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92" r:id="rId11"/>
    <p:sldId id="267" r:id="rId12"/>
    <p:sldId id="266" r:id="rId13"/>
    <p:sldId id="269" r:id="rId14"/>
    <p:sldId id="270" r:id="rId15"/>
    <p:sldId id="271" r:id="rId16"/>
    <p:sldId id="272" r:id="rId17"/>
    <p:sldId id="283" r:id="rId18"/>
    <p:sldId id="322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289" r:id="rId33"/>
    <p:sldId id="290" r:id="rId34"/>
    <p:sldId id="315" r:id="rId35"/>
    <p:sldId id="300" r:id="rId36"/>
    <p:sldId id="317" r:id="rId37"/>
    <p:sldId id="285" r:id="rId38"/>
    <p:sldId id="284" r:id="rId39"/>
    <p:sldId id="278" r:id="rId40"/>
    <p:sldId id="318" r:id="rId41"/>
    <p:sldId id="319" r:id="rId42"/>
    <p:sldId id="320" r:id="rId43"/>
    <p:sldId id="321" r:id="rId44"/>
    <p:sldId id="294" r:id="rId45"/>
    <p:sldId id="295" r:id="rId46"/>
    <p:sldId id="299" r:id="rId47"/>
    <p:sldId id="297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49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6552" autoAdjust="0"/>
  </p:normalViewPr>
  <p:slideViewPr>
    <p:cSldViewPr snapToGrid="0">
      <p:cViewPr varScale="1">
        <p:scale>
          <a:sx n="109" d="100"/>
          <a:sy n="109" d="100"/>
        </p:scale>
        <p:origin x="78" y="29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F0195-A65E-4F9B-9A40-D493A517289A}" type="datetimeFigureOut">
              <a:rPr lang="LID4096" smtClean="0"/>
              <a:t>10/18/2025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045A5-C793-4068-9378-E2A2298D79D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87308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045A5-C793-4068-9378-E2A2298D79DD}" type="slidenum">
              <a:rPr lang="LID4096" smtClean="0"/>
              <a:t>17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34246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8935-E932-4AE0-AF8B-5D95B648202F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E0F6-9726-46C5-A819-DBF872C7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197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8935-E932-4AE0-AF8B-5D95B648202F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E0F6-9726-46C5-A819-DBF872C7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41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8935-E932-4AE0-AF8B-5D95B648202F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E0F6-9726-46C5-A819-DBF872C7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0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8935-E932-4AE0-AF8B-5D95B648202F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E0F6-9726-46C5-A819-DBF872C7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8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8935-E932-4AE0-AF8B-5D95B648202F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E0F6-9726-46C5-A819-DBF872C7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72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8935-E932-4AE0-AF8B-5D95B648202F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E0F6-9726-46C5-A819-DBF872C7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27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8935-E932-4AE0-AF8B-5D95B648202F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E0F6-9726-46C5-A819-DBF872C7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8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8935-E932-4AE0-AF8B-5D95B648202F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E0F6-9726-46C5-A819-DBF872C7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63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8935-E932-4AE0-AF8B-5D95B648202F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E0F6-9726-46C5-A819-DBF872C7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8935-E932-4AE0-AF8B-5D95B648202F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E0F6-9726-46C5-A819-DBF872C7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1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8935-E932-4AE0-AF8B-5D95B648202F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E0F6-9726-46C5-A819-DBF872C7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619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08935-E932-4AE0-AF8B-5D95B648202F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4E0F6-9726-46C5-A819-DBF872C7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63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 spc="300">
          <a:solidFill>
            <a:schemeClr val="tx2"/>
          </a:solidFill>
          <a:latin typeface="A little sunshine" panose="02000603000000000000" pitchFamily="2" charset="0"/>
          <a:ea typeface="A little sunshine" panose="02000603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4.wdp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58206"/>
            <a:ext cx="9144000" cy="1084263"/>
          </a:xfrm>
        </p:spPr>
        <p:txBody>
          <a:bodyPr/>
          <a:lstStyle/>
          <a:p>
            <a:r>
              <a:rPr lang="en-US" dirty="0">
                <a:solidFill>
                  <a:srgbClr val="C4497A"/>
                </a:solidFill>
              </a:rPr>
              <a:t>Sketchbook Lesson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334545"/>
            <a:ext cx="9144000" cy="487362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Free PowerPoint Template</a:t>
            </a:r>
          </a:p>
        </p:txBody>
      </p:sp>
      <p:grpSp>
        <p:nvGrpSpPr>
          <p:cNvPr id="2294" name="Group 2293"/>
          <p:cNvGrpSpPr/>
          <p:nvPr/>
        </p:nvGrpSpPr>
        <p:grpSpPr>
          <a:xfrm>
            <a:off x="4492625" y="-1588"/>
            <a:ext cx="904875" cy="835025"/>
            <a:chOff x="4492625" y="-1588"/>
            <a:chExt cx="904875" cy="835025"/>
          </a:xfrm>
        </p:grpSpPr>
        <p:sp>
          <p:nvSpPr>
            <p:cNvPr id="2185" name="Freeform 2181"/>
            <p:cNvSpPr>
              <a:spLocks noEditPoints="1"/>
            </p:cNvSpPr>
            <p:nvPr/>
          </p:nvSpPr>
          <p:spPr bwMode="auto">
            <a:xfrm>
              <a:off x="4492625" y="-1588"/>
              <a:ext cx="904875" cy="835025"/>
            </a:xfrm>
            <a:custGeom>
              <a:avLst/>
              <a:gdLst>
                <a:gd name="T0" fmla="*/ 501 w 572"/>
                <a:gd name="T1" fmla="*/ 148 h 527"/>
                <a:gd name="T2" fmla="*/ 487 w 572"/>
                <a:gd name="T3" fmla="*/ 120 h 527"/>
                <a:gd name="T4" fmla="*/ 289 w 572"/>
                <a:gd name="T5" fmla="*/ 71 h 527"/>
                <a:gd name="T6" fmla="*/ 297 w 572"/>
                <a:gd name="T7" fmla="*/ 14 h 527"/>
                <a:gd name="T8" fmla="*/ 264 w 572"/>
                <a:gd name="T9" fmla="*/ 92 h 527"/>
                <a:gd name="T10" fmla="*/ 260 w 572"/>
                <a:gd name="T11" fmla="*/ 78 h 527"/>
                <a:gd name="T12" fmla="*/ 64 w 572"/>
                <a:gd name="T13" fmla="*/ 124 h 527"/>
                <a:gd name="T14" fmla="*/ 61 w 572"/>
                <a:gd name="T15" fmla="*/ 159 h 527"/>
                <a:gd name="T16" fmla="*/ 2 w 572"/>
                <a:gd name="T17" fmla="*/ 270 h 527"/>
                <a:gd name="T18" fmla="*/ 125 w 572"/>
                <a:gd name="T19" fmla="*/ 297 h 527"/>
                <a:gd name="T20" fmla="*/ 86 w 572"/>
                <a:gd name="T21" fmla="*/ 140 h 527"/>
                <a:gd name="T22" fmla="*/ 130 w 572"/>
                <a:gd name="T23" fmla="*/ 440 h 527"/>
                <a:gd name="T24" fmla="*/ 133 w 572"/>
                <a:gd name="T25" fmla="*/ 443 h 527"/>
                <a:gd name="T26" fmla="*/ 129 w 572"/>
                <a:gd name="T27" fmla="*/ 480 h 527"/>
                <a:gd name="T28" fmla="*/ 351 w 572"/>
                <a:gd name="T29" fmla="*/ 514 h 527"/>
                <a:gd name="T30" fmla="*/ 292 w 572"/>
                <a:gd name="T31" fmla="*/ 382 h 527"/>
                <a:gd name="T32" fmla="*/ 480 w 572"/>
                <a:gd name="T33" fmla="*/ 133 h 527"/>
                <a:gd name="T34" fmla="*/ 431 w 572"/>
                <a:gd name="T35" fmla="*/ 273 h 527"/>
                <a:gd name="T36" fmla="*/ 39 w 572"/>
                <a:gd name="T37" fmla="*/ 323 h 527"/>
                <a:gd name="T38" fmla="*/ 37 w 572"/>
                <a:gd name="T39" fmla="*/ 311 h 527"/>
                <a:gd name="T40" fmla="*/ 46 w 572"/>
                <a:gd name="T41" fmla="*/ 279 h 527"/>
                <a:gd name="T42" fmla="*/ 117 w 572"/>
                <a:gd name="T43" fmla="*/ 292 h 527"/>
                <a:gd name="T44" fmla="*/ 72 w 572"/>
                <a:gd name="T45" fmla="*/ 145 h 527"/>
                <a:gd name="T46" fmla="*/ 65 w 572"/>
                <a:gd name="T47" fmla="*/ 149 h 527"/>
                <a:gd name="T48" fmla="*/ 72 w 572"/>
                <a:gd name="T49" fmla="*/ 135 h 527"/>
                <a:gd name="T50" fmla="*/ 74 w 572"/>
                <a:gd name="T51" fmla="*/ 139 h 527"/>
                <a:gd name="T52" fmla="*/ 495 w 572"/>
                <a:gd name="T53" fmla="*/ 142 h 527"/>
                <a:gd name="T54" fmla="*/ 289 w 572"/>
                <a:gd name="T55" fmla="*/ 17 h 527"/>
                <a:gd name="T56" fmla="*/ 260 w 572"/>
                <a:gd name="T57" fmla="*/ 37 h 527"/>
                <a:gd name="T58" fmla="*/ 272 w 572"/>
                <a:gd name="T59" fmla="*/ 23 h 527"/>
                <a:gd name="T60" fmla="*/ 285 w 572"/>
                <a:gd name="T61" fmla="*/ 15 h 527"/>
                <a:gd name="T62" fmla="*/ 293 w 572"/>
                <a:gd name="T63" fmla="*/ 22 h 527"/>
                <a:gd name="T64" fmla="*/ 292 w 572"/>
                <a:gd name="T65" fmla="*/ 31 h 527"/>
                <a:gd name="T66" fmla="*/ 271 w 572"/>
                <a:gd name="T67" fmla="*/ 45 h 527"/>
                <a:gd name="T68" fmla="*/ 286 w 572"/>
                <a:gd name="T69" fmla="*/ 72 h 527"/>
                <a:gd name="T70" fmla="*/ 283 w 572"/>
                <a:gd name="T71" fmla="*/ 370 h 527"/>
                <a:gd name="T72" fmla="*/ 291 w 572"/>
                <a:gd name="T73" fmla="*/ 419 h 527"/>
                <a:gd name="T74" fmla="*/ 306 w 572"/>
                <a:gd name="T75" fmla="*/ 431 h 527"/>
                <a:gd name="T76" fmla="*/ 264 w 572"/>
                <a:gd name="T77" fmla="*/ 458 h 527"/>
                <a:gd name="T78" fmla="*/ 344 w 572"/>
                <a:gd name="T79" fmla="*/ 455 h 527"/>
                <a:gd name="T80" fmla="*/ 135 w 572"/>
                <a:gd name="T81" fmla="*/ 441 h 527"/>
                <a:gd name="T82" fmla="*/ 144 w 572"/>
                <a:gd name="T83" fmla="*/ 475 h 527"/>
                <a:gd name="T84" fmla="*/ 409 w 572"/>
                <a:gd name="T85" fmla="*/ 450 h 527"/>
                <a:gd name="T86" fmla="*/ 379 w 572"/>
                <a:gd name="T87" fmla="*/ 471 h 527"/>
                <a:gd name="T88" fmla="*/ 355 w 572"/>
                <a:gd name="T89" fmla="*/ 503 h 527"/>
                <a:gd name="T90" fmla="*/ 304 w 572"/>
                <a:gd name="T91" fmla="*/ 480 h 527"/>
                <a:gd name="T92" fmla="*/ 247 w 572"/>
                <a:gd name="T93" fmla="*/ 513 h 527"/>
                <a:gd name="T94" fmla="*/ 206 w 572"/>
                <a:gd name="T95" fmla="*/ 476 h 527"/>
                <a:gd name="T96" fmla="*/ 159 w 572"/>
                <a:gd name="T97" fmla="*/ 501 h 527"/>
                <a:gd name="T98" fmla="*/ 139 w 572"/>
                <a:gd name="T99" fmla="*/ 491 h 527"/>
                <a:gd name="T100" fmla="*/ 444 w 572"/>
                <a:gd name="T101" fmla="*/ 104 h 527"/>
                <a:gd name="T102" fmla="*/ 290 w 572"/>
                <a:gd name="T103" fmla="*/ 92 h 527"/>
                <a:gd name="T104" fmla="*/ 553 w 572"/>
                <a:gd name="T105" fmla="*/ 274 h 527"/>
                <a:gd name="T106" fmla="*/ 457 w 572"/>
                <a:gd name="T107" fmla="*/ 322 h 527"/>
                <a:gd name="T108" fmla="*/ 450 w 572"/>
                <a:gd name="T109" fmla="*/ 310 h 527"/>
                <a:gd name="T110" fmla="*/ 437 w 572"/>
                <a:gd name="T111" fmla="*/ 289 h 527"/>
                <a:gd name="T112" fmla="*/ 555 w 572"/>
                <a:gd name="T113" fmla="*/ 283 h 527"/>
                <a:gd name="T114" fmla="*/ 558 w 572"/>
                <a:gd name="T115" fmla="*/ 293 h 527"/>
                <a:gd name="T116" fmla="*/ 507 w 572"/>
                <a:gd name="T117" fmla="*/ 329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2" h="527">
                  <a:moveTo>
                    <a:pt x="567" y="282"/>
                  </a:moveTo>
                  <a:cubicBezTo>
                    <a:pt x="567" y="281"/>
                    <a:pt x="567" y="280"/>
                    <a:pt x="567" y="280"/>
                  </a:cubicBezTo>
                  <a:cubicBezTo>
                    <a:pt x="568" y="277"/>
                    <a:pt x="567" y="272"/>
                    <a:pt x="563" y="273"/>
                  </a:cubicBezTo>
                  <a:cubicBezTo>
                    <a:pt x="562" y="273"/>
                    <a:pt x="561" y="273"/>
                    <a:pt x="560" y="273"/>
                  </a:cubicBezTo>
                  <a:cubicBezTo>
                    <a:pt x="554" y="251"/>
                    <a:pt x="541" y="231"/>
                    <a:pt x="529" y="212"/>
                  </a:cubicBezTo>
                  <a:cubicBezTo>
                    <a:pt x="522" y="201"/>
                    <a:pt x="515" y="190"/>
                    <a:pt x="509" y="179"/>
                  </a:cubicBezTo>
                  <a:cubicBezTo>
                    <a:pt x="504" y="170"/>
                    <a:pt x="501" y="160"/>
                    <a:pt x="499" y="150"/>
                  </a:cubicBezTo>
                  <a:cubicBezTo>
                    <a:pt x="499" y="150"/>
                    <a:pt x="500" y="149"/>
                    <a:pt x="501" y="148"/>
                  </a:cubicBezTo>
                  <a:cubicBezTo>
                    <a:pt x="502" y="147"/>
                    <a:pt x="501" y="145"/>
                    <a:pt x="500" y="145"/>
                  </a:cubicBezTo>
                  <a:cubicBezTo>
                    <a:pt x="502" y="140"/>
                    <a:pt x="499" y="132"/>
                    <a:pt x="494" y="128"/>
                  </a:cubicBezTo>
                  <a:cubicBezTo>
                    <a:pt x="493" y="127"/>
                    <a:pt x="492" y="126"/>
                    <a:pt x="490" y="127"/>
                  </a:cubicBezTo>
                  <a:cubicBezTo>
                    <a:pt x="490" y="127"/>
                    <a:pt x="490" y="127"/>
                    <a:pt x="489" y="127"/>
                  </a:cubicBezTo>
                  <a:cubicBezTo>
                    <a:pt x="489" y="127"/>
                    <a:pt x="489" y="127"/>
                    <a:pt x="489" y="126"/>
                  </a:cubicBezTo>
                  <a:cubicBezTo>
                    <a:pt x="488" y="126"/>
                    <a:pt x="488" y="125"/>
                    <a:pt x="488" y="124"/>
                  </a:cubicBezTo>
                  <a:cubicBezTo>
                    <a:pt x="488" y="123"/>
                    <a:pt x="488" y="122"/>
                    <a:pt x="487" y="121"/>
                  </a:cubicBezTo>
                  <a:cubicBezTo>
                    <a:pt x="487" y="121"/>
                    <a:pt x="487" y="121"/>
                    <a:pt x="487" y="120"/>
                  </a:cubicBezTo>
                  <a:cubicBezTo>
                    <a:pt x="487" y="120"/>
                    <a:pt x="488" y="121"/>
                    <a:pt x="488" y="121"/>
                  </a:cubicBezTo>
                  <a:cubicBezTo>
                    <a:pt x="489" y="121"/>
                    <a:pt x="490" y="120"/>
                    <a:pt x="489" y="119"/>
                  </a:cubicBezTo>
                  <a:cubicBezTo>
                    <a:pt x="477" y="109"/>
                    <a:pt x="463" y="103"/>
                    <a:pt x="448" y="98"/>
                  </a:cubicBezTo>
                  <a:cubicBezTo>
                    <a:pt x="431" y="92"/>
                    <a:pt x="413" y="88"/>
                    <a:pt x="396" y="85"/>
                  </a:cubicBezTo>
                  <a:cubicBezTo>
                    <a:pt x="361" y="80"/>
                    <a:pt x="326" y="78"/>
                    <a:pt x="290" y="78"/>
                  </a:cubicBezTo>
                  <a:cubicBezTo>
                    <a:pt x="290" y="78"/>
                    <a:pt x="290" y="78"/>
                    <a:pt x="290" y="78"/>
                  </a:cubicBezTo>
                  <a:cubicBezTo>
                    <a:pt x="290" y="76"/>
                    <a:pt x="290" y="74"/>
                    <a:pt x="290" y="71"/>
                  </a:cubicBezTo>
                  <a:cubicBezTo>
                    <a:pt x="290" y="71"/>
                    <a:pt x="290" y="71"/>
                    <a:pt x="289" y="71"/>
                  </a:cubicBezTo>
                  <a:cubicBezTo>
                    <a:pt x="289" y="67"/>
                    <a:pt x="289" y="63"/>
                    <a:pt x="289" y="58"/>
                  </a:cubicBezTo>
                  <a:cubicBezTo>
                    <a:pt x="289" y="54"/>
                    <a:pt x="289" y="50"/>
                    <a:pt x="289" y="46"/>
                  </a:cubicBezTo>
                  <a:cubicBezTo>
                    <a:pt x="289" y="46"/>
                    <a:pt x="289" y="45"/>
                    <a:pt x="289" y="45"/>
                  </a:cubicBezTo>
                  <a:cubicBezTo>
                    <a:pt x="295" y="42"/>
                    <a:pt x="301" y="37"/>
                    <a:pt x="302" y="30"/>
                  </a:cubicBezTo>
                  <a:cubicBezTo>
                    <a:pt x="304" y="24"/>
                    <a:pt x="301" y="19"/>
                    <a:pt x="297" y="15"/>
                  </a:cubicBezTo>
                  <a:cubicBezTo>
                    <a:pt x="298" y="15"/>
                    <a:pt x="298" y="15"/>
                    <a:pt x="298" y="15"/>
                  </a:cubicBezTo>
                  <a:cubicBezTo>
                    <a:pt x="298" y="14"/>
                    <a:pt x="298" y="14"/>
                    <a:pt x="297" y="14"/>
                  </a:cubicBezTo>
                  <a:cubicBezTo>
                    <a:pt x="297" y="14"/>
                    <a:pt x="297" y="14"/>
                    <a:pt x="297" y="14"/>
                  </a:cubicBezTo>
                  <a:cubicBezTo>
                    <a:pt x="293" y="11"/>
                    <a:pt x="289" y="8"/>
                    <a:pt x="286" y="6"/>
                  </a:cubicBezTo>
                  <a:cubicBezTo>
                    <a:pt x="279" y="3"/>
                    <a:pt x="272" y="0"/>
                    <a:pt x="265" y="1"/>
                  </a:cubicBezTo>
                  <a:cubicBezTo>
                    <a:pt x="257" y="2"/>
                    <a:pt x="253" y="7"/>
                    <a:pt x="251" y="14"/>
                  </a:cubicBezTo>
                  <a:cubicBezTo>
                    <a:pt x="251" y="14"/>
                    <a:pt x="251" y="14"/>
                    <a:pt x="251" y="14"/>
                  </a:cubicBezTo>
                  <a:cubicBezTo>
                    <a:pt x="250" y="15"/>
                    <a:pt x="250" y="16"/>
                    <a:pt x="250" y="18"/>
                  </a:cubicBezTo>
                  <a:cubicBezTo>
                    <a:pt x="248" y="30"/>
                    <a:pt x="254" y="47"/>
                    <a:pt x="265" y="51"/>
                  </a:cubicBezTo>
                  <a:cubicBezTo>
                    <a:pt x="265" y="65"/>
                    <a:pt x="265" y="78"/>
                    <a:pt x="265" y="92"/>
                  </a:cubicBezTo>
                  <a:cubicBezTo>
                    <a:pt x="265" y="92"/>
                    <a:pt x="264" y="92"/>
                    <a:pt x="264" y="92"/>
                  </a:cubicBezTo>
                  <a:cubicBezTo>
                    <a:pt x="229" y="91"/>
                    <a:pt x="195" y="94"/>
                    <a:pt x="161" y="100"/>
                  </a:cubicBezTo>
                  <a:cubicBezTo>
                    <a:pt x="133" y="105"/>
                    <a:pt x="104" y="112"/>
                    <a:pt x="78" y="125"/>
                  </a:cubicBezTo>
                  <a:cubicBezTo>
                    <a:pt x="76" y="123"/>
                    <a:pt x="73" y="122"/>
                    <a:pt x="70" y="122"/>
                  </a:cubicBezTo>
                  <a:cubicBezTo>
                    <a:pt x="69" y="121"/>
                    <a:pt x="69" y="120"/>
                    <a:pt x="69" y="118"/>
                  </a:cubicBezTo>
                  <a:cubicBezTo>
                    <a:pt x="81" y="113"/>
                    <a:pt x="93" y="108"/>
                    <a:pt x="106" y="104"/>
                  </a:cubicBezTo>
                  <a:cubicBezTo>
                    <a:pt x="123" y="99"/>
                    <a:pt x="140" y="95"/>
                    <a:pt x="156" y="93"/>
                  </a:cubicBezTo>
                  <a:cubicBezTo>
                    <a:pt x="190" y="87"/>
                    <a:pt x="225" y="85"/>
                    <a:pt x="260" y="85"/>
                  </a:cubicBezTo>
                  <a:cubicBezTo>
                    <a:pt x="264" y="85"/>
                    <a:pt x="264" y="78"/>
                    <a:pt x="260" y="78"/>
                  </a:cubicBezTo>
                  <a:cubicBezTo>
                    <a:pt x="224" y="78"/>
                    <a:pt x="189" y="80"/>
                    <a:pt x="154" y="85"/>
                  </a:cubicBezTo>
                  <a:cubicBezTo>
                    <a:pt x="137" y="88"/>
                    <a:pt x="119" y="92"/>
                    <a:pt x="102" y="98"/>
                  </a:cubicBezTo>
                  <a:cubicBezTo>
                    <a:pt x="89" y="102"/>
                    <a:pt x="77" y="107"/>
                    <a:pt x="66" y="115"/>
                  </a:cubicBezTo>
                  <a:cubicBezTo>
                    <a:pt x="65" y="115"/>
                    <a:pt x="64" y="116"/>
                    <a:pt x="63" y="117"/>
                  </a:cubicBezTo>
                  <a:cubicBezTo>
                    <a:pt x="63" y="118"/>
                    <a:pt x="62" y="118"/>
                    <a:pt x="61" y="119"/>
                  </a:cubicBezTo>
                  <a:cubicBezTo>
                    <a:pt x="60" y="120"/>
                    <a:pt x="61" y="121"/>
                    <a:pt x="62" y="121"/>
                  </a:cubicBezTo>
                  <a:cubicBezTo>
                    <a:pt x="62" y="121"/>
                    <a:pt x="63" y="120"/>
                    <a:pt x="63" y="120"/>
                  </a:cubicBezTo>
                  <a:cubicBezTo>
                    <a:pt x="64" y="122"/>
                    <a:pt x="64" y="123"/>
                    <a:pt x="64" y="124"/>
                  </a:cubicBezTo>
                  <a:cubicBezTo>
                    <a:pt x="64" y="125"/>
                    <a:pt x="63" y="126"/>
                    <a:pt x="64" y="127"/>
                  </a:cubicBezTo>
                  <a:cubicBezTo>
                    <a:pt x="60" y="128"/>
                    <a:pt x="56" y="129"/>
                    <a:pt x="53" y="131"/>
                  </a:cubicBezTo>
                  <a:cubicBezTo>
                    <a:pt x="50" y="134"/>
                    <a:pt x="48" y="137"/>
                    <a:pt x="48" y="141"/>
                  </a:cubicBezTo>
                  <a:cubicBezTo>
                    <a:pt x="49" y="144"/>
                    <a:pt x="50" y="147"/>
                    <a:pt x="51" y="150"/>
                  </a:cubicBezTo>
                  <a:cubicBezTo>
                    <a:pt x="53" y="153"/>
                    <a:pt x="55" y="156"/>
                    <a:pt x="58" y="158"/>
                  </a:cubicBezTo>
                  <a:cubicBezTo>
                    <a:pt x="43" y="194"/>
                    <a:pt x="27" y="230"/>
                    <a:pt x="5" y="264"/>
                  </a:cubicBezTo>
                  <a:cubicBezTo>
                    <a:pt x="3" y="266"/>
                    <a:pt x="7" y="269"/>
                    <a:pt x="9" y="266"/>
                  </a:cubicBezTo>
                  <a:cubicBezTo>
                    <a:pt x="30" y="233"/>
                    <a:pt x="50" y="197"/>
                    <a:pt x="61" y="159"/>
                  </a:cubicBezTo>
                  <a:cubicBezTo>
                    <a:pt x="64" y="160"/>
                    <a:pt x="69" y="160"/>
                    <a:pt x="73" y="158"/>
                  </a:cubicBezTo>
                  <a:cubicBezTo>
                    <a:pt x="73" y="158"/>
                    <a:pt x="73" y="158"/>
                    <a:pt x="73" y="158"/>
                  </a:cubicBezTo>
                  <a:cubicBezTo>
                    <a:pt x="75" y="177"/>
                    <a:pt x="83" y="195"/>
                    <a:pt x="91" y="211"/>
                  </a:cubicBezTo>
                  <a:cubicBezTo>
                    <a:pt x="99" y="229"/>
                    <a:pt x="110" y="246"/>
                    <a:pt x="119" y="264"/>
                  </a:cubicBezTo>
                  <a:cubicBezTo>
                    <a:pt x="113" y="264"/>
                    <a:pt x="106" y="264"/>
                    <a:pt x="100" y="265"/>
                  </a:cubicBezTo>
                  <a:cubicBezTo>
                    <a:pt x="89" y="266"/>
                    <a:pt x="78" y="266"/>
                    <a:pt x="66" y="266"/>
                  </a:cubicBezTo>
                  <a:cubicBezTo>
                    <a:pt x="45" y="266"/>
                    <a:pt x="23" y="264"/>
                    <a:pt x="3" y="268"/>
                  </a:cubicBezTo>
                  <a:cubicBezTo>
                    <a:pt x="2" y="269"/>
                    <a:pt x="2" y="270"/>
                    <a:pt x="2" y="270"/>
                  </a:cubicBezTo>
                  <a:cubicBezTo>
                    <a:pt x="0" y="279"/>
                    <a:pt x="1" y="287"/>
                    <a:pt x="4" y="295"/>
                  </a:cubicBezTo>
                  <a:cubicBezTo>
                    <a:pt x="4" y="295"/>
                    <a:pt x="4" y="296"/>
                    <a:pt x="4" y="296"/>
                  </a:cubicBezTo>
                  <a:cubicBezTo>
                    <a:pt x="6" y="299"/>
                    <a:pt x="7" y="303"/>
                    <a:pt x="9" y="306"/>
                  </a:cubicBezTo>
                  <a:cubicBezTo>
                    <a:pt x="8" y="307"/>
                    <a:pt x="8" y="308"/>
                    <a:pt x="10" y="309"/>
                  </a:cubicBezTo>
                  <a:cubicBezTo>
                    <a:pt x="11" y="310"/>
                    <a:pt x="12" y="310"/>
                    <a:pt x="13" y="310"/>
                  </a:cubicBezTo>
                  <a:cubicBezTo>
                    <a:pt x="25" y="325"/>
                    <a:pt x="45" y="335"/>
                    <a:pt x="64" y="335"/>
                  </a:cubicBezTo>
                  <a:cubicBezTo>
                    <a:pt x="81" y="336"/>
                    <a:pt x="98" y="330"/>
                    <a:pt x="110" y="319"/>
                  </a:cubicBezTo>
                  <a:cubicBezTo>
                    <a:pt x="117" y="313"/>
                    <a:pt x="121" y="305"/>
                    <a:pt x="125" y="297"/>
                  </a:cubicBezTo>
                  <a:cubicBezTo>
                    <a:pt x="128" y="289"/>
                    <a:pt x="130" y="278"/>
                    <a:pt x="127" y="270"/>
                  </a:cubicBezTo>
                  <a:cubicBezTo>
                    <a:pt x="128" y="270"/>
                    <a:pt x="128" y="269"/>
                    <a:pt x="128" y="268"/>
                  </a:cubicBezTo>
                  <a:cubicBezTo>
                    <a:pt x="127" y="267"/>
                    <a:pt x="127" y="267"/>
                    <a:pt x="127" y="267"/>
                  </a:cubicBezTo>
                  <a:cubicBezTo>
                    <a:pt x="127" y="267"/>
                    <a:pt x="128" y="267"/>
                    <a:pt x="128" y="267"/>
                  </a:cubicBezTo>
                  <a:cubicBezTo>
                    <a:pt x="129" y="266"/>
                    <a:pt x="129" y="263"/>
                    <a:pt x="127" y="263"/>
                  </a:cubicBezTo>
                  <a:cubicBezTo>
                    <a:pt x="126" y="263"/>
                    <a:pt x="126" y="263"/>
                    <a:pt x="125" y="263"/>
                  </a:cubicBezTo>
                  <a:cubicBezTo>
                    <a:pt x="108" y="228"/>
                    <a:pt x="84" y="196"/>
                    <a:pt x="77" y="156"/>
                  </a:cubicBezTo>
                  <a:cubicBezTo>
                    <a:pt x="82" y="152"/>
                    <a:pt x="86" y="146"/>
                    <a:pt x="86" y="140"/>
                  </a:cubicBezTo>
                  <a:cubicBezTo>
                    <a:pt x="86" y="135"/>
                    <a:pt x="84" y="130"/>
                    <a:pt x="81" y="127"/>
                  </a:cubicBezTo>
                  <a:cubicBezTo>
                    <a:pt x="138" y="104"/>
                    <a:pt x="203" y="95"/>
                    <a:pt x="264" y="97"/>
                  </a:cubicBezTo>
                  <a:cubicBezTo>
                    <a:pt x="264" y="97"/>
                    <a:pt x="265" y="97"/>
                    <a:pt x="265" y="97"/>
                  </a:cubicBezTo>
                  <a:cubicBezTo>
                    <a:pt x="265" y="137"/>
                    <a:pt x="265" y="177"/>
                    <a:pt x="264" y="217"/>
                  </a:cubicBezTo>
                  <a:cubicBezTo>
                    <a:pt x="264" y="245"/>
                    <a:pt x="264" y="273"/>
                    <a:pt x="264" y="301"/>
                  </a:cubicBezTo>
                  <a:cubicBezTo>
                    <a:pt x="264" y="328"/>
                    <a:pt x="263" y="355"/>
                    <a:pt x="264" y="382"/>
                  </a:cubicBezTo>
                  <a:cubicBezTo>
                    <a:pt x="241" y="384"/>
                    <a:pt x="219" y="393"/>
                    <a:pt x="198" y="404"/>
                  </a:cubicBezTo>
                  <a:cubicBezTo>
                    <a:pt x="175" y="415"/>
                    <a:pt x="153" y="428"/>
                    <a:pt x="130" y="440"/>
                  </a:cubicBezTo>
                  <a:cubicBezTo>
                    <a:pt x="128" y="440"/>
                    <a:pt x="127" y="441"/>
                    <a:pt x="127" y="443"/>
                  </a:cubicBezTo>
                  <a:cubicBezTo>
                    <a:pt x="131" y="451"/>
                    <a:pt x="129" y="460"/>
                    <a:pt x="128" y="468"/>
                  </a:cubicBezTo>
                  <a:cubicBezTo>
                    <a:pt x="128" y="473"/>
                    <a:pt x="127" y="479"/>
                    <a:pt x="132" y="481"/>
                  </a:cubicBezTo>
                  <a:cubicBezTo>
                    <a:pt x="134" y="482"/>
                    <a:pt x="135" y="481"/>
                    <a:pt x="135" y="480"/>
                  </a:cubicBezTo>
                  <a:cubicBezTo>
                    <a:pt x="135" y="473"/>
                    <a:pt x="134" y="467"/>
                    <a:pt x="135" y="460"/>
                  </a:cubicBezTo>
                  <a:cubicBezTo>
                    <a:pt x="136" y="454"/>
                    <a:pt x="135" y="448"/>
                    <a:pt x="131" y="442"/>
                  </a:cubicBezTo>
                  <a:cubicBezTo>
                    <a:pt x="132" y="442"/>
                    <a:pt x="132" y="442"/>
                    <a:pt x="132" y="442"/>
                  </a:cubicBezTo>
                  <a:cubicBezTo>
                    <a:pt x="132" y="442"/>
                    <a:pt x="132" y="443"/>
                    <a:pt x="133" y="443"/>
                  </a:cubicBezTo>
                  <a:cubicBezTo>
                    <a:pt x="137" y="445"/>
                    <a:pt x="141" y="447"/>
                    <a:pt x="145" y="449"/>
                  </a:cubicBezTo>
                  <a:cubicBezTo>
                    <a:pt x="145" y="449"/>
                    <a:pt x="145" y="450"/>
                    <a:pt x="145" y="450"/>
                  </a:cubicBezTo>
                  <a:cubicBezTo>
                    <a:pt x="142" y="457"/>
                    <a:pt x="140" y="464"/>
                    <a:pt x="139" y="471"/>
                  </a:cubicBezTo>
                  <a:cubicBezTo>
                    <a:pt x="138" y="475"/>
                    <a:pt x="137" y="479"/>
                    <a:pt x="138" y="483"/>
                  </a:cubicBezTo>
                  <a:cubicBezTo>
                    <a:pt x="137" y="483"/>
                    <a:pt x="137" y="483"/>
                    <a:pt x="137" y="484"/>
                  </a:cubicBezTo>
                  <a:cubicBezTo>
                    <a:pt x="135" y="485"/>
                    <a:pt x="135" y="487"/>
                    <a:pt x="135" y="489"/>
                  </a:cubicBezTo>
                  <a:cubicBezTo>
                    <a:pt x="133" y="486"/>
                    <a:pt x="131" y="483"/>
                    <a:pt x="129" y="480"/>
                  </a:cubicBezTo>
                  <a:cubicBezTo>
                    <a:pt x="129" y="479"/>
                    <a:pt x="129" y="479"/>
                    <a:pt x="129" y="480"/>
                  </a:cubicBezTo>
                  <a:cubicBezTo>
                    <a:pt x="127" y="487"/>
                    <a:pt x="131" y="494"/>
                    <a:pt x="135" y="500"/>
                  </a:cubicBezTo>
                  <a:cubicBezTo>
                    <a:pt x="141" y="509"/>
                    <a:pt x="149" y="513"/>
                    <a:pt x="159" y="517"/>
                  </a:cubicBezTo>
                  <a:cubicBezTo>
                    <a:pt x="184" y="527"/>
                    <a:pt x="212" y="527"/>
                    <a:pt x="239" y="526"/>
                  </a:cubicBezTo>
                  <a:cubicBezTo>
                    <a:pt x="245" y="526"/>
                    <a:pt x="251" y="525"/>
                    <a:pt x="257" y="525"/>
                  </a:cubicBezTo>
                  <a:cubicBezTo>
                    <a:pt x="268" y="525"/>
                    <a:pt x="278" y="524"/>
                    <a:pt x="289" y="524"/>
                  </a:cubicBezTo>
                  <a:cubicBezTo>
                    <a:pt x="304" y="522"/>
                    <a:pt x="318" y="520"/>
                    <a:pt x="333" y="518"/>
                  </a:cubicBezTo>
                  <a:cubicBezTo>
                    <a:pt x="338" y="517"/>
                    <a:pt x="344" y="516"/>
                    <a:pt x="349" y="515"/>
                  </a:cubicBezTo>
                  <a:cubicBezTo>
                    <a:pt x="350" y="515"/>
                    <a:pt x="350" y="514"/>
                    <a:pt x="351" y="514"/>
                  </a:cubicBezTo>
                  <a:cubicBezTo>
                    <a:pt x="372" y="510"/>
                    <a:pt x="392" y="503"/>
                    <a:pt x="412" y="496"/>
                  </a:cubicBezTo>
                  <a:cubicBezTo>
                    <a:pt x="414" y="495"/>
                    <a:pt x="415" y="492"/>
                    <a:pt x="414" y="490"/>
                  </a:cubicBezTo>
                  <a:cubicBezTo>
                    <a:pt x="414" y="490"/>
                    <a:pt x="415" y="489"/>
                    <a:pt x="415" y="488"/>
                  </a:cubicBezTo>
                  <a:cubicBezTo>
                    <a:pt x="415" y="475"/>
                    <a:pt x="415" y="462"/>
                    <a:pt x="413" y="449"/>
                  </a:cubicBezTo>
                  <a:cubicBezTo>
                    <a:pt x="415" y="448"/>
                    <a:pt x="415" y="445"/>
                    <a:pt x="414" y="444"/>
                  </a:cubicBezTo>
                  <a:cubicBezTo>
                    <a:pt x="405" y="434"/>
                    <a:pt x="395" y="428"/>
                    <a:pt x="384" y="421"/>
                  </a:cubicBezTo>
                  <a:cubicBezTo>
                    <a:pt x="373" y="414"/>
                    <a:pt x="363" y="407"/>
                    <a:pt x="351" y="401"/>
                  </a:cubicBezTo>
                  <a:cubicBezTo>
                    <a:pt x="333" y="390"/>
                    <a:pt x="313" y="384"/>
                    <a:pt x="292" y="382"/>
                  </a:cubicBezTo>
                  <a:cubicBezTo>
                    <a:pt x="291" y="378"/>
                    <a:pt x="291" y="374"/>
                    <a:pt x="291" y="370"/>
                  </a:cubicBezTo>
                  <a:cubicBezTo>
                    <a:pt x="290" y="366"/>
                    <a:pt x="290" y="363"/>
                    <a:pt x="290" y="359"/>
                  </a:cubicBezTo>
                  <a:cubicBezTo>
                    <a:pt x="291" y="311"/>
                    <a:pt x="292" y="263"/>
                    <a:pt x="292" y="215"/>
                  </a:cubicBezTo>
                  <a:cubicBezTo>
                    <a:pt x="292" y="202"/>
                    <a:pt x="293" y="188"/>
                    <a:pt x="294" y="174"/>
                  </a:cubicBezTo>
                  <a:cubicBezTo>
                    <a:pt x="295" y="148"/>
                    <a:pt x="292" y="123"/>
                    <a:pt x="291" y="97"/>
                  </a:cubicBezTo>
                  <a:cubicBezTo>
                    <a:pt x="354" y="95"/>
                    <a:pt x="422" y="106"/>
                    <a:pt x="481" y="132"/>
                  </a:cubicBezTo>
                  <a:cubicBezTo>
                    <a:pt x="481" y="132"/>
                    <a:pt x="481" y="133"/>
                    <a:pt x="481" y="133"/>
                  </a:cubicBezTo>
                  <a:cubicBezTo>
                    <a:pt x="481" y="133"/>
                    <a:pt x="480" y="133"/>
                    <a:pt x="480" y="133"/>
                  </a:cubicBezTo>
                  <a:cubicBezTo>
                    <a:pt x="480" y="133"/>
                    <a:pt x="480" y="133"/>
                    <a:pt x="479" y="132"/>
                  </a:cubicBezTo>
                  <a:cubicBezTo>
                    <a:pt x="478" y="132"/>
                    <a:pt x="477" y="133"/>
                    <a:pt x="477" y="134"/>
                  </a:cubicBezTo>
                  <a:cubicBezTo>
                    <a:pt x="477" y="135"/>
                    <a:pt x="477" y="136"/>
                    <a:pt x="477" y="137"/>
                  </a:cubicBezTo>
                  <a:cubicBezTo>
                    <a:pt x="475" y="140"/>
                    <a:pt x="475" y="143"/>
                    <a:pt x="477" y="147"/>
                  </a:cubicBezTo>
                  <a:cubicBezTo>
                    <a:pt x="478" y="149"/>
                    <a:pt x="480" y="150"/>
                    <a:pt x="481" y="151"/>
                  </a:cubicBezTo>
                  <a:cubicBezTo>
                    <a:pt x="476" y="159"/>
                    <a:pt x="474" y="170"/>
                    <a:pt x="472" y="178"/>
                  </a:cubicBezTo>
                  <a:cubicBezTo>
                    <a:pt x="462" y="211"/>
                    <a:pt x="443" y="240"/>
                    <a:pt x="433" y="272"/>
                  </a:cubicBezTo>
                  <a:cubicBezTo>
                    <a:pt x="432" y="272"/>
                    <a:pt x="431" y="272"/>
                    <a:pt x="431" y="273"/>
                  </a:cubicBezTo>
                  <a:cubicBezTo>
                    <a:pt x="428" y="282"/>
                    <a:pt x="427" y="290"/>
                    <a:pt x="431" y="299"/>
                  </a:cubicBezTo>
                  <a:cubicBezTo>
                    <a:pt x="433" y="303"/>
                    <a:pt x="436" y="307"/>
                    <a:pt x="439" y="309"/>
                  </a:cubicBezTo>
                  <a:cubicBezTo>
                    <a:pt x="441" y="313"/>
                    <a:pt x="444" y="317"/>
                    <a:pt x="445" y="320"/>
                  </a:cubicBezTo>
                  <a:cubicBezTo>
                    <a:pt x="456" y="337"/>
                    <a:pt x="472" y="344"/>
                    <a:pt x="491" y="346"/>
                  </a:cubicBezTo>
                  <a:cubicBezTo>
                    <a:pt x="529" y="350"/>
                    <a:pt x="572" y="324"/>
                    <a:pt x="567" y="282"/>
                  </a:cubicBezTo>
                  <a:close/>
                  <a:moveTo>
                    <a:pt x="105" y="312"/>
                  </a:moveTo>
                  <a:cubicBezTo>
                    <a:pt x="94" y="323"/>
                    <a:pt x="79" y="327"/>
                    <a:pt x="64" y="328"/>
                  </a:cubicBezTo>
                  <a:cubicBezTo>
                    <a:pt x="56" y="328"/>
                    <a:pt x="47" y="326"/>
                    <a:pt x="39" y="323"/>
                  </a:cubicBezTo>
                  <a:cubicBezTo>
                    <a:pt x="44" y="322"/>
                    <a:pt x="47" y="320"/>
                    <a:pt x="49" y="316"/>
                  </a:cubicBezTo>
                  <a:cubicBezTo>
                    <a:pt x="49" y="315"/>
                    <a:pt x="49" y="315"/>
                    <a:pt x="49" y="315"/>
                  </a:cubicBezTo>
                  <a:cubicBezTo>
                    <a:pt x="45" y="319"/>
                    <a:pt x="40" y="318"/>
                    <a:pt x="36" y="317"/>
                  </a:cubicBezTo>
                  <a:cubicBezTo>
                    <a:pt x="32" y="317"/>
                    <a:pt x="28" y="314"/>
                    <a:pt x="24" y="314"/>
                  </a:cubicBezTo>
                  <a:cubicBezTo>
                    <a:pt x="24" y="314"/>
                    <a:pt x="24" y="313"/>
                    <a:pt x="24" y="313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28" y="313"/>
                    <a:pt x="32" y="313"/>
                    <a:pt x="37" y="312"/>
                  </a:cubicBezTo>
                  <a:cubicBezTo>
                    <a:pt x="37" y="312"/>
                    <a:pt x="37" y="311"/>
                    <a:pt x="37" y="311"/>
                  </a:cubicBezTo>
                  <a:cubicBezTo>
                    <a:pt x="30" y="310"/>
                    <a:pt x="24" y="309"/>
                    <a:pt x="18" y="307"/>
                  </a:cubicBezTo>
                  <a:cubicBezTo>
                    <a:pt x="16" y="304"/>
                    <a:pt x="14" y="302"/>
                    <a:pt x="13" y="299"/>
                  </a:cubicBezTo>
                  <a:cubicBezTo>
                    <a:pt x="22" y="301"/>
                    <a:pt x="31" y="300"/>
                    <a:pt x="41" y="300"/>
                  </a:cubicBezTo>
                  <a:cubicBezTo>
                    <a:pt x="42" y="300"/>
                    <a:pt x="42" y="298"/>
                    <a:pt x="41" y="297"/>
                  </a:cubicBezTo>
                  <a:cubicBezTo>
                    <a:pt x="30" y="297"/>
                    <a:pt x="19" y="296"/>
                    <a:pt x="9" y="292"/>
                  </a:cubicBezTo>
                  <a:cubicBezTo>
                    <a:pt x="8" y="288"/>
                    <a:pt x="7" y="284"/>
                    <a:pt x="6" y="280"/>
                  </a:cubicBezTo>
                  <a:cubicBezTo>
                    <a:pt x="6" y="280"/>
                    <a:pt x="6" y="280"/>
                    <a:pt x="6" y="280"/>
                  </a:cubicBezTo>
                  <a:cubicBezTo>
                    <a:pt x="19" y="286"/>
                    <a:pt x="32" y="285"/>
                    <a:pt x="46" y="279"/>
                  </a:cubicBezTo>
                  <a:cubicBezTo>
                    <a:pt x="47" y="278"/>
                    <a:pt x="46" y="276"/>
                    <a:pt x="44" y="276"/>
                  </a:cubicBezTo>
                  <a:cubicBezTo>
                    <a:pt x="33" y="280"/>
                    <a:pt x="20" y="281"/>
                    <a:pt x="8" y="275"/>
                  </a:cubicBezTo>
                  <a:cubicBezTo>
                    <a:pt x="7" y="275"/>
                    <a:pt x="5" y="275"/>
                    <a:pt x="5" y="276"/>
                  </a:cubicBezTo>
                  <a:cubicBezTo>
                    <a:pt x="4" y="274"/>
                    <a:pt x="4" y="272"/>
                    <a:pt x="3" y="270"/>
                  </a:cubicBezTo>
                  <a:cubicBezTo>
                    <a:pt x="24" y="275"/>
                    <a:pt x="46" y="276"/>
                    <a:pt x="66" y="277"/>
                  </a:cubicBezTo>
                  <a:cubicBezTo>
                    <a:pt x="78" y="278"/>
                    <a:pt x="89" y="278"/>
                    <a:pt x="100" y="277"/>
                  </a:cubicBezTo>
                  <a:cubicBezTo>
                    <a:pt x="108" y="276"/>
                    <a:pt x="115" y="274"/>
                    <a:pt x="122" y="270"/>
                  </a:cubicBezTo>
                  <a:cubicBezTo>
                    <a:pt x="119" y="277"/>
                    <a:pt x="119" y="285"/>
                    <a:pt x="117" y="292"/>
                  </a:cubicBezTo>
                  <a:cubicBezTo>
                    <a:pt x="117" y="292"/>
                    <a:pt x="117" y="293"/>
                    <a:pt x="117" y="293"/>
                  </a:cubicBezTo>
                  <a:cubicBezTo>
                    <a:pt x="112" y="294"/>
                    <a:pt x="107" y="297"/>
                    <a:pt x="103" y="298"/>
                  </a:cubicBezTo>
                  <a:cubicBezTo>
                    <a:pt x="95" y="300"/>
                    <a:pt x="86" y="302"/>
                    <a:pt x="79" y="298"/>
                  </a:cubicBezTo>
                  <a:cubicBezTo>
                    <a:pt x="78" y="298"/>
                    <a:pt x="77" y="298"/>
                    <a:pt x="78" y="299"/>
                  </a:cubicBezTo>
                  <a:cubicBezTo>
                    <a:pt x="82" y="305"/>
                    <a:pt x="90" y="306"/>
                    <a:pt x="97" y="305"/>
                  </a:cubicBezTo>
                  <a:cubicBezTo>
                    <a:pt x="101" y="304"/>
                    <a:pt x="107" y="303"/>
                    <a:pt x="113" y="302"/>
                  </a:cubicBezTo>
                  <a:cubicBezTo>
                    <a:pt x="111" y="305"/>
                    <a:pt x="108" y="309"/>
                    <a:pt x="105" y="312"/>
                  </a:cubicBezTo>
                  <a:close/>
                  <a:moveTo>
                    <a:pt x="72" y="145"/>
                  </a:moveTo>
                  <a:cubicBezTo>
                    <a:pt x="72" y="145"/>
                    <a:pt x="72" y="145"/>
                    <a:pt x="72" y="145"/>
                  </a:cubicBezTo>
                  <a:cubicBezTo>
                    <a:pt x="72" y="146"/>
                    <a:pt x="71" y="146"/>
                    <a:pt x="71" y="146"/>
                  </a:cubicBezTo>
                  <a:cubicBezTo>
                    <a:pt x="71" y="146"/>
                    <a:pt x="70" y="147"/>
                    <a:pt x="70" y="147"/>
                  </a:cubicBezTo>
                  <a:cubicBezTo>
                    <a:pt x="69" y="147"/>
                    <a:pt x="69" y="148"/>
                    <a:pt x="68" y="148"/>
                  </a:cubicBezTo>
                  <a:cubicBezTo>
                    <a:pt x="68" y="148"/>
                    <a:pt x="67" y="148"/>
                    <a:pt x="67" y="148"/>
                  </a:cubicBezTo>
                  <a:cubicBezTo>
                    <a:pt x="67" y="148"/>
                    <a:pt x="67" y="149"/>
                    <a:pt x="66" y="149"/>
                  </a:cubicBezTo>
                  <a:cubicBezTo>
                    <a:pt x="66" y="149"/>
                    <a:pt x="65" y="149"/>
                    <a:pt x="65" y="149"/>
                  </a:cubicBezTo>
                  <a:cubicBezTo>
                    <a:pt x="65" y="149"/>
                    <a:pt x="65" y="149"/>
                    <a:pt x="65" y="149"/>
                  </a:cubicBezTo>
                  <a:cubicBezTo>
                    <a:pt x="65" y="149"/>
                    <a:pt x="65" y="149"/>
                    <a:pt x="65" y="149"/>
                  </a:cubicBezTo>
                  <a:cubicBezTo>
                    <a:pt x="63" y="148"/>
                    <a:pt x="62" y="148"/>
                    <a:pt x="62" y="146"/>
                  </a:cubicBezTo>
                  <a:cubicBezTo>
                    <a:pt x="60" y="144"/>
                    <a:pt x="59" y="142"/>
                    <a:pt x="59" y="140"/>
                  </a:cubicBezTo>
                  <a:cubicBezTo>
                    <a:pt x="60" y="138"/>
                    <a:pt x="61" y="137"/>
                    <a:pt x="62" y="136"/>
                  </a:cubicBezTo>
                  <a:cubicBezTo>
                    <a:pt x="64" y="134"/>
                    <a:pt x="66" y="133"/>
                    <a:pt x="69" y="133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70" y="133"/>
                    <a:pt x="70" y="134"/>
                    <a:pt x="71" y="134"/>
                  </a:cubicBezTo>
                  <a:cubicBezTo>
                    <a:pt x="71" y="134"/>
                    <a:pt x="72" y="135"/>
                    <a:pt x="72" y="135"/>
                  </a:cubicBezTo>
                  <a:cubicBezTo>
                    <a:pt x="72" y="135"/>
                    <a:pt x="73" y="136"/>
                    <a:pt x="73" y="136"/>
                  </a:cubicBezTo>
                  <a:cubicBezTo>
                    <a:pt x="73" y="136"/>
                    <a:pt x="73" y="136"/>
                    <a:pt x="73" y="136"/>
                  </a:cubicBezTo>
                  <a:cubicBezTo>
                    <a:pt x="73" y="137"/>
                    <a:pt x="73" y="137"/>
                    <a:pt x="74" y="137"/>
                  </a:cubicBezTo>
                  <a:cubicBezTo>
                    <a:pt x="74" y="137"/>
                    <a:pt x="74" y="137"/>
                    <a:pt x="74" y="137"/>
                  </a:cubicBezTo>
                  <a:cubicBezTo>
                    <a:pt x="74" y="137"/>
                    <a:pt x="74" y="137"/>
                    <a:pt x="74" y="137"/>
                  </a:cubicBezTo>
                  <a:cubicBezTo>
                    <a:pt x="74" y="138"/>
                    <a:pt x="74" y="138"/>
                    <a:pt x="74" y="139"/>
                  </a:cubicBezTo>
                  <a:cubicBezTo>
                    <a:pt x="74" y="139"/>
                    <a:pt x="74" y="139"/>
                    <a:pt x="74" y="139"/>
                  </a:cubicBezTo>
                  <a:cubicBezTo>
                    <a:pt x="74" y="139"/>
                    <a:pt x="74" y="139"/>
                    <a:pt x="74" y="139"/>
                  </a:cubicBezTo>
                  <a:cubicBezTo>
                    <a:pt x="74" y="139"/>
                    <a:pt x="74" y="140"/>
                    <a:pt x="74" y="140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4" y="142"/>
                    <a:pt x="74" y="142"/>
                    <a:pt x="74" y="142"/>
                  </a:cubicBezTo>
                  <a:cubicBezTo>
                    <a:pt x="74" y="142"/>
                    <a:pt x="73" y="143"/>
                    <a:pt x="73" y="143"/>
                  </a:cubicBezTo>
                  <a:cubicBezTo>
                    <a:pt x="73" y="144"/>
                    <a:pt x="73" y="144"/>
                    <a:pt x="72" y="145"/>
                  </a:cubicBezTo>
                  <a:cubicBezTo>
                    <a:pt x="72" y="145"/>
                    <a:pt x="72" y="145"/>
                    <a:pt x="72" y="145"/>
                  </a:cubicBezTo>
                  <a:close/>
                  <a:moveTo>
                    <a:pt x="491" y="134"/>
                  </a:moveTo>
                  <a:cubicBezTo>
                    <a:pt x="493" y="136"/>
                    <a:pt x="495" y="139"/>
                    <a:pt x="495" y="142"/>
                  </a:cubicBezTo>
                  <a:cubicBezTo>
                    <a:pt x="494" y="142"/>
                    <a:pt x="494" y="142"/>
                    <a:pt x="494" y="143"/>
                  </a:cubicBezTo>
                  <a:cubicBezTo>
                    <a:pt x="494" y="143"/>
                    <a:pt x="494" y="144"/>
                    <a:pt x="494" y="144"/>
                  </a:cubicBezTo>
                  <a:cubicBezTo>
                    <a:pt x="494" y="144"/>
                    <a:pt x="494" y="145"/>
                    <a:pt x="493" y="145"/>
                  </a:cubicBezTo>
                  <a:cubicBezTo>
                    <a:pt x="492" y="145"/>
                    <a:pt x="491" y="145"/>
                    <a:pt x="490" y="145"/>
                  </a:cubicBezTo>
                  <a:cubicBezTo>
                    <a:pt x="488" y="145"/>
                    <a:pt x="486" y="145"/>
                    <a:pt x="485" y="144"/>
                  </a:cubicBezTo>
                  <a:cubicBezTo>
                    <a:pt x="484" y="143"/>
                    <a:pt x="484" y="142"/>
                    <a:pt x="483" y="142"/>
                  </a:cubicBezTo>
                  <a:cubicBezTo>
                    <a:pt x="483" y="139"/>
                    <a:pt x="488" y="136"/>
                    <a:pt x="491" y="134"/>
                  </a:cubicBezTo>
                  <a:close/>
                  <a:moveTo>
                    <a:pt x="289" y="17"/>
                  </a:moveTo>
                  <a:cubicBezTo>
                    <a:pt x="289" y="18"/>
                    <a:pt x="289" y="18"/>
                    <a:pt x="290" y="18"/>
                  </a:cubicBezTo>
                  <a:cubicBezTo>
                    <a:pt x="289" y="18"/>
                    <a:pt x="288" y="18"/>
                    <a:pt x="288" y="18"/>
                  </a:cubicBezTo>
                  <a:cubicBezTo>
                    <a:pt x="288" y="18"/>
                    <a:pt x="288" y="18"/>
                    <a:pt x="289" y="17"/>
                  </a:cubicBezTo>
                  <a:close/>
                  <a:moveTo>
                    <a:pt x="283" y="13"/>
                  </a:moveTo>
                  <a:cubicBezTo>
                    <a:pt x="279" y="12"/>
                    <a:pt x="274" y="11"/>
                    <a:pt x="271" y="8"/>
                  </a:cubicBezTo>
                  <a:cubicBezTo>
                    <a:pt x="275" y="9"/>
                    <a:pt x="279" y="11"/>
                    <a:pt x="283" y="13"/>
                  </a:cubicBezTo>
                  <a:close/>
                  <a:moveTo>
                    <a:pt x="262" y="39"/>
                  </a:moveTo>
                  <a:cubicBezTo>
                    <a:pt x="261" y="39"/>
                    <a:pt x="261" y="38"/>
                    <a:pt x="260" y="37"/>
                  </a:cubicBezTo>
                  <a:cubicBezTo>
                    <a:pt x="267" y="36"/>
                    <a:pt x="273" y="32"/>
                    <a:pt x="277" y="27"/>
                  </a:cubicBezTo>
                  <a:cubicBezTo>
                    <a:pt x="277" y="27"/>
                    <a:pt x="277" y="26"/>
                    <a:pt x="276" y="27"/>
                  </a:cubicBezTo>
                  <a:cubicBezTo>
                    <a:pt x="274" y="29"/>
                    <a:pt x="272" y="30"/>
                    <a:pt x="269" y="31"/>
                  </a:cubicBezTo>
                  <a:cubicBezTo>
                    <a:pt x="266" y="32"/>
                    <a:pt x="262" y="34"/>
                    <a:pt x="259" y="33"/>
                  </a:cubicBezTo>
                  <a:cubicBezTo>
                    <a:pt x="259" y="33"/>
                    <a:pt x="259" y="33"/>
                    <a:pt x="259" y="33"/>
                  </a:cubicBezTo>
                  <a:cubicBezTo>
                    <a:pt x="258" y="30"/>
                    <a:pt x="257" y="27"/>
                    <a:pt x="257" y="24"/>
                  </a:cubicBezTo>
                  <a:cubicBezTo>
                    <a:pt x="262" y="24"/>
                    <a:pt x="267" y="25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ubicBezTo>
                    <a:pt x="267" y="24"/>
                    <a:pt x="262" y="23"/>
                    <a:pt x="257" y="22"/>
                  </a:cubicBezTo>
                  <a:cubicBezTo>
                    <a:pt x="257" y="21"/>
                    <a:pt x="257" y="20"/>
                    <a:pt x="258" y="19"/>
                  </a:cubicBezTo>
                  <a:cubicBezTo>
                    <a:pt x="261" y="17"/>
                    <a:pt x="264" y="15"/>
                    <a:pt x="268" y="15"/>
                  </a:cubicBezTo>
                  <a:cubicBezTo>
                    <a:pt x="269" y="15"/>
                    <a:pt x="269" y="14"/>
                    <a:pt x="268" y="14"/>
                  </a:cubicBezTo>
                  <a:cubicBezTo>
                    <a:pt x="265" y="14"/>
                    <a:pt x="262" y="15"/>
                    <a:pt x="258" y="16"/>
                  </a:cubicBezTo>
                  <a:cubicBezTo>
                    <a:pt x="259" y="15"/>
                    <a:pt x="259" y="14"/>
                    <a:pt x="260" y="13"/>
                  </a:cubicBezTo>
                  <a:cubicBezTo>
                    <a:pt x="262" y="10"/>
                    <a:pt x="265" y="8"/>
                    <a:pt x="269" y="8"/>
                  </a:cubicBezTo>
                  <a:cubicBezTo>
                    <a:pt x="272" y="13"/>
                    <a:pt x="279" y="16"/>
                    <a:pt x="285" y="15"/>
                  </a:cubicBezTo>
                  <a:cubicBezTo>
                    <a:pt x="285" y="15"/>
                    <a:pt x="285" y="15"/>
                    <a:pt x="285" y="15"/>
                  </a:cubicBezTo>
                  <a:cubicBezTo>
                    <a:pt x="286" y="15"/>
                    <a:pt x="286" y="15"/>
                    <a:pt x="287" y="16"/>
                  </a:cubicBezTo>
                  <a:cubicBezTo>
                    <a:pt x="287" y="16"/>
                    <a:pt x="286" y="16"/>
                    <a:pt x="286" y="16"/>
                  </a:cubicBezTo>
                  <a:cubicBezTo>
                    <a:pt x="284" y="19"/>
                    <a:pt x="280" y="18"/>
                    <a:pt x="277" y="17"/>
                  </a:cubicBezTo>
                  <a:cubicBezTo>
                    <a:pt x="275" y="17"/>
                    <a:pt x="275" y="19"/>
                    <a:pt x="276" y="20"/>
                  </a:cubicBezTo>
                  <a:cubicBezTo>
                    <a:pt x="279" y="21"/>
                    <a:pt x="282" y="21"/>
                    <a:pt x="285" y="20"/>
                  </a:cubicBezTo>
                  <a:cubicBezTo>
                    <a:pt x="287" y="20"/>
                    <a:pt x="289" y="20"/>
                    <a:pt x="291" y="19"/>
                  </a:cubicBezTo>
                  <a:cubicBezTo>
                    <a:pt x="292" y="20"/>
                    <a:pt x="293" y="21"/>
                    <a:pt x="293" y="22"/>
                  </a:cubicBezTo>
                  <a:cubicBezTo>
                    <a:pt x="289" y="23"/>
                    <a:pt x="285" y="25"/>
                    <a:pt x="280" y="27"/>
                  </a:cubicBezTo>
                  <a:cubicBezTo>
                    <a:pt x="280" y="27"/>
                    <a:pt x="280" y="27"/>
                    <a:pt x="281" y="27"/>
                  </a:cubicBezTo>
                  <a:cubicBezTo>
                    <a:pt x="285" y="26"/>
                    <a:pt x="290" y="25"/>
                    <a:pt x="295" y="24"/>
                  </a:cubicBezTo>
                  <a:cubicBezTo>
                    <a:pt x="295" y="25"/>
                    <a:pt x="295" y="26"/>
                    <a:pt x="295" y="27"/>
                  </a:cubicBezTo>
                  <a:cubicBezTo>
                    <a:pt x="294" y="27"/>
                    <a:pt x="293" y="28"/>
                    <a:pt x="292" y="28"/>
                  </a:cubicBezTo>
                  <a:cubicBezTo>
                    <a:pt x="290" y="29"/>
                    <a:pt x="287" y="30"/>
                    <a:pt x="285" y="30"/>
                  </a:cubicBezTo>
                  <a:cubicBezTo>
                    <a:pt x="283" y="30"/>
                    <a:pt x="283" y="33"/>
                    <a:pt x="285" y="33"/>
                  </a:cubicBezTo>
                  <a:cubicBezTo>
                    <a:pt x="288" y="32"/>
                    <a:pt x="290" y="32"/>
                    <a:pt x="292" y="31"/>
                  </a:cubicBezTo>
                  <a:cubicBezTo>
                    <a:pt x="293" y="31"/>
                    <a:pt x="294" y="30"/>
                    <a:pt x="295" y="30"/>
                  </a:cubicBezTo>
                  <a:cubicBezTo>
                    <a:pt x="294" y="32"/>
                    <a:pt x="293" y="34"/>
                    <a:pt x="291" y="35"/>
                  </a:cubicBezTo>
                  <a:cubicBezTo>
                    <a:pt x="289" y="36"/>
                    <a:pt x="287" y="37"/>
                    <a:pt x="285" y="37"/>
                  </a:cubicBezTo>
                  <a:cubicBezTo>
                    <a:pt x="281" y="39"/>
                    <a:pt x="276" y="39"/>
                    <a:pt x="272" y="39"/>
                  </a:cubicBezTo>
                  <a:cubicBezTo>
                    <a:pt x="272" y="39"/>
                    <a:pt x="272" y="39"/>
                    <a:pt x="272" y="40"/>
                  </a:cubicBezTo>
                  <a:cubicBezTo>
                    <a:pt x="271" y="39"/>
                    <a:pt x="270" y="39"/>
                    <a:pt x="269" y="39"/>
                  </a:cubicBezTo>
                  <a:cubicBezTo>
                    <a:pt x="267" y="38"/>
                    <a:pt x="266" y="39"/>
                    <a:pt x="267" y="40"/>
                  </a:cubicBezTo>
                  <a:cubicBezTo>
                    <a:pt x="268" y="42"/>
                    <a:pt x="269" y="44"/>
                    <a:pt x="271" y="45"/>
                  </a:cubicBezTo>
                  <a:cubicBezTo>
                    <a:pt x="267" y="44"/>
                    <a:pt x="264" y="43"/>
                    <a:pt x="262" y="39"/>
                  </a:cubicBezTo>
                  <a:close/>
                  <a:moveTo>
                    <a:pt x="268" y="304"/>
                  </a:moveTo>
                  <a:cubicBezTo>
                    <a:pt x="268" y="276"/>
                    <a:pt x="268" y="248"/>
                    <a:pt x="267" y="220"/>
                  </a:cubicBezTo>
                  <a:cubicBezTo>
                    <a:pt x="267" y="164"/>
                    <a:pt x="267" y="108"/>
                    <a:pt x="267" y="51"/>
                  </a:cubicBezTo>
                  <a:cubicBezTo>
                    <a:pt x="268" y="52"/>
                    <a:pt x="269" y="52"/>
                    <a:pt x="270" y="52"/>
                  </a:cubicBezTo>
                  <a:cubicBezTo>
                    <a:pt x="276" y="53"/>
                    <a:pt x="282" y="50"/>
                    <a:pt x="286" y="46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6" y="54"/>
                    <a:pt x="286" y="63"/>
                    <a:pt x="286" y="72"/>
                  </a:cubicBezTo>
                  <a:cubicBezTo>
                    <a:pt x="286" y="79"/>
                    <a:pt x="286" y="85"/>
                    <a:pt x="286" y="92"/>
                  </a:cubicBezTo>
                  <a:cubicBezTo>
                    <a:pt x="283" y="92"/>
                    <a:pt x="283" y="97"/>
                    <a:pt x="286" y="97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287" y="104"/>
                    <a:pt x="287" y="110"/>
                    <a:pt x="287" y="117"/>
                  </a:cubicBezTo>
                  <a:cubicBezTo>
                    <a:pt x="287" y="147"/>
                    <a:pt x="287" y="177"/>
                    <a:pt x="287" y="207"/>
                  </a:cubicBezTo>
                  <a:cubicBezTo>
                    <a:pt x="285" y="230"/>
                    <a:pt x="283" y="254"/>
                    <a:pt x="282" y="277"/>
                  </a:cubicBezTo>
                  <a:cubicBezTo>
                    <a:pt x="282" y="298"/>
                    <a:pt x="281" y="319"/>
                    <a:pt x="282" y="340"/>
                  </a:cubicBezTo>
                  <a:cubicBezTo>
                    <a:pt x="282" y="350"/>
                    <a:pt x="282" y="360"/>
                    <a:pt x="283" y="370"/>
                  </a:cubicBezTo>
                  <a:cubicBezTo>
                    <a:pt x="283" y="374"/>
                    <a:pt x="283" y="378"/>
                    <a:pt x="284" y="381"/>
                  </a:cubicBezTo>
                  <a:cubicBezTo>
                    <a:pt x="282" y="381"/>
                    <a:pt x="280" y="381"/>
                    <a:pt x="278" y="381"/>
                  </a:cubicBezTo>
                  <a:cubicBezTo>
                    <a:pt x="274" y="381"/>
                    <a:pt x="271" y="381"/>
                    <a:pt x="267" y="382"/>
                  </a:cubicBezTo>
                  <a:cubicBezTo>
                    <a:pt x="269" y="356"/>
                    <a:pt x="268" y="330"/>
                    <a:pt x="268" y="304"/>
                  </a:cubicBezTo>
                  <a:close/>
                  <a:moveTo>
                    <a:pt x="198" y="414"/>
                  </a:moveTo>
                  <a:cubicBezTo>
                    <a:pt x="223" y="404"/>
                    <a:pt x="250" y="400"/>
                    <a:pt x="278" y="401"/>
                  </a:cubicBezTo>
                  <a:cubicBezTo>
                    <a:pt x="294" y="401"/>
                    <a:pt x="309" y="405"/>
                    <a:pt x="324" y="411"/>
                  </a:cubicBezTo>
                  <a:cubicBezTo>
                    <a:pt x="313" y="412"/>
                    <a:pt x="302" y="416"/>
                    <a:pt x="291" y="419"/>
                  </a:cubicBezTo>
                  <a:cubicBezTo>
                    <a:pt x="278" y="423"/>
                    <a:pt x="265" y="426"/>
                    <a:pt x="251" y="428"/>
                  </a:cubicBezTo>
                  <a:cubicBezTo>
                    <a:pt x="250" y="429"/>
                    <a:pt x="250" y="430"/>
                    <a:pt x="251" y="430"/>
                  </a:cubicBezTo>
                  <a:cubicBezTo>
                    <a:pt x="263" y="430"/>
                    <a:pt x="275" y="427"/>
                    <a:pt x="287" y="424"/>
                  </a:cubicBezTo>
                  <a:cubicBezTo>
                    <a:pt x="300" y="421"/>
                    <a:pt x="315" y="419"/>
                    <a:pt x="327" y="414"/>
                  </a:cubicBezTo>
                  <a:cubicBezTo>
                    <a:pt x="328" y="413"/>
                    <a:pt x="328" y="413"/>
                    <a:pt x="328" y="413"/>
                  </a:cubicBezTo>
                  <a:cubicBezTo>
                    <a:pt x="333" y="415"/>
                    <a:pt x="338" y="417"/>
                    <a:pt x="342" y="419"/>
                  </a:cubicBezTo>
                  <a:cubicBezTo>
                    <a:pt x="339" y="421"/>
                    <a:pt x="335" y="422"/>
                    <a:pt x="331" y="424"/>
                  </a:cubicBezTo>
                  <a:cubicBezTo>
                    <a:pt x="323" y="426"/>
                    <a:pt x="315" y="429"/>
                    <a:pt x="306" y="431"/>
                  </a:cubicBezTo>
                  <a:cubicBezTo>
                    <a:pt x="288" y="437"/>
                    <a:pt x="270" y="440"/>
                    <a:pt x="251" y="442"/>
                  </a:cubicBezTo>
                  <a:cubicBezTo>
                    <a:pt x="251" y="442"/>
                    <a:pt x="251" y="442"/>
                    <a:pt x="251" y="442"/>
                  </a:cubicBezTo>
                  <a:cubicBezTo>
                    <a:pt x="269" y="444"/>
                    <a:pt x="287" y="441"/>
                    <a:pt x="305" y="436"/>
                  </a:cubicBezTo>
                  <a:cubicBezTo>
                    <a:pt x="314" y="434"/>
                    <a:pt x="323" y="431"/>
                    <a:pt x="332" y="428"/>
                  </a:cubicBezTo>
                  <a:cubicBezTo>
                    <a:pt x="338" y="426"/>
                    <a:pt x="343" y="424"/>
                    <a:pt x="348" y="422"/>
                  </a:cubicBezTo>
                  <a:cubicBezTo>
                    <a:pt x="355" y="426"/>
                    <a:pt x="361" y="429"/>
                    <a:pt x="368" y="433"/>
                  </a:cubicBezTo>
                  <a:cubicBezTo>
                    <a:pt x="354" y="437"/>
                    <a:pt x="341" y="443"/>
                    <a:pt x="327" y="448"/>
                  </a:cubicBezTo>
                  <a:cubicBezTo>
                    <a:pt x="307" y="454"/>
                    <a:pt x="286" y="457"/>
                    <a:pt x="264" y="458"/>
                  </a:cubicBezTo>
                  <a:cubicBezTo>
                    <a:pt x="263" y="458"/>
                    <a:pt x="263" y="459"/>
                    <a:pt x="264" y="459"/>
                  </a:cubicBezTo>
                  <a:cubicBezTo>
                    <a:pt x="285" y="462"/>
                    <a:pt x="306" y="458"/>
                    <a:pt x="326" y="452"/>
                  </a:cubicBezTo>
                  <a:cubicBezTo>
                    <a:pt x="341" y="447"/>
                    <a:pt x="357" y="442"/>
                    <a:pt x="372" y="435"/>
                  </a:cubicBezTo>
                  <a:cubicBezTo>
                    <a:pt x="373" y="436"/>
                    <a:pt x="375" y="437"/>
                    <a:pt x="377" y="438"/>
                  </a:cubicBezTo>
                  <a:cubicBezTo>
                    <a:pt x="378" y="439"/>
                    <a:pt x="380" y="440"/>
                    <a:pt x="382" y="440"/>
                  </a:cubicBezTo>
                  <a:cubicBezTo>
                    <a:pt x="377" y="443"/>
                    <a:pt x="372" y="445"/>
                    <a:pt x="367" y="447"/>
                  </a:cubicBezTo>
                  <a:cubicBezTo>
                    <a:pt x="359" y="449"/>
                    <a:pt x="351" y="451"/>
                    <a:pt x="344" y="453"/>
                  </a:cubicBezTo>
                  <a:cubicBezTo>
                    <a:pt x="342" y="454"/>
                    <a:pt x="343" y="456"/>
                    <a:pt x="344" y="455"/>
                  </a:cubicBezTo>
                  <a:cubicBezTo>
                    <a:pt x="357" y="453"/>
                    <a:pt x="375" y="452"/>
                    <a:pt x="386" y="443"/>
                  </a:cubicBezTo>
                  <a:cubicBezTo>
                    <a:pt x="390" y="444"/>
                    <a:pt x="394" y="446"/>
                    <a:pt x="398" y="447"/>
                  </a:cubicBezTo>
                  <a:cubicBezTo>
                    <a:pt x="394" y="448"/>
                    <a:pt x="391" y="450"/>
                    <a:pt x="387" y="451"/>
                  </a:cubicBezTo>
                  <a:cubicBezTo>
                    <a:pt x="377" y="454"/>
                    <a:pt x="367" y="456"/>
                    <a:pt x="357" y="458"/>
                  </a:cubicBezTo>
                  <a:cubicBezTo>
                    <a:pt x="335" y="462"/>
                    <a:pt x="312" y="465"/>
                    <a:pt x="290" y="467"/>
                  </a:cubicBezTo>
                  <a:cubicBezTo>
                    <a:pt x="265" y="469"/>
                    <a:pt x="240" y="468"/>
                    <a:pt x="216" y="463"/>
                  </a:cubicBezTo>
                  <a:cubicBezTo>
                    <a:pt x="202" y="461"/>
                    <a:pt x="188" y="458"/>
                    <a:pt x="175" y="454"/>
                  </a:cubicBezTo>
                  <a:cubicBezTo>
                    <a:pt x="162" y="450"/>
                    <a:pt x="149" y="444"/>
                    <a:pt x="135" y="441"/>
                  </a:cubicBezTo>
                  <a:cubicBezTo>
                    <a:pt x="157" y="434"/>
                    <a:pt x="176" y="422"/>
                    <a:pt x="198" y="414"/>
                  </a:cubicBezTo>
                  <a:close/>
                  <a:moveTo>
                    <a:pt x="408" y="489"/>
                  </a:moveTo>
                  <a:cubicBezTo>
                    <a:pt x="408" y="489"/>
                    <a:pt x="408" y="489"/>
                    <a:pt x="408" y="489"/>
                  </a:cubicBezTo>
                  <a:cubicBezTo>
                    <a:pt x="408" y="489"/>
                    <a:pt x="408" y="490"/>
                    <a:pt x="408" y="490"/>
                  </a:cubicBezTo>
                  <a:cubicBezTo>
                    <a:pt x="407" y="490"/>
                    <a:pt x="407" y="490"/>
                    <a:pt x="406" y="491"/>
                  </a:cubicBezTo>
                  <a:cubicBezTo>
                    <a:pt x="407" y="490"/>
                    <a:pt x="407" y="490"/>
                    <a:pt x="408" y="489"/>
                  </a:cubicBezTo>
                  <a:close/>
                  <a:moveTo>
                    <a:pt x="143" y="493"/>
                  </a:moveTo>
                  <a:cubicBezTo>
                    <a:pt x="145" y="487"/>
                    <a:pt x="144" y="481"/>
                    <a:pt x="144" y="475"/>
                  </a:cubicBezTo>
                  <a:cubicBezTo>
                    <a:pt x="144" y="467"/>
                    <a:pt x="146" y="459"/>
                    <a:pt x="147" y="451"/>
                  </a:cubicBezTo>
                  <a:cubicBezTo>
                    <a:pt x="147" y="450"/>
                    <a:pt x="147" y="450"/>
                    <a:pt x="147" y="450"/>
                  </a:cubicBezTo>
                  <a:cubicBezTo>
                    <a:pt x="154" y="453"/>
                    <a:pt x="161" y="455"/>
                    <a:pt x="168" y="458"/>
                  </a:cubicBezTo>
                  <a:cubicBezTo>
                    <a:pt x="182" y="462"/>
                    <a:pt x="196" y="466"/>
                    <a:pt x="211" y="469"/>
                  </a:cubicBezTo>
                  <a:cubicBezTo>
                    <a:pt x="236" y="474"/>
                    <a:pt x="262" y="475"/>
                    <a:pt x="288" y="474"/>
                  </a:cubicBezTo>
                  <a:cubicBezTo>
                    <a:pt x="311" y="472"/>
                    <a:pt x="333" y="469"/>
                    <a:pt x="356" y="465"/>
                  </a:cubicBezTo>
                  <a:cubicBezTo>
                    <a:pt x="367" y="463"/>
                    <a:pt x="378" y="460"/>
                    <a:pt x="389" y="457"/>
                  </a:cubicBezTo>
                  <a:cubicBezTo>
                    <a:pt x="396" y="456"/>
                    <a:pt x="403" y="454"/>
                    <a:pt x="409" y="450"/>
                  </a:cubicBezTo>
                  <a:cubicBezTo>
                    <a:pt x="408" y="463"/>
                    <a:pt x="407" y="475"/>
                    <a:pt x="408" y="487"/>
                  </a:cubicBezTo>
                  <a:cubicBezTo>
                    <a:pt x="407" y="487"/>
                    <a:pt x="407" y="487"/>
                    <a:pt x="407" y="487"/>
                  </a:cubicBezTo>
                  <a:cubicBezTo>
                    <a:pt x="403" y="489"/>
                    <a:pt x="400" y="490"/>
                    <a:pt x="396" y="491"/>
                  </a:cubicBezTo>
                  <a:cubicBezTo>
                    <a:pt x="400" y="480"/>
                    <a:pt x="398" y="467"/>
                    <a:pt x="390" y="459"/>
                  </a:cubicBezTo>
                  <a:cubicBezTo>
                    <a:pt x="390" y="458"/>
                    <a:pt x="390" y="459"/>
                    <a:pt x="390" y="459"/>
                  </a:cubicBezTo>
                  <a:cubicBezTo>
                    <a:pt x="395" y="469"/>
                    <a:pt x="393" y="481"/>
                    <a:pt x="393" y="492"/>
                  </a:cubicBezTo>
                  <a:cubicBezTo>
                    <a:pt x="389" y="494"/>
                    <a:pt x="384" y="495"/>
                    <a:pt x="379" y="496"/>
                  </a:cubicBezTo>
                  <a:cubicBezTo>
                    <a:pt x="380" y="488"/>
                    <a:pt x="380" y="479"/>
                    <a:pt x="379" y="471"/>
                  </a:cubicBezTo>
                  <a:cubicBezTo>
                    <a:pt x="379" y="469"/>
                    <a:pt x="376" y="469"/>
                    <a:pt x="376" y="471"/>
                  </a:cubicBezTo>
                  <a:cubicBezTo>
                    <a:pt x="376" y="480"/>
                    <a:pt x="375" y="489"/>
                    <a:pt x="376" y="497"/>
                  </a:cubicBezTo>
                  <a:cubicBezTo>
                    <a:pt x="370" y="498"/>
                    <a:pt x="364" y="500"/>
                    <a:pt x="359" y="502"/>
                  </a:cubicBezTo>
                  <a:cubicBezTo>
                    <a:pt x="359" y="499"/>
                    <a:pt x="359" y="495"/>
                    <a:pt x="359" y="492"/>
                  </a:cubicBezTo>
                  <a:cubicBezTo>
                    <a:pt x="359" y="485"/>
                    <a:pt x="358" y="478"/>
                    <a:pt x="358" y="471"/>
                  </a:cubicBezTo>
                  <a:cubicBezTo>
                    <a:pt x="358" y="469"/>
                    <a:pt x="355" y="469"/>
                    <a:pt x="355" y="471"/>
                  </a:cubicBezTo>
                  <a:cubicBezTo>
                    <a:pt x="355" y="477"/>
                    <a:pt x="354" y="483"/>
                    <a:pt x="354" y="489"/>
                  </a:cubicBezTo>
                  <a:cubicBezTo>
                    <a:pt x="354" y="494"/>
                    <a:pt x="354" y="499"/>
                    <a:pt x="355" y="503"/>
                  </a:cubicBezTo>
                  <a:cubicBezTo>
                    <a:pt x="355" y="503"/>
                    <a:pt x="355" y="503"/>
                    <a:pt x="355" y="503"/>
                  </a:cubicBezTo>
                  <a:cubicBezTo>
                    <a:pt x="348" y="506"/>
                    <a:pt x="341" y="507"/>
                    <a:pt x="333" y="507"/>
                  </a:cubicBezTo>
                  <a:cubicBezTo>
                    <a:pt x="335" y="496"/>
                    <a:pt x="330" y="484"/>
                    <a:pt x="336" y="474"/>
                  </a:cubicBezTo>
                  <a:cubicBezTo>
                    <a:pt x="336" y="473"/>
                    <a:pt x="335" y="473"/>
                    <a:pt x="335" y="473"/>
                  </a:cubicBezTo>
                  <a:cubicBezTo>
                    <a:pt x="332" y="478"/>
                    <a:pt x="329" y="483"/>
                    <a:pt x="329" y="489"/>
                  </a:cubicBezTo>
                  <a:cubicBezTo>
                    <a:pt x="329" y="495"/>
                    <a:pt x="328" y="502"/>
                    <a:pt x="329" y="508"/>
                  </a:cubicBezTo>
                  <a:cubicBezTo>
                    <a:pt x="323" y="509"/>
                    <a:pt x="316" y="509"/>
                    <a:pt x="310" y="510"/>
                  </a:cubicBezTo>
                  <a:cubicBezTo>
                    <a:pt x="306" y="501"/>
                    <a:pt x="301" y="490"/>
                    <a:pt x="304" y="480"/>
                  </a:cubicBezTo>
                  <a:cubicBezTo>
                    <a:pt x="305" y="479"/>
                    <a:pt x="304" y="479"/>
                    <a:pt x="303" y="479"/>
                  </a:cubicBezTo>
                  <a:cubicBezTo>
                    <a:pt x="300" y="485"/>
                    <a:pt x="299" y="490"/>
                    <a:pt x="300" y="497"/>
                  </a:cubicBezTo>
                  <a:cubicBezTo>
                    <a:pt x="300" y="501"/>
                    <a:pt x="301" y="504"/>
                    <a:pt x="303" y="508"/>
                  </a:cubicBezTo>
                  <a:cubicBezTo>
                    <a:pt x="303" y="509"/>
                    <a:pt x="304" y="510"/>
                    <a:pt x="304" y="511"/>
                  </a:cubicBezTo>
                  <a:cubicBezTo>
                    <a:pt x="287" y="512"/>
                    <a:pt x="270" y="513"/>
                    <a:pt x="254" y="513"/>
                  </a:cubicBezTo>
                  <a:cubicBezTo>
                    <a:pt x="252" y="502"/>
                    <a:pt x="250" y="491"/>
                    <a:pt x="248" y="479"/>
                  </a:cubicBezTo>
                  <a:cubicBezTo>
                    <a:pt x="248" y="478"/>
                    <a:pt x="246" y="479"/>
                    <a:pt x="246" y="480"/>
                  </a:cubicBezTo>
                  <a:cubicBezTo>
                    <a:pt x="245" y="490"/>
                    <a:pt x="245" y="502"/>
                    <a:pt x="247" y="513"/>
                  </a:cubicBezTo>
                  <a:cubicBezTo>
                    <a:pt x="241" y="513"/>
                    <a:pt x="235" y="512"/>
                    <a:pt x="228" y="512"/>
                  </a:cubicBezTo>
                  <a:cubicBezTo>
                    <a:pt x="229" y="508"/>
                    <a:pt x="227" y="504"/>
                    <a:pt x="227" y="500"/>
                  </a:cubicBezTo>
                  <a:cubicBezTo>
                    <a:pt x="226" y="492"/>
                    <a:pt x="224" y="483"/>
                    <a:pt x="223" y="475"/>
                  </a:cubicBezTo>
                  <a:cubicBezTo>
                    <a:pt x="223" y="474"/>
                    <a:pt x="221" y="474"/>
                    <a:pt x="220" y="476"/>
                  </a:cubicBezTo>
                  <a:cubicBezTo>
                    <a:pt x="219" y="484"/>
                    <a:pt x="220" y="494"/>
                    <a:pt x="221" y="502"/>
                  </a:cubicBezTo>
                  <a:cubicBezTo>
                    <a:pt x="222" y="504"/>
                    <a:pt x="222" y="508"/>
                    <a:pt x="222" y="512"/>
                  </a:cubicBezTo>
                  <a:cubicBezTo>
                    <a:pt x="216" y="511"/>
                    <a:pt x="210" y="510"/>
                    <a:pt x="203" y="510"/>
                  </a:cubicBezTo>
                  <a:cubicBezTo>
                    <a:pt x="203" y="499"/>
                    <a:pt x="201" y="486"/>
                    <a:pt x="206" y="476"/>
                  </a:cubicBezTo>
                  <a:cubicBezTo>
                    <a:pt x="206" y="475"/>
                    <a:pt x="205" y="474"/>
                    <a:pt x="204" y="475"/>
                  </a:cubicBezTo>
                  <a:cubicBezTo>
                    <a:pt x="196" y="484"/>
                    <a:pt x="197" y="497"/>
                    <a:pt x="198" y="509"/>
                  </a:cubicBezTo>
                  <a:cubicBezTo>
                    <a:pt x="193" y="508"/>
                    <a:pt x="187" y="507"/>
                    <a:pt x="182" y="506"/>
                  </a:cubicBezTo>
                  <a:cubicBezTo>
                    <a:pt x="177" y="494"/>
                    <a:pt x="176" y="481"/>
                    <a:pt x="181" y="467"/>
                  </a:cubicBezTo>
                  <a:cubicBezTo>
                    <a:pt x="181" y="466"/>
                    <a:pt x="179" y="466"/>
                    <a:pt x="179" y="467"/>
                  </a:cubicBezTo>
                  <a:cubicBezTo>
                    <a:pt x="172" y="478"/>
                    <a:pt x="170" y="492"/>
                    <a:pt x="174" y="505"/>
                  </a:cubicBezTo>
                  <a:cubicBezTo>
                    <a:pt x="174" y="505"/>
                    <a:pt x="174" y="505"/>
                    <a:pt x="174" y="505"/>
                  </a:cubicBezTo>
                  <a:cubicBezTo>
                    <a:pt x="169" y="504"/>
                    <a:pt x="164" y="503"/>
                    <a:pt x="159" y="501"/>
                  </a:cubicBezTo>
                  <a:cubicBezTo>
                    <a:pt x="164" y="488"/>
                    <a:pt x="162" y="472"/>
                    <a:pt x="160" y="459"/>
                  </a:cubicBezTo>
                  <a:cubicBezTo>
                    <a:pt x="160" y="457"/>
                    <a:pt x="157" y="457"/>
                    <a:pt x="157" y="459"/>
                  </a:cubicBezTo>
                  <a:cubicBezTo>
                    <a:pt x="156" y="467"/>
                    <a:pt x="155" y="475"/>
                    <a:pt x="155" y="483"/>
                  </a:cubicBezTo>
                  <a:cubicBezTo>
                    <a:pt x="154" y="488"/>
                    <a:pt x="153" y="493"/>
                    <a:pt x="152" y="499"/>
                  </a:cubicBezTo>
                  <a:cubicBezTo>
                    <a:pt x="148" y="497"/>
                    <a:pt x="145" y="495"/>
                    <a:pt x="142" y="494"/>
                  </a:cubicBezTo>
                  <a:cubicBezTo>
                    <a:pt x="142" y="494"/>
                    <a:pt x="143" y="493"/>
                    <a:pt x="143" y="493"/>
                  </a:cubicBezTo>
                  <a:close/>
                  <a:moveTo>
                    <a:pt x="138" y="485"/>
                  </a:moveTo>
                  <a:cubicBezTo>
                    <a:pt x="138" y="487"/>
                    <a:pt x="138" y="489"/>
                    <a:pt x="139" y="491"/>
                  </a:cubicBezTo>
                  <a:cubicBezTo>
                    <a:pt x="138" y="489"/>
                    <a:pt x="137" y="487"/>
                    <a:pt x="138" y="485"/>
                  </a:cubicBezTo>
                  <a:close/>
                  <a:moveTo>
                    <a:pt x="290" y="92"/>
                  </a:moveTo>
                  <a:cubicBezTo>
                    <a:pt x="290" y="91"/>
                    <a:pt x="290" y="90"/>
                    <a:pt x="290" y="89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90" y="88"/>
                    <a:pt x="290" y="87"/>
                    <a:pt x="290" y="85"/>
                  </a:cubicBezTo>
                  <a:cubicBezTo>
                    <a:pt x="290" y="85"/>
                    <a:pt x="290" y="85"/>
                    <a:pt x="290" y="85"/>
                  </a:cubicBezTo>
                  <a:cubicBezTo>
                    <a:pt x="325" y="85"/>
                    <a:pt x="360" y="87"/>
                    <a:pt x="394" y="93"/>
                  </a:cubicBezTo>
                  <a:cubicBezTo>
                    <a:pt x="411" y="95"/>
                    <a:pt x="427" y="99"/>
                    <a:pt x="444" y="104"/>
                  </a:cubicBezTo>
                  <a:cubicBezTo>
                    <a:pt x="457" y="108"/>
                    <a:pt x="469" y="113"/>
                    <a:pt x="481" y="118"/>
                  </a:cubicBezTo>
                  <a:cubicBezTo>
                    <a:pt x="481" y="118"/>
                    <a:pt x="481" y="118"/>
                    <a:pt x="481" y="118"/>
                  </a:cubicBezTo>
                  <a:cubicBezTo>
                    <a:pt x="479" y="119"/>
                    <a:pt x="478" y="121"/>
                    <a:pt x="478" y="122"/>
                  </a:cubicBezTo>
                  <a:cubicBezTo>
                    <a:pt x="478" y="124"/>
                    <a:pt x="479" y="126"/>
                    <a:pt x="480" y="127"/>
                  </a:cubicBezTo>
                  <a:cubicBezTo>
                    <a:pt x="481" y="128"/>
                    <a:pt x="481" y="129"/>
                    <a:pt x="482" y="130"/>
                  </a:cubicBezTo>
                  <a:cubicBezTo>
                    <a:pt x="482" y="130"/>
                    <a:pt x="482" y="130"/>
                    <a:pt x="482" y="130"/>
                  </a:cubicBezTo>
                  <a:cubicBezTo>
                    <a:pt x="453" y="114"/>
                    <a:pt x="421" y="105"/>
                    <a:pt x="389" y="100"/>
                  </a:cubicBezTo>
                  <a:cubicBezTo>
                    <a:pt x="356" y="94"/>
                    <a:pt x="323" y="91"/>
                    <a:pt x="290" y="92"/>
                  </a:cubicBezTo>
                  <a:close/>
                  <a:moveTo>
                    <a:pt x="474" y="192"/>
                  </a:moveTo>
                  <a:cubicBezTo>
                    <a:pt x="477" y="185"/>
                    <a:pt x="478" y="176"/>
                    <a:pt x="480" y="168"/>
                  </a:cubicBezTo>
                  <a:cubicBezTo>
                    <a:pt x="481" y="164"/>
                    <a:pt x="482" y="160"/>
                    <a:pt x="483" y="156"/>
                  </a:cubicBezTo>
                  <a:cubicBezTo>
                    <a:pt x="484" y="156"/>
                    <a:pt x="484" y="154"/>
                    <a:pt x="485" y="153"/>
                  </a:cubicBezTo>
                  <a:cubicBezTo>
                    <a:pt x="486" y="153"/>
                    <a:pt x="487" y="153"/>
                    <a:pt x="488" y="153"/>
                  </a:cubicBezTo>
                  <a:cubicBezTo>
                    <a:pt x="490" y="154"/>
                    <a:pt x="492" y="153"/>
                    <a:pt x="494" y="153"/>
                  </a:cubicBezTo>
                  <a:cubicBezTo>
                    <a:pt x="496" y="173"/>
                    <a:pt x="509" y="193"/>
                    <a:pt x="519" y="209"/>
                  </a:cubicBezTo>
                  <a:cubicBezTo>
                    <a:pt x="532" y="230"/>
                    <a:pt x="546" y="250"/>
                    <a:pt x="553" y="274"/>
                  </a:cubicBezTo>
                  <a:cubicBezTo>
                    <a:pt x="532" y="276"/>
                    <a:pt x="512" y="274"/>
                    <a:pt x="491" y="273"/>
                  </a:cubicBezTo>
                  <a:cubicBezTo>
                    <a:pt x="475" y="273"/>
                    <a:pt x="457" y="276"/>
                    <a:pt x="441" y="274"/>
                  </a:cubicBezTo>
                  <a:cubicBezTo>
                    <a:pt x="449" y="246"/>
                    <a:pt x="465" y="220"/>
                    <a:pt x="474" y="192"/>
                  </a:cubicBezTo>
                  <a:close/>
                  <a:moveTo>
                    <a:pt x="497" y="338"/>
                  </a:moveTo>
                  <a:cubicBezTo>
                    <a:pt x="483" y="338"/>
                    <a:pt x="470" y="335"/>
                    <a:pt x="460" y="326"/>
                  </a:cubicBezTo>
                  <a:cubicBezTo>
                    <a:pt x="468" y="327"/>
                    <a:pt x="476" y="326"/>
                    <a:pt x="483" y="325"/>
                  </a:cubicBezTo>
                  <a:cubicBezTo>
                    <a:pt x="484" y="325"/>
                    <a:pt x="484" y="323"/>
                    <a:pt x="483" y="323"/>
                  </a:cubicBezTo>
                  <a:cubicBezTo>
                    <a:pt x="475" y="322"/>
                    <a:pt x="465" y="321"/>
                    <a:pt x="457" y="322"/>
                  </a:cubicBezTo>
                  <a:cubicBezTo>
                    <a:pt x="457" y="322"/>
                    <a:pt x="457" y="322"/>
                    <a:pt x="456" y="322"/>
                  </a:cubicBezTo>
                  <a:cubicBezTo>
                    <a:pt x="456" y="322"/>
                    <a:pt x="455" y="321"/>
                    <a:pt x="455" y="320"/>
                  </a:cubicBezTo>
                  <a:cubicBezTo>
                    <a:pt x="453" y="319"/>
                    <a:pt x="452" y="318"/>
                    <a:pt x="451" y="316"/>
                  </a:cubicBezTo>
                  <a:cubicBezTo>
                    <a:pt x="454" y="317"/>
                    <a:pt x="457" y="317"/>
                    <a:pt x="460" y="317"/>
                  </a:cubicBezTo>
                  <a:cubicBezTo>
                    <a:pt x="468" y="318"/>
                    <a:pt x="476" y="316"/>
                    <a:pt x="483" y="312"/>
                  </a:cubicBezTo>
                  <a:cubicBezTo>
                    <a:pt x="483" y="311"/>
                    <a:pt x="483" y="311"/>
                    <a:pt x="483" y="311"/>
                  </a:cubicBezTo>
                  <a:cubicBezTo>
                    <a:pt x="475" y="315"/>
                    <a:pt x="467" y="314"/>
                    <a:pt x="459" y="313"/>
                  </a:cubicBezTo>
                  <a:cubicBezTo>
                    <a:pt x="456" y="312"/>
                    <a:pt x="453" y="311"/>
                    <a:pt x="450" y="310"/>
                  </a:cubicBezTo>
                  <a:cubicBezTo>
                    <a:pt x="450" y="310"/>
                    <a:pt x="450" y="310"/>
                    <a:pt x="450" y="310"/>
                  </a:cubicBezTo>
                  <a:cubicBezTo>
                    <a:pt x="447" y="307"/>
                    <a:pt x="444" y="304"/>
                    <a:pt x="442" y="301"/>
                  </a:cubicBezTo>
                  <a:cubicBezTo>
                    <a:pt x="441" y="301"/>
                    <a:pt x="441" y="300"/>
                    <a:pt x="441" y="300"/>
                  </a:cubicBezTo>
                  <a:cubicBezTo>
                    <a:pt x="440" y="298"/>
                    <a:pt x="439" y="296"/>
                    <a:pt x="438" y="293"/>
                  </a:cubicBezTo>
                  <a:cubicBezTo>
                    <a:pt x="450" y="303"/>
                    <a:pt x="469" y="300"/>
                    <a:pt x="483" y="299"/>
                  </a:cubicBezTo>
                  <a:cubicBezTo>
                    <a:pt x="483" y="299"/>
                    <a:pt x="483" y="298"/>
                    <a:pt x="483" y="298"/>
                  </a:cubicBezTo>
                  <a:cubicBezTo>
                    <a:pt x="476" y="298"/>
                    <a:pt x="469" y="298"/>
                    <a:pt x="462" y="297"/>
                  </a:cubicBezTo>
                  <a:cubicBezTo>
                    <a:pt x="452" y="297"/>
                    <a:pt x="445" y="294"/>
                    <a:pt x="437" y="289"/>
                  </a:cubicBezTo>
                  <a:cubicBezTo>
                    <a:pt x="437" y="289"/>
                    <a:pt x="437" y="289"/>
                    <a:pt x="436" y="289"/>
                  </a:cubicBezTo>
                  <a:cubicBezTo>
                    <a:pt x="435" y="285"/>
                    <a:pt x="435" y="281"/>
                    <a:pt x="437" y="278"/>
                  </a:cubicBezTo>
                  <a:cubicBezTo>
                    <a:pt x="437" y="278"/>
                    <a:pt x="437" y="277"/>
                    <a:pt x="436" y="278"/>
                  </a:cubicBezTo>
                  <a:cubicBezTo>
                    <a:pt x="436" y="278"/>
                    <a:pt x="435" y="279"/>
                    <a:pt x="434" y="280"/>
                  </a:cubicBezTo>
                  <a:cubicBezTo>
                    <a:pt x="434" y="279"/>
                    <a:pt x="434" y="278"/>
                    <a:pt x="434" y="277"/>
                  </a:cubicBezTo>
                  <a:cubicBezTo>
                    <a:pt x="435" y="277"/>
                    <a:pt x="436" y="277"/>
                    <a:pt x="437" y="277"/>
                  </a:cubicBezTo>
                  <a:cubicBezTo>
                    <a:pt x="452" y="285"/>
                    <a:pt x="471" y="282"/>
                    <a:pt x="486" y="282"/>
                  </a:cubicBezTo>
                  <a:cubicBezTo>
                    <a:pt x="509" y="283"/>
                    <a:pt x="532" y="285"/>
                    <a:pt x="555" y="283"/>
                  </a:cubicBezTo>
                  <a:cubicBezTo>
                    <a:pt x="556" y="285"/>
                    <a:pt x="557" y="286"/>
                    <a:pt x="559" y="286"/>
                  </a:cubicBezTo>
                  <a:cubicBezTo>
                    <a:pt x="559" y="287"/>
                    <a:pt x="559" y="288"/>
                    <a:pt x="559" y="289"/>
                  </a:cubicBezTo>
                  <a:cubicBezTo>
                    <a:pt x="558" y="289"/>
                    <a:pt x="558" y="289"/>
                    <a:pt x="558" y="289"/>
                  </a:cubicBezTo>
                  <a:cubicBezTo>
                    <a:pt x="553" y="290"/>
                    <a:pt x="548" y="294"/>
                    <a:pt x="542" y="296"/>
                  </a:cubicBezTo>
                  <a:cubicBezTo>
                    <a:pt x="535" y="298"/>
                    <a:pt x="528" y="297"/>
                    <a:pt x="521" y="297"/>
                  </a:cubicBezTo>
                  <a:cubicBezTo>
                    <a:pt x="519" y="297"/>
                    <a:pt x="518" y="300"/>
                    <a:pt x="520" y="300"/>
                  </a:cubicBezTo>
                  <a:cubicBezTo>
                    <a:pt x="528" y="302"/>
                    <a:pt x="535" y="302"/>
                    <a:pt x="543" y="300"/>
                  </a:cubicBezTo>
                  <a:cubicBezTo>
                    <a:pt x="548" y="299"/>
                    <a:pt x="555" y="297"/>
                    <a:pt x="558" y="293"/>
                  </a:cubicBezTo>
                  <a:cubicBezTo>
                    <a:pt x="558" y="297"/>
                    <a:pt x="557" y="300"/>
                    <a:pt x="556" y="303"/>
                  </a:cubicBezTo>
                  <a:cubicBezTo>
                    <a:pt x="551" y="307"/>
                    <a:pt x="546" y="310"/>
                    <a:pt x="540" y="312"/>
                  </a:cubicBezTo>
                  <a:cubicBezTo>
                    <a:pt x="533" y="314"/>
                    <a:pt x="524" y="315"/>
                    <a:pt x="517" y="315"/>
                  </a:cubicBezTo>
                  <a:cubicBezTo>
                    <a:pt x="516" y="315"/>
                    <a:pt x="515" y="316"/>
                    <a:pt x="516" y="316"/>
                  </a:cubicBezTo>
                  <a:cubicBezTo>
                    <a:pt x="526" y="319"/>
                    <a:pt x="539" y="320"/>
                    <a:pt x="549" y="315"/>
                  </a:cubicBezTo>
                  <a:cubicBezTo>
                    <a:pt x="548" y="316"/>
                    <a:pt x="547" y="317"/>
                    <a:pt x="546" y="319"/>
                  </a:cubicBezTo>
                  <a:cubicBezTo>
                    <a:pt x="533" y="323"/>
                    <a:pt x="522" y="334"/>
                    <a:pt x="509" y="327"/>
                  </a:cubicBezTo>
                  <a:cubicBezTo>
                    <a:pt x="508" y="327"/>
                    <a:pt x="506" y="328"/>
                    <a:pt x="507" y="329"/>
                  </a:cubicBezTo>
                  <a:cubicBezTo>
                    <a:pt x="511" y="332"/>
                    <a:pt x="515" y="333"/>
                    <a:pt x="520" y="334"/>
                  </a:cubicBezTo>
                  <a:cubicBezTo>
                    <a:pt x="513" y="336"/>
                    <a:pt x="505" y="337"/>
                    <a:pt x="497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6" name="Freeform 2182"/>
            <p:cNvSpPr>
              <a:spLocks/>
            </p:cNvSpPr>
            <p:nvPr/>
          </p:nvSpPr>
          <p:spPr bwMode="auto">
            <a:xfrm>
              <a:off x="4927600" y="755650"/>
              <a:ext cx="14288" cy="55563"/>
            </a:xfrm>
            <a:custGeom>
              <a:avLst/>
              <a:gdLst>
                <a:gd name="T0" fmla="*/ 8 w 9"/>
                <a:gd name="T1" fmla="*/ 31 h 35"/>
                <a:gd name="T2" fmla="*/ 3 w 9"/>
                <a:gd name="T3" fmla="*/ 1 h 35"/>
                <a:gd name="T4" fmla="*/ 0 w 9"/>
                <a:gd name="T5" fmla="*/ 2 h 35"/>
                <a:gd name="T6" fmla="*/ 3 w 9"/>
                <a:gd name="T7" fmla="*/ 32 h 35"/>
                <a:gd name="T8" fmla="*/ 8 w 9"/>
                <a:gd name="T9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5">
                  <a:moveTo>
                    <a:pt x="8" y="31"/>
                  </a:moveTo>
                  <a:cubicBezTo>
                    <a:pt x="7" y="21"/>
                    <a:pt x="6" y="11"/>
                    <a:pt x="3" y="1"/>
                  </a:cubicBezTo>
                  <a:cubicBezTo>
                    <a:pt x="3" y="0"/>
                    <a:pt x="0" y="0"/>
                    <a:pt x="0" y="2"/>
                  </a:cubicBezTo>
                  <a:cubicBezTo>
                    <a:pt x="1" y="12"/>
                    <a:pt x="1" y="22"/>
                    <a:pt x="3" y="32"/>
                  </a:cubicBezTo>
                  <a:cubicBezTo>
                    <a:pt x="4" y="35"/>
                    <a:pt x="9" y="34"/>
                    <a:pt x="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7" name="Freeform 2183"/>
            <p:cNvSpPr>
              <a:spLocks/>
            </p:cNvSpPr>
            <p:nvPr/>
          </p:nvSpPr>
          <p:spPr bwMode="auto">
            <a:xfrm>
              <a:off x="4608513" y="434975"/>
              <a:ext cx="74613" cy="28575"/>
            </a:xfrm>
            <a:custGeom>
              <a:avLst/>
              <a:gdLst>
                <a:gd name="T0" fmla="*/ 1 w 47"/>
                <a:gd name="T1" fmla="*/ 16 h 18"/>
                <a:gd name="T2" fmla="*/ 45 w 47"/>
                <a:gd name="T3" fmla="*/ 4 h 18"/>
                <a:gd name="T4" fmla="*/ 42 w 47"/>
                <a:gd name="T5" fmla="*/ 1 h 18"/>
                <a:gd name="T6" fmla="*/ 23 w 47"/>
                <a:gd name="T7" fmla="*/ 10 h 18"/>
                <a:gd name="T8" fmla="*/ 1 w 47"/>
                <a:gd name="T9" fmla="*/ 14 h 18"/>
                <a:gd name="T10" fmla="*/ 1 w 47"/>
                <a:gd name="T1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18">
                  <a:moveTo>
                    <a:pt x="1" y="16"/>
                  </a:moveTo>
                  <a:cubicBezTo>
                    <a:pt x="16" y="18"/>
                    <a:pt x="34" y="14"/>
                    <a:pt x="45" y="4"/>
                  </a:cubicBezTo>
                  <a:cubicBezTo>
                    <a:pt x="47" y="2"/>
                    <a:pt x="44" y="0"/>
                    <a:pt x="42" y="1"/>
                  </a:cubicBezTo>
                  <a:cubicBezTo>
                    <a:pt x="36" y="4"/>
                    <a:pt x="30" y="7"/>
                    <a:pt x="23" y="10"/>
                  </a:cubicBezTo>
                  <a:cubicBezTo>
                    <a:pt x="16" y="12"/>
                    <a:pt x="8" y="13"/>
                    <a:pt x="1" y="14"/>
                  </a:cubicBezTo>
                  <a:cubicBezTo>
                    <a:pt x="0" y="14"/>
                    <a:pt x="0" y="16"/>
                    <a:pt x="1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8" name="Freeform 2184"/>
            <p:cNvSpPr>
              <a:spLocks/>
            </p:cNvSpPr>
            <p:nvPr/>
          </p:nvSpPr>
          <p:spPr bwMode="auto">
            <a:xfrm>
              <a:off x="4606925" y="490537"/>
              <a:ext cx="52388" cy="30163"/>
            </a:xfrm>
            <a:custGeom>
              <a:avLst/>
              <a:gdLst>
                <a:gd name="T0" fmla="*/ 32 w 33"/>
                <a:gd name="T1" fmla="*/ 0 h 19"/>
                <a:gd name="T2" fmla="*/ 1 w 33"/>
                <a:gd name="T3" fmla="*/ 5 h 19"/>
                <a:gd name="T4" fmla="*/ 0 w 33"/>
                <a:gd name="T5" fmla="*/ 5 h 19"/>
                <a:gd name="T6" fmla="*/ 33 w 33"/>
                <a:gd name="T7" fmla="*/ 2 h 19"/>
                <a:gd name="T8" fmla="*/ 32 w 3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9">
                  <a:moveTo>
                    <a:pt x="32" y="0"/>
                  </a:moveTo>
                  <a:cubicBezTo>
                    <a:pt x="23" y="0"/>
                    <a:pt x="8" y="14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19"/>
                    <a:pt x="29" y="7"/>
                    <a:pt x="33" y="2"/>
                  </a:cubicBezTo>
                  <a:cubicBezTo>
                    <a:pt x="33" y="1"/>
                    <a:pt x="33" y="0"/>
                    <a:pt x="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00" name="Group 2299"/>
          <p:cNvGrpSpPr/>
          <p:nvPr/>
        </p:nvGrpSpPr>
        <p:grpSpPr>
          <a:xfrm>
            <a:off x="6146800" y="31750"/>
            <a:ext cx="1112838" cy="1031875"/>
            <a:chOff x="6146800" y="31750"/>
            <a:chExt cx="1112838" cy="1031875"/>
          </a:xfrm>
        </p:grpSpPr>
        <p:sp>
          <p:nvSpPr>
            <p:cNvPr id="2189" name="Freeform 2185"/>
            <p:cNvSpPr>
              <a:spLocks noEditPoints="1"/>
            </p:cNvSpPr>
            <p:nvPr/>
          </p:nvSpPr>
          <p:spPr bwMode="auto">
            <a:xfrm>
              <a:off x="6286500" y="144462"/>
              <a:ext cx="814388" cy="341313"/>
            </a:xfrm>
            <a:custGeom>
              <a:avLst/>
              <a:gdLst>
                <a:gd name="T0" fmla="*/ 11 w 516"/>
                <a:gd name="T1" fmla="*/ 204 h 215"/>
                <a:gd name="T2" fmla="*/ 94 w 516"/>
                <a:gd name="T3" fmla="*/ 205 h 215"/>
                <a:gd name="T4" fmla="*/ 254 w 516"/>
                <a:gd name="T5" fmla="*/ 203 h 215"/>
                <a:gd name="T6" fmla="*/ 458 w 516"/>
                <a:gd name="T7" fmla="*/ 207 h 215"/>
                <a:gd name="T8" fmla="*/ 513 w 516"/>
                <a:gd name="T9" fmla="*/ 198 h 215"/>
                <a:gd name="T10" fmla="*/ 515 w 516"/>
                <a:gd name="T11" fmla="*/ 177 h 215"/>
                <a:gd name="T12" fmla="*/ 515 w 516"/>
                <a:gd name="T13" fmla="*/ 175 h 215"/>
                <a:gd name="T14" fmla="*/ 514 w 516"/>
                <a:gd name="T15" fmla="*/ 175 h 215"/>
                <a:gd name="T16" fmla="*/ 479 w 516"/>
                <a:gd name="T17" fmla="*/ 165 h 215"/>
                <a:gd name="T18" fmla="*/ 512 w 516"/>
                <a:gd name="T19" fmla="*/ 160 h 215"/>
                <a:gd name="T20" fmla="*/ 507 w 516"/>
                <a:gd name="T21" fmla="*/ 152 h 215"/>
                <a:gd name="T22" fmla="*/ 379 w 516"/>
                <a:gd name="T23" fmla="*/ 69 h 215"/>
                <a:gd name="T24" fmla="*/ 257 w 516"/>
                <a:gd name="T25" fmla="*/ 2 h 215"/>
                <a:gd name="T26" fmla="*/ 14 w 516"/>
                <a:gd name="T27" fmla="*/ 148 h 215"/>
                <a:gd name="T28" fmla="*/ 11 w 516"/>
                <a:gd name="T29" fmla="*/ 150 h 215"/>
                <a:gd name="T30" fmla="*/ 4 w 516"/>
                <a:gd name="T31" fmla="*/ 160 h 215"/>
                <a:gd name="T32" fmla="*/ 268 w 516"/>
                <a:gd name="T33" fmla="*/ 159 h 215"/>
                <a:gd name="T34" fmla="*/ 453 w 516"/>
                <a:gd name="T35" fmla="*/ 165 h 215"/>
                <a:gd name="T36" fmla="*/ 291 w 516"/>
                <a:gd name="T37" fmla="*/ 166 h 215"/>
                <a:gd name="T38" fmla="*/ 80 w 516"/>
                <a:gd name="T39" fmla="*/ 169 h 215"/>
                <a:gd name="T40" fmla="*/ 8 w 516"/>
                <a:gd name="T41" fmla="*/ 177 h 215"/>
                <a:gd name="T42" fmla="*/ 8 w 516"/>
                <a:gd name="T43" fmla="*/ 180 h 215"/>
                <a:gd name="T44" fmla="*/ 10 w 516"/>
                <a:gd name="T45" fmla="*/ 181 h 215"/>
                <a:gd name="T46" fmla="*/ 6 w 516"/>
                <a:gd name="T47" fmla="*/ 191 h 215"/>
                <a:gd name="T48" fmla="*/ 144 w 516"/>
                <a:gd name="T49" fmla="*/ 146 h 215"/>
                <a:gd name="T50" fmla="*/ 132 w 516"/>
                <a:gd name="T51" fmla="*/ 95 h 215"/>
                <a:gd name="T52" fmla="*/ 374 w 516"/>
                <a:gd name="T53" fmla="*/ 84 h 215"/>
                <a:gd name="T54" fmla="*/ 458 w 516"/>
                <a:gd name="T55" fmla="*/ 151 h 215"/>
                <a:gd name="T56" fmla="*/ 268 w 516"/>
                <a:gd name="T57" fmla="*/ 143 h 215"/>
                <a:gd name="T58" fmla="*/ 142 w 516"/>
                <a:gd name="T59" fmla="*/ 185 h 215"/>
                <a:gd name="T60" fmla="*/ 412 w 516"/>
                <a:gd name="T61" fmla="*/ 181 h 215"/>
                <a:gd name="T62" fmla="*/ 506 w 516"/>
                <a:gd name="T63" fmla="*/ 185 h 215"/>
                <a:gd name="T64" fmla="*/ 507 w 516"/>
                <a:gd name="T65" fmla="*/ 198 h 215"/>
                <a:gd name="T66" fmla="*/ 436 w 516"/>
                <a:gd name="T67" fmla="*/ 196 h 215"/>
                <a:gd name="T68" fmla="*/ 160 w 516"/>
                <a:gd name="T69" fmla="*/ 199 h 215"/>
                <a:gd name="T70" fmla="*/ 14 w 516"/>
                <a:gd name="T71" fmla="*/ 194 h 215"/>
                <a:gd name="T72" fmla="*/ 16 w 516"/>
                <a:gd name="T73" fmla="*/ 179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6" h="215">
                  <a:moveTo>
                    <a:pt x="6" y="191"/>
                  </a:moveTo>
                  <a:cubicBezTo>
                    <a:pt x="8" y="196"/>
                    <a:pt x="10" y="198"/>
                    <a:pt x="11" y="204"/>
                  </a:cubicBezTo>
                  <a:cubicBezTo>
                    <a:pt x="11" y="206"/>
                    <a:pt x="12" y="207"/>
                    <a:pt x="14" y="207"/>
                  </a:cubicBezTo>
                  <a:cubicBezTo>
                    <a:pt x="40" y="201"/>
                    <a:pt x="67" y="202"/>
                    <a:pt x="94" y="205"/>
                  </a:cubicBezTo>
                  <a:cubicBezTo>
                    <a:pt x="120" y="207"/>
                    <a:pt x="146" y="208"/>
                    <a:pt x="173" y="207"/>
                  </a:cubicBezTo>
                  <a:cubicBezTo>
                    <a:pt x="200" y="206"/>
                    <a:pt x="227" y="204"/>
                    <a:pt x="254" y="203"/>
                  </a:cubicBezTo>
                  <a:cubicBezTo>
                    <a:pt x="284" y="202"/>
                    <a:pt x="313" y="202"/>
                    <a:pt x="343" y="201"/>
                  </a:cubicBezTo>
                  <a:cubicBezTo>
                    <a:pt x="381" y="201"/>
                    <a:pt x="419" y="203"/>
                    <a:pt x="458" y="207"/>
                  </a:cubicBezTo>
                  <a:cubicBezTo>
                    <a:pt x="463" y="208"/>
                    <a:pt x="514" y="215"/>
                    <a:pt x="513" y="199"/>
                  </a:cubicBezTo>
                  <a:cubicBezTo>
                    <a:pt x="513" y="199"/>
                    <a:pt x="513" y="198"/>
                    <a:pt x="513" y="198"/>
                  </a:cubicBezTo>
                  <a:cubicBezTo>
                    <a:pt x="513" y="194"/>
                    <a:pt x="514" y="189"/>
                    <a:pt x="514" y="184"/>
                  </a:cubicBezTo>
                  <a:cubicBezTo>
                    <a:pt x="516" y="182"/>
                    <a:pt x="516" y="179"/>
                    <a:pt x="515" y="177"/>
                  </a:cubicBezTo>
                  <a:cubicBezTo>
                    <a:pt x="515" y="176"/>
                    <a:pt x="515" y="176"/>
                    <a:pt x="515" y="175"/>
                  </a:cubicBezTo>
                  <a:cubicBezTo>
                    <a:pt x="515" y="174"/>
                    <a:pt x="515" y="174"/>
                    <a:pt x="515" y="175"/>
                  </a:cubicBezTo>
                  <a:cubicBezTo>
                    <a:pt x="515" y="175"/>
                    <a:pt x="514" y="175"/>
                    <a:pt x="514" y="176"/>
                  </a:cubicBezTo>
                  <a:cubicBezTo>
                    <a:pt x="514" y="175"/>
                    <a:pt x="514" y="175"/>
                    <a:pt x="514" y="175"/>
                  </a:cubicBezTo>
                  <a:cubicBezTo>
                    <a:pt x="513" y="170"/>
                    <a:pt x="509" y="169"/>
                    <a:pt x="507" y="172"/>
                  </a:cubicBezTo>
                  <a:cubicBezTo>
                    <a:pt x="498" y="168"/>
                    <a:pt x="488" y="166"/>
                    <a:pt x="479" y="165"/>
                  </a:cubicBezTo>
                  <a:cubicBezTo>
                    <a:pt x="482" y="165"/>
                    <a:pt x="485" y="165"/>
                    <a:pt x="488" y="165"/>
                  </a:cubicBezTo>
                  <a:cubicBezTo>
                    <a:pt x="497" y="165"/>
                    <a:pt x="505" y="166"/>
                    <a:pt x="512" y="160"/>
                  </a:cubicBezTo>
                  <a:cubicBezTo>
                    <a:pt x="513" y="158"/>
                    <a:pt x="513" y="156"/>
                    <a:pt x="511" y="155"/>
                  </a:cubicBezTo>
                  <a:cubicBezTo>
                    <a:pt x="510" y="153"/>
                    <a:pt x="508" y="153"/>
                    <a:pt x="507" y="152"/>
                  </a:cubicBezTo>
                  <a:cubicBezTo>
                    <a:pt x="506" y="151"/>
                    <a:pt x="506" y="151"/>
                    <a:pt x="505" y="151"/>
                  </a:cubicBezTo>
                  <a:cubicBezTo>
                    <a:pt x="459" y="130"/>
                    <a:pt x="419" y="98"/>
                    <a:pt x="379" y="69"/>
                  </a:cubicBezTo>
                  <a:cubicBezTo>
                    <a:pt x="345" y="43"/>
                    <a:pt x="307" y="15"/>
                    <a:pt x="264" y="6"/>
                  </a:cubicBezTo>
                  <a:cubicBezTo>
                    <a:pt x="264" y="3"/>
                    <a:pt x="260" y="0"/>
                    <a:pt x="257" y="2"/>
                  </a:cubicBezTo>
                  <a:cubicBezTo>
                    <a:pt x="214" y="27"/>
                    <a:pt x="172" y="54"/>
                    <a:pt x="129" y="80"/>
                  </a:cubicBezTo>
                  <a:cubicBezTo>
                    <a:pt x="91" y="103"/>
                    <a:pt x="52" y="124"/>
                    <a:pt x="14" y="148"/>
                  </a:cubicBezTo>
                  <a:cubicBezTo>
                    <a:pt x="14" y="148"/>
                    <a:pt x="14" y="148"/>
                    <a:pt x="14" y="148"/>
                  </a:cubicBezTo>
                  <a:cubicBezTo>
                    <a:pt x="12" y="148"/>
                    <a:pt x="11" y="149"/>
                    <a:pt x="11" y="150"/>
                  </a:cubicBezTo>
                  <a:cubicBezTo>
                    <a:pt x="8" y="152"/>
                    <a:pt x="5" y="153"/>
                    <a:pt x="2" y="155"/>
                  </a:cubicBezTo>
                  <a:cubicBezTo>
                    <a:pt x="0" y="157"/>
                    <a:pt x="2" y="160"/>
                    <a:pt x="4" y="160"/>
                  </a:cubicBezTo>
                  <a:cubicBezTo>
                    <a:pt x="8" y="158"/>
                    <a:pt x="12" y="157"/>
                    <a:pt x="16" y="155"/>
                  </a:cubicBezTo>
                  <a:cubicBezTo>
                    <a:pt x="99" y="164"/>
                    <a:pt x="184" y="163"/>
                    <a:pt x="268" y="159"/>
                  </a:cubicBezTo>
                  <a:cubicBezTo>
                    <a:pt x="310" y="157"/>
                    <a:pt x="353" y="160"/>
                    <a:pt x="396" y="163"/>
                  </a:cubicBezTo>
                  <a:cubicBezTo>
                    <a:pt x="415" y="164"/>
                    <a:pt x="434" y="165"/>
                    <a:pt x="453" y="165"/>
                  </a:cubicBezTo>
                  <a:cubicBezTo>
                    <a:pt x="443" y="166"/>
                    <a:pt x="433" y="167"/>
                    <a:pt x="423" y="167"/>
                  </a:cubicBezTo>
                  <a:cubicBezTo>
                    <a:pt x="379" y="170"/>
                    <a:pt x="335" y="166"/>
                    <a:pt x="291" y="166"/>
                  </a:cubicBezTo>
                  <a:cubicBezTo>
                    <a:pt x="244" y="166"/>
                    <a:pt x="197" y="169"/>
                    <a:pt x="151" y="170"/>
                  </a:cubicBezTo>
                  <a:cubicBezTo>
                    <a:pt x="127" y="170"/>
                    <a:pt x="104" y="169"/>
                    <a:pt x="80" y="169"/>
                  </a:cubicBezTo>
                  <a:cubicBezTo>
                    <a:pt x="57" y="169"/>
                    <a:pt x="31" y="167"/>
                    <a:pt x="8" y="172"/>
                  </a:cubicBezTo>
                  <a:cubicBezTo>
                    <a:pt x="6" y="173"/>
                    <a:pt x="6" y="177"/>
                    <a:pt x="8" y="177"/>
                  </a:cubicBezTo>
                  <a:cubicBezTo>
                    <a:pt x="8" y="177"/>
                    <a:pt x="9" y="177"/>
                    <a:pt x="9" y="177"/>
                  </a:cubicBezTo>
                  <a:cubicBezTo>
                    <a:pt x="9" y="178"/>
                    <a:pt x="8" y="179"/>
                    <a:pt x="8" y="180"/>
                  </a:cubicBezTo>
                  <a:cubicBezTo>
                    <a:pt x="7" y="181"/>
                    <a:pt x="8" y="183"/>
                    <a:pt x="9" y="182"/>
                  </a:cubicBezTo>
                  <a:cubicBezTo>
                    <a:pt x="9" y="181"/>
                    <a:pt x="10" y="181"/>
                    <a:pt x="10" y="181"/>
                  </a:cubicBezTo>
                  <a:cubicBezTo>
                    <a:pt x="9" y="183"/>
                    <a:pt x="7" y="185"/>
                    <a:pt x="6" y="188"/>
                  </a:cubicBezTo>
                  <a:cubicBezTo>
                    <a:pt x="6" y="189"/>
                    <a:pt x="6" y="190"/>
                    <a:pt x="6" y="191"/>
                  </a:cubicBezTo>
                  <a:close/>
                  <a:moveTo>
                    <a:pt x="268" y="143"/>
                  </a:moveTo>
                  <a:cubicBezTo>
                    <a:pt x="226" y="144"/>
                    <a:pt x="185" y="146"/>
                    <a:pt x="144" y="146"/>
                  </a:cubicBezTo>
                  <a:cubicBezTo>
                    <a:pt x="109" y="145"/>
                    <a:pt x="74" y="144"/>
                    <a:pt x="39" y="146"/>
                  </a:cubicBezTo>
                  <a:cubicBezTo>
                    <a:pt x="71" y="131"/>
                    <a:pt x="102" y="113"/>
                    <a:pt x="132" y="95"/>
                  </a:cubicBezTo>
                  <a:cubicBezTo>
                    <a:pt x="175" y="68"/>
                    <a:pt x="219" y="40"/>
                    <a:pt x="261" y="11"/>
                  </a:cubicBezTo>
                  <a:cubicBezTo>
                    <a:pt x="302" y="31"/>
                    <a:pt x="338" y="57"/>
                    <a:pt x="374" y="84"/>
                  </a:cubicBezTo>
                  <a:cubicBezTo>
                    <a:pt x="407" y="109"/>
                    <a:pt x="439" y="133"/>
                    <a:pt x="475" y="152"/>
                  </a:cubicBezTo>
                  <a:cubicBezTo>
                    <a:pt x="469" y="152"/>
                    <a:pt x="463" y="152"/>
                    <a:pt x="458" y="151"/>
                  </a:cubicBezTo>
                  <a:cubicBezTo>
                    <a:pt x="437" y="151"/>
                    <a:pt x="417" y="149"/>
                    <a:pt x="396" y="148"/>
                  </a:cubicBezTo>
                  <a:cubicBezTo>
                    <a:pt x="353" y="145"/>
                    <a:pt x="311" y="141"/>
                    <a:pt x="268" y="143"/>
                  </a:cubicBezTo>
                  <a:close/>
                  <a:moveTo>
                    <a:pt x="71" y="183"/>
                  </a:moveTo>
                  <a:cubicBezTo>
                    <a:pt x="95" y="184"/>
                    <a:pt x="118" y="184"/>
                    <a:pt x="142" y="185"/>
                  </a:cubicBezTo>
                  <a:cubicBezTo>
                    <a:pt x="189" y="186"/>
                    <a:pt x="235" y="181"/>
                    <a:pt x="282" y="181"/>
                  </a:cubicBezTo>
                  <a:cubicBezTo>
                    <a:pt x="325" y="181"/>
                    <a:pt x="369" y="183"/>
                    <a:pt x="412" y="181"/>
                  </a:cubicBezTo>
                  <a:cubicBezTo>
                    <a:pt x="429" y="181"/>
                    <a:pt x="445" y="179"/>
                    <a:pt x="461" y="179"/>
                  </a:cubicBezTo>
                  <a:cubicBezTo>
                    <a:pt x="476" y="178"/>
                    <a:pt x="492" y="178"/>
                    <a:pt x="506" y="185"/>
                  </a:cubicBezTo>
                  <a:cubicBezTo>
                    <a:pt x="506" y="187"/>
                    <a:pt x="506" y="189"/>
                    <a:pt x="506" y="190"/>
                  </a:cubicBezTo>
                  <a:cubicBezTo>
                    <a:pt x="506" y="193"/>
                    <a:pt x="506" y="196"/>
                    <a:pt x="507" y="198"/>
                  </a:cubicBezTo>
                  <a:cubicBezTo>
                    <a:pt x="503" y="201"/>
                    <a:pt x="483" y="200"/>
                    <a:pt x="480" y="199"/>
                  </a:cubicBezTo>
                  <a:cubicBezTo>
                    <a:pt x="465" y="199"/>
                    <a:pt x="451" y="197"/>
                    <a:pt x="436" y="196"/>
                  </a:cubicBezTo>
                  <a:cubicBezTo>
                    <a:pt x="396" y="191"/>
                    <a:pt x="356" y="192"/>
                    <a:pt x="316" y="193"/>
                  </a:cubicBezTo>
                  <a:cubicBezTo>
                    <a:pt x="264" y="194"/>
                    <a:pt x="212" y="198"/>
                    <a:pt x="160" y="199"/>
                  </a:cubicBezTo>
                  <a:cubicBezTo>
                    <a:pt x="112" y="201"/>
                    <a:pt x="63" y="188"/>
                    <a:pt x="16" y="200"/>
                  </a:cubicBezTo>
                  <a:cubicBezTo>
                    <a:pt x="16" y="198"/>
                    <a:pt x="15" y="196"/>
                    <a:pt x="14" y="194"/>
                  </a:cubicBezTo>
                  <a:cubicBezTo>
                    <a:pt x="12" y="188"/>
                    <a:pt x="12" y="189"/>
                    <a:pt x="15" y="183"/>
                  </a:cubicBezTo>
                  <a:cubicBezTo>
                    <a:pt x="15" y="182"/>
                    <a:pt x="16" y="180"/>
                    <a:pt x="16" y="179"/>
                  </a:cubicBezTo>
                  <a:cubicBezTo>
                    <a:pt x="34" y="182"/>
                    <a:pt x="53" y="182"/>
                    <a:pt x="71" y="1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0" name="Freeform 2186"/>
            <p:cNvSpPr>
              <a:spLocks/>
            </p:cNvSpPr>
            <p:nvPr/>
          </p:nvSpPr>
          <p:spPr bwMode="auto">
            <a:xfrm>
              <a:off x="6642100" y="471487"/>
              <a:ext cx="187325" cy="409575"/>
            </a:xfrm>
            <a:custGeom>
              <a:avLst/>
              <a:gdLst>
                <a:gd name="T0" fmla="*/ 108 w 119"/>
                <a:gd name="T1" fmla="*/ 243 h 259"/>
                <a:gd name="T2" fmla="*/ 112 w 119"/>
                <a:gd name="T3" fmla="*/ 243 h 259"/>
                <a:gd name="T4" fmla="*/ 113 w 119"/>
                <a:gd name="T5" fmla="*/ 200 h 259"/>
                <a:gd name="T6" fmla="*/ 111 w 119"/>
                <a:gd name="T7" fmla="*/ 138 h 259"/>
                <a:gd name="T8" fmla="*/ 109 w 119"/>
                <a:gd name="T9" fmla="*/ 73 h 259"/>
                <a:gd name="T10" fmla="*/ 106 w 119"/>
                <a:gd name="T11" fmla="*/ 19 h 259"/>
                <a:gd name="T12" fmla="*/ 104 w 119"/>
                <a:gd name="T13" fmla="*/ 11 h 259"/>
                <a:gd name="T14" fmla="*/ 5 w 119"/>
                <a:gd name="T15" fmla="*/ 13 h 259"/>
                <a:gd name="T16" fmla="*/ 4 w 119"/>
                <a:gd name="T17" fmla="*/ 14 h 259"/>
                <a:gd name="T18" fmla="*/ 2 w 119"/>
                <a:gd name="T19" fmla="*/ 15 h 259"/>
                <a:gd name="T20" fmla="*/ 6 w 119"/>
                <a:gd name="T21" fmla="*/ 167 h 259"/>
                <a:gd name="T22" fmla="*/ 4 w 119"/>
                <a:gd name="T23" fmla="*/ 224 h 259"/>
                <a:gd name="T24" fmla="*/ 3 w 119"/>
                <a:gd name="T25" fmla="*/ 242 h 259"/>
                <a:gd name="T26" fmla="*/ 5 w 119"/>
                <a:gd name="T27" fmla="*/ 249 h 259"/>
                <a:gd name="T28" fmla="*/ 7 w 119"/>
                <a:gd name="T29" fmla="*/ 248 h 259"/>
                <a:gd name="T30" fmla="*/ 8 w 119"/>
                <a:gd name="T31" fmla="*/ 247 h 259"/>
                <a:gd name="T32" fmla="*/ 8 w 119"/>
                <a:gd name="T33" fmla="*/ 244 h 259"/>
                <a:gd name="T34" fmla="*/ 9 w 119"/>
                <a:gd name="T35" fmla="*/ 245 h 259"/>
                <a:gd name="T36" fmla="*/ 104 w 119"/>
                <a:gd name="T37" fmla="*/ 253 h 259"/>
                <a:gd name="T38" fmla="*/ 104 w 119"/>
                <a:gd name="T39" fmla="*/ 242 h 259"/>
                <a:gd name="T40" fmla="*/ 12 w 119"/>
                <a:gd name="T41" fmla="*/ 239 h 259"/>
                <a:gd name="T42" fmla="*/ 9 w 119"/>
                <a:gd name="T43" fmla="*/ 240 h 259"/>
                <a:gd name="T44" fmla="*/ 9 w 119"/>
                <a:gd name="T45" fmla="*/ 221 h 259"/>
                <a:gd name="T46" fmla="*/ 12 w 119"/>
                <a:gd name="T47" fmla="*/ 164 h 259"/>
                <a:gd name="T48" fmla="*/ 10 w 119"/>
                <a:gd name="T49" fmla="*/ 103 h 259"/>
                <a:gd name="T50" fmla="*/ 4 w 119"/>
                <a:gd name="T51" fmla="*/ 17 h 259"/>
                <a:gd name="T52" fmla="*/ 5 w 119"/>
                <a:gd name="T53" fmla="*/ 17 h 259"/>
                <a:gd name="T54" fmla="*/ 55 w 119"/>
                <a:gd name="T55" fmla="*/ 17 h 259"/>
                <a:gd name="T56" fmla="*/ 102 w 119"/>
                <a:gd name="T57" fmla="*/ 20 h 259"/>
                <a:gd name="T58" fmla="*/ 101 w 119"/>
                <a:gd name="T59" fmla="*/ 69 h 259"/>
                <a:gd name="T60" fmla="*/ 103 w 119"/>
                <a:gd name="T61" fmla="*/ 134 h 259"/>
                <a:gd name="T62" fmla="*/ 105 w 119"/>
                <a:gd name="T63" fmla="*/ 196 h 259"/>
                <a:gd name="T64" fmla="*/ 105 w 119"/>
                <a:gd name="T65" fmla="*/ 222 h 259"/>
                <a:gd name="T66" fmla="*/ 108 w 119"/>
                <a:gd name="T67" fmla="*/ 24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259">
                  <a:moveTo>
                    <a:pt x="108" y="243"/>
                  </a:moveTo>
                  <a:cubicBezTo>
                    <a:pt x="109" y="244"/>
                    <a:pt x="111" y="244"/>
                    <a:pt x="112" y="243"/>
                  </a:cubicBezTo>
                  <a:cubicBezTo>
                    <a:pt x="119" y="232"/>
                    <a:pt x="114" y="212"/>
                    <a:pt x="113" y="200"/>
                  </a:cubicBezTo>
                  <a:cubicBezTo>
                    <a:pt x="113" y="179"/>
                    <a:pt x="112" y="159"/>
                    <a:pt x="111" y="138"/>
                  </a:cubicBezTo>
                  <a:cubicBezTo>
                    <a:pt x="110" y="117"/>
                    <a:pt x="109" y="95"/>
                    <a:pt x="109" y="73"/>
                  </a:cubicBezTo>
                  <a:cubicBezTo>
                    <a:pt x="108" y="56"/>
                    <a:pt x="109" y="36"/>
                    <a:pt x="106" y="19"/>
                  </a:cubicBezTo>
                  <a:cubicBezTo>
                    <a:pt x="110" y="17"/>
                    <a:pt x="109" y="10"/>
                    <a:pt x="104" y="11"/>
                  </a:cubicBezTo>
                  <a:cubicBezTo>
                    <a:pt x="72" y="13"/>
                    <a:pt x="35" y="0"/>
                    <a:pt x="5" y="13"/>
                  </a:cubicBezTo>
                  <a:cubicBezTo>
                    <a:pt x="4" y="13"/>
                    <a:pt x="4" y="14"/>
                    <a:pt x="4" y="14"/>
                  </a:cubicBezTo>
                  <a:cubicBezTo>
                    <a:pt x="3" y="13"/>
                    <a:pt x="2" y="14"/>
                    <a:pt x="2" y="15"/>
                  </a:cubicBezTo>
                  <a:cubicBezTo>
                    <a:pt x="0" y="66"/>
                    <a:pt x="8" y="116"/>
                    <a:pt x="6" y="167"/>
                  </a:cubicBezTo>
                  <a:cubicBezTo>
                    <a:pt x="5" y="186"/>
                    <a:pt x="4" y="205"/>
                    <a:pt x="4" y="224"/>
                  </a:cubicBezTo>
                  <a:cubicBezTo>
                    <a:pt x="4" y="230"/>
                    <a:pt x="3" y="236"/>
                    <a:pt x="3" y="242"/>
                  </a:cubicBezTo>
                  <a:cubicBezTo>
                    <a:pt x="3" y="246"/>
                    <a:pt x="5" y="248"/>
                    <a:pt x="5" y="249"/>
                  </a:cubicBezTo>
                  <a:cubicBezTo>
                    <a:pt x="6" y="250"/>
                    <a:pt x="7" y="249"/>
                    <a:pt x="7" y="248"/>
                  </a:cubicBezTo>
                  <a:cubicBezTo>
                    <a:pt x="7" y="247"/>
                    <a:pt x="7" y="247"/>
                    <a:pt x="8" y="247"/>
                  </a:cubicBezTo>
                  <a:cubicBezTo>
                    <a:pt x="8" y="246"/>
                    <a:pt x="8" y="245"/>
                    <a:pt x="8" y="244"/>
                  </a:cubicBezTo>
                  <a:cubicBezTo>
                    <a:pt x="9" y="244"/>
                    <a:pt x="9" y="244"/>
                    <a:pt x="9" y="245"/>
                  </a:cubicBezTo>
                  <a:cubicBezTo>
                    <a:pt x="38" y="259"/>
                    <a:pt x="73" y="253"/>
                    <a:pt x="104" y="253"/>
                  </a:cubicBezTo>
                  <a:cubicBezTo>
                    <a:pt x="111" y="253"/>
                    <a:pt x="111" y="242"/>
                    <a:pt x="104" y="242"/>
                  </a:cubicBezTo>
                  <a:cubicBezTo>
                    <a:pt x="73" y="242"/>
                    <a:pt x="42" y="248"/>
                    <a:pt x="12" y="239"/>
                  </a:cubicBezTo>
                  <a:cubicBezTo>
                    <a:pt x="11" y="238"/>
                    <a:pt x="9" y="239"/>
                    <a:pt x="9" y="240"/>
                  </a:cubicBezTo>
                  <a:cubicBezTo>
                    <a:pt x="9" y="234"/>
                    <a:pt x="9" y="227"/>
                    <a:pt x="9" y="221"/>
                  </a:cubicBezTo>
                  <a:cubicBezTo>
                    <a:pt x="10" y="202"/>
                    <a:pt x="11" y="183"/>
                    <a:pt x="12" y="164"/>
                  </a:cubicBezTo>
                  <a:cubicBezTo>
                    <a:pt x="12" y="143"/>
                    <a:pt x="12" y="123"/>
                    <a:pt x="10" y="103"/>
                  </a:cubicBezTo>
                  <a:cubicBezTo>
                    <a:pt x="9" y="74"/>
                    <a:pt x="8" y="45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22" y="16"/>
                    <a:pt x="38" y="16"/>
                    <a:pt x="55" y="17"/>
                  </a:cubicBezTo>
                  <a:cubicBezTo>
                    <a:pt x="71" y="19"/>
                    <a:pt x="86" y="21"/>
                    <a:pt x="102" y="20"/>
                  </a:cubicBezTo>
                  <a:cubicBezTo>
                    <a:pt x="99" y="35"/>
                    <a:pt x="101" y="53"/>
                    <a:pt x="101" y="69"/>
                  </a:cubicBezTo>
                  <a:cubicBezTo>
                    <a:pt x="102" y="90"/>
                    <a:pt x="102" y="112"/>
                    <a:pt x="103" y="134"/>
                  </a:cubicBezTo>
                  <a:cubicBezTo>
                    <a:pt x="104" y="155"/>
                    <a:pt x="104" y="175"/>
                    <a:pt x="105" y="196"/>
                  </a:cubicBezTo>
                  <a:cubicBezTo>
                    <a:pt x="105" y="205"/>
                    <a:pt x="105" y="213"/>
                    <a:pt x="105" y="222"/>
                  </a:cubicBezTo>
                  <a:cubicBezTo>
                    <a:pt x="105" y="229"/>
                    <a:pt x="104" y="237"/>
                    <a:pt x="108" y="24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1" name="Freeform 2187"/>
            <p:cNvSpPr>
              <a:spLocks/>
            </p:cNvSpPr>
            <p:nvPr/>
          </p:nvSpPr>
          <p:spPr bwMode="auto">
            <a:xfrm>
              <a:off x="6888163" y="476250"/>
              <a:ext cx="187325" cy="407988"/>
            </a:xfrm>
            <a:custGeom>
              <a:avLst/>
              <a:gdLst>
                <a:gd name="T0" fmla="*/ 14 w 118"/>
                <a:gd name="T1" fmla="*/ 248 h 258"/>
                <a:gd name="T2" fmla="*/ 114 w 118"/>
                <a:gd name="T3" fmla="*/ 245 h 258"/>
                <a:gd name="T4" fmla="*/ 114 w 118"/>
                <a:gd name="T5" fmla="*/ 245 h 258"/>
                <a:gd name="T6" fmla="*/ 116 w 118"/>
                <a:gd name="T7" fmla="*/ 243 h 258"/>
                <a:gd name="T8" fmla="*/ 112 w 118"/>
                <a:gd name="T9" fmla="*/ 92 h 258"/>
                <a:gd name="T10" fmla="*/ 115 w 118"/>
                <a:gd name="T11" fmla="*/ 35 h 258"/>
                <a:gd name="T12" fmla="*/ 115 w 118"/>
                <a:gd name="T13" fmla="*/ 17 h 258"/>
                <a:gd name="T14" fmla="*/ 113 w 118"/>
                <a:gd name="T15" fmla="*/ 10 h 258"/>
                <a:gd name="T16" fmla="*/ 111 w 118"/>
                <a:gd name="T17" fmla="*/ 11 h 258"/>
                <a:gd name="T18" fmla="*/ 111 w 118"/>
                <a:gd name="T19" fmla="*/ 12 h 258"/>
                <a:gd name="T20" fmla="*/ 110 w 118"/>
                <a:gd name="T21" fmla="*/ 15 h 258"/>
                <a:gd name="T22" fmla="*/ 109 w 118"/>
                <a:gd name="T23" fmla="*/ 14 h 258"/>
                <a:gd name="T24" fmla="*/ 14 w 118"/>
                <a:gd name="T25" fmla="*/ 6 h 258"/>
                <a:gd name="T26" fmla="*/ 14 w 118"/>
                <a:gd name="T27" fmla="*/ 16 h 258"/>
                <a:gd name="T28" fmla="*/ 106 w 118"/>
                <a:gd name="T29" fmla="*/ 20 h 258"/>
                <a:gd name="T30" fmla="*/ 110 w 118"/>
                <a:gd name="T31" fmla="*/ 19 h 258"/>
                <a:gd name="T32" fmla="*/ 109 w 118"/>
                <a:gd name="T33" fmla="*/ 37 h 258"/>
                <a:gd name="T34" fmla="*/ 106 w 118"/>
                <a:gd name="T35" fmla="*/ 95 h 258"/>
                <a:gd name="T36" fmla="*/ 108 w 118"/>
                <a:gd name="T37" fmla="*/ 156 h 258"/>
                <a:gd name="T38" fmla="*/ 114 w 118"/>
                <a:gd name="T39" fmla="*/ 242 h 258"/>
                <a:gd name="T40" fmla="*/ 113 w 118"/>
                <a:gd name="T41" fmla="*/ 241 h 258"/>
                <a:gd name="T42" fmla="*/ 64 w 118"/>
                <a:gd name="T43" fmla="*/ 241 h 258"/>
                <a:gd name="T44" fmla="*/ 16 w 118"/>
                <a:gd name="T45" fmla="*/ 239 h 258"/>
                <a:gd name="T46" fmla="*/ 17 w 118"/>
                <a:gd name="T47" fmla="*/ 190 h 258"/>
                <a:gd name="T48" fmla="*/ 15 w 118"/>
                <a:gd name="T49" fmla="*/ 125 h 258"/>
                <a:gd name="T50" fmla="*/ 13 w 118"/>
                <a:gd name="T51" fmla="*/ 63 h 258"/>
                <a:gd name="T52" fmla="*/ 13 w 118"/>
                <a:gd name="T53" fmla="*/ 37 h 258"/>
                <a:gd name="T54" fmla="*/ 10 w 118"/>
                <a:gd name="T55" fmla="*/ 16 h 258"/>
                <a:gd name="T56" fmla="*/ 7 w 118"/>
                <a:gd name="T57" fmla="*/ 16 h 258"/>
                <a:gd name="T58" fmla="*/ 5 w 118"/>
                <a:gd name="T59" fmla="*/ 59 h 258"/>
                <a:gd name="T60" fmla="*/ 7 w 118"/>
                <a:gd name="T61" fmla="*/ 120 h 258"/>
                <a:gd name="T62" fmla="*/ 10 w 118"/>
                <a:gd name="T63" fmla="*/ 186 h 258"/>
                <a:gd name="T64" fmla="*/ 12 w 118"/>
                <a:gd name="T65" fmla="*/ 239 h 258"/>
                <a:gd name="T66" fmla="*/ 14 w 118"/>
                <a:gd name="T67" fmla="*/ 24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8" h="258">
                  <a:moveTo>
                    <a:pt x="14" y="248"/>
                  </a:moveTo>
                  <a:cubicBezTo>
                    <a:pt x="46" y="246"/>
                    <a:pt x="83" y="258"/>
                    <a:pt x="114" y="245"/>
                  </a:cubicBezTo>
                  <a:cubicBezTo>
                    <a:pt x="114" y="245"/>
                    <a:pt x="114" y="245"/>
                    <a:pt x="114" y="245"/>
                  </a:cubicBezTo>
                  <a:cubicBezTo>
                    <a:pt x="115" y="246"/>
                    <a:pt x="116" y="245"/>
                    <a:pt x="116" y="243"/>
                  </a:cubicBezTo>
                  <a:cubicBezTo>
                    <a:pt x="118" y="193"/>
                    <a:pt x="111" y="142"/>
                    <a:pt x="112" y="92"/>
                  </a:cubicBezTo>
                  <a:cubicBezTo>
                    <a:pt x="113" y="73"/>
                    <a:pt x="114" y="54"/>
                    <a:pt x="115" y="35"/>
                  </a:cubicBezTo>
                  <a:cubicBezTo>
                    <a:pt x="115" y="29"/>
                    <a:pt x="115" y="23"/>
                    <a:pt x="115" y="17"/>
                  </a:cubicBezTo>
                  <a:cubicBezTo>
                    <a:pt x="115" y="13"/>
                    <a:pt x="113" y="11"/>
                    <a:pt x="113" y="10"/>
                  </a:cubicBezTo>
                  <a:cubicBezTo>
                    <a:pt x="112" y="8"/>
                    <a:pt x="111" y="9"/>
                    <a:pt x="111" y="11"/>
                  </a:cubicBezTo>
                  <a:cubicBezTo>
                    <a:pt x="111" y="11"/>
                    <a:pt x="111" y="11"/>
                    <a:pt x="111" y="12"/>
                  </a:cubicBezTo>
                  <a:cubicBezTo>
                    <a:pt x="110" y="13"/>
                    <a:pt x="110" y="14"/>
                    <a:pt x="110" y="15"/>
                  </a:cubicBezTo>
                  <a:cubicBezTo>
                    <a:pt x="110" y="15"/>
                    <a:pt x="109" y="14"/>
                    <a:pt x="109" y="14"/>
                  </a:cubicBezTo>
                  <a:cubicBezTo>
                    <a:pt x="80" y="0"/>
                    <a:pt x="45" y="5"/>
                    <a:pt x="14" y="6"/>
                  </a:cubicBezTo>
                  <a:cubicBezTo>
                    <a:pt x="7" y="6"/>
                    <a:pt x="7" y="16"/>
                    <a:pt x="14" y="16"/>
                  </a:cubicBezTo>
                  <a:cubicBezTo>
                    <a:pt x="45" y="16"/>
                    <a:pt x="77" y="10"/>
                    <a:pt x="106" y="20"/>
                  </a:cubicBezTo>
                  <a:cubicBezTo>
                    <a:pt x="108" y="20"/>
                    <a:pt x="109" y="20"/>
                    <a:pt x="110" y="19"/>
                  </a:cubicBezTo>
                  <a:cubicBezTo>
                    <a:pt x="110" y="25"/>
                    <a:pt x="109" y="31"/>
                    <a:pt x="109" y="37"/>
                  </a:cubicBezTo>
                  <a:cubicBezTo>
                    <a:pt x="108" y="56"/>
                    <a:pt x="107" y="75"/>
                    <a:pt x="106" y="95"/>
                  </a:cubicBezTo>
                  <a:cubicBezTo>
                    <a:pt x="106" y="115"/>
                    <a:pt x="107" y="135"/>
                    <a:pt x="108" y="156"/>
                  </a:cubicBezTo>
                  <a:cubicBezTo>
                    <a:pt x="109" y="184"/>
                    <a:pt x="111" y="214"/>
                    <a:pt x="114" y="242"/>
                  </a:cubicBezTo>
                  <a:cubicBezTo>
                    <a:pt x="114" y="241"/>
                    <a:pt x="113" y="241"/>
                    <a:pt x="113" y="241"/>
                  </a:cubicBezTo>
                  <a:cubicBezTo>
                    <a:pt x="96" y="242"/>
                    <a:pt x="80" y="243"/>
                    <a:pt x="64" y="241"/>
                  </a:cubicBezTo>
                  <a:cubicBezTo>
                    <a:pt x="48" y="240"/>
                    <a:pt x="32" y="238"/>
                    <a:pt x="16" y="239"/>
                  </a:cubicBezTo>
                  <a:cubicBezTo>
                    <a:pt x="19" y="223"/>
                    <a:pt x="17" y="205"/>
                    <a:pt x="17" y="190"/>
                  </a:cubicBezTo>
                  <a:cubicBezTo>
                    <a:pt x="17" y="168"/>
                    <a:pt x="16" y="146"/>
                    <a:pt x="15" y="125"/>
                  </a:cubicBezTo>
                  <a:cubicBezTo>
                    <a:pt x="15" y="104"/>
                    <a:pt x="14" y="83"/>
                    <a:pt x="13" y="63"/>
                  </a:cubicBezTo>
                  <a:cubicBezTo>
                    <a:pt x="13" y="54"/>
                    <a:pt x="13" y="45"/>
                    <a:pt x="13" y="37"/>
                  </a:cubicBezTo>
                  <a:cubicBezTo>
                    <a:pt x="13" y="30"/>
                    <a:pt x="14" y="22"/>
                    <a:pt x="10" y="16"/>
                  </a:cubicBezTo>
                  <a:cubicBezTo>
                    <a:pt x="9" y="15"/>
                    <a:pt x="8" y="15"/>
                    <a:pt x="7" y="16"/>
                  </a:cubicBezTo>
                  <a:cubicBezTo>
                    <a:pt x="0" y="26"/>
                    <a:pt x="4" y="47"/>
                    <a:pt x="5" y="59"/>
                  </a:cubicBezTo>
                  <a:cubicBezTo>
                    <a:pt x="5" y="79"/>
                    <a:pt x="6" y="100"/>
                    <a:pt x="7" y="120"/>
                  </a:cubicBezTo>
                  <a:cubicBezTo>
                    <a:pt x="8" y="142"/>
                    <a:pt x="9" y="164"/>
                    <a:pt x="10" y="186"/>
                  </a:cubicBezTo>
                  <a:cubicBezTo>
                    <a:pt x="10" y="203"/>
                    <a:pt x="9" y="222"/>
                    <a:pt x="12" y="239"/>
                  </a:cubicBezTo>
                  <a:cubicBezTo>
                    <a:pt x="8" y="241"/>
                    <a:pt x="9" y="248"/>
                    <a:pt x="14" y="2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2" name="Freeform 2188"/>
            <p:cNvSpPr>
              <a:spLocks noEditPoints="1"/>
            </p:cNvSpPr>
            <p:nvPr/>
          </p:nvSpPr>
          <p:spPr bwMode="auto">
            <a:xfrm>
              <a:off x="6307138" y="476250"/>
              <a:ext cx="855663" cy="473075"/>
            </a:xfrm>
            <a:custGeom>
              <a:avLst/>
              <a:gdLst>
                <a:gd name="T0" fmla="*/ 7 w 542"/>
                <a:gd name="T1" fmla="*/ 293 h 299"/>
                <a:gd name="T2" fmla="*/ 68 w 542"/>
                <a:gd name="T3" fmla="*/ 294 h 299"/>
                <a:gd name="T4" fmla="*/ 269 w 542"/>
                <a:gd name="T5" fmla="*/ 297 h 299"/>
                <a:gd name="T6" fmla="*/ 469 w 542"/>
                <a:gd name="T7" fmla="*/ 293 h 299"/>
                <a:gd name="T8" fmla="*/ 537 w 542"/>
                <a:gd name="T9" fmla="*/ 295 h 299"/>
                <a:gd name="T10" fmla="*/ 533 w 542"/>
                <a:gd name="T11" fmla="*/ 286 h 299"/>
                <a:gd name="T12" fmla="*/ 524 w 542"/>
                <a:gd name="T13" fmla="*/ 259 h 299"/>
                <a:gd name="T14" fmla="*/ 526 w 542"/>
                <a:gd name="T15" fmla="*/ 254 h 299"/>
                <a:gd name="T16" fmla="*/ 468 w 542"/>
                <a:gd name="T17" fmla="*/ 252 h 299"/>
                <a:gd name="T18" fmla="*/ 269 w 542"/>
                <a:gd name="T19" fmla="*/ 252 h 299"/>
                <a:gd name="T20" fmla="*/ 156 w 542"/>
                <a:gd name="T21" fmla="*/ 245 h 299"/>
                <a:gd name="T22" fmla="*/ 159 w 542"/>
                <a:gd name="T23" fmla="*/ 243 h 299"/>
                <a:gd name="T24" fmla="*/ 157 w 542"/>
                <a:gd name="T25" fmla="*/ 35 h 299"/>
                <a:gd name="T26" fmla="*/ 155 w 542"/>
                <a:gd name="T27" fmla="*/ 10 h 299"/>
                <a:gd name="T28" fmla="*/ 153 w 542"/>
                <a:gd name="T29" fmla="*/ 12 h 299"/>
                <a:gd name="T30" fmla="*/ 151 w 542"/>
                <a:gd name="T31" fmla="*/ 14 h 299"/>
                <a:gd name="T32" fmla="*/ 57 w 542"/>
                <a:gd name="T33" fmla="*/ 16 h 299"/>
                <a:gd name="T34" fmla="*/ 152 w 542"/>
                <a:gd name="T35" fmla="*/ 19 h 299"/>
                <a:gd name="T36" fmla="*/ 149 w 542"/>
                <a:gd name="T37" fmla="*/ 95 h 299"/>
                <a:gd name="T38" fmla="*/ 156 w 542"/>
                <a:gd name="T39" fmla="*/ 242 h 299"/>
                <a:gd name="T40" fmla="*/ 106 w 542"/>
                <a:gd name="T41" fmla="*/ 241 h 299"/>
                <a:gd name="T42" fmla="*/ 60 w 542"/>
                <a:gd name="T43" fmla="*/ 190 h 299"/>
                <a:gd name="T44" fmla="*/ 56 w 542"/>
                <a:gd name="T45" fmla="*/ 63 h 299"/>
                <a:gd name="T46" fmla="*/ 53 w 542"/>
                <a:gd name="T47" fmla="*/ 16 h 299"/>
                <a:gd name="T48" fmla="*/ 47 w 542"/>
                <a:gd name="T49" fmla="*/ 59 h 299"/>
                <a:gd name="T50" fmla="*/ 52 w 542"/>
                <a:gd name="T51" fmla="*/ 186 h 299"/>
                <a:gd name="T52" fmla="*/ 57 w 542"/>
                <a:gd name="T53" fmla="*/ 248 h 299"/>
                <a:gd name="T54" fmla="*/ 12 w 542"/>
                <a:gd name="T55" fmla="*/ 254 h 299"/>
                <a:gd name="T56" fmla="*/ 0 w 542"/>
                <a:gd name="T57" fmla="*/ 278 h 299"/>
                <a:gd name="T58" fmla="*/ 269 w 542"/>
                <a:gd name="T59" fmla="*/ 261 h 299"/>
                <a:gd name="T60" fmla="*/ 463 w 542"/>
                <a:gd name="T61" fmla="*/ 261 h 299"/>
                <a:gd name="T62" fmla="*/ 517 w 542"/>
                <a:gd name="T63" fmla="*/ 261 h 299"/>
                <a:gd name="T64" fmla="*/ 524 w 542"/>
                <a:gd name="T65" fmla="*/ 283 h 299"/>
                <a:gd name="T66" fmla="*/ 410 w 542"/>
                <a:gd name="T67" fmla="*/ 283 h 299"/>
                <a:gd name="T68" fmla="*/ 136 w 542"/>
                <a:gd name="T69" fmla="*/ 280 h 299"/>
                <a:gd name="T70" fmla="*/ 12 w 542"/>
                <a:gd name="T71" fmla="*/ 288 h 299"/>
                <a:gd name="T72" fmla="*/ 12 w 542"/>
                <a:gd name="T73" fmla="*/ 278 h 299"/>
                <a:gd name="T74" fmla="*/ 269 w 542"/>
                <a:gd name="T75" fmla="*/ 261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2" h="299">
                  <a:moveTo>
                    <a:pt x="7" y="293"/>
                  </a:moveTo>
                  <a:cubicBezTo>
                    <a:pt x="7" y="293"/>
                    <a:pt x="7" y="293"/>
                    <a:pt x="7" y="293"/>
                  </a:cubicBezTo>
                  <a:cubicBezTo>
                    <a:pt x="7" y="293"/>
                    <a:pt x="8" y="294"/>
                    <a:pt x="8" y="294"/>
                  </a:cubicBezTo>
                  <a:cubicBezTo>
                    <a:pt x="28" y="296"/>
                    <a:pt x="49" y="294"/>
                    <a:pt x="68" y="294"/>
                  </a:cubicBezTo>
                  <a:cubicBezTo>
                    <a:pt x="91" y="293"/>
                    <a:pt x="114" y="293"/>
                    <a:pt x="136" y="293"/>
                  </a:cubicBezTo>
                  <a:cubicBezTo>
                    <a:pt x="180" y="293"/>
                    <a:pt x="225" y="294"/>
                    <a:pt x="269" y="297"/>
                  </a:cubicBezTo>
                  <a:cubicBezTo>
                    <a:pt x="313" y="299"/>
                    <a:pt x="356" y="297"/>
                    <a:pt x="400" y="295"/>
                  </a:cubicBezTo>
                  <a:cubicBezTo>
                    <a:pt x="423" y="294"/>
                    <a:pt x="446" y="293"/>
                    <a:pt x="469" y="293"/>
                  </a:cubicBezTo>
                  <a:cubicBezTo>
                    <a:pt x="480" y="292"/>
                    <a:pt x="492" y="293"/>
                    <a:pt x="503" y="293"/>
                  </a:cubicBezTo>
                  <a:cubicBezTo>
                    <a:pt x="514" y="294"/>
                    <a:pt x="526" y="296"/>
                    <a:pt x="537" y="295"/>
                  </a:cubicBezTo>
                  <a:cubicBezTo>
                    <a:pt x="542" y="295"/>
                    <a:pt x="542" y="289"/>
                    <a:pt x="538" y="287"/>
                  </a:cubicBezTo>
                  <a:cubicBezTo>
                    <a:pt x="536" y="287"/>
                    <a:pt x="535" y="286"/>
                    <a:pt x="533" y="286"/>
                  </a:cubicBezTo>
                  <a:cubicBezTo>
                    <a:pt x="534" y="282"/>
                    <a:pt x="531" y="276"/>
                    <a:pt x="529" y="273"/>
                  </a:cubicBezTo>
                  <a:cubicBezTo>
                    <a:pt x="527" y="269"/>
                    <a:pt x="526" y="264"/>
                    <a:pt x="524" y="259"/>
                  </a:cubicBezTo>
                  <a:cubicBezTo>
                    <a:pt x="525" y="259"/>
                    <a:pt x="525" y="259"/>
                    <a:pt x="526" y="259"/>
                  </a:cubicBezTo>
                  <a:cubicBezTo>
                    <a:pt x="528" y="258"/>
                    <a:pt x="528" y="255"/>
                    <a:pt x="526" y="254"/>
                  </a:cubicBezTo>
                  <a:cubicBezTo>
                    <a:pt x="518" y="250"/>
                    <a:pt x="508" y="252"/>
                    <a:pt x="499" y="252"/>
                  </a:cubicBezTo>
                  <a:cubicBezTo>
                    <a:pt x="489" y="252"/>
                    <a:pt x="479" y="252"/>
                    <a:pt x="468" y="252"/>
                  </a:cubicBezTo>
                  <a:cubicBezTo>
                    <a:pt x="446" y="252"/>
                    <a:pt x="424" y="252"/>
                    <a:pt x="402" y="252"/>
                  </a:cubicBezTo>
                  <a:cubicBezTo>
                    <a:pt x="358" y="252"/>
                    <a:pt x="313" y="252"/>
                    <a:pt x="269" y="252"/>
                  </a:cubicBezTo>
                  <a:cubicBezTo>
                    <a:pt x="224" y="252"/>
                    <a:pt x="178" y="251"/>
                    <a:pt x="132" y="251"/>
                  </a:cubicBezTo>
                  <a:cubicBezTo>
                    <a:pt x="140" y="250"/>
                    <a:pt x="148" y="249"/>
                    <a:pt x="156" y="245"/>
                  </a:cubicBezTo>
                  <a:cubicBezTo>
                    <a:pt x="157" y="245"/>
                    <a:pt x="157" y="245"/>
                    <a:pt x="157" y="245"/>
                  </a:cubicBezTo>
                  <a:cubicBezTo>
                    <a:pt x="157" y="246"/>
                    <a:pt x="158" y="245"/>
                    <a:pt x="159" y="243"/>
                  </a:cubicBezTo>
                  <a:cubicBezTo>
                    <a:pt x="160" y="193"/>
                    <a:pt x="153" y="142"/>
                    <a:pt x="155" y="92"/>
                  </a:cubicBezTo>
                  <a:cubicBezTo>
                    <a:pt x="156" y="73"/>
                    <a:pt x="156" y="54"/>
                    <a:pt x="157" y="35"/>
                  </a:cubicBezTo>
                  <a:cubicBezTo>
                    <a:pt x="157" y="29"/>
                    <a:pt x="158" y="23"/>
                    <a:pt x="158" y="17"/>
                  </a:cubicBezTo>
                  <a:cubicBezTo>
                    <a:pt x="158" y="13"/>
                    <a:pt x="156" y="11"/>
                    <a:pt x="155" y="10"/>
                  </a:cubicBezTo>
                  <a:cubicBezTo>
                    <a:pt x="155" y="8"/>
                    <a:pt x="154" y="9"/>
                    <a:pt x="154" y="11"/>
                  </a:cubicBezTo>
                  <a:cubicBezTo>
                    <a:pt x="154" y="11"/>
                    <a:pt x="153" y="11"/>
                    <a:pt x="153" y="12"/>
                  </a:cubicBezTo>
                  <a:cubicBezTo>
                    <a:pt x="153" y="13"/>
                    <a:pt x="153" y="14"/>
                    <a:pt x="152" y="15"/>
                  </a:cubicBezTo>
                  <a:cubicBezTo>
                    <a:pt x="152" y="15"/>
                    <a:pt x="152" y="14"/>
                    <a:pt x="151" y="14"/>
                  </a:cubicBezTo>
                  <a:cubicBezTo>
                    <a:pt x="122" y="0"/>
                    <a:pt x="88" y="5"/>
                    <a:pt x="57" y="6"/>
                  </a:cubicBezTo>
                  <a:cubicBezTo>
                    <a:pt x="50" y="6"/>
                    <a:pt x="50" y="16"/>
                    <a:pt x="57" y="16"/>
                  </a:cubicBezTo>
                  <a:cubicBezTo>
                    <a:pt x="87" y="16"/>
                    <a:pt x="119" y="10"/>
                    <a:pt x="149" y="20"/>
                  </a:cubicBezTo>
                  <a:cubicBezTo>
                    <a:pt x="150" y="20"/>
                    <a:pt x="152" y="20"/>
                    <a:pt x="152" y="19"/>
                  </a:cubicBezTo>
                  <a:cubicBezTo>
                    <a:pt x="152" y="25"/>
                    <a:pt x="152" y="31"/>
                    <a:pt x="152" y="37"/>
                  </a:cubicBezTo>
                  <a:cubicBezTo>
                    <a:pt x="151" y="56"/>
                    <a:pt x="150" y="75"/>
                    <a:pt x="149" y="95"/>
                  </a:cubicBezTo>
                  <a:cubicBezTo>
                    <a:pt x="148" y="115"/>
                    <a:pt x="149" y="135"/>
                    <a:pt x="150" y="156"/>
                  </a:cubicBezTo>
                  <a:cubicBezTo>
                    <a:pt x="152" y="184"/>
                    <a:pt x="153" y="214"/>
                    <a:pt x="156" y="242"/>
                  </a:cubicBezTo>
                  <a:cubicBezTo>
                    <a:pt x="156" y="241"/>
                    <a:pt x="156" y="241"/>
                    <a:pt x="156" y="241"/>
                  </a:cubicBezTo>
                  <a:cubicBezTo>
                    <a:pt x="139" y="242"/>
                    <a:pt x="123" y="243"/>
                    <a:pt x="106" y="241"/>
                  </a:cubicBezTo>
                  <a:cubicBezTo>
                    <a:pt x="90" y="240"/>
                    <a:pt x="75" y="238"/>
                    <a:pt x="59" y="239"/>
                  </a:cubicBezTo>
                  <a:cubicBezTo>
                    <a:pt x="62" y="223"/>
                    <a:pt x="60" y="205"/>
                    <a:pt x="60" y="190"/>
                  </a:cubicBezTo>
                  <a:cubicBezTo>
                    <a:pt x="59" y="168"/>
                    <a:pt x="58" y="146"/>
                    <a:pt x="58" y="125"/>
                  </a:cubicBezTo>
                  <a:cubicBezTo>
                    <a:pt x="57" y="104"/>
                    <a:pt x="57" y="83"/>
                    <a:pt x="56" y="63"/>
                  </a:cubicBezTo>
                  <a:cubicBezTo>
                    <a:pt x="56" y="54"/>
                    <a:pt x="56" y="45"/>
                    <a:pt x="56" y="37"/>
                  </a:cubicBezTo>
                  <a:cubicBezTo>
                    <a:pt x="56" y="30"/>
                    <a:pt x="57" y="22"/>
                    <a:pt x="53" y="16"/>
                  </a:cubicBezTo>
                  <a:cubicBezTo>
                    <a:pt x="52" y="15"/>
                    <a:pt x="50" y="15"/>
                    <a:pt x="49" y="16"/>
                  </a:cubicBezTo>
                  <a:cubicBezTo>
                    <a:pt x="42" y="26"/>
                    <a:pt x="47" y="47"/>
                    <a:pt x="47" y="59"/>
                  </a:cubicBezTo>
                  <a:cubicBezTo>
                    <a:pt x="48" y="79"/>
                    <a:pt x="49" y="100"/>
                    <a:pt x="50" y="120"/>
                  </a:cubicBezTo>
                  <a:cubicBezTo>
                    <a:pt x="51" y="142"/>
                    <a:pt x="52" y="164"/>
                    <a:pt x="52" y="186"/>
                  </a:cubicBezTo>
                  <a:cubicBezTo>
                    <a:pt x="53" y="203"/>
                    <a:pt x="52" y="222"/>
                    <a:pt x="55" y="239"/>
                  </a:cubicBezTo>
                  <a:cubicBezTo>
                    <a:pt x="51" y="241"/>
                    <a:pt x="52" y="248"/>
                    <a:pt x="57" y="248"/>
                  </a:cubicBezTo>
                  <a:cubicBezTo>
                    <a:pt x="74" y="247"/>
                    <a:pt x="93" y="250"/>
                    <a:pt x="112" y="251"/>
                  </a:cubicBezTo>
                  <a:cubicBezTo>
                    <a:pt x="78" y="251"/>
                    <a:pt x="45" y="252"/>
                    <a:pt x="12" y="254"/>
                  </a:cubicBezTo>
                  <a:cubicBezTo>
                    <a:pt x="10" y="251"/>
                    <a:pt x="5" y="251"/>
                    <a:pt x="4" y="255"/>
                  </a:cubicBezTo>
                  <a:cubicBezTo>
                    <a:pt x="2" y="262"/>
                    <a:pt x="0" y="270"/>
                    <a:pt x="0" y="278"/>
                  </a:cubicBezTo>
                  <a:cubicBezTo>
                    <a:pt x="0" y="284"/>
                    <a:pt x="1" y="290"/>
                    <a:pt x="7" y="293"/>
                  </a:cubicBezTo>
                  <a:close/>
                  <a:moveTo>
                    <a:pt x="269" y="261"/>
                  </a:moveTo>
                  <a:cubicBezTo>
                    <a:pt x="312" y="261"/>
                    <a:pt x="354" y="261"/>
                    <a:pt x="397" y="261"/>
                  </a:cubicBezTo>
                  <a:cubicBezTo>
                    <a:pt x="419" y="261"/>
                    <a:pt x="441" y="261"/>
                    <a:pt x="463" y="261"/>
                  </a:cubicBezTo>
                  <a:cubicBezTo>
                    <a:pt x="474" y="261"/>
                    <a:pt x="484" y="261"/>
                    <a:pt x="494" y="261"/>
                  </a:cubicBezTo>
                  <a:cubicBezTo>
                    <a:pt x="501" y="261"/>
                    <a:pt x="509" y="262"/>
                    <a:pt x="517" y="261"/>
                  </a:cubicBezTo>
                  <a:cubicBezTo>
                    <a:pt x="517" y="267"/>
                    <a:pt x="518" y="273"/>
                    <a:pt x="521" y="278"/>
                  </a:cubicBezTo>
                  <a:cubicBezTo>
                    <a:pt x="522" y="280"/>
                    <a:pt x="523" y="282"/>
                    <a:pt x="524" y="283"/>
                  </a:cubicBezTo>
                  <a:cubicBezTo>
                    <a:pt x="509" y="281"/>
                    <a:pt x="493" y="282"/>
                    <a:pt x="479" y="282"/>
                  </a:cubicBezTo>
                  <a:cubicBezTo>
                    <a:pt x="456" y="281"/>
                    <a:pt x="433" y="282"/>
                    <a:pt x="410" y="283"/>
                  </a:cubicBezTo>
                  <a:cubicBezTo>
                    <a:pt x="364" y="285"/>
                    <a:pt x="319" y="288"/>
                    <a:pt x="273" y="285"/>
                  </a:cubicBezTo>
                  <a:cubicBezTo>
                    <a:pt x="228" y="282"/>
                    <a:pt x="182" y="280"/>
                    <a:pt x="136" y="280"/>
                  </a:cubicBezTo>
                  <a:cubicBezTo>
                    <a:pt x="114" y="280"/>
                    <a:pt x="91" y="281"/>
                    <a:pt x="68" y="282"/>
                  </a:cubicBezTo>
                  <a:cubicBezTo>
                    <a:pt x="50" y="283"/>
                    <a:pt x="30" y="284"/>
                    <a:pt x="12" y="288"/>
                  </a:cubicBezTo>
                  <a:cubicBezTo>
                    <a:pt x="12" y="287"/>
                    <a:pt x="12" y="287"/>
                    <a:pt x="12" y="286"/>
                  </a:cubicBezTo>
                  <a:cubicBezTo>
                    <a:pt x="12" y="284"/>
                    <a:pt x="12" y="281"/>
                    <a:pt x="12" y="278"/>
                  </a:cubicBezTo>
                  <a:cubicBezTo>
                    <a:pt x="11" y="271"/>
                    <a:pt x="11" y="265"/>
                    <a:pt x="12" y="258"/>
                  </a:cubicBezTo>
                  <a:cubicBezTo>
                    <a:pt x="98" y="264"/>
                    <a:pt x="184" y="261"/>
                    <a:pt x="269" y="26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3" name="Freeform 2189"/>
            <p:cNvSpPr>
              <a:spLocks noEditPoints="1"/>
            </p:cNvSpPr>
            <p:nvPr/>
          </p:nvSpPr>
          <p:spPr bwMode="auto">
            <a:xfrm>
              <a:off x="6237288" y="938212"/>
              <a:ext cx="1022350" cy="125413"/>
            </a:xfrm>
            <a:custGeom>
              <a:avLst/>
              <a:gdLst>
                <a:gd name="T0" fmla="*/ 645 w 647"/>
                <a:gd name="T1" fmla="*/ 44 h 79"/>
                <a:gd name="T2" fmla="*/ 636 w 647"/>
                <a:gd name="T3" fmla="*/ 23 h 79"/>
                <a:gd name="T4" fmla="*/ 629 w 647"/>
                <a:gd name="T5" fmla="*/ 4 h 79"/>
                <a:gd name="T6" fmla="*/ 625 w 647"/>
                <a:gd name="T7" fmla="*/ 4 h 79"/>
                <a:gd name="T8" fmla="*/ 625 w 647"/>
                <a:gd name="T9" fmla="*/ 5 h 79"/>
                <a:gd name="T10" fmla="*/ 622 w 647"/>
                <a:gd name="T11" fmla="*/ 4 h 79"/>
                <a:gd name="T12" fmla="*/ 298 w 647"/>
                <a:gd name="T13" fmla="*/ 16 h 79"/>
                <a:gd name="T14" fmla="*/ 133 w 647"/>
                <a:gd name="T15" fmla="*/ 11 h 79"/>
                <a:gd name="T16" fmla="*/ 64 w 647"/>
                <a:gd name="T17" fmla="*/ 4 h 79"/>
                <a:gd name="T18" fmla="*/ 13 w 647"/>
                <a:gd name="T19" fmla="*/ 13 h 79"/>
                <a:gd name="T20" fmla="*/ 13 w 647"/>
                <a:gd name="T21" fmla="*/ 11 h 79"/>
                <a:gd name="T22" fmla="*/ 10 w 647"/>
                <a:gd name="T23" fmla="*/ 10 h 79"/>
                <a:gd name="T24" fmla="*/ 0 w 647"/>
                <a:gd name="T25" fmla="*/ 48 h 79"/>
                <a:gd name="T26" fmla="*/ 4 w 647"/>
                <a:gd name="T27" fmla="*/ 54 h 79"/>
                <a:gd name="T28" fmla="*/ 144 w 647"/>
                <a:gd name="T29" fmla="*/ 57 h 79"/>
                <a:gd name="T30" fmla="*/ 223 w 647"/>
                <a:gd name="T31" fmla="*/ 61 h 79"/>
                <a:gd name="T32" fmla="*/ 317 w 647"/>
                <a:gd name="T33" fmla="*/ 63 h 79"/>
                <a:gd name="T34" fmla="*/ 638 w 647"/>
                <a:gd name="T35" fmla="*/ 51 h 79"/>
                <a:gd name="T36" fmla="*/ 645 w 647"/>
                <a:gd name="T37" fmla="*/ 44 h 79"/>
                <a:gd name="T38" fmla="*/ 317 w 647"/>
                <a:gd name="T39" fmla="*/ 51 h 79"/>
                <a:gd name="T40" fmla="*/ 151 w 647"/>
                <a:gd name="T41" fmla="*/ 45 h 79"/>
                <a:gd name="T42" fmla="*/ 11 w 647"/>
                <a:gd name="T43" fmla="*/ 44 h 79"/>
                <a:gd name="T44" fmla="*/ 12 w 647"/>
                <a:gd name="T45" fmla="*/ 18 h 79"/>
                <a:gd name="T46" fmla="*/ 144 w 647"/>
                <a:gd name="T47" fmla="*/ 25 h 79"/>
                <a:gd name="T48" fmla="*/ 303 w 647"/>
                <a:gd name="T49" fmla="*/ 30 h 79"/>
                <a:gd name="T50" fmla="*/ 622 w 647"/>
                <a:gd name="T51" fmla="*/ 17 h 79"/>
                <a:gd name="T52" fmla="*/ 623 w 647"/>
                <a:gd name="T53" fmla="*/ 17 h 79"/>
                <a:gd name="T54" fmla="*/ 624 w 647"/>
                <a:gd name="T55" fmla="*/ 21 h 79"/>
                <a:gd name="T56" fmla="*/ 631 w 647"/>
                <a:gd name="T57" fmla="*/ 42 h 79"/>
                <a:gd name="T58" fmla="*/ 317 w 647"/>
                <a:gd name="T59" fmla="*/ 5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47" h="79">
                  <a:moveTo>
                    <a:pt x="645" y="44"/>
                  </a:moveTo>
                  <a:cubicBezTo>
                    <a:pt x="642" y="37"/>
                    <a:pt x="639" y="30"/>
                    <a:pt x="636" y="23"/>
                  </a:cubicBezTo>
                  <a:cubicBezTo>
                    <a:pt x="634" y="16"/>
                    <a:pt x="631" y="11"/>
                    <a:pt x="629" y="4"/>
                  </a:cubicBezTo>
                  <a:cubicBezTo>
                    <a:pt x="629" y="2"/>
                    <a:pt x="626" y="2"/>
                    <a:pt x="625" y="4"/>
                  </a:cubicBezTo>
                  <a:cubicBezTo>
                    <a:pt x="625" y="5"/>
                    <a:pt x="625" y="5"/>
                    <a:pt x="625" y="5"/>
                  </a:cubicBezTo>
                  <a:cubicBezTo>
                    <a:pt x="624" y="5"/>
                    <a:pt x="623" y="4"/>
                    <a:pt x="622" y="4"/>
                  </a:cubicBezTo>
                  <a:cubicBezTo>
                    <a:pt x="514" y="0"/>
                    <a:pt x="406" y="20"/>
                    <a:pt x="298" y="16"/>
                  </a:cubicBezTo>
                  <a:cubicBezTo>
                    <a:pt x="243" y="13"/>
                    <a:pt x="188" y="13"/>
                    <a:pt x="133" y="11"/>
                  </a:cubicBezTo>
                  <a:cubicBezTo>
                    <a:pt x="110" y="10"/>
                    <a:pt x="87" y="6"/>
                    <a:pt x="64" y="4"/>
                  </a:cubicBezTo>
                  <a:cubicBezTo>
                    <a:pt x="47" y="3"/>
                    <a:pt x="28" y="3"/>
                    <a:pt x="13" y="13"/>
                  </a:cubicBezTo>
                  <a:cubicBezTo>
                    <a:pt x="13" y="13"/>
                    <a:pt x="13" y="12"/>
                    <a:pt x="13" y="11"/>
                  </a:cubicBezTo>
                  <a:cubicBezTo>
                    <a:pt x="14" y="9"/>
                    <a:pt x="11" y="8"/>
                    <a:pt x="10" y="10"/>
                  </a:cubicBezTo>
                  <a:cubicBezTo>
                    <a:pt x="1" y="21"/>
                    <a:pt x="1" y="35"/>
                    <a:pt x="0" y="48"/>
                  </a:cubicBezTo>
                  <a:cubicBezTo>
                    <a:pt x="0" y="51"/>
                    <a:pt x="2" y="53"/>
                    <a:pt x="4" y="54"/>
                  </a:cubicBezTo>
                  <a:cubicBezTo>
                    <a:pt x="49" y="66"/>
                    <a:pt x="98" y="57"/>
                    <a:pt x="144" y="57"/>
                  </a:cubicBezTo>
                  <a:cubicBezTo>
                    <a:pt x="170" y="57"/>
                    <a:pt x="197" y="59"/>
                    <a:pt x="223" y="61"/>
                  </a:cubicBezTo>
                  <a:cubicBezTo>
                    <a:pt x="255" y="62"/>
                    <a:pt x="286" y="63"/>
                    <a:pt x="317" y="63"/>
                  </a:cubicBezTo>
                  <a:cubicBezTo>
                    <a:pt x="423" y="64"/>
                    <a:pt x="534" y="79"/>
                    <a:pt x="638" y="51"/>
                  </a:cubicBezTo>
                  <a:cubicBezTo>
                    <a:pt x="642" y="52"/>
                    <a:pt x="647" y="48"/>
                    <a:pt x="645" y="44"/>
                  </a:cubicBezTo>
                  <a:close/>
                  <a:moveTo>
                    <a:pt x="317" y="51"/>
                  </a:moveTo>
                  <a:cubicBezTo>
                    <a:pt x="262" y="51"/>
                    <a:pt x="207" y="46"/>
                    <a:pt x="151" y="45"/>
                  </a:cubicBezTo>
                  <a:cubicBezTo>
                    <a:pt x="105" y="44"/>
                    <a:pt x="57" y="53"/>
                    <a:pt x="11" y="44"/>
                  </a:cubicBezTo>
                  <a:cubicBezTo>
                    <a:pt x="11" y="35"/>
                    <a:pt x="11" y="27"/>
                    <a:pt x="12" y="18"/>
                  </a:cubicBezTo>
                  <a:cubicBezTo>
                    <a:pt x="56" y="11"/>
                    <a:pt x="100" y="23"/>
                    <a:pt x="144" y="25"/>
                  </a:cubicBezTo>
                  <a:cubicBezTo>
                    <a:pt x="197" y="26"/>
                    <a:pt x="250" y="27"/>
                    <a:pt x="303" y="30"/>
                  </a:cubicBezTo>
                  <a:cubicBezTo>
                    <a:pt x="409" y="34"/>
                    <a:pt x="515" y="16"/>
                    <a:pt x="622" y="17"/>
                  </a:cubicBezTo>
                  <a:cubicBezTo>
                    <a:pt x="622" y="17"/>
                    <a:pt x="622" y="17"/>
                    <a:pt x="623" y="17"/>
                  </a:cubicBezTo>
                  <a:cubicBezTo>
                    <a:pt x="623" y="19"/>
                    <a:pt x="623" y="20"/>
                    <a:pt x="624" y="21"/>
                  </a:cubicBezTo>
                  <a:cubicBezTo>
                    <a:pt x="628" y="28"/>
                    <a:pt x="629" y="35"/>
                    <a:pt x="631" y="42"/>
                  </a:cubicBezTo>
                  <a:cubicBezTo>
                    <a:pt x="529" y="67"/>
                    <a:pt x="421" y="51"/>
                    <a:pt x="317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4" name="Freeform 2190"/>
            <p:cNvSpPr>
              <a:spLocks/>
            </p:cNvSpPr>
            <p:nvPr/>
          </p:nvSpPr>
          <p:spPr bwMode="auto">
            <a:xfrm>
              <a:off x="6426200" y="511175"/>
              <a:ext cx="69850" cy="71438"/>
            </a:xfrm>
            <a:custGeom>
              <a:avLst/>
              <a:gdLst>
                <a:gd name="T0" fmla="*/ 43 w 45"/>
                <a:gd name="T1" fmla="*/ 1 h 45"/>
                <a:gd name="T2" fmla="*/ 2 w 45"/>
                <a:gd name="T3" fmla="*/ 41 h 45"/>
                <a:gd name="T4" fmla="*/ 4 w 45"/>
                <a:gd name="T5" fmla="*/ 44 h 45"/>
                <a:gd name="T6" fmla="*/ 44 w 45"/>
                <a:gd name="T7" fmla="*/ 2 h 45"/>
                <a:gd name="T8" fmla="*/ 43 w 45"/>
                <a:gd name="T9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43" y="1"/>
                  </a:moveTo>
                  <a:cubicBezTo>
                    <a:pt x="32" y="17"/>
                    <a:pt x="16" y="29"/>
                    <a:pt x="2" y="41"/>
                  </a:cubicBezTo>
                  <a:cubicBezTo>
                    <a:pt x="0" y="43"/>
                    <a:pt x="2" y="45"/>
                    <a:pt x="4" y="44"/>
                  </a:cubicBezTo>
                  <a:cubicBezTo>
                    <a:pt x="19" y="32"/>
                    <a:pt x="34" y="19"/>
                    <a:pt x="44" y="2"/>
                  </a:cubicBezTo>
                  <a:cubicBezTo>
                    <a:pt x="45" y="1"/>
                    <a:pt x="43" y="0"/>
                    <a:pt x="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5" name="Freeform 2191"/>
            <p:cNvSpPr>
              <a:spLocks/>
            </p:cNvSpPr>
            <p:nvPr/>
          </p:nvSpPr>
          <p:spPr bwMode="auto">
            <a:xfrm>
              <a:off x="6445250" y="550862"/>
              <a:ext cx="66675" cy="76200"/>
            </a:xfrm>
            <a:custGeom>
              <a:avLst/>
              <a:gdLst>
                <a:gd name="T0" fmla="*/ 42 w 42"/>
                <a:gd name="T1" fmla="*/ 0 h 48"/>
                <a:gd name="T2" fmla="*/ 1 w 42"/>
                <a:gd name="T3" fmla="*/ 46 h 48"/>
                <a:gd name="T4" fmla="*/ 2 w 42"/>
                <a:gd name="T5" fmla="*/ 47 h 48"/>
                <a:gd name="T6" fmla="*/ 42 w 42"/>
                <a:gd name="T7" fmla="*/ 0 h 48"/>
                <a:gd name="T8" fmla="*/ 42 w 42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8">
                  <a:moveTo>
                    <a:pt x="42" y="0"/>
                  </a:moveTo>
                  <a:cubicBezTo>
                    <a:pt x="29" y="16"/>
                    <a:pt x="13" y="30"/>
                    <a:pt x="1" y="46"/>
                  </a:cubicBezTo>
                  <a:cubicBezTo>
                    <a:pt x="0" y="47"/>
                    <a:pt x="1" y="48"/>
                    <a:pt x="2" y="47"/>
                  </a:cubicBezTo>
                  <a:cubicBezTo>
                    <a:pt x="16" y="32"/>
                    <a:pt x="30" y="16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6" name="Freeform 2192"/>
            <p:cNvSpPr>
              <a:spLocks/>
            </p:cNvSpPr>
            <p:nvPr/>
          </p:nvSpPr>
          <p:spPr bwMode="auto">
            <a:xfrm>
              <a:off x="6438900" y="609600"/>
              <a:ext cx="65088" cy="79375"/>
            </a:xfrm>
            <a:custGeom>
              <a:avLst/>
              <a:gdLst>
                <a:gd name="T0" fmla="*/ 41 w 42"/>
                <a:gd name="T1" fmla="*/ 0 h 51"/>
                <a:gd name="T2" fmla="*/ 0 w 42"/>
                <a:gd name="T3" fmla="*/ 50 h 51"/>
                <a:gd name="T4" fmla="*/ 1 w 42"/>
                <a:gd name="T5" fmla="*/ 51 h 51"/>
                <a:gd name="T6" fmla="*/ 20 w 42"/>
                <a:gd name="T7" fmla="*/ 23 h 51"/>
                <a:gd name="T8" fmla="*/ 42 w 42"/>
                <a:gd name="T9" fmla="*/ 1 h 51"/>
                <a:gd name="T10" fmla="*/ 41 w 42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51">
                  <a:moveTo>
                    <a:pt x="41" y="0"/>
                  </a:moveTo>
                  <a:cubicBezTo>
                    <a:pt x="27" y="14"/>
                    <a:pt x="6" y="30"/>
                    <a:pt x="0" y="50"/>
                  </a:cubicBezTo>
                  <a:cubicBezTo>
                    <a:pt x="0" y="51"/>
                    <a:pt x="1" y="51"/>
                    <a:pt x="1" y="51"/>
                  </a:cubicBezTo>
                  <a:cubicBezTo>
                    <a:pt x="8" y="41"/>
                    <a:pt x="13" y="32"/>
                    <a:pt x="20" y="23"/>
                  </a:cubicBezTo>
                  <a:cubicBezTo>
                    <a:pt x="27" y="15"/>
                    <a:pt x="35" y="8"/>
                    <a:pt x="42" y="1"/>
                  </a:cubicBezTo>
                  <a:cubicBezTo>
                    <a:pt x="42" y="1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7" name="Freeform 2193"/>
            <p:cNvSpPr>
              <a:spLocks/>
            </p:cNvSpPr>
            <p:nvPr/>
          </p:nvSpPr>
          <p:spPr bwMode="auto">
            <a:xfrm>
              <a:off x="6437313" y="668337"/>
              <a:ext cx="57150" cy="66675"/>
            </a:xfrm>
            <a:custGeom>
              <a:avLst/>
              <a:gdLst>
                <a:gd name="T0" fmla="*/ 2 w 37"/>
                <a:gd name="T1" fmla="*/ 42 h 42"/>
                <a:gd name="T2" fmla="*/ 22 w 37"/>
                <a:gd name="T3" fmla="*/ 20 h 42"/>
                <a:gd name="T4" fmla="*/ 37 w 37"/>
                <a:gd name="T5" fmla="*/ 1 h 42"/>
                <a:gd name="T6" fmla="*/ 36 w 37"/>
                <a:gd name="T7" fmla="*/ 0 h 42"/>
                <a:gd name="T8" fmla="*/ 18 w 37"/>
                <a:gd name="T9" fmla="*/ 20 h 42"/>
                <a:gd name="T10" fmla="*/ 1 w 37"/>
                <a:gd name="T11" fmla="*/ 41 h 42"/>
                <a:gd name="T12" fmla="*/ 2 w 37"/>
                <a:gd name="T1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42">
                  <a:moveTo>
                    <a:pt x="2" y="42"/>
                  </a:moveTo>
                  <a:cubicBezTo>
                    <a:pt x="10" y="35"/>
                    <a:pt x="16" y="27"/>
                    <a:pt x="22" y="20"/>
                  </a:cubicBezTo>
                  <a:cubicBezTo>
                    <a:pt x="27" y="13"/>
                    <a:pt x="32" y="7"/>
                    <a:pt x="37" y="1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1" y="7"/>
                    <a:pt x="24" y="14"/>
                    <a:pt x="18" y="20"/>
                  </a:cubicBezTo>
                  <a:cubicBezTo>
                    <a:pt x="12" y="27"/>
                    <a:pt x="5" y="33"/>
                    <a:pt x="1" y="41"/>
                  </a:cubicBezTo>
                  <a:cubicBezTo>
                    <a:pt x="0" y="42"/>
                    <a:pt x="2" y="42"/>
                    <a:pt x="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8" name="Freeform 2194"/>
            <p:cNvSpPr>
              <a:spLocks/>
            </p:cNvSpPr>
            <p:nvPr/>
          </p:nvSpPr>
          <p:spPr bwMode="auto">
            <a:xfrm>
              <a:off x="6438900" y="714375"/>
              <a:ext cx="65088" cy="76200"/>
            </a:xfrm>
            <a:custGeom>
              <a:avLst/>
              <a:gdLst>
                <a:gd name="T0" fmla="*/ 41 w 42"/>
                <a:gd name="T1" fmla="*/ 1 h 48"/>
                <a:gd name="T2" fmla="*/ 0 w 42"/>
                <a:gd name="T3" fmla="*/ 47 h 48"/>
                <a:gd name="T4" fmla="*/ 1 w 42"/>
                <a:gd name="T5" fmla="*/ 48 h 48"/>
                <a:gd name="T6" fmla="*/ 41 w 42"/>
                <a:gd name="T7" fmla="*/ 1 h 48"/>
                <a:gd name="T8" fmla="*/ 41 w 42"/>
                <a:gd name="T9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8">
                  <a:moveTo>
                    <a:pt x="41" y="1"/>
                  </a:moveTo>
                  <a:cubicBezTo>
                    <a:pt x="25" y="13"/>
                    <a:pt x="4" y="26"/>
                    <a:pt x="0" y="47"/>
                  </a:cubicBezTo>
                  <a:cubicBezTo>
                    <a:pt x="0" y="48"/>
                    <a:pt x="1" y="48"/>
                    <a:pt x="1" y="48"/>
                  </a:cubicBezTo>
                  <a:cubicBezTo>
                    <a:pt x="10" y="28"/>
                    <a:pt x="25" y="14"/>
                    <a:pt x="41" y="1"/>
                  </a:cubicBezTo>
                  <a:cubicBezTo>
                    <a:pt x="42" y="1"/>
                    <a:pt x="41" y="0"/>
                    <a:pt x="4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9" name="Freeform 2195"/>
            <p:cNvSpPr>
              <a:spLocks/>
            </p:cNvSpPr>
            <p:nvPr/>
          </p:nvSpPr>
          <p:spPr bwMode="auto">
            <a:xfrm>
              <a:off x="6445250" y="787400"/>
              <a:ext cx="36513" cy="31750"/>
            </a:xfrm>
            <a:custGeom>
              <a:avLst/>
              <a:gdLst>
                <a:gd name="T0" fmla="*/ 22 w 23"/>
                <a:gd name="T1" fmla="*/ 2 h 20"/>
                <a:gd name="T2" fmla="*/ 22 w 23"/>
                <a:gd name="T3" fmla="*/ 0 h 20"/>
                <a:gd name="T4" fmla="*/ 1 w 23"/>
                <a:gd name="T5" fmla="*/ 18 h 20"/>
                <a:gd name="T6" fmla="*/ 2 w 23"/>
                <a:gd name="T7" fmla="*/ 19 h 20"/>
                <a:gd name="T8" fmla="*/ 22 w 23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22" y="2"/>
                  </a:moveTo>
                  <a:cubicBezTo>
                    <a:pt x="23" y="1"/>
                    <a:pt x="22" y="0"/>
                    <a:pt x="22" y="0"/>
                  </a:cubicBezTo>
                  <a:cubicBezTo>
                    <a:pt x="13" y="4"/>
                    <a:pt x="7" y="11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8" y="13"/>
                    <a:pt x="13" y="5"/>
                    <a:pt x="2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0" name="Freeform 2196"/>
            <p:cNvSpPr>
              <a:spLocks/>
            </p:cNvSpPr>
            <p:nvPr/>
          </p:nvSpPr>
          <p:spPr bwMode="auto">
            <a:xfrm>
              <a:off x="6459538" y="815975"/>
              <a:ext cx="34925" cy="20638"/>
            </a:xfrm>
            <a:custGeom>
              <a:avLst/>
              <a:gdLst>
                <a:gd name="T0" fmla="*/ 2 w 22"/>
                <a:gd name="T1" fmla="*/ 13 h 13"/>
                <a:gd name="T2" fmla="*/ 22 w 22"/>
                <a:gd name="T3" fmla="*/ 1 h 13"/>
                <a:gd name="T4" fmla="*/ 21 w 22"/>
                <a:gd name="T5" fmla="*/ 0 h 13"/>
                <a:gd name="T6" fmla="*/ 1 w 22"/>
                <a:gd name="T7" fmla="*/ 12 h 13"/>
                <a:gd name="T8" fmla="*/ 2 w 2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3">
                  <a:moveTo>
                    <a:pt x="2" y="13"/>
                  </a:moveTo>
                  <a:cubicBezTo>
                    <a:pt x="7" y="7"/>
                    <a:pt x="14" y="3"/>
                    <a:pt x="22" y="1"/>
                  </a:cubicBezTo>
                  <a:cubicBezTo>
                    <a:pt x="22" y="1"/>
                    <a:pt x="22" y="0"/>
                    <a:pt x="21" y="0"/>
                  </a:cubicBezTo>
                  <a:cubicBezTo>
                    <a:pt x="14" y="3"/>
                    <a:pt x="7" y="6"/>
                    <a:pt x="1" y="12"/>
                  </a:cubicBezTo>
                  <a:cubicBezTo>
                    <a:pt x="0" y="12"/>
                    <a:pt x="1" y="13"/>
                    <a:pt x="2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1" name="Freeform 2197"/>
            <p:cNvSpPr>
              <a:spLocks/>
            </p:cNvSpPr>
            <p:nvPr/>
          </p:nvSpPr>
          <p:spPr bwMode="auto">
            <a:xfrm>
              <a:off x="6689725" y="522287"/>
              <a:ext cx="73025" cy="39688"/>
            </a:xfrm>
            <a:custGeom>
              <a:avLst/>
              <a:gdLst>
                <a:gd name="T0" fmla="*/ 45 w 46"/>
                <a:gd name="T1" fmla="*/ 0 h 25"/>
                <a:gd name="T2" fmla="*/ 1 w 46"/>
                <a:gd name="T3" fmla="*/ 23 h 25"/>
                <a:gd name="T4" fmla="*/ 2 w 46"/>
                <a:gd name="T5" fmla="*/ 25 h 25"/>
                <a:gd name="T6" fmla="*/ 45 w 46"/>
                <a:gd name="T7" fmla="*/ 1 h 25"/>
                <a:gd name="T8" fmla="*/ 45 w 46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5">
                  <a:moveTo>
                    <a:pt x="45" y="0"/>
                  </a:moveTo>
                  <a:cubicBezTo>
                    <a:pt x="30" y="6"/>
                    <a:pt x="16" y="16"/>
                    <a:pt x="1" y="23"/>
                  </a:cubicBezTo>
                  <a:cubicBezTo>
                    <a:pt x="0" y="24"/>
                    <a:pt x="1" y="25"/>
                    <a:pt x="2" y="25"/>
                  </a:cubicBezTo>
                  <a:cubicBezTo>
                    <a:pt x="17" y="19"/>
                    <a:pt x="30" y="8"/>
                    <a:pt x="45" y="1"/>
                  </a:cubicBezTo>
                  <a:cubicBezTo>
                    <a:pt x="46" y="1"/>
                    <a:pt x="45" y="0"/>
                    <a:pt x="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2" name="Freeform 2198"/>
            <p:cNvSpPr>
              <a:spLocks/>
            </p:cNvSpPr>
            <p:nvPr/>
          </p:nvSpPr>
          <p:spPr bwMode="auto">
            <a:xfrm>
              <a:off x="6694488" y="557212"/>
              <a:ext cx="74613" cy="50800"/>
            </a:xfrm>
            <a:custGeom>
              <a:avLst/>
              <a:gdLst>
                <a:gd name="T0" fmla="*/ 44 w 47"/>
                <a:gd name="T1" fmla="*/ 1 h 32"/>
                <a:gd name="T2" fmla="*/ 1 w 47"/>
                <a:gd name="T3" fmla="*/ 31 h 32"/>
                <a:gd name="T4" fmla="*/ 2 w 47"/>
                <a:gd name="T5" fmla="*/ 31 h 32"/>
                <a:gd name="T6" fmla="*/ 23 w 47"/>
                <a:gd name="T7" fmla="*/ 15 h 32"/>
                <a:gd name="T8" fmla="*/ 45 w 47"/>
                <a:gd name="T9" fmla="*/ 3 h 32"/>
                <a:gd name="T10" fmla="*/ 44 w 47"/>
                <a:gd name="T1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32">
                  <a:moveTo>
                    <a:pt x="44" y="1"/>
                  </a:moveTo>
                  <a:cubicBezTo>
                    <a:pt x="30" y="9"/>
                    <a:pt x="9" y="16"/>
                    <a:pt x="1" y="31"/>
                  </a:cubicBezTo>
                  <a:cubicBezTo>
                    <a:pt x="0" y="31"/>
                    <a:pt x="1" y="32"/>
                    <a:pt x="2" y="31"/>
                  </a:cubicBezTo>
                  <a:cubicBezTo>
                    <a:pt x="9" y="26"/>
                    <a:pt x="15" y="20"/>
                    <a:pt x="23" y="15"/>
                  </a:cubicBezTo>
                  <a:cubicBezTo>
                    <a:pt x="30" y="11"/>
                    <a:pt x="38" y="7"/>
                    <a:pt x="45" y="3"/>
                  </a:cubicBezTo>
                  <a:cubicBezTo>
                    <a:pt x="47" y="2"/>
                    <a:pt x="46" y="0"/>
                    <a:pt x="4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3" name="Freeform 2199"/>
            <p:cNvSpPr>
              <a:spLocks/>
            </p:cNvSpPr>
            <p:nvPr/>
          </p:nvSpPr>
          <p:spPr bwMode="auto">
            <a:xfrm>
              <a:off x="6694488" y="596900"/>
              <a:ext cx="68263" cy="36513"/>
            </a:xfrm>
            <a:custGeom>
              <a:avLst/>
              <a:gdLst>
                <a:gd name="T0" fmla="*/ 2 w 43"/>
                <a:gd name="T1" fmla="*/ 24 h 24"/>
                <a:gd name="T2" fmla="*/ 42 w 43"/>
                <a:gd name="T3" fmla="*/ 0 h 24"/>
                <a:gd name="T4" fmla="*/ 42 w 43"/>
                <a:gd name="T5" fmla="*/ 0 h 24"/>
                <a:gd name="T6" fmla="*/ 1 w 43"/>
                <a:gd name="T7" fmla="*/ 23 h 24"/>
                <a:gd name="T8" fmla="*/ 2 w 43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4">
                  <a:moveTo>
                    <a:pt x="2" y="24"/>
                  </a:moveTo>
                  <a:cubicBezTo>
                    <a:pt x="16" y="17"/>
                    <a:pt x="28" y="7"/>
                    <a:pt x="42" y="0"/>
                  </a:cubicBezTo>
                  <a:cubicBezTo>
                    <a:pt x="43" y="0"/>
                    <a:pt x="42" y="0"/>
                    <a:pt x="42" y="0"/>
                  </a:cubicBezTo>
                  <a:cubicBezTo>
                    <a:pt x="28" y="5"/>
                    <a:pt x="13" y="14"/>
                    <a:pt x="1" y="23"/>
                  </a:cubicBezTo>
                  <a:cubicBezTo>
                    <a:pt x="0" y="23"/>
                    <a:pt x="1" y="24"/>
                    <a:pt x="2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4" name="Freeform 2200"/>
            <p:cNvSpPr>
              <a:spLocks/>
            </p:cNvSpPr>
            <p:nvPr/>
          </p:nvSpPr>
          <p:spPr bwMode="auto">
            <a:xfrm>
              <a:off x="6694488" y="636587"/>
              <a:ext cx="73025" cy="44450"/>
            </a:xfrm>
            <a:custGeom>
              <a:avLst/>
              <a:gdLst>
                <a:gd name="T0" fmla="*/ 2 w 46"/>
                <a:gd name="T1" fmla="*/ 27 h 28"/>
                <a:gd name="T2" fmla="*/ 45 w 46"/>
                <a:gd name="T3" fmla="*/ 1 h 28"/>
                <a:gd name="T4" fmla="*/ 45 w 46"/>
                <a:gd name="T5" fmla="*/ 0 h 28"/>
                <a:gd name="T6" fmla="*/ 1 w 46"/>
                <a:gd name="T7" fmla="*/ 26 h 28"/>
                <a:gd name="T8" fmla="*/ 2 w 46"/>
                <a:gd name="T9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8">
                  <a:moveTo>
                    <a:pt x="2" y="27"/>
                  </a:moveTo>
                  <a:cubicBezTo>
                    <a:pt x="14" y="15"/>
                    <a:pt x="29" y="7"/>
                    <a:pt x="45" y="1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29" y="6"/>
                    <a:pt x="13" y="14"/>
                    <a:pt x="1" y="26"/>
                  </a:cubicBezTo>
                  <a:cubicBezTo>
                    <a:pt x="0" y="27"/>
                    <a:pt x="1" y="28"/>
                    <a:pt x="2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5" name="Freeform 2201"/>
            <p:cNvSpPr>
              <a:spLocks/>
            </p:cNvSpPr>
            <p:nvPr/>
          </p:nvSpPr>
          <p:spPr bwMode="auto">
            <a:xfrm>
              <a:off x="6686550" y="681037"/>
              <a:ext cx="76200" cy="44450"/>
            </a:xfrm>
            <a:custGeom>
              <a:avLst/>
              <a:gdLst>
                <a:gd name="T0" fmla="*/ 1 w 48"/>
                <a:gd name="T1" fmla="*/ 28 h 28"/>
                <a:gd name="T2" fmla="*/ 48 w 48"/>
                <a:gd name="T3" fmla="*/ 2 h 28"/>
                <a:gd name="T4" fmla="*/ 46 w 48"/>
                <a:gd name="T5" fmla="*/ 1 h 28"/>
                <a:gd name="T6" fmla="*/ 0 w 48"/>
                <a:gd name="T7" fmla="*/ 27 h 28"/>
                <a:gd name="T8" fmla="*/ 1 w 48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8">
                  <a:moveTo>
                    <a:pt x="1" y="28"/>
                  </a:moveTo>
                  <a:cubicBezTo>
                    <a:pt x="18" y="27"/>
                    <a:pt x="34" y="13"/>
                    <a:pt x="48" y="2"/>
                  </a:cubicBezTo>
                  <a:cubicBezTo>
                    <a:pt x="48" y="1"/>
                    <a:pt x="47" y="0"/>
                    <a:pt x="46" y="1"/>
                  </a:cubicBezTo>
                  <a:cubicBezTo>
                    <a:pt x="32" y="12"/>
                    <a:pt x="18" y="21"/>
                    <a:pt x="0" y="27"/>
                  </a:cubicBezTo>
                  <a:cubicBezTo>
                    <a:pt x="0" y="27"/>
                    <a:pt x="0" y="28"/>
                    <a:pt x="1" y="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6" name="Freeform 2202"/>
            <p:cNvSpPr>
              <a:spLocks/>
            </p:cNvSpPr>
            <p:nvPr/>
          </p:nvSpPr>
          <p:spPr bwMode="auto">
            <a:xfrm>
              <a:off x="6696075" y="723900"/>
              <a:ext cx="74613" cy="47625"/>
            </a:xfrm>
            <a:custGeom>
              <a:avLst/>
              <a:gdLst>
                <a:gd name="T0" fmla="*/ 47 w 47"/>
                <a:gd name="T1" fmla="*/ 0 h 30"/>
                <a:gd name="T2" fmla="*/ 22 w 47"/>
                <a:gd name="T3" fmla="*/ 16 h 30"/>
                <a:gd name="T4" fmla="*/ 0 w 47"/>
                <a:gd name="T5" fmla="*/ 29 h 30"/>
                <a:gd name="T6" fmla="*/ 0 w 47"/>
                <a:gd name="T7" fmla="*/ 30 h 30"/>
                <a:gd name="T8" fmla="*/ 23 w 47"/>
                <a:gd name="T9" fmla="*/ 17 h 30"/>
                <a:gd name="T10" fmla="*/ 47 w 47"/>
                <a:gd name="T11" fmla="*/ 1 h 30"/>
                <a:gd name="T12" fmla="*/ 47 w 47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0">
                  <a:moveTo>
                    <a:pt x="47" y="0"/>
                  </a:moveTo>
                  <a:cubicBezTo>
                    <a:pt x="39" y="7"/>
                    <a:pt x="31" y="12"/>
                    <a:pt x="22" y="16"/>
                  </a:cubicBezTo>
                  <a:cubicBezTo>
                    <a:pt x="15" y="20"/>
                    <a:pt x="5" y="23"/>
                    <a:pt x="0" y="29"/>
                  </a:cubicBezTo>
                  <a:cubicBezTo>
                    <a:pt x="0" y="29"/>
                    <a:pt x="0" y="30"/>
                    <a:pt x="0" y="30"/>
                  </a:cubicBezTo>
                  <a:cubicBezTo>
                    <a:pt x="8" y="27"/>
                    <a:pt x="15" y="21"/>
                    <a:pt x="23" y="17"/>
                  </a:cubicBezTo>
                  <a:cubicBezTo>
                    <a:pt x="31" y="13"/>
                    <a:pt x="40" y="8"/>
                    <a:pt x="47" y="1"/>
                  </a:cubicBezTo>
                  <a:cubicBezTo>
                    <a:pt x="47" y="0"/>
                    <a:pt x="47" y="0"/>
                    <a:pt x="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7" name="Freeform 2203"/>
            <p:cNvSpPr>
              <a:spLocks/>
            </p:cNvSpPr>
            <p:nvPr/>
          </p:nvSpPr>
          <p:spPr bwMode="auto">
            <a:xfrm>
              <a:off x="6684963" y="787400"/>
              <a:ext cx="60325" cy="50800"/>
            </a:xfrm>
            <a:custGeom>
              <a:avLst/>
              <a:gdLst>
                <a:gd name="T0" fmla="*/ 2 w 38"/>
                <a:gd name="T1" fmla="*/ 31 h 32"/>
                <a:gd name="T2" fmla="*/ 37 w 38"/>
                <a:gd name="T3" fmla="*/ 2 h 32"/>
                <a:gd name="T4" fmla="*/ 36 w 38"/>
                <a:gd name="T5" fmla="*/ 0 h 32"/>
                <a:gd name="T6" fmla="*/ 1 w 38"/>
                <a:gd name="T7" fmla="*/ 29 h 32"/>
                <a:gd name="T8" fmla="*/ 2 w 38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2">
                  <a:moveTo>
                    <a:pt x="2" y="31"/>
                  </a:moveTo>
                  <a:cubicBezTo>
                    <a:pt x="14" y="22"/>
                    <a:pt x="25" y="11"/>
                    <a:pt x="37" y="2"/>
                  </a:cubicBezTo>
                  <a:cubicBezTo>
                    <a:pt x="38" y="1"/>
                    <a:pt x="37" y="0"/>
                    <a:pt x="36" y="0"/>
                  </a:cubicBezTo>
                  <a:cubicBezTo>
                    <a:pt x="24" y="10"/>
                    <a:pt x="13" y="20"/>
                    <a:pt x="1" y="29"/>
                  </a:cubicBezTo>
                  <a:cubicBezTo>
                    <a:pt x="0" y="30"/>
                    <a:pt x="1" y="32"/>
                    <a:pt x="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8" name="Freeform 2204"/>
            <p:cNvSpPr>
              <a:spLocks/>
            </p:cNvSpPr>
            <p:nvPr/>
          </p:nvSpPr>
          <p:spPr bwMode="auto">
            <a:xfrm>
              <a:off x="6704013" y="823912"/>
              <a:ext cx="49213" cy="26988"/>
            </a:xfrm>
            <a:custGeom>
              <a:avLst/>
              <a:gdLst>
                <a:gd name="T0" fmla="*/ 1 w 31"/>
                <a:gd name="T1" fmla="*/ 17 h 17"/>
                <a:gd name="T2" fmla="*/ 31 w 31"/>
                <a:gd name="T3" fmla="*/ 2 h 17"/>
                <a:gd name="T4" fmla="*/ 30 w 31"/>
                <a:gd name="T5" fmla="*/ 1 h 17"/>
                <a:gd name="T6" fmla="*/ 1 w 31"/>
                <a:gd name="T7" fmla="*/ 15 h 17"/>
                <a:gd name="T8" fmla="*/ 1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1" y="17"/>
                  </a:moveTo>
                  <a:cubicBezTo>
                    <a:pt x="12" y="14"/>
                    <a:pt x="22" y="8"/>
                    <a:pt x="31" y="2"/>
                  </a:cubicBezTo>
                  <a:cubicBezTo>
                    <a:pt x="31" y="1"/>
                    <a:pt x="31" y="0"/>
                    <a:pt x="30" y="1"/>
                  </a:cubicBezTo>
                  <a:cubicBezTo>
                    <a:pt x="21" y="7"/>
                    <a:pt x="11" y="11"/>
                    <a:pt x="1" y="15"/>
                  </a:cubicBezTo>
                  <a:cubicBezTo>
                    <a:pt x="0" y="16"/>
                    <a:pt x="0" y="17"/>
                    <a:pt x="1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9" name="Freeform 2205"/>
            <p:cNvSpPr>
              <a:spLocks/>
            </p:cNvSpPr>
            <p:nvPr/>
          </p:nvSpPr>
          <p:spPr bwMode="auto">
            <a:xfrm>
              <a:off x="6961188" y="512762"/>
              <a:ext cx="57150" cy="49213"/>
            </a:xfrm>
            <a:custGeom>
              <a:avLst/>
              <a:gdLst>
                <a:gd name="T0" fmla="*/ 1 w 36"/>
                <a:gd name="T1" fmla="*/ 30 h 31"/>
                <a:gd name="T2" fmla="*/ 16 w 36"/>
                <a:gd name="T3" fmla="*/ 15 h 31"/>
                <a:gd name="T4" fmla="*/ 36 w 36"/>
                <a:gd name="T5" fmla="*/ 1 h 31"/>
                <a:gd name="T6" fmla="*/ 36 w 36"/>
                <a:gd name="T7" fmla="*/ 0 h 31"/>
                <a:gd name="T8" fmla="*/ 16 w 36"/>
                <a:gd name="T9" fmla="*/ 11 h 31"/>
                <a:gd name="T10" fmla="*/ 0 w 36"/>
                <a:gd name="T11" fmla="*/ 29 h 31"/>
                <a:gd name="T12" fmla="*/ 1 w 36"/>
                <a:gd name="T13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" y="30"/>
                  </a:moveTo>
                  <a:cubicBezTo>
                    <a:pt x="7" y="26"/>
                    <a:pt x="11" y="20"/>
                    <a:pt x="16" y="15"/>
                  </a:cubicBezTo>
                  <a:cubicBezTo>
                    <a:pt x="22" y="9"/>
                    <a:pt x="29" y="5"/>
                    <a:pt x="36" y="1"/>
                  </a:cubicBezTo>
                  <a:cubicBezTo>
                    <a:pt x="36" y="1"/>
                    <a:pt x="36" y="0"/>
                    <a:pt x="36" y="0"/>
                  </a:cubicBezTo>
                  <a:cubicBezTo>
                    <a:pt x="29" y="3"/>
                    <a:pt x="22" y="7"/>
                    <a:pt x="16" y="11"/>
                  </a:cubicBezTo>
                  <a:cubicBezTo>
                    <a:pt x="10" y="16"/>
                    <a:pt x="3" y="22"/>
                    <a:pt x="0" y="29"/>
                  </a:cubicBezTo>
                  <a:cubicBezTo>
                    <a:pt x="0" y="30"/>
                    <a:pt x="1" y="31"/>
                    <a:pt x="1" y="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0" name="Freeform 2206"/>
            <p:cNvSpPr>
              <a:spLocks/>
            </p:cNvSpPr>
            <p:nvPr/>
          </p:nvSpPr>
          <p:spPr bwMode="auto">
            <a:xfrm>
              <a:off x="6950075" y="566737"/>
              <a:ext cx="71438" cy="52388"/>
            </a:xfrm>
            <a:custGeom>
              <a:avLst/>
              <a:gdLst>
                <a:gd name="T0" fmla="*/ 3 w 45"/>
                <a:gd name="T1" fmla="*/ 32 h 33"/>
                <a:gd name="T2" fmla="*/ 44 w 45"/>
                <a:gd name="T3" fmla="*/ 3 h 33"/>
                <a:gd name="T4" fmla="*/ 42 w 45"/>
                <a:gd name="T5" fmla="*/ 1 h 33"/>
                <a:gd name="T6" fmla="*/ 1 w 45"/>
                <a:gd name="T7" fmla="*/ 30 h 33"/>
                <a:gd name="T8" fmla="*/ 3 w 45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3">
                  <a:moveTo>
                    <a:pt x="3" y="32"/>
                  </a:moveTo>
                  <a:cubicBezTo>
                    <a:pt x="17" y="23"/>
                    <a:pt x="31" y="14"/>
                    <a:pt x="44" y="3"/>
                  </a:cubicBezTo>
                  <a:cubicBezTo>
                    <a:pt x="45" y="1"/>
                    <a:pt x="43" y="0"/>
                    <a:pt x="42" y="1"/>
                  </a:cubicBezTo>
                  <a:cubicBezTo>
                    <a:pt x="30" y="12"/>
                    <a:pt x="16" y="21"/>
                    <a:pt x="1" y="30"/>
                  </a:cubicBezTo>
                  <a:cubicBezTo>
                    <a:pt x="0" y="30"/>
                    <a:pt x="1" y="33"/>
                    <a:pt x="3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1" name="Freeform 2207"/>
            <p:cNvSpPr>
              <a:spLocks/>
            </p:cNvSpPr>
            <p:nvPr/>
          </p:nvSpPr>
          <p:spPr bwMode="auto">
            <a:xfrm>
              <a:off x="6950075" y="612775"/>
              <a:ext cx="71438" cy="58738"/>
            </a:xfrm>
            <a:custGeom>
              <a:avLst/>
              <a:gdLst>
                <a:gd name="T0" fmla="*/ 3 w 45"/>
                <a:gd name="T1" fmla="*/ 37 h 38"/>
                <a:gd name="T2" fmla="*/ 20 w 45"/>
                <a:gd name="T3" fmla="*/ 19 h 38"/>
                <a:gd name="T4" fmla="*/ 43 w 45"/>
                <a:gd name="T5" fmla="*/ 3 h 38"/>
                <a:gd name="T6" fmla="*/ 42 w 45"/>
                <a:gd name="T7" fmla="*/ 1 h 38"/>
                <a:gd name="T8" fmla="*/ 1 w 45"/>
                <a:gd name="T9" fmla="*/ 36 h 38"/>
                <a:gd name="T10" fmla="*/ 3 w 45"/>
                <a:gd name="T11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8">
                  <a:moveTo>
                    <a:pt x="3" y="37"/>
                  </a:moveTo>
                  <a:cubicBezTo>
                    <a:pt x="9" y="31"/>
                    <a:pt x="14" y="25"/>
                    <a:pt x="20" y="19"/>
                  </a:cubicBezTo>
                  <a:cubicBezTo>
                    <a:pt x="27" y="13"/>
                    <a:pt x="35" y="8"/>
                    <a:pt x="43" y="3"/>
                  </a:cubicBezTo>
                  <a:cubicBezTo>
                    <a:pt x="45" y="2"/>
                    <a:pt x="43" y="0"/>
                    <a:pt x="42" y="1"/>
                  </a:cubicBezTo>
                  <a:cubicBezTo>
                    <a:pt x="28" y="9"/>
                    <a:pt x="8" y="20"/>
                    <a:pt x="1" y="36"/>
                  </a:cubicBezTo>
                  <a:cubicBezTo>
                    <a:pt x="0" y="37"/>
                    <a:pt x="2" y="38"/>
                    <a:pt x="3" y="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2" name="Freeform 2208"/>
            <p:cNvSpPr>
              <a:spLocks/>
            </p:cNvSpPr>
            <p:nvPr/>
          </p:nvSpPr>
          <p:spPr bwMode="auto">
            <a:xfrm>
              <a:off x="6942138" y="658812"/>
              <a:ext cx="76200" cy="58738"/>
            </a:xfrm>
            <a:custGeom>
              <a:avLst/>
              <a:gdLst>
                <a:gd name="T0" fmla="*/ 2 w 48"/>
                <a:gd name="T1" fmla="*/ 36 h 37"/>
                <a:gd name="T2" fmla="*/ 48 w 48"/>
                <a:gd name="T3" fmla="*/ 1 h 37"/>
                <a:gd name="T4" fmla="*/ 48 w 48"/>
                <a:gd name="T5" fmla="*/ 1 h 37"/>
                <a:gd name="T6" fmla="*/ 1 w 48"/>
                <a:gd name="T7" fmla="*/ 35 h 37"/>
                <a:gd name="T8" fmla="*/ 2 w 48"/>
                <a:gd name="T9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7">
                  <a:moveTo>
                    <a:pt x="2" y="36"/>
                  </a:moveTo>
                  <a:cubicBezTo>
                    <a:pt x="18" y="26"/>
                    <a:pt x="32" y="12"/>
                    <a:pt x="48" y="1"/>
                  </a:cubicBezTo>
                  <a:cubicBezTo>
                    <a:pt x="48" y="1"/>
                    <a:pt x="48" y="0"/>
                    <a:pt x="48" y="1"/>
                  </a:cubicBezTo>
                  <a:cubicBezTo>
                    <a:pt x="31" y="10"/>
                    <a:pt x="14" y="22"/>
                    <a:pt x="1" y="35"/>
                  </a:cubicBezTo>
                  <a:cubicBezTo>
                    <a:pt x="0" y="36"/>
                    <a:pt x="1" y="37"/>
                    <a:pt x="2" y="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3" name="Freeform 2209"/>
            <p:cNvSpPr>
              <a:spLocks/>
            </p:cNvSpPr>
            <p:nvPr/>
          </p:nvSpPr>
          <p:spPr bwMode="auto">
            <a:xfrm>
              <a:off x="6951663" y="696912"/>
              <a:ext cx="66675" cy="57150"/>
            </a:xfrm>
            <a:custGeom>
              <a:avLst/>
              <a:gdLst>
                <a:gd name="T0" fmla="*/ 1 w 42"/>
                <a:gd name="T1" fmla="*/ 36 h 36"/>
                <a:gd name="T2" fmla="*/ 42 w 42"/>
                <a:gd name="T3" fmla="*/ 0 h 36"/>
                <a:gd name="T4" fmla="*/ 42 w 42"/>
                <a:gd name="T5" fmla="*/ 0 h 36"/>
                <a:gd name="T6" fmla="*/ 0 w 42"/>
                <a:gd name="T7" fmla="*/ 34 h 36"/>
                <a:gd name="T8" fmla="*/ 1 w 42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6">
                  <a:moveTo>
                    <a:pt x="1" y="36"/>
                  </a:moveTo>
                  <a:cubicBezTo>
                    <a:pt x="16" y="26"/>
                    <a:pt x="30" y="13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9" y="12"/>
                    <a:pt x="13" y="22"/>
                    <a:pt x="0" y="34"/>
                  </a:cubicBezTo>
                  <a:cubicBezTo>
                    <a:pt x="0" y="35"/>
                    <a:pt x="1" y="36"/>
                    <a:pt x="1" y="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4" name="Freeform 2210"/>
            <p:cNvSpPr>
              <a:spLocks/>
            </p:cNvSpPr>
            <p:nvPr/>
          </p:nvSpPr>
          <p:spPr bwMode="auto">
            <a:xfrm>
              <a:off x="6959600" y="742950"/>
              <a:ext cx="68263" cy="49213"/>
            </a:xfrm>
            <a:custGeom>
              <a:avLst/>
              <a:gdLst>
                <a:gd name="T0" fmla="*/ 42 w 43"/>
                <a:gd name="T1" fmla="*/ 0 h 31"/>
                <a:gd name="T2" fmla="*/ 1 w 43"/>
                <a:gd name="T3" fmla="*/ 28 h 31"/>
                <a:gd name="T4" fmla="*/ 3 w 43"/>
                <a:gd name="T5" fmla="*/ 30 h 31"/>
                <a:gd name="T6" fmla="*/ 43 w 43"/>
                <a:gd name="T7" fmla="*/ 0 h 31"/>
                <a:gd name="T8" fmla="*/ 42 w 43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1">
                  <a:moveTo>
                    <a:pt x="42" y="0"/>
                  </a:moveTo>
                  <a:cubicBezTo>
                    <a:pt x="28" y="8"/>
                    <a:pt x="13" y="17"/>
                    <a:pt x="1" y="28"/>
                  </a:cubicBezTo>
                  <a:cubicBezTo>
                    <a:pt x="0" y="29"/>
                    <a:pt x="2" y="31"/>
                    <a:pt x="3" y="30"/>
                  </a:cubicBezTo>
                  <a:cubicBezTo>
                    <a:pt x="14" y="18"/>
                    <a:pt x="29" y="9"/>
                    <a:pt x="43" y="0"/>
                  </a:cubicBezTo>
                  <a:cubicBezTo>
                    <a:pt x="43" y="0"/>
                    <a:pt x="43" y="0"/>
                    <a:pt x="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5" name="Freeform 2211"/>
            <p:cNvSpPr>
              <a:spLocks/>
            </p:cNvSpPr>
            <p:nvPr/>
          </p:nvSpPr>
          <p:spPr bwMode="auto">
            <a:xfrm>
              <a:off x="6951663" y="788987"/>
              <a:ext cx="76200" cy="47625"/>
            </a:xfrm>
            <a:custGeom>
              <a:avLst/>
              <a:gdLst>
                <a:gd name="T0" fmla="*/ 1 w 48"/>
                <a:gd name="T1" fmla="*/ 30 h 30"/>
                <a:gd name="T2" fmla="*/ 48 w 48"/>
                <a:gd name="T3" fmla="*/ 0 h 30"/>
                <a:gd name="T4" fmla="*/ 47 w 48"/>
                <a:gd name="T5" fmla="*/ 0 h 30"/>
                <a:gd name="T6" fmla="*/ 1 w 48"/>
                <a:gd name="T7" fmla="*/ 28 h 30"/>
                <a:gd name="T8" fmla="*/ 1 w 4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0">
                  <a:moveTo>
                    <a:pt x="1" y="30"/>
                  </a:moveTo>
                  <a:cubicBezTo>
                    <a:pt x="17" y="20"/>
                    <a:pt x="34" y="13"/>
                    <a:pt x="48" y="0"/>
                  </a:cubicBezTo>
                  <a:cubicBezTo>
                    <a:pt x="48" y="0"/>
                    <a:pt x="48" y="0"/>
                    <a:pt x="47" y="0"/>
                  </a:cubicBezTo>
                  <a:cubicBezTo>
                    <a:pt x="34" y="13"/>
                    <a:pt x="16" y="19"/>
                    <a:pt x="1" y="28"/>
                  </a:cubicBezTo>
                  <a:cubicBezTo>
                    <a:pt x="0" y="29"/>
                    <a:pt x="1" y="30"/>
                    <a:pt x="1" y="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6" name="Freeform 2212"/>
            <p:cNvSpPr>
              <a:spLocks/>
            </p:cNvSpPr>
            <p:nvPr/>
          </p:nvSpPr>
          <p:spPr bwMode="auto">
            <a:xfrm>
              <a:off x="6978650" y="825500"/>
              <a:ext cx="58738" cy="30163"/>
            </a:xfrm>
            <a:custGeom>
              <a:avLst/>
              <a:gdLst>
                <a:gd name="T0" fmla="*/ 2 w 37"/>
                <a:gd name="T1" fmla="*/ 18 h 19"/>
                <a:gd name="T2" fmla="*/ 17 w 37"/>
                <a:gd name="T3" fmla="*/ 11 h 19"/>
                <a:gd name="T4" fmla="*/ 37 w 37"/>
                <a:gd name="T5" fmla="*/ 1 h 19"/>
                <a:gd name="T6" fmla="*/ 36 w 37"/>
                <a:gd name="T7" fmla="*/ 0 h 19"/>
                <a:gd name="T8" fmla="*/ 18 w 37"/>
                <a:gd name="T9" fmla="*/ 8 h 19"/>
                <a:gd name="T10" fmla="*/ 1 w 37"/>
                <a:gd name="T11" fmla="*/ 17 h 19"/>
                <a:gd name="T12" fmla="*/ 2 w 37"/>
                <a:gd name="T13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19">
                  <a:moveTo>
                    <a:pt x="2" y="18"/>
                  </a:moveTo>
                  <a:cubicBezTo>
                    <a:pt x="7" y="17"/>
                    <a:pt x="12" y="14"/>
                    <a:pt x="17" y="1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0" y="3"/>
                    <a:pt x="24" y="5"/>
                    <a:pt x="18" y="8"/>
                  </a:cubicBezTo>
                  <a:cubicBezTo>
                    <a:pt x="13" y="11"/>
                    <a:pt x="6" y="13"/>
                    <a:pt x="1" y="17"/>
                  </a:cubicBezTo>
                  <a:cubicBezTo>
                    <a:pt x="0" y="18"/>
                    <a:pt x="1" y="19"/>
                    <a:pt x="2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7" name="Freeform 2213"/>
            <p:cNvSpPr>
              <a:spLocks noEditPoints="1"/>
            </p:cNvSpPr>
            <p:nvPr/>
          </p:nvSpPr>
          <p:spPr bwMode="auto">
            <a:xfrm>
              <a:off x="6146800" y="31750"/>
              <a:ext cx="1084263" cy="401638"/>
            </a:xfrm>
            <a:custGeom>
              <a:avLst/>
              <a:gdLst>
                <a:gd name="T0" fmla="*/ 77 w 686"/>
                <a:gd name="T1" fmla="*/ 223 h 253"/>
                <a:gd name="T2" fmla="*/ 147 w 686"/>
                <a:gd name="T3" fmla="*/ 166 h 253"/>
                <a:gd name="T4" fmla="*/ 241 w 686"/>
                <a:gd name="T5" fmla="*/ 108 h 253"/>
                <a:gd name="T6" fmla="*/ 345 w 686"/>
                <a:gd name="T7" fmla="*/ 43 h 253"/>
                <a:gd name="T8" fmla="*/ 348 w 686"/>
                <a:gd name="T9" fmla="*/ 34 h 253"/>
                <a:gd name="T10" fmla="*/ 408 w 686"/>
                <a:gd name="T11" fmla="*/ 84 h 253"/>
                <a:gd name="T12" fmla="*/ 489 w 686"/>
                <a:gd name="T13" fmla="*/ 133 h 253"/>
                <a:gd name="T14" fmla="*/ 577 w 686"/>
                <a:gd name="T15" fmla="*/ 193 h 253"/>
                <a:gd name="T16" fmla="*/ 622 w 686"/>
                <a:gd name="T17" fmla="*/ 221 h 253"/>
                <a:gd name="T18" fmla="*/ 660 w 686"/>
                <a:gd name="T19" fmla="*/ 239 h 253"/>
                <a:gd name="T20" fmla="*/ 668 w 686"/>
                <a:gd name="T21" fmla="*/ 239 h 253"/>
                <a:gd name="T22" fmla="*/ 678 w 686"/>
                <a:gd name="T23" fmla="*/ 217 h 253"/>
                <a:gd name="T24" fmla="*/ 681 w 686"/>
                <a:gd name="T25" fmla="*/ 211 h 253"/>
                <a:gd name="T26" fmla="*/ 682 w 686"/>
                <a:gd name="T27" fmla="*/ 200 h 253"/>
                <a:gd name="T28" fmla="*/ 487 w 686"/>
                <a:gd name="T29" fmla="*/ 73 h 253"/>
                <a:gd name="T30" fmla="*/ 401 w 686"/>
                <a:gd name="T31" fmla="*/ 31 h 253"/>
                <a:gd name="T32" fmla="*/ 365 w 686"/>
                <a:gd name="T33" fmla="*/ 10 h 253"/>
                <a:gd name="T34" fmla="*/ 344 w 686"/>
                <a:gd name="T35" fmla="*/ 4 h 253"/>
                <a:gd name="T36" fmla="*/ 339 w 686"/>
                <a:gd name="T37" fmla="*/ 3 h 253"/>
                <a:gd name="T38" fmla="*/ 169 w 686"/>
                <a:gd name="T39" fmla="*/ 107 h 253"/>
                <a:gd name="T40" fmla="*/ 85 w 686"/>
                <a:gd name="T41" fmla="*/ 165 h 253"/>
                <a:gd name="T42" fmla="*/ 3 w 686"/>
                <a:gd name="T43" fmla="*/ 220 h 253"/>
                <a:gd name="T44" fmla="*/ 4 w 686"/>
                <a:gd name="T45" fmla="*/ 225 h 253"/>
                <a:gd name="T46" fmla="*/ 1 w 686"/>
                <a:gd name="T47" fmla="*/ 228 h 253"/>
                <a:gd name="T48" fmla="*/ 16 w 686"/>
                <a:gd name="T49" fmla="*/ 248 h 253"/>
                <a:gd name="T50" fmla="*/ 17 w 686"/>
                <a:gd name="T51" fmla="*/ 248 h 253"/>
                <a:gd name="T52" fmla="*/ 77 w 686"/>
                <a:gd name="T53" fmla="*/ 223 h 253"/>
                <a:gd name="T54" fmla="*/ 8 w 686"/>
                <a:gd name="T55" fmla="*/ 227 h 253"/>
                <a:gd name="T56" fmla="*/ 6 w 686"/>
                <a:gd name="T57" fmla="*/ 225 h 253"/>
                <a:gd name="T58" fmla="*/ 6 w 686"/>
                <a:gd name="T59" fmla="*/ 225 h 253"/>
                <a:gd name="T60" fmla="*/ 87 w 686"/>
                <a:gd name="T61" fmla="*/ 176 h 253"/>
                <a:gd name="T62" fmla="*/ 170 w 686"/>
                <a:gd name="T63" fmla="*/ 118 h 253"/>
                <a:gd name="T64" fmla="*/ 344 w 686"/>
                <a:gd name="T65" fmla="*/ 11 h 253"/>
                <a:gd name="T66" fmla="*/ 345 w 686"/>
                <a:gd name="T67" fmla="*/ 11 h 253"/>
                <a:gd name="T68" fmla="*/ 351 w 686"/>
                <a:gd name="T69" fmla="*/ 13 h 253"/>
                <a:gd name="T70" fmla="*/ 365 w 686"/>
                <a:gd name="T71" fmla="*/ 26 h 253"/>
                <a:gd name="T72" fmla="*/ 400 w 686"/>
                <a:gd name="T73" fmla="*/ 48 h 253"/>
                <a:gd name="T74" fmla="*/ 483 w 686"/>
                <a:gd name="T75" fmla="*/ 89 h 253"/>
                <a:gd name="T76" fmla="*/ 672 w 686"/>
                <a:gd name="T77" fmla="*/ 208 h 253"/>
                <a:gd name="T78" fmla="*/ 663 w 686"/>
                <a:gd name="T79" fmla="*/ 228 h 253"/>
                <a:gd name="T80" fmla="*/ 633 w 686"/>
                <a:gd name="T81" fmla="*/ 210 h 253"/>
                <a:gd name="T82" fmla="*/ 589 w 686"/>
                <a:gd name="T83" fmla="*/ 182 h 253"/>
                <a:gd name="T84" fmla="*/ 502 w 686"/>
                <a:gd name="T85" fmla="*/ 120 h 253"/>
                <a:gd name="T86" fmla="*/ 423 w 686"/>
                <a:gd name="T87" fmla="*/ 74 h 253"/>
                <a:gd name="T88" fmla="*/ 382 w 686"/>
                <a:gd name="T89" fmla="*/ 49 h 253"/>
                <a:gd name="T90" fmla="*/ 348 w 686"/>
                <a:gd name="T91" fmla="*/ 30 h 253"/>
                <a:gd name="T92" fmla="*/ 346 w 686"/>
                <a:gd name="T93" fmla="*/ 31 h 253"/>
                <a:gd name="T94" fmla="*/ 338 w 686"/>
                <a:gd name="T95" fmla="*/ 30 h 253"/>
                <a:gd name="T96" fmla="*/ 242 w 686"/>
                <a:gd name="T97" fmla="*/ 91 h 253"/>
                <a:gd name="T98" fmla="*/ 146 w 686"/>
                <a:gd name="T99" fmla="*/ 149 h 253"/>
                <a:gd name="T100" fmla="*/ 80 w 686"/>
                <a:gd name="T101" fmla="*/ 204 h 253"/>
                <a:gd name="T102" fmla="*/ 45 w 686"/>
                <a:gd name="T103" fmla="*/ 229 h 253"/>
                <a:gd name="T104" fmla="*/ 16 w 686"/>
                <a:gd name="T105" fmla="*/ 243 h 253"/>
                <a:gd name="T106" fmla="*/ 8 w 686"/>
                <a:gd name="T107" fmla="*/ 227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6" h="253">
                  <a:moveTo>
                    <a:pt x="77" y="223"/>
                  </a:moveTo>
                  <a:cubicBezTo>
                    <a:pt x="101" y="206"/>
                    <a:pt x="124" y="185"/>
                    <a:pt x="147" y="166"/>
                  </a:cubicBezTo>
                  <a:cubicBezTo>
                    <a:pt x="176" y="143"/>
                    <a:pt x="210" y="127"/>
                    <a:pt x="241" y="108"/>
                  </a:cubicBezTo>
                  <a:cubicBezTo>
                    <a:pt x="276" y="87"/>
                    <a:pt x="310" y="65"/>
                    <a:pt x="345" y="43"/>
                  </a:cubicBezTo>
                  <a:cubicBezTo>
                    <a:pt x="349" y="40"/>
                    <a:pt x="349" y="37"/>
                    <a:pt x="348" y="34"/>
                  </a:cubicBezTo>
                  <a:cubicBezTo>
                    <a:pt x="363" y="56"/>
                    <a:pt x="385" y="69"/>
                    <a:pt x="408" y="84"/>
                  </a:cubicBezTo>
                  <a:cubicBezTo>
                    <a:pt x="434" y="101"/>
                    <a:pt x="463" y="115"/>
                    <a:pt x="489" y="133"/>
                  </a:cubicBezTo>
                  <a:cubicBezTo>
                    <a:pt x="519" y="152"/>
                    <a:pt x="548" y="173"/>
                    <a:pt x="577" y="193"/>
                  </a:cubicBezTo>
                  <a:cubicBezTo>
                    <a:pt x="592" y="203"/>
                    <a:pt x="607" y="212"/>
                    <a:pt x="622" y="221"/>
                  </a:cubicBezTo>
                  <a:cubicBezTo>
                    <a:pt x="632" y="228"/>
                    <a:pt x="647" y="240"/>
                    <a:pt x="660" y="239"/>
                  </a:cubicBezTo>
                  <a:cubicBezTo>
                    <a:pt x="662" y="242"/>
                    <a:pt x="666" y="243"/>
                    <a:pt x="668" y="239"/>
                  </a:cubicBezTo>
                  <a:cubicBezTo>
                    <a:pt x="672" y="232"/>
                    <a:pt x="676" y="225"/>
                    <a:pt x="678" y="217"/>
                  </a:cubicBezTo>
                  <a:cubicBezTo>
                    <a:pt x="679" y="215"/>
                    <a:pt x="680" y="213"/>
                    <a:pt x="681" y="211"/>
                  </a:cubicBezTo>
                  <a:cubicBezTo>
                    <a:pt x="684" y="209"/>
                    <a:pt x="686" y="203"/>
                    <a:pt x="682" y="200"/>
                  </a:cubicBezTo>
                  <a:cubicBezTo>
                    <a:pt x="619" y="155"/>
                    <a:pt x="555" y="109"/>
                    <a:pt x="487" y="73"/>
                  </a:cubicBezTo>
                  <a:cubicBezTo>
                    <a:pt x="459" y="58"/>
                    <a:pt x="429" y="46"/>
                    <a:pt x="401" y="31"/>
                  </a:cubicBezTo>
                  <a:cubicBezTo>
                    <a:pt x="389" y="25"/>
                    <a:pt x="376" y="18"/>
                    <a:pt x="365" y="10"/>
                  </a:cubicBezTo>
                  <a:cubicBezTo>
                    <a:pt x="358" y="5"/>
                    <a:pt x="352" y="0"/>
                    <a:pt x="344" y="4"/>
                  </a:cubicBezTo>
                  <a:cubicBezTo>
                    <a:pt x="343" y="3"/>
                    <a:pt x="341" y="3"/>
                    <a:pt x="339" y="3"/>
                  </a:cubicBezTo>
                  <a:cubicBezTo>
                    <a:pt x="279" y="33"/>
                    <a:pt x="224" y="69"/>
                    <a:pt x="169" y="107"/>
                  </a:cubicBezTo>
                  <a:cubicBezTo>
                    <a:pt x="141" y="127"/>
                    <a:pt x="114" y="146"/>
                    <a:pt x="85" y="165"/>
                  </a:cubicBezTo>
                  <a:cubicBezTo>
                    <a:pt x="58" y="184"/>
                    <a:pt x="29" y="200"/>
                    <a:pt x="3" y="220"/>
                  </a:cubicBezTo>
                  <a:cubicBezTo>
                    <a:pt x="1" y="222"/>
                    <a:pt x="2" y="224"/>
                    <a:pt x="4" y="225"/>
                  </a:cubicBezTo>
                  <a:cubicBezTo>
                    <a:pt x="2" y="225"/>
                    <a:pt x="1" y="227"/>
                    <a:pt x="1" y="228"/>
                  </a:cubicBezTo>
                  <a:cubicBezTo>
                    <a:pt x="0" y="238"/>
                    <a:pt x="6" y="249"/>
                    <a:pt x="16" y="248"/>
                  </a:cubicBezTo>
                  <a:cubicBezTo>
                    <a:pt x="16" y="248"/>
                    <a:pt x="17" y="248"/>
                    <a:pt x="17" y="248"/>
                  </a:cubicBezTo>
                  <a:cubicBezTo>
                    <a:pt x="37" y="253"/>
                    <a:pt x="62" y="234"/>
                    <a:pt x="77" y="223"/>
                  </a:cubicBezTo>
                  <a:close/>
                  <a:moveTo>
                    <a:pt x="8" y="227"/>
                  </a:moveTo>
                  <a:cubicBezTo>
                    <a:pt x="8" y="226"/>
                    <a:pt x="7" y="225"/>
                    <a:pt x="6" y="225"/>
                  </a:cubicBezTo>
                  <a:cubicBezTo>
                    <a:pt x="6" y="225"/>
                    <a:pt x="6" y="225"/>
                    <a:pt x="6" y="225"/>
                  </a:cubicBezTo>
                  <a:cubicBezTo>
                    <a:pt x="34" y="212"/>
                    <a:pt x="61" y="194"/>
                    <a:pt x="87" y="176"/>
                  </a:cubicBezTo>
                  <a:cubicBezTo>
                    <a:pt x="115" y="157"/>
                    <a:pt x="142" y="138"/>
                    <a:pt x="170" y="118"/>
                  </a:cubicBezTo>
                  <a:cubicBezTo>
                    <a:pt x="226" y="80"/>
                    <a:pt x="283" y="42"/>
                    <a:pt x="344" y="11"/>
                  </a:cubicBezTo>
                  <a:cubicBezTo>
                    <a:pt x="344" y="11"/>
                    <a:pt x="345" y="11"/>
                    <a:pt x="345" y="11"/>
                  </a:cubicBezTo>
                  <a:cubicBezTo>
                    <a:pt x="348" y="11"/>
                    <a:pt x="350" y="12"/>
                    <a:pt x="351" y="13"/>
                  </a:cubicBezTo>
                  <a:cubicBezTo>
                    <a:pt x="355" y="18"/>
                    <a:pt x="360" y="22"/>
                    <a:pt x="365" y="26"/>
                  </a:cubicBezTo>
                  <a:cubicBezTo>
                    <a:pt x="376" y="35"/>
                    <a:pt x="387" y="41"/>
                    <a:pt x="400" y="48"/>
                  </a:cubicBezTo>
                  <a:cubicBezTo>
                    <a:pt x="427" y="63"/>
                    <a:pt x="455" y="75"/>
                    <a:pt x="483" y="89"/>
                  </a:cubicBezTo>
                  <a:cubicBezTo>
                    <a:pt x="549" y="122"/>
                    <a:pt x="611" y="166"/>
                    <a:pt x="672" y="208"/>
                  </a:cubicBezTo>
                  <a:cubicBezTo>
                    <a:pt x="668" y="214"/>
                    <a:pt x="665" y="221"/>
                    <a:pt x="663" y="228"/>
                  </a:cubicBezTo>
                  <a:cubicBezTo>
                    <a:pt x="656" y="220"/>
                    <a:pt x="642" y="215"/>
                    <a:pt x="633" y="210"/>
                  </a:cubicBezTo>
                  <a:cubicBezTo>
                    <a:pt x="618" y="201"/>
                    <a:pt x="604" y="191"/>
                    <a:pt x="589" y="182"/>
                  </a:cubicBezTo>
                  <a:cubicBezTo>
                    <a:pt x="560" y="161"/>
                    <a:pt x="531" y="139"/>
                    <a:pt x="502" y="120"/>
                  </a:cubicBezTo>
                  <a:cubicBezTo>
                    <a:pt x="476" y="103"/>
                    <a:pt x="449" y="89"/>
                    <a:pt x="423" y="74"/>
                  </a:cubicBezTo>
                  <a:cubicBezTo>
                    <a:pt x="409" y="66"/>
                    <a:pt x="395" y="58"/>
                    <a:pt x="382" y="49"/>
                  </a:cubicBezTo>
                  <a:cubicBezTo>
                    <a:pt x="371" y="42"/>
                    <a:pt x="359" y="36"/>
                    <a:pt x="348" y="30"/>
                  </a:cubicBezTo>
                  <a:cubicBezTo>
                    <a:pt x="347" y="29"/>
                    <a:pt x="346" y="30"/>
                    <a:pt x="346" y="31"/>
                  </a:cubicBezTo>
                  <a:cubicBezTo>
                    <a:pt x="344" y="29"/>
                    <a:pt x="341" y="28"/>
                    <a:pt x="338" y="30"/>
                  </a:cubicBezTo>
                  <a:cubicBezTo>
                    <a:pt x="306" y="51"/>
                    <a:pt x="274" y="71"/>
                    <a:pt x="242" y="91"/>
                  </a:cubicBezTo>
                  <a:cubicBezTo>
                    <a:pt x="210" y="110"/>
                    <a:pt x="176" y="127"/>
                    <a:pt x="146" y="149"/>
                  </a:cubicBezTo>
                  <a:cubicBezTo>
                    <a:pt x="123" y="166"/>
                    <a:pt x="102" y="186"/>
                    <a:pt x="80" y="204"/>
                  </a:cubicBezTo>
                  <a:cubicBezTo>
                    <a:pt x="68" y="212"/>
                    <a:pt x="57" y="221"/>
                    <a:pt x="45" y="229"/>
                  </a:cubicBezTo>
                  <a:cubicBezTo>
                    <a:pt x="36" y="234"/>
                    <a:pt x="26" y="238"/>
                    <a:pt x="16" y="243"/>
                  </a:cubicBezTo>
                  <a:cubicBezTo>
                    <a:pt x="9" y="242"/>
                    <a:pt x="9" y="234"/>
                    <a:pt x="8" y="2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95" name="Group 2294"/>
          <p:cNvGrpSpPr/>
          <p:nvPr/>
        </p:nvGrpSpPr>
        <p:grpSpPr>
          <a:xfrm>
            <a:off x="5384800" y="20637"/>
            <a:ext cx="817563" cy="788988"/>
            <a:chOff x="5384800" y="20637"/>
            <a:chExt cx="817563" cy="788988"/>
          </a:xfrm>
        </p:grpSpPr>
        <p:sp>
          <p:nvSpPr>
            <p:cNvPr id="2218" name="Freeform 2214"/>
            <p:cNvSpPr>
              <a:spLocks noEditPoints="1"/>
            </p:cNvSpPr>
            <p:nvPr/>
          </p:nvSpPr>
          <p:spPr bwMode="auto">
            <a:xfrm>
              <a:off x="5545138" y="20637"/>
              <a:ext cx="657225" cy="788988"/>
            </a:xfrm>
            <a:custGeom>
              <a:avLst/>
              <a:gdLst>
                <a:gd name="T0" fmla="*/ 369 w 416"/>
                <a:gd name="T1" fmla="*/ 335 h 498"/>
                <a:gd name="T2" fmla="*/ 349 w 416"/>
                <a:gd name="T3" fmla="*/ 176 h 498"/>
                <a:gd name="T4" fmla="*/ 282 w 416"/>
                <a:gd name="T5" fmla="*/ 158 h 498"/>
                <a:gd name="T6" fmla="*/ 225 w 416"/>
                <a:gd name="T7" fmla="*/ 7 h 498"/>
                <a:gd name="T8" fmla="*/ 133 w 416"/>
                <a:gd name="T9" fmla="*/ 315 h 498"/>
                <a:gd name="T10" fmla="*/ 56 w 416"/>
                <a:gd name="T11" fmla="*/ 159 h 498"/>
                <a:gd name="T12" fmla="*/ 19 w 416"/>
                <a:gd name="T13" fmla="*/ 203 h 498"/>
                <a:gd name="T14" fmla="*/ 45 w 416"/>
                <a:gd name="T15" fmla="*/ 434 h 498"/>
                <a:gd name="T16" fmla="*/ 19 w 416"/>
                <a:gd name="T17" fmla="*/ 443 h 498"/>
                <a:gd name="T18" fmla="*/ 115 w 416"/>
                <a:gd name="T19" fmla="*/ 497 h 498"/>
                <a:gd name="T20" fmla="*/ 116 w 416"/>
                <a:gd name="T21" fmla="*/ 450 h 498"/>
                <a:gd name="T22" fmla="*/ 162 w 416"/>
                <a:gd name="T23" fmla="*/ 445 h 498"/>
                <a:gd name="T24" fmla="*/ 203 w 416"/>
                <a:gd name="T25" fmla="*/ 289 h 498"/>
                <a:gd name="T26" fmla="*/ 239 w 416"/>
                <a:gd name="T27" fmla="*/ 438 h 498"/>
                <a:gd name="T28" fmla="*/ 264 w 416"/>
                <a:gd name="T29" fmla="*/ 485 h 498"/>
                <a:gd name="T30" fmla="*/ 344 w 416"/>
                <a:gd name="T31" fmla="*/ 438 h 498"/>
                <a:gd name="T32" fmla="*/ 416 w 416"/>
                <a:gd name="T33" fmla="*/ 321 h 498"/>
                <a:gd name="T34" fmla="*/ 382 w 416"/>
                <a:gd name="T35" fmla="*/ 385 h 498"/>
                <a:gd name="T36" fmla="*/ 353 w 416"/>
                <a:gd name="T37" fmla="*/ 410 h 498"/>
                <a:gd name="T38" fmla="*/ 300 w 416"/>
                <a:gd name="T39" fmla="*/ 368 h 498"/>
                <a:gd name="T40" fmla="*/ 246 w 416"/>
                <a:gd name="T41" fmla="*/ 417 h 498"/>
                <a:gd name="T42" fmla="*/ 195 w 416"/>
                <a:gd name="T43" fmla="*/ 277 h 498"/>
                <a:gd name="T44" fmla="*/ 93 w 416"/>
                <a:gd name="T45" fmla="*/ 370 h 498"/>
                <a:gd name="T46" fmla="*/ 100 w 416"/>
                <a:gd name="T47" fmla="*/ 428 h 498"/>
                <a:gd name="T48" fmla="*/ 114 w 416"/>
                <a:gd name="T49" fmla="*/ 492 h 498"/>
                <a:gd name="T50" fmla="*/ 72 w 416"/>
                <a:gd name="T51" fmla="*/ 450 h 498"/>
                <a:gd name="T52" fmla="*/ 15 w 416"/>
                <a:gd name="T53" fmla="*/ 294 h 498"/>
                <a:gd name="T54" fmla="*/ 47 w 416"/>
                <a:gd name="T55" fmla="*/ 168 h 498"/>
                <a:gd name="T56" fmla="*/ 74 w 416"/>
                <a:gd name="T57" fmla="*/ 259 h 498"/>
                <a:gd name="T58" fmla="*/ 136 w 416"/>
                <a:gd name="T59" fmla="*/ 324 h 498"/>
                <a:gd name="T60" fmla="*/ 138 w 416"/>
                <a:gd name="T61" fmla="*/ 321 h 498"/>
                <a:gd name="T62" fmla="*/ 145 w 416"/>
                <a:gd name="T63" fmla="*/ 237 h 498"/>
                <a:gd name="T64" fmla="*/ 231 w 416"/>
                <a:gd name="T65" fmla="*/ 48 h 498"/>
                <a:gd name="T66" fmla="*/ 291 w 416"/>
                <a:gd name="T67" fmla="*/ 215 h 498"/>
                <a:gd name="T68" fmla="*/ 293 w 416"/>
                <a:gd name="T69" fmla="*/ 288 h 498"/>
                <a:gd name="T70" fmla="*/ 293 w 416"/>
                <a:gd name="T71" fmla="*/ 291 h 498"/>
                <a:gd name="T72" fmla="*/ 298 w 416"/>
                <a:gd name="T73" fmla="*/ 290 h 498"/>
                <a:gd name="T74" fmla="*/ 358 w 416"/>
                <a:gd name="T75" fmla="*/ 343 h 498"/>
                <a:gd name="T76" fmla="*/ 403 w 416"/>
                <a:gd name="T77" fmla="*/ 334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6" h="498">
                  <a:moveTo>
                    <a:pt x="407" y="317"/>
                  </a:moveTo>
                  <a:cubicBezTo>
                    <a:pt x="396" y="328"/>
                    <a:pt x="383" y="331"/>
                    <a:pt x="369" y="335"/>
                  </a:cubicBezTo>
                  <a:cubicBezTo>
                    <a:pt x="375" y="279"/>
                    <a:pt x="381" y="229"/>
                    <a:pt x="360" y="174"/>
                  </a:cubicBezTo>
                  <a:cubicBezTo>
                    <a:pt x="358" y="169"/>
                    <a:pt x="349" y="169"/>
                    <a:pt x="349" y="176"/>
                  </a:cubicBezTo>
                  <a:cubicBezTo>
                    <a:pt x="351" y="221"/>
                    <a:pt x="337" y="255"/>
                    <a:pt x="302" y="281"/>
                  </a:cubicBezTo>
                  <a:cubicBezTo>
                    <a:pt x="316" y="244"/>
                    <a:pt x="295" y="191"/>
                    <a:pt x="282" y="158"/>
                  </a:cubicBezTo>
                  <a:cubicBezTo>
                    <a:pt x="262" y="110"/>
                    <a:pt x="235" y="61"/>
                    <a:pt x="236" y="7"/>
                  </a:cubicBezTo>
                  <a:cubicBezTo>
                    <a:pt x="236" y="0"/>
                    <a:pt x="226" y="0"/>
                    <a:pt x="225" y="7"/>
                  </a:cubicBezTo>
                  <a:cubicBezTo>
                    <a:pt x="224" y="66"/>
                    <a:pt x="182" y="108"/>
                    <a:pt x="155" y="158"/>
                  </a:cubicBezTo>
                  <a:cubicBezTo>
                    <a:pt x="131" y="204"/>
                    <a:pt x="121" y="263"/>
                    <a:pt x="133" y="315"/>
                  </a:cubicBezTo>
                  <a:cubicBezTo>
                    <a:pt x="110" y="299"/>
                    <a:pt x="94" y="274"/>
                    <a:pt x="79" y="250"/>
                  </a:cubicBezTo>
                  <a:cubicBezTo>
                    <a:pt x="61" y="222"/>
                    <a:pt x="63" y="191"/>
                    <a:pt x="56" y="159"/>
                  </a:cubicBezTo>
                  <a:cubicBezTo>
                    <a:pt x="55" y="157"/>
                    <a:pt x="52" y="155"/>
                    <a:pt x="50" y="156"/>
                  </a:cubicBezTo>
                  <a:cubicBezTo>
                    <a:pt x="31" y="162"/>
                    <a:pt x="24" y="186"/>
                    <a:pt x="19" y="203"/>
                  </a:cubicBezTo>
                  <a:cubicBezTo>
                    <a:pt x="11" y="231"/>
                    <a:pt x="7" y="261"/>
                    <a:pt x="5" y="291"/>
                  </a:cubicBezTo>
                  <a:cubicBezTo>
                    <a:pt x="0" y="343"/>
                    <a:pt x="4" y="400"/>
                    <a:pt x="45" y="434"/>
                  </a:cubicBezTo>
                  <a:cubicBezTo>
                    <a:pt x="38" y="433"/>
                    <a:pt x="31" y="433"/>
                    <a:pt x="23" y="434"/>
                  </a:cubicBezTo>
                  <a:cubicBezTo>
                    <a:pt x="20" y="435"/>
                    <a:pt x="17" y="440"/>
                    <a:pt x="19" y="443"/>
                  </a:cubicBezTo>
                  <a:cubicBezTo>
                    <a:pt x="33" y="478"/>
                    <a:pt x="77" y="498"/>
                    <a:pt x="113" y="497"/>
                  </a:cubicBezTo>
                  <a:cubicBezTo>
                    <a:pt x="114" y="497"/>
                    <a:pt x="114" y="497"/>
                    <a:pt x="115" y="497"/>
                  </a:cubicBezTo>
                  <a:cubicBezTo>
                    <a:pt x="115" y="497"/>
                    <a:pt x="116" y="497"/>
                    <a:pt x="117" y="496"/>
                  </a:cubicBezTo>
                  <a:cubicBezTo>
                    <a:pt x="129" y="486"/>
                    <a:pt x="119" y="462"/>
                    <a:pt x="116" y="450"/>
                  </a:cubicBezTo>
                  <a:cubicBezTo>
                    <a:pt x="109" y="430"/>
                    <a:pt x="98" y="408"/>
                    <a:pt x="95" y="387"/>
                  </a:cubicBezTo>
                  <a:cubicBezTo>
                    <a:pt x="116" y="408"/>
                    <a:pt x="150" y="415"/>
                    <a:pt x="162" y="445"/>
                  </a:cubicBezTo>
                  <a:cubicBezTo>
                    <a:pt x="163" y="449"/>
                    <a:pt x="169" y="449"/>
                    <a:pt x="171" y="445"/>
                  </a:cubicBezTo>
                  <a:cubicBezTo>
                    <a:pt x="191" y="395"/>
                    <a:pt x="186" y="339"/>
                    <a:pt x="203" y="289"/>
                  </a:cubicBezTo>
                  <a:cubicBezTo>
                    <a:pt x="234" y="327"/>
                    <a:pt x="247" y="387"/>
                    <a:pt x="230" y="433"/>
                  </a:cubicBezTo>
                  <a:cubicBezTo>
                    <a:pt x="228" y="439"/>
                    <a:pt x="235" y="442"/>
                    <a:pt x="239" y="438"/>
                  </a:cubicBezTo>
                  <a:cubicBezTo>
                    <a:pt x="255" y="422"/>
                    <a:pt x="275" y="407"/>
                    <a:pt x="289" y="388"/>
                  </a:cubicBezTo>
                  <a:cubicBezTo>
                    <a:pt x="287" y="422"/>
                    <a:pt x="280" y="454"/>
                    <a:pt x="264" y="485"/>
                  </a:cubicBezTo>
                  <a:cubicBezTo>
                    <a:pt x="262" y="490"/>
                    <a:pt x="267" y="496"/>
                    <a:pt x="272" y="493"/>
                  </a:cubicBezTo>
                  <a:cubicBezTo>
                    <a:pt x="297" y="477"/>
                    <a:pt x="327" y="462"/>
                    <a:pt x="344" y="438"/>
                  </a:cubicBezTo>
                  <a:cubicBezTo>
                    <a:pt x="363" y="430"/>
                    <a:pt x="380" y="407"/>
                    <a:pt x="391" y="391"/>
                  </a:cubicBezTo>
                  <a:cubicBezTo>
                    <a:pt x="406" y="370"/>
                    <a:pt x="413" y="346"/>
                    <a:pt x="416" y="321"/>
                  </a:cubicBezTo>
                  <a:cubicBezTo>
                    <a:pt x="416" y="316"/>
                    <a:pt x="410" y="314"/>
                    <a:pt x="407" y="317"/>
                  </a:cubicBezTo>
                  <a:close/>
                  <a:moveTo>
                    <a:pt x="382" y="385"/>
                  </a:moveTo>
                  <a:cubicBezTo>
                    <a:pt x="375" y="395"/>
                    <a:pt x="365" y="403"/>
                    <a:pt x="357" y="411"/>
                  </a:cubicBezTo>
                  <a:cubicBezTo>
                    <a:pt x="357" y="409"/>
                    <a:pt x="354" y="408"/>
                    <a:pt x="353" y="410"/>
                  </a:cubicBezTo>
                  <a:cubicBezTo>
                    <a:pt x="337" y="439"/>
                    <a:pt x="309" y="457"/>
                    <a:pt x="281" y="474"/>
                  </a:cubicBezTo>
                  <a:cubicBezTo>
                    <a:pt x="295" y="440"/>
                    <a:pt x="300" y="405"/>
                    <a:pt x="300" y="368"/>
                  </a:cubicBezTo>
                  <a:cubicBezTo>
                    <a:pt x="300" y="363"/>
                    <a:pt x="293" y="361"/>
                    <a:pt x="290" y="366"/>
                  </a:cubicBezTo>
                  <a:cubicBezTo>
                    <a:pt x="280" y="386"/>
                    <a:pt x="263" y="402"/>
                    <a:pt x="246" y="417"/>
                  </a:cubicBezTo>
                  <a:cubicBezTo>
                    <a:pt x="256" y="368"/>
                    <a:pt x="238" y="310"/>
                    <a:pt x="205" y="274"/>
                  </a:cubicBezTo>
                  <a:cubicBezTo>
                    <a:pt x="201" y="271"/>
                    <a:pt x="197" y="273"/>
                    <a:pt x="195" y="277"/>
                  </a:cubicBezTo>
                  <a:cubicBezTo>
                    <a:pt x="175" y="326"/>
                    <a:pt x="181" y="381"/>
                    <a:pt x="165" y="431"/>
                  </a:cubicBezTo>
                  <a:cubicBezTo>
                    <a:pt x="147" y="404"/>
                    <a:pt x="110" y="399"/>
                    <a:pt x="93" y="370"/>
                  </a:cubicBezTo>
                  <a:cubicBezTo>
                    <a:pt x="91" y="366"/>
                    <a:pt x="85" y="368"/>
                    <a:pt x="85" y="373"/>
                  </a:cubicBezTo>
                  <a:cubicBezTo>
                    <a:pt x="85" y="391"/>
                    <a:pt x="93" y="411"/>
                    <a:pt x="100" y="428"/>
                  </a:cubicBezTo>
                  <a:cubicBezTo>
                    <a:pt x="104" y="440"/>
                    <a:pt x="124" y="479"/>
                    <a:pt x="114" y="492"/>
                  </a:cubicBezTo>
                  <a:cubicBezTo>
                    <a:pt x="114" y="492"/>
                    <a:pt x="114" y="492"/>
                    <a:pt x="114" y="492"/>
                  </a:cubicBezTo>
                  <a:cubicBezTo>
                    <a:pt x="87" y="483"/>
                    <a:pt x="53" y="472"/>
                    <a:pt x="36" y="447"/>
                  </a:cubicBezTo>
                  <a:cubicBezTo>
                    <a:pt x="48" y="446"/>
                    <a:pt x="60" y="449"/>
                    <a:pt x="72" y="450"/>
                  </a:cubicBezTo>
                  <a:cubicBezTo>
                    <a:pt x="79" y="450"/>
                    <a:pt x="82" y="440"/>
                    <a:pt x="76" y="437"/>
                  </a:cubicBezTo>
                  <a:cubicBezTo>
                    <a:pt x="17" y="412"/>
                    <a:pt x="11" y="350"/>
                    <a:pt x="15" y="294"/>
                  </a:cubicBezTo>
                  <a:cubicBezTo>
                    <a:pt x="17" y="270"/>
                    <a:pt x="20" y="245"/>
                    <a:pt x="26" y="221"/>
                  </a:cubicBezTo>
                  <a:cubicBezTo>
                    <a:pt x="29" y="207"/>
                    <a:pt x="33" y="178"/>
                    <a:pt x="47" y="168"/>
                  </a:cubicBezTo>
                  <a:cubicBezTo>
                    <a:pt x="50" y="183"/>
                    <a:pt x="51" y="197"/>
                    <a:pt x="54" y="212"/>
                  </a:cubicBezTo>
                  <a:cubicBezTo>
                    <a:pt x="56" y="230"/>
                    <a:pt x="64" y="244"/>
                    <a:pt x="74" y="259"/>
                  </a:cubicBezTo>
                  <a:cubicBezTo>
                    <a:pt x="89" y="283"/>
                    <a:pt x="107" y="311"/>
                    <a:pt x="135" y="321"/>
                  </a:cubicBezTo>
                  <a:cubicBezTo>
                    <a:pt x="135" y="322"/>
                    <a:pt x="135" y="323"/>
                    <a:pt x="136" y="324"/>
                  </a:cubicBezTo>
                  <a:cubicBezTo>
                    <a:pt x="136" y="324"/>
                    <a:pt x="137" y="324"/>
                    <a:pt x="137" y="324"/>
                  </a:cubicBezTo>
                  <a:cubicBezTo>
                    <a:pt x="138" y="323"/>
                    <a:pt x="138" y="322"/>
                    <a:pt x="138" y="321"/>
                  </a:cubicBezTo>
                  <a:cubicBezTo>
                    <a:pt x="139" y="320"/>
                    <a:pt x="139" y="319"/>
                    <a:pt x="138" y="318"/>
                  </a:cubicBezTo>
                  <a:cubicBezTo>
                    <a:pt x="143" y="292"/>
                    <a:pt x="141" y="264"/>
                    <a:pt x="145" y="237"/>
                  </a:cubicBezTo>
                  <a:cubicBezTo>
                    <a:pt x="151" y="206"/>
                    <a:pt x="163" y="176"/>
                    <a:pt x="180" y="148"/>
                  </a:cubicBezTo>
                  <a:cubicBezTo>
                    <a:pt x="200" y="115"/>
                    <a:pt x="222" y="84"/>
                    <a:pt x="231" y="48"/>
                  </a:cubicBezTo>
                  <a:cubicBezTo>
                    <a:pt x="238" y="81"/>
                    <a:pt x="251" y="111"/>
                    <a:pt x="265" y="142"/>
                  </a:cubicBezTo>
                  <a:cubicBezTo>
                    <a:pt x="275" y="166"/>
                    <a:pt x="285" y="190"/>
                    <a:pt x="291" y="215"/>
                  </a:cubicBezTo>
                  <a:cubicBezTo>
                    <a:pt x="294" y="228"/>
                    <a:pt x="295" y="241"/>
                    <a:pt x="295" y="254"/>
                  </a:cubicBezTo>
                  <a:cubicBezTo>
                    <a:pt x="295" y="266"/>
                    <a:pt x="293" y="277"/>
                    <a:pt x="293" y="288"/>
                  </a:cubicBezTo>
                  <a:cubicBezTo>
                    <a:pt x="292" y="289"/>
                    <a:pt x="292" y="290"/>
                    <a:pt x="293" y="290"/>
                  </a:cubicBezTo>
                  <a:cubicBezTo>
                    <a:pt x="293" y="291"/>
                    <a:pt x="293" y="291"/>
                    <a:pt x="293" y="291"/>
                  </a:cubicBezTo>
                  <a:cubicBezTo>
                    <a:pt x="293" y="293"/>
                    <a:pt x="295" y="294"/>
                    <a:pt x="297" y="292"/>
                  </a:cubicBezTo>
                  <a:cubicBezTo>
                    <a:pt x="297" y="292"/>
                    <a:pt x="297" y="291"/>
                    <a:pt x="298" y="290"/>
                  </a:cubicBezTo>
                  <a:cubicBezTo>
                    <a:pt x="334" y="274"/>
                    <a:pt x="353" y="243"/>
                    <a:pt x="358" y="206"/>
                  </a:cubicBezTo>
                  <a:cubicBezTo>
                    <a:pt x="369" y="251"/>
                    <a:pt x="363" y="295"/>
                    <a:pt x="358" y="343"/>
                  </a:cubicBezTo>
                  <a:cubicBezTo>
                    <a:pt x="357" y="346"/>
                    <a:pt x="362" y="349"/>
                    <a:pt x="365" y="348"/>
                  </a:cubicBezTo>
                  <a:cubicBezTo>
                    <a:pt x="378" y="343"/>
                    <a:pt x="391" y="341"/>
                    <a:pt x="403" y="334"/>
                  </a:cubicBezTo>
                  <a:cubicBezTo>
                    <a:pt x="400" y="352"/>
                    <a:pt x="393" y="369"/>
                    <a:pt x="382" y="3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9" name="Freeform 2215"/>
            <p:cNvSpPr>
              <a:spLocks/>
            </p:cNvSpPr>
            <p:nvPr/>
          </p:nvSpPr>
          <p:spPr bwMode="auto">
            <a:xfrm>
              <a:off x="6005513" y="68262"/>
              <a:ext cx="128588" cy="209550"/>
            </a:xfrm>
            <a:custGeom>
              <a:avLst/>
              <a:gdLst>
                <a:gd name="T0" fmla="*/ 27 w 82"/>
                <a:gd name="T1" fmla="*/ 117 h 132"/>
                <a:gd name="T2" fmla="*/ 23 w 82"/>
                <a:gd name="T3" fmla="*/ 47 h 132"/>
                <a:gd name="T4" fmla="*/ 37 w 82"/>
                <a:gd name="T5" fmla="*/ 27 h 132"/>
                <a:gd name="T6" fmla="*/ 46 w 82"/>
                <a:gd name="T7" fmla="*/ 61 h 132"/>
                <a:gd name="T8" fmla="*/ 23 w 82"/>
                <a:gd name="T9" fmla="*/ 123 h 132"/>
                <a:gd name="T10" fmla="*/ 26 w 82"/>
                <a:gd name="T11" fmla="*/ 130 h 132"/>
                <a:gd name="T12" fmla="*/ 40 w 82"/>
                <a:gd name="T13" fmla="*/ 6 h 132"/>
                <a:gd name="T14" fmla="*/ 32 w 82"/>
                <a:gd name="T15" fmla="*/ 8 h 132"/>
                <a:gd name="T16" fmla="*/ 4 w 82"/>
                <a:gd name="T17" fmla="*/ 66 h 132"/>
                <a:gd name="T18" fmla="*/ 24 w 82"/>
                <a:gd name="T19" fmla="*/ 119 h 132"/>
                <a:gd name="T20" fmla="*/ 27 w 82"/>
                <a:gd name="T21" fmla="*/ 11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132">
                  <a:moveTo>
                    <a:pt x="27" y="117"/>
                  </a:moveTo>
                  <a:cubicBezTo>
                    <a:pt x="15" y="94"/>
                    <a:pt x="5" y="70"/>
                    <a:pt x="23" y="47"/>
                  </a:cubicBezTo>
                  <a:cubicBezTo>
                    <a:pt x="29" y="40"/>
                    <a:pt x="34" y="34"/>
                    <a:pt x="37" y="27"/>
                  </a:cubicBezTo>
                  <a:cubicBezTo>
                    <a:pt x="41" y="38"/>
                    <a:pt x="44" y="49"/>
                    <a:pt x="46" y="61"/>
                  </a:cubicBezTo>
                  <a:cubicBezTo>
                    <a:pt x="51" y="88"/>
                    <a:pt x="46" y="108"/>
                    <a:pt x="23" y="123"/>
                  </a:cubicBezTo>
                  <a:cubicBezTo>
                    <a:pt x="19" y="126"/>
                    <a:pt x="22" y="132"/>
                    <a:pt x="26" y="130"/>
                  </a:cubicBezTo>
                  <a:cubicBezTo>
                    <a:pt x="82" y="117"/>
                    <a:pt x="52" y="40"/>
                    <a:pt x="40" y="6"/>
                  </a:cubicBezTo>
                  <a:cubicBezTo>
                    <a:pt x="38" y="0"/>
                    <a:pt x="31" y="2"/>
                    <a:pt x="32" y="8"/>
                  </a:cubicBezTo>
                  <a:cubicBezTo>
                    <a:pt x="36" y="31"/>
                    <a:pt x="10" y="45"/>
                    <a:pt x="4" y="66"/>
                  </a:cubicBezTo>
                  <a:cubicBezTo>
                    <a:pt x="0" y="83"/>
                    <a:pt x="15" y="105"/>
                    <a:pt x="24" y="119"/>
                  </a:cubicBezTo>
                  <a:cubicBezTo>
                    <a:pt x="25" y="121"/>
                    <a:pt x="28" y="119"/>
                    <a:pt x="27" y="1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0" name="Freeform 2216"/>
            <p:cNvSpPr>
              <a:spLocks noEditPoints="1"/>
            </p:cNvSpPr>
            <p:nvPr/>
          </p:nvSpPr>
          <p:spPr bwMode="auto">
            <a:xfrm>
              <a:off x="5691188" y="134937"/>
              <a:ext cx="85725" cy="214313"/>
            </a:xfrm>
            <a:custGeom>
              <a:avLst/>
              <a:gdLst>
                <a:gd name="T0" fmla="*/ 15 w 54"/>
                <a:gd name="T1" fmla="*/ 125 h 135"/>
                <a:gd name="T2" fmla="*/ 22 w 54"/>
                <a:gd name="T3" fmla="*/ 131 h 135"/>
                <a:gd name="T4" fmla="*/ 50 w 54"/>
                <a:gd name="T5" fmla="*/ 77 h 135"/>
                <a:gd name="T6" fmla="*/ 39 w 54"/>
                <a:gd name="T7" fmla="*/ 9 h 135"/>
                <a:gd name="T8" fmla="*/ 29 w 54"/>
                <a:gd name="T9" fmla="*/ 6 h 135"/>
                <a:gd name="T10" fmla="*/ 2 w 54"/>
                <a:gd name="T11" fmla="*/ 62 h 135"/>
                <a:gd name="T12" fmla="*/ 16 w 54"/>
                <a:gd name="T13" fmla="*/ 122 h 135"/>
                <a:gd name="T14" fmla="*/ 15 w 54"/>
                <a:gd name="T15" fmla="*/ 125 h 135"/>
                <a:gd name="T16" fmla="*/ 13 w 54"/>
                <a:gd name="T17" fmla="*/ 58 h 135"/>
                <a:gd name="T18" fmla="*/ 29 w 54"/>
                <a:gd name="T19" fmla="*/ 27 h 135"/>
                <a:gd name="T20" fmla="*/ 37 w 54"/>
                <a:gd name="T21" fmla="*/ 57 h 135"/>
                <a:gd name="T22" fmla="*/ 20 w 54"/>
                <a:gd name="T23" fmla="*/ 116 h 135"/>
                <a:gd name="T24" fmla="*/ 13 w 54"/>
                <a:gd name="T25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135">
                  <a:moveTo>
                    <a:pt x="15" y="125"/>
                  </a:moveTo>
                  <a:cubicBezTo>
                    <a:pt x="13" y="130"/>
                    <a:pt x="18" y="135"/>
                    <a:pt x="22" y="131"/>
                  </a:cubicBezTo>
                  <a:cubicBezTo>
                    <a:pt x="35" y="116"/>
                    <a:pt x="46" y="96"/>
                    <a:pt x="50" y="77"/>
                  </a:cubicBezTo>
                  <a:cubicBezTo>
                    <a:pt x="54" y="54"/>
                    <a:pt x="34" y="33"/>
                    <a:pt x="39" y="9"/>
                  </a:cubicBezTo>
                  <a:cubicBezTo>
                    <a:pt x="40" y="2"/>
                    <a:pt x="31" y="0"/>
                    <a:pt x="29" y="6"/>
                  </a:cubicBezTo>
                  <a:cubicBezTo>
                    <a:pt x="22" y="25"/>
                    <a:pt x="4" y="41"/>
                    <a:pt x="2" y="62"/>
                  </a:cubicBezTo>
                  <a:cubicBezTo>
                    <a:pt x="0" y="83"/>
                    <a:pt x="8" y="103"/>
                    <a:pt x="16" y="122"/>
                  </a:cubicBezTo>
                  <a:cubicBezTo>
                    <a:pt x="16" y="123"/>
                    <a:pt x="15" y="124"/>
                    <a:pt x="15" y="125"/>
                  </a:cubicBezTo>
                  <a:close/>
                  <a:moveTo>
                    <a:pt x="13" y="58"/>
                  </a:moveTo>
                  <a:cubicBezTo>
                    <a:pt x="16" y="47"/>
                    <a:pt x="22" y="37"/>
                    <a:pt x="29" y="27"/>
                  </a:cubicBezTo>
                  <a:cubicBezTo>
                    <a:pt x="30" y="37"/>
                    <a:pt x="34" y="47"/>
                    <a:pt x="37" y="57"/>
                  </a:cubicBezTo>
                  <a:cubicBezTo>
                    <a:pt x="44" y="81"/>
                    <a:pt x="31" y="97"/>
                    <a:pt x="20" y="116"/>
                  </a:cubicBezTo>
                  <a:cubicBezTo>
                    <a:pt x="16" y="96"/>
                    <a:pt x="7" y="79"/>
                    <a:pt x="13" y="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1" name="Freeform 2217"/>
            <p:cNvSpPr>
              <a:spLocks noEditPoints="1"/>
            </p:cNvSpPr>
            <p:nvPr/>
          </p:nvSpPr>
          <p:spPr bwMode="auto">
            <a:xfrm>
              <a:off x="5384800" y="512762"/>
              <a:ext cx="147638" cy="155575"/>
            </a:xfrm>
            <a:custGeom>
              <a:avLst/>
              <a:gdLst>
                <a:gd name="T0" fmla="*/ 12 w 94"/>
                <a:gd name="T1" fmla="*/ 6 h 99"/>
                <a:gd name="T2" fmla="*/ 3 w 94"/>
                <a:gd name="T3" fmla="*/ 7 h 99"/>
                <a:gd name="T4" fmla="*/ 25 w 94"/>
                <a:gd name="T5" fmla="*/ 79 h 99"/>
                <a:gd name="T6" fmla="*/ 91 w 94"/>
                <a:gd name="T7" fmla="*/ 79 h 99"/>
                <a:gd name="T8" fmla="*/ 91 w 94"/>
                <a:gd name="T9" fmla="*/ 77 h 99"/>
                <a:gd name="T10" fmla="*/ 93 w 94"/>
                <a:gd name="T11" fmla="*/ 78 h 99"/>
                <a:gd name="T12" fmla="*/ 94 w 94"/>
                <a:gd name="T13" fmla="*/ 77 h 99"/>
                <a:gd name="T14" fmla="*/ 12 w 94"/>
                <a:gd name="T15" fmla="*/ 6 h 99"/>
                <a:gd name="T16" fmla="*/ 88 w 94"/>
                <a:gd name="T17" fmla="*/ 75 h 99"/>
                <a:gd name="T18" fmla="*/ 30 w 94"/>
                <a:gd name="T19" fmla="*/ 69 h 99"/>
                <a:gd name="T20" fmla="*/ 12 w 94"/>
                <a:gd name="T21" fmla="*/ 25 h 99"/>
                <a:gd name="T22" fmla="*/ 89 w 94"/>
                <a:gd name="T23" fmla="*/ 75 h 99"/>
                <a:gd name="T24" fmla="*/ 88 w 94"/>
                <a:gd name="T25" fmla="*/ 7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99">
                  <a:moveTo>
                    <a:pt x="12" y="6"/>
                  </a:moveTo>
                  <a:cubicBezTo>
                    <a:pt x="10" y="0"/>
                    <a:pt x="3" y="2"/>
                    <a:pt x="3" y="7"/>
                  </a:cubicBezTo>
                  <a:cubicBezTo>
                    <a:pt x="0" y="33"/>
                    <a:pt x="8" y="60"/>
                    <a:pt x="25" y="79"/>
                  </a:cubicBezTo>
                  <a:cubicBezTo>
                    <a:pt x="43" y="97"/>
                    <a:pt x="74" y="99"/>
                    <a:pt x="91" y="79"/>
                  </a:cubicBezTo>
                  <a:cubicBezTo>
                    <a:pt x="91" y="78"/>
                    <a:pt x="91" y="77"/>
                    <a:pt x="91" y="77"/>
                  </a:cubicBezTo>
                  <a:cubicBezTo>
                    <a:pt x="92" y="77"/>
                    <a:pt x="92" y="77"/>
                    <a:pt x="93" y="78"/>
                  </a:cubicBezTo>
                  <a:cubicBezTo>
                    <a:pt x="93" y="78"/>
                    <a:pt x="94" y="78"/>
                    <a:pt x="94" y="77"/>
                  </a:cubicBezTo>
                  <a:cubicBezTo>
                    <a:pt x="71" y="47"/>
                    <a:pt x="26" y="44"/>
                    <a:pt x="12" y="6"/>
                  </a:cubicBezTo>
                  <a:close/>
                  <a:moveTo>
                    <a:pt x="88" y="75"/>
                  </a:moveTo>
                  <a:cubicBezTo>
                    <a:pt x="65" y="82"/>
                    <a:pt x="49" y="89"/>
                    <a:pt x="30" y="69"/>
                  </a:cubicBezTo>
                  <a:cubicBezTo>
                    <a:pt x="19" y="58"/>
                    <a:pt x="14" y="41"/>
                    <a:pt x="12" y="25"/>
                  </a:cubicBezTo>
                  <a:cubicBezTo>
                    <a:pt x="31" y="50"/>
                    <a:pt x="63" y="57"/>
                    <a:pt x="89" y="75"/>
                  </a:cubicBezTo>
                  <a:cubicBezTo>
                    <a:pt x="89" y="75"/>
                    <a:pt x="88" y="75"/>
                    <a:pt x="88" y="7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22" name="Freeform 2218"/>
          <p:cNvSpPr>
            <a:spLocks noEditPoints="1"/>
          </p:cNvSpPr>
          <p:nvPr/>
        </p:nvSpPr>
        <p:spPr bwMode="auto">
          <a:xfrm>
            <a:off x="9488488" y="34925"/>
            <a:ext cx="846138" cy="1065213"/>
          </a:xfrm>
          <a:custGeom>
            <a:avLst/>
            <a:gdLst>
              <a:gd name="T0" fmla="*/ 318 w 535"/>
              <a:gd name="T1" fmla="*/ 133 h 672"/>
              <a:gd name="T2" fmla="*/ 268 w 535"/>
              <a:gd name="T3" fmla="*/ 256 h 672"/>
              <a:gd name="T4" fmla="*/ 444 w 535"/>
              <a:gd name="T5" fmla="*/ 501 h 672"/>
              <a:gd name="T6" fmla="*/ 260 w 535"/>
              <a:gd name="T7" fmla="*/ 361 h 672"/>
              <a:gd name="T8" fmla="*/ 212 w 535"/>
              <a:gd name="T9" fmla="*/ 14 h 672"/>
              <a:gd name="T10" fmla="*/ 155 w 535"/>
              <a:gd name="T11" fmla="*/ 398 h 672"/>
              <a:gd name="T12" fmla="*/ 81 w 535"/>
              <a:gd name="T13" fmla="*/ 490 h 672"/>
              <a:gd name="T14" fmla="*/ 5 w 535"/>
              <a:gd name="T15" fmla="*/ 640 h 672"/>
              <a:gd name="T16" fmla="*/ 166 w 535"/>
              <a:gd name="T17" fmla="*/ 655 h 672"/>
              <a:gd name="T18" fmla="*/ 94 w 535"/>
              <a:gd name="T19" fmla="*/ 495 h 672"/>
              <a:gd name="T20" fmla="*/ 106 w 535"/>
              <a:gd name="T21" fmla="*/ 492 h 672"/>
              <a:gd name="T22" fmla="*/ 231 w 535"/>
              <a:gd name="T23" fmla="*/ 531 h 672"/>
              <a:gd name="T24" fmla="*/ 451 w 535"/>
              <a:gd name="T25" fmla="*/ 552 h 672"/>
              <a:gd name="T26" fmla="*/ 521 w 535"/>
              <a:gd name="T27" fmla="*/ 206 h 672"/>
              <a:gd name="T28" fmla="*/ 72 w 535"/>
              <a:gd name="T29" fmla="*/ 607 h 672"/>
              <a:gd name="T30" fmla="*/ 50 w 535"/>
              <a:gd name="T31" fmla="*/ 620 h 672"/>
              <a:gd name="T32" fmla="*/ 97 w 535"/>
              <a:gd name="T33" fmla="*/ 550 h 672"/>
              <a:gd name="T34" fmla="*/ 60 w 535"/>
              <a:gd name="T35" fmla="*/ 583 h 672"/>
              <a:gd name="T36" fmla="*/ 119 w 535"/>
              <a:gd name="T37" fmla="*/ 582 h 672"/>
              <a:gd name="T38" fmla="*/ 92 w 535"/>
              <a:gd name="T39" fmla="*/ 611 h 672"/>
              <a:gd name="T40" fmla="*/ 95 w 535"/>
              <a:gd name="T41" fmla="*/ 630 h 672"/>
              <a:gd name="T42" fmla="*/ 94 w 535"/>
              <a:gd name="T43" fmla="*/ 596 h 672"/>
              <a:gd name="T44" fmla="*/ 100 w 535"/>
              <a:gd name="T45" fmla="*/ 592 h 672"/>
              <a:gd name="T46" fmla="*/ 115 w 535"/>
              <a:gd name="T47" fmla="*/ 615 h 672"/>
              <a:gd name="T48" fmla="*/ 105 w 535"/>
              <a:gd name="T49" fmla="*/ 589 h 672"/>
              <a:gd name="T50" fmla="*/ 110 w 535"/>
              <a:gd name="T51" fmla="*/ 569 h 672"/>
              <a:gd name="T52" fmla="*/ 100 w 535"/>
              <a:gd name="T53" fmla="*/ 572 h 672"/>
              <a:gd name="T54" fmla="*/ 77 w 535"/>
              <a:gd name="T55" fmla="*/ 596 h 672"/>
              <a:gd name="T56" fmla="*/ 73 w 535"/>
              <a:gd name="T57" fmla="*/ 600 h 672"/>
              <a:gd name="T58" fmla="*/ 103 w 535"/>
              <a:gd name="T59" fmla="*/ 620 h 672"/>
              <a:gd name="T60" fmla="*/ 115 w 535"/>
              <a:gd name="T61" fmla="*/ 628 h 672"/>
              <a:gd name="T62" fmla="*/ 125 w 535"/>
              <a:gd name="T63" fmla="*/ 618 h 672"/>
              <a:gd name="T64" fmla="*/ 121 w 535"/>
              <a:gd name="T65" fmla="*/ 600 h 672"/>
              <a:gd name="T66" fmla="*/ 114 w 535"/>
              <a:gd name="T67" fmla="*/ 564 h 672"/>
              <a:gd name="T68" fmla="*/ 107 w 535"/>
              <a:gd name="T69" fmla="*/ 570 h 672"/>
              <a:gd name="T70" fmla="*/ 90 w 535"/>
              <a:gd name="T71" fmla="*/ 541 h 672"/>
              <a:gd name="T72" fmla="*/ 35 w 535"/>
              <a:gd name="T73" fmla="*/ 642 h 672"/>
              <a:gd name="T74" fmla="*/ 108 w 535"/>
              <a:gd name="T75" fmla="*/ 631 h 672"/>
              <a:gd name="T76" fmla="*/ 133 w 535"/>
              <a:gd name="T77" fmla="*/ 632 h 672"/>
              <a:gd name="T78" fmla="*/ 143 w 535"/>
              <a:gd name="T79" fmla="*/ 632 h 672"/>
              <a:gd name="T80" fmla="*/ 111 w 535"/>
              <a:gd name="T81" fmla="*/ 531 h 672"/>
              <a:gd name="T82" fmla="*/ 123 w 535"/>
              <a:gd name="T83" fmla="*/ 566 h 672"/>
              <a:gd name="T84" fmla="*/ 88 w 535"/>
              <a:gd name="T85" fmla="*/ 520 h 672"/>
              <a:gd name="T86" fmla="*/ 48 w 535"/>
              <a:gd name="T87" fmla="*/ 639 h 672"/>
              <a:gd name="T88" fmla="*/ 62 w 535"/>
              <a:gd name="T89" fmla="*/ 637 h 672"/>
              <a:gd name="T90" fmla="*/ 68 w 535"/>
              <a:gd name="T91" fmla="*/ 618 h 672"/>
              <a:gd name="T92" fmla="*/ 92 w 535"/>
              <a:gd name="T93" fmla="*/ 638 h 672"/>
              <a:gd name="T94" fmla="*/ 166 w 535"/>
              <a:gd name="T95" fmla="*/ 634 h 672"/>
              <a:gd name="T96" fmla="*/ 125 w 535"/>
              <a:gd name="T97" fmla="*/ 532 h 672"/>
              <a:gd name="T98" fmla="*/ 119 w 535"/>
              <a:gd name="T99" fmla="*/ 533 h 672"/>
              <a:gd name="T100" fmla="*/ 105 w 535"/>
              <a:gd name="T101" fmla="*/ 531 h 672"/>
              <a:gd name="T102" fmla="*/ 55 w 535"/>
              <a:gd name="T103" fmla="*/ 659 h 672"/>
              <a:gd name="T104" fmla="*/ 161 w 535"/>
              <a:gd name="T105" fmla="*/ 414 h 672"/>
              <a:gd name="T106" fmla="*/ 164 w 535"/>
              <a:gd name="T107" fmla="*/ 420 h 672"/>
              <a:gd name="T108" fmla="*/ 261 w 535"/>
              <a:gd name="T109" fmla="*/ 539 h 672"/>
              <a:gd name="T110" fmla="*/ 166 w 535"/>
              <a:gd name="T111" fmla="*/ 386 h 672"/>
              <a:gd name="T112" fmla="*/ 188 w 535"/>
              <a:gd name="T113" fmla="*/ 198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35" h="672">
                <a:moveTo>
                  <a:pt x="534" y="172"/>
                </a:moveTo>
                <a:cubicBezTo>
                  <a:pt x="535" y="156"/>
                  <a:pt x="529" y="141"/>
                  <a:pt x="513" y="130"/>
                </a:cubicBezTo>
                <a:cubicBezTo>
                  <a:pt x="487" y="113"/>
                  <a:pt x="445" y="127"/>
                  <a:pt x="445" y="158"/>
                </a:cubicBezTo>
                <a:cubicBezTo>
                  <a:pt x="442" y="168"/>
                  <a:pt x="442" y="179"/>
                  <a:pt x="444" y="189"/>
                </a:cubicBezTo>
                <a:cubicBezTo>
                  <a:pt x="416" y="199"/>
                  <a:pt x="388" y="212"/>
                  <a:pt x="360" y="223"/>
                </a:cubicBezTo>
                <a:cubicBezTo>
                  <a:pt x="347" y="193"/>
                  <a:pt x="334" y="162"/>
                  <a:pt x="318" y="133"/>
                </a:cubicBezTo>
                <a:cubicBezTo>
                  <a:pt x="293" y="86"/>
                  <a:pt x="256" y="19"/>
                  <a:pt x="203" y="1"/>
                </a:cubicBezTo>
                <a:cubicBezTo>
                  <a:pt x="201" y="0"/>
                  <a:pt x="200" y="2"/>
                  <a:pt x="202" y="3"/>
                </a:cubicBezTo>
                <a:cubicBezTo>
                  <a:pt x="251" y="39"/>
                  <a:pt x="281" y="92"/>
                  <a:pt x="308" y="145"/>
                </a:cubicBezTo>
                <a:cubicBezTo>
                  <a:pt x="322" y="172"/>
                  <a:pt x="334" y="200"/>
                  <a:pt x="346" y="228"/>
                </a:cubicBezTo>
                <a:cubicBezTo>
                  <a:pt x="321" y="236"/>
                  <a:pt x="296" y="242"/>
                  <a:pt x="270" y="242"/>
                </a:cubicBezTo>
                <a:cubicBezTo>
                  <a:pt x="262" y="242"/>
                  <a:pt x="260" y="254"/>
                  <a:pt x="268" y="256"/>
                </a:cubicBezTo>
                <a:cubicBezTo>
                  <a:pt x="329" y="266"/>
                  <a:pt x="386" y="233"/>
                  <a:pt x="443" y="210"/>
                </a:cubicBezTo>
                <a:cubicBezTo>
                  <a:pt x="404" y="258"/>
                  <a:pt x="380" y="317"/>
                  <a:pt x="339" y="363"/>
                </a:cubicBezTo>
                <a:cubicBezTo>
                  <a:pt x="331" y="371"/>
                  <a:pt x="343" y="383"/>
                  <a:pt x="350" y="375"/>
                </a:cubicBezTo>
                <a:cubicBezTo>
                  <a:pt x="365" y="359"/>
                  <a:pt x="377" y="342"/>
                  <a:pt x="388" y="325"/>
                </a:cubicBezTo>
                <a:cubicBezTo>
                  <a:pt x="403" y="359"/>
                  <a:pt x="416" y="394"/>
                  <a:pt x="428" y="429"/>
                </a:cubicBezTo>
                <a:cubicBezTo>
                  <a:pt x="435" y="453"/>
                  <a:pt x="442" y="477"/>
                  <a:pt x="444" y="501"/>
                </a:cubicBezTo>
                <a:cubicBezTo>
                  <a:pt x="446" y="519"/>
                  <a:pt x="440" y="531"/>
                  <a:pt x="437" y="547"/>
                </a:cubicBezTo>
                <a:cubicBezTo>
                  <a:pt x="437" y="548"/>
                  <a:pt x="437" y="548"/>
                  <a:pt x="437" y="549"/>
                </a:cubicBezTo>
                <a:cubicBezTo>
                  <a:pt x="435" y="552"/>
                  <a:pt x="433" y="555"/>
                  <a:pt x="431" y="557"/>
                </a:cubicBezTo>
                <a:cubicBezTo>
                  <a:pt x="417" y="561"/>
                  <a:pt x="403" y="562"/>
                  <a:pt x="389" y="555"/>
                </a:cubicBezTo>
                <a:cubicBezTo>
                  <a:pt x="366" y="544"/>
                  <a:pt x="348" y="522"/>
                  <a:pt x="333" y="502"/>
                </a:cubicBezTo>
                <a:cubicBezTo>
                  <a:pt x="303" y="459"/>
                  <a:pt x="279" y="410"/>
                  <a:pt x="260" y="361"/>
                </a:cubicBezTo>
                <a:cubicBezTo>
                  <a:pt x="230" y="282"/>
                  <a:pt x="202" y="200"/>
                  <a:pt x="187" y="117"/>
                </a:cubicBezTo>
                <a:cubicBezTo>
                  <a:pt x="184" y="97"/>
                  <a:pt x="184" y="77"/>
                  <a:pt x="184" y="57"/>
                </a:cubicBezTo>
                <a:cubicBezTo>
                  <a:pt x="185" y="47"/>
                  <a:pt x="185" y="25"/>
                  <a:pt x="193" y="18"/>
                </a:cubicBezTo>
                <a:cubicBezTo>
                  <a:pt x="194" y="18"/>
                  <a:pt x="195" y="17"/>
                  <a:pt x="196" y="17"/>
                </a:cubicBezTo>
                <a:cubicBezTo>
                  <a:pt x="199" y="16"/>
                  <a:pt x="203" y="17"/>
                  <a:pt x="208" y="20"/>
                </a:cubicBezTo>
                <a:cubicBezTo>
                  <a:pt x="211" y="22"/>
                  <a:pt x="215" y="17"/>
                  <a:pt x="212" y="14"/>
                </a:cubicBezTo>
                <a:cubicBezTo>
                  <a:pt x="209" y="11"/>
                  <a:pt x="206" y="9"/>
                  <a:pt x="203" y="7"/>
                </a:cubicBezTo>
                <a:cubicBezTo>
                  <a:pt x="202" y="5"/>
                  <a:pt x="199" y="3"/>
                  <a:pt x="196" y="5"/>
                </a:cubicBezTo>
                <a:cubicBezTo>
                  <a:pt x="195" y="5"/>
                  <a:pt x="195" y="5"/>
                  <a:pt x="194" y="5"/>
                </a:cubicBezTo>
                <a:cubicBezTo>
                  <a:pt x="190" y="6"/>
                  <a:pt x="186" y="8"/>
                  <a:pt x="183" y="11"/>
                </a:cubicBezTo>
                <a:cubicBezTo>
                  <a:pt x="108" y="56"/>
                  <a:pt x="110" y="179"/>
                  <a:pt x="118" y="254"/>
                </a:cubicBezTo>
                <a:cubicBezTo>
                  <a:pt x="124" y="303"/>
                  <a:pt x="137" y="352"/>
                  <a:pt x="155" y="398"/>
                </a:cubicBezTo>
                <a:cubicBezTo>
                  <a:pt x="154" y="400"/>
                  <a:pt x="154" y="401"/>
                  <a:pt x="153" y="402"/>
                </a:cubicBezTo>
                <a:cubicBezTo>
                  <a:pt x="126" y="426"/>
                  <a:pt x="102" y="453"/>
                  <a:pt x="85" y="485"/>
                </a:cubicBezTo>
                <a:cubicBezTo>
                  <a:pt x="85" y="485"/>
                  <a:pt x="85" y="485"/>
                  <a:pt x="85" y="485"/>
                </a:cubicBezTo>
                <a:cubicBezTo>
                  <a:pt x="84" y="486"/>
                  <a:pt x="84" y="487"/>
                  <a:pt x="84" y="487"/>
                </a:cubicBezTo>
                <a:cubicBezTo>
                  <a:pt x="83" y="488"/>
                  <a:pt x="82" y="490"/>
                  <a:pt x="81" y="491"/>
                </a:cubicBezTo>
                <a:cubicBezTo>
                  <a:pt x="81" y="491"/>
                  <a:pt x="81" y="491"/>
                  <a:pt x="81" y="490"/>
                </a:cubicBezTo>
                <a:cubicBezTo>
                  <a:pt x="78" y="488"/>
                  <a:pt x="75" y="491"/>
                  <a:pt x="76" y="494"/>
                </a:cubicBezTo>
                <a:cubicBezTo>
                  <a:pt x="77" y="494"/>
                  <a:pt x="77" y="495"/>
                  <a:pt x="77" y="496"/>
                </a:cubicBezTo>
                <a:cubicBezTo>
                  <a:pt x="65" y="513"/>
                  <a:pt x="58" y="535"/>
                  <a:pt x="51" y="554"/>
                </a:cubicBezTo>
                <a:cubicBezTo>
                  <a:pt x="47" y="561"/>
                  <a:pt x="42" y="569"/>
                  <a:pt x="38" y="576"/>
                </a:cubicBezTo>
                <a:cubicBezTo>
                  <a:pt x="25" y="596"/>
                  <a:pt x="13" y="616"/>
                  <a:pt x="6" y="638"/>
                </a:cubicBezTo>
                <a:cubicBezTo>
                  <a:pt x="6" y="639"/>
                  <a:pt x="5" y="639"/>
                  <a:pt x="5" y="640"/>
                </a:cubicBezTo>
                <a:cubicBezTo>
                  <a:pt x="2" y="642"/>
                  <a:pt x="2" y="645"/>
                  <a:pt x="3" y="648"/>
                </a:cubicBezTo>
                <a:cubicBezTo>
                  <a:pt x="3" y="649"/>
                  <a:pt x="2" y="650"/>
                  <a:pt x="2" y="651"/>
                </a:cubicBezTo>
                <a:cubicBezTo>
                  <a:pt x="0" y="661"/>
                  <a:pt x="14" y="667"/>
                  <a:pt x="19" y="659"/>
                </a:cubicBezTo>
                <a:cubicBezTo>
                  <a:pt x="36" y="672"/>
                  <a:pt x="65" y="670"/>
                  <a:pt x="85" y="669"/>
                </a:cubicBezTo>
                <a:cubicBezTo>
                  <a:pt x="112" y="666"/>
                  <a:pt x="139" y="658"/>
                  <a:pt x="166" y="654"/>
                </a:cubicBezTo>
                <a:cubicBezTo>
                  <a:pt x="166" y="654"/>
                  <a:pt x="166" y="655"/>
                  <a:pt x="166" y="655"/>
                </a:cubicBezTo>
                <a:cubicBezTo>
                  <a:pt x="167" y="657"/>
                  <a:pt x="171" y="656"/>
                  <a:pt x="171" y="654"/>
                </a:cubicBezTo>
                <a:cubicBezTo>
                  <a:pt x="178" y="653"/>
                  <a:pt x="184" y="652"/>
                  <a:pt x="191" y="652"/>
                </a:cubicBezTo>
                <a:cubicBezTo>
                  <a:pt x="195" y="652"/>
                  <a:pt x="199" y="647"/>
                  <a:pt x="196" y="643"/>
                </a:cubicBezTo>
                <a:cubicBezTo>
                  <a:pt x="195" y="640"/>
                  <a:pt x="193" y="638"/>
                  <a:pt x="192" y="636"/>
                </a:cubicBezTo>
                <a:cubicBezTo>
                  <a:pt x="187" y="606"/>
                  <a:pt x="170" y="578"/>
                  <a:pt x="154" y="554"/>
                </a:cubicBezTo>
                <a:cubicBezTo>
                  <a:pt x="140" y="533"/>
                  <a:pt x="120" y="500"/>
                  <a:pt x="94" y="495"/>
                </a:cubicBezTo>
                <a:cubicBezTo>
                  <a:pt x="94" y="495"/>
                  <a:pt x="94" y="495"/>
                  <a:pt x="94" y="495"/>
                </a:cubicBezTo>
                <a:cubicBezTo>
                  <a:pt x="94" y="495"/>
                  <a:pt x="94" y="494"/>
                  <a:pt x="94" y="493"/>
                </a:cubicBezTo>
                <a:cubicBezTo>
                  <a:pt x="97" y="490"/>
                  <a:pt x="99" y="487"/>
                  <a:pt x="101" y="485"/>
                </a:cubicBezTo>
                <a:cubicBezTo>
                  <a:pt x="100" y="487"/>
                  <a:pt x="99" y="488"/>
                  <a:pt x="98" y="490"/>
                </a:cubicBezTo>
                <a:cubicBezTo>
                  <a:pt x="95" y="495"/>
                  <a:pt x="102" y="498"/>
                  <a:pt x="104" y="494"/>
                </a:cubicBezTo>
                <a:cubicBezTo>
                  <a:pt x="105" y="494"/>
                  <a:pt x="106" y="493"/>
                  <a:pt x="106" y="492"/>
                </a:cubicBezTo>
                <a:cubicBezTo>
                  <a:pt x="106" y="493"/>
                  <a:pt x="105" y="494"/>
                  <a:pt x="105" y="495"/>
                </a:cubicBezTo>
                <a:cubicBezTo>
                  <a:pt x="103" y="500"/>
                  <a:pt x="111" y="502"/>
                  <a:pt x="112" y="497"/>
                </a:cubicBezTo>
                <a:cubicBezTo>
                  <a:pt x="115" y="491"/>
                  <a:pt x="118" y="484"/>
                  <a:pt x="120" y="478"/>
                </a:cubicBezTo>
                <a:cubicBezTo>
                  <a:pt x="136" y="461"/>
                  <a:pt x="150" y="442"/>
                  <a:pt x="168" y="428"/>
                </a:cubicBezTo>
                <a:cubicBezTo>
                  <a:pt x="179" y="452"/>
                  <a:pt x="192" y="476"/>
                  <a:pt x="208" y="499"/>
                </a:cubicBezTo>
                <a:cubicBezTo>
                  <a:pt x="214" y="509"/>
                  <a:pt x="222" y="520"/>
                  <a:pt x="231" y="531"/>
                </a:cubicBezTo>
                <a:cubicBezTo>
                  <a:pt x="240" y="542"/>
                  <a:pt x="251" y="553"/>
                  <a:pt x="262" y="561"/>
                </a:cubicBezTo>
                <a:cubicBezTo>
                  <a:pt x="267" y="570"/>
                  <a:pt x="274" y="577"/>
                  <a:pt x="282" y="583"/>
                </a:cubicBezTo>
                <a:cubicBezTo>
                  <a:pt x="305" y="600"/>
                  <a:pt x="335" y="605"/>
                  <a:pt x="362" y="603"/>
                </a:cubicBezTo>
                <a:cubicBezTo>
                  <a:pt x="382" y="601"/>
                  <a:pt x="405" y="592"/>
                  <a:pt x="425" y="579"/>
                </a:cubicBezTo>
                <a:cubicBezTo>
                  <a:pt x="435" y="576"/>
                  <a:pt x="445" y="570"/>
                  <a:pt x="453" y="558"/>
                </a:cubicBezTo>
                <a:cubicBezTo>
                  <a:pt x="455" y="556"/>
                  <a:pt x="454" y="553"/>
                  <a:pt x="451" y="552"/>
                </a:cubicBezTo>
                <a:cubicBezTo>
                  <a:pt x="452" y="550"/>
                  <a:pt x="453" y="549"/>
                  <a:pt x="454" y="548"/>
                </a:cubicBezTo>
                <a:cubicBezTo>
                  <a:pt x="473" y="527"/>
                  <a:pt x="455" y="465"/>
                  <a:pt x="450" y="447"/>
                </a:cubicBezTo>
                <a:cubicBezTo>
                  <a:pt x="437" y="400"/>
                  <a:pt x="418" y="354"/>
                  <a:pt x="398" y="309"/>
                </a:cubicBezTo>
                <a:cubicBezTo>
                  <a:pt x="418" y="277"/>
                  <a:pt x="436" y="245"/>
                  <a:pt x="461" y="218"/>
                </a:cubicBezTo>
                <a:cubicBezTo>
                  <a:pt x="468" y="223"/>
                  <a:pt x="477" y="226"/>
                  <a:pt x="487" y="224"/>
                </a:cubicBezTo>
                <a:cubicBezTo>
                  <a:pt x="501" y="223"/>
                  <a:pt x="513" y="216"/>
                  <a:pt x="521" y="206"/>
                </a:cubicBezTo>
                <a:cubicBezTo>
                  <a:pt x="528" y="200"/>
                  <a:pt x="532" y="192"/>
                  <a:pt x="534" y="183"/>
                </a:cubicBezTo>
                <a:cubicBezTo>
                  <a:pt x="535" y="179"/>
                  <a:pt x="535" y="175"/>
                  <a:pt x="534" y="172"/>
                </a:cubicBezTo>
                <a:close/>
                <a:moveTo>
                  <a:pt x="87" y="638"/>
                </a:moveTo>
                <a:cubicBezTo>
                  <a:pt x="86" y="635"/>
                  <a:pt x="84" y="633"/>
                  <a:pt x="83" y="631"/>
                </a:cubicBezTo>
                <a:cubicBezTo>
                  <a:pt x="79" y="623"/>
                  <a:pt x="75" y="616"/>
                  <a:pt x="71" y="608"/>
                </a:cubicBezTo>
                <a:cubicBezTo>
                  <a:pt x="71" y="608"/>
                  <a:pt x="71" y="607"/>
                  <a:pt x="72" y="607"/>
                </a:cubicBezTo>
                <a:cubicBezTo>
                  <a:pt x="77" y="613"/>
                  <a:pt x="81" y="620"/>
                  <a:pt x="86" y="626"/>
                </a:cubicBezTo>
                <a:cubicBezTo>
                  <a:pt x="86" y="627"/>
                  <a:pt x="86" y="627"/>
                  <a:pt x="86" y="627"/>
                </a:cubicBezTo>
                <a:cubicBezTo>
                  <a:pt x="87" y="631"/>
                  <a:pt x="87" y="634"/>
                  <a:pt x="88" y="638"/>
                </a:cubicBezTo>
                <a:cubicBezTo>
                  <a:pt x="87" y="638"/>
                  <a:pt x="87" y="638"/>
                  <a:pt x="87" y="638"/>
                </a:cubicBezTo>
                <a:close/>
                <a:moveTo>
                  <a:pt x="53" y="622"/>
                </a:moveTo>
                <a:cubicBezTo>
                  <a:pt x="52" y="622"/>
                  <a:pt x="51" y="621"/>
                  <a:pt x="50" y="620"/>
                </a:cubicBezTo>
                <a:cubicBezTo>
                  <a:pt x="51" y="619"/>
                  <a:pt x="51" y="618"/>
                  <a:pt x="51" y="616"/>
                </a:cubicBezTo>
                <a:cubicBezTo>
                  <a:pt x="52" y="618"/>
                  <a:pt x="53" y="619"/>
                  <a:pt x="53" y="620"/>
                </a:cubicBezTo>
                <a:cubicBezTo>
                  <a:pt x="53" y="621"/>
                  <a:pt x="53" y="622"/>
                  <a:pt x="53" y="622"/>
                </a:cubicBezTo>
                <a:close/>
                <a:moveTo>
                  <a:pt x="100" y="554"/>
                </a:moveTo>
                <a:cubicBezTo>
                  <a:pt x="98" y="560"/>
                  <a:pt x="97" y="567"/>
                  <a:pt x="95" y="573"/>
                </a:cubicBezTo>
                <a:cubicBezTo>
                  <a:pt x="96" y="565"/>
                  <a:pt x="97" y="557"/>
                  <a:pt x="97" y="550"/>
                </a:cubicBezTo>
                <a:cubicBezTo>
                  <a:pt x="98" y="551"/>
                  <a:pt x="99" y="552"/>
                  <a:pt x="100" y="554"/>
                </a:cubicBezTo>
                <a:close/>
                <a:moveTo>
                  <a:pt x="61" y="580"/>
                </a:moveTo>
                <a:cubicBezTo>
                  <a:pt x="62" y="579"/>
                  <a:pt x="62" y="578"/>
                  <a:pt x="62" y="578"/>
                </a:cubicBezTo>
                <a:cubicBezTo>
                  <a:pt x="62" y="581"/>
                  <a:pt x="61" y="584"/>
                  <a:pt x="60" y="587"/>
                </a:cubicBezTo>
                <a:cubicBezTo>
                  <a:pt x="60" y="587"/>
                  <a:pt x="59" y="587"/>
                  <a:pt x="59" y="587"/>
                </a:cubicBezTo>
                <a:cubicBezTo>
                  <a:pt x="59" y="585"/>
                  <a:pt x="60" y="584"/>
                  <a:pt x="60" y="583"/>
                </a:cubicBezTo>
                <a:cubicBezTo>
                  <a:pt x="60" y="583"/>
                  <a:pt x="60" y="582"/>
                  <a:pt x="60" y="582"/>
                </a:cubicBezTo>
                <a:cubicBezTo>
                  <a:pt x="61" y="581"/>
                  <a:pt x="61" y="580"/>
                  <a:pt x="61" y="580"/>
                </a:cubicBezTo>
                <a:close/>
                <a:moveTo>
                  <a:pt x="119" y="582"/>
                </a:moveTo>
                <a:cubicBezTo>
                  <a:pt x="119" y="582"/>
                  <a:pt x="119" y="582"/>
                  <a:pt x="119" y="582"/>
                </a:cubicBezTo>
                <a:cubicBezTo>
                  <a:pt x="119" y="582"/>
                  <a:pt x="119" y="582"/>
                  <a:pt x="119" y="582"/>
                </a:cubicBezTo>
                <a:cubicBezTo>
                  <a:pt x="119" y="582"/>
                  <a:pt x="119" y="582"/>
                  <a:pt x="119" y="582"/>
                </a:cubicBezTo>
                <a:close/>
                <a:moveTo>
                  <a:pt x="129" y="580"/>
                </a:moveTo>
                <a:cubicBezTo>
                  <a:pt x="129" y="580"/>
                  <a:pt x="129" y="581"/>
                  <a:pt x="129" y="581"/>
                </a:cubicBezTo>
                <a:cubicBezTo>
                  <a:pt x="128" y="580"/>
                  <a:pt x="127" y="579"/>
                  <a:pt x="125" y="578"/>
                </a:cubicBezTo>
                <a:cubicBezTo>
                  <a:pt x="125" y="577"/>
                  <a:pt x="126" y="577"/>
                  <a:pt x="126" y="577"/>
                </a:cubicBezTo>
                <a:cubicBezTo>
                  <a:pt x="127" y="578"/>
                  <a:pt x="128" y="579"/>
                  <a:pt x="129" y="580"/>
                </a:cubicBezTo>
                <a:close/>
                <a:moveTo>
                  <a:pt x="92" y="611"/>
                </a:moveTo>
                <a:cubicBezTo>
                  <a:pt x="92" y="610"/>
                  <a:pt x="91" y="610"/>
                  <a:pt x="91" y="610"/>
                </a:cubicBezTo>
                <a:cubicBezTo>
                  <a:pt x="91" y="609"/>
                  <a:pt x="91" y="609"/>
                  <a:pt x="91" y="608"/>
                </a:cubicBezTo>
                <a:cubicBezTo>
                  <a:pt x="92" y="609"/>
                  <a:pt x="92" y="610"/>
                  <a:pt x="92" y="611"/>
                </a:cubicBezTo>
                <a:close/>
                <a:moveTo>
                  <a:pt x="90" y="616"/>
                </a:moveTo>
                <a:cubicBezTo>
                  <a:pt x="91" y="618"/>
                  <a:pt x="92" y="619"/>
                  <a:pt x="93" y="620"/>
                </a:cubicBezTo>
                <a:cubicBezTo>
                  <a:pt x="94" y="623"/>
                  <a:pt x="94" y="627"/>
                  <a:pt x="95" y="630"/>
                </a:cubicBezTo>
                <a:cubicBezTo>
                  <a:pt x="95" y="630"/>
                  <a:pt x="94" y="630"/>
                  <a:pt x="94" y="629"/>
                </a:cubicBezTo>
                <a:cubicBezTo>
                  <a:pt x="92" y="625"/>
                  <a:pt x="91" y="621"/>
                  <a:pt x="90" y="617"/>
                </a:cubicBezTo>
                <a:cubicBezTo>
                  <a:pt x="90" y="617"/>
                  <a:pt x="90" y="617"/>
                  <a:pt x="90" y="616"/>
                </a:cubicBezTo>
                <a:close/>
                <a:moveTo>
                  <a:pt x="97" y="616"/>
                </a:moveTo>
                <a:cubicBezTo>
                  <a:pt x="97" y="610"/>
                  <a:pt x="95" y="604"/>
                  <a:pt x="94" y="598"/>
                </a:cubicBezTo>
                <a:cubicBezTo>
                  <a:pt x="94" y="597"/>
                  <a:pt x="94" y="597"/>
                  <a:pt x="94" y="596"/>
                </a:cubicBezTo>
                <a:cubicBezTo>
                  <a:pt x="96" y="599"/>
                  <a:pt x="97" y="601"/>
                  <a:pt x="99" y="604"/>
                </a:cubicBezTo>
                <a:cubicBezTo>
                  <a:pt x="99" y="608"/>
                  <a:pt x="99" y="612"/>
                  <a:pt x="98" y="617"/>
                </a:cubicBezTo>
                <a:cubicBezTo>
                  <a:pt x="98" y="616"/>
                  <a:pt x="98" y="616"/>
                  <a:pt x="97" y="616"/>
                </a:cubicBezTo>
                <a:close/>
                <a:moveTo>
                  <a:pt x="98" y="589"/>
                </a:moveTo>
                <a:cubicBezTo>
                  <a:pt x="99" y="590"/>
                  <a:pt x="99" y="591"/>
                  <a:pt x="100" y="591"/>
                </a:cubicBezTo>
                <a:cubicBezTo>
                  <a:pt x="100" y="592"/>
                  <a:pt x="100" y="592"/>
                  <a:pt x="100" y="592"/>
                </a:cubicBezTo>
                <a:cubicBezTo>
                  <a:pt x="99" y="591"/>
                  <a:pt x="99" y="590"/>
                  <a:pt x="98" y="589"/>
                </a:cubicBezTo>
                <a:close/>
                <a:moveTo>
                  <a:pt x="115" y="615"/>
                </a:moveTo>
                <a:cubicBezTo>
                  <a:pt x="115" y="613"/>
                  <a:pt x="116" y="611"/>
                  <a:pt x="116" y="609"/>
                </a:cubicBezTo>
                <a:cubicBezTo>
                  <a:pt x="117" y="610"/>
                  <a:pt x="117" y="610"/>
                  <a:pt x="118" y="611"/>
                </a:cubicBezTo>
                <a:cubicBezTo>
                  <a:pt x="119" y="616"/>
                  <a:pt x="120" y="620"/>
                  <a:pt x="122" y="625"/>
                </a:cubicBezTo>
                <a:cubicBezTo>
                  <a:pt x="119" y="622"/>
                  <a:pt x="117" y="618"/>
                  <a:pt x="115" y="615"/>
                </a:cubicBezTo>
                <a:close/>
                <a:moveTo>
                  <a:pt x="111" y="610"/>
                </a:moveTo>
                <a:cubicBezTo>
                  <a:pt x="109" y="606"/>
                  <a:pt x="107" y="602"/>
                  <a:pt x="104" y="599"/>
                </a:cubicBezTo>
                <a:cubicBezTo>
                  <a:pt x="104" y="598"/>
                  <a:pt x="104" y="597"/>
                  <a:pt x="104" y="596"/>
                </a:cubicBezTo>
                <a:cubicBezTo>
                  <a:pt x="107" y="599"/>
                  <a:pt x="110" y="602"/>
                  <a:pt x="113" y="605"/>
                </a:cubicBezTo>
                <a:cubicBezTo>
                  <a:pt x="112" y="607"/>
                  <a:pt x="112" y="608"/>
                  <a:pt x="111" y="610"/>
                </a:cubicBezTo>
                <a:close/>
                <a:moveTo>
                  <a:pt x="105" y="589"/>
                </a:moveTo>
                <a:cubicBezTo>
                  <a:pt x="105" y="588"/>
                  <a:pt x="105" y="586"/>
                  <a:pt x="106" y="585"/>
                </a:cubicBezTo>
                <a:cubicBezTo>
                  <a:pt x="107" y="589"/>
                  <a:pt x="109" y="592"/>
                  <a:pt x="111" y="596"/>
                </a:cubicBezTo>
                <a:cubicBezTo>
                  <a:pt x="109" y="593"/>
                  <a:pt x="107" y="591"/>
                  <a:pt x="105" y="589"/>
                </a:cubicBezTo>
                <a:close/>
                <a:moveTo>
                  <a:pt x="110" y="571"/>
                </a:moveTo>
                <a:cubicBezTo>
                  <a:pt x="110" y="571"/>
                  <a:pt x="110" y="571"/>
                  <a:pt x="110" y="571"/>
                </a:cubicBezTo>
                <a:cubicBezTo>
                  <a:pt x="110" y="570"/>
                  <a:pt x="110" y="570"/>
                  <a:pt x="110" y="569"/>
                </a:cubicBezTo>
                <a:cubicBezTo>
                  <a:pt x="110" y="570"/>
                  <a:pt x="110" y="570"/>
                  <a:pt x="110" y="571"/>
                </a:cubicBezTo>
                <a:close/>
                <a:moveTo>
                  <a:pt x="100" y="572"/>
                </a:moveTo>
                <a:cubicBezTo>
                  <a:pt x="101" y="573"/>
                  <a:pt x="101" y="574"/>
                  <a:pt x="102" y="576"/>
                </a:cubicBezTo>
                <a:cubicBezTo>
                  <a:pt x="101" y="579"/>
                  <a:pt x="101" y="581"/>
                  <a:pt x="101" y="584"/>
                </a:cubicBezTo>
                <a:cubicBezTo>
                  <a:pt x="100" y="583"/>
                  <a:pt x="99" y="582"/>
                  <a:pt x="98" y="581"/>
                </a:cubicBezTo>
                <a:cubicBezTo>
                  <a:pt x="99" y="578"/>
                  <a:pt x="100" y="575"/>
                  <a:pt x="100" y="572"/>
                </a:cubicBezTo>
                <a:close/>
                <a:moveTo>
                  <a:pt x="81" y="573"/>
                </a:moveTo>
                <a:cubicBezTo>
                  <a:pt x="83" y="579"/>
                  <a:pt x="85" y="584"/>
                  <a:pt x="87" y="590"/>
                </a:cubicBezTo>
                <a:cubicBezTo>
                  <a:pt x="86" y="594"/>
                  <a:pt x="85" y="599"/>
                  <a:pt x="85" y="603"/>
                </a:cubicBezTo>
                <a:cubicBezTo>
                  <a:pt x="85" y="603"/>
                  <a:pt x="85" y="603"/>
                  <a:pt x="84" y="603"/>
                </a:cubicBezTo>
                <a:cubicBezTo>
                  <a:pt x="83" y="601"/>
                  <a:pt x="82" y="602"/>
                  <a:pt x="81" y="603"/>
                </a:cubicBezTo>
                <a:cubicBezTo>
                  <a:pt x="80" y="600"/>
                  <a:pt x="78" y="598"/>
                  <a:pt x="77" y="596"/>
                </a:cubicBezTo>
                <a:cubicBezTo>
                  <a:pt x="76" y="595"/>
                  <a:pt x="75" y="595"/>
                  <a:pt x="75" y="595"/>
                </a:cubicBezTo>
                <a:cubicBezTo>
                  <a:pt x="76" y="587"/>
                  <a:pt x="78" y="579"/>
                  <a:pt x="79" y="570"/>
                </a:cubicBezTo>
                <a:cubicBezTo>
                  <a:pt x="79" y="571"/>
                  <a:pt x="80" y="572"/>
                  <a:pt x="81" y="573"/>
                </a:cubicBezTo>
                <a:close/>
                <a:moveTo>
                  <a:pt x="73" y="600"/>
                </a:moveTo>
                <a:cubicBezTo>
                  <a:pt x="74" y="600"/>
                  <a:pt x="74" y="600"/>
                  <a:pt x="74" y="601"/>
                </a:cubicBezTo>
                <a:cubicBezTo>
                  <a:pt x="74" y="601"/>
                  <a:pt x="74" y="600"/>
                  <a:pt x="73" y="600"/>
                </a:cubicBezTo>
                <a:cubicBezTo>
                  <a:pt x="73" y="600"/>
                  <a:pt x="73" y="600"/>
                  <a:pt x="73" y="600"/>
                </a:cubicBezTo>
                <a:close/>
                <a:moveTo>
                  <a:pt x="103" y="627"/>
                </a:moveTo>
                <a:cubicBezTo>
                  <a:pt x="103" y="627"/>
                  <a:pt x="104" y="628"/>
                  <a:pt x="104" y="628"/>
                </a:cubicBezTo>
                <a:cubicBezTo>
                  <a:pt x="104" y="628"/>
                  <a:pt x="103" y="629"/>
                  <a:pt x="103" y="630"/>
                </a:cubicBezTo>
                <a:cubicBezTo>
                  <a:pt x="103" y="629"/>
                  <a:pt x="103" y="628"/>
                  <a:pt x="103" y="627"/>
                </a:cubicBezTo>
                <a:close/>
                <a:moveTo>
                  <a:pt x="103" y="620"/>
                </a:moveTo>
                <a:cubicBezTo>
                  <a:pt x="103" y="617"/>
                  <a:pt x="103" y="614"/>
                  <a:pt x="103" y="612"/>
                </a:cubicBezTo>
                <a:cubicBezTo>
                  <a:pt x="105" y="614"/>
                  <a:pt x="106" y="616"/>
                  <a:pt x="108" y="619"/>
                </a:cubicBezTo>
                <a:cubicBezTo>
                  <a:pt x="108" y="620"/>
                  <a:pt x="107" y="621"/>
                  <a:pt x="106" y="623"/>
                </a:cubicBezTo>
                <a:cubicBezTo>
                  <a:pt x="105" y="622"/>
                  <a:pt x="104" y="621"/>
                  <a:pt x="103" y="620"/>
                </a:cubicBezTo>
                <a:close/>
                <a:moveTo>
                  <a:pt x="111" y="623"/>
                </a:moveTo>
                <a:cubicBezTo>
                  <a:pt x="112" y="625"/>
                  <a:pt x="114" y="627"/>
                  <a:pt x="115" y="628"/>
                </a:cubicBezTo>
                <a:cubicBezTo>
                  <a:pt x="113" y="627"/>
                  <a:pt x="112" y="626"/>
                  <a:pt x="110" y="625"/>
                </a:cubicBezTo>
                <a:cubicBezTo>
                  <a:pt x="111" y="625"/>
                  <a:pt x="111" y="624"/>
                  <a:pt x="111" y="623"/>
                </a:cubicBezTo>
                <a:close/>
                <a:moveTo>
                  <a:pt x="125" y="618"/>
                </a:moveTo>
                <a:cubicBezTo>
                  <a:pt x="126" y="619"/>
                  <a:pt x="127" y="621"/>
                  <a:pt x="129" y="622"/>
                </a:cubicBezTo>
                <a:cubicBezTo>
                  <a:pt x="129" y="625"/>
                  <a:pt x="129" y="627"/>
                  <a:pt x="129" y="630"/>
                </a:cubicBezTo>
                <a:cubicBezTo>
                  <a:pt x="127" y="626"/>
                  <a:pt x="126" y="622"/>
                  <a:pt x="125" y="618"/>
                </a:cubicBezTo>
                <a:close/>
                <a:moveTo>
                  <a:pt x="121" y="600"/>
                </a:moveTo>
                <a:cubicBezTo>
                  <a:pt x="121" y="599"/>
                  <a:pt x="121" y="597"/>
                  <a:pt x="120" y="596"/>
                </a:cubicBezTo>
                <a:cubicBezTo>
                  <a:pt x="121" y="593"/>
                  <a:pt x="122" y="590"/>
                  <a:pt x="123" y="587"/>
                </a:cubicBezTo>
                <a:cubicBezTo>
                  <a:pt x="125" y="590"/>
                  <a:pt x="127" y="594"/>
                  <a:pt x="129" y="597"/>
                </a:cubicBezTo>
                <a:cubicBezTo>
                  <a:pt x="129" y="601"/>
                  <a:pt x="129" y="606"/>
                  <a:pt x="129" y="611"/>
                </a:cubicBezTo>
                <a:cubicBezTo>
                  <a:pt x="126" y="607"/>
                  <a:pt x="123" y="604"/>
                  <a:pt x="121" y="600"/>
                </a:cubicBezTo>
                <a:close/>
                <a:moveTo>
                  <a:pt x="133" y="606"/>
                </a:moveTo>
                <a:cubicBezTo>
                  <a:pt x="134" y="607"/>
                  <a:pt x="135" y="608"/>
                  <a:pt x="135" y="610"/>
                </a:cubicBezTo>
                <a:cubicBezTo>
                  <a:pt x="135" y="611"/>
                  <a:pt x="134" y="613"/>
                  <a:pt x="133" y="614"/>
                </a:cubicBezTo>
                <a:cubicBezTo>
                  <a:pt x="133" y="612"/>
                  <a:pt x="133" y="609"/>
                  <a:pt x="133" y="606"/>
                </a:cubicBezTo>
                <a:close/>
                <a:moveTo>
                  <a:pt x="122" y="574"/>
                </a:moveTo>
                <a:cubicBezTo>
                  <a:pt x="119" y="570"/>
                  <a:pt x="117" y="567"/>
                  <a:pt x="114" y="564"/>
                </a:cubicBezTo>
                <a:cubicBezTo>
                  <a:pt x="117" y="567"/>
                  <a:pt x="119" y="570"/>
                  <a:pt x="122" y="572"/>
                </a:cubicBezTo>
                <a:cubicBezTo>
                  <a:pt x="122" y="573"/>
                  <a:pt x="122" y="573"/>
                  <a:pt x="122" y="574"/>
                </a:cubicBezTo>
                <a:close/>
                <a:moveTo>
                  <a:pt x="113" y="575"/>
                </a:moveTo>
                <a:cubicBezTo>
                  <a:pt x="114" y="580"/>
                  <a:pt x="114" y="585"/>
                  <a:pt x="114" y="590"/>
                </a:cubicBezTo>
                <a:cubicBezTo>
                  <a:pt x="111" y="585"/>
                  <a:pt x="109" y="579"/>
                  <a:pt x="107" y="574"/>
                </a:cubicBezTo>
                <a:cubicBezTo>
                  <a:pt x="107" y="573"/>
                  <a:pt x="107" y="571"/>
                  <a:pt x="107" y="570"/>
                </a:cubicBezTo>
                <a:cubicBezTo>
                  <a:pt x="109" y="572"/>
                  <a:pt x="111" y="573"/>
                  <a:pt x="113" y="575"/>
                </a:cubicBezTo>
                <a:close/>
                <a:moveTo>
                  <a:pt x="89" y="571"/>
                </a:moveTo>
                <a:cubicBezTo>
                  <a:pt x="86" y="568"/>
                  <a:pt x="83" y="564"/>
                  <a:pt x="80" y="561"/>
                </a:cubicBezTo>
                <a:cubicBezTo>
                  <a:pt x="81" y="554"/>
                  <a:pt x="82" y="547"/>
                  <a:pt x="83" y="540"/>
                </a:cubicBezTo>
                <a:cubicBezTo>
                  <a:pt x="83" y="538"/>
                  <a:pt x="84" y="536"/>
                  <a:pt x="85" y="535"/>
                </a:cubicBezTo>
                <a:cubicBezTo>
                  <a:pt x="87" y="537"/>
                  <a:pt x="89" y="539"/>
                  <a:pt x="90" y="541"/>
                </a:cubicBezTo>
                <a:cubicBezTo>
                  <a:pt x="91" y="551"/>
                  <a:pt x="90" y="561"/>
                  <a:pt x="89" y="571"/>
                </a:cubicBezTo>
                <a:close/>
                <a:moveTo>
                  <a:pt x="35" y="642"/>
                </a:moveTo>
                <a:cubicBezTo>
                  <a:pt x="36" y="641"/>
                  <a:pt x="38" y="641"/>
                  <a:pt x="39" y="640"/>
                </a:cubicBezTo>
                <a:cubicBezTo>
                  <a:pt x="39" y="640"/>
                  <a:pt x="39" y="641"/>
                  <a:pt x="40" y="641"/>
                </a:cubicBezTo>
                <a:cubicBezTo>
                  <a:pt x="38" y="641"/>
                  <a:pt x="37" y="641"/>
                  <a:pt x="35" y="642"/>
                </a:cubicBezTo>
                <a:cubicBezTo>
                  <a:pt x="35" y="642"/>
                  <a:pt x="35" y="642"/>
                  <a:pt x="35" y="642"/>
                </a:cubicBezTo>
                <a:close/>
                <a:moveTo>
                  <a:pt x="55" y="605"/>
                </a:moveTo>
                <a:cubicBezTo>
                  <a:pt x="56" y="600"/>
                  <a:pt x="57" y="596"/>
                  <a:pt x="58" y="593"/>
                </a:cubicBezTo>
                <a:cubicBezTo>
                  <a:pt x="58" y="594"/>
                  <a:pt x="58" y="595"/>
                  <a:pt x="58" y="596"/>
                </a:cubicBezTo>
                <a:cubicBezTo>
                  <a:pt x="58" y="599"/>
                  <a:pt x="57" y="603"/>
                  <a:pt x="56" y="607"/>
                </a:cubicBezTo>
                <a:cubicBezTo>
                  <a:pt x="56" y="606"/>
                  <a:pt x="55" y="606"/>
                  <a:pt x="55" y="605"/>
                </a:cubicBezTo>
                <a:close/>
                <a:moveTo>
                  <a:pt x="108" y="631"/>
                </a:moveTo>
                <a:cubicBezTo>
                  <a:pt x="112" y="633"/>
                  <a:pt x="117" y="636"/>
                  <a:pt x="121" y="638"/>
                </a:cubicBezTo>
                <a:cubicBezTo>
                  <a:pt x="116" y="638"/>
                  <a:pt x="110" y="638"/>
                  <a:pt x="104" y="638"/>
                </a:cubicBezTo>
                <a:cubicBezTo>
                  <a:pt x="105" y="636"/>
                  <a:pt x="107" y="633"/>
                  <a:pt x="108" y="631"/>
                </a:cubicBezTo>
                <a:close/>
                <a:moveTo>
                  <a:pt x="132" y="638"/>
                </a:moveTo>
                <a:cubicBezTo>
                  <a:pt x="131" y="636"/>
                  <a:pt x="131" y="635"/>
                  <a:pt x="130" y="633"/>
                </a:cubicBezTo>
                <a:cubicBezTo>
                  <a:pt x="131" y="634"/>
                  <a:pt x="133" y="633"/>
                  <a:pt x="133" y="632"/>
                </a:cubicBezTo>
                <a:cubicBezTo>
                  <a:pt x="134" y="630"/>
                  <a:pt x="134" y="629"/>
                  <a:pt x="134" y="627"/>
                </a:cubicBezTo>
                <a:cubicBezTo>
                  <a:pt x="135" y="628"/>
                  <a:pt x="136" y="628"/>
                  <a:pt x="137" y="629"/>
                </a:cubicBezTo>
                <a:cubicBezTo>
                  <a:pt x="139" y="631"/>
                  <a:pt x="143" y="628"/>
                  <a:pt x="141" y="625"/>
                </a:cubicBezTo>
                <a:cubicBezTo>
                  <a:pt x="139" y="624"/>
                  <a:pt x="138" y="622"/>
                  <a:pt x="136" y="620"/>
                </a:cubicBezTo>
                <a:cubicBezTo>
                  <a:pt x="137" y="619"/>
                  <a:pt x="137" y="617"/>
                  <a:pt x="138" y="616"/>
                </a:cubicBezTo>
                <a:cubicBezTo>
                  <a:pt x="140" y="621"/>
                  <a:pt x="142" y="626"/>
                  <a:pt x="143" y="632"/>
                </a:cubicBezTo>
                <a:cubicBezTo>
                  <a:pt x="145" y="635"/>
                  <a:pt x="150" y="634"/>
                  <a:pt x="149" y="630"/>
                </a:cubicBezTo>
                <a:cubicBezTo>
                  <a:pt x="147" y="624"/>
                  <a:pt x="145" y="618"/>
                  <a:pt x="142" y="613"/>
                </a:cubicBezTo>
                <a:cubicBezTo>
                  <a:pt x="147" y="620"/>
                  <a:pt x="152" y="628"/>
                  <a:pt x="156" y="636"/>
                </a:cubicBezTo>
                <a:cubicBezTo>
                  <a:pt x="148" y="637"/>
                  <a:pt x="140" y="638"/>
                  <a:pt x="132" y="638"/>
                </a:cubicBezTo>
                <a:close/>
                <a:moveTo>
                  <a:pt x="111" y="533"/>
                </a:moveTo>
                <a:cubicBezTo>
                  <a:pt x="111" y="532"/>
                  <a:pt x="111" y="531"/>
                  <a:pt x="111" y="531"/>
                </a:cubicBezTo>
                <a:cubicBezTo>
                  <a:pt x="112" y="533"/>
                  <a:pt x="114" y="535"/>
                  <a:pt x="116" y="538"/>
                </a:cubicBezTo>
                <a:cubicBezTo>
                  <a:pt x="114" y="536"/>
                  <a:pt x="112" y="534"/>
                  <a:pt x="111" y="533"/>
                </a:cubicBezTo>
                <a:close/>
                <a:moveTo>
                  <a:pt x="123" y="566"/>
                </a:moveTo>
                <a:cubicBezTo>
                  <a:pt x="119" y="561"/>
                  <a:pt x="114" y="556"/>
                  <a:pt x="109" y="550"/>
                </a:cubicBezTo>
                <a:cubicBezTo>
                  <a:pt x="109" y="549"/>
                  <a:pt x="110" y="548"/>
                  <a:pt x="110" y="547"/>
                </a:cubicBezTo>
                <a:cubicBezTo>
                  <a:pt x="114" y="554"/>
                  <a:pt x="119" y="560"/>
                  <a:pt x="123" y="566"/>
                </a:cubicBezTo>
                <a:close/>
                <a:moveTo>
                  <a:pt x="102" y="543"/>
                </a:moveTo>
                <a:cubicBezTo>
                  <a:pt x="100" y="541"/>
                  <a:pt x="98" y="538"/>
                  <a:pt x="96" y="536"/>
                </a:cubicBezTo>
                <a:cubicBezTo>
                  <a:pt x="96" y="532"/>
                  <a:pt x="95" y="528"/>
                  <a:pt x="94" y="524"/>
                </a:cubicBezTo>
                <a:cubicBezTo>
                  <a:pt x="97" y="529"/>
                  <a:pt x="100" y="534"/>
                  <a:pt x="103" y="538"/>
                </a:cubicBezTo>
                <a:cubicBezTo>
                  <a:pt x="103" y="540"/>
                  <a:pt x="103" y="541"/>
                  <a:pt x="102" y="543"/>
                </a:cubicBezTo>
                <a:close/>
                <a:moveTo>
                  <a:pt x="88" y="520"/>
                </a:moveTo>
                <a:cubicBezTo>
                  <a:pt x="87" y="521"/>
                  <a:pt x="86" y="523"/>
                  <a:pt x="85" y="524"/>
                </a:cubicBezTo>
                <a:cubicBezTo>
                  <a:pt x="85" y="523"/>
                  <a:pt x="85" y="522"/>
                  <a:pt x="85" y="521"/>
                </a:cubicBezTo>
                <a:cubicBezTo>
                  <a:pt x="86" y="519"/>
                  <a:pt x="87" y="517"/>
                  <a:pt x="88" y="515"/>
                </a:cubicBezTo>
                <a:cubicBezTo>
                  <a:pt x="89" y="516"/>
                  <a:pt x="90" y="518"/>
                  <a:pt x="91" y="519"/>
                </a:cubicBezTo>
                <a:cubicBezTo>
                  <a:pt x="90" y="519"/>
                  <a:pt x="88" y="519"/>
                  <a:pt x="88" y="520"/>
                </a:cubicBezTo>
                <a:close/>
                <a:moveTo>
                  <a:pt x="48" y="639"/>
                </a:moveTo>
                <a:cubicBezTo>
                  <a:pt x="46" y="638"/>
                  <a:pt x="44" y="637"/>
                  <a:pt x="42" y="637"/>
                </a:cubicBezTo>
                <a:cubicBezTo>
                  <a:pt x="44" y="634"/>
                  <a:pt x="46" y="630"/>
                  <a:pt x="48" y="626"/>
                </a:cubicBezTo>
                <a:cubicBezTo>
                  <a:pt x="49" y="626"/>
                  <a:pt x="50" y="627"/>
                  <a:pt x="52" y="628"/>
                </a:cubicBezTo>
                <a:cubicBezTo>
                  <a:pt x="51" y="629"/>
                  <a:pt x="51" y="629"/>
                  <a:pt x="51" y="630"/>
                </a:cubicBezTo>
                <a:cubicBezTo>
                  <a:pt x="50" y="635"/>
                  <a:pt x="56" y="638"/>
                  <a:pt x="60" y="635"/>
                </a:cubicBezTo>
                <a:cubicBezTo>
                  <a:pt x="60" y="635"/>
                  <a:pt x="61" y="636"/>
                  <a:pt x="62" y="637"/>
                </a:cubicBezTo>
                <a:cubicBezTo>
                  <a:pt x="63" y="638"/>
                  <a:pt x="66" y="637"/>
                  <a:pt x="66" y="635"/>
                </a:cubicBezTo>
                <a:cubicBezTo>
                  <a:pt x="67" y="636"/>
                  <a:pt x="67" y="637"/>
                  <a:pt x="68" y="638"/>
                </a:cubicBezTo>
                <a:cubicBezTo>
                  <a:pt x="61" y="638"/>
                  <a:pt x="55" y="638"/>
                  <a:pt x="48" y="639"/>
                </a:cubicBezTo>
                <a:close/>
                <a:moveTo>
                  <a:pt x="74" y="638"/>
                </a:moveTo>
                <a:cubicBezTo>
                  <a:pt x="74" y="637"/>
                  <a:pt x="74" y="637"/>
                  <a:pt x="74" y="637"/>
                </a:cubicBezTo>
                <a:cubicBezTo>
                  <a:pt x="71" y="631"/>
                  <a:pt x="69" y="624"/>
                  <a:pt x="68" y="618"/>
                </a:cubicBezTo>
                <a:cubicBezTo>
                  <a:pt x="69" y="615"/>
                  <a:pt x="70" y="613"/>
                  <a:pt x="70" y="611"/>
                </a:cubicBezTo>
                <a:cubicBezTo>
                  <a:pt x="75" y="620"/>
                  <a:pt x="79" y="629"/>
                  <a:pt x="84" y="638"/>
                </a:cubicBezTo>
                <a:cubicBezTo>
                  <a:pt x="81" y="638"/>
                  <a:pt x="77" y="638"/>
                  <a:pt x="74" y="638"/>
                </a:cubicBezTo>
                <a:close/>
                <a:moveTo>
                  <a:pt x="91" y="638"/>
                </a:moveTo>
                <a:cubicBezTo>
                  <a:pt x="91" y="637"/>
                  <a:pt x="91" y="637"/>
                  <a:pt x="91" y="636"/>
                </a:cubicBezTo>
                <a:cubicBezTo>
                  <a:pt x="91" y="637"/>
                  <a:pt x="92" y="637"/>
                  <a:pt x="92" y="638"/>
                </a:cubicBezTo>
                <a:cubicBezTo>
                  <a:pt x="92" y="638"/>
                  <a:pt x="91" y="638"/>
                  <a:pt x="91" y="638"/>
                </a:cubicBezTo>
                <a:close/>
                <a:moveTo>
                  <a:pt x="166" y="634"/>
                </a:moveTo>
                <a:cubicBezTo>
                  <a:pt x="163" y="629"/>
                  <a:pt x="161" y="624"/>
                  <a:pt x="158" y="618"/>
                </a:cubicBezTo>
                <a:cubicBezTo>
                  <a:pt x="162" y="623"/>
                  <a:pt x="167" y="628"/>
                  <a:pt x="173" y="632"/>
                </a:cubicBezTo>
                <a:cubicBezTo>
                  <a:pt x="173" y="632"/>
                  <a:pt x="173" y="632"/>
                  <a:pt x="173" y="633"/>
                </a:cubicBezTo>
                <a:cubicBezTo>
                  <a:pt x="171" y="633"/>
                  <a:pt x="168" y="634"/>
                  <a:pt x="166" y="634"/>
                </a:cubicBezTo>
                <a:close/>
                <a:moveTo>
                  <a:pt x="125" y="532"/>
                </a:moveTo>
                <a:cubicBezTo>
                  <a:pt x="131" y="543"/>
                  <a:pt x="137" y="554"/>
                  <a:pt x="143" y="566"/>
                </a:cubicBezTo>
                <a:cubicBezTo>
                  <a:pt x="143" y="566"/>
                  <a:pt x="143" y="567"/>
                  <a:pt x="144" y="567"/>
                </a:cubicBezTo>
                <a:cubicBezTo>
                  <a:pt x="139" y="560"/>
                  <a:pt x="135" y="553"/>
                  <a:pt x="130" y="546"/>
                </a:cubicBezTo>
                <a:cubicBezTo>
                  <a:pt x="128" y="540"/>
                  <a:pt x="126" y="535"/>
                  <a:pt x="124" y="530"/>
                </a:cubicBezTo>
                <a:cubicBezTo>
                  <a:pt x="124" y="531"/>
                  <a:pt x="125" y="531"/>
                  <a:pt x="125" y="532"/>
                </a:cubicBezTo>
                <a:close/>
                <a:moveTo>
                  <a:pt x="119" y="533"/>
                </a:moveTo>
                <a:cubicBezTo>
                  <a:pt x="117" y="529"/>
                  <a:pt x="114" y="526"/>
                  <a:pt x="111" y="522"/>
                </a:cubicBezTo>
                <a:cubicBezTo>
                  <a:pt x="111" y="522"/>
                  <a:pt x="111" y="522"/>
                  <a:pt x="111" y="522"/>
                </a:cubicBezTo>
                <a:cubicBezTo>
                  <a:pt x="111" y="522"/>
                  <a:pt x="111" y="522"/>
                  <a:pt x="111" y="521"/>
                </a:cubicBezTo>
                <a:cubicBezTo>
                  <a:pt x="114" y="525"/>
                  <a:pt x="116" y="529"/>
                  <a:pt x="119" y="532"/>
                </a:cubicBezTo>
                <a:cubicBezTo>
                  <a:pt x="119" y="533"/>
                  <a:pt x="119" y="533"/>
                  <a:pt x="119" y="533"/>
                </a:cubicBezTo>
                <a:close/>
                <a:moveTo>
                  <a:pt x="109" y="520"/>
                </a:moveTo>
                <a:cubicBezTo>
                  <a:pt x="105" y="514"/>
                  <a:pt x="100" y="509"/>
                  <a:pt x="95" y="504"/>
                </a:cubicBezTo>
                <a:cubicBezTo>
                  <a:pt x="100" y="509"/>
                  <a:pt x="105" y="514"/>
                  <a:pt x="110" y="521"/>
                </a:cubicBezTo>
                <a:cubicBezTo>
                  <a:pt x="110" y="520"/>
                  <a:pt x="110" y="520"/>
                  <a:pt x="109" y="520"/>
                </a:cubicBezTo>
                <a:close/>
                <a:moveTo>
                  <a:pt x="106" y="524"/>
                </a:moveTo>
                <a:cubicBezTo>
                  <a:pt x="105" y="527"/>
                  <a:pt x="105" y="529"/>
                  <a:pt x="105" y="531"/>
                </a:cubicBezTo>
                <a:cubicBezTo>
                  <a:pt x="100" y="523"/>
                  <a:pt x="95" y="516"/>
                  <a:pt x="90" y="508"/>
                </a:cubicBezTo>
                <a:cubicBezTo>
                  <a:pt x="90" y="507"/>
                  <a:pt x="90" y="507"/>
                  <a:pt x="90" y="507"/>
                </a:cubicBezTo>
                <a:cubicBezTo>
                  <a:pt x="96" y="512"/>
                  <a:pt x="101" y="518"/>
                  <a:pt x="106" y="524"/>
                </a:cubicBezTo>
                <a:close/>
                <a:moveTo>
                  <a:pt x="55" y="659"/>
                </a:moveTo>
                <a:cubicBezTo>
                  <a:pt x="69" y="657"/>
                  <a:pt x="83" y="656"/>
                  <a:pt x="97" y="656"/>
                </a:cubicBezTo>
                <a:cubicBezTo>
                  <a:pt x="83" y="659"/>
                  <a:pt x="69" y="660"/>
                  <a:pt x="55" y="659"/>
                </a:cubicBezTo>
                <a:close/>
                <a:moveTo>
                  <a:pt x="113" y="517"/>
                </a:moveTo>
                <a:cubicBezTo>
                  <a:pt x="114" y="520"/>
                  <a:pt x="115" y="523"/>
                  <a:pt x="116" y="525"/>
                </a:cubicBezTo>
                <a:cubicBezTo>
                  <a:pt x="109" y="516"/>
                  <a:pt x="101" y="508"/>
                  <a:pt x="92" y="500"/>
                </a:cubicBezTo>
                <a:cubicBezTo>
                  <a:pt x="93" y="499"/>
                  <a:pt x="93" y="498"/>
                  <a:pt x="93" y="497"/>
                </a:cubicBezTo>
                <a:cubicBezTo>
                  <a:pt x="100" y="503"/>
                  <a:pt x="107" y="510"/>
                  <a:pt x="113" y="517"/>
                </a:cubicBezTo>
                <a:close/>
                <a:moveTo>
                  <a:pt x="161" y="414"/>
                </a:moveTo>
                <a:cubicBezTo>
                  <a:pt x="161" y="414"/>
                  <a:pt x="161" y="413"/>
                  <a:pt x="161" y="413"/>
                </a:cubicBezTo>
                <a:cubicBezTo>
                  <a:pt x="161" y="413"/>
                  <a:pt x="161" y="414"/>
                  <a:pt x="161" y="414"/>
                </a:cubicBezTo>
                <a:cubicBezTo>
                  <a:pt x="161" y="414"/>
                  <a:pt x="161" y="414"/>
                  <a:pt x="161" y="414"/>
                </a:cubicBezTo>
                <a:close/>
                <a:moveTo>
                  <a:pt x="162" y="422"/>
                </a:moveTo>
                <a:cubicBezTo>
                  <a:pt x="162" y="422"/>
                  <a:pt x="163" y="421"/>
                  <a:pt x="164" y="420"/>
                </a:cubicBezTo>
                <a:cubicBezTo>
                  <a:pt x="164" y="420"/>
                  <a:pt x="164" y="420"/>
                  <a:pt x="164" y="420"/>
                </a:cubicBezTo>
                <a:cubicBezTo>
                  <a:pt x="164" y="420"/>
                  <a:pt x="164" y="420"/>
                  <a:pt x="164" y="420"/>
                </a:cubicBezTo>
                <a:cubicBezTo>
                  <a:pt x="163" y="421"/>
                  <a:pt x="163" y="422"/>
                  <a:pt x="162" y="422"/>
                </a:cubicBezTo>
                <a:close/>
                <a:moveTo>
                  <a:pt x="276" y="562"/>
                </a:moveTo>
                <a:cubicBezTo>
                  <a:pt x="276" y="562"/>
                  <a:pt x="276" y="561"/>
                  <a:pt x="276" y="561"/>
                </a:cubicBezTo>
                <a:cubicBezTo>
                  <a:pt x="274" y="559"/>
                  <a:pt x="272" y="557"/>
                  <a:pt x="270" y="554"/>
                </a:cubicBezTo>
                <a:cubicBezTo>
                  <a:pt x="267" y="550"/>
                  <a:pt x="264" y="545"/>
                  <a:pt x="261" y="539"/>
                </a:cubicBezTo>
                <a:cubicBezTo>
                  <a:pt x="261" y="537"/>
                  <a:pt x="258" y="537"/>
                  <a:pt x="257" y="538"/>
                </a:cubicBezTo>
                <a:cubicBezTo>
                  <a:pt x="256" y="538"/>
                  <a:pt x="256" y="538"/>
                  <a:pt x="256" y="538"/>
                </a:cubicBezTo>
                <a:cubicBezTo>
                  <a:pt x="245" y="525"/>
                  <a:pt x="233" y="511"/>
                  <a:pt x="223" y="497"/>
                </a:cubicBezTo>
                <a:cubicBezTo>
                  <a:pt x="206" y="472"/>
                  <a:pt x="192" y="445"/>
                  <a:pt x="179" y="418"/>
                </a:cubicBezTo>
                <a:cubicBezTo>
                  <a:pt x="180" y="417"/>
                  <a:pt x="179" y="415"/>
                  <a:pt x="178" y="415"/>
                </a:cubicBezTo>
                <a:cubicBezTo>
                  <a:pt x="174" y="405"/>
                  <a:pt x="170" y="396"/>
                  <a:pt x="166" y="386"/>
                </a:cubicBezTo>
                <a:cubicBezTo>
                  <a:pt x="160" y="370"/>
                  <a:pt x="155" y="354"/>
                  <a:pt x="150" y="337"/>
                </a:cubicBezTo>
                <a:cubicBezTo>
                  <a:pt x="143" y="313"/>
                  <a:pt x="137" y="289"/>
                  <a:pt x="134" y="264"/>
                </a:cubicBezTo>
                <a:cubicBezTo>
                  <a:pt x="127" y="218"/>
                  <a:pt x="127" y="171"/>
                  <a:pt x="134" y="126"/>
                </a:cubicBezTo>
                <a:cubicBezTo>
                  <a:pt x="139" y="93"/>
                  <a:pt x="150" y="59"/>
                  <a:pt x="173" y="35"/>
                </a:cubicBezTo>
                <a:cubicBezTo>
                  <a:pt x="168" y="54"/>
                  <a:pt x="169" y="75"/>
                  <a:pt x="169" y="93"/>
                </a:cubicBezTo>
                <a:cubicBezTo>
                  <a:pt x="170" y="129"/>
                  <a:pt x="179" y="164"/>
                  <a:pt x="188" y="198"/>
                </a:cubicBezTo>
                <a:cubicBezTo>
                  <a:pt x="202" y="253"/>
                  <a:pt x="220" y="306"/>
                  <a:pt x="239" y="359"/>
                </a:cubicBezTo>
                <a:cubicBezTo>
                  <a:pt x="258" y="416"/>
                  <a:pt x="285" y="474"/>
                  <a:pt x="322" y="522"/>
                </a:cubicBezTo>
                <a:cubicBezTo>
                  <a:pt x="340" y="544"/>
                  <a:pt x="370" y="573"/>
                  <a:pt x="400" y="579"/>
                </a:cubicBezTo>
                <a:cubicBezTo>
                  <a:pt x="391" y="583"/>
                  <a:pt x="381" y="586"/>
                  <a:pt x="371" y="588"/>
                </a:cubicBezTo>
                <a:cubicBezTo>
                  <a:pt x="337" y="595"/>
                  <a:pt x="300" y="587"/>
                  <a:pt x="276" y="5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93" name="Group 2292"/>
          <p:cNvGrpSpPr/>
          <p:nvPr/>
        </p:nvGrpSpPr>
        <p:grpSpPr>
          <a:xfrm>
            <a:off x="3540125" y="33337"/>
            <a:ext cx="717550" cy="793750"/>
            <a:chOff x="3540125" y="33337"/>
            <a:chExt cx="717550" cy="793750"/>
          </a:xfrm>
        </p:grpSpPr>
        <p:sp>
          <p:nvSpPr>
            <p:cNvPr id="2223" name="Freeform 2219"/>
            <p:cNvSpPr>
              <a:spLocks noEditPoints="1"/>
            </p:cNvSpPr>
            <p:nvPr/>
          </p:nvSpPr>
          <p:spPr bwMode="auto">
            <a:xfrm>
              <a:off x="3540125" y="33337"/>
              <a:ext cx="717550" cy="793750"/>
            </a:xfrm>
            <a:custGeom>
              <a:avLst/>
              <a:gdLst>
                <a:gd name="T0" fmla="*/ 321 w 454"/>
                <a:gd name="T1" fmla="*/ 9 h 501"/>
                <a:gd name="T2" fmla="*/ 238 w 454"/>
                <a:gd name="T3" fmla="*/ 489 h 501"/>
                <a:gd name="T4" fmla="*/ 429 w 454"/>
                <a:gd name="T5" fmla="*/ 74 h 501"/>
                <a:gd name="T6" fmla="*/ 202 w 454"/>
                <a:gd name="T7" fmla="*/ 431 h 501"/>
                <a:gd name="T8" fmla="*/ 18 w 454"/>
                <a:gd name="T9" fmla="*/ 237 h 501"/>
                <a:gd name="T10" fmla="*/ 440 w 454"/>
                <a:gd name="T11" fmla="*/ 287 h 501"/>
                <a:gd name="T12" fmla="*/ 208 w 454"/>
                <a:gd name="T13" fmla="*/ 440 h 501"/>
                <a:gd name="T14" fmla="*/ 61 w 454"/>
                <a:gd name="T15" fmla="*/ 113 h 501"/>
                <a:gd name="T16" fmla="*/ 401 w 454"/>
                <a:gd name="T17" fmla="*/ 176 h 501"/>
                <a:gd name="T18" fmla="*/ 304 w 454"/>
                <a:gd name="T19" fmla="*/ 408 h 501"/>
                <a:gd name="T20" fmla="*/ 50 w 454"/>
                <a:gd name="T21" fmla="*/ 428 h 501"/>
                <a:gd name="T22" fmla="*/ 378 w 454"/>
                <a:gd name="T23" fmla="*/ 195 h 501"/>
                <a:gd name="T24" fmla="*/ 401 w 454"/>
                <a:gd name="T25" fmla="*/ 395 h 501"/>
                <a:gd name="T26" fmla="*/ 399 w 454"/>
                <a:gd name="T27" fmla="*/ 300 h 501"/>
                <a:gd name="T28" fmla="*/ 134 w 454"/>
                <a:gd name="T29" fmla="*/ 431 h 501"/>
                <a:gd name="T30" fmla="*/ 190 w 454"/>
                <a:gd name="T31" fmla="*/ 225 h 501"/>
                <a:gd name="T32" fmla="*/ 176 w 454"/>
                <a:gd name="T33" fmla="*/ 222 h 501"/>
                <a:gd name="T34" fmla="*/ 77 w 454"/>
                <a:gd name="T35" fmla="*/ 268 h 501"/>
                <a:gd name="T36" fmla="*/ 72 w 454"/>
                <a:gd name="T37" fmla="*/ 256 h 501"/>
                <a:gd name="T38" fmla="*/ 66 w 454"/>
                <a:gd name="T39" fmla="*/ 228 h 501"/>
                <a:gd name="T40" fmla="*/ 77 w 454"/>
                <a:gd name="T41" fmla="*/ 336 h 501"/>
                <a:gd name="T42" fmla="*/ 52 w 454"/>
                <a:gd name="T43" fmla="*/ 329 h 501"/>
                <a:gd name="T44" fmla="*/ 97 w 454"/>
                <a:gd name="T45" fmla="*/ 430 h 501"/>
                <a:gd name="T46" fmla="*/ 254 w 454"/>
                <a:gd name="T47" fmla="*/ 219 h 501"/>
                <a:gd name="T48" fmla="*/ 175 w 454"/>
                <a:gd name="T49" fmla="*/ 207 h 501"/>
                <a:gd name="T50" fmla="*/ 98 w 454"/>
                <a:gd name="T51" fmla="*/ 210 h 501"/>
                <a:gd name="T52" fmla="*/ 73 w 454"/>
                <a:gd name="T53" fmla="*/ 171 h 501"/>
                <a:gd name="T54" fmla="*/ 83 w 454"/>
                <a:gd name="T55" fmla="*/ 430 h 501"/>
                <a:gd name="T56" fmla="*/ 140 w 454"/>
                <a:gd name="T57" fmla="*/ 448 h 501"/>
                <a:gd name="T58" fmla="*/ 407 w 454"/>
                <a:gd name="T59" fmla="*/ 320 h 501"/>
                <a:gd name="T60" fmla="*/ 235 w 454"/>
                <a:gd name="T61" fmla="*/ 186 h 501"/>
                <a:gd name="T62" fmla="*/ 57 w 454"/>
                <a:gd name="T63" fmla="*/ 178 h 501"/>
                <a:gd name="T64" fmla="*/ 52 w 454"/>
                <a:gd name="T65" fmla="*/ 171 h 501"/>
                <a:gd name="T66" fmla="*/ 40 w 454"/>
                <a:gd name="T67" fmla="*/ 375 h 501"/>
                <a:gd name="T68" fmla="*/ 59 w 454"/>
                <a:gd name="T69" fmla="*/ 448 h 501"/>
                <a:gd name="T70" fmla="*/ 104 w 454"/>
                <a:gd name="T71" fmla="*/ 464 h 501"/>
                <a:gd name="T72" fmla="*/ 244 w 454"/>
                <a:gd name="T73" fmla="*/ 420 h 501"/>
                <a:gd name="T74" fmla="*/ 420 w 454"/>
                <a:gd name="T75" fmla="*/ 187 h 501"/>
                <a:gd name="T76" fmla="*/ 411 w 454"/>
                <a:gd name="T77" fmla="*/ 357 h 501"/>
                <a:gd name="T78" fmla="*/ 438 w 454"/>
                <a:gd name="T79" fmla="*/ 225 h 501"/>
                <a:gd name="T80" fmla="*/ 411 w 454"/>
                <a:gd name="T81" fmla="*/ 222 h 501"/>
                <a:gd name="T82" fmla="*/ 374 w 454"/>
                <a:gd name="T83" fmla="*/ 188 h 501"/>
                <a:gd name="T84" fmla="*/ 295 w 454"/>
                <a:gd name="T85" fmla="*/ 196 h 501"/>
                <a:gd name="T86" fmla="*/ 67 w 454"/>
                <a:gd name="T87" fmla="*/ 48 h 501"/>
                <a:gd name="T88" fmla="*/ 37 w 454"/>
                <a:gd name="T89" fmla="*/ 133 h 501"/>
                <a:gd name="T90" fmla="*/ 43 w 454"/>
                <a:gd name="T91" fmla="*/ 460 h 501"/>
                <a:gd name="T92" fmla="*/ 274 w 454"/>
                <a:gd name="T93" fmla="*/ 457 h 501"/>
                <a:gd name="T94" fmla="*/ 421 w 454"/>
                <a:gd name="T95" fmla="*/ 446 h 501"/>
                <a:gd name="T96" fmla="*/ 423 w 454"/>
                <a:gd name="T97" fmla="*/ 447 h 501"/>
                <a:gd name="T98" fmla="*/ 433 w 454"/>
                <a:gd name="T99" fmla="*/ 368 h 501"/>
                <a:gd name="T100" fmla="*/ 415 w 454"/>
                <a:gd name="T101" fmla="*/ 73 h 501"/>
                <a:gd name="T102" fmla="*/ 407 w 454"/>
                <a:gd name="T103" fmla="*/ 159 h 501"/>
                <a:gd name="T104" fmla="*/ 385 w 454"/>
                <a:gd name="T105" fmla="*/ 23 h 501"/>
                <a:gd name="T106" fmla="*/ 132 w 454"/>
                <a:gd name="T107" fmla="*/ 185 h 501"/>
                <a:gd name="T108" fmla="*/ 21 w 454"/>
                <a:gd name="T109" fmla="*/ 42 h 501"/>
                <a:gd name="T110" fmla="*/ 401 w 454"/>
                <a:gd name="T111" fmla="*/ 462 h 501"/>
                <a:gd name="T112" fmla="*/ 427 w 454"/>
                <a:gd name="T113" fmla="*/ 418 h 501"/>
                <a:gd name="T114" fmla="*/ 399 w 454"/>
                <a:gd name="T115" fmla="*/ 30 h 501"/>
                <a:gd name="T116" fmla="*/ 29 w 454"/>
                <a:gd name="T117" fmla="*/ 21 h 501"/>
                <a:gd name="T118" fmla="*/ 26 w 454"/>
                <a:gd name="T119" fmla="*/ 461 h 501"/>
                <a:gd name="T120" fmla="*/ 438 w 454"/>
                <a:gd name="T121" fmla="*/ 443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4" h="501">
                  <a:moveTo>
                    <a:pt x="453" y="438"/>
                  </a:moveTo>
                  <a:cubicBezTo>
                    <a:pt x="453" y="431"/>
                    <a:pt x="452" y="424"/>
                    <a:pt x="452" y="420"/>
                  </a:cubicBezTo>
                  <a:cubicBezTo>
                    <a:pt x="452" y="401"/>
                    <a:pt x="452" y="383"/>
                    <a:pt x="452" y="365"/>
                  </a:cubicBezTo>
                  <a:cubicBezTo>
                    <a:pt x="452" y="326"/>
                    <a:pt x="452" y="288"/>
                    <a:pt x="452" y="249"/>
                  </a:cubicBezTo>
                  <a:cubicBezTo>
                    <a:pt x="452" y="205"/>
                    <a:pt x="447" y="162"/>
                    <a:pt x="446" y="118"/>
                  </a:cubicBezTo>
                  <a:cubicBezTo>
                    <a:pt x="445" y="100"/>
                    <a:pt x="443" y="82"/>
                    <a:pt x="440" y="64"/>
                  </a:cubicBezTo>
                  <a:cubicBezTo>
                    <a:pt x="439" y="53"/>
                    <a:pt x="437" y="42"/>
                    <a:pt x="437" y="32"/>
                  </a:cubicBezTo>
                  <a:cubicBezTo>
                    <a:pt x="436" y="28"/>
                    <a:pt x="435" y="25"/>
                    <a:pt x="434" y="21"/>
                  </a:cubicBezTo>
                  <a:cubicBezTo>
                    <a:pt x="434" y="23"/>
                    <a:pt x="434" y="24"/>
                    <a:pt x="433" y="26"/>
                  </a:cubicBezTo>
                  <a:cubicBezTo>
                    <a:pt x="433" y="23"/>
                    <a:pt x="433" y="20"/>
                    <a:pt x="433" y="18"/>
                  </a:cubicBezTo>
                  <a:cubicBezTo>
                    <a:pt x="433" y="17"/>
                    <a:pt x="433" y="16"/>
                    <a:pt x="433" y="16"/>
                  </a:cubicBezTo>
                  <a:cubicBezTo>
                    <a:pt x="433" y="16"/>
                    <a:pt x="433" y="16"/>
                    <a:pt x="433" y="16"/>
                  </a:cubicBezTo>
                  <a:cubicBezTo>
                    <a:pt x="433" y="16"/>
                    <a:pt x="433" y="15"/>
                    <a:pt x="433" y="15"/>
                  </a:cubicBezTo>
                  <a:cubicBezTo>
                    <a:pt x="433" y="15"/>
                    <a:pt x="433" y="15"/>
                    <a:pt x="433" y="15"/>
                  </a:cubicBezTo>
                  <a:cubicBezTo>
                    <a:pt x="433" y="15"/>
                    <a:pt x="433" y="15"/>
                    <a:pt x="433" y="15"/>
                  </a:cubicBezTo>
                  <a:cubicBezTo>
                    <a:pt x="432" y="14"/>
                    <a:pt x="432" y="12"/>
                    <a:pt x="431" y="11"/>
                  </a:cubicBezTo>
                  <a:cubicBezTo>
                    <a:pt x="431" y="11"/>
                    <a:pt x="431" y="11"/>
                    <a:pt x="431" y="11"/>
                  </a:cubicBezTo>
                  <a:cubicBezTo>
                    <a:pt x="424" y="10"/>
                    <a:pt x="419" y="12"/>
                    <a:pt x="411" y="13"/>
                  </a:cubicBezTo>
                  <a:cubicBezTo>
                    <a:pt x="402" y="14"/>
                    <a:pt x="391" y="13"/>
                    <a:pt x="382" y="12"/>
                  </a:cubicBezTo>
                  <a:cubicBezTo>
                    <a:pt x="361" y="11"/>
                    <a:pt x="342" y="9"/>
                    <a:pt x="321" y="9"/>
                  </a:cubicBezTo>
                  <a:cubicBezTo>
                    <a:pt x="279" y="9"/>
                    <a:pt x="238" y="11"/>
                    <a:pt x="197" y="7"/>
                  </a:cubicBezTo>
                  <a:cubicBezTo>
                    <a:pt x="156" y="4"/>
                    <a:pt x="117" y="0"/>
                    <a:pt x="77" y="8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6" y="6"/>
                    <a:pt x="72" y="6"/>
                    <a:pt x="72" y="9"/>
                  </a:cubicBezTo>
                  <a:cubicBezTo>
                    <a:pt x="52" y="12"/>
                    <a:pt x="31" y="17"/>
                    <a:pt x="11" y="17"/>
                  </a:cubicBezTo>
                  <a:cubicBezTo>
                    <a:pt x="4" y="17"/>
                    <a:pt x="2" y="19"/>
                    <a:pt x="1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3"/>
                    <a:pt x="0" y="26"/>
                    <a:pt x="0" y="29"/>
                  </a:cubicBez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43"/>
                    <a:pt x="3" y="57"/>
                    <a:pt x="4" y="70"/>
                  </a:cubicBezTo>
                  <a:cubicBezTo>
                    <a:pt x="5" y="87"/>
                    <a:pt x="6" y="104"/>
                    <a:pt x="6" y="122"/>
                  </a:cubicBezTo>
                  <a:cubicBezTo>
                    <a:pt x="7" y="158"/>
                    <a:pt x="7" y="194"/>
                    <a:pt x="6" y="230"/>
                  </a:cubicBezTo>
                  <a:cubicBezTo>
                    <a:pt x="5" y="307"/>
                    <a:pt x="16" y="382"/>
                    <a:pt x="16" y="458"/>
                  </a:cubicBezTo>
                  <a:cubicBezTo>
                    <a:pt x="15" y="458"/>
                    <a:pt x="13" y="460"/>
                    <a:pt x="14" y="461"/>
                  </a:cubicBezTo>
                  <a:cubicBezTo>
                    <a:pt x="17" y="469"/>
                    <a:pt x="23" y="476"/>
                    <a:pt x="30" y="481"/>
                  </a:cubicBezTo>
                  <a:cubicBezTo>
                    <a:pt x="30" y="481"/>
                    <a:pt x="30" y="481"/>
                    <a:pt x="31" y="482"/>
                  </a:cubicBezTo>
                  <a:cubicBezTo>
                    <a:pt x="51" y="495"/>
                    <a:pt x="80" y="497"/>
                    <a:pt x="102" y="498"/>
                  </a:cubicBezTo>
                  <a:cubicBezTo>
                    <a:pt x="147" y="501"/>
                    <a:pt x="193" y="493"/>
                    <a:pt x="238" y="489"/>
                  </a:cubicBezTo>
                  <a:cubicBezTo>
                    <a:pt x="266" y="486"/>
                    <a:pt x="294" y="485"/>
                    <a:pt x="323" y="484"/>
                  </a:cubicBezTo>
                  <a:cubicBezTo>
                    <a:pt x="355" y="482"/>
                    <a:pt x="388" y="485"/>
                    <a:pt x="421" y="481"/>
                  </a:cubicBezTo>
                  <a:cubicBezTo>
                    <a:pt x="433" y="479"/>
                    <a:pt x="447" y="475"/>
                    <a:pt x="451" y="462"/>
                  </a:cubicBezTo>
                  <a:cubicBezTo>
                    <a:pt x="454" y="455"/>
                    <a:pt x="454" y="446"/>
                    <a:pt x="453" y="438"/>
                  </a:cubicBezTo>
                  <a:close/>
                  <a:moveTo>
                    <a:pt x="60" y="483"/>
                  </a:moveTo>
                  <a:cubicBezTo>
                    <a:pt x="60" y="483"/>
                    <a:pt x="59" y="483"/>
                    <a:pt x="59" y="483"/>
                  </a:cubicBezTo>
                  <a:cubicBezTo>
                    <a:pt x="58" y="482"/>
                    <a:pt x="57" y="481"/>
                    <a:pt x="56" y="480"/>
                  </a:cubicBezTo>
                  <a:cubicBezTo>
                    <a:pt x="55" y="478"/>
                    <a:pt x="54" y="477"/>
                    <a:pt x="53" y="476"/>
                  </a:cubicBezTo>
                  <a:cubicBezTo>
                    <a:pt x="58" y="479"/>
                    <a:pt x="63" y="483"/>
                    <a:pt x="69" y="485"/>
                  </a:cubicBezTo>
                  <a:cubicBezTo>
                    <a:pt x="66" y="485"/>
                    <a:pt x="63" y="484"/>
                    <a:pt x="60" y="483"/>
                  </a:cubicBezTo>
                  <a:close/>
                  <a:moveTo>
                    <a:pt x="422" y="82"/>
                  </a:moveTo>
                  <a:cubicBezTo>
                    <a:pt x="422" y="87"/>
                    <a:pt x="423" y="92"/>
                    <a:pt x="423" y="96"/>
                  </a:cubicBezTo>
                  <a:cubicBezTo>
                    <a:pt x="422" y="103"/>
                    <a:pt x="421" y="110"/>
                    <a:pt x="421" y="117"/>
                  </a:cubicBezTo>
                  <a:cubicBezTo>
                    <a:pt x="421" y="105"/>
                    <a:pt x="421" y="94"/>
                    <a:pt x="422" y="82"/>
                  </a:cubicBezTo>
                  <a:close/>
                  <a:moveTo>
                    <a:pt x="421" y="59"/>
                  </a:moveTo>
                  <a:cubicBezTo>
                    <a:pt x="422" y="57"/>
                    <a:pt x="422" y="55"/>
                    <a:pt x="422" y="53"/>
                  </a:cubicBezTo>
                  <a:cubicBezTo>
                    <a:pt x="422" y="56"/>
                    <a:pt x="422" y="59"/>
                    <a:pt x="422" y="62"/>
                  </a:cubicBezTo>
                  <a:cubicBezTo>
                    <a:pt x="422" y="61"/>
                    <a:pt x="421" y="60"/>
                    <a:pt x="421" y="59"/>
                  </a:cubicBezTo>
                  <a:close/>
                  <a:moveTo>
                    <a:pt x="428" y="71"/>
                  </a:moveTo>
                  <a:cubicBezTo>
                    <a:pt x="428" y="72"/>
                    <a:pt x="429" y="73"/>
                    <a:pt x="429" y="74"/>
                  </a:cubicBezTo>
                  <a:cubicBezTo>
                    <a:pt x="429" y="74"/>
                    <a:pt x="428" y="74"/>
                    <a:pt x="428" y="75"/>
                  </a:cubicBezTo>
                  <a:cubicBezTo>
                    <a:pt x="428" y="75"/>
                    <a:pt x="428" y="75"/>
                    <a:pt x="428" y="75"/>
                  </a:cubicBezTo>
                  <a:cubicBezTo>
                    <a:pt x="428" y="74"/>
                    <a:pt x="428" y="72"/>
                    <a:pt x="428" y="70"/>
                  </a:cubicBezTo>
                  <a:cubicBezTo>
                    <a:pt x="428" y="71"/>
                    <a:pt x="428" y="71"/>
                    <a:pt x="428" y="71"/>
                  </a:cubicBezTo>
                  <a:close/>
                  <a:moveTo>
                    <a:pt x="433" y="151"/>
                  </a:moveTo>
                  <a:cubicBezTo>
                    <a:pt x="433" y="152"/>
                    <a:pt x="433" y="153"/>
                    <a:pt x="434" y="154"/>
                  </a:cubicBezTo>
                  <a:cubicBezTo>
                    <a:pt x="434" y="156"/>
                    <a:pt x="433" y="158"/>
                    <a:pt x="433" y="160"/>
                  </a:cubicBezTo>
                  <a:cubicBezTo>
                    <a:pt x="433" y="161"/>
                    <a:pt x="434" y="161"/>
                    <a:pt x="434" y="161"/>
                  </a:cubicBezTo>
                  <a:cubicBezTo>
                    <a:pt x="434" y="166"/>
                    <a:pt x="434" y="170"/>
                    <a:pt x="434" y="175"/>
                  </a:cubicBezTo>
                  <a:cubicBezTo>
                    <a:pt x="434" y="175"/>
                    <a:pt x="434" y="175"/>
                    <a:pt x="434" y="176"/>
                  </a:cubicBezTo>
                  <a:cubicBezTo>
                    <a:pt x="434" y="176"/>
                    <a:pt x="433" y="176"/>
                    <a:pt x="433" y="176"/>
                  </a:cubicBezTo>
                  <a:cubicBezTo>
                    <a:pt x="434" y="168"/>
                    <a:pt x="433" y="159"/>
                    <a:pt x="433" y="151"/>
                  </a:cubicBezTo>
                  <a:close/>
                  <a:moveTo>
                    <a:pt x="225" y="438"/>
                  </a:moveTo>
                  <a:cubicBezTo>
                    <a:pt x="225" y="438"/>
                    <a:pt x="225" y="438"/>
                    <a:pt x="225" y="438"/>
                  </a:cubicBezTo>
                  <a:cubicBezTo>
                    <a:pt x="224" y="438"/>
                    <a:pt x="224" y="438"/>
                    <a:pt x="223" y="439"/>
                  </a:cubicBezTo>
                  <a:cubicBezTo>
                    <a:pt x="223" y="438"/>
                    <a:pt x="222" y="437"/>
                    <a:pt x="221" y="437"/>
                  </a:cubicBezTo>
                  <a:cubicBezTo>
                    <a:pt x="214" y="434"/>
                    <a:pt x="206" y="433"/>
                    <a:pt x="198" y="432"/>
                  </a:cubicBezTo>
                  <a:cubicBezTo>
                    <a:pt x="196" y="431"/>
                    <a:pt x="194" y="430"/>
                    <a:pt x="192" y="429"/>
                  </a:cubicBezTo>
                  <a:cubicBezTo>
                    <a:pt x="194" y="429"/>
                    <a:pt x="195" y="429"/>
                    <a:pt x="196" y="429"/>
                  </a:cubicBezTo>
                  <a:cubicBezTo>
                    <a:pt x="198" y="430"/>
                    <a:pt x="200" y="430"/>
                    <a:pt x="202" y="431"/>
                  </a:cubicBezTo>
                  <a:cubicBezTo>
                    <a:pt x="203" y="431"/>
                    <a:pt x="204" y="432"/>
                    <a:pt x="205" y="432"/>
                  </a:cubicBezTo>
                  <a:cubicBezTo>
                    <a:pt x="206" y="432"/>
                    <a:pt x="207" y="432"/>
                    <a:pt x="208" y="432"/>
                  </a:cubicBezTo>
                  <a:cubicBezTo>
                    <a:pt x="213" y="433"/>
                    <a:pt x="218" y="433"/>
                    <a:pt x="222" y="433"/>
                  </a:cubicBezTo>
                  <a:cubicBezTo>
                    <a:pt x="222" y="435"/>
                    <a:pt x="222" y="437"/>
                    <a:pt x="225" y="438"/>
                  </a:cubicBezTo>
                  <a:close/>
                  <a:moveTo>
                    <a:pt x="207" y="458"/>
                  </a:moveTo>
                  <a:cubicBezTo>
                    <a:pt x="209" y="459"/>
                    <a:pt x="210" y="460"/>
                    <a:pt x="211" y="461"/>
                  </a:cubicBezTo>
                  <a:cubicBezTo>
                    <a:pt x="210" y="461"/>
                    <a:pt x="209" y="462"/>
                    <a:pt x="208" y="462"/>
                  </a:cubicBezTo>
                  <a:cubicBezTo>
                    <a:pt x="208" y="462"/>
                    <a:pt x="208" y="462"/>
                    <a:pt x="208" y="462"/>
                  </a:cubicBezTo>
                  <a:cubicBezTo>
                    <a:pt x="209" y="461"/>
                    <a:pt x="208" y="458"/>
                    <a:pt x="206" y="457"/>
                  </a:cubicBezTo>
                  <a:cubicBezTo>
                    <a:pt x="206" y="457"/>
                    <a:pt x="206" y="457"/>
                    <a:pt x="206" y="457"/>
                  </a:cubicBezTo>
                  <a:cubicBezTo>
                    <a:pt x="207" y="457"/>
                    <a:pt x="207" y="458"/>
                    <a:pt x="207" y="458"/>
                  </a:cubicBezTo>
                  <a:close/>
                  <a:moveTo>
                    <a:pt x="185" y="475"/>
                  </a:moveTo>
                  <a:cubicBezTo>
                    <a:pt x="184" y="476"/>
                    <a:pt x="183" y="476"/>
                    <a:pt x="182" y="477"/>
                  </a:cubicBezTo>
                  <a:cubicBezTo>
                    <a:pt x="181" y="477"/>
                    <a:pt x="180" y="476"/>
                    <a:pt x="179" y="476"/>
                  </a:cubicBezTo>
                  <a:cubicBezTo>
                    <a:pt x="180" y="476"/>
                    <a:pt x="181" y="475"/>
                    <a:pt x="182" y="475"/>
                  </a:cubicBezTo>
                  <a:cubicBezTo>
                    <a:pt x="183" y="475"/>
                    <a:pt x="184" y="475"/>
                    <a:pt x="185" y="475"/>
                  </a:cubicBezTo>
                  <a:close/>
                  <a:moveTo>
                    <a:pt x="15" y="226"/>
                  </a:moveTo>
                  <a:cubicBezTo>
                    <a:pt x="15" y="212"/>
                    <a:pt x="15" y="198"/>
                    <a:pt x="15" y="184"/>
                  </a:cubicBezTo>
                  <a:cubicBezTo>
                    <a:pt x="16" y="201"/>
                    <a:pt x="18" y="218"/>
                    <a:pt x="19" y="235"/>
                  </a:cubicBezTo>
                  <a:cubicBezTo>
                    <a:pt x="18" y="235"/>
                    <a:pt x="18" y="236"/>
                    <a:pt x="18" y="237"/>
                  </a:cubicBezTo>
                  <a:cubicBezTo>
                    <a:pt x="18" y="238"/>
                    <a:pt x="18" y="238"/>
                    <a:pt x="18" y="238"/>
                  </a:cubicBezTo>
                  <a:cubicBezTo>
                    <a:pt x="17" y="234"/>
                    <a:pt x="16" y="230"/>
                    <a:pt x="15" y="226"/>
                  </a:cubicBezTo>
                  <a:close/>
                  <a:moveTo>
                    <a:pt x="30" y="36"/>
                  </a:moveTo>
                  <a:cubicBezTo>
                    <a:pt x="33" y="35"/>
                    <a:pt x="36" y="35"/>
                    <a:pt x="39" y="34"/>
                  </a:cubicBezTo>
                  <a:cubicBezTo>
                    <a:pt x="37" y="36"/>
                    <a:pt x="35" y="38"/>
                    <a:pt x="33" y="40"/>
                  </a:cubicBezTo>
                  <a:cubicBezTo>
                    <a:pt x="32" y="39"/>
                    <a:pt x="31" y="37"/>
                    <a:pt x="30" y="36"/>
                  </a:cubicBezTo>
                  <a:close/>
                  <a:moveTo>
                    <a:pt x="392" y="30"/>
                  </a:moveTo>
                  <a:cubicBezTo>
                    <a:pt x="393" y="31"/>
                    <a:pt x="394" y="32"/>
                    <a:pt x="395" y="34"/>
                  </a:cubicBezTo>
                  <a:cubicBezTo>
                    <a:pt x="394" y="35"/>
                    <a:pt x="394" y="36"/>
                    <a:pt x="393" y="38"/>
                  </a:cubicBezTo>
                  <a:cubicBezTo>
                    <a:pt x="393" y="35"/>
                    <a:pt x="392" y="32"/>
                    <a:pt x="392" y="30"/>
                  </a:cubicBezTo>
                  <a:close/>
                  <a:moveTo>
                    <a:pt x="416" y="134"/>
                  </a:moveTo>
                  <a:cubicBezTo>
                    <a:pt x="416" y="134"/>
                    <a:pt x="416" y="135"/>
                    <a:pt x="416" y="135"/>
                  </a:cubicBezTo>
                  <a:cubicBezTo>
                    <a:pt x="416" y="139"/>
                    <a:pt x="417" y="143"/>
                    <a:pt x="417" y="147"/>
                  </a:cubicBezTo>
                  <a:cubicBezTo>
                    <a:pt x="417" y="147"/>
                    <a:pt x="417" y="147"/>
                    <a:pt x="417" y="147"/>
                  </a:cubicBezTo>
                  <a:cubicBezTo>
                    <a:pt x="417" y="142"/>
                    <a:pt x="416" y="138"/>
                    <a:pt x="416" y="134"/>
                  </a:cubicBezTo>
                  <a:close/>
                  <a:moveTo>
                    <a:pt x="441" y="265"/>
                  </a:moveTo>
                  <a:cubicBezTo>
                    <a:pt x="441" y="265"/>
                    <a:pt x="441" y="265"/>
                    <a:pt x="440" y="265"/>
                  </a:cubicBezTo>
                  <a:cubicBezTo>
                    <a:pt x="441" y="262"/>
                    <a:pt x="441" y="260"/>
                    <a:pt x="441" y="257"/>
                  </a:cubicBezTo>
                  <a:cubicBezTo>
                    <a:pt x="441" y="260"/>
                    <a:pt x="441" y="262"/>
                    <a:pt x="441" y="265"/>
                  </a:cubicBezTo>
                  <a:close/>
                  <a:moveTo>
                    <a:pt x="440" y="287"/>
                  </a:moveTo>
                  <a:cubicBezTo>
                    <a:pt x="439" y="287"/>
                    <a:pt x="439" y="287"/>
                    <a:pt x="439" y="288"/>
                  </a:cubicBezTo>
                  <a:cubicBezTo>
                    <a:pt x="439" y="299"/>
                    <a:pt x="439" y="311"/>
                    <a:pt x="438" y="322"/>
                  </a:cubicBezTo>
                  <a:cubicBezTo>
                    <a:pt x="439" y="308"/>
                    <a:pt x="438" y="293"/>
                    <a:pt x="438" y="279"/>
                  </a:cubicBezTo>
                  <a:cubicBezTo>
                    <a:pt x="439" y="277"/>
                    <a:pt x="439" y="274"/>
                    <a:pt x="439" y="272"/>
                  </a:cubicBezTo>
                  <a:cubicBezTo>
                    <a:pt x="439" y="277"/>
                    <a:pt x="440" y="282"/>
                    <a:pt x="440" y="287"/>
                  </a:cubicBezTo>
                  <a:close/>
                  <a:moveTo>
                    <a:pt x="434" y="328"/>
                  </a:moveTo>
                  <a:cubicBezTo>
                    <a:pt x="434" y="332"/>
                    <a:pt x="433" y="337"/>
                    <a:pt x="433" y="341"/>
                  </a:cubicBezTo>
                  <a:cubicBezTo>
                    <a:pt x="433" y="325"/>
                    <a:pt x="434" y="309"/>
                    <a:pt x="434" y="293"/>
                  </a:cubicBezTo>
                  <a:cubicBezTo>
                    <a:pt x="434" y="293"/>
                    <a:pt x="434" y="293"/>
                    <a:pt x="434" y="293"/>
                  </a:cubicBezTo>
                  <a:cubicBezTo>
                    <a:pt x="434" y="304"/>
                    <a:pt x="434" y="316"/>
                    <a:pt x="434" y="328"/>
                  </a:cubicBezTo>
                  <a:close/>
                  <a:moveTo>
                    <a:pt x="424" y="277"/>
                  </a:moveTo>
                  <a:cubicBezTo>
                    <a:pt x="424" y="273"/>
                    <a:pt x="425" y="270"/>
                    <a:pt x="425" y="267"/>
                  </a:cubicBezTo>
                  <a:cubicBezTo>
                    <a:pt x="425" y="282"/>
                    <a:pt x="426" y="298"/>
                    <a:pt x="425" y="313"/>
                  </a:cubicBezTo>
                  <a:cubicBezTo>
                    <a:pt x="425" y="310"/>
                    <a:pt x="424" y="308"/>
                    <a:pt x="424" y="305"/>
                  </a:cubicBezTo>
                  <a:cubicBezTo>
                    <a:pt x="424" y="295"/>
                    <a:pt x="424" y="286"/>
                    <a:pt x="424" y="277"/>
                  </a:cubicBezTo>
                  <a:close/>
                  <a:moveTo>
                    <a:pt x="208" y="440"/>
                  </a:moveTo>
                  <a:cubicBezTo>
                    <a:pt x="208" y="440"/>
                    <a:pt x="208" y="439"/>
                    <a:pt x="208" y="439"/>
                  </a:cubicBezTo>
                  <a:cubicBezTo>
                    <a:pt x="209" y="440"/>
                    <a:pt x="211" y="440"/>
                    <a:pt x="213" y="440"/>
                  </a:cubicBezTo>
                  <a:cubicBezTo>
                    <a:pt x="212" y="440"/>
                    <a:pt x="212" y="441"/>
                    <a:pt x="212" y="441"/>
                  </a:cubicBezTo>
                  <a:cubicBezTo>
                    <a:pt x="210" y="440"/>
                    <a:pt x="209" y="440"/>
                    <a:pt x="208" y="440"/>
                  </a:cubicBezTo>
                  <a:close/>
                  <a:moveTo>
                    <a:pt x="122" y="474"/>
                  </a:moveTo>
                  <a:cubicBezTo>
                    <a:pt x="121" y="472"/>
                    <a:pt x="119" y="470"/>
                    <a:pt x="118" y="467"/>
                  </a:cubicBezTo>
                  <a:cubicBezTo>
                    <a:pt x="121" y="467"/>
                    <a:pt x="124" y="467"/>
                    <a:pt x="127" y="467"/>
                  </a:cubicBezTo>
                  <a:cubicBezTo>
                    <a:pt x="126" y="469"/>
                    <a:pt x="127" y="471"/>
                    <a:pt x="128" y="474"/>
                  </a:cubicBezTo>
                  <a:cubicBezTo>
                    <a:pt x="128" y="474"/>
                    <a:pt x="128" y="474"/>
                    <a:pt x="128" y="474"/>
                  </a:cubicBezTo>
                  <a:cubicBezTo>
                    <a:pt x="126" y="474"/>
                    <a:pt x="124" y="474"/>
                    <a:pt x="122" y="474"/>
                  </a:cubicBezTo>
                  <a:close/>
                  <a:moveTo>
                    <a:pt x="87" y="459"/>
                  </a:moveTo>
                  <a:cubicBezTo>
                    <a:pt x="89" y="460"/>
                    <a:pt x="91" y="460"/>
                    <a:pt x="93" y="461"/>
                  </a:cubicBezTo>
                  <a:cubicBezTo>
                    <a:pt x="93" y="462"/>
                    <a:pt x="92" y="462"/>
                    <a:pt x="92" y="463"/>
                  </a:cubicBezTo>
                  <a:cubicBezTo>
                    <a:pt x="90" y="461"/>
                    <a:pt x="88" y="460"/>
                    <a:pt x="87" y="459"/>
                  </a:cubicBezTo>
                  <a:close/>
                  <a:moveTo>
                    <a:pt x="35" y="152"/>
                  </a:moveTo>
                  <a:cubicBezTo>
                    <a:pt x="35" y="151"/>
                    <a:pt x="35" y="149"/>
                    <a:pt x="34" y="148"/>
                  </a:cubicBezTo>
                  <a:cubicBezTo>
                    <a:pt x="35" y="148"/>
                    <a:pt x="35" y="148"/>
                    <a:pt x="35" y="147"/>
                  </a:cubicBezTo>
                  <a:cubicBezTo>
                    <a:pt x="35" y="147"/>
                    <a:pt x="36" y="146"/>
                    <a:pt x="36" y="146"/>
                  </a:cubicBezTo>
                  <a:cubicBezTo>
                    <a:pt x="36" y="148"/>
                    <a:pt x="35" y="150"/>
                    <a:pt x="35" y="152"/>
                  </a:cubicBezTo>
                  <a:close/>
                  <a:moveTo>
                    <a:pt x="56" y="86"/>
                  </a:moveTo>
                  <a:cubicBezTo>
                    <a:pt x="56" y="86"/>
                    <a:pt x="57" y="86"/>
                    <a:pt x="57" y="86"/>
                  </a:cubicBezTo>
                  <a:cubicBezTo>
                    <a:pt x="58" y="92"/>
                    <a:pt x="59" y="99"/>
                    <a:pt x="60" y="106"/>
                  </a:cubicBezTo>
                  <a:cubicBezTo>
                    <a:pt x="60" y="106"/>
                    <a:pt x="60" y="107"/>
                    <a:pt x="61" y="108"/>
                  </a:cubicBezTo>
                  <a:cubicBezTo>
                    <a:pt x="61" y="109"/>
                    <a:pt x="61" y="111"/>
                    <a:pt x="61" y="113"/>
                  </a:cubicBezTo>
                  <a:cubicBezTo>
                    <a:pt x="60" y="112"/>
                    <a:pt x="60" y="110"/>
                    <a:pt x="59" y="109"/>
                  </a:cubicBezTo>
                  <a:cubicBezTo>
                    <a:pt x="59" y="101"/>
                    <a:pt x="58" y="93"/>
                    <a:pt x="56" y="86"/>
                  </a:cubicBezTo>
                  <a:close/>
                  <a:moveTo>
                    <a:pt x="65" y="159"/>
                  </a:moveTo>
                  <a:cubicBezTo>
                    <a:pt x="65" y="164"/>
                    <a:pt x="64" y="169"/>
                    <a:pt x="63" y="174"/>
                  </a:cubicBezTo>
                  <a:cubicBezTo>
                    <a:pt x="63" y="174"/>
                    <a:pt x="63" y="174"/>
                    <a:pt x="63" y="174"/>
                  </a:cubicBezTo>
                  <a:cubicBezTo>
                    <a:pt x="62" y="172"/>
                    <a:pt x="62" y="169"/>
                    <a:pt x="62" y="167"/>
                  </a:cubicBezTo>
                  <a:cubicBezTo>
                    <a:pt x="62" y="167"/>
                    <a:pt x="62" y="167"/>
                    <a:pt x="62" y="167"/>
                  </a:cubicBezTo>
                  <a:cubicBezTo>
                    <a:pt x="63" y="164"/>
                    <a:pt x="64" y="161"/>
                    <a:pt x="65" y="159"/>
                  </a:cubicBezTo>
                  <a:close/>
                  <a:moveTo>
                    <a:pt x="340" y="202"/>
                  </a:moveTo>
                  <a:cubicBezTo>
                    <a:pt x="349" y="196"/>
                    <a:pt x="357" y="198"/>
                    <a:pt x="365" y="205"/>
                  </a:cubicBezTo>
                  <a:cubicBezTo>
                    <a:pt x="363" y="206"/>
                    <a:pt x="360" y="206"/>
                    <a:pt x="358" y="207"/>
                  </a:cubicBezTo>
                  <a:cubicBezTo>
                    <a:pt x="359" y="206"/>
                    <a:pt x="358" y="203"/>
                    <a:pt x="356" y="203"/>
                  </a:cubicBezTo>
                  <a:cubicBezTo>
                    <a:pt x="351" y="203"/>
                    <a:pt x="347" y="203"/>
                    <a:pt x="342" y="203"/>
                  </a:cubicBezTo>
                  <a:cubicBezTo>
                    <a:pt x="341" y="203"/>
                    <a:pt x="340" y="202"/>
                    <a:pt x="340" y="202"/>
                  </a:cubicBezTo>
                  <a:close/>
                  <a:moveTo>
                    <a:pt x="394" y="203"/>
                  </a:moveTo>
                  <a:cubicBezTo>
                    <a:pt x="394" y="202"/>
                    <a:pt x="395" y="201"/>
                    <a:pt x="395" y="200"/>
                  </a:cubicBezTo>
                  <a:cubicBezTo>
                    <a:pt x="395" y="202"/>
                    <a:pt x="395" y="204"/>
                    <a:pt x="395" y="206"/>
                  </a:cubicBezTo>
                  <a:cubicBezTo>
                    <a:pt x="395" y="207"/>
                    <a:pt x="395" y="209"/>
                    <a:pt x="394" y="210"/>
                  </a:cubicBezTo>
                  <a:cubicBezTo>
                    <a:pt x="394" y="207"/>
                    <a:pt x="394" y="205"/>
                    <a:pt x="394" y="203"/>
                  </a:cubicBezTo>
                  <a:close/>
                  <a:moveTo>
                    <a:pt x="401" y="176"/>
                  </a:moveTo>
                  <a:cubicBezTo>
                    <a:pt x="401" y="191"/>
                    <a:pt x="401" y="207"/>
                    <a:pt x="401" y="222"/>
                  </a:cubicBezTo>
                  <a:cubicBezTo>
                    <a:pt x="401" y="223"/>
                    <a:pt x="401" y="225"/>
                    <a:pt x="401" y="226"/>
                  </a:cubicBezTo>
                  <a:cubicBezTo>
                    <a:pt x="400" y="219"/>
                    <a:pt x="400" y="213"/>
                    <a:pt x="400" y="206"/>
                  </a:cubicBezTo>
                  <a:cubicBezTo>
                    <a:pt x="401" y="196"/>
                    <a:pt x="401" y="186"/>
                    <a:pt x="401" y="176"/>
                  </a:cubicBezTo>
                  <a:close/>
                  <a:moveTo>
                    <a:pt x="188" y="411"/>
                  </a:moveTo>
                  <a:cubicBezTo>
                    <a:pt x="187" y="410"/>
                    <a:pt x="186" y="410"/>
                    <a:pt x="185" y="410"/>
                  </a:cubicBezTo>
                  <a:cubicBezTo>
                    <a:pt x="183" y="410"/>
                    <a:pt x="181" y="411"/>
                    <a:pt x="179" y="411"/>
                  </a:cubicBezTo>
                  <a:cubicBezTo>
                    <a:pt x="151" y="413"/>
                    <a:pt x="124" y="414"/>
                    <a:pt x="96" y="413"/>
                  </a:cubicBezTo>
                  <a:cubicBezTo>
                    <a:pt x="96" y="405"/>
                    <a:pt x="96" y="398"/>
                    <a:pt x="96" y="390"/>
                  </a:cubicBezTo>
                  <a:cubicBezTo>
                    <a:pt x="97" y="387"/>
                    <a:pt x="99" y="385"/>
                    <a:pt x="101" y="382"/>
                  </a:cubicBezTo>
                  <a:cubicBezTo>
                    <a:pt x="102" y="379"/>
                    <a:pt x="98" y="377"/>
                    <a:pt x="96" y="380"/>
                  </a:cubicBezTo>
                  <a:cubicBezTo>
                    <a:pt x="96" y="380"/>
                    <a:pt x="96" y="380"/>
                    <a:pt x="96" y="380"/>
                  </a:cubicBezTo>
                  <a:cubicBezTo>
                    <a:pt x="94" y="332"/>
                    <a:pt x="92" y="283"/>
                    <a:pt x="89" y="235"/>
                  </a:cubicBezTo>
                  <a:cubicBezTo>
                    <a:pt x="89" y="235"/>
                    <a:pt x="90" y="234"/>
                    <a:pt x="90" y="234"/>
                  </a:cubicBezTo>
                  <a:cubicBezTo>
                    <a:pt x="136" y="243"/>
                    <a:pt x="182" y="240"/>
                    <a:pt x="229" y="236"/>
                  </a:cubicBezTo>
                  <a:cubicBezTo>
                    <a:pt x="280" y="231"/>
                    <a:pt x="331" y="224"/>
                    <a:pt x="383" y="222"/>
                  </a:cubicBezTo>
                  <a:cubicBezTo>
                    <a:pt x="383" y="222"/>
                    <a:pt x="383" y="222"/>
                    <a:pt x="383" y="222"/>
                  </a:cubicBezTo>
                  <a:cubicBezTo>
                    <a:pt x="383" y="260"/>
                    <a:pt x="385" y="299"/>
                    <a:pt x="391" y="336"/>
                  </a:cubicBezTo>
                  <a:cubicBezTo>
                    <a:pt x="395" y="363"/>
                    <a:pt x="404" y="397"/>
                    <a:pt x="369" y="406"/>
                  </a:cubicBezTo>
                  <a:cubicBezTo>
                    <a:pt x="349" y="411"/>
                    <a:pt x="325" y="408"/>
                    <a:pt x="304" y="408"/>
                  </a:cubicBezTo>
                  <a:cubicBezTo>
                    <a:pt x="280" y="407"/>
                    <a:pt x="257" y="406"/>
                    <a:pt x="234" y="408"/>
                  </a:cubicBezTo>
                  <a:cubicBezTo>
                    <a:pt x="219" y="409"/>
                    <a:pt x="203" y="410"/>
                    <a:pt x="188" y="411"/>
                  </a:cubicBezTo>
                  <a:close/>
                  <a:moveTo>
                    <a:pt x="166" y="469"/>
                  </a:moveTo>
                  <a:cubicBezTo>
                    <a:pt x="165" y="469"/>
                    <a:pt x="165" y="469"/>
                    <a:pt x="164" y="469"/>
                  </a:cubicBezTo>
                  <a:cubicBezTo>
                    <a:pt x="164" y="469"/>
                    <a:pt x="165" y="469"/>
                    <a:pt x="165" y="469"/>
                  </a:cubicBezTo>
                  <a:cubicBezTo>
                    <a:pt x="165" y="469"/>
                    <a:pt x="165" y="469"/>
                    <a:pt x="166" y="469"/>
                  </a:cubicBezTo>
                  <a:close/>
                  <a:moveTo>
                    <a:pt x="77" y="430"/>
                  </a:moveTo>
                  <a:cubicBezTo>
                    <a:pt x="76" y="432"/>
                    <a:pt x="75" y="434"/>
                    <a:pt x="74" y="437"/>
                  </a:cubicBezTo>
                  <a:cubicBezTo>
                    <a:pt x="73" y="439"/>
                    <a:pt x="71" y="441"/>
                    <a:pt x="70" y="443"/>
                  </a:cubicBezTo>
                  <a:cubicBezTo>
                    <a:pt x="69" y="443"/>
                    <a:pt x="68" y="442"/>
                    <a:pt x="67" y="442"/>
                  </a:cubicBezTo>
                  <a:cubicBezTo>
                    <a:pt x="67" y="439"/>
                    <a:pt x="68" y="437"/>
                    <a:pt x="69" y="434"/>
                  </a:cubicBezTo>
                  <a:cubicBezTo>
                    <a:pt x="70" y="434"/>
                    <a:pt x="71" y="434"/>
                    <a:pt x="71" y="433"/>
                  </a:cubicBezTo>
                  <a:cubicBezTo>
                    <a:pt x="74" y="429"/>
                    <a:pt x="76" y="425"/>
                    <a:pt x="79" y="421"/>
                  </a:cubicBezTo>
                  <a:cubicBezTo>
                    <a:pt x="80" y="424"/>
                    <a:pt x="81" y="427"/>
                    <a:pt x="83" y="430"/>
                  </a:cubicBezTo>
                  <a:cubicBezTo>
                    <a:pt x="81" y="428"/>
                    <a:pt x="78" y="427"/>
                    <a:pt x="77" y="430"/>
                  </a:cubicBezTo>
                  <a:close/>
                  <a:moveTo>
                    <a:pt x="49" y="408"/>
                  </a:moveTo>
                  <a:cubicBezTo>
                    <a:pt x="49" y="408"/>
                    <a:pt x="50" y="408"/>
                    <a:pt x="50" y="407"/>
                  </a:cubicBezTo>
                  <a:cubicBezTo>
                    <a:pt x="52" y="405"/>
                    <a:pt x="53" y="403"/>
                    <a:pt x="55" y="401"/>
                  </a:cubicBezTo>
                  <a:cubicBezTo>
                    <a:pt x="55" y="402"/>
                    <a:pt x="55" y="404"/>
                    <a:pt x="55" y="405"/>
                  </a:cubicBezTo>
                  <a:cubicBezTo>
                    <a:pt x="53" y="412"/>
                    <a:pt x="51" y="420"/>
                    <a:pt x="50" y="428"/>
                  </a:cubicBezTo>
                  <a:cubicBezTo>
                    <a:pt x="50" y="421"/>
                    <a:pt x="50" y="415"/>
                    <a:pt x="49" y="408"/>
                  </a:cubicBezTo>
                  <a:close/>
                  <a:moveTo>
                    <a:pt x="46" y="239"/>
                  </a:moveTo>
                  <a:cubicBezTo>
                    <a:pt x="46" y="238"/>
                    <a:pt x="46" y="237"/>
                    <a:pt x="45" y="236"/>
                  </a:cubicBezTo>
                  <a:cubicBezTo>
                    <a:pt x="46" y="235"/>
                    <a:pt x="47" y="235"/>
                    <a:pt x="48" y="234"/>
                  </a:cubicBezTo>
                  <a:cubicBezTo>
                    <a:pt x="47" y="236"/>
                    <a:pt x="46" y="237"/>
                    <a:pt x="46" y="239"/>
                  </a:cubicBezTo>
                  <a:close/>
                  <a:moveTo>
                    <a:pt x="44" y="221"/>
                  </a:moveTo>
                  <a:cubicBezTo>
                    <a:pt x="43" y="218"/>
                    <a:pt x="43" y="215"/>
                    <a:pt x="43" y="212"/>
                  </a:cubicBezTo>
                  <a:cubicBezTo>
                    <a:pt x="43" y="212"/>
                    <a:pt x="44" y="211"/>
                    <a:pt x="45" y="211"/>
                  </a:cubicBezTo>
                  <a:cubicBezTo>
                    <a:pt x="47" y="208"/>
                    <a:pt x="48" y="206"/>
                    <a:pt x="50" y="204"/>
                  </a:cubicBezTo>
                  <a:cubicBezTo>
                    <a:pt x="50" y="205"/>
                    <a:pt x="50" y="205"/>
                    <a:pt x="50" y="205"/>
                  </a:cubicBezTo>
                  <a:cubicBezTo>
                    <a:pt x="48" y="211"/>
                    <a:pt x="46" y="216"/>
                    <a:pt x="44" y="221"/>
                  </a:cubicBezTo>
                  <a:close/>
                  <a:moveTo>
                    <a:pt x="64" y="190"/>
                  </a:moveTo>
                  <a:cubicBezTo>
                    <a:pt x="65" y="190"/>
                    <a:pt x="66" y="190"/>
                    <a:pt x="66" y="189"/>
                  </a:cubicBezTo>
                  <a:cubicBezTo>
                    <a:pt x="66" y="191"/>
                    <a:pt x="66" y="193"/>
                    <a:pt x="66" y="196"/>
                  </a:cubicBezTo>
                  <a:cubicBezTo>
                    <a:pt x="65" y="198"/>
                    <a:pt x="64" y="200"/>
                    <a:pt x="62" y="202"/>
                  </a:cubicBezTo>
                  <a:cubicBezTo>
                    <a:pt x="62" y="202"/>
                    <a:pt x="61" y="203"/>
                    <a:pt x="60" y="203"/>
                  </a:cubicBezTo>
                  <a:cubicBezTo>
                    <a:pt x="60" y="202"/>
                    <a:pt x="60" y="201"/>
                    <a:pt x="59" y="200"/>
                  </a:cubicBezTo>
                  <a:cubicBezTo>
                    <a:pt x="61" y="197"/>
                    <a:pt x="62" y="193"/>
                    <a:pt x="64" y="190"/>
                  </a:cubicBezTo>
                  <a:close/>
                  <a:moveTo>
                    <a:pt x="376" y="196"/>
                  </a:moveTo>
                  <a:cubicBezTo>
                    <a:pt x="377" y="196"/>
                    <a:pt x="378" y="195"/>
                    <a:pt x="378" y="195"/>
                  </a:cubicBezTo>
                  <a:cubicBezTo>
                    <a:pt x="379" y="196"/>
                    <a:pt x="379" y="197"/>
                    <a:pt x="380" y="198"/>
                  </a:cubicBezTo>
                  <a:cubicBezTo>
                    <a:pt x="379" y="197"/>
                    <a:pt x="377" y="196"/>
                    <a:pt x="376" y="196"/>
                  </a:cubicBezTo>
                  <a:close/>
                  <a:moveTo>
                    <a:pt x="372" y="202"/>
                  </a:moveTo>
                  <a:cubicBezTo>
                    <a:pt x="372" y="202"/>
                    <a:pt x="373" y="202"/>
                    <a:pt x="373" y="202"/>
                  </a:cubicBezTo>
                  <a:cubicBezTo>
                    <a:pt x="374" y="203"/>
                    <a:pt x="375" y="203"/>
                    <a:pt x="376" y="203"/>
                  </a:cubicBezTo>
                  <a:cubicBezTo>
                    <a:pt x="377" y="204"/>
                    <a:pt x="378" y="204"/>
                    <a:pt x="379" y="205"/>
                  </a:cubicBezTo>
                  <a:cubicBezTo>
                    <a:pt x="379" y="205"/>
                    <a:pt x="379" y="205"/>
                    <a:pt x="379" y="205"/>
                  </a:cubicBezTo>
                  <a:cubicBezTo>
                    <a:pt x="379" y="205"/>
                    <a:pt x="379" y="205"/>
                    <a:pt x="379" y="205"/>
                  </a:cubicBezTo>
                  <a:cubicBezTo>
                    <a:pt x="381" y="206"/>
                    <a:pt x="382" y="205"/>
                    <a:pt x="382" y="204"/>
                  </a:cubicBezTo>
                  <a:cubicBezTo>
                    <a:pt x="383" y="204"/>
                    <a:pt x="383" y="204"/>
                    <a:pt x="383" y="204"/>
                  </a:cubicBezTo>
                  <a:cubicBezTo>
                    <a:pt x="384" y="206"/>
                    <a:pt x="384" y="208"/>
                    <a:pt x="385" y="209"/>
                  </a:cubicBezTo>
                  <a:cubicBezTo>
                    <a:pt x="385" y="210"/>
                    <a:pt x="385" y="210"/>
                    <a:pt x="385" y="210"/>
                  </a:cubicBezTo>
                  <a:cubicBezTo>
                    <a:pt x="384" y="210"/>
                    <a:pt x="384" y="210"/>
                    <a:pt x="383" y="210"/>
                  </a:cubicBezTo>
                  <a:cubicBezTo>
                    <a:pt x="380" y="210"/>
                    <a:pt x="377" y="210"/>
                    <a:pt x="375" y="210"/>
                  </a:cubicBezTo>
                  <a:cubicBezTo>
                    <a:pt x="374" y="207"/>
                    <a:pt x="373" y="204"/>
                    <a:pt x="372" y="202"/>
                  </a:cubicBezTo>
                  <a:close/>
                  <a:moveTo>
                    <a:pt x="401" y="395"/>
                  </a:moveTo>
                  <a:cubicBezTo>
                    <a:pt x="401" y="394"/>
                    <a:pt x="401" y="394"/>
                    <a:pt x="402" y="393"/>
                  </a:cubicBezTo>
                  <a:cubicBezTo>
                    <a:pt x="402" y="394"/>
                    <a:pt x="402" y="395"/>
                    <a:pt x="402" y="396"/>
                  </a:cubicBezTo>
                  <a:cubicBezTo>
                    <a:pt x="402" y="396"/>
                    <a:pt x="401" y="396"/>
                    <a:pt x="401" y="396"/>
                  </a:cubicBezTo>
                  <a:cubicBezTo>
                    <a:pt x="401" y="396"/>
                    <a:pt x="401" y="395"/>
                    <a:pt x="401" y="395"/>
                  </a:cubicBezTo>
                  <a:close/>
                  <a:moveTo>
                    <a:pt x="405" y="382"/>
                  </a:moveTo>
                  <a:cubicBezTo>
                    <a:pt x="405" y="382"/>
                    <a:pt x="405" y="381"/>
                    <a:pt x="405" y="380"/>
                  </a:cubicBezTo>
                  <a:cubicBezTo>
                    <a:pt x="406" y="374"/>
                    <a:pt x="405" y="367"/>
                    <a:pt x="405" y="360"/>
                  </a:cubicBezTo>
                  <a:cubicBezTo>
                    <a:pt x="405" y="357"/>
                    <a:pt x="405" y="353"/>
                    <a:pt x="405" y="349"/>
                  </a:cubicBezTo>
                  <a:cubicBezTo>
                    <a:pt x="405" y="349"/>
                    <a:pt x="405" y="350"/>
                    <a:pt x="405" y="350"/>
                  </a:cubicBezTo>
                  <a:cubicBezTo>
                    <a:pt x="405" y="350"/>
                    <a:pt x="405" y="351"/>
                    <a:pt x="406" y="352"/>
                  </a:cubicBezTo>
                  <a:cubicBezTo>
                    <a:pt x="406" y="352"/>
                    <a:pt x="406" y="353"/>
                    <a:pt x="406" y="354"/>
                  </a:cubicBezTo>
                  <a:cubicBezTo>
                    <a:pt x="406" y="357"/>
                    <a:pt x="406" y="361"/>
                    <a:pt x="406" y="365"/>
                  </a:cubicBezTo>
                  <a:cubicBezTo>
                    <a:pt x="406" y="371"/>
                    <a:pt x="406" y="376"/>
                    <a:pt x="405" y="382"/>
                  </a:cubicBezTo>
                  <a:close/>
                  <a:moveTo>
                    <a:pt x="402" y="339"/>
                  </a:moveTo>
                  <a:cubicBezTo>
                    <a:pt x="402" y="338"/>
                    <a:pt x="402" y="337"/>
                    <a:pt x="402" y="336"/>
                  </a:cubicBezTo>
                  <a:cubicBezTo>
                    <a:pt x="402" y="337"/>
                    <a:pt x="402" y="338"/>
                    <a:pt x="402" y="338"/>
                  </a:cubicBezTo>
                  <a:cubicBezTo>
                    <a:pt x="402" y="338"/>
                    <a:pt x="402" y="339"/>
                    <a:pt x="402" y="339"/>
                  </a:cubicBezTo>
                  <a:close/>
                  <a:moveTo>
                    <a:pt x="394" y="229"/>
                  </a:moveTo>
                  <a:cubicBezTo>
                    <a:pt x="395" y="229"/>
                    <a:pt x="396" y="228"/>
                    <a:pt x="396" y="227"/>
                  </a:cubicBezTo>
                  <a:cubicBezTo>
                    <a:pt x="396" y="227"/>
                    <a:pt x="396" y="227"/>
                    <a:pt x="396" y="226"/>
                  </a:cubicBezTo>
                  <a:cubicBezTo>
                    <a:pt x="396" y="228"/>
                    <a:pt x="397" y="231"/>
                    <a:pt x="397" y="233"/>
                  </a:cubicBezTo>
                  <a:cubicBezTo>
                    <a:pt x="396" y="233"/>
                    <a:pt x="395" y="233"/>
                    <a:pt x="394" y="233"/>
                  </a:cubicBezTo>
                  <a:cubicBezTo>
                    <a:pt x="394" y="232"/>
                    <a:pt x="394" y="230"/>
                    <a:pt x="394" y="229"/>
                  </a:cubicBezTo>
                  <a:close/>
                  <a:moveTo>
                    <a:pt x="399" y="300"/>
                  </a:moveTo>
                  <a:cubicBezTo>
                    <a:pt x="398" y="294"/>
                    <a:pt x="397" y="289"/>
                    <a:pt x="396" y="283"/>
                  </a:cubicBezTo>
                  <a:cubicBezTo>
                    <a:pt x="396" y="276"/>
                    <a:pt x="395" y="270"/>
                    <a:pt x="395" y="263"/>
                  </a:cubicBezTo>
                  <a:cubicBezTo>
                    <a:pt x="397" y="276"/>
                    <a:pt x="398" y="288"/>
                    <a:pt x="399" y="300"/>
                  </a:cubicBezTo>
                  <a:close/>
                  <a:moveTo>
                    <a:pt x="396" y="244"/>
                  </a:moveTo>
                  <a:cubicBezTo>
                    <a:pt x="396" y="244"/>
                    <a:pt x="396" y="243"/>
                    <a:pt x="396" y="243"/>
                  </a:cubicBezTo>
                  <a:cubicBezTo>
                    <a:pt x="399" y="256"/>
                    <a:pt x="401" y="269"/>
                    <a:pt x="401" y="283"/>
                  </a:cubicBezTo>
                  <a:cubicBezTo>
                    <a:pt x="400" y="270"/>
                    <a:pt x="398" y="257"/>
                    <a:pt x="396" y="244"/>
                  </a:cubicBezTo>
                  <a:close/>
                  <a:moveTo>
                    <a:pt x="394" y="237"/>
                  </a:moveTo>
                  <a:cubicBezTo>
                    <a:pt x="393" y="236"/>
                    <a:pt x="393" y="236"/>
                    <a:pt x="393" y="236"/>
                  </a:cubicBezTo>
                  <a:cubicBezTo>
                    <a:pt x="394" y="236"/>
                    <a:pt x="394" y="236"/>
                    <a:pt x="394" y="236"/>
                  </a:cubicBezTo>
                  <a:cubicBezTo>
                    <a:pt x="394" y="236"/>
                    <a:pt x="394" y="236"/>
                    <a:pt x="394" y="237"/>
                  </a:cubicBezTo>
                  <a:close/>
                  <a:moveTo>
                    <a:pt x="120" y="431"/>
                  </a:moveTo>
                  <a:cubicBezTo>
                    <a:pt x="122" y="430"/>
                    <a:pt x="123" y="430"/>
                    <a:pt x="125" y="429"/>
                  </a:cubicBezTo>
                  <a:cubicBezTo>
                    <a:pt x="125" y="430"/>
                    <a:pt x="125" y="431"/>
                    <a:pt x="126" y="431"/>
                  </a:cubicBezTo>
                  <a:cubicBezTo>
                    <a:pt x="125" y="431"/>
                    <a:pt x="124" y="431"/>
                    <a:pt x="123" y="431"/>
                  </a:cubicBezTo>
                  <a:cubicBezTo>
                    <a:pt x="122" y="431"/>
                    <a:pt x="121" y="431"/>
                    <a:pt x="120" y="431"/>
                  </a:cubicBezTo>
                  <a:close/>
                  <a:moveTo>
                    <a:pt x="129" y="431"/>
                  </a:moveTo>
                  <a:cubicBezTo>
                    <a:pt x="133" y="430"/>
                    <a:pt x="137" y="429"/>
                    <a:pt x="141" y="429"/>
                  </a:cubicBezTo>
                  <a:cubicBezTo>
                    <a:pt x="139" y="430"/>
                    <a:pt x="137" y="430"/>
                    <a:pt x="135" y="431"/>
                  </a:cubicBezTo>
                  <a:cubicBezTo>
                    <a:pt x="135" y="431"/>
                    <a:pt x="135" y="431"/>
                    <a:pt x="134" y="431"/>
                  </a:cubicBezTo>
                  <a:cubicBezTo>
                    <a:pt x="133" y="431"/>
                    <a:pt x="131" y="431"/>
                    <a:pt x="129" y="431"/>
                  </a:cubicBezTo>
                  <a:close/>
                  <a:moveTo>
                    <a:pt x="76" y="414"/>
                  </a:moveTo>
                  <a:cubicBezTo>
                    <a:pt x="75" y="417"/>
                    <a:pt x="73" y="419"/>
                    <a:pt x="72" y="422"/>
                  </a:cubicBezTo>
                  <a:cubicBezTo>
                    <a:pt x="73" y="418"/>
                    <a:pt x="74" y="415"/>
                    <a:pt x="75" y="411"/>
                  </a:cubicBezTo>
                  <a:cubicBezTo>
                    <a:pt x="75" y="412"/>
                    <a:pt x="76" y="413"/>
                    <a:pt x="76" y="414"/>
                  </a:cubicBezTo>
                  <a:close/>
                  <a:moveTo>
                    <a:pt x="171" y="214"/>
                  </a:moveTo>
                  <a:cubicBezTo>
                    <a:pt x="171" y="214"/>
                    <a:pt x="172" y="215"/>
                    <a:pt x="173" y="215"/>
                  </a:cubicBezTo>
                  <a:cubicBezTo>
                    <a:pt x="172" y="215"/>
                    <a:pt x="170" y="216"/>
                    <a:pt x="169" y="216"/>
                  </a:cubicBezTo>
                  <a:cubicBezTo>
                    <a:pt x="170" y="215"/>
                    <a:pt x="170" y="215"/>
                    <a:pt x="171" y="214"/>
                  </a:cubicBezTo>
                  <a:close/>
                  <a:moveTo>
                    <a:pt x="238" y="216"/>
                  </a:moveTo>
                  <a:cubicBezTo>
                    <a:pt x="234" y="215"/>
                    <a:pt x="229" y="214"/>
                    <a:pt x="225" y="213"/>
                  </a:cubicBezTo>
                  <a:cubicBezTo>
                    <a:pt x="227" y="213"/>
                    <a:pt x="229" y="213"/>
                    <a:pt x="231" y="213"/>
                  </a:cubicBezTo>
                  <a:cubicBezTo>
                    <a:pt x="232" y="213"/>
                    <a:pt x="232" y="213"/>
                    <a:pt x="233" y="213"/>
                  </a:cubicBezTo>
                  <a:cubicBezTo>
                    <a:pt x="234" y="214"/>
                    <a:pt x="236" y="215"/>
                    <a:pt x="238" y="216"/>
                  </a:cubicBezTo>
                  <a:close/>
                  <a:moveTo>
                    <a:pt x="221" y="218"/>
                  </a:moveTo>
                  <a:cubicBezTo>
                    <a:pt x="215" y="218"/>
                    <a:pt x="209" y="217"/>
                    <a:pt x="203" y="215"/>
                  </a:cubicBezTo>
                  <a:cubicBezTo>
                    <a:pt x="204" y="215"/>
                    <a:pt x="204" y="215"/>
                    <a:pt x="205" y="214"/>
                  </a:cubicBezTo>
                  <a:cubicBezTo>
                    <a:pt x="210" y="215"/>
                    <a:pt x="215" y="216"/>
                    <a:pt x="219" y="217"/>
                  </a:cubicBezTo>
                  <a:cubicBezTo>
                    <a:pt x="220" y="218"/>
                    <a:pt x="220" y="218"/>
                    <a:pt x="221" y="218"/>
                  </a:cubicBezTo>
                  <a:close/>
                  <a:moveTo>
                    <a:pt x="190" y="225"/>
                  </a:moveTo>
                  <a:cubicBezTo>
                    <a:pt x="190" y="225"/>
                    <a:pt x="190" y="225"/>
                    <a:pt x="190" y="225"/>
                  </a:cubicBezTo>
                  <a:cubicBezTo>
                    <a:pt x="190" y="225"/>
                    <a:pt x="190" y="224"/>
                    <a:pt x="189" y="224"/>
                  </a:cubicBezTo>
                  <a:cubicBezTo>
                    <a:pt x="189" y="224"/>
                    <a:pt x="189" y="224"/>
                    <a:pt x="189" y="224"/>
                  </a:cubicBezTo>
                  <a:cubicBezTo>
                    <a:pt x="188" y="224"/>
                    <a:pt x="188" y="224"/>
                    <a:pt x="188" y="224"/>
                  </a:cubicBezTo>
                  <a:cubicBezTo>
                    <a:pt x="195" y="224"/>
                    <a:pt x="202" y="224"/>
                    <a:pt x="210" y="224"/>
                  </a:cubicBezTo>
                  <a:cubicBezTo>
                    <a:pt x="206" y="224"/>
                    <a:pt x="202" y="225"/>
                    <a:pt x="199" y="225"/>
                  </a:cubicBezTo>
                  <a:cubicBezTo>
                    <a:pt x="196" y="225"/>
                    <a:pt x="193" y="225"/>
                    <a:pt x="190" y="225"/>
                  </a:cubicBezTo>
                  <a:close/>
                  <a:moveTo>
                    <a:pt x="180" y="219"/>
                  </a:moveTo>
                  <a:cubicBezTo>
                    <a:pt x="181" y="219"/>
                    <a:pt x="183" y="218"/>
                    <a:pt x="185" y="218"/>
                  </a:cubicBezTo>
                  <a:cubicBezTo>
                    <a:pt x="187" y="218"/>
                    <a:pt x="190" y="218"/>
                    <a:pt x="193" y="218"/>
                  </a:cubicBezTo>
                  <a:cubicBezTo>
                    <a:pt x="194" y="218"/>
                    <a:pt x="196" y="219"/>
                    <a:pt x="198" y="219"/>
                  </a:cubicBezTo>
                  <a:cubicBezTo>
                    <a:pt x="192" y="219"/>
                    <a:pt x="186" y="219"/>
                    <a:pt x="180" y="219"/>
                  </a:cubicBezTo>
                  <a:close/>
                  <a:moveTo>
                    <a:pt x="158" y="224"/>
                  </a:moveTo>
                  <a:cubicBezTo>
                    <a:pt x="159" y="224"/>
                    <a:pt x="160" y="224"/>
                    <a:pt x="161" y="224"/>
                  </a:cubicBezTo>
                  <a:cubicBezTo>
                    <a:pt x="160" y="224"/>
                    <a:pt x="159" y="224"/>
                    <a:pt x="158" y="224"/>
                  </a:cubicBezTo>
                  <a:cubicBezTo>
                    <a:pt x="158" y="224"/>
                    <a:pt x="158" y="224"/>
                    <a:pt x="158" y="224"/>
                  </a:cubicBezTo>
                  <a:close/>
                  <a:moveTo>
                    <a:pt x="176" y="222"/>
                  </a:moveTo>
                  <a:cubicBezTo>
                    <a:pt x="174" y="221"/>
                    <a:pt x="172" y="221"/>
                    <a:pt x="169" y="221"/>
                  </a:cubicBezTo>
                  <a:cubicBezTo>
                    <a:pt x="172" y="220"/>
                    <a:pt x="174" y="220"/>
                    <a:pt x="176" y="219"/>
                  </a:cubicBezTo>
                  <a:cubicBezTo>
                    <a:pt x="176" y="220"/>
                    <a:pt x="176" y="221"/>
                    <a:pt x="176" y="222"/>
                  </a:cubicBezTo>
                  <a:close/>
                  <a:moveTo>
                    <a:pt x="59" y="345"/>
                  </a:moveTo>
                  <a:cubicBezTo>
                    <a:pt x="59" y="346"/>
                    <a:pt x="58" y="348"/>
                    <a:pt x="58" y="349"/>
                  </a:cubicBezTo>
                  <a:cubicBezTo>
                    <a:pt x="58" y="348"/>
                    <a:pt x="58" y="348"/>
                    <a:pt x="58" y="347"/>
                  </a:cubicBezTo>
                  <a:cubicBezTo>
                    <a:pt x="58" y="346"/>
                    <a:pt x="59" y="346"/>
                    <a:pt x="59" y="345"/>
                  </a:cubicBezTo>
                  <a:cubicBezTo>
                    <a:pt x="59" y="345"/>
                    <a:pt x="59" y="345"/>
                    <a:pt x="59" y="345"/>
                  </a:cubicBezTo>
                  <a:close/>
                  <a:moveTo>
                    <a:pt x="72" y="203"/>
                  </a:moveTo>
                  <a:cubicBezTo>
                    <a:pt x="72" y="202"/>
                    <a:pt x="72" y="202"/>
                    <a:pt x="72" y="201"/>
                  </a:cubicBezTo>
                  <a:cubicBezTo>
                    <a:pt x="72" y="201"/>
                    <a:pt x="72" y="201"/>
                    <a:pt x="72" y="200"/>
                  </a:cubicBezTo>
                  <a:cubicBezTo>
                    <a:pt x="72" y="201"/>
                    <a:pt x="72" y="202"/>
                    <a:pt x="72" y="203"/>
                  </a:cubicBezTo>
                  <a:cubicBezTo>
                    <a:pt x="72" y="203"/>
                    <a:pt x="72" y="203"/>
                    <a:pt x="72" y="203"/>
                  </a:cubicBezTo>
                  <a:close/>
                  <a:moveTo>
                    <a:pt x="76" y="226"/>
                  </a:moveTo>
                  <a:cubicBezTo>
                    <a:pt x="76" y="227"/>
                    <a:pt x="76" y="228"/>
                    <a:pt x="76" y="230"/>
                  </a:cubicBezTo>
                  <a:cubicBezTo>
                    <a:pt x="75" y="230"/>
                    <a:pt x="74" y="230"/>
                    <a:pt x="74" y="230"/>
                  </a:cubicBezTo>
                  <a:cubicBezTo>
                    <a:pt x="74" y="227"/>
                    <a:pt x="74" y="225"/>
                    <a:pt x="75" y="222"/>
                  </a:cubicBezTo>
                  <a:cubicBezTo>
                    <a:pt x="75" y="222"/>
                    <a:pt x="75" y="223"/>
                    <a:pt x="76" y="223"/>
                  </a:cubicBezTo>
                  <a:cubicBezTo>
                    <a:pt x="76" y="224"/>
                    <a:pt x="76" y="225"/>
                    <a:pt x="76" y="226"/>
                  </a:cubicBezTo>
                  <a:close/>
                  <a:moveTo>
                    <a:pt x="74" y="276"/>
                  </a:moveTo>
                  <a:cubicBezTo>
                    <a:pt x="74" y="276"/>
                    <a:pt x="74" y="276"/>
                    <a:pt x="74" y="276"/>
                  </a:cubicBezTo>
                  <a:cubicBezTo>
                    <a:pt x="75" y="275"/>
                    <a:pt x="74" y="273"/>
                    <a:pt x="73" y="272"/>
                  </a:cubicBezTo>
                  <a:cubicBezTo>
                    <a:pt x="74" y="271"/>
                    <a:pt x="76" y="269"/>
                    <a:pt x="77" y="268"/>
                  </a:cubicBezTo>
                  <a:cubicBezTo>
                    <a:pt x="77" y="268"/>
                    <a:pt x="77" y="268"/>
                    <a:pt x="78" y="267"/>
                  </a:cubicBezTo>
                  <a:cubicBezTo>
                    <a:pt x="77" y="271"/>
                    <a:pt x="77" y="275"/>
                    <a:pt x="77" y="279"/>
                  </a:cubicBezTo>
                  <a:cubicBezTo>
                    <a:pt x="75" y="281"/>
                    <a:pt x="73" y="283"/>
                    <a:pt x="72" y="285"/>
                  </a:cubicBezTo>
                  <a:cubicBezTo>
                    <a:pt x="71" y="283"/>
                    <a:pt x="71" y="281"/>
                    <a:pt x="71" y="279"/>
                  </a:cubicBezTo>
                  <a:cubicBezTo>
                    <a:pt x="72" y="279"/>
                    <a:pt x="72" y="278"/>
                    <a:pt x="72" y="278"/>
                  </a:cubicBezTo>
                  <a:cubicBezTo>
                    <a:pt x="73" y="278"/>
                    <a:pt x="73" y="277"/>
                    <a:pt x="74" y="276"/>
                  </a:cubicBezTo>
                  <a:cubicBezTo>
                    <a:pt x="74" y="276"/>
                    <a:pt x="74" y="276"/>
                    <a:pt x="74" y="276"/>
                  </a:cubicBezTo>
                  <a:close/>
                  <a:moveTo>
                    <a:pt x="65" y="270"/>
                  </a:moveTo>
                  <a:cubicBezTo>
                    <a:pt x="64" y="271"/>
                    <a:pt x="62" y="272"/>
                    <a:pt x="61" y="272"/>
                  </a:cubicBezTo>
                  <a:cubicBezTo>
                    <a:pt x="62" y="270"/>
                    <a:pt x="62" y="268"/>
                    <a:pt x="63" y="265"/>
                  </a:cubicBezTo>
                  <a:cubicBezTo>
                    <a:pt x="63" y="265"/>
                    <a:pt x="64" y="264"/>
                    <a:pt x="65" y="263"/>
                  </a:cubicBezTo>
                  <a:cubicBezTo>
                    <a:pt x="65" y="266"/>
                    <a:pt x="65" y="268"/>
                    <a:pt x="65" y="270"/>
                  </a:cubicBezTo>
                  <a:close/>
                  <a:moveTo>
                    <a:pt x="77" y="287"/>
                  </a:moveTo>
                  <a:cubicBezTo>
                    <a:pt x="76" y="294"/>
                    <a:pt x="74" y="302"/>
                    <a:pt x="72" y="309"/>
                  </a:cubicBezTo>
                  <a:cubicBezTo>
                    <a:pt x="72" y="303"/>
                    <a:pt x="72" y="298"/>
                    <a:pt x="72" y="292"/>
                  </a:cubicBezTo>
                  <a:cubicBezTo>
                    <a:pt x="73" y="290"/>
                    <a:pt x="75" y="288"/>
                    <a:pt x="77" y="287"/>
                  </a:cubicBezTo>
                  <a:close/>
                  <a:moveTo>
                    <a:pt x="78" y="259"/>
                  </a:moveTo>
                  <a:cubicBezTo>
                    <a:pt x="76" y="261"/>
                    <a:pt x="75" y="262"/>
                    <a:pt x="74" y="264"/>
                  </a:cubicBezTo>
                  <a:cubicBezTo>
                    <a:pt x="73" y="264"/>
                    <a:pt x="72" y="265"/>
                    <a:pt x="71" y="266"/>
                  </a:cubicBezTo>
                  <a:cubicBezTo>
                    <a:pt x="71" y="262"/>
                    <a:pt x="72" y="259"/>
                    <a:pt x="72" y="256"/>
                  </a:cubicBezTo>
                  <a:cubicBezTo>
                    <a:pt x="72" y="254"/>
                    <a:pt x="70" y="253"/>
                    <a:pt x="69" y="253"/>
                  </a:cubicBezTo>
                  <a:cubicBezTo>
                    <a:pt x="69" y="253"/>
                    <a:pt x="69" y="252"/>
                    <a:pt x="69" y="252"/>
                  </a:cubicBezTo>
                  <a:cubicBezTo>
                    <a:pt x="71" y="248"/>
                    <a:pt x="74" y="245"/>
                    <a:pt x="77" y="242"/>
                  </a:cubicBezTo>
                  <a:cubicBezTo>
                    <a:pt x="77" y="248"/>
                    <a:pt x="77" y="254"/>
                    <a:pt x="78" y="259"/>
                  </a:cubicBezTo>
                  <a:close/>
                  <a:moveTo>
                    <a:pt x="73" y="238"/>
                  </a:moveTo>
                  <a:cubicBezTo>
                    <a:pt x="73" y="237"/>
                    <a:pt x="73" y="237"/>
                    <a:pt x="73" y="236"/>
                  </a:cubicBezTo>
                  <a:cubicBezTo>
                    <a:pt x="74" y="236"/>
                    <a:pt x="74" y="236"/>
                    <a:pt x="75" y="236"/>
                  </a:cubicBezTo>
                  <a:cubicBezTo>
                    <a:pt x="74" y="236"/>
                    <a:pt x="73" y="237"/>
                    <a:pt x="73" y="238"/>
                  </a:cubicBezTo>
                  <a:close/>
                  <a:moveTo>
                    <a:pt x="62" y="301"/>
                  </a:moveTo>
                  <a:cubicBezTo>
                    <a:pt x="64" y="301"/>
                    <a:pt x="65" y="301"/>
                    <a:pt x="66" y="300"/>
                  </a:cubicBezTo>
                  <a:cubicBezTo>
                    <a:pt x="66" y="299"/>
                    <a:pt x="67" y="299"/>
                    <a:pt x="67" y="298"/>
                  </a:cubicBezTo>
                  <a:cubicBezTo>
                    <a:pt x="67" y="306"/>
                    <a:pt x="67" y="313"/>
                    <a:pt x="67" y="320"/>
                  </a:cubicBezTo>
                  <a:cubicBezTo>
                    <a:pt x="66" y="322"/>
                    <a:pt x="65" y="323"/>
                    <a:pt x="64" y="325"/>
                  </a:cubicBezTo>
                  <a:cubicBezTo>
                    <a:pt x="63" y="318"/>
                    <a:pt x="62" y="311"/>
                    <a:pt x="61" y="304"/>
                  </a:cubicBezTo>
                  <a:cubicBezTo>
                    <a:pt x="62" y="303"/>
                    <a:pt x="62" y="302"/>
                    <a:pt x="62" y="301"/>
                  </a:cubicBezTo>
                  <a:close/>
                  <a:moveTo>
                    <a:pt x="73" y="324"/>
                  </a:moveTo>
                  <a:cubicBezTo>
                    <a:pt x="73" y="327"/>
                    <a:pt x="73" y="329"/>
                    <a:pt x="73" y="332"/>
                  </a:cubicBezTo>
                  <a:cubicBezTo>
                    <a:pt x="73" y="330"/>
                    <a:pt x="73" y="328"/>
                    <a:pt x="73" y="326"/>
                  </a:cubicBezTo>
                  <a:cubicBezTo>
                    <a:pt x="73" y="325"/>
                    <a:pt x="73" y="325"/>
                    <a:pt x="73" y="324"/>
                  </a:cubicBezTo>
                  <a:close/>
                  <a:moveTo>
                    <a:pt x="66" y="228"/>
                  </a:moveTo>
                  <a:cubicBezTo>
                    <a:pt x="66" y="228"/>
                    <a:pt x="66" y="228"/>
                    <a:pt x="65" y="228"/>
                  </a:cubicBezTo>
                  <a:cubicBezTo>
                    <a:pt x="65" y="224"/>
                    <a:pt x="64" y="220"/>
                    <a:pt x="63" y="217"/>
                  </a:cubicBezTo>
                  <a:cubicBezTo>
                    <a:pt x="64" y="215"/>
                    <a:pt x="65" y="213"/>
                    <a:pt x="67" y="211"/>
                  </a:cubicBezTo>
                  <a:cubicBezTo>
                    <a:pt x="67" y="217"/>
                    <a:pt x="66" y="222"/>
                    <a:pt x="66" y="228"/>
                  </a:cubicBezTo>
                  <a:close/>
                  <a:moveTo>
                    <a:pt x="57" y="314"/>
                  </a:moveTo>
                  <a:cubicBezTo>
                    <a:pt x="58" y="321"/>
                    <a:pt x="58" y="327"/>
                    <a:pt x="59" y="333"/>
                  </a:cubicBezTo>
                  <a:cubicBezTo>
                    <a:pt x="58" y="334"/>
                    <a:pt x="58" y="334"/>
                    <a:pt x="57" y="335"/>
                  </a:cubicBezTo>
                  <a:cubicBezTo>
                    <a:pt x="57" y="328"/>
                    <a:pt x="57" y="322"/>
                    <a:pt x="57" y="315"/>
                  </a:cubicBezTo>
                  <a:cubicBezTo>
                    <a:pt x="57" y="315"/>
                    <a:pt x="57" y="315"/>
                    <a:pt x="57" y="314"/>
                  </a:cubicBezTo>
                  <a:close/>
                  <a:moveTo>
                    <a:pt x="73" y="396"/>
                  </a:moveTo>
                  <a:cubicBezTo>
                    <a:pt x="73" y="395"/>
                    <a:pt x="73" y="395"/>
                    <a:pt x="73" y="395"/>
                  </a:cubicBezTo>
                  <a:cubicBezTo>
                    <a:pt x="73" y="387"/>
                    <a:pt x="74" y="379"/>
                    <a:pt x="74" y="371"/>
                  </a:cubicBezTo>
                  <a:cubicBezTo>
                    <a:pt x="75" y="368"/>
                    <a:pt x="76" y="366"/>
                    <a:pt x="77" y="364"/>
                  </a:cubicBezTo>
                  <a:cubicBezTo>
                    <a:pt x="78" y="362"/>
                    <a:pt x="77" y="360"/>
                    <a:pt x="75" y="359"/>
                  </a:cubicBezTo>
                  <a:cubicBezTo>
                    <a:pt x="76" y="355"/>
                    <a:pt x="76" y="352"/>
                    <a:pt x="76" y="348"/>
                  </a:cubicBezTo>
                  <a:cubicBezTo>
                    <a:pt x="79" y="364"/>
                    <a:pt x="78" y="380"/>
                    <a:pt x="73" y="396"/>
                  </a:cubicBezTo>
                  <a:close/>
                  <a:moveTo>
                    <a:pt x="77" y="336"/>
                  </a:moveTo>
                  <a:cubicBezTo>
                    <a:pt x="78" y="332"/>
                    <a:pt x="78" y="329"/>
                    <a:pt x="78" y="325"/>
                  </a:cubicBezTo>
                  <a:cubicBezTo>
                    <a:pt x="79" y="329"/>
                    <a:pt x="79" y="333"/>
                    <a:pt x="79" y="337"/>
                  </a:cubicBezTo>
                  <a:cubicBezTo>
                    <a:pt x="79" y="336"/>
                    <a:pt x="78" y="336"/>
                    <a:pt x="77" y="336"/>
                  </a:cubicBezTo>
                  <a:close/>
                  <a:moveTo>
                    <a:pt x="83" y="376"/>
                  </a:moveTo>
                  <a:cubicBezTo>
                    <a:pt x="83" y="381"/>
                    <a:pt x="83" y="387"/>
                    <a:pt x="83" y="392"/>
                  </a:cubicBezTo>
                  <a:cubicBezTo>
                    <a:pt x="82" y="393"/>
                    <a:pt x="80" y="394"/>
                    <a:pt x="79" y="395"/>
                  </a:cubicBezTo>
                  <a:cubicBezTo>
                    <a:pt x="81" y="388"/>
                    <a:pt x="82" y="382"/>
                    <a:pt x="83" y="376"/>
                  </a:cubicBezTo>
                  <a:close/>
                  <a:moveTo>
                    <a:pt x="96" y="216"/>
                  </a:moveTo>
                  <a:cubicBezTo>
                    <a:pt x="93" y="216"/>
                    <a:pt x="91" y="217"/>
                    <a:pt x="88" y="217"/>
                  </a:cubicBezTo>
                  <a:cubicBezTo>
                    <a:pt x="88" y="216"/>
                    <a:pt x="88" y="215"/>
                    <a:pt x="88" y="213"/>
                  </a:cubicBezTo>
                  <a:cubicBezTo>
                    <a:pt x="89" y="214"/>
                    <a:pt x="90" y="214"/>
                    <a:pt x="91" y="214"/>
                  </a:cubicBezTo>
                  <a:cubicBezTo>
                    <a:pt x="93" y="214"/>
                    <a:pt x="94" y="215"/>
                    <a:pt x="96" y="215"/>
                  </a:cubicBezTo>
                  <a:cubicBezTo>
                    <a:pt x="96" y="216"/>
                    <a:pt x="96" y="216"/>
                    <a:pt x="96" y="216"/>
                  </a:cubicBezTo>
                  <a:close/>
                  <a:moveTo>
                    <a:pt x="58" y="227"/>
                  </a:moveTo>
                  <a:cubicBezTo>
                    <a:pt x="59" y="228"/>
                    <a:pt x="60" y="229"/>
                    <a:pt x="60" y="230"/>
                  </a:cubicBezTo>
                  <a:cubicBezTo>
                    <a:pt x="61" y="232"/>
                    <a:pt x="61" y="233"/>
                    <a:pt x="61" y="234"/>
                  </a:cubicBezTo>
                  <a:cubicBezTo>
                    <a:pt x="59" y="238"/>
                    <a:pt x="57" y="242"/>
                    <a:pt x="55" y="246"/>
                  </a:cubicBezTo>
                  <a:cubicBezTo>
                    <a:pt x="55" y="242"/>
                    <a:pt x="55" y="238"/>
                    <a:pt x="55" y="234"/>
                  </a:cubicBezTo>
                  <a:cubicBezTo>
                    <a:pt x="56" y="231"/>
                    <a:pt x="57" y="229"/>
                    <a:pt x="58" y="227"/>
                  </a:cubicBezTo>
                  <a:close/>
                  <a:moveTo>
                    <a:pt x="52" y="329"/>
                  </a:moveTo>
                  <a:cubicBezTo>
                    <a:pt x="52" y="332"/>
                    <a:pt x="52" y="335"/>
                    <a:pt x="52" y="337"/>
                  </a:cubicBezTo>
                  <a:cubicBezTo>
                    <a:pt x="52" y="336"/>
                    <a:pt x="51" y="335"/>
                    <a:pt x="51" y="334"/>
                  </a:cubicBezTo>
                  <a:cubicBezTo>
                    <a:pt x="51" y="332"/>
                    <a:pt x="51" y="331"/>
                    <a:pt x="52" y="329"/>
                  </a:cubicBezTo>
                  <a:close/>
                  <a:moveTo>
                    <a:pt x="64" y="365"/>
                  </a:moveTo>
                  <a:cubicBezTo>
                    <a:pt x="64" y="360"/>
                    <a:pt x="64" y="355"/>
                    <a:pt x="64" y="350"/>
                  </a:cubicBezTo>
                  <a:cubicBezTo>
                    <a:pt x="65" y="348"/>
                    <a:pt x="66" y="346"/>
                    <a:pt x="66" y="343"/>
                  </a:cubicBezTo>
                  <a:cubicBezTo>
                    <a:pt x="67" y="343"/>
                    <a:pt x="67" y="343"/>
                    <a:pt x="67" y="343"/>
                  </a:cubicBezTo>
                  <a:cubicBezTo>
                    <a:pt x="67" y="351"/>
                    <a:pt x="67" y="359"/>
                    <a:pt x="67" y="367"/>
                  </a:cubicBezTo>
                  <a:cubicBezTo>
                    <a:pt x="67" y="368"/>
                    <a:pt x="66" y="369"/>
                    <a:pt x="66" y="370"/>
                  </a:cubicBezTo>
                  <a:cubicBezTo>
                    <a:pt x="65" y="368"/>
                    <a:pt x="65" y="366"/>
                    <a:pt x="64" y="365"/>
                  </a:cubicBezTo>
                  <a:close/>
                  <a:moveTo>
                    <a:pt x="77" y="401"/>
                  </a:moveTo>
                  <a:cubicBezTo>
                    <a:pt x="79" y="400"/>
                    <a:pt x="81" y="399"/>
                    <a:pt x="83" y="398"/>
                  </a:cubicBezTo>
                  <a:cubicBezTo>
                    <a:pt x="83" y="399"/>
                    <a:pt x="83" y="400"/>
                    <a:pt x="83" y="401"/>
                  </a:cubicBezTo>
                  <a:cubicBezTo>
                    <a:pt x="82" y="404"/>
                    <a:pt x="80" y="407"/>
                    <a:pt x="78" y="410"/>
                  </a:cubicBezTo>
                  <a:cubicBezTo>
                    <a:pt x="78" y="409"/>
                    <a:pt x="77" y="407"/>
                    <a:pt x="76" y="405"/>
                  </a:cubicBezTo>
                  <a:cubicBezTo>
                    <a:pt x="77" y="404"/>
                    <a:pt x="77" y="402"/>
                    <a:pt x="77" y="401"/>
                  </a:cubicBezTo>
                  <a:close/>
                  <a:moveTo>
                    <a:pt x="84" y="412"/>
                  </a:moveTo>
                  <a:cubicBezTo>
                    <a:pt x="84" y="416"/>
                    <a:pt x="84" y="420"/>
                    <a:pt x="84" y="424"/>
                  </a:cubicBezTo>
                  <a:cubicBezTo>
                    <a:pt x="83" y="421"/>
                    <a:pt x="82" y="419"/>
                    <a:pt x="81" y="417"/>
                  </a:cubicBezTo>
                  <a:cubicBezTo>
                    <a:pt x="82" y="415"/>
                    <a:pt x="83" y="414"/>
                    <a:pt x="84" y="412"/>
                  </a:cubicBezTo>
                  <a:close/>
                  <a:moveTo>
                    <a:pt x="97" y="429"/>
                  </a:moveTo>
                  <a:cubicBezTo>
                    <a:pt x="99" y="429"/>
                    <a:pt x="101" y="429"/>
                    <a:pt x="103" y="430"/>
                  </a:cubicBezTo>
                  <a:cubicBezTo>
                    <a:pt x="101" y="430"/>
                    <a:pt x="99" y="430"/>
                    <a:pt x="97" y="430"/>
                  </a:cubicBezTo>
                  <a:cubicBezTo>
                    <a:pt x="97" y="430"/>
                    <a:pt x="97" y="429"/>
                    <a:pt x="97" y="429"/>
                  </a:cubicBezTo>
                  <a:close/>
                  <a:moveTo>
                    <a:pt x="97" y="447"/>
                  </a:moveTo>
                  <a:cubicBezTo>
                    <a:pt x="97" y="446"/>
                    <a:pt x="97" y="444"/>
                    <a:pt x="97" y="443"/>
                  </a:cubicBezTo>
                  <a:cubicBezTo>
                    <a:pt x="101" y="444"/>
                    <a:pt x="106" y="445"/>
                    <a:pt x="111" y="445"/>
                  </a:cubicBezTo>
                  <a:cubicBezTo>
                    <a:pt x="106" y="446"/>
                    <a:pt x="101" y="446"/>
                    <a:pt x="97" y="447"/>
                  </a:cubicBezTo>
                  <a:close/>
                  <a:moveTo>
                    <a:pt x="89" y="231"/>
                  </a:moveTo>
                  <a:cubicBezTo>
                    <a:pt x="89" y="231"/>
                    <a:pt x="89" y="231"/>
                    <a:pt x="89" y="231"/>
                  </a:cubicBezTo>
                  <a:cubicBezTo>
                    <a:pt x="89" y="230"/>
                    <a:pt x="89" y="230"/>
                    <a:pt x="89" y="229"/>
                  </a:cubicBezTo>
                  <a:cubicBezTo>
                    <a:pt x="92" y="230"/>
                    <a:pt x="95" y="231"/>
                    <a:pt x="99" y="231"/>
                  </a:cubicBezTo>
                  <a:cubicBezTo>
                    <a:pt x="95" y="231"/>
                    <a:pt x="92" y="231"/>
                    <a:pt x="89" y="231"/>
                  </a:cubicBezTo>
                  <a:close/>
                  <a:moveTo>
                    <a:pt x="145" y="229"/>
                  </a:moveTo>
                  <a:cubicBezTo>
                    <a:pt x="146" y="229"/>
                    <a:pt x="146" y="229"/>
                    <a:pt x="146" y="229"/>
                  </a:cubicBezTo>
                  <a:cubicBezTo>
                    <a:pt x="147" y="229"/>
                    <a:pt x="147" y="229"/>
                    <a:pt x="148" y="229"/>
                  </a:cubicBezTo>
                  <a:cubicBezTo>
                    <a:pt x="146" y="229"/>
                    <a:pt x="145" y="229"/>
                    <a:pt x="143" y="229"/>
                  </a:cubicBezTo>
                  <a:cubicBezTo>
                    <a:pt x="144" y="229"/>
                    <a:pt x="145" y="229"/>
                    <a:pt x="145" y="229"/>
                  </a:cubicBezTo>
                  <a:close/>
                  <a:moveTo>
                    <a:pt x="233" y="220"/>
                  </a:moveTo>
                  <a:cubicBezTo>
                    <a:pt x="235" y="221"/>
                    <a:pt x="236" y="221"/>
                    <a:pt x="238" y="221"/>
                  </a:cubicBezTo>
                  <a:cubicBezTo>
                    <a:pt x="236" y="221"/>
                    <a:pt x="235" y="221"/>
                    <a:pt x="234" y="222"/>
                  </a:cubicBezTo>
                  <a:cubicBezTo>
                    <a:pt x="234" y="221"/>
                    <a:pt x="233" y="221"/>
                    <a:pt x="233" y="220"/>
                  </a:cubicBezTo>
                  <a:close/>
                  <a:moveTo>
                    <a:pt x="254" y="219"/>
                  </a:moveTo>
                  <a:cubicBezTo>
                    <a:pt x="254" y="219"/>
                    <a:pt x="254" y="219"/>
                    <a:pt x="254" y="219"/>
                  </a:cubicBezTo>
                  <a:cubicBezTo>
                    <a:pt x="249" y="217"/>
                    <a:pt x="245" y="215"/>
                    <a:pt x="241" y="212"/>
                  </a:cubicBezTo>
                  <a:cubicBezTo>
                    <a:pt x="242" y="212"/>
                    <a:pt x="242" y="212"/>
                    <a:pt x="242" y="212"/>
                  </a:cubicBezTo>
                  <a:cubicBezTo>
                    <a:pt x="246" y="212"/>
                    <a:pt x="250" y="212"/>
                    <a:pt x="254" y="212"/>
                  </a:cubicBezTo>
                  <a:cubicBezTo>
                    <a:pt x="261" y="214"/>
                    <a:pt x="267" y="214"/>
                    <a:pt x="274" y="213"/>
                  </a:cubicBezTo>
                  <a:cubicBezTo>
                    <a:pt x="274" y="213"/>
                    <a:pt x="274" y="213"/>
                    <a:pt x="274" y="213"/>
                  </a:cubicBezTo>
                  <a:cubicBezTo>
                    <a:pt x="279" y="214"/>
                    <a:pt x="283" y="215"/>
                    <a:pt x="287" y="216"/>
                  </a:cubicBezTo>
                  <a:cubicBezTo>
                    <a:pt x="276" y="217"/>
                    <a:pt x="265" y="218"/>
                    <a:pt x="254" y="219"/>
                  </a:cubicBezTo>
                  <a:close/>
                  <a:moveTo>
                    <a:pt x="268" y="206"/>
                  </a:moveTo>
                  <a:cubicBezTo>
                    <a:pt x="267" y="206"/>
                    <a:pt x="267" y="206"/>
                    <a:pt x="266" y="206"/>
                  </a:cubicBezTo>
                  <a:cubicBezTo>
                    <a:pt x="269" y="206"/>
                    <a:pt x="272" y="206"/>
                    <a:pt x="275" y="206"/>
                  </a:cubicBezTo>
                  <a:cubicBezTo>
                    <a:pt x="273" y="206"/>
                    <a:pt x="270" y="206"/>
                    <a:pt x="268" y="206"/>
                  </a:cubicBezTo>
                  <a:close/>
                  <a:moveTo>
                    <a:pt x="224" y="206"/>
                  </a:moveTo>
                  <a:cubicBezTo>
                    <a:pt x="218" y="206"/>
                    <a:pt x="212" y="206"/>
                    <a:pt x="207" y="205"/>
                  </a:cubicBezTo>
                  <a:cubicBezTo>
                    <a:pt x="212" y="205"/>
                    <a:pt x="218" y="205"/>
                    <a:pt x="224" y="205"/>
                  </a:cubicBezTo>
                  <a:cubicBezTo>
                    <a:pt x="223" y="205"/>
                    <a:pt x="223" y="206"/>
                    <a:pt x="224" y="206"/>
                  </a:cubicBezTo>
                  <a:close/>
                  <a:moveTo>
                    <a:pt x="197" y="209"/>
                  </a:moveTo>
                  <a:cubicBezTo>
                    <a:pt x="197" y="210"/>
                    <a:pt x="197" y="210"/>
                    <a:pt x="197" y="211"/>
                  </a:cubicBezTo>
                  <a:cubicBezTo>
                    <a:pt x="197" y="211"/>
                    <a:pt x="197" y="211"/>
                    <a:pt x="197" y="211"/>
                  </a:cubicBezTo>
                  <a:cubicBezTo>
                    <a:pt x="189" y="211"/>
                    <a:pt x="182" y="209"/>
                    <a:pt x="175" y="207"/>
                  </a:cubicBezTo>
                  <a:cubicBezTo>
                    <a:pt x="174" y="207"/>
                    <a:pt x="174" y="207"/>
                    <a:pt x="173" y="206"/>
                  </a:cubicBezTo>
                  <a:cubicBezTo>
                    <a:pt x="173" y="206"/>
                    <a:pt x="173" y="206"/>
                    <a:pt x="174" y="206"/>
                  </a:cubicBezTo>
                  <a:cubicBezTo>
                    <a:pt x="175" y="206"/>
                    <a:pt x="177" y="206"/>
                    <a:pt x="178" y="206"/>
                  </a:cubicBezTo>
                  <a:cubicBezTo>
                    <a:pt x="184" y="208"/>
                    <a:pt x="191" y="209"/>
                    <a:pt x="197" y="209"/>
                  </a:cubicBezTo>
                  <a:close/>
                  <a:moveTo>
                    <a:pt x="160" y="207"/>
                  </a:moveTo>
                  <a:cubicBezTo>
                    <a:pt x="160" y="207"/>
                    <a:pt x="160" y="207"/>
                    <a:pt x="160" y="207"/>
                  </a:cubicBezTo>
                  <a:cubicBezTo>
                    <a:pt x="161" y="208"/>
                    <a:pt x="162" y="208"/>
                    <a:pt x="163" y="209"/>
                  </a:cubicBezTo>
                  <a:cubicBezTo>
                    <a:pt x="163" y="209"/>
                    <a:pt x="163" y="209"/>
                    <a:pt x="163" y="209"/>
                  </a:cubicBezTo>
                  <a:cubicBezTo>
                    <a:pt x="162" y="209"/>
                    <a:pt x="160" y="210"/>
                    <a:pt x="159" y="210"/>
                  </a:cubicBezTo>
                  <a:cubicBezTo>
                    <a:pt x="159" y="209"/>
                    <a:pt x="158" y="208"/>
                    <a:pt x="157" y="208"/>
                  </a:cubicBezTo>
                  <a:cubicBezTo>
                    <a:pt x="154" y="208"/>
                    <a:pt x="150" y="208"/>
                    <a:pt x="147" y="208"/>
                  </a:cubicBezTo>
                  <a:cubicBezTo>
                    <a:pt x="147" y="208"/>
                    <a:pt x="146" y="207"/>
                    <a:pt x="146" y="207"/>
                  </a:cubicBezTo>
                  <a:cubicBezTo>
                    <a:pt x="151" y="207"/>
                    <a:pt x="155" y="207"/>
                    <a:pt x="160" y="207"/>
                  </a:cubicBezTo>
                  <a:close/>
                  <a:moveTo>
                    <a:pt x="108" y="219"/>
                  </a:moveTo>
                  <a:cubicBezTo>
                    <a:pt x="108" y="219"/>
                    <a:pt x="108" y="219"/>
                    <a:pt x="109" y="219"/>
                  </a:cubicBezTo>
                  <a:cubicBezTo>
                    <a:pt x="111" y="219"/>
                    <a:pt x="113" y="219"/>
                    <a:pt x="114" y="219"/>
                  </a:cubicBezTo>
                  <a:cubicBezTo>
                    <a:pt x="116" y="219"/>
                    <a:pt x="118" y="219"/>
                    <a:pt x="119" y="219"/>
                  </a:cubicBezTo>
                  <a:cubicBezTo>
                    <a:pt x="115" y="219"/>
                    <a:pt x="112" y="219"/>
                    <a:pt x="108" y="219"/>
                  </a:cubicBezTo>
                  <a:close/>
                  <a:moveTo>
                    <a:pt x="105" y="212"/>
                  </a:moveTo>
                  <a:cubicBezTo>
                    <a:pt x="102" y="211"/>
                    <a:pt x="100" y="211"/>
                    <a:pt x="98" y="210"/>
                  </a:cubicBezTo>
                  <a:cubicBezTo>
                    <a:pt x="98" y="210"/>
                    <a:pt x="98" y="210"/>
                    <a:pt x="98" y="210"/>
                  </a:cubicBezTo>
                  <a:cubicBezTo>
                    <a:pt x="102" y="210"/>
                    <a:pt x="106" y="211"/>
                    <a:pt x="110" y="211"/>
                  </a:cubicBezTo>
                  <a:cubicBezTo>
                    <a:pt x="108" y="211"/>
                    <a:pt x="106" y="211"/>
                    <a:pt x="105" y="212"/>
                  </a:cubicBezTo>
                  <a:close/>
                  <a:moveTo>
                    <a:pt x="94" y="204"/>
                  </a:moveTo>
                  <a:cubicBezTo>
                    <a:pt x="92" y="204"/>
                    <a:pt x="89" y="204"/>
                    <a:pt x="87" y="204"/>
                  </a:cubicBezTo>
                  <a:cubicBezTo>
                    <a:pt x="87" y="202"/>
                    <a:pt x="87" y="201"/>
                    <a:pt x="87" y="199"/>
                  </a:cubicBezTo>
                  <a:cubicBezTo>
                    <a:pt x="93" y="201"/>
                    <a:pt x="99" y="202"/>
                    <a:pt x="105" y="203"/>
                  </a:cubicBezTo>
                  <a:cubicBezTo>
                    <a:pt x="101" y="204"/>
                    <a:pt x="97" y="204"/>
                    <a:pt x="94" y="204"/>
                  </a:cubicBezTo>
                  <a:close/>
                  <a:moveTo>
                    <a:pt x="73" y="162"/>
                  </a:moveTo>
                  <a:cubicBezTo>
                    <a:pt x="72" y="162"/>
                    <a:pt x="72" y="162"/>
                    <a:pt x="72" y="162"/>
                  </a:cubicBezTo>
                  <a:cubicBezTo>
                    <a:pt x="72" y="162"/>
                    <a:pt x="72" y="161"/>
                    <a:pt x="72" y="160"/>
                  </a:cubicBezTo>
                  <a:cubicBezTo>
                    <a:pt x="72" y="160"/>
                    <a:pt x="72" y="160"/>
                    <a:pt x="72" y="159"/>
                  </a:cubicBezTo>
                  <a:cubicBezTo>
                    <a:pt x="72" y="160"/>
                    <a:pt x="73" y="161"/>
                    <a:pt x="73" y="162"/>
                  </a:cubicBezTo>
                  <a:close/>
                  <a:moveTo>
                    <a:pt x="73" y="171"/>
                  </a:moveTo>
                  <a:cubicBezTo>
                    <a:pt x="73" y="175"/>
                    <a:pt x="73" y="180"/>
                    <a:pt x="74" y="184"/>
                  </a:cubicBezTo>
                  <a:cubicBezTo>
                    <a:pt x="74" y="185"/>
                    <a:pt x="73" y="185"/>
                    <a:pt x="73" y="185"/>
                  </a:cubicBezTo>
                  <a:cubicBezTo>
                    <a:pt x="73" y="185"/>
                    <a:pt x="72" y="185"/>
                    <a:pt x="72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2" y="181"/>
                    <a:pt x="72" y="178"/>
                    <a:pt x="71" y="174"/>
                  </a:cubicBezTo>
                  <a:cubicBezTo>
                    <a:pt x="72" y="173"/>
                    <a:pt x="72" y="172"/>
                    <a:pt x="73" y="171"/>
                  </a:cubicBezTo>
                  <a:close/>
                  <a:moveTo>
                    <a:pt x="50" y="248"/>
                  </a:moveTo>
                  <a:cubicBezTo>
                    <a:pt x="50" y="251"/>
                    <a:pt x="50" y="253"/>
                    <a:pt x="50" y="255"/>
                  </a:cubicBezTo>
                  <a:cubicBezTo>
                    <a:pt x="49" y="255"/>
                    <a:pt x="48" y="256"/>
                    <a:pt x="48" y="257"/>
                  </a:cubicBezTo>
                  <a:cubicBezTo>
                    <a:pt x="48" y="254"/>
                    <a:pt x="49" y="251"/>
                    <a:pt x="50" y="248"/>
                  </a:cubicBezTo>
                  <a:close/>
                  <a:moveTo>
                    <a:pt x="49" y="340"/>
                  </a:moveTo>
                  <a:cubicBezTo>
                    <a:pt x="49" y="342"/>
                    <a:pt x="50" y="344"/>
                    <a:pt x="51" y="346"/>
                  </a:cubicBezTo>
                  <a:cubicBezTo>
                    <a:pt x="49" y="348"/>
                    <a:pt x="48" y="351"/>
                    <a:pt x="46" y="353"/>
                  </a:cubicBezTo>
                  <a:cubicBezTo>
                    <a:pt x="47" y="351"/>
                    <a:pt x="47" y="349"/>
                    <a:pt x="47" y="347"/>
                  </a:cubicBezTo>
                  <a:cubicBezTo>
                    <a:pt x="47" y="344"/>
                    <a:pt x="48" y="342"/>
                    <a:pt x="49" y="340"/>
                  </a:cubicBezTo>
                  <a:close/>
                  <a:moveTo>
                    <a:pt x="53" y="356"/>
                  </a:moveTo>
                  <a:cubicBezTo>
                    <a:pt x="53" y="360"/>
                    <a:pt x="53" y="364"/>
                    <a:pt x="53" y="368"/>
                  </a:cubicBezTo>
                  <a:cubicBezTo>
                    <a:pt x="52" y="376"/>
                    <a:pt x="50" y="384"/>
                    <a:pt x="48" y="392"/>
                  </a:cubicBezTo>
                  <a:cubicBezTo>
                    <a:pt x="47" y="383"/>
                    <a:pt x="47" y="374"/>
                    <a:pt x="46" y="366"/>
                  </a:cubicBezTo>
                  <a:cubicBezTo>
                    <a:pt x="49" y="362"/>
                    <a:pt x="51" y="359"/>
                    <a:pt x="53" y="356"/>
                  </a:cubicBezTo>
                  <a:close/>
                  <a:moveTo>
                    <a:pt x="62" y="404"/>
                  </a:moveTo>
                  <a:cubicBezTo>
                    <a:pt x="62" y="402"/>
                    <a:pt x="63" y="401"/>
                    <a:pt x="63" y="399"/>
                  </a:cubicBezTo>
                  <a:cubicBezTo>
                    <a:pt x="64" y="402"/>
                    <a:pt x="64" y="405"/>
                    <a:pt x="65" y="408"/>
                  </a:cubicBezTo>
                  <a:cubicBezTo>
                    <a:pt x="64" y="409"/>
                    <a:pt x="63" y="411"/>
                    <a:pt x="61" y="413"/>
                  </a:cubicBezTo>
                  <a:cubicBezTo>
                    <a:pt x="62" y="410"/>
                    <a:pt x="62" y="407"/>
                    <a:pt x="62" y="404"/>
                  </a:cubicBezTo>
                  <a:close/>
                  <a:moveTo>
                    <a:pt x="83" y="430"/>
                  </a:moveTo>
                  <a:cubicBezTo>
                    <a:pt x="83" y="430"/>
                    <a:pt x="83" y="431"/>
                    <a:pt x="83" y="431"/>
                  </a:cubicBezTo>
                  <a:cubicBezTo>
                    <a:pt x="83" y="431"/>
                    <a:pt x="83" y="431"/>
                    <a:pt x="83" y="431"/>
                  </a:cubicBezTo>
                  <a:cubicBezTo>
                    <a:pt x="83" y="431"/>
                    <a:pt x="83" y="430"/>
                    <a:pt x="83" y="430"/>
                  </a:cubicBezTo>
                  <a:close/>
                  <a:moveTo>
                    <a:pt x="102" y="452"/>
                  </a:moveTo>
                  <a:cubicBezTo>
                    <a:pt x="104" y="452"/>
                    <a:pt x="106" y="452"/>
                    <a:pt x="109" y="452"/>
                  </a:cubicBezTo>
                  <a:cubicBezTo>
                    <a:pt x="111" y="451"/>
                    <a:pt x="113" y="451"/>
                    <a:pt x="115" y="451"/>
                  </a:cubicBezTo>
                  <a:cubicBezTo>
                    <a:pt x="113" y="451"/>
                    <a:pt x="111" y="452"/>
                    <a:pt x="109" y="452"/>
                  </a:cubicBezTo>
                  <a:cubicBezTo>
                    <a:pt x="108" y="452"/>
                    <a:pt x="107" y="453"/>
                    <a:pt x="106" y="453"/>
                  </a:cubicBezTo>
                  <a:cubicBezTo>
                    <a:pt x="105" y="453"/>
                    <a:pt x="103" y="453"/>
                    <a:pt x="102" y="452"/>
                  </a:cubicBezTo>
                  <a:close/>
                  <a:moveTo>
                    <a:pt x="136" y="467"/>
                  </a:moveTo>
                  <a:cubicBezTo>
                    <a:pt x="137" y="467"/>
                    <a:pt x="138" y="467"/>
                    <a:pt x="140" y="467"/>
                  </a:cubicBezTo>
                  <a:cubicBezTo>
                    <a:pt x="139" y="468"/>
                    <a:pt x="137" y="469"/>
                    <a:pt x="136" y="470"/>
                  </a:cubicBezTo>
                  <a:cubicBezTo>
                    <a:pt x="136" y="469"/>
                    <a:pt x="136" y="468"/>
                    <a:pt x="136" y="467"/>
                  </a:cubicBezTo>
                  <a:close/>
                  <a:moveTo>
                    <a:pt x="154" y="460"/>
                  </a:moveTo>
                  <a:cubicBezTo>
                    <a:pt x="154" y="460"/>
                    <a:pt x="155" y="460"/>
                    <a:pt x="155" y="461"/>
                  </a:cubicBezTo>
                  <a:cubicBezTo>
                    <a:pt x="155" y="461"/>
                    <a:pt x="155" y="461"/>
                    <a:pt x="155" y="461"/>
                  </a:cubicBezTo>
                  <a:cubicBezTo>
                    <a:pt x="154" y="461"/>
                    <a:pt x="154" y="461"/>
                    <a:pt x="154" y="461"/>
                  </a:cubicBezTo>
                  <a:cubicBezTo>
                    <a:pt x="154" y="460"/>
                    <a:pt x="154" y="460"/>
                    <a:pt x="154" y="460"/>
                  </a:cubicBezTo>
                  <a:close/>
                  <a:moveTo>
                    <a:pt x="143" y="446"/>
                  </a:moveTo>
                  <a:cubicBezTo>
                    <a:pt x="141" y="447"/>
                    <a:pt x="140" y="447"/>
                    <a:pt x="140" y="448"/>
                  </a:cubicBezTo>
                  <a:cubicBezTo>
                    <a:pt x="140" y="448"/>
                    <a:pt x="140" y="448"/>
                    <a:pt x="139" y="448"/>
                  </a:cubicBezTo>
                  <a:cubicBezTo>
                    <a:pt x="138" y="448"/>
                    <a:pt x="137" y="447"/>
                    <a:pt x="135" y="446"/>
                  </a:cubicBezTo>
                  <a:cubicBezTo>
                    <a:pt x="139" y="446"/>
                    <a:pt x="143" y="446"/>
                    <a:pt x="146" y="445"/>
                  </a:cubicBezTo>
                  <a:cubicBezTo>
                    <a:pt x="147" y="445"/>
                    <a:pt x="148" y="445"/>
                    <a:pt x="148" y="446"/>
                  </a:cubicBezTo>
                  <a:cubicBezTo>
                    <a:pt x="146" y="446"/>
                    <a:pt x="144" y="446"/>
                    <a:pt x="143" y="446"/>
                  </a:cubicBezTo>
                  <a:close/>
                  <a:moveTo>
                    <a:pt x="153" y="431"/>
                  </a:moveTo>
                  <a:cubicBezTo>
                    <a:pt x="155" y="430"/>
                    <a:pt x="157" y="429"/>
                    <a:pt x="159" y="428"/>
                  </a:cubicBezTo>
                  <a:cubicBezTo>
                    <a:pt x="161" y="429"/>
                    <a:pt x="162" y="430"/>
                    <a:pt x="164" y="431"/>
                  </a:cubicBezTo>
                  <a:cubicBezTo>
                    <a:pt x="160" y="431"/>
                    <a:pt x="157" y="431"/>
                    <a:pt x="153" y="431"/>
                  </a:cubicBezTo>
                  <a:close/>
                  <a:moveTo>
                    <a:pt x="334" y="212"/>
                  </a:moveTo>
                  <a:cubicBezTo>
                    <a:pt x="335" y="212"/>
                    <a:pt x="335" y="211"/>
                    <a:pt x="335" y="211"/>
                  </a:cubicBezTo>
                  <a:cubicBezTo>
                    <a:pt x="337" y="211"/>
                    <a:pt x="339" y="212"/>
                    <a:pt x="341" y="212"/>
                  </a:cubicBezTo>
                  <a:cubicBezTo>
                    <a:pt x="339" y="212"/>
                    <a:pt x="336" y="212"/>
                    <a:pt x="334" y="212"/>
                  </a:cubicBezTo>
                  <a:close/>
                  <a:moveTo>
                    <a:pt x="340" y="419"/>
                  </a:moveTo>
                  <a:cubicBezTo>
                    <a:pt x="339" y="419"/>
                    <a:pt x="338" y="420"/>
                    <a:pt x="337" y="420"/>
                  </a:cubicBezTo>
                  <a:cubicBezTo>
                    <a:pt x="337" y="420"/>
                    <a:pt x="336" y="419"/>
                    <a:pt x="335" y="419"/>
                  </a:cubicBezTo>
                  <a:cubicBezTo>
                    <a:pt x="336" y="419"/>
                    <a:pt x="338" y="419"/>
                    <a:pt x="340" y="419"/>
                  </a:cubicBezTo>
                  <a:close/>
                  <a:moveTo>
                    <a:pt x="406" y="331"/>
                  </a:moveTo>
                  <a:cubicBezTo>
                    <a:pt x="406" y="326"/>
                    <a:pt x="406" y="321"/>
                    <a:pt x="406" y="316"/>
                  </a:cubicBezTo>
                  <a:cubicBezTo>
                    <a:pt x="406" y="317"/>
                    <a:pt x="407" y="319"/>
                    <a:pt x="407" y="320"/>
                  </a:cubicBezTo>
                  <a:cubicBezTo>
                    <a:pt x="407" y="324"/>
                    <a:pt x="407" y="327"/>
                    <a:pt x="406" y="331"/>
                  </a:cubicBezTo>
                  <a:close/>
                  <a:moveTo>
                    <a:pt x="386" y="192"/>
                  </a:moveTo>
                  <a:cubicBezTo>
                    <a:pt x="386" y="193"/>
                    <a:pt x="386" y="194"/>
                    <a:pt x="386" y="195"/>
                  </a:cubicBezTo>
                  <a:cubicBezTo>
                    <a:pt x="385" y="196"/>
                    <a:pt x="385" y="197"/>
                    <a:pt x="385" y="198"/>
                  </a:cubicBezTo>
                  <a:cubicBezTo>
                    <a:pt x="385" y="197"/>
                    <a:pt x="384" y="197"/>
                    <a:pt x="384" y="196"/>
                  </a:cubicBezTo>
                  <a:cubicBezTo>
                    <a:pt x="383" y="195"/>
                    <a:pt x="383" y="195"/>
                    <a:pt x="382" y="194"/>
                  </a:cubicBezTo>
                  <a:cubicBezTo>
                    <a:pt x="383" y="193"/>
                    <a:pt x="384" y="193"/>
                    <a:pt x="385" y="192"/>
                  </a:cubicBezTo>
                  <a:cubicBezTo>
                    <a:pt x="385" y="192"/>
                    <a:pt x="385" y="192"/>
                    <a:pt x="386" y="192"/>
                  </a:cubicBezTo>
                  <a:close/>
                  <a:moveTo>
                    <a:pt x="368" y="193"/>
                  </a:moveTo>
                  <a:cubicBezTo>
                    <a:pt x="368" y="193"/>
                    <a:pt x="368" y="193"/>
                    <a:pt x="368" y="193"/>
                  </a:cubicBezTo>
                  <a:cubicBezTo>
                    <a:pt x="368" y="193"/>
                    <a:pt x="368" y="193"/>
                    <a:pt x="368" y="193"/>
                  </a:cubicBezTo>
                  <a:cubicBezTo>
                    <a:pt x="368" y="193"/>
                    <a:pt x="368" y="193"/>
                    <a:pt x="368" y="193"/>
                  </a:cubicBezTo>
                  <a:close/>
                  <a:moveTo>
                    <a:pt x="300" y="212"/>
                  </a:moveTo>
                  <a:cubicBezTo>
                    <a:pt x="304" y="212"/>
                    <a:pt x="308" y="212"/>
                    <a:pt x="313" y="212"/>
                  </a:cubicBezTo>
                  <a:cubicBezTo>
                    <a:pt x="308" y="212"/>
                    <a:pt x="304" y="212"/>
                    <a:pt x="300" y="212"/>
                  </a:cubicBezTo>
                  <a:close/>
                  <a:moveTo>
                    <a:pt x="279" y="186"/>
                  </a:moveTo>
                  <a:cubicBezTo>
                    <a:pt x="277" y="186"/>
                    <a:pt x="275" y="186"/>
                    <a:pt x="273" y="186"/>
                  </a:cubicBezTo>
                  <a:cubicBezTo>
                    <a:pt x="276" y="186"/>
                    <a:pt x="278" y="186"/>
                    <a:pt x="281" y="186"/>
                  </a:cubicBezTo>
                  <a:cubicBezTo>
                    <a:pt x="280" y="186"/>
                    <a:pt x="279" y="186"/>
                    <a:pt x="279" y="186"/>
                  </a:cubicBezTo>
                  <a:close/>
                  <a:moveTo>
                    <a:pt x="235" y="186"/>
                  </a:moveTo>
                  <a:cubicBezTo>
                    <a:pt x="238" y="187"/>
                    <a:pt x="241" y="188"/>
                    <a:pt x="244" y="189"/>
                  </a:cubicBezTo>
                  <a:cubicBezTo>
                    <a:pt x="242" y="190"/>
                    <a:pt x="241" y="190"/>
                    <a:pt x="240" y="190"/>
                  </a:cubicBezTo>
                  <a:cubicBezTo>
                    <a:pt x="236" y="190"/>
                    <a:pt x="232" y="191"/>
                    <a:pt x="228" y="191"/>
                  </a:cubicBezTo>
                  <a:cubicBezTo>
                    <a:pt x="227" y="191"/>
                    <a:pt x="226" y="191"/>
                    <a:pt x="226" y="191"/>
                  </a:cubicBezTo>
                  <a:cubicBezTo>
                    <a:pt x="219" y="190"/>
                    <a:pt x="213" y="189"/>
                    <a:pt x="206" y="188"/>
                  </a:cubicBezTo>
                  <a:cubicBezTo>
                    <a:pt x="216" y="187"/>
                    <a:pt x="226" y="187"/>
                    <a:pt x="235" y="186"/>
                  </a:cubicBezTo>
                  <a:close/>
                  <a:moveTo>
                    <a:pt x="143" y="207"/>
                  </a:moveTo>
                  <a:cubicBezTo>
                    <a:pt x="143" y="207"/>
                    <a:pt x="143" y="208"/>
                    <a:pt x="144" y="208"/>
                  </a:cubicBezTo>
                  <a:cubicBezTo>
                    <a:pt x="142" y="208"/>
                    <a:pt x="140" y="208"/>
                    <a:pt x="139" y="208"/>
                  </a:cubicBezTo>
                  <a:cubicBezTo>
                    <a:pt x="139" y="208"/>
                    <a:pt x="139" y="207"/>
                    <a:pt x="140" y="207"/>
                  </a:cubicBezTo>
                  <a:cubicBezTo>
                    <a:pt x="141" y="207"/>
                    <a:pt x="142" y="207"/>
                    <a:pt x="143" y="207"/>
                  </a:cubicBezTo>
                  <a:close/>
                  <a:moveTo>
                    <a:pt x="67" y="94"/>
                  </a:moveTo>
                  <a:cubicBezTo>
                    <a:pt x="66" y="94"/>
                    <a:pt x="66" y="95"/>
                    <a:pt x="66" y="96"/>
                  </a:cubicBezTo>
                  <a:cubicBezTo>
                    <a:pt x="66" y="89"/>
                    <a:pt x="66" y="82"/>
                    <a:pt x="66" y="75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68" y="81"/>
                    <a:pt x="68" y="87"/>
                    <a:pt x="67" y="94"/>
                  </a:cubicBezTo>
                  <a:close/>
                  <a:moveTo>
                    <a:pt x="58" y="181"/>
                  </a:moveTo>
                  <a:cubicBezTo>
                    <a:pt x="57" y="183"/>
                    <a:pt x="56" y="184"/>
                    <a:pt x="55" y="185"/>
                  </a:cubicBezTo>
                  <a:cubicBezTo>
                    <a:pt x="55" y="185"/>
                    <a:pt x="55" y="185"/>
                    <a:pt x="55" y="185"/>
                  </a:cubicBezTo>
                  <a:cubicBezTo>
                    <a:pt x="56" y="183"/>
                    <a:pt x="57" y="180"/>
                    <a:pt x="57" y="178"/>
                  </a:cubicBezTo>
                  <a:cubicBezTo>
                    <a:pt x="58" y="179"/>
                    <a:pt x="58" y="180"/>
                    <a:pt x="58" y="181"/>
                  </a:cubicBezTo>
                  <a:close/>
                  <a:moveTo>
                    <a:pt x="49" y="82"/>
                  </a:moveTo>
                  <a:cubicBezTo>
                    <a:pt x="49" y="82"/>
                    <a:pt x="49" y="82"/>
                    <a:pt x="49" y="82"/>
                  </a:cubicBezTo>
                  <a:cubicBezTo>
                    <a:pt x="50" y="79"/>
                    <a:pt x="51" y="76"/>
                    <a:pt x="52" y="73"/>
                  </a:cubicBezTo>
                  <a:cubicBezTo>
                    <a:pt x="52" y="72"/>
                    <a:pt x="52" y="71"/>
                    <a:pt x="53" y="71"/>
                  </a:cubicBezTo>
                  <a:cubicBezTo>
                    <a:pt x="53" y="73"/>
                    <a:pt x="54" y="75"/>
                    <a:pt x="55" y="77"/>
                  </a:cubicBezTo>
                  <a:cubicBezTo>
                    <a:pt x="53" y="79"/>
                    <a:pt x="51" y="80"/>
                    <a:pt x="49" y="82"/>
                  </a:cubicBezTo>
                  <a:close/>
                  <a:moveTo>
                    <a:pt x="45" y="155"/>
                  </a:moveTo>
                  <a:cubicBezTo>
                    <a:pt x="45" y="159"/>
                    <a:pt x="51" y="159"/>
                    <a:pt x="51" y="155"/>
                  </a:cubicBezTo>
                  <a:cubicBezTo>
                    <a:pt x="51" y="153"/>
                    <a:pt x="51" y="151"/>
                    <a:pt x="51" y="149"/>
                  </a:cubicBezTo>
                  <a:cubicBezTo>
                    <a:pt x="52" y="152"/>
                    <a:pt x="52" y="154"/>
                    <a:pt x="53" y="157"/>
                  </a:cubicBezTo>
                  <a:cubicBezTo>
                    <a:pt x="49" y="162"/>
                    <a:pt x="45" y="167"/>
                    <a:pt x="41" y="172"/>
                  </a:cubicBezTo>
                  <a:cubicBezTo>
                    <a:pt x="41" y="164"/>
                    <a:pt x="42" y="156"/>
                    <a:pt x="44" y="148"/>
                  </a:cubicBezTo>
                  <a:cubicBezTo>
                    <a:pt x="44" y="151"/>
                    <a:pt x="44" y="153"/>
                    <a:pt x="45" y="155"/>
                  </a:cubicBezTo>
                  <a:close/>
                  <a:moveTo>
                    <a:pt x="52" y="171"/>
                  </a:moveTo>
                  <a:cubicBezTo>
                    <a:pt x="48" y="181"/>
                    <a:pt x="45" y="191"/>
                    <a:pt x="41" y="201"/>
                  </a:cubicBezTo>
                  <a:cubicBezTo>
                    <a:pt x="40" y="196"/>
                    <a:pt x="40" y="191"/>
                    <a:pt x="39" y="186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39" y="185"/>
                    <a:pt x="40" y="185"/>
                    <a:pt x="40" y="184"/>
                  </a:cubicBezTo>
                  <a:cubicBezTo>
                    <a:pt x="45" y="180"/>
                    <a:pt x="48" y="176"/>
                    <a:pt x="52" y="171"/>
                  </a:cubicBezTo>
                  <a:close/>
                  <a:moveTo>
                    <a:pt x="47" y="268"/>
                  </a:moveTo>
                  <a:cubicBezTo>
                    <a:pt x="47" y="268"/>
                    <a:pt x="47" y="268"/>
                    <a:pt x="47" y="267"/>
                  </a:cubicBezTo>
                  <a:cubicBezTo>
                    <a:pt x="47" y="267"/>
                    <a:pt x="48" y="266"/>
                    <a:pt x="49" y="265"/>
                  </a:cubicBezTo>
                  <a:cubicBezTo>
                    <a:pt x="48" y="268"/>
                    <a:pt x="48" y="271"/>
                    <a:pt x="48" y="275"/>
                  </a:cubicBezTo>
                  <a:cubicBezTo>
                    <a:pt x="48" y="275"/>
                    <a:pt x="48" y="276"/>
                    <a:pt x="49" y="276"/>
                  </a:cubicBezTo>
                  <a:cubicBezTo>
                    <a:pt x="46" y="289"/>
                    <a:pt x="44" y="302"/>
                    <a:pt x="44" y="314"/>
                  </a:cubicBezTo>
                  <a:cubicBezTo>
                    <a:pt x="44" y="315"/>
                    <a:pt x="45" y="316"/>
                    <a:pt x="45" y="317"/>
                  </a:cubicBezTo>
                  <a:cubicBezTo>
                    <a:pt x="45" y="318"/>
                    <a:pt x="45" y="319"/>
                    <a:pt x="44" y="320"/>
                  </a:cubicBezTo>
                  <a:cubicBezTo>
                    <a:pt x="44" y="319"/>
                    <a:pt x="43" y="318"/>
                    <a:pt x="43" y="317"/>
                  </a:cubicBezTo>
                  <a:cubicBezTo>
                    <a:pt x="45" y="301"/>
                    <a:pt x="46" y="285"/>
                    <a:pt x="47" y="268"/>
                  </a:cubicBezTo>
                  <a:close/>
                  <a:moveTo>
                    <a:pt x="42" y="324"/>
                  </a:moveTo>
                  <a:cubicBezTo>
                    <a:pt x="42" y="325"/>
                    <a:pt x="43" y="326"/>
                    <a:pt x="43" y="327"/>
                  </a:cubicBezTo>
                  <a:cubicBezTo>
                    <a:pt x="43" y="329"/>
                    <a:pt x="43" y="331"/>
                    <a:pt x="42" y="333"/>
                  </a:cubicBezTo>
                  <a:cubicBezTo>
                    <a:pt x="42" y="333"/>
                    <a:pt x="41" y="333"/>
                    <a:pt x="41" y="333"/>
                  </a:cubicBezTo>
                  <a:cubicBezTo>
                    <a:pt x="41" y="330"/>
                    <a:pt x="42" y="327"/>
                    <a:pt x="42" y="324"/>
                  </a:cubicBezTo>
                  <a:close/>
                  <a:moveTo>
                    <a:pt x="41" y="373"/>
                  </a:moveTo>
                  <a:cubicBezTo>
                    <a:pt x="41" y="376"/>
                    <a:pt x="41" y="378"/>
                    <a:pt x="42" y="381"/>
                  </a:cubicBezTo>
                  <a:cubicBezTo>
                    <a:pt x="43" y="403"/>
                    <a:pt x="43" y="424"/>
                    <a:pt x="40" y="446"/>
                  </a:cubicBezTo>
                  <a:cubicBezTo>
                    <a:pt x="37" y="423"/>
                    <a:pt x="40" y="399"/>
                    <a:pt x="36" y="376"/>
                  </a:cubicBezTo>
                  <a:cubicBezTo>
                    <a:pt x="37" y="377"/>
                    <a:pt x="39" y="377"/>
                    <a:pt x="40" y="375"/>
                  </a:cubicBezTo>
                  <a:cubicBezTo>
                    <a:pt x="40" y="375"/>
                    <a:pt x="41" y="374"/>
                    <a:pt x="41" y="373"/>
                  </a:cubicBezTo>
                  <a:close/>
                  <a:moveTo>
                    <a:pt x="37" y="460"/>
                  </a:moveTo>
                  <a:cubicBezTo>
                    <a:pt x="36" y="459"/>
                    <a:pt x="36" y="459"/>
                    <a:pt x="36" y="459"/>
                  </a:cubicBezTo>
                  <a:cubicBezTo>
                    <a:pt x="35" y="459"/>
                    <a:pt x="35" y="459"/>
                    <a:pt x="35" y="459"/>
                  </a:cubicBezTo>
                  <a:cubicBezTo>
                    <a:pt x="35" y="455"/>
                    <a:pt x="35" y="452"/>
                    <a:pt x="35" y="448"/>
                  </a:cubicBezTo>
                  <a:cubicBezTo>
                    <a:pt x="35" y="452"/>
                    <a:pt x="36" y="456"/>
                    <a:pt x="37" y="460"/>
                  </a:cubicBezTo>
                  <a:close/>
                  <a:moveTo>
                    <a:pt x="45" y="453"/>
                  </a:moveTo>
                  <a:cubicBezTo>
                    <a:pt x="45" y="453"/>
                    <a:pt x="45" y="453"/>
                    <a:pt x="45" y="453"/>
                  </a:cubicBezTo>
                  <a:cubicBezTo>
                    <a:pt x="45" y="453"/>
                    <a:pt x="44" y="452"/>
                    <a:pt x="44" y="452"/>
                  </a:cubicBezTo>
                  <a:cubicBezTo>
                    <a:pt x="44" y="451"/>
                    <a:pt x="45" y="450"/>
                    <a:pt x="45" y="449"/>
                  </a:cubicBezTo>
                  <a:cubicBezTo>
                    <a:pt x="45" y="450"/>
                    <a:pt x="45" y="451"/>
                    <a:pt x="45" y="453"/>
                  </a:cubicBezTo>
                  <a:cubicBezTo>
                    <a:pt x="45" y="453"/>
                    <a:pt x="45" y="453"/>
                    <a:pt x="45" y="453"/>
                  </a:cubicBezTo>
                  <a:close/>
                  <a:moveTo>
                    <a:pt x="56" y="438"/>
                  </a:moveTo>
                  <a:cubicBezTo>
                    <a:pt x="59" y="431"/>
                    <a:pt x="63" y="424"/>
                    <a:pt x="66" y="418"/>
                  </a:cubicBezTo>
                  <a:cubicBezTo>
                    <a:pt x="64" y="425"/>
                    <a:pt x="62" y="433"/>
                    <a:pt x="61" y="440"/>
                  </a:cubicBezTo>
                  <a:cubicBezTo>
                    <a:pt x="60" y="440"/>
                    <a:pt x="60" y="440"/>
                    <a:pt x="59" y="440"/>
                  </a:cubicBezTo>
                  <a:cubicBezTo>
                    <a:pt x="57" y="439"/>
                    <a:pt x="56" y="440"/>
                    <a:pt x="56" y="441"/>
                  </a:cubicBezTo>
                  <a:cubicBezTo>
                    <a:pt x="55" y="441"/>
                    <a:pt x="54" y="440"/>
                    <a:pt x="52" y="440"/>
                  </a:cubicBezTo>
                  <a:cubicBezTo>
                    <a:pt x="54" y="440"/>
                    <a:pt x="56" y="439"/>
                    <a:pt x="56" y="438"/>
                  </a:cubicBezTo>
                  <a:close/>
                  <a:moveTo>
                    <a:pt x="59" y="448"/>
                  </a:moveTo>
                  <a:cubicBezTo>
                    <a:pt x="59" y="449"/>
                    <a:pt x="59" y="449"/>
                    <a:pt x="58" y="450"/>
                  </a:cubicBezTo>
                  <a:cubicBezTo>
                    <a:pt x="57" y="449"/>
                    <a:pt x="56" y="448"/>
                    <a:pt x="55" y="446"/>
                  </a:cubicBezTo>
                  <a:cubicBezTo>
                    <a:pt x="56" y="447"/>
                    <a:pt x="58" y="448"/>
                    <a:pt x="59" y="448"/>
                  </a:cubicBezTo>
                  <a:close/>
                  <a:moveTo>
                    <a:pt x="64" y="455"/>
                  </a:moveTo>
                  <a:cubicBezTo>
                    <a:pt x="64" y="455"/>
                    <a:pt x="64" y="455"/>
                    <a:pt x="64" y="454"/>
                  </a:cubicBezTo>
                  <a:cubicBezTo>
                    <a:pt x="64" y="454"/>
                    <a:pt x="64" y="455"/>
                    <a:pt x="64" y="455"/>
                  </a:cubicBezTo>
                  <a:cubicBezTo>
                    <a:pt x="64" y="455"/>
                    <a:pt x="64" y="455"/>
                    <a:pt x="64" y="455"/>
                  </a:cubicBezTo>
                  <a:close/>
                  <a:moveTo>
                    <a:pt x="80" y="438"/>
                  </a:moveTo>
                  <a:cubicBezTo>
                    <a:pt x="80" y="438"/>
                    <a:pt x="81" y="437"/>
                    <a:pt x="81" y="436"/>
                  </a:cubicBezTo>
                  <a:cubicBezTo>
                    <a:pt x="81" y="437"/>
                    <a:pt x="82" y="437"/>
                    <a:pt x="82" y="437"/>
                  </a:cubicBezTo>
                  <a:cubicBezTo>
                    <a:pt x="83" y="437"/>
                    <a:pt x="83" y="437"/>
                    <a:pt x="84" y="437"/>
                  </a:cubicBezTo>
                  <a:cubicBezTo>
                    <a:pt x="84" y="438"/>
                    <a:pt x="84" y="439"/>
                    <a:pt x="84" y="440"/>
                  </a:cubicBezTo>
                  <a:cubicBezTo>
                    <a:pt x="82" y="440"/>
                    <a:pt x="80" y="441"/>
                    <a:pt x="78" y="442"/>
                  </a:cubicBezTo>
                  <a:cubicBezTo>
                    <a:pt x="79" y="441"/>
                    <a:pt x="79" y="440"/>
                    <a:pt x="80" y="438"/>
                  </a:cubicBezTo>
                  <a:close/>
                  <a:moveTo>
                    <a:pt x="84" y="446"/>
                  </a:moveTo>
                  <a:cubicBezTo>
                    <a:pt x="84" y="446"/>
                    <a:pt x="84" y="447"/>
                    <a:pt x="84" y="447"/>
                  </a:cubicBezTo>
                  <a:cubicBezTo>
                    <a:pt x="83" y="447"/>
                    <a:pt x="82" y="447"/>
                    <a:pt x="82" y="447"/>
                  </a:cubicBezTo>
                  <a:cubicBezTo>
                    <a:pt x="82" y="446"/>
                    <a:pt x="83" y="446"/>
                    <a:pt x="84" y="446"/>
                  </a:cubicBezTo>
                  <a:close/>
                  <a:moveTo>
                    <a:pt x="103" y="463"/>
                  </a:moveTo>
                  <a:cubicBezTo>
                    <a:pt x="104" y="463"/>
                    <a:pt x="104" y="463"/>
                    <a:pt x="104" y="464"/>
                  </a:cubicBezTo>
                  <a:cubicBezTo>
                    <a:pt x="103" y="464"/>
                    <a:pt x="103" y="464"/>
                    <a:pt x="102" y="464"/>
                  </a:cubicBezTo>
                  <a:cubicBezTo>
                    <a:pt x="102" y="464"/>
                    <a:pt x="103" y="464"/>
                    <a:pt x="103" y="463"/>
                  </a:cubicBezTo>
                  <a:close/>
                  <a:moveTo>
                    <a:pt x="100" y="470"/>
                  </a:moveTo>
                  <a:cubicBezTo>
                    <a:pt x="104" y="469"/>
                    <a:pt x="107" y="469"/>
                    <a:pt x="110" y="468"/>
                  </a:cubicBezTo>
                  <a:cubicBezTo>
                    <a:pt x="111" y="470"/>
                    <a:pt x="112" y="472"/>
                    <a:pt x="114" y="474"/>
                  </a:cubicBezTo>
                  <a:cubicBezTo>
                    <a:pt x="109" y="473"/>
                    <a:pt x="105" y="472"/>
                    <a:pt x="100" y="470"/>
                  </a:cubicBezTo>
                  <a:close/>
                  <a:moveTo>
                    <a:pt x="188" y="447"/>
                  </a:moveTo>
                  <a:cubicBezTo>
                    <a:pt x="189" y="446"/>
                    <a:pt x="189" y="443"/>
                    <a:pt x="187" y="442"/>
                  </a:cubicBezTo>
                  <a:cubicBezTo>
                    <a:pt x="187" y="442"/>
                    <a:pt x="186" y="442"/>
                    <a:pt x="185" y="441"/>
                  </a:cubicBezTo>
                  <a:cubicBezTo>
                    <a:pt x="186" y="441"/>
                    <a:pt x="187" y="441"/>
                    <a:pt x="188" y="441"/>
                  </a:cubicBezTo>
                  <a:cubicBezTo>
                    <a:pt x="193" y="442"/>
                    <a:pt x="197" y="443"/>
                    <a:pt x="202" y="444"/>
                  </a:cubicBezTo>
                  <a:cubicBezTo>
                    <a:pt x="197" y="446"/>
                    <a:pt x="192" y="447"/>
                    <a:pt x="188" y="447"/>
                  </a:cubicBezTo>
                  <a:close/>
                  <a:moveTo>
                    <a:pt x="180" y="423"/>
                  </a:moveTo>
                  <a:cubicBezTo>
                    <a:pt x="178" y="423"/>
                    <a:pt x="175" y="423"/>
                    <a:pt x="172" y="423"/>
                  </a:cubicBezTo>
                  <a:cubicBezTo>
                    <a:pt x="173" y="422"/>
                    <a:pt x="174" y="422"/>
                    <a:pt x="174" y="422"/>
                  </a:cubicBezTo>
                  <a:cubicBezTo>
                    <a:pt x="177" y="421"/>
                    <a:pt x="179" y="421"/>
                    <a:pt x="181" y="421"/>
                  </a:cubicBezTo>
                  <a:cubicBezTo>
                    <a:pt x="181" y="422"/>
                    <a:pt x="180" y="422"/>
                    <a:pt x="180" y="423"/>
                  </a:cubicBezTo>
                  <a:close/>
                  <a:moveTo>
                    <a:pt x="244" y="417"/>
                  </a:moveTo>
                  <a:cubicBezTo>
                    <a:pt x="253" y="417"/>
                    <a:pt x="261" y="417"/>
                    <a:pt x="269" y="417"/>
                  </a:cubicBezTo>
                  <a:cubicBezTo>
                    <a:pt x="261" y="419"/>
                    <a:pt x="253" y="419"/>
                    <a:pt x="244" y="420"/>
                  </a:cubicBezTo>
                  <a:cubicBezTo>
                    <a:pt x="242" y="420"/>
                    <a:pt x="239" y="420"/>
                    <a:pt x="237" y="420"/>
                  </a:cubicBezTo>
                  <a:cubicBezTo>
                    <a:pt x="236" y="420"/>
                    <a:pt x="236" y="420"/>
                    <a:pt x="236" y="420"/>
                  </a:cubicBezTo>
                  <a:cubicBezTo>
                    <a:pt x="222" y="420"/>
                    <a:pt x="208" y="420"/>
                    <a:pt x="194" y="420"/>
                  </a:cubicBezTo>
                  <a:cubicBezTo>
                    <a:pt x="211" y="419"/>
                    <a:pt x="228" y="418"/>
                    <a:pt x="244" y="417"/>
                  </a:cubicBezTo>
                  <a:close/>
                  <a:moveTo>
                    <a:pt x="357" y="438"/>
                  </a:moveTo>
                  <a:cubicBezTo>
                    <a:pt x="359" y="438"/>
                    <a:pt x="360" y="437"/>
                    <a:pt x="362" y="436"/>
                  </a:cubicBezTo>
                  <a:cubicBezTo>
                    <a:pt x="363" y="437"/>
                    <a:pt x="364" y="438"/>
                    <a:pt x="365" y="437"/>
                  </a:cubicBezTo>
                  <a:cubicBezTo>
                    <a:pt x="375" y="434"/>
                    <a:pt x="386" y="430"/>
                    <a:pt x="396" y="426"/>
                  </a:cubicBezTo>
                  <a:cubicBezTo>
                    <a:pt x="388" y="432"/>
                    <a:pt x="379" y="437"/>
                    <a:pt x="369" y="440"/>
                  </a:cubicBezTo>
                  <a:cubicBezTo>
                    <a:pt x="365" y="440"/>
                    <a:pt x="361" y="439"/>
                    <a:pt x="357" y="438"/>
                  </a:cubicBezTo>
                  <a:close/>
                  <a:moveTo>
                    <a:pt x="407" y="436"/>
                  </a:moveTo>
                  <a:cubicBezTo>
                    <a:pt x="407" y="436"/>
                    <a:pt x="407" y="436"/>
                    <a:pt x="407" y="436"/>
                  </a:cubicBezTo>
                  <a:cubicBezTo>
                    <a:pt x="407" y="434"/>
                    <a:pt x="406" y="431"/>
                    <a:pt x="406" y="429"/>
                  </a:cubicBezTo>
                  <a:cubicBezTo>
                    <a:pt x="406" y="429"/>
                    <a:pt x="406" y="428"/>
                    <a:pt x="406" y="428"/>
                  </a:cubicBezTo>
                  <a:cubicBezTo>
                    <a:pt x="405" y="428"/>
                    <a:pt x="405" y="427"/>
                    <a:pt x="405" y="427"/>
                  </a:cubicBezTo>
                  <a:cubicBezTo>
                    <a:pt x="406" y="427"/>
                    <a:pt x="406" y="426"/>
                    <a:pt x="406" y="426"/>
                  </a:cubicBezTo>
                  <a:cubicBezTo>
                    <a:pt x="406" y="426"/>
                    <a:pt x="406" y="425"/>
                    <a:pt x="406" y="425"/>
                  </a:cubicBezTo>
                  <a:cubicBezTo>
                    <a:pt x="406" y="425"/>
                    <a:pt x="407" y="424"/>
                    <a:pt x="407" y="423"/>
                  </a:cubicBezTo>
                  <a:cubicBezTo>
                    <a:pt x="407" y="427"/>
                    <a:pt x="407" y="432"/>
                    <a:pt x="407" y="436"/>
                  </a:cubicBezTo>
                  <a:close/>
                  <a:moveTo>
                    <a:pt x="420" y="187"/>
                  </a:moveTo>
                  <a:cubicBezTo>
                    <a:pt x="420" y="196"/>
                    <a:pt x="420" y="204"/>
                    <a:pt x="420" y="213"/>
                  </a:cubicBezTo>
                  <a:cubicBezTo>
                    <a:pt x="419" y="204"/>
                    <a:pt x="419" y="196"/>
                    <a:pt x="420" y="187"/>
                  </a:cubicBezTo>
                  <a:close/>
                  <a:moveTo>
                    <a:pt x="418" y="252"/>
                  </a:moveTo>
                  <a:cubicBezTo>
                    <a:pt x="419" y="260"/>
                    <a:pt x="420" y="269"/>
                    <a:pt x="420" y="277"/>
                  </a:cubicBezTo>
                  <a:cubicBezTo>
                    <a:pt x="420" y="281"/>
                    <a:pt x="420" y="286"/>
                    <a:pt x="420" y="290"/>
                  </a:cubicBezTo>
                  <a:cubicBezTo>
                    <a:pt x="419" y="278"/>
                    <a:pt x="418" y="267"/>
                    <a:pt x="418" y="255"/>
                  </a:cubicBezTo>
                  <a:cubicBezTo>
                    <a:pt x="418" y="254"/>
                    <a:pt x="418" y="253"/>
                    <a:pt x="418" y="252"/>
                  </a:cubicBezTo>
                  <a:close/>
                  <a:moveTo>
                    <a:pt x="415" y="274"/>
                  </a:moveTo>
                  <a:cubicBezTo>
                    <a:pt x="415" y="282"/>
                    <a:pt x="416" y="291"/>
                    <a:pt x="416" y="300"/>
                  </a:cubicBezTo>
                  <a:cubicBezTo>
                    <a:pt x="416" y="303"/>
                    <a:pt x="415" y="306"/>
                    <a:pt x="415" y="309"/>
                  </a:cubicBezTo>
                  <a:cubicBezTo>
                    <a:pt x="414" y="297"/>
                    <a:pt x="414" y="285"/>
                    <a:pt x="415" y="274"/>
                  </a:cubicBezTo>
                  <a:close/>
                  <a:moveTo>
                    <a:pt x="415" y="338"/>
                  </a:moveTo>
                  <a:cubicBezTo>
                    <a:pt x="415" y="341"/>
                    <a:pt x="415" y="344"/>
                    <a:pt x="416" y="348"/>
                  </a:cubicBezTo>
                  <a:cubicBezTo>
                    <a:pt x="415" y="344"/>
                    <a:pt x="415" y="341"/>
                    <a:pt x="414" y="338"/>
                  </a:cubicBezTo>
                  <a:cubicBezTo>
                    <a:pt x="414" y="338"/>
                    <a:pt x="414" y="338"/>
                    <a:pt x="415" y="338"/>
                  </a:cubicBezTo>
                  <a:close/>
                  <a:moveTo>
                    <a:pt x="414" y="362"/>
                  </a:moveTo>
                  <a:cubicBezTo>
                    <a:pt x="414" y="365"/>
                    <a:pt x="413" y="369"/>
                    <a:pt x="413" y="373"/>
                  </a:cubicBezTo>
                  <a:cubicBezTo>
                    <a:pt x="413" y="370"/>
                    <a:pt x="412" y="368"/>
                    <a:pt x="412" y="365"/>
                  </a:cubicBezTo>
                  <a:cubicBezTo>
                    <a:pt x="411" y="363"/>
                    <a:pt x="411" y="360"/>
                    <a:pt x="411" y="358"/>
                  </a:cubicBezTo>
                  <a:cubicBezTo>
                    <a:pt x="411" y="358"/>
                    <a:pt x="411" y="357"/>
                    <a:pt x="411" y="357"/>
                  </a:cubicBezTo>
                  <a:cubicBezTo>
                    <a:pt x="411" y="356"/>
                    <a:pt x="411" y="355"/>
                    <a:pt x="411" y="353"/>
                  </a:cubicBezTo>
                  <a:cubicBezTo>
                    <a:pt x="411" y="350"/>
                    <a:pt x="411" y="347"/>
                    <a:pt x="411" y="343"/>
                  </a:cubicBezTo>
                  <a:cubicBezTo>
                    <a:pt x="412" y="350"/>
                    <a:pt x="413" y="356"/>
                    <a:pt x="414" y="362"/>
                  </a:cubicBezTo>
                  <a:close/>
                  <a:moveTo>
                    <a:pt x="412" y="396"/>
                  </a:moveTo>
                  <a:cubicBezTo>
                    <a:pt x="412" y="402"/>
                    <a:pt x="412" y="408"/>
                    <a:pt x="413" y="414"/>
                  </a:cubicBezTo>
                  <a:cubicBezTo>
                    <a:pt x="412" y="413"/>
                    <a:pt x="412" y="413"/>
                    <a:pt x="411" y="413"/>
                  </a:cubicBezTo>
                  <a:cubicBezTo>
                    <a:pt x="411" y="406"/>
                    <a:pt x="411" y="399"/>
                    <a:pt x="411" y="393"/>
                  </a:cubicBezTo>
                  <a:cubicBezTo>
                    <a:pt x="411" y="394"/>
                    <a:pt x="412" y="395"/>
                    <a:pt x="412" y="396"/>
                  </a:cubicBezTo>
                  <a:close/>
                  <a:moveTo>
                    <a:pt x="416" y="392"/>
                  </a:moveTo>
                  <a:cubicBezTo>
                    <a:pt x="416" y="386"/>
                    <a:pt x="416" y="380"/>
                    <a:pt x="417" y="373"/>
                  </a:cubicBezTo>
                  <a:cubicBezTo>
                    <a:pt x="417" y="375"/>
                    <a:pt x="418" y="377"/>
                    <a:pt x="418" y="379"/>
                  </a:cubicBezTo>
                  <a:cubicBezTo>
                    <a:pt x="418" y="379"/>
                    <a:pt x="418" y="379"/>
                    <a:pt x="418" y="379"/>
                  </a:cubicBezTo>
                  <a:cubicBezTo>
                    <a:pt x="418" y="385"/>
                    <a:pt x="419" y="390"/>
                    <a:pt x="419" y="395"/>
                  </a:cubicBezTo>
                  <a:cubicBezTo>
                    <a:pt x="418" y="400"/>
                    <a:pt x="417" y="404"/>
                    <a:pt x="416" y="409"/>
                  </a:cubicBezTo>
                  <a:cubicBezTo>
                    <a:pt x="416" y="405"/>
                    <a:pt x="416" y="402"/>
                    <a:pt x="416" y="398"/>
                  </a:cubicBezTo>
                  <a:cubicBezTo>
                    <a:pt x="416" y="398"/>
                    <a:pt x="417" y="397"/>
                    <a:pt x="416" y="397"/>
                  </a:cubicBezTo>
                  <a:cubicBezTo>
                    <a:pt x="416" y="395"/>
                    <a:pt x="416" y="394"/>
                    <a:pt x="416" y="392"/>
                  </a:cubicBezTo>
                  <a:close/>
                  <a:moveTo>
                    <a:pt x="439" y="222"/>
                  </a:moveTo>
                  <a:cubicBezTo>
                    <a:pt x="439" y="227"/>
                    <a:pt x="439" y="232"/>
                    <a:pt x="438" y="237"/>
                  </a:cubicBezTo>
                  <a:cubicBezTo>
                    <a:pt x="438" y="233"/>
                    <a:pt x="438" y="229"/>
                    <a:pt x="438" y="225"/>
                  </a:cubicBezTo>
                  <a:cubicBezTo>
                    <a:pt x="438" y="224"/>
                    <a:pt x="439" y="223"/>
                    <a:pt x="439" y="222"/>
                  </a:cubicBezTo>
                  <a:close/>
                  <a:moveTo>
                    <a:pt x="434" y="263"/>
                  </a:moveTo>
                  <a:cubicBezTo>
                    <a:pt x="434" y="267"/>
                    <a:pt x="434" y="272"/>
                    <a:pt x="434" y="276"/>
                  </a:cubicBezTo>
                  <a:cubicBezTo>
                    <a:pt x="434" y="277"/>
                    <a:pt x="434" y="279"/>
                    <a:pt x="433" y="280"/>
                  </a:cubicBezTo>
                  <a:cubicBezTo>
                    <a:pt x="433" y="274"/>
                    <a:pt x="433" y="269"/>
                    <a:pt x="432" y="263"/>
                  </a:cubicBezTo>
                  <a:cubicBezTo>
                    <a:pt x="432" y="258"/>
                    <a:pt x="432" y="253"/>
                    <a:pt x="431" y="247"/>
                  </a:cubicBezTo>
                  <a:cubicBezTo>
                    <a:pt x="432" y="247"/>
                    <a:pt x="432" y="247"/>
                    <a:pt x="433" y="246"/>
                  </a:cubicBezTo>
                  <a:cubicBezTo>
                    <a:pt x="433" y="245"/>
                    <a:pt x="433" y="245"/>
                    <a:pt x="433" y="244"/>
                  </a:cubicBezTo>
                  <a:cubicBezTo>
                    <a:pt x="434" y="250"/>
                    <a:pt x="434" y="256"/>
                    <a:pt x="434" y="261"/>
                  </a:cubicBezTo>
                  <a:cubicBezTo>
                    <a:pt x="434" y="262"/>
                    <a:pt x="434" y="262"/>
                    <a:pt x="434" y="263"/>
                  </a:cubicBezTo>
                  <a:close/>
                  <a:moveTo>
                    <a:pt x="432" y="211"/>
                  </a:moveTo>
                  <a:cubicBezTo>
                    <a:pt x="432" y="215"/>
                    <a:pt x="432" y="218"/>
                    <a:pt x="431" y="222"/>
                  </a:cubicBezTo>
                  <a:cubicBezTo>
                    <a:pt x="431" y="218"/>
                    <a:pt x="430" y="213"/>
                    <a:pt x="430" y="209"/>
                  </a:cubicBezTo>
                  <a:cubicBezTo>
                    <a:pt x="430" y="202"/>
                    <a:pt x="429" y="195"/>
                    <a:pt x="429" y="189"/>
                  </a:cubicBezTo>
                  <a:cubicBezTo>
                    <a:pt x="430" y="189"/>
                    <a:pt x="430" y="189"/>
                    <a:pt x="431" y="189"/>
                  </a:cubicBezTo>
                  <a:cubicBezTo>
                    <a:pt x="431" y="197"/>
                    <a:pt x="432" y="204"/>
                    <a:pt x="432" y="211"/>
                  </a:cubicBezTo>
                  <a:close/>
                  <a:moveTo>
                    <a:pt x="412" y="245"/>
                  </a:moveTo>
                  <a:cubicBezTo>
                    <a:pt x="412" y="245"/>
                    <a:pt x="412" y="246"/>
                    <a:pt x="412" y="247"/>
                  </a:cubicBezTo>
                  <a:cubicBezTo>
                    <a:pt x="411" y="241"/>
                    <a:pt x="411" y="236"/>
                    <a:pt x="410" y="231"/>
                  </a:cubicBezTo>
                  <a:cubicBezTo>
                    <a:pt x="410" y="228"/>
                    <a:pt x="411" y="225"/>
                    <a:pt x="411" y="222"/>
                  </a:cubicBezTo>
                  <a:cubicBezTo>
                    <a:pt x="412" y="230"/>
                    <a:pt x="412" y="237"/>
                    <a:pt x="412" y="245"/>
                  </a:cubicBezTo>
                  <a:close/>
                  <a:moveTo>
                    <a:pt x="408" y="249"/>
                  </a:moveTo>
                  <a:cubicBezTo>
                    <a:pt x="408" y="249"/>
                    <a:pt x="408" y="249"/>
                    <a:pt x="407" y="250"/>
                  </a:cubicBezTo>
                  <a:cubicBezTo>
                    <a:pt x="407" y="253"/>
                    <a:pt x="406" y="255"/>
                    <a:pt x="406" y="258"/>
                  </a:cubicBezTo>
                  <a:cubicBezTo>
                    <a:pt x="406" y="252"/>
                    <a:pt x="406" y="247"/>
                    <a:pt x="406" y="241"/>
                  </a:cubicBezTo>
                  <a:cubicBezTo>
                    <a:pt x="406" y="241"/>
                    <a:pt x="406" y="241"/>
                    <a:pt x="406" y="241"/>
                  </a:cubicBezTo>
                  <a:cubicBezTo>
                    <a:pt x="407" y="240"/>
                    <a:pt x="407" y="240"/>
                    <a:pt x="407" y="239"/>
                  </a:cubicBezTo>
                  <a:cubicBezTo>
                    <a:pt x="408" y="242"/>
                    <a:pt x="408" y="246"/>
                    <a:pt x="408" y="249"/>
                  </a:cubicBezTo>
                  <a:close/>
                  <a:moveTo>
                    <a:pt x="397" y="173"/>
                  </a:moveTo>
                  <a:cubicBezTo>
                    <a:pt x="396" y="175"/>
                    <a:pt x="396" y="177"/>
                    <a:pt x="396" y="179"/>
                  </a:cubicBezTo>
                  <a:cubicBezTo>
                    <a:pt x="396" y="177"/>
                    <a:pt x="396" y="176"/>
                    <a:pt x="395" y="174"/>
                  </a:cubicBezTo>
                  <a:cubicBezTo>
                    <a:pt x="396" y="174"/>
                    <a:pt x="396" y="173"/>
                    <a:pt x="397" y="173"/>
                  </a:cubicBezTo>
                  <a:close/>
                  <a:moveTo>
                    <a:pt x="386" y="186"/>
                  </a:moveTo>
                  <a:cubicBezTo>
                    <a:pt x="386" y="187"/>
                    <a:pt x="385" y="187"/>
                    <a:pt x="385" y="187"/>
                  </a:cubicBezTo>
                  <a:cubicBezTo>
                    <a:pt x="383" y="187"/>
                    <a:pt x="381" y="187"/>
                    <a:pt x="379" y="188"/>
                  </a:cubicBezTo>
                  <a:cubicBezTo>
                    <a:pt x="378" y="187"/>
                    <a:pt x="378" y="186"/>
                    <a:pt x="377" y="185"/>
                  </a:cubicBezTo>
                  <a:cubicBezTo>
                    <a:pt x="380" y="183"/>
                    <a:pt x="383" y="182"/>
                    <a:pt x="386" y="180"/>
                  </a:cubicBezTo>
                  <a:cubicBezTo>
                    <a:pt x="386" y="182"/>
                    <a:pt x="386" y="184"/>
                    <a:pt x="386" y="186"/>
                  </a:cubicBezTo>
                  <a:close/>
                  <a:moveTo>
                    <a:pt x="374" y="187"/>
                  </a:moveTo>
                  <a:cubicBezTo>
                    <a:pt x="374" y="187"/>
                    <a:pt x="374" y="187"/>
                    <a:pt x="374" y="188"/>
                  </a:cubicBezTo>
                  <a:cubicBezTo>
                    <a:pt x="373" y="188"/>
                    <a:pt x="372" y="188"/>
                    <a:pt x="371" y="188"/>
                  </a:cubicBezTo>
                  <a:cubicBezTo>
                    <a:pt x="372" y="187"/>
                    <a:pt x="373" y="187"/>
                    <a:pt x="374" y="187"/>
                  </a:cubicBezTo>
                  <a:close/>
                  <a:moveTo>
                    <a:pt x="359" y="193"/>
                  </a:moveTo>
                  <a:cubicBezTo>
                    <a:pt x="360" y="193"/>
                    <a:pt x="361" y="194"/>
                    <a:pt x="361" y="195"/>
                  </a:cubicBezTo>
                  <a:cubicBezTo>
                    <a:pt x="361" y="195"/>
                    <a:pt x="362" y="196"/>
                    <a:pt x="362" y="196"/>
                  </a:cubicBezTo>
                  <a:cubicBezTo>
                    <a:pt x="360" y="195"/>
                    <a:pt x="358" y="194"/>
                    <a:pt x="356" y="194"/>
                  </a:cubicBezTo>
                  <a:cubicBezTo>
                    <a:pt x="357" y="193"/>
                    <a:pt x="358" y="193"/>
                    <a:pt x="359" y="193"/>
                  </a:cubicBezTo>
                  <a:close/>
                  <a:moveTo>
                    <a:pt x="333" y="201"/>
                  </a:moveTo>
                  <a:cubicBezTo>
                    <a:pt x="333" y="201"/>
                    <a:pt x="332" y="202"/>
                    <a:pt x="332" y="203"/>
                  </a:cubicBezTo>
                  <a:cubicBezTo>
                    <a:pt x="331" y="203"/>
                    <a:pt x="329" y="203"/>
                    <a:pt x="328" y="203"/>
                  </a:cubicBezTo>
                  <a:cubicBezTo>
                    <a:pt x="328" y="203"/>
                    <a:pt x="328" y="203"/>
                    <a:pt x="328" y="203"/>
                  </a:cubicBezTo>
                  <a:cubicBezTo>
                    <a:pt x="327" y="203"/>
                    <a:pt x="326" y="203"/>
                    <a:pt x="326" y="203"/>
                  </a:cubicBezTo>
                  <a:cubicBezTo>
                    <a:pt x="325" y="203"/>
                    <a:pt x="324" y="203"/>
                    <a:pt x="323" y="203"/>
                  </a:cubicBezTo>
                  <a:cubicBezTo>
                    <a:pt x="322" y="203"/>
                    <a:pt x="321" y="203"/>
                    <a:pt x="321" y="202"/>
                  </a:cubicBezTo>
                  <a:cubicBezTo>
                    <a:pt x="325" y="202"/>
                    <a:pt x="330" y="201"/>
                    <a:pt x="334" y="200"/>
                  </a:cubicBezTo>
                  <a:cubicBezTo>
                    <a:pt x="334" y="200"/>
                    <a:pt x="334" y="201"/>
                    <a:pt x="333" y="201"/>
                  </a:cubicBezTo>
                  <a:close/>
                  <a:moveTo>
                    <a:pt x="295" y="196"/>
                  </a:moveTo>
                  <a:cubicBezTo>
                    <a:pt x="305" y="195"/>
                    <a:pt x="315" y="194"/>
                    <a:pt x="325" y="192"/>
                  </a:cubicBezTo>
                  <a:cubicBezTo>
                    <a:pt x="333" y="190"/>
                    <a:pt x="340" y="189"/>
                    <a:pt x="347" y="187"/>
                  </a:cubicBezTo>
                  <a:cubicBezTo>
                    <a:pt x="331" y="193"/>
                    <a:pt x="313" y="195"/>
                    <a:pt x="295" y="196"/>
                  </a:cubicBezTo>
                  <a:close/>
                  <a:moveTo>
                    <a:pt x="139" y="197"/>
                  </a:moveTo>
                  <a:cubicBezTo>
                    <a:pt x="133" y="197"/>
                    <a:pt x="128" y="197"/>
                    <a:pt x="123" y="197"/>
                  </a:cubicBezTo>
                  <a:cubicBezTo>
                    <a:pt x="111" y="193"/>
                    <a:pt x="100" y="188"/>
                    <a:pt x="89" y="184"/>
                  </a:cubicBezTo>
                  <a:cubicBezTo>
                    <a:pt x="89" y="184"/>
                    <a:pt x="89" y="184"/>
                    <a:pt x="89" y="184"/>
                  </a:cubicBezTo>
                  <a:cubicBezTo>
                    <a:pt x="95" y="186"/>
                    <a:pt x="102" y="187"/>
                    <a:pt x="108" y="188"/>
                  </a:cubicBezTo>
                  <a:cubicBezTo>
                    <a:pt x="112" y="190"/>
                    <a:pt x="116" y="191"/>
                    <a:pt x="120" y="193"/>
                  </a:cubicBezTo>
                  <a:cubicBezTo>
                    <a:pt x="126" y="195"/>
                    <a:pt x="132" y="196"/>
                    <a:pt x="139" y="197"/>
                  </a:cubicBezTo>
                  <a:close/>
                  <a:moveTo>
                    <a:pt x="86" y="175"/>
                  </a:moveTo>
                  <a:cubicBezTo>
                    <a:pt x="86" y="175"/>
                    <a:pt x="86" y="175"/>
                    <a:pt x="86" y="174"/>
                  </a:cubicBezTo>
                  <a:cubicBezTo>
                    <a:pt x="86" y="175"/>
                    <a:pt x="86" y="175"/>
                    <a:pt x="87" y="175"/>
                  </a:cubicBezTo>
                  <a:cubicBezTo>
                    <a:pt x="86" y="175"/>
                    <a:pt x="86" y="175"/>
                    <a:pt x="86" y="175"/>
                  </a:cubicBezTo>
                  <a:close/>
                  <a:moveTo>
                    <a:pt x="70" y="41"/>
                  </a:moveTo>
                  <a:cubicBezTo>
                    <a:pt x="70" y="41"/>
                    <a:pt x="70" y="40"/>
                    <a:pt x="70" y="40"/>
                  </a:cubicBezTo>
                  <a:cubicBezTo>
                    <a:pt x="68" y="37"/>
                    <a:pt x="66" y="34"/>
                    <a:pt x="64" y="31"/>
                  </a:cubicBezTo>
                  <a:cubicBezTo>
                    <a:pt x="66" y="30"/>
                    <a:pt x="67" y="29"/>
                    <a:pt x="69" y="27"/>
                  </a:cubicBezTo>
                  <a:cubicBezTo>
                    <a:pt x="70" y="26"/>
                    <a:pt x="70" y="26"/>
                    <a:pt x="70" y="25"/>
                  </a:cubicBezTo>
                  <a:cubicBezTo>
                    <a:pt x="70" y="25"/>
                    <a:pt x="71" y="24"/>
                    <a:pt x="71" y="24"/>
                  </a:cubicBezTo>
                  <a:cubicBezTo>
                    <a:pt x="71" y="30"/>
                    <a:pt x="71" y="35"/>
                    <a:pt x="70" y="41"/>
                  </a:cubicBezTo>
                  <a:close/>
                  <a:moveTo>
                    <a:pt x="67" y="46"/>
                  </a:moveTo>
                  <a:cubicBezTo>
                    <a:pt x="67" y="47"/>
                    <a:pt x="67" y="47"/>
                    <a:pt x="67" y="48"/>
                  </a:cubicBezTo>
                  <a:cubicBezTo>
                    <a:pt x="66" y="49"/>
                    <a:pt x="65" y="49"/>
                    <a:pt x="64" y="50"/>
                  </a:cubicBezTo>
                  <a:cubicBezTo>
                    <a:pt x="65" y="49"/>
                    <a:pt x="66" y="48"/>
                    <a:pt x="67" y="46"/>
                  </a:cubicBezTo>
                  <a:close/>
                  <a:moveTo>
                    <a:pt x="60" y="146"/>
                  </a:moveTo>
                  <a:cubicBezTo>
                    <a:pt x="59" y="141"/>
                    <a:pt x="59" y="135"/>
                    <a:pt x="59" y="130"/>
                  </a:cubicBezTo>
                  <a:cubicBezTo>
                    <a:pt x="61" y="134"/>
                    <a:pt x="62" y="138"/>
                    <a:pt x="63" y="142"/>
                  </a:cubicBezTo>
                  <a:cubicBezTo>
                    <a:pt x="62" y="143"/>
                    <a:pt x="61" y="145"/>
                    <a:pt x="60" y="146"/>
                  </a:cubicBezTo>
                  <a:close/>
                  <a:moveTo>
                    <a:pt x="62" y="69"/>
                  </a:moveTo>
                  <a:cubicBezTo>
                    <a:pt x="61" y="70"/>
                    <a:pt x="60" y="71"/>
                    <a:pt x="60" y="72"/>
                  </a:cubicBezTo>
                  <a:cubicBezTo>
                    <a:pt x="59" y="69"/>
                    <a:pt x="58" y="67"/>
                    <a:pt x="57" y="65"/>
                  </a:cubicBezTo>
                  <a:cubicBezTo>
                    <a:pt x="59" y="63"/>
                    <a:pt x="61" y="61"/>
                    <a:pt x="63" y="59"/>
                  </a:cubicBezTo>
                  <a:cubicBezTo>
                    <a:pt x="62" y="63"/>
                    <a:pt x="62" y="66"/>
                    <a:pt x="62" y="69"/>
                  </a:cubicBezTo>
                  <a:close/>
                  <a:moveTo>
                    <a:pt x="53" y="51"/>
                  </a:moveTo>
                  <a:cubicBezTo>
                    <a:pt x="50" y="53"/>
                    <a:pt x="47" y="56"/>
                    <a:pt x="44" y="59"/>
                  </a:cubicBezTo>
                  <a:cubicBezTo>
                    <a:pt x="44" y="59"/>
                    <a:pt x="44" y="58"/>
                    <a:pt x="44" y="58"/>
                  </a:cubicBezTo>
                  <a:cubicBezTo>
                    <a:pt x="48" y="49"/>
                    <a:pt x="53" y="42"/>
                    <a:pt x="60" y="35"/>
                  </a:cubicBezTo>
                  <a:cubicBezTo>
                    <a:pt x="61" y="36"/>
                    <a:pt x="62" y="37"/>
                    <a:pt x="63" y="39"/>
                  </a:cubicBezTo>
                  <a:cubicBezTo>
                    <a:pt x="59" y="43"/>
                    <a:pt x="56" y="47"/>
                    <a:pt x="53" y="51"/>
                  </a:cubicBezTo>
                  <a:close/>
                  <a:moveTo>
                    <a:pt x="40" y="114"/>
                  </a:moveTo>
                  <a:cubicBezTo>
                    <a:pt x="41" y="118"/>
                    <a:pt x="42" y="121"/>
                    <a:pt x="43" y="124"/>
                  </a:cubicBezTo>
                  <a:cubicBezTo>
                    <a:pt x="41" y="127"/>
                    <a:pt x="39" y="130"/>
                    <a:pt x="37" y="133"/>
                  </a:cubicBezTo>
                  <a:cubicBezTo>
                    <a:pt x="38" y="126"/>
                    <a:pt x="39" y="120"/>
                    <a:pt x="40" y="114"/>
                  </a:cubicBezTo>
                  <a:cubicBezTo>
                    <a:pt x="40" y="114"/>
                    <a:pt x="40" y="114"/>
                    <a:pt x="40" y="114"/>
                  </a:cubicBezTo>
                  <a:close/>
                  <a:moveTo>
                    <a:pt x="32" y="111"/>
                  </a:moveTo>
                  <a:cubicBezTo>
                    <a:pt x="31" y="113"/>
                    <a:pt x="31" y="115"/>
                    <a:pt x="30" y="117"/>
                  </a:cubicBezTo>
                  <a:cubicBezTo>
                    <a:pt x="30" y="116"/>
                    <a:pt x="30" y="114"/>
                    <a:pt x="30" y="113"/>
                  </a:cubicBezTo>
                  <a:cubicBezTo>
                    <a:pt x="30" y="112"/>
                    <a:pt x="31" y="112"/>
                    <a:pt x="32" y="111"/>
                  </a:cubicBezTo>
                  <a:close/>
                  <a:moveTo>
                    <a:pt x="36" y="359"/>
                  </a:moveTo>
                  <a:cubicBezTo>
                    <a:pt x="36" y="354"/>
                    <a:pt x="37" y="349"/>
                    <a:pt x="37" y="344"/>
                  </a:cubicBezTo>
                  <a:cubicBezTo>
                    <a:pt x="38" y="344"/>
                    <a:pt x="40" y="343"/>
                    <a:pt x="40" y="342"/>
                  </a:cubicBezTo>
                  <a:cubicBezTo>
                    <a:pt x="40" y="342"/>
                    <a:pt x="40" y="341"/>
                    <a:pt x="40" y="341"/>
                  </a:cubicBezTo>
                  <a:cubicBezTo>
                    <a:pt x="40" y="342"/>
                    <a:pt x="40" y="344"/>
                    <a:pt x="40" y="345"/>
                  </a:cubicBezTo>
                  <a:cubicBezTo>
                    <a:pt x="39" y="350"/>
                    <a:pt x="37" y="355"/>
                    <a:pt x="36" y="360"/>
                  </a:cubicBezTo>
                  <a:cubicBezTo>
                    <a:pt x="36" y="360"/>
                    <a:pt x="36" y="359"/>
                    <a:pt x="36" y="359"/>
                  </a:cubicBezTo>
                  <a:close/>
                  <a:moveTo>
                    <a:pt x="35" y="464"/>
                  </a:moveTo>
                  <a:cubicBezTo>
                    <a:pt x="35" y="464"/>
                    <a:pt x="36" y="464"/>
                    <a:pt x="36" y="464"/>
                  </a:cubicBezTo>
                  <a:cubicBezTo>
                    <a:pt x="40" y="468"/>
                    <a:pt x="44" y="472"/>
                    <a:pt x="48" y="476"/>
                  </a:cubicBezTo>
                  <a:cubicBezTo>
                    <a:pt x="44" y="475"/>
                    <a:pt x="40" y="474"/>
                    <a:pt x="35" y="473"/>
                  </a:cubicBezTo>
                  <a:cubicBezTo>
                    <a:pt x="35" y="470"/>
                    <a:pt x="35" y="467"/>
                    <a:pt x="35" y="464"/>
                  </a:cubicBezTo>
                  <a:close/>
                  <a:moveTo>
                    <a:pt x="48" y="463"/>
                  </a:moveTo>
                  <a:cubicBezTo>
                    <a:pt x="46" y="462"/>
                    <a:pt x="44" y="461"/>
                    <a:pt x="43" y="460"/>
                  </a:cubicBezTo>
                  <a:cubicBezTo>
                    <a:pt x="43" y="459"/>
                    <a:pt x="43" y="458"/>
                    <a:pt x="43" y="457"/>
                  </a:cubicBezTo>
                  <a:cubicBezTo>
                    <a:pt x="43" y="457"/>
                    <a:pt x="43" y="457"/>
                    <a:pt x="43" y="457"/>
                  </a:cubicBezTo>
                  <a:cubicBezTo>
                    <a:pt x="46" y="460"/>
                    <a:pt x="49" y="463"/>
                    <a:pt x="52" y="465"/>
                  </a:cubicBezTo>
                  <a:cubicBezTo>
                    <a:pt x="51" y="464"/>
                    <a:pt x="49" y="464"/>
                    <a:pt x="48" y="463"/>
                  </a:cubicBezTo>
                  <a:close/>
                  <a:moveTo>
                    <a:pt x="49" y="455"/>
                  </a:moveTo>
                  <a:cubicBezTo>
                    <a:pt x="50" y="455"/>
                    <a:pt x="51" y="454"/>
                    <a:pt x="51" y="453"/>
                  </a:cubicBezTo>
                  <a:cubicBezTo>
                    <a:pt x="51" y="451"/>
                    <a:pt x="51" y="450"/>
                    <a:pt x="51" y="449"/>
                  </a:cubicBezTo>
                  <a:cubicBezTo>
                    <a:pt x="53" y="451"/>
                    <a:pt x="55" y="454"/>
                    <a:pt x="57" y="456"/>
                  </a:cubicBezTo>
                  <a:cubicBezTo>
                    <a:pt x="57" y="458"/>
                    <a:pt x="57" y="460"/>
                    <a:pt x="56" y="462"/>
                  </a:cubicBezTo>
                  <a:cubicBezTo>
                    <a:pt x="54" y="460"/>
                    <a:pt x="51" y="458"/>
                    <a:pt x="49" y="455"/>
                  </a:cubicBezTo>
                  <a:close/>
                  <a:moveTo>
                    <a:pt x="66" y="463"/>
                  </a:moveTo>
                  <a:cubicBezTo>
                    <a:pt x="74" y="470"/>
                    <a:pt x="83" y="476"/>
                    <a:pt x="93" y="480"/>
                  </a:cubicBezTo>
                  <a:cubicBezTo>
                    <a:pt x="93" y="481"/>
                    <a:pt x="94" y="482"/>
                    <a:pt x="94" y="483"/>
                  </a:cubicBezTo>
                  <a:cubicBezTo>
                    <a:pt x="83" y="478"/>
                    <a:pt x="73" y="474"/>
                    <a:pt x="63" y="467"/>
                  </a:cubicBezTo>
                  <a:cubicBezTo>
                    <a:pt x="64" y="466"/>
                    <a:pt x="65" y="465"/>
                    <a:pt x="66" y="463"/>
                  </a:cubicBezTo>
                  <a:close/>
                  <a:moveTo>
                    <a:pt x="259" y="456"/>
                  </a:moveTo>
                  <a:cubicBezTo>
                    <a:pt x="264" y="456"/>
                    <a:pt x="270" y="456"/>
                    <a:pt x="275" y="456"/>
                  </a:cubicBezTo>
                  <a:cubicBezTo>
                    <a:pt x="275" y="456"/>
                    <a:pt x="275" y="456"/>
                    <a:pt x="275" y="456"/>
                  </a:cubicBezTo>
                  <a:cubicBezTo>
                    <a:pt x="276" y="456"/>
                    <a:pt x="276" y="456"/>
                    <a:pt x="276" y="456"/>
                  </a:cubicBezTo>
                  <a:cubicBezTo>
                    <a:pt x="275" y="457"/>
                    <a:pt x="274" y="457"/>
                    <a:pt x="274" y="457"/>
                  </a:cubicBezTo>
                  <a:cubicBezTo>
                    <a:pt x="271" y="457"/>
                    <a:pt x="269" y="457"/>
                    <a:pt x="267" y="458"/>
                  </a:cubicBezTo>
                  <a:cubicBezTo>
                    <a:pt x="266" y="457"/>
                    <a:pt x="266" y="457"/>
                    <a:pt x="265" y="457"/>
                  </a:cubicBezTo>
                  <a:cubicBezTo>
                    <a:pt x="265" y="458"/>
                    <a:pt x="264" y="458"/>
                    <a:pt x="264" y="458"/>
                  </a:cubicBezTo>
                  <a:cubicBezTo>
                    <a:pt x="262" y="458"/>
                    <a:pt x="261" y="458"/>
                    <a:pt x="260" y="458"/>
                  </a:cubicBezTo>
                  <a:cubicBezTo>
                    <a:pt x="259" y="458"/>
                    <a:pt x="258" y="457"/>
                    <a:pt x="257" y="458"/>
                  </a:cubicBezTo>
                  <a:cubicBezTo>
                    <a:pt x="256" y="458"/>
                    <a:pt x="254" y="458"/>
                    <a:pt x="253" y="459"/>
                  </a:cubicBezTo>
                  <a:cubicBezTo>
                    <a:pt x="255" y="458"/>
                    <a:pt x="257" y="457"/>
                    <a:pt x="259" y="456"/>
                  </a:cubicBezTo>
                  <a:close/>
                  <a:moveTo>
                    <a:pt x="351" y="460"/>
                  </a:moveTo>
                  <a:cubicBezTo>
                    <a:pt x="351" y="459"/>
                    <a:pt x="350" y="458"/>
                    <a:pt x="349" y="457"/>
                  </a:cubicBezTo>
                  <a:cubicBezTo>
                    <a:pt x="352" y="456"/>
                    <a:pt x="355" y="455"/>
                    <a:pt x="358" y="453"/>
                  </a:cubicBezTo>
                  <a:cubicBezTo>
                    <a:pt x="364" y="453"/>
                    <a:pt x="370" y="452"/>
                    <a:pt x="376" y="451"/>
                  </a:cubicBezTo>
                  <a:cubicBezTo>
                    <a:pt x="371" y="453"/>
                    <a:pt x="367" y="455"/>
                    <a:pt x="362" y="458"/>
                  </a:cubicBezTo>
                  <a:cubicBezTo>
                    <a:pt x="362" y="458"/>
                    <a:pt x="362" y="458"/>
                    <a:pt x="362" y="458"/>
                  </a:cubicBezTo>
                  <a:cubicBezTo>
                    <a:pt x="359" y="458"/>
                    <a:pt x="355" y="459"/>
                    <a:pt x="351" y="460"/>
                  </a:cubicBezTo>
                  <a:close/>
                  <a:moveTo>
                    <a:pt x="417" y="458"/>
                  </a:moveTo>
                  <a:cubicBezTo>
                    <a:pt x="417" y="458"/>
                    <a:pt x="417" y="458"/>
                    <a:pt x="417" y="458"/>
                  </a:cubicBezTo>
                  <a:cubicBezTo>
                    <a:pt x="419" y="457"/>
                    <a:pt x="420" y="455"/>
                    <a:pt x="419" y="454"/>
                  </a:cubicBezTo>
                  <a:cubicBezTo>
                    <a:pt x="419" y="454"/>
                    <a:pt x="420" y="454"/>
                    <a:pt x="420" y="454"/>
                  </a:cubicBezTo>
                  <a:cubicBezTo>
                    <a:pt x="424" y="454"/>
                    <a:pt x="425" y="447"/>
                    <a:pt x="420" y="446"/>
                  </a:cubicBezTo>
                  <a:cubicBezTo>
                    <a:pt x="421" y="446"/>
                    <a:pt x="421" y="446"/>
                    <a:pt x="421" y="446"/>
                  </a:cubicBezTo>
                  <a:cubicBezTo>
                    <a:pt x="421" y="445"/>
                    <a:pt x="421" y="444"/>
                    <a:pt x="420" y="443"/>
                  </a:cubicBezTo>
                  <a:cubicBezTo>
                    <a:pt x="420" y="443"/>
                    <a:pt x="420" y="443"/>
                    <a:pt x="420" y="443"/>
                  </a:cubicBezTo>
                  <a:cubicBezTo>
                    <a:pt x="420" y="443"/>
                    <a:pt x="420" y="443"/>
                    <a:pt x="420" y="443"/>
                  </a:cubicBezTo>
                  <a:cubicBezTo>
                    <a:pt x="420" y="443"/>
                    <a:pt x="420" y="443"/>
                    <a:pt x="420" y="443"/>
                  </a:cubicBezTo>
                  <a:cubicBezTo>
                    <a:pt x="420" y="443"/>
                    <a:pt x="421" y="442"/>
                    <a:pt x="421" y="442"/>
                  </a:cubicBezTo>
                  <a:cubicBezTo>
                    <a:pt x="421" y="438"/>
                    <a:pt x="415" y="438"/>
                    <a:pt x="414" y="441"/>
                  </a:cubicBezTo>
                  <a:cubicBezTo>
                    <a:pt x="414" y="441"/>
                    <a:pt x="414" y="441"/>
                    <a:pt x="414" y="441"/>
                  </a:cubicBezTo>
                  <a:cubicBezTo>
                    <a:pt x="412" y="441"/>
                    <a:pt x="411" y="442"/>
                    <a:pt x="409" y="442"/>
                  </a:cubicBezTo>
                  <a:cubicBezTo>
                    <a:pt x="410" y="441"/>
                    <a:pt x="410" y="440"/>
                    <a:pt x="410" y="438"/>
                  </a:cubicBezTo>
                  <a:cubicBezTo>
                    <a:pt x="411" y="438"/>
                    <a:pt x="411" y="438"/>
                    <a:pt x="411" y="437"/>
                  </a:cubicBezTo>
                  <a:cubicBezTo>
                    <a:pt x="411" y="431"/>
                    <a:pt x="411" y="425"/>
                    <a:pt x="411" y="419"/>
                  </a:cubicBezTo>
                  <a:cubicBezTo>
                    <a:pt x="412" y="418"/>
                    <a:pt x="412" y="418"/>
                    <a:pt x="412" y="417"/>
                  </a:cubicBezTo>
                  <a:cubicBezTo>
                    <a:pt x="412" y="417"/>
                    <a:pt x="412" y="417"/>
                    <a:pt x="413" y="417"/>
                  </a:cubicBezTo>
                  <a:cubicBezTo>
                    <a:pt x="413" y="422"/>
                    <a:pt x="413" y="426"/>
                    <a:pt x="413" y="431"/>
                  </a:cubicBezTo>
                  <a:cubicBezTo>
                    <a:pt x="413" y="434"/>
                    <a:pt x="416" y="434"/>
                    <a:pt x="416" y="432"/>
                  </a:cubicBezTo>
                  <a:cubicBezTo>
                    <a:pt x="419" y="424"/>
                    <a:pt x="421" y="416"/>
                    <a:pt x="422" y="408"/>
                  </a:cubicBezTo>
                  <a:cubicBezTo>
                    <a:pt x="422" y="419"/>
                    <a:pt x="423" y="430"/>
                    <a:pt x="423" y="441"/>
                  </a:cubicBezTo>
                  <a:cubicBezTo>
                    <a:pt x="423" y="442"/>
                    <a:pt x="423" y="442"/>
                    <a:pt x="423" y="443"/>
                  </a:cubicBezTo>
                  <a:cubicBezTo>
                    <a:pt x="423" y="443"/>
                    <a:pt x="423" y="443"/>
                    <a:pt x="423" y="443"/>
                  </a:cubicBezTo>
                  <a:cubicBezTo>
                    <a:pt x="423" y="445"/>
                    <a:pt x="423" y="446"/>
                    <a:pt x="423" y="447"/>
                  </a:cubicBezTo>
                  <a:cubicBezTo>
                    <a:pt x="423" y="448"/>
                    <a:pt x="424" y="449"/>
                    <a:pt x="424" y="449"/>
                  </a:cubicBezTo>
                  <a:cubicBezTo>
                    <a:pt x="424" y="452"/>
                    <a:pt x="423" y="456"/>
                    <a:pt x="423" y="459"/>
                  </a:cubicBezTo>
                  <a:cubicBezTo>
                    <a:pt x="421" y="459"/>
                    <a:pt x="419" y="459"/>
                    <a:pt x="416" y="459"/>
                  </a:cubicBezTo>
                  <a:cubicBezTo>
                    <a:pt x="416" y="458"/>
                    <a:pt x="417" y="458"/>
                    <a:pt x="417" y="458"/>
                  </a:cubicBezTo>
                  <a:close/>
                  <a:moveTo>
                    <a:pt x="424" y="361"/>
                  </a:moveTo>
                  <a:cubicBezTo>
                    <a:pt x="423" y="360"/>
                    <a:pt x="423" y="359"/>
                    <a:pt x="423" y="358"/>
                  </a:cubicBezTo>
                  <a:cubicBezTo>
                    <a:pt x="423" y="356"/>
                    <a:pt x="424" y="355"/>
                    <a:pt x="424" y="353"/>
                  </a:cubicBezTo>
                  <a:cubicBezTo>
                    <a:pt x="425" y="356"/>
                    <a:pt x="425" y="358"/>
                    <a:pt x="426" y="361"/>
                  </a:cubicBezTo>
                  <a:cubicBezTo>
                    <a:pt x="426" y="360"/>
                    <a:pt x="426" y="360"/>
                    <a:pt x="426" y="360"/>
                  </a:cubicBezTo>
                  <a:cubicBezTo>
                    <a:pt x="426" y="360"/>
                    <a:pt x="426" y="360"/>
                    <a:pt x="426" y="360"/>
                  </a:cubicBezTo>
                  <a:cubicBezTo>
                    <a:pt x="426" y="359"/>
                    <a:pt x="425" y="359"/>
                    <a:pt x="425" y="360"/>
                  </a:cubicBezTo>
                  <a:cubicBezTo>
                    <a:pt x="425" y="360"/>
                    <a:pt x="425" y="360"/>
                    <a:pt x="425" y="360"/>
                  </a:cubicBezTo>
                  <a:cubicBezTo>
                    <a:pt x="424" y="360"/>
                    <a:pt x="424" y="361"/>
                    <a:pt x="424" y="361"/>
                  </a:cubicBezTo>
                  <a:close/>
                  <a:moveTo>
                    <a:pt x="428" y="331"/>
                  </a:moveTo>
                  <a:cubicBezTo>
                    <a:pt x="428" y="335"/>
                    <a:pt x="428" y="339"/>
                    <a:pt x="429" y="343"/>
                  </a:cubicBezTo>
                  <a:cubicBezTo>
                    <a:pt x="429" y="345"/>
                    <a:pt x="429" y="347"/>
                    <a:pt x="429" y="350"/>
                  </a:cubicBezTo>
                  <a:cubicBezTo>
                    <a:pt x="428" y="344"/>
                    <a:pt x="428" y="339"/>
                    <a:pt x="427" y="334"/>
                  </a:cubicBezTo>
                  <a:cubicBezTo>
                    <a:pt x="428" y="333"/>
                    <a:pt x="428" y="332"/>
                    <a:pt x="428" y="331"/>
                  </a:cubicBezTo>
                  <a:close/>
                  <a:moveTo>
                    <a:pt x="431" y="369"/>
                  </a:moveTo>
                  <a:cubicBezTo>
                    <a:pt x="432" y="369"/>
                    <a:pt x="433" y="369"/>
                    <a:pt x="433" y="368"/>
                  </a:cubicBezTo>
                  <a:cubicBezTo>
                    <a:pt x="433" y="364"/>
                    <a:pt x="433" y="360"/>
                    <a:pt x="433" y="356"/>
                  </a:cubicBezTo>
                  <a:cubicBezTo>
                    <a:pt x="433" y="356"/>
                    <a:pt x="434" y="356"/>
                    <a:pt x="434" y="356"/>
                  </a:cubicBezTo>
                  <a:cubicBezTo>
                    <a:pt x="434" y="358"/>
                    <a:pt x="434" y="359"/>
                    <a:pt x="434" y="361"/>
                  </a:cubicBezTo>
                  <a:cubicBezTo>
                    <a:pt x="434" y="362"/>
                    <a:pt x="434" y="362"/>
                    <a:pt x="434" y="363"/>
                  </a:cubicBezTo>
                  <a:cubicBezTo>
                    <a:pt x="434" y="363"/>
                    <a:pt x="434" y="363"/>
                    <a:pt x="434" y="364"/>
                  </a:cubicBezTo>
                  <a:cubicBezTo>
                    <a:pt x="434" y="368"/>
                    <a:pt x="434" y="373"/>
                    <a:pt x="434" y="377"/>
                  </a:cubicBezTo>
                  <a:cubicBezTo>
                    <a:pt x="434" y="378"/>
                    <a:pt x="434" y="378"/>
                    <a:pt x="434" y="378"/>
                  </a:cubicBezTo>
                  <a:cubicBezTo>
                    <a:pt x="434" y="378"/>
                    <a:pt x="434" y="379"/>
                    <a:pt x="434" y="379"/>
                  </a:cubicBezTo>
                  <a:cubicBezTo>
                    <a:pt x="433" y="377"/>
                    <a:pt x="433" y="375"/>
                    <a:pt x="433" y="373"/>
                  </a:cubicBezTo>
                  <a:cubicBezTo>
                    <a:pt x="433" y="372"/>
                    <a:pt x="432" y="371"/>
                    <a:pt x="432" y="371"/>
                  </a:cubicBezTo>
                  <a:cubicBezTo>
                    <a:pt x="431" y="370"/>
                    <a:pt x="431" y="370"/>
                    <a:pt x="431" y="369"/>
                  </a:cubicBezTo>
                  <a:close/>
                  <a:moveTo>
                    <a:pt x="440" y="369"/>
                  </a:moveTo>
                  <a:cubicBezTo>
                    <a:pt x="440" y="369"/>
                    <a:pt x="441" y="369"/>
                    <a:pt x="441" y="369"/>
                  </a:cubicBezTo>
                  <a:cubicBezTo>
                    <a:pt x="441" y="371"/>
                    <a:pt x="441" y="373"/>
                    <a:pt x="441" y="374"/>
                  </a:cubicBezTo>
                  <a:cubicBezTo>
                    <a:pt x="441" y="372"/>
                    <a:pt x="440" y="371"/>
                    <a:pt x="440" y="369"/>
                  </a:cubicBezTo>
                  <a:cubicBezTo>
                    <a:pt x="440" y="369"/>
                    <a:pt x="440" y="369"/>
                    <a:pt x="440" y="369"/>
                  </a:cubicBezTo>
                  <a:close/>
                  <a:moveTo>
                    <a:pt x="416" y="95"/>
                  </a:moveTo>
                  <a:cubicBezTo>
                    <a:pt x="415" y="90"/>
                    <a:pt x="414" y="85"/>
                    <a:pt x="414" y="80"/>
                  </a:cubicBezTo>
                  <a:cubicBezTo>
                    <a:pt x="414" y="79"/>
                    <a:pt x="414" y="79"/>
                    <a:pt x="414" y="79"/>
                  </a:cubicBezTo>
                  <a:cubicBezTo>
                    <a:pt x="415" y="77"/>
                    <a:pt x="415" y="75"/>
                    <a:pt x="415" y="73"/>
                  </a:cubicBezTo>
                  <a:cubicBezTo>
                    <a:pt x="416" y="73"/>
                    <a:pt x="417" y="72"/>
                    <a:pt x="417" y="71"/>
                  </a:cubicBezTo>
                  <a:cubicBezTo>
                    <a:pt x="417" y="71"/>
                    <a:pt x="417" y="71"/>
                    <a:pt x="417" y="71"/>
                  </a:cubicBezTo>
                  <a:cubicBezTo>
                    <a:pt x="417" y="71"/>
                    <a:pt x="417" y="71"/>
                    <a:pt x="417" y="71"/>
                  </a:cubicBezTo>
                  <a:cubicBezTo>
                    <a:pt x="417" y="71"/>
                    <a:pt x="417" y="71"/>
                    <a:pt x="417" y="70"/>
                  </a:cubicBezTo>
                  <a:cubicBezTo>
                    <a:pt x="418" y="70"/>
                    <a:pt x="418" y="70"/>
                    <a:pt x="418" y="69"/>
                  </a:cubicBezTo>
                  <a:cubicBezTo>
                    <a:pt x="418" y="70"/>
                    <a:pt x="419" y="71"/>
                    <a:pt x="419" y="73"/>
                  </a:cubicBezTo>
                  <a:cubicBezTo>
                    <a:pt x="417" y="80"/>
                    <a:pt x="416" y="88"/>
                    <a:pt x="416" y="95"/>
                  </a:cubicBezTo>
                  <a:close/>
                  <a:moveTo>
                    <a:pt x="408" y="30"/>
                  </a:moveTo>
                  <a:cubicBezTo>
                    <a:pt x="407" y="32"/>
                    <a:pt x="407" y="34"/>
                    <a:pt x="407" y="35"/>
                  </a:cubicBezTo>
                  <a:cubicBezTo>
                    <a:pt x="407" y="34"/>
                    <a:pt x="407" y="33"/>
                    <a:pt x="407" y="32"/>
                  </a:cubicBezTo>
                  <a:cubicBezTo>
                    <a:pt x="407" y="32"/>
                    <a:pt x="407" y="31"/>
                    <a:pt x="408" y="30"/>
                  </a:cubicBezTo>
                  <a:close/>
                  <a:moveTo>
                    <a:pt x="407" y="92"/>
                  </a:moveTo>
                  <a:cubicBezTo>
                    <a:pt x="407" y="93"/>
                    <a:pt x="408" y="93"/>
                    <a:pt x="408" y="93"/>
                  </a:cubicBezTo>
                  <a:cubicBezTo>
                    <a:pt x="409" y="108"/>
                    <a:pt x="410" y="123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08" y="121"/>
                    <a:pt x="407" y="104"/>
                    <a:pt x="405" y="87"/>
                  </a:cubicBezTo>
                  <a:cubicBezTo>
                    <a:pt x="405" y="89"/>
                    <a:pt x="406" y="91"/>
                    <a:pt x="407" y="92"/>
                  </a:cubicBezTo>
                  <a:close/>
                  <a:moveTo>
                    <a:pt x="407" y="146"/>
                  </a:moveTo>
                  <a:cubicBezTo>
                    <a:pt x="407" y="146"/>
                    <a:pt x="407" y="147"/>
                    <a:pt x="407" y="147"/>
                  </a:cubicBezTo>
                  <a:cubicBezTo>
                    <a:pt x="407" y="151"/>
                    <a:pt x="407" y="155"/>
                    <a:pt x="407" y="159"/>
                  </a:cubicBezTo>
                  <a:cubicBezTo>
                    <a:pt x="407" y="159"/>
                    <a:pt x="407" y="160"/>
                    <a:pt x="407" y="160"/>
                  </a:cubicBezTo>
                  <a:cubicBezTo>
                    <a:pt x="407" y="180"/>
                    <a:pt x="410" y="201"/>
                    <a:pt x="407" y="221"/>
                  </a:cubicBezTo>
                  <a:cubicBezTo>
                    <a:pt x="407" y="220"/>
                    <a:pt x="407" y="220"/>
                    <a:pt x="407" y="220"/>
                  </a:cubicBezTo>
                  <a:cubicBezTo>
                    <a:pt x="408" y="202"/>
                    <a:pt x="407" y="184"/>
                    <a:pt x="407" y="166"/>
                  </a:cubicBezTo>
                  <a:cubicBezTo>
                    <a:pt x="406" y="164"/>
                    <a:pt x="405" y="163"/>
                    <a:pt x="403" y="163"/>
                  </a:cubicBezTo>
                  <a:cubicBezTo>
                    <a:pt x="404" y="162"/>
                    <a:pt x="404" y="162"/>
                    <a:pt x="404" y="161"/>
                  </a:cubicBezTo>
                  <a:cubicBezTo>
                    <a:pt x="404" y="160"/>
                    <a:pt x="404" y="160"/>
                    <a:pt x="404" y="160"/>
                  </a:cubicBezTo>
                  <a:cubicBezTo>
                    <a:pt x="405" y="155"/>
                    <a:pt x="406" y="150"/>
                    <a:pt x="407" y="146"/>
                  </a:cubicBezTo>
                  <a:close/>
                  <a:moveTo>
                    <a:pt x="400" y="150"/>
                  </a:moveTo>
                  <a:cubicBezTo>
                    <a:pt x="399" y="136"/>
                    <a:pt x="397" y="123"/>
                    <a:pt x="395" y="109"/>
                  </a:cubicBezTo>
                  <a:cubicBezTo>
                    <a:pt x="397" y="121"/>
                    <a:pt x="399" y="133"/>
                    <a:pt x="401" y="145"/>
                  </a:cubicBezTo>
                  <a:cubicBezTo>
                    <a:pt x="401" y="147"/>
                    <a:pt x="401" y="148"/>
                    <a:pt x="400" y="150"/>
                  </a:cubicBezTo>
                  <a:close/>
                  <a:moveTo>
                    <a:pt x="397" y="31"/>
                  </a:moveTo>
                  <a:cubicBezTo>
                    <a:pt x="395" y="29"/>
                    <a:pt x="394" y="26"/>
                    <a:pt x="392" y="24"/>
                  </a:cubicBezTo>
                  <a:cubicBezTo>
                    <a:pt x="393" y="24"/>
                    <a:pt x="394" y="24"/>
                    <a:pt x="395" y="24"/>
                  </a:cubicBezTo>
                  <a:cubicBezTo>
                    <a:pt x="396" y="26"/>
                    <a:pt x="396" y="28"/>
                    <a:pt x="397" y="30"/>
                  </a:cubicBezTo>
                  <a:cubicBezTo>
                    <a:pt x="397" y="30"/>
                    <a:pt x="397" y="31"/>
                    <a:pt x="397" y="31"/>
                  </a:cubicBezTo>
                  <a:close/>
                  <a:moveTo>
                    <a:pt x="382" y="25"/>
                  </a:moveTo>
                  <a:cubicBezTo>
                    <a:pt x="382" y="24"/>
                    <a:pt x="382" y="24"/>
                    <a:pt x="382" y="23"/>
                  </a:cubicBezTo>
                  <a:cubicBezTo>
                    <a:pt x="383" y="23"/>
                    <a:pt x="384" y="23"/>
                    <a:pt x="385" y="23"/>
                  </a:cubicBezTo>
                  <a:cubicBezTo>
                    <a:pt x="385" y="25"/>
                    <a:pt x="385" y="26"/>
                    <a:pt x="385" y="27"/>
                  </a:cubicBezTo>
                  <a:cubicBezTo>
                    <a:pt x="385" y="27"/>
                    <a:pt x="385" y="26"/>
                    <a:pt x="385" y="26"/>
                  </a:cubicBezTo>
                  <a:cubicBezTo>
                    <a:pt x="384" y="25"/>
                    <a:pt x="383" y="25"/>
                    <a:pt x="382" y="25"/>
                  </a:cubicBezTo>
                  <a:close/>
                  <a:moveTo>
                    <a:pt x="383" y="37"/>
                  </a:moveTo>
                  <a:cubicBezTo>
                    <a:pt x="384" y="43"/>
                    <a:pt x="385" y="50"/>
                    <a:pt x="388" y="57"/>
                  </a:cubicBezTo>
                  <a:cubicBezTo>
                    <a:pt x="387" y="57"/>
                    <a:pt x="387" y="57"/>
                    <a:pt x="386" y="57"/>
                  </a:cubicBezTo>
                  <a:cubicBezTo>
                    <a:pt x="385" y="50"/>
                    <a:pt x="384" y="43"/>
                    <a:pt x="383" y="36"/>
                  </a:cubicBezTo>
                  <a:cubicBezTo>
                    <a:pt x="383" y="36"/>
                    <a:pt x="383" y="36"/>
                    <a:pt x="383" y="37"/>
                  </a:cubicBezTo>
                  <a:close/>
                  <a:moveTo>
                    <a:pt x="396" y="161"/>
                  </a:moveTo>
                  <a:cubicBezTo>
                    <a:pt x="395" y="162"/>
                    <a:pt x="394" y="162"/>
                    <a:pt x="393" y="162"/>
                  </a:cubicBezTo>
                  <a:cubicBezTo>
                    <a:pt x="393" y="162"/>
                    <a:pt x="393" y="162"/>
                    <a:pt x="393" y="162"/>
                  </a:cubicBezTo>
                  <a:cubicBezTo>
                    <a:pt x="394" y="160"/>
                    <a:pt x="395" y="157"/>
                    <a:pt x="395" y="154"/>
                  </a:cubicBezTo>
                  <a:cubicBezTo>
                    <a:pt x="396" y="156"/>
                    <a:pt x="396" y="159"/>
                    <a:pt x="396" y="161"/>
                  </a:cubicBezTo>
                  <a:close/>
                  <a:moveTo>
                    <a:pt x="172" y="189"/>
                  </a:moveTo>
                  <a:cubicBezTo>
                    <a:pt x="173" y="188"/>
                    <a:pt x="173" y="187"/>
                    <a:pt x="173" y="186"/>
                  </a:cubicBezTo>
                  <a:cubicBezTo>
                    <a:pt x="178" y="186"/>
                    <a:pt x="182" y="186"/>
                    <a:pt x="187" y="186"/>
                  </a:cubicBezTo>
                  <a:cubicBezTo>
                    <a:pt x="182" y="187"/>
                    <a:pt x="177" y="188"/>
                    <a:pt x="172" y="189"/>
                  </a:cubicBezTo>
                  <a:close/>
                  <a:moveTo>
                    <a:pt x="170" y="186"/>
                  </a:moveTo>
                  <a:cubicBezTo>
                    <a:pt x="169" y="188"/>
                    <a:pt x="168" y="189"/>
                    <a:pt x="167" y="190"/>
                  </a:cubicBezTo>
                  <a:cubicBezTo>
                    <a:pt x="155" y="189"/>
                    <a:pt x="144" y="188"/>
                    <a:pt x="132" y="185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41" y="186"/>
                    <a:pt x="150" y="186"/>
                    <a:pt x="157" y="186"/>
                  </a:cubicBezTo>
                  <a:cubicBezTo>
                    <a:pt x="161" y="186"/>
                    <a:pt x="166" y="186"/>
                    <a:pt x="170" y="186"/>
                  </a:cubicBezTo>
                  <a:close/>
                  <a:moveTo>
                    <a:pt x="7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78" y="23"/>
                    <a:pt x="78" y="22"/>
                    <a:pt x="78" y="22"/>
                  </a:cubicBezTo>
                  <a:cubicBezTo>
                    <a:pt x="78" y="24"/>
                    <a:pt x="78" y="25"/>
                    <a:pt x="78" y="27"/>
                  </a:cubicBezTo>
                  <a:cubicBezTo>
                    <a:pt x="78" y="25"/>
                    <a:pt x="78" y="24"/>
                    <a:pt x="78" y="23"/>
                  </a:cubicBezTo>
                  <a:close/>
                  <a:moveTo>
                    <a:pt x="36" y="28"/>
                  </a:moveTo>
                  <a:cubicBezTo>
                    <a:pt x="32" y="30"/>
                    <a:pt x="27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6" y="30"/>
                    <a:pt x="29" y="29"/>
                    <a:pt x="32" y="28"/>
                  </a:cubicBezTo>
                  <a:cubicBezTo>
                    <a:pt x="33" y="28"/>
                    <a:pt x="35" y="28"/>
                    <a:pt x="36" y="28"/>
                  </a:cubicBezTo>
                  <a:close/>
                  <a:moveTo>
                    <a:pt x="22" y="55"/>
                  </a:moveTo>
                  <a:cubicBezTo>
                    <a:pt x="22" y="54"/>
                    <a:pt x="22" y="54"/>
                    <a:pt x="22" y="53"/>
                  </a:cubicBezTo>
                  <a:cubicBezTo>
                    <a:pt x="22" y="54"/>
                    <a:pt x="22" y="54"/>
                    <a:pt x="22" y="55"/>
                  </a:cubicBezTo>
                  <a:cubicBezTo>
                    <a:pt x="22" y="55"/>
                    <a:pt x="22" y="55"/>
                    <a:pt x="22" y="55"/>
                  </a:cubicBezTo>
                  <a:close/>
                  <a:moveTo>
                    <a:pt x="21" y="42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lose/>
                  <a:moveTo>
                    <a:pt x="16" y="263"/>
                  </a:moveTo>
                  <a:cubicBezTo>
                    <a:pt x="16" y="264"/>
                    <a:pt x="16" y="266"/>
                    <a:pt x="16" y="267"/>
                  </a:cubicBezTo>
                  <a:cubicBezTo>
                    <a:pt x="17" y="272"/>
                    <a:pt x="17" y="277"/>
                    <a:pt x="17" y="282"/>
                  </a:cubicBezTo>
                  <a:cubicBezTo>
                    <a:pt x="17" y="276"/>
                    <a:pt x="16" y="271"/>
                    <a:pt x="16" y="265"/>
                  </a:cubicBezTo>
                  <a:cubicBezTo>
                    <a:pt x="16" y="265"/>
                    <a:pt x="16" y="264"/>
                    <a:pt x="16" y="263"/>
                  </a:cubicBezTo>
                  <a:close/>
                  <a:moveTo>
                    <a:pt x="31" y="383"/>
                  </a:moveTo>
                  <a:cubicBezTo>
                    <a:pt x="34" y="399"/>
                    <a:pt x="33" y="415"/>
                    <a:pt x="33" y="431"/>
                  </a:cubicBezTo>
                  <a:cubicBezTo>
                    <a:pt x="32" y="420"/>
                    <a:pt x="31" y="408"/>
                    <a:pt x="30" y="397"/>
                  </a:cubicBezTo>
                  <a:cubicBezTo>
                    <a:pt x="30" y="392"/>
                    <a:pt x="31" y="388"/>
                    <a:pt x="31" y="383"/>
                  </a:cubicBezTo>
                  <a:close/>
                  <a:moveTo>
                    <a:pt x="84" y="485"/>
                  </a:moveTo>
                  <a:cubicBezTo>
                    <a:pt x="82" y="484"/>
                    <a:pt x="81" y="483"/>
                    <a:pt x="79" y="482"/>
                  </a:cubicBezTo>
                  <a:cubicBezTo>
                    <a:pt x="83" y="483"/>
                    <a:pt x="87" y="485"/>
                    <a:pt x="90" y="486"/>
                  </a:cubicBezTo>
                  <a:cubicBezTo>
                    <a:pt x="90" y="487"/>
                    <a:pt x="90" y="487"/>
                    <a:pt x="90" y="487"/>
                  </a:cubicBezTo>
                  <a:cubicBezTo>
                    <a:pt x="88" y="487"/>
                    <a:pt x="87" y="487"/>
                    <a:pt x="85" y="487"/>
                  </a:cubicBezTo>
                  <a:cubicBezTo>
                    <a:pt x="85" y="487"/>
                    <a:pt x="85" y="486"/>
                    <a:pt x="84" y="485"/>
                  </a:cubicBezTo>
                  <a:close/>
                  <a:moveTo>
                    <a:pt x="361" y="469"/>
                  </a:moveTo>
                  <a:cubicBezTo>
                    <a:pt x="371" y="466"/>
                    <a:pt x="381" y="463"/>
                    <a:pt x="391" y="460"/>
                  </a:cubicBezTo>
                  <a:cubicBezTo>
                    <a:pt x="391" y="461"/>
                    <a:pt x="392" y="463"/>
                    <a:pt x="393" y="463"/>
                  </a:cubicBezTo>
                  <a:cubicBezTo>
                    <a:pt x="396" y="463"/>
                    <a:pt x="398" y="462"/>
                    <a:pt x="401" y="462"/>
                  </a:cubicBezTo>
                  <a:cubicBezTo>
                    <a:pt x="390" y="469"/>
                    <a:pt x="376" y="470"/>
                    <a:pt x="361" y="469"/>
                  </a:cubicBezTo>
                  <a:close/>
                  <a:moveTo>
                    <a:pt x="414" y="463"/>
                  </a:moveTo>
                  <a:cubicBezTo>
                    <a:pt x="416" y="463"/>
                    <a:pt x="418" y="463"/>
                    <a:pt x="420" y="463"/>
                  </a:cubicBezTo>
                  <a:cubicBezTo>
                    <a:pt x="418" y="465"/>
                    <a:pt x="415" y="467"/>
                    <a:pt x="413" y="469"/>
                  </a:cubicBezTo>
                  <a:cubicBezTo>
                    <a:pt x="413" y="467"/>
                    <a:pt x="414" y="465"/>
                    <a:pt x="414" y="463"/>
                  </a:cubicBezTo>
                  <a:close/>
                  <a:moveTo>
                    <a:pt x="422" y="469"/>
                  </a:moveTo>
                  <a:cubicBezTo>
                    <a:pt x="422" y="470"/>
                    <a:pt x="422" y="470"/>
                    <a:pt x="421" y="471"/>
                  </a:cubicBezTo>
                  <a:cubicBezTo>
                    <a:pt x="421" y="471"/>
                    <a:pt x="420" y="471"/>
                    <a:pt x="419" y="471"/>
                  </a:cubicBezTo>
                  <a:cubicBezTo>
                    <a:pt x="420" y="470"/>
                    <a:pt x="421" y="470"/>
                    <a:pt x="422" y="469"/>
                  </a:cubicBezTo>
                  <a:close/>
                  <a:moveTo>
                    <a:pt x="427" y="441"/>
                  </a:moveTo>
                  <a:cubicBezTo>
                    <a:pt x="427" y="438"/>
                    <a:pt x="427" y="436"/>
                    <a:pt x="427" y="434"/>
                  </a:cubicBezTo>
                  <a:cubicBezTo>
                    <a:pt x="428" y="435"/>
                    <a:pt x="428" y="435"/>
                    <a:pt x="428" y="436"/>
                  </a:cubicBezTo>
                  <a:cubicBezTo>
                    <a:pt x="428" y="438"/>
                    <a:pt x="428" y="440"/>
                    <a:pt x="428" y="442"/>
                  </a:cubicBezTo>
                  <a:cubicBezTo>
                    <a:pt x="428" y="442"/>
                    <a:pt x="428" y="441"/>
                    <a:pt x="427" y="441"/>
                  </a:cubicBezTo>
                  <a:cubicBezTo>
                    <a:pt x="427" y="441"/>
                    <a:pt x="427" y="441"/>
                    <a:pt x="427" y="441"/>
                  </a:cubicBezTo>
                  <a:close/>
                  <a:moveTo>
                    <a:pt x="427" y="418"/>
                  </a:moveTo>
                  <a:cubicBezTo>
                    <a:pt x="427" y="401"/>
                    <a:pt x="427" y="385"/>
                    <a:pt x="427" y="368"/>
                  </a:cubicBezTo>
                  <a:cubicBezTo>
                    <a:pt x="428" y="370"/>
                    <a:pt x="428" y="372"/>
                    <a:pt x="428" y="375"/>
                  </a:cubicBezTo>
                  <a:cubicBezTo>
                    <a:pt x="428" y="391"/>
                    <a:pt x="428" y="407"/>
                    <a:pt x="428" y="423"/>
                  </a:cubicBezTo>
                  <a:cubicBezTo>
                    <a:pt x="428" y="422"/>
                    <a:pt x="427" y="420"/>
                    <a:pt x="427" y="418"/>
                  </a:cubicBezTo>
                  <a:close/>
                  <a:moveTo>
                    <a:pt x="438" y="384"/>
                  </a:moveTo>
                  <a:cubicBezTo>
                    <a:pt x="439" y="392"/>
                    <a:pt x="439" y="399"/>
                    <a:pt x="440" y="407"/>
                  </a:cubicBezTo>
                  <a:cubicBezTo>
                    <a:pt x="439" y="404"/>
                    <a:pt x="439" y="402"/>
                    <a:pt x="438" y="400"/>
                  </a:cubicBezTo>
                  <a:cubicBezTo>
                    <a:pt x="438" y="396"/>
                    <a:pt x="438" y="393"/>
                    <a:pt x="438" y="389"/>
                  </a:cubicBezTo>
                  <a:cubicBezTo>
                    <a:pt x="438" y="388"/>
                    <a:pt x="438" y="386"/>
                    <a:pt x="438" y="384"/>
                  </a:cubicBezTo>
                  <a:close/>
                  <a:moveTo>
                    <a:pt x="434" y="74"/>
                  </a:moveTo>
                  <a:cubicBezTo>
                    <a:pt x="434" y="73"/>
                    <a:pt x="434" y="72"/>
                    <a:pt x="433" y="70"/>
                  </a:cubicBezTo>
                  <a:cubicBezTo>
                    <a:pt x="433" y="70"/>
                    <a:pt x="433" y="70"/>
                    <a:pt x="433" y="70"/>
                  </a:cubicBezTo>
                  <a:cubicBezTo>
                    <a:pt x="433" y="68"/>
                    <a:pt x="433" y="66"/>
                    <a:pt x="433" y="64"/>
                  </a:cubicBezTo>
                  <a:cubicBezTo>
                    <a:pt x="434" y="67"/>
                    <a:pt x="434" y="71"/>
                    <a:pt x="434" y="74"/>
                  </a:cubicBezTo>
                  <a:close/>
                  <a:moveTo>
                    <a:pt x="427" y="20"/>
                  </a:moveTo>
                  <a:cubicBezTo>
                    <a:pt x="426" y="24"/>
                    <a:pt x="425" y="27"/>
                    <a:pt x="424" y="30"/>
                  </a:cubicBezTo>
                  <a:cubicBezTo>
                    <a:pt x="424" y="30"/>
                    <a:pt x="424" y="30"/>
                    <a:pt x="424" y="30"/>
                  </a:cubicBezTo>
                  <a:cubicBezTo>
                    <a:pt x="424" y="29"/>
                    <a:pt x="423" y="27"/>
                    <a:pt x="422" y="26"/>
                  </a:cubicBezTo>
                  <a:cubicBezTo>
                    <a:pt x="422" y="24"/>
                    <a:pt x="419" y="24"/>
                    <a:pt x="418" y="25"/>
                  </a:cubicBezTo>
                  <a:cubicBezTo>
                    <a:pt x="418" y="25"/>
                    <a:pt x="418" y="24"/>
                    <a:pt x="417" y="23"/>
                  </a:cubicBezTo>
                  <a:cubicBezTo>
                    <a:pt x="421" y="23"/>
                    <a:pt x="424" y="22"/>
                    <a:pt x="427" y="20"/>
                  </a:cubicBezTo>
                  <a:close/>
                  <a:moveTo>
                    <a:pt x="405" y="24"/>
                  </a:moveTo>
                  <a:cubicBezTo>
                    <a:pt x="403" y="27"/>
                    <a:pt x="402" y="29"/>
                    <a:pt x="401" y="31"/>
                  </a:cubicBezTo>
                  <a:cubicBezTo>
                    <a:pt x="401" y="30"/>
                    <a:pt x="400" y="30"/>
                    <a:pt x="399" y="30"/>
                  </a:cubicBezTo>
                  <a:cubicBezTo>
                    <a:pt x="398" y="28"/>
                    <a:pt x="397" y="26"/>
                    <a:pt x="396" y="24"/>
                  </a:cubicBezTo>
                  <a:cubicBezTo>
                    <a:pt x="399" y="24"/>
                    <a:pt x="402" y="24"/>
                    <a:pt x="405" y="24"/>
                  </a:cubicBezTo>
                  <a:close/>
                  <a:moveTo>
                    <a:pt x="223" y="20"/>
                  </a:moveTo>
                  <a:cubicBezTo>
                    <a:pt x="261" y="22"/>
                    <a:pt x="299" y="20"/>
                    <a:pt x="338" y="19"/>
                  </a:cubicBezTo>
                  <a:cubicBezTo>
                    <a:pt x="349" y="19"/>
                    <a:pt x="361" y="21"/>
                    <a:pt x="373" y="22"/>
                  </a:cubicBezTo>
                  <a:cubicBezTo>
                    <a:pt x="374" y="43"/>
                    <a:pt x="378" y="63"/>
                    <a:pt x="382" y="83"/>
                  </a:cubicBezTo>
                  <a:cubicBezTo>
                    <a:pt x="385" y="107"/>
                    <a:pt x="392" y="135"/>
                    <a:pt x="386" y="159"/>
                  </a:cubicBezTo>
                  <a:cubicBezTo>
                    <a:pt x="385" y="163"/>
                    <a:pt x="381" y="166"/>
                    <a:pt x="377" y="168"/>
                  </a:cubicBezTo>
                  <a:cubicBezTo>
                    <a:pt x="373" y="169"/>
                    <a:pt x="370" y="170"/>
                    <a:pt x="366" y="171"/>
                  </a:cubicBezTo>
                  <a:cubicBezTo>
                    <a:pt x="354" y="173"/>
                    <a:pt x="341" y="173"/>
                    <a:pt x="334" y="173"/>
                  </a:cubicBezTo>
                  <a:cubicBezTo>
                    <a:pt x="308" y="174"/>
                    <a:pt x="282" y="174"/>
                    <a:pt x="257" y="174"/>
                  </a:cubicBezTo>
                  <a:cubicBezTo>
                    <a:pt x="212" y="175"/>
                    <a:pt x="165" y="185"/>
                    <a:pt x="121" y="177"/>
                  </a:cubicBezTo>
                  <a:cubicBezTo>
                    <a:pt x="116" y="174"/>
                    <a:pt x="110" y="172"/>
                    <a:pt x="105" y="172"/>
                  </a:cubicBezTo>
                  <a:cubicBezTo>
                    <a:pt x="102" y="170"/>
                    <a:pt x="98" y="168"/>
                    <a:pt x="95" y="167"/>
                  </a:cubicBezTo>
                  <a:cubicBezTo>
                    <a:pt x="91" y="164"/>
                    <a:pt x="87" y="160"/>
                    <a:pt x="85" y="156"/>
                  </a:cubicBezTo>
                  <a:cubicBezTo>
                    <a:pt x="83" y="120"/>
                    <a:pt x="81" y="84"/>
                    <a:pt x="79" y="48"/>
                  </a:cubicBezTo>
                  <a:cubicBezTo>
                    <a:pt x="80" y="37"/>
                    <a:pt x="81" y="27"/>
                    <a:pt x="81" y="17"/>
                  </a:cubicBezTo>
                  <a:cubicBezTo>
                    <a:pt x="88" y="15"/>
                    <a:pt x="96" y="14"/>
                    <a:pt x="104" y="14"/>
                  </a:cubicBezTo>
                  <a:cubicBezTo>
                    <a:pt x="143" y="11"/>
                    <a:pt x="183" y="17"/>
                    <a:pt x="223" y="20"/>
                  </a:cubicBezTo>
                  <a:close/>
                  <a:moveTo>
                    <a:pt x="29" y="21"/>
                  </a:moveTo>
                  <a:cubicBezTo>
                    <a:pt x="29" y="22"/>
                    <a:pt x="29" y="22"/>
                    <a:pt x="28" y="22"/>
                  </a:cubicBezTo>
                  <a:cubicBezTo>
                    <a:pt x="27" y="22"/>
                    <a:pt x="26" y="23"/>
                    <a:pt x="26" y="24"/>
                  </a:cubicBezTo>
                  <a:cubicBezTo>
                    <a:pt x="24" y="24"/>
                    <a:pt x="22" y="25"/>
                    <a:pt x="19" y="26"/>
                  </a:cubicBezTo>
                  <a:cubicBezTo>
                    <a:pt x="19" y="26"/>
                    <a:pt x="19" y="26"/>
                    <a:pt x="19" y="25"/>
                  </a:cubicBezTo>
                  <a:cubicBezTo>
                    <a:pt x="18" y="24"/>
                    <a:pt x="18" y="23"/>
                    <a:pt x="18" y="22"/>
                  </a:cubicBezTo>
                  <a:cubicBezTo>
                    <a:pt x="22" y="21"/>
                    <a:pt x="25" y="21"/>
                    <a:pt x="29" y="21"/>
                  </a:cubicBezTo>
                  <a:close/>
                  <a:moveTo>
                    <a:pt x="3" y="27"/>
                  </a:moveTo>
                  <a:cubicBezTo>
                    <a:pt x="4" y="25"/>
                    <a:pt x="7" y="24"/>
                    <a:pt x="10" y="23"/>
                  </a:cubicBezTo>
                  <a:cubicBezTo>
                    <a:pt x="10" y="23"/>
                    <a:pt x="10" y="23"/>
                    <a:pt x="10" y="24"/>
                  </a:cubicBezTo>
                  <a:cubicBezTo>
                    <a:pt x="9" y="26"/>
                    <a:pt x="9" y="29"/>
                    <a:pt x="9" y="31"/>
                  </a:cubicBezTo>
                  <a:cubicBezTo>
                    <a:pt x="9" y="31"/>
                    <a:pt x="8" y="32"/>
                    <a:pt x="8" y="32"/>
                  </a:cubicBezTo>
                  <a:cubicBezTo>
                    <a:pt x="7" y="32"/>
                    <a:pt x="5" y="33"/>
                    <a:pt x="5" y="34"/>
                  </a:cubicBezTo>
                  <a:cubicBezTo>
                    <a:pt x="4" y="32"/>
                    <a:pt x="3" y="29"/>
                    <a:pt x="3" y="27"/>
                  </a:cubicBezTo>
                  <a:close/>
                  <a:moveTo>
                    <a:pt x="6" y="45"/>
                  </a:moveTo>
                  <a:cubicBezTo>
                    <a:pt x="8" y="49"/>
                    <a:pt x="9" y="54"/>
                    <a:pt x="11" y="59"/>
                  </a:cubicBezTo>
                  <a:cubicBezTo>
                    <a:pt x="11" y="65"/>
                    <a:pt x="11" y="72"/>
                    <a:pt x="10" y="79"/>
                  </a:cubicBezTo>
                  <a:cubicBezTo>
                    <a:pt x="10" y="76"/>
                    <a:pt x="10" y="73"/>
                    <a:pt x="9" y="70"/>
                  </a:cubicBezTo>
                  <a:cubicBezTo>
                    <a:pt x="9" y="62"/>
                    <a:pt x="8" y="53"/>
                    <a:pt x="6" y="45"/>
                  </a:cubicBezTo>
                  <a:close/>
                  <a:moveTo>
                    <a:pt x="23" y="465"/>
                  </a:moveTo>
                  <a:cubicBezTo>
                    <a:pt x="25" y="464"/>
                    <a:pt x="26" y="463"/>
                    <a:pt x="26" y="461"/>
                  </a:cubicBezTo>
                  <a:cubicBezTo>
                    <a:pt x="26" y="452"/>
                    <a:pt x="26" y="443"/>
                    <a:pt x="26" y="435"/>
                  </a:cubicBezTo>
                  <a:cubicBezTo>
                    <a:pt x="27" y="446"/>
                    <a:pt x="28" y="458"/>
                    <a:pt x="29" y="470"/>
                  </a:cubicBezTo>
                  <a:cubicBezTo>
                    <a:pt x="27" y="468"/>
                    <a:pt x="25" y="467"/>
                    <a:pt x="23" y="465"/>
                  </a:cubicBezTo>
                  <a:close/>
                  <a:moveTo>
                    <a:pt x="399" y="471"/>
                  </a:moveTo>
                  <a:cubicBezTo>
                    <a:pt x="402" y="470"/>
                    <a:pt x="404" y="469"/>
                    <a:pt x="406" y="468"/>
                  </a:cubicBezTo>
                  <a:cubicBezTo>
                    <a:pt x="406" y="468"/>
                    <a:pt x="406" y="468"/>
                    <a:pt x="406" y="468"/>
                  </a:cubicBezTo>
                  <a:cubicBezTo>
                    <a:pt x="406" y="470"/>
                    <a:pt x="407" y="471"/>
                    <a:pt x="408" y="471"/>
                  </a:cubicBezTo>
                  <a:cubicBezTo>
                    <a:pt x="405" y="472"/>
                    <a:pt x="402" y="471"/>
                    <a:pt x="399" y="471"/>
                  </a:cubicBezTo>
                  <a:close/>
                  <a:moveTo>
                    <a:pt x="431" y="468"/>
                  </a:moveTo>
                  <a:cubicBezTo>
                    <a:pt x="431" y="466"/>
                    <a:pt x="432" y="465"/>
                    <a:pt x="432" y="463"/>
                  </a:cubicBezTo>
                  <a:cubicBezTo>
                    <a:pt x="434" y="462"/>
                    <a:pt x="436" y="461"/>
                    <a:pt x="437" y="460"/>
                  </a:cubicBezTo>
                  <a:cubicBezTo>
                    <a:pt x="439" y="459"/>
                    <a:pt x="439" y="456"/>
                    <a:pt x="437" y="456"/>
                  </a:cubicBezTo>
                  <a:cubicBezTo>
                    <a:pt x="432" y="455"/>
                    <a:pt x="431" y="456"/>
                    <a:pt x="428" y="457"/>
                  </a:cubicBezTo>
                  <a:cubicBezTo>
                    <a:pt x="428" y="454"/>
                    <a:pt x="429" y="452"/>
                    <a:pt x="429" y="449"/>
                  </a:cubicBezTo>
                  <a:cubicBezTo>
                    <a:pt x="429" y="449"/>
                    <a:pt x="429" y="449"/>
                    <a:pt x="429" y="449"/>
                  </a:cubicBezTo>
                  <a:cubicBezTo>
                    <a:pt x="431" y="450"/>
                    <a:pt x="433" y="449"/>
                    <a:pt x="433" y="447"/>
                  </a:cubicBezTo>
                  <a:cubicBezTo>
                    <a:pt x="433" y="441"/>
                    <a:pt x="433" y="436"/>
                    <a:pt x="433" y="430"/>
                  </a:cubicBezTo>
                  <a:cubicBezTo>
                    <a:pt x="433" y="427"/>
                    <a:pt x="433" y="423"/>
                    <a:pt x="434" y="420"/>
                  </a:cubicBezTo>
                  <a:cubicBezTo>
                    <a:pt x="434" y="428"/>
                    <a:pt x="434" y="435"/>
                    <a:pt x="434" y="442"/>
                  </a:cubicBezTo>
                  <a:cubicBezTo>
                    <a:pt x="434" y="444"/>
                    <a:pt x="437" y="445"/>
                    <a:pt x="438" y="443"/>
                  </a:cubicBezTo>
                  <a:cubicBezTo>
                    <a:pt x="438" y="441"/>
                    <a:pt x="439" y="440"/>
                    <a:pt x="439" y="439"/>
                  </a:cubicBezTo>
                  <a:cubicBezTo>
                    <a:pt x="439" y="442"/>
                    <a:pt x="439" y="444"/>
                    <a:pt x="439" y="447"/>
                  </a:cubicBezTo>
                  <a:cubicBezTo>
                    <a:pt x="439" y="450"/>
                    <a:pt x="442" y="450"/>
                    <a:pt x="443" y="449"/>
                  </a:cubicBezTo>
                  <a:cubicBezTo>
                    <a:pt x="443" y="452"/>
                    <a:pt x="442" y="456"/>
                    <a:pt x="441" y="459"/>
                  </a:cubicBezTo>
                  <a:cubicBezTo>
                    <a:pt x="439" y="464"/>
                    <a:pt x="435" y="466"/>
                    <a:pt x="431" y="4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4" name="Freeform 2220"/>
            <p:cNvSpPr>
              <a:spLocks noEditPoints="1"/>
            </p:cNvSpPr>
            <p:nvPr/>
          </p:nvSpPr>
          <p:spPr bwMode="auto">
            <a:xfrm>
              <a:off x="4017963" y="85725"/>
              <a:ext cx="100013" cy="166688"/>
            </a:xfrm>
            <a:custGeom>
              <a:avLst/>
              <a:gdLst>
                <a:gd name="T0" fmla="*/ 5 w 63"/>
                <a:gd name="T1" fmla="*/ 17 h 105"/>
                <a:gd name="T2" fmla="*/ 4 w 63"/>
                <a:gd name="T3" fmla="*/ 22 h 105"/>
                <a:gd name="T4" fmla="*/ 3 w 63"/>
                <a:gd name="T5" fmla="*/ 28 h 105"/>
                <a:gd name="T6" fmla="*/ 5 w 63"/>
                <a:gd name="T7" fmla="*/ 32 h 105"/>
                <a:gd name="T8" fmla="*/ 18 w 63"/>
                <a:gd name="T9" fmla="*/ 97 h 105"/>
                <a:gd name="T10" fmla="*/ 21 w 63"/>
                <a:gd name="T11" fmla="*/ 100 h 105"/>
                <a:gd name="T12" fmla="*/ 55 w 63"/>
                <a:gd name="T13" fmla="*/ 103 h 105"/>
                <a:gd name="T14" fmla="*/ 59 w 63"/>
                <a:gd name="T15" fmla="*/ 99 h 105"/>
                <a:gd name="T16" fmla="*/ 43 w 63"/>
                <a:gd name="T17" fmla="*/ 8 h 105"/>
                <a:gd name="T18" fmla="*/ 40 w 63"/>
                <a:gd name="T19" fmla="*/ 3 h 105"/>
                <a:gd name="T20" fmla="*/ 6 w 63"/>
                <a:gd name="T21" fmla="*/ 7 h 105"/>
                <a:gd name="T22" fmla="*/ 5 w 63"/>
                <a:gd name="T23" fmla="*/ 7 h 105"/>
                <a:gd name="T24" fmla="*/ 5 w 63"/>
                <a:gd name="T25" fmla="*/ 7 h 105"/>
                <a:gd name="T26" fmla="*/ 3 w 63"/>
                <a:gd name="T27" fmla="*/ 10 h 105"/>
                <a:gd name="T28" fmla="*/ 5 w 63"/>
                <a:gd name="T29" fmla="*/ 17 h 105"/>
                <a:gd name="T30" fmla="*/ 35 w 63"/>
                <a:gd name="T31" fmla="*/ 94 h 105"/>
                <a:gd name="T32" fmla="*/ 34 w 63"/>
                <a:gd name="T33" fmla="*/ 90 h 105"/>
                <a:gd name="T34" fmla="*/ 35 w 63"/>
                <a:gd name="T35" fmla="*/ 91 h 105"/>
                <a:gd name="T36" fmla="*/ 35 w 63"/>
                <a:gd name="T37" fmla="*/ 94 h 105"/>
                <a:gd name="T38" fmla="*/ 35 w 63"/>
                <a:gd name="T39" fmla="*/ 94 h 105"/>
                <a:gd name="T40" fmla="*/ 31 w 63"/>
                <a:gd name="T41" fmla="*/ 22 h 105"/>
                <a:gd name="T42" fmla="*/ 31 w 63"/>
                <a:gd name="T43" fmla="*/ 14 h 105"/>
                <a:gd name="T44" fmla="*/ 35 w 63"/>
                <a:gd name="T45" fmla="*/ 21 h 105"/>
                <a:gd name="T46" fmla="*/ 40 w 63"/>
                <a:gd name="T47" fmla="*/ 37 h 105"/>
                <a:gd name="T48" fmla="*/ 36 w 63"/>
                <a:gd name="T49" fmla="*/ 28 h 105"/>
                <a:gd name="T50" fmla="*/ 31 w 63"/>
                <a:gd name="T51" fmla="*/ 24 h 105"/>
                <a:gd name="T52" fmla="*/ 31 w 63"/>
                <a:gd name="T53" fmla="*/ 22 h 105"/>
                <a:gd name="T54" fmla="*/ 19 w 63"/>
                <a:gd name="T55" fmla="*/ 50 h 105"/>
                <a:gd name="T56" fmla="*/ 26 w 63"/>
                <a:gd name="T57" fmla="*/ 73 h 105"/>
                <a:gd name="T58" fmla="*/ 26 w 63"/>
                <a:gd name="T59" fmla="*/ 74 h 105"/>
                <a:gd name="T60" fmla="*/ 25 w 63"/>
                <a:gd name="T61" fmla="*/ 76 h 105"/>
                <a:gd name="T62" fmla="*/ 23 w 63"/>
                <a:gd name="T63" fmla="*/ 72 h 105"/>
                <a:gd name="T64" fmla="*/ 19 w 63"/>
                <a:gd name="T65" fmla="*/ 50 h 105"/>
                <a:gd name="T66" fmla="*/ 19 w 63"/>
                <a:gd name="T67" fmla="*/ 50 h 105"/>
                <a:gd name="T68" fmla="*/ 33 w 63"/>
                <a:gd name="T69" fmla="*/ 81 h 105"/>
                <a:gd name="T70" fmla="*/ 35 w 63"/>
                <a:gd name="T71" fmla="*/ 79 h 105"/>
                <a:gd name="T72" fmla="*/ 33 w 63"/>
                <a:gd name="T73" fmla="*/ 83 h 105"/>
                <a:gd name="T74" fmla="*/ 33 w 63"/>
                <a:gd name="T75" fmla="*/ 81 h 105"/>
                <a:gd name="T76" fmla="*/ 12 w 63"/>
                <a:gd name="T77" fmla="*/ 19 h 105"/>
                <a:gd name="T78" fmla="*/ 11 w 63"/>
                <a:gd name="T79" fmla="*/ 21 h 105"/>
                <a:gd name="T80" fmla="*/ 12 w 63"/>
                <a:gd name="T81" fmla="*/ 17 h 105"/>
                <a:gd name="T82" fmla="*/ 12 w 63"/>
                <a:gd name="T83" fmla="*/ 19 h 105"/>
                <a:gd name="T84" fmla="*/ 29 w 63"/>
                <a:gd name="T85" fmla="*/ 91 h 105"/>
                <a:gd name="T86" fmla="*/ 30 w 63"/>
                <a:gd name="T87" fmla="*/ 93 h 105"/>
                <a:gd name="T88" fmla="*/ 28 w 63"/>
                <a:gd name="T89" fmla="*/ 92 h 105"/>
                <a:gd name="T90" fmla="*/ 29 w 63"/>
                <a:gd name="T91" fmla="*/ 91 h 105"/>
                <a:gd name="T92" fmla="*/ 46 w 63"/>
                <a:gd name="T93" fmla="*/ 94 h 105"/>
                <a:gd name="T94" fmla="*/ 46 w 63"/>
                <a:gd name="T95" fmla="*/ 88 h 105"/>
                <a:gd name="T96" fmla="*/ 46 w 63"/>
                <a:gd name="T97" fmla="*/ 90 h 105"/>
                <a:gd name="T98" fmla="*/ 50 w 63"/>
                <a:gd name="T99" fmla="*/ 92 h 105"/>
                <a:gd name="T100" fmla="*/ 50 w 63"/>
                <a:gd name="T101" fmla="*/ 94 h 105"/>
                <a:gd name="T102" fmla="*/ 46 w 63"/>
                <a:gd name="T103" fmla="*/ 9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3" h="105">
                  <a:moveTo>
                    <a:pt x="5" y="17"/>
                  </a:moveTo>
                  <a:cubicBezTo>
                    <a:pt x="4" y="19"/>
                    <a:pt x="4" y="21"/>
                    <a:pt x="4" y="22"/>
                  </a:cubicBezTo>
                  <a:cubicBezTo>
                    <a:pt x="4" y="24"/>
                    <a:pt x="4" y="26"/>
                    <a:pt x="3" y="28"/>
                  </a:cubicBezTo>
                  <a:cubicBezTo>
                    <a:pt x="3" y="30"/>
                    <a:pt x="4" y="31"/>
                    <a:pt x="5" y="32"/>
                  </a:cubicBezTo>
                  <a:cubicBezTo>
                    <a:pt x="7" y="53"/>
                    <a:pt x="14" y="76"/>
                    <a:pt x="18" y="97"/>
                  </a:cubicBezTo>
                  <a:cubicBezTo>
                    <a:pt x="18" y="98"/>
                    <a:pt x="20" y="99"/>
                    <a:pt x="21" y="100"/>
                  </a:cubicBezTo>
                  <a:cubicBezTo>
                    <a:pt x="32" y="103"/>
                    <a:pt x="44" y="105"/>
                    <a:pt x="55" y="103"/>
                  </a:cubicBezTo>
                  <a:cubicBezTo>
                    <a:pt x="57" y="102"/>
                    <a:pt x="59" y="101"/>
                    <a:pt x="59" y="99"/>
                  </a:cubicBezTo>
                  <a:cubicBezTo>
                    <a:pt x="63" y="67"/>
                    <a:pt x="47" y="39"/>
                    <a:pt x="43" y="8"/>
                  </a:cubicBezTo>
                  <a:cubicBezTo>
                    <a:pt x="43" y="6"/>
                    <a:pt x="42" y="3"/>
                    <a:pt x="40" y="3"/>
                  </a:cubicBezTo>
                  <a:cubicBezTo>
                    <a:pt x="29" y="1"/>
                    <a:pt x="16" y="0"/>
                    <a:pt x="6" y="7"/>
                  </a:cubicBezTo>
                  <a:cubicBezTo>
                    <a:pt x="6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4" y="9"/>
                    <a:pt x="3" y="10"/>
                  </a:cubicBezTo>
                  <a:cubicBezTo>
                    <a:pt x="0" y="12"/>
                    <a:pt x="2" y="16"/>
                    <a:pt x="5" y="17"/>
                  </a:cubicBezTo>
                  <a:close/>
                  <a:moveTo>
                    <a:pt x="35" y="94"/>
                  </a:moveTo>
                  <a:cubicBezTo>
                    <a:pt x="35" y="93"/>
                    <a:pt x="35" y="91"/>
                    <a:pt x="34" y="90"/>
                  </a:cubicBezTo>
                  <a:cubicBezTo>
                    <a:pt x="35" y="90"/>
                    <a:pt x="35" y="91"/>
                    <a:pt x="35" y="91"/>
                  </a:cubicBezTo>
                  <a:cubicBezTo>
                    <a:pt x="35" y="92"/>
                    <a:pt x="35" y="93"/>
                    <a:pt x="35" y="94"/>
                  </a:cubicBezTo>
                  <a:cubicBezTo>
                    <a:pt x="35" y="94"/>
                    <a:pt x="35" y="94"/>
                    <a:pt x="35" y="94"/>
                  </a:cubicBezTo>
                  <a:close/>
                  <a:moveTo>
                    <a:pt x="31" y="22"/>
                  </a:moveTo>
                  <a:cubicBezTo>
                    <a:pt x="31" y="19"/>
                    <a:pt x="31" y="17"/>
                    <a:pt x="31" y="14"/>
                  </a:cubicBezTo>
                  <a:cubicBezTo>
                    <a:pt x="33" y="16"/>
                    <a:pt x="34" y="19"/>
                    <a:pt x="35" y="21"/>
                  </a:cubicBezTo>
                  <a:cubicBezTo>
                    <a:pt x="37" y="27"/>
                    <a:pt x="38" y="32"/>
                    <a:pt x="40" y="37"/>
                  </a:cubicBezTo>
                  <a:cubicBezTo>
                    <a:pt x="38" y="34"/>
                    <a:pt x="37" y="31"/>
                    <a:pt x="36" y="28"/>
                  </a:cubicBezTo>
                  <a:cubicBezTo>
                    <a:pt x="38" y="24"/>
                    <a:pt x="34" y="22"/>
                    <a:pt x="31" y="24"/>
                  </a:cubicBezTo>
                  <a:cubicBezTo>
                    <a:pt x="31" y="23"/>
                    <a:pt x="31" y="22"/>
                    <a:pt x="31" y="22"/>
                  </a:cubicBezTo>
                  <a:close/>
                  <a:moveTo>
                    <a:pt x="19" y="50"/>
                  </a:moveTo>
                  <a:cubicBezTo>
                    <a:pt x="22" y="57"/>
                    <a:pt x="24" y="65"/>
                    <a:pt x="26" y="73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5" y="75"/>
                    <a:pt x="25" y="76"/>
                    <a:pt x="25" y="76"/>
                  </a:cubicBezTo>
                  <a:cubicBezTo>
                    <a:pt x="24" y="75"/>
                    <a:pt x="24" y="74"/>
                    <a:pt x="23" y="72"/>
                  </a:cubicBezTo>
                  <a:cubicBezTo>
                    <a:pt x="22" y="65"/>
                    <a:pt x="20" y="58"/>
                    <a:pt x="19" y="50"/>
                  </a:cubicBezTo>
                  <a:cubicBezTo>
                    <a:pt x="19" y="50"/>
                    <a:pt x="19" y="50"/>
                    <a:pt x="19" y="50"/>
                  </a:cubicBezTo>
                  <a:close/>
                  <a:moveTo>
                    <a:pt x="33" y="81"/>
                  </a:moveTo>
                  <a:cubicBezTo>
                    <a:pt x="33" y="80"/>
                    <a:pt x="34" y="79"/>
                    <a:pt x="35" y="79"/>
                  </a:cubicBezTo>
                  <a:cubicBezTo>
                    <a:pt x="34" y="80"/>
                    <a:pt x="34" y="82"/>
                    <a:pt x="33" y="83"/>
                  </a:cubicBezTo>
                  <a:cubicBezTo>
                    <a:pt x="33" y="83"/>
                    <a:pt x="33" y="82"/>
                    <a:pt x="33" y="81"/>
                  </a:cubicBezTo>
                  <a:close/>
                  <a:moveTo>
                    <a:pt x="12" y="19"/>
                  </a:moveTo>
                  <a:cubicBezTo>
                    <a:pt x="11" y="20"/>
                    <a:pt x="11" y="20"/>
                    <a:pt x="11" y="21"/>
                  </a:cubicBezTo>
                  <a:cubicBezTo>
                    <a:pt x="11" y="19"/>
                    <a:pt x="11" y="18"/>
                    <a:pt x="12" y="17"/>
                  </a:cubicBezTo>
                  <a:cubicBezTo>
                    <a:pt x="12" y="18"/>
                    <a:pt x="12" y="19"/>
                    <a:pt x="12" y="19"/>
                  </a:cubicBezTo>
                  <a:close/>
                  <a:moveTo>
                    <a:pt x="29" y="91"/>
                  </a:moveTo>
                  <a:cubicBezTo>
                    <a:pt x="30" y="92"/>
                    <a:pt x="30" y="92"/>
                    <a:pt x="30" y="93"/>
                  </a:cubicBezTo>
                  <a:cubicBezTo>
                    <a:pt x="29" y="93"/>
                    <a:pt x="29" y="92"/>
                    <a:pt x="28" y="92"/>
                  </a:cubicBezTo>
                  <a:cubicBezTo>
                    <a:pt x="29" y="92"/>
                    <a:pt x="29" y="92"/>
                    <a:pt x="29" y="91"/>
                  </a:cubicBezTo>
                  <a:close/>
                  <a:moveTo>
                    <a:pt x="46" y="94"/>
                  </a:moveTo>
                  <a:cubicBezTo>
                    <a:pt x="46" y="92"/>
                    <a:pt x="46" y="90"/>
                    <a:pt x="46" y="88"/>
                  </a:cubicBezTo>
                  <a:cubicBezTo>
                    <a:pt x="46" y="89"/>
                    <a:pt x="46" y="89"/>
                    <a:pt x="46" y="90"/>
                  </a:cubicBezTo>
                  <a:cubicBezTo>
                    <a:pt x="46" y="92"/>
                    <a:pt x="48" y="93"/>
                    <a:pt x="50" y="92"/>
                  </a:cubicBezTo>
                  <a:cubicBezTo>
                    <a:pt x="50" y="93"/>
                    <a:pt x="50" y="93"/>
                    <a:pt x="50" y="94"/>
                  </a:cubicBezTo>
                  <a:cubicBezTo>
                    <a:pt x="49" y="94"/>
                    <a:pt x="47" y="94"/>
                    <a:pt x="46" y="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92" name="Group 2291"/>
          <p:cNvGrpSpPr/>
          <p:nvPr/>
        </p:nvGrpSpPr>
        <p:grpSpPr>
          <a:xfrm>
            <a:off x="2017713" y="219075"/>
            <a:ext cx="1257300" cy="742950"/>
            <a:chOff x="2017713" y="219075"/>
            <a:chExt cx="1257300" cy="742950"/>
          </a:xfrm>
        </p:grpSpPr>
        <p:sp>
          <p:nvSpPr>
            <p:cNvPr id="2225" name="Freeform 2221"/>
            <p:cNvSpPr>
              <a:spLocks noEditPoints="1"/>
            </p:cNvSpPr>
            <p:nvPr/>
          </p:nvSpPr>
          <p:spPr bwMode="auto">
            <a:xfrm>
              <a:off x="2079625" y="219075"/>
              <a:ext cx="1195388" cy="742950"/>
            </a:xfrm>
            <a:custGeom>
              <a:avLst/>
              <a:gdLst>
                <a:gd name="T0" fmla="*/ 382 w 757"/>
                <a:gd name="T1" fmla="*/ 12 h 469"/>
                <a:gd name="T2" fmla="*/ 275 w 757"/>
                <a:gd name="T3" fmla="*/ 40 h 469"/>
                <a:gd name="T4" fmla="*/ 3 w 757"/>
                <a:gd name="T5" fmla="*/ 160 h 469"/>
                <a:gd name="T6" fmla="*/ 73 w 757"/>
                <a:gd name="T7" fmla="*/ 207 h 469"/>
                <a:gd name="T8" fmla="*/ 174 w 757"/>
                <a:gd name="T9" fmla="*/ 413 h 469"/>
                <a:gd name="T10" fmla="*/ 435 w 757"/>
                <a:gd name="T11" fmla="*/ 451 h 469"/>
                <a:gd name="T12" fmla="*/ 584 w 757"/>
                <a:gd name="T13" fmla="*/ 408 h 469"/>
                <a:gd name="T14" fmla="*/ 606 w 757"/>
                <a:gd name="T15" fmla="*/ 395 h 469"/>
                <a:gd name="T16" fmla="*/ 605 w 757"/>
                <a:gd name="T17" fmla="*/ 289 h 469"/>
                <a:gd name="T18" fmla="*/ 745 w 757"/>
                <a:gd name="T19" fmla="*/ 140 h 469"/>
                <a:gd name="T20" fmla="*/ 85 w 757"/>
                <a:gd name="T21" fmla="*/ 172 h 469"/>
                <a:gd name="T22" fmla="*/ 150 w 757"/>
                <a:gd name="T23" fmla="*/ 114 h 469"/>
                <a:gd name="T24" fmla="*/ 154 w 757"/>
                <a:gd name="T25" fmla="*/ 113 h 469"/>
                <a:gd name="T26" fmla="*/ 190 w 757"/>
                <a:gd name="T27" fmla="*/ 207 h 469"/>
                <a:gd name="T28" fmla="*/ 395 w 757"/>
                <a:gd name="T29" fmla="*/ 22 h 469"/>
                <a:gd name="T30" fmla="*/ 295 w 757"/>
                <a:gd name="T31" fmla="*/ 233 h 469"/>
                <a:gd name="T32" fmla="*/ 300 w 757"/>
                <a:gd name="T33" fmla="*/ 243 h 469"/>
                <a:gd name="T34" fmla="*/ 396 w 757"/>
                <a:gd name="T35" fmla="*/ 23 h 469"/>
                <a:gd name="T36" fmla="*/ 610 w 757"/>
                <a:gd name="T37" fmla="*/ 198 h 469"/>
                <a:gd name="T38" fmla="*/ 181 w 757"/>
                <a:gd name="T39" fmla="*/ 238 h 469"/>
                <a:gd name="T40" fmla="*/ 170 w 757"/>
                <a:gd name="T41" fmla="*/ 372 h 469"/>
                <a:gd name="T42" fmla="*/ 187 w 757"/>
                <a:gd name="T43" fmla="*/ 405 h 469"/>
                <a:gd name="T44" fmla="*/ 312 w 757"/>
                <a:gd name="T45" fmla="*/ 421 h 469"/>
                <a:gd name="T46" fmla="*/ 470 w 757"/>
                <a:gd name="T47" fmla="*/ 399 h 469"/>
                <a:gd name="T48" fmla="*/ 232 w 757"/>
                <a:gd name="T49" fmla="*/ 412 h 469"/>
                <a:gd name="T50" fmla="*/ 223 w 757"/>
                <a:gd name="T51" fmla="*/ 388 h 469"/>
                <a:gd name="T52" fmla="*/ 243 w 757"/>
                <a:gd name="T53" fmla="*/ 381 h 469"/>
                <a:gd name="T54" fmla="*/ 166 w 757"/>
                <a:gd name="T55" fmla="*/ 355 h 469"/>
                <a:gd name="T56" fmla="*/ 302 w 757"/>
                <a:gd name="T57" fmla="*/ 359 h 469"/>
                <a:gd name="T58" fmla="*/ 193 w 757"/>
                <a:gd name="T59" fmla="*/ 345 h 469"/>
                <a:gd name="T60" fmla="*/ 158 w 757"/>
                <a:gd name="T61" fmla="*/ 311 h 469"/>
                <a:gd name="T62" fmla="*/ 157 w 757"/>
                <a:gd name="T63" fmla="*/ 301 h 469"/>
                <a:gd name="T64" fmla="*/ 254 w 757"/>
                <a:gd name="T65" fmla="*/ 298 h 469"/>
                <a:gd name="T66" fmla="*/ 168 w 757"/>
                <a:gd name="T67" fmla="*/ 263 h 469"/>
                <a:gd name="T68" fmla="*/ 163 w 757"/>
                <a:gd name="T69" fmla="*/ 242 h 469"/>
                <a:gd name="T70" fmla="*/ 363 w 757"/>
                <a:gd name="T71" fmla="*/ 356 h 469"/>
                <a:gd name="T72" fmla="*/ 531 w 757"/>
                <a:gd name="T73" fmla="*/ 261 h 469"/>
                <a:gd name="T74" fmla="*/ 595 w 757"/>
                <a:gd name="T75" fmla="*/ 253 h 469"/>
                <a:gd name="T76" fmla="*/ 525 w 757"/>
                <a:gd name="T77" fmla="*/ 293 h 469"/>
                <a:gd name="T78" fmla="*/ 592 w 757"/>
                <a:gd name="T79" fmla="*/ 279 h 469"/>
                <a:gd name="T80" fmla="*/ 575 w 757"/>
                <a:gd name="T81" fmla="*/ 306 h 469"/>
                <a:gd name="T82" fmla="*/ 450 w 757"/>
                <a:gd name="T83" fmla="*/ 323 h 469"/>
                <a:gd name="T84" fmla="*/ 590 w 757"/>
                <a:gd name="T85" fmla="*/ 333 h 469"/>
                <a:gd name="T86" fmla="*/ 437 w 757"/>
                <a:gd name="T87" fmla="*/ 353 h 469"/>
                <a:gd name="T88" fmla="*/ 591 w 757"/>
                <a:gd name="T89" fmla="*/ 355 h 469"/>
                <a:gd name="T90" fmla="*/ 450 w 757"/>
                <a:gd name="T91" fmla="*/ 384 h 469"/>
                <a:gd name="T92" fmla="*/ 591 w 757"/>
                <a:gd name="T93" fmla="*/ 370 h 469"/>
                <a:gd name="T94" fmla="*/ 437 w 757"/>
                <a:gd name="T95" fmla="*/ 419 h 469"/>
                <a:gd name="T96" fmla="*/ 426 w 757"/>
                <a:gd name="T97" fmla="*/ 432 h 469"/>
                <a:gd name="T98" fmla="*/ 221 w 757"/>
                <a:gd name="T99" fmla="*/ 430 h 469"/>
                <a:gd name="T100" fmla="*/ 486 w 757"/>
                <a:gd name="T101" fmla="*/ 421 h 469"/>
                <a:gd name="T102" fmla="*/ 465 w 757"/>
                <a:gd name="T103" fmla="*/ 432 h 469"/>
                <a:gd name="T104" fmla="*/ 486 w 757"/>
                <a:gd name="T105" fmla="*/ 421 h 469"/>
                <a:gd name="T106" fmla="*/ 592 w 757"/>
                <a:gd name="T107" fmla="*/ 392 h 469"/>
                <a:gd name="T108" fmla="*/ 591 w 757"/>
                <a:gd name="T109" fmla="*/ 388 h 469"/>
                <a:gd name="T110" fmla="*/ 554 w 757"/>
                <a:gd name="T111" fmla="*/ 402 h 469"/>
                <a:gd name="T112" fmla="*/ 592 w 757"/>
                <a:gd name="T113" fmla="*/ 388 h 469"/>
                <a:gd name="T114" fmla="*/ 359 w 757"/>
                <a:gd name="T115" fmla="*/ 444 h 469"/>
                <a:gd name="T116" fmla="*/ 293 w 757"/>
                <a:gd name="T117" fmla="*/ 446 h 469"/>
                <a:gd name="T118" fmla="*/ 603 w 757"/>
                <a:gd name="T119" fmla="*/ 217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57" h="469">
                  <a:moveTo>
                    <a:pt x="745" y="140"/>
                  </a:moveTo>
                  <a:cubicBezTo>
                    <a:pt x="744" y="139"/>
                    <a:pt x="743" y="139"/>
                    <a:pt x="742" y="139"/>
                  </a:cubicBezTo>
                  <a:cubicBezTo>
                    <a:pt x="614" y="119"/>
                    <a:pt x="503" y="52"/>
                    <a:pt x="382" y="12"/>
                  </a:cubicBezTo>
                  <a:cubicBezTo>
                    <a:pt x="385" y="7"/>
                    <a:pt x="379" y="0"/>
                    <a:pt x="372" y="4"/>
                  </a:cubicBezTo>
                  <a:cubicBezTo>
                    <a:pt x="339" y="22"/>
                    <a:pt x="305" y="38"/>
                    <a:pt x="270" y="53"/>
                  </a:cubicBezTo>
                  <a:cubicBezTo>
                    <a:pt x="272" y="49"/>
                    <a:pt x="274" y="45"/>
                    <a:pt x="275" y="40"/>
                  </a:cubicBezTo>
                  <a:cubicBezTo>
                    <a:pt x="275" y="40"/>
                    <a:pt x="274" y="39"/>
                    <a:pt x="274" y="40"/>
                  </a:cubicBezTo>
                  <a:cubicBezTo>
                    <a:pt x="272" y="45"/>
                    <a:pt x="270" y="49"/>
                    <a:pt x="268" y="54"/>
                  </a:cubicBezTo>
                  <a:cubicBezTo>
                    <a:pt x="181" y="91"/>
                    <a:pt x="90" y="122"/>
                    <a:pt x="3" y="160"/>
                  </a:cubicBezTo>
                  <a:cubicBezTo>
                    <a:pt x="0" y="162"/>
                    <a:pt x="2" y="166"/>
                    <a:pt x="5" y="165"/>
                  </a:cubicBezTo>
                  <a:cubicBezTo>
                    <a:pt x="7" y="165"/>
                    <a:pt x="9" y="164"/>
                    <a:pt x="11" y="163"/>
                  </a:cubicBezTo>
                  <a:cubicBezTo>
                    <a:pt x="25" y="184"/>
                    <a:pt x="49" y="197"/>
                    <a:pt x="73" y="207"/>
                  </a:cubicBezTo>
                  <a:cubicBezTo>
                    <a:pt x="98" y="219"/>
                    <a:pt x="125" y="228"/>
                    <a:pt x="151" y="238"/>
                  </a:cubicBezTo>
                  <a:cubicBezTo>
                    <a:pt x="142" y="295"/>
                    <a:pt x="153" y="353"/>
                    <a:pt x="167" y="409"/>
                  </a:cubicBezTo>
                  <a:cubicBezTo>
                    <a:pt x="168" y="412"/>
                    <a:pt x="172" y="413"/>
                    <a:pt x="174" y="413"/>
                  </a:cubicBezTo>
                  <a:cubicBezTo>
                    <a:pt x="177" y="416"/>
                    <a:pt x="180" y="419"/>
                    <a:pt x="183" y="421"/>
                  </a:cubicBezTo>
                  <a:cubicBezTo>
                    <a:pt x="196" y="435"/>
                    <a:pt x="216" y="444"/>
                    <a:pt x="235" y="450"/>
                  </a:cubicBezTo>
                  <a:cubicBezTo>
                    <a:pt x="298" y="469"/>
                    <a:pt x="371" y="462"/>
                    <a:pt x="435" y="451"/>
                  </a:cubicBezTo>
                  <a:cubicBezTo>
                    <a:pt x="440" y="450"/>
                    <a:pt x="445" y="449"/>
                    <a:pt x="450" y="448"/>
                  </a:cubicBezTo>
                  <a:cubicBezTo>
                    <a:pt x="463" y="447"/>
                    <a:pt x="477" y="445"/>
                    <a:pt x="490" y="443"/>
                  </a:cubicBezTo>
                  <a:cubicBezTo>
                    <a:pt x="523" y="438"/>
                    <a:pt x="557" y="427"/>
                    <a:pt x="584" y="408"/>
                  </a:cubicBezTo>
                  <a:cubicBezTo>
                    <a:pt x="586" y="408"/>
                    <a:pt x="587" y="407"/>
                    <a:pt x="588" y="406"/>
                  </a:cubicBezTo>
                  <a:cubicBezTo>
                    <a:pt x="591" y="404"/>
                    <a:pt x="593" y="403"/>
                    <a:pt x="595" y="401"/>
                  </a:cubicBezTo>
                  <a:cubicBezTo>
                    <a:pt x="599" y="403"/>
                    <a:pt x="606" y="401"/>
                    <a:pt x="606" y="395"/>
                  </a:cubicBezTo>
                  <a:cubicBezTo>
                    <a:pt x="606" y="363"/>
                    <a:pt x="605" y="330"/>
                    <a:pt x="605" y="297"/>
                  </a:cubicBezTo>
                  <a:cubicBezTo>
                    <a:pt x="606" y="296"/>
                    <a:pt x="607" y="294"/>
                    <a:pt x="608" y="292"/>
                  </a:cubicBezTo>
                  <a:cubicBezTo>
                    <a:pt x="609" y="291"/>
                    <a:pt x="607" y="289"/>
                    <a:pt x="605" y="289"/>
                  </a:cubicBezTo>
                  <a:cubicBezTo>
                    <a:pt x="606" y="264"/>
                    <a:pt x="607" y="238"/>
                    <a:pt x="612" y="213"/>
                  </a:cubicBezTo>
                  <a:cubicBezTo>
                    <a:pt x="658" y="191"/>
                    <a:pt x="705" y="170"/>
                    <a:pt x="751" y="149"/>
                  </a:cubicBezTo>
                  <a:cubicBezTo>
                    <a:pt x="757" y="146"/>
                    <a:pt x="751" y="137"/>
                    <a:pt x="745" y="140"/>
                  </a:cubicBezTo>
                  <a:close/>
                  <a:moveTo>
                    <a:pt x="12" y="163"/>
                  </a:moveTo>
                  <a:cubicBezTo>
                    <a:pt x="44" y="151"/>
                    <a:pt x="77" y="140"/>
                    <a:pt x="110" y="129"/>
                  </a:cubicBezTo>
                  <a:cubicBezTo>
                    <a:pt x="99" y="142"/>
                    <a:pt x="89" y="156"/>
                    <a:pt x="85" y="172"/>
                  </a:cubicBezTo>
                  <a:cubicBezTo>
                    <a:pt x="84" y="173"/>
                    <a:pt x="86" y="173"/>
                    <a:pt x="86" y="172"/>
                  </a:cubicBezTo>
                  <a:cubicBezTo>
                    <a:pt x="90" y="156"/>
                    <a:pt x="100" y="142"/>
                    <a:pt x="111" y="128"/>
                  </a:cubicBezTo>
                  <a:cubicBezTo>
                    <a:pt x="124" y="124"/>
                    <a:pt x="137" y="119"/>
                    <a:pt x="150" y="114"/>
                  </a:cubicBezTo>
                  <a:cubicBezTo>
                    <a:pt x="130" y="138"/>
                    <a:pt x="111" y="163"/>
                    <a:pt x="104" y="193"/>
                  </a:cubicBezTo>
                  <a:cubicBezTo>
                    <a:pt x="104" y="195"/>
                    <a:pt x="107" y="195"/>
                    <a:pt x="107" y="194"/>
                  </a:cubicBezTo>
                  <a:cubicBezTo>
                    <a:pt x="114" y="163"/>
                    <a:pt x="134" y="138"/>
                    <a:pt x="154" y="113"/>
                  </a:cubicBezTo>
                  <a:cubicBezTo>
                    <a:pt x="189" y="101"/>
                    <a:pt x="224" y="87"/>
                    <a:pt x="259" y="73"/>
                  </a:cubicBezTo>
                  <a:cubicBezTo>
                    <a:pt x="236" y="118"/>
                    <a:pt x="206" y="159"/>
                    <a:pt x="184" y="204"/>
                  </a:cubicBezTo>
                  <a:cubicBezTo>
                    <a:pt x="182" y="208"/>
                    <a:pt x="188" y="211"/>
                    <a:pt x="190" y="207"/>
                  </a:cubicBezTo>
                  <a:cubicBezTo>
                    <a:pt x="213" y="161"/>
                    <a:pt x="242" y="118"/>
                    <a:pt x="263" y="71"/>
                  </a:cubicBezTo>
                  <a:cubicBezTo>
                    <a:pt x="303" y="55"/>
                    <a:pt x="342" y="36"/>
                    <a:pt x="379" y="15"/>
                  </a:cubicBezTo>
                  <a:cubicBezTo>
                    <a:pt x="385" y="18"/>
                    <a:pt x="390" y="20"/>
                    <a:pt x="395" y="22"/>
                  </a:cubicBezTo>
                  <a:cubicBezTo>
                    <a:pt x="368" y="55"/>
                    <a:pt x="350" y="94"/>
                    <a:pt x="333" y="133"/>
                  </a:cubicBezTo>
                  <a:cubicBezTo>
                    <a:pt x="324" y="155"/>
                    <a:pt x="315" y="178"/>
                    <a:pt x="307" y="201"/>
                  </a:cubicBezTo>
                  <a:cubicBezTo>
                    <a:pt x="303" y="211"/>
                    <a:pt x="299" y="222"/>
                    <a:pt x="295" y="233"/>
                  </a:cubicBezTo>
                  <a:cubicBezTo>
                    <a:pt x="291" y="242"/>
                    <a:pt x="285" y="252"/>
                    <a:pt x="286" y="261"/>
                  </a:cubicBezTo>
                  <a:cubicBezTo>
                    <a:pt x="286" y="263"/>
                    <a:pt x="288" y="264"/>
                    <a:pt x="290" y="262"/>
                  </a:cubicBezTo>
                  <a:cubicBezTo>
                    <a:pt x="295" y="257"/>
                    <a:pt x="297" y="250"/>
                    <a:pt x="300" y="243"/>
                  </a:cubicBezTo>
                  <a:cubicBezTo>
                    <a:pt x="304" y="232"/>
                    <a:pt x="308" y="222"/>
                    <a:pt x="312" y="211"/>
                  </a:cubicBezTo>
                  <a:cubicBezTo>
                    <a:pt x="320" y="188"/>
                    <a:pt x="328" y="165"/>
                    <a:pt x="337" y="143"/>
                  </a:cubicBezTo>
                  <a:cubicBezTo>
                    <a:pt x="353" y="101"/>
                    <a:pt x="369" y="59"/>
                    <a:pt x="396" y="23"/>
                  </a:cubicBezTo>
                  <a:cubicBezTo>
                    <a:pt x="503" y="70"/>
                    <a:pt x="610" y="127"/>
                    <a:pt x="727" y="148"/>
                  </a:cubicBezTo>
                  <a:cubicBezTo>
                    <a:pt x="690" y="165"/>
                    <a:pt x="652" y="182"/>
                    <a:pt x="615" y="200"/>
                  </a:cubicBezTo>
                  <a:cubicBezTo>
                    <a:pt x="615" y="198"/>
                    <a:pt x="612" y="196"/>
                    <a:pt x="610" y="198"/>
                  </a:cubicBezTo>
                  <a:cubicBezTo>
                    <a:pt x="610" y="200"/>
                    <a:pt x="609" y="201"/>
                    <a:pt x="608" y="203"/>
                  </a:cubicBezTo>
                  <a:cubicBezTo>
                    <a:pt x="521" y="244"/>
                    <a:pt x="435" y="289"/>
                    <a:pt x="359" y="346"/>
                  </a:cubicBezTo>
                  <a:cubicBezTo>
                    <a:pt x="308" y="301"/>
                    <a:pt x="245" y="266"/>
                    <a:pt x="181" y="238"/>
                  </a:cubicBezTo>
                  <a:cubicBezTo>
                    <a:pt x="127" y="215"/>
                    <a:pt x="50" y="209"/>
                    <a:pt x="12" y="163"/>
                  </a:cubicBezTo>
                  <a:close/>
                  <a:moveTo>
                    <a:pt x="171" y="376"/>
                  </a:moveTo>
                  <a:cubicBezTo>
                    <a:pt x="171" y="374"/>
                    <a:pt x="170" y="373"/>
                    <a:pt x="170" y="372"/>
                  </a:cubicBezTo>
                  <a:cubicBezTo>
                    <a:pt x="171" y="373"/>
                    <a:pt x="172" y="374"/>
                    <a:pt x="174" y="375"/>
                  </a:cubicBezTo>
                  <a:cubicBezTo>
                    <a:pt x="173" y="375"/>
                    <a:pt x="172" y="375"/>
                    <a:pt x="171" y="376"/>
                  </a:cubicBezTo>
                  <a:close/>
                  <a:moveTo>
                    <a:pt x="187" y="405"/>
                  </a:moveTo>
                  <a:cubicBezTo>
                    <a:pt x="186" y="404"/>
                    <a:pt x="186" y="403"/>
                    <a:pt x="185" y="402"/>
                  </a:cubicBezTo>
                  <a:cubicBezTo>
                    <a:pt x="197" y="410"/>
                    <a:pt x="212" y="416"/>
                    <a:pt x="222" y="419"/>
                  </a:cubicBezTo>
                  <a:cubicBezTo>
                    <a:pt x="251" y="426"/>
                    <a:pt x="283" y="424"/>
                    <a:pt x="312" y="421"/>
                  </a:cubicBezTo>
                  <a:cubicBezTo>
                    <a:pt x="324" y="421"/>
                    <a:pt x="336" y="422"/>
                    <a:pt x="347" y="422"/>
                  </a:cubicBezTo>
                  <a:cubicBezTo>
                    <a:pt x="388" y="422"/>
                    <a:pt x="436" y="421"/>
                    <a:pt x="472" y="404"/>
                  </a:cubicBezTo>
                  <a:cubicBezTo>
                    <a:pt x="475" y="402"/>
                    <a:pt x="473" y="398"/>
                    <a:pt x="470" y="399"/>
                  </a:cubicBezTo>
                  <a:cubicBezTo>
                    <a:pt x="449" y="404"/>
                    <a:pt x="430" y="409"/>
                    <a:pt x="409" y="412"/>
                  </a:cubicBezTo>
                  <a:cubicBezTo>
                    <a:pt x="387" y="414"/>
                    <a:pt x="364" y="414"/>
                    <a:pt x="342" y="414"/>
                  </a:cubicBezTo>
                  <a:cubicBezTo>
                    <a:pt x="306" y="414"/>
                    <a:pt x="269" y="412"/>
                    <a:pt x="232" y="412"/>
                  </a:cubicBezTo>
                  <a:cubicBezTo>
                    <a:pt x="221" y="410"/>
                    <a:pt x="210" y="406"/>
                    <a:pt x="200" y="400"/>
                  </a:cubicBezTo>
                  <a:cubicBezTo>
                    <a:pt x="189" y="394"/>
                    <a:pt x="185" y="384"/>
                    <a:pt x="176" y="377"/>
                  </a:cubicBezTo>
                  <a:cubicBezTo>
                    <a:pt x="190" y="385"/>
                    <a:pt x="209" y="388"/>
                    <a:pt x="223" y="388"/>
                  </a:cubicBezTo>
                  <a:cubicBezTo>
                    <a:pt x="252" y="390"/>
                    <a:pt x="281" y="380"/>
                    <a:pt x="308" y="390"/>
                  </a:cubicBezTo>
                  <a:cubicBezTo>
                    <a:pt x="309" y="390"/>
                    <a:pt x="309" y="389"/>
                    <a:pt x="309" y="389"/>
                  </a:cubicBezTo>
                  <a:cubicBezTo>
                    <a:pt x="288" y="379"/>
                    <a:pt x="265" y="381"/>
                    <a:pt x="243" y="381"/>
                  </a:cubicBezTo>
                  <a:cubicBezTo>
                    <a:pt x="229" y="380"/>
                    <a:pt x="215" y="380"/>
                    <a:pt x="202" y="377"/>
                  </a:cubicBezTo>
                  <a:cubicBezTo>
                    <a:pt x="187" y="373"/>
                    <a:pt x="181" y="363"/>
                    <a:pt x="169" y="356"/>
                  </a:cubicBezTo>
                  <a:cubicBezTo>
                    <a:pt x="168" y="355"/>
                    <a:pt x="167" y="355"/>
                    <a:pt x="166" y="355"/>
                  </a:cubicBezTo>
                  <a:cubicBezTo>
                    <a:pt x="165" y="348"/>
                    <a:pt x="163" y="341"/>
                    <a:pt x="162" y="334"/>
                  </a:cubicBezTo>
                  <a:cubicBezTo>
                    <a:pt x="176" y="348"/>
                    <a:pt x="202" y="356"/>
                    <a:pt x="221" y="361"/>
                  </a:cubicBezTo>
                  <a:cubicBezTo>
                    <a:pt x="248" y="368"/>
                    <a:pt x="276" y="366"/>
                    <a:pt x="302" y="359"/>
                  </a:cubicBezTo>
                  <a:cubicBezTo>
                    <a:pt x="302" y="359"/>
                    <a:pt x="302" y="358"/>
                    <a:pt x="302" y="358"/>
                  </a:cubicBezTo>
                  <a:cubicBezTo>
                    <a:pt x="277" y="363"/>
                    <a:pt x="252" y="362"/>
                    <a:pt x="228" y="357"/>
                  </a:cubicBezTo>
                  <a:cubicBezTo>
                    <a:pt x="216" y="354"/>
                    <a:pt x="204" y="350"/>
                    <a:pt x="193" y="345"/>
                  </a:cubicBezTo>
                  <a:cubicBezTo>
                    <a:pt x="181" y="340"/>
                    <a:pt x="172" y="331"/>
                    <a:pt x="161" y="326"/>
                  </a:cubicBezTo>
                  <a:cubicBezTo>
                    <a:pt x="161" y="326"/>
                    <a:pt x="161" y="326"/>
                    <a:pt x="161" y="326"/>
                  </a:cubicBezTo>
                  <a:cubicBezTo>
                    <a:pt x="160" y="321"/>
                    <a:pt x="159" y="316"/>
                    <a:pt x="158" y="311"/>
                  </a:cubicBezTo>
                  <a:cubicBezTo>
                    <a:pt x="197" y="330"/>
                    <a:pt x="245" y="336"/>
                    <a:pt x="288" y="329"/>
                  </a:cubicBezTo>
                  <a:cubicBezTo>
                    <a:pt x="289" y="328"/>
                    <a:pt x="289" y="328"/>
                    <a:pt x="288" y="328"/>
                  </a:cubicBezTo>
                  <a:cubicBezTo>
                    <a:pt x="243" y="326"/>
                    <a:pt x="197" y="322"/>
                    <a:pt x="157" y="301"/>
                  </a:cubicBezTo>
                  <a:cubicBezTo>
                    <a:pt x="155" y="288"/>
                    <a:pt x="154" y="274"/>
                    <a:pt x="154" y="260"/>
                  </a:cubicBezTo>
                  <a:cubicBezTo>
                    <a:pt x="163" y="272"/>
                    <a:pt x="184" y="281"/>
                    <a:pt x="196" y="286"/>
                  </a:cubicBezTo>
                  <a:cubicBezTo>
                    <a:pt x="214" y="295"/>
                    <a:pt x="234" y="300"/>
                    <a:pt x="254" y="298"/>
                  </a:cubicBezTo>
                  <a:cubicBezTo>
                    <a:pt x="255" y="298"/>
                    <a:pt x="255" y="297"/>
                    <a:pt x="254" y="297"/>
                  </a:cubicBezTo>
                  <a:cubicBezTo>
                    <a:pt x="233" y="297"/>
                    <a:pt x="213" y="289"/>
                    <a:pt x="195" y="280"/>
                  </a:cubicBezTo>
                  <a:cubicBezTo>
                    <a:pt x="186" y="275"/>
                    <a:pt x="177" y="269"/>
                    <a:pt x="168" y="263"/>
                  </a:cubicBezTo>
                  <a:cubicBezTo>
                    <a:pt x="163" y="259"/>
                    <a:pt x="160" y="255"/>
                    <a:pt x="154" y="253"/>
                  </a:cubicBezTo>
                  <a:cubicBezTo>
                    <a:pt x="154" y="248"/>
                    <a:pt x="155" y="244"/>
                    <a:pt x="155" y="239"/>
                  </a:cubicBezTo>
                  <a:cubicBezTo>
                    <a:pt x="157" y="240"/>
                    <a:pt x="160" y="241"/>
                    <a:pt x="163" y="242"/>
                  </a:cubicBezTo>
                  <a:cubicBezTo>
                    <a:pt x="195" y="254"/>
                    <a:pt x="226" y="271"/>
                    <a:pt x="256" y="287"/>
                  </a:cubicBezTo>
                  <a:cubicBezTo>
                    <a:pt x="291" y="307"/>
                    <a:pt x="325" y="330"/>
                    <a:pt x="355" y="356"/>
                  </a:cubicBezTo>
                  <a:cubicBezTo>
                    <a:pt x="357" y="358"/>
                    <a:pt x="361" y="358"/>
                    <a:pt x="363" y="356"/>
                  </a:cubicBezTo>
                  <a:cubicBezTo>
                    <a:pt x="434" y="302"/>
                    <a:pt x="514" y="260"/>
                    <a:pt x="596" y="221"/>
                  </a:cubicBezTo>
                  <a:cubicBezTo>
                    <a:pt x="596" y="227"/>
                    <a:pt x="596" y="234"/>
                    <a:pt x="595" y="241"/>
                  </a:cubicBezTo>
                  <a:cubicBezTo>
                    <a:pt x="577" y="252"/>
                    <a:pt x="553" y="258"/>
                    <a:pt x="531" y="261"/>
                  </a:cubicBezTo>
                  <a:cubicBezTo>
                    <a:pt x="531" y="261"/>
                    <a:pt x="531" y="261"/>
                    <a:pt x="531" y="261"/>
                  </a:cubicBezTo>
                  <a:cubicBezTo>
                    <a:pt x="554" y="258"/>
                    <a:pt x="576" y="256"/>
                    <a:pt x="595" y="246"/>
                  </a:cubicBezTo>
                  <a:cubicBezTo>
                    <a:pt x="595" y="248"/>
                    <a:pt x="595" y="250"/>
                    <a:pt x="595" y="253"/>
                  </a:cubicBezTo>
                  <a:cubicBezTo>
                    <a:pt x="594" y="258"/>
                    <a:pt x="594" y="264"/>
                    <a:pt x="593" y="269"/>
                  </a:cubicBezTo>
                  <a:cubicBezTo>
                    <a:pt x="592" y="269"/>
                    <a:pt x="590" y="269"/>
                    <a:pt x="589" y="270"/>
                  </a:cubicBezTo>
                  <a:cubicBezTo>
                    <a:pt x="569" y="285"/>
                    <a:pt x="551" y="291"/>
                    <a:pt x="525" y="293"/>
                  </a:cubicBezTo>
                  <a:cubicBezTo>
                    <a:pt x="509" y="294"/>
                    <a:pt x="493" y="294"/>
                    <a:pt x="477" y="297"/>
                  </a:cubicBezTo>
                  <a:cubicBezTo>
                    <a:pt x="476" y="297"/>
                    <a:pt x="477" y="298"/>
                    <a:pt x="477" y="298"/>
                  </a:cubicBezTo>
                  <a:cubicBezTo>
                    <a:pt x="514" y="297"/>
                    <a:pt x="564" y="307"/>
                    <a:pt x="592" y="279"/>
                  </a:cubicBezTo>
                  <a:cubicBezTo>
                    <a:pt x="592" y="282"/>
                    <a:pt x="592" y="286"/>
                    <a:pt x="591" y="289"/>
                  </a:cubicBezTo>
                  <a:cubicBezTo>
                    <a:pt x="591" y="292"/>
                    <a:pt x="591" y="294"/>
                    <a:pt x="591" y="297"/>
                  </a:cubicBezTo>
                  <a:cubicBezTo>
                    <a:pt x="586" y="300"/>
                    <a:pt x="581" y="303"/>
                    <a:pt x="575" y="306"/>
                  </a:cubicBezTo>
                  <a:cubicBezTo>
                    <a:pt x="563" y="310"/>
                    <a:pt x="549" y="313"/>
                    <a:pt x="535" y="315"/>
                  </a:cubicBezTo>
                  <a:cubicBezTo>
                    <a:pt x="507" y="319"/>
                    <a:pt x="479" y="320"/>
                    <a:pt x="450" y="321"/>
                  </a:cubicBezTo>
                  <a:cubicBezTo>
                    <a:pt x="449" y="321"/>
                    <a:pt x="449" y="323"/>
                    <a:pt x="450" y="323"/>
                  </a:cubicBezTo>
                  <a:cubicBezTo>
                    <a:pt x="479" y="324"/>
                    <a:pt x="509" y="325"/>
                    <a:pt x="537" y="321"/>
                  </a:cubicBezTo>
                  <a:cubicBezTo>
                    <a:pt x="551" y="319"/>
                    <a:pt x="574" y="316"/>
                    <a:pt x="591" y="308"/>
                  </a:cubicBezTo>
                  <a:cubicBezTo>
                    <a:pt x="590" y="316"/>
                    <a:pt x="590" y="325"/>
                    <a:pt x="590" y="333"/>
                  </a:cubicBezTo>
                  <a:cubicBezTo>
                    <a:pt x="566" y="340"/>
                    <a:pt x="544" y="346"/>
                    <a:pt x="518" y="348"/>
                  </a:cubicBezTo>
                  <a:cubicBezTo>
                    <a:pt x="491" y="350"/>
                    <a:pt x="464" y="351"/>
                    <a:pt x="437" y="352"/>
                  </a:cubicBezTo>
                  <a:cubicBezTo>
                    <a:pt x="436" y="352"/>
                    <a:pt x="436" y="353"/>
                    <a:pt x="437" y="353"/>
                  </a:cubicBezTo>
                  <a:cubicBezTo>
                    <a:pt x="466" y="354"/>
                    <a:pt x="494" y="356"/>
                    <a:pt x="523" y="355"/>
                  </a:cubicBezTo>
                  <a:cubicBezTo>
                    <a:pt x="545" y="353"/>
                    <a:pt x="570" y="351"/>
                    <a:pt x="591" y="342"/>
                  </a:cubicBezTo>
                  <a:cubicBezTo>
                    <a:pt x="591" y="346"/>
                    <a:pt x="591" y="351"/>
                    <a:pt x="591" y="355"/>
                  </a:cubicBezTo>
                  <a:cubicBezTo>
                    <a:pt x="590" y="355"/>
                    <a:pt x="590" y="355"/>
                    <a:pt x="589" y="356"/>
                  </a:cubicBezTo>
                  <a:cubicBezTo>
                    <a:pt x="554" y="382"/>
                    <a:pt x="494" y="388"/>
                    <a:pt x="450" y="383"/>
                  </a:cubicBezTo>
                  <a:cubicBezTo>
                    <a:pt x="450" y="383"/>
                    <a:pt x="449" y="383"/>
                    <a:pt x="450" y="384"/>
                  </a:cubicBezTo>
                  <a:cubicBezTo>
                    <a:pt x="474" y="392"/>
                    <a:pt x="500" y="390"/>
                    <a:pt x="525" y="387"/>
                  </a:cubicBezTo>
                  <a:cubicBezTo>
                    <a:pt x="548" y="384"/>
                    <a:pt x="572" y="378"/>
                    <a:pt x="591" y="365"/>
                  </a:cubicBezTo>
                  <a:cubicBezTo>
                    <a:pt x="591" y="366"/>
                    <a:pt x="591" y="368"/>
                    <a:pt x="591" y="370"/>
                  </a:cubicBezTo>
                  <a:cubicBezTo>
                    <a:pt x="582" y="374"/>
                    <a:pt x="572" y="381"/>
                    <a:pt x="564" y="386"/>
                  </a:cubicBezTo>
                  <a:cubicBezTo>
                    <a:pt x="552" y="393"/>
                    <a:pt x="538" y="399"/>
                    <a:pt x="525" y="404"/>
                  </a:cubicBezTo>
                  <a:cubicBezTo>
                    <a:pt x="497" y="415"/>
                    <a:pt x="466" y="418"/>
                    <a:pt x="437" y="419"/>
                  </a:cubicBezTo>
                  <a:cubicBezTo>
                    <a:pt x="436" y="419"/>
                    <a:pt x="436" y="420"/>
                    <a:pt x="437" y="420"/>
                  </a:cubicBezTo>
                  <a:cubicBezTo>
                    <a:pt x="446" y="422"/>
                    <a:pt x="454" y="422"/>
                    <a:pt x="463" y="422"/>
                  </a:cubicBezTo>
                  <a:cubicBezTo>
                    <a:pt x="451" y="426"/>
                    <a:pt x="439" y="430"/>
                    <a:pt x="426" y="432"/>
                  </a:cubicBezTo>
                  <a:cubicBezTo>
                    <a:pt x="402" y="436"/>
                    <a:pt x="378" y="437"/>
                    <a:pt x="354" y="438"/>
                  </a:cubicBezTo>
                  <a:cubicBezTo>
                    <a:pt x="310" y="438"/>
                    <a:pt x="267" y="435"/>
                    <a:pt x="224" y="431"/>
                  </a:cubicBezTo>
                  <a:cubicBezTo>
                    <a:pt x="223" y="431"/>
                    <a:pt x="222" y="431"/>
                    <a:pt x="221" y="430"/>
                  </a:cubicBezTo>
                  <a:cubicBezTo>
                    <a:pt x="212" y="426"/>
                    <a:pt x="204" y="421"/>
                    <a:pt x="196" y="415"/>
                  </a:cubicBezTo>
                  <a:cubicBezTo>
                    <a:pt x="193" y="412"/>
                    <a:pt x="190" y="409"/>
                    <a:pt x="187" y="405"/>
                  </a:cubicBezTo>
                  <a:close/>
                  <a:moveTo>
                    <a:pt x="486" y="421"/>
                  </a:moveTo>
                  <a:cubicBezTo>
                    <a:pt x="496" y="420"/>
                    <a:pt x="505" y="419"/>
                    <a:pt x="514" y="416"/>
                  </a:cubicBezTo>
                  <a:cubicBezTo>
                    <a:pt x="514" y="418"/>
                    <a:pt x="515" y="419"/>
                    <a:pt x="517" y="420"/>
                  </a:cubicBezTo>
                  <a:cubicBezTo>
                    <a:pt x="499" y="425"/>
                    <a:pt x="481" y="428"/>
                    <a:pt x="465" y="432"/>
                  </a:cubicBezTo>
                  <a:cubicBezTo>
                    <a:pt x="463" y="432"/>
                    <a:pt x="461" y="433"/>
                    <a:pt x="459" y="433"/>
                  </a:cubicBezTo>
                  <a:cubicBezTo>
                    <a:pt x="469" y="431"/>
                    <a:pt x="479" y="427"/>
                    <a:pt x="486" y="422"/>
                  </a:cubicBezTo>
                  <a:cubicBezTo>
                    <a:pt x="486" y="421"/>
                    <a:pt x="486" y="421"/>
                    <a:pt x="486" y="421"/>
                  </a:cubicBezTo>
                  <a:close/>
                  <a:moveTo>
                    <a:pt x="592" y="395"/>
                  </a:moveTo>
                  <a:cubicBezTo>
                    <a:pt x="590" y="395"/>
                    <a:pt x="588" y="396"/>
                    <a:pt x="586" y="397"/>
                  </a:cubicBezTo>
                  <a:cubicBezTo>
                    <a:pt x="588" y="395"/>
                    <a:pt x="590" y="394"/>
                    <a:pt x="592" y="392"/>
                  </a:cubicBezTo>
                  <a:cubicBezTo>
                    <a:pt x="592" y="393"/>
                    <a:pt x="592" y="394"/>
                    <a:pt x="592" y="395"/>
                  </a:cubicBezTo>
                  <a:close/>
                  <a:moveTo>
                    <a:pt x="592" y="388"/>
                  </a:moveTo>
                  <a:cubicBezTo>
                    <a:pt x="592" y="388"/>
                    <a:pt x="591" y="388"/>
                    <a:pt x="591" y="388"/>
                  </a:cubicBezTo>
                  <a:cubicBezTo>
                    <a:pt x="584" y="393"/>
                    <a:pt x="577" y="397"/>
                    <a:pt x="569" y="400"/>
                  </a:cubicBezTo>
                  <a:cubicBezTo>
                    <a:pt x="568" y="401"/>
                    <a:pt x="567" y="401"/>
                    <a:pt x="566" y="401"/>
                  </a:cubicBezTo>
                  <a:cubicBezTo>
                    <a:pt x="562" y="402"/>
                    <a:pt x="558" y="402"/>
                    <a:pt x="554" y="402"/>
                  </a:cubicBezTo>
                  <a:cubicBezTo>
                    <a:pt x="558" y="401"/>
                    <a:pt x="562" y="399"/>
                    <a:pt x="565" y="397"/>
                  </a:cubicBezTo>
                  <a:cubicBezTo>
                    <a:pt x="573" y="393"/>
                    <a:pt x="584" y="388"/>
                    <a:pt x="592" y="383"/>
                  </a:cubicBezTo>
                  <a:cubicBezTo>
                    <a:pt x="592" y="384"/>
                    <a:pt x="592" y="386"/>
                    <a:pt x="592" y="388"/>
                  </a:cubicBezTo>
                  <a:close/>
                  <a:moveTo>
                    <a:pt x="293" y="446"/>
                  </a:moveTo>
                  <a:cubicBezTo>
                    <a:pt x="273" y="445"/>
                    <a:pt x="252" y="441"/>
                    <a:pt x="233" y="435"/>
                  </a:cubicBezTo>
                  <a:cubicBezTo>
                    <a:pt x="275" y="441"/>
                    <a:pt x="316" y="445"/>
                    <a:pt x="359" y="444"/>
                  </a:cubicBezTo>
                  <a:cubicBezTo>
                    <a:pt x="360" y="444"/>
                    <a:pt x="361" y="444"/>
                    <a:pt x="363" y="444"/>
                  </a:cubicBezTo>
                  <a:cubicBezTo>
                    <a:pt x="363" y="445"/>
                    <a:pt x="363" y="446"/>
                    <a:pt x="364" y="446"/>
                  </a:cubicBezTo>
                  <a:cubicBezTo>
                    <a:pt x="340" y="448"/>
                    <a:pt x="316" y="448"/>
                    <a:pt x="293" y="446"/>
                  </a:cubicBezTo>
                  <a:close/>
                  <a:moveTo>
                    <a:pt x="602" y="220"/>
                  </a:moveTo>
                  <a:cubicBezTo>
                    <a:pt x="602" y="219"/>
                    <a:pt x="602" y="219"/>
                    <a:pt x="602" y="218"/>
                  </a:cubicBezTo>
                  <a:cubicBezTo>
                    <a:pt x="602" y="218"/>
                    <a:pt x="603" y="217"/>
                    <a:pt x="603" y="217"/>
                  </a:cubicBezTo>
                  <a:cubicBezTo>
                    <a:pt x="603" y="218"/>
                    <a:pt x="602" y="219"/>
                    <a:pt x="602" y="2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6" name="Freeform 2222"/>
            <p:cNvSpPr>
              <a:spLocks/>
            </p:cNvSpPr>
            <p:nvPr/>
          </p:nvSpPr>
          <p:spPr bwMode="auto">
            <a:xfrm>
              <a:off x="2306638" y="376237"/>
              <a:ext cx="103188" cy="153988"/>
            </a:xfrm>
            <a:custGeom>
              <a:avLst/>
              <a:gdLst>
                <a:gd name="T0" fmla="*/ 64 w 65"/>
                <a:gd name="T1" fmla="*/ 4 h 97"/>
                <a:gd name="T2" fmla="*/ 62 w 65"/>
                <a:gd name="T3" fmla="*/ 1 h 97"/>
                <a:gd name="T4" fmla="*/ 0 w 65"/>
                <a:gd name="T5" fmla="*/ 94 h 97"/>
                <a:gd name="T6" fmla="*/ 4 w 65"/>
                <a:gd name="T7" fmla="*/ 96 h 97"/>
                <a:gd name="T8" fmla="*/ 64 w 65"/>
                <a:gd name="T9" fmla="*/ 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7">
                  <a:moveTo>
                    <a:pt x="64" y="4"/>
                  </a:moveTo>
                  <a:cubicBezTo>
                    <a:pt x="65" y="3"/>
                    <a:pt x="64" y="0"/>
                    <a:pt x="62" y="1"/>
                  </a:cubicBezTo>
                  <a:cubicBezTo>
                    <a:pt x="28" y="20"/>
                    <a:pt x="15" y="62"/>
                    <a:pt x="0" y="94"/>
                  </a:cubicBezTo>
                  <a:cubicBezTo>
                    <a:pt x="0" y="96"/>
                    <a:pt x="2" y="97"/>
                    <a:pt x="4" y="96"/>
                  </a:cubicBezTo>
                  <a:cubicBezTo>
                    <a:pt x="31" y="69"/>
                    <a:pt x="28" y="26"/>
                    <a:pt x="64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7" name="Freeform 2223"/>
            <p:cNvSpPr>
              <a:spLocks/>
            </p:cNvSpPr>
            <p:nvPr/>
          </p:nvSpPr>
          <p:spPr bwMode="auto">
            <a:xfrm>
              <a:off x="2451100" y="280987"/>
              <a:ext cx="169863" cy="312738"/>
            </a:xfrm>
            <a:custGeom>
              <a:avLst/>
              <a:gdLst>
                <a:gd name="T0" fmla="*/ 9 w 108"/>
                <a:gd name="T1" fmla="*/ 193 h 197"/>
                <a:gd name="T2" fmla="*/ 108 w 108"/>
                <a:gd name="T3" fmla="*/ 2 h 197"/>
                <a:gd name="T4" fmla="*/ 107 w 108"/>
                <a:gd name="T5" fmla="*/ 1 h 197"/>
                <a:gd name="T6" fmla="*/ 2 w 108"/>
                <a:gd name="T7" fmla="*/ 189 h 197"/>
                <a:gd name="T8" fmla="*/ 9 w 108"/>
                <a:gd name="T9" fmla="*/ 193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97">
                  <a:moveTo>
                    <a:pt x="9" y="193"/>
                  </a:moveTo>
                  <a:cubicBezTo>
                    <a:pt x="43" y="130"/>
                    <a:pt x="54" y="54"/>
                    <a:pt x="108" y="2"/>
                  </a:cubicBezTo>
                  <a:cubicBezTo>
                    <a:pt x="108" y="1"/>
                    <a:pt x="107" y="0"/>
                    <a:pt x="107" y="1"/>
                  </a:cubicBezTo>
                  <a:cubicBezTo>
                    <a:pt x="49" y="52"/>
                    <a:pt x="37" y="126"/>
                    <a:pt x="2" y="189"/>
                  </a:cubicBezTo>
                  <a:cubicBezTo>
                    <a:pt x="0" y="193"/>
                    <a:pt x="7" y="197"/>
                    <a:pt x="9" y="19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8" name="Freeform 2224"/>
            <p:cNvSpPr>
              <a:spLocks/>
            </p:cNvSpPr>
            <p:nvPr/>
          </p:nvSpPr>
          <p:spPr bwMode="auto">
            <a:xfrm>
              <a:off x="2579688" y="303212"/>
              <a:ext cx="195263" cy="374650"/>
            </a:xfrm>
            <a:custGeom>
              <a:avLst/>
              <a:gdLst>
                <a:gd name="T0" fmla="*/ 8 w 123"/>
                <a:gd name="T1" fmla="*/ 234 h 237"/>
                <a:gd name="T2" fmla="*/ 65 w 123"/>
                <a:gd name="T3" fmla="*/ 126 h 237"/>
                <a:gd name="T4" fmla="*/ 121 w 123"/>
                <a:gd name="T5" fmla="*/ 3 h 237"/>
                <a:gd name="T6" fmla="*/ 118 w 123"/>
                <a:gd name="T7" fmla="*/ 2 h 237"/>
                <a:gd name="T8" fmla="*/ 65 w 123"/>
                <a:gd name="T9" fmla="*/ 111 h 237"/>
                <a:gd name="T10" fmla="*/ 35 w 123"/>
                <a:gd name="T11" fmla="*/ 174 h 237"/>
                <a:gd name="T12" fmla="*/ 2 w 123"/>
                <a:gd name="T13" fmla="*/ 231 h 237"/>
                <a:gd name="T14" fmla="*/ 8 w 123"/>
                <a:gd name="T15" fmla="*/ 234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237">
                  <a:moveTo>
                    <a:pt x="8" y="234"/>
                  </a:moveTo>
                  <a:cubicBezTo>
                    <a:pt x="33" y="202"/>
                    <a:pt x="49" y="162"/>
                    <a:pt x="65" y="126"/>
                  </a:cubicBezTo>
                  <a:cubicBezTo>
                    <a:pt x="83" y="85"/>
                    <a:pt x="100" y="43"/>
                    <a:pt x="121" y="3"/>
                  </a:cubicBezTo>
                  <a:cubicBezTo>
                    <a:pt x="123" y="1"/>
                    <a:pt x="119" y="0"/>
                    <a:pt x="118" y="2"/>
                  </a:cubicBezTo>
                  <a:cubicBezTo>
                    <a:pt x="98" y="37"/>
                    <a:pt x="82" y="74"/>
                    <a:pt x="65" y="111"/>
                  </a:cubicBezTo>
                  <a:cubicBezTo>
                    <a:pt x="55" y="132"/>
                    <a:pt x="45" y="153"/>
                    <a:pt x="35" y="174"/>
                  </a:cubicBezTo>
                  <a:cubicBezTo>
                    <a:pt x="25" y="193"/>
                    <a:pt x="12" y="212"/>
                    <a:pt x="2" y="231"/>
                  </a:cubicBezTo>
                  <a:cubicBezTo>
                    <a:pt x="0" y="234"/>
                    <a:pt x="5" y="237"/>
                    <a:pt x="8" y="2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9" name="Freeform 2225"/>
            <p:cNvSpPr>
              <a:spLocks/>
            </p:cNvSpPr>
            <p:nvPr/>
          </p:nvSpPr>
          <p:spPr bwMode="auto">
            <a:xfrm>
              <a:off x="2697163" y="347662"/>
              <a:ext cx="158750" cy="293688"/>
            </a:xfrm>
            <a:custGeom>
              <a:avLst/>
              <a:gdLst>
                <a:gd name="T0" fmla="*/ 9 w 101"/>
                <a:gd name="T1" fmla="*/ 182 h 186"/>
                <a:gd name="T2" fmla="*/ 101 w 101"/>
                <a:gd name="T3" fmla="*/ 3 h 186"/>
                <a:gd name="T4" fmla="*/ 99 w 101"/>
                <a:gd name="T5" fmla="*/ 2 h 186"/>
                <a:gd name="T6" fmla="*/ 2 w 101"/>
                <a:gd name="T7" fmla="*/ 178 h 186"/>
                <a:gd name="T8" fmla="*/ 9 w 101"/>
                <a:gd name="T9" fmla="*/ 18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86">
                  <a:moveTo>
                    <a:pt x="9" y="182"/>
                  </a:moveTo>
                  <a:cubicBezTo>
                    <a:pt x="40" y="122"/>
                    <a:pt x="71" y="63"/>
                    <a:pt x="101" y="3"/>
                  </a:cubicBezTo>
                  <a:cubicBezTo>
                    <a:pt x="101" y="1"/>
                    <a:pt x="99" y="0"/>
                    <a:pt x="99" y="2"/>
                  </a:cubicBezTo>
                  <a:cubicBezTo>
                    <a:pt x="67" y="60"/>
                    <a:pt x="33" y="119"/>
                    <a:pt x="2" y="178"/>
                  </a:cubicBezTo>
                  <a:cubicBezTo>
                    <a:pt x="0" y="182"/>
                    <a:pt x="6" y="186"/>
                    <a:pt x="9" y="1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0" name="Freeform 2226"/>
            <p:cNvSpPr>
              <a:spLocks/>
            </p:cNvSpPr>
            <p:nvPr/>
          </p:nvSpPr>
          <p:spPr bwMode="auto">
            <a:xfrm>
              <a:off x="2797175" y="377825"/>
              <a:ext cx="133350" cy="258763"/>
            </a:xfrm>
            <a:custGeom>
              <a:avLst/>
              <a:gdLst>
                <a:gd name="T0" fmla="*/ 1 w 85"/>
                <a:gd name="T1" fmla="*/ 160 h 164"/>
                <a:gd name="T2" fmla="*/ 5 w 85"/>
                <a:gd name="T3" fmla="*/ 162 h 164"/>
                <a:gd name="T4" fmla="*/ 45 w 85"/>
                <a:gd name="T5" fmla="*/ 92 h 164"/>
                <a:gd name="T6" fmla="*/ 85 w 85"/>
                <a:gd name="T7" fmla="*/ 2 h 164"/>
                <a:gd name="T8" fmla="*/ 83 w 85"/>
                <a:gd name="T9" fmla="*/ 1 h 164"/>
                <a:gd name="T10" fmla="*/ 44 w 85"/>
                <a:gd name="T11" fmla="*/ 81 h 164"/>
                <a:gd name="T12" fmla="*/ 22 w 85"/>
                <a:gd name="T13" fmla="*/ 124 h 164"/>
                <a:gd name="T14" fmla="*/ 1 w 85"/>
                <a:gd name="T15" fmla="*/ 16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164">
                  <a:moveTo>
                    <a:pt x="1" y="160"/>
                  </a:moveTo>
                  <a:cubicBezTo>
                    <a:pt x="0" y="162"/>
                    <a:pt x="3" y="164"/>
                    <a:pt x="5" y="162"/>
                  </a:cubicBezTo>
                  <a:cubicBezTo>
                    <a:pt x="24" y="144"/>
                    <a:pt x="35" y="115"/>
                    <a:pt x="45" y="92"/>
                  </a:cubicBezTo>
                  <a:cubicBezTo>
                    <a:pt x="58" y="62"/>
                    <a:pt x="70" y="31"/>
                    <a:pt x="85" y="2"/>
                  </a:cubicBezTo>
                  <a:cubicBezTo>
                    <a:pt x="85" y="1"/>
                    <a:pt x="84" y="0"/>
                    <a:pt x="83" y="1"/>
                  </a:cubicBezTo>
                  <a:cubicBezTo>
                    <a:pt x="69" y="27"/>
                    <a:pt x="56" y="54"/>
                    <a:pt x="44" y="81"/>
                  </a:cubicBezTo>
                  <a:cubicBezTo>
                    <a:pt x="37" y="95"/>
                    <a:pt x="29" y="110"/>
                    <a:pt x="22" y="124"/>
                  </a:cubicBezTo>
                  <a:cubicBezTo>
                    <a:pt x="15" y="136"/>
                    <a:pt x="6" y="147"/>
                    <a:pt x="1" y="16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1" name="Freeform 2227"/>
            <p:cNvSpPr>
              <a:spLocks/>
            </p:cNvSpPr>
            <p:nvPr/>
          </p:nvSpPr>
          <p:spPr bwMode="auto">
            <a:xfrm>
              <a:off x="2955925" y="423862"/>
              <a:ext cx="63500" cy="98425"/>
            </a:xfrm>
            <a:custGeom>
              <a:avLst/>
              <a:gdLst>
                <a:gd name="T0" fmla="*/ 5 w 40"/>
                <a:gd name="T1" fmla="*/ 60 h 62"/>
                <a:gd name="T2" fmla="*/ 21 w 40"/>
                <a:gd name="T3" fmla="*/ 33 h 62"/>
                <a:gd name="T4" fmla="*/ 39 w 40"/>
                <a:gd name="T5" fmla="*/ 4 h 62"/>
                <a:gd name="T6" fmla="*/ 36 w 40"/>
                <a:gd name="T7" fmla="*/ 2 h 62"/>
                <a:gd name="T8" fmla="*/ 17 w 40"/>
                <a:gd name="T9" fmla="*/ 26 h 62"/>
                <a:gd name="T10" fmla="*/ 1 w 40"/>
                <a:gd name="T11" fmla="*/ 58 h 62"/>
                <a:gd name="T12" fmla="*/ 5 w 40"/>
                <a:gd name="T13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62">
                  <a:moveTo>
                    <a:pt x="5" y="60"/>
                  </a:moveTo>
                  <a:cubicBezTo>
                    <a:pt x="13" y="53"/>
                    <a:pt x="16" y="42"/>
                    <a:pt x="21" y="33"/>
                  </a:cubicBezTo>
                  <a:cubicBezTo>
                    <a:pt x="26" y="23"/>
                    <a:pt x="32" y="13"/>
                    <a:pt x="39" y="4"/>
                  </a:cubicBezTo>
                  <a:cubicBezTo>
                    <a:pt x="40" y="2"/>
                    <a:pt x="37" y="0"/>
                    <a:pt x="36" y="2"/>
                  </a:cubicBezTo>
                  <a:cubicBezTo>
                    <a:pt x="29" y="10"/>
                    <a:pt x="23" y="18"/>
                    <a:pt x="17" y="26"/>
                  </a:cubicBezTo>
                  <a:cubicBezTo>
                    <a:pt x="11" y="36"/>
                    <a:pt x="3" y="47"/>
                    <a:pt x="1" y="58"/>
                  </a:cubicBezTo>
                  <a:cubicBezTo>
                    <a:pt x="0" y="60"/>
                    <a:pt x="3" y="62"/>
                    <a:pt x="5" y="6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2" name="Freeform 2228"/>
            <p:cNvSpPr>
              <a:spLocks/>
            </p:cNvSpPr>
            <p:nvPr/>
          </p:nvSpPr>
          <p:spPr bwMode="auto">
            <a:xfrm>
              <a:off x="3052763" y="436562"/>
              <a:ext cx="41275" cy="63500"/>
            </a:xfrm>
            <a:custGeom>
              <a:avLst/>
              <a:gdLst>
                <a:gd name="T0" fmla="*/ 4 w 26"/>
                <a:gd name="T1" fmla="*/ 40 h 40"/>
                <a:gd name="T2" fmla="*/ 25 w 26"/>
                <a:gd name="T3" fmla="*/ 1 h 40"/>
                <a:gd name="T4" fmla="*/ 22 w 26"/>
                <a:gd name="T5" fmla="*/ 1 h 40"/>
                <a:gd name="T6" fmla="*/ 15 w 26"/>
                <a:gd name="T7" fmla="*/ 21 h 40"/>
                <a:gd name="T8" fmla="*/ 1 w 26"/>
                <a:gd name="T9" fmla="*/ 37 h 40"/>
                <a:gd name="T10" fmla="*/ 4 w 26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40">
                  <a:moveTo>
                    <a:pt x="4" y="40"/>
                  </a:moveTo>
                  <a:cubicBezTo>
                    <a:pt x="20" y="36"/>
                    <a:pt x="26" y="14"/>
                    <a:pt x="25" y="1"/>
                  </a:cubicBezTo>
                  <a:cubicBezTo>
                    <a:pt x="25" y="0"/>
                    <a:pt x="22" y="0"/>
                    <a:pt x="22" y="1"/>
                  </a:cubicBezTo>
                  <a:cubicBezTo>
                    <a:pt x="21" y="8"/>
                    <a:pt x="19" y="15"/>
                    <a:pt x="15" y="21"/>
                  </a:cubicBezTo>
                  <a:cubicBezTo>
                    <a:pt x="12" y="27"/>
                    <a:pt x="5" y="31"/>
                    <a:pt x="1" y="37"/>
                  </a:cubicBezTo>
                  <a:cubicBezTo>
                    <a:pt x="0" y="38"/>
                    <a:pt x="2" y="40"/>
                    <a:pt x="4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3" name="Freeform 2229"/>
            <p:cNvSpPr>
              <a:spLocks/>
            </p:cNvSpPr>
            <p:nvPr/>
          </p:nvSpPr>
          <p:spPr bwMode="auto">
            <a:xfrm>
              <a:off x="2430463" y="800100"/>
              <a:ext cx="422275" cy="17463"/>
            </a:xfrm>
            <a:custGeom>
              <a:avLst/>
              <a:gdLst>
                <a:gd name="T0" fmla="*/ 265 w 268"/>
                <a:gd name="T1" fmla="*/ 2 h 11"/>
                <a:gd name="T2" fmla="*/ 199 w 268"/>
                <a:gd name="T3" fmla="*/ 3 h 11"/>
                <a:gd name="T4" fmla="*/ 134 w 268"/>
                <a:gd name="T5" fmla="*/ 6 h 11"/>
                <a:gd name="T6" fmla="*/ 2 w 268"/>
                <a:gd name="T7" fmla="*/ 3 h 11"/>
                <a:gd name="T8" fmla="*/ 2 w 268"/>
                <a:gd name="T9" fmla="*/ 5 h 11"/>
                <a:gd name="T10" fmla="*/ 134 w 268"/>
                <a:gd name="T11" fmla="*/ 11 h 11"/>
                <a:gd name="T12" fmla="*/ 199 w 268"/>
                <a:gd name="T13" fmla="*/ 10 h 11"/>
                <a:gd name="T14" fmla="*/ 266 w 268"/>
                <a:gd name="T15" fmla="*/ 6 h 11"/>
                <a:gd name="T16" fmla="*/ 265 w 268"/>
                <a:gd name="T17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8" h="11">
                  <a:moveTo>
                    <a:pt x="265" y="2"/>
                  </a:moveTo>
                  <a:cubicBezTo>
                    <a:pt x="244" y="0"/>
                    <a:pt x="221" y="3"/>
                    <a:pt x="199" y="3"/>
                  </a:cubicBezTo>
                  <a:cubicBezTo>
                    <a:pt x="177" y="4"/>
                    <a:pt x="155" y="5"/>
                    <a:pt x="134" y="6"/>
                  </a:cubicBezTo>
                  <a:cubicBezTo>
                    <a:pt x="90" y="7"/>
                    <a:pt x="46" y="6"/>
                    <a:pt x="2" y="3"/>
                  </a:cubicBezTo>
                  <a:cubicBezTo>
                    <a:pt x="0" y="2"/>
                    <a:pt x="0" y="5"/>
                    <a:pt x="2" y="5"/>
                  </a:cubicBezTo>
                  <a:cubicBezTo>
                    <a:pt x="46" y="10"/>
                    <a:pt x="90" y="11"/>
                    <a:pt x="134" y="11"/>
                  </a:cubicBezTo>
                  <a:cubicBezTo>
                    <a:pt x="155" y="11"/>
                    <a:pt x="177" y="10"/>
                    <a:pt x="199" y="10"/>
                  </a:cubicBezTo>
                  <a:cubicBezTo>
                    <a:pt x="221" y="9"/>
                    <a:pt x="244" y="9"/>
                    <a:pt x="266" y="6"/>
                  </a:cubicBezTo>
                  <a:cubicBezTo>
                    <a:pt x="268" y="5"/>
                    <a:pt x="267" y="2"/>
                    <a:pt x="265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4" name="Freeform 2230"/>
            <p:cNvSpPr>
              <a:spLocks noEditPoints="1"/>
            </p:cNvSpPr>
            <p:nvPr/>
          </p:nvSpPr>
          <p:spPr bwMode="auto">
            <a:xfrm>
              <a:off x="2032000" y="503237"/>
              <a:ext cx="87313" cy="79375"/>
            </a:xfrm>
            <a:custGeom>
              <a:avLst/>
              <a:gdLst>
                <a:gd name="T0" fmla="*/ 23 w 55"/>
                <a:gd name="T1" fmla="*/ 44 h 50"/>
                <a:gd name="T2" fmla="*/ 48 w 55"/>
                <a:gd name="T3" fmla="*/ 49 h 50"/>
                <a:gd name="T4" fmla="*/ 53 w 55"/>
                <a:gd name="T5" fmla="*/ 46 h 50"/>
                <a:gd name="T6" fmla="*/ 42 w 55"/>
                <a:gd name="T7" fmla="*/ 13 h 50"/>
                <a:gd name="T8" fmla="*/ 30 w 55"/>
                <a:gd name="T9" fmla="*/ 4 h 50"/>
                <a:gd name="T10" fmla="*/ 27 w 55"/>
                <a:gd name="T11" fmla="*/ 4 h 50"/>
                <a:gd name="T12" fmla="*/ 28 w 55"/>
                <a:gd name="T13" fmla="*/ 3 h 50"/>
                <a:gd name="T14" fmla="*/ 27 w 55"/>
                <a:gd name="T15" fmla="*/ 1 h 50"/>
                <a:gd name="T16" fmla="*/ 21 w 55"/>
                <a:gd name="T17" fmla="*/ 3 h 50"/>
                <a:gd name="T18" fmla="*/ 7 w 55"/>
                <a:gd name="T19" fmla="*/ 3 h 50"/>
                <a:gd name="T20" fmla="*/ 2 w 55"/>
                <a:gd name="T21" fmla="*/ 8 h 50"/>
                <a:gd name="T22" fmla="*/ 8 w 55"/>
                <a:gd name="T23" fmla="*/ 36 h 50"/>
                <a:gd name="T24" fmla="*/ 23 w 55"/>
                <a:gd name="T25" fmla="*/ 44 h 50"/>
                <a:gd name="T26" fmla="*/ 22 w 55"/>
                <a:gd name="T27" fmla="*/ 19 h 50"/>
                <a:gd name="T28" fmla="*/ 27 w 55"/>
                <a:gd name="T29" fmla="*/ 15 h 50"/>
                <a:gd name="T30" fmla="*/ 29 w 55"/>
                <a:gd name="T31" fmla="*/ 16 h 50"/>
                <a:gd name="T32" fmla="*/ 29 w 55"/>
                <a:gd name="T33" fmla="*/ 16 h 50"/>
                <a:gd name="T34" fmla="*/ 33 w 55"/>
                <a:gd name="T35" fmla="*/ 34 h 50"/>
                <a:gd name="T36" fmla="*/ 17 w 55"/>
                <a:gd name="T37" fmla="*/ 30 h 50"/>
                <a:gd name="T38" fmla="*/ 22 w 55"/>
                <a:gd name="T39" fmla="*/ 1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" h="50">
                  <a:moveTo>
                    <a:pt x="23" y="44"/>
                  </a:moveTo>
                  <a:cubicBezTo>
                    <a:pt x="30" y="48"/>
                    <a:pt x="39" y="50"/>
                    <a:pt x="48" y="49"/>
                  </a:cubicBezTo>
                  <a:cubicBezTo>
                    <a:pt x="50" y="49"/>
                    <a:pt x="52" y="48"/>
                    <a:pt x="53" y="46"/>
                  </a:cubicBezTo>
                  <a:cubicBezTo>
                    <a:pt x="55" y="32"/>
                    <a:pt x="50" y="21"/>
                    <a:pt x="42" y="13"/>
                  </a:cubicBezTo>
                  <a:cubicBezTo>
                    <a:pt x="39" y="9"/>
                    <a:pt x="36" y="6"/>
                    <a:pt x="30" y="4"/>
                  </a:cubicBezTo>
                  <a:cubicBezTo>
                    <a:pt x="29" y="4"/>
                    <a:pt x="28" y="4"/>
                    <a:pt x="27" y="4"/>
                  </a:cubicBezTo>
                  <a:cubicBezTo>
                    <a:pt x="28" y="4"/>
                    <a:pt x="28" y="4"/>
                    <a:pt x="28" y="3"/>
                  </a:cubicBezTo>
                  <a:cubicBezTo>
                    <a:pt x="30" y="3"/>
                    <a:pt x="29" y="0"/>
                    <a:pt x="27" y="1"/>
                  </a:cubicBezTo>
                  <a:cubicBezTo>
                    <a:pt x="25" y="1"/>
                    <a:pt x="23" y="2"/>
                    <a:pt x="21" y="3"/>
                  </a:cubicBezTo>
                  <a:cubicBezTo>
                    <a:pt x="16" y="3"/>
                    <a:pt x="12" y="3"/>
                    <a:pt x="7" y="3"/>
                  </a:cubicBezTo>
                  <a:cubicBezTo>
                    <a:pt x="4" y="3"/>
                    <a:pt x="2" y="5"/>
                    <a:pt x="2" y="8"/>
                  </a:cubicBezTo>
                  <a:cubicBezTo>
                    <a:pt x="0" y="18"/>
                    <a:pt x="1" y="28"/>
                    <a:pt x="8" y="36"/>
                  </a:cubicBezTo>
                  <a:cubicBezTo>
                    <a:pt x="12" y="40"/>
                    <a:pt x="17" y="43"/>
                    <a:pt x="23" y="44"/>
                  </a:cubicBezTo>
                  <a:close/>
                  <a:moveTo>
                    <a:pt x="22" y="19"/>
                  </a:moveTo>
                  <a:cubicBezTo>
                    <a:pt x="23" y="17"/>
                    <a:pt x="24" y="15"/>
                    <a:pt x="27" y="15"/>
                  </a:cubicBezTo>
                  <a:cubicBezTo>
                    <a:pt x="28" y="15"/>
                    <a:pt x="28" y="15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4" y="18"/>
                    <a:pt x="34" y="28"/>
                    <a:pt x="33" y="34"/>
                  </a:cubicBezTo>
                  <a:cubicBezTo>
                    <a:pt x="27" y="34"/>
                    <a:pt x="21" y="33"/>
                    <a:pt x="17" y="30"/>
                  </a:cubicBezTo>
                  <a:cubicBezTo>
                    <a:pt x="19" y="26"/>
                    <a:pt x="20" y="22"/>
                    <a:pt x="22" y="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5" name="Freeform 2231"/>
            <p:cNvSpPr>
              <a:spLocks/>
            </p:cNvSpPr>
            <p:nvPr/>
          </p:nvSpPr>
          <p:spPr bwMode="auto">
            <a:xfrm>
              <a:off x="2017713" y="571500"/>
              <a:ext cx="49213" cy="200025"/>
            </a:xfrm>
            <a:custGeom>
              <a:avLst/>
              <a:gdLst>
                <a:gd name="T0" fmla="*/ 17 w 31"/>
                <a:gd name="T1" fmla="*/ 62 h 127"/>
                <a:gd name="T2" fmla="*/ 31 w 31"/>
                <a:gd name="T3" fmla="*/ 2 h 127"/>
                <a:gd name="T4" fmla="*/ 29 w 31"/>
                <a:gd name="T5" fmla="*/ 2 h 127"/>
                <a:gd name="T6" fmla="*/ 8 w 31"/>
                <a:gd name="T7" fmla="*/ 69 h 127"/>
                <a:gd name="T8" fmla="*/ 15 w 31"/>
                <a:gd name="T9" fmla="*/ 126 h 127"/>
                <a:gd name="T10" fmla="*/ 19 w 31"/>
                <a:gd name="T11" fmla="*/ 124 h 127"/>
                <a:gd name="T12" fmla="*/ 14 w 31"/>
                <a:gd name="T13" fmla="*/ 99 h 127"/>
                <a:gd name="T14" fmla="*/ 17 w 31"/>
                <a:gd name="T15" fmla="*/ 6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127">
                  <a:moveTo>
                    <a:pt x="17" y="62"/>
                  </a:moveTo>
                  <a:cubicBezTo>
                    <a:pt x="21" y="42"/>
                    <a:pt x="26" y="22"/>
                    <a:pt x="31" y="2"/>
                  </a:cubicBezTo>
                  <a:cubicBezTo>
                    <a:pt x="31" y="1"/>
                    <a:pt x="29" y="0"/>
                    <a:pt x="29" y="2"/>
                  </a:cubicBezTo>
                  <a:cubicBezTo>
                    <a:pt x="21" y="24"/>
                    <a:pt x="12" y="46"/>
                    <a:pt x="8" y="69"/>
                  </a:cubicBezTo>
                  <a:cubicBezTo>
                    <a:pt x="5" y="84"/>
                    <a:pt x="0" y="114"/>
                    <a:pt x="15" y="126"/>
                  </a:cubicBezTo>
                  <a:cubicBezTo>
                    <a:pt x="16" y="127"/>
                    <a:pt x="19" y="126"/>
                    <a:pt x="19" y="124"/>
                  </a:cubicBezTo>
                  <a:cubicBezTo>
                    <a:pt x="19" y="116"/>
                    <a:pt x="15" y="107"/>
                    <a:pt x="14" y="99"/>
                  </a:cubicBezTo>
                  <a:cubicBezTo>
                    <a:pt x="13" y="87"/>
                    <a:pt x="15" y="74"/>
                    <a:pt x="17" y="6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6" name="Freeform 2232"/>
            <p:cNvSpPr>
              <a:spLocks/>
            </p:cNvSpPr>
            <p:nvPr/>
          </p:nvSpPr>
          <p:spPr bwMode="auto">
            <a:xfrm>
              <a:off x="2060575" y="584200"/>
              <a:ext cx="30163" cy="177800"/>
            </a:xfrm>
            <a:custGeom>
              <a:avLst/>
              <a:gdLst>
                <a:gd name="T0" fmla="*/ 5 w 19"/>
                <a:gd name="T1" fmla="*/ 57 h 113"/>
                <a:gd name="T2" fmla="*/ 10 w 19"/>
                <a:gd name="T3" fmla="*/ 0 h 113"/>
                <a:gd name="T4" fmla="*/ 9 w 19"/>
                <a:gd name="T5" fmla="*/ 0 h 113"/>
                <a:gd name="T6" fmla="*/ 1 w 19"/>
                <a:gd name="T7" fmla="*/ 57 h 113"/>
                <a:gd name="T8" fmla="*/ 14 w 19"/>
                <a:gd name="T9" fmla="*/ 111 h 113"/>
                <a:gd name="T10" fmla="*/ 19 w 19"/>
                <a:gd name="T11" fmla="*/ 110 h 113"/>
                <a:gd name="T12" fmla="*/ 5 w 19"/>
                <a:gd name="T13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3">
                  <a:moveTo>
                    <a:pt x="5" y="57"/>
                  </a:moveTo>
                  <a:cubicBezTo>
                    <a:pt x="2" y="38"/>
                    <a:pt x="4" y="19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2" y="19"/>
                    <a:pt x="0" y="38"/>
                    <a:pt x="1" y="57"/>
                  </a:cubicBezTo>
                  <a:cubicBezTo>
                    <a:pt x="1" y="75"/>
                    <a:pt x="4" y="97"/>
                    <a:pt x="14" y="111"/>
                  </a:cubicBezTo>
                  <a:cubicBezTo>
                    <a:pt x="16" y="113"/>
                    <a:pt x="19" y="112"/>
                    <a:pt x="19" y="110"/>
                  </a:cubicBezTo>
                  <a:cubicBezTo>
                    <a:pt x="15" y="92"/>
                    <a:pt x="7" y="76"/>
                    <a:pt x="5" y="5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7" name="Freeform 2233"/>
            <p:cNvSpPr>
              <a:spLocks/>
            </p:cNvSpPr>
            <p:nvPr/>
          </p:nvSpPr>
          <p:spPr bwMode="auto">
            <a:xfrm>
              <a:off x="2084388" y="590550"/>
              <a:ext cx="47625" cy="185738"/>
            </a:xfrm>
            <a:custGeom>
              <a:avLst/>
              <a:gdLst>
                <a:gd name="T0" fmla="*/ 2 w 30"/>
                <a:gd name="T1" fmla="*/ 2 h 118"/>
                <a:gd name="T2" fmla="*/ 0 w 30"/>
                <a:gd name="T3" fmla="*/ 3 h 118"/>
                <a:gd name="T4" fmla="*/ 16 w 30"/>
                <a:gd name="T5" fmla="*/ 65 h 118"/>
                <a:gd name="T6" fmla="*/ 19 w 30"/>
                <a:gd name="T7" fmla="*/ 116 h 118"/>
                <a:gd name="T8" fmla="*/ 24 w 30"/>
                <a:gd name="T9" fmla="*/ 116 h 118"/>
                <a:gd name="T10" fmla="*/ 23 w 30"/>
                <a:gd name="T11" fmla="*/ 59 h 118"/>
                <a:gd name="T12" fmla="*/ 2 w 30"/>
                <a:gd name="T13" fmla="*/ 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18">
                  <a:moveTo>
                    <a:pt x="2" y="2"/>
                  </a:moveTo>
                  <a:cubicBezTo>
                    <a:pt x="2" y="0"/>
                    <a:pt x="0" y="2"/>
                    <a:pt x="0" y="3"/>
                  </a:cubicBezTo>
                  <a:cubicBezTo>
                    <a:pt x="10" y="23"/>
                    <a:pt x="15" y="43"/>
                    <a:pt x="16" y="65"/>
                  </a:cubicBezTo>
                  <a:cubicBezTo>
                    <a:pt x="18" y="81"/>
                    <a:pt x="14" y="101"/>
                    <a:pt x="19" y="116"/>
                  </a:cubicBezTo>
                  <a:cubicBezTo>
                    <a:pt x="20" y="118"/>
                    <a:pt x="23" y="118"/>
                    <a:pt x="24" y="116"/>
                  </a:cubicBezTo>
                  <a:cubicBezTo>
                    <a:pt x="30" y="99"/>
                    <a:pt x="25" y="77"/>
                    <a:pt x="23" y="59"/>
                  </a:cubicBezTo>
                  <a:cubicBezTo>
                    <a:pt x="20" y="39"/>
                    <a:pt x="13" y="20"/>
                    <a:pt x="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8" name="Freeform 2234"/>
            <p:cNvSpPr>
              <a:spLocks/>
            </p:cNvSpPr>
            <p:nvPr/>
          </p:nvSpPr>
          <p:spPr bwMode="auto">
            <a:xfrm>
              <a:off x="2106613" y="592137"/>
              <a:ext cx="57150" cy="171450"/>
            </a:xfrm>
            <a:custGeom>
              <a:avLst/>
              <a:gdLst>
                <a:gd name="T0" fmla="*/ 1 w 37"/>
                <a:gd name="T1" fmla="*/ 1 h 109"/>
                <a:gd name="T2" fmla="*/ 0 w 37"/>
                <a:gd name="T3" fmla="*/ 1 h 109"/>
                <a:gd name="T4" fmla="*/ 20 w 37"/>
                <a:gd name="T5" fmla="*/ 51 h 109"/>
                <a:gd name="T6" fmla="*/ 25 w 37"/>
                <a:gd name="T7" fmla="*/ 106 h 109"/>
                <a:gd name="T8" fmla="*/ 31 w 37"/>
                <a:gd name="T9" fmla="*/ 106 h 109"/>
                <a:gd name="T10" fmla="*/ 27 w 37"/>
                <a:gd name="T11" fmla="*/ 49 h 109"/>
                <a:gd name="T12" fmla="*/ 1 w 37"/>
                <a:gd name="T13" fmla="*/ 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109">
                  <a:moveTo>
                    <a:pt x="1" y="1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1" y="17"/>
                    <a:pt x="15" y="33"/>
                    <a:pt x="20" y="51"/>
                  </a:cubicBezTo>
                  <a:cubicBezTo>
                    <a:pt x="24" y="69"/>
                    <a:pt x="21" y="88"/>
                    <a:pt x="25" y="106"/>
                  </a:cubicBezTo>
                  <a:cubicBezTo>
                    <a:pt x="26" y="109"/>
                    <a:pt x="30" y="108"/>
                    <a:pt x="31" y="106"/>
                  </a:cubicBezTo>
                  <a:cubicBezTo>
                    <a:pt x="37" y="89"/>
                    <a:pt x="31" y="66"/>
                    <a:pt x="27" y="49"/>
                  </a:cubicBezTo>
                  <a:cubicBezTo>
                    <a:pt x="23" y="32"/>
                    <a:pt x="14" y="15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99" name="Group 2298"/>
          <p:cNvGrpSpPr/>
          <p:nvPr/>
        </p:nvGrpSpPr>
        <p:grpSpPr>
          <a:xfrm>
            <a:off x="7281863" y="304800"/>
            <a:ext cx="965200" cy="614363"/>
            <a:chOff x="7281863" y="304800"/>
            <a:chExt cx="965200" cy="614363"/>
          </a:xfrm>
        </p:grpSpPr>
        <p:sp>
          <p:nvSpPr>
            <p:cNvPr id="2239" name="Freeform 2235"/>
            <p:cNvSpPr>
              <a:spLocks noEditPoints="1"/>
            </p:cNvSpPr>
            <p:nvPr/>
          </p:nvSpPr>
          <p:spPr bwMode="auto">
            <a:xfrm>
              <a:off x="7281863" y="304800"/>
              <a:ext cx="965200" cy="614363"/>
            </a:xfrm>
            <a:custGeom>
              <a:avLst/>
              <a:gdLst>
                <a:gd name="T0" fmla="*/ 541 w 611"/>
                <a:gd name="T1" fmla="*/ 148 h 388"/>
                <a:gd name="T2" fmla="*/ 349 w 611"/>
                <a:gd name="T3" fmla="*/ 5 h 388"/>
                <a:gd name="T4" fmla="*/ 34 w 611"/>
                <a:gd name="T5" fmla="*/ 145 h 388"/>
                <a:gd name="T6" fmla="*/ 30 w 611"/>
                <a:gd name="T7" fmla="*/ 178 h 388"/>
                <a:gd name="T8" fmla="*/ 360 w 611"/>
                <a:gd name="T9" fmla="*/ 154 h 388"/>
                <a:gd name="T10" fmla="*/ 249 w 611"/>
                <a:gd name="T11" fmla="*/ 162 h 388"/>
                <a:gd name="T12" fmla="*/ 9 w 611"/>
                <a:gd name="T13" fmla="*/ 190 h 388"/>
                <a:gd name="T14" fmla="*/ 57 w 611"/>
                <a:gd name="T15" fmla="*/ 237 h 388"/>
                <a:gd name="T16" fmla="*/ 17 w 611"/>
                <a:gd name="T17" fmla="*/ 304 h 388"/>
                <a:gd name="T18" fmla="*/ 132 w 611"/>
                <a:gd name="T19" fmla="*/ 373 h 388"/>
                <a:gd name="T20" fmla="*/ 470 w 611"/>
                <a:gd name="T21" fmla="*/ 369 h 388"/>
                <a:gd name="T22" fmla="*/ 493 w 611"/>
                <a:gd name="T23" fmla="*/ 338 h 388"/>
                <a:gd name="T24" fmla="*/ 566 w 611"/>
                <a:gd name="T25" fmla="*/ 242 h 388"/>
                <a:gd name="T26" fmla="*/ 610 w 611"/>
                <a:gd name="T27" fmla="*/ 166 h 388"/>
                <a:gd name="T28" fmla="*/ 228 w 611"/>
                <a:gd name="T29" fmla="*/ 129 h 388"/>
                <a:gd name="T30" fmla="*/ 77 w 611"/>
                <a:gd name="T31" fmla="*/ 60 h 388"/>
                <a:gd name="T32" fmla="*/ 82 w 611"/>
                <a:gd name="T33" fmla="*/ 55 h 388"/>
                <a:gd name="T34" fmla="*/ 285 w 611"/>
                <a:gd name="T35" fmla="*/ 18 h 388"/>
                <a:gd name="T36" fmla="*/ 287 w 611"/>
                <a:gd name="T37" fmla="*/ 23 h 388"/>
                <a:gd name="T38" fmla="*/ 296 w 611"/>
                <a:gd name="T39" fmla="*/ 21 h 388"/>
                <a:gd name="T40" fmla="*/ 516 w 611"/>
                <a:gd name="T41" fmla="*/ 131 h 388"/>
                <a:gd name="T42" fmla="*/ 497 w 611"/>
                <a:gd name="T43" fmla="*/ 148 h 388"/>
                <a:gd name="T44" fmla="*/ 438 w 611"/>
                <a:gd name="T45" fmla="*/ 156 h 388"/>
                <a:gd name="T46" fmla="*/ 501 w 611"/>
                <a:gd name="T47" fmla="*/ 230 h 388"/>
                <a:gd name="T48" fmla="*/ 83 w 611"/>
                <a:gd name="T49" fmla="*/ 258 h 388"/>
                <a:gd name="T50" fmla="*/ 473 w 611"/>
                <a:gd name="T51" fmla="*/ 212 h 388"/>
                <a:gd name="T52" fmla="*/ 20 w 611"/>
                <a:gd name="T53" fmla="*/ 291 h 388"/>
                <a:gd name="T54" fmla="*/ 25 w 611"/>
                <a:gd name="T55" fmla="*/ 279 h 388"/>
                <a:gd name="T56" fmla="*/ 71 w 611"/>
                <a:gd name="T57" fmla="*/ 257 h 388"/>
                <a:gd name="T58" fmla="*/ 94 w 611"/>
                <a:gd name="T59" fmla="*/ 276 h 388"/>
                <a:gd name="T60" fmla="*/ 487 w 611"/>
                <a:gd name="T61" fmla="*/ 322 h 388"/>
                <a:gd name="T62" fmla="*/ 442 w 611"/>
                <a:gd name="T63" fmla="*/ 363 h 388"/>
                <a:gd name="T64" fmla="*/ 96 w 611"/>
                <a:gd name="T65" fmla="*/ 341 h 388"/>
                <a:gd name="T66" fmla="*/ 168 w 611"/>
                <a:gd name="T67" fmla="*/ 305 h 388"/>
                <a:gd name="T68" fmla="*/ 386 w 611"/>
                <a:gd name="T69" fmla="*/ 310 h 388"/>
                <a:gd name="T70" fmla="*/ 510 w 611"/>
                <a:gd name="T71" fmla="*/ 280 h 388"/>
                <a:gd name="T72" fmla="*/ 297 w 611"/>
                <a:gd name="T73" fmla="*/ 292 h 388"/>
                <a:gd name="T74" fmla="*/ 131 w 611"/>
                <a:gd name="T75" fmla="*/ 291 h 388"/>
                <a:gd name="T76" fmla="*/ 287 w 611"/>
                <a:gd name="T77" fmla="*/ 278 h 388"/>
                <a:gd name="T78" fmla="*/ 384 w 611"/>
                <a:gd name="T79" fmla="*/ 286 h 388"/>
                <a:gd name="T80" fmla="*/ 485 w 611"/>
                <a:gd name="T81" fmla="*/ 259 h 388"/>
                <a:gd name="T82" fmla="*/ 506 w 611"/>
                <a:gd name="T83" fmla="*/ 291 h 388"/>
                <a:gd name="T84" fmla="*/ 317 w 611"/>
                <a:gd name="T85" fmla="*/ 206 h 388"/>
                <a:gd name="T86" fmla="*/ 151 w 611"/>
                <a:gd name="T87" fmla="*/ 199 h 388"/>
                <a:gd name="T88" fmla="*/ 50 w 611"/>
                <a:gd name="T89" fmla="*/ 197 h 388"/>
                <a:gd name="T90" fmla="*/ 181 w 611"/>
                <a:gd name="T91" fmla="*/ 183 h 388"/>
                <a:gd name="T92" fmla="*/ 372 w 611"/>
                <a:gd name="T93" fmla="*/ 173 h 388"/>
                <a:gd name="T94" fmla="*/ 590 w 611"/>
                <a:gd name="T95" fmla="*/ 17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11" h="388">
                  <a:moveTo>
                    <a:pt x="599" y="158"/>
                  </a:moveTo>
                  <a:cubicBezTo>
                    <a:pt x="588" y="164"/>
                    <a:pt x="579" y="168"/>
                    <a:pt x="568" y="162"/>
                  </a:cubicBezTo>
                  <a:cubicBezTo>
                    <a:pt x="559" y="158"/>
                    <a:pt x="551" y="152"/>
                    <a:pt x="542" y="148"/>
                  </a:cubicBezTo>
                  <a:cubicBezTo>
                    <a:pt x="542" y="148"/>
                    <a:pt x="541" y="148"/>
                    <a:pt x="541" y="148"/>
                  </a:cubicBezTo>
                  <a:cubicBezTo>
                    <a:pt x="542" y="143"/>
                    <a:pt x="540" y="138"/>
                    <a:pt x="534" y="135"/>
                  </a:cubicBezTo>
                  <a:cubicBezTo>
                    <a:pt x="533" y="135"/>
                    <a:pt x="532" y="135"/>
                    <a:pt x="531" y="134"/>
                  </a:cubicBezTo>
                  <a:cubicBezTo>
                    <a:pt x="537" y="96"/>
                    <a:pt x="507" y="60"/>
                    <a:pt x="476" y="41"/>
                  </a:cubicBezTo>
                  <a:cubicBezTo>
                    <a:pt x="439" y="18"/>
                    <a:pt x="393" y="9"/>
                    <a:pt x="349" y="5"/>
                  </a:cubicBezTo>
                  <a:cubicBezTo>
                    <a:pt x="306" y="0"/>
                    <a:pt x="264" y="3"/>
                    <a:pt x="220" y="4"/>
                  </a:cubicBezTo>
                  <a:cubicBezTo>
                    <a:pt x="166" y="5"/>
                    <a:pt x="103" y="7"/>
                    <a:pt x="63" y="50"/>
                  </a:cubicBezTo>
                  <a:cubicBezTo>
                    <a:pt x="47" y="67"/>
                    <a:pt x="43" y="90"/>
                    <a:pt x="39" y="112"/>
                  </a:cubicBezTo>
                  <a:cubicBezTo>
                    <a:pt x="38" y="123"/>
                    <a:pt x="37" y="134"/>
                    <a:pt x="34" y="145"/>
                  </a:cubicBezTo>
                  <a:cubicBezTo>
                    <a:pt x="32" y="153"/>
                    <a:pt x="28" y="160"/>
                    <a:pt x="26" y="168"/>
                  </a:cubicBezTo>
                  <a:cubicBezTo>
                    <a:pt x="25" y="169"/>
                    <a:pt x="26" y="170"/>
                    <a:pt x="27" y="170"/>
                  </a:cubicBezTo>
                  <a:cubicBezTo>
                    <a:pt x="26" y="172"/>
                    <a:pt x="25" y="173"/>
                    <a:pt x="24" y="175"/>
                  </a:cubicBezTo>
                  <a:cubicBezTo>
                    <a:pt x="22" y="179"/>
                    <a:pt x="28" y="181"/>
                    <a:pt x="30" y="178"/>
                  </a:cubicBezTo>
                  <a:cubicBezTo>
                    <a:pt x="48" y="155"/>
                    <a:pt x="92" y="153"/>
                    <a:pt x="119" y="150"/>
                  </a:cubicBezTo>
                  <a:cubicBezTo>
                    <a:pt x="158" y="146"/>
                    <a:pt x="197" y="147"/>
                    <a:pt x="237" y="147"/>
                  </a:cubicBezTo>
                  <a:cubicBezTo>
                    <a:pt x="251" y="147"/>
                    <a:pt x="265" y="147"/>
                    <a:pt x="280" y="146"/>
                  </a:cubicBezTo>
                  <a:cubicBezTo>
                    <a:pt x="307" y="144"/>
                    <a:pt x="333" y="150"/>
                    <a:pt x="360" y="154"/>
                  </a:cubicBezTo>
                  <a:cubicBezTo>
                    <a:pt x="367" y="155"/>
                    <a:pt x="374" y="156"/>
                    <a:pt x="382" y="157"/>
                  </a:cubicBezTo>
                  <a:cubicBezTo>
                    <a:pt x="376" y="157"/>
                    <a:pt x="370" y="158"/>
                    <a:pt x="365" y="159"/>
                  </a:cubicBezTo>
                  <a:cubicBezTo>
                    <a:pt x="352" y="162"/>
                    <a:pt x="340" y="169"/>
                    <a:pt x="328" y="174"/>
                  </a:cubicBezTo>
                  <a:cubicBezTo>
                    <a:pt x="302" y="183"/>
                    <a:pt x="274" y="166"/>
                    <a:pt x="249" y="162"/>
                  </a:cubicBezTo>
                  <a:cubicBezTo>
                    <a:pt x="222" y="157"/>
                    <a:pt x="193" y="167"/>
                    <a:pt x="166" y="169"/>
                  </a:cubicBezTo>
                  <a:cubicBezTo>
                    <a:pt x="122" y="174"/>
                    <a:pt x="68" y="151"/>
                    <a:pt x="29" y="180"/>
                  </a:cubicBezTo>
                  <a:cubicBezTo>
                    <a:pt x="24" y="179"/>
                    <a:pt x="19" y="180"/>
                    <a:pt x="14" y="181"/>
                  </a:cubicBezTo>
                  <a:cubicBezTo>
                    <a:pt x="10" y="182"/>
                    <a:pt x="8" y="186"/>
                    <a:pt x="9" y="190"/>
                  </a:cubicBezTo>
                  <a:cubicBezTo>
                    <a:pt x="11" y="210"/>
                    <a:pt x="21" y="228"/>
                    <a:pt x="43" y="232"/>
                  </a:cubicBezTo>
                  <a:cubicBezTo>
                    <a:pt x="48" y="234"/>
                    <a:pt x="53" y="234"/>
                    <a:pt x="58" y="234"/>
                  </a:cubicBezTo>
                  <a:cubicBezTo>
                    <a:pt x="58" y="234"/>
                    <a:pt x="58" y="235"/>
                    <a:pt x="58" y="235"/>
                  </a:cubicBezTo>
                  <a:cubicBezTo>
                    <a:pt x="57" y="236"/>
                    <a:pt x="57" y="236"/>
                    <a:pt x="57" y="237"/>
                  </a:cubicBezTo>
                  <a:cubicBezTo>
                    <a:pt x="52" y="234"/>
                    <a:pt x="45" y="234"/>
                    <a:pt x="38" y="238"/>
                  </a:cubicBezTo>
                  <a:cubicBezTo>
                    <a:pt x="25" y="245"/>
                    <a:pt x="17" y="258"/>
                    <a:pt x="15" y="273"/>
                  </a:cubicBezTo>
                  <a:cubicBezTo>
                    <a:pt x="10" y="271"/>
                    <a:pt x="4" y="271"/>
                    <a:pt x="3" y="277"/>
                  </a:cubicBezTo>
                  <a:cubicBezTo>
                    <a:pt x="0" y="285"/>
                    <a:pt x="11" y="300"/>
                    <a:pt x="17" y="304"/>
                  </a:cubicBezTo>
                  <a:cubicBezTo>
                    <a:pt x="32" y="316"/>
                    <a:pt x="52" y="302"/>
                    <a:pt x="68" y="301"/>
                  </a:cubicBezTo>
                  <a:cubicBezTo>
                    <a:pt x="68" y="301"/>
                    <a:pt x="68" y="301"/>
                    <a:pt x="68" y="301"/>
                  </a:cubicBezTo>
                  <a:cubicBezTo>
                    <a:pt x="75" y="316"/>
                    <a:pt x="80" y="332"/>
                    <a:pt x="89" y="346"/>
                  </a:cubicBezTo>
                  <a:cubicBezTo>
                    <a:pt x="99" y="361"/>
                    <a:pt x="115" y="369"/>
                    <a:pt x="132" y="373"/>
                  </a:cubicBezTo>
                  <a:cubicBezTo>
                    <a:pt x="172" y="385"/>
                    <a:pt x="216" y="377"/>
                    <a:pt x="257" y="380"/>
                  </a:cubicBezTo>
                  <a:cubicBezTo>
                    <a:pt x="300" y="384"/>
                    <a:pt x="343" y="388"/>
                    <a:pt x="385" y="386"/>
                  </a:cubicBezTo>
                  <a:cubicBezTo>
                    <a:pt x="407" y="385"/>
                    <a:pt x="428" y="383"/>
                    <a:pt x="449" y="377"/>
                  </a:cubicBezTo>
                  <a:cubicBezTo>
                    <a:pt x="454" y="375"/>
                    <a:pt x="462" y="372"/>
                    <a:pt x="470" y="369"/>
                  </a:cubicBezTo>
                  <a:cubicBezTo>
                    <a:pt x="474" y="368"/>
                    <a:pt x="478" y="365"/>
                    <a:pt x="481" y="362"/>
                  </a:cubicBezTo>
                  <a:cubicBezTo>
                    <a:pt x="485" y="359"/>
                    <a:pt x="488" y="355"/>
                    <a:pt x="488" y="350"/>
                  </a:cubicBezTo>
                  <a:cubicBezTo>
                    <a:pt x="488" y="349"/>
                    <a:pt x="488" y="349"/>
                    <a:pt x="488" y="349"/>
                  </a:cubicBezTo>
                  <a:cubicBezTo>
                    <a:pt x="490" y="345"/>
                    <a:pt x="491" y="342"/>
                    <a:pt x="493" y="338"/>
                  </a:cubicBezTo>
                  <a:cubicBezTo>
                    <a:pt x="496" y="328"/>
                    <a:pt x="499" y="317"/>
                    <a:pt x="502" y="306"/>
                  </a:cubicBezTo>
                  <a:cubicBezTo>
                    <a:pt x="510" y="303"/>
                    <a:pt x="519" y="300"/>
                    <a:pt x="527" y="296"/>
                  </a:cubicBezTo>
                  <a:cubicBezTo>
                    <a:pt x="546" y="286"/>
                    <a:pt x="560" y="269"/>
                    <a:pt x="568" y="250"/>
                  </a:cubicBezTo>
                  <a:cubicBezTo>
                    <a:pt x="570" y="247"/>
                    <a:pt x="569" y="244"/>
                    <a:pt x="566" y="242"/>
                  </a:cubicBezTo>
                  <a:cubicBezTo>
                    <a:pt x="552" y="235"/>
                    <a:pt x="538" y="225"/>
                    <a:pt x="522" y="220"/>
                  </a:cubicBezTo>
                  <a:cubicBezTo>
                    <a:pt x="522" y="219"/>
                    <a:pt x="521" y="218"/>
                    <a:pt x="521" y="218"/>
                  </a:cubicBezTo>
                  <a:cubicBezTo>
                    <a:pt x="537" y="220"/>
                    <a:pt x="553" y="221"/>
                    <a:pt x="569" y="217"/>
                  </a:cubicBezTo>
                  <a:cubicBezTo>
                    <a:pt x="593" y="210"/>
                    <a:pt x="605" y="189"/>
                    <a:pt x="610" y="166"/>
                  </a:cubicBezTo>
                  <a:cubicBezTo>
                    <a:pt x="611" y="160"/>
                    <a:pt x="605" y="154"/>
                    <a:pt x="599" y="158"/>
                  </a:cubicBezTo>
                  <a:close/>
                  <a:moveTo>
                    <a:pt x="357" y="135"/>
                  </a:moveTo>
                  <a:cubicBezTo>
                    <a:pt x="331" y="130"/>
                    <a:pt x="305" y="126"/>
                    <a:pt x="278" y="128"/>
                  </a:cubicBezTo>
                  <a:cubicBezTo>
                    <a:pt x="261" y="129"/>
                    <a:pt x="245" y="129"/>
                    <a:pt x="228" y="129"/>
                  </a:cubicBezTo>
                  <a:cubicBezTo>
                    <a:pt x="187" y="130"/>
                    <a:pt x="146" y="131"/>
                    <a:pt x="105" y="136"/>
                  </a:cubicBezTo>
                  <a:cubicBezTo>
                    <a:pt x="87" y="139"/>
                    <a:pt x="63" y="143"/>
                    <a:pt x="46" y="153"/>
                  </a:cubicBezTo>
                  <a:cubicBezTo>
                    <a:pt x="49" y="143"/>
                    <a:pt x="51" y="130"/>
                    <a:pt x="53" y="123"/>
                  </a:cubicBezTo>
                  <a:cubicBezTo>
                    <a:pt x="57" y="99"/>
                    <a:pt x="61" y="77"/>
                    <a:pt x="77" y="60"/>
                  </a:cubicBezTo>
                  <a:cubicBezTo>
                    <a:pt x="78" y="61"/>
                    <a:pt x="80" y="61"/>
                    <a:pt x="82" y="61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4" y="61"/>
                    <a:pt x="94" y="55"/>
                    <a:pt x="90" y="55"/>
                  </a:cubicBezTo>
                  <a:cubicBezTo>
                    <a:pt x="82" y="55"/>
                    <a:pt x="82" y="55"/>
                    <a:pt x="82" y="55"/>
                  </a:cubicBezTo>
                  <a:cubicBezTo>
                    <a:pt x="82" y="55"/>
                    <a:pt x="82" y="55"/>
                    <a:pt x="81" y="55"/>
                  </a:cubicBezTo>
                  <a:cubicBezTo>
                    <a:pt x="84" y="53"/>
                    <a:pt x="86" y="51"/>
                    <a:pt x="88" y="49"/>
                  </a:cubicBezTo>
                  <a:cubicBezTo>
                    <a:pt x="135" y="15"/>
                    <a:pt x="201" y="23"/>
                    <a:pt x="256" y="19"/>
                  </a:cubicBezTo>
                  <a:cubicBezTo>
                    <a:pt x="265" y="18"/>
                    <a:pt x="275" y="18"/>
                    <a:pt x="285" y="18"/>
                  </a:cubicBezTo>
                  <a:cubicBezTo>
                    <a:pt x="284" y="19"/>
                    <a:pt x="284" y="20"/>
                    <a:pt x="285" y="21"/>
                  </a:cubicBezTo>
                  <a:cubicBezTo>
                    <a:pt x="284" y="23"/>
                    <a:pt x="286" y="25"/>
                    <a:pt x="287" y="27"/>
                  </a:cubicBezTo>
                  <a:cubicBezTo>
                    <a:pt x="287" y="28"/>
                    <a:pt x="288" y="27"/>
                    <a:pt x="288" y="26"/>
                  </a:cubicBezTo>
                  <a:cubicBezTo>
                    <a:pt x="288" y="25"/>
                    <a:pt x="287" y="24"/>
                    <a:pt x="287" y="23"/>
                  </a:cubicBezTo>
                  <a:cubicBezTo>
                    <a:pt x="288" y="23"/>
                    <a:pt x="289" y="23"/>
                    <a:pt x="291" y="23"/>
                  </a:cubicBezTo>
                  <a:cubicBezTo>
                    <a:pt x="291" y="23"/>
                    <a:pt x="291" y="22"/>
                    <a:pt x="291" y="22"/>
                  </a:cubicBezTo>
                  <a:cubicBezTo>
                    <a:pt x="291" y="22"/>
                    <a:pt x="292" y="22"/>
                    <a:pt x="292" y="22"/>
                  </a:cubicBezTo>
                  <a:cubicBezTo>
                    <a:pt x="294" y="22"/>
                    <a:pt x="295" y="21"/>
                    <a:pt x="296" y="21"/>
                  </a:cubicBezTo>
                  <a:cubicBezTo>
                    <a:pt x="297" y="21"/>
                    <a:pt x="298" y="19"/>
                    <a:pt x="298" y="18"/>
                  </a:cubicBezTo>
                  <a:cubicBezTo>
                    <a:pt x="325" y="18"/>
                    <a:pt x="353" y="21"/>
                    <a:pt x="380" y="25"/>
                  </a:cubicBezTo>
                  <a:cubicBezTo>
                    <a:pt x="421" y="32"/>
                    <a:pt x="467" y="45"/>
                    <a:pt x="496" y="77"/>
                  </a:cubicBezTo>
                  <a:cubicBezTo>
                    <a:pt x="510" y="93"/>
                    <a:pt x="513" y="111"/>
                    <a:pt x="516" y="131"/>
                  </a:cubicBezTo>
                  <a:cubicBezTo>
                    <a:pt x="495" y="127"/>
                    <a:pt x="473" y="130"/>
                    <a:pt x="450" y="134"/>
                  </a:cubicBezTo>
                  <a:cubicBezTo>
                    <a:pt x="419" y="141"/>
                    <a:pt x="389" y="140"/>
                    <a:pt x="357" y="135"/>
                  </a:cubicBezTo>
                  <a:close/>
                  <a:moveTo>
                    <a:pt x="438" y="156"/>
                  </a:moveTo>
                  <a:cubicBezTo>
                    <a:pt x="458" y="153"/>
                    <a:pt x="477" y="148"/>
                    <a:pt x="497" y="148"/>
                  </a:cubicBezTo>
                  <a:cubicBezTo>
                    <a:pt x="493" y="150"/>
                    <a:pt x="488" y="152"/>
                    <a:pt x="484" y="154"/>
                  </a:cubicBezTo>
                  <a:cubicBezTo>
                    <a:pt x="459" y="167"/>
                    <a:pt x="433" y="163"/>
                    <a:pt x="406" y="159"/>
                  </a:cubicBezTo>
                  <a:cubicBezTo>
                    <a:pt x="405" y="159"/>
                    <a:pt x="403" y="158"/>
                    <a:pt x="402" y="158"/>
                  </a:cubicBezTo>
                  <a:cubicBezTo>
                    <a:pt x="414" y="158"/>
                    <a:pt x="426" y="158"/>
                    <a:pt x="438" y="156"/>
                  </a:cubicBezTo>
                  <a:close/>
                  <a:moveTo>
                    <a:pt x="500" y="230"/>
                  </a:moveTo>
                  <a:cubicBezTo>
                    <a:pt x="500" y="230"/>
                    <a:pt x="500" y="229"/>
                    <a:pt x="500" y="228"/>
                  </a:cubicBezTo>
                  <a:cubicBezTo>
                    <a:pt x="501" y="228"/>
                    <a:pt x="501" y="229"/>
                    <a:pt x="502" y="229"/>
                  </a:cubicBezTo>
                  <a:cubicBezTo>
                    <a:pt x="502" y="229"/>
                    <a:pt x="501" y="230"/>
                    <a:pt x="501" y="230"/>
                  </a:cubicBezTo>
                  <a:cubicBezTo>
                    <a:pt x="501" y="230"/>
                    <a:pt x="500" y="230"/>
                    <a:pt x="500" y="230"/>
                  </a:cubicBezTo>
                  <a:close/>
                  <a:moveTo>
                    <a:pt x="91" y="260"/>
                  </a:moveTo>
                  <a:cubicBezTo>
                    <a:pt x="91" y="260"/>
                    <a:pt x="92" y="261"/>
                    <a:pt x="92" y="261"/>
                  </a:cubicBezTo>
                  <a:cubicBezTo>
                    <a:pt x="89" y="260"/>
                    <a:pt x="86" y="259"/>
                    <a:pt x="83" y="258"/>
                  </a:cubicBezTo>
                  <a:cubicBezTo>
                    <a:pt x="86" y="259"/>
                    <a:pt x="88" y="259"/>
                    <a:pt x="91" y="260"/>
                  </a:cubicBezTo>
                  <a:close/>
                  <a:moveTo>
                    <a:pt x="478" y="212"/>
                  </a:moveTo>
                  <a:cubicBezTo>
                    <a:pt x="477" y="212"/>
                    <a:pt x="475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5" y="212"/>
                    <a:pt x="477" y="212"/>
                    <a:pt x="479" y="212"/>
                  </a:cubicBezTo>
                  <a:cubicBezTo>
                    <a:pt x="479" y="212"/>
                    <a:pt x="479" y="212"/>
                    <a:pt x="478" y="212"/>
                  </a:cubicBezTo>
                  <a:close/>
                  <a:moveTo>
                    <a:pt x="32" y="297"/>
                  </a:moveTo>
                  <a:cubicBezTo>
                    <a:pt x="26" y="298"/>
                    <a:pt x="23" y="295"/>
                    <a:pt x="20" y="291"/>
                  </a:cubicBezTo>
                  <a:cubicBezTo>
                    <a:pt x="18" y="289"/>
                    <a:pt x="17" y="286"/>
                    <a:pt x="15" y="283"/>
                  </a:cubicBezTo>
                  <a:cubicBezTo>
                    <a:pt x="16" y="283"/>
                    <a:pt x="16" y="283"/>
                    <a:pt x="16" y="283"/>
                  </a:cubicBezTo>
                  <a:cubicBezTo>
                    <a:pt x="17" y="284"/>
                    <a:pt x="18" y="284"/>
                    <a:pt x="20" y="284"/>
                  </a:cubicBezTo>
                  <a:cubicBezTo>
                    <a:pt x="22" y="284"/>
                    <a:pt x="25" y="281"/>
                    <a:pt x="25" y="279"/>
                  </a:cubicBezTo>
                  <a:cubicBezTo>
                    <a:pt x="25" y="261"/>
                    <a:pt x="40" y="239"/>
                    <a:pt x="57" y="244"/>
                  </a:cubicBezTo>
                  <a:cubicBezTo>
                    <a:pt x="57" y="245"/>
                    <a:pt x="57" y="246"/>
                    <a:pt x="57" y="247"/>
                  </a:cubicBezTo>
                  <a:cubicBezTo>
                    <a:pt x="57" y="252"/>
                    <a:pt x="62" y="256"/>
                    <a:pt x="67" y="257"/>
                  </a:cubicBezTo>
                  <a:cubicBezTo>
                    <a:pt x="68" y="257"/>
                    <a:pt x="70" y="257"/>
                    <a:pt x="71" y="257"/>
                  </a:cubicBezTo>
                  <a:cubicBezTo>
                    <a:pt x="71" y="257"/>
                    <a:pt x="71" y="257"/>
                    <a:pt x="71" y="257"/>
                  </a:cubicBezTo>
                  <a:cubicBezTo>
                    <a:pt x="70" y="259"/>
                    <a:pt x="71" y="261"/>
                    <a:pt x="73" y="262"/>
                  </a:cubicBezTo>
                  <a:cubicBezTo>
                    <a:pt x="82" y="267"/>
                    <a:pt x="91" y="271"/>
                    <a:pt x="100" y="274"/>
                  </a:cubicBezTo>
                  <a:cubicBezTo>
                    <a:pt x="98" y="274"/>
                    <a:pt x="96" y="275"/>
                    <a:pt x="94" y="276"/>
                  </a:cubicBezTo>
                  <a:cubicBezTo>
                    <a:pt x="88" y="279"/>
                    <a:pt x="83" y="284"/>
                    <a:pt x="77" y="287"/>
                  </a:cubicBezTo>
                  <a:cubicBezTo>
                    <a:pt x="72" y="290"/>
                    <a:pt x="64" y="289"/>
                    <a:pt x="58" y="290"/>
                  </a:cubicBezTo>
                  <a:cubicBezTo>
                    <a:pt x="49" y="291"/>
                    <a:pt x="41" y="296"/>
                    <a:pt x="32" y="297"/>
                  </a:cubicBezTo>
                  <a:close/>
                  <a:moveTo>
                    <a:pt x="487" y="322"/>
                  </a:moveTo>
                  <a:cubicBezTo>
                    <a:pt x="484" y="331"/>
                    <a:pt x="481" y="339"/>
                    <a:pt x="476" y="347"/>
                  </a:cubicBezTo>
                  <a:cubicBezTo>
                    <a:pt x="476" y="347"/>
                    <a:pt x="476" y="347"/>
                    <a:pt x="476" y="348"/>
                  </a:cubicBezTo>
                  <a:cubicBezTo>
                    <a:pt x="472" y="349"/>
                    <a:pt x="469" y="352"/>
                    <a:pt x="466" y="353"/>
                  </a:cubicBezTo>
                  <a:cubicBezTo>
                    <a:pt x="458" y="358"/>
                    <a:pt x="450" y="361"/>
                    <a:pt x="442" y="363"/>
                  </a:cubicBezTo>
                  <a:cubicBezTo>
                    <a:pt x="422" y="369"/>
                    <a:pt x="402" y="371"/>
                    <a:pt x="382" y="372"/>
                  </a:cubicBezTo>
                  <a:cubicBezTo>
                    <a:pt x="342" y="373"/>
                    <a:pt x="302" y="369"/>
                    <a:pt x="263" y="366"/>
                  </a:cubicBezTo>
                  <a:cubicBezTo>
                    <a:pt x="224" y="364"/>
                    <a:pt x="184" y="368"/>
                    <a:pt x="145" y="364"/>
                  </a:cubicBezTo>
                  <a:cubicBezTo>
                    <a:pt x="127" y="362"/>
                    <a:pt x="108" y="355"/>
                    <a:pt x="96" y="341"/>
                  </a:cubicBezTo>
                  <a:cubicBezTo>
                    <a:pt x="85" y="330"/>
                    <a:pt x="79" y="314"/>
                    <a:pt x="72" y="300"/>
                  </a:cubicBezTo>
                  <a:cubicBezTo>
                    <a:pt x="83" y="298"/>
                    <a:pt x="90" y="292"/>
                    <a:pt x="100" y="286"/>
                  </a:cubicBezTo>
                  <a:cubicBezTo>
                    <a:pt x="109" y="281"/>
                    <a:pt x="123" y="301"/>
                    <a:pt x="131" y="306"/>
                  </a:cubicBezTo>
                  <a:cubicBezTo>
                    <a:pt x="142" y="312"/>
                    <a:pt x="157" y="307"/>
                    <a:pt x="168" y="305"/>
                  </a:cubicBezTo>
                  <a:cubicBezTo>
                    <a:pt x="187" y="302"/>
                    <a:pt x="205" y="300"/>
                    <a:pt x="224" y="302"/>
                  </a:cubicBezTo>
                  <a:cubicBezTo>
                    <a:pt x="241" y="303"/>
                    <a:pt x="258" y="306"/>
                    <a:pt x="275" y="305"/>
                  </a:cubicBezTo>
                  <a:cubicBezTo>
                    <a:pt x="288" y="305"/>
                    <a:pt x="300" y="303"/>
                    <a:pt x="313" y="304"/>
                  </a:cubicBezTo>
                  <a:cubicBezTo>
                    <a:pt x="337" y="304"/>
                    <a:pt x="362" y="307"/>
                    <a:pt x="386" y="310"/>
                  </a:cubicBezTo>
                  <a:cubicBezTo>
                    <a:pt x="420" y="313"/>
                    <a:pt x="457" y="316"/>
                    <a:pt x="491" y="309"/>
                  </a:cubicBezTo>
                  <a:cubicBezTo>
                    <a:pt x="490" y="313"/>
                    <a:pt x="489" y="317"/>
                    <a:pt x="487" y="322"/>
                  </a:cubicBezTo>
                  <a:close/>
                  <a:moveTo>
                    <a:pt x="506" y="291"/>
                  </a:moveTo>
                  <a:cubicBezTo>
                    <a:pt x="507" y="287"/>
                    <a:pt x="509" y="284"/>
                    <a:pt x="510" y="280"/>
                  </a:cubicBezTo>
                  <a:cubicBezTo>
                    <a:pt x="512" y="277"/>
                    <a:pt x="508" y="275"/>
                    <a:pt x="506" y="277"/>
                  </a:cubicBezTo>
                  <a:cubicBezTo>
                    <a:pt x="502" y="283"/>
                    <a:pt x="499" y="288"/>
                    <a:pt x="497" y="294"/>
                  </a:cubicBezTo>
                  <a:cubicBezTo>
                    <a:pt x="480" y="299"/>
                    <a:pt x="461" y="301"/>
                    <a:pt x="442" y="301"/>
                  </a:cubicBezTo>
                  <a:cubicBezTo>
                    <a:pt x="393" y="301"/>
                    <a:pt x="346" y="290"/>
                    <a:pt x="297" y="292"/>
                  </a:cubicBezTo>
                  <a:cubicBezTo>
                    <a:pt x="282" y="292"/>
                    <a:pt x="268" y="294"/>
                    <a:pt x="253" y="293"/>
                  </a:cubicBezTo>
                  <a:cubicBezTo>
                    <a:pt x="237" y="292"/>
                    <a:pt x="221" y="289"/>
                    <a:pt x="205" y="288"/>
                  </a:cubicBezTo>
                  <a:cubicBezTo>
                    <a:pt x="188" y="288"/>
                    <a:pt x="171" y="293"/>
                    <a:pt x="154" y="296"/>
                  </a:cubicBezTo>
                  <a:cubicBezTo>
                    <a:pt x="145" y="297"/>
                    <a:pt x="138" y="297"/>
                    <a:pt x="131" y="291"/>
                  </a:cubicBezTo>
                  <a:cubicBezTo>
                    <a:pt x="126" y="288"/>
                    <a:pt x="122" y="283"/>
                    <a:pt x="118" y="279"/>
                  </a:cubicBezTo>
                  <a:cubicBezTo>
                    <a:pt x="118" y="279"/>
                    <a:pt x="118" y="279"/>
                    <a:pt x="118" y="279"/>
                  </a:cubicBezTo>
                  <a:cubicBezTo>
                    <a:pt x="119" y="279"/>
                    <a:pt x="119" y="279"/>
                    <a:pt x="120" y="279"/>
                  </a:cubicBezTo>
                  <a:cubicBezTo>
                    <a:pt x="174" y="290"/>
                    <a:pt x="232" y="279"/>
                    <a:pt x="287" y="278"/>
                  </a:cubicBezTo>
                  <a:cubicBezTo>
                    <a:pt x="293" y="278"/>
                    <a:pt x="299" y="278"/>
                    <a:pt x="305" y="278"/>
                  </a:cubicBezTo>
                  <a:cubicBezTo>
                    <a:pt x="307" y="279"/>
                    <a:pt x="309" y="279"/>
                    <a:pt x="311" y="279"/>
                  </a:cubicBezTo>
                  <a:cubicBezTo>
                    <a:pt x="314" y="279"/>
                    <a:pt x="317" y="279"/>
                    <a:pt x="319" y="279"/>
                  </a:cubicBezTo>
                  <a:cubicBezTo>
                    <a:pt x="341" y="281"/>
                    <a:pt x="363" y="285"/>
                    <a:pt x="384" y="286"/>
                  </a:cubicBezTo>
                  <a:cubicBezTo>
                    <a:pt x="397" y="286"/>
                    <a:pt x="421" y="288"/>
                    <a:pt x="438" y="282"/>
                  </a:cubicBezTo>
                  <a:cubicBezTo>
                    <a:pt x="453" y="280"/>
                    <a:pt x="470" y="276"/>
                    <a:pt x="483" y="268"/>
                  </a:cubicBezTo>
                  <a:cubicBezTo>
                    <a:pt x="485" y="267"/>
                    <a:pt x="487" y="264"/>
                    <a:pt x="486" y="261"/>
                  </a:cubicBezTo>
                  <a:cubicBezTo>
                    <a:pt x="486" y="261"/>
                    <a:pt x="485" y="260"/>
                    <a:pt x="485" y="259"/>
                  </a:cubicBezTo>
                  <a:cubicBezTo>
                    <a:pt x="489" y="258"/>
                    <a:pt x="493" y="256"/>
                    <a:pt x="497" y="254"/>
                  </a:cubicBezTo>
                  <a:cubicBezTo>
                    <a:pt x="506" y="250"/>
                    <a:pt x="519" y="243"/>
                    <a:pt x="523" y="233"/>
                  </a:cubicBezTo>
                  <a:cubicBezTo>
                    <a:pt x="534" y="238"/>
                    <a:pt x="545" y="244"/>
                    <a:pt x="555" y="250"/>
                  </a:cubicBezTo>
                  <a:cubicBezTo>
                    <a:pt x="544" y="271"/>
                    <a:pt x="526" y="284"/>
                    <a:pt x="506" y="291"/>
                  </a:cubicBezTo>
                  <a:close/>
                  <a:moveTo>
                    <a:pt x="551" y="205"/>
                  </a:moveTo>
                  <a:cubicBezTo>
                    <a:pt x="530" y="206"/>
                    <a:pt x="508" y="200"/>
                    <a:pt x="487" y="198"/>
                  </a:cubicBezTo>
                  <a:cubicBezTo>
                    <a:pt x="460" y="194"/>
                    <a:pt x="439" y="202"/>
                    <a:pt x="414" y="211"/>
                  </a:cubicBezTo>
                  <a:cubicBezTo>
                    <a:pt x="380" y="223"/>
                    <a:pt x="350" y="212"/>
                    <a:pt x="317" y="206"/>
                  </a:cubicBezTo>
                  <a:cubicBezTo>
                    <a:pt x="297" y="203"/>
                    <a:pt x="279" y="208"/>
                    <a:pt x="260" y="212"/>
                  </a:cubicBezTo>
                  <a:cubicBezTo>
                    <a:pt x="251" y="212"/>
                    <a:pt x="243" y="212"/>
                    <a:pt x="234" y="212"/>
                  </a:cubicBezTo>
                  <a:cubicBezTo>
                    <a:pt x="227" y="211"/>
                    <a:pt x="220" y="211"/>
                    <a:pt x="213" y="211"/>
                  </a:cubicBezTo>
                  <a:cubicBezTo>
                    <a:pt x="192" y="206"/>
                    <a:pt x="172" y="198"/>
                    <a:pt x="151" y="199"/>
                  </a:cubicBezTo>
                  <a:cubicBezTo>
                    <a:pt x="128" y="199"/>
                    <a:pt x="106" y="209"/>
                    <a:pt x="84" y="215"/>
                  </a:cubicBezTo>
                  <a:cubicBezTo>
                    <a:pt x="66" y="219"/>
                    <a:pt x="40" y="225"/>
                    <a:pt x="28" y="206"/>
                  </a:cubicBezTo>
                  <a:cubicBezTo>
                    <a:pt x="26" y="203"/>
                    <a:pt x="25" y="198"/>
                    <a:pt x="24" y="194"/>
                  </a:cubicBezTo>
                  <a:cubicBezTo>
                    <a:pt x="32" y="193"/>
                    <a:pt x="41" y="196"/>
                    <a:pt x="50" y="197"/>
                  </a:cubicBezTo>
                  <a:cubicBezTo>
                    <a:pt x="55" y="197"/>
                    <a:pt x="59" y="191"/>
                    <a:pt x="54" y="188"/>
                  </a:cubicBezTo>
                  <a:cubicBezTo>
                    <a:pt x="48" y="185"/>
                    <a:pt x="44" y="183"/>
                    <a:pt x="39" y="181"/>
                  </a:cubicBezTo>
                  <a:cubicBezTo>
                    <a:pt x="59" y="173"/>
                    <a:pt x="83" y="175"/>
                    <a:pt x="105" y="178"/>
                  </a:cubicBezTo>
                  <a:cubicBezTo>
                    <a:pt x="130" y="181"/>
                    <a:pt x="155" y="186"/>
                    <a:pt x="181" y="183"/>
                  </a:cubicBezTo>
                  <a:cubicBezTo>
                    <a:pt x="193" y="182"/>
                    <a:pt x="205" y="179"/>
                    <a:pt x="217" y="177"/>
                  </a:cubicBezTo>
                  <a:cubicBezTo>
                    <a:pt x="233" y="175"/>
                    <a:pt x="248" y="177"/>
                    <a:pt x="264" y="181"/>
                  </a:cubicBezTo>
                  <a:cubicBezTo>
                    <a:pt x="290" y="188"/>
                    <a:pt x="312" y="196"/>
                    <a:pt x="339" y="186"/>
                  </a:cubicBezTo>
                  <a:cubicBezTo>
                    <a:pt x="350" y="182"/>
                    <a:pt x="361" y="176"/>
                    <a:pt x="372" y="173"/>
                  </a:cubicBezTo>
                  <a:cubicBezTo>
                    <a:pt x="388" y="169"/>
                    <a:pt x="406" y="174"/>
                    <a:pt x="421" y="177"/>
                  </a:cubicBezTo>
                  <a:cubicBezTo>
                    <a:pt x="445" y="180"/>
                    <a:pt x="469" y="179"/>
                    <a:pt x="490" y="168"/>
                  </a:cubicBezTo>
                  <a:cubicBezTo>
                    <a:pt x="511" y="157"/>
                    <a:pt x="531" y="158"/>
                    <a:pt x="551" y="170"/>
                  </a:cubicBezTo>
                  <a:cubicBezTo>
                    <a:pt x="565" y="179"/>
                    <a:pt x="577" y="182"/>
                    <a:pt x="590" y="178"/>
                  </a:cubicBezTo>
                  <a:cubicBezTo>
                    <a:pt x="583" y="194"/>
                    <a:pt x="571" y="203"/>
                    <a:pt x="551" y="2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0" name="Freeform 2236"/>
            <p:cNvSpPr>
              <a:spLocks/>
            </p:cNvSpPr>
            <p:nvPr/>
          </p:nvSpPr>
          <p:spPr bwMode="auto">
            <a:xfrm>
              <a:off x="7467600" y="381000"/>
              <a:ext cx="22225" cy="31750"/>
            </a:xfrm>
            <a:custGeom>
              <a:avLst/>
              <a:gdLst>
                <a:gd name="T0" fmla="*/ 11 w 14"/>
                <a:gd name="T1" fmla="*/ 0 h 20"/>
                <a:gd name="T2" fmla="*/ 4 w 14"/>
                <a:gd name="T3" fmla="*/ 5 h 20"/>
                <a:gd name="T4" fmla="*/ 2 w 14"/>
                <a:gd name="T5" fmla="*/ 13 h 20"/>
                <a:gd name="T6" fmla="*/ 3 w 14"/>
                <a:gd name="T7" fmla="*/ 18 h 20"/>
                <a:gd name="T8" fmla="*/ 5 w 14"/>
                <a:gd name="T9" fmla="*/ 18 h 20"/>
                <a:gd name="T10" fmla="*/ 6 w 14"/>
                <a:gd name="T11" fmla="*/ 13 h 20"/>
                <a:gd name="T12" fmla="*/ 8 w 14"/>
                <a:gd name="T13" fmla="*/ 9 h 20"/>
                <a:gd name="T14" fmla="*/ 13 w 14"/>
                <a:gd name="T15" fmla="*/ 4 h 20"/>
                <a:gd name="T16" fmla="*/ 11 w 14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0">
                  <a:moveTo>
                    <a:pt x="11" y="0"/>
                  </a:moveTo>
                  <a:cubicBezTo>
                    <a:pt x="8" y="1"/>
                    <a:pt x="6" y="3"/>
                    <a:pt x="4" y="5"/>
                  </a:cubicBezTo>
                  <a:cubicBezTo>
                    <a:pt x="2" y="7"/>
                    <a:pt x="0" y="11"/>
                    <a:pt x="2" y="13"/>
                  </a:cubicBezTo>
                  <a:cubicBezTo>
                    <a:pt x="2" y="15"/>
                    <a:pt x="2" y="16"/>
                    <a:pt x="3" y="18"/>
                  </a:cubicBezTo>
                  <a:cubicBezTo>
                    <a:pt x="3" y="20"/>
                    <a:pt x="5" y="20"/>
                    <a:pt x="5" y="18"/>
                  </a:cubicBezTo>
                  <a:cubicBezTo>
                    <a:pt x="6" y="17"/>
                    <a:pt x="6" y="15"/>
                    <a:pt x="6" y="13"/>
                  </a:cubicBezTo>
                  <a:cubicBezTo>
                    <a:pt x="7" y="12"/>
                    <a:pt x="8" y="11"/>
                    <a:pt x="8" y="9"/>
                  </a:cubicBezTo>
                  <a:cubicBezTo>
                    <a:pt x="9" y="7"/>
                    <a:pt x="11" y="5"/>
                    <a:pt x="13" y="4"/>
                  </a:cubicBezTo>
                  <a:cubicBezTo>
                    <a:pt x="14" y="3"/>
                    <a:pt x="13" y="0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1" name="Freeform 2237"/>
            <p:cNvSpPr>
              <a:spLocks/>
            </p:cNvSpPr>
            <p:nvPr/>
          </p:nvSpPr>
          <p:spPr bwMode="auto">
            <a:xfrm>
              <a:off x="7577138" y="374650"/>
              <a:ext cx="26988" cy="28575"/>
            </a:xfrm>
            <a:custGeom>
              <a:avLst/>
              <a:gdLst>
                <a:gd name="T0" fmla="*/ 15 w 17"/>
                <a:gd name="T1" fmla="*/ 4 h 18"/>
                <a:gd name="T2" fmla="*/ 3 w 17"/>
                <a:gd name="T3" fmla="*/ 3 h 18"/>
                <a:gd name="T4" fmla="*/ 2 w 17"/>
                <a:gd name="T5" fmla="*/ 14 h 18"/>
                <a:gd name="T6" fmla="*/ 6 w 17"/>
                <a:gd name="T7" fmla="*/ 18 h 18"/>
                <a:gd name="T8" fmla="*/ 10 w 17"/>
                <a:gd name="T9" fmla="*/ 14 h 18"/>
                <a:gd name="T10" fmla="*/ 10 w 17"/>
                <a:gd name="T11" fmla="*/ 13 h 18"/>
                <a:gd name="T12" fmla="*/ 10 w 17"/>
                <a:gd name="T13" fmla="*/ 13 h 18"/>
                <a:gd name="T14" fmla="*/ 10 w 17"/>
                <a:gd name="T15" fmla="*/ 13 h 18"/>
                <a:gd name="T16" fmla="*/ 11 w 17"/>
                <a:gd name="T17" fmla="*/ 11 h 18"/>
                <a:gd name="T18" fmla="*/ 11 w 17"/>
                <a:gd name="T19" fmla="*/ 11 h 18"/>
                <a:gd name="T20" fmla="*/ 11 w 17"/>
                <a:gd name="T21" fmla="*/ 11 h 18"/>
                <a:gd name="T22" fmla="*/ 11 w 17"/>
                <a:gd name="T23" fmla="*/ 10 h 18"/>
                <a:gd name="T24" fmla="*/ 11 w 17"/>
                <a:gd name="T25" fmla="*/ 10 h 18"/>
                <a:gd name="T26" fmla="*/ 13 w 17"/>
                <a:gd name="T27" fmla="*/ 10 h 18"/>
                <a:gd name="T28" fmla="*/ 13 w 17"/>
                <a:gd name="T29" fmla="*/ 10 h 18"/>
                <a:gd name="T30" fmla="*/ 13 w 17"/>
                <a:gd name="T31" fmla="*/ 9 h 18"/>
                <a:gd name="T32" fmla="*/ 15 w 17"/>
                <a:gd name="T33" fmla="*/ 9 h 18"/>
                <a:gd name="T34" fmla="*/ 15 w 17"/>
                <a:gd name="T3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18">
                  <a:moveTo>
                    <a:pt x="15" y="4"/>
                  </a:moveTo>
                  <a:cubicBezTo>
                    <a:pt x="11" y="2"/>
                    <a:pt x="6" y="0"/>
                    <a:pt x="3" y="3"/>
                  </a:cubicBezTo>
                  <a:cubicBezTo>
                    <a:pt x="0" y="6"/>
                    <a:pt x="1" y="10"/>
                    <a:pt x="2" y="14"/>
                  </a:cubicBezTo>
                  <a:cubicBezTo>
                    <a:pt x="2" y="16"/>
                    <a:pt x="3" y="18"/>
                    <a:pt x="6" y="18"/>
                  </a:cubicBezTo>
                  <a:cubicBezTo>
                    <a:pt x="9" y="18"/>
                    <a:pt x="10" y="16"/>
                    <a:pt x="10" y="14"/>
                  </a:cubicBezTo>
                  <a:cubicBezTo>
                    <a:pt x="10" y="14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9"/>
                    <a:pt x="14" y="9"/>
                    <a:pt x="15" y="9"/>
                  </a:cubicBezTo>
                  <a:cubicBezTo>
                    <a:pt x="17" y="8"/>
                    <a:pt x="17" y="5"/>
                    <a:pt x="15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2" name="Freeform 2238"/>
            <p:cNvSpPr>
              <a:spLocks/>
            </p:cNvSpPr>
            <p:nvPr/>
          </p:nvSpPr>
          <p:spPr bwMode="auto">
            <a:xfrm>
              <a:off x="7753350" y="361950"/>
              <a:ext cx="53975" cy="71438"/>
            </a:xfrm>
            <a:custGeom>
              <a:avLst/>
              <a:gdLst>
                <a:gd name="T0" fmla="*/ 35 w 35"/>
                <a:gd name="T1" fmla="*/ 38 h 45"/>
                <a:gd name="T2" fmla="*/ 32 w 35"/>
                <a:gd name="T3" fmla="*/ 23 h 45"/>
                <a:gd name="T4" fmla="*/ 21 w 35"/>
                <a:gd name="T5" fmla="*/ 9 h 45"/>
                <a:gd name="T6" fmla="*/ 8 w 35"/>
                <a:gd name="T7" fmla="*/ 22 h 45"/>
                <a:gd name="T8" fmla="*/ 16 w 35"/>
                <a:gd name="T9" fmla="*/ 33 h 45"/>
                <a:gd name="T10" fmla="*/ 25 w 35"/>
                <a:gd name="T11" fmla="*/ 42 h 45"/>
                <a:gd name="T12" fmla="*/ 35 w 35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5">
                  <a:moveTo>
                    <a:pt x="35" y="38"/>
                  </a:moveTo>
                  <a:cubicBezTo>
                    <a:pt x="34" y="33"/>
                    <a:pt x="33" y="28"/>
                    <a:pt x="32" y="23"/>
                  </a:cubicBezTo>
                  <a:cubicBezTo>
                    <a:pt x="30" y="18"/>
                    <a:pt x="25" y="13"/>
                    <a:pt x="21" y="9"/>
                  </a:cubicBezTo>
                  <a:cubicBezTo>
                    <a:pt x="12" y="0"/>
                    <a:pt x="0" y="13"/>
                    <a:pt x="8" y="22"/>
                  </a:cubicBezTo>
                  <a:cubicBezTo>
                    <a:pt x="10" y="26"/>
                    <a:pt x="12" y="30"/>
                    <a:pt x="16" y="33"/>
                  </a:cubicBezTo>
                  <a:cubicBezTo>
                    <a:pt x="19" y="36"/>
                    <a:pt x="22" y="39"/>
                    <a:pt x="25" y="42"/>
                  </a:cubicBezTo>
                  <a:cubicBezTo>
                    <a:pt x="28" y="45"/>
                    <a:pt x="35" y="43"/>
                    <a:pt x="35" y="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3" name="Freeform 2239"/>
            <p:cNvSpPr>
              <a:spLocks/>
            </p:cNvSpPr>
            <p:nvPr/>
          </p:nvSpPr>
          <p:spPr bwMode="auto">
            <a:xfrm>
              <a:off x="7931150" y="368300"/>
              <a:ext cx="31750" cy="44450"/>
            </a:xfrm>
            <a:custGeom>
              <a:avLst/>
              <a:gdLst>
                <a:gd name="T0" fmla="*/ 9 w 20"/>
                <a:gd name="T1" fmla="*/ 16 h 28"/>
                <a:gd name="T2" fmla="*/ 13 w 20"/>
                <a:gd name="T3" fmla="*/ 22 h 28"/>
                <a:gd name="T4" fmla="*/ 18 w 20"/>
                <a:gd name="T5" fmla="*/ 27 h 28"/>
                <a:gd name="T6" fmla="*/ 19 w 20"/>
                <a:gd name="T7" fmla="*/ 26 h 28"/>
                <a:gd name="T8" fmla="*/ 18 w 20"/>
                <a:gd name="T9" fmla="*/ 18 h 28"/>
                <a:gd name="T10" fmla="*/ 14 w 20"/>
                <a:gd name="T11" fmla="*/ 11 h 28"/>
                <a:gd name="T12" fmla="*/ 3 w 20"/>
                <a:gd name="T13" fmla="*/ 0 h 28"/>
                <a:gd name="T14" fmla="*/ 0 w 20"/>
                <a:gd name="T15" fmla="*/ 3 h 28"/>
                <a:gd name="T16" fmla="*/ 9 w 20"/>
                <a:gd name="T17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8">
                  <a:moveTo>
                    <a:pt x="9" y="16"/>
                  </a:moveTo>
                  <a:cubicBezTo>
                    <a:pt x="10" y="18"/>
                    <a:pt x="11" y="20"/>
                    <a:pt x="13" y="22"/>
                  </a:cubicBezTo>
                  <a:cubicBezTo>
                    <a:pt x="14" y="23"/>
                    <a:pt x="16" y="25"/>
                    <a:pt x="18" y="27"/>
                  </a:cubicBezTo>
                  <a:cubicBezTo>
                    <a:pt x="18" y="28"/>
                    <a:pt x="20" y="27"/>
                    <a:pt x="19" y="26"/>
                  </a:cubicBezTo>
                  <a:cubicBezTo>
                    <a:pt x="19" y="23"/>
                    <a:pt x="19" y="21"/>
                    <a:pt x="18" y="18"/>
                  </a:cubicBezTo>
                  <a:cubicBezTo>
                    <a:pt x="17" y="16"/>
                    <a:pt x="16" y="13"/>
                    <a:pt x="14" y="11"/>
                  </a:cubicBezTo>
                  <a:cubicBezTo>
                    <a:pt x="12" y="7"/>
                    <a:pt x="8" y="1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8"/>
                    <a:pt x="6" y="12"/>
                    <a:pt x="9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4" name="Freeform 2240"/>
            <p:cNvSpPr>
              <a:spLocks/>
            </p:cNvSpPr>
            <p:nvPr/>
          </p:nvSpPr>
          <p:spPr bwMode="auto">
            <a:xfrm>
              <a:off x="8016875" y="452437"/>
              <a:ext cx="23813" cy="14288"/>
            </a:xfrm>
            <a:custGeom>
              <a:avLst/>
              <a:gdLst>
                <a:gd name="T0" fmla="*/ 5 w 15"/>
                <a:gd name="T1" fmla="*/ 8 h 9"/>
                <a:gd name="T2" fmla="*/ 12 w 15"/>
                <a:gd name="T3" fmla="*/ 7 h 9"/>
                <a:gd name="T4" fmla="*/ 12 w 15"/>
                <a:gd name="T5" fmla="*/ 2 h 9"/>
                <a:gd name="T6" fmla="*/ 5 w 15"/>
                <a:gd name="T7" fmla="*/ 1 h 9"/>
                <a:gd name="T8" fmla="*/ 0 w 15"/>
                <a:gd name="T9" fmla="*/ 4 h 9"/>
                <a:gd name="T10" fmla="*/ 5 w 15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5" y="8"/>
                  </a:moveTo>
                  <a:cubicBezTo>
                    <a:pt x="7" y="8"/>
                    <a:pt x="10" y="7"/>
                    <a:pt x="12" y="7"/>
                  </a:cubicBezTo>
                  <a:cubicBezTo>
                    <a:pt x="15" y="7"/>
                    <a:pt x="15" y="2"/>
                    <a:pt x="12" y="2"/>
                  </a:cubicBezTo>
                  <a:cubicBezTo>
                    <a:pt x="10" y="1"/>
                    <a:pt x="7" y="1"/>
                    <a:pt x="5" y="1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5" name="Freeform 2241"/>
            <p:cNvSpPr>
              <a:spLocks/>
            </p:cNvSpPr>
            <p:nvPr/>
          </p:nvSpPr>
          <p:spPr bwMode="auto">
            <a:xfrm>
              <a:off x="7850188" y="428625"/>
              <a:ext cx="33338" cy="31750"/>
            </a:xfrm>
            <a:custGeom>
              <a:avLst/>
              <a:gdLst>
                <a:gd name="T0" fmla="*/ 11 w 21"/>
                <a:gd name="T1" fmla="*/ 6 h 20"/>
                <a:gd name="T2" fmla="*/ 11 w 21"/>
                <a:gd name="T3" fmla="*/ 7 h 20"/>
                <a:gd name="T4" fmla="*/ 10 w 21"/>
                <a:gd name="T5" fmla="*/ 6 h 20"/>
                <a:gd name="T6" fmla="*/ 9 w 21"/>
                <a:gd name="T7" fmla="*/ 3 h 20"/>
                <a:gd name="T8" fmla="*/ 3 w 21"/>
                <a:gd name="T9" fmla="*/ 3 h 20"/>
                <a:gd name="T10" fmla="*/ 3 w 21"/>
                <a:gd name="T11" fmla="*/ 7 h 20"/>
                <a:gd name="T12" fmla="*/ 1 w 21"/>
                <a:gd name="T13" fmla="*/ 10 h 20"/>
                <a:gd name="T14" fmla="*/ 2 w 21"/>
                <a:gd name="T15" fmla="*/ 15 h 20"/>
                <a:gd name="T16" fmla="*/ 7 w 21"/>
                <a:gd name="T17" fmla="*/ 19 h 20"/>
                <a:gd name="T18" fmla="*/ 17 w 21"/>
                <a:gd name="T19" fmla="*/ 17 h 20"/>
                <a:gd name="T20" fmla="*/ 19 w 21"/>
                <a:gd name="T21" fmla="*/ 9 h 20"/>
                <a:gd name="T22" fmla="*/ 11 w 21"/>
                <a:gd name="T2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20">
                  <a:moveTo>
                    <a:pt x="11" y="6"/>
                  </a:moveTo>
                  <a:cubicBezTo>
                    <a:pt x="11" y="6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9" y="4"/>
                    <a:pt x="9" y="3"/>
                  </a:cubicBezTo>
                  <a:cubicBezTo>
                    <a:pt x="9" y="0"/>
                    <a:pt x="4" y="0"/>
                    <a:pt x="3" y="3"/>
                  </a:cubicBezTo>
                  <a:cubicBezTo>
                    <a:pt x="3" y="4"/>
                    <a:pt x="3" y="6"/>
                    <a:pt x="3" y="7"/>
                  </a:cubicBezTo>
                  <a:cubicBezTo>
                    <a:pt x="2" y="8"/>
                    <a:pt x="1" y="8"/>
                    <a:pt x="1" y="10"/>
                  </a:cubicBezTo>
                  <a:cubicBezTo>
                    <a:pt x="0" y="11"/>
                    <a:pt x="1" y="13"/>
                    <a:pt x="2" y="15"/>
                  </a:cubicBezTo>
                  <a:cubicBezTo>
                    <a:pt x="3" y="17"/>
                    <a:pt x="5" y="18"/>
                    <a:pt x="7" y="19"/>
                  </a:cubicBezTo>
                  <a:cubicBezTo>
                    <a:pt x="10" y="20"/>
                    <a:pt x="14" y="18"/>
                    <a:pt x="17" y="17"/>
                  </a:cubicBezTo>
                  <a:cubicBezTo>
                    <a:pt x="20" y="15"/>
                    <a:pt x="21" y="11"/>
                    <a:pt x="19" y="9"/>
                  </a:cubicBezTo>
                  <a:cubicBezTo>
                    <a:pt x="18" y="6"/>
                    <a:pt x="14" y="5"/>
                    <a:pt x="11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6" name="Freeform 2242"/>
            <p:cNvSpPr>
              <a:spLocks/>
            </p:cNvSpPr>
            <p:nvPr/>
          </p:nvSpPr>
          <p:spPr bwMode="auto">
            <a:xfrm>
              <a:off x="7829550" y="366712"/>
              <a:ext cx="41275" cy="30163"/>
            </a:xfrm>
            <a:custGeom>
              <a:avLst/>
              <a:gdLst>
                <a:gd name="T0" fmla="*/ 24 w 26"/>
                <a:gd name="T1" fmla="*/ 15 h 19"/>
                <a:gd name="T2" fmla="*/ 22 w 26"/>
                <a:gd name="T3" fmla="*/ 6 h 19"/>
                <a:gd name="T4" fmla="*/ 20 w 26"/>
                <a:gd name="T5" fmla="*/ 3 h 19"/>
                <a:gd name="T6" fmla="*/ 18 w 26"/>
                <a:gd name="T7" fmla="*/ 3 h 19"/>
                <a:gd name="T8" fmla="*/ 18 w 26"/>
                <a:gd name="T9" fmla="*/ 5 h 19"/>
                <a:gd name="T10" fmla="*/ 18 w 26"/>
                <a:gd name="T11" fmla="*/ 5 h 19"/>
                <a:gd name="T12" fmla="*/ 17 w 26"/>
                <a:gd name="T13" fmla="*/ 5 h 19"/>
                <a:gd name="T14" fmla="*/ 15 w 26"/>
                <a:gd name="T15" fmla="*/ 3 h 19"/>
                <a:gd name="T16" fmla="*/ 3 w 26"/>
                <a:gd name="T17" fmla="*/ 0 h 19"/>
                <a:gd name="T18" fmla="*/ 1 w 26"/>
                <a:gd name="T19" fmla="*/ 5 h 19"/>
                <a:gd name="T20" fmla="*/ 11 w 26"/>
                <a:gd name="T21" fmla="*/ 15 h 19"/>
                <a:gd name="T22" fmla="*/ 24 w 26"/>
                <a:gd name="T23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19">
                  <a:moveTo>
                    <a:pt x="24" y="15"/>
                  </a:moveTo>
                  <a:cubicBezTo>
                    <a:pt x="26" y="12"/>
                    <a:pt x="26" y="8"/>
                    <a:pt x="22" y="6"/>
                  </a:cubicBezTo>
                  <a:cubicBezTo>
                    <a:pt x="21" y="5"/>
                    <a:pt x="21" y="4"/>
                    <a:pt x="20" y="3"/>
                  </a:cubicBezTo>
                  <a:cubicBezTo>
                    <a:pt x="20" y="1"/>
                    <a:pt x="18" y="2"/>
                    <a:pt x="18" y="3"/>
                  </a:cubicBezTo>
                  <a:cubicBezTo>
                    <a:pt x="18" y="4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4"/>
                    <a:pt x="15" y="4"/>
                    <a:pt x="15" y="3"/>
                  </a:cubicBezTo>
                  <a:cubicBezTo>
                    <a:pt x="11" y="1"/>
                    <a:pt x="7" y="0"/>
                    <a:pt x="3" y="0"/>
                  </a:cubicBezTo>
                  <a:cubicBezTo>
                    <a:pt x="1" y="1"/>
                    <a:pt x="0" y="3"/>
                    <a:pt x="1" y="5"/>
                  </a:cubicBezTo>
                  <a:cubicBezTo>
                    <a:pt x="3" y="9"/>
                    <a:pt x="7" y="12"/>
                    <a:pt x="11" y="15"/>
                  </a:cubicBezTo>
                  <a:cubicBezTo>
                    <a:pt x="15" y="17"/>
                    <a:pt x="20" y="19"/>
                    <a:pt x="24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7" name="Freeform 2243"/>
            <p:cNvSpPr>
              <a:spLocks/>
            </p:cNvSpPr>
            <p:nvPr/>
          </p:nvSpPr>
          <p:spPr bwMode="auto">
            <a:xfrm>
              <a:off x="7640638" y="350837"/>
              <a:ext cx="31750" cy="44450"/>
            </a:xfrm>
            <a:custGeom>
              <a:avLst/>
              <a:gdLst>
                <a:gd name="T0" fmla="*/ 9 w 20"/>
                <a:gd name="T1" fmla="*/ 3 h 28"/>
                <a:gd name="T2" fmla="*/ 1 w 20"/>
                <a:gd name="T3" fmla="*/ 7 h 28"/>
                <a:gd name="T4" fmla="*/ 5 w 20"/>
                <a:gd name="T5" fmla="*/ 17 h 28"/>
                <a:gd name="T6" fmla="*/ 10 w 20"/>
                <a:gd name="T7" fmla="*/ 24 h 28"/>
                <a:gd name="T8" fmla="*/ 16 w 20"/>
                <a:gd name="T9" fmla="*/ 18 h 28"/>
                <a:gd name="T10" fmla="*/ 9 w 20"/>
                <a:gd name="T1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8">
                  <a:moveTo>
                    <a:pt x="9" y="3"/>
                  </a:moveTo>
                  <a:cubicBezTo>
                    <a:pt x="7" y="0"/>
                    <a:pt x="0" y="2"/>
                    <a:pt x="1" y="7"/>
                  </a:cubicBezTo>
                  <a:cubicBezTo>
                    <a:pt x="1" y="10"/>
                    <a:pt x="3" y="14"/>
                    <a:pt x="5" y="17"/>
                  </a:cubicBezTo>
                  <a:cubicBezTo>
                    <a:pt x="6" y="20"/>
                    <a:pt x="8" y="22"/>
                    <a:pt x="10" y="24"/>
                  </a:cubicBezTo>
                  <a:cubicBezTo>
                    <a:pt x="14" y="28"/>
                    <a:pt x="20" y="22"/>
                    <a:pt x="16" y="18"/>
                  </a:cubicBezTo>
                  <a:cubicBezTo>
                    <a:pt x="13" y="14"/>
                    <a:pt x="13" y="7"/>
                    <a:pt x="9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8" name="Freeform 2244"/>
            <p:cNvSpPr>
              <a:spLocks/>
            </p:cNvSpPr>
            <p:nvPr/>
          </p:nvSpPr>
          <p:spPr bwMode="auto">
            <a:xfrm>
              <a:off x="7629525" y="449262"/>
              <a:ext cx="25400" cy="22225"/>
            </a:xfrm>
            <a:custGeom>
              <a:avLst/>
              <a:gdLst>
                <a:gd name="T0" fmla="*/ 11 w 16"/>
                <a:gd name="T1" fmla="*/ 1 h 14"/>
                <a:gd name="T2" fmla="*/ 6 w 16"/>
                <a:gd name="T3" fmla="*/ 0 h 14"/>
                <a:gd name="T4" fmla="*/ 0 w 16"/>
                <a:gd name="T5" fmla="*/ 6 h 14"/>
                <a:gd name="T6" fmla="*/ 6 w 16"/>
                <a:gd name="T7" fmla="*/ 12 h 14"/>
                <a:gd name="T8" fmla="*/ 7 w 16"/>
                <a:gd name="T9" fmla="*/ 13 h 14"/>
                <a:gd name="T10" fmla="*/ 7 w 16"/>
                <a:gd name="T11" fmla="*/ 13 h 14"/>
                <a:gd name="T12" fmla="*/ 8 w 16"/>
                <a:gd name="T13" fmla="*/ 13 h 14"/>
                <a:gd name="T14" fmla="*/ 10 w 16"/>
                <a:gd name="T15" fmla="*/ 13 h 14"/>
                <a:gd name="T16" fmla="*/ 12 w 16"/>
                <a:gd name="T17" fmla="*/ 14 h 14"/>
                <a:gd name="T18" fmla="*/ 16 w 16"/>
                <a:gd name="T19" fmla="*/ 10 h 14"/>
                <a:gd name="T20" fmla="*/ 16 w 16"/>
                <a:gd name="T21" fmla="*/ 9 h 14"/>
                <a:gd name="T22" fmla="*/ 16 w 16"/>
                <a:gd name="T23" fmla="*/ 6 h 14"/>
                <a:gd name="T24" fmla="*/ 11 w 16"/>
                <a:gd name="T2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14">
                  <a:moveTo>
                    <a:pt x="11" y="1"/>
                  </a:moveTo>
                  <a:cubicBezTo>
                    <a:pt x="10" y="1"/>
                    <a:pt x="8" y="1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0"/>
                    <a:pt x="2" y="12"/>
                    <a:pt x="6" y="12"/>
                  </a:cubicBezTo>
                  <a:cubicBezTo>
                    <a:pt x="6" y="12"/>
                    <a:pt x="7" y="12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1" y="14"/>
                    <a:pt x="11" y="14"/>
                    <a:pt x="12" y="14"/>
                  </a:cubicBezTo>
                  <a:cubicBezTo>
                    <a:pt x="14" y="14"/>
                    <a:pt x="16" y="12"/>
                    <a:pt x="16" y="10"/>
                  </a:cubicBezTo>
                  <a:cubicBezTo>
                    <a:pt x="16" y="10"/>
                    <a:pt x="16" y="10"/>
                    <a:pt x="16" y="9"/>
                  </a:cubicBezTo>
                  <a:cubicBezTo>
                    <a:pt x="16" y="8"/>
                    <a:pt x="16" y="7"/>
                    <a:pt x="16" y="6"/>
                  </a:cubicBezTo>
                  <a:cubicBezTo>
                    <a:pt x="15" y="3"/>
                    <a:pt x="14" y="2"/>
                    <a:pt x="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9" name="Freeform 2245"/>
            <p:cNvSpPr>
              <a:spLocks/>
            </p:cNvSpPr>
            <p:nvPr/>
          </p:nvSpPr>
          <p:spPr bwMode="auto">
            <a:xfrm>
              <a:off x="7515225" y="450850"/>
              <a:ext cx="17463" cy="25400"/>
            </a:xfrm>
            <a:custGeom>
              <a:avLst/>
              <a:gdLst>
                <a:gd name="T0" fmla="*/ 6 w 11"/>
                <a:gd name="T1" fmla="*/ 0 h 16"/>
                <a:gd name="T2" fmla="*/ 0 w 11"/>
                <a:gd name="T3" fmla="*/ 5 h 16"/>
                <a:gd name="T4" fmla="*/ 0 w 11"/>
                <a:gd name="T5" fmla="*/ 6 h 16"/>
                <a:gd name="T6" fmla="*/ 2 w 11"/>
                <a:gd name="T7" fmla="*/ 10 h 16"/>
                <a:gd name="T8" fmla="*/ 3 w 11"/>
                <a:gd name="T9" fmla="*/ 14 h 16"/>
                <a:gd name="T10" fmla="*/ 8 w 11"/>
                <a:gd name="T11" fmla="*/ 14 h 16"/>
                <a:gd name="T12" fmla="*/ 9 w 11"/>
                <a:gd name="T13" fmla="*/ 10 h 16"/>
                <a:gd name="T14" fmla="*/ 11 w 11"/>
                <a:gd name="T15" fmla="*/ 6 h 16"/>
                <a:gd name="T16" fmla="*/ 11 w 11"/>
                <a:gd name="T17" fmla="*/ 5 h 16"/>
                <a:gd name="T18" fmla="*/ 6 w 11"/>
                <a:gd name="T1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6">
                  <a:moveTo>
                    <a:pt x="6" y="0"/>
                  </a:moveTo>
                  <a:cubicBezTo>
                    <a:pt x="3" y="0"/>
                    <a:pt x="0" y="3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8"/>
                    <a:pt x="1" y="9"/>
                    <a:pt x="2" y="10"/>
                  </a:cubicBezTo>
                  <a:cubicBezTo>
                    <a:pt x="3" y="11"/>
                    <a:pt x="3" y="13"/>
                    <a:pt x="3" y="14"/>
                  </a:cubicBezTo>
                  <a:cubicBezTo>
                    <a:pt x="4" y="16"/>
                    <a:pt x="7" y="16"/>
                    <a:pt x="8" y="14"/>
                  </a:cubicBezTo>
                  <a:cubicBezTo>
                    <a:pt x="8" y="13"/>
                    <a:pt x="8" y="11"/>
                    <a:pt x="9" y="10"/>
                  </a:cubicBezTo>
                  <a:cubicBezTo>
                    <a:pt x="10" y="9"/>
                    <a:pt x="10" y="8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3"/>
                    <a:pt x="8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0" name="Freeform 2246"/>
            <p:cNvSpPr>
              <a:spLocks/>
            </p:cNvSpPr>
            <p:nvPr/>
          </p:nvSpPr>
          <p:spPr bwMode="auto">
            <a:xfrm>
              <a:off x="7512050" y="341312"/>
              <a:ext cx="31750" cy="42863"/>
            </a:xfrm>
            <a:custGeom>
              <a:avLst/>
              <a:gdLst>
                <a:gd name="T0" fmla="*/ 13 w 20"/>
                <a:gd name="T1" fmla="*/ 2 h 27"/>
                <a:gd name="T2" fmla="*/ 9 w 20"/>
                <a:gd name="T3" fmla="*/ 10 h 27"/>
                <a:gd name="T4" fmla="*/ 4 w 20"/>
                <a:gd name="T5" fmla="*/ 16 h 27"/>
                <a:gd name="T6" fmla="*/ 11 w 20"/>
                <a:gd name="T7" fmla="*/ 23 h 27"/>
                <a:gd name="T8" fmla="*/ 17 w 20"/>
                <a:gd name="T9" fmla="*/ 15 h 27"/>
                <a:gd name="T10" fmla="*/ 18 w 20"/>
                <a:gd name="T11" fmla="*/ 3 h 27"/>
                <a:gd name="T12" fmla="*/ 13 w 20"/>
                <a:gd name="T13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7">
                  <a:moveTo>
                    <a:pt x="13" y="2"/>
                  </a:moveTo>
                  <a:cubicBezTo>
                    <a:pt x="12" y="5"/>
                    <a:pt x="10" y="7"/>
                    <a:pt x="9" y="10"/>
                  </a:cubicBezTo>
                  <a:cubicBezTo>
                    <a:pt x="8" y="12"/>
                    <a:pt x="6" y="14"/>
                    <a:pt x="4" y="16"/>
                  </a:cubicBezTo>
                  <a:cubicBezTo>
                    <a:pt x="0" y="20"/>
                    <a:pt x="6" y="27"/>
                    <a:pt x="11" y="23"/>
                  </a:cubicBezTo>
                  <a:cubicBezTo>
                    <a:pt x="13" y="20"/>
                    <a:pt x="15" y="18"/>
                    <a:pt x="17" y="15"/>
                  </a:cubicBezTo>
                  <a:cubicBezTo>
                    <a:pt x="20" y="11"/>
                    <a:pt x="19" y="7"/>
                    <a:pt x="18" y="3"/>
                  </a:cubicBezTo>
                  <a:cubicBezTo>
                    <a:pt x="17" y="1"/>
                    <a:pt x="14" y="0"/>
                    <a:pt x="1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1" name="Freeform 2247"/>
            <p:cNvSpPr>
              <a:spLocks/>
            </p:cNvSpPr>
            <p:nvPr/>
          </p:nvSpPr>
          <p:spPr bwMode="auto">
            <a:xfrm>
              <a:off x="7383463" y="454025"/>
              <a:ext cx="28575" cy="36513"/>
            </a:xfrm>
            <a:custGeom>
              <a:avLst/>
              <a:gdLst>
                <a:gd name="T0" fmla="*/ 8 w 18"/>
                <a:gd name="T1" fmla="*/ 3 h 23"/>
                <a:gd name="T2" fmla="*/ 8 w 18"/>
                <a:gd name="T3" fmla="*/ 14 h 23"/>
                <a:gd name="T4" fmla="*/ 2 w 18"/>
                <a:gd name="T5" fmla="*/ 17 h 23"/>
                <a:gd name="T6" fmla="*/ 2 w 18"/>
                <a:gd name="T7" fmla="*/ 21 h 23"/>
                <a:gd name="T8" fmla="*/ 15 w 18"/>
                <a:gd name="T9" fmla="*/ 18 h 23"/>
                <a:gd name="T10" fmla="*/ 13 w 18"/>
                <a:gd name="T11" fmla="*/ 2 h 23"/>
                <a:gd name="T12" fmla="*/ 8 w 18"/>
                <a:gd name="T13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3">
                  <a:moveTo>
                    <a:pt x="8" y="3"/>
                  </a:moveTo>
                  <a:cubicBezTo>
                    <a:pt x="7" y="6"/>
                    <a:pt x="9" y="10"/>
                    <a:pt x="8" y="14"/>
                  </a:cubicBezTo>
                  <a:cubicBezTo>
                    <a:pt x="7" y="16"/>
                    <a:pt x="4" y="17"/>
                    <a:pt x="2" y="17"/>
                  </a:cubicBezTo>
                  <a:cubicBezTo>
                    <a:pt x="0" y="18"/>
                    <a:pt x="0" y="21"/>
                    <a:pt x="2" y="21"/>
                  </a:cubicBezTo>
                  <a:cubicBezTo>
                    <a:pt x="7" y="23"/>
                    <a:pt x="12" y="22"/>
                    <a:pt x="15" y="18"/>
                  </a:cubicBezTo>
                  <a:cubicBezTo>
                    <a:pt x="18" y="13"/>
                    <a:pt x="17" y="5"/>
                    <a:pt x="13" y="2"/>
                  </a:cubicBezTo>
                  <a:cubicBezTo>
                    <a:pt x="11" y="0"/>
                    <a:pt x="9" y="1"/>
                    <a:pt x="8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2" name="Freeform 2248"/>
            <p:cNvSpPr>
              <a:spLocks/>
            </p:cNvSpPr>
            <p:nvPr/>
          </p:nvSpPr>
          <p:spPr bwMode="auto">
            <a:xfrm>
              <a:off x="7454900" y="441325"/>
              <a:ext cx="12700" cy="39688"/>
            </a:xfrm>
            <a:custGeom>
              <a:avLst/>
              <a:gdLst>
                <a:gd name="T0" fmla="*/ 1 w 8"/>
                <a:gd name="T1" fmla="*/ 3 h 25"/>
                <a:gd name="T2" fmla="*/ 0 w 8"/>
                <a:gd name="T3" fmla="*/ 13 h 25"/>
                <a:gd name="T4" fmla="*/ 0 w 8"/>
                <a:gd name="T5" fmla="*/ 19 h 25"/>
                <a:gd name="T6" fmla="*/ 8 w 8"/>
                <a:gd name="T7" fmla="*/ 19 h 25"/>
                <a:gd name="T8" fmla="*/ 8 w 8"/>
                <a:gd name="T9" fmla="*/ 13 h 25"/>
                <a:gd name="T10" fmla="*/ 7 w 8"/>
                <a:gd name="T11" fmla="*/ 3 h 25"/>
                <a:gd name="T12" fmla="*/ 1 w 8"/>
                <a:gd name="T13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5">
                  <a:moveTo>
                    <a:pt x="1" y="3"/>
                  </a:moveTo>
                  <a:cubicBezTo>
                    <a:pt x="1" y="6"/>
                    <a:pt x="0" y="9"/>
                    <a:pt x="0" y="1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5"/>
                    <a:pt x="8" y="25"/>
                    <a:pt x="8" y="19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9"/>
                    <a:pt x="8" y="6"/>
                    <a:pt x="7" y="3"/>
                  </a:cubicBezTo>
                  <a:cubicBezTo>
                    <a:pt x="6" y="0"/>
                    <a:pt x="2" y="0"/>
                    <a:pt x="1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" name="Freeform 2249"/>
            <p:cNvSpPr>
              <a:spLocks/>
            </p:cNvSpPr>
            <p:nvPr/>
          </p:nvSpPr>
          <p:spPr bwMode="auto">
            <a:xfrm>
              <a:off x="7697788" y="401637"/>
              <a:ext cx="22225" cy="26988"/>
            </a:xfrm>
            <a:custGeom>
              <a:avLst/>
              <a:gdLst>
                <a:gd name="T0" fmla="*/ 10 w 14"/>
                <a:gd name="T1" fmla="*/ 1 h 17"/>
                <a:gd name="T2" fmla="*/ 5 w 14"/>
                <a:gd name="T3" fmla="*/ 4 h 17"/>
                <a:gd name="T4" fmla="*/ 3 w 14"/>
                <a:gd name="T5" fmla="*/ 8 h 17"/>
                <a:gd name="T6" fmla="*/ 3 w 14"/>
                <a:gd name="T7" fmla="*/ 9 h 17"/>
                <a:gd name="T8" fmla="*/ 1 w 14"/>
                <a:gd name="T9" fmla="*/ 5 h 17"/>
                <a:gd name="T10" fmla="*/ 0 w 14"/>
                <a:gd name="T11" fmla="*/ 5 h 17"/>
                <a:gd name="T12" fmla="*/ 1 w 14"/>
                <a:gd name="T13" fmla="*/ 11 h 17"/>
                <a:gd name="T14" fmla="*/ 2 w 14"/>
                <a:gd name="T15" fmla="*/ 15 h 17"/>
                <a:gd name="T16" fmla="*/ 8 w 14"/>
                <a:gd name="T17" fmla="*/ 15 h 17"/>
                <a:gd name="T18" fmla="*/ 11 w 14"/>
                <a:gd name="T19" fmla="*/ 11 h 17"/>
                <a:gd name="T20" fmla="*/ 13 w 14"/>
                <a:gd name="T21" fmla="*/ 6 h 17"/>
                <a:gd name="T22" fmla="*/ 10 w 14"/>
                <a:gd name="T23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17">
                  <a:moveTo>
                    <a:pt x="10" y="1"/>
                  </a:moveTo>
                  <a:cubicBezTo>
                    <a:pt x="8" y="0"/>
                    <a:pt x="5" y="2"/>
                    <a:pt x="5" y="4"/>
                  </a:cubicBezTo>
                  <a:cubicBezTo>
                    <a:pt x="4" y="5"/>
                    <a:pt x="4" y="7"/>
                    <a:pt x="3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7"/>
                    <a:pt x="2" y="6"/>
                    <a:pt x="1" y="5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1" y="7"/>
                    <a:pt x="1" y="9"/>
                    <a:pt x="1" y="11"/>
                  </a:cubicBezTo>
                  <a:cubicBezTo>
                    <a:pt x="2" y="13"/>
                    <a:pt x="2" y="14"/>
                    <a:pt x="2" y="15"/>
                  </a:cubicBezTo>
                  <a:cubicBezTo>
                    <a:pt x="3" y="17"/>
                    <a:pt x="6" y="16"/>
                    <a:pt x="8" y="15"/>
                  </a:cubicBezTo>
                  <a:cubicBezTo>
                    <a:pt x="10" y="14"/>
                    <a:pt x="10" y="13"/>
                    <a:pt x="11" y="11"/>
                  </a:cubicBezTo>
                  <a:cubicBezTo>
                    <a:pt x="12" y="9"/>
                    <a:pt x="12" y="8"/>
                    <a:pt x="13" y="6"/>
                  </a:cubicBezTo>
                  <a:cubicBezTo>
                    <a:pt x="14" y="4"/>
                    <a:pt x="12" y="1"/>
                    <a:pt x="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" name="Freeform 2250"/>
            <p:cNvSpPr>
              <a:spLocks/>
            </p:cNvSpPr>
            <p:nvPr/>
          </p:nvSpPr>
          <p:spPr bwMode="auto">
            <a:xfrm>
              <a:off x="7689850" y="363537"/>
              <a:ext cx="17463" cy="25400"/>
            </a:xfrm>
            <a:custGeom>
              <a:avLst/>
              <a:gdLst>
                <a:gd name="T0" fmla="*/ 8 w 11"/>
                <a:gd name="T1" fmla="*/ 14 h 16"/>
                <a:gd name="T2" fmla="*/ 9 w 11"/>
                <a:gd name="T3" fmla="*/ 10 h 16"/>
                <a:gd name="T4" fmla="*/ 11 w 11"/>
                <a:gd name="T5" fmla="*/ 5 h 16"/>
                <a:gd name="T6" fmla="*/ 6 w 11"/>
                <a:gd name="T7" fmla="*/ 0 h 16"/>
                <a:gd name="T8" fmla="*/ 1 w 11"/>
                <a:gd name="T9" fmla="*/ 4 h 16"/>
                <a:gd name="T10" fmla="*/ 3 w 11"/>
                <a:gd name="T11" fmla="*/ 10 h 16"/>
                <a:gd name="T12" fmla="*/ 4 w 11"/>
                <a:gd name="T13" fmla="*/ 14 h 16"/>
                <a:gd name="T14" fmla="*/ 8 w 11"/>
                <a:gd name="T15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6">
                  <a:moveTo>
                    <a:pt x="8" y="14"/>
                  </a:moveTo>
                  <a:cubicBezTo>
                    <a:pt x="8" y="12"/>
                    <a:pt x="9" y="11"/>
                    <a:pt x="9" y="10"/>
                  </a:cubicBezTo>
                  <a:cubicBezTo>
                    <a:pt x="10" y="9"/>
                    <a:pt x="11" y="7"/>
                    <a:pt x="11" y="5"/>
                  </a:cubicBezTo>
                  <a:cubicBezTo>
                    <a:pt x="11" y="2"/>
                    <a:pt x="9" y="0"/>
                    <a:pt x="6" y="0"/>
                  </a:cubicBezTo>
                  <a:cubicBezTo>
                    <a:pt x="3" y="0"/>
                    <a:pt x="1" y="1"/>
                    <a:pt x="1" y="4"/>
                  </a:cubicBezTo>
                  <a:cubicBezTo>
                    <a:pt x="0" y="6"/>
                    <a:pt x="1" y="8"/>
                    <a:pt x="3" y="10"/>
                  </a:cubicBezTo>
                  <a:cubicBezTo>
                    <a:pt x="3" y="11"/>
                    <a:pt x="3" y="12"/>
                    <a:pt x="4" y="14"/>
                  </a:cubicBezTo>
                  <a:cubicBezTo>
                    <a:pt x="4" y="16"/>
                    <a:pt x="8" y="16"/>
                    <a:pt x="8" y="1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" name="Freeform 2251"/>
            <p:cNvSpPr>
              <a:spLocks/>
            </p:cNvSpPr>
            <p:nvPr/>
          </p:nvSpPr>
          <p:spPr bwMode="auto">
            <a:xfrm>
              <a:off x="7783513" y="436562"/>
              <a:ext cx="28575" cy="20638"/>
            </a:xfrm>
            <a:custGeom>
              <a:avLst/>
              <a:gdLst>
                <a:gd name="T0" fmla="*/ 9 w 18"/>
                <a:gd name="T1" fmla="*/ 0 h 13"/>
                <a:gd name="T2" fmla="*/ 9 w 18"/>
                <a:gd name="T3" fmla="*/ 13 h 13"/>
                <a:gd name="T4" fmla="*/ 9 w 1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3">
                  <a:moveTo>
                    <a:pt x="9" y="0"/>
                  </a:moveTo>
                  <a:cubicBezTo>
                    <a:pt x="0" y="0"/>
                    <a:pt x="0" y="13"/>
                    <a:pt x="9" y="13"/>
                  </a:cubicBezTo>
                  <a:cubicBezTo>
                    <a:pt x="18" y="13"/>
                    <a:pt x="18" y="0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91" name="Group 2290"/>
          <p:cNvGrpSpPr/>
          <p:nvPr/>
        </p:nvGrpSpPr>
        <p:grpSpPr>
          <a:xfrm>
            <a:off x="1104900" y="66675"/>
            <a:ext cx="684213" cy="857250"/>
            <a:chOff x="1104900" y="66675"/>
            <a:chExt cx="684213" cy="857250"/>
          </a:xfrm>
        </p:grpSpPr>
        <p:sp>
          <p:nvSpPr>
            <p:cNvPr id="2256" name="Freeform 2252"/>
            <p:cNvSpPr>
              <a:spLocks noEditPoints="1"/>
            </p:cNvSpPr>
            <p:nvPr/>
          </p:nvSpPr>
          <p:spPr bwMode="auto">
            <a:xfrm>
              <a:off x="1104900" y="66675"/>
              <a:ext cx="684213" cy="857250"/>
            </a:xfrm>
            <a:custGeom>
              <a:avLst/>
              <a:gdLst>
                <a:gd name="T0" fmla="*/ 384 w 433"/>
                <a:gd name="T1" fmla="*/ 342 h 541"/>
                <a:gd name="T2" fmla="*/ 388 w 433"/>
                <a:gd name="T3" fmla="*/ 271 h 541"/>
                <a:gd name="T4" fmla="*/ 88 w 433"/>
                <a:gd name="T5" fmla="*/ 256 h 541"/>
                <a:gd name="T6" fmla="*/ 31 w 433"/>
                <a:gd name="T7" fmla="*/ 279 h 541"/>
                <a:gd name="T8" fmla="*/ 32 w 433"/>
                <a:gd name="T9" fmla="*/ 334 h 541"/>
                <a:gd name="T10" fmla="*/ 27 w 433"/>
                <a:gd name="T11" fmla="*/ 412 h 541"/>
                <a:gd name="T12" fmla="*/ 27 w 433"/>
                <a:gd name="T13" fmla="*/ 309 h 541"/>
                <a:gd name="T14" fmla="*/ 29 w 433"/>
                <a:gd name="T15" fmla="*/ 522 h 541"/>
                <a:gd name="T16" fmla="*/ 348 w 433"/>
                <a:gd name="T17" fmla="*/ 539 h 541"/>
                <a:gd name="T18" fmla="*/ 36 w 433"/>
                <a:gd name="T19" fmla="*/ 511 h 541"/>
                <a:gd name="T20" fmla="*/ 49 w 433"/>
                <a:gd name="T21" fmla="*/ 466 h 541"/>
                <a:gd name="T22" fmla="*/ 67 w 433"/>
                <a:gd name="T23" fmla="*/ 495 h 541"/>
                <a:gd name="T24" fmla="*/ 68 w 433"/>
                <a:gd name="T25" fmla="*/ 439 h 541"/>
                <a:gd name="T26" fmla="*/ 69 w 433"/>
                <a:gd name="T27" fmla="*/ 370 h 541"/>
                <a:gd name="T28" fmla="*/ 63 w 433"/>
                <a:gd name="T29" fmla="*/ 306 h 541"/>
                <a:gd name="T30" fmla="*/ 66 w 433"/>
                <a:gd name="T31" fmla="*/ 275 h 541"/>
                <a:gd name="T32" fmla="*/ 358 w 433"/>
                <a:gd name="T33" fmla="*/ 349 h 541"/>
                <a:gd name="T34" fmla="*/ 356 w 433"/>
                <a:gd name="T35" fmla="*/ 394 h 541"/>
                <a:gd name="T36" fmla="*/ 367 w 433"/>
                <a:gd name="T37" fmla="*/ 441 h 541"/>
                <a:gd name="T38" fmla="*/ 386 w 433"/>
                <a:gd name="T39" fmla="*/ 476 h 541"/>
                <a:gd name="T40" fmla="*/ 382 w 433"/>
                <a:gd name="T41" fmla="*/ 502 h 541"/>
                <a:gd name="T42" fmla="*/ 398 w 433"/>
                <a:gd name="T43" fmla="*/ 470 h 541"/>
                <a:gd name="T44" fmla="*/ 430 w 433"/>
                <a:gd name="T45" fmla="*/ 452 h 541"/>
                <a:gd name="T46" fmla="*/ 62 w 433"/>
                <a:gd name="T47" fmla="*/ 429 h 541"/>
                <a:gd name="T48" fmla="*/ 48 w 433"/>
                <a:gd name="T49" fmla="*/ 386 h 541"/>
                <a:gd name="T50" fmla="*/ 63 w 433"/>
                <a:gd name="T51" fmla="*/ 334 h 541"/>
                <a:gd name="T52" fmla="*/ 298 w 433"/>
                <a:gd name="T53" fmla="*/ 242 h 541"/>
                <a:gd name="T54" fmla="*/ 214 w 433"/>
                <a:gd name="T55" fmla="*/ 57 h 541"/>
                <a:gd name="T56" fmla="*/ 297 w 433"/>
                <a:gd name="T57" fmla="*/ 157 h 541"/>
                <a:gd name="T58" fmla="*/ 315 w 433"/>
                <a:gd name="T59" fmla="*/ 183 h 541"/>
                <a:gd name="T60" fmla="*/ 114 w 433"/>
                <a:gd name="T61" fmla="*/ 185 h 541"/>
                <a:gd name="T62" fmla="*/ 146 w 433"/>
                <a:gd name="T63" fmla="*/ 105 h 541"/>
                <a:gd name="T64" fmla="*/ 128 w 433"/>
                <a:gd name="T65" fmla="*/ 119 h 541"/>
                <a:gd name="T66" fmla="*/ 133 w 433"/>
                <a:gd name="T67" fmla="*/ 135 h 541"/>
                <a:gd name="T68" fmla="*/ 118 w 433"/>
                <a:gd name="T69" fmla="*/ 198 h 541"/>
                <a:gd name="T70" fmla="*/ 124 w 433"/>
                <a:gd name="T71" fmla="*/ 189 h 541"/>
                <a:gd name="T72" fmla="*/ 143 w 433"/>
                <a:gd name="T73" fmla="*/ 171 h 541"/>
                <a:gd name="T74" fmla="*/ 151 w 433"/>
                <a:gd name="T75" fmla="*/ 110 h 541"/>
                <a:gd name="T76" fmla="*/ 160 w 433"/>
                <a:gd name="T77" fmla="*/ 77 h 541"/>
                <a:gd name="T78" fmla="*/ 180 w 433"/>
                <a:gd name="T79" fmla="*/ 56 h 541"/>
                <a:gd name="T80" fmla="*/ 155 w 433"/>
                <a:gd name="T81" fmla="*/ 215 h 541"/>
                <a:gd name="T82" fmla="*/ 280 w 433"/>
                <a:gd name="T83" fmla="*/ 83 h 541"/>
                <a:gd name="T84" fmla="*/ 306 w 433"/>
                <a:gd name="T85" fmla="*/ 146 h 541"/>
                <a:gd name="T86" fmla="*/ 299 w 433"/>
                <a:gd name="T87" fmla="*/ 145 h 541"/>
                <a:gd name="T88" fmla="*/ 208 w 433"/>
                <a:gd name="T89" fmla="*/ 52 h 541"/>
                <a:gd name="T90" fmla="*/ 319 w 433"/>
                <a:gd name="T91" fmla="*/ 244 h 541"/>
                <a:gd name="T92" fmla="*/ 332 w 433"/>
                <a:gd name="T93" fmla="*/ 192 h 541"/>
                <a:gd name="T94" fmla="*/ 316 w 433"/>
                <a:gd name="T95" fmla="*/ 105 h 541"/>
                <a:gd name="T96" fmla="*/ 289 w 433"/>
                <a:gd name="T97" fmla="*/ 70 h 541"/>
                <a:gd name="T98" fmla="*/ 162 w 433"/>
                <a:gd name="T99" fmla="*/ 34 h 541"/>
                <a:gd name="T100" fmla="*/ 173 w 433"/>
                <a:gd name="T101" fmla="*/ 42 h 541"/>
                <a:gd name="T102" fmla="*/ 153 w 433"/>
                <a:gd name="T103" fmla="*/ 61 h 541"/>
                <a:gd name="T104" fmla="*/ 113 w 433"/>
                <a:gd name="T105" fmla="*/ 145 h 541"/>
                <a:gd name="T106" fmla="*/ 274 w 433"/>
                <a:gd name="T107" fmla="*/ 152 h 541"/>
                <a:gd name="T108" fmla="*/ 364 w 433"/>
                <a:gd name="T109" fmla="*/ 271 h 541"/>
                <a:gd name="T110" fmla="*/ 360 w 433"/>
                <a:gd name="T111" fmla="*/ 357 h 541"/>
                <a:gd name="T112" fmla="*/ 365 w 433"/>
                <a:gd name="T113" fmla="*/ 430 h 541"/>
                <a:gd name="T114" fmla="*/ 393 w 433"/>
                <a:gd name="T115" fmla="*/ 453 h 541"/>
                <a:gd name="T116" fmla="*/ 402 w 433"/>
                <a:gd name="T117" fmla="*/ 384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33" h="541">
                  <a:moveTo>
                    <a:pt x="430" y="452"/>
                  </a:moveTo>
                  <a:cubicBezTo>
                    <a:pt x="429" y="432"/>
                    <a:pt x="427" y="412"/>
                    <a:pt x="425" y="392"/>
                  </a:cubicBezTo>
                  <a:cubicBezTo>
                    <a:pt x="422" y="355"/>
                    <a:pt x="418" y="315"/>
                    <a:pt x="428" y="279"/>
                  </a:cubicBezTo>
                  <a:cubicBezTo>
                    <a:pt x="428" y="276"/>
                    <a:pt x="424" y="274"/>
                    <a:pt x="422" y="277"/>
                  </a:cubicBezTo>
                  <a:cubicBezTo>
                    <a:pt x="406" y="303"/>
                    <a:pt x="402" y="332"/>
                    <a:pt x="402" y="362"/>
                  </a:cubicBezTo>
                  <a:cubicBezTo>
                    <a:pt x="401" y="362"/>
                    <a:pt x="400" y="361"/>
                    <a:pt x="399" y="362"/>
                  </a:cubicBezTo>
                  <a:cubicBezTo>
                    <a:pt x="393" y="363"/>
                    <a:pt x="388" y="367"/>
                    <a:pt x="382" y="371"/>
                  </a:cubicBezTo>
                  <a:cubicBezTo>
                    <a:pt x="383" y="361"/>
                    <a:pt x="383" y="352"/>
                    <a:pt x="384" y="342"/>
                  </a:cubicBezTo>
                  <a:cubicBezTo>
                    <a:pt x="392" y="337"/>
                    <a:pt x="400" y="330"/>
                    <a:pt x="403" y="322"/>
                  </a:cubicBezTo>
                  <a:cubicBezTo>
                    <a:pt x="404" y="320"/>
                    <a:pt x="402" y="317"/>
                    <a:pt x="399" y="318"/>
                  </a:cubicBezTo>
                  <a:cubicBezTo>
                    <a:pt x="394" y="320"/>
                    <a:pt x="390" y="323"/>
                    <a:pt x="385" y="327"/>
                  </a:cubicBezTo>
                  <a:cubicBezTo>
                    <a:pt x="386" y="320"/>
                    <a:pt x="386" y="314"/>
                    <a:pt x="387" y="307"/>
                  </a:cubicBezTo>
                  <a:cubicBezTo>
                    <a:pt x="390" y="305"/>
                    <a:pt x="394" y="302"/>
                    <a:pt x="397" y="299"/>
                  </a:cubicBezTo>
                  <a:cubicBezTo>
                    <a:pt x="400" y="296"/>
                    <a:pt x="396" y="291"/>
                    <a:pt x="392" y="293"/>
                  </a:cubicBezTo>
                  <a:cubicBezTo>
                    <a:pt x="391" y="294"/>
                    <a:pt x="389" y="295"/>
                    <a:pt x="388" y="296"/>
                  </a:cubicBezTo>
                  <a:cubicBezTo>
                    <a:pt x="388" y="288"/>
                    <a:pt x="388" y="280"/>
                    <a:pt x="388" y="271"/>
                  </a:cubicBezTo>
                  <a:cubicBezTo>
                    <a:pt x="396" y="272"/>
                    <a:pt x="404" y="272"/>
                    <a:pt x="412" y="272"/>
                  </a:cubicBezTo>
                  <a:cubicBezTo>
                    <a:pt x="428" y="272"/>
                    <a:pt x="428" y="248"/>
                    <a:pt x="412" y="248"/>
                  </a:cubicBezTo>
                  <a:cubicBezTo>
                    <a:pt x="392" y="248"/>
                    <a:pt x="372" y="247"/>
                    <a:pt x="351" y="246"/>
                  </a:cubicBezTo>
                  <a:cubicBezTo>
                    <a:pt x="350" y="209"/>
                    <a:pt x="346" y="172"/>
                    <a:pt x="339" y="136"/>
                  </a:cubicBezTo>
                  <a:cubicBezTo>
                    <a:pt x="330" y="97"/>
                    <a:pt x="315" y="54"/>
                    <a:pt x="282" y="28"/>
                  </a:cubicBezTo>
                  <a:cubicBezTo>
                    <a:pt x="250" y="3"/>
                    <a:pt x="201" y="0"/>
                    <a:pt x="165" y="16"/>
                  </a:cubicBezTo>
                  <a:cubicBezTo>
                    <a:pt x="129" y="32"/>
                    <a:pt x="110" y="66"/>
                    <a:pt x="100" y="102"/>
                  </a:cubicBezTo>
                  <a:cubicBezTo>
                    <a:pt x="86" y="152"/>
                    <a:pt x="87" y="204"/>
                    <a:pt x="88" y="256"/>
                  </a:cubicBezTo>
                  <a:cubicBezTo>
                    <a:pt x="85" y="256"/>
                    <a:pt x="82" y="256"/>
                    <a:pt x="79" y="257"/>
                  </a:cubicBezTo>
                  <a:cubicBezTo>
                    <a:pt x="66" y="259"/>
                    <a:pt x="53" y="260"/>
                    <a:pt x="40" y="261"/>
                  </a:cubicBezTo>
                  <a:cubicBezTo>
                    <a:pt x="32" y="261"/>
                    <a:pt x="21" y="264"/>
                    <a:pt x="14" y="260"/>
                  </a:cubicBezTo>
                  <a:cubicBezTo>
                    <a:pt x="14" y="260"/>
                    <a:pt x="14" y="260"/>
                    <a:pt x="14" y="260"/>
                  </a:cubicBezTo>
                  <a:cubicBezTo>
                    <a:pt x="20" y="269"/>
                    <a:pt x="31" y="272"/>
                    <a:pt x="43" y="274"/>
                  </a:cubicBezTo>
                  <a:cubicBezTo>
                    <a:pt x="43" y="278"/>
                    <a:pt x="43" y="282"/>
                    <a:pt x="43" y="285"/>
                  </a:cubicBezTo>
                  <a:cubicBezTo>
                    <a:pt x="40" y="283"/>
                    <a:pt x="36" y="280"/>
                    <a:pt x="33" y="277"/>
                  </a:cubicBezTo>
                  <a:cubicBezTo>
                    <a:pt x="32" y="276"/>
                    <a:pt x="30" y="278"/>
                    <a:pt x="31" y="279"/>
                  </a:cubicBezTo>
                  <a:cubicBezTo>
                    <a:pt x="35" y="284"/>
                    <a:pt x="39" y="288"/>
                    <a:pt x="43" y="292"/>
                  </a:cubicBezTo>
                  <a:cubicBezTo>
                    <a:pt x="43" y="300"/>
                    <a:pt x="42" y="308"/>
                    <a:pt x="42" y="315"/>
                  </a:cubicBezTo>
                  <a:cubicBezTo>
                    <a:pt x="37" y="311"/>
                    <a:pt x="32" y="307"/>
                    <a:pt x="27" y="302"/>
                  </a:cubicBezTo>
                  <a:cubicBezTo>
                    <a:pt x="26" y="301"/>
                    <a:pt x="25" y="302"/>
                    <a:pt x="25" y="303"/>
                  </a:cubicBezTo>
                  <a:cubicBezTo>
                    <a:pt x="30" y="309"/>
                    <a:pt x="35" y="315"/>
                    <a:pt x="42" y="321"/>
                  </a:cubicBezTo>
                  <a:cubicBezTo>
                    <a:pt x="42" y="328"/>
                    <a:pt x="42" y="336"/>
                    <a:pt x="41" y="343"/>
                  </a:cubicBezTo>
                  <a:cubicBezTo>
                    <a:pt x="38" y="340"/>
                    <a:pt x="35" y="337"/>
                    <a:pt x="33" y="333"/>
                  </a:cubicBezTo>
                  <a:cubicBezTo>
                    <a:pt x="32" y="333"/>
                    <a:pt x="32" y="333"/>
                    <a:pt x="32" y="334"/>
                  </a:cubicBezTo>
                  <a:cubicBezTo>
                    <a:pt x="34" y="339"/>
                    <a:pt x="37" y="344"/>
                    <a:pt x="41" y="349"/>
                  </a:cubicBezTo>
                  <a:cubicBezTo>
                    <a:pt x="41" y="358"/>
                    <a:pt x="41" y="367"/>
                    <a:pt x="41" y="376"/>
                  </a:cubicBezTo>
                  <a:cubicBezTo>
                    <a:pt x="41" y="377"/>
                    <a:pt x="41" y="379"/>
                    <a:pt x="41" y="381"/>
                  </a:cubicBezTo>
                  <a:cubicBezTo>
                    <a:pt x="38" y="379"/>
                    <a:pt x="36" y="377"/>
                    <a:pt x="33" y="375"/>
                  </a:cubicBezTo>
                  <a:cubicBezTo>
                    <a:pt x="32" y="374"/>
                    <a:pt x="30" y="376"/>
                    <a:pt x="31" y="377"/>
                  </a:cubicBezTo>
                  <a:cubicBezTo>
                    <a:pt x="34" y="380"/>
                    <a:pt x="37" y="383"/>
                    <a:pt x="41" y="386"/>
                  </a:cubicBezTo>
                  <a:cubicBezTo>
                    <a:pt x="41" y="397"/>
                    <a:pt x="41" y="408"/>
                    <a:pt x="41" y="419"/>
                  </a:cubicBezTo>
                  <a:cubicBezTo>
                    <a:pt x="36" y="417"/>
                    <a:pt x="32" y="414"/>
                    <a:pt x="27" y="412"/>
                  </a:cubicBezTo>
                  <a:cubicBezTo>
                    <a:pt x="25" y="411"/>
                    <a:pt x="24" y="413"/>
                    <a:pt x="26" y="414"/>
                  </a:cubicBezTo>
                  <a:cubicBezTo>
                    <a:pt x="30" y="417"/>
                    <a:pt x="36" y="421"/>
                    <a:pt x="41" y="425"/>
                  </a:cubicBezTo>
                  <a:cubicBezTo>
                    <a:pt x="41" y="427"/>
                    <a:pt x="41" y="429"/>
                    <a:pt x="41" y="431"/>
                  </a:cubicBezTo>
                  <a:cubicBezTo>
                    <a:pt x="41" y="438"/>
                    <a:pt x="40" y="446"/>
                    <a:pt x="40" y="454"/>
                  </a:cubicBezTo>
                  <a:cubicBezTo>
                    <a:pt x="35" y="451"/>
                    <a:pt x="31" y="447"/>
                    <a:pt x="27" y="443"/>
                  </a:cubicBezTo>
                  <a:cubicBezTo>
                    <a:pt x="26" y="429"/>
                    <a:pt x="25" y="415"/>
                    <a:pt x="24" y="401"/>
                  </a:cubicBezTo>
                  <a:cubicBezTo>
                    <a:pt x="24" y="397"/>
                    <a:pt x="24" y="394"/>
                    <a:pt x="24" y="391"/>
                  </a:cubicBezTo>
                  <a:cubicBezTo>
                    <a:pt x="25" y="363"/>
                    <a:pt x="29" y="336"/>
                    <a:pt x="27" y="309"/>
                  </a:cubicBezTo>
                  <a:cubicBezTo>
                    <a:pt x="27" y="308"/>
                    <a:pt x="26" y="308"/>
                    <a:pt x="26" y="309"/>
                  </a:cubicBezTo>
                  <a:cubicBezTo>
                    <a:pt x="26" y="327"/>
                    <a:pt x="25" y="345"/>
                    <a:pt x="23" y="363"/>
                  </a:cubicBezTo>
                  <a:cubicBezTo>
                    <a:pt x="22" y="335"/>
                    <a:pt x="22" y="306"/>
                    <a:pt x="17" y="278"/>
                  </a:cubicBezTo>
                  <a:cubicBezTo>
                    <a:pt x="16" y="275"/>
                    <a:pt x="12" y="275"/>
                    <a:pt x="11" y="278"/>
                  </a:cubicBezTo>
                  <a:cubicBezTo>
                    <a:pt x="0" y="318"/>
                    <a:pt x="0" y="363"/>
                    <a:pt x="0" y="405"/>
                  </a:cubicBezTo>
                  <a:cubicBezTo>
                    <a:pt x="0" y="426"/>
                    <a:pt x="2" y="448"/>
                    <a:pt x="5" y="470"/>
                  </a:cubicBezTo>
                  <a:cubicBezTo>
                    <a:pt x="7" y="486"/>
                    <a:pt x="7" y="514"/>
                    <a:pt x="24" y="522"/>
                  </a:cubicBezTo>
                  <a:cubicBezTo>
                    <a:pt x="26" y="523"/>
                    <a:pt x="28" y="523"/>
                    <a:pt x="29" y="522"/>
                  </a:cubicBezTo>
                  <a:cubicBezTo>
                    <a:pt x="30" y="522"/>
                    <a:pt x="30" y="522"/>
                    <a:pt x="30" y="522"/>
                  </a:cubicBezTo>
                  <a:cubicBezTo>
                    <a:pt x="30" y="527"/>
                    <a:pt x="30" y="531"/>
                    <a:pt x="31" y="536"/>
                  </a:cubicBezTo>
                  <a:cubicBezTo>
                    <a:pt x="31" y="538"/>
                    <a:pt x="34" y="538"/>
                    <a:pt x="34" y="536"/>
                  </a:cubicBezTo>
                  <a:cubicBezTo>
                    <a:pt x="35" y="532"/>
                    <a:pt x="36" y="528"/>
                    <a:pt x="36" y="523"/>
                  </a:cubicBezTo>
                  <a:cubicBezTo>
                    <a:pt x="52" y="527"/>
                    <a:pt x="69" y="526"/>
                    <a:pt x="85" y="527"/>
                  </a:cubicBezTo>
                  <a:cubicBezTo>
                    <a:pt x="106" y="529"/>
                    <a:pt x="128" y="530"/>
                    <a:pt x="149" y="531"/>
                  </a:cubicBezTo>
                  <a:cubicBezTo>
                    <a:pt x="184" y="533"/>
                    <a:pt x="219" y="535"/>
                    <a:pt x="254" y="537"/>
                  </a:cubicBezTo>
                  <a:cubicBezTo>
                    <a:pt x="286" y="539"/>
                    <a:pt x="317" y="541"/>
                    <a:pt x="348" y="539"/>
                  </a:cubicBezTo>
                  <a:cubicBezTo>
                    <a:pt x="362" y="539"/>
                    <a:pt x="376" y="537"/>
                    <a:pt x="389" y="534"/>
                  </a:cubicBezTo>
                  <a:cubicBezTo>
                    <a:pt x="402" y="531"/>
                    <a:pt x="411" y="526"/>
                    <a:pt x="419" y="515"/>
                  </a:cubicBezTo>
                  <a:cubicBezTo>
                    <a:pt x="423" y="509"/>
                    <a:pt x="416" y="503"/>
                    <a:pt x="410" y="504"/>
                  </a:cubicBezTo>
                  <a:cubicBezTo>
                    <a:pt x="387" y="509"/>
                    <a:pt x="363" y="515"/>
                    <a:pt x="338" y="515"/>
                  </a:cubicBezTo>
                  <a:cubicBezTo>
                    <a:pt x="308" y="516"/>
                    <a:pt x="278" y="514"/>
                    <a:pt x="248" y="512"/>
                  </a:cubicBezTo>
                  <a:cubicBezTo>
                    <a:pt x="215" y="510"/>
                    <a:pt x="182" y="510"/>
                    <a:pt x="149" y="509"/>
                  </a:cubicBezTo>
                  <a:cubicBezTo>
                    <a:pt x="128" y="508"/>
                    <a:pt x="106" y="508"/>
                    <a:pt x="85" y="509"/>
                  </a:cubicBezTo>
                  <a:cubicBezTo>
                    <a:pt x="69" y="509"/>
                    <a:pt x="52" y="508"/>
                    <a:pt x="36" y="511"/>
                  </a:cubicBezTo>
                  <a:cubicBezTo>
                    <a:pt x="36" y="508"/>
                    <a:pt x="36" y="504"/>
                    <a:pt x="35" y="501"/>
                  </a:cubicBezTo>
                  <a:cubicBezTo>
                    <a:pt x="35" y="496"/>
                    <a:pt x="34" y="491"/>
                    <a:pt x="33" y="486"/>
                  </a:cubicBezTo>
                  <a:cubicBezTo>
                    <a:pt x="31" y="473"/>
                    <a:pt x="29" y="460"/>
                    <a:pt x="27" y="447"/>
                  </a:cubicBezTo>
                  <a:cubicBezTo>
                    <a:pt x="27" y="447"/>
                    <a:pt x="27" y="446"/>
                    <a:pt x="27" y="446"/>
                  </a:cubicBezTo>
                  <a:cubicBezTo>
                    <a:pt x="30" y="450"/>
                    <a:pt x="35" y="455"/>
                    <a:pt x="40" y="459"/>
                  </a:cubicBezTo>
                  <a:cubicBezTo>
                    <a:pt x="40" y="467"/>
                    <a:pt x="40" y="474"/>
                    <a:pt x="42" y="481"/>
                  </a:cubicBezTo>
                  <a:cubicBezTo>
                    <a:pt x="43" y="484"/>
                    <a:pt x="47" y="484"/>
                    <a:pt x="47" y="481"/>
                  </a:cubicBezTo>
                  <a:cubicBezTo>
                    <a:pt x="48" y="476"/>
                    <a:pt x="49" y="471"/>
                    <a:pt x="49" y="466"/>
                  </a:cubicBezTo>
                  <a:cubicBezTo>
                    <a:pt x="53" y="468"/>
                    <a:pt x="56" y="469"/>
                    <a:pt x="60" y="470"/>
                  </a:cubicBezTo>
                  <a:cubicBezTo>
                    <a:pt x="60" y="476"/>
                    <a:pt x="60" y="483"/>
                    <a:pt x="59" y="489"/>
                  </a:cubicBezTo>
                  <a:cubicBezTo>
                    <a:pt x="53" y="488"/>
                    <a:pt x="46" y="487"/>
                    <a:pt x="39" y="486"/>
                  </a:cubicBezTo>
                  <a:cubicBezTo>
                    <a:pt x="37" y="485"/>
                    <a:pt x="37" y="487"/>
                    <a:pt x="38" y="488"/>
                  </a:cubicBezTo>
                  <a:cubicBezTo>
                    <a:pt x="44" y="490"/>
                    <a:pt x="52" y="493"/>
                    <a:pt x="59" y="494"/>
                  </a:cubicBezTo>
                  <a:cubicBezTo>
                    <a:pt x="59" y="498"/>
                    <a:pt x="59" y="501"/>
                    <a:pt x="59" y="505"/>
                  </a:cubicBezTo>
                  <a:cubicBezTo>
                    <a:pt x="59" y="510"/>
                    <a:pt x="67" y="510"/>
                    <a:pt x="67" y="505"/>
                  </a:cubicBezTo>
                  <a:cubicBezTo>
                    <a:pt x="67" y="502"/>
                    <a:pt x="67" y="499"/>
                    <a:pt x="67" y="495"/>
                  </a:cubicBezTo>
                  <a:cubicBezTo>
                    <a:pt x="70" y="495"/>
                    <a:pt x="73" y="495"/>
                    <a:pt x="76" y="494"/>
                  </a:cubicBezTo>
                  <a:cubicBezTo>
                    <a:pt x="77" y="494"/>
                    <a:pt x="77" y="492"/>
                    <a:pt x="76" y="491"/>
                  </a:cubicBezTo>
                  <a:cubicBezTo>
                    <a:pt x="73" y="490"/>
                    <a:pt x="70" y="490"/>
                    <a:pt x="67" y="490"/>
                  </a:cubicBezTo>
                  <a:cubicBezTo>
                    <a:pt x="67" y="484"/>
                    <a:pt x="67" y="477"/>
                    <a:pt x="67" y="471"/>
                  </a:cubicBezTo>
                  <a:cubicBezTo>
                    <a:pt x="70" y="471"/>
                    <a:pt x="73" y="471"/>
                    <a:pt x="76" y="470"/>
                  </a:cubicBezTo>
                  <a:cubicBezTo>
                    <a:pt x="78" y="470"/>
                    <a:pt x="78" y="467"/>
                    <a:pt x="76" y="466"/>
                  </a:cubicBezTo>
                  <a:cubicBezTo>
                    <a:pt x="73" y="465"/>
                    <a:pt x="70" y="465"/>
                    <a:pt x="68" y="464"/>
                  </a:cubicBezTo>
                  <a:cubicBezTo>
                    <a:pt x="68" y="456"/>
                    <a:pt x="68" y="447"/>
                    <a:pt x="68" y="439"/>
                  </a:cubicBezTo>
                  <a:cubicBezTo>
                    <a:pt x="71" y="439"/>
                    <a:pt x="73" y="440"/>
                    <a:pt x="75" y="440"/>
                  </a:cubicBezTo>
                  <a:cubicBezTo>
                    <a:pt x="78" y="440"/>
                    <a:pt x="78" y="437"/>
                    <a:pt x="76" y="436"/>
                  </a:cubicBezTo>
                  <a:cubicBezTo>
                    <a:pt x="74" y="434"/>
                    <a:pt x="71" y="433"/>
                    <a:pt x="69" y="431"/>
                  </a:cubicBezTo>
                  <a:cubicBezTo>
                    <a:pt x="69" y="422"/>
                    <a:pt x="69" y="412"/>
                    <a:pt x="69" y="402"/>
                  </a:cubicBezTo>
                  <a:cubicBezTo>
                    <a:pt x="73" y="403"/>
                    <a:pt x="77" y="403"/>
                    <a:pt x="81" y="403"/>
                  </a:cubicBezTo>
                  <a:cubicBezTo>
                    <a:pt x="83" y="403"/>
                    <a:pt x="85" y="400"/>
                    <a:pt x="82" y="399"/>
                  </a:cubicBezTo>
                  <a:cubicBezTo>
                    <a:pt x="78" y="397"/>
                    <a:pt x="74" y="396"/>
                    <a:pt x="69" y="394"/>
                  </a:cubicBezTo>
                  <a:cubicBezTo>
                    <a:pt x="69" y="386"/>
                    <a:pt x="69" y="378"/>
                    <a:pt x="69" y="370"/>
                  </a:cubicBezTo>
                  <a:cubicBezTo>
                    <a:pt x="78" y="374"/>
                    <a:pt x="87" y="375"/>
                    <a:pt x="97" y="372"/>
                  </a:cubicBezTo>
                  <a:cubicBezTo>
                    <a:pt x="100" y="372"/>
                    <a:pt x="99" y="368"/>
                    <a:pt x="97" y="368"/>
                  </a:cubicBezTo>
                  <a:cubicBezTo>
                    <a:pt x="86" y="367"/>
                    <a:pt x="77" y="365"/>
                    <a:pt x="68" y="361"/>
                  </a:cubicBezTo>
                  <a:cubicBezTo>
                    <a:pt x="68" y="353"/>
                    <a:pt x="67" y="344"/>
                    <a:pt x="67" y="336"/>
                  </a:cubicBezTo>
                  <a:cubicBezTo>
                    <a:pt x="78" y="340"/>
                    <a:pt x="90" y="341"/>
                    <a:pt x="101" y="335"/>
                  </a:cubicBezTo>
                  <a:cubicBezTo>
                    <a:pt x="103" y="334"/>
                    <a:pt x="102" y="331"/>
                    <a:pt x="100" y="331"/>
                  </a:cubicBezTo>
                  <a:cubicBezTo>
                    <a:pt x="88" y="330"/>
                    <a:pt x="77" y="331"/>
                    <a:pt x="66" y="328"/>
                  </a:cubicBezTo>
                  <a:cubicBezTo>
                    <a:pt x="65" y="320"/>
                    <a:pt x="64" y="313"/>
                    <a:pt x="63" y="306"/>
                  </a:cubicBezTo>
                  <a:cubicBezTo>
                    <a:pt x="74" y="311"/>
                    <a:pt x="89" y="316"/>
                    <a:pt x="101" y="312"/>
                  </a:cubicBezTo>
                  <a:cubicBezTo>
                    <a:pt x="102" y="311"/>
                    <a:pt x="104" y="308"/>
                    <a:pt x="101" y="306"/>
                  </a:cubicBezTo>
                  <a:cubicBezTo>
                    <a:pt x="91" y="302"/>
                    <a:pt x="78" y="302"/>
                    <a:pt x="68" y="299"/>
                  </a:cubicBezTo>
                  <a:cubicBezTo>
                    <a:pt x="65" y="298"/>
                    <a:pt x="63" y="297"/>
                    <a:pt x="61" y="296"/>
                  </a:cubicBezTo>
                  <a:cubicBezTo>
                    <a:pt x="61" y="295"/>
                    <a:pt x="60" y="295"/>
                    <a:pt x="60" y="295"/>
                  </a:cubicBezTo>
                  <a:cubicBezTo>
                    <a:pt x="55" y="293"/>
                    <a:pt x="51" y="291"/>
                    <a:pt x="46" y="288"/>
                  </a:cubicBezTo>
                  <a:cubicBezTo>
                    <a:pt x="46" y="283"/>
                    <a:pt x="46" y="279"/>
                    <a:pt x="46" y="274"/>
                  </a:cubicBezTo>
                  <a:cubicBezTo>
                    <a:pt x="53" y="275"/>
                    <a:pt x="60" y="275"/>
                    <a:pt x="66" y="275"/>
                  </a:cubicBezTo>
                  <a:cubicBezTo>
                    <a:pt x="97" y="277"/>
                    <a:pt x="127" y="273"/>
                    <a:pt x="158" y="269"/>
                  </a:cubicBezTo>
                  <a:cubicBezTo>
                    <a:pt x="192" y="266"/>
                    <a:pt x="226" y="265"/>
                    <a:pt x="261" y="266"/>
                  </a:cubicBezTo>
                  <a:cubicBezTo>
                    <a:pt x="295" y="267"/>
                    <a:pt x="329" y="269"/>
                    <a:pt x="363" y="271"/>
                  </a:cubicBezTo>
                  <a:cubicBezTo>
                    <a:pt x="362" y="283"/>
                    <a:pt x="362" y="296"/>
                    <a:pt x="361" y="309"/>
                  </a:cubicBezTo>
                  <a:cubicBezTo>
                    <a:pt x="353" y="311"/>
                    <a:pt x="346" y="312"/>
                    <a:pt x="338" y="313"/>
                  </a:cubicBezTo>
                  <a:cubicBezTo>
                    <a:pt x="336" y="314"/>
                    <a:pt x="337" y="317"/>
                    <a:pt x="339" y="317"/>
                  </a:cubicBezTo>
                  <a:cubicBezTo>
                    <a:pt x="346" y="318"/>
                    <a:pt x="353" y="317"/>
                    <a:pt x="360" y="316"/>
                  </a:cubicBezTo>
                  <a:cubicBezTo>
                    <a:pt x="359" y="327"/>
                    <a:pt x="358" y="338"/>
                    <a:pt x="358" y="349"/>
                  </a:cubicBezTo>
                  <a:cubicBezTo>
                    <a:pt x="349" y="354"/>
                    <a:pt x="341" y="358"/>
                    <a:pt x="332" y="361"/>
                  </a:cubicBezTo>
                  <a:cubicBezTo>
                    <a:pt x="329" y="363"/>
                    <a:pt x="330" y="367"/>
                    <a:pt x="333" y="367"/>
                  </a:cubicBezTo>
                  <a:cubicBezTo>
                    <a:pt x="342" y="365"/>
                    <a:pt x="350" y="363"/>
                    <a:pt x="357" y="359"/>
                  </a:cubicBezTo>
                  <a:cubicBezTo>
                    <a:pt x="357" y="362"/>
                    <a:pt x="357" y="364"/>
                    <a:pt x="357" y="367"/>
                  </a:cubicBezTo>
                  <a:cubicBezTo>
                    <a:pt x="356" y="373"/>
                    <a:pt x="356" y="380"/>
                    <a:pt x="356" y="386"/>
                  </a:cubicBezTo>
                  <a:cubicBezTo>
                    <a:pt x="352" y="388"/>
                    <a:pt x="348" y="391"/>
                    <a:pt x="344" y="393"/>
                  </a:cubicBezTo>
                  <a:cubicBezTo>
                    <a:pt x="341" y="394"/>
                    <a:pt x="343" y="398"/>
                    <a:pt x="346" y="397"/>
                  </a:cubicBezTo>
                  <a:cubicBezTo>
                    <a:pt x="349" y="396"/>
                    <a:pt x="353" y="395"/>
                    <a:pt x="356" y="394"/>
                  </a:cubicBezTo>
                  <a:cubicBezTo>
                    <a:pt x="356" y="402"/>
                    <a:pt x="357" y="410"/>
                    <a:pt x="358" y="417"/>
                  </a:cubicBezTo>
                  <a:cubicBezTo>
                    <a:pt x="358" y="422"/>
                    <a:pt x="359" y="427"/>
                    <a:pt x="359" y="433"/>
                  </a:cubicBezTo>
                  <a:cubicBezTo>
                    <a:pt x="354" y="435"/>
                    <a:pt x="349" y="438"/>
                    <a:pt x="344" y="440"/>
                  </a:cubicBezTo>
                  <a:cubicBezTo>
                    <a:pt x="339" y="442"/>
                    <a:pt x="341" y="449"/>
                    <a:pt x="346" y="448"/>
                  </a:cubicBezTo>
                  <a:cubicBezTo>
                    <a:pt x="351" y="446"/>
                    <a:pt x="356" y="445"/>
                    <a:pt x="362" y="443"/>
                  </a:cubicBezTo>
                  <a:cubicBezTo>
                    <a:pt x="363" y="448"/>
                    <a:pt x="365" y="453"/>
                    <a:pt x="368" y="457"/>
                  </a:cubicBezTo>
                  <a:cubicBezTo>
                    <a:pt x="369" y="458"/>
                    <a:pt x="371" y="457"/>
                    <a:pt x="371" y="456"/>
                  </a:cubicBezTo>
                  <a:cubicBezTo>
                    <a:pt x="370" y="451"/>
                    <a:pt x="368" y="446"/>
                    <a:pt x="367" y="441"/>
                  </a:cubicBezTo>
                  <a:cubicBezTo>
                    <a:pt x="370" y="439"/>
                    <a:pt x="373" y="438"/>
                    <a:pt x="376" y="436"/>
                  </a:cubicBezTo>
                  <a:cubicBezTo>
                    <a:pt x="377" y="445"/>
                    <a:pt x="378" y="454"/>
                    <a:pt x="381" y="462"/>
                  </a:cubicBezTo>
                  <a:cubicBezTo>
                    <a:pt x="379" y="464"/>
                    <a:pt x="377" y="466"/>
                    <a:pt x="374" y="467"/>
                  </a:cubicBezTo>
                  <a:cubicBezTo>
                    <a:pt x="367" y="472"/>
                    <a:pt x="359" y="477"/>
                    <a:pt x="351" y="480"/>
                  </a:cubicBezTo>
                  <a:cubicBezTo>
                    <a:pt x="350" y="480"/>
                    <a:pt x="350" y="481"/>
                    <a:pt x="351" y="481"/>
                  </a:cubicBezTo>
                  <a:cubicBezTo>
                    <a:pt x="360" y="481"/>
                    <a:pt x="368" y="479"/>
                    <a:pt x="376" y="475"/>
                  </a:cubicBezTo>
                  <a:cubicBezTo>
                    <a:pt x="378" y="474"/>
                    <a:pt x="381" y="472"/>
                    <a:pt x="384" y="470"/>
                  </a:cubicBezTo>
                  <a:cubicBezTo>
                    <a:pt x="384" y="472"/>
                    <a:pt x="385" y="474"/>
                    <a:pt x="386" y="476"/>
                  </a:cubicBezTo>
                  <a:cubicBezTo>
                    <a:pt x="387" y="478"/>
                    <a:pt x="391" y="476"/>
                    <a:pt x="390" y="473"/>
                  </a:cubicBezTo>
                  <a:cubicBezTo>
                    <a:pt x="389" y="471"/>
                    <a:pt x="388" y="469"/>
                    <a:pt x="387" y="468"/>
                  </a:cubicBezTo>
                  <a:cubicBezTo>
                    <a:pt x="390" y="466"/>
                    <a:pt x="392" y="464"/>
                    <a:pt x="393" y="463"/>
                  </a:cubicBezTo>
                  <a:cubicBezTo>
                    <a:pt x="392" y="470"/>
                    <a:pt x="390" y="478"/>
                    <a:pt x="390" y="485"/>
                  </a:cubicBezTo>
                  <a:cubicBezTo>
                    <a:pt x="387" y="488"/>
                    <a:pt x="385" y="491"/>
                    <a:pt x="381" y="494"/>
                  </a:cubicBezTo>
                  <a:cubicBezTo>
                    <a:pt x="376" y="500"/>
                    <a:pt x="370" y="506"/>
                    <a:pt x="363" y="510"/>
                  </a:cubicBezTo>
                  <a:cubicBezTo>
                    <a:pt x="362" y="511"/>
                    <a:pt x="363" y="512"/>
                    <a:pt x="364" y="512"/>
                  </a:cubicBezTo>
                  <a:cubicBezTo>
                    <a:pt x="370" y="510"/>
                    <a:pt x="376" y="506"/>
                    <a:pt x="382" y="502"/>
                  </a:cubicBezTo>
                  <a:cubicBezTo>
                    <a:pt x="385" y="500"/>
                    <a:pt x="388" y="497"/>
                    <a:pt x="391" y="495"/>
                  </a:cubicBezTo>
                  <a:cubicBezTo>
                    <a:pt x="391" y="496"/>
                    <a:pt x="392" y="498"/>
                    <a:pt x="392" y="499"/>
                  </a:cubicBezTo>
                  <a:cubicBezTo>
                    <a:pt x="393" y="501"/>
                    <a:pt x="396" y="501"/>
                    <a:pt x="396" y="499"/>
                  </a:cubicBezTo>
                  <a:cubicBezTo>
                    <a:pt x="396" y="496"/>
                    <a:pt x="397" y="492"/>
                    <a:pt x="397" y="489"/>
                  </a:cubicBezTo>
                  <a:cubicBezTo>
                    <a:pt x="399" y="487"/>
                    <a:pt x="401" y="484"/>
                    <a:pt x="402" y="482"/>
                  </a:cubicBezTo>
                  <a:cubicBezTo>
                    <a:pt x="403" y="480"/>
                    <a:pt x="401" y="477"/>
                    <a:pt x="399" y="479"/>
                  </a:cubicBezTo>
                  <a:cubicBezTo>
                    <a:pt x="398" y="479"/>
                    <a:pt x="398" y="479"/>
                    <a:pt x="397" y="480"/>
                  </a:cubicBezTo>
                  <a:cubicBezTo>
                    <a:pt x="397" y="476"/>
                    <a:pt x="398" y="473"/>
                    <a:pt x="398" y="470"/>
                  </a:cubicBezTo>
                  <a:cubicBezTo>
                    <a:pt x="399" y="456"/>
                    <a:pt x="402" y="442"/>
                    <a:pt x="405" y="429"/>
                  </a:cubicBezTo>
                  <a:cubicBezTo>
                    <a:pt x="405" y="428"/>
                    <a:pt x="405" y="428"/>
                    <a:pt x="405" y="428"/>
                  </a:cubicBezTo>
                  <a:cubicBezTo>
                    <a:pt x="406" y="433"/>
                    <a:pt x="406" y="439"/>
                    <a:pt x="407" y="444"/>
                  </a:cubicBezTo>
                  <a:cubicBezTo>
                    <a:pt x="407" y="454"/>
                    <a:pt x="408" y="463"/>
                    <a:pt x="408" y="473"/>
                  </a:cubicBezTo>
                  <a:cubicBezTo>
                    <a:pt x="408" y="482"/>
                    <a:pt x="412" y="489"/>
                    <a:pt x="416" y="497"/>
                  </a:cubicBezTo>
                  <a:cubicBezTo>
                    <a:pt x="417" y="500"/>
                    <a:pt x="420" y="499"/>
                    <a:pt x="421" y="497"/>
                  </a:cubicBezTo>
                  <a:cubicBezTo>
                    <a:pt x="425" y="492"/>
                    <a:pt x="429" y="486"/>
                    <a:pt x="431" y="479"/>
                  </a:cubicBezTo>
                  <a:cubicBezTo>
                    <a:pt x="433" y="470"/>
                    <a:pt x="431" y="460"/>
                    <a:pt x="430" y="452"/>
                  </a:cubicBezTo>
                  <a:close/>
                  <a:moveTo>
                    <a:pt x="60" y="463"/>
                  </a:moveTo>
                  <a:cubicBezTo>
                    <a:pt x="57" y="462"/>
                    <a:pt x="54" y="461"/>
                    <a:pt x="51" y="460"/>
                  </a:cubicBezTo>
                  <a:cubicBezTo>
                    <a:pt x="51" y="460"/>
                    <a:pt x="50" y="459"/>
                    <a:pt x="49" y="459"/>
                  </a:cubicBezTo>
                  <a:cubicBezTo>
                    <a:pt x="49" y="449"/>
                    <a:pt x="48" y="440"/>
                    <a:pt x="48" y="431"/>
                  </a:cubicBezTo>
                  <a:cubicBezTo>
                    <a:pt x="48" y="430"/>
                    <a:pt x="48" y="430"/>
                    <a:pt x="48" y="430"/>
                  </a:cubicBezTo>
                  <a:cubicBezTo>
                    <a:pt x="53" y="432"/>
                    <a:pt x="57" y="435"/>
                    <a:pt x="61" y="436"/>
                  </a:cubicBezTo>
                  <a:cubicBezTo>
                    <a:pt x="61" y="445"/>
                    <a:pt x="61" y="454"/>
                    <a:pt x="60" y="463"/>
                  </a:cubicBezTo>
                  <a:close/>
                  <a:moveTo>
                    <a:pt x="62" y="429"/>
                  </a:moveTo>
                  <a:cubicBezTo>
                    <a:pt x="58" y="427"/>
                    <a:pt x="54" y="426"/>
                    <a:pt x="51" y="424"/>
                  </a:cubicBezTo>
                  <a:cubicBezTo>
                    <a:pt x="50" y="424"/>
                    <a:pt x="49" y="423"/>
                    <a:pt x="48" y="423"/>
                  </a:cubicBezTo>
                  <a:cubicBezTo>
                    <a:pt x="48" y="413"/>
                    <a:pt x="48" y="402"/>
                    <a:pt x="48" y="392"/>
                  </a:cubicBezTo>
                  <a:cubicBezTo>
                    <a:pt x="53" y="395"/>
                    <a:pt x="58" y="398"/>
                    <a:pt x="63" y="400"/>
                  </a:cubicBezTo>
                  <a:cubicBezTo>
                    <a:pt x="63" y="409"/>
                    <a:pt x="62" y="419"/>
                    <a:pt x="62" y="429"/>
                  </a:cubicBezTo>
                  <a:close/>
                  <a:moveTo>
                    <a:pt x="63" y="393"/>
                  </a:moveTo>
                  <a:cubicBezTo>
                    <a:pt x="62" y="392"/>
                    <a:pt x="61" y="392"/>
                    <a:pt x="60" y="391"/>
                  </a:cubicBezTo>
                  <a:cubicBezTo>
                    <a:pt x="56" y="390"/>
                    <a:pt x="52" y="388"/>
                    <a:pt x="48" y="386"/>
                  </a:cubicBezTo>
                  <a:cubicBezTo>
                    <a:pt x="48" y="382"/>
                    <a:pt x="48" y="379"/>
                    <a:pt x="48" y="376"/>
                  </a:cubicBezTo>
                  <a:cubicBezTo>
                    <a:pt x="48" y="369"/>
                    <a:pt x="48" y="363"/>
                    <a:pt x="48" y="356"/>
                  </a:cubicBezTo>
                  <a:cubicBezTo>
                    <a:pt x="53" y="361"/>
                    <a:pt x="58" y="365"/>
                    <a:pt x="64" y="368"/>
                  </a:cubicBezTo>
                  <a:cubicBezTo>
                    <a:pt x="64" y="376"/>
                    <a:pt x="64" y="384"/>
                    <a:pt x="63" y="393"/>
                  </a:cubicBezTo>
                  <a:close/>
                  <a:moveTo>
                    <a:pt x="64" y="359"/>
                  </a:moveTo>
                  <a:cubicBezTo>
                    <a:pt x="58" y="356"/>
                    <a:pt x="53" y="353"/>
                    <a:pt x="48" y="349"/>
                  </a:cubicBezTo>
                  <a:cubicBezTo>
                    <a:pt x="48" y="341"/>
                    <a:pt x="48" y="333"/>
                    <a:pt x="47" y="325"/>
                  </a:cubicBezTo>
                  <a:cubicBezTo>
                    <a:pt x="52" y="328"/>
                    <a:pt x="57" y="332"/>
                    <a:pt x="63" y="334"/>
                  </a:cubicBezTo>
                  <a:cubicBezTo>
                    <a:pt x="63" y="342"/>
                    <a:pt x="64" y="351"/>
                    <a:pt x="64" y="359"/>
                  </a:cubicBezTo>
                  <a:close/>
                  <a:moveTo>
                    <a:pt x="60" y="304"/>
                  </a:moveTo>
                  <a:cubicBezTo>
                    <a:pt x="61" y="312"/>
                    <a:pt x="62" y="319"/>
                    <a:pt x="62" y="327"/>
                  </a:cubicBezTo>
                  <a:cubicBezTo>
                    <a:pt x="61" y="326"/>
                    <a:pt x="61" y="326"/>
                    <a:pt x="60" y="326"/>
                  </a:cubicBezTo>
                  <a:cubicBezTo>
                    <a:pt x="56" y="324"/>
                    <a:pt x="51" y="322"/>
                    <a:pt x="47" y="319"/>
                  </a:cubicBezTo>
                  <a:cubicBezTo>
                    <a:pt x="47" y="311"/>
                    <a:pt x="47" y="303"/>
                    <a:pt x="46" y="295"/>
                  </a:cubicBezTo>
                  <a:cubicBezTo>
                    <a:pt x="51" y="299"/>
                    <a:pt x="55" y="302"/>
                    <a:pt x="60" y="304"/>
                  </a:cubicBezTo>
                  <a:close/>
                  <a:moveTo>
                    <a:pt x="298" y="242"/>
                  </a:moveTo>
                  <a:cubicBezTo>
                    <a:pt x="297" y="182"/>
                    <a:pt x="293" y="80"/>
                    <a:pt x="208" y="93"/>
                  </a:cubicBezTo>
                  <a:cubicBezTo>
                    <a:pt x="176" y="98"/>
                    <a:pt x="162" y="130"/>
                    <a:pt x="157" y="158"/>
                  </a:cubicBezTo>
                  <a:cubicBezTo>
                    <a:pt x="156" y="163"/>
                    <a:pt x="156" y="169"/>
                    <a:pt x="155" y="174"/>
                  </a:cubicBezTo>
                  <a:cubicBezTo>
                    <a:pt x="155" y="167"/>
                    <a:pt x="156" y="161"/>
                    <a:pt x="157" y="154"/>
                  </a:cubicBezTo>
                  <a:cubicBezTo>
                    <a:pt x="162" y="117"/>
                    <a:pt x="182" y="90"/>
                    <a:pt x="216" y="76"/>
                  </a:cubicBezTo>
                  <a:cubicBezTo>
                    <a:pt x="217" y="76"/>
                    <a:pt x="217" y="75"/>
                    <a:pt x="216" y="76"/>
                  </a:cubicBezTo>
                  <a:cubicBezTo>
                    <a:pt x="215" y="76"/>
                    <a:pt x="213" y="76"/>
                    <a:pt x="212" y="77"/>
                  </a:cubicBezTo>
                  <a:cubicBezTo>
                    <a:pt x="215" y="71"/>
                    <a:pt x="215" y="64"/>
                    <a:pt x="214" y="57"/>
                  </a:cubicBezTo>
                  <a:cubicBezTo>
                    <a:pt x="223" y="60"/>
                    <a:pt x="231" y="63"/>
                    <a:pt x="239" y="68"/>
                  </a:cubicBezTo>
                  <a:cubicBezTo>
                    <a:pt x="239" y="70"/>
                    <a:pt x="239" y="72"/>
                    <a:pt x="239" y="73"/>
                  </a:cubicBezTo>
                  <a:cubicBezTo>
                    <a:pt x="239" y="75"/>
                    <a:pt x="242" y="75"/>
                    <a:pt x="242" y="74"/>
                  </a:cubicBezTo>
                  <a:cubicBezTo>
                    <a:pt x="243" y="73"/>
                    <a:pt x="243" y="72"/>
                    <a:pt x="243" y="71"/>
                  </a:cubicBezTo>
                  <a:cubicBezTo>
                    <a:pt x="258" y="81"/>
                    <a:pt x="270" y="94"/>
                    <a:pt x="278" y="108"/>
                  </a:cubicBezTo>
                  <a:cubicBezTo>
                    <a:pt x="286" y="122"/>
                    <a:pt x="292" y="136"/>
                    <a:pt x="296" y="151"/>
                  </a:cubicBezTo>
                  <a:cubicBezTo>
                    <a:pt x="295" y="152"/>
                    <a:pt x="295" y="153"/>
                    <a:pt x="294" y="155"/>
                  </a:cubicBezTo>
                  <a:cubicBezTo>
                    <a:pt x="293" y="157"/>
                    <a:pt x="296" y="159"/>
                    <a:pt x="297" y="157"/>
                  </a:cubicBezTo>
                  <a:cubicBezTo>
                    <a:pt x="299" y="163"/>
                    <a:pt x="300" y="169"/>
                    <a:pt x="301" y="175"/>
                  </a:cubicBezTo>
                  <a:cubicBezTo>
                    <a:pt x="304" y="187"/>
                    <a:pt x="305" y="199"/>
                    <a:pt x="306" y="212"/>
                  </a:cubicBezTo>
                  <a:cubicBezTo>
                    <a:pt x="306" y="222"/>
                    <a:pt x="305" y="232"/>
                    <a:pt x="307" y="242"/>
                  </a:cubicBezTo>
                  <a:cubicBezTo>
                    <a:pt x="307" y="243"/>
                    <a:pt x="309" y="243"/>
                    <a:pt x="309" y="242"/>
                  </a:cubicBezTo>
                  <a:cubicBezTo>
                    <a:pt x="312" y="232"/>
                    <a:pt x="311" y="222"/>
                    <a:pt x="311" y="212"/>
                  </a:cubicBezTo>
                  <a:cubicBezTo>
                    <a:pt x="310" y="205"/>
                    <a:pt x="310" y="198"/>
                    <a:pt x="309" y="191"/>
                  </a:cubicBezTo>
                  <a:cubicBezTo>
                    <a:pt x="309" y="190"/>
                    <a:pt x="309" y="190"/>
                    <a:pt x="309" y="190"/>
                  </a:cubicBezTo>
                  <a:cubicBezTo>
                    <a:pt x="311" y="188"/>
                    <a:pt x="313" y="186"/>
                    <a:pt x="315" y="183"/>
                  </a:cubicBezTo>
                  <a:cubicBezTo>
                    <a:pt x="317" y="195"/>
                    <a:pt x="320" y="208"/>
                    <a:pt x="323" y="220"/>
                  </a:cubicBezTo>
                  <a:cubicBezTo>
                    <a:pt x="320" y="228"/>
                    <a:pt x="317" y="236"/>
                    <a:pt x="314" y="243"/>
                  </a:cubicBezTo>
                  <a:cubicBezTo>
                    <a:pt x="309" y="243"/>
                    <a:pt x="303" y="243"/>
                    <a:pt x="298" y="242"/>
                  </a:cubicBezTo>
                  <a:close/>
                  <a:moveTo>
                    <a:pt x="117" y="149"/>
                  </a:moveTo>
                  <a:cubicBezTo>
                    <a:pt x="119" y="152"/>
                    <a:pt x="122" y="154"/>
                    <a:pt x="124" y="156"/>
                  </a:cubicBezTo>
                  <a:cubicBezTo>
                    <a:pt x="122" y="166"/>
                    <a:pt x="120" y="175"/>
                    <a:pt x="119" y="185"/>
                  </a:cubicBezTo>
                  <a:cubicBezTo>
                    <a:pt x="119" y="188"/>
                    <a:pt x="118" y="191"/>
                    <a:pt x="118" y="195"/>
                  </a:cubicBezTo>
                  <a:cubicBezTo>
                    <a:pt x="117" y="192"/>
                    <a:pt x="115" y="189"/>
                    <a:pt x="114" y="185"/>
                  </a:cubicBezTo>
                  <a:cubicBezTo>
                    <a:pt x="115" y="174"/>
                    <a:pt x="115" y="162"/>
                    <a:pt x="117" y="151"/>
                  </a:cubicBezTo>
                  <a:cubicBezTo>
                    <a:pt x="117" y="150"/>
                    <a:pt x="117" y="150"/>
                    <a:pt x="117" y="149"/>
                  </a:cubicBezTo>
                  <a:close/>
                  <a:moveTo>
                    <a:pt x="146" y="105"/>
                  </a:moveTo>
                  <a:cubicBezTo>
                    <a:pt x="143" y="100"/>
                    <a:pt x="140" y="94"/>
                    <a:pt x="138" y="88"/>
                  </a:cubicBezTo>
                  <a:cubicBezTo>
                    <a:pt x="138" y="87"/>
                    <a:pt x="137" y="86"/>
                    <a:pt x="136" y="86"/>
                  </a:cubicBezTo>
                  <a:cubicBezTo>
                    <a:pt x="141" y="79"/>
                    <a:pt x="147" y="72"/>
                    <a:pt x="154" y="67"/>
                  </a:cubicBezTo>
                  <a:cubicBezTo>
                    <a:pt x="154" y="74"/>
                    <a:pt x="155" y="81"/>
                    <a:pt x="158" y="87"/>
                  </a:cubicBezTo>
                  <a:cubicBezTo>
                    <a:pt x="153" y="91"/>
                    <a:pt x="149" y="98"/>
                    <a:pt x="146" y="105"/>
                  </a:cubicBezTo>
                  <a:close/>
                  <a:moveTo>
                    <a:pt x="135" y="89"/>
                  </a:moveTo>
                  <a:cubicBezTo>
                    <a:pt x="136" y="95"/>
                    <a:pt x="139" y="101"/>
                    <a:pt x="142" y="107"/>
                  </a:cubicBezTo>
                  <a:cubicBezTo>
                    <a:pt x="143" y="108"/>
                    <a:pt x="143" y="109"/>
                    <a:pt x="144" y="111"/>
                  </a:cubicBezTo>
                  <a:cubicBezTo>
                    <a:pt x="142" y="118"/>
                    <a:pt x="140" y="127"/>
                    <a:pt x="139" y="134"/>
                  </a:cubicBezTo>
                  <a:cubicBezTo>
                    <a:pt x="138" y="132"/>
                    <a:pt x="136" y="130"/>
                    <a:pt x="134" y="128"/>
                  </a:cubicBezTo>
                  <a:cubicBezTo>
                    <a:pt x="134" y="122"/>
                    <a:pt x="134" y="115"/>
                    <a:pt x="132" y="109"/>
                  </a:cubicBezTo>
                  <a:cubicBezTo>
                    <a:pt x="132" y="107"/>
                    <a:pt x="129" y="108"/>
                    <a:pt x="129" y="110"/>
                  </a:cubicBezTo>
                  <a:cubicBezTo>
                    <a:pt x="128" y="113"/>
                    <a:pt x="128" y="116"/>
                    <a:pt x="128" y="119"/>
                  </a:cubicBezTo>
                  <a:cubicBezTo>
                    <a:pt x="127" y="117"/>
                    <a:pt x="125" y="115"/>
                    <a:pt x="124" y="113"/>
                  </a:cubicBezTo>
                  <a:cubicBezTo>
                    <a:pt x="127" y="105"/>
                    <a:pt x="130" y="96"/>
                    <a:pt x="135" y="89"/>
                  </a:cubicBezTo>
                  <a:close/>
                  <a:moveTo>
                    <a:pt x="133" y="135"/>
                  </a:moveTo>
                  <a:cubicBezTo>
                    <a:pt x="135" y="138"/>
                    <a:pt x="137" y="140"/>
                    <a:pt x="139" y="142"/>
                  </a:cubicBezTo>
                  <a:cubicBezTo>
                    <a:pt x="138" y="146"/>
                    <a:pt x="138" y="150"/>
                    <a:pt x="138" y="153"/>
                  </a:cubicBezTo>
                  <a:cubicBezTo>
                    <a:pt x="137" y="157"/>
                    <a:pt x="137" y="161"/>
                    <a:pt x="137" y="164"/>
                  </a:cubicBezTo>
                  <a:cubicBezTo>
                    <a:pt x="135" y="162"/>
                    <a:pt x="132" y="159"/>
                    <a:pt x="129" y="156"/>
                  </a:cubicBezTo>
                  <a:cubicBezTo>
                    <a:pt x="131" y="149"/>
                    <a:pt x="133" y="142"/>
                    <a:pt x="133" y="135"/>
                  </a:cubicBezTo>
                  <a:close/>
                  <a:moveTo>
                    <a:pt x="127" y="126"/>
                  </a:moveTo>
                  <a:cubicBezTo>
                    <a:pt x="127" y="134"/>
                    <a:pt x="126" y="143"/>
                    <a:pt x="125" y="151"/>
                  </a:cubicBezTo>
                  <a:cubicBezTo>
                    <a:pt x="125" y="151"/>
                    <a:pt x="125" y="151"/>
                    <a:pt x="125" y="152"/>
                  </a:cubicBezTo>
                  <a:cubicBezTo>
                    <a:pt x="122" y="150"/>
                    <a:pt x="120" y="148"/>
                    <a:pt x="118" y="146"/>
                  </a:cubicBezTo>
                  <a:cubicBezTo>
                    <a:pt x="119" y="137"/>
                    <a:pt x="120" y="128"/>
                    <a:pt x="123" y="119"/>
                  </a:cubicBezTo>
                  <a:cubicBezTo>
                    <a:pt x="124" y="121"/>
                    <a:pt x="126" y="124"/>
                    <a:pt x="127" y="126"/>
                  </a:cubicBezTo>
                  <a:close/>
                  <a:moveTo>
                    <a:pt x="114" y="188"/>
                  </a:moveTo>
                  <a:cubicBezTo>
                    <a:pt x="115" y="192"/>
                    <a:pt x="117" y="195"/>
                    <a:pt x="118" y="198"/>
                  </a:cubicBezTo>
                  <a:cubicBezTo>
                    <a:pt x="119" y="216"/>
                    <a:pt x="122" y="233"/>
                    <a:pt x="124" y="251"/>
                  </a:cubicBezTo>
                  <a:cubicBezTo>
                    <a:pt x="120" y="251"/>
                    <a:pt x="116" y="252"/>
                    <a:pt x="113" y="252"/>
                  </a:cubicBezTo>
                  <a:cubicBezTo>
                    <a:pt x="113" y="231"/>
                    <a:pt x="113" y="210"/>
                    <a:pt x="114" y="188"/>
                  </a:cubicBezTo>
                  <a:close/>
                  <a:moveTo>
                    <a:pt x="125" y="207"/>
                  </a:moveTo>
                  <a:cubicBezTo>
                    <a:pt x="128" y="211"/>
                    <a:pt x="131" y="215"/>
                    <a:pt x="136" y="218"/>
                  </a:cubicBezTo>
                  <a:cubicBezTo>
                    <a:pt x="137" y="219"/>
                    <a:pt x="139" y="217"/>
                    <a:pt x="137" y="216"/>
                  </a:cubicBezTo>
                  <a:cubicBezTo>
                    <a:pt x="132" y="212"/>
                    <a:pt x="128" y="208"/>
                    <a:pt x="124" y="204"/>
                  </a:cubicBezTo>
                  <a:cubicBezTo>
                    <a:pt x="124" y="199"/>
                    <a:pt x="124" y="194"/>
                    <a:pt x="124" y="189"/>
                  </a:cubicBezTo>
                  <a:cubicBezTo>
                    <a:pt x="124" y="180"/>
                    <a:pt x="126" y="171"/>
                    <a:pt x="128" y="162"/>
                  </a:cubicBezTo>
                  <a:cubicBezTo>
                    <a:pt x="131" y="165"/>
                    <a:pt x="134" y="168"/>
                    <a:pt x="137" y="172"/>
                  </a:cubicBezTo>
                  <a:cubicBezTo>
                    <a:pt x="137" y="197"/>
                    <a:pt x="140" y="223"/>
                    <a:pt x="141" y="249"/>
                  </a:cubicBezTo>
                  <a:cubicBezTo>
                    <a:pt x="136" y="249"/>
                    <a:pt x="131" y="250"/>
                    <a:pt x="126" y="250"/>
                  </a:cubicBezTo>
                  <a:cubicBezTo>
                    <a:pt x="127" y="236"/>
                    <a:pt x="125" y="222"/>
                    <a:pt x="125" y="207"/>
                  </a:cubicBezTo>
                  <a:close/>
                  <a:moveTo>
                    <a:pt x="143" y="176"/>
                  </a:moveTo>
                  <a:cubicBezTo>
                    <a:pt x="144" y="176"/>
                    <a:pt x="145" y="174"/>
                    <a:pt x="144" y="173"/>
                  </a:cubicBezTo>
                  <a:cubicBezTo>
                    <a:pt x="144" y="172"/>
                    <a:pt x="143" y="171"/>
                    <a:pt x="143" y="171"/>
                  </a:cubicBezTo>
                  <a:cubicBezTo>
                    <a:pt x="143" y="169"/>
                    <a:pt x="143" y="167"/>
                    <a:pt x="143" y="166"/>
                  </a:cubicBezTo>
                  <a:cubicBezTo>
                    <a:pt x="143" y="159"/>
                    <a:pt x="143" y="152"/>
                    <a:pt x="144" y="145"/>
                  </a:cubicBezTo>
                  <a:cubicBezTo>
                    <a:pt x="144" y="144"/>
                    <a:pt x="145" y="144"/>
                    <a:pt x="144" y="143"/>
                  </a:cubicBezTo>
                  <a:cubicBezTo>
                    <a:pt x="144" y="143"/>
                    <a:pt x="144" y="142"/>
                    <a:pt x="144" y="142"/>
                  </a:cubicBezTo>
                  <a:cubicBezTo>
                    <a:pt x="145" y="133"/>
                    <a:pt x="146" y="125"/>
                    <a:pt x="149" y="117"/>
                  </a:cubicBezTo>
                  <a:cubicBezTo>
                    <a:pt x="151" y="119"/>
                    <a:pt x="152" y="120"/>
                    <a:pt x="154" y="120"/>
                  </a:cubicBezTo>
                  <a:cubicBezTo>
                    <a:pt x="156" y="121"/>
                    <a:pt x="157" y="120"/>
                    <a:pt x="157" y="118"/>
                  </a:cubicBezTo>
                  <a:cubicBezTo>
                    <a:pt x="156" y="115"/>
                    <a:pt x="154" y="113"/>
                    <a:pt x="151" y="110"/>
                  </a:cubicBezTo>
                  <a:cubicBezTo>
                    <a:pt x="154" y="104"/>
                    <a:pt x="157" y="98"/>
                    <a:pt x="161" y="92"/>
                  </a:cubicBezTo>
                  <a:cubicBezTo>
                    <a:pt x="163" y="93"/>
                    <a:pt x="164" y="95"/>
                    <a:pt x="166" y="96"/>
                  </a:cubicBezTo>
                  <a:cubicBezTo>
                    <a:pt x="168" y="96"/>
                    <a:pt x="169" y="95"/>
                    <a:pt x="169" y="94"/>
                  </a:cubicBezTo>
                  <a:cubicBezTo>
                    <a:pt x="168" y="91"/>
                    <a:pt x="167" y="89"/>
                    <a:pt x="165" y="87"/>
                  </a:cubicBezTo>
                  <a:cubicBezTo>
                    <a:pt x="166" y="86"/>
                    <a:pt x="167" y="84"/>
                    <a:pt x="168" y="83"/>
                  </a:cubicBezTo>
                  <a:cubicBezTo>
                    <a:pt x="170" y="82"/>
                    <a:pt x="168" y="80"/>
                    <a:pt x="166" y="81"/>
                  </a:cubicBezTo>
                  <a:cubicBezTo>
                    <a:pt x="165" y="81"/>
                    <a:pt x="164" y="82"/>
                    <a:pt x="163" y="83"/>
                  </a:cubicBezTo>
                  <a:cubicBezTo>
                    <a:pt x="162" y="81"/>
                    <a:pt x="161" y="79"/>
                    <a:pt x="160" y="77"/>
                  </a:cubicBezTo>
                  <a:cubicBezTo>
                    <a:pt x="159" y="73"/>
                    <a:pt x="158" y="69"/>
                    <a:pt x="157" y="65"/>
                  </a:cubicBezTo>
                  <a:cubicBezTo>
                    <a:pt x="160" y="63"/>
                    <a:pt x="163" y="61"/>
                    <a:pt x="166" y="60"/>
                  </a:cubicBezTo>
                  <a:cubicBezTo>
                    <a:pt x="170" y="58"/>
                    <a:pt x="173" y="57"/>
                    <a:pt x="176" y="57"/>
                  </a:cubicBezTo>
                  <a:cubicBezTo>
                    <a:pt x="177" y="59"/>
                    <a:pt x="177" y="61"/>
                    <a:pt x="178" y="63"/>
                  </a:cubicBezTo>
                  <a:cubicBezTo>
                    <a:pt x="180" y="69"/>
                    <a:pt x="181" y="77"/>
                    <a:pt x="184" y="83"/>
                  </a:cubicBezTo>
                  <a:cubicBezTo>
                    <a:pt x="185" y="84"/>
                    <a:pt x="187" y="84"/>
                    <a:pt x="187" y="82"/>
                  </a:cubicBezTo>
                  <a:cubicBezTo>
                    <a:pt x="187" y="75"/>
                    <a:pt x="184" y="68"/>
                    <a:pt x="182" y="61"/>
                  </a:cubicBezTo>
                  <a:cubicBezTo>
                    <a:pt x="181" y="60"/>
                    <a:pt x="181" y="58"/>
                    <a:pt x="180" y="56"/>
                  </a:cubicBezTo>
                  <a:cubicBezTo>
                    <a:pt x="189" y="54"/>
                    <a:pt x="199" y="54"/>
                    <a:pt x="208" y="56"/>
                  </a:cubicBezTo>
                  <a:cubicBezTo>
                    <a:pt x="208" y="63"/>
                    <a:pt x="207" y="69"/>
                    <a:pt x="208" y="76"/>
                  </a:cubicBezTo>
                  <a:cubicBezTo>
                    <a:pt x="208" y="77"/>
                    <a:pt x="209" y="77"/>
                    <a:pt x="209" y="78"/>
                  </a:cubicBezTo>
                  <a:cubicBezTo>
                    <a:pt x="179" y="87"/>
                    <a:pt x="161" y="110"/>
                    <a:pt x="153" y="142"/>
                  </a:cubicBezTo>
                  <a:cubicBezTo>
                    <a:pt x="149" y="158"/>
                    <a:pt x="148" y="175"/>
                    <a:pt x="147" y="191"/>
                  </a:cubicBezTo>
                  <a:cubicBezTo>
                    <a:pt x="147" y="209"/>
                    <a:pt x="146" y="227"/>
                    <a:pt x="147" y="245"/>
                  </a:cubicBezTo>
                  <a:cubicBezTo>
                    <a:pt x="147" y="247"/>
                    <a:pt x="150" y="247"/>
                    <a:pt x="151" y="245"/>
                  </a:cubicBezTo>
                  <a:cubicBezTo>
                    <a:pt x="153" y="235"/>
                    <a:pt x="154" y="226"/>
                    <a:pt x="155" y="215"/>
                  </a:cubicBezTo>
                  <a:cubicBezTo>
                    <a:pt x="155" y="226"/>
                    <a:pt x="156" y="236"/>
                    <a:pt x="156" y="246"/>
                  </a:cubicBezTo>
                  <a:cubicBezTo>
                    <a:pt x="152" y="247"/>
                    <a:pt x="148" y="248"/>
                    <a:pt x="144" y="248"/>
                  </a:cubicBezTo>
                  <a:cubicBezTo>
                    <a:pt x="144" y="224"/>
                    <a:pt x="143" y="200"/>
                    <a:pt x="143" y="176"/>
                  </a:cubicBezTo>
                  <a:close/>
                  <a:moveTo>
                    <a:pt x="269" y="67"/>
                  </a:moveTo>
                  <a:cubicBezTo>
                    <a:pt x="269" y="71"/>
                    <a:pt x="270" y="75"/>
                    <a:pt x="270" y="79"/>
                  </a:cubicBezTo>
                  <a:cubicBezTo>
                    <a:pt x="270" y="81"/>
                    <a:pt x="272" y="81"/>
                    <a:pt x="273" y="79"/>
                  </a:cubicBezTo>
                  <a:cubicBezTo>
                    <a:pt x="273" y="77"/>
                    <a:pt x="273" y="75"/>
                    <a:pt x="273" y="73"/>
                  </a:cubicBezTo>
                  <a:cubicBezTo>
                    <a:pt x="276" y="76"/>
                    <a:pt x="278" y="80"/>
                    <a:pt x="280" y="83"/>
                  </a:cubicBezTo>
                  <a:cubicBezTo>
                    <a:pt x="283" y="88"/>
                    <a:pt x="286" y="93"/>
                    <a:pt x="288" y="99"/>
                  </a:cubicBezTo>
                  <a:cubicBezTo>
                    <a:pt x="287" y="102"/>
                    <a:pt x="286" y="106"/>
                    <a:pt x="284" y="109"/>
                  </a:cubicBezTo>
                  <a:cubicBezTo>
                    <a:pt x="274" y="91"/>
                    <a:pt x="261" y="77"/>
                    <a:pt x="245" y="66"/>
                  </a:cubicBezTo>
                  <a:cubicBezTo>
                    <a:pt x="246" y="58"/>
                    <a:pt x="242" y="48"/>
                    <a:pt x="238" y="41"/>
                  </a:cubicBezTo>
                  <a:cubicBezTo>
                    <a:pt x="250" y="47"/>
                    <a:pt x="261" y="56"/>
                    <a:pt x="269" y="67"/>
                  </a:cubicBezTo>
                  <a:close/>
                  <a:moveTo>
                    <a:pt x="307" y="177"/>
                  </a:moveTo>
                  <a:cubicBezTo>
                    <a:pt x="305" y="169"/>
                    <a:pt x="304" y="161"/>
                    <a:pt x="301" y="153"/>
                  </a:cubicBezTo>
                  <a:cubicBezTo>
                    <a:pt x="303" y="151"/>
                    <a:pt x="304" y="149"/>
                    <a:pt x="306" y="146"/>
                  </a:cubicBezTo>
                  <a:cubicBezTo>
                    <a:pt x="308" y="156"/>
                    <a:pt x="311" y="166"/>
                    <a:pt x="313" y="175"/>
                  </a:cubicBezTo>
                  <a:cubicBezTo>
                    <a:pt x="312" y="179"/>
                    <a:pt x="310" y="183"/>
                    <a:pt x="308" y="187"/>
                  </a:cubicBezTo>
                  <a:cubicBezTo>
                    <a:pt x="308" y="183"/>
                    <a:pt x="307" y="180"/>
                    <a:pt x="307" y="177"/>
                  </a:cubicBezTo>
                  <a:close/>
                  <a:moveTo>
                    <a:pt x="299" y="145"/>
                  </a:moveTo>
                  <a:cubicBezTo>
                    <a:pt x="296" y="134"/>
                    <a:pt x="291" y="123"/>
                    <a:pt x="286" y="112"/>
                  </a:cubicBezTo>
                  <a:cubicBezTo>
                    <a:pt x="288" y="110"/>
                    <a:pt x="290" y="107"/>
                    <a:pt x="291" y="104"/>
                  </a:cubicBezTo>
                  <a:cubicBezTo>
                    <a:pt x="296" y="115"/>
                    <a:pt x="300" y="126"/>
                    <a:pt x="303" y="137"/>
                  </a:cubicBezTo>
                  <a:cubicBezTo>
                    <a:pt x="302" y="140"/>
                    <a:pt x="301" y="143"/>
                    <a:pt x="299" y="145"/>
                  </a:cubicBezTo>
                  <a:close/>
                  <a:moveTo>
                    <a:pt x="233" y="39"/>
                  </a:moveTo>
                  <a:cubicBezTo>
                    <a:pt x="233" y="40"/>
                    <a:pt x="233" y="40"/>
                    <a:pt x="233" y="40"/>
                  </a:cubicBezTo>
                  <a:cubicBezTo>
                    <a:pt x="236" y="45"/>
                    <a:pt x="238" y="50"/>
                    <a:pt x="239" y="55"/>
                  </a:cubicBezTo>
                  <a:cubicBezTo>
                    <a:pt x="240" y="58"/>
                    <a:pt x="240" y="60"/>
                    <a:pt x="239" y="63"/>
                  </a:cubicBezTo>
                  <a:cubicBezTo>
                    <a:pt x="231" y="58"/>
                    <a:pt x="222" y="55"/>
                    <a:pt x="213" y="53"/>
                  </a:cubicBezTo>
                  <a:cubicBezTo>
                    <a:pt x="211" y="47"/>
                    <a:pt x="208" y="42"/>
                    <a:pt x="204" y="39"/>
                  </a:cubicBezTo>
                  <a:cubicBezTo>
                    <a:pt x="204" y="38"/>
                    <a:pt x="203" y="39"/>
                    <a:pt x="203" y="39"/>
                  </a:cubicBezTo>
                  <a:cubicBezTo>
                    <a:pt x="206" y="43"/>
                    <a:pt x="207" y="48"/>
                    <a:pt x="208" y="52"/>
                  </a:cubicBezTo>
                  <a:cubicBezTo>
                    <a:pt x="200" y="51"/>
                    <a:pt x="191" y="50"/>
                    <a:pt x="182" y="51"/>
                  </a:cubicBezTo>
                  <a:cubicBezTo>
                    <a:pt x="181" y="51"/>
                    <a:pt x="180" y="52"/>
                    <a:pt x="179" y="52"/>
                  </a:cubicBezTo>
                  <a:cubicBezTo>
                    <a:pt x="178" y="49"/>
                    <a:pt x="177" y="46"/>
                    <a:pt x="176" y="44"/>
                  </a:cubicBezTo>
                  <a:cubicBezTo>
                    <a:pt x="191" y="38"/>
                    <a:pt x="208" y="34"/>
                    <a:pt x="224" y="37"/>
                  </a:cubicBezTo>
                  <a:cubicBezTo>
                    <a:pt x="227" y="38"/>
                    <a:pt x="230" y="39"/>
                    <a:pt x="233" y="39"/>
                  </a:cubicBezTo>
                  <a:close/>
                  <a:moveTo>
                    <a:pt x="325" y="230"/>
                  </a:moveTo>
                  <a:cubicBezTo>
                    <a:pt x="326" y="235"/>
                    <a:pt x="327" y="240"/>
                    <a:pt x="328" y="244"/>
                  </a:cubicBezTo>
                  <a:cubicBezTo>
                    <a:pt x="325" y="244"/>
                    <a:pt x="322" y="244"/>
                    <a:pt x="319" y="244"/>
                  </a:cubicBezTo>
                  <a:cubicBezTo>
                    <a:pt x="321" y="239"/>
                    <a:pt x="323" y="235"/>
                    <a:pt x="325" y="230"/>
                  </a:cubicBezTo>
                  <a:close/>
                  <a:moveTo>
                    <a:pt x="329" y="217"/>
                  </a:moveTo>
                  <a:cubicBezTo>
                    <a:pt x="331" y="209"/>
                    <a:pt x="333" y="201"/>
                    <a:pt x="334" y="193"/>
                  </a:cubicBezTo>
                  <a:cubicBezTo>
                    <a:pt x="335" y="210"/>
                    <a:pt x="337" y="227"/>
                    <a:pt x="337" y="245"/>
                  </a:cubicBezTo>
                  <a:cubicBezTo>
                    <a:pt x="336" y="245"/>
                    <a:pt x="335" y="245"/>
                    <a:pt x="333" y="245"/>
                  </a:cubicBezTo>
                  <a:cubicBezTo>
                    <a:pt x="332" y="235"/>
                    <a:pt x="331" y="226"/>
                    <a:pt x="329" y="217"/>
                  </a:cubicBezTo>
                  <a:close/>
                  <a:moveTo>
                    <a:pt x="333" y="192"/>
                  </a:moveTo>
                  <a:cubicBezTo>
                    <a:pt x="333" y="191"/>
                    <a:pt x="332" y="191"/>
                    <a:pt x="332" y="192"/>
                  </a:cubicBezTo>
                  <a:cubicBezTo>
                    <a:pt x="331" y="197"/>
                    <a:pt x="329" y="202"/>
                    <a:pt x="327" y="208"/>
                  </a:cubicBezTo>
                  <a:cubicBezTo>
                    <a:pt x="325" y="196"/>
                    <a:pt x="322" y="184"/>
                    <a:pt x="319" y="172"/>
                  </a:cubicBezTo>
                  <a:cubicBezTo>
                    <a:pt x="322" y="163"/>
                    <a:pt x="322" y="153"/>
                    <a:pt x="322" y="143"/>
                  </a:cubicBezTo>
                  <a:cubicBezTo>
                    <a:pt x="321" y="142"/>
                    <a:pt x="319" y="142"/>
                    <a:pt x="319" y="143"/>
                  </a:cubicBezTo>
                  <a:cubicBezTo>
                    <a:pt x="319" y="150"/>
                    <a:pt x="318" y="156"/>
                    <a:pt x="317" y="162"/>
                  </a:cubicBezTo>
                  <a:cubicBezTo>
                    <a:pt x="316" y="161"/>
                    <a:pt x="316" y="159"/>
                    <a:pt x="315" y="157"/>
                  </a:cubicBezTo>
                  <a:cubicBezTo>
                    <a:pt x="314" y="151"/>
                    <a:pt x="312" y="145"/>
                    <a:pt x="310" y="138"/>
                  </a:cubicBezTo>
                  <a:cubicBezTo>
                    <a:pt x="315" y="128"/>
                    <a:pt x="317" y="117"/>
                    <a:pt x="316" y="105"/>
                  </a:cubicBezTo>
                  <a:cubicBezTo>
                    <a:pt x="322" y="125"/>
                    <a:pt x="327" y="145"/>
                    <a:pt x="330" y="164"/>
                  </a:cubicBezTo>
                  <a:cubicBezTo>
                    <a:pt x="331" y="173"/>
                    <a:pt x="332" y="183"/>
                    <a:pt x="333" y="192"/>
                  </a:cubicBezTo>
                  <a:close/>
                  <a:moveTo>
                    <a:pt x="315" y="102"/>
                  </a:moveTo>
                  <a:cubicBezTo>
                    <a:pt x="314" y="102"/>
                    <a:pt x="313" y="102"/>
                    <a:pt x="313" y="104"/>
                  </a:cubicBezTo>
                  <a:cubicBezTo>
                    <a:pt x="312" y="112"/>
                    <a:pt x="310" y="121"/>
                    <a:pt x="307" y="128"/>
                  </a:cubicBezTo>
                  <a:cubicBezTo>
                    <a:pt x="303" y="117"/>
                    <a:pt x="299" y="106"/>
                    <a:pt x="294" y="96"/>
                  </a:cubicBezTo>
                  <a:cubicBezTo>
                    <a:pt x="296" y="87"/>
                    <a:pt x="295" y="77"/>
                    <a:pt x="291" y="69"/>
                  </a:cubicBezTo>
                  <a:cubicBezTo>
                    <a:pt x="290" y="68"/>
                    <a:pt x="289" y="69"/>
                    <a:pt x="289" y="70"/>
                  </a:cubicBezTo>
                  <a:cubicBezTo>
                    <a:pt x="292" y="76"/>
                    <a:pt x="292" y="83"/>
                    <a:pt x="291" y="90"/>
                  </a:cubicBezTo>
                  <a:cubicBezTo>
                    <a:pt x="288" y="83"/>
                    <a:pt x="284" y="77"/>
                    <a:pt x="280" y="71"/>
                  </a:cubicBezTo>
                  <a:cubicBezTo>
                    <a:pt x="278" y="68"/>
                    <a:pt x="276" y="65"/>
                    <a:pt x="274" y="63"/>
                  </a:cubicBezTo>
                  <a:cubicBezTo>
                    <a:pt x="274" y="55"/>
                    <a:pt x="273" y="47"/>
                    <a:pt x="273" y="39"/>
                  </a:cubicBezTo>
                  <a:cubicBezTo>
                    <a:pt x="276" y="41"/>
                    <a:pt x="278" y="44"/>
                    <a:pt x="281" y="46"/>
                  </a:cubicBezTo>
                  <a:cubicBezTo>
                    <a:pt x="297" y="61"/>
                    <a:pt x="307" y="81"/>
                    <a:pt x="315" y="102"/>
                  </a:cubicBezTo>
                  <a:close/>
                  <a:moveTo>
                    <a:pt x="107" y="133"/>
                  </a:moveTo>
                  <a:cubicBezTo>
                    <a:pt x="114" y="95"/>
                    <a:pt x="127" y="54"/>
                    <a:pt x="162" y="34"/>
                  </a:cubicBezTo>
                  <a:cubicBezTo>
                    <a:pt x="194" y="14"/>
                    <a:pt x="240" y="16"/>
                    <a:pt x="271" y="38"/>
                  </a:cubicBezTo>
                  <a:cubicBezTo>
                    <a:pt x="270" y="38"/>
                    <a:pt x="270" y="38"/>
                    <a:pt x="270" y="39"/>
                  </a:cubicBezTo>
                  <a:cubicBezTo>
                    <a:pt x="270" y="45"/>
                    <a:pt x="269" y="51"/>
                    <a:pt x="269" y="57"/>
                  </a:cubicBezTo>
                  <a:cubicBezTo>
                    <a:pt x="256" y="44"/>
                    <a:pt x="240" y="34"/>
                    <a:pt x="221" y="32"/>
                  </a:cubicBezTo>
                  <a:cubicBezTo>
                    <a:pt x="205" y="31"/>
                    <a:pt x="190" y="35"/>
                    <a:pt x="175" y="41"/>
                  </a:cubicBezTo>
                  <a:cubicBezTo>
                    <a:pt x="175" y="40"/>
                    <a:pt x="175" y="40"/>
                    <a:pt x="174" y="39"/>
                  </a:cubicBezTo>
                  <a:cubicBezTo>
                    <a:pt x="174" y="38"/>
                    <a:pt x="172" y="38"/>
                    <a:pt x="172" y="39"/>
                  </a:cubicBezTo>
                  <a:cubicBezTo>
                    <a:pt x="173" y="40"/>
                    <a:pt x="173" y="41"/>
                    <a:pt x="173" y="42"/>
                  </a:cubicBezTo>
                  <a:cubicBezTo>
                    <a:pt x="157" y="50"/>
                    <a:pt x="143" y="60"/>
                    <a:pt x="130" y="70"/>
                  </a:cubicBezTo>
                  <a:cubicBezTo>
                    <a:pt x="130" y="70"/>
                    <a:pt x="130" y="70"/>
                    <a:pt x="131" y="70"/>
                  </a:cubicBezTo>
                  <a:cubicBezTo>
                    <a:pt x="144" y="61"/>
                    <a:pt x="158" y="51"/>
                    <a:pt x="174" y="45"/>
                  </a:cubicBezTo>
                  <a:cubicBezTo>
                    <a:pt x="174" y="47"/>
                    <a:pt x="175" y="50"/>
                    <a:pt x="175" y="52"/>
                  </a:cubicBezTo>
                  <a:cubicBezTo>
                    <a:pt x="168" y="54"/>
                    <a:pt x="162" y="56"/>
                    <a:pt x="157" y="59"/>
                  </a:cubicBezTo>
                  <a:cubicBezTo>
                    <a:pt x="157" y="59"/>
                    <a:pt x="157" y="58"/>
                    <a:pt x="157" y="58"/>
                  </a:cubicBezTo>
                  <a:cubicBezTo>
                    <a:pt x="157" y="55"/>
                    <a:pt x="153" y="55"/>
                    <a:pt x="153" y="58"/>
                  </a:cubicBezTo>
                  <a:cubicBezTo>
                    <a:pt x="153" y="59"/>
                    <a:pt x="153" y="60"/>
                    <a:pt x="153" y="61"/>
                  </a:cubicBezTo>
                  <a:cubicBezTo>
                    <a:pt x="137" y="71"/>
                    <a:pt x="127" y="88"/>
                    <a:pt x="121" y="107"/>
                  </a:cubicBezTo>
                  <a:cubicBezTo>
                    <a:pt x="120" y="107"/>
                    <a:pt x="120" y="106"/>
                    <a:pt x="120" y="106"/>
                  </a:cubicBezTo>
                  <a:cubicBezTo>
                    <a:pt x="119" y="103"/>
                    <a:pt x="115" y="105"/>
                    <a:pt x="117" y="108"/>
                  </a:cubicBezTo>
                  <a:cubicBezTo>
                    <a:pt x="117" y="109"/>
                    <a:pt x="118" y="111"/>
                    <a:pt x="119" y="113"/>
                  </a:cubicBezTo>
                  <a:cubicBezTo>
                    <a:pt x="116" y="122"/>
                    <a:pt x="114" y="132"/>
                    <a:pt x="113" y="143"/>
                  </a:cubicBezTo>
                  <a:cubicBezTo>
                    <a:pt x="113" y="143"/>
                    <a:pt x="113" y="143"/>
                    <a:pt x="113" y="142"/>
                  </a:cubicBezTo>
                  <a:cubicBezTo>
                    <a:pt x="111" y="142"/>
                    <a:pt x="110" y="143"/>
                    <a:pt x="111" y="144"/>
                  </a:cubicBezTo>
                  <a:cubicBezTo>
                    <a:pt x="112" y="145"/>
                    <a:pt x="112" y="145"/>
                    <a:pt x="113" y="145"/>
                  </a:cubicBezTo>
                  <a:cubicBezTo>
                    <a:pt x="109" y="177"/>
                    <a:pt x="110" y="210"/>
                    <a:pt x="111" y="233"/>
                  </a:cubicBezTo>
                  <a:cubicBezTo>
                    <a:pt x="111" y="240"/>
                    <a:pt x="111" y="246"/>
                    <a:pt x="111" y="252"/>
                  </a:cubicBezTo>
                  <a:cubicBezTo>
                    <a:pt x="107" y="253"/>
                    <a:pt x="103" y="253"/>
                    <a:pt x="100" y="254"/>
                  </a:cubicBezTo>
                  <a:cubicBezTo>
                    <a:pt x="100" y="214"/>
                    <a:pt x="101" y="173"/>
                    <a:pt x="107" y="133"/>
                  </a:cubicBezTo>
                  <a:close/>
                  <a:moveTo>
                    <a:pt x="166" y="245"/>
                  </a:moveTo>
                  <a:cubicBezTo>
                    <a:pt x="166" y="221"/>
                    <a:pt x="166" y="197"/>
                    <a:pt x="169" y="173"/>
                  </a:cubicBezTo>
                  <a:cubicBezTo>
                    <a:pt x="172" y="149"/>
                    <a:pt x="179" y="118"/>
                    <a:pt x="205" y="109"/>
                  </a:cubicBezTo>
                  <a:cubicBezTo>
                    <a:pt x="239" y="98"/>
                    <a:pt x="264" y="123"/>
                    <a:pt x="274" y="152"/>
                  </a:cubicBezTo>
                  <a:cubicBezTo>
                    <a:pt x="283" y="181"/>
                    <a:pt x="282" y="212"/>
                    <a:pt x="282" y="242"/>
                  </a:cubicBezTo>
                  <a:cubicBezTo>
                    <a:pt x="243" y="240"/>
                    <a:pt x="204" y="239"/>
                    <a:pt x="166" y="245"/>
                  </a:cubicBezTo>
                  <a:close/>
                  <a:moveTo>
                    <a:pt x="364" y="271"/>
                  </a:moveTo>
                  <a:cubicBezTo>
                    <a:pt x="372" y="271"/>
                    <a:pt x="379" y="271"/>
                    <a:pt x="387" y="271"/>
                  </a:cubicBezTo>
                  <a:cubicBezTo>
                    <a:pt x="387" y="280"/>
                    <a:pt x="386" y="289"/>
                    <a:pt x="386" y="297"/>
                  </a:cubicBezTo>
                  <a:cubicBezTo>
                    <a:pt x="379" y="301"/>
                    <a:pt x="373" y="305"/>
                    <a:pt x="366" y="307"/>
                  </a:cubicBezTo>
                  <a:cubicBezTo>
                    <a:pt x="365" y="308"/>
                    <a:pt x="364" y="308"/>
                    <a:pt x="363" y="309"/>
                  </a:cubicBezTo>
                  <a:cubicBezTo>
                    <a:pt x="363" y="296"/>
                    <a:pt x="364" y="283"/>
                    <a:pt x="364" y="271"/>
                  </a:cubicBezTo>
                  <a:close/>
                  <a:moveTo>
                    <a:pt x="362" y="316"/>
                  </a:moveTo>
                  <a:cubicBezTo>
                    <a:pt x="370" y="314"/>
                    <a:pt x="378" y="312"/>
                    <a:pt x="385" y="308"/>
                  </a:cubicBezTo>
                  <a:cubicBezTo>
                    <a:pt x="384" y="315"/>
                    <a:pt x="383" y="323"/>
                    <a:pt x="382" y="330"/>
                  </a:cubicBezTo>
                  <a:cubicBezTo>
                    <a:pt x="378" y="334"/>
                    <a:pt x="374" y="338"/>
                    <a:pt x="370" y="341"/>
                  </a:cubicBezTo>
                  <a:cubicBezTo>
                    <a:pt x="367" y="343"/>
                    <a:pt x="364" y="345"/>
                    <a:pt x="361" y="347"/>
                  </a:cubicBezTo>
                  <a:cubicBezTo>
                    <a:pt x="361" y="337"/>
                    <a:pt x="362" y="326"/>
                    <a:pt x="362" y="316"/>
                  </a:cubicBezTo>
                  <a:close/>
                  <a:moveTo>
                    <a:pt x="360" y="363"/>
                  </a:moveTo>
                  <a:cubicBezTo>
                    <a:pt x="360" y="361"/>
                    <a:pt x="360" y="359"/>
                    <a:pt x="360" y="357"/>
                  </a:cubicBezTo>
                  <a:cubicBezTo>
                    <a:pt x="365" y="355"/>
                    <a:pt x="370" y="352"/>
                    <a:pt x="374" y="349"/>
                  </a:cubicBezTo>
                  <a:cubicBezTo>
                    <a:pt x="376" y="347"/>
                    <a:pt x="379" y="346"/>
                    <a:pt x="381" y="345"/>
                  </a:cubicBezTo>
                  <a:cubicBezTo>
                    <a:pt x="380" y="354"/>
                    <a:pt x="379" y="364"/>
                    <a:pt x="378" y="374"/>
                  </a:cubicBezTo>
                  <a:cubicBezTo>
                    <a:pt x="376" y="375"/>
                    <a:pt x="375" y="376"/>
                    <a:pt x="373" y="377"/>
                  </a:cubicBezTo>
                  <a:cubicBezTo>
                    <a:pt x="369" y="379"/>
                    <a:pt x="365" y="382"/>
                    <a:pt x="360" y="384"/>
                  </a:cubicBezTo>
                  <a:cubicBezTo>
                    <a:pt x="360" y="377"/>
                    <a:pt x="360" y="370"/>
                    <a:pt x="360" y="363"/>
                  </a:cubicBezTo>
                  <a:close/>
                  <a:moveTo>
                    <a:pt x="370" y="426"/>
                  </a:moveTo>
                  <a:cubicBezTo>
                    <a:pt x="368" y="428"/>
                    <a:pt x="366" y="429"/>
                    <a:pt x="365" y="430"/>
                  </a:cubicBezTo>
                  <a:cubicBezTo>
                    <a:pt x="363" y="425"/>
                    <a:pt x="362" y="420"/>
                    <a:pt x="362" y="414"/>
                  </a:cubicBezTo>
                  <a:cubicBezTo>
                    <a:pt x="361" y="407"/>
                    <a:pt x="361" y="400"/>
                    <a:pt x="360" y="393"/>
                  </a:cubicBezTo>
                  <a:cubicBezTo>
                    <a:pt x="366" y="391"/>
                    <a:pt x="371" y="388"/>
                    <a:pt x="377" y="385"/>
                  </a:cubicBezTo>
                  <a:cubicBezTo>
                    <a:pt x="376" y="397"/>
                    <a:pt x="375" y="410"/>
                    <a:pt x="375" y="423"/>
                  </a:cubicBezTo>
                  <a:cubicBezTo>
                    <a:pt x="374" y="424"/>
                    <a:pt x="372" y="425"/>
                    <a:pt x="370" y="426"/>
                  </a:cubicBezTo>
                  <a:close/>
                  <a:moveTo>
                    <a:pt x="400" y="436"/>
                  </a:moveTo>
                  <a:cubicBezTo>
                    <a:pt x="398" y="441"/>
                    <a:pt x="397" y="447"/>
                    <a:pt x="395" y="454"/>
                  </a:cubicBezTo>
                  <a:cubicBezTo>
                    <a:pt x="395" y="453"/>
                    <a:pt x="394" y="453"/>
                    <a:pt x="393" y="453"/>
                  </a:cubicBezTo>
                  <a:cubicBezTo>
                    <a:pt x="390" y="454"/>
                    <a:pt x="387" y="456"/>
                    <a:pt x="385" y="459"/>
                  </a:cubicBezTo>
                  <a:cubicBezTo>
                    <a:pt x="382" y="451"/>
                    <a:pt x="381" y="442"/>
                    <a:pt x="381" y="433"/>
                  </a:cubicBezTo>
                  <a:cubicBezTo>
                    <a:pt x="388" y="428"/>
                    <a:pt x="394" y="422"/>
                    <a:pt x="397" y="414"/>
                  </a:cubicBezTo>
                  <a:cubicBezTo>
                    <a:pt x="398" y="411"/>
                    <a:pt x="395" y="409"/>
                    <a:pt x="393" y="411"/>
                  </a:cubicBezTo>
                  <a:cubicBezTo>
                    <a:pt x="388" y="413"/>
                    <a:pt x="384" y="416"/>
                    <a:pt x="380" y="419"/>
                  </a:cubicBezTo>
                  <a:cubicBezTo>
                    <a:pt x="380" y="407"/>
                    <a:pt x="381" y="394"/>
                    <a:pt x="381" y="383"/>
                  </a:cubicBezTo>
                  <a:cubicBezTo>
                    <a:pt x="389" y="379"/>
                    <a:pt x="397" y="374"/>
                    <a:pt x="402" y="366"/>
                  </a:cubicBezTo>
                  <a:cubicBezTo>
                    <a:pt x="402" y="372"/>
                    <a:pt x="402" y="378"/>
                    <a:pt x="402" y="384"/>
                  </a:cubicBezTo>
                  <a:cubicBezTo>
                    <a:pt x="403" y="395"/>
                    <a:pt x="404" y="405"/>
                    <a:pt x="404" y="416"/>
                  </a:cubicBezTo>
                  <a:cubicBezTo>
                    <a:pt x="403" y="423"/>
                    <a:pt x="401" y="429"/>
                    <a:pt x="400" y="4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" name="Freeform 2253"/>
            <p:cNvSpPr>
              <a:spLocks/>
            </p:cNvSpPr>
            <p:nvPr/>
          </p:nvSpPr>
          <p:spPr bwMode="auto">
            <a:xfrm>
              <a:off x="1395413" y="509587"/>
              <a:ext cx="128588" cy="312738"/>
            </a:xfrm>
            <a:custGeom>
              <a:avLst/>
              <a:gdLst>
                <a:gd name="T0" fmla="*/ 3 w 82"/>
                <a:gd name="T1" fmla="*/ 174 h 198"/>
                <a:gd name="T2" fmla="*/ 16 w 82"/>
                <a:gd name="T3" fmla="*/ 190 h 198"/>
                <a:gd name="T4" fmla="*/ 70 w 82"/>
                <a:gd name="T5" fmla="*/ 188 h 198"/>
                <a:gd name="T6" fmla="*/ 81 w 82"/>
                <a:gd name="T7" fmla="*/ 177 h 198"/>
                <a:gd name="T8" fmla="*/ 81 w 82"/>
                <a:gd name="T9" fmla="*/ 169 h 198"/>
                <a:gd name="T10" fmla="*/ 76 w 82"/>
                <a:gd name="T11" fmla="*/ 161 h 198"/>
                <a:gd name="T12" fmla="*/ 57 w 82"/>
                <a:gd name="T13" fmla="*/ 104 h 198"/>
                <a:gd name="T14" fmla="*/ 80 w 82"/>
                <a:gd name="T15" fmla="*/ 60 h 198"/>
                <a:gd name="T16" fmla="*/ 38 w 82"/>
                <a:gd name="T17" fmla="*/ 19 h 198"/>
                <a:gd name="T18" fmla="*/ 32 w 82"/>
                <a:gd name="T19" fmla="*/ 25 h 198"/>
                <a:gd name="T20" fmla="*/ 32 w 82"/>
                <a:gd name="T21" fmla="*/ 25 h 198"/>
                <a:gd name="T22" fmla="*/ 14 w 82"/>
                <a:gd name="T23" fmla="*/ 41 h 198"/>
                <a:gd name="T24" fmla="*/ 5 w 82"/>
                <a:gd name="T25" fmla="*/ 55 h 198"/>
                <a:gd name="T26" fmla="*/ 16 w 82"/>
                <a:gd name="T27" fmla="*/ 96 h 198"/>
                <a:gd name="T28" fmla="*/ 16 w 82"/>
                <a:gd name="T29" fmla="*/ 96 h 198"/>
                <a:gd name="T30" fmla="*/ 21 w 82"/>
                <a:gd name="T31" fmla="*/ 102 h 198"/>
                <a:gd name="T32" fmla="*/ 12 w 82"/>
                <a:gd name="T33" fmla="*/ 126 h 198"/>
                <a:gd name="T34" fmla="*/ 3 w 82"/>
                <a:gd name="T35" fmla="*/ 17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198">
                  <a:moveTo>
                    <a:pt x="3" y="174"/>
                  </a:moveTo>
                  <a:cubicBezTo>
                    <a:pt x="3" y="181"/>
                    <a:pt x="9" y="189"/>
                    <a:pt x="16" y="190"/>
                  </a:cubicBezTo>
                  <a:cubicBezTo>
                    <a:pt x="33" y="193"/>
                    <a:pt x="55" y="198"/>
                    <a:pt x="70" y="188"/>
                  </a:cubicBezTo>
                  <a:cubicBezTo>
                    <a:pt x="76" y="187"/>
                    <a:pt x="80" y="183"/>
                    <a:pt x="81" y="177"/>
                  </a:cubicBezTo>
                  <a:cubicBezTo>
                    <a:pt x="82" y="175"/>
                    <a:pt x="82" y="172"/>
                    <a:pt x="81" y="169"/>
                  </a:cubicBezTo>
                  <a:cubicBezTo>
                    <a:pt x="80" y="165"/>
                    <a:pt x="78" y="163"/>
                    <a:pt x="76" y="161"/>
                  </a:cubicBezTo>
                  <a:cubicBezTo>
                    <a:pt x="69" y="142"/>
                    <a:pt x="61" y="124"/>
                    <a:pt x="57" y="104"/>
                  </a:cubicBezTo>
                  <a:cubicBezTo>
                    <a:pt x="71" y="95"/>
                    <a:pt x="80" y="76"/>
                    <a:pt x="80" y="60"/>
                  </a:cubicBezTo>
                  <a:cubicBezTo>
                    <a:pt x="80" y="41"/>
                    <a:pt x="61" y="0"/>
                    <a:pt x="38" y="19"/>
                  </a:cubicBezTo>
                  <a:cubicBezTo>
                    <a:pt x="36" y="21"/>
                    <a:pt x="34" y="23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4" y="29"/>
                    <a:pt x="18" y="34"/>
                    <a:pt x="14" y="41"/>
                  </a:cubicBezTo>
                  <a:cubicBezTo>
                    <a:pt x="10" y="45"/>
                    <a:pt x="7" y="49"/>
                    <a:pt x="5" y="55"/>
                  </a:cubicBezTo>
                  <a:cubicBezTo>
                    <a:pt x="0" y="69"/>
                    <a:pt x="6" y="85"/>
                    <a:pt x="16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8" y="98"/>
                    <a:pt x="19" y="100"/>
                    <a:pt x="21" y="102"/>
                  </a:cubicBezTo>
                  <a:cubicBezTo>
                    <a:pt x="19" y="110"/>
                    <a:pt x="14" y="119"/>
                    <a:pt x="12" y="126"/>
                  </a:cubicBezTo>
                  <a:cubicBezTo>
                    <a:pt x="8" y="142"/>
                    <a:pt x="4" y="157"/>
                    <a:pt x="3" y="1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58" name="Freeform 2254"/>
          <p:cNvSpPr>
            <a:spLocks noEditPoints="1"/>
          </p:cNvSpPr>
          <p:nvPr/>
        </p:nvSpPr>
        <p:spPr bwMode="auto">
          <a:xfrm>
            <a:off x="0" y="203200"/>
            <a:ext cx="919163" cy="736600"/>
          </a:xfrm>
          <a:custGeom>
            <a:avLst/>
            <a:gdLst>
              <a:gd name="T0" fmla="*/ 358 w 582"/>
              <a:gd name="T1" fmla="*/ 4 h 465"/>
              <a:gd name="T2" fmla="*/ 321 w 582"/>
              <a:gd name="T3" fmla="*/ 23 h 465"/>
              <a:gd name="T4" fmla="*/ 224 w 582"/>
              <a:gd name="T5" fmla="*/ 5 h 465"/>
              <a:gd name="T6" fmla="*/ 3 w 582"/>
              <a:gd name="T7" fmla="*/ 64 h 465"/>
              <a:gd name="T8" fmla="*/ 70 w 582"/>
              <a:gd name="T9" fmla="*/ 182 h 465"/>
              <a:gd name="T10" fmla="*/ 216 w 582"/>
              <a:gd name="T11" fmla="*/ 456 h 465"/>
              <a:gd name="T12" fmla="*/ 434 w 582"/>
              <a:gd name="T13" fmla="*/ 237 h 465"/>
              <a:gd name="T14" fmla="*/ 547 w 582"/>
              <a:gd name="T15" fmla="*/ 143 h 465"/>
              <a:gd name="T16" fmla="*/ 235 w 582"/>
              <a:gd name="T17" fmla="*/ 10 h 465"/>
              <a:gd name="T18" fmla="*/ 283 w 582"/>
              <a:gd name="T19" fmla="*/ 58 h 465"/>
              <a:gd name="T20" fmla="*/ 16 w 582"/>
              <a:gd name="T21" fmla="*/ 69 h 465"/>
              <a:gd name="T22" fmla="*/ 30 w 582"/>
              <a:gd name="T23" fmla="*/ 100 h 465"/>
              <a:gd name="T24" fmla="*/ 35 w 582"/>
              <a:gd name="T25" fmla="*/ 100 h 465"/>
              <a:gd name="T26" fmla="*/ 48 w 582"/>
              <a:gd name="T27" fmla="*/ 167 h 465"/>
              <a:gd name="T28" fmla="*/ 49 w 582"/>
              <a:gd name="T29" fmla="*/ 142 h 465"/>
              <a:gd name="T30" fmla="*/ 30 w 582"/>
              <a:gd name="T31" fmla="*/ 137 h 465"/>
              <a:gd name="T32" fmla="*/ 146 w 582"/>
              <a:gd name="T33" fmla="*/ 194 h 465"/>
              <a:gd name="T34" fmla="*/ 138 w 582"/>
              <a:gd name="T35" fmla="*/ 194 h 465"/>
              <a:gd name="T36" fmla="*/ 41 w 582"/>
              <a:gd name="T37" fmla="*/ 87 h 465"/>
              <a:gd name="T38" fmla="*/ 283 w 582"/>
              <a:gd name="T39" fmla="*/ 78 h 465"/>
              <a:gd name="T40" fmla="*/ 379 w 582"/>
              <a:gd name="T41" fmla="*/ 18 h 465"/>
              <a:gd name="T42" fmla="*/ 427 w 582"/>
              <a:gd name="T43" fmla="*/ 215 h 465"/>
              <a:gd name="T44" fmla="*/ 348 w 582"/>
              <a:gd name="T45" fmla="*/ 236 h 465"/>
              <a:gd name="T46" fmla="*/ 392 w 582"/>
              <a:gd name="T47" fmla="*/ 421 h 465"/>
              <a:gd name="T48" fmla="*/ 200 w 582"/>
              <a:gd name="T49" fmla="*/ 260 h 465"/>
              <a:gd name="T50" fmla="*/ 179 w 582"/>
              <a:gd name="T51" fmla="*/ 302 h 465"/>
              <a:gd name="T52" fmla="*/ 264 w 582"/>
              <a:gd name="T53" fmla="*/ 260 h 465"/>
              <a:gd name="T54" fmla="*/ 264 w 582"/>
              <a:gd name="T55" fmla="*/ 260 h 465"/>
              <a:gd name="T56" fmla="*/ 202 w 582"/>
              <a:gd name="T57" fmla="*/ 292 h 465"/>
              <a:gd name="T58" fmla="*/ 199 w 582"/>
              <a:gd name="T59" fmla="*/ 306 h 465"/>
              <a:gd name="T60" fmla="*/ 243 w 582"/>
              <a:gd name="T61" fmla="*/ 290 h 465"/>
              <a:gd name="T62" fmla="*/ 267 w 582"/>
              <a:gd name="T63" fmla="*/ 305 h 465"/>
              <a:gd name="T64" fmla="*/ 300 w 582"/>
              <a:gd name="T65" fmla="*/ 260 h 465"/>
              <a:gd name="T66" fmla="*/ 343 w 582"/>
              <a:gd name="T67" fmla="*/ 276 h 465"/>
              <a:gd name="T68" fmla="*/ 338 w 582"/>
              <a:gd name="T69" fmla="*/ 260 h 465"/>
              <a:gd name="T70" fmla="*/ 355 w 582"/>
              <a:gd name="T71" fmla="*/ 301 h 465"/>
              <a:gd name="T72" fmla="*/ 371 w 582"/>
              <a:gd name="T73" fmla="*/ 257 h 465"/>
              <a:gd name="T74" fmla="*/ 366 w 582"/>
              <a:gd name="T75" fmla="*/ 300 h 465"/>
              <a:gd name="T76" fmla="*/ 396 w 582"/>
              <a:gd name="T77" fmla="*/ 283 h 465"/>
              <a:gd name="T78" fmla="*/ 402 w 582"/>
              <a:gd name="T79" fmla="*/ 249 h 465"/>
              <a:gd name="T80" fmla="*/ 385 w 582"/>
              <a:gd name="T81" fmla="*/ 296 h 465"/>
              <a:gd name="T82" fmla="*/ 413 w 582"/>
              <a:gd name="T83" fmla="*/ 284 h 465"/>
              <a:gd name="T84" fmla="*/ 181 w 582"/>
              <a:gd name="T85" fmla="*/ 357 h 465"/>
              <a:gd name="T86" fmla="*/ 411 w 582"/>
              <a:gd name="T87" fmla="*/ 326 h 465"/>
              <a:gd name="T88" fmla="*/ 190 w 582"/>
              <a:gd name="T89" fmla="*/ 417 h 465"/>
              <a:gd name="T90" fmla="*/ 223 w 582"/>
              <a:gd name="T91" fmla="*/ 436 h 465"/>
              <a:gd name="T92" fmla="*/ 270 w 582"/>
              <a:gd name="T93" fmla="*/ 439 h 465"/>
              <a:gd name="T94" fmla="*/ 310 w 582"/>
              <a:gd name="T95" fmla="*/ 429 h 465"/>
              <a:gd name="T96" fmla="*/ 276 w 582"/>
              <a:gd name="T97" fmla="*/ 439 h 465"/>
              <a:gd name="T98" fmla="*/ 366 w 582"/>
              <a:gd name="T99" fmla="*/ 441 h 465"/>
              <a:gd name="T100" fmla="*/ 366 w 582"/>
              <a:gd name="T101" fmla="*/ 441 h 465"/>
              <a:gd name="T102" fmla="*/ 469 w 582"/>
              <a:gd name="T103" fmla="*/ 32 h 465"/>
              <a:gd name="T104" fmla="*/ 546 w 582"/>
              <a:gd name="T105" fmla="*/ 110 h 465"/>
              <a:gd name="T106" fmla="*/ 536 w 582"/>
              <a:gd name="T107" fmla="*/ 118 h 465"/>
              <a:gd name="T108" fmla="*/ 515 w 582"/>
              <a:gd name="T109" fmla="*/ 167 h 465"/>
              <a:gd name="T110" fmla="*/ 521 w 582"/>
              <a:gd name="T111" fmla="*/ 153 h 465"/>
              <a:gd name="T112" fmla="*/ 516 w 582"/>
              <a:gd name="T113" fmla="*/ 132 h 465"/>
              <a:gd name="T114" fmla="*/ 534 w 582"/>
              <a:gd name="T115" fmla="*/ 84 h 465"/>
              <a:gd name="T116" fmla="*/ 552 w 582"/>
              <a:gd name="T117" fmla="*/ 61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82" h="465">
                <a:moveTo>
                  <a:pt x="579" y="32"/>
                </a:moveTo>
                <a:cubicBezTo>
                  <a:pt x="563" y="25"/>
                  <a:pt x="544" y="26"/>
                  <a:pt x="526" y="24"/>
                </a:cubicBezTo>
                <a:cubicBezTo>
                  <a:pt x="507" y="22"/>
                  <a:pt x="487" y="18"/>
                  <a:pt x="467" y="15"/>
                </a:cubicBezTo>
                <a:cubicBezTo>
                  <a:pt x="449" y="12"/>
                  <a:pt x="431" y="9"/>
                  <a:pt x="413" y="7"/>
                </a:cubicBezTo>
                <a:cubicBezTo>
                  <a:pt x="403" y="6"/>
                  <a:pt x="393" y="5"/>
                  <a:pt x="383" y="5"/>
                </a:cubicBezTo>
                <a:cubicBezTo>
                  <a:pt x="375" y="5"/>
                  <a:pt x="367" y="4"/>
                  <a:pt x="359" y="6"/>
                </a:cubicBezTo>
                <a:cubicBezTo>
                  <a:pt x="359" y="5"/>
                  <a:pt x="359" y="5"/>
                  <a:pt x="358" y="4"/>
                </a:cubicBezTo>
                <a:cubicBezTo>
                  <a:pt x="358" y="2"/>
                  <a:pt x="355" y="1"/>
                  <a:pt x="354" y="3"/>
                </a:cubicBezTo>
                <a:cubicBezTo>
                  <a:pt x="353" y="4"/>
                  <a:pt x="352" y="5"/>
                  <a:pt x="352" y="6"/>
                </a:cubicBezTo>
                <a:cubicBezTo>
                  <a:pt x="345" y="6"/>
                  <a:pt x="339" y="4"/>
                  <a:pt x="334" y="2"/>
                </a:cubicBezTo>
                <a:cubicBezTo>
                  <a:pt x="331" y="0"/>
                  <a:pt x="327" y="4"/>
                  <a:pt x="330" y="7"/>
                </a:cubicBezTo>
                <a:cubicBezTo>
                  <a:pt x="332" y="8"/>
                  <a:pt x="334" y="10"/>
                  <a:pt x="336" y="11"/>
                </a:cubicBezTo>
                <a:cubicBezTo>
                  <a:pt x="335" y="12"/>
                  <a:pt x="334" y="13"/>
                  <a:pt x="334" y="14"/>
                </a:cubicBezTo>
                <a:cubicBezTo>
                  <a:pt x="330" y="17"/>
                  <a:pt x="326" y="20"/>
                  <a:pt x="321" y="23"/>
                </a:cubicBezTo>
                <a:cubicBezTo>
                  <a:pt x="312" y="29"/>
                  <a:pt x="302" y="32"/>
                  <a:pt x="291" y="34"/>
                </a:cubicBezTo>
                <a:cubicBezTo>
                  <a:pt x="281" y="36"/>
                  <a:pt x="270" y="35"/>
                  <a:pt x="261" y="32"/>
                </a:cubicBezTo>
                <a:cubicBezTo>
                  <a:pt x="250" y="28"/>
                  <a:pt x="244" y="19"/>
                  <a:pt x="239" y="9"/>
                </a:cubicBezTo>
                <a:cubicBezTo>
                  <a:pt x="239" y="8"/>
                  <a:pt x="238" y="8"/>
                  <a:pt x="237" y="8"/>
                </a:cubicBezTo>
                <a:cubicBezTo>
                  <a:pt x="238" y="7"/>
                  <a:pt x="239" y="6"/>
                  <a:pt x="239" y="5"/>
                </a:cubicBezTo>
                <a:cubicBezTo>
                  <a:pt x="239" y="4"/>
                  <a:pt x="239" y="3"/>
                  <a:pt x="238" y="3"/>
                </a:cubicBezTo>
                <a:cubicBezTo>
                  <a:pt x="233" y="1"/>
                  <a:pt x="229" y="4"/>
                  <a:pt x="224" y="5"/>
                </a:cubicBezTo>
                <a:cubicBezTo>
                  <a:pt x="218" y="7"/>
                  <a:pt x="212" y="7"/>
                  <a:pt x="206" y="7"/>
                </a:cubicBezTo>
                <a:cubicBezTo>
                  <a:pt x="205" y="6"/>
                  <a:pt x="205" y="4"/>
                  <a:pt x="204" y="3"/>
                </a:cubicBezTo>
                <a:cubicBezTo>
                  <a:pt x="203" y="0"/>
                  <a:pt x="198" y="2"/>
                  <a:pt x="198" y="4"/>
                </a:cubicBezTo>
                <a:cubicBezTo>
                  <a:pt x="198" y="5"/>
                  <a:pt x="198" y="6"/>
                  <a:pt x="198" y="7"/>
                </a:cubicBezTo>
                <a:cubicBezTo>
                  <a:pt x="161" y="7"/>
                  <a:pt x="124" y="11"/>
                  <a:pt x="87" y="18"/>
                </a:cubicBezTo>
                <a:cubicBezTo>
                  <a:pt x="67" y="21"/>
                  <a:pt x="47" y="26"/>
                  <a:pt x="28" y="35"/>
                </a:cubicBezTo>
                <a:cubicBezTo>
                  <a:pt x="16" y="40"/>
                  <a:pt x="0" y="49"/>
                  <a:pt x="3" y="64"/>
                </a:cubicBezTo>
                <a:cubicBezTo>
                  <a:pt x="3" y="65"/>
                  <a:pt x="4" y="66"/>
                  <a:pt x="4" y="66"/>
                </a:cubicBezTo>
                <a:cubicBezTo>
                  <a:pt x="4" y="87"/>
                  <a:pt x="9" y="109"/>
                  <a:pt x="14" y="129"/>
                </a:cubicBezTo>
                <a:cubicBezTo>
                  <a:pt x="18" y="140"/>
                  <a:pt x="21" y="151"/>
                  <a:pt x="25" y="162"/>
                </a:cubicBezTo>
                <a:cubicBezTo>
                  <a:pt x="28" y="170"/>
                  <a:pt x="31" y="181"/>
                  <a:pt x="39" y="186"/>
                </a:cubicBezTo>
                <a:cubicBezTo>
                  <a:pt x="42" y="188"/>
                  <a:pt x="45" y="185"/>
                  <a:pt x="45" y="183"/>
                </a:cubicBezTo>
                <a:cubicBezTo>
                  <a:pt x="45" y="182"/>
                  <a:pt x="45" y="181"/>
                  <a:pt x="45" y="180"/>
                </a:cubicBezTo>
                <a:cubicBezTo>
                  <a:pt x="53" y="181"/>
                  <a:pt x="62" y="182"/>
                  <a:pt x="70" y="182"/>
                </a:cubicBezTo>
                <a:cubicBezTo>
                  <a:pt x="93" y="186"/>
                  <a:pt x="116" y="192"/>
                  <a:pt x="133" y="209"/>
                </a:cubicBezTo>
                <a:cubicBezTo>
                  <a:pt x="151" y="227"/>
                  <a:pt x="159" y="252"/>
                  <a:pt x="162" y="277"/>
                </a:cubicBezTo>
                <a:cubicBezTo>
                  <a:pt x="167" y="306"/>
                  <a:pt x="167" y="335"/>
                  <a:pt x="168" y="364"/>
                </a:cubicBezTo>
                <a:cubicBezTo>
                  <a:pt x="169" y="392"/>
                  <a:pt x="168" y="424"/>
                  <a:pt x="181" y="449"/>
                </a:cubicBezTo>
                <a:cubicBezTo>
                  <a:pt x="182" y="451"/>
                  <a:pt x="185" y="451"/>
                  <a:pt x="186" y="449"/>
                </a:cubicBezTo>
                <a:cubicBezTo>
                  <a:pt x="189" y="449"/>
                  <a:pt x="192" y="451"/>
                  <a:pt x="194" y="451"/>
                </a:cubicBezTo>
                <a:cubicBezTo>
                  <a:pt x="202" y="453"/>
                  <a:pt x="209" y="454"/>
                  <a:pt x="216" y="456"/>
                </a:cubicBezTo>
                <a:cubicBezTo>
                  <a:pt x="239" y="459"/>
                  <a:pt x="262" y="461"/>
                  <a:pt x="286" y="463"/>
                </a:cubicBezTo>
                <a:cubicBezTo>
                  <a:pt x="310" y="465"/>
                  <a:pt x="335" y="465"/>
                  <a:pt x="359" y="465"/>
                </a:cubicBezTo>
                <a:cubicBezTo>
                  <a:pt x="369" y="465"/>
                  <a:pt x="379" y="464"/>
                  <a:pt x="389" y="462"/>
                </a:cubicBezTo>
                <a:cubicBezTo>
                  <a:pt x="397" y="461"/>
                  <a:pt x="407" y="460"/>
                  <a:pt x="413" y="454"/>
                </a:cubicBezTo>
                <a:cubicBezTo>
                  <a:pt x="417" y="449"/>
                  <a:pt x="416" y="441"/>
                  <a:pt x="411" y="438"/>
                </a:cubicBezTo>
                <a:cubicBezTo>
                  <a:pt x="425" y="409"/>
                  <a:pt x="425" y="375"/>
                  <a:pt x="426" y="343"/>
                </a:cubicBezTo>
                <a:cubicBezTo>
                  <a:pt x="426" y="308"/>
                  <a:pt x="425" y="272"/>
                  <a:pt x="434" y="237"/>
                </a:cubicBezTo>
                <a:cubicBezTo>
                  <a:pt x="439" y="218"/>
                  <a:pt x="447" y="197"/>
                  <a:pt x="465" y="187"/>
                </a:cubicBezTo>
                <a:cubicBezTo>
                  <a:pt x="474" y="181"/>
                  <a:pt x="483" y="179"/>
                  <a:pt x="493" y="178"/>
                </a:cubicBezTo>
                <a:cubicBezTo>
                  <a:pt x="494" y="182"/>
                  <a:pt x="502" y="184"/>
                  <a:pt x="503" y="178"/>
                </a:cubicBezTo>
                <a:cubicBezTo>
                  <a:pt x="503" y="177"/>
                  <a:pt x="504" y="177"/>
                  <a:pt x="504" y="176"/>
                </a:cubicBezTo>
                <a:cubicBezTo>
                  <a:pt x="513" y="175"/>
                  <a:pt x="523" y="175"/>
                  <a:pt x="532" y="173"/>
                </a:cubicBezTo>
                <a:cubicBezTo>
                  <a:pt x="533" y="174"/>
                  <a:pt x="535" y="174"/>
                  <a:pt x="536" y="173"/>
                </a:cubicBezTo>
                <a:cubicBezTo>
                  <a:pt x="544" y="166"/>
                  <a:pt x="544" y="152"/>
                  <a:pt x="547" y="143"/>
                </a:cubicBezTo>
                <a:cubicBezTo>
                  <a:pt x="550" y="131"/>
                  <a:pt x="555" y="120"/>
                  <a:pt x="559" y="108"/>
                </a:cubicBezTo>
                <a:cubicBezTo>
                  <a:pt x="566" y="86"/>
                  <a:pt x="575" y="63"/>
                  <a:pt x="571" y="40"/>
                </a:cubicBezTo>
                <a:cubicBezTo>
                  <a:pt x="571" y="40"/>
                  <a:pt x="571" y="40"/>
                  <a:pt x="571" y="39"/>
                </a:cubicBezTo>
                <a:cubicBezTo>
                  <a:pt x="574" y="39"/>
                  <a:pt x="577" y="38"/>
                  <a:pt x="580" y="36"/>
                </a:cubicBezTo>
                <a:cubicBezTo>
                  <a:pt x="582" y="35"/>
                  <a:pt x="581" y="32"/>
                  <a:pt x="579" y="32"/>
                </a:cubicBezTo>
                <a:close/>
                <a:moveTo>
                  <a:pt x="224" y="13"/>
                </a:moveTo>
                <a:cubicBezTo>
                  <a:pt x="227" y="12"/>
                  <a:pt x="231" y="11"/>
                  <a:pt x="235" y="10"/>
                </a:cubicBezTo>
                <a:cubicBezTo>
                  <a:pt x="235" y="10"/>
                  <a:pt x="234" y="10"/>
                  <a:pt x="234" y="10"/>
                </a:cubicBezTo>
                <a:cubicBezTo>
                  <a:pt x="237" y="36"/>
                  <a:pt x="264" y="48"/>
                  <a:pt x="287" y="46"/>
                </a:cubicBezTo>
                <a:cubicBezTo>
                  <a:pt x="301" y="46"/>
                  <a:pt x="314" y="41"/>
                  <a:pt x="326" y="35"/>
                </a:cubicBezTo>
                <a:cubicBezTo>
                  <a:pt x="331" y="32"/>
                  <a:pt x="341" y="26"/>
                  <a:pt x="346" y="19"/>
                </a:cubicBezTo>
                <a:cubicBezTo>
                  <a:pt x="345" y="21"/>
                  <a:pt x="344" y="24"/>
                  <a:pt x="343" y="27"/>
                </a:cubicBezTo>
                <a:cubicBezTo>
                  <a:pt x="339" y="34"/>
                  <a:pt x="334" y="41"/>
                  <a:pt x="328" y="46"/>
                </a:cubicBezTo>
                <a:cubicBezTo>
                  <a:pt x="315" y="56"/>
                  <a:pt x="299" y="59"/>
                  <a:pt x="283" y="58"/>
                </a:cubicBezTo>
                <a:cubicBezTo>
                  <a:pt x="252" y="57"/>
                  <a:pt x="225" y="40"/>
                  <a:pt x="209" y="13"/>
                </a:cubicBezTo>
                <a:cubicBezTo>
                  <a:pt x="214" y="13"/>
                  <a:pt x="219" y="13"/>
                  <a:pt x="224" y="13"/>
                </a:cubicBezTo>
                <a:close/>
                <a:moveTo>
                  <a:pt x="33" y="50"/>
                </a:moveTo>
                <a:cubicBezTo>
                  <a:pt x="33" y="50"/>
                  <a:pt x="33" y="50"/>
                  <a:pt x="33" y="50"/>
                </a:cubicBezTo>
                <a:cubicBezTo>
                  <a:pt x="32" y="52"/>
                  <a:pt x="31" y="54"/>
                  <a:pt x="31" y="56"/>
                </a:cubicBezTo>
                <a:cubicBezTo>
                  <a:pt x="30" y="56"/>
                  <a:pt x="29" y="56"/>
                  <a:pt x="28" y="56"/>
                </a:cubicBezTo>
                <a:cubicBezTo>
                  <a:pt x="23" y="60"/>
                  <a:pt x="20" y="64"/>
                  <a:pt x="16" y="69"/>
                </a:cubicBezTo>
                <a:cubicBezTo>
                  <a:pt x="14" y="71"/>
                  <a:pt x="12" y="74"/>
                  <a:pt x="11" y="76"/>
                </a:cubicBezTo>
                <a:cubicBezTo>
                  <a:pt x="10" y="73"/>
                  <a:pt x="9" y="69"/>
                  <a:pt x="7" y="66"/>
                </a:cubicBezTo>
                <a:cubicBezTo>
                  <a:pt x="15" y="60"/>
                  <a:pt x="24" y="54"/>
                  <a:pt x="33" y="50"/>
                </a:cubicBezTo>
                <a:close/>
                <a:moveTo>
                  <a:pt x="13" y="83"/>
                </a:moveTo>
                <a:cubicBezTo>
                  <a:pt x="20" y="77"/>
                  <a:pt x="24" y="68"/>
                  <a:pt x="30" y="60"/>
                </a:cubicBezTo>
                <a:cubicBezTo>
                  <a:pt x="28" y="72"/>
                  <a:pt x="30" y="84"/>
                  <a:pt x="33" y="95"/>
                </a:cubicBezTo>
                <a:cubicBezTo>
                  <a:pt x="32" y="96"/>
                  <a:pt x="31" y="98"/>
                  <a:pt x="30" y="100"/>
                </a:cubicBezTo>
                <a:cubicBezTo>
                  <a:pt x="27" y="104"/>
                  <a:pt x="23" y="110"/>
                  <a:pt x="22" y="115"/>
                </a:cubicBezTo>
                <a:cubicBezTo>
                  <a:pt x="19" y="104"/>
                  <a:pt x="16" y="93"/>
                  <a:pt x="13" y="83"/>
                </a:cubicBezTo>
                <a:close/>
                <a:moveTo>
                  <a:pt x="25" y="126"/>
                </a:moveTo>
                <a:cubicBezTo>
                  <a:pt x="24" y="124"/>
                  <a:pt x="24" y="121"/>
                  <a:pt x="23" y="119"/>
                </a:cubicBezTo>
                <a:cubicBezTo>
                  <a:pt x="23" y="119"/>
                  <a:pt x="24" y="119"/>
                  <a:pt x="24" y="118"/>
                </a:cubicBezTo>
                <a:cubicBezTo>
                  <a:pt x="29" y="115"/>
                  <a:pt x="31" y="107"/>
                  <a:pt x="34" y="102"/>
                </a:cubicBezTo>
                <a:cubicBezTo>
                  <a:pt x="34" y="102"/>
                  <a:pt x="34" y="101"/>
                  <a:pt x="35" y="100"/>
                </a:cubicBezTo>
                <a:cubicBezTo>
                  <a:pt x="36" y="104"/>
                  <a:pt x="37" y="107"/>
                  <a:pt x="38" y="110"/>
                </a:cubicBezTo>
                <a:cubicBezTo>
                  <a:pt x="38" y="112"/>
                  <a:pt x="39" y="115"/>
                  <a:pt x="40" y="117"/>
                </a:cubicBezTo>
                <a:cubicBezTo>
                  <a:pt x="38" y="118"/>
                  <a:pt x="37" y="119"/>
                  <a:pt x="35" y="120"/>
                </a:cubicBezTo>
                <a:cubicBezTo>
                  <a:pt x="31" y="123"/>
                  <a:pt x="29" y="128"/>
                  <a:pt x="27" y="132"/>
                </a:cubicBezTo>
                <a:cubicBezTo>
                  <a:pt x="27" y="130"/>
                  <a:pt x="26" y="128"/>
                  <a:pt x="25" y="126"/>
                </a:cubicBezTo>
                <a:close/>
                <a:moveTo>
                  <a:pt x="45" y="173"/>
                </a:moveTo>
                <a:cubicBezTo>
                  <a:pt x="46" y="171"/>
                  <a:pt x="47" y="169"/>
                  <a:pt x="48" y="167"/>
                </a:cubicBezTo>
                <a:cubicBezTo>
                  <a:pt x="50" y="164"/>
                  <a:pt x="52" y="162"/>
                  <a:pt x="55" y="161"/>
                </a:cubicBezTo>
                <a:cubicBezTo>
                  <a:pt x="57" y="164"/>
                  <a:pt x="58" y="168"/>
                  <a:pt x="59" y="172"/>
                </a:cubicBezTo>
                <a:cubicBezTo>
                  <a:pt x="54" y="172"/>
                  <a:pt x="49" y="172"/>
                  <a:pt x="45" y="173"/>
                </a:cubicBezTo>
                <a:close/>
                <a:moveTo>
                  <a:pt x="46" y="163"/>
                </a:moveTo>
                <a:cubicBezTo>
                  <a:pt x="45" y="165"/>
                  <a:pt x="43" y="167"/>
                  <a:pt x="42" y="169"/>
                </a:cubicBezTo>
                <a:cubicBezTo>
                  <a:pt x="40" y="165"/>
                  <a:pt x="38" y="161"/>
                  <a:pt x="37" y="158"/>
                </a:cubicBezTo>
                <a:cubicBezTo>
                  <a:pt x="42" y="153"/>
                  <a:pt x="45" y="147"/>
                  <a:pt x="49" y="142"/>
                </a:cubicBezTo>
                <a:cubicBezTo>
                  <a:pt x="49" y="142"/>
                  <a:pt x="49" y="142"/>
                  <a:pt x="49" y="141"/>
                </a:cubicBezTo>
                <a:cubicBezTo>
                  <a:pt x="51" y="147"/>
                  <a:pt x="53" y="153"/>
                  <a:pt x="55" y="158"/>
                </a:cubicBezTo>
                <a:cubicBezTo>
                  <a:pt x="51" y="159"/>
                  <a:pt x="49" y="161"/>
                  <a:pt x="46" y="163"/>
                </a:cubicBezTo>
                <a:close/>
                <a:moveTo>
                  <a:pt x="46" y="139"/>
                </a:moveTo>
                <a:cubicBezTo>
                  <a:pt x="42" y="143"/>
                  <a:pt x="37" y="147"/>
                  <a:pt x="34" y="151"/>
                </a:cubicBezTo>
                <a:cubicBezTo>
                  <a:pt x="32" y="147"/>
                  <a:pt x="30" y="142"/>
                  <a:pt x="29" y="137"/>
                </a:cubicBezTo>
                <a:cubicBezTo>
                  <a:pt x="29" y="137"/>
                  <a:pt x="29" y="137"/>
                  <a:pt x="30" y="137"/>
                </a:cubicBezTo>
                <a:cubicBezTo>
                  <a:pt x="31" y="137"/>
                  <a:pt x="32" y="136"/>
                  <a:pt x="32" y="135"/>
                </a:cubicBezTo>
                <a:cubicBezTo>
                  <a:pt x="34" y="130"/>
                  <a:pt x="37" y="124"/>
                  <a:pt x="41" y="121"/>
                </a:cubicBezTo>
                <a:cubicBezTo>
                  <a:pt x="43" y="127"/>
                  <a:pt x="46" y="133"/>
                  <a:pt x="48" y="140"/>
                </a:cubicBezTo>
                <a:cubicBezTo>
                  <a:pt x="48" y="139"/>
                  <a:pt x="47" y="139"/>
                  <a:pt x="46" y="139"/>
                </a:cubicBezTo>
                <a:close/>
                <a:moveTo>
                  <a:pt x="140" y="198"/>
                </a:moveTo>
                <a:cubicBezTo>
                  <a:pt x="140" y="198"/>
                  <a:pt x="140" y="198"/>
                  <a:pt x="140" y="198"/>
                </a:cubicBezTo>
                <a:cubicBezTo>
                  <a:pt x="142" y="199"/>
                  <a:pt x="146" y="198"/>
                  <a:pt x="146" y="194"/>
                </a:cubicBezTo>
                <a:cubicBezTo>
                  <a:pt x="146" y="162"/>
                  <a:pt x="144" y="130"/>
                  <a:pt x="141" y="98"/>
                </a:cubicBezTo>
                <a:cubicBezTo>
                  <a:pt x="140" y="82"/>
                  <a:pt x="138" y="65"/>
                  <a:pt x="136" y="49"/>
                </a:cubicBezTo>
                <a:cubicBezTo>
                  <a:pt x="135" y="42"/>
                  <a:pt x="135" y="33"/>
                  <a:pt x="130" y="28"/>
                </a:cubicBezTo>
                <a:cubicBezTo>
                  <a:pt x="130" y="28"/>
                  <a:pt x="130" y="28"/>
                  <a:pt x="130" y="28"/>
                </a:cubicBezTo>
                <a:cubicBezTo>
                  <a:pt x="133" y="29"/>
                  <a:pt x="133" y="52"/>
                  <a:pt x="133" y="55"/>
                </a:cubicBezTo>
                <a:cubicBezTo>
                  <a:pt x="134" y="71"/>
                  <a:pt x="135" y="88"/>
                  <a:pt x="136" y="104"/>
                </a:cubicBezTo>
                <a:cubicBezTo>
                  <a:pt x="137" y="134"/>
                  <a:pt x="138" y="164"/>
                  <a:pt x="138" y="194"/>
                </a:cubicBezTo>
                <a:cubicBezTo>
                  <a:pt x="138" y="196"/>
                  <a:pt x="139" y="196"/>
                  <a:pt x="139" y="197"/>
                </a:cubicBezTo>
                <a:cubicBezTo>
                  <a:pt x="123" y="183"/>
                  <a:pt x="102" y="175"/>
                  <a:pt x="80" y="174"/>
                </a:cubicBezTo>
                <a:cubicBezTo>
                  <a:pt x="77" y="172"/>
                  <a:pt x="73" y="172"/>
                  <a:pt x="69" y="171"/>
                </a:cubicBezTo>
                <a:cubicBezTo>
                  <a:pt x="64" y="152"/>
                  <a:pt x="55" y="133"/>
                  <a:pt x="48" y="114"/>
                </a:cubicBezTo>
                <a:cubicBezTo>
                  <a:pt x="46" y="107"/>
                  <a:pt x="43" y="99"/>
                  <a:pt x="40" y="90"/>
                </a:cubicBezTo>
                <a:cubicBezTo>
                  <a:pt x="40" y="90"/>
                  <a:pt x="41" y="89"/>
                  <a:pt x="42" y="88"/>
                </a:cubicBezTo>
                <a:cubicBezTo>
                  <a:pt x="42" y="87"/>
                  <a:pt x="41" y="87"/>
                  <a:pt x="41" y="87"/>
                </a:cubicBezTo>
                <a:cubicBezTo>
                  <a:pt x="40" y="87"/>
                  <a:pt x="40" y="88"/>
                  <a:pt x="39" y="88"/>
                </a:cubicBezTo>
                <a:cubicBezTo>
                  <a:pt x="36" y="76"/>
                  <a:pt x="34" y="63"/>
                  <a:pt x="38" y="53"/>
                </a:cubicBezTo>
                <a:cubicBezTo>
                  <a:pt x="39" y="51"/>
                  <a:pt x="37" y="49"/>
                  <a:pt x="35" y="49"/>
                </a:cubicBezTo>
                <a:cubicBezTo>
                  <a:pt x="36" y="48"/>
                  <a:pt x="38" y="48"/>
                  <a:pt x="39" y="47"/>
                </a:cubicBezTo>
                <a:cubicBezTo>
                  <a:pt x="57" y="39"/>
                  <a:pt x="76" y="35"/>
                  <a:pt x="95" y="31"/>
                </a:cubicBezTo>
                <a:cubicBezTo>
                  <a:pt x="130" y="23"/>
                  <a:pt x="164" y="19"/>
                  <a:pt x="199" y="14"/>
                </a:cubicBezTo>
                <a:cubicBezTo>
                  <a:pt x="205" y="52"/>
                  <a:pt x="246" y="76"/>
                  <a:pt x="283" y="78"/>
                </a:cubicBezTo>
                <a:cubicBezTo>
                  <a:pt x="303" y="78"/>
                  <a:pt x="323" y="72"/>
                  <a:pt x="338" y="60"/>
                </a:cubicBezTo>
                <a:cubicBezTo>
                  <a:pt x="346" y="54"/>
                  <a:pt x="352" y="45"/>
                  <a:pt x="356" y="37"/>
                </a:cubicBezTo>
                <a:cubicBezTo>
                  <a:pt x="358" y="32"/>
                  <a:pt x="360" y="27"/>
                  <a:pt x="361" y="22"/>
                </a:cubicBezTo>
                <a:cubicBezTo>
                  <a:pt x="361" y="20"/>
                  <a:pt x="361" y="18"/>
                  <a:pt x="361" y="16"/>
                </a:cubicBezTo>
                <a:cubicBezTo>
                  <a:pt x="363" y="16"/>
                  <a:pt x="364" y="16"/>
                  <a:pt x="365" y="16"/>
                </a:cubicBezTo>
                <a:cubicBezTo>
                  <a:pt x="365" y="16"/>
                  <a:pt x="365" y="16"/>
                  <a:pt x="365" y="16"/>
                </a:cubicBezTo>
                <a:cubicBezTo>
                  <a:pt x="370" y="17"/>
                  <a:pt x="375" y="17"/>
                  <a:pt x="379" y="18"/>
                </a:cubicBezTo>
                <a:cubicBezTo>
                  <a:pt x="390" y="19"/>
                  <a:pt x="400" y="20"/>
                  <a:pt x="411" y="22"/>
                </a:cubicBezTo>
                <a:cubicBezTo>
                  <a:pt x="418" y="23"/>
                  <a:pt x="426" y="24"/>
                  <a:pt x="434" y="25"/>
                </a:cubicBezTo>
                <a:cubicBezTo>
                  <a:pt x="424" y="54"/>
                  <a:pt x="421" y="85"/>
                  <a:pt x="420" y="115"/>
                </a:cubicBezTo>
                <a:cubicBezTo>
                  <a:pt x="420" y="133"/>
                  <a:pt x="420" y="150"/>
                  <a:pt x="421" y="167"/>
                </a:cubicBezTo>
                <a:cubicBezTo>
                  <a:pt x="421" y="176"/>
                  <a:pt x="421" y="185"/>
                  <a:pt x="421" y="193"/>
                </a:cubicBezTo>
                <a:cubicBezTo>
                  <a:pt x="422" y="200"/>
                  <a:pt x="420" y="208"/>
                  <a:pt x="425" y="214"/>
                </a:cubicBezTo>
                <a:cubicBezTo>
                  <a:pt x="426" y="215"/>
                  <a:pt x="426" y="215"/>
                  <a:pt x="427" y="215"/>
                </a:cubicBezTo>
                <a:cubicBezTo>
                  <a:pt x="426" y="217"/>
                  <a:pt x="425" y="219"/>
                  <a:pt x="424" y="222"/>
                </a:cubicBezTo>
                <a:cubicBezTo>
                  <a:pt x="418" y="239"/>
                  <a:pt x="415" y="257"/>
                  <a:pt x="413" y="275"/>
                </a:cubicBezTo>
                <a:cubicBezTo>
                  <a:pt x="410" y="266"/>
                  <a:pt x="407" y="256"/>
                  <a:pt x="405" y="247"/>
                </a:cubicBezTo>
                <a:cubicBezTo>
                  <a:pt x="411" y="244"/>
                  <a:pt x="416" y="239"/>
                  <a:pt x="419" y="231"/>
                </a:cubicBezTo>
                <a:cubicBezTo>
                  <a:pt x="420" y="229"/>
                  <a:pt x="418" y="226"/>
                  <a:pt x="415" y="226"/>
                </a:cubicBezTo>
                <a:cubicBezTo>
                  <a:pt x="405" y="226"/>
                  <a:pt x="396" y="229"/>
                  <a:pt x="386" y="231"/>
                </a:cubicBezTo>
                <a:cubicBezTo>
                  <a:pt x="374" y="234"/>
                  <a:pt x="361" y="235"/>
                  <a:pt x="348" y="236"/>
                </a:cubicBezTo>
                <a:cubicBezTo>
                  <a:pt x="321" y="238"/>
                  <a:pt x="295" y="237"/>
                  <a:pt x="268" y="237"/>
                </a:cubicBezTo>
                <a:cubicBezTo>
                  <a:pt x="249" y="237"/>
                  <a:pt x="230" y="240"/>
                  <a:pt x="211" y="241"/>
                </a:cubicBezTo>
                <a:cubicBezTo>
                  <a:pt x="198" y="242"/>
                  <a:pt x="181" y="243"/>
                  <a:pt x="167" y="240"/>
                </a:cubicBezTo>
                <a:cubicBezTo>
                  <a:pt x="161" y="224"/>
                  <a:pt x="153" y="209"/>
                  <a:pt x="140" y="198"/>
                </a:cubicBezTo>
                <a:close/>
                <a:moveTo>
                  <a:pt x="396" y="437"/>
                </a:moveTo>
                <a:cubicBezTo>
                  <a:pt x="396" y="435"/>
                  <a:pt x="396" y="432"/>
                  <a:pt x="395" y="430"/>
                </a:cubicBezTo>
                <a:cubicBezTo>
                  <a:pt x="395" y="427"/>
                  <a:pt x="394" y="424"/>
                  <a:pt x="392" y="421"/>
                </a:cubicBezTo>
                <a:cubicBezTo>
                  <a:pt x="394" y="421"/>
                  <a:pt x="395" y="420"/>
                  <a:pt x="396" y="420"/>
                </a:cubicBezTo>
                <a:cubicBezTo>
                  <a:pt x="399" y="419"/>
                  <a:pt x="402" y="419"/>
                  <a:pt x="404" y="418"/>
                </a:cubicBezTo>
                <a:cubicBezTo>
                  <a:pt x="403" y="424"/>
                  <a:pt x="402" y="430"/>
                  <a:pt x="401" y="436"/>
                </a:cubicBezTo>
                <a:cubicBezTo>
                  <a:pt x="399" y="437"/>
                  <a:pt x="398" y="437"/>
                  <a:pt x="396" y="437"/>
                </a:cubicBezTo>
                <a:close/>
                <a:moveTo>
                  <a:pt x="174" y="266"/>
                </a:moveTo>
                <a:cubicBezTo>
                  <a:pt x="174" y="263"/>
                  <a:pt x="173" y="259"/>
                  <a:pt x="172" y="255"/>
                </a:cubicBezTo>
                <a:cubicBezTo>
                  <a:pt x="181" y="258"/>
                  <a:pt x="192" y="259"/>
                  <a:pt x="200" y="260"/>
                </a:cubicBezTo>
                <a:cubicBezTo>
                  <a:pt x="202" y="260"/>
                  <a:pt x="203" y="260"/>
                  <a:pt x="205" y="260"/>
                </a:cubicBezTo>
                <a:cubicBezTo>
                  <a:pt x="202" y="264"/>
                  <a:pt x="199" y="269"/>
                  <a:pt x="195" y="274"/>
                </a:cubicBezTo>
                <a:cubicBezTo>
                  <a:pt x="194" y="271"/>
                  <a:pt x="193" y="268"/>
                  <a:pt x="192" y="265"/>
                </a:cubicBezTo>
                <a:cubicBezTo>
                  <a:pt x="190" y="262"/>
                  <a:pt x="187" y="264"/>
                  <a:pt x="187" y="266"/>
                </a:cubicBezTo>
                <a:cubicBezTo>
                  <a:pt x="189" y="272"/>
                  <a:pt x="190" y="277"/>
                  <a:pt x="191" y="283"/>
                </a:cubicBezTo>
                <a:cubicBezTo>
                  <a:pt x="188" y="290"/>
                  <a:pt x="186" y="298"/>
                  <a:pt x="187" y="304"/>
                </a:cubicBezTo>
                <a:cubicBezTo>
                  <a:pt x="184" y="304"/>
                  <a:pt x="181" y="303"/>
                  <a:pt x="179" y="302"/>
                </a:cubicBezTo>
                <a:cubicBezTo>
                  <a:pt x="178" y="290"/>
                  <a:pt x="176" y="278"/>
                  <a:pt x="174" y="266"/>
                </a:cubicBezTo>
                <a:close/>
                <a:moveTo>
                  <a:pt x="271" y="262"/>
                </a:moveTo>
                <a:cubicBezTo>
                  <a:pt x="271" y="261"/>
                  <a:pt x="270" y="260"/>
                  <a:pt x="269" y="259"/>
                </a:cubicBezTo>
                <a:cubicBezTo>
                  <a:pt x="270" y="259"/>
                  <a:pt x="271" y="259"/>
                  <a:pt x="272" y="259"/>
                </a:cubicBezTo>
                <a:cubicBezTo>
                  <a:pt x="271" y="259"/>
                  <a:pt x="271" y="259"/>
                  <a:pt x="271" y="260"/>
                </a:cubicBezTo>
                <a:cubicBezTo>
                  <a:pt x="271" y="260"/>
                  <a:pt x="271" y="261"/>
                  <a:pt x="271" y="262"/>
                </a:cubicBezTo>
                <a:close/>
                <a:moveTo>
                  <a:pt x="264" y="260"/>
                </a:moveTo>
                <a:cubicBezTo>
                  <a:pt x="266" y="264"/>
                  <a:pt x="267" y="268"/>
                  <a:pt x="269" y="272"/>
                </a:cubicBezTo>
                <a:cubicBezTo>
                  <a:pt x="266" y="277"/>
                  <a:pt x="263" y="282"/>
                  <a:pt x="260" y="286"/>
                </a:cubicBezTo>
                <a:cubicBezTo>
                  <a:pt x="259" y="289"/>
                  <a:pt x="258" y="291"/>
                  <a:pt x="256" y="294"/>
                </a:cubicBezTo>
                <a:cubicBezTo>
                  <a:pt x="255" y="292"/>
                  <a:pt x="253" y="291"/>
                  <a:pt x="252" y="289"/>
                </a:cubicBezTo>
                <a:cubicBezTo>
                  <a:pt x="247" y="280"/>
                  <a:pt x="243" y="270"/>
                  <a:pt x="240" y="260"/>
                </a:cubicBezTo>
                <a:cubicBezTo>
                  <a:pt x="248" y="259"/>
                  <a:pt x="256" y="259"/>
                  <a:pt x="264" y="259"/>
                </a:cubicBezTo>
                <a:cubicBezTo>
                  <a:pt x="264" y="259"/>
                  <a:pt x="264" y="260"/>
                  <a:pt x="264" y="260"/>
                </a:cubicBezTo>
                <a:close/>
                <a:moveTo>
                  <a:pt x="235" y="260"/>
                </a:moveTo>
                <a:cubicBezTo>
                  <a:pt x="235" y="262"/>
                  <a:pt x="235" y="264"/>
                  <a:pt x="235" y="265"/>
                </a:cubicBezTo>
                <a:cubicBezTo>
                  <a:pt x="232" y="273"/>
                  <a:pt x="229" y="280"/>
                  <a:pt x="225" y="287"/>
                </a:cubicBezTo>
                <a:cubicBezTo>
                  <a:pt x="221" y="278"/>
                  <a:pt x="217" y="269"/>
                  <a:pt x="213" y="260"/>
                </a:cubicBezTo>
                <a:cubicBezTo>
                  <a:pt x="220" y="260"/>
                  <a:pt x="228" y="260"/>
                  <a:pt x="235" y="260"/>
                </a:cubicBezTo>
                <a:close/>
                <a:moveTo>
                  <a:pt x="209" y="306"/>
                </a:moveTo>
                <a:cubicBezTo>
                  <a:pt x="206" y="302"/>
                  <a:pt x="204" y="297"/>
                  <a:pt x="202" y="292"/>
                </a:cubicBezTo>
                <a:cubicBezTo>
                  <a:pt x="201" y="290"/>
                  <a:pt x="200" y="288"/>
                  <a:pt x="200" y="286"/>
                </a:cubicBezTo>
                <a:cubicBezTo>
                  <a:pt x="202" y="280"/>
                  <a:pt x="205" y="273"/>
                  <a:pt x="207" y="266"/>
                </a:cubicBezTo>
                <a:cubicBezTo>
                  <a:pt x="209" y="278"/>
                  <a:pt x="212" y="290"/>
                  <a:pt x="217" y="302"/>
                </a:cubicBezTo>
                <a:cubicBezTo>
                  <a:pt x="217" y="303"/>
                  <a:pt x="216" y="305"/>
                  <a:pt x="215" y="306"/>
                </a:cubicBezTo>
                <a:cubicBezTo>
                  <a:pt x="213" y="306"/>
                  <a:pt x="211" y="306"/>
                  <a:pt x="209" y="306"/>
                </a:cubicBezTo>
                <a:close/>
                <a:moveTo>
                  <a:pt x="196" y="300"/>
                </a:moveTo>
                <a:cubicBezTo>
                  <a:pt x="197" y="302"/>
                  <a:pt x="198" y="304"/>
                  <a:pt x="199" y="306"/>
                </a:cubicBezTo>
                <a:cubicBezTo>
                  <a:pt x="198" y="306"/>
                  <a:pt x="196" y="306"/>
                  <a:pt x="195" y="306"/>
                </a:cubicBezTo>
                <a:cubicBezTo>
                  <a:pt x="196" y="304"/>
                  <a:pt x="196" y="302"/>
                  <a:pt x="196" y="300"/>
                </a:cubicBezTo>
                <a:close/>
                <a:moveTo>
                  <a:pt x="235" y="305"/>
                </a:moveTo>
                <a:cubicBezTo>
                  <a:pt x="235" y="302"/>
                  <a:pt x="234" y="300"/>
                  <a:pt x="233" y="298"/>
                </a:cubicBezTo>
                <a:cubicBezTo>
                  <a:pt x="233" y="297"/>
                  <a:pt x="232" y="296"/>
                  <a:pt x="232" y="296"/>
                </a:cubicBezTo>
                <a:cubicBezTo>
                  <a:pt x="234" y="290"/>
                  <a:pt x="236" y="283"/>
                  <a:pt x="238" y="277"/>
                </a:cubicBezTo>
                <a:cubicBezTo>
                  <a:pt x="239" y="281"/>
                  <a:pt x="241" y="286"/>
                  <a:pt x="243" y="290"/>
                </a:cubicBezTo>
                <a:cubicBezTo>
                  <a:pt x="245" y="294"/>
                  <a:pt x="248" y="300"/>
                  <a:pt x="251" y="304"/>
                </a:cubicBezTo>
                <a:cubicBezTo>
                  <a:pt x="251" y="304"/>
                  <a:pt x="251" y="304"/>
                  <a:pt x="251" y="305"/>
                </a:cubicBezTo>
                <a:cubicBezTo>
                  <a:pt x="246" y="305"/>
                  <a:pt x="241" y="304"/>
                  <a:pt x="235" y="305"/>
                </a:cubicBezTo>
                <a:close/>
                <a:moveTo>
                  <a:pt x="274" y="286"/>
                </a:moveTo>
                <a:cubicBezTo>
                  <a:pt x="274" y="288"/>
                  <a:pt x="275" y="290"/>
                  <a:pt x="276" y="292"/>
                </a:cubicBezTo>
                <a:cubicBezTo>
                  <a:pt x="277" y="295"/>
                  <a:pt x="278" y="300"/>
                  <a:pt x="279" y="304"/>
                </a:cubicBezTo>
                <a:cubicBezTo>
                  <a:pt x="275" y="304"/>
                  <a:pt x="271" y="305"/>
                  <a:pt x="267" y="305"/>
                </a:cubicBezTo>
                <a:cubicBezTo>
                  <a:pt x="269" y="298"/>
                  <a:pt x="271" y="292"/>
                  <a:pt x="274" y="286"/>
                </a:cubicBezTo>
                <a:close/>
                <a:moveTo>
                  <a:pt x="293" y="304"/>
                </a:moveTo>
                <a:cubicBezTo>
                  <a:pt x="291" y="298"/>
                  <a:pt x="288" y="293"/>
                  <a:pt x="286" y="289"/>
                </a:cubicBezTo>
                <a:cubicBezTo>
                  <a:pt x="283" y="282"/>
                  <a:pt x="280" y="276"/>
                  <a:pt x="277" y="270"/>
                </a:cubicBezTo>
                <a:cubicBezTo>
                  <a:pt x="277" y="266"/>
                  <a:pt x="276" y="262"/>
                  <a:pt x="274" y="259"/>
                </a:cubicBezTo>
                <a:cubicBezTo>
                  <a:pt x="274" y="259"/>
                  <a:pt x="274" y="259"/>
                  <a:pt x="274" y="259"/>
                </a:cubicBezTo>
                <a:cubicBezTo>
                  <a:pt x="282" y="259"/>
                  <a:pt x="291" y="259"/>
                  <a:pt x="300" y="260"/>
                </a:cubicBezTo>
                <a:cubicBezTo>
                  <a:pt x="300" y="260"/>
                  <a:pt x="300" y="260"/>
                  <a:pt x="300" y="260"/>
                </a:cubicBezTo>
                <a:cubicBezTo>
                  <a:pt x="300" y="271"/>
                  <a:pt x="302" y="282"/>
                  <a:pt x="305" y="293"/>
                </a:cubicBezTo>
                <a:cubicBezTo>
                  <a:pt x="306" y="296"/>
                  <a:pt x="307" y="300"/>
                  <a:pt x="309" y="303"/>
                </a:cubicBezTo>
                <a:cubicBezTo>
                  <a:pt x="306" y="304"/>
                  <a:pt x="303" y="304"/>
                  <a:pt x="300" y="304"/>
                </a:cubicBezTo>
                <a:cubicBezTo>
                  <a:pt x="298" y="304"/>
                  <a:pt x="295" y="304"/>
                  <a:pt x="293" y="304"/>
                </a:cubicBezTo>
                <a:close/>
                <a:moveTo>
                  <a:pt x="338" y="260"/>
                </a:moveTo>
                <a:cubicBezTo>
                  <a:pt x="340" y="265"/>
                  <a:pt x="341" y="271"/>
                  <a:pt x="343" y="276"/>
                </a:cubicBezTo>
                <a:cubicBezTo>
                  <a:pt x="343" y="277"/>
                  <a:pt x="343" y="277"/>
                  <a:pt x="342" y="278"/>
                </a:cubicBezTo>
                <a:cubicBezTo>
                  <a:pt x="338" y="285"/>
                  <a:pt x="333" y="292"/>
                  <a:pt x="329" y="299"/>
                </a:cubicBezTo>
                <a:cubicBezTo>
                  <a:pt x="328" y="300"/>
                  <a:pt x="327" y="301"/>
                  <a:pt x="326" y="303"/>
                </a:cubicBezTo>
                <a:cubicBezTo>
                  <a:pt x="325" y="303"/>
                  <a:pt x="324" y="303"/>
                  <a:pt x="323" y="303"/>
                </a:cubicBezTo>
                <a:cubicBezTo>
                  <a:pt x="321" y="299"/>
                  <a:pt x="319" y="295"/>
                  <a:pt x="317" y="291"/>
                </a:cubicBezTo>
                <a:cubicBezTo>
                  <a:pt x="312" y="281"/>
                  <a:pt x="309" y="270"/>
                  <a:pt x="305" y="260"/>
                </a:cubicBezTo>
                <a:cubicBezTo>
                  <a:pt x="316" y="260"/>
                  <a:pt x="327" y="260"/>
                  <a:pt x="338" y="260"/>
                </a:cubicBezTo>
                <a:close/>
                <a:moveTo>
                  <a:pt x="347" y="259"/>
                </a:moveTo>
                <a:cubicBezTo>
                  <a:pt x="348" y="259"/>
                  <a:pt x="349" y="259"/>
                  <a:pt x="350" y="259"/>
                </a:cubicBezTo>
                <a:cubicBezTo>
                  <a:pt x="352" y="259"/>
                  <a:pt x="354" y="259"/>
                  <a:pt x="356" y="259"/>
                </a:cubicBezTo>
                <a:cubicBezTo>
                  <a:pt x="354" y="261"/>
                  <a:pt x="352" y="263"/>
                  <a:pt x="351" y="266"/>
                </a:cubicBezTo>
                <a:cubicBezTo>
                  <a:pt x="349" y="264"/>
                  <a:pt x="348" y="261"/>
                  <a:pt x="347" y="259"/>
                </a:cubicBezTo>
                <a:close/>
                <a:moveTo>
                  <a:pt x="348" y="287"/>
                </a:moveTo>
                <a:cubicBezTo>
                  <a:pt x="350" y="292"/>
                  <a:pt x="352" y="297"/>
                  <a:pt x="355" y="301"/>
                </a:cubicBezTo>
                <a:cubicBezTo>
                  <a:pt x="355" y="301"/>
                  <a:pt x="355" y="301"/>
                  <a:pt x="355" y="301"/>
                </a:cubicBezTo>
                <a:cubicBezTo>
                  <a:pt x="350" y="302"/>
                  <a:pt x="345" y="302"/>
                  <a:pt x="340" y="302"/>
                </a:cubicBezTo>
                <a:cubicBezTo>
                  <a:pt x="343" y="297"/>
                  <a:pt x="346" y="291"/>
                  <a:pt x="348" y="287"/>
                </a:cubicBezTo>
                <a:close/>
                <a:moveTo>
                  <a:pt x="366" y="295"/>
                </a:moveTo>
                <a:cubicBezTo>
                  <a:pt x="362" y="288"/>
                  <a:pt x="358" y="281"/>
                  <a:pt x="355" y="274"/>
                </a:cubicBezTo>
                <a:cubicBezTo>
                  <a:pt x="358" y="269"/>
                  <a:pt x="360" y="263"/>
                  <a:pt x="363" y="258"/>
                </a:cubicBezTo>
                <a:cubicBezTo>
                  <a:pt x="366" y="257"/>
                  <a:pt x="369" y="257"/>
                  <a:pt x="371" y="257"/>
                </a:cubicBezTo>
                <a:cubicBezTo>
                  <a:pt x="372" y="262"/>
                  <a:pt x="374" y="268"/>
                  <a:pt x="376" y="274"/>
                </a:cubicBezTo>
                <a:cubicBezTo>
                  <a:pt x="378" y="276"/>
                  <a:pt x="379" y="279"/>
                  <a:pt x="380" y="282"/>
                </a:cubicBezTo>
                <a:cubicBezTo>
                  <a:pt x="379" y="285"/>
                  <a:pt x="377" y="288"/>
                  <a:pt x="376" y="292"/>
                </a:cubicBezTo>
                <a:cubicBezTo>
                  <a:pt x="375" y="293"/>
                  <a:pt x="376" y="295"/>
                  <a:pt x="377" y="297"/>
                </a:cubicBezTo>
                <a:cubicBezTo>
                  <a:pt x="378" y="298"/>
                  <a:pt x="379" y="298"/>
                  <a:pt x="380" y="298"/>
                </a:cubicBezTo>
                <a:cubicBezTo>
                  <a:pt x="376" y="299"/>
                  <a:pt x="373" y="299"/>
                  <a:pt x="370" y="300"/>
                </a:cubicBezTo>
                <a:cubicBezTo>
                  <a:pt x="369" y="300"/>
                  <a:pt x="367" y="300"/>
                  <a:pt x="366" y="300"/>
                </a:cubicBezTo>
                <a:cubicBezTo>
                  <a:pt x="367" y="299"/>
                  <a:pt x="366" y="297"/>
                  <a:pt x="366" y="295"/>
                </a:cubicBezTo>
                <a:close/>
                <a:moveTo>
                  <a:pt x="402" y="265"/>
                </a:moveTo>
                <a:cubicBezTo>
                  <a:pt x="403" y="267"/>
                  <a:pt x="403" y="268"/>
                  <a:pt x="404" y="270"/>
                </a:cubicBezTo>
                <a:cubicBezTo>
                  <a:pt x="403" y="270"/>
                  <a:pt x="402" y="270"/>
                  <a:pt x="401" y="271"/>
                </a:cubicBezTo>
                <a:cubicBezTo>
                  <a:pt x="401" y="273"/>
                  <a:pt x="401" y="274"/>
                  <a:pt x="400" y="275"/>
                </a:cubicBezTo>
                <a:cubicBezTo>
                  <a:pt x="399" y="277"/>
                  <a:pt x="399" y="279"/>
                  <a:pt x="398" y="280"/>
                </a:cubicBezTo>
                <a:cubicBezTo>
                  <a:pt x="397" y="281"/>
                  <a:pt x="396" y="282"/>
                  <a:pt x="396" y="283"/>
                </a:cubicBezTo>
                <a:cubicBezTo>
                  <a:pt x="395" y="282"/>
                  <a:pt x="394" y="281"/>
                  <a:pt x="394" y="280"/>
                </a:cubicBezTo>
                <a:cubicBezTo>
                  <a:pt x="397" y="272"/>
                  <a:pt x="400" y="263"/>
                  <a:pt x="401" y="254"/>
                </a:cubicBezTo>
                <a:cubicBezTo>
                  <a:pt x="401" y="250"/>
                  <a:pt x="396" y="250"/>
                  <a:pt x="394" y="253"/>
                </a:cubicBezTo>
                <a:cubicBezTo>
                  <a:pt x="392" y="259"/>
                  <a:pt x="389" y="264"/>
                  <a:pt x="387" y="269"/>
                </a:cubicBezTo>
                <a:cubicBezTo>
                  <a:pt x="384" y="265"/>
                  <a:pt x="382" y="260"/>
                  <a:pt x="380" y="255"/>
                </a:cubicBezTo>
                <a:cubicBezTo>
                  <a:pt x="384" y="254"/>
                  <a:pt x="388" y="253"/>
                  <a:pt x="392" y="252"/>
                </a:cubicBezTo>
                <a:cubicBezTo>
                  <a:pt x="395" y="251"/>
                  <a:pt x="399" y="250"/>
                  <a:pt x="402" y="249"/>
                </a:cubicBezTo>
                <a:cubicBezTo>
                  <a:pt x="401" y="254"/>
                  <a:pt x="401" y="259"/>
                  <a:pt x="402" y="265"/>
                </a:cubicBezTo>
                <a:close/>
                <a:moveTo>
                  <a:pt x="385" y="296"/>
                </a:moveTo>
                <a:cubicBezTo>
                  <a:pt x="386" y="295"/>
                  <a:pt x="387" y="294"/>
                  <a:pt x="387" y="292"/>
                </a:cubicBezTo>
                <a:cubicBezTo>
                  <a:pt x="388" y="293"/>
                  <a:pt x="389" y="294"/>
                  <a:pt x="389" y="295"/>
                </a:cubicBezTo>
                <a:cubicBezTo>
                  <a:pt x="390" y="296"/>
                  <a:pt x="391" y="296"/>
                  <a:pt x="392" y="296"/>
                </a:cubicBezTo>
                <a:cubicBezTo>
                  <a:pt x="389" y="297"/>
                  <a:pt x="386" y="297"/>
                  <a:pt x="383" y="298"/>
                </a:cubicBezTo>
                <a:cubicBezTo>
                  <a:pt x="384" y="297"/>
                  <a:pt x="385" y="297"/>
                  <a:pt x="385" y="296"/>
                </a:cubicBezTo>
                <a:close/>
                <a:moveTo>
                  <a:pt x="400" y="295"/>
                </a:moveTo>
                <a:cubicBezTo>
                  <a:pt x="400" y="295"/>
                  <a:pt x="400" y="295"/>
                  <a:pt x="400" y="295"/>
                </a:cubicBezTo>
                <a:cubicBezTo>
                  <a:pt x="399" y="292"/>
                  <a:pt x="400" y="291"/>
                  <a:pt x="399" y="289"/>
                </a:cubicBezTo>
                <a:cubicBezTo>
                  <a:pt x="401" y="288"/>
                  <a:pt x="403" y="287"/>
                  <a:pt x="404" y="285"/>
                </a:cubicBezTo>
                <a:cubicBezTo>
                  <a:pt x="405" y="283"/>
                  <a:pt x="406" y="280"/>
                  <a:pt x="406" y="278"/>
                </a:cubicBezTo>
                <a:cubicBezTo>
                  <a:pt x="406" y="277"/>
                  <a:pt x="406" y="276"/>
                  <a:pt x="406" y="275"/>
                </a:cubicBezTo>
                <a:cubicBezTo>
                  <a:pt x="408" y="278"/>
                  <a:pt x="410" y="281"/>
                  <a:pt x="413" y="284"/>
                </a:cubicBezTo>
                <a:cubicBezTo>
                  <a:pt x="412" y="287"/>
                  <a:pt x="412" y="290"/>
                  <a:pt x="412" y="293"/>
                </a:cubicBezTo>
                <a:cubicBezTo>
                  <a:pt x="408" y="293"/>
                  <a:pt x="404" y="294"/>
                  <a:pt x="400" y="295"/>
                </a:cubicBezTo>
                <a:close/>
                <a:moveTo>
                  <a:pt x="209" y="439"/>
                </a:moveTo>
                <a:cubicBezTo>
                  <a:pt x="202" y="440"/>
                  <a:pt x="196" y="443"/>
                  <a:pt x="190" y="445"/>
                </a:cubicBezTo>
                <a:cubicBezTo>
                  <a:pt x="189" y="445"/>
                  <a:pt x="188" y="446"/>
                  <a:pt x="187" y="446"/>
                </a:cubicBezTo>
                <a:cubicBezTo>
                  <a:pt x="187" y="432"/>
                  <a:pt x="185" y="418"/>
                  <a:pt x="184" y="404"/>
                </a:cubicBezTo>
                <a:cubicBezTo>
                  <a:pt x="182" y="388"/>
                  <a:pt x="182" y="372"/>
                  <a:pt x="181" y="357"/>
                </a:cubicBezTo>
                <a:cubicBezTo>
                  <a:pt x="181" y="342"/>
                  <a:pt x="180" y="326"/>
                  <a:pt x="180" y="311"/>
                </a:cubicBezTo>
                <a:cubicBezTo>
                  <a:pt x="191" y="320"/>
                  <a:pt x="205" y="326"/>
                  <a:pt x="218" y="331"/>
                </a:cubicBezTo>
                <a:cubicBezTo>
                  <a:pt x="243" y="341"/>
                  <a:pt x="272" y="340"/>
                  <a:pt x="298" y="339"/>
                </a:cubicBezTo>
                <a:cubicBezTo>
                  <a:pt x="324" y="337"/>
                  <a:pt x="349" y="332"/>
                  <a:pt x="375" y="327"/>
                </a:cubicBezTo>
                <a:cubicBezTo>
                  <a:pt x="386" y="325"/>
                  <a:pt x="396" y="322"/>
                  <a:pt x="406" y="318"/>
                </a:cubicBezTo>
                <a:cubicBezTo>
                  <a:pt x="408" y="318"/>
                  <a:pt x="410" y="317"/>
                  <a:pt x="411" y="317"/>
                </a:cubicBezTo>
                <a:cubicBezTo>
                  <a:pt x="411" y="320"/>
                  <a:pt x="411" y="323"/>
                  <a:pt x="411" y="326"/>
                </a:cubicBezTo>
                <a:cubicBezTo>
                  <a:pt x="411" y="353"/>
                  <a:pt x="409" y="380"/>
                  <a:pt x="406" y="407"/>
                </a:cubicBezTo>
                <a:cubicBezTo>
                  <a:pt x="402" y="408"/>
                  <a:pt x="398" y="410"/>
                  <a:pt x="394" y="411"/>
                </a:cubicBezTo>
                <a:cubicBezTo>
                  <a:pt x="391" y="412"/>
                  <a:pt x="389" y="412"/>
                  <a:pt x="386" y="413"/>
                </a:cubicBezTo>
                <a:cubicBezTo>
                  <a:pt x="386" y="412"/>
                  <a:pt x="385" y="413"/>
                  <a:pt x="385" y="413"/>
                </a:cubicBezTo>
                <a:cubicBezTo>
                  <a:pt x="379" y="414"/>
                  <a:pt x="373" y="416"/>
                  <a:pt x="367" y="416"/>
                </a:cubicBezTo>
                <a:cubicBezTo>
                  <a:pt x="347" y="419"/>
                  <a:pt x="327" y="420"/>
                  <a:pt x="307" y="420"/>
                </a:cubicBezTo>
                <a:cubicBezTo>
                  <a:pt x="268" y="420"/>
                  <a:pt x="229" y="416"/>
                  <a:pt x="190" y="417"/>
                </a:cubicBezTo>
                <a:cubicBezTo>
                  <a:pt x="186" y="417"/>
                  <a:pt x="186" y="423"/>
                  <a:pt x="190" y="423"/>
                </a:cubicBezTo>
                <a:cubicBezTo>
                  <a:pt x="197" y="423"/>
                  <a:pt x="205" y="423"/>
                  <a:pt x="212" y="424"/>
                </a:cubicBezTo>
                <a:cubicBezTo>
                  <a:pt x="214" y="428"/>
                  <a:pt x="216" y="432"/>
                  <a:pt x="216" y="437"/>
                </a:cubicBezTo>
                <a:cubicBezTo>
                  <a:pt x="216" y="438"/>
                  <a:pt x="216" y="438"/>
                  <a:pt x="217" y="439"/>
                </a:cubicBezTo>
                <a:cubicBezTo>
                  <a:pt x="214" y="439"/>
                  <a:pt x="212" y="439"/>
                  <a:pt x="209" y="439"/>
                </a:cubicBezTo>
                <a:close/>
                <a:moveTo>
                  <a:pt x="222" y="439"/>
                </a:moveTo>
                <a:cubicBezTo>
                  <a:pt x="222" y="438"/>
                  <a:pt x="223" y="437"/>
                  <a:pt x="223" y="436"/>
                </a:cubicBezTo>
                <a:cubicBezTo>
                  <a:pt x="222" y="432"/>
                  <a:pt x="220" y="428"/>
                  <a:pt x="219" y="424"/>
                </a:cubicBezTo>
                <a:cubicBezTo>
                  <a:pt x="224" y="425"/>
                  <a:pt x="229" y="425"/>
                  <a:pt x="234" y="425"/>
                </a:cubicBezTo>
                <a:cubicBezTo>
                  <a:pt x="234" y="426"/>
                  <a:pt x="234" y="426"/>
                  <a:pt x="234" y="427"/>
                </a:cubicBezTo>
                <a:cubicBezTo>
                  <a:pt x="236" y="431"/>
                  <a:pt x="237" y="435"/>
                  <a:pt x="238" y="438"/>
                </a:cubicBezTo>
                <a:cubicBezTo>
                  <a:pt x="233" y="438"/>
                  <a:pt x="227" y="438"/>
                  <a:pt x="222" y="439"/>
                </a:cubicBezTo>
                <a:close/>
                <a:moveTo>
                  <a:pt x="276" y="439"/>
                </a:moveTo>
                <a:cubicBezTo>
                  <a:pt x="274" y="439"/>
                  <a:pt x="272" y="439"/>
                  <a:pt x="270" y="439"/>
                </a:cubicBezTo>
                <a:cubicBezTo>
                  <a:pt x="270" y="439"/>
                  <a:pt x="270" y="438"/>
                  <a:pt x="270" y="438"/>
                </a:cubicBezTo>
                <a:cubicBezTo>
                  <a:pt x="270" y="434"/>
                  <a:pt x="264" y="434"/>
                  <a:pt x="264" y="438"/>
                </a:cubicBezTo>
                <a:cubicBezTo>
                  <a:pt x="264" y="438"/>
                  <a:pt x="264" y="439"/>
                  <a:pt x="264" y="439"/>
                </a:cubicBezTo>
                <a:cubicBezTo>
                  <a:pt x="259" y="439"/>
                  <a:pt x="253" y="439"/>
                  <a:pt x="248" y="438"/>
                </a:cubicBezTo>
                <a:cubicBezTo>
                  <a:pt x="248" y="438"/>
                  <a:pt x="247" y="437"/>
                  <a:pt x="247" y="436"/>
                </a:cubicBezTo>
                <a:cubicBezTo>
                  <a:pt x="245" y="432"/>
                  <a:pt x="243" y="429"/>
                  <a:pt x="240" y="426"/>
                </a:cubicBezTo>
                <a:cubicBezTo>
                  <a:pt x="264" y="427"/>
                  <a:pt x="287" y="429"/>
                  <a:pt x="310" y="429"/>
                </a:cubicBezTo>
                <a:cubicBezTo>
                  <a:pt x="314" y="429"/>
                  <a:pt x="319" y="429"/>
                  <a:pt x="323" y="429"/>
                </a:cubicBezTo>
                <a:cubicBezTo>
                  <a:pt x="322" y="433"/>
                  <a:pt x="322" y="437"/>
                  <a:pt x="323" y="441"/>
                </a:cubicBezTo>
                <a:cubicBezTo>
                  <a:pt x="315" y="441"/>
                  <a:pt x="307" y="441"/>
                  <a:pt x="299" y="440"/>
                </a:cubicBezTo>
                <a:cubicBezTo>
                  <a:pt x="299" y="440"/>
                  <a:pt x="299" y="439"/>
                  <a:pt x="299" y="439"/>
                </a:cubicBezTo>
                <a:cubicBezTo>
                  <a:pt x="300" y="435"/>
                  <a:pt x="295" y="434"/>
                  <a:pt x="294" y="437"/>
                </a:cubicBezTo>
                <a:cubicBezTo>
                  <a:pt x="293" y="438"/>
                  <a:pt x="293" y="439"/>
                  <a:pt x="293" y="440"/>
                </a:cubicBezTo>
                <a:cubicBezTo>
                  <a:pt x="287" y="440"/>
                  <a:pt x="282" y="440"/>
                  <a:pt x="276" y="439"/>
                </a:cubicBezTo>
                <a:close/>
                <a:moveTo>
                  <a:pt x="331" y="441"/>
                </a:moveTo>
                <a:cubicBezTo>
                  <a:pt x="329" y="438"/>
                  <a:pt x="328" y="433"/>
                  <a:pt x="328" y="429"/>
                </a:cubicBezTo>
                <a:cubicBezTo>
                  <a:pt x="338" y="428"/>
                  <a:pt x="348" y="428"/>
                  <a:pt x="358" y="427"/>
                </a:cubicBezTo>
                <a:cubicBezTo>
                  <a:pt x="357" y="432"/>
                  <a:pt x="357" y="437"/>
                  <a:pt x="358" y="442"/>
                </a:cubicBezTo>
                <a:cubicBezTo>
                  <a:pt x="356" y="442"/>
                  <a:pt x="354" y="442"/>
                  <a:pt x="352" y="442"/>
                </a:cubicBezTo>
                <a:cubicBezTo>
                  <a:pt x="345" y="442"/>
                  <a:pt x="338" y="442"/>
                  <a:pt x="331" y="441"/>
                </a:cubicBezTo>
                <a:close/>
                <a:moveTo>
                  <a:pt x="366" y="441"/>
                </a:moveTo>
                <a:cubicBezTo>
                  <a:pt x="364" y="437"/>
                  <a:pt x="364" y="431"/>
                  <a:pt x="364" y="426"/>
                </a:cubicBezTo>
                <a:cubicBezTo>
                  <a:pt x="365" y="426"/>
                  <a:pt x="367" y="426"/>
                  <a:pt x="369" y="425"/>
                </a:cubicBezTo>
                <a:cubicBezTo>
                  <a:pt x="375" y="424"/>
                  <a:pt x="381" y="423"/>
                  <a:pt x="387" y="422"/>
                </a:cubicBezTo>
                <a:cubicBezTo>
                  <a:pt x="388" y="425"/>
                  <a:pt x="389" y="428"/>
                  <a:pt x="389" y="430"/>
                </a:cubicBezTo>
                <a:cubicBezTo>
                  <a:pt x="389" y="433"/>
                  <a:pt x="389" y="436"/>
                  <a:pt x="389" y="439"/>
                </a:cubicBezTo>
                <a:cubicBezTo>
                  <a:pt x="387" y="439"/>
                  <a:pt x="385" y="440"/>
                  <a:pt x="384" y="440"/>
                </a:cubicBezTo>
                <a:cubicBezTo>
                  <a:pt x="378" y="441"/>
                  <a:pt x="372" y="441"/>
                  <a:pt x="366" y="441"/>
                </a:cubicBezTo>
                <a:close/>
                <a:moveTo>
                  <a:pt x="463" y="175"/>
                </a:moveTo>
                <a:cubicBezTo>
                  <a:pt x="449" y="181"/>
                  <a:pt x="440" y="191"/>
                  <a:pt x="433" y="203"/>
                </a:cubicBezTo>
                <a:cubicBezTo>
                  <a:pt x="433" y="201"/>
                  <a:pt x="432" y="199"/>
                  <a:pt x="432" y="196"/>
                </a:cubicBezTo>
                <a:cubicBezTo>
                  <a:pt x="432" y="188"/>
                  <a:pt x="432" y="179"/>
                  <a:pt x="432" y="171"/>
                </a:cubicBezTo>
                <a:cubicBezTo>
                  <a:pt x="431" y="153"/>
                  <a:pt x="431" y="136"/>
                  <a:pt x="430" y="119"/>
                </a:cubicBezTo>
                <a:cubicBezTo>
                  <a:pt x="429" y="87"/>
                  <a:pt x="431" y="56"/>
                  <a:pt x="438" y="26"/>
                </a:cubicBezTo>
                <a:cubicBezTo>
                  <a:pt x="449" y="28"/>
                  <a:pt x="459" y="30"/>
                  <a:pt x="469" y="32"/>
                </a:cubicBezTo>
                <a:cubicBezTo>
                  <a:pt x="488" y="35"/>
                  <a:pt x="507" y="38"/>
                  <a:pt x="526" y="40"/>
                </a:cubicBezTo>
                <a:cubicBezTo>
                  <a:pt x="531" y="40"/>
                  <a:pt x="536" y="41"/>
                  <a:pt x="541" y="41"/>
                </a:cubicBezTo>
                <a:cubicBezTo>
                  <a:pt x="531" y="61"/>
                  <a:pt x="524" y="81"/>
                  <a:pt x="516" y="101"/>
                </a:cubicBezTo>
                <a:cubicBezTo>
                  <a:pt x="507" y="123"/>
                  <a:pt x="500" y="145"/>
                  <a:pt x="495" y="168"/>
                </a:cubicBezTo>
                <a:cubicBezTo>
                  <a:pt x="494" y="168"/>
                  <a:pt x="494" y="168"/>
                  <a:pt x="493" y="168"/>
                </a:cubicBezTo>
                <a:cubicBezTo>
                  <a:pt x="483" y="169"/>
                  <a:pt x="472" y="171"/>
                  <a:pt x="463" y="175"/>
                </a:cubicBezTo>
                <a:close/>
                <a:moveTo>
                  <a:pt x="546" y="110"/>
                </a:moveTo>
                <a:cubicBezTo>
                  <a:pt x="545" y="112"/>
                  <a:pt x="544" y="114"/>
                  <a:pt x="543" y="117"/>
                </a:cubicBezTo>
                <a:cubicBezTo>
                  <a:pt x="543" y="116"/>
                  <a:pt x="543" y="115"/>
                  <a:pt x="543" y="115"/>
                </a:cubicBezTo>
                <a:cubicBezTo>
                  <a:pt x="541" y="112"/>
                  <a:pt x="539" y="110"/>
                  <a:pt x="536" y="109"/>
                </a:cubicBezTo>
                <a:cubicBezTo>
                  <a:pt x="533" y="107"/>
                  <a:pt x="530" y="108"/>
                  <a:pt x="527" y="109"/>
                </a:cubicBezTo>
                <a:cubicBezTo>
                  <a:pt x="525" y="109"/>
                  <a:pt x="525" y="113"/>
                  <a:pt x="527" y="114"/>
                </a:cubicBezTo>
                <a:cubicBezTo>
                  <a:pt x="529" y="114"/>
                  <a:pt x="531" y="115"/>
                  <a:pt x="533" y="115"/>
                </a:cubicBezTo>
                <a:cubicBezTo>
                  <a:pt x="535" y="116"/>
                  <a:pt x="536" y="117"/>
                  <a:pt x="536" y="118"/>
                </a:cubicBezTo>
                <a:cubicBezTo>
                  <a:pt x="538" y="121"/>
                  <a:pt x="541" y="121"/>
                  <a:pt x="543" y="119"/>
                </a:cubicBezTo>
                <a:cubicBezTo>
                  <a:pt x="540" y="127"/>
                  <a:pt x="537" y="135"/>
                  <a:pt x="534" y="143"/>
                </a:cubicBezTo>
                <a:cubicBezTo>
                  <a:pt x="532" y="150"/>
                  <a:pt x="528" y="160"/>
                  <a:pt x="530" y="168"/>
                </a:cubicBezTo>
                <a:cubicBezTo>
                  <a:pt x="526" y="167"/>
                  <a:pt x="521" y="167"/>
                  <a:pt x="517" y="167"/>
                </a:cubicBezTo>
                <a:cubicBezTo>
                  <a:pt x="517" y="166"/>
                  <a:pt x="517" y="165"/>
                  <a:pt x="516" y="165"/>
                </a:cubicBezTo>
                <a:cubicBezTo>
                  <a:pt x="516" y="164"/>
                  <a:pt x="516" y="164"/>
                  <a:pt x="516" y="165"/>
                </a:cubicBezTo>
                <a:cubicBezTo>
                  <a:pt x="516" y="165"/>
                  <a:pt x="516" y="166"/>
                  <a:pt x="515" y="167"/>
                </a:cubicBezTo>
                <a:cubicBezTo>
                  <a:pt x="512" y="167"/>
                  <a:pt x="509" y="167"/>
                  <a:pt x="506" y="167"/>
                </a:cubicBezTo>
                <a:cubicBezTo>
                  <a:pt x="507" y="163"/>
                  <a:pt x="508" y="158"/>
                  <a:pt x="509" y="154"/>
                </a:cubicBezTo>
                <a:cubicBezTo>
                  <a:pt x="509" y="154"/>
                  <a:pt x="509" y="154"/>
                  <a:pt x="510" y="154"/>
                </a:cubicBezTo>
                <a:cubicBezTo>
                  <a:pt x="514" y="155"/>
                  <a:pt x="517" y="156"/>
                  <a:pt x="521" y="158"/>
                </a:cubicBezTo>
                <a:cubicBezTo>
                  <a:pt x="523" y="159"/>
                  <a:pt x="525" y="161"/>
                  <a:pt x="528" y="160"/>
                </a:cubicBezTo>
                <a:cubicBezTo>
                  <a:pt x="529" y="160"/>
                  <a:pt x="530" y="159"/>
                  <a:pt x="529" y="158"/>
                </a:cubicBezTo>
                <a:cubicBezTo>
                  <a:pt x="528" y="155"/>
                  <a:pt x="524" y="154"/>
                  <a:pt x="521" y="153"/>
                </a:cubicBezTo>
                <a:cubicBezTo>
                  <a:pt x="518" y="152"/>
                  <a:pt x="514" y="151"/>
                  <a:pt x="510" y="152"/>
                </a:cubicBezTo>
                <a:cubicBezTo>
                  <a:pt x="510" y="152"/>
                  <a:pt x="510" y="152"/>
                  <a:pt x="510" y="152"/>
                </a:cubicBezTo>
                <a:cubicBezTo>
                  <a:pt x="511" y="147"/>
                  <a:pt x="512" y="142"/>
                  <a:pt x="514" y="137"/>
                </a:cubicBezTo>
                <a:cubicBezTo>
                  <a:pt x="514" y="137"/>
                  <a:pt x="515" y="138"/>
                  <a:pt x="516" y="138"/>
                </a:cubicBezTo>
                <a:cubicBezTo>
                  <a:pt x="522" y="138"/>
                  <a:pt x="527" y="139"/>
                  <a:pt x="533" y="139"/>
                </a:cubicBezTo>
                <a:cubicBezTo>
                  <a:pt x="537" y="138"/>
                  <a:pt x="537" y="132"/>
                  <a:pt x="533" y="131"/>
                </a:cubicBezTo>
                <a:cubicBezTo>
                  <a:pt x="527" y="131"/>
                  <a:pt x="522" y="132"/>
                  <a:pt x="516" y="132"/>
                </a:cubicBezTo>
                <a:cubicBezTo>
                  <a:pt x="516" y="132"/>
                  <a:pt x="516" y="132"/>
                  <a:pt x="515" y="132"/>
                </a:cubicBezTo>
                <a:cubicBezTo>
                  <a:pt x="518" y="124"/>
                  <a:pt x="521" y="115"/>
                  <a:pt x="524" y="107"/>
                </a:cubicBezTo>
                <a:cubicBezTo>
                  <a:pt x="526" y="101"/>
                  <a:pt x="528" y="94"/>
                  <a:pt x="531" y="88"/>
                </a:cubicBezTo>
                <a:cubicBezTo>
                  <a:pt x="531" y="89"/>
                  <a:pt x="532" y="91"/>
                  <a:pt x="534" y="91"/>
                </a:cubicBezTo>
                <a:cubicBezTo>
                  <a:pt x="539" y="91"/>
                  <a:pt x="545" y="91"/>
                  <a:pt x="550" y="91"/>
                </a:cubicBezTo>
                <a:cubicBezTo>
                  <a:pt x="555" y="91"/>
                  <a:pt x="555" y="84"/>
                  <a:pt x="550" y="84"/>
                </a:cubicBezTo>
                <a:cubicBezTo>
                  <a:pt x="545" y="84"/>
                  <a:pt x="539" y="84"/>
                  <a:pt x="534" y="84"/>
                </a:cubicBezTo>
                <a:cubicBezTo>
                  <a:pt x="533" y="84"/>
                  <a:pt x="532" y="85"/>
                  <a:pt x="532" y="85"/>
                </a:cubicBezTo>
                <a:cubicBezTo>
                  <a:pt x="535" y="77"/>
                  <a:pt x="538" y="68"/>
                  <a:pt x="541" y="60"/>
                </a:cubicBezTo>
                <a:cubicBezTo>
                  <a:pt x="543" y="63"/>
                  <a:pt x="546" y="64"/>
                  <a:pt x="549" y="66"/>
                </a:cubicBezTo>
                <a:cubicBezTo>
                  <a:pt x="553" y="67"/>
                  <a:pt x="558" y="67"/>
                  <a:pt x="562" y="66"/>
                </a:cubicBezTo>
                <a:cubicBezTo>
                  <a:pt x="558" y="81"/>
                  <a:pt x="552" y="95"/>
                  <a:pt x="546" y="110"/>
                </a:cubicBezTo>
                <a:close/>
                <a:moveTo>
                  <a:pt x="563" y="62"/>
                </a:moveTo>
                <a:cubicBezTo>
                  <a:pt x="560" y="61"/>
                  <a:pt x="556" y="61"/>
                  <a:pt x="552" y="61"/>
                </a:cubicBezTo>
                <a:cubicBezTo>
                  <a:pt x="548" y="60"/>
                  <a:pt x="545" y="60"/>
                  <a:pt x="541" y="58"/>
                </a:cubicBezTo>
                <a:cubicBezTo>
                  <a:pt x="543" y="52"/>
                  <a:pt x="544" y="47"/>
                  <a:pt x="545" y="41"/>
                </a:cubicBezTo>
                <a:cubicBezTo>
                  <a:pt x="553" y="42"/>
                  <a:pt x="561" y="42"/>
                  <a:pt x="568" y="40"/>
                </a:cubicBezTo>
                <a:cubicBezTo>
                  <a:pt x="567" y="47"/>
                  <a:pt x="565" y="55"/>
                  <a:pt x="563" y="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96" name="Group 2295"/>
          <p:cNvGrpSpPr/>
          <p:nvPr/>
        </p:nvGrpSpPr>
        <p:grpSpPr>
          <a:xfrm>
            <a:off x="11458575" y="66675"/>
            <a:ext cx="739775" cy="779463"/>
            <a:chOff x="11458575" y="66675"/>
            <a:chExt cx="739775" cy="779463"/>
          </a:xfrm>
        </p:grpSpPr>
        <p:sp>
          <p:nvSpPr>
            <p:cNvPr id="2259" name="Freeform 2255"/>
            <p:cNvSpPr>
              <a:spLocks/>
            </p:cNvSpPr>
            <p:nvPr/>
          </p:nvSpPr>
          <p:spPr bwMode="auto">
            <a:xfrm>
              <a:off x="11480800" y="485775"/>
              <a:ext cx="44450" cy="98425"/>
            </a:xfrm>
            <a:custGeom>
              <a:avLst/>
              <a:gdLst>
                <a:gd name="T0" fmla="*/ 26 w 28"/>
                <a:gd name="T1" fmla="*/ 1 h 62"/>
                <a:gd name="T2" fmla="*/ 17 w 28"/>
                <a:gd name="T3" fmla="*/ 61 h 62"/>
                <a:gd name="T4" fmla="*/ 20 w 28"/>
                <a:gd name="T5" fmla="*/ 58 h 62"/>
                <a:gd name="T6" fmla="*/ 27 w 28"/>
                <a:gd name="T7" fmla="*/ 2 h 62"/>
                <a:gd name="T8" fmla="*/ 26 w 28"/>
                <a:gd name="T9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62">
                  <a:moveTo>
                    <a:pt x="26" y="1"/>
                  </a:moveTo>
                  <a:cubicBezTo>
                    <a:pt x="11" y="15"/>
                    <a:pt x="0" y="43"/>
                    <a:pt x="17" y="61"/>
                  </a:cubicBezTo>
                  <a:cubicBezTo>
                    <a:pt x="19" y="62"/>
                    <a:pt x="21" y="60"/>
                    <a:pt x="20" y="58"/>
                  </a:cubicBezTo>
                  <a:cubicBezTo>
                    <a:pt x="11" y="39"/>
                    <a:pt x="13" y="19"/>
                    <a:pt x="27" y="2"/>
                  </a:cubicBezTo>
                  <a:cubicBezTo>
                    <a:pt x="28" y="1"/>
                    <a:pt x="27" y="0"/>
                    <a:pt x="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0" name="Freeform 2256"/>
            <p:cNvSpPr>
              <a:spLocks/>
            </p:cNvSpPr>
            <p:nvPr/>
          </p:nvSpPr>
          <p:spPr bwMode="auto">
            <a:xfrm>
              <a:off x="11558588" y="617537"/>
              <a:ext cx="33338" cy="95250"/>
            </a:xfrm>
            <a:custGeom>
              <a:avLst/>
              <a:gdLst>
                <a:gd name="T0" fmla="*/ 20 w 21"/>
                <a:gd name="T1" fmla="*/ 58 h 61"/>
                <a:gd name="T2" fmla="*/ 9 w 21"/>
                <a:gd name="T3" fmla="*/ 34 h 61"/>
                <a:gd name="T4" fmla="*/ 19 w 21"/>
                <a:gd name="T5" fmla="*/ 1 h 61"/>
                <a:gd name="T6" fmla="*/ 19 w 21"/>
                <a:gd name="T7" fmla="*/ 1 h 61"/>
                <a:gd name="T8" fmla="*/ 18 w 21"/>
                <a:gd name="T9" fmla="*/ 60 h 61"/>
                <a:gd name="T10" fmla="*/ 20 w 21"/>
                <a:gd name="T11" fmla="*/ 5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61">
                  <a:moveTo>
                    <a:pt x="20" y="58"/>
                  </a:moveTo>
                  <a:cubicBezTo>
                    <a:pt x="16" y="50"/>
                    <a:pt x="11" y="43"/>
                    <a:pt x="9" y="34"/>
                  </a:cubicBezTo>
                  <a:cubicBezTo>
                    <a:pt x="7" y="22"/>
                    <a:pt x="12" y="10"/>
                    <a:pt x="19" y="1"/>
                  </a:cubicBezTo>
                  <a:cubicBezTo>
                    <a:pt x="19" y="1"/>
                    <a:pt x="19" y="0"/>
                    <a:pt x="19" y="1"/>
                  </a:cubicBezTo>
                  <a:cubicBezTo>
                    <a:pt x="1" y="17"/>
                    <a:pt x="0" y="43"/>
                    <a:pt x="18" y="60"/>
                  </a:cubicBezTo>
                  <a:cubicBezTo>
                    <a:pt x="19" y="61"/>
                    <a:pt x="21" y="60"/>
                    <a:pt x="20" y="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1" name="Freeform 2257"/>
            <p:cNvSpPr>
              <a:spLocks/>
            </p:cNvSpPr>
            <p:nvPr/>
          </p:nvSpPr>
          <p:spPr bwMode="auto">
            <a:xfrm>
              <a:off x="11677650" y="719137"/>
              <a:ext cx="57150" cy="71438"/>
            </a:xfrm>
            <a:custGeom>
              <a:avLst/>
              <a:gdLst>
                <a:gd name="T0" fmla="*/ 35 w 37"/>
                <a:gd name="T1" fmla="*/ 45 h 45"/>
                <a:gd name="T2" fmla="*/ 36 w 37"/>
                <a:gd name="T3" fmla="*/ 42 h 45"/>
                <a:gd name="T4" fmla="*/ 25 w 37"/>
                <a:gd name="T5" fmla="*/ 36 h 45"/>
                <a:gd name="T6" fmla="*/ 14 w 37"/>
                <a:gd name="T7" fmla="*/ 28 h 45"/>
                <a:gd name="T8" fmla="*/ 3 w 37"/>
                <a:gd name="T9" fmla="*/ 2 h 45"/>
                <a:gd name="T10" fmla="*/ 0 w 37"/>
                <a:gd name="T11" fmla="*/ 2 h 45"/>
                <a:gd name="T12" fmla="*/ 8 w 37"/>
                <a:gd name="T13" fmla="*/ 28 h 45"/>
                <a:gd name="T14" fmla="*/ 35 w 37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45">
                  <a:moveTo>
                    <a:pt x="35" y="45"/>
                  </a:moveTo>
                  <a:cubicBezTo>
                    <a:pt x="36" y="45"/>
                    <a:pt x="37" y="43"/>
                    <a:pt x="36" y="42"/>
                  </a:cubicBezTo>
                  <a:cubicBezTo>
                    <a:pt x="33" y="39"/>
                    <a:pt x="29" y="38"/>
                    <a:pt x="25" y="36"/>
                  </a:cubicBezTo>
                  <a:cubicBezTo>
                    <a:pt x="21" y="34"/>
                    <a:pt x="18" y="31"/>
                    <a:pt x="14" y="28"/>
                  </a:cubicBezTo>
                  <a:cubicBezTo>
                    <a:pt x="7" y="21"/>
                    <a:pt x="4" y="11"/>
                    <a:pt x="3" y="2"/>
                  </a:cubicBezTo>
                  <a:cubicBezTo>
                    <a:pt x="3" y="0"/>
                    <a:pt x="0" y="0"/>
                    <a:pt x="0" y="2"/>
                  </a:cubicBezTo>
                  <a:cubicBezTo>
                    <a:pt x="0" y="12"/>
                    <a:pt x="2" y="21"/>
                    <a:pt x="8" y="28"/>
                  </a:cubicBezTo>
                  <a:cubicBezTo>
                    <a:pt x="14" y="35"/>
                    <a:pt x="25" y="45"/>
                    <a:pt x="35" y="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" name="Freeform 2258"/>
            <p:cNvSpPr>
              <a:spLocks noEditPoints="1"/>
            </p:cNvSpPr>
            <p:nvPr/>
          </p:nvSpPr>
          <p:spPr bwMode="auto">
            <a:xfrm>
              <a:off x="11458575" y="66675"/>
              <a:ext cx="739775" cy="779463"/>
            </a:xfrm>
            <a:custGeom>
              <a:avLst/>
              <a:gdLst>
                <a:gd name="T0" fmla="*/ 463 w 468"/>
                <a:gd name="T1" fmla="*/ 200 h 492"/>
                <a:gd name="T2" fmla="*/ 82 w 468"/>
                <a:gd name="T3" fmla="*/ 75 h 492"/>
                <a:gd name="T4" fmla="*/ 4 w 468"/>
                <a:gd name="T5" fmla="*/ 281 h 492"/>
                <a:gd name="T6" fmla="*/ 170 w 468"/>
                <a:gd name="T7" fmla="*/ 472 h 492"/>
                <a:gd name="T8" fmla="*/ 325 w 468"/>
                <a:gd name="T9" fmla="*/ 403 h 492"/>
                <a:gd name="T10" fmla="*/ 111 w 468"/>
                <a:gd name="T11" fmla="*/ 351 h 492"/>
                <a:gd name="T12" fmla="*/ 285 w 468"/>
                <a:gd name="T13" fmla="*/ 92 h 492"/>
                <a:gd name="T14" fmla="*/ 385 w 468"/>
                <a:gd name="T15" fmla="*/ 322 h 492"/>
                <a:gd name="T16" fmla="*/ 358 w 468"/>
                <a:gd name="T17" fmla="*/ 326 h 492"/>
                <a:gd name="T18" fmla="*/ 350 w 468"/>
                <a:gd name="T19" fmla="*/ 242 h 492"/>
                <a:gd name="T20" fmla="*/ 311 w 468"/>
                <a:gd name="T21" fmla="*/ 163 h 492"/>
                <a:gd name="T22" fmla="*/ 292 w 468"/>
                <a:gd name="T23" fmla="*/ 341 h 492"/>
                <a:gd name="T24" fmla="*/ 444 w 468"/>
                <a:gd name="T25" fmla="*/ 335 h 492"/>
                <a:gd name="T26" fmla="*/ 434 w 468"/>
                <a:gd name="T27" fmla="*/ 329 h 492"/>
                <a:gd name="T28" fmla="*/ 444 w 468"/>
                <a:gd name="T29" fmla="*/ 299 h 492"/>
                <a:gd name="T30" fmla="*/ 406 w 468"/>
                <a:gd name="T31" fmla="*/ 302 h 492"/>
                <a:gd name="T32" fmla="*/ 297 w 468"/>
                <a:gd name="T33" fmla="*/ 79 h 492"/>
                <a:gd name="T34" fmla="*/ 331 w 468"/>
                <a:gd name="T35" fmla="*/ 69 h 492"/>
                <a:gd name="T36" fmla="*/ 134 w 468"/>
                <a:gd name="T37" fmla="*/ 93 h 492"/>
                <a:gd name="T38" fmla="*/ 46 w 468"/>
                <a:gd name="T39" fmla="*/ 226 h 492"/>
                <a:gd name="T40" fmla="*/ 321 w 468"/>
                <a:gd name="T41" fmla="*/ 433 h 492"/>
                <a:gd name="T42" fmla="*/ 290 w 468"/>
                <a:gd name="T43" fmla="*/ 447 h 492"/>
                <a:gd name="T44" fmla="*/ 289 w 468"/>
                <a:gd name="T45" fmla="*/ 470 h 492"/>
                <a:gd name="T46" fmla="*/ 248 w 468"/>
                <a:gd name="T47" fmla="*/ 446 h 492"/>
                <a:gd name="T48" fmla="*/ 246 w 468"/>
                <a:gd name="T49" fmla="*/ 475 h 492"/>
                <a:gd name="T50" fmla="*/ 208 w 468"/>
                <a:gd name="T51" fmla="*/ 470 h 492"/>
                <a:gd name="T52" fmla="*/ 194 w 468"/>
                <a:gd name="T53" fmla="*/ 467 h 492"/>
                <a:gd name="T54" fmla="*/ 100 w 468"/>
                <a:gd name="T55" fmla="*/ 389 h 492"/>
                <a:gd name="T56" fmla="*/ 60 w 468"/>
                <a:gd name="T57" fmla="*/ 389 h 492"/>
                <a:gd name="T58" fmla="*/ 58 w 468"/>
                <a:gd name="T59" fmla="*/ 315 h 492"/>
                <a:gd name="T60" fmla="*/ 17 w 468"/>
                <a:gd name="T61" fmla="*/ 297 h 492"/>
                <a:gd name="T62" fmla="*/ 14 w 468"/>
                <a:gd name="T63" fmla="*/ 247 h 492"/>
                <a:gd name="T64" fmla="*/ 57 w 468"/>
                <a:gd name="T65" fmla="*/ 165 h 492"/>
                <a:gd name="T66" fmla="*/ 46 w 468"/>
                <a:gd name="T67" fmla="*/ 226 h 492"/>
                <a:gd name="T68" fmla="*/ 181 w 468"/>
                <a:gd name="T69" fmla="*/ 67 h 492"/>
                <a:gd name="T70" fmla="*/ 257 w 468"/>
                <a:gd name="T71" fmla="*/ 70 h 492"/>
                <a:gd name="T72" fmla="*/ 233 w 468"/>
                <a:gd name="T73" fmla="*/ 55 h 492"/>
                <a:gd name="T74" fmla="*/ 159 w 468"/>
                <a:gd name="T75" fmla="*/ 43 h 492"/>
                <a:gd name="T76" fmla="*/ 289 w 468"/>
                <a:gd name="T77" fmla="*/ 77 h 492"/>
                <a:gd name="T78" fmla="*/ 364 w 468"/>
                <a:gd name="T79" fmla="*/ 66 h 492"/>
                <a:gd name="T80" fmla="*/ 343 w 468"/>
                <a:gd name="T81" fmla="*/ 101 h 492"/>
                <a:gd name="T82" fmla="*/ 435 w 468"/>
                <a:gd name="T83" fmla="*/ 135 h 492"/>
                <a:gd name="T84" fmla="*/ 414 w 468"/>
                <a:gd name="T85" fmla="*/ 193 h 492"/>
                <a:gd name="T86" fmla="*/ 421 w 468"/>
                <a:gd name="T87" fmla="*/ 170 h 492"/>
                <a:gd name="T88" fmla="*/ 394 w 468"/>
                <a:gd name="T89" fmla="*/ 101 h 492"/>
                <a:gd name="T90" fmla="*/ 373 w 468"/>
                <a:gd name="T91" fmla="*/ 126 h 492"/>
                <a:gd name="T92" fmla="*/ 454 w 468"/>
                <a:gd name="T93" fmla="*/ 232 h 492"/>
                <a:gd name="T94" fmla="*/ 365 w 468"/>
                <a:gd name="T95" fmla="*/ 392 h 492"/>
                <a:gd name="T96" fmla="*/ 282 w 468"/>
                <a:gd name="T97" fmla="*/ 325 h 492"/>
                <a:gd name="T98" fmla="*/ 277 w 468"/>
                <a:gd name="T99" fmla="*/ 344 h 492"/>
                <a:gd name="T100" fmla="*/ 271 w 468"/>
                <a:gd name="T101" fmla="*/ 314 h 492"/>
                <a:gd name="T102" fmla="*/ 224 w 468"/>
                <a:gd name="T103" fmla="*/ 371 h 492"/>
                <a:gd name="T104" fmla="*/ 220 w 468"/>
                <a:gd name="T105" fmla="*/ 351 h 492"/>
                <a:gd name="T106" fmla="*/ 142 w 468"/>
                <a:gd name="T107" fmla="*/ 176 h 492"/>
                <a:gd name="T108" fmla="*/ 316 w 468"/>
                <a:gd name="T109" fmla="*/ 167 h 492"/>
                <a:gd name="T110" fmla="*/ 341 w 468"/>
                <a:gd name="T111" fmla="*/ 269 h 492"/>
                <a:gd name="T112" fmla="*/ 314 w 468"/>
                <a:gd name="T113" fmla="*/ 356 h 492"/>
                <a:gd name="T114" fmla="*/ 336 w 468"/>
                <a:gd name="T115" fmla="*/ 365 h 492"/>
                <a:gd name="T116" fmla="*/ 357 w 468"/>
                <a:gd name="T117" fmla="*/ 338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68" h="492">
                  <a:moveTo>
                    <a:pt x="444" y="335"/>
                  </a:moveTo>
                  <a:cubicBezTo>
                    <a:pt x="443" y="335"/>
                    <a:pt x="443" y="336"/>
                    <a:pt x="442" y="337"/>
                  </a:cubicBezTo>
                  <a:cubicBezTo>
                    <a:pt x="443" y="333"/>
                    <a:pt x="445" y="330"/>
                    <a:pt x="446" y="326"/>
                  </a:cubicBezTo>
                  <a:cubicBezTo>
                    <a:pt x="460" y="287"/>
                    <a:pt x="468" y="242"/>
                    <a:pt x="463" y="200"/>
                  </a:cubicBezTo>
                  <a:cubicBezTo>
                    <a:pt x="459" y="158"/>
                    <a:pt x="442" y="118"/>
                    <a:pt x="415" y="85"/>
                  </a:cubicBezTo>
                  <a:cubicBezTo>
                    <a:pt x="358" y="18"/>
                    <a:pt x="260" y="0"/>
                    <a:pt x="179" y="24"/>
                  </a:cubicBezTo>
                  <a:cubicBezTo>
                    <a:pt x="145" y="35"/>
                    <a:pt x="113" y="53"/>
                    <a:pt x="87" y="76"/>
                  </a:cubicBezTo>
                  <a:cubicBezTo>
                    <a:pt x="85" y="75"/>
                    <a:pt x="84" y="75"/>
                    <a:pt x="82" y="75"/>
                  </a:cubicBezTo>
                  <a:cubicBezTo>
                    <a:pt x="81" y="74"/>
                    <a:pt x="80" y="76"/>
                    <a:pt x="81" y="77"/>
                  </a:cubicBezTo>
                  <a:cubicBezTo>
                    <a:pt x="82" y="77"/>
                    <a:pt x="83" y="78"/>
                    <a:pt x="85" y="78"/>
                  </a:cubicBezTo>
                  <a:cubicBezTo>
                    <a:pt x="54" y="106"/>
                    <a:pt x="29" y="142"/>
                    <a:pt x="15" y="181"/>
                  </a:cubicBezTo>
                  <a:cubicBezTo>
                    <a:pt x="4" y="213"/>
                    <a:pt x="0" y="247"/>
                    <a:pt x="4" y="281"/>
                  </a:cubicBezTo>
                  <a:cubicBezTo>
                    <a:pt x="3" y="287"/>
                    <a:pt x="4" y="294"/>
                    <a:pt x="6" y="299"/>
                  </a:cubicBezTo>
                  <a:cubicBezTo>
                    <a:pt x="6" y="299"/>
                    <a:pt x="6" y="299"/>
                    <a:pt x="6" y="299"/>
                  </a:cubicBezTo>
                  <a:cubicBezTo>
                    <a:pt x="14" y="340"/>
                    <a:pt x="33" y="378"/>
                    <a:pt x="62" y="408"/>
                  </a:cubicBezTo>
                  <a:cubicBezTo>
                    <a:pt x="91" y="438"/>
                    <a:pt x="131" y="458"/>
                    <a:pt x="170" y="472"/>
                  </a:cubicBezTo>
                  <a:cubicBezTo>
                    <a:pt x="209" y="485"/>
                    <a:pt x="253" y="492"/>
                    <a:pt x="294" y="481"/>
                  </a:cubicBezTo>
                  <a:cubicBezTo>
                    <a:pt x="304" y="479"/>
                    <a:pt x="313" y="475"/>
                    <a:pt x="322" y="470"/>
                  </a:cubicBezTo>
                  <a:cubicBezTo>
                    <a:pt x="324" y="470"/>
                    <a:pt x="326" y="469"/>
                    <a:pt x="327" y="467"/>
                  </a:cubicBezTo>
                  <a:cubicBezTo>
                    <a:pt x="337" y="448"/>
                    <a:pt x="335" y="422"/>
                    <a:pt x="325" y="403"/>
                  </a:cubicBezTo>
                  <a:cubicBezTo>
                    <a:pt x="324" y="401"/>
                    <a:pt x="321" y="401"/>
                    <a:pt x="319" y="402"/>
                  </a:cubicBezTo>
                  <a:cubicBezTo>
                    <a:pt x="317" y="400"/>
                    <a:pt x="315" y="398"/>
                    <a:pt x="311" y="399"/>
                  </a:cubicBezTo>
                  <a:cubicBezTo>
                    <a:pt x="275" y="414"/>
                    <a:pt x="239" y="420"/>
                    <a:pt x="201" y="409"/>
                  </a:cubicBezTo>
                  <a:cubicBezTo>
                    <a:pt x="166" y="399"/>
                    <a:pt x="135" y="378"/>
                    <a:pt x="111" y="351"/>
                  </a:cubicBezTo>
                  <a:cubicBezTo>
                    <a:pt x="65" y="299"/>
                    <a:pt x="44" y="219"/>
                    <a:pt x="84" y="158"/>
                  </a:cubicBezTo>
                  <a:cubicBezTo>
                    <a:pt x="113" y="114"/>
                    <a:pt x="162" y="91"/>
                    <a:pt x="214" y="86"/>
                  </a:cubicBezTo>
                  <a:cubicBezTo>
                    <a:pt x="214" y="86"/>
                    <a:pt x="215" y="86"/>
                    <a:pt x="215" y="86"/>
                  </a:cubicBezTo>
                  <a:cubicBezTo>
                    <a:pt x="239" y="84"/>
                    <a:pt x="263" y="86"/>
                    <a:pt x="285" y="92"/>
                  </a:cubicBezTo>
                  <a:cubicBezTo>
                    <a:pt x="288" y="93"/>
                    <a:pt x="291" y="94"/>
                    <a:pt x="294" y="95"/>
                  </a:cubicBezTo>
                  <a:cubicBezTo>
                    <a:pt x="295" y="95"/>
                    <a:pt x="296" y="96"/>
                    <a:pt x="297" y="95"/>
                  </a:cubicBezTo>
                  <a:cubicBezTo>
                    <a:pt x="359" y="117"/>
                    <a:pt x="410" y="167"/>
                    <a:pt x="411" y="236"/>
                  </a:cubicBezTo>
                  <a:cubicBezTo>
                    <a:pt x="411" y="266"/>
                    <a:pt x="400" y="296"/>
                    <a:pt x="385" y="322"/>
                  </a:cubicBezTo>
                  <a:cubicBezTo>
                    <a:pt x="384" y="323"/>
                    <a:pt x="384" y="324"/>
                    <a:pt x="385" y="324"/>
                  </a:cubicBezTo>
                  <a:cubicBezTo>
                    <a:pt x="377" y="326"/>
                    <a:pt x="369" y="326"/>
                    <a:pt x="361" y="327"/>
                  </a:cubicBezTo>
                  <a:cubicBezTo>
                    <a:pt x="361" y="327"/>
                    <a:pt x="360" y="328"/>
                    <a:pt x="360" y="328"/>
                  </a:cubicBezTo>
                  <a:cubicBezTo>
                    <a:pt x="359" y="327"/>
                    <a:pt x="359" y="326"/>
                    <a:pt x="358" y="326"/>
                  </a:cubicBezTo>
                  <a:cubicBezTo>
                    <a:pt x="358" y="325"/>
                    <a:pt x="358" y="325"/>
                    <a:pt x="358" y="324"/>
                  </a:cubicBezTo>
                  <a:cubicBezTo>
                    <a:pt x="359" y="321"/>
                    <a:pt x="357" y="320"/>
                    <a:pt x="355" y="319"/>
                  </a:cubicBezTo>
                  <a:cubicBezTo>
                    <a:pt x="354" y="314"/>
                    <a:pt x="353" y="309"/>
                    <a:pt x="352" y="304"/>
                  </a:cubicBezTo>
                  <a:cubicBezTo>
                    <a:pt x="349" y="283"/>
                    <a:pt x="350" y="262"/>
                    <a:pt x="350" y="242"/>
                  </a:cubicBezTo>
                  <a:cubicBezTo>
                    <a:pt x="351" y="225"/>
                    <a:pt x="358" y="209"/>
                    <a:pt x="361" y="194"/>
                  </a:cubicBezTo>
                  <a:cubicBezTo>
                    <a:pt x="364" y="177"/>
                    <a:pt x="362" y="163"/>
                    <a:pt x="354" y="149"/>
                  </a:cubicBezTo>
                  <a:cubicBezTo>
                    <a:pt x="349" y="140"/>
                    <a:pt x="340" y="132"/>
                    <a:pt x="330" y="135"/>
                  </a:cubicBezTo>
                  <a:cubicBezTo>
                    <a:pt x="318" y="137"/>
                    <a:pt x="314" y="152"/>
                    <a:pt x="311" y="163"/>
                  </a:cubicBezTo>
                  <a:cubicBezTo>
                    <a:pt x="265" y="113"/>
                    <a:pt x="181" y="113"/>
                    <a:pt x="136" y="167"/>
                  </a:cubicBezTo>
                  <a:cubicBezTo>
                    <a:pt x="86" y="227"/>
                    <a:pt x="113" y="316"/>
                    <a:pt x="170" y="360"/>
                  </a:cubicBezTo>
                  <a:cubicBezTo>
                    <a:pt x="190" y="375"/>
                    <a:pt x="214" y="384"/>
                    <a:pt x="239" y="380"/>
                  </a:cubicBezTo>
                  <a:cubicBezTo>
                    <a:pt x="262" y="377"/>
                    <a:pt x="280" y="360"/>
                    <a:pt x="292" y="341"/>
                  </a:cubicBezTo>
                  <a:cubicBezTo>
                    <a:pt x="298" y="376"/>
                    <a:pt x="327" y="404"/>
                    <a:pt x="365" y="402"/>
                  </a:cubicBezTo>
                  <a:cubicBezTo>
                    <a:pt x="401" y="401"/>
                    <a:pt x="424" y="375"/>
                    <a:pt x="438" y="345"/>
                  </a:cubicBezTo>
                  <a:cubicBezTo>
                    <a:pt x="441" y="342"/>
                    <a:pt x="444" y="340"/>
                    <a:pt x="446" y="337"/>
                  </a:cubicBezTo>
                  <a:cubicBezTo>
                    <a:pt x="447" y="335"/>
                    <a:pt x="445" y="333"/>
                    <a:pt x="444" y="335"/>
                  </a:cubicBezTo>
                  <a:close/>
                  <a:moveTo>
                    <a:pt x="389" y="333"/>
                  </a:moveTo>
                  <a:cubicBezTo>
                    <a:pt x="396" y="331"/>
                    <a:pt x="402" y="328"/>
                    <a:pt x="408" y="326"/>
                  </a:cubicBezTo>
                  <a:cubicBezTo>
                    <a:pt x="421" y="320"/>
                    <a:pt x="432" y="310"/>
                    <a:pt x="443" y="300"/>
                  </a:cubicBezTo>
                  <a:cubicBezTo>
                    <a:pt x="441" y="310"/>
                    <a:pt x="438" y="319"/>
                    <a:pt x="434" y="329"/>
                  </a:cubicBezTo>
                  <a:cubicBezTo>
                    <a:pt x="432" y="335"/>
                    <a:pt x="429" y="341"/>
                    <a:pt x="426" y="347"/>
                  </a:cubicBezTo>
                  <a:cubicBezTo>
                    <a:pt x="408" y="355"/>
                    <a:pt x="387" y="356"/>
                    <a:pt x="373" y="342"/>
                  </a:cubicBezTo>
                  <a:cubicBezTo>
                    <a:pt x="379" y="342"/>
                    <a:pt x="385" y="339"/>
                    <a:pt x="389" y="333"/>
                  </a:cubicBezTo>
                  <a:close/>
                  <a:moveTo>
                    <a:pt x="444" y="299"/>
                  </a:moveTo>
                  <a:cubicBezTo>
                    <a:pt x="432" y="307"/>
                    <a:pt x="420" y="312"/>
                    <a:pt x="407" y="317"/>
                  </a:cubicBezTo>
                  <a:cubicBezTo>
                    <a:pt x="402" y="320"/>
                    <a:pt x="396" y="321"/>
                    <a:pt x="391" y="323"/>
                  </a:cubicBezTo>
                  <a:cubicBezTo>
                    <a:pt x="395" y="316"/>
                    <a:pt x="398" y="310"/>
                    <a:pt x="402" y="303"/>
                  </a:cubicBezTo>
                  <a:cubicBezTo>
                    <a:pt x="403" y="303"/>
                    <a:pt x="405" y="303"/>
                    <a:pt x="406" y="302"/>
                  </a:cubicBezTo>
                  <a:cubicBezTo>
                    <a:pt x="429" y="286"/>
                    <a:pt x="451" y="264"/>
                    <a:pt x="454" y="236"/>
                  </a:cubicBezTo>
                  <a:cubicBezTo>
                    <a:pt x="453" y="257"/>
                    <a:pt x="449" y="279"/>
                    <a:pt x="444" y="299"/>
                  </a:cubicBezTo>
                  <a:close/>
                  <a:moveTo>
                    <a:pt x="335" y="96"/>
                  </a:moveTo>
                  <a:cubicBezTo>
                    <a:pt x="323" y="89"/>
                    <a:pt x="310" y="84"/>
                    <a:pt x="297" y="79"/>
                  </a:cubicBezTo>
                  <a:cubicBezTo>
                    <a:pt x="291" y="59"/>
                    <a:pt x="278" y="41"/>
                    <a:pt x="265" y="25"/>
                  </a:cubicBezTo>
                  <a:cubicBezTo>
                    <a:pt x="265" y="25"/>
                    <a:pt x="265" y="25"/>
                    <a:pt x="265" y="25"/>
                  </a:cubicBezTo>
                  <a:cubicBezTo>
                    <a:pt x="284" y="26"/>
                    <a:pt x="303" y="30"/>
                    <a:pt x="322" y="36"/>
                  </a:cubicBezTo>
                  <a:cubicBezTo>
                    <a:pt x="325" y="47"/>
                    <a:pt x="328" y="58"/>
                    <a:pt x="331" y="69"/>
                  </a:cubicBezTo>
                  <a:cubicBezTo>
                    <a:pt x="333" y="77"/>
                    <a:pt x="334" y="84"/>
                    <a:pt x="335" y="91"/>
                  </a:cubicBezTo>
                  <a:cubicBezTo>
                    <a:pt x="335" y="93"/>
                    <a:pt x="335" y="95"/>
                    <a:pt x="335" y="96"/>
                  </a:cubicBezTo>
                  <a:close/>
                  <a:moveTo>
                    <a:pt x="96" y="83"/>
                  </a:moveTo>
                  <a:cubicBezTo>
                    <a:pt x="108" y="87"/>
                    <a:pt x="121" y="90"/>
                    <a:pt x="134" y="93"/>
                  </a:cubicBezTo>
                  <a:cubicBezTo>
                    <a:pt x="119" y="101"/>
                    <a:pt x="106" y="111"/>
                    <a:pt x="94" y="122"/>
                  </a:cubicBezTo>
                  <a:cubicBezTo>
                    <a:pt x="82" y="122"/>
                    <a:pt x="70" y="123"/>
                    <a:pt x="58" y="123"/>
                  </a:cubicBezTo>
                  <a:cubicBezTo>
                    <a:pt x="69" y="108"/>
                    <a:pt x="82" y="95"/>
                    <a:pt x="96" y="83"/>
                  </a:cubicBezTo>
                  <a:close/>
                  <a:moveTo>
                    <a:pt x="46" y="226"/>
                  </a:moveTo>
                  <a:cubicBezTo>
                    <a:pt x="44" y="297"/>
                    <a:pt x="89" y="365"/>
                    <a:pt x="148" y="402"/>
                  </a:cubicBezTo>
                  <a:cubicBezTo>
                    <a:pt x="198" y="433"/>
                    <a:pt x="264" y="440"/>
                    <a:pt x="316" y="412"/>
                  </a:cubicBezTo>
                  <a:cubicBezTo>
                    <a:pt x="317" y="411"/>
                    <a:pt x="317" y="411"/>
                    <a:pt x="318" y="410"/>
                  </a:cubicBezTo>
                  <a:cubicBezTo>
                    <a:pt x="320" y="418"/>
                    <a:pt x="321" y="425"/>
                    <a:pt x="321" y="433"/>
                  </a:cubicBezTo>
                  <a:cubicBezTo>
                    <a:pt x="322" y="443"/>
                    <a:pt x="318" y="451"/>
                    <a:pt x="316" y="460"/>
                  </a:cubicBezTo>
                  <a:cubicBezTo>
                    <a:pt x="314" y="461"/>
                    <a:pt x="312" y="462"/>
                    <a:pt x="310" y="463"/>
                  </a:cubicBezTo>
                  <a:cubicBezTo>
                    <a:pt x="310" y="462"/>
                    <a:pt x="309" y="462"/>
                    <a:pt x="308" y="462"/>
                  </a:cubicBezTo>
                  <a:cubicBezTo>
                    <a:pt x="298" y="464"/>
                    <a:pt x="291" y="458"/>
                    <a:pt x="290" y="447"/>
                  </a:cubicBezTo>
                  <a:cubicBezTo>
                    <a:pt x="290" y="445"/>
                    <a:pt x="287" y="445"/>
                    <a:pt x="287" y="447"/>
                  </a:cubicBezTo>
                  <a:cubicBezTo>
                    <a:pt x="287" y="453"/>
                    <a:pt x="288" y="459"/>
                    <a:pt x="293" y="464"/>
                  </a:cubicBezTo>
                  <a:cubicBezTo>
                    <a:pt x="295" y="466"/>
                    <a:pt x="298" y="467"/>
                    <a:pt x="301" y="467"/>
                  </a:cubicBezTo>
                  <a:cubicBezTo>
                    <a:pt x="297" y="468"/>
                    <a:pt x="293" y="469"/>
                    <a:pt x="289" y="470"/>
                  </a:cubicBezTo>
                  <a:cubicBezTo>
                    <a:pt x="289" y="470"/>
                    <a:pt x="289" y="470"/>
                    <a:pt x="289" y="470"/>
                  </a:cubicBezTo>
                  <a:cubicBezTo>
                    <a:pt x="285" y="469"/>
                    <a:pt x="281" y="469"/>
                    <a:pt x="278" y="468"/>
                  </a:cubicBezTo>
                  <a:cubicBezTo>
                    <a:pt x="273" y="467"/>
                    <a:pt x="269" y="466"/>
                    <a:pt x="265" y="464"/>
                  </a:cubicBezTo>
                  <a:cubicBezTo>
                    <a:pt x="257" y="460"/>
                    <a:pt x="252" y="454"/>
                    <a:pt x="248" y="446"/>
                  </a:cubicBezTo>
                  <a:cubicBezTo>
                    <a:pt x="247" y="445"/>
                    <a:pt x="245" y="446"/>
                    <a:pt x="246" y="448"/>
                  </a:cubicBezTo>
                  <a:cubicBezTo>
                    <a:pt x="250" y="456"/>
                    <a:pt x="255" y="463"/>
                    <a:pt x="263" y="468"/>
                  </a:cubicBezTo>
                  <a:cubicBezTo>
                    <a:pt x="266" y="470"/>
                    <a:pt x="270" y="472"/>
                    <a:pt x="274" y="473"/>
                  </a:cubicBezTo>
                  <a:cubicBezTo>
                    <a:pt x="265" y="474"/>
                    <a:pt x="256" y="475"/>
                    <a:pt x="246" y="475"/>
                  </a:cubicBezTo>
                  <a:cubicBezTo>
                    <a:pt x="233" y="469"/>
                    <a:pt x="223" y="460"/>
                    <a:pt x="215" y="446"/>
                  </a:cubicBezTo>
                  <a:cubicBezTo>
                    <a:pt x="214" y="445"/>
                    <a:pt x="212" y="446"/>
                    <a:pt x="213" y="448"/>
                  </a:cubicBezTo>
                  <a:cubicBezTo>
                    <a:pt x="218" y="458"/>
                    <a:pt x="225" y="467"/>
                    <a:pt x="234" y="474"/>
                  </a:cubicBezTo>
                  <a:cubicBezTo>
                    <a:pt x="225" y="473"/>
                    <a:pt x="217" y="472"/>
                    <a:pt x="208" y="470"/>
                  </a:cubicBezTo>
                  <a:cubicBezTo>
                    <a:pt x="205" y="468"/>
                    <a:pt x="203" y="466"/>
                    <a:pt x="200" y="464"/>
                  </a:cubicBezTo>
                  <a:cubicBezTo>
                    <a:pt x="192" y="457"/>
                    <a:pt x="185" y="449"/>
                    <a:pt x="182" y="438"/>
                  </a:cubicBezTo>
                  <a:cubicBezTo>
                    <a:pt x="182" y="437"/>
                    <a:pt x="180" y="438"/>
                    <a:pt x="180" y="439"/>
                  </a:cubicBezTo>
                  <a:cubicBezTo>
                    <a:pt x="181" y="450"/>
                    <a:pt x="186" y="459"/>
                    <a:pt x="194" y="467"/>
                  </a:cubicBezTo>
                  <a:cubicBezTo>
                    <a:pt x="170" y="461"/>
                    <a:pt x="147" y="452"/>
                    <a:pt x="125" y="440"/>
                  </a:cubicBezTo>
                  <a:cubicBezTo>
                    <a:pt x="125" y="439"/>
                    <a:pt x="125" y="438"/>
                    <a:pt x="124" y="438"/>
                  </a:cubicBezTo>
                  <a:cubicBezTo>
                    <a:pt x="118" y="430"/>
                    <a:pt x="110" y="426"/>
                    <a:pt x="104" y="417"/>
                  </a:cubicBezTo>
                  <a:cubicBezTo>
                    <a:pt x="99" y="409"/>
                    <a:pt x="99" y="398"/>
                    <a:pt x="100" y="389"/>
                  </a:cubicBezTo>
                  <a:cubicBezTo>
                    <a:pt x="100" y="388"/>
                    <a:pt x="98" y="388"/>
                    <a:pt x="97" y="389"/>
                  </a:cubicBezTo>
                  <a:cubicBezTo>
                    <a:pt x="94" y="402"/>
                    <a:pt x="97" y="418"/>
                    <a:pt x="105" y="428"/>
                  </a:cubicBezTo>
                  <a:cubicBezTo>
                    <a:pt x="96" y="422"/>
                    <a:pt x="87" y="415"/>
                    <a:pt x="78" y="408"/>
                  </a:cubicBezTo>
                  <a:cubicBezTo>
                    <a:pt x="72" y="402"/>
                    <a:pt x="66" y="396"/>
                    <a:pt x="60" y="389"/>
                  </a:cubicBezTo>
                  <a:cubicBezTo>
                    <a:pt x="62" y="390"/>
                    <a:pt x="63" y="390"/>
                    <a:pt x="65" y="391"/>
                  </a:cubicBezTo>
                  <a:cubicBezTo>
                    <a:pt x="67" y="391"/>
                    <a:pt x="68" y="389"/>
                    <a:pt x="66" y="388"/>
                  </a:cubicBezTo>
                  <a:cubicBezTo>
                    <a:pt x="53" y="379"/>
                    <a:pt x="45" y="370"/>
                    <a:pt x="45" y="353"/>
                  </a:cubicBezTo>
                  <a:cubicBezTo>
                    <a:pt x="45" y="340"/>
                    <a:pt x="50" y="326"/>
                    <a:pt x="58" y="315"/>
                  </a:cubicBezTo>
                  <a:cubicBezTo>
                    <a:pt x="58" y="315"/>
                    <a:pt x="57" y="314"/>
                    <a:pt x="57" y="315"/>
                  </a:cubicBezTo>
                  <a:cubicBezTo>
                    <a:pt x="46" y="327"/>
                    <a:pt x="40" y="341"/>
                    <a:pt x="40" y="357"/>
                  </a:cubicBezTo>
                  <a:cubicBezTo>
                    <a:pt x="40" y="358"/>
                    <a:pt x="40" y="359"/>
                    <a:pt x="40" y="360"/>
                  </a:cubicBezTo>
                  <a:cubicBezTo>
                    <a:pt x="30" y="340"/>
                    <a:pt x="22" y="318"/>
                    <a:pt x="17" y="297"/>
                  </a:cubicBezTo>
                  <a:cubicBezTo>
                    <a:pt x="15" y="284"/>
                    <a:pt x="13" y="271"/>
                    <a:pt x="13" y="258"/>
                  </a:cubicBezTo>
                  <a:cubicBezTo>
                    <a:pt x="17" y="246"/>
                    <a:pt x="25" y="235"/>
                    <a:pt x="34" y="226"/>
                  </a:cubicBezTo>
                  <a:cubicBezTo>
                    <a:pt x="36" y="224"/>
                    <a:pt x="33" y="221"/>
                    <a:pt x="31" y="223"/>
                  </a:cubicBezTo>
                  <a:cubicBezTo>
                    <a:pt x="24" y="230"/>
                    <a:pt x="18" y="238"/>
                    <a:pt x="14" y="247"/>
                  </a:cubicBezTo>
                  <a:cubicBezTo>
                    <a:pt x="15" y="223"/>
                    <a:pt x="20" y="199"/>
                    <a:pt x="28" y="177"/>
                  </a:cubicBezTo>
                  <a:cubicBezTo>
                    <a:pt x="29" y="176"/>
                    <a:pt x="30" y="174"/>
                    <a:pt x="30" y="173"/>
                  </a:cubicBezTo>
                  <a:cubicBezTo>
                    <a:pt x="39" y="168"/>
                    <a:pt x="53" y="168"/>
                    <a:pt x="57" y="168"/>
                  </a:cubicBezTo>
                  <a:cubicBezTo>
                    <a:pt x="59" y="168"/>
                    <a:pt x="59" y="165"/>
                    <a:pt x="57" y="165"/>
                  </a:cubicBezTo>
                  <a:cubicBezTo>
                    <a:pt x="53" y="165"/>
                    <a:pt x="40" y="167"/>
                    <a:pt x="31" y="171"/>
                  </a:cubicBezTo>
                  <a:cubicBezTo>
                    <a:pt x="37" y="155"/>
                    <a:pt x="46" y="140"/>
                    <a:pt x="55" y="127"/>
                  </a:cubicBezTo>
                  <a:cubicBezTo>
                    <a:pt x="66" y="127"/>
                    <a:pt x="77" y="128"/>
                    <a:pt x="88" y="128"/>
                  </a:cubicBezTo>
                  <a:cubicBezTo>
                    <a:pt x="63" y="154"/>
                    <a:pt x="47" y="188"/>
                    <a:pt x="46" y="226"/>
                  </a:cubicBezTo>
                  <a:close/>
                  <a:moveTo>
                    <a:pt x="145" y="88"/>
                  </a:moveTo>
                  <a:cubicBezTo>
                    <a:pt x="130" y="85"/>
                    <a:pt x="115" y="83"/>
                    <a:pt x="100" y="79"/>
                  </a:cubicBezTo>
                  <a:cubicBezTo>
                    <a:pt x="117" y="65"/>
                    <a:pt x="136" y="54"/>
                    <a:pt x="156" y="45"/>
                  </a:cubicBezTo>
                  <a:cubicBezTo>
                    <a:pt x="163" y="54"/>
                    <a:pt x="171" y="60"/>
                    <a:pt x="181" y="67"/>
                  </a:cubicBezTo>
                  <a:cubicBezTo>
                    <a:pt x="184" y="69"/>
                    <a:pt x="187" y="71"/>
                    <a:pt x="190" y="73"/>
                  </a:cubicBezTo>
                  <a:cubicBezTo>
                    <a:pt x="188" y="73"/>
                    <a:pt x="186" y="73"/>
                    <a:pt x="184" y="74"/>
                  </a:cubicBezTo>
                  <a:cubicBezTo>
                    <a:pt x="171" y="77"/>
                    <a:pt x="157" y="82"/>
                    <a:pt x="145" y="88"/>
                  </a:cubicBezTo>
                  <a:close/>
                  <a:moveTo>
                    <a:pt x="257" y="70"/>
                  </a:moveTo>
                  <a:cubicBezTo>
                    <a:pt x="253" y="63"/>
                    <a:pt x="245" y="57"/>
                    <a:pt x="240" y="52"/>
                  </a:cubicBezTo>
                  <a:cubicBezTo>
                    <a:pt x="232" y="45"/>
                    <a:pt x="224" y="37"/>
                    <a:pt x="215" y="33"/>
                  </a:cubicBezTo>
                  <a:cubicBezTo>
                    <a:pt x="213" y="32"/>
                    <a:pt x="211" y="34"/>
                    <a:pt x="213" y="36"/>
                  </a:cubicBezTo>
                  <a:cubicBezTo>
                    <a:pt x="219" y="42"/>
                    <a:pt x="226" y="48"/>
                    <a:pt x="233" y="55"/>
                  </a:cubicBezTo>
                  <a:cubicBezTo>
                    <a:pt x="237" y="59"/>
                    <a:pt x="240" y="64"/>
                    <a:pt x="244" y="69"/>
                  </a:cubicBezTo>
                  <a:cubicBezTo>
                    <a:pt x="230" y="68"/>
                    <a:pt x="215" y="69"/>
                    <a:pt x="200" y="71"/>
                  </a:cubicBezTo>
                  <a:cubicBezTo>
                    <a:pt x="197" y="69"/>
                    <a:pt x="193" y="67"/>
                    <a:pt x="189" y="65"/>
                  </a:cubicBezTo>
                  <a:cubicBezTo>
                    <a:pt x="179" y="58"/>
                    <a:pt x="168" y="52"/>
                    <a:pt x="159" y="43"/>
                  </a:cubicBezTo>
                  <a:cubicBezTo>
                    <a:pt x="175" y="37"/>
                    <a:pt x="191" y="31"/>
                    <a:pt x="208" y="28"/>
                  </a:cubicBezTo>
                  <a:cubicBezTo>
                    <a:pt x="226" y="25"/>
                    <a:pt x="244" y="24"/>
                    <a:pt x="263" y="25"/>
                  </a:cubicBezTo>
                  <a:cubicBezTo>
                    <a:pt x="262" y="25"/>
                    <a:pt x="261" y="26"/>
                    <a:pt x="262" y="27"/>
                  </a:cubicBezTo>
                  <a:cubicBezTo>
                    <a:pt x="274" y="43"/>
                    <a:pt x="283" y="59"/>
                    <a:pt x="289" y="77"/>
                  </a:cubicBezTo>
                  <a:cubicBezTo>
                    <a:pt x="278" y="74"/>
                    <a:pt x="268" y="72"/>
                    <a:pt x="257" y="70"/>
                  </a:cubicBezTo>
                  <a:close/>
                  <a:moveTo>
                    <a:pt x="373" y="126"/>
                  </a:moveTo>
                  <a:cubicBezTo>
                    <a:pt x="377" y="122"/>
                    <a:pt x="374" y="109"/>
                    <a:pt x="374" y="105"/>
                  </a:cubicBezTo>
                  <a:cubicBezTo>
                    <a:pt x="372" y="92"/>
                    <a:pt x="371" y="78"/>
                    <a:pt x="364" y="66"/>
                  </a:cubicBezTo>
                  <a:cubicBezTo>
                    <a:pt x="363" y="65"/>
                    <a:pt x="360" y="66"/>
                    <a:pt x="361" y="68"/>
                  </a:cubicBezTo>
                  <a:cubicBezTo>
                    <a:pt x="365" y="80"/>
                    <a:pt x="366" y="94"/>
                    <a:pt x="366" y="107"/>
                  </a:cubicBezTo>
                  <a:cubicBezTo>
                    <a:pt x="366" y="109"/>
                    <a:pt x="366" y="115"/>
                    <a:pt x="366" y="120"/>
                  </a:cubicBezTo>
                  <a:cubicBezTo>
                    <a:pt x="359" y="113"/>
                    <a:pt x="351" y="107"/>
                    <a:pt x="343" y="101"/>
                  </a:cubicBezTo>
                  <a:cubicBezTo>
                    <a:pt x="344" y="91"/>
                    <a:pt x="341" y="79"/>
                    <a:pt x="338" y="71"/>
                  </a:cubicBezTo>
                  <a:cubicBezTo>
                    <a:pt x="335" y="58"/>
                    <a:pt x="328" y="47"/>
                    <a:pt x="322" y="36"/>
                  </a:cubicBezTo>
                  <a:cubicBezTo>
                    <a:pt x="328" y="38"/>
                    <a:pt x="334" y="40"/>
                    <a:pt x="340" y="43"/>
                  </a:cubicBezTo>
                  <a:cubicBezTo>
                    <a:pt x="382" y="61"/>
                    <a:pt x="415" y="94"/>
                    <a:pt x="435" y="135"/>
                  </a:cubicBezTo>
                  <a:cubicBezTo>
                    <a:pt x="441" y="149"/>
                    <a:pt x="446" y="164"/>
                    <a:pt x="449" y="179"/>
                  </a:cubicBezTo>
                  <a:cubicBezTo>
                    <a:pt x="439" y="195"/>
                    <a:pt x="430" y="212"/>
                    <a:pt x="419" y="228"/>
                  </a:cubicBezTo>
                  <a:cubicBezTo>
                    <a:pt x="419" y="224"/>
                    <a:pt x="419" y="221"/>
                    <a:pt x="419" y="217"/>
                  </a:cubicBezTo>
                  <a:cubicBezTo>
                    <a:pt x="418" y="209"/>
                    <a:pt x="416" y="201"/>
                    <a:pt x="414" y="193"/>
                  </a:cubicBezTo>
                  <a:cubicBezTo>
                    <a:pt x="421" y="190"/>
                    <a:pt x="424" y="181"/>
                    <a:pt x="427" y="174"/>
                  </a:cubicBezTo>
                  <a:cubicBezTo>
                    <a:pt x="431" y="164"/>
                    <a:pt x="431" y="153"/>
                    <a:pt x="430" y="142"/>
                  </a:cubicBezTo>
                  <a:cubicBezTo>
                    <a:pt x="430" y="139"/>
                    <a:pt x="427" y="139"/>
                    <a:pt x="427" y="142"/>
                  </a:cubicBezTo>
                  <a:cubicBezTo>
                    <a:pt x="426" y="151"/>
                    <a:pt x="424" y="161"/>
                    <a:pt x="421" y="170"/>
                  </a:cubicBezTo>
                  <a:cubicBezTo>
                    <a:pt x="419" y="176"/>
                    <a:pt x="415" y="181"/>
                    <a:pt x="412" y="186"/>
                  </a:cubicBezTo>
                  <a:cubicBezTo>
                    <a:pt x="407" y="173"/>
                    <a:pt x="400" y="160"/>
                    <a:pt x="392" y="148"/>
                  </a:cubicBezTo>
                  <a:cubicBezTo>
                    <a:pt x="401" y="135"/>
                    <a:pt x="401" y="115"/>
                    <a:pt x="397" y="100"/>
                  </a:cubicBezTo>
                  <a:cubicBezTo>
                    <a:pt x="397" y="98"/>
                    <a:pt x="394" y="99"/>
                    <a:pt x="394" y="101"/>
                  </a:cubicBezTo>
                  <a:cubicBezTo>
                    <a:pt x="395" y="110"/>
                    <a:pt x="394" y="119"/>
                    <a:pt x="392" y="128"/>
                  </a:cubicBezTo>
                  <a:cubicBezTo>
                    <a:pt x="391" y="133"/>
                    <a:pt x="389" y="137"/>
                    <a:pt x="387" y="142"/>
                  </a:cubicBezTo>
                  <a:cubicBezTo>
                    <a:pt x="384" y="138"/>
                    <a:pt x="381" y="135"/>
                    <a:pt x="378" y="131"/>
                  </a:cubicBezTo>
                  <a:cubicBezTo>
                    <a:pt x="376" y="129"/>
                    <a:pt x="375" y="128"/>
                    <a:pt x="373" y="126"/>
                  </a:cubicBezTo>
                  <a:close/>
                  <a:moveTo>
                    <a:pt x="419" y="236"/>
                  </a:moveTo>
                  <a:cubicBezTo>
                    <a:pt x="421" y="236"/>
                    <a:pt x="422" y="236"/>
                    <a:pt x="423" y="234"/>
                  </a:cubicBezTo>
                  <a:cubicBezTo>
                    <a:pt x="435" y="219"/>
                    <a:pt x="443" y="202"/>
                    <a:pt x="450" y="184"/>
                  </a:cubicBezTo>
                  <a:cubicBezTo>
                    <a:pt x="453" y="200"/>
                    <a:pt x="454" y="216"/>
                    <a:pt x="454" y="232"/>
                  </a:cubicBezTo>
                  <a:cubicBezTo>
                    <a:pt x="454" y="232"/>
                    <a:pt x="453" y="232"/>
                    <a:pt x="453" y="232"/>
                  </a:cubicBezTo>
                  <a:cubicBezTo>
                    <a:pt x="445" y="256"/>
                    <a:pt x="427" y="276"/>
                    <a:pt x="407" y="291"/>
                  </a:cubicBezTo>
                  <a:cubicBezTo>
                    <a:pt x="414" y="273"/>
                    <a:pt x="419" y="255"/>
                    <a:pt x="419" y="236"/>
                  </a:cubicBezTo>
                  <a:close/>
                  <a:moveTo>
                    <a:pt x="365" y="392"/>
                  </a:moveTo>
                  <a:cubicBezTo>
                    <a:pt x="326" y="395"/>
                    <a:pt x="299" y="359"/>
                    <a:pt x="302" y="323"/>
                  </a:cubicBezTo>
                  <a:cubicBezTo>
                    <a:pt x="302" y="318"/>
                    <a:pt x="294" y="316"/>
                    <a:pt x="292" y="321"/>
                  </a:cubicBezTo>
                  <a:cubicBezTo>
                    <a:pt x="289" y="327"/>
                    <a:pt x="285" y="334"/>
                    <a:pt x="281" y="340"/>
                  </a:cubicBezTo>
                  <a:cubicBezTo>
                    <a:pt x="281" y="335"/>
                    <a:pt x="281" y="330"/>
                    <a:pt x="282" y="325"/>
                  </a:cubicBezTo>
                  <a:cubicBezTo>
                    <a:pt x="284" y="319"/>
                    <a:pt x="289" y="314"/>
                    <a:pt x="290" y="307"/>
                  </a:cubicBezTo>
                  <a:cubicBezTo>
                    <a:pt x="290" y="306"/>
                    <a:pt x="289" y="304"/>
                    <a:pt x="287" y="305"/>
                  </a:cubicBezTo>
                  <a:cubicBezTo>
                    <a:pt x="281" y="309"/>
                    <a:pt x="279" y="317"/>
                    <a:pt x="277" y="324"/>
                  </a:cubicBezTo>
                  <a:cubicBezTo>
                    <a:pt x="275" y="331"/>
                    <a:pt x="276" y="338"/>
                    <a:pt x="277" y="344"/>
                  </a:cubicBezTo>
                  <a:cubicBezTo>
                    <a:pt x="271" y="352"/>
                    <a:pt x="264" y="359"/>
                    <a:pt x="256" y="363"/>
                  </a:cubicBezTo>
                  <a:cubicBezTo>
                    <a:pt x="256" y="357"/>
                    <a:pt x="257" y="349"/>
                    <a:pt x="258" y="343"/>
                  </a:cubicBezTo>
                  <a:cubicBezTo>
                    <a:pt x="261" y="333"/>
                    <a:pt x="267" y="324"/>
                    <a:pt x="273" y="316"/>
                  </a:cubicBezTo>
                  <a:cubicBezTo>
                    <a:pt x="274" y="314"/>
                    <a:pt x="272" y="313"/>
                    <a:pt x="271" y="314"/>
                  </a:cubicBezTo>
                  <a:cubicBezTo>
                    <a:pt x="262" y="320"/>
                    <a:pt x="257" y="329"/>
                    <a:pt x="254" y="339"/>
                  </a:cubicBezTo>
                  <a:cubicBezTo>
                    <a:pt x="251" y="348"/>
                    <a:pt x="251" y="356"/>
                    <a:pt x="253" y="365"/>
                  </a:cubicBezTo>
                  <a:cubicBezTo>
                    <a:pt x="252" y="365"/>
                    <a:pt x="252" y="366"/>
                    <a:pt x="251" y="366"/>
                  </a:cubicBezTo>
                  <a:cubicBezTo>
                    <a:pt x="242" y="370"/>
                    <a:pt x="233" y="372"/>
                    <a:pt x="224" y="371"/>
                  </a:cubicBezTo>
                  <a:cubicBezTo>
                    <a:pt x="222" y="365"/>
                    <a:pt x="223" y="360"/>
                    <a:pt x="225" y="354"/>
                  </a:cubicBezTo>
                  <a:cubicBezTo>
                    <a:pt x="226" y="349"/>
                    <a:pt x="231" y="345"/>
                    <a:pt x="232" y="340"/>
                  </a:cubicBezTo>
                  <a:cubicBezTo>
                    <a:pt x="232" y="339"/>
                    <a:pt x="231" y="338"/>
                    <a:pt x="230" y="338"/>
                  </a:cubicBezTo>
                  <a:cubicBezTo>
                    <a:pt x="225" y="340"/>
                    <a:pt x="222" y="346"/>
                    <a:pt x="220" y="351"/>
                  </a:cubicBezTo>
                  <a:cubicBezTo>
                    <a:pt x="218" y="357"/>
                    <a:pt x="218" y="364"/>
                    <a:pt x="220" y="371"/>
                  </a:cubicBezTo>
                  <a:cubicBezTo>
                    <a:pt x="214" y="370"/>
                    <a:pt x="208" y="369"/>
                    <a:pt x="203" y="367"/>
                  </a:cubicBezTo>
                  <a:cubicBezTo>
                    <a:pt x="168" y="355"/>
                    <a:pt x="141" y="321"/>
                    <a:pt x="128" y="287"/>
                  </a:cubicBezTo>
                  <a:cubicBezTo>
                    <a:pt x="114" y="250"/>
                    <a:pt x="119" y="208"/>
                    <a:pt x="142" y="176"/>
                  </a:cubicBezTo>
                  <a:cubicBezTo>
                    <a:pt x="163" y="147"/>
                    <a:pt x="199" y="133"/>
                    <a:pt x="234" y="134"/>
                  </a:cubicBezTo>
                  <a:cubicBezTo>
                    <a:pt x="262" y="135"/>
                    <a:pt x="290" y="147"/>
                    <a:pt x="310" y="165"/>
                  </a:cubicBezTo>
                  <a:cubicBezTo>
                    <a:pt x="310" y="165"/>
                    <a:pt x="310" y="166"/>
                    <a:pt x="310" y="166"/>
                  </a:cubicBezTo>
                  <a:cubicBezTo>
                    <a:pt x="310" y="169"/>
                    <a:pt x="315" y="171"/>
                    <a:pt x="316" y="167"/>
                  </a:cubicBezTo>
                  <a:cubicBezTo>
                    <a:pt x="319" y="153"/>
                    <a:pt x="330" y="129"/>
                    <a:pt x="345" y="149"/>
                  </a:cubicBezTo>
                  <a:cubicBezTo>
                    <a:pt x="356" y="164"/>
                    <a:pt x="355" y="182"/>
                    <a:pt x="351" y="200"/>
                  </a:cubicBezTo>
                  <a:cubicBezTo>
                    <a:pt x="347" y="214"/>
                    <a:pt x="342" y="227"/>
                    <a:pt x="342" y="242"/>
                  </a:cubicBezTo>
                  <a:cubicBezTo>
                    <a:pt x="342" y="251"/>
                    <a:pt x="341" y="260"/>
                    <a:pt x="341" y="269"/>
                  </a:cubicBezTo>
                  <a:cubicBezTo>
                    <a:pt x="341" y="278"/>
                    <a:pt x="341" y="288"/>
                    <a:pt x="342" y="298"/>
                  </a:cubicBezTo>
                  <a:cubicBezTo>
                    <a:pt x="333" y="301"/>
                    <a:pt x="325" y="312"/>
                    <a:pt x="320" y="320"/>
                  </a:cubicBezTo>
                  <a:cubicBezTo>
                    <a:pt x="313" y="331"/>
                    <a:pt x="311" y="344"/>
                    <a:pt x="312" y="356"/>
                  </a:cubicBezTo>
                  <a:cubicBezTo>
                    <a:pt x="312" y="358"/>
                    <a:pt x="314" y="358"/>
                    <a:pt x="314" y="356"/>
                  </a:cubicBezTo>
                  <a:cubicBezTo>
                    <a:pt x="316" y="344"/>
                    <a:pt x="319" y="333"/>
                    <a:pt x="325" y="323"/>
                  </a:cubicBezTo>
                  <a:cubicBezTo>
                    <a:pt x="330" y="315"/>
                    <a:pt x="337" y="311"/>
                    <a:pt x="343" y="305"/>
                  </a:cubicBezTo>
                  <a:cubicBezTo>
                    <a:pt x="344" y="312"/>
                    <a:pt x="346" y="318"/>
                    <a:pt x="348" y="325"/>
                  </a:cubicBezTo>
                  <a:cubicBezTo>
                    <a:pt x="341" y="336"/>
                    <a:pt x="337" y="352"/>
                    <a:pt x="336" y="365"/>
                  </a:cubicBezTo>
                  <a:cubicBezTo>
                    <a:pt x="335" y="378"/>
                    <a:pt x="342" y="387"/>
                    <a:pt x="354" y="391"/>
                  </a:cubicBezTo>
                  <a:cubicBezTo>
                    <a:pt x="356" y="392"/>
                    <a:pt x="357" y="389"/>
                    <a:pt x="355" y="387"/>
                  </a:cubicBezTo>
                  <a:cubicBezTo>
                    <a:pt x="336" y="373"/>
                    <a:pt x="347" y="353"/>
                    <a:pt x="354" y="335"/>
                  </a:cubicBezTo>
                  <a:cubicBezTo>
                    <a:pt x="355" y="336"/>
                    <a:pt x="356" y="337"/>
                    <a:pt x="357" y="338"/>
                  </a:cubicBezTo>
                  <a:cubicBezTo>
                    <a:pt x="357" y="340"/>
                    <a:pt x="357" y="342"/>
                    <a:pt x="358" y="344"/>
                  </a:cubicBezTo>
                  <a:cubicBezTo>
                    <a:pt x="375" y="365"/>
                    <a:pt x="399" y="367"/>
                    <a:pt x="420" y="357"/>
                  </a:cubicBezTo>
                  <a:cubicBezTo>
                    <a:pt x="408" y="376"/>
                    <a:pt x="390" y="390"/>
                    <a:pt x="365" y="39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" name="Freeform 2259"/>
            <p:cNvSpPr>
              <a:spLocks/>
            </p:cNvSpPr>
            <p:nvPr/>
          </p:nvSpPr>
          <p:spPr bwMode="auto">
            <a:xfrm>
              <a:off x="11934825" y="481012"/>
              <a:ext cx="63500" cy="52388"/>
            </a:xfrm>
            <a:custGeom>
              <a:avLst/>
              <a:gdLst>
                <a:gd name="T0" fmla="*/ 39 w 40"/>
                <a:gd name="T1" fmla="*/ 6 h 33"/>
                <a:gd name="T2" fmla="*/ 35 w 40"/>
                <a:gd name="T3" fmla="*/ 2 h 33"/>
                <a:gd name="T4" fmla="*/ 3 w 40"/>
                <a:gd name="T5" fmla="*/ 27 h 33"/>
                <a:gd name="T6" fmla="*/ 5 w 40"/>
                <a:gd name="T7" fmla="*/ 31 h 33"/>
                <a:gd name="T8" fmla="*/ 39 w 40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3">
                  <a:moveTo>
                    <a:pt x="39" y="6"/>
                  </a:moveTo>
                  <a:cubicBezTo>
                    <a:pt x="40" y="4"/>
                    <a:pt x="38" y="0"/>
                    <a:pt x="35" y="2"/>
                  </a:cubicBezTo>
                  <a:cubicBezTo>
                    <a:pt x="24" y="10"/>
                    <a:pt x="14" y="19"/>
                    <a:pt x="3" y="27"/>
                  </a:cubicBezTo>
                  <a:cubicBezTo>
                    <a:pt x="0" y="29"/>
                    <a:pt x="2" y="33"/>
                    <a:pt x="5" y="31"/>
                  </a:cubicBezTo>
                  <a:cubicBezTo>
                    <a:pt x="16" y="24"/>
                    <a:pt x="30" y="17"/>
                    <a:pt x="39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" name="Freeform 2260"/>
            <p:cNvSpPr>
              <a:spLocks noEditPoints="1"/>
            </p:cNvSpPr>
            <p:nvPr/>
          </p:nvSpPr>
          <p:spPr bwMode="auto">
            <a:xfrm>
              <a:off x="11652250" y="285750"/>
              <a:ext cx="346075" cy="338138"/>
            </a:xfrm>
            <a:custGeom>
              <a:avLst/>
              <a:gdLst>
                <a:gd name="T0" fmla="*/ 202 w 219"/>
                <a:gd name="T1" fmla="*/ 95 h 213"/>
                <a:gd name="T2" fmla="*/ 218 w 219"/>
                <a:gd name="T3" fmla="*/ 70 h 213"/>
                <a:gd name="T4" fmla="*/ 201 w 219"/>
                <a:gd name="T5" fmla="*/ 86 h 213"/>
                <a:gd name="T6" fmla="*/ 177 w 219"/>
                <a:gd name="T7" fmla="*/ 76 h 213"/>
                <a:gd name="T8" fmla="*/ 174 w 219"/>
                <a:gd name="T9" fmla="*/ 68 h 213"/>
                <a:gd name="T10" fmla="*/ 168 w 219"/>
                <a:gd name="T11" fmla="*/ 54 h 213"/>
                <a:gd name="T12" fmla="*/ 168 w 219"/>
                <a:gd name="T13" fmla="*/ 20 h 213"/>
                <a:gd name="T14" fmla="*/ 164 w 219"/>
                <a:gd name="T15" fmla="*/ 39 h 213"/>
                <a:gd name="T16" fmla="*/ 158 w 219"/>
                <a:gd name="T17" fmla="*/ 47 h 213"/>
                <a:gd name="T18" fmla="*/ 138 w 219"/>
                <a:gd name="T19" fmla="*/ 2 h 213"/>
                <a:gd name="T20" fmla="*/ 150 w 219"/>
                <a:gd name="T21" fmla="*/ 21 h 213"/>
                <a:gd name="T22" fmla="*/ 129 w 219"/>
                <a:gd name="T23" fmla="*/ 32 h 213"/>
                <a:gd name="T24" fmla="*/ 113 w 219"/>
                <a:gd name="T25" fmla="*/ 15 h 213"/>
                <a:gd name="T26" fmla="*/ 92 w 219"/>
                <a:gd name="T27" fmla="*/ 10 h 213"/>
                <a:gd name="T28" fmla="*/ 99 w 219"/>
                <a:gd name="T29" fmla="*/ 17 h 213"/>
                <a:gd name="T30" fmla="*/ 114 w 219"/>
                <a:gd name="T31" fmla="*/ 30 h 213"/>
                <a:gd name="T32" fmla="*/ 43 w 219"/>
                <a:gd name="T33" fmla="*/ 26 h 213"/>
                <a:gd name="T34" fmla="*/ 63 w 219"/>
                <a:gd name="T35" fmla="*/ 43 h 213"/>
                <a:gd name="T36" fmla="*/ 33 w 219"/>
                <a:gd name="T37" fmla="*/ 83 h 213"/>
                <a:gd name="T38" fmla="*/ 1 w 219"/>
                <a:gd name="T39" fmla="*/ 110 h 213"/>
                <a:gd name="T40" fmla="*/ 33 w 219"/>
                <a:gd name="T41" fmla="*/ 91 h 213"/>
                <a:gd name="T42" fmla="*/ 32 w 219"/>
                <a:gd name="T43" fmla="*/ 126 h 213"/>
                <a:gd name="T44" fmla="*/ 9 w 219"/>
                <a:gd name="T45" fmla="*/ 152 h 213"/>
                <a:gd name="T46" fmla="*/ 33 w 219"/>
                <a:gd name="T47" fmla="*/ 134 h 213"/>
                <a:gd name="T48" fmla="*/ 39 w 219"/>
                <a:gd name="T49" fmla="*/ 163 h 213"/>
                <a:gd name="T50" fmla="*/ 37 w 219"/>
                <a:gd name="T51" fmla="*/ 185 h 213"/>
                <a:gd name="T52" fmla="*/ 54 w 219"/>
                <a:gd name="T53" fmla="*/ 182 h 213"/>
                <a:gd name="T54" fmla="*/ 74 w 219"/>
                <a:gd name="T55" fmla="*/ 211 h 213"/>
                <a:gd name="T56" fmla="*/ 77 w 219"/>
                <a:gd name="T57" fmla="*/ 196 h 213"/>
                <a:gd name="T58" fmla="*/ 168 w 219"/>
                <a:gd name="T59" fmla="*/ 151 h 213"/>
                <a:gd name="T60" fmla="*/ 184 w 219"/>
                <a:gd name="T61" fmla="*/ 113 h 213"/>
                <a:gd name="T62" fmla="*/ 169 w 219"/>
                <a:gd name="T63" fmla="*/ 120 h 213"/>
                <a:gd name="T64" fmla="*/ 143 w 219"/>
                <a:gd name="T65" fmla="*/ 164 h 213"/>
                <a:gd name="T66" fmla="*/ 85 w 219"/>
                <a:gd name="T67" fmla="*/ 186 h 213"/>
                <a:gd name="T68" fmla="*/ 80 w 219"/>
                <a:gd name="T69" fmla="*/ 185 h 213"/>
                <a:gd name="T70" fmla="*/ 51 w 219"/>
                <a:gd name="T71" fmla="*/ 157 h 213"/>
                <a:gd name="T72" fmla="*/ 51 w 219"/>
                <a:gd name="T73" fmla="*/ 150 h 213"/>
                <a:gd name="T74" fmla="*/ 44 w 219"/>
                <a:gd name="T75" fmla="*/ 89 h 213"/>
                <a:gd name="T76" fmla="*/ 74 w 219"/>
                <a:gd name="T77" fmla="*/ 48 h 213"/>
                <a:gd name="T78" fmla="*/ 89 w 219"/>
                <a:gd name="T79" fmla="*/ 41 h 213"/>
                <a:gd name="T80" fmla="*/ 121 w 219"/>
                <a:gd name="T81" fmla="*/ 40 h 213"/>
                <a:gd name="T82" fmla="*/ 157 w 219"/>
                <a:gd name="T83" fmla="*/ 56 h 213"/>
                <a:gd name="T84" fmla="*/ 171 w 219"/>
                <a:gd name="T85" fmla="*/ 98 h 213"/>
                <a:gd name="T86" fmla="*/ 159 w 219"/>
                <a:gd name="T87" fmla="*/ 136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9" h="213">
                  <a:moveTo>
                    <a:pt x="184" y="113"/>
                  </a:moveTo>
                  <a:cubicBezTo>
                    <a:pt x="191" y="108"/>
                    <a:pt x="197" y="102"/>
                    <a:pt x="202" y="95"/>
                  </a:cubicBezTo>
                  <a:cubicBezTo>
                    <a:pt x="205" y="91"/>
                    <a:pt x="208" y="87"/>
                    <a:pt x="211" y="83"/>
                  </a:cubicBezTo>
                  <a:cubicBezTo>
                    <a:pt x="214" y="79"/>
                    <a:pt x="218" y="75"/>
                    <a:pt x="218" y="70"/>
                  </a:cubicBezTo>
                  <a:cubicBezTo>
                    <a:pt x="219" y="68"/>
                    <a:pt x="217" y="66"/>
                    <a:pt x="215" y="68"/>
                  </a:cubicBezTo>
                  <a:cubicBezTo>
                    <a:pt x="209" y="71"/>
                    <a:pt x="205" y="80"/>
                    <a:pt x="201" y="86"/>
                  </a:cubicBezTo>
                  <a:cubicBezTo>
                    <a:pt x="196" y="93"/>
                    <a:pt x="191" y="101"/>
                    <a:pt x="184" y="107"/>
                  </a:cubicBezTo>
                  <a:cubicBezTo>
                    <a:pt x="185" y="95"/>
                    <a:pt x="184" y="85"/>
                    <a:pt x="177" y="76"/>
                  </a:cubicBezTo>
                  <a:cubicBezTo>
                    <a:pt x="177" y="76"/>
                    <a:pt x="177" y="75"/>
                    <a:pt x="176" y="75"/>
                  </a:cubicBezTo>
                  <a:cubicBezTo>
                    <a:pt x="175" y="73"/>
                    <a:pt x="175" y="70"/>
                    <a:pt x="174" y="68"/>
                  </a:cubicBezTo>
                  <a:cubicBezTo>
                    <a:pt x="172" y="63"/>
                    <a:pt x="169" y="59"/>
                    <a:pt x="166" y="55"/>
                  </a:cubicBezTo>
                  <a:cubicBezTo>
                    <a:pt x="167" y="55"/>
                    <a:pt x="168" y="55"/>
                    <a:pt x="168" y="54"/>
                  </a:cubicBezTo>
                  <a:cubicBezTo>
                    <a:pt x="170" y="51"/>
                    <a:pt x="169" y="46"/>
                    <a:pt x="169" y="42"/>
                  </a:cubicBezTo>
                  <a:cubicBezTo>
                    <a:pt x="169" y="34"/>
                    <a:pt x="169" y="27"/>
                    <a:pt x="168" y="20"/>
                  </a:cubicBezTo>
                  <a:cubicBezTo>
                    <a:pt x="168" y="18"/>
                    <a:pt x="164" y="18"/>
                    <a:pt x="164" y="20"/>
                  </a:cubicBezTo>
                  <a:cubicBezTo>
                    <a:pt x="164" y="27"/>
                    <a:pt x="164" y="33"/>
                    <a:pt x="164" y="39"/>
                  </a:cubicBezTo>
                  <a:cubicBezTo>
                    <a:pt x="163" y="43"/>
                    <a:pt x="162" y="48"/>
                    <a:pt x="164" y="52"/>
                  </a:cubicBezTo>
                  <a:cubicBezTo>
                    <a:pt x="162" y="50"/>
                    <a:pt x="160" y="49"/>
                    <a:pt x="158" y="47"/>
                  </a:cubicBezTo>
                  <a:cubicBezTo>
                    <a:pt x="159" y="47"/>
                    <a:pt x="160" y="47"/>
                    <a:pt x="160" y="46"/>
                  </a:cubicBezTo>
                  <a:cubicBezTo>
                    <a:pt x="165" y="29"/>
                    <a:pt x="151" y="10"/>
                    <a:pt x="138" y="2"/>
                  </a:cubicBezTo>
                  <a:cubicBezTo>
                    <a:pt x="136" y="0"/>
                    <a:pt x="134" y="4"/>
                    <a:pt x="136" y="6"/>
                  </a:cubicBezTo>
                  <a:cubicBezTo>
                    <a:pt x="142" y="10"/>
                    <a:pt x="147" y="15"/>
                    <a:pt x="150" y="21"/>
                  </a:cubicBezTo>
                  <a:cubicBezTo>
                    <a:pt x="154" y="29"/>
                    <a:pt x="153" y="37"/>
                    <a:pt x="156" y="45"/>
                  </a:cubicBezTo>
                  <a:cubicBezTo>
                    <a:pt x="148" y="39"/>
                    <a:pt x="138" y="35"/>
                    <a:pt x="129" y="32"/>
                  </a:cubicBezTo>
                  <a:cubicBezTo>
                    <a:pt x="129" y="32"/>
                    <a:pt x="129" y="32"/>
                    <a:pt x="128" y="32"/>
                  </a:cubicBezTo>
                  <a:cubicBezTo>
                    <a:pt x="125" y="26"/>
                    <a:pt x="119" y="19"/>
                    <a:pt x="113" y="15"/>
                  </a:cubicBezTo>
                  <a:cubicBezTo>
                    <a:pt x="109" y="12"/>
                    <a:pt x="106" y="11"/>
                    <a:pt x="102" y="9"/>
                  </a:cubicBezTo>
                  <a:cubicBezTo>
                    <a:pt x="99" y="8"/>
                    <a:pt x="95" y="10"/>
                    <a:pt x="92" y="10"/>
                  </a:cubicBezTo>
                  <a:cubicBezTo>
                    <a:pt x="90" y="11"/>
                    <a:pt x="90" y="13"/>
                    <a:pt x="92" y="13"/>
                  </a:cubicBezTo>
                  <a:cubicBezTo>
                    <a:pt x="95" y="14"/>
                    <a:pt x="96" y="16"/>
                    <a:pt x="99" y="17"/>
                  </a:cubicBezTo>
                  <a:cubicBezTo>
                    <a:pt x="102" y="18"/>
                    <a:pt x="105" y="20"/>
                    <a:pt x="108" y="23"/>
                  </a:cubicBezTo>
                  <a:cubicBezTo>
                    <a:pt x="111" y="25"/>
                    <a:pt x="112" y="27"/>
                    <a:pt x="114" y="30"/>
                  </a:cubicBezTo>
                  <a:cubicBezTo>
                    <a:pt x="99" y="29"/>
                    <a:pt x="84" y="32"/>
                    <a:pt x="71" y="38"/>
                  </a:cubicBezTo>
                  <a:cubicBezTo>
                    <a:pt x="62" y="33"/>
                    <a:pt x="53" y="29"/>
                    <a:pt x="43" y="26"/>
                  </a:cubicBezTo>
                  <a:cubicBezTo>
                    <a:pt x="40" y="25"/>
                    <a:pt x="39" y="30"/>
                    <a:pt x="42" y="31"/>
                  </a:cubicBezTo>
                  <a:cubicBezTo>
                    <a:pt x="49" y="34"/>
                    <a:pt x="56" y="38"/>
                    <a:pt x="63" y="43"/>
                  </a:cubicBezTo>
                  <a:cubicBezTo>
                    <a:pt x="49" y="52"/>
                    <a:pt x="40" y="67"/>
                    <a:pt x="35" y="83"/>
                  </a:cubicBezTo>
                  <a:cubicBezTo>
                    <a:pt x="34" y="83"/>
                    <a:pt x="33" y="83"/>
                    <a:pt x="33" y="83"/>
                  </a:cubicBezTo>
                  <a:cubicBezTo>
                    <a:pt x="27" y="88"/>
                    <a:pt x="21" y="92"/>
                    <a:pt x="16" y="97"/>
                  </a:cubicBezTo>
                  <a:cubicBezTo>
                    <a:pt x="11" y="101"/>
                    <a:pt x="6" y="106"/>
                    <a:pt x="1" y="110"/>
                  </a:cubicBezTo>
                  <a:cubicBezTo>
                    <a:pt x="0" y="111"/>
                    <a:pt x="0" y="112"/>
                    <a:pt x="1" y="112"/>
                  </a:cubicBezTo>
                  <a:cubicBezTo>
                    <a:pt x="13" y="107"/>
                    <a:pt x="23" y="98"/>
                    <a:pt x="33" y="91"/>
                  </a:cubicBezTo>
                  <a:cubicBezTo>
                    <a:pt x="32" y="94"/>
                    <a:pt x="32" y="98"/>
                    <a:pt x="31" y="101"/>
                  </a:cubicBezTo>
                  <a:cubicBezTo>
                    <a:pt x="31" y="109"/>
                    <a:pt x="31" y="117"/>
                    <a:pt x="32" y="126"/>
                  </a:cubicBezTo>
                  <a:cubicBezTo>
                    <a:pt x="28" y="130"/>
                    <a:pt x="24" y="134"/>
                    <a:pt x="20" y="139"/>
                  </a:cubicBezTo>
                  <a:cubicBezTo>
                    <a:pt x="17" y="143"/>
                    <a:pt x="14" y="148"/>
                    <a:pt x="9" y="152"/>
                  </a:cubicBezTo>
                  <a:cubicBezTo>
                    <a:pt x="9" y="152"/>
                    <a:pt x="9" y="153"/>
                    <a:pt x="10" y="153"/>
                  </a:cubicBezTo>
                  <a:cubicBezTo>
                    <a:pt x="20" y="149"/>
                    <a:pt x="26" y="141"/>
                    <a:pt x="33" y="134"/>
                  </a:cubicBezTo>
                  <a:cubicBezTo>
                    <a:pt x="34" y="143"/>
                    <a:pt x="37" y="151"/>
                    <a:pt x="40" y="160"/>
                  </a:cubicBezTo>
                  <a:cubicBezTo>
                    <a:pt x="40" y="161"/>
                    <a:pt x="39" y="162"/>
                    <a:pt x="39" y="163"/>
                  </a:cubicBezTo>
                  <a:cubicBezTo>
                    <a:pt x="34" y="170"/>
                    <a:pt x="32" y="177"/>
                    <a:pt x="32" y="185"/>
                  </a:cubicBezTo>
                  <a:cubicBezTo>
                    <a:pt x="32" y="188"/>
                    <a:pt x="36" y="188"/>
                    <a:pt x="37" y="185"/>
                  </a:cubicBezTo>
                  <a:cubicBezTo>
                    <a:pt x="37" y="178"/>
                    <a:pt x="40" y="172"/>
                    <a:pt x="43" y="166"/>
                  </a:cubicBezTo>
                  <a:cubicBezTo>
                    <a:pt x="46" y="172"/>
                    <a:pt x="50" y="177"/>
                    <a:pt x="54" y="182"/>
                  </a:cubicBezTo>
                  <a:cubicBezTo>
                    <a:pt x="60" y="188"/>
                    <a:pt x="66" y="192"/>
                    <a:pt x="73" y="195"/>
                  </a:cubicBezTo>
                  <a:cubicBezTo>
                    <a:pt x="72" y="200"/>
                    <a:pt x="72" y="207"/>
                    <a:pt x="74" y="211"/>
                  </a:cubicBezTo>
                  <a:cubicBezTo>
                    <a:pt x="75" y="213"/>
                    <a:pt x="78" y="211"/>
                    <a:pt x="77" y="209"/>
                  </a:cubicBezTo>
                  <a:cubicBezTo>
                    <a:pt x="75" y="205"/>
                    <a:pt x="76" y="200"/>
                    <a:pt x="77" y="196"/>
                  </a:cubicBezTo>
                  <a:cubicBezTo>
                    <a:pt x="88" y="200"/>
                    <a:pt x="101" y="199"/>
                    <a:pt x="113" y="196"/>
                  </a:cubicBezTo>
                  <a:cubicBezTo>
                    <a:pt x="136" y="189"/>
                    <a:pt x="155" y="171"/>
                    <a:pt x="168" y="151"/>
                  </a:cubicBezTo>
                  <a:cubicBezTo>
                    <a:pt x="174" y="142"/>
                    <a:pt x="180" y="128"/>
                    <a:pt x="183" y="114"/>
                  </a:cubicBezTo>
                  <a:cubicBezTo>
                    <a:pt x="183" y="113"/>
                    <a:pt x="184" y="113"/>
                    <a:pt x="184" y="113"/>
                  </a:cubicBezTo>
                  <a:close/>
                  <a:moveTo>
                    <a:pt x="159" y="136"/>
                  </a:moveTo>
                  <a:cubicBezTo>
                    <a:pt x="162" y="131"/>
                    <a:pt x="166" y="126"/>
                    <a:pt x="169" y="120"/>
                  </a:cubicBezTo>
                  <a:cubicBezTo>
                    <a:pt x="168" y="122"/>
                    <a:pt x="168" y="124"/>
                    <a:pt x="167" y="125"/>
                  </a:cubicBezTo>
                  <a:cubicBezTo>
                    <a:pt x="163" y="140"/>
                    <a:pt x="154" y="153"/>
                    <a:pt x="143" y="164"/>
                  </a:cubicBezTo>
                  <a:cubicBezTo>
                    <a:pt x="128" y="179"/>
                    <a:pt x="105" y="191"/>
                    <a:pt x="85" y="187"/>
                  </a:cubicBezTo>
                  <a:cubicBezTo>
                    <a:pt x="85" y="186"/>
                    <a:pt x="85" y="186"/>
                    <a:pt x="85" y="186"/>
                  </a:cubicBezTo>
                  <a:cubicBezTo>
                    <a:pt x="86" y="185"/>
                    <a:pt x="85" y="184"/>
                    <a:pt x="83" y="184"/>
                  </a:cubicBezTo>
                  <a:cubicBezTo>
                    <a:pt x="82" y="184"/>
                    <a:pt x="81" y="185"/>
                    <a:pt x="80" y="185"/>
                  </a:cubicBezTo>
                  <a:cubicBezTo>
                    <a:pt x="77" y="184"/>
                    <a:pt x="74" y="183"/>
                    <a:pt x="71" y="181"/>
                  </a:cubicBezTo>
                  <a:cubicBezTo>
                    <a:pt x="62" y="176"/>
                    <a:pt x="55" y="167"/>
                    <a:pt x="51" y="157"/>
                  </a:cubicBezTo>
                  <a:cubicBezTo>
                    <a:pt x="52" y="156"/>
                    <a:pt x="52" y="154"/>
                    <a:pt x="53" y="152"/>
                  </a:cubicBezTo>
                  <a:cubicBezTo>
                    <a:pt x="53" y="151"/>
                    <a:pt x="52" y="150"/>
                    <a:pt x="51" y="150"/>
                  </a:cubicBezTo>
                  <a:cubicBezTo>
                    <a:pt x="50" y="151"/>
                    <a:pt x="49" y="151"/>
                    <a:pt x="48" y="151"/>
                  </a:cubicBezTo>
                  <a:cubicBezTo>
                    <a:pt x="41" y="131"/>
                    <a:pt x="40" y="107"/>
                    <a:pt x="44" y="89"/>
                  </a:cubicBezTo>
                  <a:cubicBezTo>
                    <a:pt x="48" y="71"/>
                    <a:pt x="58" y="57"/>
                    <a:pt x="73" y="48"/>
                  </a:cubicBezTo>
                  <a:cubicBezTo>
                    <a:pt x="73" y="48"/>
                    <a:pt x="73" y="48"/>
                    <a:pt x="74" y="48"/>
                  </a:cubicBezTo>
                  <a:cubicBezTo>
                    <a:pt x="77" y="50"/>
                    <a:pt x="79" y="47"/>
                    <a:pt x="79" y="45"/>
                  </a:cubicBezTo>
                  <a:cubicBezTo>
                    <a:pt x="82" y="43"/>
                    <a:pt x="86" y="42"/>
                    <a:pt x="89" y="41"/>
                  </a:cubicBezTo>
                  <a:cubicBezTo>
                    <a:pt x="99" y="38"/>
                    <a:pt x="110" y="37"/>
                    <a:pt x="120" y="39"/>
                  </a:cubicBezTo>
                  <a:cubicBezTo>
                    <a:pt x="121" y="39"/>
                    <a:pt x="121" y="40"/>
                    <a:pt x="121" y="40"/>
                  </a:cubicBezTo>
                  <a:cubicBezTo>
                    <a:pt x="123" y="43"/>
                    <a:pt x="126" y="42"/>
                    <a:pt x="128" y="40"/>
                  </a:cubicBezTo>
                  <a:cubicBezTo>
                    <a:pt x="139" y="43"/>
                    <a:pt x="149" y="48"/>
                    <a:pt x="157" y="56"/>
                  </a:cubicBezTo>
                  <a:cubicBezTo>
                    <a:pt x="165" y="63"/>
                    <a:pt x="169" y="72"/>
                    <a:pt x="171" y="80"/>
                  </a:cubicBezTo>
                  <a:cubicBezTo>
                    <a:pt x="170" y="86"/>
                    <a:pt x="171" y="92"/>
                    <a:pt x="171" y="98"/>
                  </a:cubicBezTo>
                  <a:cubicBezTo>
                    <a:pt x="170" y="111"/>
                    <a:pt x="164" y="124"/>
                    <a:pt x="157" y="135"/>
                  </a:cubicBezTo>
                  <a:cubicBezTo>
                    <a:pt x="156" y="136"/>
                    <a:pt x="158" y="137"/>
                    <a:pt x="159" y="1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" name="Freeform 2261"/>
            <p:cNvSpPr>
              <a:spLocks/>
            </p:cNvSpPr>
            <p:nvPr/>
          </p:nvSpPr>
          <p:spPr bwMode="auto">
            <a:xfrm>
              <a:off x="11939588" y="314325"/>
              <a:ext cx="60325" cy="82550"/>
            </a:xfrm>
            <a:custGeom>
              <a:avLst/>
              <a:gdLst>
                <a:gd name="T0" fmla="*/ 1 w 38"/>
                <a:gd name="T1" fmla="*/ 52 h 52"/>
                <a:gd name="T2" fmla="*/ 25 w 38"/>
                <a:gd name="T3" fmla="*/ 26 h 52"/>
                <a:gd name="T4" fmla="*/ 36 w 38"/>
                <a:gd name="T5" fmla="*/ 2 h 52"/>
                <a:gd name="T6" fmla="*/ 32 w 38"/>
                <a:gd name="T7" fmla="*/ 1 h 52"/>
                <a:gd name="T8" fmla="*/ 27 w 38"/>
                <a:gd name="T9" fmla="*/ 7 h 52"/>
                <a:gd name="T10" fmla="*/ 19 w 38"/>
                <a:gd name="T11" fmla="*/ 22 h 52"/>
                <a:gd name="T12" fmla="*/ 0 w 38"/>
                <a:gd name="T13" fmla="*/ 51 h 52"/>
                <a:gd name="T14" fmla="*/ 1 w 38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52">
                  <a:moveTo>
                    <a:pt x="1" y="52"/>
                  </a:moveTo>
                  <a:cubicBezTo>
                    <a:pt x="11" y="45"/>
                    <a:pt x="18" y="36"/>
                    <a:pt x="25" y="26"/>
                  </a:cubicBezTo>
                  <a:cubicBezTo>
                    <a:pt x="29" y="19"/>
                    <a:pt x="38" y="10"/>
                    <a:pt x="36" y="2"/>
                  </a:cubicBezTo>
                  <a:cubicBezTo>
                    <a:pt x="35" y="0"/>
                    <a:pt x="33" y="0"/>
                    <a:pt x="32" y="1"/>
                  </a:cubicBezTo>
                  <a:cubicBezTo>
                    <a:pt x="31" y="3"/>
                    <a:pt x="29" y="5"/>
                    <a:pt x="27" y="7"/>
                  </a:cubicBezTo>
                  <a:cubicBezTo>
                    <a:pt x="24" y="12"/>
                    <a:pt x="22" y="17"/>
                    <a:pt x="19" y="22"/>
                  </a:cubicBezTo>
                  <a:cubicBezTo>
                    <a:pt x="13" y="32"/>
                    <a:pt x="7" y="42"/>
                    <a:pt x="0" y="51"/>
                  </a:cubicBezTo>
                  <a:cubicBezTo>
                    <a:pt x="0" y="52"/>
                    <a:pt x="1" y="52"/>
                    <a:pt x="1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6" name="Freeform 2262"/>
            <p:cNvSpPr>
              <a:spLocks/>
            </p:cNvSpPr>
            <p:nvPr/>
          </p:nvSpPr>
          <p:spPr bwMode="auto">
            <a:xfrm>
              <a:off x="11660188" y="361950"/>
              <a:ext cx="66675" cy="39688"/>
            </a:xfrm>
            <a:custGeom>
              <a:avLst/>
              <a:gdLst>
                <a:gd name="T0" fmla="*/ 3 w 43"/>
                <a:gd name="T1" fmla="*/ 20 h 25"/>
                <a:gd name="T2" fmla="*/ 40 w 43"/>
                <a:gd name="T3" fmla="*/ 8 h 25"/>
                <a:gd name="T4" fmla="*/ 35 w 43"/>
                <a:gd name="T5" fmla="*/ 3 h 25"/>
                <a:gd name="T6" fmla="*/ 5 w 43"/>
                <a:gd name="T7" fmla="*/ 15 h 25"/>
                <a:gd name="T8" fmla="*/ 3 w 43"/>
                <a:gd name="T9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5">
                  <a:moveTo>
                    <a:pt x="3" y="20"/>
                  </a:moveTo>
                  <a:cubicBezTo>
                    <a:pt x="15" y="25"/>
                    <a:pt x="31" y="16"/>
                    <a:pt x="40" y="8"/>
                  </a:cubicBezTo>
                  <a:cubicBezTo>
                    <a:pt x="43" y="5"/>
                    <a:pt x="38" y="0"/>
                    <a:pt x="35" y="3"/>
                  </a:cubicBezTo>
                  <a:cubicBezTo>
                    <a:pt x="28" y="9"/>
                    <a:pt x="15" y="19"/>
                    <a:pt x="5" y="15"/>
                  </a:cubicBezTo>
                  <a:cubicBezTo>
                    <a:pt x="2" y="14"/>
                    <a:pt x="0" y="19"/>
                    <a:pt x="3" y="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97" name="Group 2296"/>
          <p:cNvGrpSpPr/>
          <p:nvPr/>
        </p:nvGrpSpPr>
        <p:grpSpPr>
          <a:xfrm>
            <a:off x="10583863" y="204787"/>
            <a:ext cx="679450" cy="709613"/>
            <a:chOff x="10583863" y="204787"/>
            <a:chExt cx="679450" cy="709613"/>
          </a:xfrm>
        </p:grpSpPr>
        <p:sp>
          <p:nvSpPr>
            <p:cNvPr id="2267" name="Freeform 2263"/>
            <p:cNvSpPr>
              <a:spLocks noEditPoints="1"/>
            </p:cNvSpPr>
            <p:nvPr/>
          </p:nvSpPr>
          <p:spPr bwMode="auto">
            <a:xfrm>
              <a:off x="10583863" y="744537"/>
              <a:ext cx="209550" cy="169863"/>
            </a:xfrm>
            <a:custGeom>
              <a:avLst/>
              <a:gdLst>
                <a:gd name="T0" fmla="*/ 53 w 133"/>
                <a:gd name="T1" fmla="*/ 2 h 107"/>
                <a:gd name="T2" fmla="*/ 14 w 133"/>
                <a:gd name="T3" fmla="*/ 55 h 107"/>
                <a:gd name="T4" fmla="*/ 37 w 133"/>
                <a:gd name="T5" fmla="*/ 84 h 107"/>
                <a:gd name="T6" fmla="*/ 72 w 133"/>
                <a:gd name="T7" fmla="*/ 101 h 107"/>
                <a:gd name="T8" fmla="*/ 74 w 133"/>
                <a:gd name="T9" fmla="*/ 101 h 107"/>
                <a:gd name="T10" fmla="*/ 124 w 133"/>
                <a:gd name="T11" fmla="*/ 62 h 107"/>
                <a:gd name="T12" fmla="*/ 129 w 133"/>
                <a:gd name="T13" fmla="*/ 44 h 107"/>
                <a:gd name="T14" fmla="*/ 53 w 133"/>
                <a:gd name="T15" fmla="*/ 2 h 107"/>
                <a:gd name="T16" fmla="*/ 56 w 133"/>
                <a:gd name="T17" fmla="*/ 74 h 107"/>
                <a:gd name="T18" fmla="*/ 55 w 133"/>
                <a:gd name="T19" fmla="*/ 73 h 107"/>
                <a:gd name="T20" fmla="*/ 46 w 133"/>
                <a:gd name="T21" fmla="*/ 56 h 107"/>
                <a:gd name="T22" fmla="*/ 49 w 133"/>
                <a:gd name="T23" fmla="*/ 29 h 107"/>
                <a:gd name="T24" fmla="*/ 48 w 133"/>
                <a:gd name="T25" fmla="*/ 29 h 107"/>
                <a:gd name="T26" fmla="*/ 43 w 133"/>
                <a:gd name="T27" fmla="*/ 63 h 107"/>
                <a:gd name="T28" fmla="*/ 39 w 133"/>
                <a:gd name="T29" fmla="*/ 24 h 107"/>
                <a:gd name="T30" fmla="*/ 75 w 133"/>
                <a:gd name="T31" fmla="*/ 20 h 107"/>
                <a:gd name="T32" fmla="*/ 59 w 133"/>
                <a:gd name="T33" fmla="*/ 59 h 107"/>
                <a:gd name="T34" fmla="*/ 66 w 133"/>
                <a:gd name="T35" fmla="*/ 80 h 107"/>
                <a:gd name="T36" fmla="*/ 56 w 133"/>
                <a:gd name="T37" fmla="*/ 74 h 107"/>
                <a:gd name="T38" fmla="*/ 83 w 133"/>
                <a:gd name="T39" fmla="*/ 85 h 107"/>
                <a:gd name="T40" fmla="*/ 72 w 133"/>
                <a:gd name="T41" fmla="*/ 82 h 107"/>
                <a:gd name="T42" fmla="*/ 80 w 133"/>
                <a:gd name="T43" fmla="*/ 82 h 107"/>
                <a:gd name="T44" fmla="*/ 81 w 133"/>
                <a:gd name="T45" fmla="*/ 78 h 107"/>
                <a:gd name="T46" fmla="*/ 78 w 133"/>
                <a:gd name="T47" fmla="*/ 20 h 107"/>
                <a:gd name="T48" fmla="*/ 110 w 133"/>
                <a:gd name="T49" fmla="*/ 38 h 107"/>
                <a:gd name="T50" fmla="*/ 110 w 133"/>
                <a:gd name="T51" fmla="*/ 49 h 107"/>
                <a:gd name="T52" fmla="*/ 93 w 133"/>
                <a:gd name="T53" fmla="*/ 77 h 107"/>
                <a:gd name="T54" fmla="*/ 88 w 133"/>
                <a:gd name="T55" fmla="*/ 61 h 107"/>
                <a:gd name="T56" fmla="*/ 97 w 133"/>
                <a:gd name="T57" fmla="*/ 30 h 107"/>
                <a:gd name="T58" fmla="*/ 94 w 133"/>
                <a:gd name="T59" fmla="*/ 28 h 107"/>
                <a:gd name="T60" fmla="*/ 86 w 133"/>
                <a:gd name="T61" fmla="*/ 83 h 107"/>
                <a:gd name="T62" fmla="*/ 83 w 133"/>
                <a:gd name="T63" fmla="*/ 8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3" h="107">
                  <a:moveTo>
                    <a:pt x="53" y="2"/>
                  </a:moveTo>
                  <a:cubicBezTo>
                    <a:pt x="20" y="4"/>
                    <a:pt x="0" y="26"/>
                    <a:pt x="14" y="55"/>
                  </a:cubicBezTo>
                  <a:cubicBezTo>
                    <a:pt x="18" y="66"/>
                    <a:pt x="27" y="76"/>
                    <a:pt x="37" y="84"/>
                  </a:cubicBezTo>
                  <a:cubicBezTo>
                    <a:pt x="43" y="96"/>
                    <a:pt x="55" y="103"/>
                    <a:pt x="72" y="101"/>
                  </a:cubicBezTo>
                  <a:cubicBezTo>
                    <a:pt x="73" y="101"/>
                    <a:pt x="73" y="101"/>
                    <a:pt x="74" y="101"/>
                  </a:cubicBezTo>
                  <a:cubicBezTo>
                    <a:pt x="103" y="107"/>
                    <a:pt x="124" y="87"/>
                    <a:pt x="124" y="62"/>
                  </a:cubicBezTo>
                  <a:cubicBezTo>
                    <a:pt x="127" y="56"/>
                    <a:pt x="129" y="50"/>
                    <a:pt x="129" y="44"/>
                  </a:cubicBezTo>
                  <a:cubicBezTo>
                    <a:pt x="133" y="7"/>
                    <a:pt x="82" y="0"/>
                    <a:pt x="53" y="2"/>
                  </a:cubicBezTo>
                  <a:close/>
                  <a:moveTo>
                    <a:pt x="56" y="74"/>
                  </a:moveTo>
                  <a:cubicBezTo>
                    <a:pt x="55" y="74"/>
                    <a:pt x="55" y="73"/>
                    <a:pt x="55" y="73"/>
                  </a:cubicBezTo>
                  <a:cubicBezTo>
                    <a:pt x="51" y="68"/>
                    <a:pt x="48" y="63"/>
                    <a:pt x="46" y="56"/>
                  </a:cubicBezTo>
                  <a:cubicBezTo>
                    <a:pt x="43" y="47"/>
                    <a:pt x="46" y="38"/>
                    <a:pt x="49" y="29"/>
                  </a:cubicBezTo>
                  <a:cubicBezTo>
                    <a:pt x="49" y="28"/>
                    <a:pt x="48" y="28"/>
                    <a:pt x="48" y="29"/>
                  </a:cubicBezTo>
                  <a:cubicBezTo>
                    <a:pt x="42" y="40"/>
                    <a:pt x="40" y="52"/>
                    <a:pt x="43" y="63"/>
                  </a:cubicBezTo>
                  <a:cubicBezTo>
                    <a:pt x="31" y="50"/>
                    <a:pt x="21" y="32"/>
                    <a:pt x="39" y="24"/>
                  </a:cubicBezTo>
                  <a:cubicBezTo>
                    <a:pt x="47" y="21"/>
                    <a:pt x="61" y="19"/>
                    <a:pt x="75" y="20"/>
                  </a:cubicBezTo>
                  <a:cubicBezTo>
                    <a:pt x="65" y="31"/>
                    <a:pt x="60" y="44"/>
                    <a:pt x="59" y="59"/>
                  </a:cubicBezTo>
                  <a:cubicBezTo>
                    <a:pt x="58" y="67"/>
                    <a:pt x="60" y="76"/>
                    <a:pt x="66" y="80"/>
                  </a:cubicBezTo>
                  <a:cubicBezTo>
                    <a:pt x="62" y="78"/>
                    <a:pt x="59" y="76"/>
                    <a:pt x="56" y="74"/>
                  </a:cubicBezTo>
                  <a:close/>
                  <a:moveTo>
                    <a:pt x="83" y="85"/>
                  </a:moveTo>
                  <a:cubicBezTo>
                    <a:pt x="80" y="85"/>
                    <a:pt x="76" y="84"/>
                    <a:pt x="72" y="82"/>
                  </a:cubicBezTo>
                  <a:cubicBezTo>
                    <a:pt x="75" y="83"/>
                    <a:pt x="77" y="83"/>
                    <a:pt x="80" y="82"/>
                  </a:cubicBezTo>
                  <a:cubicBezTo>
                    <a:pt x="82" y="81"/>
                    <a:pt x="83" y="79"/>
                    <a:pt x="81" y="78"/>
                  </a:cubicBezTo>
                  <a:cubicBezTo>
                    <a:pt x="59" y="68"/>
                    <a:pt x="70" y="38"/>
                    <a:pt x="78" y="20"/>
                  </a:cubicBezTo>
                  <a:cubicBezTo>
                    <a:pt x="93" y="21"/>
                    <a:pt x="108" y="27"/>
                    <a:pt x="110" y="38"/>
                  </a:cubicBezTo>
                  <a:cubicBezTo>
                    <a:pt x="110" y="49"/>
                    <a:pt x="110" y="49"/>
                    <a:pt x="110" y="49"/>
                  </a:cubicBezTo>
                  <a:cubicBezTo>
                    <a:pt x="108" y="58"/>
                    <a:pt x="101" y="69"/>
                    <a:pt x="93" y="77"/>
                  </a:cubicBezTo>
                  <a:cubicBezTo>
                    <a:pt x="90" y="72"/>
                    <a:pt x="88" y="67"/>
                    <a:pt x="88" y="61"/>
                  </a:cubicBezTo>
                  <a:cubicBezTo>
                    <a:pt x="87" y="50"/>
                    <a:pt x="92" y="39"/>
                    <a:pt x="97" y="30"/>
                  </a:cubicBezTo>
                  <a:cubicBezTo>
                    <a:pt x="99" y="28"/>
                    <a:pt x="95" y="26"/>
                    <a:pt x="94" y="28"/>
                  </a:cubicBezTo>
                  <a:cubicBezTo>
                    <a:pt x="84" y="42"/>
                    <a:pt x="72" y="69"/>
                    <a:pt x="86" y="83"/>
                  </a:cubicBezTo>
                  <a:cubicBezTo>
                    <a:pt x="85" y="84"/>
                    <a:pt x="84" y="84"/>
                    <a:pt x="83" y="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8" name="Freeform 2264"/>
            <p:cNvSpPr>
              <a:spLocks/>
            </p:cNvSpPr>
            <p:nvPr/>
          </p:nvSpPr>
          <p:spPr bwMode="auto">
            <a:xfrm>
              <a:off x="10629900" y="514350"/>
              <a:ext cx="366713" cy="392113"/>
            </a:xfrm>
            <a:custGeom>
              <a:avLst/>
              <a:gdLst>
                <a:gd name="T0" fmla="*/ 170 w 232"/>
                <a:gd name="T1" fmla="*/ 83 h 248"/>
                <a:gd name="T2" fmla="*/ 11 w 232"/>
                <a:gd name="T3" fmla="*/ 0 h 248"/>
                <a:gd name="T4" fmla="*/ 12 w 232"/>
                <a:gd name="T5" fmla="*/ 4 h 248"/>
                <a:gd name="T6" fmla="*/ 1 w 232"/>
                <a:gd name="T7" fmla="*/ 81 h 248"/>
                <a:gd name="T8" fmla="*/ 17 w 232"/>
                <a:gd name="T9" fmla="*/ 9 h 248"/>
                <a:gd name="T10" fmla="*/ 76 w 232"/>
                <a:gd name="T11" fmla="*/ 36 h 248"/>
                <a:gd name="T12" fmla="*/ 202 w 232"/>
                <a:gd name="T13" fmla="*/ 153 h 248"/>
                <a:gd name="T14" fmla="*/ 207 w 232"/>
                <a:gd name="T15" fmla="*/ 174 h 248"/>
                <a:gd name="T16" fmla="*/ 191 w 232"/>
                <a:gd name="T17" fmla="*/ 227 h 248"/>
                <a:gd name="T18" fmla="*/ 209 w 232"/>
                <a:gd name="T19" fmla="*/ 177 h 248"/>
                <a:gd name="T20" fmla="*/ 199 w 232"/>
                <a:gd name="T21" fmla="*/ 223 h 248"/>
                <a:gd name="T22" fmla="*/ 181 w 232"/>
                <a:gd name="T23" fmla="*/ 232 h 248"/>
                <a:gd name="T24" fmla="*/ 132 w 232"/>
                <a:gd name="T25" fmla="*/ 162 h 248"/>
                <a:gd name="T26" fmla="*/ 147 w 232"/>
                <a:gd name="T27" fmla="*/ 114 h 248"/>
                <a:gd name="T28" fmla="*/ 129 w 232"/>
                <a:gd name="T29" fmla="*/ 144 h 248"/>
                <a:gd name="T30" fmla="*/ 109 w 232"/>
                <a:gd name="T31" fmla="*/ 134 h 248"/>
                <a:gd name="T32" fmla="*/ 105 w 232"/>
                <a:gd name="T33" fmla="*/ 102 h 248"/>
                <a:gd name="T34" fmla="*/ 112 w 232"/>
                <a:gd name="T35" fmla="*/ 66 h 248"/>
                <a:gd name="T36" fmla="*/ 91 w 232"/>
                <a:gd name="T37" fmla="*/ 119 h 248"/>
                <a:gd name="T38" fmla="*/ 75 w 232"/>
                <a:gd name="T39" fmla="*/ 93 h 248"/>
                <a:gd name="T40" fmla="*/ 73 w 232"/>
                <a:gd name="T41" fmla="*/ 59 h 248"/>
                <a:gd name="T42" fmla="*/ 63 w 232"/>
                <a:gd name="T43" fmla="*/ 101 h 248"/>
                <a:gd name="T44" fmla="*/ 37 w 232"/>
                <a:gd name="T45" fmla="*/ 60 h 248"/>
                <a:gd name="T46" fmla="*/ 41 w 232"/>
                <a:gd name="T47" fmla="*/ 23 h 248"/>
                <a:gd name="T48" fmla="*/ 4 w 232"/>
                <a:gd name="T49" fmla="*/ 87 h 248"/>
                <a:gd name="T50" fmla="*/ 26 w 232"/>
                <a:gd name="T51" fmla="*/ 96 h 248"/>
                <a:gd name="T52" fmla="*/ 38 w 232"/>
                <a:gd name="T53" fmla="*/ 102 h 248"/>
                <a:gd name="T54" fmla="*/ 62 w 232"/>
                <a:gd name="T55" fmla="*/ 113 h 248"/>
                <a:gd name="T56" fmla="*/ 69 w 232"/>
                <a:gd name="T57" fmla="*/ 119 h 248"/>
                <a:gd name="T58" fmla="*/ 96 w 232"/>
                <a:gd name="T59" fmla="*/ 141 h 248"/>
                <a:gd name="T60" fmla="*/ 119 w 232"/>
                <a:gd name="T61" fmla="*/ 175 h 248"/>
                <a:gd name="T62" fmla="*/ 125 w 232"/>
                <a:gd name="T63" fmla="*/ 184 h 248"/>
                <a:gd name="T64" fmla="*/ 152 w 232"/>
                <a:gd name="T65" fmla="*/ 239 h 248"/>
                <a:gd name="T66" fmla="*/ 217 w 232"/>
                <a:gd name="T67" fmla="*/ 22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2" h="248">
                  <a:moveTo>
                    <a:pt x="222" y="153"/>
                  </a:moveTo>
                  <a:cubicBezTo>
                    <a:pt x="212" y="126"/>
                    <a:pt x="192" y="103"/>
                    <a:pt x="170" y="83"/>
                  </a:cubicBezTo>
                  <a:cubicBezTo>
                    <a:pt x="146" y="61"/>
                    <a:pt x="117" y="43"/>
                    <a:pt x="88" y="28"/>
                  </a:cubicBezTo>
                  <a:cubicBezTo>
                    <a:pt x="66" y="16"/>
                    <a:pt x="38" y="1"/>
                    <a:pt x="11" y="0"/>
                  </a:cubicBezTo>
                  <a:cubicBezTo>
                    <a:pt x="10" y="0"/>
                    <a:pt x="9" y="2"/>
                    <a:pt x="11" y="3"/>
                  </a:cubicBezTo>
                  <a:cubicBezTo>
                    <a:pt x="11" y="3"/>
                    <a:pt x="12" y="4"/>
                    <a:pt x="12" y="4"/>
                  </a:cubicBezTo>
                  <a:cubicBezTo>
                    <a:pt x="9" y="4"/>
                    <a:pt x="5" y="6"/>
                    <a:pt x="6" y="10"/>
                  </a:cubicBezTo>
                  <a:cubicBezTo>
                    <a:pt x="10" y="34"/>
                    <a:pt x="3" y="57"/>
                    <a:pt x="1" y="81"/>
                  </a:cubicBezTo>
                  <a:cubicBezTo>
                    <a:pt x="0" y="84"/>
                    <a:pt x="6" y="85"/>
                    <a:pt x="6" y="82"/>
                  </a:cubicBezTo>
                  <a:cubicBezTo>
                    <a:pt x="13" y="58"/>
                    <a:pt x="20" y="34"/>
                    <a:pt x="17" y="9"/>
                  </a:cubicBezTo>
                  <a:cubicBezTo>
                    <a:pt x="17" y="8"/>
                    <a:pt x="17" y="7"/>
                    <a:pt x="16" y="6"/>
                  </a:cubicBezTo>
                  <a:cubicBezTo>
                    <a:pt x="35" y="17"/>
                    <a:pt x="57" y="25"/>
                    <a:pt x="76" y="36"/>
                  </a:cubicBezTo>
                  <a:cubicBezTo>
                    <a:pt x="103" y="51"/>
                    <a:pt x="128" y="68"/>
                    <a:pt x="150" y="88"/>
                  </a:cubicBezTo>
                  <a:cubicBezTo>
                    <a:pt x="172" y="106"/>
                    <a:pt x="191" y="127"/>
                    <a:pt x="202" y="153"/>
                  </a:cubicBezTo>
                  <a:cubicBezTo>
                    <a:pt x="205" y="160"/>
                    <a:pt x="207" y="167"/>
                    <a:pt x="209" y="174"/>
                  </a:cubicBezTo>
                  <a:cubicBezTo>
                    <a:pt x="208" y="174"/>
                    <a:pt x="207" y="174"/>
                    <a:pt x="207" y="174"/>
                  </a:cubicBezTo>
                  <a:cubicBezTo>
                    <a:pt x="201" y="185"/>
                    <a:pt x="195" y="196"/>
                    <a:pt x="190" y="207"/>
                  </a:cubicBezTo>
                  <a:cubicBezTo>
                    <a:pt x="188" y="214"/>
                    <a:pt x="185" y="222"/>
                    <a:pt x="191" y="227"/>
                  </a:cubicBezTo>
                  <a:cubicBezTo>
                    <a:pt x="192" y="228"/>
                    <a:pt x="194" y="228"/>
                    <a:pt x="195" y="226"/>
                  </a:cubicBezTo>
                  <a:cubicBezTo>
                    <a:pt x="197" y="209"/>
                    <a:pt x="203" y="193"/>
                    <a:pt x="209" y="177"/>
                  </a:cubicBezTo>
                  <a:cubicBezTo>
                    <a:pt x="209" y="180"/>
                    <a:pt x="210" y="183"/>
                    <a:pt x="210" y="186"/>
                  </a:cubicBezTo>
                  <a:cubicBezTo>
                    <a:pt x="210" y="200"/>
                    <a:pt x="204" y="211"/>
                    <a:pt x="199" y="223"/>
                  </a:cubicBezTo>
                  <a:cubicBezTo>
                    <a:pt x="199" y="226"/>
                    <a:pt x="199" y="228"/>
                    <a:pt x="200" y="229"/>
                  </a:cubicBezTo>
                  <a:cubicBezTo>
                    <a:pt x="193" y="230"/>
                    <a:pt x="187" y="231"/>
                    <a:pt x="181" y="232"/>
                  </a:cubicBezTo>
                  <a:cubicBezTo>
                    <a:pt x="172" y="232"/>
                    <a:pt x="163" y="231"/>
                    <a:pt x="155" y="231"/>
                  </a:cubicBezTo>
                  <a:cubicBezTo>
                    <a:pt x="156" y="207"/>
                    <a:pt x="146" y="183"/>
                    <a:pt x="132" y="162"/>
                  </a:cubicBezTo>
                  <a:cubicBezTo>
                    <a:pt x="134" y="158"/>
                    <a:pt x="135" y="154"/>
                    <a:pt x="137" y="150"/>
                  </a:cubicBezTo>
                  <a:cubicBezTo>
                    <a:pt x="142" y="139"/>
                    <a:pt x="145" y="127"/>
                    <a:pt x="147" y="114"/>
                  </a:cubicBezTo>
                  <a:cubicBezTo>
                    <a:pt x="148" y="112"/>
                    <a:pt x="144" y="111"/>
                    <a:pt x="143" y="113"/>
                  </a:cubicBezTo>
                  <a:cubicBezTo>
                    <a:pt x="140" y="124"/>
                    <a:pt x="134" y="134"/>
                    <a:pt x="129" y="144"/>
                  </a:cubicBezTo>
                  <a:cubicBezTo>
                    <a:pt x="128" y="147"/>
                    <a:pt x="127" y="150"/>
                    <a:pt x="125" y="153"/>
                  </a:cubicBezTo>
                  <a:cubicBezTo>
                    <a:pt x="120" y="146"/>
                    <a:pt x="114" y="140"/>
                    <a:pt x="109" y="134"/>
                  </a:cubicBezTo>
                  <a:cubicBezTo>
                    <a:pt x="105" y="130"/>
                    <a:pt x="101" y="127"/>
                    <a:pt x="97" y="124"/>
                  </a:cubicBezTo>
                  <a:cubicBezTo>
                    <a:pt x="100" y="116"/>
                    <a:pt x="102" y="109"/>
                    <a:pt x="105" y="102"/>
                  </a:cubicBezTo>
                  <a:cubicBezTo>
                    <a:pt x="109" y="91"/>
                    <a:pt x="113" y="79"/>
                    <a:pt x="115" y="67"/>
                  </a:cubicBezTo>
                  <a:cubicBezTo>
                    <a:pt x="115" y="65"/>
                    <a:pt x="113" y="65"/>
                    <a:pt x="112" y="66"/>
                  </a:cubicBezTo>
                  <a:cubicBezTo>
                    <a:pt x="110" y="77"/>
                    <a:pt x="106" y="87"/>
                    <a:pt x="102" y="96"/>
                  </a:cubicBezTo>
                  <a:cubicBezTo>
                    <a:pt x="99" y="104"/>
                    <a:pt x="94" y="111"/>
                    <a:pt x="91" y="119"/>
                  </a:cubicBezTo>
                  <a:cubicBezTo>
                    <a:pt x="86" y="115"/>
                    <a:pt x="80" y="111"/>
                    <a:pt x="74" y="107"/>
                  </a:cubicBezTo>
                  <a:cubicBezTo>
                    <a:pt x="75" y="103"/>
                    <a:pt x="75" y="97"/>
                    <a:pt x="75" y="93"/>
                  </a:cubicBezTo>
                  <a:cubicBezTo>
                    <a:pt x="76" y="82"/>
                    <a:pt x="75" y="70"/>
                    <a:pt x="76" y="59"/>
                  </a:cubicBezTo>
                  <a:cubicBezTo>
                    <a:pt x="76" y="58"/>
                    <a:pt x="74" y="58"/>
                    <a:pt x="73" y="59"/>
                  </a:cubicBezTo>
                  <a:cubicBezTo>
                    <a:pt x="70" y="69"/>
                    <a:pt x="67" y="78"/>
                    <a:pt x="65" y="89"/>
                  </a:cubicBezTo>
                  <a:cubicBezTo>
                    <a:pt x="65" y="93"/>
                    <a:pt x="64" y="97"/>
                    <a:pt x="63" y="101"/>
                  </a:cubicBezTo>
                  <a:cubicBezTo>
                    <a:pt x="54" y="97"/>
                    <a:pt x="45" y="94"/>
                    <a:pt x="36" y="91"/>
                  </a:cubicBezTo>
                  <a:cubicBezTo>
                    <a:pt x="34" y="81"/>
                    <a:pt x="34" y="71"/>
                    <a:pt x="37" y="60"/>
                  </a:cubicBezTo>
                  <a:cubicBezTo>
                    <a:pt x="40" y="48"/>
                    <a:pt x="44" y="36"/>
                    <a:pt x="45" y="23"/>
                  </a:cubicBezTo>
                  <a:cubicBezTo>
                    <a:pt x="45" y="22"/>
                    <a:pt x="42" y="21"/>
                    <a:pt x="41" y="23"/>
                  </a:cubicBezTo>
                  <a:cubicBezTo>
                    <a:pt x="37" y="39"/>
                    <a:pt x="20" y="68"/>
                    <a:pt x="24" y="89"/>
                  </a:cubicBezTo>
                  <a:cubicBezTo>
                    <a:pt x="17" y="87"/>
                    <a:pt x="10" y="87"/>
                    <a:pt x="4" y="87"/>
                  </a:cubicBezTo>
                  <a:cubicBezTo>
                    <a:pt x="1" y="86"/>
                    <a:pt x="1" y="90"/>
                    <a:pt x="3" y="90"/>
                  </a:cubicBezTo>
                  <a:cubicBezTo>
                    <a:pt x="11" y="92"/>
                    <a:pt x="19" y="94"/>
                    <a:pt x="26" y="96"/>
                  </a:cubicBezTo>
                  <a:cubicBezTo>
                    <a:pt x="28" y="99"/>
                    <a:pt x="30" y="102"/>
                    <a:pt x="33" y="105"/>
                  </a:cubicBezTo>
                  <a:cubicBezTo>
                    <a:pt x="35" y="106"/>
                    <a:pt x="38" y="105"/>
                    <a:pt x="38" y="102"/>
                  </a:cubicBezTo>
                  <a:cubicBezTo>
                    <a:pt x="38" y="102"/>
                    <a:pt x="37" y="101"/>
                    <a:pt x="37" y="101"/>
                  </a:cubicBezTo>
                  <a:cubicBezTo>
                    <a:pt x="46" y="104"/>
                    <a:pt x="54" y="108"/>
                    <a:pt x="62" y="113"/>
                  </a:cubicBezTo>
                  <a:cubicBezTo>
                    <a:pt x="62" y="115"/>
                    <a:pt x="63" y="117"/>
                    <a:pt x="64" y="119"/>
                  </a:cubicBezTo>
                  <a:cubicBezTo>
                    <a:pt x="65" y="120"/>
                    <a:pt x="68" y="121"/>
                    <a:pt x="69" y="119"/>
                  </a:cubicBezTo>
                  <a:cubicBezTo>
                    <a:pt x="69" y="119"/>
                    <a:pt x="69" y="119"/>
                    <a:pt x="70" y="118"/>
                  </a:cubicBezTo>
                  <a:cubicBezTo>
                    <a:pt x="79" y="125"/>
                    <a:pt x="88" y="132"/>
                    <a:pt x="96" y="141"/>
                  </a:cubicBezTo>
                  <a:cubicBezTo>
                    <a:pt x="105" y="150"/>
                    <a:pt x="113" y="161"/>
                    <a:pt x="119" y="172"/>
                  </a:cubicBezTo>
                  <a:cubicBezTo>
                    <a:pt x="119" y="173"/>
                    <a:pt x="119" y="174"/>
                    <a:pt x="119" y="175"/>
                  </a:cubicBezTo>
                  <a:cubicBezTo>
                    <a:pt x="119" y="176"/>
                    <a:pt x="120" y="178"/>
                    <a:pt x="122" y="178"/>
                  </a:cubicBezTo>
                  <a:cubicBezTo>
                    <a:pt x="123" y="180"/>
                    <a:pt x="124" y="182"/>
                    <a:pt x="125" y="184"/>
                  </a:cubicBezTo>
                  <a:cubicBezTo>
                    <a:pt x="132" y="200"/>
                    <a:pt x="133" y="216"/>
                    <a:pt x="136" y="233"/>
                  </a:cubicBezTo>
                  <a:cubicBezTo>
                    <a:pt x="137" y="241"/>
                    <a:pt x="147" y="243"/>
                    <a:pt x="152" y="239"/>
                  </a:cubicBezTo>
                  <a:cubicBezTo>
                    <a:pt x="173" y="247"/>
                    <a:pt x="199" y="248"/>
                    <a:pt x="219" y="237"/>
                  </a:cubicBezTo>
                  <a:cubicBezTo>
                    <a:pt x="223" y="235"/>
                    <a:pt x="222" y="229"/>
                    <a:pt x="217" y="228"/>
                  </a:cubicBezTo>
                  <a:cubicBezTo>
                    <a:pt x="232" y="206"/>
                    <a:pt x="230" y="176"/>
                    <a:pt x="222" y="1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9" name="Freeform 2265"/>
            <p:cNvSpPr>
              <a:spLocks noEditPoints="1"/>
            </p:cNvSpPr>
            <p:nvPr/>
          </p:nvSpPr>
          <p:spPr bwMode="auto">
            <a:xfrm>
              <a:off x="10656888" y="204787"/>
              <a:ext cx="606425" cy="706438"/>
            </a:xfrm>
            <a:custGeom>
              <a:avLst/>
              <a:gdLst>
                <a:gd name="T0" fmla="*/ 379 w 384"/>
                <a:gd name="T1" fmla="*/ 428 h 446"/>
                <a:gd name="T2" fmla="*/ 318 w 384"/>
                <a:gd name="T3" fmla="*/ 160 h 446"/>
                <a:gd name="T4" fmla="*/ 141 w 384"/>
                <a:gd name="T5" fmla="*/ 25 h 446"/>
                <a:gd name="T6" fmla="*/ 35 w 384"/>
                <a:gd name="T7" fmla="*/ 2 h 446"/>
                <a:gd name="T8" fmla="*/ 32 w 384"/>
                <a:gd name="T9" fmla="*/ 6 h 446"/>
                <a:gd name="T10" fmla="*/ 11 w 384"/>
                <a:gd name="T11" fmla="*/ 18 h 446"/>
                <a:gd name="T12" fmla="*/ 32 w 384"/>
                <a:gd name="T13" fmla="*/ 49 h 446"/>
                <a:gd name="T14" fmla="*/ 52 w 384"/>
                <a:gd name="T15" fmla="*/ 95 h 446"/>
                <a:gd name="T16" fmla="*/ 35 w 384"/>
                <a:gd name="T17" fmla="*/ 14 h 446"/>
                <a:gd name="T18" fmla="*/ 94 w 384"/>
                <a:gd name="T19" fmla="*/ 22 h 446"/>
                <a:gd name="T20" fmla="*/ 95 w 384"/>
                <a:gd name="T21" fmla="*/ 112 h 446"/>
                <a:gd name="T22" fmla="*/ 96 w 384"/>
                <a:gd name="T23" fmla="*/ 92 h 446"/>
                <a:gd name="T24" fmla="*/ 100 w 384"/>
                <a:gd name="T25" fmla="*/ 24 h 446"/>
                <a:gd name="T26" fmla="*/ 140 w 384"/>
                <a:gd name="T27" fmla="*/ 39 h 446"/>
                <a:gd name="T28" fmla="*/ 131 w 384"/>
                <a:gd name="T29" fmla="*/ 87 h 446"/>
                <a:gd name="T30" fmla="*/ 25 w 384"/>
                <a:gd name="T31" fmla="*/ 113 h 446"/>
                <a:gd name="T32" fmla="*/ 3 w 384"/>
                <a:gd name="T33" fmla="*/ 16 h 446"/>
                <a:gd name="T34" fmla="*/ 7 w 384"/>
                <a:gd name="T35" fmla="*/ 74 h 446"/>
                <a:gd name="T36" fmla="*/ 11 w 384"/>
                <a:gd name="T37" fmla="*/ 115 h 446"/>
                <a:gd name="T38" fmla="*/ 10 w 384"/>
                <a:gd name="T39" fmla="*/ 119 h 446"/>
                <a:gd name="T40" fmla="*/ 15 w 384"/>
                <a:gd name="T41" fmla="*/ 127 h 446"/>
                <a:gd name="T42" fmla="*/ 24 w 384"/>
                <a:gd name="T43" fmla="*/ 120 h 446"/>
                <a:gd name="T44" fmla="*/ 214 w 384"/>
                <a:gd name="T45" fmla="*/ 218 h 446"/>
                <a:gd name="T46" fmla="*/ 276 w 384"/>
                <a:gd name="T47" fmla="*/ 429 h 446"/>
                <a:gd name="T48" fmla="*/ 287 w 384"/>
                <a:gd name="T49" fmla="*/ 436 h 446"/>
                <a:gd name="T50" fmla="*/ 344 w 384"/>
                <a:gd name="T51" fmla="*/ 444 h 446"/>
                <a:gd name="T52" fmla="*/ 379 w 384"/>
                <a:gd name="T53" fmla="*/ 429 h 446"/>
                <a:gd name="T54" fmla="*/ 295 w 384"/>
                <a:gd name="T55" fmla="*/ 428 h 446"/>
                <a:gd name="T56" fmla="*/ 139 w 384"/>
                <a:gd name="T57" fmla="*/ 133 h 446"/>
                <a:gd name="T58" fmla="*/ 153 w 384"/>
                <a:gd name="T59" fmla="*/ 45 h 446"/>
                <a:gd name="T60" fmla="*/ 268 w 384"/>
                <a:gd name="T61" fmla="*/ 126 h 446"/>
                <a:gd name="T62" fmla="*/ 236 w 384"/>
                <a:gd name="T63" fmla="*/ 205 h 446"/>
                <a:gd name="T64" fmla="*/ 244 w 384"/>
                <a:gd name="T65" fmla="*/ 185 h 446"/>
                <a:gd name="T66" fmla="*/ 270 w 384"/>
                <a:gd name="T67" fmla="*/ 128 h 446"/>
                <a:gd name="T68" fmla="*/ 353 w 384"/>
                <a:gd name="T69" fmla="*/ 300 h 446"/>
                <a:gd name="T70" fmla="*/ 315 w 384"/>
                <a:gd name="T71" fmla="*/ 371 h 446"/>
                <a:gd name="T72" fmla="*/ 324 w 384"/>
                <a:gd name="T73" fmla="*/ 356 h 446"/>
                <a:gd name="T74" fmla="*/ 353 w 384"/>
                <a:gd name="T75" fmla="*/ 302 h 446"/>
                <a:gd name="T76" fmla="*/ 323 w 384"/>
                <a:gd name="T77" fmla="*/ 405 h 446"/>
                <a:gd name="T78" fmla="*/ 363 w 384"/>
                <a:gd name="T79" fmla="*/ 373 h 446"/>
                <a:gd name="T80" fmla="*/ 327 w 384"/>
                <a:gd name="T81" fmla="*/ 42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84" h="446">
                  <a:moveTo>
                    <a:pt x="379" y="429"/>
                  </a:moveTo>
                  <a:cubicBezTo>
                    <a:pt x="379" y="428"/>
                    <a:pt x="379" y="428"/>
                    <a:pt x="379" y="428"/>
                  </a:cubicBezTo>
                  <a:cubicBezTo>
                    <a:pt x="379" y="365"/>
                    <a:pt x="373" y="302"/>
                    <a:pt x="354" y="242"/>
                  </a:cubicBezTo>
                  <a:cubicBezTo>
                    <a:pt x="346" y="213"/>
                    <a:pt x="334" y="186"/>
                    <a:pt x="318" y="160"/>
                  </a:cubicBezTo>
                  <a:cubicBezTo>
                    <a:pt x="307" y="142"/>
                    <a:pt x="291" y="127"/>
                    <a:pt x="275" y="112"/>
                  </a:cubicBezTo>
                  <a:cubicBezTo>
                    <a:pt x="237" y="77"/>
                    <a:pt x="191" y="46"/>
                    <a:pt x="141" y="25"/>
                  </a:cubicBezTo>
                  <a:cubicBezTo>
                    <a:pt x="109" y="12"/>
                    <a:pt x="70" y="0"/>
                    <a:pt x="35" y="6"/>
                  </a:cubicBezTo>
                  <a:cubicBezTo>
                    <a:pt x="35" y="4"/>
                    <a:pt x="35" y="3"/>
                    <a:pt x="35" y="2"/>
                  </a:cubicBezTo>
                  <a:cubicBezTo>
                    <a:pt x="35" y="1"/>
                    <a:pt x="33" y="1"/>
                    <a:pt x="33" y="1"/>
                  </a:cubicBezTo>
                  <a:cubicBezTo>
                    <a:pt x="33" y="3"/>
                    <a:pt x="33" y="5"/>
                    <a:pt x="32" y="6"/>
                  </a:cubicBezTo>
                  <a:cubicBezTo>
                    <a:pt x="24" y="8"/>
                    <a:pt x="16" y="10"/>
                    <a:pt x="9" y="14"/>
                  </a:cubicBezTo>
                  <a:cubicBezTo>
                    <a:pt x="6" y="15"/>
                    <a:pt x="8" y="19"/>
                    <a:pt x="11" y="18"/>
                  </a:cubicBezTo>
                  <a:cubicBezTo>
                    <a:pt x="18" y="16"/>
                    <a:pt x="24" y="15"/>
                    <a:pt x="31" y="14"/>
                  </a:cubicBezTo>
                  <a:cubicBezTo>
                    <a:pt x="30" y="26"/>
                    <a:pt x="30" y="37"/>
                    <a:pt x="32" y="49"/>
                  </a:cubicBezTo>
                  <a:cubicBezTo>
                    <a:pt x="34" y="63"/>
                    <a:pt x="36" y="86"/>
                    <a:pt x="48" y="97"/>
                  </a:cubicBezTo>
                  <a:cubicBezTo>
                    <a:pt x="49" y="99"/>
                    <a:pt x="52" y="98"/>
                    <a:pt x="52" y="95"/>
                  </a:cubicBezTo>
                  <a:cubicBezTo>
                    <a:pt x="53" y="83"/>
                    <a:pt x="44" y="68"/>
                    <a:pt x="41" y="56"/>
                  </a:cubicBezTo>
                  <a:cubicBezTo>
                    <a:pt x="37" y="42"/>
                    <a:pt x="35" y="28"/>
                    <a:pt x="35" y="14"/>
                  </a:cubicBezTo>
                  <a:cubicBezTo>
                    <a:pt x="55" y="12"/>
                    <a:pt x="75" y="16"/>
                    <a:pt x="95" y="21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87" y="36"/>
                    <a:pt x="84" y="51"/>
                    <a:pt x="83" y="67"/>
                  </a:cubicBezTo>
                  <a:cubicBezTo>
                    <a:pt x="82" y="81"/>
                    <a:pt x="85" y="101"/>
                    <a:pt x="95" y="112"/>
                  </a:cubicBezTo>
                  <a:cubicBezTo>
                    <a:pt x="97" y="113"/>
                    <a:pt x="99" y="112"/>
                    <a:pt x="99" y="110"/>
                  </a:cubicBezTo>
                  <a:cubicBezTo>
                    <a:pt x="100" y="104"/>
                    <a:pt x="98" y="98"/>
                    <a:pt x="96" y="92"/>
                  </a:cubicBezTo>
                  <a:cubicBezTo>
                    <a:pt x="94" y="84"/>
                    <a:pt x="93" y="76"/>
                    <a:pt x="93" y="67"/>
                  </a:cubicBezTo>
                  <a:cubicBezTo>
                    <a:pt x="92" y="52"/>
                    <a:pt x="94" y="38"/>
                    <a:pt x="100" y="24"/>
                  </a:cubicBezTo>
                  <a:cubicBezTo>
                    <a:pt x="100" y="24"/>
                    <a:pt x="100" y="23"/>
                    <a:pt x="100" y="23"/>
                  </a:cubicBezTo>
                  <a:cubicBezTo>
                    <a:pt x="114" y="28"/>
                    <a:pt x="128" y="33"/>
                    <a:pt x="140" y="39"/>
                  </a:cubicBezTo>
                  <a:cubicBezTo>
                    <a:pt x="144" y="41"/>
                    <a:pt x="147" y="43"/>
                    <a:pt x="151" y="44"/>
                  </a:cubicBezTo>
                  <a:cubicBezTo>
                    <a:pt x="139" y="56"/>
                    <a:pt x="134" y="71"/>
                    <a:pt x="131" y="87"/>
                  </a:cubicBezTo>
                  <a:cubicBezTo>
                    <a:pt x="128" y="101"/>
                    <a:pt x="126" y="115"/>
                    <a:pt x="130" y="129"/>
                  </a:cubicBezTo>
                  <a:cubicBezTo>
                    <a:pt x="98" y="115"/>
                    <a:pt x="62" y="109"/>
                    <a:pt x="25" y="113"/>
                  </a:cubicBezTo>
                  <a:cubicBezTo>
                    <a:pt x="26" y="102"/>
                    <a:pt x="21" y="89"/>
                    <a:pt x="19" y="81"/>
                  </a:cubicBezTo>
                  <a:cubicBezTo>
                    <a:pt x="15" y="59"/>
                    <a:pt x="9" y="37"/>
                    <a:pt x="3" y="16"/>
                  </a:cubicBezTo>
                  <a:cubicBezTo>
                    <a:pt x="3" y="15"/>
                    <a:pt x="1" y="15"/>
                    <a:pt x="1" y="16"/>
                  </a:cubicBezTo>
                  <a:cubicBezTo>
                    <a:pt x="0" y="36"/>
                    <a:pt x="4" y="54"/>
                    <a:pt x="7" y="74"/>
                  </a:cubicBezTo>
                  <a:cubicBezTo>
                    <a:pt x="9" y="84"/>
                    <a:pt x="10" y="95"/>
                    <a:pt x="11" y="106"/>
                  </a:cubicBezTo>
                  <a:cubicBezTo>
                    <a:pt x="11" y="109"/>
                    <a:pt x="11" y="112"/>
                    <a:pt x="11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7" y="115"/>
                    <a:pt x="8" y="119"/>
                    <a:pt x="10" y="119"/>
                  </a:cubicBezTo>
                  <a:cubicBezTo>
                    <a:pt x="11" y="119"/>
                    <a:pt x="11" y="119"/>
                    <a:pt x="11" y="119"/>
                  </a:cubicBezTo>
                  <a:cubicBezTo>
                    <a:pt x="12" y="122"/>
                    <a:pt x="13" y="124"/>
                    <a:pt x="15" y="127"/>
                  </a:cubicBezTo>
                  <a:cubicBezTo>
                    <a:pt x="17" y="128"/>
                    <a:pt x="19" y="128"/>
                    <a:pt x="21" y="127"/>
                  </a:cubicBezTo>
                  <a:cubicBezTo>
                    <a:pt x="23" y="125"/>
                    <a:pt x="24" y="122"/>
                    <a:pt x="24" y="120"/>
                  </a:cubicBezTo>
                  <a:cubicBezTo>
                    <a:pt x="62" y="121"/>
                    <a:pt x="98" y="128"/>
                    <a:pt x="131" y="145"/>
                  </a:cubicBezTo>
                  <a:cubicBezTo>
                    <a:pt x="165" y="162"/>
                    <a:pt x="193" y="188"/>
                    <a:pt x="214" y="218"/>
                  </a:cubicBezTo>
                  <a:cubicBezTo>
                    <a:pt x="256" y="279"/>
                    <a:pt x="276" y="355"/>
                    <a:pt x="276" y="427"/>
                  </a:cubicBezTo>
                  <a:cubicBezTo>
                    <a:pt x="276" y="427"/>
                    <a:pt x="275" y="428"/>
                    <a:pt x="276" y="429"/>
                  </a:cubicBezTo>
                  <a:cubicBezTo>
                    <a:pt x="276" y="429"/>
                    <a:pt x="276" y="429"/>
                    <a:pt x="276" y="429"/>
                  </a:cubicBezTo>
                  <a:cubicBezTo>
                    <a:pt x="277" y="434"/>
                    <a:pt x="283" y="437"/>
                    <a:pt x="287" y="436"/>
                  </a:cubicBezTo>
                  <a:cubicBezTo>
                    <a:pt x="296" y="440"/>
                    <a:pt x="305" y="441"/>
                    <a:pt x="314" y="442"/>
                  </a:cubicBezTo>
                  <a:cubicBezTo>
                    <a:pt x="324" y="443"/>
                    <a:pt x="334" y="443"/>
                    <a:pt x="344" y="444"/>
                  </a:cubicBezTo>
                  <a:cubicBezTo>
                    <a:pt x="353" y="444"/>
                    <a:pt x="365" y="446"/>
                    <a:pt x="375" y="444"/>
                  </a:cubicBezTo>
                  <a:cubicBezTo>
                    <a:pt x="382" y="442"/>
                    <a:pt x="384" y="433"/>
                    <a:pt x="379" y="429"/>
                  </a:cubicBezTo>
                  <a:close/>
                  <a:moveTo>
                    <a:pt x="327" y="425"/>
                  </a:moveTo>
                  <a:cubicBezTo>
                    <a:pt x="317" y="426"/>
                    <a:pt x="306" y="428"/>
                    <a:pt x="295" y="428"/>
                  </a:cubicBezTo>
                  <a:cubicBezTo>
                    <a:pt x="295" y="350"/>
                    <a:pt x="273" y="270"/>
                    <a:pt x="225" y="205"/>
                  </a:cubicBezTo>
                  <a:cubicBezTo>
                    <a:pt x="202" y="175"/>
                    <a:pt x="173" y="150"/>
                    <a:pt x="139" y="133"/>
                  </a:cubicBezTo>
                  <a:cubicBezTo>
                    <a:pt x="138" y="104"/>
                    <a:pt x="136" y="71"/>
                    <a:pt x="153" y="45"/>
                  </a:cubicBezTo>
                  <a:cubicBezTo>
                    <a:pt x="153" y="45"/>
                    <a:pt x="153" y="45"/>
                    <a:pt x="153" y="45"/>
                  </a:cubicBezTo>
                  <a:cubicBezTo>
                    <a:pt x="195" y="66"/>
                    <a:pt x="233" y="93"/>
                    <a:pt x="267" y="124"/>
                  </a:cubicBezTo>
                  <a:cubicBezTo>
                    <a:pt x="267" y="125"/>
                    <a:pt x="268" y="125"/>
                    <a:pt x="268" y="126"/>
                  </a:cubicBezTo>
                  <a:cubicBezTo>
                    <a:pt x="258" y="135"/>
                    <a:pt x="249" y="145"/>
                    <a:pt x="243" y="158"/>
                  </a:cubicBezTo>
                  <a:cubicBezTo>
                    <a:pt x="237" y="170"/>
                    <a:pt x="226" y="193"/>
                    <a:pt x="236" y="205"/>
                  </a:cubicBezTo>
                  <a:cubicBezTo>
                    <a:pt x="237" y="207"/>
                    <a:pt x="240" y="207"/>
                    <a:pt x="241" y="205"/>
                  </a:cubicBezTo>
                  <a:cubicBezTo>
                    <a:pt x="244" y="199"/>
                    <a:pt x="243" y="192"/>
                    <a:pt x="244" y="185"/>
                  </a:cubicBezTo>
                  <a:cubicBezTo>
                    <a:pt x="246" y="176"/>
                    <a:pt x="249" y="167"/>
                    <a:pt x="253" y="159"/>
                  </a:cubicBezTo>
                  <a:cubicBezTo>
                    <a:pt x="259" y="148"/>
                    <a:pt x="264" y="138"/>
                    <a:pt x="270" y="128"/>
                  </a:cubicBezTo>
                  <a:cubicBezTo>
                    <a:pt x="306" y="162"/>
                    <a:pt x="326" y="204"/>
                    <a:pt x="340" y="250"/>
                  </a:cubicBezTo>
                  <a:cubicBezTo>
                    <a:pt x="345" y="266"/>
                    <a:pt x="349" y="283"/>
                    <a:pt x="353" y="300"/>
                  </a:cubicBezTo>
                  <a:cubicBezTo>
                    <a:pt x="343" y="308"/>
                    <a:pt x="335" y="318"/>
                    <a:pt x="328" y="328"/>
                  </a:cubicBezTo>
                  <a:cubicBezTo>
                    <a:pt x="321" y="338"/>
                    <a:pt x="310" y="358"/>
                    <a:pt x="315" y="371"/>
                  </a:cubicBezTo>
                  <a:cubicBezTo>
                    <a:pt x="315" y="373"/>
                    <a:pt x="318" y="373"/>
                    <a:pt x="319" y="371"/>
                  </a:cubicBezTo>
                  <a:cubicBezTo>
                    <a:pt x="323" y="367"/>
                    <a:pt x="323" y="362"/>
                    <a:pt x="324" y="356"/>
                  </a:cubicBezTo>
                  <a:cubicBezTo>
                    <a:pt x="327" y="348"/>
                    <a:pt x="330" y="339"/>
                    <a:pt x="334" y="331"/>
                  </a:cubicBezTo>
                  <a:cubicBezTo>
                    <a:pt x="340" y="321"/>
                    <a:pt x="346" y="311"/>
                    <a:pt x="353" y="302"/>
                  </a:cubicBezTo>
                  <a:cubicBezTo>
                    <a:pt x="357" y="323"/>
                    <a:pt x="360" y="344"/>
                    <a:pt x="362" y="366"/>
                  </a:cubicBezTo>
                  <a:cubicBezTo>
                    <a:pt x="352" y="382"/>
                    <a:pt x="336" y="391"/>
                    <a:pt x="323" y="405"/>
                  </a:cubicBezTo>
                  <a:cubicBezTo>
                    <a:pt x="322" y="407"/>
                    <a:pt x="324" y="409"/>
                    <a:pt x="326" y="408"/>
                  </a:cubicBezTo>
                  <a:cubicBezTo>
                    <a:pt x="341" y="402"/>
                    <a:pt x="354" y="387"/>
                    <a:pt x="363" y="373"/>
                  </a:cubicBezTo>
                  <a:cubicBezTo>
                    <a:pt x="364" y="390"/>
                    <a:pt x="365" y="407"/>
                    <a:pt x="365" y="424"/>
                  </a:cubicBezTo>
                  <a:cubicBezTo>
                    <a:pt x="353" y="422"/>
                    <a:pt x="338" y="425"/>
                    <a:pt x="327" y="4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0" name="Freeform 2266"/>
            <p:cNvSpPr>
              <a:spLocks/>
            </p:cNvSpPr>
            <p:nvPr/>
          </p:nvSpPr>
          <p:spPr bwMode="auto">
            <a:xfrm>
              <a:off x="10944225" y="331787"/>
              <a:ext cx="55563" cy="122238"/>
            </a:xfrm>
            <a:custGeom>
              <a:avLst/>
              <a:gdLst>
                <a:gd name="T0" fmla="*/ 28 w 35"/>
                <a:gd name="T1" fmla="*/ 1 h 77"/>
                <a:gd name="T2" fmla="*/ 15 w 35"/>
                <a:gd name="T3" fmla="*/ 29 h 77"/>
                <a:gd name="T4" fmla="*/ 6 w 35"/>
                <a:gd name="T5" fmla="*/ 74 h 77"/>
                <a:gd name="T6" fmla="*/ 12 w 35"/>
                <a:gd name="T7" fmla="*/ 75 h 77"/>
                <a:gd name="T8" fmla="*/ 17 w 35"/>
                <a:gd name="T9" fmla="*/ 55 h 77"/>
                <a:gd name="T10" fmla="*/ 24 w 35"/>
                <a:gd name="T11" fmla="*/ 31 h 77"/>
                <a:gd name="T12" fmla="*/ 29 w 35"/>
                <a:gd name="T13" fmla="*/ 1 h 77"/>
                <a:gd name="T14" fmla="*/ 28 w 35"/>
                <a:gd name="T15" fmla="*/ 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77">
                  <a:moveTo>
                    <a:pt x="28" y="1"/>
                  </a:moveTo>
                  <a:cubicBezTo>
                    <a:pt x="22" y="8"/>
                    <a:pt x="18" y="20"/>
                    <a:pt x="15" y="29"/>
                  </a:cubicBezTo>
                  <a:cubicBezTo>
                    <a:pt x="10" y="41"/>
                    <a:pt x="0" y="61"/>
                    <a:pt x="6" y="74"/>
                  </a:cubicBezTo>
                  <a:cubicBezTo>
                    <a:pt x="7" y="76"/>
                    <a:pt x="11" y="77"/>
                    <a:pt x="12" y="75"/>
                  </a:cubicBezTo>
                  <a:cubicBezTo>
                    <a:pt x="15" y="69"/>
                    <a:pt x="16" y="62"/>
                    <a:pt x="17" y="55"/>
                  </a:cubicBezTo>
                  <a:cubicBezTo>
                    <a:pt x="19" y="47"/>
                    <a:pt x="22" y="39"/>
                    <a:pt x="24" y="31"/>
                  </a:cubicBezTo>
                  <a:cubicBezTo>
                    <a:pt x="27" y="24"/>
                    <a:pt x="35" y="9"/>
                    <a:pt x="29" y="1"/>
                  </a:cubicBezTo>
                  <a:cubicBezTo>
                    <a:pt x="29" y="1"/>
                    <a:pt x="29" y="0"/>
                    <a:pt x="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1" name="Freeform 2267"/>
            <p:cNvSpPr>
              <a:spLocks/>
            </p:cNvSpPr>
            <p:nvPr/>
          </p:nvSpPr>
          <p:spPr bwMode="auto">
            <a:xfrm>
              <a:off x="11058525" y="481012"/>
              <a:ext cx="74613" cy="144463"/>
            </a:xfrm>
            <a:custGeom>
              <a:avLst/>
              <a:gdLst>
                <a:gd name="T0" fmla="*/ 47 w 47"/>
                <a:gd name="T1" fmla="*/ 1 h 91"/>
                <a:gd name="T2" fmla="*/ 46 w 47"/>
                <a:gd name="T3" fmla="*/ 1 h 91"/>
                <a:gd name="T4" fmla="*/ 19 w 47"/>
                <a:gd name="T5" fmla="*/ 46 h 91"/>
                <a:gd name="T6" fmla="*/ 4 w 47"/>
                <a:gd name="T7" fmla="*/ 88 h 91"/>
                <a:gd name="T8" fmla="*/ 9 w 47"/>
                <a:gd name="T9" fmla="*/ 89 h 91"/>
                <a:gd name="T10" fmla="*/ 16 w 47"/>
                <a:gd name="T11" fmla="*/ 70 h 91"/>
                <a:gd name="T12" fmla="*/ 29 w 47"/>
                <a:gd name="T13" fmla="*/ 43 h 91"/>
                <a:gd name="T14" fmla="*/ 47 w 47"/>
                <a:gd name="T15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91">
                  <a:moveTo>
                    <a:pt x="47" y="1"/>
                  </a:moveTo>
                  <a:cubicBezTo>
                    <a:pt x="47" y="0"/>
                    <a:pt x="46" y="0"/>
                    <a:pt x="46" y="1"/>
                  </a:cubicBezTo>
                  <a:cubicBezTo>
                    <a:pt x="39" y="17"/>
                    <a:pt x="28" y="31"/>
                    <a:pt x="19" y="46"/>
                  </a:cubicBezTo>
                  <a:cubicBezTo>
                    <a:pt x="12" y="57"/>
                    <a:pt x="0" y="75"/>
                    <a:pt x="4" y="88"/>
                  </a:cubicBezTo>
                  <a:cubicBezTo>
                    <a:pt x="5" y="90"/>
                    <a:pt x="8" y="91"/>
                    <a:pt x="9" y="89"/>
                  </a:cubicBezTo>
                  <a:cubicBezTo>
                    <a:pt x="13" y="83"/>
                    <a:pt x="14" y="76"/>
                    <a:pt x="16" y="70"/>
                  </a:cubicBezTo>
                  <a:cubicBezTo>
                    <a:pt x="19" y="60"/>
                    <a:pt x="24" y="52"/>
                    <a:pt x="29" y="43"/>
                  </a:cubicBezTo>
                  <a:cubicBezTo>
                    <a:pt x="37" y="29"/>
                    <a:pt x="44" y="16"/>
                    <a:pt x="4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2" name="Freeform 2268"/>
            <p:cNvSpPr>
              <a:spLocks/>
            </p:cNvSpPr>
            <p:nvPr/>
          </p:nvSpPr>
          <p:spPr bwMode="auto">
            <a:xfrm>
              <a:off x="11101388" y="584200"/>
              <a:ext cx="69850" cy="125413"/>
            </a:xfrm>
            <a:custGeom>
              <a:avLst/>
              <a:gdLst>
                <a:gd name="T0" fmla="*/ 42 w 44"/>
                <a:gd name="T1" fmla="*/ 1 h 80"/>
                <a:gd name="T2" fmla="*/ 17 w 44"/>
                <a:gd name="T3" fmla="*/ 37 h 80"/>
                <a:gd name="T4" fmla="*/ 1 w 44"/>
                <a:gd name="T5" fmla="*/ 77 h 80"/>
                <a:gd name="T6" fmla="*/ 6 w 44"/>
                <a:gd name="T7" fmla="*/ 78 h 80"/>
                <a:gd name="T8" fmla="*/ 26 w 44"/>
                <a:gd name="T9" fmla="*/ 38 h 80"/>
                <a:gd name="T10" fmla="*/ 44 w 44"/>
                <a:gd name="T11" fmla="*/ 1 h 80"/>
                <a:gd name="T12" fmla="*/ 42 w 44"/>
                <a:gd name="T13" fmla="*/ 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80">
                  <a:moveTo>
                    <a:pt x="42" y="1"/>
                  </a:moveTo>
                  <a:cubicBezTo>
                    <a:pt x="33" y="13"/>
                    <a:pt x="25" y="25"/>
                    <a:pt x="17" y="37"/>
                  </a:cubicBezTo>
                  <a:cubicBezTo>
                    <a:pt x="9" y="50"/>
                    <a:pt x="2" y="62"/>
                    <a:pt x="1" y="77"/>
                  </a:cubicBezTo>
                  <a:cubicBezTo>
                    <a:pt x="0" y="80"/>
                    <a:pt x="5" y="80"/>
                    <a:pt x="6" y="78"/>
                  </a:cubicBezTo>
                  <a:cubicBezTo>
                    <a:pt x="14" y="65"/>
                    <a:pt x="19" y="51"/>
                    <a:pt x="26" y="38"/>
                  </a:cubicBezTo>
                  <a:cubicBezTo>
                    <a:pt x="33" y="25"/>
                    <a:pt x="39" y="14"/>
                    <a:pt x="44" y="1"/>
                  </a:cubicBezTo>
                  <a:cubicBezTo>
                    <a:pt x="44" y="0"/>
                    <a:pt x="43" y="0"/>
                    <a:pt x="4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3" name="Freeform 2269"/>
            <p:cNvSpPr>
              <a:spLocks/>
            </p:cNvSpPr>
            <p:nvPr/>
          </p:nvSpPr>
          <p:spPr bwMode="auto">
            <a:xfrm>
              <a:off x="10861675" y="741362"/>
              <a:ext cx="50800" cy="88900"/>
            </a:xfrm>
            <a:custGeom>
              <a:avLst/>
              <a:gdLst>
                <a:gd name="T0" fmla="*/ 8 w 32"/>
                <a:gd name="T1" fmla="*/ 55 h 56"/>
                <a:gd name="T2" fmla="*/ 17 w 32"/>
                <a:gd name="T3" fmla="*/ 32 h 56"/>
                <a:gd name="T4" fmla="*/ 31 w 32"/>
                <a:gd name="T5" fmla="*/ 3 h 56"/>
                <a:gd name="T6" fmla="*/ 29 w 32"/>
                <a:gd name="T7" fmla="*/ 1 h 56"/>
                <a:gd name="T8" fmla="*/ 11 w 32"/>
                <a:gd name="T9" fmla="*/ 24 h 56"/>
                <a:gd name="T10" fmla="*/ 3 w 32"/>
                <a:gd name="T11" fmla="*/ 53 h 56"/>
                <a:gd name="T12" fmla="*/ 8 w 32"/>
                <a:gd name="T13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56">
                  <a:moveTo>
                    <a:pt x="8" y="55"/>
                  </a:moveTo>
                  <a:cubicBezTo>
                    <a:pt x="14" y="49"/>
                    <a:pt x="14" y="39"/>
                    <a:pt x="17" y="32"/>
                  </a:cubicBezTo>
                  <a:cubicBezTo>
                    <a:pt x="20" y="22"/>
                    <a:pt x="24" y="11"/>
                    <a:pt x="31" y="3"/>
                  </a:cubicBezTo>
                  <a:cubicBezTo>
                    <a:pt x="32" y="2"/>
                    <a:pt x="30" y="0"/>
                    <a:pt x="29" y="1"/>
                  </a:cubicBezTo>
                  <a:cubicBezTo>
                    <a:pt x="21" y="7"/>
                    <a:pt x="15" y="15"/>
                    <a:pt x="11" y="24"/>
                  </a:cubicBezTo>
                  <a:cubicBezTo>
                    <a:pt x="7" y="32"/>
                    <a:pt x="0" y="45"/>
                    <a:pt x="3" y="53"/>
                  </a:cubicBezTo>
                  <a:cubicBezTo>
                    <a:pt x="4" y="55"/>
                    <a:pt x="7" y="56"/>
                    <a:pt x="8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98" name="Group 2297"/>
          <p:cNvGrpSpPr/>
          <p:nvPr/>
        </p:nvGrpSpPr>
        <p:grpSpPr>
          <a:xfrm>
            <a:off x="8480425" y="66675"/>
            <a:ext cx="927100" cy="901700"/>
            <a:chOff x="8480425" y="66675"/>
            <a:chExt cx="927100" cy="901700"/>
          </a:xfrm>
        </p:grpSpPr>
        <p:sp>
          <p:nvSpPr>
            <p:cNvPr id="2274" name="Freeform 2270"/>
            <p:cNvSpPr>
              <a:spLocks noEditPoints="1"/>
            </p:cNvSpPr>
            <p:nvPr/>
          </p:nvSpPr>
          <p:spPr bwMode="auto">
            <a:xfrm>
              <a:off x="8480425" y="66675"/>
              <a:ext cx="927100" cy="901700"/>
            </a:xfrm>
            <a:custGeom>
              <a:avLst/>
              <a:gdLst>
                <a:gd name="T0" fmla="*/ 245 w 587"/>
                <a:gd name="T1" fmla="*/ 2 h 569"/>
                <a:gd name="T2" fmla="*/ 58 w 587"/>
                <a:gd name="T3" fmla="*/ 16 h 569"/>
                <a:gd name="T4" fmla="*/ 26 w 587"/>
                <a:gd name="T5" fmla="*/ 162 h 569"/>
                <a:gd name="T6" fmla="*/ 54 w 587"/>
                <a:gd name="T7" fmla="*/ 531 h 569"/>
                <a:gd name="T8" fmla="*/ 468 w 587"/>
                <a:gd name="T9" fmla="*/ 559 h 569"/>
                <a:gd name="T10" fmla="*/ 514 w 587"/>
                <a:gd name="T11" fmla="*/ 542 h 569"/>
                <a:gd name="T12" fmla="*/ 561 w 587"/>
                <a:gd name="T13" fmla="*/ 268 h 569"/>
                <a:gd name="T14" fmla="*/ 548 w 587"/>
                <a:gd name="T15" fmla="*/ 284 h 569"/>
                <a:gd name="T16" fmla="*/ 528 w 587"/>
                <a:gd name="T17" fmla="*/ 401 h 569"/>
                <a:gd name="T18" fmla="*/ 531 w 587"/>
                <a:gd name="T19" fmla="*/ 361 h 569"/>
                <a:gd name="T20" fmla="*/ 542 w 587"/>
                <a:gd name="T21" fmla="*/ 295 h 569"/>
                <a:gd name="T22" fmla="*/ 557 w 587"/>
                <a:gd name="T23" fmla="*/ 178 h 569"/>
                <a:gd name="T24" fmla="*/ 519 w 587"/>
                <a:gd name="T25" fmla="*/ 257 h 569"/>
                <a:gd name="T26" fmla="*/ 561 w 587"/>
                <a:gd name="T27" fmla="*/ 134 h 569"/>
                <a:gd name="T28" fmla="*/ 578 w 587"/>
                <a:gd name="T29" fmla="*/ 93 h 569"/>
                <a:gd name="T30" fmla="*/ 566 w 587"/>
                <a:gd name="T31" fmla="*/ 89 h 569"/>
                <a:gd name="T32" fmla="*/ 561 w 587"/>
                <a:gd name="T33" fmla="*/ 92 h 569"/>
                <a:gd name="T34" fmla="*/ 512 w 587"/>
                <a:gd name="T35" fmla="*/ 84 h 569"/>
                <a:gd name="T36" fmla="*/ 463 w 587"/>
                <a:gd name="T37" fmla="*/ 79 h 569"/>
                <a:gd name="T38" fmla="*/ 81 w 587"/>
                <a:gd name="T39" fmla="*/ 20 h 569"/>
                <a:gd name="T40" fmla="*/ 211 w 587"/>
                <a:gd name="T41" fmla="*/ 37 h 569"/>
                <a:gd name="T42" fmla="*/ 262 w 587"/>
                <a:gd name="T43" fmla="*/ 37 h 569"/>
                <a:gd name="T44" fmla="*/ 283 w 587"/>
                <a:gd name="T45" fmla="*/ 49 h 569"/>
                <a:gd name="T46" fmla="*/ 422 w 587"/>
                <a:gd name="T47" fmla="*/ 84 h 569"/>
                <a:gd name="T48" fmla="*/ 507 w 587"/>
                <a:gd name="T49" fmla="*/ 130 h 569"/>
                <a:gd name="T50" fmla="*/ 498 w 587"/>
                <a:gd name="T51" fmla="*/ 185 h 569"/>
                <a:gd name="T52" fmla="*/ 482 w 587"/>
                <a:gd name="T53" fmla="*/ 485 h 569"/>
                <a:gd name="T54" fmla="*/ 508 w 587"/>
                <a:gd name="T55" fmla="*/ 460 h 569"/>
                <a:gd name="T56" fmla="*/ 512 w 587"/>
                <a:gd name="T57" fmla="*/ 522 h 569"/>
                <a:gd name="T58" fmla="*/ 464 w 587"/>
                <a:gd name="T59" fmla="*/ 546 h 569"/>
                <a:gd name="T60" fmla="*/ 447 w 587"/>
                <a:gd name="T61" fmla="*/ 531 h 569"/>
                <a:gd name="T62" fmla="*/ 373 w 587"/>
                <a:gd name="T63" fmla="*/ 529 h 569"/>
                <a:gd name="T64" fmla="*/ 484 w 587"/>
                <a:gd name="T65" fmla="*/ 505 h 569"/>
                <a:gd name="T66" fmla="*/ 84 w 587"/>
                <a:gd name="T67" fmla="*/ 210 h 569"/>
                <a:gd name="T68" fmla="*/ 85 w 587"/>
                <a:gd name="T69" fmla="*/ 73 h 569"/>
                <a:gd name="T70" fmla="*/ 82 w 587"/>
                <a:gd name="T71" fmla="*/ 108 h 569"/>
                <a:gd name="T72" fmla="*/ 81 w 587"/>
                <a:gd name="T73" fmla="*/ 20 h 569"/>
                <a:gd name="T74" fmla="*/ 189 w 587"/>
                <a:gd name="T75" fmla="*/ 514 h 569"/>
                <a:gd name="T76" fmla="*/ 125 w 587"/>
                <a:gd name="T77" fmla="*/ 529 h 569"/>
                <a:gd name="T78" fmla="*/ 44 w 587"/>
                <a:gd name="T79" fmla="*/ 514 h 569"/>
                <a:gd name="T80" fmla="*/ 262 w 587"/>
                <a:gd name="T81" fmla="*/ 551 h 569"/>
                <a:gd name="T82" fmla="*/ 241 w 587"/>
                <a:gd name="T83" fmla="*/ 521 h 569"/>
                <a:gd name="T84" fmla="*/ 64 w 587"/>
                <a:gd name="T85" fmla="*/ 261 h 569"/>
                <a:gd name="T86" fmla="*/ 72 w 587"/>
                <a:gd name="T87" fmla="*/ 213 h 569"/>
                <a:gd name="T88" fmla="*/ 50 w 587"/>
                <a:gd name="T89" fmla="*/ 365 h 569"/>
                <a:gd name="T90" fmla="*/ 13 w 587"/>
                <a:gd name="T91" fmla="*/ 332 h 569"/>
                <a:gd name="T92" fmla="*/ 13 w 587"/>
                <a:gd name="T93" fmla="*/ 332 h 569"/>
                <a:gd name="T94" fmla="*/ 22 w 587"/>
                <a:gd name="T95" fmla="*/ 443 h 569"/>
                <a:gd name="T96" fmla="*/ 51 w 587"/>
                <a:gd name="T97" fmla="*/ 443 h 569"/>
                <a:gd name="T98" fmla="*/ 50 w 587"/>
                <a:gd name="T99" fmla="*/ 494 h 569"/>
                <a:gd name="T100" fmla="*/ 300 w 587"/>
                <a:gd name="T101" fmla="*/ 515 h 569"/>
                <a:gd name="T102" fmla="*/ 264 w 587"/>
                <a:gd name="T103" fmla="*/ 552 h 569"/>
                <a:gd name="T104" fmla="*/ 32 w 587"/>
                <a:gd name="T105" fmla="*/ 113 h 569"/>
                <a:gd name="T106" fmla="*/ 21 w 587"/>
                <a:gd name="T107" fmla="*/ 309 h 569"/>
                <a:gd name="T108" fmla="*/ 20 w 587"/>
                <a:gd name="T109" fmla="*/ 464 h 569"/>
                <a:gd name="T110" fmla="*/ 118 w 587"/>
                <a:gd name="T111" fmla="*/ 539 h 569"/>
                <a:gd name="T112" fmla="*/ 117 w 587"/>
                <a:gd name="T113" fmla="*/ 544 h 569"/>
                <a:gd name="T114" fmla="*/ 553 w 587"/>
                <a:gd name="T115" fmla="*/ 317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7" h="569">
                  <a:moveTo>
                    <a:pt x="587" y="103"/>
                  </a:moveTo>
                  <a:cubicBezTo>
                    <a:pt x="587" y="91"/>
                    <a:pt x="586" y="78"/>
                    <a:pt x="583" y="66"/>
                  </a:cubicBezTo>
                  <a:cubicBezTo>
                    <a:pt x="582" y="60"/>
                    <a:pt x="579" y="41"/>
                    <a:pt x="571" y="41"/>
                  </a:cubicBezTo>
                  <a:cubicBezTo>
                    <a:pt x="533" y="36"/>
                    <a:pt x="496" y="31"/>
                    <a:pt x="458" y="26"/>
                  </a:cubicBezTo>
                  <a:cubicBezTo>
                    <a:pt x="386" y="17"/>
                    <a:pt x="314" y="8"/>
                    <a:pt x="242" y="5"/>
                  </a:cubicBezTo>
                  <a:cubicBezTo>
                    <a:pt x="243" y="4"/>
                    <a:pt x="244" y="3"/>
                    <a:pt x="245" y="2"/>
                  </a:cubicBezTo>
                  <a:cubicBezTo>
                    <a:pt x="246" y="1"/>
                    <a:pt x="245" y="0"/>
                    <a:pt x="244" y="1"/>
                  </a:cubicBezTo>
                  <a:cubicBezTo>
                    <a:pt x="243" y="2"/>
                    <a:pt x="241" y="4"/>
                    <a:pt x="239" y="5"/>
                  </a:cubicBezTo>
                  <a:cubicBezTo>
                    <a:pt x="232" y="5"/>
                    <a:pt x="224" y="5"/>
                    <a:pt x="216" y="4"/>
                  </a:cubicBezTo>
                  <a:cubicBezTo>
                    <a:pt x="164" y="3"/>
                    <a:pt x="108" y="4"/>
                    <a:pt x="57" y="17"/>
                  </a:cubicBezTo>
                  <a:cubicBezTo>
                    <a:pt x="58" y="17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6"/>
                    <a:pt x="57" y="17"/>
                    <a:pt x="57" y="17"/>
                  </a:cubicBezTo>
                  <a:cubicBezTo>
                    <a:pt x="52" y="18"/>
                    <a:pt x="47" y="20"/>
                    <a:pt x="43" y="21"/>
                  </a:cubicBezTo>
                  <a:cubicBezTo>
                    <a:pt x="40" y="22"/>
                    <a:pt x="41" y="25"/>
                    <a:pt x="44" y="25"/>
                  </a:cubicBezTo>
                  <a:cubicBezTo>
                    <a:pt x="45" y="25"/>
                    <a:pt x="46" y="25"/>
                    <a:pt x="47" y="25"/>
                  </a:cubicBezTo>
                  <a:cubicBezTo>
                    <a:pt x="33" y="49"/>
                    <a:pt x="33" y="75"/>
                    <a:pt x="32" y="103"/>
                  </a:cubicBezTo>
                  <a:cubicBezTo>
                    <a:pt x="29" y="122"/>
                    <a:pt x="27" y="142"/>
                    <a:pt x="26" y="162"/>
                  </a:cubicBezTo>
                  <a:cubicBezTo>
                    <a:pt x="24" y="173"/>
                    <a:pt x="21" y="184"/>
                    <a:pt x="19" y="195"/>
                  </a:cubicBezTo>
                  <a:cubicBezTo>
                    <a:pt x="14" y="215"/>
                    <a:pt x="11" y="236"/>
                    <a:pt x="8" y="258"/>
                  </a:cubicBezTo>
                  <a:cubicBezTo>
                    <a:pt x="0" y="303"/>
                    <a:pt x="1" y="350"/>
                    <a:pt x="2" y="395"/>
                  </a:cubicBezTo>
                  <a:cubicBezTo>
                    <a:pt x="3" y="421"/>
                    <a:pt x="5" y="446"/>
                    <a:pt x="9" y="471"/>
                  </a:cubicBezTo>
                  <a:cubicBezTo>
                    <a:pt x="12" y="487"/>
                    <a:pt x="17" y="506"/>
                    <a:pt x="28" y="518"/>
                  </a:cubicBezTo>
                  <a:cubicBezTo>
                    <a:pt x="34" y="525"/>
                    <a:pt x="44" y="528"/>
                    <a:pt x="54" y="531"/>
                  </a:cubicBezTo>
                  <a:cubicBezTo>
                    <a:pt x="69" y="537"/>
                    <a:pt x="86" y="541"/>
                    <a:pt x="99" y="545"/>
                  </a:cubicBezTo>
                  <a:cubicBezTo>
                    <a:pt x="158" y="561"/>
                    <a:pt x="219" y="565"/>
                    <a:pt x="279" y="564"/>
                  </a:cubicBezTo>
                  <a:cubicBezTo>
                    <a:pt x="304" y="567"/>
                    <a:pt x="329" y="569"/>
                    <a:pt x="354" y="569"/>
                  </a:cubicBezTo>
                  <a:cubicBezTo>
                    <a:pt x="380" y="568"/>
                    <a:pt x="406" y="565"/>
                    <a:pt x="431" y="561"/>
                  </a:cubicBezTo>
                  <a:cubicBezTo>
                    <a:pt x="432" y="561"/>
                    <a:pt x="432" y="561"/>
                    <a:pt x="432" y="561"/>
                  </a:cubicBezTo>
                  <a:cubicBezTo>
                    <a:pt x="444" y="561"/>
                    <a:pt x="456" y="560"/>
                    <a:pt x="468" y="559"/>
                  </a:cubicBezTo>
                  <a:cubicBezTo>
                    <a:pt x="468" y="559"/>
                    <a:pt x="468" y="559"/>
                    <a:pt x="469" y="559"/>
                  </a:cubicBezTo>
                  <a:cubicBezTo>
                    <a:pt x="469" y="559"/>
                    <a:pt x="469" y="559"/>
                    <a:pt x="469" y="559"/>
                  </a:cubicBezTo>
                  <a:cubicBezTo>
                    <a:pt x="479" y="557"/>
                    <a:pt x="489" y="555"/>
                    <a:pt x="499" y="552"/>
                  </a:cubicBezTo>
                  <a:cubicBezTo>
                    <a:pt x="501" y="551"/>
                    <a:pt x="504" y="550"/>
                    <a:pt x="506" y="548"/>
                  </a:cubicBezTo>
                  <a:cubicBezTo>
                    <a:pt x="508" y="548"/>
                    <a:pt x="511" y="547"/>
                    <a:pt x="513" y="545"/>
                  </a:cubicBezTo>
                  <a:cubicBezTo>
                    <a:pt x="515" y="545"/>
                    <a:pt x="515" y="543"/>
                    <a:pt x="514" y="542"/>
                  </a:cubicBezTo>
                  <a:cubicBezTo>
                    <a:pt x="515" y="541"/>
                    <a:pt x="515" y="540"/>
                    <a:pt x="516" y="539"/>
                  </a:cubicBezTo>
                  <a:cubicBezTo>
                    <a:pt x="519" y="542"/>
                    <a:pt x="524" y="542"/>
                    <a:pt x="524" y="538"/>
                  </a:cubicBezTo>
                  <a:cubicBezTo>
                    <a:pt x="525" y="532"/>
                    <a:pt x="526" y="527"/>
                    <a:pt x="527" y="522"/>
                  </a:cubicBezTo>
                  <a:cubicBezTo>
                    <a:pt x="536" y="498"/>
                    <a:pt x="537" y="468"/>
                    <a:pt x="539" y="448"/>
                  </a:cubicBezTo>
                  <a:cubicBezTo>
                    <a:pt x="542" y="420"/>
                    <a:pt x="548" y="393"/>
                    <a:pt x="552" y="366"/>
                  </a:cubicBezTo>
                  <a:cubicBezTo>
                    <a:pt x="556" y="334"/>
                    <a:pt x="559" y="301"/>
                    <a:pt x="561" y="268"/>
                  </a:cubicBezTo>
                  <a:cubicBezTo>
                    <a:pt x="572" y="213"/>
                    <a:pt x="587" y="159"/>
                    <a:pt x="587" y="103"/>
                  </a:cubicBezTo>
                  <a:close/>
                  <a:moveTo>
                    <a:pt x="555" y="252"/>
                  </a:moveTo>
                  <a:cubicBezTo>
                    <a:pt x="538" y="259"/>
                    <a:pt x="521" y="270"/>
                    <a:pt x="512" y="287"/>
                  </a:cubicBezTo>
                  <a:cubicBezTo>
                    <a:pt x="511" y="287"/>
                    <a:pt x="512" y="288"/>
                    <a:pt x="513" y="287"/>
                  </a:cubicBezTo>
                  <a:cubicBezTo>
                    <a:pt x="524" y="272"/>
                    <a:pt x="538" y="261"/>
                    <a:pt x="555" y="253"/>
                  </a:cubicBezTo>
                  <a:cubicBezTo>
                    <a:pt x="552" y="264"/>
                    <a:pt x="550" y="274"/>
                    <a:pt x="548" y="284"/>
                  </a:cubicBezTo>
                  <a:cubicBezTo>
                    <a:pt x="542" y="320"/>
                    <a:pt x="538" y="356"/>
                    <a:pt x="533" y="392"/>
                  </a:cubicBezTo>
                  <a:cubicBezTo>
                    <a:pt x="531" y="408"/>
                    <a:pt x="530" y="424"/>
                    <a:pt x="528" y="439"/>
                  </a:cubicBezTo>
                  <a:cubicBezTo>
                    <a:pt x="521" y="446"/>
                    <a:pt x="514" y="452"/>
                    <a:pt x="507" y="458"/>
                  </a:cubicBezTo>
                  <a:cubicBezTo>
                    <a:pt x="503" y="462"/>
                    <a:pt x="498" y="466"/>
                    <a:pt x="494" y="470"/>
                  </a:cubicBezTo>
                  <a:cubicBezTo>
                    <a:pt x="495" y="459"/>
                    <a:pt x="495" y="448"/>
                    <a:pt x="496" y="437"/>
                  </a:cubicBezTo>
                  <a:cubicBezTo>
                    <a:pt x="507" y="426"/>
                    <a:pt x="517" y="413"/>
                    <a:pt x="528" y="401"/>
                  </a:cubicBezTo>
                  <a:cubicBezTo>
                    <a:pt x="528" y="400"/>
                    <a:pt x="527" y="399"/>
                    <a:pt x="526" y="400"/>
                  </a:cubicBezTo>
                  <a:cubicBezTo>
                    <a:pt x="518" y="408"/>
                    <a:pt x="511" y="416"/>
                    <a:pt x="503" y="425"/>
                  </a:cubicBezTo>
                  <a:cubicBezTo>
                    <a:pt x="501" y="427"/>
                    <a:pt x="498" y="430"/>
                    <a:pt x="496" y="432"/>
                  </a:cubicBezTo>
                  <a:cubicBezTo>
                    <a:pt x="496" y="431"/>
                    <a:pt x="496" y="429"/>
                    <a:pt x="496" y="428"/>
                  </a:cubicBezTo>
                  <a:cubicBezTo>
                    <a:pt x="497" y="416"/>
                    <a:pt x="498" y="405"/>
                    <a:pt x="500" y="393"/>
                  </a:cubicBezTo>
                  <a:cubicBezTo>
                    <a:pt x="509" y="381"/>
                    <a:pt x="519" y="370"/>
                    <a:pt x="531" y="361"/>
                  </a:cubicBezTo>
                  <a:cubicBezTo>
                    <a:pt x="531" y="360"/>
                    <a:pt x="531" y="360"/>
                    <a:pt x="530" y="360"/>
                  </a:cubicBezTo>
                  <a:cubicBezTo>
                    <a:pt x="519" y="368"/>
                    <a:pt x="509" y="378"/>
                    <a:pt x="500" y="389"/>
                  </a:cubicBezTo>
                  <a:cubicBezTo>
                    <a:pt x="501" y="372"/>
                    <a:pt x="503" y="355"/>
                    <a:pt x="504" y="338"/>
                  </a:cubicBezTo>
                  <a:cubicBezTo>
                    <a:pt x="504" y="333"/>
                    <a:pt x="504" y="329"/>
                    <a:pt x="504" y="324"/>
                  </a:cubicBezTo>
                  <a:cubicBezTo>
                    <a:pt x="504" y="324"/>
                    <a:pt x="505" y="325"/>
                    <a:pt x="506" y="324"/>
                  </a:cubicBezTo>
                  <a:cubicBezTo>
                    <a:pt x="516" y="312"/>
                    <a:pt x="527" y="302"/>
                    <a:pt x="542" y="295"/>
                  </a:cubicBezTo>
                  <a:cubicBezTo>
                    <a:pt x="542" y="294"/>
                    <a:pt x="542" y="294"/>
                    <a:pt x="541" y="294"/>
                  </a:cubicBezTo>
                  <a:cubicBezTo>
                    <a:pt x="527" y="301"/>
                    <a:pt x="514" y="310"/>
                    <a:pt x="504" y="323"/>
                  </a:cubicBezTo>
                  <a:cubicBezTo>
                    <a:pt x="504" y="323"/>
                    <a:pt x="504" y="324"/>
                    <a:pt x="504" y="324"/>
                  </a:cubicBezTo>
                  <a:cubicBezTo>
                    <a:pt x="506" y="289"/>
                    <a:pt x="509" y="254"/>
                    <a:pt x="513" y="220"/>
                  </a:cubicBezTo>
                  <a:cubicBezTo>
                    <a:pt x="514" y="215"/>
                    <a:pt x="514" y="211"/>
                    <a:pt x="515" y="206"/>
                  </a:cubicBezTo>
                  <a:cubicBezTo>
                    <a:pt x="530" y="199"/>
                    <a:pt x="543" y="188"/>
                    <a:pt x="557" y="178"/>
                  </a:cubicBezTo>
                  <a:cubicBezTo>
                    <a:pt x="557" y="177"/>
                    <a:pt x="557" y="176"/>
                    <a:pt x="556" y="177"/>
                  </a:cubicBezTo>
                  <a:cubicBezTo>
                    <a:pt x="543" y="186"/>
                    <a:pt x="529" y="196"/>
                    <a:pt x="515" y="204"/>
                  </a:cubicBezTo>
                  <a:cubicBezTo>
                    <a:pt x="516" y="192"/>
                    <a:pt x="517" y="180"/>
                    <a:pt x="518" y="169"/>
                  </a:cubicBezTo>
                  <a:cubicBezTo>
                    <a:pt x="531" y="156"/>
                    <a:pt x="544" y="144"/>
                    <a:pt x="561" y="135"/>
                  </a:cubicBezTo>
                  <a:cubicBezTo>
                    <a:pt x="561" y="164"/>
                    <a:pt x="560" y="193"/>
                    <a:pt x="559" y="222"/>
                  </a:cubicBezTo>
                  <a:cubicBezTo>
                    <a:pt x="543" y="229"/>
                    <a:pt x="526" y="241"/>
                    <a:pt x="519" y="257"/>
                  </a:cubicBezTo>
                  <a:cubicBezTo>
                    <a:pt x="518" y="258"/>
                    <a:pt x="520" y="259"/>
                    <a:pt x="520" y="258"/>
                  </a:cubicBezTo>
                  <a:cubicBezTo>
                    <a:pt x="526" y="251"/>
                    <a:pt x="531" y="243"/>
                    <a:pt x="539" y="237"/>
                  </a:cubicBezTo>
                  <a:cubicBezTo>
                    <a:pt x="545" y="232"/>
                    <a:pt x="551" y="228"/>
                    <a:pt x="559" y="224"/>
                  </a:cubicBezTo>
                  <a:cubicBezTo>
                    <a:pt x="558" y="228"/>
                    <a:pt x="558" y="233"/>
                    <a:pt x="558" y="237"/>
                  </a:cubicBezTo>
                  <a:cubicBezTo>
                    <a:pt x="557" y="242"/>
                    <a:pt x="556" y="247"/>
                    <a:pt x="555" y="252"/>
                  </a:cubicBezTo>
                  <a:close/>
                  <a:moveTo>
                    <a:pt x="561" y="134"/>
                  </a:moveTo>
                  <a:cubicBezTo>
                    <a:pt x="546" y="141"/>
                    <a:pt x="531" y="152"/>
                    <a:pt x="518" y="163"/>
                  </a:cubicBezTo>
                  <a:cubicBezTo>
                    <a:pt x="519" y="150"/>
                    <a:pt x="519" y="136"/>
                    <a:pt x="518" y="123"/>
                  </a:cubicBezTo>
                  <a:cubicBezTo>
                    <a:pt x="532" y="112"/>
                    <a:pt x="546" y="102"/>
                    <a:pt x="561" y="93"/>
                  </a:cubicBezTo>
                  <a:cubicBezTo>
                    <a:pt x="561" y="107"/>
                    <a:pt x="561" y="120"/>
                    <a:pt x="561" y="134"/>
                  </a:cubicBezTo>
                  <a:close/>
                  <a:moveTo>
                    <a:pt x="568" y="50"/>
                  </a:moveTo>
                  <a:cubicBezTo>
                    <a:pt x="575" y="63"/>
                    <a:pt x="577" y="78"/>
                    <a:pt x="578" y="93"/>
                  </a:cubicBezTo>
                  <a:cubicBezTo>
                    <a:pt x="579" y="126"/>
                    <a:pt x="574" y="159"/>
                    <a:pt x="568" y="191"/>
                  </a:cubicBezTo>
                  <a:cubicBezTo>
                    <a:pt x="567" y="197"/>
                    <a:pt x="565" y="203"/>
                    <a:pt x="564" y="209"/>
                  </a:cubicBezTo>
                  <a:cubicBezTo>
                    <a:pt x="565" y="169"/>
                    <a:pt x="566" y="130"/>
                    <a:pt x="566" y="90"/>
                  </a:cubicBezTo>
                  <a:cubicBezTo>
                    <a:pt x="566" y="90"/>
                    <a:pt x="567" y="90"/>
                    <a:pt x="568" y="90"/>
                  </a:cubicBezTo>
                  <a:cubicBezTo>
                    <a:pt x="568" y="89"/>
                    <a:pt x="568" y="88"/>
                    <a:pt x="567" y="89"/>
                  </a:cubicBezTo>
                  <a:cubicBezTo>
                    <a:pt x="567" y="89"/>
                    <a:pt x="566" y="89"/>
                    <a:pt x="566" y="89"/>
                  </a:cubicBezTo>
                  <a:cubicBezTo>
                    <a:pt x="566" y="76"/>
                    <a:pt x="566" y="62"/>
                    <a:pt x="566" y="49"/>
                  </a:cubicBezTo>
                  <a:cubicBezTo>
                    <a:pt x="567" y="49"/>
                    <a:pt x="568" y="49"/>
                    <a:pt x="568" y="50"/>
                  </a:cubicBezTo>
                  <a:close/>
                  <a:moveTo>
                    <a:pt x="518" y="43"/>
                  </a:moveTo>
                  <a:cubicBezTo>
                    <a:pt x="527" y="44"/>
                    <a:pt x="536" y="45"/>
                    <a:pt x="545" y="47"/>
                  </a:cubicBezTo>
                  <a:cubicBezTo>
                    <a:pt x="547" y="47"/>
                    <a:pt x="555" y="47"/>
                    <a:pt x="561" y="48"/>
                  </a:cubicBezTo>
                  <a:cubicBezTo>
                    <a:pt x="561" y="62"/>
                    <a:pt x="561" y="77"/>
                    <a:pt x="561" y="92"/>
                  </a:cubicBezTo>
                  <a:cubicBezTo>
                    <a:pt x="546" y="99"/>
                    <a:pt x="531" y="108"/>
                    <a:pt x="518" y="119"/>
                  </a:cubicBezTo>
                  <a:cubicBezTo>
                    <a:pt x="518" y="108"/>
                    <a:pt x="516" y="98"/>
                    <a:pt x="514" y="87"/>
                  </a:cubicBezTo>
                  <a:cubicBezTo>
                    <a:pt x="514" y="87"/>
                    <a:pt x="514" y="87"/>
                    <a:pt x="514" y="86"/>
                  </a:cubicBezTo>
                  <a:cubicBezTo>
                    <a:pt x="529" y="76"/>
                    <a:pt x="544" y="65"/>
                    <a:pt x="557" y="53"/>
                  </a:cubicBezTo>
                  <a:cubicBezTo>
                    <a:pt x="557" y="52"/>
                    <a:pt x="556" y="52"/>
                    <a:pt x="556" y="52"/>
                  </a:cubicBezTo>
                  <a:cubicBezTo>
                    <a:pt x="543" y="65"/>
                    <a:pt x="527" y="74"/>
                    <a:pt x="512" y="84"/>
                  </a:cubicBezTo>
                  <a:cubicBezTo>
                    <a:pt x="511" y="83"/>
                    <a:pt x="510" y="83"/>
                    <a:pt x="509" y="83"/>
                  </a:cubicBezTo>
                  <a:cubicBezTo>
                    <a:pt x="495" y="83"/>
                    <a:pt x="481" y="81"/>
                    <a:pt x="467" y="79"/>
                  </a:cubicBezTo>
                  <a:cubicBezTo>
                    <a:pt x="474" y="76"/>
                    <a:pt x="480" y="71"/>
                    <a:pt x="486" y="67"/>
                  </a:cubicBezTo>
                  <a:cubicBezTo>
                    <a:pt x="494" y="62"/>
                    <a:pt x="503" y="57"/>
                    <a:pt x="513" y="53"/>
                  </a:cubicBezTo>
                  <a:cubicBezTo>
                    <a:pt x="514" y="53"/>
                    <a:pt x="513" y="51"/>
                    <a:pt x="512" y="52"/>
                  </a:cubicBezTo>
                  <a:cubicBezTo>
                    <a:pt x="496" y="58"/>
                    <a:pt x="476" y="66"/>
                    <a:pt x="463" y="79"/>
                  </a:cubicBezTo>
                  <a:cubicBezTo>
                    <a:pt x="447" y="76"/>
                    <a:pt x="432" y="73"/>
                    <a:pt x="417" y="71"/>
                  </a:cubicBezTo>
                  <a:cubicBezTo>
                    <a:pt x="376" y="64"/>
                    <a:pt x="335" y="56"/>
                    <a:pt x="294" y="51"/>
                  </a:cubicBezTo>
                  <a:cubicBezTo>
                    <a:pt x="297" y="44"/>
                    <a:pt x="300" y="38"/>
                    <a:pt x="305" y="32"/>
                  </a:cubicBezTo>
                  <a:cubicBezTo>
                    <a:pt x="309" y="27"/>
                    <a:pt x="313" y="23"/>
                    <a:pt x="318" y="19"/>
                  </a:cubicBezTo>
                  <a:cubicBezTo>
                    <a:pt x="385" y="25"/>
                    <a:pt x="451" y="35"/>
                    <a:pt x="518" y="43"/>
                  </a:cubicBezTo>
                  <a:close/>
                  <a:moveTo>
                    <a:pt x="81" y="20"/>
                  </a:moveTo>
                  <a:cubicBezTo>
                    <a:pt x="63" y="35"/>
                    <a:pt x="36" y="59"/>
                    <a:pt x="42" y="82"/>
                  </a:cubicBezTo>
                  <a:cubicBezTo>
                    <a:pt x="42" y="83"/>
                    <a:pt x="44" y="83"/>
                    <a:pt x="44" y="82"/>
                  </a:cubicBezTo>
                  <a:cubicBezTo>
                    <a:pt x="44" y="58"/>
                    <a:pt x="66" y="36"/>
                    <a:pt x="84" y="20"/>
                  </a:cubicBezTo>
                  <a:cubicBezTo>
                    <a:pt x="109" y="16"/>
                    <a:pt x="133" y="14"/>
                    <a:pt x="159" y="13"/>
                  </a:cubicBezTo>
                  <a:cubicBezTo>
                    <a:pt x="183" y="12"/>
                    <a:pt x="207" y="12"/>
                    <a:pt x="231" y="13"/>
                  </a:cubicBezTo>
                  <a:cubicBezTo>
                    <a:pt x="224" y="21"/>
                    <a:pt x="216" y="28"/>
                    <a:pt x="211" y="37"/>
                  </a:cubicBezTo>
                  <a:cubicBezTo>
                    <a:pt x="211" y="38"/>
                    <a:pt x="212" y="39"/>
                    <a:pt x="212" y="38"/>
                  </a:cubicBezTo>
                  <a:cubicBezTo>
                    <a:pt x="219" y="30"/>
                    <a:pt x="227" y="21"/>
                    <a:pt x="234" y="13"/>
                  </a:cubicBezTo>
                  <a:cubicBezTo>
                    <a:pt x="249" y="14"/>
                    <a:pt x="264" y="15"/>
                    <a:pt x="279" y="16"/>
                  </a:cubicBezTo>
                  <a:cubicBezTo>
                    <a:pt x="282" y="16"/>
                    <a:pt x="285" y="16"/>
                    <a:pt x="288" y="16"/>
                  </a:cubicBezTo>
                  <a:cubicBezTo>
                    <a:pt x="283" y="18"/>
                    <a:pt x="278" y="21"/>
                    <a:pt x="274" y="24"/>
                  </a:cubicBezTo>
                  <a:cubicBezTo>
                    <a:pt x="270" y="27"/>
                    <a:pt x="264" y="32"/>
                    <a:pt x="262" y="37"/>
                  </a:cubicBezTo>
                  <a:cubicBezTo>
                    <a:pt x="262" y="38"/>
                    <a:pt x="263" y="39"/>
                    <a:pt x="264" y="39"/>
                  </a:cubicBezTo>
                  <a:cubicBezTo>
                    <a:pt x="268" y="36"/>
                    <a:pt x="271" y="31"/>
                    <a:pt x="274" y="27"/>
                  </a:cubicBezTo>
                  <a:cubicBezTo>
                    <a:pt x="280" y="23"/>
                    <a:pt x="286" y="19"/>
                    <a:pt x="292" y="17"/>
                  </a:cubicBezTo>
                  <a:cubicBezTo>
                    <a:pt x="300" y="17"/>
                    <a:pt x="309" y="18"/>
                    <a:pt x="317" y="19"/>
                  </a:cubicBezTo>
                  <a:cubicBezTo>
                    <a:pt x="306" y="26"/>
                    <a:pt x="294" y="38"/>
                    <a:pt x="292" y="50"/>
                  </a:cubicBezTo>
                  <a:cubicBezTo>
                    <a:pt x="289" y="50"/>
                    <a:pt x="286" y="50"/>
                    <a:pt x="283" y="49"/>
                  </a:cubicBezTo>
                  <a:cubicBezTo>
                    <a:pt x="241" y="44"/>
                    <a:pt x="199" y="40"/>
                    <a:pt x="157" y="44"/>
                  </a:cubicBezTo>
                  <a:cubicBezTo>
                    <a:pt x="135" y="47"/>
                    <a:pt x="103" y="51"/>
                    <a:pt x="93" y="74"/>
                  </a:cubicBezTo>
                  <a:cubicBezTo>
                    <a:pt x="92" y="76"/>
                    <a:pt x="95" y="77"/>
                    <a:pt x="96" y="75"/>
                  </a:cubicBezTo>
                  <a:cubicBezTo>
                    <a:pt x="109" y="52"/>
                    <a:pt x="146" y="51"/>
                    <a:pt x="169" y="51"/>
                  </a:cubicBezTo>
                  <a:cubicBezTo>
                    <a:pt x="211" y="51"/>
                    <a:pt x="253" y="56"/>
                    <a:pt x="294" y="62"/>
                  </a:cubicBezTo>
                  <a:cubicBezTo>
                    <a:pt x="337" y="69"/>
                    <a:pt x="380" y="76"/>
                    <a:pt x="422" y="84"/>
                  </a:cubicBezTo>
                  <a:cubicBezTo>
                    <a:pt x="447" y="88"/>
                    <a:pt x="473" y="93"/>
                    <a:pt x="499" y="95"/>
                  </a:cubicBezTo>
                  <a:cubicBezTo>
                    <a:pt x="498" y="95"/>
                    <a:pt x="498" y="96"/>
                    <a:pt x="497" y="96"/>
                  </a:cubicBezTo>
                  <a:cubicBezTo>
                    <a:pt x="497" y="96"/>
                    <a:pt x="497" y="97"/>
                    <a:pt x="498" y="97"/>
                  </a:cubicBezTo>
                  <a:cubicBezTo>
                    <a:pt x="499" y="96"/>
                    <a:pt x="500" y="96"/>
                    <a:pt x="501" y="95"/>
                  </a:cubicBezTo>
                  <a:cubicBezTo>
                    <a:pt x="502" y="95"/>
                    <a:pt x="503" y="95"/>
                    <a:pt x="503" y="95"/>
                  </a:cubicBezTo>
                  <a:cubicBezTo>
                    <a:pt x="505" y="107"/>
                    <a:pt x="506" y="118"/>
                    <a:pt x="507" y="130"/>
                  </a:cubicBezTo>
                  <a:cubicBezTo>
                    <a:pt x="506" y="131"/>
                    <a:pt x="505" y="132"/>
                    <a:pt x="504" y="133"/>
                  </a:cubicBezTo>
                  <a:cubicBezTo>
                    <a:pt x="504" y="133"/>
                    <a:pt x="505" y="134"/>
                    <a:pt x="506" y="134"/>
                  </a:cubicBezTo>
                  <a:cubicBezTo>
                    <a:pt x="506" y="133"/>
                    <a:pt x="506" y="133"/>
                    <a:pt x="507" y="133"/>
                  </a:cubicBezTo>
                  <a:cubicBezTo>
                    <a:pt x="507" y="147"/>
                    <a:pt x="507" y="161"/>
                    <a:pt x="506" y="175"/>
                  </a:cubicBezTo>
                  <a:cubicBezTo>
                    <a:pt x="503" y="178"/>
                    <a:pt x="500" y="181"/>
                    <a:pt x="497" y="184"/>
                  </a:cubicBezTo>
                  <a:cubicBezTo>
                    <a:pt x="496" y="184"/>
                    <a:pt x="497" y="186"/>
                    <a:pt x="498" y="185"/>
                  </a:cubicBezTo>
                  <a:cubicBezTo>
                    <a:pt x="500" y="183"/>
                    <a:pt x="503" y="182"/>
                    <a:pt x="505" y="180"/>
                  </a:cubicBezTo>
                  <a:cubicBezTo>
                    <a:pt x="504" y="195"/>
                    <a:pt x="502" y="210"/>
                    <a:pt x="500" y="225"/>
                  </a:cubicBezTo>
                  <a:cubicBezTo>
                    <a:pt x="495" y="265"/>
                    <a:pt x="493" y="304"/>
                    <a:pt x="491" y="344"/>
                  </a:cubicBezTo>
                  <a:cubicBezTo>
                    <a:pt x="489" y="375"/>
                    <a:pt x="486" y="405"/>
                    <a:pt x="484" y="435"/>
                  </a:cubicBezTo>
                  <a:cubicBezTo>
                    <a:pt x="483" y="448"/>
                    <a:pt x="479" y="468"/>
                    <a:pt x="483" y="483"/>
                  </a:cubicBezTo>
                  <a:cubicBezTo>
                    <a:pt x="483" y="484"/>
                    <a:pt x="482" y="484"/>
                    <a:pt x="482" y="485"/>
                  </a:cubicBezTo>
                  <a:cubicBezTo>
                    <a:pt x="482" y="485"/>
                    <a:pt x="483" y="486"/>
                    <a:pt x="484" y="486"/>
                  </a:cubicBezTo>
                  <a:cubicBezTo>
                    <a:pt x="484" y="486"/>
                    <a:pt x="484" y="486"/>
                    <a:pt x="484" y="485"/>
                  </a:cubicBezTo>
                  <a:cubicBezTo>
                    <a:pt x="485" y="489"/>
                    <a:pt x="487" y="492"/>
                    <a:pt x="489" y="494"/>
                  </a:cubicBezTo>
                  <a:cubicBezTo>
                    <a:pt x="490" y="495"/>
                    <a:pt x="492" y="494"/>
                    <a:pt x="492" y="492"/>
                  </a:cubicBezTo>
                  <a:cubicBezTo>
                    <a:pt x="493" y="487"/>
                    <a:pt x="493" y="481"/>
                    <a:pt x="494" y="476"/>
                  </a:cubicBezTo>
                  <a:cubicBezTo>
                    <a:pt x="498" y="470"/>
                    <a:pt x="503" y="465"/>
                    <a:pt x="508" y="460"/>
                  </a:cubicBezTo>
                  <a:cubicBezTo>
                    <a:pt x="514" y="454"/>
                    <a:pt x="521" y="448"/>
                    <a:pt x="527" y="441"/>
                  </a:cubicBezTo>
                  <a:cubicBezTo>
                    <a:pt x="524" y="472"/>
                    <a:pt x="520" y="502"/>
                    <a:pt x="515" y="533"/>
                  </a:cubicBezTo>
                  <a:cubicBezTo>
                    <a:pt x="513" y="536"/>
                    <a:pt x="511" y="538"/>
                    <a:pt x="509" y="541"/>
                  </a:cubicBezTo>
                  <a:cubicBezTo>
                    <a:pt x="509" y="541"/>
                    <a:pt x="508" y="541"/>
                    <a:pt x="508" y="541"/>
                  </a:cubicBezTo>
                  <a:cubicBezTo>
                    <a:pt x="501" y="540"/>
                    <a:pt x="494" y="541"/>
                    <a:pt x="487" y="542"/>
                  </a:cubicBezTo>
                  <a:cubicBezTo>
                    <a:pt x="495" y="534"/>
                    <a:pt x="503" y="527"/>
                    <a:pt x="512" y="522"/>
                  </a:cubicBezTo>
                  <a:cubicBezTo>
                    <a:pt x="513" y="522"/>
                    <a:pt x="512" y="521"/>
                    <a:pt x="512" y="522"/>
                  </a:cubicBezTo>
                  <a:cubicBezTo>
                    <a:pt x="502" y="527"/>
                    <a:pt x="491" y="534"/>
                    <a:pt x="482" y="543"/>
                  </a:cubicBezTo>
                  <a:cubicBezTo>
                    <a:pt x="477" y="543"/>
                    <a:pt x="472" y="544"/>
                    <a:pt x="467" y="545"/>
                  </a:cubicBezTo>
                  <a:cubicBezTo>
                    <a:pt x="472" y="538"/>
                    <a:pt x="474" y="530"/>
                    <a:pt x="476" y="522"/>
                  </a:cubicBezTo>
                  <a:cubicBezTo>
                    <a:pt x="476" y="522"/>
                    <a:pt x="476" y="521"/>
                    <a:pt x="475" y="522"/>
                  </a:cubicBezTo>
                  <a:cubicBezTo>
                    <a:pt x="472" y="530"/>
                    <a:pt x="469" y="538"/>
                    <a:pt x="464" y="546"/>
                  </a:cubicBezTo>
                  <a:cubicBezTo>
                    <a:pt x="462" y="546"/>
                    <a:pt x="461" y="546"/>
                    <a:pt x="459" y="547"/>
                  </a:cubicBezTo>
                  <a:cubicBezTo>
                    <a:pt x="453" y="548"/>
                    <a:pt x="447" y="549"/>
                    <a:pt x="441" y="549"/>
                  </a:cubicBezTo>
                  <a:cubicBezTo>
                    <a:pt x="444" y="544"/>
                    <a:pt x="445" y="538"/>
                    <a:pt x="449" y="532"/>
                  </a:cubicBezTo>
                  <a:cubicBezTo>
                    <a:pt x="454" y="525"/>
                    <a:pt x="461" y="518"/>
                    <a:pt x="468" y="514"/>
                  </a:cubicBezTo>
                  <a:cubicBezTo>
                    <a:pt x="469" y="514"/>
                    <a:pt x="468" y="514"/>
                    <a:pt x="468" y="514"/>
                  </a:cubicBezTo>
                  <a:cubicBezTo>
                    <a:pt x="460" y="519"/>
                    <a:pt x="453" y="523"/>
                    <a:pt x="447" y="531"/>
                  </a:cubicBezTo>
                  <a:cubicBezTo>
                    <a:pt x="444" y="536"/>
                    <a:pt x="439" y="543"/>
                    <a:pt x="438" y="550"/>
                  </a:cubicBezTo>
                  <a:cubicBezTo>
                    <a:pt x="422" y="552"/>
                    <a:pt x="406" y="554"/>
                    <a:pt x="390" y="556"/>
                  </a:cubicBezTo>
                  <a:cubicBezTo>
                    <a:pt x="388" y="556"/>
                    <a:pt x="386" y="556"/>
                    <a:pt x="384" y="556"/>
                  </a:cubicBezTo>
                  <a:cubicBezTo>
                    <a:pt x="372" y="556"/>
                    <a:pt x="359" y="556"/>
                    <a:pt x="347" y="557"/>
                  </a:cubicBezTo>
                  <a:cubicBezTo>
                    <a:pt x="356" y="548"/>
                    <a:pt x="365" y="539"/>
                    <a:pt x="373" y="529"/>
                  </a:cubicBezTo>
                  <a:cubicBezTo>
                    <a:pt x="374" y="529"/>
                    <a:pt x="373" y="528"/>
                    <a:pt x="373" y="529"/>
                  </a:cubicBezTo>
                  <a:cubicBezTo>
                    <a:pt x="363" y="538"/>
                    <a:pt x="353" y="547"/>
                    <a:pt x="343" y="557"/>
                  </a:cubicBezTo>
                  <a:cubicBezTo>
                    <a:pt x="336" y="557"/>
                    <a:pt x="328" y="557"/>
                    <a:pt x="321" y="558"/>
                  </a:cubicBezTo>
                  <a:cubicBezTo>
                    <a:pt x="317" y="557"/>
                    <a:pt x="313" y="557"/>
                    <a:pt x="309" y="557"/>
                  </a:cubicBezTo>
                  <a:cubicBezTo>
                    <a:pt x="313" y="551"/>
                    <a:pt x="316" y="545"/>
                    <a:pt x="319" y="540"/>
                  </a:cubicBezTo>
                  <a:cubicBezTo>
                    <a:pt x="324" y="532"/>
                    <a:pt x="329" y="524"/>
                    <a:pt x="335" y="517"/>
                  </a:cubicBezTo>
                  <a:cubicBezTo>
                    <a:pt x="385" y="520"/>
                    <a:pt x="436" y="517"/>
                    <a:pt x="484" y="505"/>
                  </a:cubicBezTo>
                  <a:cubicBezTo>
                    <a:pt x="491" y="503"/>
                    <a:pt x="488" y="492"/>
                    <a:pt x="481" y="494"/>
                  </a:cubicBezTo>
                  <a:cubicBezTo>
                    <a:pt x="415" y="511"/>
                    <a:pt x="343" y="509"/>
                    <a:pt x="276" y="500"/>
                  </a:cubicBezTo>
                  <a:cubicBezTo>
                    <a:pt x="223" y="493"/>
                    <a:pt x="170" y="492"/>
                    <a:pt x="119" y="479"/>
                  </a:cubicBezTo>
                  <a:cubicBezTo>
                    <a:pt x="101" y="474"/>
                    <a:pt x="76" y="468"/>
                    <a:pt x="66" y="450"/>
                  </a:cubicBezTo>
                  <a:cubicBezTo>
                    <a:pt x="55" y="430"/>
                    <a:pt x="60" y="401"/>
                    <a:pt x="62" y="379"/>
                  </a:cubicBezTo>
                  <a:cubicBezTo>
                    <a:pt x="67" y="323"/>
                    <a:pt x="81" y="267"/>
                    <a:pt x="84" y="210"/>
                  </a:cubicBezTo>
                  <a:cubicBezTo>
                    <a:pt x="87" y="163"/>
                    <a:pt x="90" y="116"/>
                    <a:pt x="89" y="69"/>
                  </a:cubicBezTo>
                  <a:cubicBezTo>
                    <a:pt x="92" y="67"/>
                    <a:pt x="95" y="64"/>
                    <a:pt x="98" y="62"/>
                  </a:cubicBezTo>
                  <a:cubicBezTo>
                    <a:pt x="95" y="64"/>
                    <a:pt x="92" y="67"/>
                    <a:pt x="89" y="69"/>
                  </a:cubicBezTo>
                  <a:cubicBezTo>
                    <a:pt x="89" y="66"/>
                    <a:pt x="89" y="63"/>
                    <a:pt x="89" y="60"/>
                  </a:cubicBezTo>
                  <a:cubicBezTo>
                    <a:pt x="88" y="58"/>
                    <a:pt x="86" y="58"/>
                    <a:pt x="86" y="60"/>
                  </a:cubicBezTo>
                  <a:cubicBezTo>
                    <a:pt x="85" y="64"/>
                    <a:pt x="85" y="68"/>
                    <a:pt x="85" y="73"/>
                  </a:cubicBezTo>
                  <a:cubicBezTo>
                    <a:pt x="75" y="82"/>
                    <a:pt x="66" y="92"/>
                    <a:pt x="58" y="102"/>
                  </a:cubicBezTo>
                  <a:cubicBezTo>
                    <a:pt x="52" y="110"/>
                    <a:pt x="36" y="130"/>
                    <a:pt x="42" y="141"/>
                  </a:cubicBezTo>
                  <a:cubicBezTo>
                    <a:pt x="43" y="142"/>
                    <a:pt x="44" y="141"/>
                    <a:pt x="44" y="140"/>
                  </a:cubicBezTo>
                  <a:cubicBezTo>
                    <a:pt x="40" y="129"/>
                    <a:pt x="56" y="109"/>
                    <a:pt x="62" y="101"/>
                  </a:cubicBezTo>
                  <a:cubicBezTo>
                    <a:pt x="68" y="91"/>
                    <a:pt x="76" y="81"/>
                    <a:pt x="85" y="73"/>
                  </a:cubicBezTo>
                  <a:cubicBezTo>
                    <a:pt x="84" y="84"/>
                    <a:pt x="83" y="96"/>
                    <a:pt x="82" y="108"/>
                  </a:cubicBezTo>
                  <a:cubicBezTo>
                    <a:pt x="69" y="121"/>
                    <a:pt x="58" y="137"/>
                    <a:pt x="47" y="152"/>
                  </a:cubicBezTo>
                  <a:cubicBezTo>
                    <a:pt x="43" y="157"/>
                    <a:pt x="39" y="162"/>
                    <a:pt x="35" y="168"/>
                  </a:cubicBezTo>
                  <a:cubicBezTo>
                    <a:pt x="37" y="160"/>
                    <a:pt x="38" y="153"/>
                    <a:pt x="39" y="145"/>
                  </a:cubicBezTo>
                  <a:cubicBezTo>
                    <a:pt x="42" y="121"/>
                    <a:pt x="38" y="96"/>
                    <a:pt x="40" y="72"/>
                  </a:cubicBezTo>
                  <a:cubicBezTo>
                    <a:pt x="43" y="56"/>
                    <a:pt x="48" y="39"/>
                    <a:pt x="55" y="24"/>
                  </a:cubicBezTo>
                  <a:cubicBezTo>
                    <a:pt x="63" y="22"/>
                    <a:pt x="72" y="21"/>
                    <a:pt x="81" y="20"/>
                  </a:cubicBezTo>
                  <a:close/>
                  <a:moveTo>
                    <a:pt x="241" y="521"/>
                  </a:moveTo>
                  <a:cubicBezTo>
                    <a:pt x="235" y="524"/>
                    <a:pt x="229" y="528"/>
                    <a:pt x="224" y="533"/>
                  </a:cubicBezTo>
                  <a:cubicBezTo>
                    <a:pt x="222" y="536"/>
                    <a:pt x="218" y="540"/>
                    <a:pt x="218" y="543"/>
                  </a:cubicBezTo>
                  <a:cubicBezTo>
                    <a:pt x="203" y="541"/>
                    <a:pt x="187" y="538"/>
                    <a:pt x="172" y="535"/>
                  </a:cubicBezTo>
                  <a:cubicBezTo>
                    <a:pt x="179" y="530"/>
                    <a:pt x="186" y="522"/>
                    <a:pt x="190" y="514"/>
                  </a:cubicBezTo>
                  <a:cubicBezTo>
                    <a:pt x="190" y="514"/>
                    <a:pt x="190" y="514"/>
                    <a:pt x="189" y="514"/>
                  </a:cubicBezTo>
                  <a:cubicBezTo>
                    <a:pt x="185" y="522"/>
                    <a:pt x="177" y="530"/>
                    <a:pt x="168" y="535"/>
                  </a:cubicBezTo>
                  <a:cubicBezTo>
                    <a:pt x="158" y="533"/>
                    <a:pt x="147" y="532"/>
                    <a:pt x="137" y="530"/>
                  </a:cubicBezTo>
                  <a:cubicBezTo>
                    <a:pt x="134" y="530"/>
                    <a:pt x="131" y="530"/>
                    <a:pt x="128" y="529"/>
                  </a:cubicBezTo>
                  <a:cubicBezTo>
                    <a:pt x="134" y="522"/>
                    <a:pt x="140" y="514"/>
                    <a:pt x="146" y="507"/>
                  </a:cubicBezTo>
                  <a:cubicBezTo>
                    <a:pt x="147" y="507"/>
                    <a:pt x="146" y="506"/>
                    <a:pt x="145" y="507"/>
                  </a:cubicBezTo>
                  <a:cubicBezTo>
                    <a:pt x="139" y="513"/>
                    <a:pt x="131" y="521"/>
                    <a:pt x="125" y="529"/>
                  </a:cubicBezTo>
                  <a:cubicBezTo>
                    <a:pt x="111" y="527"/>
                    <a:pt x="96" y="526"/>
                    <a:pt x="82" y="524"/>
                  </a:cubicBezTo>
                  <a:cubicBezTo>
                    <a:pt x="87" y="511"/>
                    <a:pt x="97" y="499"/>
                    <a:pt x="109" y="493"/>
                  </a:cubicBezTo>
                  <a:cubicBezTo>
                    <a:pt x="110" y="492"/>
                    <a:pt x="109" y="492"/>
                    <a:pt x="109" y="492"/>
                  </a:cubicBezTo>
                  <a:cubicBezTo>
                    <a:pt x="96" y="499"/>
                    <a:pt x="86" y="510"/>
                    <a:pt x="81" y="524"/>
                  </a:cubicBezTo>
                  <a:cubicBezTo>
                    <a:pt x="72" y="522"/>
                    <a:pt x="63" y="521"/>
                    <a:pt x="54" y="518"/>
                  </a:cubicBezTo>
                  <a:cubicBezTo>
                    <a:pt x="50" y="517"/>
                    <a:pt x="47" y="516"/>
                    <a:pt x="44" y="514"/>
                  </a:cubicBezTo>
                  <a:cubicBezTo>
                    <a:pt x="44" y="514"/>
                    <a:pt x="44" y="514"/>
                    <a:pt x="44" y="514"/>
                  </a:cubicBezTo>
                  <a:cubicBezTo>
                    <a:pt x="43" y="506"/>
                    <a:pt x="52" y="496"/>
                    <a:pt x="57" y="490"/>
                  </a:cubicBezTo>
                  <a:cubicBezTo>
                    <a:pt x="62" y="485"/>
                    <a:pt x="68" y="479"/>
                    <a:pt x="74" y="475"/>
                  </a:cubicBezTo>
                  <a:cubicBezTo>
                    <a:pt x="97" y="490"/>
                    <a:pt x="131" y="494"/>
                    <a:pt x="154" y="498"/>
                  </a:cubicBezTo>
                  <a:cubicBezTo>
                    <a:pt x="202" y="505"/>
                    <a:pt x="250" y="510"/>
                    <a:pt x="298" y="514"/>
                  </a:cubicBezTo>
                  <a:cubicBezTo>
                    <a:pt x="282" y="517"/>
                    <a:pt x="255" y="532"/>
                    <a:pt x="262" y="551"/>
                  </a:cubicBezTo>
                  <a:cubicBezTo>
                    <a:pt x="262" y="551"/>
                    <a:pt x="262" y="551"/>
                    <a:pt x="262" y="551"/>
                  </a:cubicBezTo>
                  <a:cubicBezTo>
                    <a:pt x="259" y="551"/>
                    <a:pt x="256" y="550"/>
                    <a:pt x="254" y="550"/>
                  </a:cubicBezTo>
                  <a:cubicBezTo>
                    <a:pt x="242" y="548"/>
                    <a:pt x="231" y="546"/>
                    <a:pt x="220" y="544"/>
                  </a:cubicBezTo>
                  <a:cubicBezTo>
                    <a:pt x="221" y="540"/>
                    <a:pt x="225" y="537"/>
                    <a:pt x="228" y="535"/>
                  </a:cubicBezTo>
                  <a:cubicBezTo>
                    <a:pt x="232" y="530"/>
                    <a:pt x="236" y="526"/>
                    <a:pt x="241" y="522"/>
                  </a:cubicBezTo>
                  <a:cubicBezTo>
                    <a:pt x="242" y="522"/>
                    <a:pt x="242" y="520"/>
                    <a:pt x="241" y="521"/>
                  </a:cubicBezTo>
                  <a:close/>
                  <a:moveTo>
                    <a:pt x="57" y="309"/>
                  </a:moveTo>
                  <a:cubicBezTo>
                    <a:pt x="45" y="321"/>
                    <a:pt x="33" y="334"/>
                    <a:pt x="22" y="347"/>
                  </a:cubicBezTo>
                  <a:cubicBezTo>
                    <a:pt x="22" y="341"/>
                    <a:pt x="23" y="334"/>
                    <a:pt x="23" y="327"/>
                  </a:cubicBezTo>
                  <a:cubicBezTo>
                    <a:pt x="24" y="322"/>
                    <a:pt x="24" y="316"/>
                    <a:pt x="24" y="311"/>
                  </a:cubicBezTo>
                  <a:cubicBezTo>
                    <a:pt x="35" y="293"/>
                    <a:pt x="51" y="277"/>
                    <a:pt x="66" y="262"/>
                  </a:cubicBezTo>
                  <a:cubicBezTo>
                    <a:pt x="66" y="261"/>
                    <a:pt x="65" y="260"/>
                    <a:pt x="64" y="261"/>
                  </a:cubicBezTo>
                  <a:cubicBezTo>
                    <a:pt x="53" y="272"/>
                    <a:pt x="36" y="287"/>
                    <a:pt x="24" y="303"/>
                  </a:cubicBezTo>
                  <a:cubicBezTo>
                    <a:pt x="26" y="276"/>
                    <a:pt x="26" y="249"/>
                    <a:pt x="26" y="221"/>
                  </a:cubicBezTo>
                  <a:cubicBezTo>
                    <a:pt x="29" y="207"/>
                    <a:pt x="31" y="193"/>
                    <a:pt x="34" y="178"/>
                  </a:cubicBezTo>
                  <a:cubicBezTo>
                    <a:pt x="49" y="155"/>
                    <a:pt x="63" y="131"/>
                    <a:pt x="82" y="110"/>
                  </a:cubicBezTo>
                  <a:cubicBezTo>
                    <a:pt x="80" y="138"/>
                    <a:pt x="76" y="166"/>
                    <a:pt x="74" y="194"/>
                  </a:cubicBezTo>
                  <a:cubicBezTo>
                    <a:pt x="73" y="200"/>
                    <a:pt x="73" y="207"/>
                    <a:pt x="72" y="213"/>
                  </a:cubicBezTo>
                  <a:cubicBezTo>
                    <a:pt x="72" y="213"/>
                    <a:pt x="72" y="213"/>
                    <a:pt x="72" y="213"/>
                  </a:cubicBezTo>
                  <a:cubicBezTo>
                    <a:pt x="57" y="230"/>
                    <a:pt x="42" y="247"/>
                    <a:pt x="27" y="264"/>
                  </a:cubicBezTo>
                  <a:cubicBezTo>
                    <a:pt x="26" y="265"/>
                    <a:pt x="28" y="268"/>
                    <a:pt x="30" y="266"/>
                  </a:cubicBezTo>
                  <a:cubicBezTo>
                    <a:pt x="43" y="249"/>
                    <a:pt x="58" y="233"/>
                    <a:pt x="72" y="216"/>
                  </a:cubicBezTo>
                  <a:cubicBezTo>
                    <a:pt x="70" y="239"/>
                    <a:pt x="68" y="262"/>
                    <a:pt x="64" y="285"/>
                  </a:cubicBezTo>
                  <a:cubicBezTo>
                    <a:pt x="59" y="311"/>
                    <a:pt x="53" y="338"/>
                    <a:pt x="50" y="365"/>
                  </a:cubicBezTo>
                  <a:cubicBezTo>
                    <a:pt x="43" y="370"/>
                    <a:pt x="36" y="376"/>
                    <a:pt x="31" y="382"/>
                  </a:cubicBezTo>
                  <a:cubicBezTo>
                    <a:pt x="26" y="388"/>
                    <a:pt x="21" y="394"/>
                    <a:pt x="20" y="401"/>
                  </a:cubicBezTo>
                  <a:cubicBezTo>
                    <a:pt x="20" y="385"/>
                    <a:pt x="21" y="369"/>
                    <a:pt x="21" y="353"/>
                  </a:cubicBezTo>
                  <a:cubicBezTo>
                    <a:pt x="34" y="339"/>
                    <a:pt x="45" y="323"/>
                    <a:pt x="58" y="309"/>
                  </a:cubicBezTo>
                  <a:cubicBezTo>
                    <a:pt x="58" y="309"/>
                    <a:pt x="58" y="308"/>
                    <a:pt x="57" y="309"/>
                  </a:cubicBezTo>
                  <a:close/>
                  <a:moveTo>
                    <a:pt x="13" y="332"/>
                  </a:moveTo>
                  <a:cubicBezTo>
                    <a:pt x="14" y="332"/>
                    <a:pt x="15" y="332"/>
                    <a:pt x="15" y="331"/>
                  </a:cubicBezTo>
                  <a:cubicBezTo>
                    <a:pt x="16" y="327"/>
                    <a:pt x="18" y="322"/>
                    <a:pt x="20" y="318"/>
                  </a:cubicBezTo>
                  <a:cubicBezTo>
                    <a:pt x="20" y="322"/>
                    <a:pt x="20" y="327"/>
                    <a:pt x="19" y="331"/>
                  </a:cubicBezTo>
                  <a:cubicBezTo>
                    <a:pt x="19" y="338"/>
                    <a:pt x="18" y="345"/>
                    <a:pt x="18" y="352"/>
                  </a:cubicBezTo>
                  <a:cubicBezTo>
                    <a:pt x="16" y="355"/>
                    <a:pt x="15" y="357"/>
                    <a:pt x="13" y="359"/>
                  </a:cubicBezTo>
                  <a:cubicBezTo>
                    <a:pt x="13" y="350"/>
                    <a:pt x="13" y="341"/>
                    <a:pt x="13" y="332"/>
                  </a:cubicBezTo>
                  <a:close/>
                  <a:moveTo>
                    <a:pt x="21" y="425"/>
                  </a:moveTo>
                  <a:cubicBezTo>
                    <a:pt x="21" y="418"/>
                    <a:pt x="21" y="411"/>
                    <a:pt x="20" y="405"/>
                  </a:cubicBezTo>
                  <a:cubicBezTo>
                    <a:pt x="21" y="405"/>
                    <a:pt x="22" y="405"/>
                    <a:pt x="22" y="405"/>
                  </a:cubicBezTo>
                  <a:cubicBezTo>
                    <a:pt x="25" y="390"/>
                    <a:pt x="37" y="377"/>
                    <a:pt x="49" y="367"/>
                  </a:cubicBezTo>
                  <a:cubicBezTo>
                    <a:pt x="48" y="381"/>
                    <a:pt x="47" y="394"/>
                    <a:pt x="47" y="407"/>
                  </a:cubicBezTo>
                  <a:cubicBezTo>
                    <a:pt x="37" y="417"/>
                    <a:pt x="27" y="430"/>
                    <a:pt x="22" y="443"/>
                  </a:cubicBezTo>
                  <a:cubicBezTo>
                    <a:pt x="22" y="436"/>
                    <a:pt x="21" y="430"/>
                    <a:pt x="21" y="425"/>
                  </a:cubicBezTo>
                  <a:close/>
                  <a:moveTo>
                    <a:pt x="27" y="493"/>
                  </a:moveTo>
                  <a:cubicBezTo>
                    <a:pt x="24" y="479"/>
                    <a:pt x="23" y="463"/>
                    <a:pt x="22" y="448"/>
                  </a:cubicBezTo>
                  <a:cubicBezTo>
                    <a:pt x="27" y="440"/>
                    <a:pt x="30" y="432"/>
                    <a:pt x="35" y="425"/>
                  </a:cubicBezTo>
                  <a:cubicBezTo>
                    <a:pt x="38" y="419"/>
                    <a:pt x="43" y="414"/>
                    <a:pt x="47" y="409"/>
                  </a:cubicBezTo>
                  <a:cubicBezTo>
                    <a:pt x="47" y="421"/>
                    <a:pt x="48" y="432"/>
                    <a:pt x="51" y="443"/>
                  </a:cubicBezTo>
                  <a:cubicBezTo>
                    <a:pt x="51" y="445"/>
                    <a:pt x="52" y="446"/>
                    <a:pt x="52" y="448"/>
                  </a:cubicBezTo>
                  <a:cubicBezTo>
                    <a:pt x="42" y="458"/>
                    <a:pt x="33" y="470"/>
                    <a:pt x="27" y="484"/>
                  </a:cubicBezTo>
                  <a:cubicBezTo>
                    <a:pt x="27" y="486"/>
                    <a:pt x="29" y="487"/>
                    <a:pt x="30" y="485"/>
                  </a:cubicBezTo>
                  <a:cubicBezTo>
                    <a:pt x="35" y="472"/>
                    <a:pt x="43" y="460"/>
                    <a:pt x="53" y="449"/>
                  </a:cubicBezTo>
                  <a:cubicBezTo>
                    <a:pt x="57" y="460"/>
                    <a:pt x="64" y="468"/>
                    <a:pt x="73" y="474"/>
                  </a:cubicBezTo>
                  <a:cubicBezTo>
                    <a:pt x="64" y="480"/>
                    <a:pt x="57" y="486"/>
                    <a:pt x="50" y="494"/>
                  </a:cubicBezTo>
                  <a:cubicBezTo>
                    <a:pt x="45" y="499"/>
                    <a:pt x="40" y="506"/>
                    <a:pt x="42" y="513"/>
                  </a:cubicBezTo>
                  <a:cubicBezTo>
                    <a:pt x="35" y="509"/>
                    <a:pt x="31" y="503"/>
                    <a:pt x="28" y="496"/>
                  </a:cubicBezTo>
                  <a:cubicBezTo>
                    <a:pt x="27" y="495"/>
                    <a:pt x="27" y="494"/>
                    <a:pt x="27" y="493"/>
                  </a:cubicBezTo>
                  <a:close/>
                  <a:moveTo>
                    <a:pt x="264" y="552"/>
                  </a:moveTo>
                  <a:cubicBezTo>
                    <a:pt x="264" y="551"/>
                    <a:pt x="264" y="551"/>
                    <a:pt x="264" y="551"/>
                  </a:cubicBezTo>
                  <a:cubicBezTo>
                    <a:pt x="264" y="532"/>
                    <a:pt x="283" y="519"/>
                    <a:pt x="300" y="515"/>
                  </a:cubicBezTo>
                  <a:cubicBezTo>
                    <a:pt x="300" y="515"/>
                    <a:pt x="300" y="515"/>
                    <a:pt x="300" y="514"/>
                  </a:cubicBezTo>
                  <a:cubicBezTo>
                    <a:pt x="302" y="514"/>
                    <a:pt x="303" y="515"/>
                    <a:pt x="305" y="515"/>
                  </a:cubicBezTo>
                  <a:cubicBezTo>
                    <a:pt x="314" y="516"/>
                    <a:pt x="324" y="516"/>
                    <a:pt x="333" y="517"/>
                  </a:cubicBezTo>
                  <a:cubicBezTo>
                    <a:pt x="328" y="522"/>
                    <a:pt x="324" y="527"/>
                    <a:pt x="320" y="533"/>
                  </a:cubicBezTo>
                  <a:cubicBezTo>
                    <a:pt x="315" y="540"/>
                    <a:pt x="309" y="548"/>
                    <a:pt x="306" y="557"/>
                  </a:cubicBezTo>
                  <a:cubicBezTo>
                    <a:pt x="292" y="555"/>
                    <a:pt x="278" y="554"/>
                    <a:pt x="264" y="552"/>
                  </a:cubicBezTo>
                  <a:close/>
                  <a:moveTo>
                    <a:pt x="52" y="24"/>
                  </a:moveTo>
                  <a:cubicBezTo>
                    <a:pt x="52" y="24"/>
                    <a:pt x="52" y="24"/>
                    <a:pt x="52" y="24"/>
                  </a:cubicBezTo>
                  <a:cubicBezTo>
                    <a:pt x="53" y="24"/>
                    <a:pt x="54" y="24"/>
                    <a:pt x="54" y="24"/>
                  </a:cubicBezTo>
                  <a:cubicBezTo>
                    <a:pt x="48" y="38"/>
                    <a:pt x="44" y="52"/>
                    <a:pt x="40" y="67"/>
                  </a:cubicBezTo>
                  <a:cubicBezTo>
                    <a:pt x="41" y="52"/>
                    <a:pt x="44" y="37"/>
                    <a:pt x="52" y="24"/>
                  </a:cubicBezTo>
                  <a:close/>
                  <a:moveTo>
                    <a:pt x="32" y="113"/>
                  </a:moveTo>
                  <a:cubicBezTo>
                    <a:pt x="32" y="119"/>
                    <a:pt x="32" y="124"/>
                    <a:pt x="31" y="129"/>
                  </a:cubicBezTo>
                  <a:cubicBezTo>
                    <a:pt x="31" y="136"/>
                    <a:pt x="30" y="142"/>
                    <a:pt x="29" y="148"/>
                  </a:cubicBezTo>
                  <a:cubicBezTo>
                    <a:pt x="30" y="136"/>
                    <a:pt x="31" y="124"/>
                    <a:pt x="32" y="113"/>
                  </a:cubicBezTo>
                  <a:close/>
                  <a:moveTo>
                    <a:pt x="19" y="261"/>
                  </a:moveTo>
                  <a:cubicBezTo>
                    <a:pt x="20" y="253"/>
                    <a:pt x="22" y="245"/>
                    <a:pt x="23" y="238"/>
                  </a:cubicBezTo>
                  <a:cubicBezTo>
                    <a:pt x="22" y="262"/>
                    <a:pt x="22" y="285"/>
                    <a:pt x="21" y="309"/>
                  </a:cubicBezTo>
                  <a:cubicBezTo>
                    <a:pt x="17" y="314"/>
                    <a:pt x="15" y="320"/>
                    <a:pt x="14" y="326"/>
                  </a:cubicBezTo>
                  <a:cubicBezTo>
                    <a:pt x="14" y="304"/>
                    <a:pt x="16" y="282"/>
                    <a:pt x="19" y="261"/>
                  </a:cubicBezTo>
                  <a:close/>
                  <a:moveTo>
                    <a:pt x="13" y="361"/>
                  </a:moveTo>
                  <a:cubicBezTo>
                    <a:pt x="14" y="361"/>
                    <a:pt x="14" y="362"/>
                    <a:pt x="14" y="361"/>
                  </a:cubicBezTo>
                  <a:cubicBezTo>
                    <a:pt x="16" y="360"/>
                    <a:pt x="17" y="359"/>
                    <a:pt x="18" y="358"/>
                  </a:cubicBezTo>
                  <a:cubicBezTo>
                    <a:pt x="16" y="393"/>
                    <a:pt x="18" y="428"/>
                    <a:pt x="20" y="464"/>
                  </a:cubicBezTo>
                  <a:cubicBezTo>
                    <a:pt x="20" y="464"/>
                    <a:pt x="20" y="465"/>
                    <a:pt x="20" y="465"/>
                  </a:cubicBezTo>
                  <a:cubicBezTo>
                    <a:pt x="16" y="444"/>
                    <a:pt x="15" y="423"/>
                    <a:pt x="14" y="402"/>
                  </a:cubicBezTo>
                  <a:cubicBezTo>
                    <a:pt x="13" y="388"/>
                    <a:pt x="13" y="375"/>
                    <a:pt x="13" y="361"/>
                  </a:cubicBezTo>
                  <a:close/>
                  <a:moveTo>
                    <a:pt x="80" y="534"/>
                  </a:moveTo>
                  <a:cubicBezTo>
                    <a:pt x="84" y="535"/>
                    <a:pt x="88" y="535"/>
                    <a:pt x="92" y="536"/>
                  </a:cubicBezTo>
                  <a:cubicBezTo>
                    <a:pt x="101" y="537"/>
                    <a:pt x="109" y="538"/>
                    <a:pt x="118" y="539"/>
                  </a:cubicBezTo>
                  <a:cubicBezTo>
                    <a:pt x="117" y="540"/>
                    <a:pt x="116" y="542"/>
                    <a:pt x="116" y="543"/>
                  </a:cubicBezTo>
                  <a:cubicBezTo>
                    <a:pt x="115" y="544"/>
                    <a:pt x="116" y="544"/>
                    <a:pt x="116" y="544"/>
                  </a:cubicBezTo>
                  <a:cubicBezTo>
                    <a:pt x="104" y="542"/>
                    <a:pt x="92" y="538"/>
                    <a:pt x="80" y="534"/>
                  </a:cubicBezTo>
                  <a:close/>
                  <a:moveTo>
                    <a:pt x="121" y="545"/>
                  </a:moveTo>
                  <a:cubicBezTo>
                    <a:pt x="119" y="545"/>
                    <a:pt x="118" y="545"/>
                    <a:pt x="116" y="544"/>
                  </a:cubicBezTo>
                  <a:cubicBezTo>
                    <a:pt x="117" y="544"/>
                    <a:pt x="117" y="544"/>
                    <a:pt x="117" y="544"/>
                  </a:cubicBezTo>
                  <a:cubicBezTo>
                    <a:pt x="118" y="543"/>
                    <a:pt x="120" y="541"/>
                    <a:pt x="121" y="539"/>
                  </a:cubicBezTo>
                  <a:cubicBezTo>
                    <a:pt x="143" y="542"/>
                    <a:pt x="165" y="545"/>
                    <a:pt x="187" y="548"/>
                  </a:cubicBezTo>
                  <a:cubicBezTo>
                    <a:pt x="208" y="552"/>
                    <a:pt x="228" y="556"/>
                    <a:pt x="249" y="559"/>
                  </a:cubicBezTo>
                  <a:cubicBezTo>
                    <a:pt x="206" y="559"/>
                    <a:pt x="163" y="555"/>
                    <a:pt x="121" y="545"/>
                  </a:cubicBezTo>
                  <a:close/>
                  <a:moveTo>
                    <a:pt x="541" y="402"/>
                  </a:moveTo>
                  <a:cubicBezTo>
                    <a:pt x="545" y="373"/>
                    <a:pt x="548" y="345"/>
                    <a:pt x="553" y="317"/>
                  </a:cubicBezTo>
                  <a:cubicBezTo>
                    <a:pt x="550" y="345"/>
                    <a:pt x="546" y="373"/>
                    <a:pt x="541" y="40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5" name="Freeform 2271"/>
            <p:cNvSpPr>
              <a:spLocks/>
            </p:cNvSpPr>
            <p:nvPr/>
          </p:nvSpPr>
          <p:spPr bwMode="auto">
            <a:xfrm>
              <a:off x="8774113" y="309562"/>
              <a:ext cx="427038" cy="271463"/>
            </a:xfrm>
            <a:custGeom>
              <a:avLst/>
              <a:gdLst>
                <a:gd name="T0" fmla="*/ 2 w 270"/>
                <a:gd name="T1" fmla="*/ 41 h 171"/>
                <a:gd name="T2" fmla="*/ 50 w 270"/>
                <a:gd name="T3" fmla="*/ 98 h 171"/>
                <a:gd name="T4" fmla="*/ 75 w 270"/>
                <a:gd name="T5" fmla="*/ 132 h 171"/>
                <a:gd name="T6" fmla="*/ 79 w 270"/>
                <a:gd name="T7" fmla="*/ 145 h 171"/>
                <a:gd name="T8" fmla="*/ 81 w 270"/>
                <a:gd name="T9" fmla="*/ 162 h 171"/>
                <a:gd name="T10" fmla="*/ 81 w 270"/>
                <a:gd name="T11" fmla="*/ 163 h 171"/>
                <a:gd name="T12" fmla="*/ 83 w 270"/>
                <a:gd name="T13" fmla="*/ 166 h 171"/>
                <a:gd name="T14" fmla="*/ 92 w 270"/>
                <a:gd name="T15" fmla="*/ 168 h 171"/>
                <a:gd name="T16" fmla="*/ 93 w 270"/>
                <a:gd name="T17" fmla="*/ 167 h 171"/>
                <a:gd name="T18" fmla="*/ 98 w 270"/>
                <a:gd name="T19" fmla="*/ 166 h 171"/>
                <a:gd name="T20" fmla="*/ 99 w 270"/>
                <a:gd name="T21" fmla="*/ 167 h 171"/>
                <a:gd name="T22" fmla="*/ 107 w 270"/>
                <a:gd name="T23" fmla="*/ 166 h 171"/>
                <a:gd name="T24" fmla="*/ 110 w 270"/>
                <a:gd name="T25" fmla="*/ 162 h 171"/>
                <a:gd name="T26" fmla="*/ 122 w 270"/>
                <a:gd name="T27" fmla="*/ 147 h 171"/>
                <a:gd name="T28" fmla="*/ 123 w 270"/>
                <a:gd name="T29" fmla="*/ 144 h 171"/>
                <a:gd name="T30" fmla="*/ 124 w 270"/>
                <a:gd name="T31" fmla="*/ 140 h 171"/>
                <a:gd name="T32" fmla="*/ 137 w 270"/>
                <a:gd name="T33" fmla="*/ 126 h 171"/>
                <a:gd name="T34" fmla="*/ 183 w 270"/>
                <a:gd name="T35" fmla="*/ 78 h 171"/>
                <a:gd name="T36" fmla="*/ 229 w 270"/>
                <a:gd name="T37" fmla="*/ 33 h 171"/>
                <a:gd name="T38" fmla="*/ 268 w 270"/>
                <a:gd name="T39" fmla="*/ 3 h 171"/>
                <a:gd name="T40" fmla="*/ 268 w 270"/>
                <a:gd name="T41" fmla="*/ 0 h 171"/>
                <a:gd name="T42" fmla="*/ 176 w 270"/>
                <a:gd name="T43" fmla="*/ 54 h 171"/>
                <a:gd name="T44" fmla="*/ 130 w 270"/>
                <a:gd name="T45" fmla="*/ 102 h 171"/>
                <a:gd name="T46" fmla="*/ 114 w 270"/>
                <a:gd name="T47" fmla="*/ 117 h 171"/>
                <a:gd name="T48" fmla="*/ 111 w 270"/>
                <a:gd name="T49" fmla="*/ 116 h 171"/>
                <a:gd name="T50" fmla="*/ 108 w 270"/>
                <a:gd name="T51" fmla="*/ 115 h 171"/>
                <a:gd name="T52" fmla="*/ 98 w 270"/>
                <a:gd name="T53" fmla="*/ 107 h 171"/>
                <a:gd name="T54" fmla="*/ 91 w 270"/>
                <a:gd name="T55" fmla="*/ 108 h 171"/>
                <a:gd name="T56" fmla="*/ 86 w 270"/>
                <a:gd name="T57" fmla="*/ 113 h 171"/>
                <a:gd name="T58" fmla="*/ 4 w 270"/>
                <a:gd name="T59" fmla="*/ 36 h 171"/>
                <a:gd name="T60" fmla="*/ 2 w 270"/>
                <a:gd name="T61" fmla="*/ 4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0" h="171">
                  <a:moveTo>
                    <a:pt x="2" y="41"/>
                  </a:moveTo>
                  <a:cubicBezTo>
                    <a:pt x="23" y="53"/>
                    <a:pt x="37" y="78"/>
                    <a:pt x="50" y="98"/>
                  </a:cubicBezTo>
                  <a:cubicBezTo>
                    <a:pt x="58" y="109"/>
                    <a:pt x="66" y="122"/>
                    <a:pt x="75" y="132"/>
                  </a:cubicBezTo>
                  <a:cubicBezTo>
                    <a:pt x="75" y="137"/>
                    <a:pt x="76" y="141"/>
                    <a:pt x="79" y="145"/>
                  </a:cubicBezTo>
                  <a:cubicBezTo>
                    <a:pt x="79" y="150"/>
                    <a:pt x="80" y="156"/>
                    <a:pt x="81" y="162"/>
                  </a:cubicBezTo>
                  <a:cubicBezTo>
                    <a:pt x="81" y="162"/>
                    <a:pt x="81" y="163"/>
                    <a:pt x="81" y="163"/>
                  </a:cubicBezTo>
                  <a:cubicBezTo>
                    <a:pt x="81" y="164"/>
                    <a:pt x="82" y="166"/>
                    <a:pt x="83" y="166"/>
                  </a:cubicBezTo>
                  <a:cubicBezTo>
                    <a:pt x="85" y="170"/>
                    <a:pt x="89" y="171"/>
                    <a:pt x="92" y="168"/>
                  </a:cubicBezTo>
                  <a:cubicBezTo>
                    <a:pt x="93" y="167"/>
                    <a:pt x="93" y="167"/>
                    <a:pt x="93" y="167"/>
                  </a:cubicBezTo>
                  <a:cubicBezTo>
                    <a:pt x="95" y="167"/>
                    <a:pt x="96" y="167"/>
                    <a:pt x="98" y="166"/>
                  </a:cubicBezTo>
                  <a:cubicBezTo>
                    <a:pt x="98" y="167"/>
                    <a:pt x="99" y="167"/>
                    <a:pt x="99" y="167"/>
                  </a:cubicBezTo>
                  <a:cubicBezTo>
                    <a:pt x="102" y="169"/>
                    <a:pt x="105" y="169"/>
                    <a:pt x="107" y="166"/>
                  </a:cubicBezTo>
                  <a:cubicBezTo>
                    <a:pt x="108" y="165"/>
                    <a:pt x="109" y="164"/>
                    <a:pt x="110" y="162"/>
                  </a:cubicBezTo>
                  <a:cubicBezTo>
                    <a:pt x="115" y="159"/>
                    <a:pt x="119" y="154"/>
                    <a:pt x="122" y="147"/>
                  </a:cubicBezTo>
                  <a:cubicBezTo>
                    <a:pt x="122" y="146"/>
                    <a:pt x="123" y="145"/>
                    <a:pt x="123" y="144"/>
                  </a:cubicBezTo>
                  <a:cubicBezTo>
                    <a:pt x="124" y="143"/>
                    <a:pt x="124" y="141"/>
                    <a:pt x="124" y="140"/>
                  </a:cubicBezTo>
                  <a:cubicBezTo>
                    <a:pt x="129" y="135"/>
                    <a:pt x="133" y="130"/>
                    <a:pt x="137" y="126"/>
                  </a:cubicBezTo>
                  <a:cubicBezTo>
                    <a:pt x="153" y="111"/>
                    <a:pt x="168" y="94"/>
                    <a:pt x="183" y="78"/>
                  </a:cubicBezTo>
                  <a:cubicBezTo>
                    <a:pt x="198" y="63"/>
                    <a:pt x="212" y="47"/>
                    <a:pt x="229" y="33"/>
                  </a:cubicBezTo>
                  <a:cubicBezTo>
                    <a:pt x="242" y="23"/>
                    <a:pt x="253" y="11"/>
                    <a:pt x="268" y="3"/>
                  </a:cubicBezTo>
                  <a:cubicBezTo>
                    <a:pt x="270" y="3"/>
                    <a:pt x="269" y="1"/>
                    <a:pt x="268" y="0"/>
                  </a:cubicBezTo>
                  <a:cubicBezTo>
                    <a:pt x="229" y="0"/>
                    <a:pt x="202" y="28"/>
                    <a:pt x="176" y="54"/>
                  </a:cubicBezTo>
                  <a:cubicBezTo>
                    <a:pt x="161" y="69"/>
                    <a:pt x="146" y="86"/>
                    <a:pt x="130" y="102"/>
                  </a:cubicBezTo>
                  <a:cubicBezTo>
                    <a:pt x="125" y="107"/>
                    <a:pt x="119" y="112"/>
                    <a:pt x="114" y="117"/>
                  </a:cubicBezTo>
                  <a:cubicBezTo>
                    <a:pt x="113" y="116"/>
                    <a:pt x="112" y="116"/>
                    <a:pt x="111" y="116"/>
                  </a:cubicBezTo>
                  <a:cubicBezTo>
                    <a:pt x="110" y="116"/>
                    <a:pt x="109" y="116"/>
                    <a:pt x="108" y="115"/>
                  </a:cubicBezTo>
                  <a:cubicBezTo>
                    <a:pt x="105" y="112"/>
                    <a:pt x="102" y="109"/>
                    <a:pt x="98" y="107"/>
                  </a:cubicBezTo>
                  <a:cubicBezTo>
                    <a:pt x="96" y="106"/>
                    <a:pt x="93" y="106"/>
                    <a:pt x="91" y="108"/>
                  </a:cubicBezTo>
                  <a:cubicBezTo>
                    <a:pt x="90" y="109"/>
                    <a:pt x="88" y="111"/>
                    <a:pt x="86" y="113"/>
                  </a:cubicBezTo>
                  <a:cubicBezTo>
                    <a:pt x="61" y="85"/>
                    <a:pt x="45" y="43"/>
                    <a:pt x="4" y="36"/>
                  </a:cubicBezTo>
                  <a:cubicBezTo>
                    <a:pt x="2" y="36"/>
                    <a:pt x="0" y="39"/>
                    <a:pt x="2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6" name="Freeform 2272"/>
            <p:cNvSpPr>
              <a:spLocks noEditPoints="1"/>
            </p:cNvSpPr>
            <p:nvPr/>
          </p:nvSpPr>
          <p:spPr bwMode="auto">
            <a:xfrm>
              <a:off x="8950325" y="193675"/>
              <a:ext cx="44450" cy="101600"/>
            </a:xfrm>
            <a:custGeom>
              <a:avLst/>
              <a:gdLst>
                <a:gd name="T0" fmla="*/ 4 w 28"/>
                <a:gd name="T1" fmla="*/ 63 h 64"/>
                <a:gd name="T2" fmla="*/ 25 w 28"/>
                <a:gd name="T3" fmla="*/ 56 h 64"/>
                <a:gd name="T4" fmla="*/ 28 w 28"/>
                <a:gd name="T5" fmla="*/ 52 h 64"/>
                <a:gd name="T6" fmla="*/ 19 w 28"/>
                <a:gd name="T7" fmla="*/ 9 h 64"/>
                <a:gd name="T8" fmla="*/ 17 w 28"/>
                <a:gd name="T9" fmla="*/ 8 h 64"/>
                <a:gd name="T10" fmla="*/ 18 w 28"/>
                <a:gd name="T11" fmla="*/ 2 h 64"/>
                <a:gd name="T12" fmla="*/ 16 w 28"/>
                <a:gd name="T13" fmla="*/ 1 h 64"/>
                <a:gd name="T14" fmla="*/ 0 w 28"/>
                <a:gd name="T15" fmla="*/ 60 h 64"/>
                <a:gd name="T16" fmla="*/ 4 w 28"/>
                <a:gd name="T17" fmla="*/ 63 h 64"/>
                <a:gd name="T18" fmla="*/ 15 w 28"/>
                <a:gd name="T19" fmla="*/ 11 h 64"/>
                <a:gd name="T20" fmla="*/ 21 w 28"/>
                <a:gd name="T21" fmla="*/ 50 h 64"/>
                <a:gd name="T22" fmla="*/ 6 w 28"/>
                <a:gd name="T23" fmla="*/ 56 h 64"/>
                <a:gd name="T24" fmla="*/ 15 w 28"/>
                <a:gd name="T25" fmla="*/ 1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64">
                  <a:moveTo>
                    <a:pt x="4" y="63"/>
                  </a:moveTo>
                  <a:cubicBezTo>
                    <a:pt x="11" y="60"/>
                    <a:pt x="17" y="57"/>
                    <a:pt x="25" y="56"/>
                  </a:cubicBezTo>
                  <a:cubicBezTo>
                    <a:pt x="27" y="56"/>
                    <a:pt x="28" y="54"/>
                    <a:pt x="28" y="52"/>
                  </a:cubicBezTo>
                  <a:cubicBezTo>
                    <a:pt x="24" y="38"/>
                    <a:pt x="24" y="22"/>
                    <a:pt x="19" y="9"/>
                  </a:cubicBezTo>
                  <a:cubicBezTo>
                    <a:pt x="19" y="7"/>
                    <a:pt x="17" y="7"/>
                    <a:pt x="17" y="8"/>
                  </a:cubicBezTo>
                  <a:cubicBezTo>
                    <a:pt x="17" y="6"/>
                    <a:pt x="18" y="4"/>
                    <a:pt x="18" y="2"/>
                  </a:cubicBezTo>
                  <a:cubicBezTo>
                    <a:pt x="19" y="1"/>
                    <a:pt x="17" y="0"/>
                    <a:pt x="16" y="1"/>
                  </a:cubicBezTo>
                  <a:cubicBezTo>
                    <a:pt x="8" y="20"/>
                    <a:pt x="0" y="39"/>
                    <a:pt x="0" y="60"/>
                  </a:cubicBezTo>
                  <a:cubicBezTo>
                    <a:pt x="0" y="63"/>
                    <a:pt x="2" y="64"/>
                    <a:pt x="4" y="63"/>
                  </a:cubicBezTo>
                  <a:close/>
                  <a:moveTo>
                    <a:pt x="15" y="11"/>
                  </a:moveTo>
                  <a:cubicBezTo>
                    <a:pt x="14" y="24"/>
                    <a:pt x="18" y="38"/>
                    <a:pt x="21" y="50"/>
                  </a:cubicBezTo>
                  <a:cubicBezTo>
                    <a:pt x="16" y="51"/>
                    <a:pt x="11" y="53"/>
                    <a:pt x="6" y="56"/>
                  </a:cubicBezTo>
                  <a:cubicBezTo>
                    <a:pt x="7" y="40"/>
                    <a:pt x="11" y="26"/>
                    <a:pt x="15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7" name="Freeform 2273"/>
            <p:cNvSpPr>
              <a:spLocks/>
            </p:cNvSpPr>
            <p:nvPr/>
          </p:nvSpPr>
          <p:spPr bwMode="auto">
            <a:xfrm>
              <a:off x="8894763" y="741362"/>
              <a:ext cx="46038" cy="73025"/>
            </a:xfrm>
            <a:custGeom>
              <a:avLst/>
              <a:gdLst>
                <a:gd name="T0" fmla="*/ 20 w 29"/>
                <a:gd name="T1" fmla="*/ 26 h 46"/>
                <a:gd name="T2" fmla="*/ 17 w 29"/>
                <a:gd name="T3" fmla="*/ 14 h 46"/>
                <a:gd name="T4" fmla="*/ 14 w 29"/>
                <a:gd name="T5" fmla="*/ 16 h 46"/>
                <a:gd name="T6" fmla="*/ 17 w 29"/>
                <a:gd name="T7" fmla="*/ 33 h 46"/>
                <a:gd name="T8" fmla="*/ 22 w 29"/>
                <a:gd name="T9" fmla="*/ 43 h 46"/>
                <a:gd name="T10" fmla="*/ 14 w 29"/>
                <a:gd name="T11" fmla="*/ 42 h 46"/>
                <a:gd name="T12" fmla="*/ 4 w 29"/>
                <a:gd name="T13" fmla="*/ 40 h 46"/>
                <a:gd name="T14" fmla="*/ 4 w 29"/>
                <a:gd name="T15" fmla="*/ 30 h 46"/>
                <a:gd name="T16" fmla="*/ 23 w 29"/>
                <a:gd name="T17" fmla="*/ 1 h 46"/>
                <a:gd name="T18" fmla="*/ 23 w 29"/>
                <a:gd name="T19" fmla="*/ 0 h 46"/>
                <a:gd name="T20" fmla="*/ 0 w 29"/>
                <a:gd name="T21" fmla="*/ 41 h 46"/>
                <a:gd name="T22" fmla="*/ 0 w 29"/>
                <a:gd name="T23" fmla="*/ 42 h 46"/>
                <a:gd name="T24" fmla="*/ 27 w 29"/>
                <a:gd name="T25" fmla="*/ 46 h 46"/>
                <a:gd name="T26" fmla="*/ 28 w 29"/>
                <a:gd name="T27" fmla="*/ 43 h 46"/>
                <a:gd name="T28" fmla="*/ 20 w 29"/>
                <a:gd name="T29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46">
                  <a:moveTo>
                    <a:pt x="20" y="26"/>
                  </a:moveTo>
                  <a:cubicBezTo>
                    <a:pt x="20" y="22"/>
                    <a:pt x="19" y="18"/>
                    <a:pt x="17" y="14"/>
                  </a:cubicBezTo>
                  <a:cubicBezTo>
                    <a:pt x="16" y="12"/>
                    <a:pt x="13" y="14"/>
                    <a:pt x="14" y="16"/>
                  </a:cubicBezTo>
                  <a:cubicBezTo>
                    <a:pt x="17" y="22"/>
                    <a:pt x="16" y="27"/>
                    <a:pt x="17" y="33"/>
                  </a:cubicBezTo>
                  <a:cubicBezTo>
                    <a:pt x="17" y="37"/>
                    <a:pt x="20" y="40"/>
                    <a:pt x="22" y="43"/>
                  </a:cubicBezTo>
                  <a:cubicBezTo>
                    <a:pt x="19" y="43"/>
                    <a:pt x="17" y="42"/>
                    <a:pt x="14" y="42"/>
                  </a:cubicBezTo>
                  <a:cubicBezTo>
                    <a:pt x="10" y="42"/>
                    <a:pt x="7" y="41"/>
                    <a:pt x="4" y="40"/>
                  </a:cubicBezTo>
                  <a:cubicBezTo>
                    <a:pt x="1" y="39"/>
                    <a:pt x="3" y="32"/>
                    <a:pt x="4" y="30"/>
                  </a:cubicBezTo>
                  <a:cubicBezTo>
                    <a:pt x="6" y="18"/>
                    <a:pt x="14" y="8"/>
                    <a:pt x="23" y="1"/>
                  </a:cubicBezTo>
                  <a:cubicBezTo>
                    <a:pt x="24" y="0"/>
                    <a:pt x="23" y="0"/>
                    <a:pt x="23" y="0"/>
                  </a:cubicBezTo>
                  <a:cubicBezTo>
                    <a:pt x="9" y="9"/>
                    <a:pt x="0" y="24"/>
                    <a:pt x="0" y="41"/>
                  </a:cubicBezTo>
                  <a:cubicBezTo>
                    <a:pt x="0" y="41"/>
                    <a:pt x="0" y="42"/>
                    <a:pt x="0" y="42"/>
                  </a:cubicBezTo>
                  <a:cubicBezTo>
                    <a:pt x="9" y="46"/>
                    <a:pt x="18" y="46"/>
                    <a:pt x="27" y="46"/>
                  </a:cubicBezTo>
                  <a:cubicBezTo>
                    <a:pt x="28" y="46"/>
                    <a:pt x="29" y="44"/>
                    <a:pt x="28" y="43"/>
                  </a:cubicBezTo>
                  <a:cubicBezTo>
                    <a:pt x="22" y="38"/>
                    <a:pt x="20" y="34"/>
                    <a:pt x="20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8" name="Freeform 2274"/>
            <p:cNvSpPr>
              <a:spLocks noEditPoints="1"/>
            </p:cNvSpPr>
            <p:nvPr/>
          </p:nvSpPr>
          <p:spPr bwMode="auto">
            <a:xfrm>
              <a:off x="8640763" y="425450"/>
              <a:ext cx="87313" cy="95250"/>
            </a:xfrm>
            <a:custGeom>
              <a:avLst/>
              <a:gdLst>
                <a:gd name="T0" fmla="*/ 5 w 55"/>
                <a:gd name="T1" fmla="*/ 58 h 60"/>
                <a:gd name="T2" fmla="*/ 8 w 55"/>
                <a:gd name="T3" fmla="*/ 60 h 60"/>
                <a:gd name="T4" fmla="*/ 53 w 55"/>
                <a:gd name="T5" fmla="*/ 45 h 60"/>
                <a:gd name="T6" fmla="*/ 54 w 55"/>
                <a:gd name="T7" fmla="*/ 41 h 60"/>
                <a:gd name="T8" fmla="*/ 9 w 55"/>
                <a:gd name="T9" fmla="*/ 1 h 60"/>
                <a:gd name="T10" fmla="*/ 7 w 55"/>
                <a:gd name="T11" fmla="*/ 4 h 60"/>
                <a:gd name="T12" fmla="*/ 15 w 55"/>
                <a:gd name="T13" fmla="*/ 8 h 60"/>
                <a:gd name="T14" fmla="*/ 15 w 55"/>
                <a:gd name="T15" fmla="*/ 8 h 60"/>
                <a:gd name="T16" fmla="*/ 5 w 55"/>
                <a:gd name="T17" fmla="*/ 58 h 60"/>
                <a:gd name="T18" fmla="*/ 17 w 55"/>
                <a:gd name="T19" fmla="*/ 10 h 60"/>
                <a:gd name="T20" fmla="*/ 17 w 55"/>
                <a:gd name="T21" fmla="*/ 10 h 60"/>
                <a:gd name="T22" fmla="*/ 48 w 55"/>
                <a:gd name="T23" fmla="*/ 41 h 60"/>
                <a:gd name="T24" fmla="*/ 11 w 55"/>
                <a:gd name="T25" fmla="*/ 54 h 60"/>
                <a:gd name="T26" fmla="*/ 17 w 55"/>
                <a:gd name="T2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" h="60">
                  <a:moveTo>
                    <a:pt x="5" y="58"/>
                  </a:moveTo>
                  <a:cubicBezTo>
                    <a:pt x="5" y="59"/>
                    <a:pt x="7" y="60"/>
                    <a:pt x="8" y="60"/>
                  </a:cubicBezTo>
                  <a:cubicBezTo>
                    <a:pt x="24" y="60"/>
                    <a:pt x="38" y="51"/>
                    <a:pt x="53" y="45"/>
                  </a:cubicBezTo>
                  <a:cubicBezTo>
                    <a:pt x="54" y="45"/>
                    <a:pt x="55" y="43"/>
                    <a:pt x="54" y="41"/>
                  </a:cubicBezTo>
                  <a:cubicBezTo>
                    <a:pt x="45" y="22"/>
                    <a:pt x="27" y="11"/>
                    <a:pt x="9" y="1"/>
                  </a:cubicBezTo>
                  <a:cubicBezTo>
                    <a:pt x="7" y="0"/>
                    <a:pt x="6" y="3"/>
                    <a:pt x="7" y="4"/>
                  </a:cubicBezTo>
                  <a:cubicBezTo>
                    <a:pt x="10" y="5"/>
                    <a:pt x="12" y="7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0" y="16"/>
                    <a:pt x="3" y="45"/>
                    <a:pt x="5" y="58"/>
                  </a:cubicBezTo>
                  <a:close/>
                  <a:moveTo>
                    <a:pt x="17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30" y="18"/>
                    <a:pt x="42" y="27"/>
                    <a:pt x="48" y="41"/>
                  </a:cubicBezTo>
                  <a:cubicBezTo>
                    <a:pt x="36" y="46"/>
                    <a:pt x="24" y="53"/>
                    <a:pt x="11" y="54"/>
                  </a:cubicBezTo>
                  <a:cubicBezTo>
                    <a:pt x="9" y="38"/>
                    <a:pt x="12" y="25"/>
                    <a:pt x="17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9" name="Freeform 2275"/>
            <p:cNvSpPr>
              <a:spLocks/>
            </p:cNvSpPr>
            <p:nvPr/>
          </p:nvSpPr>
          <p:spPr bwMode="auto">
            <a:xfrm>
              <a:off x="9134475" y="474662"/>
              <a:ext cx="106363" cy="111125"/>
            </a:xfrm>
            <a:custGeom>
              <a:avLst/>
              <a:gdLst>
                <a:gd name="T0" fmla="*/ 4 w 67"/>
                <a:gd name="T1" fmla="*/ 13 h 70"/>
                <a:gd name="T2" fmla="*/ 1 w 67"/>
                <a:gd name="T3" fmla="*/ 16 h 70"/>
                <a:gd name="T4" fmla="*/ 0 w 67"/>
                <a:gd name="T5" fmla="*/ 66 h 70"/>
                <a:gd name="T6" fmla="*/ 3 w 67"/>
                <a:gd name="T7" fmla="*/ 69 h 70"/>
                <a:gd name="T8" fmla="*/ 64 w 67"/>
                <a:gd name="T9" fmla="*/ 32 h 70"/>
                <a:gd name="T10" fmla="*/ 59 w 67"/>
                <a:gd name="T11" fmla="*/ 28 h 70"/>
                <a:gd name="T12" fmla="*/ 6 w 67"/>
                <a:gd name="T13" fmla="*/ 64 h 70"/>
                <a:gd name="T14" fmla="*/ 6 w 67"/>
                <a:gd name="T15" fmla="*/ 18 h 70"/>
                <a:gd name="T16" fmla="*/ 62 w 67"/>
                <a:gd name="T17" fmla="*/ 1 h 70"/>
                <a:gd name="T18" fmla="*/ 62 w 67"/>
                <a:gd name="T19" fmla="*/ 1 h 70"/>
                <a:gd name="T20" fmla="*/ 4 w 67"/>
                <a:gd name="T21" fmla="*/ 1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70">
                  <a:moveTo>
                    <a:pt x="4" y="13"/>
                  </a:moveTo>
                  <a:cubicBezTo>
                    <a:pt x="2" y="13"/>
                    <a:pt x="0" y="14"/>
                    <a:pt x="1" y="16"/>
                  </a:cubicBezTo>
                  <a:cubicBezTo>
                    <a:pt x="3" y="33"/>
                    <a:pt x="3" y="49"/>
                    <a:pt x="0" y="66"/>
                  </a:cubicBezTo>
                  <a:cubicBezTo>
                    <a:pt x="0" y="68"/>
                    <a:pt x="1" y="70"/>
                    <a:pt x="3" y="69"/>
                  </a:cubicBezTo>
                  <a:cubicBezTo>
                    <a:pt x="29" y="68"/>
                    <a:pt x="45" y="48"/>
                    <a:pt x="64" y="32"/>
                  </a:cubicBezTo>
                  <a:cubicBezTo>
                    <a:pt x="67" y="30"/>
                    <a:pt x="62" y="25"/>
                    <a:pt x="59" y="28"/>
                  </a:cubicBezTo>
                  <a:cubicBezTo>
                    <a:pt x="43" y="42"/>
                    <a:pt x="29" y="61"/>
                    <a:pt x="6" y="64"/>
                  </a:cubicBezTo>
                  <a:cubicBezTo>
                    <a:pt x="8" y="48"/>
                    <a:pt x="8" y="34"/>
                    <a:pt x="6" y="18"/>
                  </a:cubicBezTo>
                  <a:cubicBezTo>
                    <a:pt x="27" y="20"/>
                    <a:pt x="47" y="16"/>
                    <a:pt x="62" y="1"/>
                  </a:cubicBezTo>
                  <a:cubicBezTo>
                    <a:pt x="62" y="1"/>
                    <a:pt x="62" y="0"/>
                    <a:pt x="62" y="1"/>
                  </a:cubicBezTo>
                  <a:cubicBezTo>
                    <a:pt x="45" y="14"/>
                    <a:pt x="24" y="17"/>
                    <a:pt x="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0" name="Freeform 2276"/>
            <p:cNvSpPr>
              <a:spLocks/>
            </p:cNvSpPr>
            <p:nvPr/>
          </p:nvSpPr>
          <p:spPr bwMode="auto">
            <a:xfrm>
              <a:off x="8639175" y="90487"/>
              <a:ext cx="38100" cy="61913"/>
            </a:xfrm>
            <a:custGeom>
              <a:avLst/>
              <a:gdLst>
                <a:gd name="T0" fmla="*/ 2 w 24"/>
                <a:gd name="T1" fmla="*/ 38 h 39"/>
                <a:gd name="T2" fmla="*/ 13 w 24"/>
                <a:gd name="T3" fmla="*/ 21 h 39"/>
                <a:gd name="T4" fmla="*/ 24 w 24"/>
                <a:gd name="T5" fmla="*/ 1 h 39"/>
                <a:gd name="T6" fmla="*/ 23 w 24"/>
                <a:gd name="T7" fmla="*/ 0 h 39"/>
                <a:gd name="T8" fmla="*/ 12 w 24"/>
                <a:gd name="T9" fmla="*/ 17 h 39"/>
                <a:gd name="T10" fmla="*/ 1 w 24"/>
                <a:gd name="T11" fmla="*/ 37 h 39"/>
                <a:gd name="T12" fmla="*/ 2 w 24"/>
                <a:gd name="T13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9">
                  <a:moveTo>
                    <a:pt x="2" y="38"/>
                  </a:moveTo>
                  <a:cubicBezTo>
                    <a:pt x="7" y="33"/>
                    <a:pt x="10" y="27"/>
                    <a:pt x="13" y="21"/>
                  </a:cubicBezTo>
                  <a:cubicBezTo>
                    <a:pt x="17" y="14"/>
                    <a:pt x="21" y="8"/>
                    <a:pt x="24" y="1"/>
                  </a:cubicBezTo>
                  <a:cubicBezTo>
                    <a:pt x="24" y="1"/>
                    <a:pt x="24" y="0"/>
                    <a:pt x="23" y="0"/>
                  </a:cubicBezTo>
                  <a:cubicBezTo>
                    <a:pt x="19" y="6"/>
                    <a:pt x="15" y="11"/>
                    <a:pt x="12" y="17"/>
                  </a:cubicBezTo>
                  <a:cubicBezTo>
                    <a:pt x="8" y="24"/>
                    <a:pt x="4" y="30"/>
                    <a:pt x="1" y="37"/>
                  </a:cubicBezTo>
                  <a:cubicBezTo>
                    <a:pt x="0" y="38"/>
                    <a:pt x="2" y="39"/>
                    <a:pt x="2" y="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1" name="Freeform 2277"/>
            <p:cNvSpPr>
              <a:spLocks/>
            </p:cNvSpPr>
            <p:nvPr/>
          </p:nvSpPr>
          <p:spPr bwMode="auto">
            <a:xfrm>
              <a:off x="8716963" y="88900"/>
              <a:ext cx="55563" cy="41275"/>
            </a:xfrm>
            <a:custGeom>
              <a:avLst/>
              <a:gdLst>
                <a:gd name="T0" fmla="*/ 11 w 36"/>
                <a:gd name="T1" fmla="*/ 25 h 26"/>
                <a:gd name="T2" fmla="*/ 12 w 36"/>
                <a:gd name="T3" fmla="*/ 23 h 26"/>
                <a:gd name="T4" fmla="*/ 19 w 36"/>
                <a:gd name="T5" fmla="*/ 14 h 26"/>
                <a:gd name="T6" fmla="*/ 34 w 36"/>
                <a:gd name="T7" fmla="*/ 3 h 26"/>
                <a:gd name="T8" fmla="*/ 33 w 36"/>
                <a:gd name="T9" fmla="*/ 0 h 26"/>
                <a:gd name="T10" fmla="*/ 11 w 36"/>
                <a:gd name="T1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6">
                  <a:moveTo>
                    <a:pt x="11" y="25"/>
                  </a:moveTo>
                  <a:cubicBezTo>
                    <a:pt x="12" y="26"/>
                    <a:pt x="13" y="24"/>
                    <a:pt x="12" y="23"/>
                  </a:cubicBezTo>
                  <a:cubicBezTo>
                    <a:pt x="11" y="21"/>
                    <a:pt x="17" y="16"/>
                    <a:pt x="19" y="14"/>
                  </a:cubicBezTo>
                  <a:cubicBezTo>
                    <a:pt x="23" y="10"/>
                    <a:pt x="29" y="6"/>
                    <a:pt x="34" y="3"/>
                  </a:cubicBezTo>
                  <a:cubicBezTo>
                    <a:pt x="36" y="2"/>
                    <a:pt x="34" y="0"/>
                    <a:pt x="33" y="0"/>
                  </a:cubicBezTo>
                  <a:cubicBezTo>
                    <a:pt x="28" y="2"/>
                    <a:pt x="0" y="17"/>
                    <a:pt x="11" y="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2" name="Freeform 2278"/>
            <p:cNvSpPr>
              <a:spLocks/>
            </p:cNvSpPr>
            <p:nvPr/>
          </p:nvSpPr>
          <p:spPr bwMode="auto">
            <a:xfrm>
              <a:off x="9010650" y="112712"/>
              <a:ext cx="39688" cy="39688"/>
            </a:xfrm>
            <a:custGeom>
              <a:avLst/>
              <a:gdLst>
                <a:gd name="T0" fmla="*/ 2 w 25"/>
                <a:gd name="T1" fmla="*/ 24 h 25"/>
                <a:gd name="T2" fmla="*/ 5 w 25"/>
                <a:gd name="T3" fmla="*/ 18 h 25"/>
                <a:gd name="T4" fmla="*/ 9 w 25"/>
                <a:gd name="T5" fmla="*/ 12 h 25"/>
                <a:gd name="T6" fmla="*/ 24 w 25"/>
                <a:gd name="T7" fmla="*/ 3 h 25"/>
                <a:gd name="T8" fmla="*/ 23 w 25"/>
                <a:gd name="T9" fmla="*/ 0 h 25"/>
                <a:gd name="T10" fmla="*/ 8 w 25"/>
                <a:gd name="T11" fmla="*/ 9 h 25"/>
                <a:gd name="T12" fmla="*/ 0 w 25"/>
                <a:gd name="T13" fmla="*/ 23 h 25"/>
                <a:gd name="T14" fmla="*/ 2 w 25"/>
                <a:gd name="T1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2" y="24"/>
                  </a:moveTo>
                  <a:cubicBezTo>
                    <a:pt x="4" y="23"/>
                    <a:pt x="4" y="20"/>
                    <a:pt x="5" y="18"/>
                  </a:cubicBezTo>
                  <a:cubicBezTo>
                    <a:pt x="6" y="16"/>
                    <a:pt x="8" y="14"/>
                    <a:pt x="9" y="12"/>
                  </a:cubicBezTo>
                  <a:cubicBezTo>
                    <a:pt x="13" y="8"/>
                    <a:pt x="18" y="5"/>
                    <a:pt x="24" y="3"/>
                  </a:cubicBezTo>
                  <a:cubicBezTo>
                    <a:pt x="25" y="2"/>
                    <a:pt x="25" y="0"/>
                    <a:pt x="23" y="0"/>
                  </a:cubicBezTo>
                  <a:cubicBezTo>
                    <a:pt x="17" y="2"/>
                    <a:pt x="12" y="5"/>
                    <a:pt x="8" y="9"/>
                  </a:cubicBezTo>
                  <a:cubicBezTo>
                    <a:pt x="5" y="12"/>
                    <a:pt x="0" y="19"/>
                    <a:pt x="0" y="23"/>
                  </a:cubicBezTo>
                  <a:cubicBezTo>
                    <a:pt x="0" y="24"/>
                    <a:pt x="1" y="25"/>
                    <a:pt x="2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3" name="Freeform 2279"/>
            <p:cNvSpPr>
              <a:spLocks/>
            </p:cNvSpPr>
            <p:nvPr/>
          </p:nvSpPr>
          <p:spPr bwMode="auto">
            <a:xfrm>
              <a:off x="9058275" y="114300"/>
              <a:ext cx="46038" cy="49213"/>
            </a:xfrm>
            <a:custGeom>
              <a:avLst/>
              <a:gdLst>
                <a:gd name="T0" fmla="*/ 1 w 30"/>
                <a:gd name="T1" fmla="*/ 30 h 31"/>
                <a:gd name="T2" fmla="*/ 13 w 30"/>
                <a:gd name="T3" fmla="*/ 14 h 31"/>
                <a:gd name="T4" fmla="*/ 30 w 30"/>
                <a:gd name="T5" fmla="*/ 1 h 31"/>
                <a:gd name="T6" fmla="*/ 30 w 30"/>
                <a:gd name="T7" fmla="*/ 0 h 31"/>
                <a:gd name="T8" fmla="*/ 13 w 30"/>
                <a:gd name="T9" fmla="*/ 12 h 31"/>
                <a:gd name="T10" fmla="*/ 0 w 30"/>
                <a:gd name="T11" fmla="*/ 30 h 31"/>
                <a:gd name="T12" fmla="*/ 1 w 30"/>
                <a:gd name="T13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1">
                  <a:moveTo>
                    <a:pt x="1" y="30"/>
                  </a:moveTo>
                  <a:cubicBezTo>
                    <a:pt x="6" y="26"/>
                    <a:pt x="9" y="19"/>
                    <a:pt x="13" y="14"/>
                  </a:cubicBezTo>
                  <a:cubicBezTo>
                    <a:pt x="18" y="9"/>
                    <a:pt x="23" y="3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ubicBezTo>
                    <a:pt x="23" y="2"/>
                    <a:pt x="18" y="7"/>
                    <a:pt x="13" y="12"/>
                  </a:cubicBezTo>
                  <a:cubicBezTo>
                    <a:pt x="9" y="17"/>
                    <a:pt x="2" y="23"/>
                    <a:pt x="0" y="30"/>
                  </a:cubicBezTo>
                  <a:cubicBezTo>
                    <a:pt x="0" y="30"/>
                    <a:pt x="1" y="31"/>
                    <a:pt x="1" y="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4" name="Freeform 2280"/>
            <p:cNvSpPr>
              <a:spLocks/>
            </p:cNvSpPr>
            <p:nvPr/>
          </p:nvSpPr>
          <p:spPr bwMode="auto">
            <a:xfrm>
              <a:off x="9124950" y="125412"/>
              <a:ext cx="50800" cy="49213"/>
            </a:xfrm>
            <a:custGeom>
              <a:avLst/>
              <a:gdLst>
                <a:gd name="T0" fmla="*/ 2 w 32"/>
                <a:gd name="T1" fmla="*/ 31 h 31"/>
                <a:gd name="T2" fmla="*/ 31 w 32"/>
                <a:gd name="T3" fmla="*/ 1 h 31"/>
                <a:gd name="T4" fmla="*/ 31 w 32"/>
                <a:gd name="T5" fmla="*/ 0 h 31"/>
                <a:gd name="T6" fmla="*/ 1 w 32"/>
                <a:gd name="T7" fmla="*/ 29 h 31"/>
                <a:gd name="T8" fmla="*/ 2 w 32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2" y="31"/>
                  </a:moveTo>
                  <a:cubicBezTo>
                    <a:pt x="14" y="23"/>
                    <a:pt x="22" y="11"/>
                    <a:pt x="31" y="1"/>
                  </a:cubicBezTo>
                  <a:cubicBezTo>
                    <a:pt x="32" y="1"/>
                    <a:pt x="31" y="0"/>
                    <a:pt x="31" y="0"/>
                  </a:cubicBezTo>
                  <a:cubicBezTo>
                    <a:pt x="21" y="10"/>
                    <a:pt x="12" y="21"/>
                    <a:pt x="1" y="29"/>
                  </a:cubicBezTo>
                  <a:cubicBezTo>
                    <a:pt x="0" y="30"/>
                    <a:pt x="1" y="31"/>
                    <a:pt x="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5" name="Freeform 2281"/>
            <p:cNvSpPr>
              <a:spLocks/>
            </p:cNvSpPr>
            <p:nvPr/>
          </p:nvSpPr>
          <p:spPr bwMode="auto">
            <a:xfrm>
              <a:off x="9172575" y="136525"/>
              <a:ext cx="61913" cy="44450"/>
            </a:xfrm>
            <a:custGeom>
              <a:avLst/>
              <a:gdLst>
                <a:gd name="T0" fmla="*/ 1 w 39"/>
                <a:gd name="T1" fmla="*/ 27 h 28"/>
                <a:gd name="T2" fmla="*/ 38 w 39"/>
                <a:gd name="T3" fmla="*/ 2 h 28"/>
                <a:gd name="T4" fmla="*/ 37 w 39"/>
                <a:gd name="T5" fmla="*/ 0 h 28"/>
                <a:gd name="T6" fmla="*/ 0 w 39"/>
                <a:gd name="T7" fmla="*/ 26 h 28"/>
                <a:gd name="T8" fmla="*/ 1 w 39"/>
                <a:gd name="T9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8">
                  <a:moveTo>
                    <a:pt x="1" y="27"/>
                  </a:moveTo>
                  <a:cubicBezTo>
                    <a:pt x="13" y="18"/>
                    <a:pt x="25" y="9"/>
                    <a:pt x="38" y="2"/>
                  </a:cubicBezTo>
                  <a:cubicBezTo>
                    <a:pt x="39" y="1"/>
                    <a:pt x="38" y="0"/>
                    <a:pt x="37" y="0"/>
                  </a:cubicBezTo>
                  <a:cubicBezTo>
                    <a:pt x="24" y="7"/>
                    <a:pt x="10" y="15"/>
                    <a:pt x="0" y="26"/>
                  </a:cubicBezTo>
                  <a:cubicBezTo>
                    <a:pt x="0" y="27"/>
                    <a:pt x="1" y="28"/>
                    <a:pt x="1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6" name="Freeform 2282"/>
            <p:cNvSpPr>
              <a:spLocks/>
            </p:cNvSpPr>
            <p:nvPr/>
          </p:nvSpPr>
          <p:spPr bwMode="auto">
            <a:xfrm>
              <a:off x="9277350" y="574675"/>
              <a:ext cx="60325" cy="58738"/>
            </a:xfrm>
            <a:custGeom>
              <a:avLst/>
              <a:gdLst>
                <a:gd name="T0" fmla="*/ 0 w 38"/>
                <a:gd name="T1" fmla="*/ 36 h 38"/>
                <a:gd name="T2" fmla="*/ 2 w 38"/>
                <a:gd name="T3" fmla="*/ 37 h 38"/>
                <a:gd name="T4" fmla="*/ 38 w 38"/>
                <a:gd name="T5" fmla="*/ 0 h 38"/>
                <a:gd name="T6" fmla="*/ 38 w 38"/>
                <a:gd name="T7" fmla="*/ 0 h 38"/>
                <a:gd name="T8" fmla="*/ 0 w 38"/>
                <a:gd name="T9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8">
                  <a:moveTo>
                    <a:pt x="0" y="36"/>
                  </a:moveTo>
                  <a:cubicBezTo>
                    <a:pt x="0" y="37"/>
                    <a:pt x="1" y="38"/>
                    <a:pt x="2" y="37"/>
                  </a:cubicBezTo>
                  <a:cubicBezTo>
                    <a:pt x="12" y="23"/>
                    <a:pt x="24" y="11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3" y="10"/>
                    <a:pt x="11" y="22"/>
                    <a:pt x="0" y="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7" name="Freeform 2283"/>
            <p:cNvSpPr>
              <a:spLocks/>
            </p:cNvSpPr>
            <p:nvPr/>
          </p:nvSpPr>
          <p:spPr bwMode="auto">
            <a:xfrm>
              <a:off x="9207500" y="833437"/>
              <a:ext cx="96838" cy="85725"/>
            </a:xfrm>
            <a:custGeom>
              <a:avLst/>
              <a:gdLst>
                <a:gd name="T0" fmla="*/ 0 w 61"/>
                <a:gd name="T1" fmla="*/ 52 h 54"/>
                <a:gd name="T2" fmla="*/ 2 w 61"/>
                <a:gd name="T3" fmla="*/ 53 h 54"/>
                <a:gd name="T4" fmla="*/ 25 w 61"/>
                <a:gd name="T5" fmla="*/ 27 h 54"/>
                <a:gd name="T6" fmla="*/ 60 w 61"/>
                <a:gd name="T7" fmla="*/ 2 h 54"/>
                <a:gd name="T8" fmla="*/ 59 w 61"/>
                <a:gd name="T9" fmla="*/ 0 h 54"/>
                <a:gd name="T10" fmla="*/ 0 w 61"/>
                <a:gd name="T11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4">
                  <a:moveTo>
                    <a:pt x="0" y="52"/>
                  </a:moveTo>
                  <a:cubicBezTo>
                    <a:pt x="0" y="53"/>
                    <a:pt x="1" y="54"/>
                    <a:pt x="2" y="53"/>
                  </a:cubicBezTo>
                  <a:cubicBezTo>
                    <a:pt x="10" y="44"/>
                    <a:pt x="17" y="35"/>
                    <a:pt x="25" y="27"/>
                  </a:cubicBezTo>
                  <a:cubicBezTo>
                    <a:pt x="36" y="18"/>
                    <a:pt x="48" y="10"/>
                    <a:pt x="60" y="2"/>
                  </a:cubicBezTo>
                  <a:cubicBezTo>
                    <a:pt x="61" y="1"/>
                    <a:pt x="60" y="0"/>
                    <a:pt x="59" y="0"/>
                  </a:cubicBezTo>
                  <a:cubicBezTo>
                    <a:pt x="39" y="14"/>
                    <a:pt x="12" y="29"/>
                    <a:pt x="0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8" name="Freeform 2284"/>
            <p:cNvSpPr>
              <a:spLocks/>
            </p:cNvSpPr>
            <p:nvPr/>
          </p:nvSpPr>
          <p:spPr bwMode="auto">
            <a:xfrm>
              <a:off x="8636000" y="161925"/>
              <a:ext cx="6350" cy="3175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2 h 2"/>
                <a:gd name="T4" fmla="*/ 4 w 4"/>
                <a:gd name="T5" fmla="*/ 0 h 2"/>
                <a:gd name="T6" fmla="*/ 4 w 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1"/>
                    <a:pt x="3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9" name="Freeform 2285"/>
            <p:cNvSpPr>
              <a:spLocks/>
            </p:cNvSpPr>
            <p:nvPr/>
          </p:nvSpPr>
          <p:spPr bwMode="auto">
            <a:xfrm>
              <a:off x="8524875" y="334962"/>
              <a:ext cx="71438" cy="96838"/>
            </a:xfrm>
            <a:custGeom>
              <a:avLst/>
              <a:gdLst>
                <a:gd name="T0" fmla="*/ 1 w 45"/>
                <a:gd name="T1" fmla="*/ 60 h 61"/>
                <a:gd name="T2" fmla="*/ 19 w 45"/>
                <a:gd name="T3" fmla="*/ 31 h 61"/>
                <a:gd name="T4" fmla="*/ 45 w 45"/>
                <a:gd name="T5" fmla="*/ 1 h 61"/>
                <a:gd name="T6" fmla="*/ 44 w 45"/>
                <a:gd name="T7" fmla="*/ 0 h 61"/>
                <a:gd name="T8" fmla="*/ 15 w 45"/>
                <a:gd name="T9" fmla="*/ 32 h 61"/>
                <a:gd name="T10" fmla="*/ 0 w 45"/>
                <a:gd name="T11" fmla="*/ 59 h 61"/>
                <a:gd name="T12" fmla="*/ 1 w 45"/>
                <a:gd name="T13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61">
                  <a:moveTo>
                    <a:pt x="1" y="60"/>
                  </a:moveTo>
                  <a:cubicBezTo>
                    <a:pt x="6" y="49"/>
                    <a:pt x="11" y="40"/>
                    <a:pt x="19" y="31"/>
                  </a:cubicBezTo>
                  <a:cubicBezTo>
                    <a:pt x="27" y="21"/>
                    <a:pt x="37" y="11"/>
                    <a:pt x="45" y="1"/>
                  </a:cubicBezTo>
                  <a:cubicBezTo>
                    <a:pt x="45" y="1"/>
                    <a:pt x="44" y="0"/>
                    <a:pt x="44" y="0"/>
                  </a:cubicBezTo>
                  <a:cubicBezTo>
                    <a:pt x="35" y="11"/>
                    <a:pt x="25" y="21"/>
                    <a:pt x="15" y="32"/>
                  </a:cubicBezTo>
                  <a:cubicBezTo>
                    <a:pt x="9" y="39"/>
                    <a:pt x="0" y="49"/>
                    <a:pt x="0" y="59"/>
                  </a:cubicBezTo>
                  <a:cubicBezTo>
                    <a:pt x="0" y="60"/>
                    <a:pt x="1" y="61"/>
                    <a:pt x="1" y="6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0" name="Freeform 2286"/>
            <p:cNvSpPr>
              <a:spLocks/>
            </p:cNvSpPr>
            <p:nvPr/>
          </p:nvSpPr>
          <p:spPr bwMode="auto">
            <a:xfrm>
              <a:off x="9101138" y="903287"/>
              <a:ext cx="39688" cy="39688"/>
            </a:xfrm>
            <a:custGeom>
              <a:avLst/>
              <a:gdLst>
                <a:gd name="T0" fmla="*/ 24 w 25"/>
                <a:gd name="T1" fmla="*/ 0 h 25"/>
                <a:gd name="T2" fmla="*/ 1 w 25"/>
                <a:gd name="T3" fmla="*/ 22 h 25"/>
                <a:gd name="T4" fmla="*/ 3 w 25"/>
                <a:gd name="T5" fmla="*/ 24 h 25"/>
                <a:gd name="T6" fmla="*/ 24 w 25"/>
                <a:gd name="T7" fmla="*/ 2 h 25"/>
                <a:gd name="T8" fmla="*/ 24 w 25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4" y="0"/>
                  </a:moveTo>
                  <a:cubicBezTo>
                    <a:pt x="13" y="4"/>
                    <a:pt x="6" y="13"/>
                    <a:pt x="1" y="22"/>
                  </a:cubicBezTo>
                  <a:cubicBezTo>
                    <a:pt x="0" y="24"/>
                    <a:pt x="2" y="25"/>
                    <a:pt x="3" y="24"/>
                  </a:cubicBezTo>
                  <a:cubicBezTo>
                    <a:pt x="8" y="14"/>
                    <a:pt x="14" y="6"/>
                    <a:pt x="24" y="2"/>
                  </a:cubicBezTo>
                  <a:cubicBezTo>
                    <a:pt x="25" y="1"/>
                    <a:pt x="25" y="0"/>
                    <a:pt x="2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55" name="Freeform 2290"/>
          <p:cNvSpPr>
            <a:spLocks noEditPoints="1"/>
          </p:cNvSpPr>
          <p:nvPr/>
        </p:nvSpPr>
        <p:spPr bwMode="auto">
          <a:xfrm>
            <a:off x="2219324" y="1963738"/>
            <a:ext cx="1012825" cy="517525"/>
          </a:xfrm>
          <a:custGeom>
            <a:avLst/>
            <a:gdLst>
              <a:gd name="T0" fmla="*/ 19 w 652"/>
              <a:gd name="T1" fmla="*/ 311 h 333"/>
              <a:gd name="T2" fmla="*/ 588 w 652"/>
              <a:gd name="T3" fmla="*/ 46 h 333"/>
              <a:gd name="T4" fmla="*/ 468 w 652"/>
              <a:gd name="T5" fmla="*/ 232 h 333"/>
              <a:gd name="T6" fmla="*/ 506 w 652"/>
              <a:gd name="T7" fmla="*/ 108 h 333"/>
              <a:gd name="T8" fmla="*/ 583 w 652"/>
              <a:gd name="T9" fmla="*/ 121 h 333"/>
              <a:gd name="T10" fmla="*/ 443 w 652"/>
              <a:gd name="T11" fmla="*/ 137 h 333"/>
              <a:gd name="T12" fmla="*/ 545 w 652"/>
              <a:gd name="T13" fmla="*/ 172 h 333"/>
              <a:gd name="T14" fmla="*/ 460 w 652"/>
              <a:gd name="T15" fmla="*/ 146 h 333"/>
              <a:gd name="T16" fmla="*/ 456 w 652"/>
              <a:gd name="T17" fmla="*/ 177 h 333"/>
              <a:gd name="T18" fmla="*/ 511 w 652"/>
              <a:gd name="T19" fmla="*/ 143 h 333"/>
              <a:gd name="T20" fmla="*/ 464 w 652"/>
              <a:gd name="T21" fmla="*/ 199 h 333"/>
              <a:gd name="T22" fmla="*/ 531 w 652"/>
              <a:gd name="T23" fmla="*/ 221 h 333"/>
              <a:gd name="T24" fmla="*/ 545 w 652"/>
              <a:gd name="T25" fmla="*/ 176 h 333"/>
              <a:gd name="T26" fmla="*/ 511 w 652"/>
              <a:gd name="T27" fmla="*/ 135 h 333"/>
              <a:gd name="T28" fmla="*/ 429 w 652"/>
              <a:gd name="T29" fmla="*/ 189 h 333"/>
              <a:gd name="T30" fmla="*/ 533 w 652"/>
              <a:gd name="T31" fmla="*/ 229 h 333"/>
              <a:gd name="T32" fmla="*/ 547 w 652"/>
              <a:gd name="T33" fmla="*/ 176 h 333"/>
              <a:gd name="T34" fmla="*/ 546 w 652"/>
              <a:gd name="T35" fmla="*/ 67 h 333"/>
              <a:gd name="T36" fmla="*/ 426 w 652"/>
              <a:gd name="T37" fmla="*/ 200 h 333"/>
              <a:gd name="T38" fmla="*/ 562 w 652"/>
              <a:gd name="T39" fmla="*/ 239 h 333"/>
              <a:gd name="T40" fmla="*/ 577 w 652"/>
              <a:gd name="T41" fmla="*/ 73 h 333"/>
              <a:gd name="T42" fmla="*/ 498 w 652"/>
              <a:gd name="T43" fmla="*/ 74 h 333"/>
              <a:gd name="T44" fmla="*/ 356 w 652"/>
              <a:gd name="T45" fmla="*/ 152 h 333"/>
              <a:gd name="T46" fmla="*/ 331 w 652"/>
              <a:gd name="T47" fmla="*/ 236 h 333"/>
              <a:gd name="T48" fmla="*/ 318 w 652"/>
              <a:gd name="T49" fmla="*/ 214 h 333"/>
              <a:gd name="T50" fmla="*/ 217 w 652"/>
              <a:gd name="T51" fmla="*/ 248 h 333"/>
              <a:gd name="T52" fmla="*/ 56 w 652"/>
              <a:gd name="T53" fmla="*/ 238 h 333"/>
              <a:gd name="T54" fmla="*/ 143 w 652"/>
              <a:gd name="T55" fmla="*/ 108 h 333"/>
              <a:gd name="T56" fmla="*/ 228 w 652"/>
              <a:gd name="T57" fmla="*/ 141 h 333"/>
              <a:gd name="T58" fmla="*/ 139 w 652"/>
              <a:gd name="T59" fmla="*/ 268 h 333"/>
              <a:gd name="T60" fmla="*/ 82 w 652"/>
              <a:gd name="T61" fmla="*/ 205 h 333"/>
              <a:gd name="T62" fmla="*/ 291 w 652"/>
              <a:gd name="T63" fmla="*/ 197 h 333"/>
              <a:gd name="T64" fmla="*/ 221 w 652"/>
              <a:gd name="T65" fmla="*/ 211 h 333"/>
              <a:gd name="T66" fmla="*/ 276 w 652"/>
              <a:gd name="T67" fmla="*/ 183 h 333"/>
              <a:gd name="T68" fmla="*/ 146 w 652"/>
              <a:gd name="T69" fmla="*/ 176 h 333"/>
              <a:gd name="T70" fmla="*/ 133 w 652"/>
              <a:gd name="T71" fmla="*/ 188 h 333"/>
              <a:gd name="T72" fmla="*/ 178 w 652"/>
              <a:gd name="T73" fmla="*/ 206 h 333"/>
              <a:gd name="T74" fmla="*/ 309 w 652"/>
              <a:gd name="T75" fmla="*/ 148 h 333"/>
              <a:gd name="T76" fmla="*/ 221 w 652"/>
              <a:gd name="T77" fmla="*/ 154 h 333"/>
              <a:gd name="T78" fmla="*/ 104 w 652"/>
              <a:gd name="T79" fmla="*/ 139 h 333"/>
              <a:gd name="T80" fmla="*/ 112 w 652"/>
              <a:gd name="T81" fmla="*/ 190 h 333"/>
              <a:gd name="T82" fmla="*/ 142 w 652"/>
              <a:gd name="T83" fmla="*/ 228 h 333"/>
              <a:gd name="T84" fmla="*/ 86 w 652"/>
              <a:gd name="T85" fmla="*/ 268 h 333"/>
              <a:gd name="T86" fmla="*/ 108 w 652"/>
              <a:gd name="T87" fmla="*/ 292 h 333"/>
              <a:gd name="T88" fmla="*/ 143 w 652"/>
              <a:gd name="T89" fmla="*/ 262 h 333"/>
              <a:gd name="T90" fmla="*/ 268 w 652"/>
              <a:gd name="T91" fmla="*/ 194 h 333"/>
              <a:gd name="T92" fmla="*/ 301 w 652"/>
              <a:gd name="T93" fmla="*/ 195 h 333"/>
              <a:gd name="T94" fmla="*/ 326 w 652"/>
              <a:gd name="T95" fmla="*/ 151 h 333"/>
              <a:gd name="T96" fmla="*/ 318 w 652"/>
              <a:gd name="T97" fmla="*/ 128 h 333"/>
              <a:gd name="T98" fmla="*/ 202 w 652"/>
              <a:gd name="T99" fmla="*/ 137 h 333"/>
              <a:gd name="T100" fmla="*/ 104 w 652"/>
              <a:gd name="T101" fmla="*/ 149 h 333"/>
              <a:gd name="T102" fmla="*/ 241 w 652"/>
              <a:gd name="T103" fmla="*/ 241 h 333"/>
              <a:gd name="T104" fmla="*/ 294 w 652"/>
              <a:gd name="T105" fmla="*/ 208 h 333"/>
              <a:gd name="T106" fmla="*/ 342 w 652"/>
              <a:gd name="T107" fmla="*/ 165 h 333"/>
              <a:gd name="T108" fmla="*/ 251 w 652"/>
              <a:gd name="T109" fmla="*/ 140 h 333"/>
              <a:gd name="T110" fmla="*/ 216 w 652"/>
              <a:gd name="T111" fmla="*/ 253 h 333"/>
              <a:gd name="T112" fmla="*/ 325 w 652"/>
              <a:gd name="T113" fmla="*/ 235 h 333"/>
              <a:gd name="T114" fmla="*/ 379 w 652"/>
              <a:gd name="T115" fmla="*/ 184 h 333"/>
              <a:gd name="T116" fmla="*/ 540 w 652"/>
              <a:gd name="T117" fmla="*/ 254 h 333"/>
              <a:gd name="T118" fmla="*/ 571 w 652"/>
              <a:gd name="T119" fmla="*/ 239 h 333"/>
              <a:gd name="T120" fmla="*/ 588 w 652"/>
              <a:gd name="T121" fmla="*/ 67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52" h="333">
                <a:moveTo>
                  <a:pt x="651" y="59"/>
                </a:moveTo>
                <a:cubicBezTo>
                  <a:pt x="652" y="26"/>
                  <a:pt x="634" y="0"/>
                  <a:pt x="599" y="3"/>
                </a:cubicBezTo>
                <a:cubicBezTo>
                  <a:pt x="562" y="7"/>
                  <a:pt x="525" y="30"/>
                  <a:pt x="493" y="49"/>
                </a:cubicBezTo>
                <a:cubicBezTo>
                  <a:pt x="458" y="69"/>
                  <a:pt x="416" y="93"/>
                  <a:pt x="389" y="126"/>
                </a:cubicBezTo>
                <a:cubicBezTo>
                  <a:pt x="388" y="124"/>
                  <a:pt x="386" y="122"/>
                  <a:pt x="384" y="121"/>
                </a:cubicBezTo>
                <a:cubicBezTo>
                  <a:pt x="374" y="107"/>
                  <a:pt x="359" y="99"/>
                  <a:pt x="343" y="106"/>
                </a:cubicBezTo>
                <a:cubicBezTo>
                  <a:pt x="337" y="105"/>
                  <a:pt x="330" y="105"/>
                  <a:pt x="322" y="107"/>
                </a:cubicBezTo>
                <a:cubicBezTo>
                  <a:pt x="312" y="109"/>
                  <a:pt x="303" y="112"/>
                  <a:pt x="295" y="117"/>
                </a:cubicBezTo>
                <a:cubicBezTo>
                  <a:pt x="287" y="120"/>
                  <a:pt x="279" y="124"/>
                  <a:pt x="272" y="130"/>
                </a:cubicBezTo>
                <a:cubicBezTo>
                  <a:pt x="268" y="133"/>
                  <a:pt x="265" y="137"/>
                  <a:pt x="262" y="142"/>
                </a:cubicBezTo>
                <a:cubicBezTo>
                  <a:pt x="262" y="142"/>
                  <a:pt x="262" y="142"/>
                  <a:pt x="262" y="141"/>
                </a:cubicBezTo>
                <a:cubicBezTo>
                  <a:pt x="261" y="136"/>
                  <a:pt x="260" y="129"/>
                  <a:pt x="257" y="126"/>
                </a:cubicBezTo>
                <a:cubicBezTo>
                  <a:pt x="249" y="118"/>
                  <a:pt x="235" y="112"/>
                  <a:pt x="225" y="106"/>
                </a:cubicBezTo>
                <a:cubicBezTo>
                  <a:pt x="199" y="91"/>
                  <a:pt x="173" y="75"/>
                  <a:pt x="147" y="61"/>
                </a:cubicBezTo>
                <a:cubicBezTo>
                  <a:pt x="115" y="44"/>
                  <a:pt x="61" y="20"/>
                  <a:pt x="26" y="37"/>
                </a:cubicBezTo>
                <a:cubicBezTo>
                  <a:pt x="0" y="50"/>
                  <a:pt x="7" y="80"/>
                  <a:pt x="17" y="101"/>
                </a:cubicBezTo>
                <a:cubicBezTo>
                  <a:pt x="20" y="108"/>
                  <a:pt x="23" y="115"/>
                  <a:pt x="26" y="122"/>
                </a:cubicBezTo>
                <a:cubicBezTo>
                  <a:pt x="25" y="123"/>
                  <a:pt x="24" y="123"/>
                  <a:pt x="23" y="123"/>
                </a:cubicBezTo>
                <a:cubicBezTo>
                  <a:pt x="21" y="124"/>
                  <a:pt x="20" y="126"/>
                  <a:pt x="21" y="128"/>
                </a:cubicBezTo>
                <a:cubicBezTo>
                  <a:pt x="25" y="134"/>
                  <a:pt x="30" y="138"/>
                  <a:pt x="36" y="142"/>
                </a:cubicBezTo>
                <a:cubicBezTo>
                  <a:pt x="38" y="145"/>
                  <a:pt x="40" y="148"/>
                  <a:pt x="42" y="152"/>
                </a:cubicBezTo>
                <a:cubicBezTo>
                  <a:pt x="38" y="176"/>
                  <a:pt x="35" y="200"/>
                  <a:pt x="29" y="225"/>
                </a:cubicBezTo>
                <a:cubicBezTo>
                  <a:pt x="23" y="253"/>
                  <a:pt x="17" y="282"/>
                  <a:pt x="19" y="311"/>
                </a:cubicBezTo>
                <a:cubicBezTo>
                  <a:pt x="19" y="317"/>
                  <a:pt x="23" y="323"/>
                  <a:pt x="29" y="324"/>
                </a:cubicBezTo>
                <a:cubicBezTo>
                  <a:pt x="73" y="333"/>
                  <a:pt x="115" y="329"/>
                  <a:pt x="157" y="315"/>
                </a:cubicBezTo>
                <a:cubicBezTo>
                  <a:pt x="178" y="308"/>
                  <a:pt x="198" y="299"/>
                  <a:pt x="217" y="289"/>
                </a:cubicBezTo>
                <a:cubicBezTo>
                  <a:pt x="232" y="281"/>
                  <a:pt x="249" y="273"/>
                  <a:pt x="261" y="261"/>
                </a:cubicBezTo>
                <a:cubicBezTo>
                  <a:pt x="263" y="263"/>
                  <a:pt x="265" y="264"/>
                  <a:pt x="268" y="265"/>
                </a:cubicBezTo>
                <a:cubicBezTo>
                  <a:pt x="268" y="265"/>
                  <a:pt x="269" y="265"/>
                  <a:pt x="269" y="266"/>
                </a:cubicBezTo>
                <a:cubicBezTo>
                  <a:pt x="270" y="266"/>
                  <a:pt x="270" y="266"/>
                  <a:pt x="271" y="266"/>
                </a:cubicBezTo>
                <a:cubicBezTo>
                  <a:pt x="281" y="270"/>
                  <a:pt x="292" y="272"/>
                  <a:pt x="303" y="273"/>
                </a:cubicBezTo>
                <a:cubicBezTo>
                  <a:pt x="307" y="274"/>
                  <a:pt x="310" y="275"/>
                  <a:pt x="314" y="276"/>
                </a:cubicBezTo>
                <a:cubicBezTo>
                  <a:pt x="325" y="277"/>
                  <a:pt x="335" y="276"/>
                  <a:pt x="345" y="273"/>
                </a:cubicBezTo>
                <a:cubicBezTo>
                  <a:pt x="363" y="271"/>
                  <a:pt x="380" y="267"/>
                  <a:pt x="396" y="262"/>
                </a:cubicBezTo>
                <a:cubicBezTo>
                  <a:pt x="399" y="261"/>
                  <a:pt x="402" y="258"/>
                  <a:pt x="402" y="254"/>
                </a:cubicBezTo>
                <a:cubicBezTo>
                  <a:pt x="402" y="252"/>
                  <a:pt x="402" y="250"/>
                  <a:pt x="402" y="247"/>
                </a:cubicBezTo>
                <a:cubicBezTo>
                  <a:pt x="464" y="290"/>
                  <a:pt x="549" y="296"/>
                  <a:pt x="622" y="292"/>
                </a:cubicBezTo>
                <a:cubicBezTo>
                  <a:pt x="629" y="292"/>
                  <a:pt x="634" y="287"/>
                  <a:pt x="634" y="280"/>
                </a:cubicBezTo>
                <a:cubicBezTo>
                  <a:pt x="641" y="225"/>
                  <a:pt x="603" y="170"/>
                  <a:pt x="619" y="115"/>
                </a:cubicBezTo>
                <a:cubicBezTo>
                  <a:pt x="620" y="113"/>
                  <a:pt x="620" y="112"/>
                  <a:pt x="619" y="111"/>
                </a:cubicBezTo>
                <a:cubicBezTo>
                  <a:pt x="622" y="108"/>
                  <a:pt x="626" y="105"/>
                  <a:pt x="629" y="103"/>
                </a:cubicBezTo>
                <a:cubicBezTo>
                  <a:pt x="643" y="91"/>
                  <a:pt x="650" y="77"/>
                  <a:pt x="651" y="59"/>
                </a:cubicBezTo>
                <a:close/>
                <a:moveTo>
                  <a:pt x="608" y="24"/>
                </a:moveTo>
                <a:cubicBezTo>
                  <a:pt x="606" y="26"/>
                  <a:pt x="604" y="29"/>
                  <a:pt x="603" y="31"/>
                </a:cubicBezTo>
                <a:cubicBezTo>
                  <a:pt x="602" y="31"/>
                  <a:pt x="601" y="33"/>
                  <a:pt x="599" y="35"/>
                </a:cubicBezTo>
                <a:cubicBezTo>
                  <a:pt x="595" y="39"/>
                  <a:pt x="592" y="42"/>
                  <a:pt x="588" y="46"/>
                </a:cubicBezTo>
                <a:cubicBezTo>
                  <a:pt x="588" y="40"/>
                  <a:pt x="588" y="33"/>
                  <a:pt x="588" y="27"/>
                </a:cubicBezTo>
                <a:cubicBezTo>
                  <a:pt x="594" y="25"/>
                  <a:pt x="601" y="24"/>
                  <a:pt x="608" y="24"/>
                </a:cubicBezTo>
                <a:close/>
                <a:moveTo>
                  <a:pt x="584" y="93"/>
                </a:moveTo>
                <a:cubicBezTo>
                  <a:pt x="584" y="101"/>
                  <a:pt x="584" y="108"/>
                  <a:pt x="583" y="116"/>
                </a:cubicBezTo>
                <a:cubicBezTo>
                  <a:pt x="572" y="117"/>
                  <a:pt x="561" y="119"/>
                  <a:pt x="550" y="122"/>
                </a:cubicBezTo>
                <a:cubicBezTo>
                  <a:pt x="549" y="112"/>
                  <a:pt x="549" y="102"/>
                  <a:pt x="548" y="92"/>
                </a:cubicBezTo>
                <a:cubicBezTo>
                  <a:pt x="548" y="92"/>
                  <a:pt x="549" y="92"/>
                  <a:pt x="549" y="91"/>
                </a:cubicBezTo>
                <a:cubicBezTo>
                  <a:pt x="559" y="87"/>
                  <a:pt x="569" y="83"/>
                  <a:pt x="579" y="78"/>
                </a:cubicBezTo>
                <a:cubicBezTo>
                  <a:pt x="580" y="83"/>
                  <a:pt x="582" y="83"/>
                  <a:pt x="584" y="82"/>
                </a:cubicBezTo>
                <a:cubicBezTo>
                  <a:pt x="584" y="86"/>
                  <a:pt x="584" y="89"/>
                  <a:pt x="584" y="93"/>
                </a:cubicBezTo>
                <a:close/>
                <a:moveTo>
                  <a:pt x="595" y="163"/>
                </a:moveTo>
                <a:cubicBezTo>
                  <a:pt x="594" y="157"/>
                  <a:pt x="593" y="151"/>
                  <a:pt x="592" y="146"/>
                </a:cubicBezTo>
                <a:cubicBezTo>
                  <a:pt x="593" y="145"/>
                  <a:pt x="593" y="144"/>
                  <a:pt x="594" y="144"/>
                </a:cubicBezTo>
                <a:cubicBezTo>
                  <a:pt x="595" y="143"/>
                  <a:pt x="596" y="141"/>
                  <a:pt x="596" y="140"/>
                </a:cubicBezTo>
                <a:cubicBezTo>
                  <a:pt x="595" y="148"/>
                  <a:pt x="594" y="155"/>
                  <a:pt x="595" y="163"/>
                </a:cubicBezTo>
                <a:close/>
                <a:moveTo>
                  <a:pt x="454" y="232"/>
                </a:moveTo>
                <a:cubicBezTo>
                  <a:pt x="457" y="237"/>
                  <a:pt x="461" y="242"/>
                  <a:pt x="464" y="245"/>
                </a:cubicBezTo>
                <a:cubicBezTo>
                  <a:pt x="463" y="245"/>
                  <a:pt x="461" y="244"/>
                  <a:pt x="459" y="244"/>
                </a:cubicBezTo>
                <a:cubicBezTo>
                  <a:pt x="453" y="242"/>
                  <a:pt x="447" y="239"/>
                  <a:pt x="441" y="235"/>
                </a:cubicBezTo>
                <a:cubicBezTo>
                  <a:pt x="440" y="234"/>
                  <a:pt x="432" y="230"/>
                  <a:pt x="430" y="227"/>
                </a:cubicBezTo>
                <a:cubicBezTo>
                  <a:pt x="430" y="227"/>
                  <a:pt x="430" y="227"/>
                  <a:pt x="430" y="226"/>
                </a:cubicBezTo>
                <a:cubicBezTo>
                  <a:pt x="430" y="226"/>
                  <a:pt x="431" y="226"/>
                  <a:pt x="431" y="226"/>
                </a:cubicBezTo>
                <a:cubicBezTo>
                  <a:pt x="443" y="229"/>
                  <a:pt x="456" y="230"/>
                  <a:pt x="468" y="232"/>
                </a:cubicBezTo>
                <a:cubicBezTo>
                  <a:pt x="477" y="233"/>
                  <a:pt x="486" y="233"/>
                  <a:pt x="495" y="233"/>
                </a:cubicBezTo>
                <a:cubicBezTo>
                  <a:pt x="497" y="239"/>
                  <a:pt x="499" y="244"/>
                  <a:pt x="501" y="250"/>
                </a:cubicBezTo>
                <a:cubicBezTo>
                  <a:pt x="490" y="250"/>
                  <a:pt x="480" y="249"/>
                  <a:pt x="470" y="247"/>
                </a:cubicBezTo>
                <a:cubicBezTo>
                  <a:pt x="465" y="243"/>
                  <a:pt x="460" y="238"/>
                  <a:pt x="456" y="231"/>
                </a:cubicBezTo>
                <a:cubicBezTo>
                  <a:pt x="455" y="230"/>
                  <a:pt x="454" y="231"/>
                  <a:pt x="454" y="232"/>
                </a:cubicBezTo>
                <a:close/>
                <a:moveTo>
                  <a:pt x="427" y="230"/>
                </a:moveTo>
                <a:cubicBezTo>
                  <a:pt x="427" y="229"/>
                  <a:pt x="427" y="229"/>
                  <a:pt x="427" y="228"/>
                </a:cubicBezTo>
                <a:cubicBezTo>
                  <a:pt x="427" y="228"/>
                  <a:pt x="427" y="228"/>
                  <a:pt x="427" y="228"/>
                </a:cubicBezTo>
                <a:cubicBezTo>
                  <a:pt x="427" y="229"/>
                  <a:pt x="427" y="229"/>
                  <a:pt x="427" y="230"/>
                </a:cubicBezTo>
                <a:close/>
                <a:moveTo>
                  <a:pt x="416" y="161"/>
                </a:moveTo>
                <a:cubicBezTo>
                  <a:pt x="413" y="158"/>
                  <a:pt x="409" y="157"/>
                  <a:pt x="405" y="157"/>
                </a:cubicBezTo>
                <a:cubicBezTo>
                  <a:pt x="405" y="157"/>
                  <a:pt x="405" y="157"/>
                  <a:pt x="405" y="156"/>
                </a:cubicBezTo>
                <a:cubicBezTo>
                  <a:pt x="404" y="155"/>
                  <a:pt x="404" y="155"/>
                  <a:pt x="403" y="155"/>
                </a:cubicBezTo>
                <a:cubicBezTo>
                  <a:pt x="402" y="150"/>
                  <a:pt x="401" y="146"/>
                  <a:pt x="399" y="142"/>
                </a:cubicBezTo>
                <a:cubicBezTo>
                  <a:pt x="405" y="142"/>
                  <a:pt x="412" y="142"/>
                  <a:pt x="418" y="141"/>
                </a:cubicBezTo>
                <a:cubicBezTo>
                  <a:pt x="417" y="148"/>
                  <a:pt x="417" y="154"/>
                  <a:pt x="417" y="161"/>
                </a:cubicBezTo>
                <a:cubicBezTo>
                  <a:pt x="417" y="161"/>
                  <a:pt x="416" y="161"/>
                  <a:pt x="416" y="161"/>
                </a:cubicBezTo>
                <a:close/>
                <a:moveTo>
                  <a:pt x="462" y="95"/>
                </a:moveTo>
                <a:cubicBezTo>
                  <a:pt x="472" y="89"/>
                  <a:pt x="483" y="84"/>
                  <a:pt x="494" y="79"/>
                </a:cubicBezTo>
                <a:cubicBezTo>
                  <a:pt x="491" y="88"/>
                  <a:pt x="489" y="98"/>
                  <a:pt x="489" y="109"/>
                </a:cubicBezTo>
                <a:cubicBezTo>
                  <a:pt x="488" y="110"/>
                  <a:pt x="490" y="111"/>
                  <a:pt x="491" y="110"/>
                </a:cubicBezTo>
                <a:cubicBezTo>
                  <a:pt x="496" y="109"/>
                  <a:pt x="501" y="106"/>
                  <a:pt x="506" y="104"/>
                </a:cubicBezTo>
                <a:cubicBezTo>
                  <a:pt x="506" y="105"/>
                  <a:pt x="506" y="107"/>
                  <a:pt x="506" y="108"/>
                </a:cubicBezTo>
                <a:cubicBezTo>
                  <a:pt x="504" y="109"/>
                  <a:pt x="502" y="110"/>
                  <a:pt x="501" y="111"/>
                </a:cubicBezTo>
                <a:cubicBezTo>
                  <a:pt x="492" y="115"/>
                  <a:pt x="484" y="119"/>
                  <a:pt x="476" y="122"/>
                </a:cubicBezTo>
                <a:cubicBezTo>
                  <a:pt x="474" y="117"/>
                  <a:pt x="472" y="112"/>
                  <a:pt x="470" y="108"/>
                </a:cubicBezTo>
                <a:cubicBezTo>
                  <a:pt x="469" y="106"/>
                  <a:pt x="467" y="106"/>
                  <a:pt x="466" y="108"/>
                </a:cubicBezTo>
                <a:cubicBezTo>
                  <a:pt x="465" y="114"/>
                  <a:pt x="464" y="120"/>
                  <a:pt x="463" y="126"/>
                </a:cubicBezTo>
                <a:cubicBezTo>
                  <a:pt x="458" y="128"/>
                  <a:pt x="452" y="130"/>
                  <a:pt x="447" y="131"/>
                </a:cubicBezTo>
                <a:cubicBezTo>
                  <a:pt x="446" y="124"/>
                  <a:pt x="445" y="116"/>
                  <a:pt x="444" y="108"/>
                </a:cubicBezTo>
                <a:cubicBezTo>
                  <a:pt x="444" y="107"/>
                  <a:pt x="442" y="106"/>
                  <a:pt x="441" y="107"/>
                </a:cubicBezTo>
                <a:cubicBezTo>
                  <a:pt x="442" y="106"/>
                  <a:pt x="443" y="105"/>
                  <a:pt x="444" y="105"/>
                </a:cubicBezTo>
                <a:cubicBezTo>
                  <a:pt x="450" y="101"/>
                  <a:pt x="456" y="98"/>
                  <a:pt x="462" y="95"/>
                </a:cubicBezTo>
                <a:close/>
                <a:moveTo>
                  <a:pt x="544" y="59"/>
                </a:moveTo>
                <a:cubicBezTo>
                  <a:pt x="544" y="60"/>
                  <a:pt x="544" y="61"/>
                  <a:pt x="544" y="63"/>
                </a:cubicBezTo>
                <a:cubicBezTo>
                  <a:pt x="544" y="63"/>
                  <a:pt x="544" y="63"/>
                  <a:pt x="544" y="63"/>
                </a:cubicBezTo>
                <a:cubicBezTo>
                  <a:pt x="544" y="61"/>
                  <a:pt x="544" y="60"/>
                  <a:pt x="544" y="59"/>
                </a:cubicBezTo>
                <a:cubicBezTo>
                  <a:pt x="544" y="59"/>
                  <a:pt x="544" y="59"/>
                  <a:pt x="544" y="59"/>
                </a:cubicBezTo>
                <a:close/>
                <a:moveTo>
                  <a:pt x="583" y="121"/>
                </a:moveTo>
                <a:cubicBezTo>
                  <a:pt x="583" y="121"/>
                  <a:pt x="582" y="121"/>
                  <a:pt x="582" y="122"/>
                </a:cubicBezTo>
                <a:cubicBezTo>
                  <a:pt x="576" y="125"/>
                  <a:pt x="569" y="128"/>
                  <a:pt x="563" y="131"/>
                </a:cubicBezTo>
                <a:cubicBezTo>
                  <a:pt x="559" y="132"/>
                  <a:pt x="555" y="134"/>
                  <a:pt x="551" y="135"/>
                </a:cubicBezTo>
                <a:cubicBezTo>
                  <a:pt x="550" y="132"/>
                  <a:pt x="550" y="129"/>
                  <a:pt x="550" y="127"/>
                </a:cubicBezTo>
                <a:cubicBezTo>
                  <a:pt x="556" y="125"/>
                  <a:pt x="562" y="123"/>
                  <a:pt x="568" y="122"/>
                </a:cubicBezTo>
                <a:cubicBezTo>
                  <a:pt x="572" y="121"/>
                  <a:pt x="578" y="121"/>
                  <a:pt x="583" y="120"/>
                </a:cubicBezTo>
                <a:cubicBezTo>
                  <a:pt x="583" y="120"/>
                  <a:pt x="583" y="120"/>
                  <a:pt x="583" y="121"/>
                </a:cubicBezTo>
                <a:close/>
                <a:moveTo>
                  <a:pt x="548" y="136"/>
                </a:moveTo>
                <a:cubicBezTo>
                  <a:pt x="548" y="136"/>
                  <a:pt x="547" y="136"/>
                  <a:pt x="546" y="136"/>
                </a:cubicBezTo>
                <a:cubicBezTo>
                  <a:pt x="546" y="133"/>
                  <a:pt x="546" y="131"/>
                  <a:pt x="546" y="128"/>
                </a:cubicBezTo>
                <a:cubicBezTo>
                  <a:pt x="546" y="128"/>
                  <a:pt x="547" y="127"/>
                  <a:pt x="548" y="127"/>
                </a:cubicBezTo>
                <a:cubicBezTo>
                  <a:pt x="548" y="130"/>
                  <a:pt x="548" y="133"/>
                  <a:pt x="548" y="136"/>
                </a:cubicBezTo>
                <a:close/>
                <a:moveTo>
                  <a:pt x="398" y="139"/>
                </a:moveTo>
                <a:cubicBezTo>
                  <a:pt x="397" y="138"/>
                  <a:pt x="397" y="138"/>
                  <a:pt x="397" y="137"/>
                </a:cubicBezTo>
                <a:cubicBezTo>
                  <a:pt x="404" y="132"/>
                  <a:pt x="412" y="127"/>
                  <a:pt x="419" y="122"/>
                </a:cubicBezTo>
                <a:cubicBezTo>
                  <a:pt x="419" y="127"/>
                  <a:pt x="418" y="132"/>
                  <a:pt x="418" y="138"/>
                </a:cubicBezTo>
                <a:cubicBezTo>
                  <a:pt x="412" y="138"/>
                  <a:pt x="405" y="139"/>
                  <a:pt x="399" y="139"/>
                </a:cubicBezTo>
                <a:cubicBezTo>
                  <a:pt x="398" y="139"/>
                  <a:pt x="398" y="139"/>
                  <a:pt x="398" y="139"/>
                </a:cubicBezTo>
                <a:close/>
                <a:moveTo>
                  <a:pt x="420" y="121"/>
                </a:moveTo>
                <a:cubicBezTo>
                  <a:pt x="427" y="116"/>
                  <a:pt x="434" y="112"/>
                  <a:pt x="441" y="107"/>
                </a:cubicBezTo>
                <a:cubicBezTo>
                  <a:pt x="440" y="107"/>
                  <a:pt x="440" y="107"/>
                  <a:pt x="440" y="108"/>
                </a:cubicBezTo>
                <a:cubicBezTo>
                  <a:pt x="435" y="117"/>
                  <a:pt x="431" y="126"/>
                  <a:pt x="429" y="136"/>
                </a:cubicBezTo>
                <a:cubicBezTo>
                  <a:pt x="427" y="136"/>
                  <a:pt x="425" y="136"/>
                  <a:pt x="424" y="137"/>
                </a:cubicBezTo>
                <a:cubicBezTo>
                  <a:pt x="422" y="137"/>
                  <a:pt x="421" y="137"/>
                  <a:pt x="420" y="137"/>
                </a:cubicBezTo>
                <a:cubicBezTo>
                  <a:pt x="420" y="132"/>
                  <a:pt x="420" y="127"/>
                  <a:pt x="420" y="121"/>
                </a:cubicBezTo>
                <a:close/>
                <a:moveTo>
                  <a:pt x="441" y="115"/>
                </a:moveTo>
                <a:cubicBezTo>
                  <a:pt x="440" y="116"/>
                  <a:pt x="441" y="125"/>
                  <a:pt x="442" y="133"/>
                </a:cubicBezTo>
                <a:cubicBezTo>
                  <a:pt x="439" y="133"/>
                  <a:pt x="436" y="134"/>
                  <a:pt x="433" y="135"/>
                </a:cubicBezTo>
                <a:cubicBezTo>
                  <a:pt x="435" y="128"/>
                  <a:pt x="438" y="121"/>
                  <a:pt x="441" y="115"/>
                </a:cubicBezTo>
                <a:close/>
                <a:moveTo>
                  <a:pt x="443" y="137"/>
                </a:moveTo>
                <a:cubicBezTo>
                  <a:pt x="443" y="139"/>
                  <a:pt x="444" y="141"/>
                  <a:pt x="444" y="142"/>
                </a:cubicBezTo>
                <a:cubicBezTo>
                  <a:pt x="444" y="147"/>
                  <a:pt x="444" y="151"/>
                  <a:pt x="444" y="156"/>
                </a:cubicBezTo>
                <a:cubicBezTo>
                  <a:pt x="439" y="157"/>
                  <a:pt x="434" y="158"/>
                  <a:pt x="429" y="158"/>
                </a:cubicBezTo>
                <a:cubicBezTo>
                  <a:pt x="430" y="152"/>
                  <a:pt x="431" y="146"/>
                  <a:pt x="432" y="139"/>
                </a:cubicBezTo>
                <a:cubicBezTo>
                  <a:pt x="436" y="139"/>
                  <a:pt x="440" y="138"/>
                  <a:pt x="443" y="137"/>
                </a:cubicBezTo>
                <a:close/>
                <a:moveTo>
                  <a:pt x="471" y="123"/>
                </a:moveTo>
                <a:cubicBezTo>
                  <a:pt x="470" y="124"/>
                  <a:pt x="469" y="124"/>
                  <a:pt x="468" y="125"/>
                </a:cubicBezTo>
                <a:cubicBezTo>
                  <a:pt x="468" y="121"/>
                  <a:pt x="468" y="118"/>
                  <a:pt x="469" y="115"/>
                </a:cubicBezTo>
                <a:cubicBezTo>
                  <a:pt x="469" y="117"/>
                  <a:pt x="470" y="120"/>
                  <a:pt x="471" y="123"/>
                </a:cubicBezTo>
                <a:close/>
                <a:moveTo>
                  <a:pt x="473" y="128"/>
                </a:moveTo>
                <a:cubicBezTo>
                  <a:pt x="473" y="128"/>
                  <a:pt x="474" y="129"/>
                  <a:pt x="474" y="129"/>
                </a:cubicBezTo>
                <a:cubicBezTo>
                  <a:pt x="471" y="131"/>
                  <a:pt x="469" y="133"/>
                  <a:pt x="467" y="135"/>
                </a:cubicBezTo>
                <a:cubicBezTo>
                  <a:pt x="467" y="133"/>
                  <a:pt x="467" y="131"/>
                  <a:pt x="467" y="130"/>
                </a:cubicBezTo>
                <a:cubicBezTo>
                  <a:pt x="469" y="129"/>
                  <a:pt x="471" y="129"/>
                  <a:pt x="473" y="128"/>
                </a:cubicBezTo>
                <a:close/>
                <a:moveTo>
                  <a:pt x="545" y="172"/>
                </a:moveTo>
                <a:cubicBezTo>
                  <a:pt x="538" y="173"/>
                  <a:pt x="531" y="174"/>
                  <a:pt x="523" y="175"/>
                </a:cubicBezTo>
                <a:cubicBezTo>
                  <a:pt x="523" y="173"/>
                  <a:pt x="523" y="172"/>
                  <a:pt x="523" y="170"/>
                </a:cubicBezTo>
                <a:cubicBezTo>
                  <a:pt x="522" y="163"/>
                  <a:pt x="521" y="156"/>
                  <a:pt x="520" y="149"/>
                </a:cubicBezTo>
                <a:cubicBezTo>
                  <a:pt x="525" y="147"/>
                  <a:pt x="529" y="146"/>
                  <a:pt x="534" y="144"/>
                </a:cubicBezTo>
                <a:cubicBezTo>
                  <a:pt x="535" y="144"/>
                  <a:pt x="535" y="144"/>
                  <a:pt x="534" y="144"/>
                </a:cubicBezTo>
                <a:cubicBezTo>
                  <a:pt x="531" y="143"/>
                  <a:pt x="529" y="143"/>
                  <a:pt x="526" y="144"/>
                </a:cubicBezTo>
                <a:cubicBezTo>
                  <a:pt x="532" y="142"/>
                  <a:pt x="539" y="141"/>
                  <a:pt x="545" y="140"/>
                </a:cubicBezTo>
                <a:cubicBezTo>
                  <a:pt x="545" y="150"/>
                  <a:pt x="545" y="161"/>
                  <a:pt x="545" y="172"/>
                </a:cubicBezTo>
                <a:close/>
                <a:moveTo>
                  <a:pt x="453" y="213"/>
                </a:moveTo>
                <a:cubicBezTo>
                  <a:pt x="454" y="213"/>
                  <a:pt x="455" y="213"/>
                  <a:pt x="457" y="214"/>
                </a:cubicBezTo>
                <a:cubicBezTo>
                  <a:pt x="457" y="214"/>
                  <a:pt x="456" y="215"/>
                  <a:pt x="456" y="216"/>
                </a:cubicBezTo>
                <a:cubicBezTo>
                  <a:pt x="454" y="226"/>
                  <a:pt x="453" y="219"/>
                  <a:pt x="453" y="213"/>
                </a:cubicBezTo>
                <a:close/>
                <a:moveTo>
                  <a:pt x="454" y="209"/>
                </a:moveTo>
                <a:cubicBezTo>
                  <a:pt x="453" y="209"/>
                  <a:pt x="453" y="209"/>
                  <a:pt x="452" y="209"/>
                </a:cubicBezTo>
                <a:cubicBezTo>
                  <a:pt x="452" y="209"/>
                  <a:pt x="452" y="209"/>
                  <a:pt x="452" y="209"/>
                </a:cubicBezTo>
                <a:cubicBezTo>
                  <a:pt x="451" y="206"/>
                  <a:pt x="451" y="202"/>
                  <a:pt x="451" y="199"/>
                </a:cubicBezTo>
                <a:cubicBezTo>
                  <a:pt x="453" y="199"/>
                  <a:pt x="456" y="199"/>
                  <a:pt x="459" y="199"/>
                </a:cubicBezTo>
                <a:cubicBezTo>
                  <a:pt x="459" y="203"/>
                  <a:pt x="458" y="207"/>
                  <a:pt x="457" y="210"/>
                </a:cubicBezTo>
                <a:cubicBezTo>
                  <a:pt x="456" y="210"/>
                  <a:pt x="455" y="210"/>
                  <a:pt x="454" y="209"/>
                </a:cubicBezTo>
                <a:close/>
                <a:moveTo>
                  <a:pt x="448" y="207"/>
                </a:moveTo>
                <a:cubicBezTo>
                  <a:pt x="441" y="204"/>
                  <a:pt x="435" y="199"/>
                  <a:pt x="429" y="199"/>
                </a:cubicBezTo>
                <a:cubicBezTo>
                  <a:pt x="429" y="199"/>
                  <a:pt x="429" y="199"/>
                  <a:pt x="429" y="199"/>
                </a:cubicBezTo>
                <a:cubicBezTo>
                  <a:pt x="435" y="199"/>
                  <a:pt x="441" y="199"/>
                  <a:pt x="447" y="199"/>
                </a:cubicBezTo>
                <a:cubicBezTo>
                  <a:pt x="447" y="202"/>
                  <a:pt x="447" y="204"/>
                  <a:pt x="448" y="207"/>
                </a:cubicBezTo>
                <a:close/>
                <a:moveTo>
                  <a:pt x="466" y="140"/>
                </a:moveTo>
                <a:cubicBezTo>
                  <a:pt x="469" y="137"/>
                  <a:pt x="472" y="135"/>
                  <a:pt x="475" y="133"/>
                </a:cubicBezTo>
                <a:cubicBezTo>
                  <a:pt x="476" y="136"/>
                  <a:pt x="477" y="140"/>
                  <a:pt x="478" y="144"/>
                </a:cubicBezTo>
                <a:cubicBezTo>
                  <a:pt x="475" y="144"/>
                  <a:pt x="470" y="145"/>
                  <a:pt x="466" y="145"/>
                </a:cubicBezTo>
                <a:cubicBezTo>
                  <a:pt x="466" y="143"/>
                  <a:pt x="466" y="142"/>
                  <a:pt x="466" y="140"/>
                </a:cubicBezTo>
                <a:close/>
                <a:moveTo>
                  <a:pt x="462" y="146"/>
                </a:moveTo>
                <a:cubicBezTo>
                  <a:pt x="461" y="146"/>
                  <a:pt x="460" y="146"/>
                  <a:pt x="460" y="146"/>
                </a:cubicBezTo>
                <a:cubicBezTo>
                  <a:pt x="461" y="145"/>
                  <a:pt x="461" y="145"/>
                  <a:pt x="462" y="144"/>
                </a:cubicBezTo>
                <a:cubicBezTo>
                  <a:pt x="462" y="145"/>
                  <a:pt x="462" y="145"/>
                  <a:pt x="462" y="146"/>
                </a:cubicBezTo>
                <a:close/>
                <a:moveTo>
                  <a:pt x="512" y="196"/>
                </a:moveTo>
                <a:cubicBezTo>
                  <a:pt x="512" y="191"/>
                  <a:pt x="512" y="186"/>
                  <a:pt x="512" y="180"/>
                </a:cubicBezTo>
                <a:cubicBezTo>
                  <a:pt x="512" y="180"/>
                  <a:pt x="512" y="180"/>
                  <a:pt x="513" y="180"/>
                </a:cubicBezTo>
                <a:cubicBezTo>
                  <a:pt x="515" y="180"/>
                  <a:pt x="518" y="180"/>
                  <a:pt x="521" y="179"/>
                </a:cubicBezTo>
                <a:cubicBezTo>
                  <a:pt x="521" y="184"/>
                  <a:pt x="522" y="189"/>
                  <a:pt x="523" y="194"/>
                </a:cubicBezTo>
                <a:cubicBezTo>
                  <a:pt x="519" y="195"/>
                  <a:pt x="516" y="195"/>
                  <a:pt x="512" y="196"/>
                </a:cubicBezTo>
                <a:close/>
                <a:moveTo>
                  <a:pt x="523" y="198"/>
                </a:moveTo>
                <a:cubicBezTo>
                  <a:pt x="524" y="203"/>
                  <a:pt x="525" y="209"/>
                  <a:pt x="527" y="215"/>
                </a:cubicBezTo>
                <a:cubicBezTo>
                  <a:pt x="525" y="214"/>
                  <a:pt x="523" y="214"/>
                  <a:pt x="522" y="214"/>
                </a:cubicBezTo>
                <a:cubicBezTo>
                  <a:pt x="519" y="214"/>
                  <a:pt x="515" y="213"/>
                  <a:pt x="512" y="213"/>
                </a:cubicBezTo>
                <a:cubicBezTo>
                  <a:pt x="512" y="209"/>
                  <a:pt x="512" y="204"/>
                  <a:pt x="512" y="199"/>
                </a:cubicBezTo>
                <a:cubicBezTo>
                  <a:pt x="516" y="199"/>
                  <a:pt x="520" y="198"/>
                  <a:pt x="523" y="198"/>
                </a:cubicBezTo>
                <a:close/>
                <a:moveTo>
                  <a:pt x="507" y="154"/>
                </a:moveTo>
                <a:cubicBezTo>
                  <a:pt x="507" y="161"/>
                  <a:pt x="507" y="169"/>
                  <a:pt x="507" y="177"/>
                </a:cubicBezTo>
                <a:cubicBezTo>
                  <a:pt x="502" y="177"/>
                  <a:pt x="497" y="178"/>
                  <a:pt x="492" y="178"/>
                </a:cubicBezTo>
                <a:cubicBezTo>
                  <a:pt x="490" y="178"/>
                  <a:pt x="489" y="178"/>
                  <a:pt x="488" y="178"/>
                </a:cubicBezTo>
                <a:cubicBezTo>
                  <a:pt x="487" y="173"/>
                  <a:pt x="486" y="168"/>
                  <a:pt x="485" y="163"/>
                </a:cubicBezTo>
                <a:cubicBezTo>
                  <a:pt x="493" y="160"/>
                  <a:pt x="500" y="157"/>
                  <a:pt x="507" y="154"/>
                </a:cubicBezTo>
                <a:close/>
                <a:moveTo>
                  <a:pt x="461" y="175"/>
                </a:moveTo>
                <a:cubicBezTo>
                  <a:pt x="461" y="175"/>
                  <a:pt x="461" y="176"/>
                  <a:pt x="461" y="177"/>
                </a:cubicBezTo>
                <a:cubicBezTo>
                  <a:pt x="459" y="177"/>
                  <a:pt x="458" y="177"/>
                  <a:pt x="456" y="177"/>
                </a:cubicBezTo>
                <a:cubicBezTo>
                  <a:pt x="458" y="176"/>
                  <a:pt x="459" y="175"/>
                  <a:pt x="461" y="175"/>
                </a:cubicBezTo>
                <a:close/>
                <a:moveTo>
                  <a:pt x="465" y="172"/>
                </a:moveTo>
                <a:cubicBezTo>
                  <a:pt x="471" y="170"/>
                  <a:pt x="476" y="167"/>
                  <a:pt x="482" y="165"/>
                </a:cubicBezTo>
                <a:cubicBezTo>
                  <a:pt x="483" y="169"/>
                  <a:pt x="483" y="174"/>
                  <a:pt x="484" y="178"/>
                </a:cubicBezTo>
                <a:cubicBezTo>
                  <a:pt x="478" y="178"/>
                  <a:pt x="471" y="178"/>
                  <a:pt x="465" y="178"/>
                </a:cubicBezTo>
                <a:cubicBezTo>
                  <a:pt x="465" y="176"/>
                  <a:pt x="465" y="174"/>
                  <a:pt x="465" y="172"/>
                </a:cubicBezTo>
                <a:close/>
                <a:moveTo>
                  <a:pt x="485" y="182"/>
                </a:moveTo>
                <a:cubicBezTo>
                  <a:pt x="485" y="187"/>
                  <a:pt x="486" y="192"/>
                  <a:pt x="487" y="197"/>
                </a:cubicBezTo>
                <a:cubicBezTo>
                  <a:pt x="479" y="197"/>
                  <a:pt x="471" y="197"/>
                  <a:pt x="464" y="196"/>
                </a:cubicBezTo>
                <a:cubicBezTo>
                  <a:pt x="464" y="191"/>
                  <a:pt x="465" y="186"/>
                  <a:pt x="465" y="181"/>
                </a:cubicBezTo>
                <a:cubicBezTo>
                  <a:pt x="471" y="182"/>
                  <a:pt x="478" y="182"/>
                  <a:pt x="485" y="182"/>
                </a:cubicBezTo>
                <a:close/>
                <a:moveTo>
                  <a:pt x="488" y="182"/>
                </a:moveTo>
                <a:cubicBezTo>
                  <a:pt x="495" y="182"/>
                  <a:pt x="501" y="181"/>
                  <a:pt x="507" y="181"/>
                </a:cubicBezTo>
                <a:cubicBezTo>
                  <a:pt x="507" y="186"/>
                  <a:pt x="507" y="191"/>
                  <a:pt x="507" y="196"/>
                </a:cubicBezTo>
                <a:cubicBezTo>
                  <a:pt x="502" y="197"/>
                  <a:pt x="496" y="197"/>
                  <a:pt x="491" y="197"/>
                </a:cubicBezTo>
                <a:cubicBezTo>
                  <a:pt x="490" y="192"/>
                  <a:pt x="489" y="187"/>
                  <a:pt x="488" y="182"/>
                </a:cubicBezTo>
                <a:close/>
                <a:moveTo>
                  <a:pt x="512" y="176"/>
                </a:moveTo>
                <a:cubicBezTo>
                  <a:pt x="512" y="175"/>
                  <a:pt x="512" y="174"/>
                  <a:pt x="512" y="172"/>
                </a:cubicBezTo>
                <a:cubicBezTo>
                  <a:pt x="511" y="166"/>
                  <a:pt x="511" y="159"/>
                  <a:pt x="511" y="152"/>
                </a:cubicBezTo>
                <a:cubicBezTo>
                  <a:pt x="513" y="151"/>
                  <a:pt x="515" y="151"/>
                  <a:pt x="517" y="150"/>
                </a:cubicBezTo>
                <a:cubicBezTo>
                  <a:pt x="518" y="158"/>
                  <a:pt x="519" y="167"/>
                  <a:pt x="520" y="175"/>
                </a:cubicBezTo>
                <a:cubicBezTo>
                  <a:pt x="517" y="176"/>
                  <a:pt x="514" y="176"/>
                  <a:pt x="512" y="176"/>
                </a:cubicBezTo>
                <a:close/>
                <a:moveTo>
                  <a:pt x="511" y="143"/>
                </a:moveTo>
                <a:cubicBezTo>
                  <a:pt x="511" y="142"/>
                  <a:pt x="511" y="140"/>
                  <a:pt x="511" y="139"/>
                </a:cubicBezTo>
                <a:cubicBezTo>
                  <a:pt x="512" y="139"/>
                  <a:pt x="514" y="138"/>
                  <a:pt x="515" y="138"/>
                </a:cubicBezTo>
                <a:cubicBezTo>
                  <a:pt x="515" y="139"/>
                  <a:pt x="515" y="141"/>
                  <a:pt x="516" y="142"/>
                </a:cubicBezTo>
                <a:cubicBezTo>
                  <a:pt x="514" y="143"/>
                  <a:pt x="512" y="143"/>
                  <a:pt x="511" y="143"/>
                </a:cubicBezTo>
                <a:close/>
                <a:moveTo>
                  <a:pt x="507" y="144"/>
                </a:moveTo>
                <a:cubicBezTo>
                  <a:pt x="499" y="145"/>
                  <a:pt x="491" y="147"/>
                  <a:pt x="483" y="149"/>
                </a:cubicBezTo>
                <a:cubicBezTo>
                  <a:pt x="483" y="148"/>
                  <a:pt x="483" y="148"/>
                  <a:pt x="482" y="147"/>
                </a:cubicBezTo>
                <a:cubicBezTo>
                  <a:pt x="491" y="145"/>
                  <a:pt x="499" y="143"/>
                  <a:pt x="507" y="140"/>
                </a:cubicBezTo>
                <a:cubicBezTo>
                  <a:pt x="507" y="142"/>
                  <a:pt x="507" y="143"/>
                  <a:pt x="507" y="144"/>
                </a:cubicBezTo>
                <a:close/>
                <a:moveTo>
                  <a:pt x="479" y="148"/>
                </a:moveTo>
                <a:cubicBezTo>
                  <a:pt x="479" y="148"/>
                  <a:pt x="479" y="149"/>
                  <a:pt x="479" y="150"/>
                </a:cubicBezTo>
                <a:cubicBezTo>
                  <a:pt x="477" y="151"/>
                  <a:pt x="475" y="151"/>
                  <a:pt x="473" y="152"/>
                </a:cubicBezTo>
                <a:cubicBezTo>
                  <a:pt x="470" y="152"/>
                  <a:pt x="468" y="153"/>
                  <a:pt x="466" y="153"/>
                </a:cubicBezTo>
                <a:cubicBezTo>
                  <a:pt x="466" y="152"/>
                  <a:pt x="466" y="151"/>
                  <a:pt x="466" y="149"/>
                </a:cubicBezTo>
                <a:cubicBezTo>
                  <a:pt x="470" y="149"/>
                  <a:pt x="474" y="148"/>
                  <a:pt x="479" y="148"/>
                </a:cubicBezTo>
                <a:close/>
                <a:moveTo>
                  <a:pt x="450" y="179"/>
                </a:moveTo>
                <a:cubicBezTo>
                  <a:pt x="454" y="180"/>
                  <a:pt x="457" y="181"/>
                  <a:pt x="460" y="181"/>
                </a:cubicBezTo>
                <a:cubicBezTo>
                  <a:pt x="460" y="186"/>
                  <a:pt x="460" y="191"/>
                  <a:pt x="459" y="196"/>
                </a:cubicBezTo>
                <a:cubicBezTo>
                  <a:pt x="456" y="196"/>
                  <a:pt x="453" y="196"/>
                  <a:pt x="450" y="196"/>
                </a:cubicBezTo>
                <a:cubicBezTo>
                  <a:pt x="450" y="190"/>
                  <a:pt x="449" y="185"/>
                  <a:pt x="449" y="180"/>
                </a:cubicBezTo>
                <a:cubicBezTo>
                  <a:pt x="450" y="180"/>
                  <a:pt x="450" y="180"/>
                  <a:pt x="450" y="179"/>
                </a:cubicBezTo>
                <a:close/>
                <a:moveTo>
                  <a:pt x="463" y="199"/>
                </a:moveTo>
                <a:cubicBezTo>
                  <a:pt x="464" y="199"/>
                  <a:pt x="464" y="199"/>
                  <a:pt x="464" y="199"/>
                </a:cubicBezTo>
                <a:cubicBezTo>
                  <a:pt x="471" y="200"/>
                  <a:pt x="479" y="200"/>
                  <a:pt x="487" y="200"/>
                </a:cubicBezTo>
                <a:cubicBezTo>
                  <a:pt x="488" y="204"/>
                  <a:pt x="489" y="209"/>
                  <a:pt x="490" y="213"/>
                </a:cubicBezTo>
                <a:cubicBezTo>
                  <a:pt x="485" y="213"/>
                  <a:pt x="480" y="213"/>
                  <a:pt x="475" y="212"/>
                </a:cubicBezTo>
                <a:cubicBezTo>
                  <a:pt x="471" y="212"/>
                  <a:pt x="466" y="212"/>
                  <a:pt x="461" y="211"/>
                </a:cubicBezTo>
                <a:cubicBezTo>
                  <a:pt x="462" y="207"/>
                  <a:pt x="463" y="203"/>
                  <a:pt x="463" y="199"/>
                </a:cubicBezTo>
                <a:close/>
                <a:moveTo>
                  <a:pt x="491" y="200"/>
                </a:moveTo>
                <a:cubicBezTo>
                  <a:pt x="497" y="200"/>
                  <a:pt x="502" y="200"/>
                  <a:pt x="507" y="199"/>
                </a:cubicBezTo>
                <a:cubicBezTo>
                  <a:pt x="507" y="204"/>
                  <a:pt x="507" y="209"/>
                  <a:pt x="507" y="213"/>
                </a:cubicBezTo>
                <a:cubicBezTo>
                  <a:pt x="503" y="213"/>
                  <a:pt x="498" y="213"/>
                  <a:pt x="494" y="213"/>
                </a:cubicBezTo>
                <a:cubicBezTo>
                  <a:pt x="493" y="209"/>
                  <a:pt x="492" y="204"/>
                  <a:pt x="491" y="200"/>
                </a:cubicBezTo>
                <a:close/>
                <a:moveTo>
                  <a:pt x="507" y="217"/>
                </a:moveTo>
                <a:cubicBezTo>
                  <a:pt x="507" y="221"/>
                  <a:pt x="507" y="225"/>
                  <a:pt x="507" y="229"/>
                </a:cubicBezTo>
                <a:cubicBezTo>
                  <a:pt x="504" y="229"/>
                  <a:pt x="501" y="229"/>
                  <a:pt x="498" y="230"/>
                </a:cubicBezTo>
                <a:cubicBezTo>
                  <a:pt x="497" y="225"/>
                  <a:pt x="496" y="221"/>
                  <a:pt x="495" y="217"/>
                </a:cubicBezTo>
                <a:cubicBezTo>
                  <a:pt x="499" y="217"/>
                  <a:pt x="503" y="217"/>
                  <a:pt x="507" y="217"/>
                </a:cubicBezTo>
                <a:close/>
                <a:moveTo>
                  <a:pt x="512" y="217"/>
                </a:moveTo>
                <a:cubicBezTo>
                  <a:pt x="515" y="217"/>
                  <a:pt x="519" y="218"/>
                  <a:pt x="522" y="218"/>
                </a:cubicBezTo>
                <a:cubicBezTo>
                  <a:pt x="524" y="218"/>
                  <a:pt x="526" y="218"/>
                  <a:pt x="527" y="218"/>
                </a:cubicBezTo>
                <a:cubicBezTo>
                  <a:pt x="528" y="221"/>
                  <a:pt x="529" y="224"/>
                  <a:pt x="529" y="227"/>
                </a:cubicBezTo>
                <a:cubicBezTo>
                  <a:pt x="529" y="227"/>
                  <a:pt x="529" y="227"/>
                  <a:pt x="529" y="227"/>
                </a:cubicBezTo>
                <a:cubicBezTo>
                  <a:pt x="523" y="228"/>
                  <a:pt x="517" y="229"/>
                  <a:pt x="511" y="229"/>
                </a:cubicBezTo>
                <a:cubicBezTo>
                  <a:pt x="512" y="225"/>
                  <a:pt x="512" y="221"/>
                  <a:pt x="512" y="217"/>
                </a:cubicBezTo>
                <a:close/>
                <a:moveTo>
                  <a:pt x="531" y="221"/>
                </a:moveTo>
                <a:cubicBezTo>
                  <a:pt x="531" y="220"/>
                  <a:pt x="531" y="220"/>
                  <a:pt x="531" y="219"/>
                </a:cubicBezTo>
                <a:cubicBezTo>
                  <a:pt x="531" y="219"/>
                  <a:pt x="531" y="219"/>
                  <a:pt x="532" y="219"/>
                </a:cubicBezTo>
                <a:cubicBezTo>
                  <a:pt x="531" y="220"/>
                  <a:pt x="531" y="221"/>
                  <a:pt x="531" y="221"/>
                </a:cubicBezTo>
                <a:close/>
                <a:moveTo>
                  <a:pt x="535" y="224"/>
                </a:moveTo>
                <a:cubicBezTo>
                  <a:pt x="536" y="225"/>
                  <a:pt x="536" y="225"/>
                  <a:pt x="537" y="226"/>
                </a:cubicBezTo>
                <a:cubicBezTo>
                  <a:pt x="536" y="226"/>
                  <a:pt x="535" y="226"/>
                  <a:pt x="534" y="226"/>
                </a:cubicBezTo>
                <a:cubicBezTo>
                  <a:pt x="535" y="226"/>
                  <a:pt x="535" y="225"/>
                  <a:pt x="535" y="224"/>
                </a:cubicBezTo>
                <a:close/>
                <a:moveTo>
                  <a:pt x="542" y="225"/>
                </a:moveTo>
                <a:cubicBezTo>
                  <a:pt x="541" y="224"/>
                  <a:pt x="540" y="222"/>
                  <a:pt x="539" y="221"/>
                </a:cubicBezTo>
                <a:cubicBezTo>
                  <a:pt x="540" y="221"/>
                  <a:pt x="541" y="222"/>
                  <a:pt x="542" y="222"/>
                </a:cubicBezTo>
                <a:cubicBezTo>
                  <a:pt x="542" y="223"/>
                  <a:pt x="542" y="224"/>
                  <a:pt x="542" y="225"/>
                </a:cubicBezTo>
                <a:close/>
                <a:moveTo>
                  <a:pt x="545" y="223"/>
                </a:moveTo>
                <a:cubicBezTo>
                  <a:pt x="546" y="223"/>
                  <a:pt x="546" y="223"/>
                  <a:pt x="547" y="223"/>
                </a:cubicBezTo>
                <a:cubicBezTo>
                  <a:pt x="546" y="224"/>
                  <a:pt x="545" y="224"/>
                  <a:pt x="545" y="224"/>
                </a:cubicBezTo>
                <a:cubicBezTo>
                  <a:pt x="545" y="224"/>
                  <a:pt x="545" y="223"/>
                  <a:pt x="545" y="223"/>
                </a:cubicBezTo>
                <a:close/>
                <a:moveTo>
                  <a:pt x="530" y="215"/>
                </a:moveTo>
                <a:cubicBezTo>
                  <a:pt x="529" y="209"/>
                  <a:pt x="528" y="203"/>
                  <a:pt x="527" y="197"/>
                </a:cubicBezTo>
                <a:cubicBezTo>
                  <a:pt x="533" y="196"/>
                  <a:pt x="539" y="195"/>
                  <a:pt x="544" y="193"/>
                </a:cubicBezTo>
                <a:cubicBezTo>
                  <a:pt x="544" y="201"/>
                  <a:pt x="543" y="210"/>
                  <a:pt x="542" y="218"/>
                </a:cubicBezTo>
                <a:cubicBezTo>
                  <a:pt x="538" y="217"/>
                  <a:pt x="534" y="216"/>
                  <a:pt x="530" y="215"/>
                </a:cubicBezTo>
                <a:close/>
                <a:moveTo>
                  <a:pt x="526" y="194"/>
                </a:moveTo>
                <a:cubicBezTo>
                  <a:pt x="525" y="189"/>
                  <a:pt x="525" y="184"/>
                  <a:pt x="524" y="179"/>
                </a:cubicBezTo>
                <a:cubicBezTo>
                  <a:pt x="531" y="178"/>
                  <a:pt x="538" y="177"/>
                  <a:pt x="545" y="176"/>
                </a:cubicBezTo>
                <a:cubicBezTo>
                  <a:pt x="545" y="180"/>
                  <a:pt x="545" y="184"/>
                  <a:pt x="544" y="189"/>
                </a:cubicBezTo>
                <a:cubicBezTo>
                  <a:pt x="539" y="191"/>
                  <a:pt x="532" y="192"/>
                  <a:pt x="526" y="194"/>
                </a:cubicBezTo>
                <a:close/>
                <a:moveTo>
                  <a:pt x="519" y="142"/>
                </a:moveTo>
                <a:cubicBezTo>
                  <a:pt x="519" y="140"/>
                  <a:pt x="519" y="138"/>
                  <a:pt x="518" y="137"/>
                </a:cubicBezTo>
                <a:cubicBezTo>
                  <a:pt x="522" y="135"/>
                  <a:pt x="526" y="134"/>
                  <a:pt x="530" y="133"/>
                </a:cubicBezTo>
                <a:cubicBezTo>
                  <a:pt x="535" y="131"/>
                  <a:pt x="540" y="130"/>
                  <a:pt x="545" y="128"/>
                </a:cubicBezTo>
                <a:cubicBezTo>
                  <a:pt x="545" y="131"/>
                  <a:pt x="545" y="134"/>
                  <a:pt x="545" y="136"/>
                </a:cubicBezTo>
                <a:cubicBezTo>
                  <a:pt x="536" y="139"/>
                  <a:pt x="528" y="140"/>
                  <a:pt x="519" y="142"/>
                </a:cubicBezTo>
                <a:close/>
                <a:moveTo>
                  <a:pt x="518" y="133"/>
                </a:moveTo>
                <a:cubicBezTo>
                  <a:pt x="517" y="125"/>
                  <a:pt x="516" y="117"/>
                  <a:pt x="514" y="110"/>
                </a:cubicBezTo>
                <a:cubicBezTo>
                  <a:pt x="524" y="105"/>
                  <a:pt x="534" y="100"/>
                  <a:pt x="544" y="95"/>
                </a:cubicBezTo>
                <a:cubicBezTo>
                  <a:pt x="544" y="104"/>
                  <a:pt x="544" y="114"/>
                  <a:pt x="544" y="124"/>
                </a:cubicBezTo>
                <a:cubicBezTo>
                  <a:pt x="536" y="127"/>
                  <a:pt x="527" y="130"/>
                  <a:pt x="518" y="133"/>
                </a:cubicBezTo>
                <a:close/>
                <a:moveTo>
                  <a:pt x="540" y="92"/>
                </a:moveTo>
                <a:cubicBezTo>
                  <a:pt x="531" y="96"/>
                  <a:pt x="522" y="100"/>
                  <a:pt x="513" y="105"/>
                </a:cubicBezTo>
                <a:cubicBezTo>
                  <a:pt x="513" y="103"/>
                  <a:pt x="513" y="101"/>
                  <a:pt x="512" y="100"/>
                </a:cubicBezTo>
                <a:cubicBezTo>
                  <a:pt x="523" y="93"/>
                  <a:pt x="533" y="83"/>
                  <a:pt x="542" y="72"/>
                </a:cubicBezTo>
                <a:cubicBezTo>
                  <a:pt x="542" y="72"/>
                  <a:pt x="542" y="71"/>
                  <a:pt x="543" y="71"/>
                </a:cubicBezTo>
                <a:cubicBezTo>
                  <a:pt x="543" y="77"/>
                  <a:pt x="543" y="84"/>
                  <a:pt x="543" y="90"/>
                </a:cubicBezTo>
                <a:cubicBezTo>
                  <a:pt x="542" y="91"/>
                  <a:pt x="541" y="91"/>
                  <a:pt x="540" y="92"/>
                </a:cubicBezTo>
                <a:close/>
                <a:moveTo>
                  <a:pt x="511" y="111"/>
                </a:moveTo>
                <a:cubicBezTo>
                  <a:pt x="512" y="119"/>
                  <a:pt x="513" y="126"/>
                  <a:pt x="514" y="134"/>
                </a:cubicBezTo>
                <a:cubicBezTo>
                  <a:pt x="513" y="134"/>
                  <a:pt x="512" y="134"/>
                  <a:pt x="511" y="135"/>
                </a:cubicBezTo>
                <a:cubicBezTo>
                  <a:pt x="511" y="132"/>
                  <a:pt x="510" y="129"/>
                  <a:pt x="510" y="126"/>
                </a:cubicBezTo>
                <a:cubicBezTo>
                  <a:pt x="510" y="121"/>
                  <a:pt x="510" y="116"/>
                  <a:pt x="510" y="112"/>
                </a:cubicBezTo>
                <a:cubicBezTo>
                  <a:pt x="510" y="112"/>
                  <a:pt x="511" y="111"/>
                  <a:pt x="511" y="111"/>
                </a:cubicBezTo>
                <a:close/>
                <a:moveTo>
                  <a:pt x="507" y="136"/>
                </a:moveTo>
                <a:cubicBezTo>
                  <a:pt x="498" y="139"/>
                  <a:pt x="490" y="141"/>
                  <a:pt x="482" y="143"/>
                </a:cubicBezTo>
                <a:cubicBezTo>
                  <a:pt x="481" y="139"/>
                  <a:pt x="480" y="134"/>
                  <a:pt x="478" y="130"/>
                </a:cubicBezTo>
                <a:cubicBezTo>
                  <a:pt x="479" y="130"/>
                  <a:pt x="480" y="129"/>
                  <a:pt x="481" y="128"/>
                </a:cubicBezTo>
                <a:cubicBezTo>
                  <a:pt x="485" y="125"/>
                  <a:pt x="490" y="122"/>
                  <a:pt x="495" y="119"/>
                </a:cubicBezTo>
                <a:cubicBezTo>
                  <a:pt x="499" y="117"/>
                  <a:pt x="503" y="115"/>
                  <a:pt x="506" y="114"/>
                </a:cubicBezTo>
                <a:cubicBezTo>
                  <a:pt x="506" y="121"/>
                  <a:pt x="506" y="129"/>
                  <a:pt x="507" y="136"/>
                </a:cubicBezTo>
                <a:close/>
                <a:moveTo>
                  <a:pt x="462" y="138"/>
                </a:moveTo>
                <a:cubicBezTo>
                  <a:pt x="459" y="141"/>
                  <a:pt x="456" y="144"/>
                  <a:pt x="454" y="147"/>
                </a:cubicBezTo>
                <a:cubicBezTo>
                  <a:pt x="452" y="148"/>
                  <a:pt x="453" y="150"/>
                  <a:pt x="455" y="150"/>
                </a:cubicBezTo>
                <a:cubicBezTo>
                  <a:pt x="457" y="150"/>
                  <a:pt x="459" y="150"/>
                  <a:pt x="462" y="150"/>
                </a:cubicBezTo>
                <a:cubicBezTo>
                  <a:pt x="462" y="151"/>
                  <a:pt x="461" y="152"/>
                  <a:pt x="461" y="154"/>
                </a:cubicBezTo>
                <a:cubicBezTo>
                  <a:pt x="457" y="154"/>
                  <a:pt x="453" y="155"/>
                  <a:pt x="448" y="155"/>
                </a:cubicBezTo>
                <a:cubicBezTo>
                  <a:pt x="448" y="149"/>
                  <a:pt x="448" y="142"/>
                  <a:pt x="447" y="136"/>
                </a:cubicBezTo>
                <a:cubicBezTo>
                  <a:pt x="452" y="135"/>
                  <a:pt x="458" y="133"/>
                  <a:pt x="463" y="131"/>
                </a:cubicBezTo>
                <a:cubicBezTo>
                  <a:pt x="462" y="134"/>
                  <a:pt x="462" y="136"/>
                  <a:pt x="462" y="138"/>
                </a:cubicBezTo>
                <a:close/>
                <a:moveTo>
                  <a:pt x="445" y="182"/>
                </a:moveTo>
                <a:cubicBezTo>
                  <a:pt x="445" y="186"/>
                  <a:pt x="446" y="191"/>
                  <a:pt x="446" y="195"/>
                </a:cubicBezTo>
                <a:cubicBezTo>
                  <a:pt x="440" y="195"/>
                  <a:pt x="434" y="195"/>
                  <a:pt x="429" y="195"/>
                </a:cubicBezTo>
                <a:cubicBezTo>
                  <a:pt x="429" y="193"/>
                  <a:pt x="429" y="191"/>
                  <a:pt x="429" y="189"/>
                </a:cubicBezTo>
                <a:cubicBezTo>
                  <a:pt x="434" y="187"/>
                  <a:pt x="440" y="184"/>
                  <a:pt x="445" y="182"/>
                </a:cubicBezTo>
                <a:close/>
                <a:moveTo>
                  <a:pt x="449" y="212"/>
                </a:moveTo>
                <a:cubicBezTo>
                  <a:pt x="450" y="216"/>
                  <a:pt x="451" y="221"/>
                  <a:pt x="452" y="226"/>
                </a:cubicBezTo>
                <a:cubicBezTo>
                  <a:pt x="445" y="225"/>
                  <a:pt x="437" y="224"/>
                  <a:pt x="430" y="222"/>
                </a:cubicBezTo>
                <a:cubicBezTo>
                  <a:pt x="430" y="216"/>
                  <a:pt x="429" y="209"/>
                  <a:pt x="429" y="203"/>
                </a:cubicBezTo>
                <a:cubicBezTo>
                  <a:pt x="435" y="207"/>
                  <a:pt x="442" y="209"/>
                  <a:pt x="449" y="212"/>
                </a:cubicBezTo>
                <a:close/>
                <a:moveTo>
                  <a:pt x="461" y="214"/>
                </a:moveTo>
                <a:cubicBezTo>
                  <a:pt x="467" y="216"/>
                  <a:pt x="474" y="216"/>
                  <a:pt x="481" y="217"/>
                </a:cubicBezTo>
                <a:cubicBezTo>
                  <a:pt x="484" y="217"/>
                  <a:pt x="487" y="217"/>
                  <a:pt x="491" y="217"/>
                </a:cubicBezTo>
                <a:cubicBezTo>
                  <a:pt x="491" y="221"/>
                  <a:pt x="492" y="225"/>
                  <a:pt x="494" y="230"/>
                </a:cubicBezTo>
                <a:cubicBezTo>
                  <a:pt x="482" y="230"/>
                  <a:pt x="469" y="228"/>
                  <a:pt x="457" y="227"/>
                </a:cubicBezTo>
                <a:cubicBezTo>
                  <a:pt x="459" y="223"/>
                  <a:pt x="460" y="219"/>
                  <a:pt x="461" y="214"/>
                </a:cubicBezTo>
                <a:close/>
                <a:moveTo>
                  <a:pt x="507" y="233"/>
                </a:moveTo>
                <a:cubicBezTo>
                  <a:pt x="507" y="239"/>
                  <a:pt x="506" y="244"/>
                  <a:pt x="506" y="250"/>
                </a:cubicBezTo>
                <a:cubicBezTo>
                  <a:pt x="506" y="250"/>
                  <a:pt x="506" y="250"/>
                  <a:pt x="506" y="250"/>
                </a:cubicBezTo>
                <a:cubicBezTo>
                  <a:pt x="503" y="244"/>
                  <a:pt x="501" y="239"/>
                  <a:pt x="499" y="233"/>
                </a:cubicBezTo>
                <a:cubicBezTo>
                  <a:pt x="502" y="233"/>
                  <a:pt x="504" y="233"/>
                  <a:pt x="507" y="233"/>
                </a:cubicBezTo>
                <a:close/>
                <a:moveTo>
                  <a:pt x="511" y="233"/>
                </a:moveTo>
                <a:cubicBezTo>
                  <a:pt x="512" y="233"/>
                  <a:pt x="512" y="233"/>
                  <a:pt x="512" y="233"/>
                </a:cubicBezTo>
                <a:cubicBezTo>
                  <a:pt x="517" y="233"/>
                  <a:pt x="522" y="232"/>
                  <a:pt x="528" y="231"/>
                </a:cubicBezTo>
                <a:cubicBezTo>
                  <a:pt x="523" y="239"/>
                  <a:pt x="517" y="246"/>
                  <a:pt x="510" y="250"/>
                </a:cubicBezTo>
                <a:cubicBezTo>
                  <a:pt x="511" y="244"/>
                  <a:pt x="511" y="238"/>
                  <a:pt x="511" y="233"/>
                </a:cubicBezTo>
                <a:close/>
                <a:moveTo>
                  <a:pt x="533" y="229"/>
                </a:moveTo>
                <a:cubicBezTo>
                  <a:pt x="535" y="229"/>
                  <a:pt x="537" y="228"/>
                  <a:pt x="538" y="228"/>
                </a:cubicBezTo>
                <a:cubicBezTo>
                  <a:pt x="539" y="229"/>
                  <a:pt x="540" y="230"/>
                  <a:pt x="541" y="231"/>
                </a:cubicBezTo>
                <a:cubicBezTo>
                  <a:pt x="541" y="234"/>
                  <a:pt x="540" y="237"/>
                  <a:pt x="540" y="241"/>
                </a:cubicBezTo>
                <a:cubicBezTo>
                  <a:pt x="537" y="254"/>
                  <a:pt x="535" y="240"/>
                  <a:pt x="533" y="230"/>
                </a:cubicBezTo>
                <a:cubicBezTo>
                  <a:pt x="533" y="230"/>
                  <a:pt x="533" y="229"/>
                  <a:pt x="533" y="229"/>
                </a:cubicBezTo>
                <a:close/>
                <a:moveTo>
                  <a:pt x="544" y="227"/>
                </a:moveTo>
                <a:cubicBezTo>
                  <a:pt x="548" y="226"/>
                  <a:pt x="552" y="225"/>
                  <a:pt x="556" y="225"/>
                </a:cubicBezTo>
                <a:cubicBezTo>
                  <a:pt x="557" y="230"/>
                  <a:pt x="558" y="235"/>
                  <a:pt x="559" y="239"/>
                </a:cubicBezTo>
                <a:cubicBezTo>
                  <a:pt x="553" y="236"/>
                  <a:pt x="548" y="232"/>
                  <a:pt x="544" y="228"/>
                </a:cubicBezTo>
                <a:cubicBezTo>
                  <a:pt x="544" y="227"/>
                  <a:pt x="544" y="227"/>
                  <a:pt x="544" y="227"/>
                </a:cubicBezTo>
                <a:close/>
                <a:moveTo>
                  <a:pt x="545" y="219"/>
                </a:moveTo>
                <a:cubicBezTo>
                  <a:pt x="546" y="210"/>
                  <a:pt x="546" y="201"/>
                  <a:pt x="547" y="192"/>
                </a:cubicBezTo>
                <a:cubicBezTo>
                  <a:pt x="548" y="192"/>
                  <a:pt x="550" y="191"/>
                  <a:pt x="551" y="190"/>
                </a:cubicBezTo>
                <a:cubicBezTo>
                  <a:pt x="552" y="201"/>
                  <a:pt x="554" y="211"/>
                  <a:pt x="555" y="221"/>
                </a:cubicBezTo>
                <a:cubicBezTo>
                  <a:pt x="552" y="221"/>
                  <a:pt x="548" y="220"/>
                  <a:pt x="545" y="219"/>
                </a:cubicBezTo>
                <a:close/>
                <a:moveTo>
                  <a:pt x="554" y="184"/>
                </a:moveTo>
                <a:cubicBezTo>
                  <a:pt x="554" y="181"/>
                  <a:pt x="553" y="178"/>
                  <a:pt x="553" y="175"/>
                </a:cubicBezTo>
                <a:cubicBezTo>
                  <a:pt x="560" y="174"/>
                  <a:pt x="570" y="172"/>
                  <a:pt x="568" y="175"/>
                </a:cubicBezTo>
                <a:cubicBezTo>
                  <a:pt x="564" y="179"/>
                  <a:pt x="559" y="182"/>
                  <a:pt x="554" y="184"/>
                </a:cubicBezTo>
                <a:close/>
                <a:moveTo>
                  <a:pt x="551" y="186"/>
                </a:moveTo>
                <a:cubicBezTo>
                  <a:pt x="550" y="186"/>
                  <a:pt x="548" y="187"/>
                  <a:pt x="547" y="188"/>
                </a:cubicBezTo>
                <a:cubicBezTo>
                  <a:pt x="547" y="184"/>
                  <a:pt x="547" y="180"/>
                  <a:pt x="547" y="176"/>
                </a:cubicBezTo>
                <a:cubicBezTo>
                  <a:pt x="547" y="176"/>
                  <a:pt x="547" y="176"/>
                  <a:pt x="547" y="176"/>
                </a:cubicBezTo>
                <a:cubicBezTo>
                  <a:pt x="548" y="176"/>
                  <a:pt x="549" y="175"/>
                  <a:pt x="550" y="175"/>
                </a:cubicBezTo>
                <a:cubicBezTo>
                  <a:pt x="550" y="179"/>
                  <a:pt x="551" y="182"/>
                  <a:pt x="551" y="186"/>
                </a:cubicBezTo>
                <a:close/>
                <a:moveTo>
                  <a:pt x="547" y="172"/>
                </a:moveTo>
                <a:cubicBezTo>
                  <a:pt x="547" y="165"/>
                  <a:pt x="547" y="158"/>
                  <a:pt x="546" y="151"/>
                </a:cubicBezTo>
                <a:cubicBezTo>
                  <a:pt x="546" y="147"/>
                  <a:pt x="546" y="143"/>
                  <a:pt x="546" y="139"/>
                </a:cubicBezTo>
                <a:cubicBezTo>
                  <a:pt x="547" y="139"/>
                  <a:pt x="548" y="139"/>
                  <a:pt x="548" y="139"/>
                </a:cubicBezTo>
                <a:cubicBezTo>
                  <a:pt x="549" y="150"/>
                  <a:pt x="549" y="161"/>
                  <a:pt x="550" y="171"/>
                </a:cubicBezTo>
                <a:cubicBezTo>
                  <a:pt x="549" y="171"/>
                  <a:pt x="548" y="172"/>
                  <a:pt x="547" y="172"/>
                </a:cubicBezTo>
                <a:close/>
                <a:moveTo>
                  <a:pt x="545" y="124"/>
                </a:moveTo>
                <a:cubicBezTo>
                  <a:pt x="545" y="114"/>
                  <a:pt x="544" y="104"/>
                  <a:pt x="544" y="94"/>
                </a:cubicBezTo>
                <a:cubicBezTo>
                  <a:pt x="545" y="94"/>
                  <a:pt x="546" y="93"/>
                  <a:pt x="546" y="93"/>
                </a:cubicBezTo>
                <a:cubicBezTo>
                  <a:pt x="547" y="103"/>
                  <a:pt x="547" y="113"/>
                  <a:pt x="548" y="123"/>
                </a:cubicBezTo>
                <a:cubicBezTo>
                  <a:pt x="547" y="123"/>
                  <a:pt x="546" y="123"/>
                  <a:pt x="545" y="124"/>
                </a:cubicBezTo>
                <a:close/>
                <a:moveTo>
                  <a:pt x="544" y="90"/>
                </a:moveTo>
                <a:cubicBezTo>
                  <a:pt x="544" y="83"/>
                  <a:pt x="544" y="76"/>
                  <a:pt x="544" y="70"/>
                </a:cubicBezTo>
                <a:cubicBezTo>
                  <a:pt x="544" y="69"/>
                  <a:pt x="544" y="69"/>
                  <a:pt x="544" y="69"/>
                </a:cubicBezTo>
                <a:cubicBezTo>
                  <a:pt x="545" y="75"/>
                  <a:pt x="546" y="82"/>
                  <a:pt x="546" y="89"/>
                </a:cubicBezTo>
                <a:cubicBezTo>
                  <a:pt x="545" y="89"/>
                  <a:pt x="545" y="89"/>
                  <a:pt x="544" y="90"/>
                </a:cubicBezTo>
                <a:close/>
                <a:moveTo>
                  <a:pt x="546" y="67"/>
                </a:moveTo>
                <a:cubicBezTo>
                  <a:pt x="547" y="66"/>
                  <a:pt x="548" y="64"/>
                  <a:pt x="549" y="63"/>
                </a:cubicBezTo>
                <a:cubicBezTo>
                  <a:pt x="550" y="62"/>
                  <a:pt x="550" y="61"/>
                  <a:pt x="551" y="60"/>
                </a:cubicBezTo>
                <a:cubicBezTo>
                  <a:pt x="549" y="66"/>
                  <a:pt x="548" y="72"/>
                  <a:pt x="547" y="78"/>
                </a:cubicBezTo>
                <a:cubicBezTo>
                  <a:pt x="546" y="75"/>
                  <a:pt x="546" y="71"/>
                  <a:pt x="546" y="67"/>
                </a:cubicBezTo>
                <a:close/>
                <a:moveTo>
                  <a:pt x="545" y="62"/>
                </a:moveTo>
                <a:cubicBezTo>
                  <a:pt x="545" y="61"/>
                  <a:pt x="545" y="60"/>
                  <a:pt x="544" y="58"/>
                </a:cubicBezTo>
                <a:cubicBezTo>
                  <a:pt x="546" y="58"/>
                  <a:pt x="547" y="57"/>
                  <a:pt x="548" y="57"/>
                </a:cubicBezTo>
                <a:cubicBezTo>
                  <a:pt x="547" y="59"/>
                  <a:pt x="546" y="60"/>
                  <a:pt x="545" y="62"/>
                </a:cubicBezTo>
                <a:close/>
                <a:moveTo>
                  <a:pt x="543" y="65"/>
                </a:moveTo>
                <a:cubicBezTo>
                  <a:pt x="534" y="76"/>
                  <a:pt x="524" y="87"/>
                  <a:pt x="512" y="96"/>
                </a:cubicBezTo>
                <a:cubicBezTo>
                  <a:pt x="511" y="93"/>
                  <a:pt x="510" y="89"/>
                  <a:pt x="510" y="86"/>
                </a:cubicBezTo>
                <a:cubicBezTo>
                  <a:pt x="509" y="84"/>
                  <a:pt x="506" y="85"/>
                  <a:pt x="506" y="87"/>
                </a:cubicBezTo>
                <a:cubicBezTo>
                  <a:pt x="506" y="91"/>
                  <a:pt x="506" y="95"/>
                  <a:pt x="506" y="100"/>
                </a:cubicBezTo>
                <a:cubicBezTo>
                  <a:pt x="506" y="100"/>
                  <a:pt x="505" y="100"/>
                  <a:pt x="505" y="101"/>
                </a:cubicBezTo>
                <a:cubicBezTo>
                  <a:pt x="487" y="112"/>
                  <a:pt x="492" y="90"/>
                  <a:pt x="497" y="78"/>
                </a:cubicBezTo>
                <a:cubicBezTo>
                  <a:pt x="512" y="71"/>
                  <a:pt x="527" y="65"/>
                  <a:pt x="543" y="59"/>
                </a:cubicBezTo>
                <a:cubicBezTo>
                  <a:pt x="543" y="61"/>
                  <a:pt x="543" y="63"/>
                  <a:pt x="543" y="65"/>
                </a:cubicBezTo>
                <a:close/>
                <a:moveTo>
                  <a:pt x="419" y="141"/>
                </a:moveTo>
                <a:cubicBezTo>
                  <a:pt x="422" y="141"/>
                  <a:pt x="425" y="140"/>
                  <a:pt x="428" y="140"/>
                </a:cubicBezTo>
                <a:cubicBezTo>
                  <a:pt x="427" y="146"/>
                  <a:pt x="426" y="153"/>
                  <a:pt x="425" y="159"/>
                </a:cubicBezTo>
                <a:cubicBezTo>
                  <a:pt x="423" y="160"/>
                  <a:pt x="421" y="160"/>
                  <a:pt x="419" y="161"/>
                </a:cubicBezTo>
                <a:cubicBezTo>
                  <a:pt x="419" y="154"/>
                  <a:pt x="419" y="148"/>
                  <a:pt x="419" y="141"/>
                </a:cubicBezTo>
                <a:close/>
                <a:moveTo>
                  <a:pt x="425" y="191"/>
                </a:moveTo>
                <a:cubicBezTo>
                  <a:pt x="425" y="192"/>
                  <a:pt x="425" y="193"/>
                  <a:pt x="425" y="195"/>
                </a:cubicBezTo>
                <a:cubicBezTo>
                  <a:pt x="425" y="195"/>
                  <a:pt x="425" y="195"/>
                  <a:pt x="424" y="195"/>
                </a:cubicBezTo>
                <a:cubicBezTo>
                  <a:pt x="423" y="195"/>
                  <a:pt x="421" y="197"/>
                  <a:pt x="423" y="198"/>
                </a:cubicBezTo>
                <a:cubicBezTo>
                  <a:pt x="424" y="199"/>
                  <a:pt x="425" y="199"/>
                  <a:pt x="426" y="200"/>
                </a:cubicBezTo>
                <a:cubicBezTo>
                  <a:pt x="426" y="206"/>
                  <a:pt x="426" y="212"/>
                  <a:pt x="426" y="217"/>
                </a:cubicBezTo>
                <a:cubicBezTo>
                  <a:pt x="427" y="219"/>
                  <a:pt x="427" y="220"/>
                  <a:pt x="427" y="222"/>
                </a:cubicBezTo>
                <a:cubicBezTo>
                  <a:pt x="426" y="222"/>
                  <a:pt x="425" y="221"/>
                  <a:pt x="425" y="221"/>
                </a:cubicBezTo>
                <a:cubicBezTo>
                  <a:pt x="424" y="219"/>
                  <a:pt x="423" y="216"/>
                  <a:pt x="422" y="213"/>
                </a:cubicBezTo>
                <a:cubicBezTo>
                  <a:pt x="421" y="207"/>
                  <a:pt x="420" y="200"/>
                  <a:pt x="419" y="193"/>
                </a:cubicBezTo>
                <a:cubicBezTo>
                  <a:pt x="421" y="192"/>
                  <a:pt x="423" y="191"/>
                  <a:pt x="425" y="191"/>
                </a:cubicBezTo>
                <a:close/>
                <a:moveTo>
                  <a:pt x="500" y="254"/>
                </a:moveTo>
                <a:cubicBezTo>
                  <a:pt x="494" y="255"/>
                  <a:pt x="487" y="255"/>
                  <a:pt x="480" y="252"/>
                </a:cubicBezTo>
                <a:cubicBezTo>
                  <a:pt x="487" y="253"/>
                  <a:pt x="493" y="254"/>
                  <a:pt x="500" y="254"/>
                </a:cubicBezTo>
                <a:close/>
                <a:moveTo>
                  <a:pt x="531" y="234"/>
                </a:moveTo>
                <a:cubicBezTo>
                  <a:pt x="532" y="238"/>
                  <a:pt x="533" y="243"/>
                  <a:pt x="535" y="247"/>
                </a:cubicBezTo>
                <a:cubicBezTo>
                  <a:pt x="529" y="248"/>
                  <a:pt x="523" y="249"/>
                  <a:pt x="518" y="249"/>
                </a:cubicBezTo>
                <a:cubicBezTo>
                  <a:pt x="523" y="245"/>
                  <a:pt x="527" y="240"/>
                  <a:pt x="531" y="234"/>
                </a:cubicBezTo>
                <a:close/>
                <a:moveTo>
                  <a:pt x="543" y="233"/>
                </a:moveTo>
                <a:cubicBezTo>
                  <a:pt x="548" y="237"/>
                  <a:pt x="553" y="240"/>
                  <a:pt x="558" y="243"/>
                </a:cubicBezTo>
                <a:cubicBezTo>
                  <a:pt x="552" y="244"/>
                  <a:pt x="547" y="245"/>
                  <a:pt x="542" y="246"/>
                </a:cubicBezTo>
                <a:cubicBezTo>
                  <a:pt x="542" y="242"/>
                  <a:pt x="543" y="237"/>
                  <a:pt x="543" y="233"/>
                </a:cubicBezTo>
                <a:close/>
                <a:moveTo>
                  <a:pt x="563" y="246"/>
                </a:moveTo>
                <a:cubicBezTo>
                  <a:pt x="564" y="247"/>
                  <a:pt x="565" y="247"/>
                  <a:pt x="566" y="247"/>
                </a:cubicBezTo>
                <a:cubicBezTo>
                  <a:pt x="565" y="248"/>
                  <a:pt x="565" y="249"/>
                  <a:pt x="565" y="250"/>
                </a:cubicBezTo>
                <a:cubicBezTo>
                  <a:pt x="564" y="255"/>
                  <a:pt x="563" y="250"/>
                  <a:pt x="563" y="246"/>
                </a:cubicBezTo>
                <a:cubicBezTo>
                  <a:pt x="563" y="246"/>
                  <a:pt x="563" y="246"/>
                  <a:pt x="563" y="246"/>
                </a:cubicBezTo>
                <a:close/>
                <a:moveTo>
                  <a:pt x="562" y="239"/>
                </a:moveTo>
                <a:cubicBezTo>
                  <a:pt x="561" y="235"/>
                  <a:pt x="560" y="230"/>
                  <a:pt x="559" y="226"/>
                </a:cubicBezTo>
                <a:cubicBezTo>
                  <a:pt x="559" y="226"/>
                  <a:pt x="559" y="225"/>
                  <a:pt x="559" y="225"/>
                </a:cubicBezTo>
                <a:cubicBezTo>
                  <a:pt x="559" y="225"/>
                  <a:pt x="559" y="225"/>
                  <a:pt x="560" y="225"/>
                </a:cubicBezTo>
                <a:cubicBezTo>
                  <a:pt x="562" y="225"/>
                  <a:pt x="562" y="221"/>
                  <a:pt x="560" y="221"/>
                </a:cubicBezTo>
                <a:cubicBezTo>
                  <a:pt x="559" y="221"/>
                  <a:pt x="559" y="221"/>
                  <a:pt x="558" y="221"/>
                </a:cubicBezTo>
                <a:cubicBezTo>
                  <a:pt x="557" y="210"/>
                  <a:pt x="556" y="200"/>
                  <a:pt x="554" y="189"/>
                </a:cubicBezTo>
                <a:cubicBezTo>
                  <a:pt x="563" y="185"/>
                  <a:pt x="570" y="179"/>
                  <a:pt x="576" y="171"/>
                </a:cubicBezTo>
                <a:cubicBezTo>
                  <a:pt x="576" y="170"/>
                  <a:pt x="575" y="168"/>
                  <a:pt x="574" y="168"/>
                </a:cubicBezTo>
                <a:cubicBezTo>
                  <a:pt x="567" y="169"/>
                  <a:pt x="560" y="170"/>
                  <a:pt x="553" y="171"/>
                </a:cubicBezTo>
                <a:cubicBezTo>
                  <a:pt x="552" y="160"/>
                  <a:pt x="551" y="149"/>
                  <a:pt x="551" y="138"/>
                </a:cubicBezTo>
                <a:cubicBezTo>
                  <a:pt x="561" y="136"/>
                  <a:pt x="571" y="132"/>
                  <a:pt x="580" y="127"/>
                </a:cubicBezTo>
                <a:cubicBezTo>
                  <a:pt x="579" y="131"/>
                  <a:pt x="578" y="135"/>
                  <a:pt x="579" y="139"/>
                </a:cubicBezTo>
                <a:cubicBezTo>
                  <a:pt x="579" y="141"/>
                  <a:pt x="580" y="143"/>
                  <a:pt x="581" y="144"/>
                </a:cubicBezTo>
                <a:cubicBezTo>
                  <a:pt x="580" y="150"/>
                  <a:pt x="580" y="155"/>
                  <a:pt x="579" y="160"/>
                </a:cubicBezTo>
                <a:cubicBezTo>
                  <a:pt x="577" y="187"/>
                  <a:pt x="572" y="213"/>
                  <a:pt x="567" y="239"/>
                </a:cubicBezTo>
                <a:cubicBezTo>
                  <a:pt x="565" y="239"/>
                  <a:pt x="564" y="239"/>
                  <a:pt x="562" y="239"/>
                </a:cubicBezTo>
                <a:close/>
                <a:moveTo>
                  <a:pt x="577" y="73"/>
                </a:moveTo>
                <a:cubicBezTo>
                  <a:pt x="567" y="78"/>
                  <a:pt x="557" y="83"/>
                  <a:pt x="548" y="88"/>
                </a:cubicBezTo>
                <a:cubicBezTo>
                  <a:pt x="547" y="87"/>
                  <a:pt x="547" y="85"/>
                  <a:pt x="547" y="84"/>
                </a:cubicBezTo>
                <a:cubicBezTo>
                  <a:pt x="548" y="84"/>
                  <a:pt x="548" y="84"/>
                  <a:pt x="549" y="83"/>
                </a:cubicBezTo>
                <a:cubicBezTo>
                  <a:pt x="561" y="74"/>
                  <a:pt x="573" y="64"/>
                  <a:pt x="585" y="53"/>
                </a:cubicBezTo>
                <a:cubicBezTo>
                  <a:pt x="584" y="56"/>
                  <a:pt x="584" y="59"/>
                  <a:pt x="584" y="62"/>
                </a:cubicBezTo>
                <a:cubicBezTo>
                  <a:pt x="581" y="66"/>
                  <a:pt x="578" y="70"/>
                  <a:pt x="577" y="73"/>
                </a:cubicBezTo>
                <a:close/>
                <a:moveTo>
                  <a:pt x="588" y="50"/>
                </a:moveTo>
                <a:cubicBezTo>
                  <a:pt x="591" y="47"/>
                  <a:pt x="594" y="44"/>
                  <a:pt x="596" y="41"/>
                </a:cubicBezTo>
                <a:cubicBezTo>
                  <a:pt x="594" y="45"/>
                  <a:pt x="592" y="50"/>
                  <a:pt x="590" y="54"/>
                </a:cubicBezTo>
                <a:cubicBezTo>
                  <a:pt x="589" y="55"/>
                  <a:pt x="589" y="56"/>
                  <a:pt x="588" y="57"/>
                </a:cubicBezTo>
                <a:cubicBezTo>
                  <a:pt x="588" y="54"/>
                  <a:pt x="588" y="52"/>
                  <a:pt x="588" y="50"/>
                </a:cubicBezTo>
                <a:close/>
                <a:moveTo>
                  <a:pt x="586" y="28"/>
                </a:moveTo>
                <a:cubicBezTo>
                  <a:pt x="585" y="35"/>
                  <a:pt x="585" y="42"/>
                  <a:pt x="585" y="49"/>
                </a:cubicBezTo>
                <a:cubicBezTo>
                  <a:pt x="578" y="55"/>
                  <a:pt x="570" y="62"/>
                  <a:pt x="563" y="68"/>
                </a:cubicBezTo>
                <a:cubicBezTo>
                  <a:pt x="558" y="72"/>
                  <a:pt x="549" y="84"/>
                  <a:pt x="552" y="71"/>
                </a:cubicBezTo>
                <a:cubicBezTo>
                  <a:pt x="554" y="65"/>
                  <a:pt x="555" y="60"/>
                  <a:pt x="557" y="54"/>
                </a:cubicBezTo>
                <a:cubicBezTo>
                  <a:pt x="564" y="52"/>
                  <a:pt x="571" y="49"/>
                  <a:pt x="578" y="47"/>
                </a:cubicBezTo>
                <a:cubicBezTo>
                  <a:pt x="578" y="47"/>
                  <a:pt x="578" y="47"/>
                  <a:pt x="578" y="47"/>
                </a:cubicBezTo>
                <a:cubicBezTo>
                  <a:pt x="571" y="49"/>
                  <a:pt x="565" y="51"/>
                  <a:pt x="558" y="53"/>
                </a:cubicBezTo>
                <a:cubicBezTo>
                  <a:pt x="558" y="52"/>
                  <a:pt x="559" y="51"/>
                  <a:pt x="559" y="50"/>
                </a:cubicBezTo>
                <a:cubicBezTo>
                  <a:pt x="559" y="50"/>
                  <a:pt x="559" y="50"/>
                  <a:pt x="559" y="50"/>
                </a:cubicBezTo>
                <a:cubicBezTo>
                  <a:pt x="560" y="48"/>
                  <a:pt x="561" y="46"/>
                  <a:pt x="562" y="44"/>
                </a:cubicBezTo>
                <a:cubicBezTo>
                  <a:pt x="563" y="41"/>
                  <a:pt x="560" y="40"/>
                  <a:pt x="559" y="42"/>
                </a:cubicBezTo>
                <a:cubicBezTo>
                  <a:pt x="556" y="46"/>
                  <a:pt x="553" y="51"/>
                  <a:pt x="549" y="56"/>
                </a:cubicBezTo>
                <a:cubicBezTo>
                  <a:pt x="548" y="56"/>
                  <a:pt x="546" y="57"/>
                  <a:pt x="544" y="57"/>
                </a:cubicBezTo>
                <a:cubicBezTo>
                  <a:pt x="544" y="55"/>
                  <a:pt x="544" y="53"/>
                  <a:pt x="544" y="51"/>
                </a:cubicBezTo>
                <a:cubicBezTo>
                  <a:pt x="543" y="51"/>
                  <a:pt x="542" y="51"/>
                  <a:pt x="542" y="51"/>
                </a:cubicBezTo>
                <a:cubicBezTo>
                  <a:pt x="542" y="54"/>
                  <a:pt x="543" y="56"/>
                  <a:pt x="543" y="58"/>
                </a:cubicBezTo>
                <a:cubicBezTo>
                  <a:pt x="528" y="63"/>
                  <a:pt x="513" y="68"/>
                  <a:pt x="498" y="74"/>
                </a:cubicBezTo>
                <a:cubicBezTo>
                  <a:pt x="499" y="73"/>
                  <a:pt x="499" y="72"/>
                  <a:pt x="500" y="72"/>
                </a:cubicBezTo>
                <a:cubicBezTo>
                  <a:pt x="500" y="70"/>
                  <a:pt x="501" y="68"/>
                  <a:pt x="502" y="67"/>
                </a:cubicBezTo>
                <a:cubicBezTo>
                  <a:pt x="528" y="51"/>
                  <a:pt x="555" y="38"/>
                  <a:pt x="584" y="28"/>
                </a:cubicBezTo>
                <a:cubicBezTo>
                  <a:pt x="584" y="28"/>
                  <a:pt x="585" y="28"/>
                  <a:pt x="586" y="28"/>
                </a:cubicBezTo>
                <a:close/>
                <a:moveTo>
                  <a:pt x="499" y="69"/>
                </a:moveTo>
                <a:cubicBezTo>
                  <a:pt x="498" y="71"/>
                  <a:pt x="496" y="73"/>
                  <a:pt x="495" y="76"/>
                </a:cubicBezTo>
                <a:cubicBezTo>
                  <a:pt x="487" y="79"/>
                  <a:pt x="478" y="83"/>
                  <a:pt x="469" y="88"/>
                </a:cubicBezTo>
                <a:cubicBezTo>
                  <a:pt x="479" y="81"/>
                  <a:pt x="489" y="75"/>
                  <a:pt x="499" y="69"/>
                </a:cubicBezTo>
                <a:close/>
                <a:moveTo>
                  <a:pt x="363" y="126"/>
                </a:moveTo>
                <a:cubicBezTo>
                  <a:pt x="370" y="131"/>
                  <a:pt x="375" y="137"/>
                  <a:pt x="379" y="144"/>
                </a:cubicBezTo>
                <a:cubicBezTo>
                  <a:pt x="380" y="155"/>
                  <a:pt x="380" y="165"/>
                  <a:pt x="380" y="176"/>
                </a:cubicBezTo>
                <a:cubicBezTo>
                  <a:pt x="375" y="159"/>
                  <a:pt x="369" y="142"/>
                  <a:pt x="361" y="126"/>
                </a:cubicBezTo>
                <a:cubicBezTo>
                  <a:pt x="362" y="126"/>
                  <a:pt x="362" y="126"/>
                  <a:pt x="362" y="126"/>
                </a:cubicBezTo>
                <a:cubicBezTo>
                  <a:pt x="363" y="126"/>
                  <a:pt x="363" y="126"/>
                  <a:pt x="363" y="126"/>
                </a:cubicBezTo>
                <a:close/>
                <a:moveTo>
                  <a:pt x="358" y="127"/>
                </a:moveTo>
                <a:cubicBezTo>
                  <a:pt x="359" y="127"/>
                  <a:pt x="359" y="127"/>
                  <a:pt x="359" y="127"/>
                </a:cubicBezTo>
                <a:cubicBezTo>
                  <a:pt x="364" y="139"/>
                  <a:pt x="369" y="150"/>
                  <a:pt x="372" y="162"/>
                </a:cubicBezTo>
                <a:cubicBezTo>
                  <a:pt x="374" y="168"/>
                  <a:pt x="376" y="173"/>
                  <a:pt x="377" y="179"/>
                </a:cubicBezTo>
                <a:cubicBezTo>
                  <a:pt x="376" y="174"/>
                  <a:pt x="370" y="169"/>
                  <a:pt x="367" y="164"/>
                </a:cubicBezTo>
                <a:cubicBezTo>
                  <a:pt x="364" y="161"/>
                  <a:pt x="362" y="158"/>
                  <a:pt x="359" y="154"/>
                </a:cubicBezTo>
                <a:cubicBezTo>
                  <a:pt x="359" y="154"/>
                  <a:pt x="359" y="154"/>
                  <a:pt x="359" y="154"/>
                </a:cubicBezTo>
                <a:cubicBezTo>
                  <a:pt x="361" y="153"/>
                  <a:pt x="359" y="150"/>
                  <a:pt x="357" y="151"/>
                </a:cubicBezTo>
                <a:cubicBezTo>
                  <a:pt x="357" y="151"/>
                  <a:pt x="357" y="152"/>
                  <a:pt x="356" y="152"/>
                </a:cubicBezTo>
                <a:cubicBezTo>
                  <a:pt x="352" y="146"/>
                  <a:pt x="346" y="141"/>
                  <a:pt x="340" y="137"/>
                </a:cubicBezTo>
                <a:cubicBezTo>
                  <a:pt x="342" y="135"/>
                  <a:pt x="344" y="133"/>
                  <a:pt x="346" y="132"/>
                </a:cubicBezTo>
                <a:cubicBezTo>
                  <a:pt x="347" y="130"/>
                  <a:pt x="345" y="129"/>
                  <a:pt x="344" y="130"/>
                </a:cubicBezTo>
                <a:cubicBezTo>
                  <a:pt x="342" y="132"/>
                  <a:pt x="340" y="133"/>
                  <a:pt x="338" y="135"/>
                </a:cubicBezTo>
                <a:cubicBezTo>
                  <a:pt x="334" y="132"/>
                  <a:pt x="329" y="129"/>
                  <a:pt x="324" y="127"/>
                </a:cubicBezTo>
                <a:cubicBezTo>
                  <a:pt x="336" y="127"/>
                  <a:pt x="348" y="128"/>
                  <a:pt x="358" y="127"/>
                </a:cubicBezTo>
                <a:close/>
                <a:moveTo>
                  <a:pt x="368" y="218"/>
                </a:moveTo>
                <a:cubicBezTo>
                  <a:pt x="368" y="218"/>
                  <a:pt x="368" y="217"/>
                  <a:pt x="368" y="217"/>
                </a:cubicBezTo>
                <a:cubicBezTo>
                  <a:pt x="368" y="217"/>
                  <a:pt x="368" y="217"/>
                  <a:pt x="368" y="217"/>
                </a:cubicBezTo>
                <a:cubicBezTo>
                  <a:pt x="368" y="217"/>
                  <a:pt x="368" y="218"/>
                  <a:pt x="368" y="218"/>
                </a:cubicBezTo>
                <a:close/>
                <a:moveTo>
                  <a:pt x="360" y="209"/>
                </a:moveTo>
                <a:cubicBezTo>
                  <a:pt x="359" y="208"/>
                  <a:pt x="358" y="207"/>
                  <a:pt x="358" y="207"/>
                </a:cubicBezTo>
                <a:cubicBezTo>
                  <a:pt x="357" y="206"/>
                  <a:pt x="357" y="206"/>
                  <a:pt x="356" y="205"/>
                </a:cubicBezTo>
                <a:cubicBezTo>
                  <a:pt x="357" y="204"/>
                  <a:pt x="358" y="203"/>
                  <a:pt x="359" y="202"/>
                </a:cubicBezTo>
                <a:cubicBezTo>
                  <a:pt x="360" y="201"/>
                  <a:pt x="358" y="199"/>
                  <a:pt x="357" y="200"/>
                </a:cubicBezTo>
                <a:cubicBezTo>
                  <a:pt x="356" y="201"/>
                  <a:pt x="355" y="202"/>
                  <a:pt x="354" y="203"/>
                </a:cubicBezTo>
                <a:cubicBezTo>
                  <a:pt x="352" y="201"/>
                  <a:pt x="349" y="198"/>
                  <a:pt x="347" y="196"/>
                </a:cubicBezTo>
                <a:cubicBezTo>
                  <a:pt x="350" y="194"/>
                  <a:pt x="353" y="192"/>
                  <a:pt x="356" y="190"/>
                </a:cubicBezTo>
                <a:cubicBezTo>
                  <a:pt x="359" y="195"/>
                  <a:pt x="361" y="201"/>
                  <a:pt x="364" y="206"/>
                </a:cubicBezTo>
                <a:cubicBezTo>
                  <a:pt x="362" y="207"/>
                  <a:pt x="361" y="208"/>
                  <a:pt x="360" y="209"/>
                </a:cubicBezTo>
                <a:close/>
                <a:moveTo>
                  <a:pt x="342" y="228"/>
                </a:moveTo>
                <a:cubicBezTo>
                  <a:pt x="343" y="233"/>
                  <a:pt x="344" y="238"/>
                  <a:pt x="344" y="244"/>
                </a:cubicBezTo>
                <a:cubicBezTo>
                  <a:pt x="339" y="242"/>
                  <a:pt x="335" y="240"/>
                  <a:pt x="331" y="236"/>
                </a:cubicBezTo>
                <a:cubicBezTo>
                  <a:pt x="331" y="236"/>
                  <a:pt x="330" y="235"/>
                  <a:pt x="329" y="234"/>
                </a:cubicBezTo>
                <a:cubicBezTo>
                  <a:pt x="333" y="230"/>
                  <a:pt x="336" y="226"/>
                  <a:pt x="340" y="222"/>
                </a:cubicBezTo>
                <a:cubicBezTo>
                  <a:pt x="341" y="224"/>
                  <a:pt x="341" y="226"/>
                  <a:pt x="342" y="228"/>
                </a:cubicBezTo>
                <a:close/>
                <a:moveTo>
                  <a:pt x="324" y="230"/>
                </a:moveTo>
                <a:cubicBezTo>
                  <a:pt x="327" y="228"/>
                  <a:pt x="330" y="226"/>
                  <a:pt x="333" y="224"/>
                </a:cubicBezTo>
                <a:cubicBezTo>
                  <a:pt x="334" y="223"/>
                  <a:pt x="336" y="222"/>
                  <a:pt x="338" y="220"/>
                </a:cubicBezTo>
                <a:cubicBezTo>
                  <a:pt x="334" y="224"/>
                  <a:pt x="331" y="228"/>
                  <a:pt x="327" y="233"/>
                </a:cubicBezTo>
                <a:cubicBezTo>
                  <a:pt x="326" y="232"/>
                  <a:pt x="325" y="231"/>
                  <a:pt x="324" y="230"/>
                </a:cubicBezTo>
                <a:close/>
                <a:moveTo>
                  <a:pt x="322" y="227"/>
                </a:moveTo>
                <a:cubicBezTo>
                  <a:pt x="320" y="225"/>
                  <a:pt x="318" y="223"/>
                  <a:pt x="316" y="220"/>
                </a:cubicBezTo>
                <a:cubicBezTo>
                  <a:pt x="317" y="219"/>
                  <a:pt x="318" y="218"/>
                  <a:pt x="319" y="217"/>
                </a:cubicBezTo>
                <a:cubicBezTo>
                  <a:pt x="323" y="213"/>
                  <a:pt x="327" y="209"/>
                  <a:pt x="331" y="206"/>
                </a:cubicBezTo>
                <a:cubicBezTo>
                  <a:pt x="332" y="205"/>
                  <a:pt x="333" y="205"/>
                  <a:pt x="333" y="205"/>
                </a:cubicBezTo>
                <a:cubicBezTo>
                  <a:pt x="335" y="208"/>
                  <a:pt x="337" y="212"/>
                  <a:pt x="338" y="216"/>
                </a:cubicBezTo>
                <a:cubicBezTo>
                  <a:pt x="333" y="220"/>
                  <a:pt x="328" y="224"/>
                  <a:pt x="322" y="227"/>
                </a:cubicBezTo>
                <a:close/>
                <a:moveTo>
                  <a:pt x="319" y="229"/>
                </a:moveTo>
                <a:cubicBezTo>
                  <a:pt x="313" y="233"/>
                  <a:pt x="308" y="237"/>
                  <a:pt x="302" y="240"/>
                </a:cubicBezTo>
                <a:cubicBezTo>
                  <a:pt x="299" y="242"/>
                  <a:pt x="300" y="240"/>
                  <a:pt x="304" y="236"/>
                </a:cubicBezTo>
                <a:cubicBezTo>
                  <a:pt x="307" y="231"/>
                  <a:pt x="310" y="227"/>
                  <a:pt x="313" y="223"/>
                </a:cubicBezTo>
                <a:cubicBezTo>
                  <a:pt x="315" y="225"/>
                  <a:pt x="317" y="227"/>
                  <a:pt x="319" y="229"/>
                </a:cubicBezTo>
                <a:close/>
                <a:moveTo>
                  <a:pt x="313" y="217"/>
                </a:moveTo>
                <a:cubicBezTo>
                  <a:pt x="313" y="217"/>
                  <a:pt x="313" y="217"/>
                  <a:pt x="313" y="217"/>
                </a:cubicBezTo>
                <a:cubicBezTo>
                  <a:pt x="314" y="216"/>
                  <a:pt x="316" y="215"/>
                  <a:pt x="318" y="214"/>
                </a:cubicBezTo>
                <a:cubicBezTo>
                  <a:pt x="317" y="215"/>
                  <a:pt x="315" y="217"/>
                  <a:pt x="314" y="218"/>
                </a:cubicBezTo>
                <a:cubicBezTo>
                  <a:pt x="314" y="218"/>
                  <a:pt x="313" y="218"/>
                  <a:pt x="313" y="217"/>
                </a:cubicBezTo>
                <a:close/>
                <a:moveTo>
                  <a:pt x="296" y="226"/>
                </a:moveTo>
                <a:cubicBezTo>
                  <a:pt x="296" y="226"/>
                  <a:pt x="297" y="225"/>
                  <a:pt x="297" y="225"/>
                </a:cubicBezTo>
                <a:cubicBezTo>
                  <a:pt x="298" y="227"/>
                  <a:pt x="297" y="227"/>
                  <a:pt x="296" y="226"/>
                </a:cubicBezTo>
                <a:close/>
                <a:moveTo>
                  <a:pt x="293" y="223"/>
                </a:moveTo>
                <a:cubicBezTo>
                  <a:pt x="291" y="222"/>
                  <a:pt x="289" y="220"/>
                  <a:pt x="287" y="218"/>
                </a:cubicBezTo>
                <a:cubicBezTo>
                  <a:pt x="288" y="218"/>
                  <a:pt x="288" y="217"/>
                  <a:pt x="288" y="217"/>
                </a:cubicBezTo>
                <a:cubicBezTo>
                  <a:pt x="290" y="215"/>
                  <a:pt x="291" y="212"/>
                  <a:pt x="292" y="210"/>
                </a:cubicBezTo>
                <a:cubicBezTo>
                  <a:pt x="294" y="214"/>
                  <a:pt x="295" y="218"/>
                  <a:pt x="296" y="222"/>
                </a:cubicBezTo>
                <a:cubicBezTo>
                  <a:pt x="295" y="222"/>
                  <a:pt x="294" y="223"/>
                  <a:pt x="293" y="223"/>
                </a:cubicBezTo>
                <a:close/>
                <a:moveTo>
                  <a:pt x="279" y="227"/>
                </a:moveTo>
                <a:cubicBezTo>
                  <a:pt x="273" y="222"/>
                  <a:pt x="269" y="217"/>
                  <a:pt x="266" y="211"/>
                </a:cubicBezTo>
                <a:cubicBezTo>
                  <a:pt x="266" y="211"/>
                  <a:pt x="266" y="211"/>
                  <a:pt x="266" y="211"/>
                </a:cubicBezTo>
                <a:cubicBezTo>
                  <a:pt x="266" y="211"/>
                  <a:pt x="266" y="211"/>
                  <a:pt x="266" y="211"/>
                </a:cubicBezTo>
                <a:cubicBezTo>
                  <a:pt x="269" y="210"/>
                  <a:pt x="272" y="209"/>
                  <a:pt x="275" y="207"/>
                </a:cubicBezTo>
                <a:cubicBezTo>
                  <a:pt x="276" y="208"/>
                  <a:pt x="276" y="210"/>
                  <a:pt x="277" y="211"/>
                </a:cubicBezTo>
                <a:cubicBezTo>
                  <a:pt x="277" y="212"/>
                  <a:pt x="277" y="214"/>
                  <a:pt x="277" y="214"/>
                </a:cubicBezTo>
                <a:cubicBezTo>
                  <a:pt x="277" y="216"/>
                  <a:pt x="280" y="217"/>
                  <a:pt x="281" y="215"/>
                </a:cubicBezTo>
                <a:cubicBezTo>
                  <a:pt x="282" y="216"/>
                  <a:pt x="283" y="217"/>
                  <a:pt x="284" y="219"/>
                </a:cubicBezTo>
                <a:cubicBezTo>
                  <a:pt x="282" y="221"/>
                  <a:pt x="281" y="224"/>
                  <a:pt x="279" y="227"/>
                </a:cubicBezTo>
                <a:close/>
                <a:moveTo>
                  <a:pt x="224" y="251"/>
                </a:moveTo>
                <a:cubicBezTo>
                  <a:pt x="221" y="252"/>
                  <a:pt x="219" y="251"/>
                  <a:pt x="217" y="248"/>
                </a:cubicBezTo>
                <a:cubicBezTo>
                  <a:pt x="224" y="246"/>
                  <a:pt x="230" y="243"/>
                  <a:pt x="236" y="241"/>
                </a:cubicBezTo>
                <a:cubicBezTo>
                  <a:pt x="234" y="242"/>
                  <a:pt x="233" y="244"/>
                  <a:pt x="231" y="246"/>
                </a:cubicBezTo>
                <a:cubicBezTo>
                  <a:pt x="230" y="247"/>
                  <a:pt x="229" y="248"/>
                  <a:pt x="229" y="248"/>
                </a:cubicBezTo>
                <a:cubicBezTo>
                  <a:pt x="227" y="249"/>
                  <a:pt x="226" y="250"/>
                  <a:pt x="224" y="251"/>
                </a:cubicBezTo>
                <a:close/>
                <a:moveTo>
                  <a:pt x="211" y="259"/>
                </a:moveTo>
                <a:cubicBezTo>
                  <a:pt x="208" y="261"/>
                  <a:pt x="206" y="262"/>
                  <a:pt x="204" y="263"/>
                </a:cubicBezTo>
                <a:cubicBezTo>
                  <a:pt x="200" y="261"/>
                  <a:pt x="197" y="259"/>
                  <a:pt x="193" y="257"/>
                </a:cubicBezTo>
                <a:cubicBezTo>
                  <a:pt x="200" y="255"/>
                  <a:pt x="207" y="252"/>
                  <a:pt x="214" y="250"/>
                </a:cubicBezTo>
                <a:cubicBezTo>
                  <a:pt x="214" y="250"/>
                  <a:pt x="214" y="250"/>
                  <a:pt x="214" y="250"/>
                </a:cubicBezTo>
                <a:cubicBezTo>
                  <a:pt x="213" y="253"/>
                  <a:pt x="212" y="257"/>
                  <a:pt x="211" y="259"/>
                </a:cubicBezTo>
                <a:close/>
                <a:moveTo>
                  <a:pt x="70" y="199"/>
                </a:moveTo>
                <a:cubicBezTo>
                  <a:pt x="71" y="198"/>
                  <a:pt x="75" y="192"/>
                  <a:pt x="77" y="193"/>
                </a:cubicBezTo>
                <a:cubicBezTo>
                  <a:pt x="78" y="193"/>
                  <a:pt x="79" y="192"/>
                  <a:pt x="80" y="192"/>
                </a:cubicBezTo>
                <a:cubicBezTo>
                  <a:pt x="80" y="192"/>
                  <a:pt x="80" y="192"/>
                  <a:pt x="80" y="192"/>
                </a:cubicBezTo>
                <a:cubicBezTo>
                  <a:pt x="79" y="193"/>
                  <a:pt x="77" y="193"/>
                  <a:pt x="76" y="194"/>
                </a:cubicBezTo>
                <a:cubicBezTo>
                  <a:pt x="74" y="194"/>
                  <a:pt x="73" y="196"/>
                  <a:pt x="74" y="197"/>
                </a:cubicBezTo>
                <a:cubicBezTo>
                  <a:pt x="75" y="209"/>
                  <a:pt x="83" y="216"/>
                  <a:pt x="92" y="221"/>
                </a:cubicBezTo>
                <a:cubicBezTo>
                  <a:pt x="91" y="221"/>
                  <a:pt x="90" y="222"/>
                  <a:pt x="88" y="222"/>
                </a:cubicBezTo>
                <a:cubicBezTo>
                  <a:pt x="87" y="223"/>
                  <a:pt x="85" y="223"/>
                  <a:pt x="83" y="224"/>
                </a:cubicBezTo>
                <a:cubicBezTo>
                  <a:pt x="83" y="221"/>
                  <a:pt x="82" y="217"/>
                  <a:pt x="82" y="214"/>
                </a:cubicBezTo>
                <a:cubicBezTo>
                  <a:pt x="81" y="213"/>
                  <a:pt x="80" y="214"/>
                  <a:pt x="80" y="214"/>
                </a:cubicBezTo>
                <a:cubicBezTo>
                  <a:pt x="81" y="218"/>
                  <a:pt x="81" y="221"/>
                  <a:pt x="81" y="224"/>
                </a:cubicBezTo>
                <a:cubicBezTo>
                  <a:pt x="72" y="228"/>
                  <a:pt x="63" y="232"/>
                  <a:pt x="56" y="238"/>
                </a:cubicBezTo>
                <a:cubicBezTo>
                  <a:pt x="59" y="219"/>
                  <a:pt x="63" y="201"/>
                  <a:pt x="64" y="183"/>
                </a:cubicBezTo>
                <a:cubicBezTo>
                  <a:pt x="64" y="184"/>
                  <a:pt x="65" y="184"/>
                  <a:pt x="65" y="185"/>
                </a:cubicBezTo>
                <a:cubicBezTo>
                  <a:pt x="65" y="188"/>
                  <a:pt x="65" y="191"/>
                  <a:pt x="64" y="196"/>
                </a:cubicBezTo>
                <a:cubicBezTo>
                  <a:pt x="64" y="199"/>
                  <a:pt x="68" y="202"/>
                  <a:pt x="70" y="199"/>
                </a:cubicBezTo>
                <a:close/>
                <a:moveTo>
                  <a:pt x="34" y="67"/>
                </a:moveTo>
                <a:cubicBezTo>
                  <a:pt x="34" y="64"/>
                  <a:pt x="36" y="62"/>
                  <a:pt x="38" y="61"/>
                </a:cubicBezTo>
                <a:cubicBezTo>
                  <a:pt x="39" y="60"/>
                  <a:pt x="40" y="60"/>
                  <a:pt x="41" y="60"/>
                </a:cubicBezTo>
                <a:cubicBezTo>
                  <a:pt x="47" y="68"/>
                  <a:pt x="54" y="77"/>
                  <a:pt x="60" y="85"/>
                </a:cubicBezTo>
                <a:cubicBezTo>
                  <a:pt x="51" y="80"/>
                  <a:pt x="42" y="74"/>
                  <a:pt x="35" y="67"/>
                </a:cubicBezTo>
                <a:cubicBezTo>
                  <a:pt x="34" y="67"/>
                  <a:pt x="34" y="67"/>
                  <a:pt x="34" y="67"/>
                </a:cubicBezTo>
                <a:close/>
                <a:moveTo>
                  <a:pt x="74" y="104"/>
                </a:moveTo>
                <a:cubicBezTo>
                  <a:pt x="78" y="110"/>
                  <a:pt x="82" y="116"/>
                  <a:pt x="86" y="122"/>
                </a:cubicBezTo>
                <a:cubicBezTo>
                  <a:pt x="76" y="120"/>
                  <a:pt x="65" y="119"/>
                  <a:pt x="55" y="118"/>
                </a:cubicBezTo>
                <a:cubicBezTo>
                  <a:pt x="53" y="116"/>
                  <a:pt x="52" y="113"/>
                  <a:pt x="50" y="111"/>
                </a:cubicBezTo>
                <a:cubicBezTo>
                  <a:pt x="48" y="106"/>
                  <a:pt x="38" y="89"/>
                  <a:pt x="35" y="76"/>
                </a:cubicBezTo>
                <a:cubicBezTo>
                  <a:pt x="46" y="88"/>
                  <a:pt x="59" y="97"/>
                  <a:pt x="74" y="104"/>
                </a:cubicBezTo>
                <a:close/>
                <a:moveTo>
                  <a:pt x="95" y="84"/>
                </a:moveTo>
                <a:cubicBezTo>
                  <a:pt x="95" y="84"/>
                  <a:pt x="94" y="83"/>
                  <a:pt x="94" y="83"/>
                </a:cubicBezTo>
                <a:cubicBezTo>
                  <a:pt x="95" y="85"/>
                  <a:pt x="96" y="88"/>
                  <a:pt x="97" y="90"/>
                </a:cubicBezTo>
                <a:cubicBezTo>
                  <a:pt x="98" y="95"/>
                  <a:pt x="100" y="100"/>
                  <a:pt x="102" y="105"/>
                </a:cubicBezTo>
                <a:cubicBezTo>
                  <a:pt x="100" y="104"/>
                  <a:pt x="98" y="104"/>
                  <a:pt x="96" y="103"/>
                </a:cubicBezTo>
                <a:cubicBezTo>
                  <a:pt x="96" y="97"/>
                  <a:pt x="95" y="91"/>
                  <a:pt x="95" y="84"/>
                </a:cubicBezTo>
                <a:close/>
                <a:moveTo>
                  <a:pt x="143" y="108"/>
                </a:moveTo>
                <a:cubicBezTo>
                  <a:pt x="143" y="107"/>
                  <a:pt x="143" y="107"/>
                  <a:pt x="143" y="106"/>
                </a:cubicBezTo>
                <a:cubicBezTo>
                  <a:pt x="146" y="109"/>
                  <a:pt x="148" y="113"/>
                  <a:pt x="150" y="116"/>
                </a:cubicBezTo>
                <a:cubicBezTo>
                  <a:pt x="150" y="117"/>
                  <a:pt x="150" y="118"/>
                  <a:pt x="151" y="118"/>
                </a:cubicBezTo>
                <a:cubicBezTo>
                  <a:pt x="149" y="118"/>
                  <a:pt x="147" y="118"/>
                  <a:pt x="145" y="117"/>
                </a:cubicBezTo>
                <a:cubicBezTo>
                  <a:pt x="145" y="114"/>
                  <a:pt x="144" y="111"/>
                  <a:pt x="143" y="108"/>
                </a:cubicBezTo>
                <a:close/>
                <a:moveTo>
                  <a:pt x="156" y="127"/>
                </a:moveTo>
                <a:cubicBezTo>
                  <a:pt x="158" y="130"/>
                  <a:pt x="160" y="134"/>
                  <a:pt x="162" y="138"/>
                </a:cubicBezTo>
                <a:cubicBezTo>
                  <a:pt x="158" y="137"/>
                  <a:pt x="153" y="137"/>
                  <a:pt x="149" y="137"/>
                </a:cubicBezTo>
                <a:cubicBezTo>
                  <a:pt x="149" y="136"/>
                  <a:pt x="149" y="135"/>
                  <a:pt x="149" y="134"/>
                </a:cubicBezTo>
                <a:cubicBezTo>
                  <a:pt x="148" y="131"/>
                  <a:pt x="147" y="127"/>
                  <a:pt x="147" y="124"/>
                </a:cubicBezTo>
                <a:cubicBezTo>
                  <a:pt x="150" y="125"/>
                  <a:pt x="153" y="126"/>
                  <a:pt x="156" y="127"/>
                </a:cubicBezTo>
                <a:close/>
                <a:moveTo>
                  <a:pt x="204" y="122"/>
                </a:moveTo>
                <a:cubicBezTo>
                  <a:pt x="206" y="125"/>
                  <a:pt x="208" y="129"/>
                  <a:pt x="210" y="133"/>
                </a:cubicBezTo>
                <a:cubicBezTo>
                  <a:pt x="209" y="132"/>
                  <a:pt x="207" y="132"/>
                  <a:pt x="205" y="131"/>
                </a:cubicBezTo>
                <a:cubicBezTo>
                  <a:pt x="205" y="127"/>
                  <a:pt x="204" y="124"/>
                  <a:pt x="203" y="121"/>
                </a:cubicBezTo>
                <a:cubicBezTo>
                  <a:pt x="203" y="122"/>
                  <a:pt x="203" y="122"/>
                  <a:pt x="204" y="122"/>
                </a:cubicBezTo>
                <a:close/>
                <a:moveTo>
                  <a:pt x="216" y="142"/>
                </a:moveTo>
                <a:cubicBezTo>
                  <a:pt x="217" y="144"/>
                  <a:pt x="218" y="146"/>
                  <a:pt x="219" y="147"/>
                </a:cubicBezTo>
                <a:cubicBezTo>
                  <a:pt x="215" y="148"/>
                  <a:pt x="211" y="148"/>
                  <a:pt x="206" y="148"/>
                </a:cubicBezTo>
                <a:cubicBezTo>
                  <a:pt x="206" y="145"/>
                  <a:pt x="206" y="142"/>
                  <a:pt x="206" y="138"/>
                </a:cubicBezTo>
                <a:cubicBezTo>
                  <a:pt x="209" y="139"/>
                  <a:pt x="212" y="141"/>
                  <a:pt x="216" y="142"/>
                </a:cubicBezTo>
                <a:close/>
                <a:moveTo>
                  <a:pt x="237" y="145"/>
                </a:moveTo>
                <a:cubicBezTo>
                  <a:pt x="234" y="144"/>
                  <a:pt x="231" y="142"/>
                  <a:pt x="228" y="141"/>
                </a:cubicBezTo>
                <a:cubicBezTo>
                  <a:pt x="237" y="142"/>
                  <a:pt x="247" y="143"/>
                  <a:pt x="256" y="144"/>
                </a:cubicBezTo>
                <a:cubicBezTo>
                  <a:pt x="257" y="145"/>
                  <a:pt x="258" y="146"/>
                  <a:pt x="259" y="147"/>
                </a:cubicBezTo>
                <a:cubicBezTo>
                  <a:pt x="257" y="152"/>
                  <a:pt x="255" y="156"/>
                  <a:pt x="253" y="161"/>
                </a:cubicBezTo>
                <a:cubicBezTo>
                  <a:pt x="245" y="158"/>
                  <a:pt x="236" y="156"/>
                  <a:pt x="227" y="155"/>
                </a:cubicBezTo>
                <a:cubicBezTo>
                  <a:pt x="227" y="154"/>
                  <a:pt x="226" y="154"/>
                  <a:pt x="226" y="153"/>
                </a:cubicBezTo>
                <a:cubicBezTo>
                  <a:pt x="229" y="153"/>
                  <a:pt x="233" y="152"/>
                  <a:pt x="236" y="151"/>
                </a:cubicBezTo>
                <a:cubicBezTo>
                  <a:pt x="239" y="151"/>
                  <a:pt x="239" y="147"/>
                  <a:pt x="237" y="145"/>
                </a:cubicBezTo>
                <a:close/>
                <a:moveTo>
                  <a:pt x="285" y="216"/>
                </a:moveTo>
                <a:cubicBezTo>
                  <a:pt x="284" y="215"/>
                  <a:pt x="282" y="213"/>
                  <a:pt x="281" y="212"/>
                </a:cubicBezTo>
                <a:cubicBezTo>
                  <a:pt x="281" y="205"/>
                  <a:pt x="281" y="205"/>
                  <a:pt x="281" y="205"/>
                </a:cubicBezTo>
                <a:cubicBezTo>
                  <a:pt x="284" y="203"/>
                  <a:pt x="286" y="202"/>
                  <a:pt x="289" y="201"/>
                </a:cubicBezTo>
                <a:cubicBezTo>
                  <a:pt x="290" y="203"/>
                  <a:pt x="291" y="205"/>
                  <a:pt x="291" y="207"/>
                </a:cubicBezTo>
                <a:cubicBezTo>
                  <a:pt x="289" y="210"/>
                  <a:pt x="287" y="213"/>
                  <a:pt x="285" y="216"/>
                </a:cubicBezTo>
                <a:close/>
                <a:moveTo>
                  <a:pt x="245" y="230"/>
                </a:moveTo>
                <a:cubicBezTo>
                  <a:pt x="243" y="231"/>
                  <a:pt x="241" y="232"/>
                  <a:pt x="239" y="233"/>
                </a:cubicBezTo>
                <a:cubicBezTo>
                  <a:pt x="236" y="229"/>
                  <a:pt x="234" y="226"/>
                  <a:pt x="232" y="222"/>
                </a:cubicBezTo>
                <a:cubicBezTo>
                  <a:pt x="232" y="220"/>
                  <a:pt x="231" y="219"/>
                  <a:pt x="230" y="217"/>
                </a:cubicBezTo>
                <a:cubicBezTo>
                  <a:pt x="237" y="214"/>
                  <a:pt x="243" y="212"/>
                  <a:pt x="249" y="208"/>
                </a:cubicBezTo>
                <a:cubicBezTo>
                  <a:pt x="250" y="212"/>
                  <a:pt x="250" y="215"/>
                  <a:pt x="251" y="219"/>
                </a:cubicBezTo>
                <a:cubicBezTo>
                  <a:pt x="251" y="220"/>
                  <a:pt x="252" y="221"/>
                  <a:pt x="252" y="222"/>
                </a:cubicBezTo>
                <a:cubicBezTo>
                  <a:pt x="250" y="225"/>
                  <a:pt x="247" y="228"/>
                  <a:pt x="245" y="230"/>
                </a:cubicBezTo>
                <a:close/>
                <a:moveTo>
                  <a:pt x="139" y="268"/>
                </a:moveTo>
                <a:cubicBezTo>
                  <a:pt x="139" y="268"/>
                  <a:pt x="139" y="268"/>
                  <a:pt x="139" y="268"/>
                </a:cubicBezTo>
                <a:cubicBezTo>
                  <a:pt x="139" y="268"/>
                  <a:pt x="139" y="268"/>
                  <a:pt x="139" y="268"/>
                </a:cubicBezTo>
                <a:cubicBezTo>
                  <a:pt x="139" y="268"/>
                  <a:pt x="139" y="268"/>
                  <a:pt x="139" y="268"/>
                </a:cubicBezTo>
                <a:close/>
                <a:moveTo>
                  <a:pt x="61" y="301"/>
                </a:moveTo>
                <a:cubicBezTo>
                  <a:pt x="57" y="301"/>
                  <a:pt x="53" y="300"/>
                  <a:pt x="49" y="300"/>
                </a:cubicBezTo>
                <a:cubicBezTo>
                  <a:pt x="45" y="295"/>
                  <a:pt x="67" y="282"/>
                  <a:pt x="70" y="279"/>
                </a:cubicBezTo>
                <a:cubicBezTo>
                  <a:pt x="74" y="276"/>
                  <a:pt x="79" y="272"/>
                  <a:pt x="84" y="269"/>
                </a:cubicBezTo>
                <a:cubicBezTo>
                  <a:pt x="84" y="276"/>
                  <a:pt x="84" y="282"/>
                  <a:pt x="84" y="289"/>
                </a:cubicBezTo>
                <a:cubicBezTo>
                  <a:pt x="84" y="290"/>
                  <a:pt x="86" y="291"/>
                  <a:pt x="86" y="289"/>
                </a:cubicBezTo>
                <a:cubicBezTo>
                  <a:pt x="88" y="283"/>
                  <a:pt x="89" y="276"/>
                  <a:pt x="90" y="269"/>
                </a:cubicBezTo>
                <a:cubicBezTo>
                  <a:pt x="92" y="269"/>
                  <a:pt x="93" y="269"/>
                  <a:pt x="94" y="269"/>
                </a:cubicBezTo>
                <a:cubicBezTo>
                  <a:pt x="96" y="275"/>
                  <a:pt x="98" y="280"/>
                  <a:pt x="101" y="285"/>
                </a:cubicBezTo>
                <a:cubicBezTo>
                  <a:pt x="93" y="289"/>
                  <a:pt x="86" y="294"/>
                  <a:pt x="79" y="298"/>
                </a:cubicBezTo>
                <a:cubicBezTo>
                  <a:pt x="73" y="300"/>
                  <a:pt x="67" y="301"/>
                  <a:pt x="61" y="301"/>
                </a:cubicBezTo>
                <a:close/>
                <a:moveTo>
                  <a:pt x="54" y="245"/>
                </a:moveTo>
                <a:cubicBezTo>
                  <a:pt x="55" y="243"/>
                  <a:pt x="56" y="242"/>
                  <a:pt x="56" y="242"/>
                </a:cubicBezTo>
                <a:cubicBezTo>
                  <a:pt x="64" y="236"/>
                  <a:pt x="73" y="232"/>
                  <a:pt x="82" y="228"/>
                </a:cubicBezTo>
                <a:cubicBezTo>
                  <a:pt x="83" y="235"/>
                  <a:pt x="83" y="242"/>
                  <a:pt x="83" y="249"/>
                </a:cubicBezTo>
                <a:cubicBezTo>
                  <a:pt x="79" y="251"/>
                  <a:pt x="76" y="253"/>
                  <a:pt x="72" y="256"/>
                </a:cubicBezTo>
                <a:cubicBezTo>
                  <a:pt x="65" y="259"/>
                  <a:pt x="58" y="261"/>
                  <a:pt x="51" y="263"/>
                </a:cubicBezTo>
                <a:cubicBezTo>
                  <a:pt x="52" y="257"/>
                  <a:pt x="53" y="251"/>
                  <a:pt x="54" y="245"/>
                </a:cubicBezTo>
                <a:close/>
                <a:moveTo>
                  <a:pt x="82" y="197"/>
                </a:moveTo>
                <a:cubicBezTo>
                  <a:pt x="84" y="202"/>
                  <a:pt x="86" y="207"/>
                  <a:pt x="89" y="212"/>
                </a:cubicBezTo>
                <a:cubicBezTo>
                  <a:pt x="86" y="210"/>
                  <a:pt x="84" y="207"/>
                  <a:pt x="82" y="205"/>
                </a:cubicBezTo>
                <a:cubicBezTo>
                  <a:pt x="80" y="201"/>
                  <a:pt x="80" y="199"/>
                  <a:pt x="82" y="197"/>
                </a:cubicBezTo>
                <a:close/>
                <a:moveTo>
                  <a:pt x="70" y="144"/>
                </a:moveTo>
                <a:cubicBezTo>
                  <a:pt x="67" y="137"/>
                  <a:pt x="63" y="131"/>
                  <a:pt x="59" y="125"/>
                </a:cubicBezTo>
                <a:cubicBezTo>
                  <a:pt x="69" y="125"/>
                  <a:pt x="80" y="127"/>
                  <a:pt x="91" y="130"/>
                </a:cubicBezTo>
                <a:cubicBezTo>
                  <a:pt x="93" y="134"/>
                  <a:pt x="96" y="138"/>
                  <a:pt x="98" y="142"/>
                </a:cubicBezTo>
                <a:cubicBezTo>
                  <a:pt x="89" y="143"/>
                  <a:pt x="79" y="144"/>
                  <a:pt x="70" y="144"/>
                </a:cubicBezTo>
                <a:close/>
                <a:moveTo>
                  <a:pt x="98" y="131"/>
                </a:moveTo>
                <a:cubicBezTo>
                  <a:pt x="100" y="138"/>
                  <a:pt x="104" y="147"/>
                  <a:pt x="98" y="136"/>
                </a:cubicBezTo>
                <a:cubicBezTo>
                  <a:pt x="97" y="134"/>
                  <a:pt x="96" y="132"/>
                  <a:pt x="94" y="130"/>
                </a:cubicBezTo>
                <a:cubicBezTo>
                  <a:pt x="96" y="131"/>
                  <a:pt x="97" y="131"/>
                  <a:pt x="98" y="131"/>
                </a:cubicBezTo>
                <a:close/>
                <a:moveTo>
                  <a:pt x="315" y="158"/>
                </a:moveTo>
                <a:cubicBezTo>
                  <a:pt x="315" y="158"/>
                  <a:pt x="315" y="158"/>
                  <a:pt x="315" y="158"/>
                </a:cubicBezTo>
                <a:cubicBezTo>
                  <a:pt x="316" y="158"/>
                  <a:pt x="316" y="158"/>
                  <a:pt x="316" y="158"/>
                </a:cubicBezTo>
                <a:cubicBezTo>
                  <a:pt x="316" y="158"/>
                  <a:pt x="316" y="158"/>
                  <a:pt x="315" y="158"/>
                </a:cubicBezTo>
                <a:close/>
                <a:moveTo>
                  <a:pt x="281" y="198"/>
                </a:moveTo>
                <a:cubicBezTo>
                  <a:pt x="283" y="196"/>
                  <a:pt x="285" y="194"/>
                  <a:pt x="287" y="192"/>
                </a:cubicBezTo>
                <a:cubicBezTo>
                  <a:pt x="287" y="194"/>
                  <a:pt x="288" y="196"/>
                  <a:pt x="288" y="198"/>
                </a:cubicBezTo>
                <a:cubicBezTo>
                  <a:pt x="286" y="199"/>
                  <a:pt x="283" y="200"/>
                  <a:pt x="281" y="202"/>
                </a:cubicBezTo>
                <a:lnTo>
                  <a:pt x="281" y="198"/>
                </a:lnTo>
                <a:close/>
                <a:moveTo>
                  <a:pt x="289" y="189"/>
                </a:moveTo>
                <a:cubicBezTo>
                  <a:pt x="289" y="189"/>
                  <a:pt x="289" y="189"/>
                  <a:pt x="289" y="189"/>
                </a:cubicBezTo>
                <a:cubicBezTo>
                  <a:pt x="290" y="191"/>
                  <a:pt x="292" y="193"/>
                  <a:pt x="293" y="196"/>
                </a:cubicBezTo>
                <a:cubicBezTo>
                  <a:pt x="292" y="196"/>
                  <a:pt x="292" y="196"/>
                  <a:pt x="291" y="197"/>
                </a:cubicBezTo>
                <a:cubicBezTo>
                  <a:pt x="290" y="194"/>
                  <a:pt x="290" y="192"/>
                  <a:pt x="289" y="189"/>
                </a:cubicBezTo>
                <a:close/>
                <a:moveTo>
                  <a:pt x="281" y="193"/>
                </a:moveTo>
                <a:cubicBezTo>
                  <a:pt x="281" y="192"/>
                  <a:pt x="281" y="192"/>
                  <a:pt x="281" y="192"/>
                </a:cubicBezTo>
                <a:cubicBezTo>
                  <a:pt x="281" y="191"/>
                  <a:pt x="279" y="190"/>
                  <a:pt x="278" y="191"/>
                </a:cubicBezTo>
                <a:cubicBezTo>
                  <a:pt x="276" y="194"/>
                  <a:pt x="273" y="196"/>
                  <a:pt x="271" y="199"/>
                </a:cubicBezTo>
                <a:cubicBezTo>
                  <a:pt x="270" y="197"/>
                  <a:pt x="269" y="195"/>
                  <a:pt x="269" y="193"/>
                </a:cubicBezTo>
                <a:cubicBezTo>
                  <a:pt x="269" y="192"/>
                  <a:pt x="270" y="190"/>
                  <a:pt x="270" y="188"/>
                </a:cubicBezTo>
                <a:cubicBezTo>
                  <a:pt x="275" y="186"/>
                  <a:pt x="279" y="183"/>
                  <a:pt x="283" y="181"/>
                </a:cubicBezTo>
                <a:cubicBezTo>
                  <a:pt x="284" y="183"/>
                  <a:pt x="285" y="186"/>
                  <a:pt x="285" y="188"/>
                </a:cubicBezTo>
                <a:cubicBezTo>
                  <a:pt x="284" y="190"/>
                  <a:pt x="282" y="191"/>
                  <a:pt x="281" y="193"/>
                </a:cubicBezTo>
                <a:close/>
                <a:moveTo>
                  <a:pt x="249" y="203"/>
                </a:moveTo>
                <a:cubicBezTo>
                  <a:pt x="248" y="202"/>
                  <a:pt x="248" y="202"/>
                  <a:pt x="247" y="203"/>
                </a:cubicBezTo>
                <a:cubicBezTo>
                  <a:pt x="241" y="205"/>
                  <a:pt x="234" y="207"/>
                  <a:pt x="227" y="209"/>
                </a:cubicBezTo>
                <a:cubicBezTo>
                  <a:pt x="226" y="207"/>
                  <a:pt x="225" y="204"/>
                  <a:pt x="225" y="201"/>
                </a:cubicBezTo>
                <a:cubicBezTo>
                  <a:pt x="225" y="201"/>
                  <a:pt x="226" y="201"/>
                  <a:pt x="227" y="201"/>
                </a:cubicBezTo>
                <a:cubicBezTo>
                  <a:pt x="234" y="201"/>
                  <a:pt x="242" y="201"/>
                  <a:pt x="249" y="200"/>
                </a:cubicBezTo>
                <a:cubicBezTo>
                  <a:pt x="249" y="201"/>
                  <a:pt x="249" y="202"/>
                  <a:pt x="249" y="203"/>
                </a:cubicBezTo>
                <a:close/>
                <a:moveTo>
                  <a:pt x="221" y="211"/>
                </a:moveTo>
                <a:cubicBezTo>
                  <a:pt x="221" y="210"/>
                  <a:pt x="221" y="209"/>
                  <a:pt x="221" y="207"/>
                </a:cubicBezTo>
                <a:cubicBezTo>
                  <a:pt x="221" y="205"/>
                  <a:pt x="221" y="204"/>
                  <a:pt x="221" y="202"/>
                </a:cubicBezTo>
                <a:cubicBezTo>
                  <a:pt x="221" y="202"/>
                  <a:pt x="222" y="202"/>
                  <a:pt x="222" y="202"/>
                </a:cubicBezTo>
                <a:cubicBezTo>
                  <a:pt x="223" y="204"/>
                  <a:pt x="224" y="207"/>
                  <a:pt x="224" y="210"/>
                </a:cubicBezTo>
                <a:cubicBezTo>
                  <a:pt x="223" y="210"/>
                  <a:pt x="222" y="211"/>
                  <a:pt x="221" y="211"/>
                </a:cubicBezTo>
                <a:close/>
                <a:moveTo>
                  <a:pt x="129" y="221"/>
                </a:moveTo>
                <a:cubicBezTo>
                  <a:pt x="129" y="220"/>
                  <a:pt x="128" y="219"/>
                  <a:pt x="128" y="218"/>
                </a:cubicBezTo>
                <a:cubicBezTo>
                  <a:pt x="135" y="216"/>
                  <a:pt x="142" y="214"/>
                  <a:pt x="149" y="212"/>
                </a:cubicBezTo>
                <a:cubicBezTo>
                  <a:pt x="151" y="215"/>
                  <a:pt x="153" y="218"/>
                  <a:pt x="155" y="221"/>
                </a:cubicBezTo>
                <a:cubicBezTo>
                  <a:pt x="146" y="222"/>
                  <a:pt x="138" y="222"/>
                  <a:pt x="129" y="221"/>
                </a:cubicBezTo>
                <a:close/>
                <a:moveTo>
                  <a:pt x="97" y="223"/>
                </a:moveTo>
                <a:cubicBezTo>
                  <a:pt x="98" y="223"/>
                  <a:pt x="99" y="223"/>
                  <a:pt x="100" y="224"/>
                </a:cubicBezTo>
                <a:cubicBezTo>
                  <a:pt x="100" y="224"/>
                  <a:pt x="100" y="225"/>
                  <a:pt x="100" y="225"/>
                </a:cubicBezTo>
                <a:cubicBezTo>
                  <a:pt x="100" y="228"/>
                  <a:pt x="100" y="230"/>
                  <a:pt x="101" y="231"/>
                </a:cubicBezTo>
                <a:cubicBezTo>
                  <a:pt x="99" y="228"/>
                  <a:pt x="98" y="225"/>
                  <a:pt x="96" y="223"/>
                </a:cubicBezTo>
                <a:cubicBezTo>
                  <a:pt x="96" y="223"/>
                  <a:pt x="97" y="223"/>
                  <a:pt x="97" y="223"/>
                </a:cubicBezTo>
                <a:close/>
                <a:moveTo>
                  <a:pt x="119" y="203"/>
                </a:moveTo>
                <a:cubicBezTo>
                  <a:pt x="117" y="198"/>
                  <a:pt x="116" y="194"/>
                  <a:pt x="115" y="189"/>
                </a:cubicBezTo>
                <a:cubicBezTo>
                  <a:pt x="115" y="189"/>
                  <a:pt x="116" y="189"/>
                  <a:pt x="116" y="189"/>
                </a:cubicBezTo>
                <a:cubicBezTo>
                  <a:pt x="118" y="195"/>
                  <a:pt x="119" y="201"/>
                  <a:pt x="121" y="207"/>
                </a:cubicBezTo>
                <a:cubicBezTo>
                  <a:pt x="121" y="207"/>
                  <a:pt x="120" y="207"/>
                  <a:pt x="120" y="207"/>
                </a:cubicBezTo>
                <a:cubicBezTo>
                  <a:pt x="120" y="206"/>
                  <a:pt x="119" y="204"/>
                  <a:pt x="119" y="203"/>
                </a:cubicBezTo>
                <a:close/>
                <a:moveTo>
                  <a:pt x="270" y="186"/>
                </a:moveTo>
                <a:cubicBezTo>
                  <a:pt x="270" y="186"/>
                  <a:pt x="270" y="185"/>
                  <a:pt x="270" y="185"/>
                </a:cubicBezTo>
                <a:cubicBezTo>
                  <a:pt x="272" y="183"/>
                  <a:pt x="272" y="179"/>
                  <a:pt x="271" y="176"/>
                </a:cubicBezTo>
                <a:cubicBezTo>
                  <a:pt x="274" y="173"/>
                  <a:pt x="277" y="170"/>
                  <a:pt x="280" y="168"/>
                </a:cubicBezTo>
                <a:cubicBezTo>
                  <a:pt x="281" y="171"/>
                  <a:pt x="282" y="175"/>
                  <a:pt x="283" y="178"/>
                </a:cubicBezTo>
                <a:cubicBezTo>
                  <a:pt x="280" y="180"/>
                  <a:pt x="278" y="181"/>
                  <a:pt x="276" y="183"/>
                </a:cubicBezTo>
                <a:cubicBezTo>
                  <a:pt x="274" y="184"/>
                  <a:pt x="272" y="185"/>
                  <a:pt x="270" y="186"/>
                </a:cubicBezTo>
                <a:close/>
                <a:moveTo>
                  <a:pt x="192" y="181"/>
                </a:moveTo>
                <a:cubicBezTo>
                  <a:pt x="191" y="179"/>
                  <a:pt x="190" y="178"/>
                  <a:pt x="189" y="176"/>
                </a:cubicBezTo>
                <a:cubicBezTo>
                  <a:pt x="194" y="175"/>
                  <a:pt x="199" y="173"/>
                  <a:pt x="204" y="171"/>
                </a:cubicBezTo>
                <a:cubicBezTo>
                  <a:pt x="204" y="173"/>
                  <a:pt x="204" y="175"/>
                  <a:pt x="204" y="178"/>
                </a:cubicBezTo>
                <a:cubicBezTo>
                  <a:pt x="200" y="179"/>
                  <a:pt x="196" y="180"/>
                  <a:pt x="192" y="181"/>
                </a:cubicBezTo>
                <a:close/>
                <a:moveTo>
                  <a:pt x="207" y="171"/>
                </a:moveTo>
                <a:cubicBezTo>
                  <a:pt x="210" y="173"/>
                  <a:pt x="213" y="174"/>
                  <a:pt x="217" y="175"/>
                </a:cubicBezTo>
                <a:cubicBezTo>
                  <a:pt x="217" y="176"/>
                  <a:pt x="217" y="176"/>
                  <a:pt x="217" y="176"/>
                </a:cubicBezTo>
                <a:cubicBezTo>
                  <a:pt x="213" y="176"/>
                  <a:pt x="210" y="177"/>
                  <a:pt x="207" y="178"/>
                </a:cubicBezTo>
                <a:cubicBezTo>
                  <a:pt x="207" y="176"/>
                  <a:pt x="207" y="173"/>
                  <a:pt x="207" y="171"/>
                </a:cubicBezTo>
                <a:close/>
                <a:moveTo>
                  <a:pt x="194" y="169"/>
                </a:moveTo>
                <a:cubicBezTo>
                  <a:pt x="191" y="170"/>
                  <a:pt x="189" y="171"/>
                  <a:pt x="186" y="172"/>
                </a:cubicBezTo>
                <a:cubicBezTo>
                  <a:pt x="185" y="171"/>
                  <a:pt x="184" y="169"/>
                  <a:pt x="184" y="168"/>
                </a:cubicBezTo>
                <a:cubicBezTo>
                  <a:pt x="183" y="167"/>
                  <a:pt x="182" y="165"/>
                  <a:pt x="181" y="164"/>
                </a:cubicBezTo>
                <a:cubicBezTo>
                  <a:pt x="186" y="165"/>
                  <a:pt x="191" y="166"/>
                  <a:pt x="196" y="168"/>
                </a:cubicBezTo>
                <a:cubicBezTo>
                  <a:pt x="195" y="168"/>
                  <a:pt x="195" y="169"/>
                  <a:pt x="194" y="169"/>
                </a:cubicBezTo>
                <a:close/>
                <a:moveTo>
                  <a:pt x="183" y="173"/>
                </a:moveTo>
                <a:cubicBezTo>
                  <a:pt x="172" y="176"/>
                  <a:pt x="161" y="178"/>
                  <a:pt x="149" y="180"/>
                </a:cubicBezTo>
                <a:cubicBezTo>
                  <a:pt x="150" y="173"/>
                  <a:pt x="150" y="165"/>
                  <a:pt x="150" y="158"/>
                </a:cubicBezTo>
                <a:cubicBezTo>
                  <a:pt x="159" y="159"/>
                  <a:pt x="168" y="161"/>
                  <a:pt x="177" y="163"/>
                </a:cubicBezTo>
                <a:cubicBezTo>
                  <a:pt x="179" y="166"/>
                  <a:pt x="181" y="169"/>
                  <a:pt x="183" y="173"/>
                </a:cubicBezTo>
                <a:close/>
                <a:moveTo>
                  <a:pt x="146" y="176"/>
                </a:moveTo>
                <a:cubicBezTo>
                  <a:pt x="146" y="180"/>
                  <a:pt x="135" y="163"/>
                  <a:pt x="134" y="162"/>
                </a:cubicBezTo>
                <a:cubicBezTo>
                  <a:pt x="132" y="160"/>
                  <a:pt x="131" y="158"/>
                  <a:pt x="130" y="156"/>
                </a:cubicBezTo>
                <a:cubicBezTo>
                  <a:pt x="136" y="156"/>
                  <a:pt x="141" y="157"/>
                  <a:pt x="147" y="158"/>
                </a:cubicBezTo>
                <a:cubicBezTo>
                  <a:pt x="147" y="164"/>
                  <a:pt x="147" y="170"/>
                  <a:pt x="146" y="176"/>
                </a:cubicBezTo>
                <a:close/>
                <a:moveTo>
                  <a:pt x="143" y="181"/>
                </a:moveTo>
                <a:cubicBezTo>
                  <a:pt x="140" y="181"/>
                  <a:pt x="136" y="182"/>
                  <a:pt x="133" y="182"/>
                </a:cubicBezTo>
                <a:cubicBezTo>
                  <a:pt x="125" y="170"/>
                  <a:pt x="118" y="158"/>
                  <a:pt x="110" y="147"/>
                </a:cubicBezTo>
                <a:cubicBezTo>
                  <a:pt x="113" y="146"/>
                  <a:pt x="117" y="146"/>
                  <a:pt x="120" y="145"/>
                </a:cubicBezTo>
                <a:cubicBezTo>
                  <a:pt x="127" y="157"/>
                  <a:pt x="135" y="169"/>
                  <a:pt x="143" y="181"/>
                </a:cubicBezTo>
                <a:close/>
                <a:moveTo>
                  <a:pt x="146" y="185"/>
                </a:moveTo>
                <a:cubicBezTo>
                  <a:pt x="147" y="185"/>
                  <a:pt x="148" y="185"/>
                  <a:pt x="148" y="184"/>
                </a:cubicBezTo>
                <a:cubicBezTo>
                  <a:pt x="161" y="182"/>
                  <a:pt x="174" y="180"/>
                  <a:pt x="186" y="177"/>
                </a:cubicBezTo>
                <a:cubicBezTo>
                  <a:pt x="187" y="178"/>
                  <a:pt x="188" y="180"/>
                  <a:pt x="189" y="181"/>
                </a:cubicBezTo>
                <a:cubicBezTo>
                  <a:pt x="186" y="182"/>
                  <a:pt x="182" y="183"/>
                  <a:pt x="179" y="184"/>
                </a:cubicBezTo>
                <a:cubicBezTo>
                  <a:pt x="166" y="187"/>
                  <a:pt x="153" y="191"/>
                  <a:pt x="141" y="196"/>
                </a:cubicBezTo>
                <a:cubicBezTo>
                  <a:pt x="139" y="193"/>
                  <a:pt x="137" y="189"/>
                  <a:pt x="135" y="186"/>
                </a:cubicBezTo>
                <a:cubicBezTo>
                  <a:pt x="139" y="186"/>
                  <a:pt x="142" y="185"/>
                  <a:pt x="146" y="185"/>
                </a:cubicBezTo>
                <a:close/>
                <a:moveTo>
                  <a:pt x="133" y="188"/>
                </a:moveTo>
                <a:cubicBezTo>
                  <a:pt x="135" y="191"/>
                  <a:pt x="137" y="194"/>
                  <a:pt x="139" y="197"/>
                </a:cubicBezTo>
                <a:cubicBezTo>
                  <a:pt x="134" y="199"/>
                  <a:pt x="129" y="202"/>
                  <a:pt x="124" y="205"/>
                </a:cubicBezTo>
                <a:cubicBezTo>
                  <a:pt x="122" y="200"/>
                  <a:pt x="120" y="194"/>
                  <a:pt x="119" y="189"/>
                </a:cubicBezTo>
                <a:cubicBezTo>
                  <a:pt x="123" y="188"/>
                  <a:pt x="128" y="187"/>
                  <a:pt x="132" y="186"/>
                </a:cubicBezTo>
                <a:cubicBezTo>
                  <a:pt x="132" y="187"/>
                  <a:pt x="133" y="187"/>
                  <a:pt x="133" y="188"/>
                </a:cubicBezTo>
                <a:close/>
                <a:moveTo>
                  <a:pt x="123" y="219"/>
                </a:moveTo>
                <a:cubicBezTo>
                  <a:pt x="123" y="220"/>
                  <a:pt x="123" y="221"/>
                  <a:pt x="124" y="221"/>
                </a:cubicBezTo>
                <a:cubicBezTo>
                  <a:pt x="123" y="221"/>
                  <a:pt x="123" y="221"/>
                  <a:pt x="123" y="221"/>
                </a:cubicBezTo>
                <a:cubicBezTo>
                  <a:pt x="121" y="221"/>
                  <a:pt x="120" y="221"/>
                  <a:pt x="119" y="221"/>
                </a:cubicBezTo>
                <a:cubicBezTo>
                  <a:pt x="120" y="220"/>
                  <a:pt x="121" y="220"/>
                  <a:pt x="123" y="219"/>
                </a:cubicBezTo>
                <a:close/>
                <a:moveTo>
                  <a:pt x="159" y="227"/>
                </a:moveTo>
                <a:cubicBezTo>
                  <a:pt x="159" y="227"/>
                  <a:pt x="160" y="227"/>
                  <a:pt x="160" y="227"/>
                </a:cubicBezTo>
                <a:cubicBezTo>
                  <a:pt x="159" y="227"/>
                  <a:pt x="158" y="227"/>
                  <a:pt x="158" y="227"/>
                </a:cubicBezTo>
                <a:cubicBezTo>
                  <a:pt x="157" y="227"/>
                  <a:pt x="157" y="227"/>
                  <a:pt x="157" y="227"/>
                </a:cubicBezTo>
                <a:cubicBezTo>
                  <a:pt x="158" y="227"/>
                  <a:pt x="159" y="227"/>
                  <a:pt x="159" y="227"/>
                </a:cubicBezTo>
                <a:close/>
                <a:moveTo>
                  <a:pt x="159" y="234"/>
                </a:moveTo>
                <a:cubicBezTo>
                  <a:pt x="161" y="234"/>
                  <a:pt x="163" y="234"/>
                  <a:pt x="165" y="233"/>
                </a:cubicBezTo>
                <a:cubicBezTo>
                  <a:pt x="167" y="235"/>
                  <a:pt x="169" y="238"/>
                  <a:pt x="171" y="240"/>
                </a:cubicBezTo>
                <a:cubicBezTo>
                  <a:pt x="166" y="246"/>
                  <a:pt x="161" y="249"/>
                  <a:pt x="159" y="234"/>
                </a:cubicBezTo>
                <a:cubicBezTo>
                  <a:pt x="159" y="234"/>
                  <a:pt x="159" y="234"/>
                  <a:pt x="159" y="234"/>
                </a:cubicBezTo>
                <a:close/>
                <a:moveTo>
                  <a:pt x="168" y="233"/>
                </a:moveTo>
                <a:cubicBezTo>
                  <a:pt x="171" y="232"/>
                  <a:pt x="175" y="231"/>
                  <a:pt x="178" y="231"/>
                </a:cubicBezTo>
                <a:cubicBezTo>
                  <a:pt x="177" y="231"/>
                  <a:pt x="177" y="232"/>
                  <a:pt x="177" y="232"/>
                </a:cubicBezTo>
                <a:cubicBezTo>
                  <a:pt x="175" y="234"/>
                  <a:pt x="174" y="236"/>
                  <a:pt x="172" y="238"/>
                </a:cubicBezTo>
                <a:cubicBezTo>
                  <a:pt x="171" y="236"/>
                  <a:pt x="169" y="234"/>
                  <a:pt x="168" y="233"/>
                </a:cubicBezTo>
                <a:close/>
                <a:moveTo>
                  <a:pt x="158" y="221"/>
                </a:moveTo>
                <a:cubicBezTo>
                  <a:pt x="156" y="218"/>
                  <a:pt x="154" y="215"/>
                  <a:pt x="151" y="211"/>
                </a:cubicBezTo>
                <a:cubicBezTo>
                  <a:pt x="160" y="209"/>
                  <a:pt x="169" y="208"/>
                  <a:pt x="178" y="206"/>
                </a:cubicBezTo>
                <a:cubicBezTo>
                  <a:pt x="184" y="205"/>
                  <a:pt x="191" y="204"/>
                  <a:pt x="197" y="204"/>
                </a:cubicBezTo>
                <a:cubicBezTo>
                  <a:pt x="195" y="209"/>
                  <a:pt x="192" y="213"/>
                  <a:pt x="189" y="218"/>
                </a:cubicBezTo>
                <a:cubicBezTo>
                  <a:pt x="179" y="219"/>
                  <a:pt x="169" y="220"/>
                  <a:pt x="158" y="221"/>
                </a:cubicBezTo>
                <a:close/>
                <a:moveTo>
                  <a:pt x="197" y="212"/>
                </a:moveTo>
                <a:cubicBezTo>
                  <a:pt x="197" y="214"/>
                  <a:pt x="197" y="215"/>
                  <a:pt x="197" y="216"/>
                </a:cubicBezTo>
                <a:cubicBezTo>
                  <a:pt x="196" y="216"/>
                  <a:pt x="195" y="217"/>
                  <a:pt x="194" y="217"/>
                </a:cubicBezTo>
                <a:cubicBezTo>
                  <a:pt x="195" y="215"/>
                  <a:pt x="196" y="214"/>
                  <a:pt x="197" y="212"/>
                </a:cubicBezTo>
                <a:close/>
                <a:moveTo>
                  <a:pt x="201" y="203"/>
                </a:moveTo>
                <a:cubicBezTo>
                  <a:pt x="207" y="203"/>
                  <a:pt x="212" y="202"/>
                  <a:pt x="218" y="202"/>
                </a:cubicBezTo>
                <a:cubicBezTo>
                  <a:pt x="218" y="205"/>
                  <a:pt x="218" y="208"/>
                  <a:pt x="218" y="212"/>
                </a:cubicBezTo>
                <a:cubicBezTo>
                  <a:pt x="213" y="213"/>
                  <a:pt x="207" y="214"/>
                  <a:pt x="202" y="215"/>
                </a:cubicBezTo>
                <a:cubicBezTo>
                  <a:pt x="201" y="211"/>
                  <a:pt x="201" y="207"/>
                  <a:pt x="201" y="203"/>
                </a:cubicBezTo>
                <a:close/>
                <a:moveTo>
                  <a:pt x="288" y="177"/>
                </a:moveTo>
                <a:cubicBezTo>
                  <a:pt x="296" y="173"/>
                  <a:pt x="303" y="168"/>
                  <a:pt x="310" y="162"/>
                </a:cubicBezTo>
                <a:cubicBezTo>
                  <a:pt x="310" y="163"/>
                  <a:pt x="310" y="163"/>
                  <a:pt x="311" y="163"/>
                </a:cubicBezTo>
                <a:cubicBezTo>
                  <a:pt x="309" y="164"/>
                  <a:pt x="308" y="166"/>
                  <a:pt x="307" y="167"/>
                </a:cubicBezTo>
                <a:cubicBezTo>
                  <a:pt x="302" y="172"/>
                  <a:pt x="296" y="178"/>
                  <a:pt x="291" y="183"/>
                </a:cubicBezTo>
                <a:cubicBezTo>
                  <a:pt x="290" y="181"/>
                  <a:pt x="289" y="179"/>
                  <a:pt x="288" y="177"/>
                </a:cubicBezTo>
                <a:close/>
                <a:moveTo>
                  <a:pt x="314" y="156"/>
                </a:moveTo>
                <a:cubicBezTo>
                  <a:pt x="312" y="154"/>
                  <a:pt x="311" y="152"/>
                  <a:pt x="310" y="150"/>
                </a:cubicBezTo>
                <a:cubicBezTo>
                  <a:pt x="313" y="150"/>
                  <a:pt x="317" y="151"/>
                  <a:pt x="321" y="151"/>
                </a:cubicBezTo>
                <a:cubicBezTo>
                  <a:pt x="318" y="153"/>
                  <a:pt x="316" y="154"/>
                  <a:pt x="314" y="156"/>
                </a:cubicBezTo>
                <a:close/>
                <a:moveTo>
                  <a:pt x="309" y="148"/>
                </a:moveTo>
                <a:cubicBezTo>
                  <a:pt x="315" y="145"/>
                  <a:pt x="320" y="141"/>
                  <a:pt x="325" y="138"/>
                </a:cubicBezTo>
                <a:cubicBezTo>
                  <a:pt x="326" y="140"/>
                  <a:pt x="327" y="142"/>
                  <a:pt x="329" y="144"/>
                </a:cubicBezTo>
                <a:cubicBezTo>
                  <a:pt x="327" y="146"/>
                  <a:pt x="325" y="148"/>
                  <a:pt x="322" y="149"/>
                </a:cubicBezTo>
                <a:cubicBezTo>
                  <a:pt x="318" y="149"/>
                  <a:pt x="314" y="148"/>
                  <a:pt x="309" y="148"/>
                </a:cubicBezTo>
                <a:close/>
                <a:moveTo>
                  <a:pt x="309" y="160"/>
                </a:moveTo>
                <a:cubicBezTo>
                  <a:pt x="302" y="165"/>
                  <a:pt x="295" y="171"/>
                  <a:pt x="287" y="175"/>
                </a:cubicBezTo>
                <a:cubicBezTo>
                  <a:pt x="286" y="172"/>
                  <a:pt x="285" y="169"/>
                  <a:pt x="284" y="166"/>
                </a:cubicBezTo>
                <a:cubicBezTo>
                  <a:pt x="284" y="165"/>
                  <a:pt x="283" y="165"/>
                  <a:pt x="283" y="165"/>
                </a:cubicBezTo>
                <a:cubicBezTo>
                  <a:pt x="286" y="163"/>
                  <a:pt x="289" y="161"/>
                  <a:pt x="291" y="159"/>
                </a:cubicBezTo>
                <a:cubicBezTo>
                  <a:pt x="296" y="156"/>
                  <a:pt x="300" y="154"/>
                  <a:pt x="304" y="151"/>
                </a:cubicBezTo>
                <a:cubicBezTo>
                  <a:pt x="306" y="154"/>
                  <a:pt x="307" y="157"/>
                  <a:pt x="309" y="160"/>
                </a:cubicBezTo>
                <a:close/>
                <a:moveTo>
                  <a:pt x="283" y="163"/>
                </a:moveTo>
                <a:cubicBezTo>
                  <a:pt x="283" y="163"/>
                  <a:pt x="283" y="163"/>
                  <a:pt x="283" y="163"/>
                </a:cubicBezTo>
                <a:cubicBezTo>
                  <a:pt x="283" y="163"/>
                  <a:pt x="283" y="163"/>
                  <a:pt x="283" y="163"/>
                </a:cubicBezTo>
                <a:cubicBezTo>
                  <a:pt x="283" y="163"/>
                  <a:pt x="283" y="163"/>
                  <a:pt x="283" y="163"/>
                </a:cubicBezTo>
                <a:close/>
                <a:moveTo>
                  <a:pt x="279" y="166"/>
                </a:moveTo>
                <a:cubicBezTo>
                  <a:pt x="276" y="169"/>
                  <a:pt x="273" y="171"/>
                  <a:pt x="271" y="174"/>
                </a:cubicBezTo>
                <a:cubicBezTo>
                  <a:pt x="270" y="173"/>
                  <a:pt x="270" y="172"/>
                  <a:pt x="269" y="172"/>
                </a:cubicBezTo>
                <a:cubicBezTo>
                  <a:pt x="269" y="171"/>
                  <a:pt x="268" y="171"/>
                  <a:pt x="268" y="171"/>
                </a:cubicBezTo>
                <a:cubicBezTo>
                  <a:pt x="268" y="170"/>
                  <a:pt x="269" y="169"/>
                  <a:pt x="269" y="169"/>
                </a:cubicBezTo>
                <a:cubicBezTo>
                  <a:pt x="272" y="167"/>
                  <a:pt x="276" y="166"/>
                  <a:pt x="279" y="165"/>
                </a:cubicBezTo>
                <a:cubicBezTo>
                  <a:pt x="279" y="165"/>
                  <a:pt x="279" y="166"/>
                  <a:pt x="279" y="166"/>
                </a:cubicBezTo>
                <a:close/>
                <a:moveTo>
                  <a:pt x="221" y="154"/>
                </a:moveTo>
                <a:cubicBezTo>
                  <a:pt x="221" y="154"/>
                  <a:pt x="222" y="154"/>
                  <a:pt x="222" y="154"/>
                </a:cubicBezTo>
                <a:cubicBezTo>
                  <a:pt x="222" y="154"/>
                  <a:pt x="222" y="154"/>
                  <a:pt x="223" y="154"/>
                </a:cubicBezTo>
                <a:cubicBezTo>
                  <a:pt x="222" y="154"/>
                  <a:pt x="221" y="154"/>
                  <a:pt x="221" y="154"/>
                </a:cubicBezTo>
                <a:close/>
                <a:moveTo>
                  <a:pt x="150" y="149"/>
                </a:moveTo>
                <a:cubicBezTo>
                  <a:pt x="150" y="148"/>
                  <a:pt x="150" y="147"/>
                  <a:pt x="150" y="146"/>
                </a:cubicBezTo>
                <a:cubicBezTo>
                  <a:pt x="154" y="147"/>
                  <a:pt x="158" y="148"/>
                  <a:pt x="161" y="149"/>
                </a:cubicBezTo>
                <a:cubicBezTo>
                  <a:pt x="158" y="149"/>
                  <a:pt x="154" y="149"/>
                  <a:pt x="150" y="149"/>
                </a:cubicBezTo>
                <a:close/>
                <a:moveTo>
                  <a:pt x="147" y="148"/>
                </a:moveTo>
                <a:cubicBezTo>
                  <a:pt x="147" y="148"/>
                  <a:pt x="147" y="149"/>
                  <a:pt x="147" y="149"/>
                </a:cubicBezTo>
                <a:cubicBezTo>
                  <a:pt x="141" y="149"/>
                  <a:pt x="135" y="149"/>
                  <a:pt x="129" y="150"/>
                </a:cubicBezTo>
                <a:cubicBezTo>
                  <a:pt x="128" y="150"/>
                  <a:pt x="128" y="150"/>
                  <a:pt x="127" y="151"/>
                </a:cubicBezTo>
                <a:cubicBezTo>
                  <a:pt x="126" y="149"/>
                  <a:pt x="125" y="147"/>
                  <a:pt x="124" y="145"/>
                </a:cubicBezTo>
                <a:cubicBezTo>
                  <a:pt x="126" y="144"/>
                  <a:pt x="128" y="144"/>
                  <a:pt x="130" y="144"/>
                </a:cubicBezTo>
                <a:cubicBezTo>
                  <a:pt x="133" y="144"/>
                  <a:pt x="137" y="143"/>
                  <a:pt x="140" y="143"/>
                </a:cubicBezTo>
                <a:cubicBezTo>
                  <a:pt x="142" y="144"/>
                  <a:pt x="144" y="145"/>
                  <a:pt x="146" y="145"/>
                </a:cubicBezTo>
                <a:cubicBezTo>
                  <a:pt x="147" y="146"/>
                  <a:pt x="147" y="147"/>
                  <a:pt x="147" y="148"/>
                </a:cubicBezTo>
                <a:close/>
                <a:moveTo>
                  <a:pt x="120" y="139"/>
                </a:moveTo>
                <a:cubicBezTo>
                  <a:pt x="120" y="138"/>
                  <a:pt x="120" y="138"/>
                  <a:pt x="120" y="138"/>
                </a:cubicBezTo>
                <a:cubicBezTo>
                  <a:pt x="121" y="138"/>
                  <a:pt x="122" y="138"/>
                  <a:pt x="123" y="139"/>
                </a:cubicBezTo>
                <a:cubicBezTo>
                  <a:pt x="122" y="139"/>
                  <a:pt x="121" y="139"/>
                  <a:pt x="120" y="139"/>
                </a:cubicBezTo>
                <a:close/>
                <a:moveTo>
                  <a:pt x="117" y="139"/>
                </a:moveTo>
                <a:cubicBezTo>
                  <a:pt x="113" y="140"/>
                  <a:pt x="110" y="140"/>
                  <a:pt x="106" y="141"/>
                </a:cubicBezTo>
                <a:cubicBezTo>
                  <a:pt x="105" y="140"/>
                  <a:pt x="105" y="139"/>
                  <a:pt x="104" y="139"/>
                </a:cubicBezTo>
                <a:cubicBezTo>
                  <a:pt x="104" y="138"/>
                  <a:pt x="103" y="138"/>
                  <a:pt x="102" y="138"/>
                </a:cubicBezTo>
                <a:cubicBezTo>
                  <a:pt x="102" y="136"/>
                  <a:pt x="101" y="134"/>
                  <a:pt x="101" y="132"/>
                </a:cubicBezTo>
                <a:cubicBezTo>
                  <a:pt x="106" y="133"/>
                  <a:pt x="111" y="135"/>
                  <a:pt x="116" y="136"/>
                </a:cubicBezTo>
                <a:cubicBezTo>
                  <a:pt x="116" y="137"/>
                  <a:pt x="117" y="138"/>
                  <a:pt x="117" y="139"/>
                </a:cubicBezTo>
                <a:close/>
                <a:moveTo>
                  <a:pt x="107" y="147"/>
                </a:moveTo>
                <a:cubicBezTo>
                  <a:pt x="107" y="147"/>
                  <a:pt x="107" y="148"/>
                  <a:pt x="107" y="148"/>
                </a:cubicBezTo>
                <a:cubicBezTo>
                  <a:pt x="110" y="152"/>
                  <a:pt x="113" y="156"/>
                  <a:pt x="116" y="160"/>
                </a:cubicBezTo>
                <a:cubicBezTo>
                  <a:pt x="121" y="168"/>
                  <a:pt x="125" y="175"/>
                  <a:pt x="130" y="182"/>
                </a:cubicBezTo>
                <a:cubicBezTo>
                  <a:pt x="126" y="183"/>
                  <a:pt x="121" y="183"/>
                  <a:pt x="117" y="184"/>
                </a:cubicBezTo>
                <a:cubicBezTo>
                  <a:pt x="116" y="180"/>
                  <a:pt x="115" y="175"/>
                  <a:pt x="113" y="171"/>
                </a:cubicBezTo>
                <a:cubicBezTo>
                  <a:pt x="113" y="168"/>
                  <a:pt x="113" y="165"/>
                  <a:pt x="113" y="161"/>
                </a:cubicBezTo>
                <a:cubicBezTo>
                  <a:pt x="113" y="160"/>
                  <a:pt x="111" y="160"/>
                  <a:pt x="111" y="161"/>
                </a:cubicBezTo>
                <a:cubicBezTo>
                  <a:pt x="110" y="158"/>
                  <a:pt x="109" y="156"/>
                  <a:pt x="108" y="153"/>
                </a:cubicBezTo>
                <a:cubicBezTo>
                  <a:pt x="108" y="152"/>
                  <a:pt x="107" y="149"/>
                  <a:pt x="106" y="147"/>
                </a:cubicBezTo>
                <a:cubicBezTo>
                  <a:pt x="106" y="147"/>
                  <a:pt x="106" y="147"/>
                  <a:pt x="107" y="147"/>
                </a:cubicBezTo>
                <a:close/>
                <a:moveTo>
                  <a:pt x="110" y="170"/>
                </a:moveTo>
                <a:cubicBezTo>
                  <a:pt x="110" y="170"/>
                  <a:pt x="110" y="171"/>
                  <a:pt x="111" y="171"/>
                </a:cubicBezTo>
                <a:cubicBezTo>
                  <a:pt x="111" y="172"/>
                  <a:pt x="111" y="173"/>
                  <a:pt x="111" y="174"/>
                </a:cubicBezTo>
                <a:cubicBezTo>
                  <a:pt x="111" y="178"/>
                  <a:pt x="111" y="181"/>
                  <a:pt x="112" y="185"/>
                </a:cubicBezTo>
                <a:cubicBezTo>
                  <a:pt x="110" y="185"/>
                  <a:pt x="108" y="185"/>
                  <a:pt x="107" y="186"/>
                </a:cubicBezTo>
                <a:cubicBezTo>
                  <a:pt x="107" y="182"/>
                  <a:pt x="108" y="178"/>
                  <a:pt x="109" y="174"/>
                </a:cubicBezTo>
                <a:cubicBezTo>
                  <a:pt x="110" y="172"/>
                  <a:pt x="110" y="171"/>
                  <a:pt x="110" y="170"/>
                </a:cubicBezTo>
                <a:close/>
                <a:moveTo>
                  <a:pt x="112" y="190"/>
                </a:moveTo>
                <a:cubicBezTo>
                  <a:pt x="114" y="196"/>
                  <a:pt x="115" y="203"/>
                  <a:pt x="118" y="209"/>
                </a:cubicBezTo>
                <a:cubicBezTo>
                  <a:pt x="113" y="211"/>
                  <a:pt x="109" y="214"/>
                  <a:pt x="105" y="217"/>
                </a:cubicBezTo>
                <a:cubicBezTo>
                  <a:pt x="105" y="217"/>
                  <a:pt x="105" y="217"/>
                  <a:pt x="104" y="217"/>
                </a:cubicBezTo>
                <a:cubicBezTo>
                  <a:pt x="104" y="212"/>
                  <a:pt x="105" y="206"/>
                  <a:pt x="105" y="201"/>
                </a:cubicBezTo>
                <a:cubicBezTo>
                  <a:pt x="105" y="197"/>
                  <a:pt x="106" y="194"/>
                  <a:pt x="106" y="191"/>
                </a:cubicBezTo>
                <a:cubicBezTo>
                  <a:pt x="108" y="191"/>
                  <a:pt x="110" y="190"/>
                  <a:pt x="112" y="190"/>
                </a:cubicBezTo>
                <a:close/>
                <a:moveTo>
                  <a:pt x="102" y="208"/>
                </a:moveTo>
                <a:cubicBezTo>
                  <a:pt x="102" y="209"/>
                  <a:pt x="102" y="213"/>
                  <a:pt x="101" y="217"/>
                </a:cubicBezTo>
                <a:cubicBezTo>
                  <a:pt x="98" y="216"/>
                  <a:pt x="95" y="215"/>
                  <a:pt x="92" y="214"/>
                </a:cubicBezTo>
                <a:cubicBezTo>
                  <a:pt x="92" y="214"/>
                  <a:pt x="92" y="214"/>
                  <a:pt x="92" y="214"/>
                </a:cubicBezTo>
                <a:cubicBezTo>
                  <a:pt x="91" y="212"/>
                  <a:pt x="90" y="210"/>
                  <a:pt x="89" y="209"/>
                </a:cubicBezTo>
                <a:cubicBezTo>
                  <a:pt x="87" y="205"/>
                  <a:pt x="86" y="201"/>
                  <a:pt x="84" y="196"/>
                </a:cubicBezTo>
                <a:cubicBezTo>
                  <a:pt x="88" y="195"/>
                  <a:pt x="94" y="194"/>
                  <a:pt x="98" y="193"/>
                </a:cubicBezTo>
                <a:cubicBezTo>
                  <a:pt x="100" y="193"/>
                  <a:pt x="102" y="192"/>
                  <a:pt x="103" y="192"/>
                </a:cubicBezTo>
                <a:cubicBezTo>
                  <a:pt x="103" y="197"/>
                  <a:pt x="102" y="202"/>
                  <a:pt x="102" y="208"/>
                </a:cubicBezTo>
                <a:close/>
                <a:moveTo>
                  <a:pt x="102" y="237"/>
                </a:moveTo>
                <a:cubicBezTo>
                  <a:pt x="103" y="238"/>
                  <a:pt x="104" y="237"/>
                  <a:pt x="104" y="236"/>
                </a:cubicBezTo>
                <a:cubicBezTo>
                  <a:pt x="104" y="233"/>
                  <a:pt x="104" y="230"/>
                  <a:pt x="104" y="226"/>
                </a:cubicBezTo>
                <a:cubicBezTo>
                  <a:pt x="105" y="226"/>
                  <a:pt x="106" y="226"/>
                  <a:pt x="107" y="225"/>
                </a:cubicBezTo>
                <a:cubicBezTo>
                  <a:pt x="114" y="227"/>
                  <a:pt x="121" y="227"/>
                  <a:pt x="128" y="227"/>
                </a:cubicBezTo>
                <a:cubicBezTo>
                  <a:pt x="128" y="228"/>
                  <a:pt x="128" y="228"/>
                  <a:pt x="128" y="228"/>
                </a:cubicBezTo>
                <a:cubicBezTo>
                  <a:pt x="129" y="229"/>
                  <a:pt x="131" y="229"/>
                  <a:pt x="131" y="228"/>
                </a:cubicBezTo>
                <a:cubicBezTo>
                  <a:pt x="135" y="228"/>
                  <a:pt x="139" y="228"/>
                  <a:pt x="142" y="228"/>
                </a:cubicBezTo>
                <a:cubicBezTo>
                  <a:pt x="146" y="227"/>
                  <a:pt x="150" y="227"/>
                  <a:pt x="154" y="227"/>
                </a:cubicBezTo>
                <a:cubicBezTo>
                  <a:pt x="154" y="227"/>
                  <a:pt x="154" y="228"/>
                  <a:pt x="154" y="228"/>
                </a:cubicBezTo>
                <a:cubicBezTo>
                  <a:pt x="133" y="231"/>
                  <a:pt x="113" y="235"/>
                  <a:pt x="94" y="243"/>
                </a:cubicBezTo>
                <a:cubicBezTo>
                  <a:pt x="95" y="238"/>
                  <a:pt x="95" y="233"/>
                  <a:pt x="95" y="227"/>
                </a:cubicBezTo>
                <a:cubicBezTo>
                  <a:pt x="95" y="226"/>
                  <a:pt x="93" y="226"/>
                  <a:pt x="93" y="227"/>
                </a:cubicBezTo>
                <a:cubicBezTo>
                  <a:pt x="92" y="233"/>
                  <a:pt x="92" y="239"/>
                  <a:pt x="91" y="245"/>
                </a:cubicBezTo>
                <a:cubicBezTo>
                  <a:pt x="89" y="246"/>
                  <a:pt x="87" y="247"/>
                  <a:pt x="85" y="248"/>
                </a:cubicBezTo>
                <a:cubicBezTo>
                  <a:pt x="85" y="241"/>
                  <a:pt x="84" y="234"/>
                  <a:pt x="83" y="227"/>
                </a:cubicBezTo>
                <a:cubicBezTo>
                  <a:pt x="84" y="227"/>
                  <a:pt x="85" y="227"/>
                  <a:pt x="85" y="227"/>
                </a:cubicBezTo>
                <a:cubicBezTo>
                  <a:pt x="88" y="225"/>
                  <a:pt x="91" y="224"/>
                  <a:pt x="94" y="223"/>
                </a:cubicBezTo>
                <a:cubicBezTo>
                  <a:pt x="97" y="228"/>
                  <a:pt x="99" y="232"/>
                  <a:pt x="102" y="237"/>
                </a:cubicBezTo>
                <a:close/>
                <a:moveTo>
                  <a:pt x="111" y="247"/>
                </a:moveTo>
                <a:cubicBezTo>
                  <a:pt x="106" y="250"/>
                  <a:pt x="100" y="254"/>
                  <a:pt x="95" y="257"/>
                </a:cubicBezTo>
                <a:cubicBezTo>
                  <a:pt x="94" y="256"/>
                  <a:pt x="94" y="254"/>
                  <a:pt x="94" y="253"/>
                </a:cubicBezTo>
                <a:cubicBezTo>
                  <a:pt x="100" y="250"/>
                  <a:pt x="105" y="248"/>
                  <a:pt x="111" y="247"/>
                </a:cubicBezTo>
                <a:close/>
                <a:moveTo>
                  <a:pt x="91" y="254"/>
                </a:moveTo>
                <a:cubicBezTo>
                  <a:pt x="90" y="257"/>
                  <a:pt x="90" y="259"/>
                  <a:pt x="90" y="260"/>
                </a:cubicBezTo>
                <a:cubicBezTo>
                  <a:pt x="89" y="261"/>
                  <a:pt x="87" y="262"/>
                  <a:pt x="86" y="263"/>
                </a:cubicBezTo>
                <a:cubicBezTo>
                  <a:pt x="86" y="260"/>
                  <a:pt x="86" y="258"/>
                  <a:pt x="86" y="256"/>
                </a:cubicBezTo>
                <a:cubicBezTo>
                  <a:pt x="87" y="255"/>
                  <a:pt x="89" y="255"/>
                  <a:pt x="91" y="254"/>
                </a:cubicBezTo>
                <a:close/>
                <a:moveTo>
                  <a:pt x="89" y="269"/>
                </a:moveTo>
                <a:cubicBezTo>
                  <a:pt x="88" y="277"/>
                  <a:pt x="86" y="289"/>
                  <a:pt x="86" y="277"/>
                </a:cubicBezTo>
                <a:cubicBezTo>
                  <a:pt x="86" y="274"/>
                  <a:pt x="86" y="271"/>
                  <a:pt x="86" y="268"/>
                </a:cubicBezTo>
                <a:cubicBezTo>
                  <a:pt x="87" y="269"/>
                  <a:pt x="88" y="269"/>
                  <a:pt x="89" y="269"/>
                </a:cubicBezTo>
                <a:close/>
                <a:moveTo>
                  <a:pt x="93" y="263"/>
                </a:moveTo>
                <a:cubicBezTo>
                  <a:pt x="93" y="263"/>
                  <a:pt x="93" y="263"/>
                  <a:pt x="93" y="263"/>
                </a:cubicBezTo>
                <a:cubicBezTo>
                  <a:pt x="93" y="263"/>
                  <a:pt x="93" y="263"/>
                  <a:pt x="93" y="263"/>
                </a:cubicBezTo>
                <a:cubicBezTo>
                  <a:pt x="93" y="263"/>
                  <a:pt x="93" y="263"/>
                  <a:pt x="93" y="263"/>
                </a:cubicBezTo>
                <a:close/>
                <a:moveTo>
                  <a:pt x="95" y="262"/>
                </a:moveTo>
                <a:cubicBezTo>
                  <a:pt x="106" y="256"/>
                  <a:pt x="116" y="249"/>
                  <a:pt x="126" y="243"/>
                </a:cubicBezTo>
                <a:cubicBezTo>
                  <a:pt x="127" y="242"/>
                  <a:pt x="127" y="241"/>
                  <a:pt x="127" y="240"/>
                </a:cubicBezTo>
                <a:cubicBezTo>
                  <a:pt x="135" y="238"/>
                  <a:pt x="143" y="237"/>
                  <a:pt x="151" y="236"/>
                </a:cubicBezTo>
                <a:cubicBezTo>
                  <a:pt x="147" y="245"/>
                  <a:pt x="143" y="254"/>
                  <a:pt x="138" y="263"/>
                </a:cubicBezTo>
                <a:cubicBezTo>
                  <a:pt x="124" y="264"/>
                  <a:pt x="110" y="265"/>
                  <a:pt x="96" y="264"/>
                </a:cubicBezTo>
                <a:cubicBezTo>
                  <a:pt x="95" y="263"/>
                  <a:pt x="95" y="263"/>
                  <a:pt x="95" y="262"/>
                </a:cubicBezTo>
                <a:close/>
                <a:moveTo>
                  <a:pt x="78" y="259"/>
                </a:moveTo>
                <a:cubicBezTo>
                  <a:pt x="80" y="258"/>
                  <a:pt x="82" y="257"/>
                  <a:pt x="84" y="256"/>
                </a:cubicBezTo>
                <a:cubicBezTo>
                  <a:pt x="84" y="258"/>
                  <a:pt x="84" y="260"/>
                  <a:pt x="84" y="262"/>
                </a:cubicBezTo>
                <a:cubicBezTo>
                  <a:pt x="81" y="262"/>
                  <a:pt x="78" y="262"/>
                  <a:pt x="74" y="261"/>
                </a:cubicBezTo>
                <a:cubicBezTo>
                  <a:pt x="76" y="260"/>
                  <a:pt x="77" y="260"/>
                  <a:pt x="78" y="259"/>
                </a:cubicBezTo>
                <a:close/>
                <a:moveTo>
                  <a:pt x="106" y="293"/>
                </a:moveTo>
                <a:cubicBezTo>
                  <a:pt x="107" y="295"/>
                  <a:pt x="108" y="296"/>
                  <a:pt x="110" y="298"/>
                </a:cubicBezTo>
                <a:cubicBezTo>
                  <a:pt x="102" y="300"/>
                  <a:pt x="93" y="301"/>
                  <a:pt x="85" y="301"/>
                </a:cubicBezTo>
                <a:cubicBezTo>
                  <a:pt x="86" y="300"/>
                  <a:pt x="87" y="300"/>
                  <a:pt x="87" y="299"/>
                </a:cubicBezTo>
                <a:cubicBezTo>
                  <a:pt x="94" y="297"/>
                  <a:pt x="100" y="295"/>
                  <a:pt x="106" y="293"/>
                </a:cubicBezTo>
                <a:close/>
                <a:moveTo>
                  <a:pt x="108" y="292"/>
                </a:moveTo>
                <a:cubicBezTo>
                  <a:pt x="113" y="290"/>
                  <a:pt x="118" y="288"/>
                  <a:pt x="122" y="286"/>
                </a:cubicBezTo>
                <a:cubicBezTo>
                  <a:pt x="120" y="288"/>
                  <a:pt x="118" y="291"/>
                  <a:pt x="115" y="293"/>
                </a:cubicBezTo>
                <a:cubicBezTo>
                  <a:pt x="113" y="295"/>
                  <a:pt x="111" y="294"/>
                  <a:pt x="108" y="292"/>
                </a:cubicBezTo>
                <a:close/>
                <a:moveTo>
                  <a:pt x="106" y="289"/>
                </a:moveTo>
                <a:cubicBezTo>
                  <a:pt x="106" y="289"/>
                  <a:pt x="106" y="289"/>
                  <a:pt x="106" y="289"/>
                </a:cubicBezTo>
                <a:cubicBezTo>
                  <a:pt x="113" y="285"/>
                  <a:pt x="121" y="282"/>
                  <a:pt x="128" y="278"/>
                </a:cubicBezTo>
                <a:cubicBezTo>
                  <a:pt x="128" y="279"/>
                  <a:pt x="127" y="279"/>
                  <a:pt x="127" y="280"/>
                </a:cubicBezTo>
                <a:cubicBezTo>
                  <a:pt x="120" y="283"/>
                  <a:pt x="113" y="286"/>
                  <a:pt x="106" y="289"/>
                </a:cubicBezTo>
                <a:close/>
                <a:moveTo>
                  <a:pt x="103" y="284"/>
                </a:moveTo>
                <a:cubicBezTo>
                  <a:pt x="101" y="279"/>
                  <a:pt x="99" y="274"/>
                  <a:pt x="98" y="274"/>
                </a:cubicBezTo>
                <a:cubicBezTo>
                  <a:pt x="98" y="272"/>
                  <a:pt x="97" y="271"/>
                  <a:pt x="97" y="269"/>
                </a:cubicBezTo>
                <a:cubicBezTo>
                  <a:pt x="110" y="270"/>
                  <a:pt x="122" y="270"/>
                  <a:pt x="135" y="269"/>
                </a:cubicBezTo>
                <a:cubicBezTo>
                  <a:pt x="134" y="269"/>
                  <a:pt x="134" y="270"/>
                  <a:pt x="134" y="270"/>
                </a:cubicBezTo>
                <a:cubicBezTo>
                  <a:pt x="123" y="275"/>
                  <a:pt x="113" y="279"/>
                  <a:pt x="103" y="284"/>
                </a:cubicBezTo>
                <a:close/>
                <a:moveTo>
                  <a:pt x="149" y="251"/>
                </a:moveTo>
                <a:cubicBezTo>
                  <a:pt x="151" y="247"/>
                  <a:pt x="154" y="239"/>
                  <a:pt x="155" y="235"/>
                </a:cubicBezTo>
                <a:cubicBezTo>
                  <a:pt x="155" y="235"/>
                  <a:pt x="155" y="235"/>
                  <a:pt x="155" y="235"/>
                </a:cubicBezTo>
                <a:cubicBezTo>
                  <a:pt x="156" y="241"/>
                  <a:pt x="160" y="246"/>
                  <a:pt x="163" y="251"/>
                </a:cubicBezTo>
                <a:cubicBezTo>
                  <a:pt x="164" y="252"/>
                  <a:pt x="165" y="251"/>
                  <a:pt x="166" y="250"/>
                </a:cubicBezTo>
                <a:cubicBezTo>
                  <a:pt x="168" y="248"/>
                  <a:pt x="170" y="245"/>
                  <a:pt x="173" y="242"/>
                </a:cubicBezTo>
                <a:cubicBezTo>
                  <a:pt x="176" y="246"/>
                  <a:pt x="180" y="249"/>
                  <a:pt x="184" y="253"/>
                </a:cubicBezTo>
                <a:cubicBezTo>
                  <a:pt x="180" y="254"/>
                  <a:pt x="175" y="256"/>
                  <a:pt x="171" y="257"/>
                </a:cubicBezTo>
                <a:cubicBezTo>
                  <a:pt x="161" y="259"/>
                  <a:pt x="152" y="261"/>
                  <a:pt x="143" y="262"/>
                </a:cubicBezTo>
                <a:cubicBezTo>
                  <a:pt x="145" y="259"/>
                  <a:pt x="147" y="255"/>
                  <a:pt x="149" y="251"/>
                </a:cubicBezTo>
                <a:close/>
                <a:moveTo>
                  <a:pt x="177" y="242"/>
                </a:moveTo>
                <a:cubicBezTo>
                  <a:pt x="176" y="242"/>
                  <a:pt x="175" y="241"/>
                  <a:pt x="175" y="240"/>
                </a:cubicBezTo>
                <a:cubicBezTo>
                  <a:pt x="178" y="237"/>
                  <a:pt x="181" y="233"/>
                  <a:pt x="184" y="230"/>
                </a:cubicBezTo>
                <a:cubicBezTo>
                  <a:pt x="189" y="229"/>
                  <a:pt x="194" y="228"/>
                  <a:pt x="200" y="226"/>
                </a:cubicBezTo>
                <a:cubicBezTo>
                  <a:pt x="202" y="232"/>
                  <a:pt x="206" y="238"/>
                  <a:pt x="210" y="244"/>
                </a:cubicBezTo>
                <a:cubicBezTo>
                  <a:pt x="202" y="247"/>
                  <a:pt x="195" y="249"/>
                  <a:pt x="187" y="252"/>
                </a:cubicBezTo>
                <a:cubicBezTo>
                  <a:pt x="184" y="249"/>
                  <a:pt x="180" y="246"/>
                  <a:pt x="177" y="242"/>
                </a:cubicBezTo>
                <a:close/>
                <a:moveTo>
                  <a:pt x="211" y="239"/>
                </a:moveTo>
                <a:cubicBezTo>
                  <a:pt x="208" y="234"/>
                  <a:pt x="205" y="230"/>
                  <a:pt x="204" y="225"/>
                </a:cubicBezTo>
                <a:cubicBezTo>
                  <a:pt x="209" y="224"/>
                  <a:pt x="213" y="223"/>
                  <a:pt x="218" y="221"/>
                </a:cubicBezTo>
                <a:cubicBezTo>
                  <a:pt x="218" y="223"/>
                  <a:pt x="218" y="225"/>
                  <a:pt x="218" y="226"/>
                </a:cubicBezTo>
                <a:cubicBezTo>
                  <a:pt x="218" y="227"/>
                  <a:pt x="217" y="234"/>
                  <a:pt x="215" y="242"/>
                </a:cubicBezTo>
                <a:cubicBezTo>
                  <a:pt x="215" y="242"/>
                  <a:pt x="214" y="242"/>
                  <a:pt x="213" y="243"/>
                </a:cubicBezTo>
                <a:cubicBezTo>
                  <a:pt x="213" y="241"/>
                  <a:pt x="212" y="240"/>
                  <a:pt x="211" y="239"/>
                </a:cubicBezTo>
                <a:close/>
                <a:moveTo>
                  <a:pt x="221" y="220"/>
                </a:moveTo>
                <a:cubicBezTo>
                  <a:pt x="223" y="220"/>
                  <a:pt x="225" y="219"/>
                  <a:pt x="228" y="218"/>
                </a:cubicBezTo>
                <a:cubicBezTo>
                  <a:pt x="230" y="224"/>
                  <a:pt x="233" y="229"/>
                  <a:pt x="236" y="234"/>
                </a:cubicBezTo>
                <a:cubicBezTo>
                  <a:pt x="230" y="236"/>
                  <a:pt x="225" y="239"/>
                  <a:pt x="219" y="241"/>
                </a:cubicBezTo>
                <a:cubicBezTo>
                  <a:pt x="220" y="234"/>
                  <a:pt x="221" y="227"/>
                  <a:pt x="221" y="220"/>
                </a:cubicBezTo>
                <a:close/>
                <a:moveTo>
                  <a:pt x="265" y="196"/>
                </a:moveTo>
                <a:cubicBezTo>
                  <a:pt x="265" y="196"/>
                  <a:pt x="266" y="196"/>
                  <a:pt x="266" y="196"/>
                </a:cubicBezTo>
                <a:cubicBezTo>
                  <a:pt x="267" y="195"/>
                  <a:pt x="267" y="195"/>
                  <a:pt x="268" y="194"/>
                </a:cubicBezTo>
                <a:cubicBezTo>
                  <a:pt x="269" y="196"/>
                  <a:pt x="270" y="198"/>
                  <a:pt x="271" y="200"/>
                </a:cubicBezTo>
                <a:cubicBezTo>
                  <a:pt x="269" y="202"/>
                  <a:pt x="267" y="204"/>
                  <a:pt x="265" y="206"/>
                </a:cubicBezTo>
                <a:cubicBezTo>
                  <a:pt x="265" y="203"/>
                  <a:pt x="265" y="199"/>
                  <a:pt x="265" y="196"/>
                </a:cubicBezTo>
                <a:close/>
                <a:moveTo>
                  <a:pt x="273" y="205"/>
                </a:moveTo>
                <a:cubicBezTo>
                  <a:pt x="273" y="205"/>
                  <a:pt x="273" y="205"/>
                  <a:pt x="273" y="205"/>
                </a:cubicBezTo>
                <a:cubicBezTo>
                  <a:pt x="272" y="205"/>
                  <a:pt x="271" y="206"/>
                  <a:pt x="271" y="206"/>
                </a:cubicBezTo>
                <a:cubicBezTo>
                  <a:pt x="271" y="206"/>
                  <a:pt x="272" y="205"/>
                  <a:pt x="273" y="205"/>
                </a:cubicBezTo>
                <a:close/>
                <a:moveTo>
                  <a:pt x="274" y="204"/>
                </a:moveTo>
                <a:cubicBezTo>
                  <a:pt x="275" y="203"/>
                  <a:pt x="276" y="203"/>
                  <a:pt x="277" y="202"/>
                </a:cubicBezTo>
                <a:cubicBezTo>
                  <a:pt x="277" y="202"/>
                  <a:pt x="277" y="203"/>
                  <a:pt x="277" y="203"/>
                </a:cubicBezTo>
                <a:cubicBezTo>
                  <a:pt x="276" y="204"/>
                  <a:pt x="275" y="204"/>
                  <a:pt x="275" y="204"/>
                </a:cubicBezTo>
                <a:cubicBezTo>
                  <a:pt x="274" y="204"/>
                  <a:pt x="274" y="204"/>
                  <a:pt x="274" y="204"/>
                </a:cubicBezTo>
                <a:close/>
                <a:moveTo>
                  <a:pt x="277" y="206"/>
                </a:moveTo>
                <a:cubicBezTo>
                  <a:pt x="277" y="207"/>
                  <a:pt x="277" y="207"/>
                  <a:pt x="277" y="208"/>
                </a:cubicBezTo>
                <a:cubicBezTo>
                  <a:pt x="277" y="207"/>
                  <a:pt x="276" y="207"/>
                  <a:pt x="276" y="207"/>
                </a:cubicBezTo>
                <a:cubicBezTo>
                  <a:pt x="277" y="207"/>
                  <a:pt x="277" y="206"/>
                  <a:pt x="277" y="206"/>
                </a:cubicBezTo>
                <a:close/>
                <a:moveTo>
                  <a:pt x="292" y="199"/>
                </a:moveTo>
                <a:cubicBezTo>
                  <a:pt x="293" y="199"/>
                  <a:pt x="294" y="198"/>
                  <a:pt x="294" y="198"/>
                </a:cubicBezTo>
                <a:cubicBezTo>
                  <a:pt x="295" y="199"/>
                  <a:pt x="295" y="200"/>
                  <a:pt x="296" y="200"/>
                </a:cubicBezTo>
                <a:cubicBezTo>
                  <a:pt x="295" y="202"/>
                  <a:pt x="294" y="203"/>
                  <a:pt x="293" y="204"/>
                </a:cubicBezTo>
                <a:cubicBezTo>
                  <a:pt x="293" y="202"/>
                  <a:pt x="292" y="201"/>
                  <a:pt x="292" y="199"/>
                </a:cubicBezTo>
                <a:close/>
                <a:moveTo>
                  <a:pt x="298" y="196"/>
                </a:moveTo>
                <a:cubicBezTo>
                  <a:pt x="299" y="196"/>
                  <a:pt x="300" y="195"/>
                  <a:pt x="301" y="195"/>
                </a:cubicBezTo>
                <a:cubicBezTo>
                  <a:pt x="300" y="196"/>
                  <a:pt x="299" y="197"/>
                  <a:pt x="299" y="197"/>
                </a:cubicBezTo>
                <a:cubicBezTo>
                  <a:pt x="298" y="197"/>
                  <a:pt x="298" y="197"/>
                  <a:pt x="298" y="196"/>
                </a:cubicBezTo>
                <a:close/>
                <a:moveTo>
                  <a:pt x="299" y="193"/>
                </a:moveTo>
                <a:cubicBezTo>
                  <a:pt x="298" y="193"/>
                  <a:pt x="297" y="194"/>
                  <a:pt x="296" y="194"/>
                </a:cubicBezTo>
                <a:cubicBezTo>
                  <a:pt x="295" y="191"/>
                  <a:pt x="293" y="188"/>
                  <a:pt x="292" y="186"/>
                </a:cubicBezTo>
                <a:cubicBezTo>
                  <a:pt x="292" y="185"/>
                  <a:pt x="293" y="185"/>
                  <a:pt x="293" y="184"/>
                </a:cubicBezTo>
                <a:cubicBezTo>
                  <a:pt x="299" y="178"/>
                  <a:pt x="306" y="172"/>
                  <a:pt x="312" y="166"/>
                </a:cubicBezTo>
                <a:cubicBezTo>
                  <a:pt x="314" y="170"/>
                  <a:pt x="317" y="174"/>
                  <a:pt x="319" y="178"/>
                </a:cubicBezTo>
                <a:cubicBezTo>
                  <a:pt x="315" y="181"/>
                  <a:pt x="311" y="184"/>
                  <a:pt x="308" y="188"/>
                </a:cubicBezTo>
                <a:cubicBezTo>
                  <a:pt x="305" y="189"/>
                  <a:pt x="302" y="191"/>
                  <a:pt x="299" y="193"/>
                </a:cubicBezTo>
                <a:close/>
                <a:moveTo>
                  <a:pt x="314" y="163"/>
                </a:moveTo>
                <a:cubicBezTo>
                  <a:pt x="314" y="163"/>
                  <a:pt x="314" y="163"/>
                  <a:pt x="314" y="163"/>
                </a:cubicBezTo>
                <a:cubicBezTo>
                  <a:pt x="317" y="167"/>
                  <a:pt x="320" y="170"/>
                  <a:pt x="323" y="174"/>
                </a:cubicBezTo>
                <a:cubicBezTo>
                  <a:pt x="323" y="174"/>
                  <a:pt x="323" y="174"/>
                  <a:pt x="323" y="174"/>
                </a:cubicBezTo>
                <a:cubicBezTo>
                  <a:pt x="323" y="175"/>
                  <a:pt x="322" y="175"/>
                  <a:pt x="322" y="175"/>
                </a:cubicBezTo>
                <a:cubicBezTo>
                  <a:pt x="319" y="171"/>
                  <a:pt x="317" y="167"/>
                  <a:pt x="314" y="163"/>
                </a:cubicBezTo>
                <a:close/>
                <a:moveTo>
                  <a:pt x="327" y="179"/>
                </a:moveTo>
                <a:cubicBezTo>
                  <a:pt x="332" y="184"/>
                  <a:pt x="336" y="189"/>
                  <a:pt x="341" y="195"/>
                </a:cubicBezTo>
                <a:cubicBezTo>
                  <a:pt x="339" y="196"/>
                  <a:pt x="337" y="198"/>
                  <a:pt x="335" y="199"/>
                </a:cubicBezTo>
                <a:cubicBezTo>
                  <a:pt x="332" y="193"/>
                  <a:pt x="328" y="187"/>
                  <a:pt x="325" y="181"/>
                </a:cubicBezTo>
                <a:cubicBezTo>
                  <a:pt x="326" y="180"/>
                  <a:pt x="327" y="180"/>
                  <a:pt x="327" y="179"/>
                </a:cubicBezTo>
                <a:close/>
                <a:moveTo>
                  <a:pt x="317" y="161"/>
                </a:moveTo>
                <a:cubicBezTo>
                  <a:pt x="320" y="157"/>
                  <a:pt x="323" y="154"/>
                  <a:pt x="326" y="151"/>
                </a:cubicBezTo>
                <a:cubicBezTo>
                  <a:pt x="329" y="151"/>
                  <a:pt x="331" y="152"/>
                  <a:pt x="334" y="152"/>
                </a:cubicBezTo>
                <a:cubicBezTo>
                  <a:pt x="336" y="155"/>
                  <a:pt x="338" y="158"/>
                  <a:pt x="340" y="162"/>
                </a:cubicBezTo>
                <a:cubicBezTo>
                  <a:pt x="335" y="165"/>
                  <a:pt x="331" y="168"/>
                  <a:pt x="326" y="172"/>
                </a:cubicBezTo>
                <a:cubicBezTo>
                  <a:pt x="323" y="168"/>
                  <a:pt x="320" y="164"/>
                  <a:pt x="317" y="161"/>
                </a:cubicBezTo>
                <a:close/>
                <a:moveTo>
                  <a:pt x="328" y="150"/>
                </a:moveTo>
                <a:cubicBezTo>
                  <a:pt x="329" y="149"/>
                  <a:pt x="330" y="148"/>
                  <a:pt x="331" y="147"/>
                </a:cubicBezTo>
                <a:cubicBezTo>
                  <a:pt x="332" y="148"/>
                  <a:pt x="332" y="149"/>
                  <a:pt x="333" y="151"/>
                </a:cubicBezTo>
                <a:cubicBezTo>
                  <a:pt x="331" y="150"/>
                  <a:pt x="329" y="150"/>
                  <a:pt x="328" y="150"/>
                </a:cubicBezTo>
                <a:close/>
                <a:moveTo>
                  <a:pt x="331" y="142"/>
                </a:moveTo>
                <a:cubicBezTo>
                  <a:pt x="330" y="141"/>
                  <a:pt x="328" y="139"/>
                  <a:pt x="327" y="137"/>
                </a:cubicBezTo>
                <a:cubicBezTo>
                  <a:pt x="327" y="136"/>
                  <a:pt x="328" y="136"/>
                  <a:pt x="328" y="136"/>
                </a:cubicBezTo>
                <a:cubicBezTo>
                  <a:pt x="329" y="135"/>
                  <a:pt x="328" y="134"/>
                  <a:pt x="327" y="134"/>
                </a:cubicBezTo>
                <a:cubicBezTo>
                  <a:pt x="326" y="134"/>
                  <a:pt x="326" y="135"/>
                  <a:pt x="326" y="135"/>
                </a:cubicBezTo>
                <a:cubicBezTo>
                  <a:pt x="324" y="132"/>
                  <a:pt x="323" y="130"/>
                  <a:pt x="328" y="132"/>
                </a:cubicBezTo>
                <a:cubicBezTo>
                  <a:pt x="331" y="133"/>
                  <a:pt x="334" y="135"/>
                  <a:pt x="336" y="137"/>
                </a:cubicBezTo>
                <a:cubicBezTo>
                  <a:pt x="335" y="139"/>
                  <a:pt x="333" y="140"/>
                  <a:pt x="331" y="142"/>
                </a:cubicBezTo>
                <a:close/>
                <a:moveTo>
                  <a:pt x="323" y="136"/>
                </a:moveTo>
                <a:cubicBezTo>
                  <a:pt x="318" y="139"/>
                  <a:pt x="312" y="142"/>
                  <a:pt x="307" y="146"/>
                </a:cubicBezTo>
                <a:cubicBezTo>
                  <a:pt x="305" y="143"/>
                  <a:pt x="304" y="141"/>
                  <a:pt x="302" y="139"/>
                </a:cubicBezTo>
                <a:cubicBezTo>
                  <a:pt x="301" y="137"/>
                  <a:pt x="299" y="138"/>
                  <a:pt x="299" y="140"/>
                </a:cubicBezTo>
                <a:cubicBezTo>
                  <a:pt x="300" y="142"/>
                  <a:pt x="301" y="145"/>
                  <a:pt x="302" y="147"/>
                </a:cubicBezTo>
                <a:cubicBezTo>
                  <a:pt x="296" y="146"/>
                  <a:pt x="290" y="145"/>
                  <a:pt x="284" y="145"/>
                </a:cubicBezTo>
                <a:cubicBezTo>
                  <a:pt x="294" y="137"/>
                  <a:pt x="305" y="131"/>
                  <a:pt x="318" y="128"/>
                </a:cubicBezTo>
                <a:cubicBezTo>
                  <a:pt x="320" y="131"/>
                  <a:pt x="322" y="133"/>
                  <a:pt x="323" y="136"/>
                </a:cubicBezTo>
                <a:close/>
                <a:moveTo>
                  <a:pt x="301" y="149"/>
                </a:moveTo>
                <a:cubicBezTo>
                  <a:pt x="299" y="151"/>
                  <a:pt x="297" y="152"/>
                  <a:pt x="294" y="154"/>
                </a:cubicBezTo>
                <a:cubicBezTo>
                  <a:pt x="290" y="156"/>
                  <a:pt x="286" y="158"/>
                  <a:pt x="282" y="160"/>
                </a:cubicBezTo>
                <a:cubicBezTo>
                  <a:pt x="281" y="159"/>
                  <a:pt x="281" y="158"/>
                  <a:pt x="281" y="157"/>
                </a:cubicBezTo>
                <a:cubicBezTo>
                  <a:pt x="280" y="154"/>
                  <a:pt x="277" y="155"/>
                  <a:pt x="277" y="158"/>
                </a:cubicBezTo>
                <a:cubicBezTo>
                  <a:pt x="278" y="159"/>
                  <a:pt x="278" y="161"/>
                  <a:pt x="278" y="162"/>
                </a:cubicBezTo>
                <a:cubicBezTo>
                  <a:pt x="276" y="163"/>
                  <a:pt x="273" y="164"/>
                  <a:pt x="270" y="165"/>
                </a:cubicBezTo>
                <a:cubicBezTo>
                  <a:pt x="272" y="160"/>
                  <a:pt x="274" y="155"/>
                  <a:pt x="277" y="151"/>
                </a:cubicBezTo>
                <a:cubicBezTo>
                  <a:pt x="277" y="150"/>
                  <a:pt x="278" y="150"/>
                  <a:pt x="278" y="149"/>
                </a:cubicBezTo>
                <a:cubicBezTo>
                  <a:pt x="279" y="149"/>
                  <a:pt x="280" y="148"/>
                  <a:pt x="281" y="147"/>
                </a:cubicBezTo>
                <a:cubicBezTo>
                  <a:pt x="288" y="148"/>
                  <a:pt x="294" y="149"/>
                  <a:pt x="301" y="149"/>
                </a:cubicBezTo>
                <a:close/>
                <a:moveTo>
                  <a:pt x="222" y="147"/>
                </a:moveTo>
                <a:cubicBezTo>
                  <a:pt x="222" y="146"/>
                  <a:pt x="221" y="145"/>
                  <a:pt x="221" y="144"/>
                </a:cubicBezTo>
                <a:cubicBezTo>
                  <a:pt x="222" y="145"/>
                  <a:pt x="224" y="146"/>
                  <a:pt x="225" y="147"/>
                </a:cubicBezTo>
                <a:cubicBezTo>
                  <a:pt x="224" y="147"/>
                  <a:pt x="223" y="147"/>
                  <a:pt x="222" y="147"/>
                </a:cubicBezTo>
                <a:close/>
                <a:moveTo>
                  <a:pt x="203" y="148"/>
                </a:moveTo>
                <a:cubicBezTo>
                  <a:pt x="199" y="148"/>
                  <a:pt x="196" y="148"/>
                  <a:pt x="192" y="147"/>
                </a:cubicBezTo>
                <a:cubicBezTo>
                  <a:pt x="184" y="143"/>
                  <a:pt x="175" y="140"/>
                  <a:pt x="166" y="138"/>
                </a:cubicBezTo>
                <a:cubicBezTo>
                  <a:pt x="164" y="135"/>
                  <a:pt x="162" y="131"/>
                  <a:pt x="159" y="127"/>
                </a:cubicBezTo>
                <a:cubicBezTo>
                  <a:pt x="164" y="129"/>
                  <a:pt x="169" y="130"/>
                  <a:pt x="174" y="131"/>
                </a:cubicBezTo>
                <a:cubicBezTo>
                  <a:pt x="182" y="133"/>
                  <a:pt x="191" y="134"/>
                  <a:pt x="199" y="136"/>
                </a:cubicBezTo>
                <a:cubicBezTo>
                  <a:pt x="200" y="136"/>
                  <a:pt x="201" y="136"/>
                  <a:pt x="202" y="137"/>
                </a:cubicBezTo>
                <a:cubicBezTo>
                  <a:pt x="202" y="140"/>
                  <a:pt x="203" y="144"/>
                  <a:pt x="203" y="148"/>
                </a:cubicBezTo>
                <a:close/>
                <a:moveTo>
                  <a:pt x="146" y="137"/>
                </a:moveTo>
                <a:cubicBezTo>
                  <a:pt x="144" y="137"/>
                  <a:pt x="143" y="137"/>
                  <a:pt x="142" y="137"/>
                </a:cubicBezTo>
                <a:cubicBezTo>
                  <a:pt x="133" y="135"/>
                  <a:pt x="124" y="132"/>
                  <a:pt x="116" y="130"/>
                </a:cubicBezTo>
                <a:cubicBezTo>
                  <a:pt x="114" y="125"/>
                  <a:pt x="112" y="121"/>
                  <a:pt x="110" y="116"/>
                </a:cubicBezTo>
                <a:cubicBezTo>
                  <a:pt x="118" y="118"/>
                  <a:pt x="127" y="120"/>
                  <a:pt x="136" y="121"/>
                </a:cubicBezTo>
                <a:cubicBezTo>
                  <a:pt x="138" y="122"/>
                  <a:pt x="141" y="123"/>
                  <a:pt x="144" y="123"/>
                </a:cubicBezTo>
                <a:cubicBezTo>
                  <a:pt x="144" y="128"/>
                  <a:pt x="145" y="132"/>
                  <a:pt x="146" y="137"/>
                </a:cubicBezTo>
                <a:close/>
                <a:moveTo>
                  <a:pt x="112" y="129"/>
                </a:moveTo>
                <a:cubicBezTo>
                  <a:pt x="108" y="128"/>
                  <a:pt x="104" y="126"/>
                  <a:pt x="100" y="125"/>
                </a:cubicBezTo>
                <a:cubicBezTo>
                  <a:pt x="99" y="121"/>
                  <a:pt x="98" y="117"/>
                  <a:pt x="98" y="112"/>
                </a:cubicBezTo>
                <a:cubicBezTo>
                  <a:pt x="100" y="113"/>
                  <a:pt x="103" y="114"/>
                  <a:pt x="105" y="115"/>
                </a:cubicBezTo>
                <a:cubicBezTo>
                  <a:pt x="107" y="119"/>
                  <a:pt x="110" y="124"/>
                  <a:pt x="112" y="129"/>
                </a:cubicBezTo>
                <a:close/>
                <a:moveTo>
                  <a:pt x="94" y="111"/>
                </a:moveTo>
                <a:cubicBezTo>
                  <a:pt x="95" y="116"/>
                  <a:pt x="95" y="120"/>
                  <a:pt x="96" y="125"/>
                </a:cubicBezTo>
                <a:cubicBezTo>
                  <a:pt x="94" y="124"/>
                  <a:pt x="92" y="124"/>
                  <a:pt x="90" y="123"/>
                </a:cubicBezTo>
                <a:cubicBezTo>
                  <a:pt x="86" y="117"/>
                  <a:pt x="82" y="111"/>
                  <a:pt x="78" y="106"/>
                </a:cubicBezTo>
                <a:cubicBezTo>
                  <a:pt x="83" y="108"/>
                  <a:pt x="89" y="110"/>
                  <a:pt x="94" y="111"/>
                </a:cubicBezTo>
                <a:close/>
                <a:moveTo>
                  <a:pt x="85" y="181"/>
                </a:moveTo>
                <a:cubicBezTo>
                  <a:pt x="84" y="170"/>
                  <a:pt x="79" y="160"/>
                  <a:pt x="74" y="150"/>
                </a:cubicBezTo>
                <a:cubicBezTo>
                  <a:pt x="83" y="150"/>
                  <a:pt x="92" y="149"/>
                  <a:pt x="101" y="148"/>
                </a:cubicBezTo>
                <a:cubicBezTo>
                  <a:pt x="101" y="148"/>
                  <a:pt x="102" y="149"/>
                  <a:pt x="102" y="149"/>
                </a:cubicBezTo>
                <a:cubicBezTo>
                  <a:pt x="102" y="150"/>
                  <a:pt x="104" y="150"/>
                  <a:pt x="104" y="149"/>
                </a:cubicBezTo>
                <a:cubicBezTo>
                  <a:pt x="106" y="154"/>
                  <a:pt x="107" y="160"/>
                  <a:pt x="109" y="166"/>
                </a:cubicBezTo>
                <a:cubicBezTo>
                  <a:pt x="107" y="172"/>
                  <a:pt x="105" y="179"/>
                  <a:pt x="104" y="186"/>
                </a:cubicBezTo>
                <a:cubicBezTo>
                  <a:pt x="97" y="188"/>
                  <a:pt x="89" y="189"/>
                  <a:pt x="82" y="192"/>
                </a:cubicBezTo>
                <a:cubicBezTo>
                  <a:pt x="82" y="192"/>
                  <a:pt x="82" y="191"/>
                  <a:pt x="82" y="191"/>
                </a:cubicBezTo>
                <a:cubicBezTo>
                  <a:pt x="84" y="189"/>
                  <a:pt x="86" y="185"/>
                  <a:pt x="85" y="181"/>
                </a:cubicBezTo>
                <a:close/>
                <a:moveTo>
                  <a:pt x="50" y="268"/>
                </a:moveTo>
                <a:cubicBezTo>
                  <a:pt x="55" y="266"/>
                  <a:pt x="60" y="265"/>
                  <a:pt x="65" y="263"/>
                </a:cubicBezTo>
                <a:cubicBezTo>
                  <a:pt x="65" y="264"/>
                  <a:pt x="66" y="265"/>
                  <a:pt x="67" y="265"/>
                </a:cubicBezTo>
                <a:cubicBezTo>
                  <a:pt x="71" y="266"/>
                  <a:pt x="75" y="267"/>
                  <a:pt x="79" y="267"/>
                </a:cubicBezTo>
                <a:cubicBezTo>
                  <a:pt x="67" y="275"/>
                  <a:pt x="56" y="284"/>
                  <a:pt x="46" y="294"/>
                </a:cubicBezTo>
                <a:cubicBezTo>
                  <a:pt x="47" y="285"/>
                  <a:pt x="48" y="276"/>
                  <a:pt x="50" y="268"/>
                </a:cubicBezTo>
                <a:close/>
                <a:moveTo>
                  <a:pt x="156" y="285"/>
                </a:moveTo>
                <a:cubicBezTo>
                  <a:pt x="143" y="290"/>
                  <a:pt x="129" y="295"/>
                  <a:pt x="115" y="297"/>
                </a:cubicBezTo>
                <a:cubicBezTo>
                  <a:pt x="120" y="293"/>
                  <a:pt x="124" y="288"/>
                  <a:pt x="129" y="283"/>
                </a:cubicBezTo>
                <a:cubicBezTo>
                  <a:pt x="146" y="276"/>
                  <a:pt x="163" y="270"/>
                  <a:pt x="182" y="269"/>
                </a:cubicBezTo>
                <a:cubicBezTo>
                  <a:pt x="185" y="269"/>
                  <a:pt x="185" y="265"/>
                  <a:pt x="182" y="265"/>
                </a:cubicBezTo>
                <a:cubicBezTo>
                  <a:pt x="165" y="265"/>
                  <a:pt x="149" y="271"/>
                  <a:pt x="133" y="277"/>
                </a:cubicBezTo>
                <a:cubicBezTo>
                  <a:pt x="134" y="277"/>
                  <a:pt x="134" y="276"/>
                  <a:pt x="134" y="276"/>
                </a:cubicBezTo>
                <a:cubicBezTo>
                  <a:pt x="146" y="271"/>
                  <a:pt x="158" y="267"/>
                  <a:pt x="170" y="263"/>
                </a:cubicBezTo>
                <a:cubicBezTo>
                  <a:pt x="177" y="261"/>
                  <a:pt x="184" y="260"/>
                  <a:pt x="190" y="258"/>
                </a:cubicBezTo>
                <a:cubicBezTo>
                  <a:pt x="194" y="260"/>
                  <a:pt x="197" y="263"/>
                  <a:pt x="201" y="265"/>
                </a:cubicBezTo>
                <a:cubicBezTo>
                  <a:pt x="186" y="272"/>
                  <a:pt x="172" y="279"/>
                  <a:pt x="156" y="285"/>
                </a:cubicBezTo>
                <a:close/>
                <a:moveTo>
                  <a:pt x="241" y="241"/>
                </a:moveTo>
                <a:cubicBezTo>
                  <a:pt x="241" y="241"/>
                  <a:pt x="241" y="241"/>
                  <a:pt x="241" y="241"/>
                </a:cubicBezTo>
                <a:cubicBezTo>
                  <a:pt x="241" y="241"/>
                  <a:pt x="240" y="242"/>
                  <a:pt x="240" y="242"/>
                </a:cubicBezTo>
                <a:cubicBezTo>
                  <a:pt x="240" y="242"/>
                  <a:pt x="240" y="241"/>
                  <a:pt x="241" y="241"/>
                </a:cubicBezTo>
                <a:close/>
                <a:moveTo>
                  <a:pt x="243" y="239"/>
                </a:moveTo>
                <a:cubicBezTo>
                  <a:pt x="243" y="238"/>
                  <a:pt x="244" y="237"/>
                  <a:pt x="244" y="237"/>
                </a:cubicBezTo>
                <a:cubicBezTo>
                  <a:pt x="246" y="236"/>
                  <a:pt x="248" y="235"/>
                  <a:pt x="250" y="234"/>
                </a:cubicBezTo>
                <a:cubicBezTo>
                  <a:pt x="251" y="233"/>
                  <a:pt x="251" y="231"/>
                  <a:pt x="250" y="230"/>
                </a:cubicBezTo>
                <a:cubicBezTo>
                  <a:pt x="251" y="229"/>
                  <a:pt x="252" y="228"/>
                  <a:pt x="253" y="227"/>
                </a:cubicBezTo>
                <a:cubicBezTo>
                  <a:pt x="254" y="230"/>
                  <a:pt x="256" y="233"/>
                  <a:pt x="257" y="236"/>
                </a:cubicBezTo>
                <a:cubicBezTo>
                  <a:pt x="257" y="236"/>
                  <a:pt x="256" y="236"/>
                  <a:pt x="256" y="236"/>
                </a:cubicBezTo>
                <a:cubicBezTo>
                  <a:pt x="255" y="236"/>
                  <a:pt x="255" y="236"/>
                  <a:pt x="255" y="236"/>
                </a:cubicBezTo>
                <a:cubicBezTo>
                  <a:pt x="251" y="234"/>
                  <a:pt x="247" y="236"/>
                  <a:pt x="245" y="239"/>
                </a:cubicBezTo>
                <a:cubicBezTo>
                  <a:pt x="244" y="240"/>
                  <a:pt x="244" y="240"/>
                  <a:pt x="243" y="240"/>
                </a:cubicBezTo>
                <a:cubicBezTo>
                  <a:pt x="243" y="240"/>
                  <a:pt x="243" y="239"/>
                  <a:pt x="243" y="239"/>
                </a:cubicBezTo>
                <a:close/>
                <a:moveTo>
                  <a:pt x="286" y="221"/>
                </a:moveTo>
                <a:cubicBezTo>
                  <a:pt x="287" y="222"/>
                  <a:pt x="289" y="224"/>
                  <a:pt x="290" y="225"/>
                </a:cubicBezTo>
                <a:cubicBezTo>
                  <a:pt x="288" y="226"/>
                  <a:pt x="286" y="227"/>
                  <a:pt x="285" y="227"/>
                </a:cubicBezTo>
                <a:cubicBezTo>
                  <a:pt x="285" y="225"/>
                  <a:pt x="285" y="223"/>
                  <a:pt x="286" y="221"/>
                </a:cubicBezTo>
                <a:close/>
                <a:moveTo>
                  <a:pt x="294" y="208"/>
                </a:moveTo>
                <a:cubicBezTo>
                  <a:pt x="296" y="206"/>
                  <a:pt x="297" y="205"/>
                  <a:pt x="298" y="203"/>
                </a:cubicBezTo>
                <a:cubicBezTo>
                  <a:pt x="301" y="208"/>
                  <a:pt x="304" y="212"/>
                  <a:pt x="307" y="216"/>
                </a:cubicBezTo>
                <a:cubicBezTo>
                  <a:pt x="304" y="218"/>
                  <a:pt x="301" y="219"/>
                  <a:pt x="299" y="221"/>
                </a:cubicBezTo>
                <a:cubicBezTo>
                  <a:pt x="297" y="216"/>
                  <a:pt x="296" y="212"/>
                  <a:pt x="294" y="208"/>
                </a:cubicBezTo>
                <a:close/>
                <a:moveTo>
                  <a:pt x="300" y="200"/>
                </a:moveTo>
                <a:cubicBezTo>
                  <a:pt x="301" y="199"/>
                  <a:pt x="302" y="199"/>
                  <a:pt x="302" y="198"/>
                </a:cubicBezTo>
                <a:cubicBezTo>
                  <a:pt x="305" y="195"/>
                  <a:pt x="307" y="192"/>
                  <a:pt x="310" y="190"/>
                </a:cubicBezTo>
                <a:cubicBezTo>
                  <a:pt x="314" y="187"/>
                  <a:pt x="318" y="185"/>
                  <a:pt x="322" y="183"/>
                </a:cubicBezTo>
                <a:cubicBezTo>
                  <a:pt x="325" y="189"/>
                  <a:pt x="329" y="195"/>
                  <a:pt x="332" y="201"/>
                </a:cubicBezTo>
                <a:cubicBezTo>
                  <a:pt x="332" y="201"/>
                  <a:pt x="332" y="202"/>
                  <a:pt x="331" y="202"/>
                </a:cubicBezTo>
                <a:cubicBezTo>
                  <a:pt x="326" y="205"/>
                  <a:pt x="321" y="208"/>
                  <a:pt x="316" y="211"/>
                </a:cubicBezTo>
                <a:cubicBezTo>
                  <a:pt x="314" y="212"/>
                  <a:pt x="312" y="213"/>
                  <a:pt x="310" y="214"/>
                </a:cubicBezTo>
                <a:cubicBezTo>
                  <a:pt x="307" y="210"/>
                  <a:pt x="303" y="205"/>
                  <a:pt x="300" y="200"/>
                </a:cubicBezTo>
                <a:close/>
                <a:moveTo>
                  <a:pt x="336" y="203"/>
                </a:moveTo>
                <a:cubicBezTo>
                  <a:pt x="339" y="201"/>
                  <a:pt x="342" y="199"/>
                  <a:pt x="344" y="198"/>
                </a:cubicBezTo>
                <a:cubicBezTo>
                  <a:pt x="346" y="200"/>
                  <a:pt x="349" y="203"/>
                  <a:pt x="351" y="205"/>
                </a:cubicBezTo>
                <a:cubicBezTo>
                  <a:pt x="348" y="208"/>
                  <a:pt x="345" y="211"/>
                  <a:pt x="341" y="214"/>
                </a:cubicBezTo>
                <a:cubicBezTo>
                  <a:pt x="340" y="210"/>
                  <a:pt x="338" y="206"/>
                  <a:pt x="336" y="203"/>
                </a:cubicBezTo>
                <a:close/>
                <a:moveTo>
                  <a:pt x="344" y="193"/>
                </a:moveTo>
                <a:cubicBezTo>
                  <a:pt x="342" y="191"/>
                  <a:pt x="340" y="189"/>
                  <a:pt x="339" y="187"/>
                </a:cubicBezTo>
                <a:cubicBezTo>
                  <a:pt x="336" y="184"/>
                  <a:pt x="333" y="180"/>
                  <a:pt x="330" y="177"/>
                </a:cubicBezTo>
                <a:cubicBezTo>
                  <a:pt x="335" y="174"/>
                  <a:pt x="339" y="171"/>
                  <a:pt x="344" y="167"/>
                </a:cubicBezTo>
                <a:cubicBezTo>
                  <a:pt x="347" y="173"/>
                  <a:pt x="351" y="180"/>
                  <a:pt x="354" y="186"/>
                </a:cubicBezTo>
                <a:cubicBezTo>
                  <a:pt x="351" y="188"/>
                  <a:pt x="347" y="190"/>
                  <a:pt x="344" y="193"/>
                </a:cubicBezTo>
                <a:close/>
                <a:moveTo>
                  <a:pt x="328" y="174"/>
                </a:moveTo>
                <a:cubicBezTo>
                  <a:pt x="328" y="174"/>
                  <a:pt x="328" y="174"/>
                  <a:pt x="328" y="174"/>
                </a:cubicBezTo>
                <a:cubicBezTo>
                  <a:pt x="332" y="171"/>
                  <a:pt x="337" y="168"/>
                  <a:pt x="342" y="165"/>
                </a:cubicBezTo>
                <a:cubicBezTo>
                  <a:pt x="342" y="165"/>
                  <a:pt x="342" y="165"/>
                  <a:pt x="342" y="165"/>
                </a:cubicBezTo>
                <a:cubicBezTo>
                  <a:pt x="337" y="168"/>
                  <a:pt x="333" y="171"/>
                  <a:pt x="328" y="174"/>
                </a:cubicBezTo>
                <a:close/>
                <a:moveTo>
                  <a:pt x="345" y="163"/>
                </a:moveTo>
                <a:cubicBezTo>
                  <a:pt x="346" y="162"/>
                  <a:pt x="346" y="162"/>
                  <a:pt x="347" y="161"/>
                </a:cubicBezTo>
                <a:cubicBezTo>
                  <a:pt x="346" y="162"/>
                  <a:pt x="346" y="162"/>
                  <a:pt x="345" y="163"/>
                </a:cubicBezTo>
                <a:cubicBezTo>
                  <a:pt x="345" y="163"/>
                  <a:pt x="345" y="163"/>
                  <a:pt x="345" y="163"/>
                </a:cubicBezTo>
                <a:close/>
                <a:moveTo>
                  <a:pt x="343" y="160"/>
                </a:moveTo>
                <a:cubicBezTo>
                  <a:pt x="341" y="157"/>
                  <a:pt x="340" y="155"/>
                  <a:pt x="338" y="152"/>
                </a:cubicBezTo>
                <a:cubicBezTo>
                  <a:pt x="342" y="152"/>
                  <a:pt x="346" y="153"/>
                  <a:pt x="349" y="153"/>
                </a:cubicBezTo>
                <a:cubicBezTo>
                  <a:pt x="350" y="153"/>
                  <a:pt x="350" y="152"/>
                  <a:pt x="349" y="152"/>
                </a:cubicBezTo>
                <a:cubicBezTo>
                  <a:pt x="345" y="152"/>
                  <a:pt x="341" y="151"/>
                  <a:pt x="337" y="151"/>
                </a:cubicBezTo>
                <a:cubicBezTo>
                  <a:pt x="336" y="149"/>
                  <a:pt x="334" y="147"/>
                  <a:pt x="333" y="144"/>
                </a:cubicBezTo>
                <a:cubicBezTo>
                  <a:pt x="335" y="143"/>
                  <a:pt x="337" y="141"/>
                  <a:pt x="339" y="139"/>
                </a:cubicBezTo>
                <a:cubicBezTo>
                  <a:pt x="342" y="142"/>
                  <a:pt x="346" y="146"/>
                  <a:pt x="350" y="149"/>
                </a:cubicBezTo>
                <a:cubicBezTo>
                  <a:pt x="351" y="150"/>
                  <a:pt x="352" y="152"/>
                  <a:pt x="354" y="153"/>
                </a:cubicBezTo>
                <a:cubicBezTo>
                  <a:pt x="350" y="156"/>
                  <a:pt x="347" y="158"/>
                  <a:pt x="343" y="160"/>
                </a:cubicBezTo>
                <a:close/>
                <a:moveTo>
                  <a:pt x="286" y="139"/>
                </a:moveTo>
                <a:cubicBezTo>
                  <a:pt x="294" y="132"/>
                  <a:pt x="305" y="129"/>
                  <a:pt x="316" y="128"/>
                </a:cubicBezTo>
                <a:cubicBezTo>
                  <a:pt x="303" y="131"/>
                  <a:pt x="292" y="137"/>
                  <a:pt x="282" y="144"/>
                </a:cubicBezTo>
                <a:cubicBezTo>
                  <a:pt x="282" y="144"/>
                  <a:pt x="282" y="144"/>
                  <a:pt x="281" y="144"/>
                </a:cubicBezTo>
                <a:cubicBezTo>
                  <a:pt x="283" y="143"/>
                  <a:pt x="284" y="141"/>
                  <a:pt x="286" y="139"/>
                </a:cubicBezTo>
                <a:close/>
                <a:moveTo>
                  <a:pt x="233" y="134"/>
                </a:moveTo>
                <a:cubicBezTo>
                  <a:pt x="241" y="136"/>
                  <a:pt x="246" y="137"/>
                  <a:pt x="251" y="140"/>
                </a:cubicBezTo>
                <a:cubicBezTo>
                  <a:pt x="239" y="138"/>
                  <a:pt x="226" y="136"/>
                  <a:pt x="214" y="134"/>
                </a:cubicBezTo>
                <a:cubicBezTo>
                  <a:pt x="212" y="131"/>
                  <a:pt x="210" y="127"/>
                  <a:pt x="209" y="124"/>
                </a:cubicBezTo>
                <a:cubicBezTo>
                  <a:pt x="217" y="128"/>
                  <a:pt x="225" y="131"/>
                  <a:pt x="233" y="134"/>
                </a:cubicBezTo>
                <a:close/>
                <a:moveTo>
                  <a:pt x="199" y="120"/>
                </a:moveTo>
                <a:cubicBezTo>
                  <a:pt x="200" y="123"/>
                  <a:pt x="200" y="126"/>
                  <a:pt x="201" y="130"/>
                </a:cubicBezTo>
                <a:cubicBezTo>
                  <a:pt x="186" y="125"/>
                  <a:pt x="170" y="122"/>
                  <a:pt x="155" y="119"/>
                </a:cubicBezTo>
                <a:cubicBezTo>
                  <a:pt x="150" y="111"/>
                  <a:pt x="145" y="103"/>
                  <a:pt x="139" y="95"/>
                </a:cubicBezTo>
                <a:cubicBezTo>
                  <a:pt x="138" y="93"/>
                  <a:pt x="136" y="94"/>
                  <a:pt x="137" y="96"/>
                </a:cubicBezTo>
                <a:cubicBezTo>
                  <a:pt x="139" y="103"/>
                  <a:pt x="141" y="110"/>
                  <a:pt x="142" y="117"/>
                </a:cubicBezTo>
                <a:cubicBezTo>
                  <a:pt x="137" y="116"/>
                  <a:pt x="132" y="115"/>
                  <a:pt x="127" y="114"/>
                </a:cubicBezTo>
                <a:cubicBezTo>
                  <a:pt x="120" y="111"/>
                  <a:pt x="113" y="109"/>
                  <a:pt x="106" y="107"/>
                </a:cubicBezTo>
                <a:cubicBezTo>
                  <a:pt x="101" y="94"/>
                  <a:pt x="97" y="80"/>
                  <a:pt x="94" y="67"/>
                </a:cubicBezTo>
                <a:cubicBezTo>
                  <a:pt x="94" y="67"/>
                  <a:pt x="94" y="67"/>
                  <a:pt x="94" y="66"/>
                </a:cubicBezTo>
                <a:cubicBezTo>
                  <a:pt x="112" y="72"/>
                  <a:pt x="128" y="81"/>
                  <a:pt x="145" y="89"/>
                </a:cubicBezTo>
                <a:cubicBezTo>
                  <a:pt x="163" y="99"/>
                  <a:pt x="181" y="110"/>
                  <a:pt x="199" y="120"/>
                </a:cubicBezTo>
                <a:close/>
                <a:moveTo>
                  <a:pt x="80" y="63"/>
                </a:moveTo>
                <a:cubicBezTo>
                  <a:pt x="83" y="63"/>
                  <a:pt x="86" y="64"/>
                  <a:pt x="89" y="65"/>
                </a:cubicBezTo>
                <a:cubicBezTo>
                  <a:pt x="91" y="77"/>
                  <a:pt x="92" y="89"/>
                  <a:pt x="93" y="101"/>
                </a:cubicBezTo>
                <a:cubicBezTo>
                  <a:pt x="83" y="97"/>
                  <a:pt x="74" y="93"/>
                  <a:pt x="64" y="88"/>
                </a:cubicBezTo>
                <a:cubicBezTo>
                  <a:pt x="57" y="78"/>
                  <a:pt x="50" y="69"/>
                  <a:pt x="43" y="60"/>
                </a:cubicBezTo>
                <a:cubicBezTo>
                  <a:pt x="55" y="57"/>
                  <a:pt x="69" y="61"/>
                  <a:pt x="80" y="63"/>
                </a:cubicBezTo>
                <a:close/>
                <a:moveTo>
                  <a:pt x="214" y="257"/>
                </a:moveTo>
                <a:cubicBezTo>
                  <a:pt x="215" y="256"/>
                  <a:pt x="215" y="254"/>
                  <a:pt x="216" y="253"/>
                </a:cubicBezTo>
                <a:cubicBezTo>
                  <a:pt x="216" y="254"/>
                  <a:pt x="217" y="254"/>
                  <a:pt x="218" y="255"/>
                </a:cubicBezTo>
                <a:cubicBezTo>
                  <a:pt x="216" y="256"/>
                  <a:pt x="215" y="257"/>
                  <a:pt x="214" y="257"/>
                </a:cubicBezTo>
                <a:close/>
                <a:moveTo>
                  <a:pt x="318" y="250"/>
                </a:moveTo>
                <a:cubicBezTo>
                  <a:pt x="311" y="251"/>
                  <a:pt x="304" y="252"/>
                  <a:pt x="297" y="254"/>
                </a:cubicBezTo>
                <a:cubicBezTo>
                  <a:pt x="290" y="250"/>
                  <a:pt x="284" y="245"/>
                  <a:pt x="279" y="239"/>
                </a:cubicBezTo>
                <a:cubicBezTo>
                  <a:pt x="279" y="238"/>
                  <a:pt x="279" y="237"/>
                  <a:pt x="280" y="236"/>
                </a:cubicBezTo>
                <a:cubicBezTo>
                  <a:pt x="280" y="236"/>
                  <a:pt x="279" y="235"/>
                  <a:pt x="278" y="236"/>
                </a:cubicBezTo>
                <a:cubicBezTo>
                  <a:pt x="278" y="236"/>
                  <a:pt x="278" y="237"/>
                  <a:pt x="278" y="237"/>
                </a:cubicBezTo>
                <a:cubicBezTo>
                  <a:pt x="275" y="234"/>
                  <a:pt x="272" y="230"/>
                  <a:pt x="270" y="225"/>
                </a:cubicBezTo>
                <a:cubicBezTo>
                  <a:pt x="273" y="226"/>
                  <a:pt x="276" y="227"/>
                  <a:pt x="279" y="228"/>
                </a:cubicBezTo>
                <a:cubicBezTo>
                  <a:pt x="279" y="228"/>
                  <a:pt x="279" y="228"/>
                  <a:pt x="279" y="228"/>
                </a:cubicBezTo>
                <a:cubicBezTo>
                  <a:pt x="278" y="229"/>
                  <a:pt x="278" y="230"/>
                  <a:pt x="277" y="231"/>
                </a:cubicBezTo>
                <a:cubicBezTo>
                  <a:pt x="277" y="233"/>
                  <a:pt x="279" y="234"/>
                  <a:pt x="280" y="233"/>
                </a:cubicBezTo>
                <a:cubicBezTo>
                  <a:pt x="284" y="231"/>
                  <a:pt x="289" y="229"/>
                  <a:pt x="293" y="227"/>
                </a:cubicBezTo>
                <a:cubicBezTo>
                  <a:pt x="295" y="229"/>
                  <a:pt x="298" y="231"/>
                  <a:pt x="300" y="233"/>
                </a:cubicBezTo>
                <a:cubicBezTo>
                  <a:pt x="301" y="233"/>
                  <a:pt x="302" y="233"/>
                  <a:pt x="302" y="232"/>
                </a:cubicBezTo>
                <a:cubicBezTo>
                  <a:pt x="301" y="229"/>
                  <a:pt x="300" y="226"/>
                  <a:pt x="300" y="224"/>
                </a:cubicBezTo>
                <a:cubicBezTo>
                  <a:pt x="303" y="222"/>
                  <a:pt x="306" y="220"/>
                  <a:pt x="309" y="219"/>
                </a:cubicBezTo>
                <a:cubicBezTo>
                  <a:pt x="310" y="219"/>
                  <a:pt x="311" y="220"/>
                  <a:pt x="311" y="221"/>
                </a:cubicBezTo>
                <a:cubicBezTo>
                  <a:pt x="305" y="228"/>
                  <a:pt x="300" y="236"/>
                  <a:pt x="295" y="244"/>
                </a:cubicBezTo>
                <a:cubicBezTo>
                  <a:pt x="294" y="246"/>
                  <a:pt x="296" y="247"/>
                  <a:pt x="297" y="246"/>
                </a:cubicBezTo>
                <a:cubicBezTo>
                  <a:pt x="305" y="242"/>
                  <a:pt x="313" y="237"/>
                  <a:pt x="321" y="232"/>
                </a:cubicBezTo>
                <a:cubicBezTo>
                  <a:pt x="323" y="233"/>
                  <a:pt x="324" y="234"/>
                  <a:pt x="325" y="235"/>
                </a:cubicBezTo>
                <a:cubicBezTo>
                  <a:pt x="324" y="237"/>
                  <a:pt x="323" y="238"/>
                  <a:pt x="322" y="240"/>
                </a:cubicBezTo>
                <a:cubicBezTo>
                  <a:pt x="321" y="241"/>
                  <a:pt x="323" y="243"/>
                  <a:pt x="324" y="241"/>
                </a:cubicBezTo>
                <a:cubicBezTo>
                  <a:pt x="325" y="240"/>
                  <a:pt x="326" y="239"/>
                  <a:pt x="327" y="237"/>
                </a:cubicBezTo>
                <a:cubicBezTo>
                  <a:pt x="331" y="240"/>
                  <a:pt x="334" y="244"/>
                  <a:pt x="338" y="247"/>
                </a:cubicBezTo>
                <a:cubicBezTo>
                  <a:pt x="331" y="248"/>
                  <a:pt x="324" y="249"/>
                  <a:pt x="318" y="250"/>
                </a:cubicBezTo>
                <a:close/>
                <a:moveTo>
                  <a:pt x="347" y="244"/>
                </a:moveTo>
                <a:cubicBezTo>
                  <a:pt x="347" y="235"/>
                  <a:pt x="345" y="227"/>
                  <a:pt x="343" y="219"/>
                </a:cubicBezTo>
                <a:cubicBezTo>
                  <a:pt x="346" y="215"/>
                  <a:pt x="350" y="211"/>
                  <a:pt x="354" y="208"/>
                </a:cubicBezTo>
                <a:cubicBezTo>
                  <a:pt x="355" y="209"/>
                  <a:pt x="356" y="210"/>
                  <a:pt x="357" y="211"/>
                </a:cubicBezTo>
                <a:cubicBezTo>
                  <a:pt x="354" y="213"/>
                  <a:pt x="351" y="214"/>
                  <a:pt x="348" y="215"/>
                </a:cubicBezTo>
                <a:cubicBezTo>
                  <a:pt x="345" y="216"/>
                  <a:pt x="345" y="223"/>
                  <a:pt x="349" y="222"/>
                </a:cubicBezTo>
                <a:cubicBezTo>
                  <a:pt x="355" y="222"/>
                  <a:pt x="360" y="221"/>
                  <a:pt x="365" y="219"/>
                </a:cubicBezTo>
                <a:cubicBezTo>
                  <a:pt x="366" y="220"/>
                  <a:pt x="367" y="221"/>
                  <a:pt x="367" y="222"/>
                </a:cubicBezTo>
                <a:cubicBezTo>
                  <a:pt x="366" y="225"/>
                  <a:pt x="363" y="229"/>
                  <a:pt x="361" y="233"/>
                </a:cubicBezTo>
                <a:cubicBezTo>
                  <a:pt x="357" y="238"/>
                  <a:pt x="352" y="242"/>
                  <a:pt x="347" y="244"/>
                </a:cubicBezTo>
                <a:close/>
                <a:moveTo>
                  <a:pt x="366" y="204"/>
                </a:moveTo>
                <a:cubicBezTo>
                  <a:pt x="364" y="199"/>
                  <a:pt x="361" y="193"/>
                  <a:pt x="359" y="188"/>
                </a:cubicBezTo>
                <a:cubicBezTo>
                  <a:pt x="360" y="187"/>
                  <a:pt x="362" y="186"/>
                  <a:pt x="363" y="185"/>
                </a:cubicBezTo>
                <a:cubicBezTo>
                  <a:pt x="365" y="184"/>
                  <a:pt x="364" y="181"/>
                  <a:pt x="362" y="182"/>
                </a:cubicBezTo>
                <a:cubicBezTo>
                  <a:pt x="360" y="183"/>
                  <a:pt x="359" y="184"/>
                  <a:pt x="357" y="185"/>
                </a:cubicBezTo>
                <a:cubicBezTo>
                  <a:pt x="354" y="178"/>
                  <a:pt x="350" y="172"/>
                  <a:pt x="346" y="165"/>
                </a:cubicBezTo>
                <a:cubicBezTo>
                  <a:pt x="350" y="162"/>
                  <a:pt x="353" y="159"/>
                  <a:pt x="357" y="156"/>
                </a:cubicBezTo>
                <a:cubicBezTo>
                  <a:pt x="364" y="165"/>
                  <a:pt x="371" y="175"/>
                  <a:pt x="379" y="184"/>
                </a:cubicBezTo>
                <a:cubicBezTo>
                  <a:pt x="379" y="185"/>
                  <a:pt x="379" y="185"/>
                  <a:pt x="379" y="186"/>
                </a:cubicBezTo>
                <a:cubicBezTo>
                  <a:pt x="376" y="193"/>
                  <a:pt x="371" y="199"/>
                  <a:pt x="366" y="204"/>
                </a:cubicBezTo>
                <a:close/>
                <a:moveTo>
                  <a:pt x="385" y="248"/>
                </a:moveTo>
                <a:cubicBezTo>
                  <a:pt x="385" y="248"/>
                  <a:pt x="384" y="248"/>
                  <a:pt x="384" y="248"/>
                </a:cubicBezTo>
                <a:cubicBezTo>
                  <a:pt x="384" y="248"/>
                  <a:pt x="385" y="247"/>
                  <a:pt x="385" y="247"/>
                </a:cubicBezTo>
                <a:cubicBezTo>
                  <a:pt x="385" y="247"/>
                  <a:pt x="385" y="247"/>
                  <a:pt x="385" y="246"/>
                </a:cubicBezTo>
                <a:cubicBezTo>
                  <a:pt x="385" y="247"/>
                  <a:pt x="385" y="247"/>
                  <a:pt x="385" y="248"/>
                </a:cubicBezTo>
                <a:close/>
                <a:moveTo>
                  <a:pt x="403" y="231"/>
                </a:moveTo>
                <a:cubicBezTo>
                  <a:pt x="405" y="219"/>
                  <a:pt x="406" y="207"/>
                  <a:pt x="407" y="195"/>
                </a:cubicBezTo>
                <a:cubicBezTo>
                  <a:pt x="410" y="195"/>
                  <a:pt x="412" y="195"/>
                  <a:pt x="415" y="194"/>
                </a:cubicBezTo>
                <a:cubicBezTo>
                  <a:pt x="416" y="194"/>
                  <a:pt x="416" y="194"/>
                  <a:pt x="417" y="194"/>
                </a:cubicBezTo>
                <a:cubicBezTo>
                  <a:pt x="418" y="209"/>
                  <a:pt x="421" y="223"/>
                  <a:pt x="427" y="237"/>
                </a:cubicBezTo>
                <a:cubicBezTo>
                  <a:pt x="428" y="239"/>
                  <a:pt x="430" y="238"/>
                  <a:pt x="430" y="236"/>
                </a:cubicBezTo>
                <a:cubicBezTo>
                  <a:pt x="430" y="235"/>
                  <a:pt x="430" y="233"/>
                  <a:pt x="430" y="231"/>
                </a:cubicBezTo>
                <a:cubicBezTo>
                  <a:pt x="442" y="241"/>
                  <a:pt x="456" y="248"/>
                  <a:pt x="471" y="251"/>
                </a:cubicBezTo>
                <a:cubicBezTo>
                  <a:pt x="482" y="257"/>
                  <a:pt x="493" y="259"/>
                  <a:pt x="504" y="256"/>
                </a:cubicBezTo>
                <a:cubicBezTo>
                  <a:pt x="505" y="257"/>
                  <a:pt x="505" y="258"/>
                  <a:pt x="506" y="259"/>
                </a:cubicBezTo>
                <a:cubicBezTo>
                  <a:pt x="507" y="261"/>
                  <a:pt x="510" y="260"/>
                  <a:pt x="510" y="258"/>
                </a:cubicBezTo>
                <a:cubicBezTo>
                  <a:pt x="510" y="257"/>
                  <a:pt x="510" y="255"/>
                  <a:pt x="510" y="254"/>
                </a:cubicBezTo>
                <a:cubicBezTo>
                  <a:pt x="511" y="253"/>
                  <a:pt x="511" y="253"/>
                  <a:pt x="511" y="253"/>
                </a:cubicBezTo>
                <a:cubicBezTo>
                  <a:pt x="519" y="253"/>
                  <a:pt x="528" y="252"/>
                  <a:pt x="536" y="251"/>
                </a:cubicBezTo>
                <a:cubicBezTo>
                  <a:pt x="536" y="252"/>
                  <a:pt x="537" y="253"/>
                  <a:pt x="537" y="254"/>
                </a:cubicBezTo>
                <a:cubicBezTo>
                  <a:pt x="538" y="256"/>
                  <a:pt x="540" y="256"/>
                  <a:pt x="540" y="254"/>
                </a:cubicBezTo>
                <a:cubicBezTo>
                  <a:pt x="540" y="253"/>
                  <a:pt x="541" y="251"/>
                  <a:pt x="541" y="250"/>
                </a:cubicBezTo>
                <a:cubicBezTo>
                  <a:pt x="547" y="249"/>
                  <a:pt x="554" y="248"/>
                  <a:pt x="560" y="247"/>
                </a:cubicBezTo>
                <a:cubicBezTo>
                  <a:pt x="561" y="251"/>
                  <a:pt x="562" y="255"/>
                  <a:pt x="563" y="259"/>
                </a:cubicBezTo>
                <a:cubicBezTo>
                  <a:pt x="564" y="260"/>
                  <a:pt x="566" y="261"/>
                  <a:pt x="567" y="259"/>
                </a:cubicBezTo>
                <a:cubicBezTo>
                  <a:pt x="567" y="255"/>
                  <a:pt x="568" y="252"/>
                  <a:pt x="569" y="249"/>
                </a:cubicBezTo>
                <a:cubicBezTo>
                  <a:pt x="574" y="251"/>
                  <a:pt x="580" y="254"/>
                  <a:pt x="586" y="256"/>
                </a:cubicBezTo>
                <a:cubicBezTo>
                  <a:pt x="587" y="256"/>
                  <a:pt x="588" y="256"/>
                  <a:pt x="589" y="255"/>
                </a:cubicBezTo>
                <a:cubicBezTo>
                  <a:pt x="597" y="246"/>
                  <a:pt x="597" y="259"/>
                  <a:pt x="598" y="268"/>
                </a:cubicBezTo>
                <a:cubicBezTo>
                  <a:pt x="599" y="268"/>
                  <a:pt x="599" y="269"/>
                  <a:pt x="600" y="269"/>
                </a:cubicBezTo>
                <a:cubicBezTo>
                  <a:pt x="532" y="269"/>
                  <a:pt x="465" y="259"/>
                  <a:pt x="403" y="231"/>
                </a:cubicBezTo>
                <a:close/>
                <a:moveTo>
                  <a:pt x="601" y="269"/>
                </a:moveTo>
                <a:cubicBezTo>
                  <a:pt x="601" y="269"/>
                  <a:pt x="602" y="268"/>
                  <a:pt x="602" y="268"/>
                </a:cubicBezTo>
                <a:cubicBezTo>
                  <a:pt x="615" y="242"/>
                  <a:pt x="604" y="217"/>
                  <a:pt x="588" y="196"/>
                </a:cubicBezTo>
                <a:cubicBezTo>
                  <a:pt x="587" y="195"/>
                  <a:pt x="586" y="196"/>
                  <a:pt x="586" y="197"/>
                </a:cubicBezTo>
                <a:cubicBezTo>
                  <a:pt x="594" y="207"/>
                  <a:pt x="599" y="217"/>
                  <a:pt x="603" y="229"/>
                </a:cubicBezTo>
                <a:cubicBezTo>
                  <a:pt x="606" y="238"/>
                  <a:pt x="605" y="247"/>
                  <a:pt x="603" y="256"/>
                </a:cubicBezTo>
                <a:cubicBezTo>
                  <a:pt x="599" y="273"/>
                  <a:pt x="598" y="247"/>
                  <a:pt x="598" y="245"/>
                </a:cubicBezTo>
                <a:cubicBezTo>
                  <a:pt x="598" y="243"/>
                  <a:pt x="596" y="242"/>
                  <a:pt x="594" y="244"/>
                </a:cubicBezTo>
                <a:cubicBezTo>
                  <a:pt x="592" y="246"/>
                  <a:pt x="589" y="249"/>
                  <a:pt x="587" y="251"/>
                </a:cubicBezTo>
                <a:cubicBezTo>
                  <a:pt x="586" y="252"/>
                  <a:pt x="575" y="247"/>
                  <a:pt x="570" y="245"/>
                </a:cubicBezTo>
                <a:cubicBezTo>
                  <a:pt x="574" y="244"/>
                  <a:pt x="579" y="243"/>
                  <a:pt x="583" y="242"/>
                </a:cubicBezTo>
                <a:cubicBezTo>
                  <a:pt x="585" y="242"/>
                  <a:pt x="585" y="239"/>
                  <a:pt x="583" y="239"/>
                </a:cubicBezTo>
                <a:cubicBezTo>
                  <a:pt x="579" y="239"/>
                  <a:pt x="575" y="239"/>
                  <a:pt x="571" y="239"/>
                </a:cubicBezTo>
                <a:cubicBezTo>
                  <a:pt x="577" y="208"/>
                  <a:pt x="581" y="177"/>
                  <a:pt x="583" y="147"/>
                </a:cubicBezTo>
                <a:cubicBezTo>
                  <a:pt x="585" y="147"/>
                  <a:pt x="587" y="148"/>
                  <a:pt x="589" y="147"/>
                </a:cubicBezTo>
                <a:cubicBezTo>
                  <a:pt x="592" y="167"/>
                  <a:pt x="596" y="186"/>
                  <a:pt x="601" y="205"/>
                </a:cubicBezTo>
                <a:cubicBezTo>
                  <a:pt x="606" y="226"/>
                  <a:pt x="611" y="247"/>
                  <a:pt x="611" y="269"/>
                </a:cubicBezTo>
                <a:cubicBezTo>
                  <a:pt x="608" y="269"/>
                  <a:pt x="604" y="269"/>
                  <a:pt x="601" y="269"/>
                </a:cubicBezTo>
                <a:close/>
                <a:moveTo>
                  <a:pt x="598" y="101"/>
                </a:moveTo>
                <a:cubicBezTo>
                  <a:pt x="595" y="104"/>
                  <a:pt x="591" y="108"/>
                  <a:pt x="588" y="111"/>
                </a:cubicBezTo>
                <a:cubicBezTo>
                  <a:pt x="588" y="103"/>
                  <a:pt x="587" y="95"/>
                  <a:pt x="587" y="87"/>
                </a:cubicBezTo>
                <a:cubicBezTo>
                  <a:pt x="587" y="85"/>
                  <a:pt x="587" y="83"/>
                  <a:pt x="587" y="81"/>
                </a:cubicBezTo>
                <a:cubicBezTo>
                  <a:pt x="589" y="80"/>
                  <a:pt x="590" y="80"/>
                  <a:pt x="592" y="79"/>
                </a:cubicBezTo>
                <a:cubicBezTo>
                  <a:pt x="593" y="78"/>
                  <a:pt x="593" y="76"/>
                  <a:pt x="591" y="77"/>
                </a:cubicBezTo>
                <a:cubicBezTo>
                  <a:pt x="590" y="77"/>
                  <a:pt x="588" y="77"/>
                  <a:pt x="587" y="77"/>
                </a:cubicBezTo>
                <a:cubicBezTo>
                  <a:pt x="587" y="76"/>
                  <a:pt x="587" y="75"/>
                  <a:pt x="587" y="74"/>
                </a:cubicBezTo>
                <a:cubicBezTo>
                  <a:pt x="594" y="71"/>
                  <a:pt x="600" y="68"/>
                  <a:pt x="606" y="65"/>
                </a:cubicBezTo>
                <a:cubicBezTo>
                  <a:pt x="602" y="72"/>
                  <a:pt x="599" y="79"/>
                  <a:pt x="595" y="86"/>
                </a:cubicBezTo>
                <a:cubicBezTo>
                  <a:pt x="594" y="87"/>
                  <a:pt x="596" y="88"/>
                  <a:pt x="597" y="87"/>
                </a:cubicBezTo>
                <a:cubicBezTo>
                  <a:pt x="600" y="79"/>
                  <a:pt x="604" y="71"/>
                  <a:pt x="608" y="64"/>
                </a:cubicBezTo>
                <a:cubicBezTo>
                  <a:pt x="612" y="62"/>
                  <a:pt x="615" y="60"/>
                  <a:pt x="619" y="57"/>
                </a:cubicBezTo>
                <a:cubicBezTo>
                  <a:pt x="621" y="56"/>
                  <a:pt x="619" y="53"/>
                  <a:pt x="617" y="54"/>
                </a:cubicBezTo>
                <a:cubicBezTo>
                  <a:pt x="616" y="54"/>
                  <a:pt x="615" y="55"/>
                  <a:pt x="614" y="55"/>
                </a:cubicBezTo>
                <a:cubicBezTo>
                  <a:pt x="614" y="55"/>
                  <a:pt x="613" y="55"/>
                  <a:pt x="613" y="55"/>
                </a:cubicBezTo>
                <a:cubicBezTo>
                  <a:pt x="613" y="56"/>
                  <a:pt x="612" y="56"/>
                  <a:pt x="612" y="56"/>
                </a:cubicBezTo>
                <a:cubicBezTo>
                  <a:pt x="604" y="60"/>
                  <a:pt x="596" y="63"/>
                  <a:pt x="588" y="67"/>
                </a:cubicBezTo>
                <a:cubicBezTo>
                  <a:pt x="588" y="66"/>
                  <a:pt x="588" y="65"/>
                  <a:pt x="588" y="63"/>
                </a:cubicBezTo>
                <a:cubicBezTo>
                  <a:pt x="591" y="57"/>
                  <a:pt x="594" y="51"/>
                  <a:pt x="597" y="45"/>
                </a:cubicBezTo>
                <a:cubicBezTo>
                  <a:pt x="598" y="43"/>
                  <a:pt x="601" y="38"/>
                  <a:pt x="603" y="35"/>
                </a:cubicBezTo>
                <a:cubicBezTo>
                  <a:pt x="605" y="32"/>
                  <a:pt x="608" y="29"/>
                  <a:pt x="610" y="26"/>
                </a:cubicBezTo>
                <a:cubicBezTo>
                  <a:pt x="610" y="26"/>
                  <a:pt x="610" y="25"/>
                  <a:pt x="610" y="24"/>
                </a:cubicBezTo>
                <a:cubicBezTo>
                  <a:pt x="613" y="25"/>
                  <a:pt x="616" y="26"/>
                  <a:pt x="618" y="27"/>
                </a:cubicBezTo>
                <a:cubicBezTo>
                  <a:pt x="632" y="33"/>
                  <a:pt x="631" y="59"/>
                  <a:pt x="628" y="71"/>
                </a:cubicBezTo>
                <a:cubicBezTo>
                  <a:pt x="624" y="84"/>
                  <a:pt x="608" y="92"/>
                  <a:pt x="598" y="10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569" name="Group 2568"/>
          <p:cNvGrpSpPr/>
          <p:nvPr/>
        </p:nvGrpSpPr>
        <p:grpSpPr>
          <a:xfrm>
            <a:off x="1800224" y="954088"/>
            <a:ext cx="558800" cy="990600"/>
            <a:chOff x="1800224" y="954088"/>
            <a:chExt cx="558800" cy="990600"/>
          </a:xfrm>
        </p:grpSpPr>
        <p:sp>
          <p:nvSpPr>
            <p:cNvPr id="2356" name="Freeform 2291"/>
            <p:cNvSpPr>
              <a:spLocks/>
            </p:cNvSpPr>
            <p:nvPr/>
          </p:nvSpPr>
          <p:spPr bwMode="auto">
            <a:xfrm>
              <a:off x="1800224" y="954088"/>
              <a:ext cx="558800" cy="990600"/>
            </a:xfrm>
            <a:custGeom>
              <a:avLst/>
              <a:gdLst>
                <a:gd name="T0" fmla="*/ 271 w 360"/>
                <a:gd name="T1" fmla="*/ 245 h 638"/>
                <a:gd name="T2" fmla="*/ 158 w 360"/>
                <a:gd name="T3" fmla="*/ 1 h 638"/>
                <a:gd name="T4" fmla="*/ 154 w 360"/>
                <a:gd name="T5" fmla="*/ 2 h 638"/>
                <a:gd name="T6" fmla="*/ 222 w 360"/>
                <a:gd name="T7" fmla="*/ 195 h 638"/>
                <a:gd name="T8" fmla="*/ 240 w 360"/>
                <a:gd name="T9" fmla="*/ 237 h 638"/>
                <a:gd name="T10" fmla="*/ 229 w 360"/>
                <a:gd name="T11" fmla="*/ 258 h 638"/>
                <a:gd name="T12" fmla="*/ 207 w 360"/>
                <a:gd name="T13" fmla="*/ 280 h 638"/>
                <a:gd name="T14" fmla="*/ 209 w 360"/>
                <a:gd name="T15" fmla="*/ 283 h 638"/>
                <a:gd name="T16" fmla="*/ 243 w 360"/>
                <a:gd name="T17" fmla="*/ 243 h 638"/>
                <a:gd name="T18" fmla="*/ 278 w 360"/>
                <a:gd name="T19" fmla="*/ 324 h 638"/>
                <a:gd name="T20" fmla="*/ 273 w 360"/>
                <a:gd name="T21" fmla="*/ 331 h 638"/>
                <a:gd name="T22" fmla="*/ 270 w 360"/>
                <a:gd name="T23" fmla="*/ 330 h 638"/>
                <a:gd name="T24" fmla="*/ 261 w 360"/>
                <a:gd name="T25" fmla="*/ 343 h 638"/>
                <a:gd name="T26" fmla="*/ 249 w 360"/>
                <a:gd name="T27" fmla="*/ 361 h 638"/>
                <a:gd name="T28" fmla="*/ 208 w 360"/>
                <a:gd name="T29" fmla="*/ 387 h 638"/>
                <a:gd name="T30" fmla="*/ 208 w 360"/>
                <a:gd name="T31" fmla="*/ 388 h 638"/>
                <a:gd name="T32" fmla="*/ 241 w 360"/>
                <a:gd name="T33" fmla="*/ 376 h 638"/>
                <a:gd name="T34" fmla="*/ 241 w 360"/>
                <a:gd name="T35" fmla="*/ 376 h 638"/>
                <a:gd name="T36" fmla="*/ 244 w 360"/>
                <a:gd name="T37" fmla="*/ 378 h 638"/>
                <a:gd name="T38" fmla="*/ 279 w 360"/>
                <a:gd name="T39" fmla="*/ 328 h 638"/>
                <a:gd name="T40" fmla="*/ 288 w 360"/>
                <a:gd name="T41" fmla="*/ 347 h 638"/>
                <a:gd name="T42" fmla="*/ 296 w 360"/>
                <a:gd name="T43" fmla="*/ 370 h 638"/>
                <a:gd name="T44" fmla="*/ 268 w 360"/>
                <a:gd name="T45" fmla="*/ 406 h 638"/>
                <a:gd name="T46" fmla="*/ 270 w 360"/>
                <a:gd name="T47" fmla="*/ 408 h 638"/>
                <a:gd name="T48" fmla="*/ 297 w 360"/>
                <a:gd name="T49" fmla="*/ 372 h 638"/>
                <a:gd name="T50" fmla="*/ 245 w 360"/>
                <a:gd name="T51" fmla="*/ 606 h 638"/>
                <a:gd name="T52" fmla="*/ 91 w 360"/>
                <a:gd name="T53" fmla="*/ 574 h 638"/>
                <a:gd name="T54" fmla="*/ 34 w 360"/>
                <a:gd name="T55" fmla="*/ 405 h 638"/>
                <a:gd name="T56" fmla="*/ 160 w 360"/>
                <a:gd name="T57" fmla="*/ 98 h 638"/>
                <a:gd name="T58" fmla="*/ 156 w 360"/>
                <a:gd name="T59" fmla="*/ 65 h 638"/>
                <a:gd name="T60" fmla="*/ 156 w 360"/>
                <a:gd name="T61" fmla="*/ 65 h 638"/>
                <a:gd name="T62" fmla="*/ 139 w 360"/>
                <a:gd name="T63" fmla="*/ 140 h 638"/>
                <a:gd name="T64" fmla="*/ 99 w 360"/>
                <a:gd name="T65" fmla="*/ 225 h 638"/>
                <a:gd name="T66" fmla="*/ 20 w 360"/>
                <a:gd name="T67" fmla="*/ 375 h 638"/>
                <a:gd name="T68" fmla="*/ 25 w 360"/>
                <a:gd name="T69" fmla="*/ 524 h 638"/>
                <a:gd name="T70" fmla="*/ 134 w 360"/>
                <a:gd name="T71" fmla="*/ 624 h 638"/>
                <a:gd name="T72" fmla="*/ 277 w 360"/>
                <a:gd name="T73" fmla="*/ 620 h 638"/>
                <a:gd name="T74" fmla="*/ 346 w 360"/>
                <a:gd name="T75" fmla="*/ 523 h 638"/>
                <a:gd name="T76" fmla="*/ 271 w 360"/>
                <a:gd name="T77" fmla="*/ 245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60" h="638">
                  <a:moveTo>
                    <a:pt x="271" y="245"/>
                  </a:moveTo>
                  <a:cubicBezTo>
                    <a:pt x="236" y="163"/>
                    <a:pt x="201" y="80"/>
                    <a:pt x="158" y="1"/>
                  </a:cubicBezTo>
                  <a:cubicBezTo>
                    <a:pt x="157" y="0"/>
                    <a:pt x="154" y="0"/>
                    <a:pt x="154" y="2"/>
                  </a:cubicBezTo>
                  <a:cubicBezTo>
                    <a:pt x="163" y="70"/>
                    <a:pt x="194" y="132"/>
                    <a:pt x="222" y="195"/>
                  </a:cubicBezTo>
                  <a:cubicBezTo>
                    <a:pt x="228" y="209"/>
                    <a:pt x="234" y="223"/>
                    <a:pt x="240" y="237"/>
                  </a:cubicBezTo>
                  <a:cubicBezTo>
                    <a:pt x="236" y="244"/>
                    <a:pt x="234" y="251"/>
                    <a:pt x="229" y="258"/>
                  </a:cubicBezTo>
                  <a:cubicBezTo>
                    <a:pt x="224" y="267"/>
                    <a:pt x="216" y="274"/>
                    <a:pt x="207" y="280"/>
                  </a:cubicBezTo>
                  <a:cubicBezTo>
                    <a:pt x="206" y="281"/>
                    <a:pt x="207" y="284"/>
                    <a:pt x="209" y="283"/>
                  </a:cubicBezTo>
                  <a:cubicBezTo>
                    <a:pt x="223" y="274"/>
                    <a:pt x="239" y="259"/>
                    <a:pt x="243" y="243"/>
                  </a:cubicBezTo>
                  <a:cubicBezTo>
                    <a:pt x="255" y="270"/>
                    <a:pt x="267" y="297"/>
                    <a:pt x="278" y="324"/>
                  </a:cubicBezTo>
                  <a:cubicBezTo>
                    <a:pt x="276" y="326"/>
                    <a:pt x="275" y="328"/>
                    <a:pt x="273" y="331"/>
                  </a:cubicBezTo>
                  <a:cubicBezTo>
                    <a:pt x="272" y="330"/>
                    <a:pt x="271" y="330"/>
                    <a:pt x="270" y="330"/>
                  </a:cubicBezTo>
                  <a:cubicBezTo>
                    <a:pt x="265" y="333"/>
                    <a:pt x="264" y="339"/>
                    <a:pt x="261" y="343"/>
                  </a:cubicBezTo>
                  <a:cubicBezTo>
                    <a:pt x="258" y="349"/>
                    <a:pt x="253" y="355"/>
                    <a:pt x="249" y="361"/>
                  </a:cubicBezTo>
                  <a:cubicBezTo>
                    <a:pt x="239" y="373"/>
                    <a:pt x="225" y="384"/>
                    <a:pt x="208" y="387"/>
                  </a:cubicBezTo>
                  <a:cubicBezTo>
                    <a:pt x="207" y="387"/>
                    <a:pt x="207" y="388"/>
                    <a:pt x="208" y="388"/>
                  </a:cubicBezTo>
                  <a:cubicBezTo>
                    <a:pt x="221" y="387"/>
                    <a:pt x="232" y="383"/>
                    <a:pt x="241" y="376"/>
                  </a:cubicBezTo>
                  <a:cubicBezTo>
                    <a:pt x="241" y="376"/>
                    <a:pt x="241" y="376"/>
                    <a:pt x="241" y="376"/>
                  </a:cubicBezTo>
                  <a:cubicBezTo>
                    <a:pt x="240" y="378"/>
                    <a:pt x="243" y="379"/>
                    <a:pt x="244" y="378"/>
                  </a:cubicBezTo>
                  <a:cubicBezTo>
                    <a:pt x="258" y="364"/>
                    <a:pt x="270" y="346"/>
                    <a:pt x="279" y="328"/>
                  </a:cubicBezTo>
                  <a:cubicBezTo>
                    <a:pt x="282" y="334"/>
                    <a:pt x="285" y="341"/>
                    <a:pt x="288" y="347"/>
                  </a:cubicBezTo>
                  <a:cubicBezTo>
                    <a:pt x="290" y="354"/>
                    <a:pt x="293" y="362"/>
                    <a:pt x="296" y="370"/>
                  </a:cubicBezTo>
                  <a:cubicBezTo>
                    <a:pt x="289" y="383"/>
                    <a:pt x="279" y="395"/>
                    <a:pt x="268" y="406"/>
                  </a:cubicBezTo>
                  <a:cubicBezTo>
                    <a:pt x="266" y="408"/>
                    <a:pt x="268" y="409"/>
                    <a:pt x="270" y="408"/>
                  </a:cubicBezTo>
                  <a:cubicBezTo>
                    <a:pt x="282" y="399"/>
                    <a:pt x="291" y="386"/>
                    <a:pt x="297" y="372"/>
                  </a:cubicBezTo>
                  <a:cubicBezTo>
                    <a:pt x="325" y="451"/>
                    <a:pt x="355" y="578"/>
                    <a:pt x="245" y="606"/>
                  </a:cubicBezTo>
                  <a:cubicBezTo>
                    <a:pt x="192" y="619"/>
                    <a:pt x="129" y="608"/>
                    <a:pt x="91" y="574"/>
                  </a:cubicBezTo>
                  <a:cubicBezTo>
                    <a:pt x="39" y="529"/>
                    <a:pt x="18" y="467"/>
                    <a:pt x="34" y="405"/>
                  </a:cubicBezTo>
                  <a:cubicBezTo>
                    <a:pt x="60" y="298"/>
                    <a:pt x="154" y="210"/>
                    <a:pt x="160" y="98"/>
                  </a:cubicBezTo>
                  <a:cubicBezTo>
                    <a:pt x="161" y="86"/>
                    <a:pt x="160" y="76"/>
                    <a:pt x="156" y="65"/>
                  </a:cubicBezTo>
                  <a:cubicBezTo>
                    <a:pt x="156" y="65"/>
                    <a:pt x="156" y="65"/>
                    <a:pt x="156" y="65"/>
                  </a:cubicBezTo>
                  <a:cubicBezTo>
                    <a:pt x="151" y="91"/>
                    <a:pt x="147" y="116"/>
                    <a:pt x="139" y="140"/>
                  </a:cubicBezTo>
                  <a:cubicBezTo>
                    <a:pt x="129" y="170"/>
                    <a:pt x="114" y="198"/>
                    <a:pt x="99" y="225"/>
                  </a:cubicBezTo>
                  <a:cubicBezTo>
                    <a:pt x="71" y="274"/>
                    <a:pt x="40" y="323"/>
                    <a:pt x="20" y="375"/>
                  </a:cubicBezTo>
                  <a:cubicBezTo>
                    <a:pt x="2" y="424"/>
                    <a:pt x="0" y="476"/>
                    <a:pt x="25" y="524"/>
                  </a:cubicBezTo>
                  <a:cubicBezTo>
                    <a:pt x="47" y="567"/>
                    <a:pt x="81" y="608"/>
                    <a:pt x="134" y="624"/>
                  </a:cubicBezTo>
                  <a:cubicBezTo>
                    <a:pt x="179" y="638"/>
                    <a:pt x="234" y="637"/>
                    <a:pt x="277" y="620"/>
                  </a:cubicBezTo>
                  <a:cubicBezTo>
                    <a:pt x="319" y="603"/>
                    <a:pt x="341" y="561"/>
                    <a:pt x="346" y="523"/>
                  </a:cubicBezTo>
                  <a:cubicBezTo>
                    <a:pt x="360" y="427"/>
                    <a:pt x="309" y="332"/>
                    <a:pt x="271" y="2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" name="Freeform 2292"/>
            <p:cNvSpPr>
              <a:spLocks/>
            </p:cNvSpPr>
            <p:nvPr/>
          </p:nvSpPr>
          <p:spPr bwMode="auto">
            <a:xfrm>
              <a:off x="1901824" y="1382713"/>
              <a:ext cx="114300" cy="280988"/>
            </a:xfrm>
            <a:custGeom>
              <a:avLst/>
              <a:gdLst>
                <a:gd name="T0" fmla="*/ 74 w 74"/>
                <a:gd name="T1" fmla="*/ 0 h 181"/>
                <a:gd name="T2" fmla="*/ 6 w 74"/>
                <a:gd name="T3" fmla="*/ 177 h 181"/>
                <a:gd name="T4" fmla="*/ 15 w 74"/>
                <a:gd name="T5" fmla="*/ 177 h 181"/>
                <a:gd name="T6" fmla="*/ 74 w 74"/>
                <a:gd name="T7" fmla="*/ 1 h 181"/>
                <a:gd name="T8" fmla="*/ 74 w 74"/>
                <a:gd name="T9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81">
                  <a:moveTo>
                    <a:pt x="74" y="0"/>
                  </a:moveTo>
                  <a:cubicBezTo>
                    <a:pt x="31" y="53"/>
                    <a:pt x="0" y="110"/>
                    <a:pt x="6" y="177"/>
                  </a:cubicBezTo>
                  <a:cubicBezTo>
                    <a:pt x="7" y="181"/>
                    <a:pt x="15" y="181"/>
                    <a:pt x="15" y="177"/>
                  </a:cubicBezTo>
                  <a:cubicBezTo>
                    <a:pt x="7" y="113"/>
                    <a:pt x="37" y="54"/>
                    <a:pt x="74" y="1"/>
                  </a:cubicBezTo>
                  <a:cubicBezTo>
                    <a:pt x="74" y="0"/>
                    <a:pt x="74" y="0"/>
                    <a:pt x="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" name="Freeform 2293"/>
            <p:cNvSpPr>
              <a:spLocks noEditPoints="1"/>
            </p:cNvSpPr>
            <p:nvPr/>
          </p:nvSpPr>
          <p:spPr bwMode="auto">
            <a:xfrm>
              <a:off x="1908174" y="1397000"/>
              <a:ext cx="242888" cy="347663"/>
            </a:xfrm>
            <a:custGeom>
              <a:avLst/>
              <a:gdLst>
                <a:gd name="T0" fmla="*/ 127 w 157"/>
                <a:gd name="T1" fmla="*/ 23 h 224"/>
                <a:gd name="T2" fmla="*/ 76 w 157"/>
                <a:gd name="T3" fmla="*/ 1 h 224"/>
                <a:gd name="T4" fmla="*/ 75 w 157"/>
                <a:gd name="T5" fmla="*/ 2 h 224"/>
                <a:gd name="T6" fmla="*/ 121 w 157"/>
                <a:gd name="T7" fmla="*/ 26 h 224"/>
                <a:gd name="T8" fmla="*/ 121 w 157"/>
                <a:gd name="T9" fmla="*/ 26 h 224"/>
                <a:gd name="T10" fmla="*/ 68 w 157"/>
                <a:gd name="T11" fmla="*/ 86 h 224"/>
                <a:gd name="T12" fmla="*/ 36 w 157"/>
                <a:gd name="T13" fmla="*/ 71 h 224"/>
                <a:gd name="T14" fmla="*/ 35 w 157"/>
                <a:gd name="T15" fmla="*/ 73 h 224"/>
                <a:gd name="T16" fmla="*/ 64 w 157"/>
                <a:gd name="T17" fmla="*/ 90 h 224"/>
                <a:gd name="T18" fmla="*/ 52 w 157"/>
                <a:gd name="T19" fmla="*/ 106 h 224"/>
                <a:gd name="T20" fmla="*/ 31 w 157"/>
                <a:gd name="T21" fmla="*/ 172 h 224"/>
                <a:gd name="T22" fmla="*/ 1 w 157"/>
                <a:gd name="T23" fmla="*/ 172 h 224"/>
                <a:gd name="T24" fmla="*/ 1 w 157"/>
                <a:gd name="T25" fmla="*/ 173 h 224"/>
                <a:gd name="T26" fmla="*/ 79 w 157"/>
                <a:gd name="T27" fmla="*/ 206 h 224"/>
                <a:gd name="T28" fmla="*/ 77 w 157"/>
                <a:gd name="T29" fmla="*/ 212 h 224"/>
                <a:gd name="T30" fmla="*/ 86 w 157"/>
                <a:gd name="T31" fmla="*/ 214 h 224"/>
                <a:gd name="T32" fmla="*/ 89 w 157"/>
                <a:gd name="T33" fmla="*/ 220 h 224"/>
                <a:gd name="T34" fmla="*/ 97 w 157"/>
                <a:gd name="T35" fmla="*/ 216 h 224"/>
                <a:gd name="T36" fmla="*/ 89 w 157"/>
                <a:gd name="T37" fmla="*/ 204 h 224"/>
                <a:gd name="T38" fmla="*/ 113 w 157"/>
                <a:gd name="T39" fmla="*/ 143 h 224"/>
                <a:gd name="T40" fmla="*/ 114 w 157"/>
                <a:gd name="T41" fmla="*/ 144 h 224"/>
                <a:gd name="T42" fmla="*/ 119 w 157"/>
                <a:gd name="T43" fmla="*/ 142 h 224"/>
                <a:gd name="T44" fmla="*/ 118 w 157"/>
                <a:gd name="T45" fmla="*/ 133 h 224"/>
                <a:gd name="T46" fmla="*/ 157 w 157"/>
                <a:gd name="T47" fmla="*/ 62 h 224"/>
                <a:gd name="T48" fmla="*/ 156 w 157"/>
                <a:gd name="T49" fmla="*/ 62 h 224"/>
                <a:gd name="T50" fmla="*/ 115 w 157"/>
                <a:gd name="T51" fmla="*/ 128 h 224"/>
                <a:gd name="T52" fmla="*/ 88 w 157"/>
                <a:gd name="T53" fmla="*/ 100 h 224"/>
                <a:gd name="T54" fmla="*/ 73 w 157"/>
                <a:gd name="T55" fmla="*/ 89 h 224"/>
                <a:gd name="T56" fmla="*/ 123 w 157"/>
                <a:gd name="T57" fmla="*/ 28 h 224"/>
                <a:gd name="T58" fmla="*/ 137 w 157"/>
                <a:gd name="T59" fmla="*/ 47 h 224"/>
                <a:gd name="T60" fmla="*/ 149 w 157"/>
                <a:gd name="T61" fmla="*/ 66 h 224"/>
                <a:gd name="T62" fmla="*/ 153 w 157"/>
                <a:gd name="T63" fmla="*/ 64 h 224"/>
                <a:gd name="T64" fmla="*/ 127 w 157"/>
                <a:gd name="T65" fmla="*/ 23 h 224"/>
                <a:gd name="T66" fmla="*/ 82 w 157"/>
                <a:gd name="T67" fmla="*/ 105 h 224"/>
                <a:gd name="T68" fmla="*/ 102 w 157"/>
                <a:gd name="T69" fmla="*/ 125 h 224"/>
                <a:gd name="T70" fmla="*/ 109 w 157"/>
                <a:gd name="T71" fmla="*/ 137 h 224"/>
                <a:gd name="T72" fmla="*/ 82 w 157"/>
                <a:gd name="T73" fmla="*/ 197 h 224"/>
                <a:gd name="T74" fmla="*/ 38 w 157"/>
                <a:gd name="T75" fmla="*/ 173 h 224"/>
                <a:gd name="T76" fmla="*/ 69 w 157"/>
                <a:gd name="T77" fmla="*/ 94 h 224"/>
                <a:gd name="T78" fmla="*/ 82 w 157"/>
                <a:gd name="T79" fmla="*/ 1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224">
                  <a:moveTo>
                    <a:pt x="127" y="23"/>
                  </a:moveTo>
                  <a:cubicBezTo>
                    <a:pt x="114" y="10"/>
                    <a:pt x="95" y="0"/>
                    <a:pt x="76" y="1"/>
                  </a:cubicBezTo>
                  <a:cubicBezTo>
                    <a:pt x="75" y="1"/>
                    <a:pt x="74" y="2"/>
                    <a:pt x="75" y="2"/>
                  </a:cubicBezTo>
                  <a:cubicBezTo>
                    <a:pt x="94" y="7"/>
                    <a:pt x="108" y="14"/>
                    <a:pt x="121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04" y="47"/>
                    <a:pt x="85" y="65"/>
                    <a:pt x="68" y="86"/>
                  </a:cubicBezTo>
                  <a:cubicBezTo>
                    <a:pt x="58" y="80"/>
                    <a:pt x="47" y="74"/>
                    <a:pt x="36" y="71"/>
                  </a:cubicBezTo>
                  <a:cubicBezTo>
                    <a:pt x="34" y="70"/>
                    <a:pt x="33" y="73"/>
                    <a:pt x="35" y="73"/>
                  </a:cubicBezTo>
                  <a:cubicBezTo>
                    <a:pt x="45" y="78"/>
                    <a:pt x="55" y="83"/>
                    <a:pt x="64" y="90"/>
                  </a:cubicBezTo>
                  <a:cubicBezTo>
                    <a:pt x="60" y="95"/>
                    <a:pt x="56" y="101"/>
                    <a:pt x="52" y="106"/>
                  </a:cubicBezTo>
                  <a:cubicBezTo>
                    <a:pt x="39" y="124"/>
                    <a:pt x="22" y="150"/>
                    <a:pt x="31" y="172"/>
                  </a:cubicBezTo>
                  <a:cubicBezTo>
                    <a:pt x="21" y="170"/>
                    <a:pt x="11" y="170"/>
                    <a:pt x="1" y="172"/>
                  </a:cubicBezTo>
                  <a:cubicBezTo>
                    <a:pt x="0" y="172"/>
                    <a:pt x="1" y="173"/>
                    <a:pt x="1" y="173"/>
                  </a:cubicBezTo>
                  <a:cubicBezTo>
                    <a:pt x="31" y="173"/>
                    <a:pt x="60" y="186"/>
                    <a:pt x="79" y="206"/>
                  </a:cubicBezTo>
                  <a:cubicBezTo>
                    <a:pt x="78" y="208"/>
                    <a:pt x="78" y="210"/>
                    <a:pt x="77" y="212"/>
                  </a:cubicBezTo>
                  <a:cubicBezTo>
                    <a:pt x="76" y="217"/>
                    <a:pt x="84" y="219"/>
                    <a:pt x="86" y="214"/>
                  </a:cubicBezTo>
                  <a:cubicBezTo>
                    <a:pt x="87" y="216"/>
                    <a:pt x="88" y="218"/>
                    <a:pt x="89" y="220"/>
                  </a:cubicBezTo>
                  <a:cubicBezTo>
                    <a:pt x="92" y="224"/>
                    <a:pt x="99" y="220"/>
                    <a:pt x="97" y="216"/>
                  </a:cubicBezTo>
                  <a:cubicBezTo>
                    <a:pt x="94" y="212"/>
                    <a:pt x="92" y="208"/>
                    <a:pt x="89" y="204"/>
                  </a:cubicBezTo>
                  <a:cubicBezTo>
                    <a:pt x="95" y="183"/>
                    <a:pt x="103" y="163"/>
                    <a:pt x="113" y="143"/>
                  </a:cubicBezTo>
                  <a:cubicBezTo>
                    <a:pt x="113" y="144"/>
                    <a:pt x="114" y="144"/>
                    <a:pt x="114" y="144"/>
                  </a:cubicBezTo>
                  <a:cubicBezTo>
                    <a:pt x="116" y="146"/>
                    <a:pt x="119" y="144"/>
                    <a:pt x="119" y="142"/>
                  </a:cubicBezTo>
                  <a:cubicBezTo>
                    <a:pt x="119" y="139"/>
                    <a:pt x="119" y="136"/>
                    <a:pt x="118" y="133"/>
                  </a:cubicBezTo>
                  <a:cubicBezTo>
                    <a:pt x="130" y="109"/>
                    <a:pt x="143" y="86"/>
                    <a:pt x="157" y="62"/>
                  </a:cubicBezTo>
                  <a:cubicBezTo>
                    <a:pt x="157" y="62"/>
                    <a:pt x="156" y="62"/>
                    <a:pt x="156" y="62"/>
                  </a:cubicBezTo>
                  <a:cubicBezTo>
                    <a:pt x="142" y="84"/>
                    <a:pt x="128" y="105"/>
                    <a:pt x="115" y="128"/>
                  </a:cubicBezTo>
                  <a:cubicBezTo>
                    <a:pt x="108" y="117"/>
                    <a:pt x="96" y="106"/>
                    <a:pt x="88" y="100"/>
                  </a:cubicBezTo>
                  <a:cubicBezTo>
                    <a:pt x="83" y="96"/>
                    <a:pt x="78" y="92"/>
                    <a:pt x="73" y="89"/>
                  </a:cubicBezTo>
                  <a:cubicBezTo>
                    <a:pt x="90" y="68"/>
                    <a:pt x="109" y="48"/>
                    <a:pt x="123" y="28"/>
                  </a:cubicBezTo>
                  <a:cubicBezTo>
                    <a:pt x="128" y="34"/>
                    <a:pt x="133" y="40"/>
                    <a:pt x="137" y="47"/>
                  </a:cubicBezTo>
                  <a:cubicBezTo>
                    <a:pt x="141" y="54"/>
                    <a:pt x="143" y="61"/>
                    <a:pt x="149" y="66"/>
                  </a:cubicBezTo>
                  <a:cubicBezTo>
                    <a:pt x="151" y="67"/>
                    <a:pt x="153" y="66"/>
                    <a:pt x="153" y="64"/>
                  </a:cubicBezTo>
                  <a:cubicBezTo>
                    <a:pt x="154" y="50"/>
                    <a:pt x="137" y="33"/>
                    <a:pt x="127" y="23"/>
                  </a:cubicBezTo>
                  <a:close/>
                  <a:moveTo>
                    <a:pt x="82" y="105"/>
                  </a:moveTo>
                  <a:cubicBezTo>
                    <a:pt x="89" y="111"/>
                    <a:pt x="96" y="118"/>
                    <a:pt x="102" y="125"/>
                  </a:cubicBezTo>
                  <a:cubicBezTo>
                    <a:pt x="105" y="129"/>
                    <a:pt x="107" y="133"/>
                    <a:pt x="109" y="137"/>
                  </a:cubicBezTo>
                  <a:cubicBezTo>
                    <a:pt x="98" y="157"/>
                    <a:pt x="89" y="176"/>
                    <a:pt x="82" y="197"/>
                  </a:cubicBezTo>
                  <a:cubicBezTo>
                    <a:pt x="70" y="186"/>
                    <a:pt x="54" y="177"/>
                    <a:pt x="38" y="173"/>
                  </a:cubicBezTo>
                  <a:cubicBezTo>
                    <a:pt x="36" y="144"/>
                    <a:pt x="51" y="118"/>
                    <a:pt x="69" y="94"/>
                  </a:cubicBezTo>
                  <a:cubicBezTo>
                    <a:pt x="74" y="97"/>
                    <a:pt x="78" y="101"/>
                    <a:pt x="82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" name="Freeform 2294"/>
            <p:cNvSpPr>
              <a:spLocks/>
            </p:cNvSpPr>
            <p:nvPr/>
          </p:nvSpPr>
          <p:spPr bwMode="auto">
            <a:xfrm>
              <a:off x="2103437" y="1600200"/>
              <a:ext cx="161925" cy="128588"/>
            </a:xfrm>
            <a:custGeom>
              <a:avLst/>
              <a:gdLst>
                <a:gd name="T0" fmla="*/ 102 w 104"/>
                <a:gd name="T1" fmla="*/ 1 h 83"/>
                <a:gd name="T2" fmla="*/ 99 w 104"/>
                <a:gd name="T3" fmla="*/ 4 h 83"/>
                <a:gd name="T4" fmla="*/ 98 w 104"/>
                <a:gd name="T5" fmla="*/ 5 h 83"/>
                <a:gd name="T6" fmla="*/ 59 w 104"/>
                <a:gd name="T7" fmla="*/ 45 h 83"/>
                <a:gd name="T8" fmla="*/ 1 w 104"/>
                <a:gd name="T9" fmla="*/ 81 h 83"/>
                <a:gd name="T10" fmla="*/ 2 w 104"/>
                <a:gd name="T11" fmla="*/ 83 h 83"/>
                <a:gd name="T12" fmla="*/ 59 w 104"/>
                <a:gd name="T13" fmla="*/ 53 h 83"/>
                <a:gd name="T14" fmla="*/ 102 w 104"/>
                <a:gd name="T15" fmla="*/ 7 h 83"/>
                <a:gd name="T16" fmla="*/ 101 w 104"/>
                <a:gd name="T17" fmla="*/ 5 h 83"/>
                <a:gd name="T18" fmla="*/ 103 w 104"/>
                <a:gd name="T19" fmla="*/ 2 h 83"/>
                <a:gd name="T20" fmla="*/ 102 w 104"/>
                <a:gd name="T21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" h="83">
                  <a:moveTo>
                    <a:pt x="102" y="1"/>
                  </a:moveTo>
                  <a:cubicBezTo>
                    <a:pt x="101" y="2"/>
                    <a:pt x="100" y="3"/>
                    <a:pt x="99" y="4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84" y="18"/>
                    <a:pt x="74" y="33"/>
                    <a:pt x="59" y="45"/>
                  </a:cubicBezTo>
                  <a:cubicBezTo>
                    <a:pt x="43" y="59"/>
                    <a:pt x="22" y="72"/>
                    <a:pt x="1" y="81"/>
                  </a:cubicBezTo>
                  <a:cubicBezTo>
                    <a:pt x="0" y="82"/>
                    <a:pt x="1" y="83"/>
                    <a:pt x="2" y="83"/>
                  </a:cubicBezTo>
                  <a:cubicBezTo>
                    <a:pt x="24" y="76"/>
                    <a:pt x="42" y="66"/>
                    <a:pt x="59" y="53"/>
                  </a:cubicBezTo>
                  <a:cubicBezTo>
                    <a:pt x="75" y="41"/>
                    <a:pt x="95" y="24"/>
                    <a:pt x="102" y="7"/>
                  </a:cubicBezTo>
                  <a:cubicBezTo>
                    <a:pt x="102" y="6"/>
                    <a:pt x="102" y="5"/>
                    <a:pt x="101" y="5"/>
                  </a:cubicBezTo>
                  <a:cubicBezTo>
                    <a:pt x="102" y="4"/>
                    <a:pt x="102" y="3"/>
                    <a:pt x="103" y="2"/>
                  </a:cubicBezTo>
                  <a:cubicBezTo>
                    <a:pt x="104" y="1"/>
                    <a:pt x="102" y="0"/>
                    <a:pt x="10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" name="Freeform 2295"/>
            <p:cNvSpPr>
              <a:spLocks/>
            </p:cNvSpPr>
            <p:nvPr/>
          </p:nvSpPr>
          <p:spPr bwMode="auto">
            <a:xfrm>
              <a:off x="2209799" y="1652588"/>
              <a:ext cx="71438" cy="63500"/>
            </a:xfrm>
            <a:custGeom>
              <a:avLst/>
              <a:gdLst>
                <a:gd name="T0" fmla="*/ 44 w 46"/>
                <a:gd name="T1" fmla="*/ 1 h 41"/>
                <a:gd name="T2" fmla="*/ 1 w 46"/>
                <a:gd name="T3" fmla="*/ 38 h 41"/>
                <a:gd name="T4" fmla="*/ 2 w 46"/>
                <a:gd name="T5" fmla="*/ 40 h 41"/>
                <a:gd name="T6" fmla="*/ 45 w 46"/>
                <a:gd name="T7" fmla="*/ 1 h 41"/>
                <a:gd name="T8" fmla="*/ 44 w 46"/>
                <a:gd name="T9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1">
                  <a:moveTo>
                    <a:pt x="44" y="1"/>
                  </a:moveTo>
                  <a:cubicBezTo>
                    <a:pt x="29" y="12"/>
                    <a:pt x="15" y="26"/>
                    <a:pt x="1" y="38"/>
                  </a:cubicBezTo>
                  <a:cubicBezTo>
                    <a:pt x="0" y="39"/>
                    <a:pt x="1" y="41"/>
                    <a:pt x="2" y="40"/>
                  </a:cubicBezTo>
                  <a:cubicBezTo>
                    <a:pt x="19" y="29"/>
                    <a:pt x="30" y="13"/>
                    <a:pt x="45" y="1"/>
                  </a:cubicBezTo>
                  <a:cubicBezTo>
                    <a:pt x="46" y="1"/>
                    <a:pt x="45" y="0"/>
                    <a:pt x="4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" name="Freeform 2296"/>
            <p:cNvSpPr>
              <a:spLocks/>
            </p:cNvSpPr>
            <p:nvPr/>
          </p:nvSpPr>
          <p:spPr bwMode="auto">
            <a:xfrm>
              <a:off x="2103437" y="1774825"/>
              <a:ext cx="163513" cy="87313"/>
            </a:xfrm>
            <a:custGeom>
              <a:avLst/>
              <a:gdLst>
                <a:gd name="T0" fmla="*/ 105 w 106"/>
                <a:gd name="T1" fmla="*/ 0 h 56"/>
                <a:gd name="T2" fmla="*/ 105 w 106"/>
                <a:gd name="T3" fmla="*/ 0 h 56"/>
                <a:gd name="T4" fmla="*/ 89 w 106"/>
                <a:gd name="T5" fmla="*/ 16 h 56"/>
                <a:gd name="T6" fmla="*/ 92 w 106"/>
                <a:gd name="T7" fmla="*/ 11 h 56"/>
                <a:gd name="T8" fmla="*/ 90 w 106"/>
                <a:gd name="T9" fmla="*/ 9 h 56"/>
                <a:gd name="T10" fmla="*/ 72 w 106"/>
                <a:gd name="T11" fmla="*/ 28 h 56"/>
                <a:gd name="T12" fmla="*/ 52 w 106"/>
                <a:gd name="T13" fmla="*/ 39 h 56"/>
                <a:gd name="T14" fmla="*/ 52 w 106"/>
                <a:gd name="T15" fmla="*/ 41 h 56"/>
                <a:gd name="T16" fmla="*/ 1 w 106"/>
                <a:gd name="T17" fmla="*/ 55 h 56"/>
                <a:gd name="T18" fmla="*/ 2 w 106"/>
                <a:gd name="T19" fmla="*/ 56 h 56"/>
                <a:gd name="T20" fmla="*/ 57 w 106"/>
                <a:gd name="T21" fmla="*/ 41 h 56"/>
                <a:gd name="T22" fmla="*/ 80 w 106"/>
                <a:gd name="T23" fmla="*/ 27 h 56"/>
                <a:gd name="T24" fmla="*/ 105 w 106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56">
                  <a:moveTo>
                    <a:pt x="105" y="0"/>
                  </a:moveTo>
                  <a:cubicBezTo>
                    <a:pt x="106" y="0"/>
                    <a:pt x="105" y="0"/>
                    <a:pt x="105" y="0"/>
                  </a:cubicBezTo>
                  <a:cubicBezTo>
                    <a:pt x="100" y="6"/>
                    <a:pt x="95" y="11"/>
                    <a:pt x="89" y="16"/>
                  </a:cubicBezTo>
                  <a:cubicBezTo>
                    <a:pt x="90" y="14"/>
                    <a:pt x="91" y="13"/>
                    <a:pt x="92" y="11"/>
                  </a:cubicBezTo>
                  <a:cubicBezTo>
                    <a:pt x="93" y="9"/>
                    <a:pt x="91" y="8"/>
                    <a:pt x="90" y="9"/>
                  </a:cubicBezTo>
                  <a:cubicBezTo>
                    <a:pt x="84" y="16"/>
                    <a:pt x="78" y="22"/>
                    <a:pt x="72" y="28"/>
                  </a:cubicBezTo>
                  <a:cubicBezTo>
                    <a:pt x="65" y="31"/>
                    <a:pt x="58" y="34"/>
                    <a:pt x="52" y="39"/>
                  </a:cubicBezTo>
                  <a:cubicBezTo>
                    <a:pt x="51" y="40"/>
                    <a:pt x="51" y="40"/>
                    <a:pt x="52" y="41"/>
                  </a:cubicBezTo>
                  <a:cubicBezTo>
                    <a:pt x="36" y="49"/>
                    <a:pt x="19" y="52"/>
                    <a:pt x="1" y="55"/>
                  </a:cubicBezTo>
                  <a:cubicBezTo>
                    <a:pt x="0" y="55"/>
                    <a:pt x="1" y="56"/>
                    <a:pt x="2" y="56"/>
                  </a:cubicBezTo>
                  <a:cubicBezTo>
                    <a:pt x="21" y="54"/>
                    <a:pt x="40" y="49"/>
                    <a:pt x="57" y="41"/>
                  </a:cubicBezTo>
                  <a:cubicBezTo>
                    <a:pt x="66" y="39"/>
                    <a:pt x="74" y="32"/>
                    <a:pt x="80" y="27"/>
                  </a:cubicBezTo>
                  <a:cubicBezTo>
                    <a:pt x="90" y="19"/>
                    <a:pt x="98" y="10"/>
                    <a:pt x="1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2" name="Freeform 2297"/>
            <p:cNvSpPr>
              <a:spLocks/>
            </p:cNvSpPr>
            <p:nvPr/>
          </p:nvSpPr>
          <p:spPr bwMode="auto">
            <a:xfrm>
              <a:off x="2076449" y="1763713"/>
              <a:ext cx="176213" cy="90488"/>
            </a:xfrm>
            <a:custGeom>
              <a:avLst/>
              <a:gdLst>
                <a:gd name="T0" fmla="*/ 112 w 113"/>
                <a:gd name="T1" fmla="*/ 3 h 58"/>
                <a:gd name="T2" fmla="*/ 110 w 113"/>
                <a:gd name="T3" fmla="*/ 1 h 58"/>
                <a:gd name="T4" fmla="*/ 1 w 113"/>
                <a:gd name="T5" fmla="*/ 57 h 58"/>
                <a:gd name="T6" fmla="*/ 1 w 113"/>
                <a:gd name="T7" fmla="*/ 58 h 58"/>
                <a:gd name="T8" fmla="*/ 112 w 113"/>
                <a:gd name="T9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58">
                  <a:moveTo>
                    <a:pt x="112" y="3"/>
                  </a:moveTo>
                  <a:cubicBezTo>
                    <a:pt x="113" y="1"/>
                    <a:pt x="111" y="0"/>
                    <a:pt x="110" y="1"/>
                  </a:cubicBezTo>
                  <a:cubicBezTo>
                    <a:pt x="81" y="27"/>
                    <a:pt x="44" y="54"/>
                    <a:pt x="1" y="57"/>
                  </a:cubicBezTo>
                  <a:cubicBezTo>
                    <a:pt x="0" y="57"/>
                    <a:pt x="0" y="58"/>
                    <a:pt x="1" y="58"/>
                  </a:cubicBezTo>
                  <a:cubicBezTo>
                    <a:pt x="40" y="57"/>
                    <a:pt x="93" y="33"/>
                    <a:pt x="112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3" name="Freeform 2298"/>
            <p:cNvSpPr>
              <a:spLocks/>
            </p:cNvSpPr>
            <p:nvPr/>
          </p:nvSpPr>
          <p:spPr bwMode="auto">
            <a:xfrm>
              <a:off x="2101849" y="1817688"/>
              <a:ext cx="141288" cy="80963"/>
            </a:xfrm>
            <a:custGeom>
              <a:avLst/>
              <a:gdLst>
                <a:gd name="T0" fmla="*/ 3 w 91"/>
                <a:gd name="T1" fmla="*/ 51 h 52"/>
                <a:gd name="T2" fmla="*/ 91 w 91"/>
                <a:gd name="T3" fmla="*/ 3 h 52"/>
                <a:gd name="T4" fmla="*/ 88 w 91"/>
                <a:gd name="T5" fmla="*/ 1 h 52"/>
                <a:gd name="T6" fmla="*/ 54 w 91"/>
                <a:gd name="T7" fmla="*/ 32 h 52"/>
                <a:gd name="T8" fmla="*/ 3 w 91"/>
                <a:gd name="T9" fmla="*/ 49 h 52"/>
                <a:gd name="T10" fmla="*/ 3 w 91"/>
                <a:gd name="T11" fmla="*/ 5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52">
                  <a:moveTo>
                    <a:pt x="3" y="51"/>
                  </a:moveTo>
                  <a:cubicBezTo>
                    <a:pt x="35" y="48"/>
                    <a:pt x="79" y="31"/>
                    <a:pt x="91" y="3"/>
                  </a:cubicBezTo>
                  <a:cubicBezTo>
                    <a:pt x="91" y="1"/>
                    <a:pt x="89" y="0"/>
                    <a:pt x="88" y="1"/>
                  </a:cubicBezTo>
                  <a:cubicBezTo>
                    <a:pt x="77" y="12"/>
                    <a:pt x="68" y="23"/>
                    <a:pt x="54" y="32"/>
                  </a:cubicBezTo>
                  <a:cubicBezTo>
                    <a:pt x="39" y="41"/>
                    <a:pt x="21" y="47"/>
                    <a:pt x="3" y="49"/>
                  </a:cubicBezTo>
                  <a:cubicBezTo>
                    <a:pt x="0" y="49"/>
                    <a:pt x="0" y="52"/>
                    <a:pt x="3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" name="Freeform 2299"/>
            <p:cNvSpPr>
              <a:spLocks/>
            </p:cNvSpPr>
            <p:nvPr/>
          </p:nvSpPr>
          <p:spPr bwMode="auto">
            <a:xfrm>
              <a:off x="2095499" y="1725613"/>
              <a:ext cx="192088" cy="92075"/>
            </a:xfrm>
            <a:custGeom>
              <a:avLst/>
              <a:gdLst>
                <a:gd name="T0" fmla="*/ 123 w 124"/>
                <a:gd name="T1" fmla="*/ 3 h 60"/>
                <a:gd name="T2" fmla="*/ 121 w 124"/>
                <a:gd name="T3" fmla="*/ 0 h 60"/>
                <a:gd name="T4" fmla="*/ 111 w 124"/>
                <a:gd name="T5" fmla="*/ 7 h 60"/>
                <a:gd name="T6" fmla="*/ 110 w 124"/>
                <a:gd name="T7" fmla="*/ 6 h 60"/>
                <a:gd name="T8" fmla="*/ 83 w 124"/>
                <a:gd name="T9" fmla="*/ 25 h 60"/>
                <a:gd name="T10" fmla="*/ 1 w 124"/>
                <a:gd name="T11" fmla="*/ 56 h 60"/>
                <a:gd name="T12" fmla="*/ 1 w 124"/>
                <a:gd name="T13" fmla="*/ 58 h 60"/>
                <a:gd name="T14" fmla="*/ 123 w 124"/>
                <a:gd name="T15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60">
                  <a:moveTo>
                    <a:pt x="123" y="3"/>
                  </a:moveTo>
                  <a:cubicBezTo>
                    <a:pt x="124" y="1"/>
                    <a:pt x="122" y="0"/>
                    <a:pt x="121" y="0"/>
                  </a:cubicBezTo>
                  <a:cubicBezTo>
                    <a:pt x="117" y="2"/>
                    <a:pt x="114" y="5"/>
                    <a:pt x="111" y="7"/>
                  </a:cubicBezTo>
                  <a:cubicBezTo>
                    <a:pt x="111" y="6"/>
                    <a:pt x="110" y="6"/>
                    <a:pt x="110" y="6"/>
                  </a:cubicBezTo>
                  <a:cubicBezTo>
                    <a:pt x="101" y="12"/>
                    <a:pt x="92" y="18"/>
                    <a:pt x="83" y="25"/>
                  </a:cubicBezTo>
                  <a:cubicBezTo>
                    <a:pt x="59" y="41"/>
                    <a:pt x="34" y="56"/>
                    <a:pt x="1" y="56"/>
                  </a:cubicBezTo>
                  <a:cubicBezTo>
                    <a:pt x="0" y="56"/>
                    <a:pt x="0" y="58"/>
                    <a:pt x="1" y="58"/>
                  </a:cubicBezTo>
                  <a:cubicBezTo>
                    <a:pt x="44" y="60"/>
                    <a:pt x="99" y="33"/>
                    <a:pt x="123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" name="Freeform 2300"/>
            <p:cNvSpPr>
              <a:spLocks/>
            </p:cNvSpPr>
            <p:nvPr/>
          </p:nvSpPr>
          <p:spPr bwMode="auto">
            <a:xfrm>
              <a:off x="2103437" y="1676400"/>
              <a:ext cx="166688" cy="112713"/>
            </a:xfrm>
            <a:custGeom>
              <a:avLst/>
              <a:gdLst>
                <a:gd name="T0" fmla="*/ 57 w 108"/>
                <a:gd name="T1" fmla="*/ 49 h 72"/>
                <a:gd name="T2" fmla="*/ 107 w 108"/>
                <a:gd name="T3" fmla="*/ 3 h 72"/>
                <a:gd name="T4" fmla="*/ 104 w 108"/>
                <a:gd name="T5" fmla="*/ 1 h 72"/>
                <a:gd name="T6" fmla="*/ 65 w 108"/>
                <a:gd name="T7" fmla="*/ 36 h 72"/>
                <a:gd name="T8" fmla="*/ 2 w 108"/>
                <a:gd name="T9" fmla="*/ 62 h 72"/>
                <a:gd name="T10" fmla="*/ 1 w 108"/>
                <a:gd name="T11" fmla="*/ 64 h 72"/>
                <a:gd name="T12" fmla="*/ 57 w 108"/>
                <a:gd name="T13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72">
                  <a:moveTo>
                    <a:pt x="57" y="49"/>
                  </a:moveTo>
                  <a:cubicBezTo>
                    <a:pt x="76" y="38"/>
                    <a:pt x="100" y="22"/>
                    <a:pt x="107" y="3"/>
                  </a:cubicBezTo>
                  <a:cubicBezTo>
                    <a:pt x="108" y="2"/>
                    <a:pt x="105" y="0"/>
                    <a:pt x="104" y="1"/>
                  </a:cubicBezTo>
                  <a:cubicBezTo>
                    <a:pt x="91" y="13"/>
                    <a:pt x="79" y="25"/>
                    <a:pt x="65" y="36"/>
                  </a:cubicBezTo>
                  <a:cubicBezTo>
                    <a:pt x="50" y="48"/>
                    <a:pt x="24" y="67"/>
                    <a:pt x="2" y="62"/>
                  </a:cubicBezTo>
                  <a:cubicBezTo>
                    <a:pt x="1" y="62"/>
                    <a:pt x="0" y="63"/>
                    <a:pt x="1" y="64"/>
                  </a:cubicBezTo>
                  <a:cubicBezTo>
                    <a:pt x="20" y="72"/>
                    <a:pt x="42" y="58"/>
                    <a:pt x="57" y="4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" name="Freeform 2301"/>
            <p:cNvSpPr>
              <a:spLocks/>
            </p:cNvSpPr>
            <p:nvPr/>
          </p:nvSpPr>
          <p:spPr bwMode="auto">
            <a:xfrm>
              <a:off x="2112962" y="1566863"/>
              <a:ext cx="149225" cy="115888"/>
            </a:xfrm>
            <a:custGeom>
              <a:avLst/>
              <a:gdLst>
                <a:gd name="T0" fmla="*/ 92 w 96"/>
                <a:gd name="T1" fmla="*/ 2 h 75"/>
                <a:gd name="T2" fmla="*/ 51 w 96"/>
                <a:gd name="T3" fmla="*/ 42 h 75"/>
                <a:gd name="T4" fmla="*/ 1 w 96"/>
                <a:gd name="T5" fmla="*/ 73 h 75"/>
                <a:gd name="T6" fmla="*/ 1 w 96"/>
                <a:gd name="T7" fmla="*/ 74 h 75"/>
                <a:gd name="T8" fmla="*/ 52 w 96"/>
                <a:gd name="T9" fmla="*/ 50 h 75"/>
                <a:gd name="T10" fmla="*/ 96 w 96"/>
                <a:gd name="T11" fmla="*/ 4 h 75"/>
                <a:gd name="T12" fmla="*/ 92 w 96"/>
                <a:gd name="T13" fmla="*/ 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75">
                  <a:moveTo>
                    <a:pt x="92" y="2"/>
                  </a:moveTo>
                  <a:cubicBezTo>
                    <a:pt x="76" y="13"/>
                    <a:pt x="66" y="30"/>
                    <a:pt x="51" y="42"/>
                  </a:cubicBezTo>
                  <a:cubicBezTo>
                    <a:pt x="37" y="55"/>
                    <a:pt x="20" y="66"/>
                    <a:pt x="1" y="73"/>
                  </a:cubicBezTo>
                  <a:cubicBezTo>
                    <a:pt x="0" y="73"/>
                    <a:pt x="0" y="75"/>
                    <a:pt x="1" y="74"/>
                  </a:cubicBezTo>
                  <a:cubicBezTo>
                    <a:pt x="21" y="73"/>
                    <a:pt x="38" y="60"/>
                    <a:pt x="52" y="50"/>
                  </a:cubicBezTo>
                  <a:cubicBezTo>
                    <a:pt x="67" y="38"/>
                    <a:pt x="91" y="21"/>
                    <a:pt x="96" y="4"/>
                  </a:cubicBezTo>
                  <a:cubicBezTo>
                    <a:pt x="96" y="2"/>
                    <a:pt x="94" y="0"/>
                    <a:pt x="9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" name="Freeform 2302"/>
            <p:cNvSpPr>
              <a:spLocks/>
            </p:cNvSpPr>
            <p:nvPr/>
          </p:nvSpPr>
          <p:spPr bwMode="auto">
            <a:xfrm>
              <a:off x="2119312" y="1508125"/>
              <a:ext cx="115888" cy="114300"/>
            </a:xfrm>
            <a:custGeom>
              <a:avLst/>
              <a:gdLst>
                <a:gd name="T0" fmla="*/ 70 w 75"/>
                <a:gd name="T1" fmla="*/ 2 h 74"/>
                <a:gd name="T2" fmla="*/ 2 w 75"/>
                <a:gd name="T3" fmla="*/ 70 h 74"/>
                <a:gd name="T4" fmla="*/ 4 w 75"/>
                <a:gd name="T5" fmla="*/ 73 h 74"/>
                <a:gd name="T6" fmla="*/ 75 w 75"/>
                <a:gd name="T7" fmla="*/ 4 h 74"/>
                <a:gd name="T8" fmla="*/ 70 w 75"/>
                <a:gd name="T9" fmla="*/ 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4">
                  <a:moveTo>
                    <a:pt x="70" y="2"/>
                  </a:moveTo>
                  <a:cubicBezTo>
                    <a:pt x="50" y="26"/>
                    <a:pt x="39" y="61"/>
                    <a:pt x="2" y="70"/>
                  </a:cubicBezTo>
                  <a:cubicBezTo>
                    <a:pt x="0" y="70"/>
                    <a:pt x="1" y="74"/>
                    <a:pt x="4" y="73"/>
                  </a:cubicBezTo>
                  <a:cubicBezTo>
                    <a:pt x="36" y="67"/>
                    <a:pt x="68" y="32"/>
                    <a:pt x="75" y="4"/>
                  </a:cubicBezTo>
                  <a:cubicBezTo>
                    <a:pt x="75" y="2"/>
                    <a:pt x="72" y="0"/>
                    <a:pt x="70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" name="Freeform 2303"/>
            <p:cNvSpPr>
              <a:spLocks/>
            </p:cNvSpPr>
            <p:nvPr/>
          </p:nvSpPr>
          <p:spPr bwMode="auto">
            <a:xfrm>
              <a:off x="2162174" y="1427163"/>
              <a:ext cx="58738" cy="55563"/>
            </a:xfrm>
            <a:custGeom>
              <a:avLst/>
              <a:gdLst>
                <a:gd name="T0" fmla="*/ 5 w 38"/>
                <a:gd name="T1" fmla="*/ 35 h 36"/>
                <a:gd name="T2" fmla="*/ 24 w 38"/>
                <a:gd name="T3" fmla="*/ 22 h 36"/>
                <a:gd name="T4" fmla="*/ 36 w 38"/>
                <a:gd name="T5" fmla="*/ 2 h 36"/>
                <a:gd name="T6" fmla="*/ 31 w 38"/>
                <a:gd name="T7" fmla="*/ 0 h 36"/>
                <a:gd name="T8" fmla="*/ 20 w 38"/>
                <a:gd name="T9" fmla="*/ 15 h 36"/>
                <a:gd name="T10" fmla="*/ 3 w 38"/>
                <a:gd name="T11" fmla="*/ 31 h 36"/>
                <a:gd name="T12" fmla="*/ 5 w 38"/>
                <a:gd name="T13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6">
                  <a:moveTo>
                    <a:pt x="5" y="35"/>
                  </a:moveTo>
                  <a:cubicBezTo>
                    <a:pt x="13" y="32"/>
                    <a:pt x="18" y="28"/>
                    <a:pt x="24" y="22"/>
                  </a:cubicBezTo>
                  <a:cubicBezTo>
                    <a:pt x="29" y="18"/>
                    <a:pt x="38" y="9"/>
                    <a:pt x="36" y="2"/>
                  </a:cubicBezTo>
                  <a:cubicBezTo>
                    <a:pt x="35" y="0"/>
                    <a:pt x="33" y="0"/>
                    <a:pt x="31" y="0"/>
                  </a:cubicBezTo>
                  <a:cubicBezTo>
                    <a:pt x="26" y="3"/>
                    <a:pt x="24" y="10"/>
                    <a:pt x="20" y="15"/>
                  </a:cubicBezTo>
                  <a:cubicBezTo>
                    <a:pt x="16" y="21"/>
                    <a:pt x="9" y="27"/>
                    <a:pt x="3" y="31"/>
                  </a:cubicBezTo>
                  <a:cubicBezTo>
                    <a:pt x="0" y="32"/>
                    <a:pt x="2" y="36"/>
                    <a:pt x="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9" name="Freeform 2304"/>
            <p:cNvSpPr>
              <a:spLocks/>
            </p:cNvSpPr>
            <p:nvPr/>
          </p:nvSpPr>
          <p:spPr bwMode="auto">
            <a:xfrm>
              <a:off x="2147887" y="1379538"/>
              <a:ext cx="49213" cy="61913"/>
            </a:xfrm>
            <a:custGeom>
              <a:avLst/>
              <a:gdLst>
                <a:gd name="T0" fmla="*/ 23 w 31"/>
                <a:gd name="T1" fmla="*/ 2 h 39"/>
                <a:gd name="T2" fmla="*/ 17 w 31"/>
                <a:gd name="T3" fmla="*/ 20 h 39"/>
                <a:gd name="T4" fmla="*/ 1 w 31"/>
                <a:gd name="T5" fmla="*/ 37 h 39"/>
                <a:gd name="T6" fmla="*/ 2 w 31"/>
                <a:gd name="T7" fmla="*/ 39 h 39"/>
                <a:gd name="T8" fmla="*/ 26 w 31"/>
                <a:gd name="T9" fmla="*/ 2 h 39"/>
                <a:gd name="T10" fmla="*/ 23 w 31"/>
                <a:gd name="T11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9">
                  <a:moveTo>
                    <a:pt x="23" y="2"/>
                  </a:moveTo>
                  <a:cubicBezTo>
                    <a:pt x="20" y="8"/>
                    <a:pt x="20" y="14"/>
                    <a:pt x="17" y="20"/>
                  </a:cubicBezTo>
                  <a:cubicBezTo>
                    <a:pt x="14" y="28"/>
                    <a:pt x="9" y="33"/>
                    <a:pt x="1" y="37"/>
                  </a:cubicBezTo>
                  <a:cubicBezTo>
                    <a:pt x="0" y="37"/>
                    <a:pt x="1" y="39"/>
                    <a:pt x="2" y="39"/>
                  </a:cubicBezTo>
                  <a:cubicBezTo>
                    <a:pt x="17" y="34"/>
                    <a:pt x="31" y="17"/>
                    <a:pt x="26" y="2"/>
                  </a:cubicBezTo>
                  <a:cubicBezTo>
                    <a:pt x="26" y="0"/>
                    <a:pt x="23" y="1"/>
                    <a:pt x="2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0" name="Freeform 2305"/>
            <p:cNvSpPr>
              <a:spLocks/>
            </p:cNvSpPr>
            <p:nvPr/>
          </p:nvSpPr>
          <p:spPr bwMode="auto">
            <a:xfrm>
              <a:off x="2109787" y="1271588"/>
              <a:ext cx="41275" cy="79375"/>
            </a:xfrm>
            <a:custGeom>
              <a:avLst/>
              <a:gdLst>
                <a:gd name="T0" fmla="*/ 5 w 27"/>
                <a:gd name="T1" fmla="*/ 49 h 51"/>
                <a:gd name="T2" fmla="*/ 22 w 27"/>
                <a:gd name="T3" fmla="*/ 2 h 51"/>
                <a:gd name="T4" fmla="*/ 19 w 27"/>
                <a:gd name="T5" fmla="*/ 2 h 51"/>
                <a:gd name="T6" fmla="*/ 14 w 27"/>
                <a:gd name="T7" fmla="*/ 25 h 51"/>
                <a:gd name="T8" fmla="*/ 1 w 27"/>
                <a:gd name="T9" fmla="*/ 46 h 51"/>
                <a:gd name="T10" fmla="*/ 5 w 27"/>
                <a:gd name="T11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51">
                  <a:moveTo>
                    <a:pt x="5" y="49"/>
                  </a:moveTo>
                  <a:cubicBezTo>
                    <a:pt x="16" y="37"/>
                    <a:pt x="27" y="17"/>
                    <a:pt x="22" y="2"/>
                  </a:cubicBezTo>
                  <a:cubicBezTo>
                    <a:pt x="22" y="0"/>
                    <a:pt x="19" y="0"/>
                    <a:pt x="19" y="2"/>
                  </a:cubicBezTo>
                  <a:cubicBezTo>
                    <a:pt x="16" y="9"/>
                    <a:pt x="17" y="17"/>
                    <a:pt x="14" y="25"/>
                  </a:cubicBezTo>
                  <a:cubicBezTo>
                    <a:pt x="12" y="33"/>
                    <a:pt x="7" y="40"/>
                    <a:pt x="1" y="46"/>
                  </a:cubicBezTo>
                  <a:cubicBezTo>
                    <a:pt x="0" y="48"/>
                    <a:pt x="3" y="51"/>
                    <a:pt x="5" y="4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71" name="Freeform 2306"/>
          <p:cNvSpPr>
            <a:spLocks/>
          </p:cNvSpPr>
          <p:nvPr/>
        </p:nvSpPr>
        <p:spPr bwMode="auto">
          <a:xfrm>
            <a:off x="11485562" y="2927351"/>
            <a:ext cx="544513" cy="739775"/>
          </a:xfrm>
          <a:custGeom>
            <a:avLst/>
            <a:gdLst>
              <a:gd name="T0" fmla="*/ 5 w 350"/>
              <a:gd name="T1" fmla="*/ 285 h 476"/>
              <a:gd name="T2" fmla="*/ 63 w 350"/>
              <a:gd name="T3" fmla="*/ 284 h 476"/>
              <a:gd name="T4" fmla="*/ 158 w 350"/>
              <a:gd name="T5" fmla="*/ 364 h 476"/>
              <a:gd name="T6" fmla="*/ 347 w 350"/>
              <a:gd name="T7" fmla="*/ 0 h 476"/>
              <a:gd name="T8" fmla="*/ 294 w 350"/>
              <a:gd name="T9" fmla="*/ 98 h 476"/>
              <a:gd name="T10" fmla="*/ 195 w 350"/>
              <a:gd name="T11" fmla="*/ 414 h 476"/>
              <a:gd name="T12" fmla="*/ 168 w 350"/>
              <a:gd name="T13" fmla="*/ 466 h 476"/>
              <a:gd name="T14" fmla="*/ 96 w 350"/>
              <a:gd name="T15" fmla="*/ 361 h 476"/>
              <a:gd name="T16" fmla="*/ 5 w 350"/>
              <a:gd name="T17" fmla="*/ 285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0" h="476">
                <a:moveTo>
                  <a:pt x="5" y="285"/>
                </a:moveTo>
                <a:cubicBezTo>
                  <a:pt x="0" y="278"/>
                  <a:pt x="37" y="270"/>
                  <a:pt x="63" y="284"/>
                </a:cubicBezTo>
                <a:cubicBezTo>
                  <a:pt x="89" y="297"/>
                  <a:pt x="135" y="333"/>
                  <a:pt x="158" y="364"/>
                </a:cubicBezTo>
                <a:cubicBezTo>
                  <a:pt x="175" y="290"/>
                  <a:pt x="251" y="99"/>
                  <a:pt x="347" y="0"/>
                </a:cubicBezTo>
                <a:cubicBezTo>
                  <a:pt x="350" y="2"/>
                  <a:pt x="323" y="39"/>
                  <a:pt x="294" y="98"/>
                </a:cubicBezTo>
                <a:cubicBezTo>
                  <a:pt x="259" y="166"/>
                  <a:pt x="201" y="319"/>
                  <a:pt x="195" y="414"/>
                </a:cubicBezTo>
                <a:cubicBezTo>
                  <a:pt x="192" y="476"/>
                  <a:pt x="172" y="472"/>
                  <a:pt x="168" y="466"/>
                </a:cubicBezTo>
                <a:cubicBezTo>
                  <a:pt x="159" y="454"/>
                  <a:pt x="154" y="423"/>
                  <a:pt x="96" y="361"/>
                </a:cubicBezTo>
                <a:cubicBezTo>
                  <a:pt x="34" y="295"/>
                  <a:pt x="15" y="304"/>
                  <a:pt x="5" y="28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72" name="Freeform 2307"/>
          <p:cNvSpPr>
            <a:spLocks/>
          </p:cNvSpPr>
          <p:nvPr/>
        </p:nvSpPr>
        <p:spPr bwMode="auto">
          <a:xfrm>
            <a:off x="10861675" y="2996406"/>
            <a:ext cx="571500" cy="703263"/>
          </a:xfrm>
          <a:custGeom>
            <a:avLst/>
            <a:gdLst>
              <a:gd name="T0" fmla="*/ 362 w 369"/>
              <a:gd name="T1" fmla="*/ 415 h 453"/>
              <a:gd name="T2" fmla="*/ 348 w 369"/>
              <a:gd name="T3" fmla="*/ 384 h 453"/>
              <a:gd name="T4" fmla="*/ 310 w 369"/>
              <a:gd name="T5" fmla="*/ 329 h 453"/>
              <a:gd name="T6" fmla="*/ 227 w 369"/>
              <a:gd name="T7" fmla="*/ 232 h 453"/>
              <a:gd name="T8" fmla="*/ 290 w 369"/>
              <a:gd name="T9" fmla="*/ 140 h 453"/>
              <a:gd name="T10" fmla="*/ 322 w 369"/>
              <a:gd name="T11" fmla="*/ 82 h 453"/>
              <a:gd name="T12" fmla="*/ 333 w 369"/>
              <a:gd name="T13" fmla="*/ 50 h 453"/>
              <a:gd name="T14" fmla="*/ 336 w 369"/>
              <a:gd name="T15" fmla="*/ 19 h 453"/>
              <a:gd name="T16" fmla="*/ 326 w 369"/>
              <a:gd name="T17" fmla="*/ 15 h 453"/>
              <a:gd name="T18" fmla="*/ 324 w 369"/>
              <a:gd name="T19" fmla="*/ 16 h 453"/>
              <a:gd name="T20" fmla="*/ 320 w 369"/>
              <a:gd name="T21" fmla="*/ 14 h 453"/>
              <a:gd name="T22" fmla="*/ 311 w 369"/>
              <a:gd name="T23" fmla="*/ 14 h 453"/>
              <a:gd name="T24" fmla="*/ 309 w 369"/>
              <a:gd name="T25" fmla="*/ 13 h 453"/>
              <a:gd name="T26" fmla="*/ 294 w 369"/>
              <a:gd name="T27" fmla="*/ 3 h 453"/>
              <a:gd name="T28" fmla="*/ 277 w 369"/>
              <a:gd name="T29" fmla="*/ 10 h 453"/>
              <a:gd name="T30" fmla="*/ 190 w 369"/>
              <a:gd name="T31" fmla="*/ 197 h 453"/>
              <a:gd name="T32" fmla="*/ 118 w 369"/>
              <a:gd name="T33" fmla="*/ 138 h 453"/>
              <a:gd name="T34" fmla="*/ 60 w 369"/>
              <a:gd name="T35" fmla="*/ 98 h 453"/>
              <a:gd name="T36" fmla="*/ 4 w 369"/>
              <a:gd name="T37" fmla="*/ 61 h 453"/>
              <a:gd name="T38" fmla="*/ 1 w 369"/>
              <a:gd name="T39" fmla="*/ 64 h 453"/>
              <a:gd name="T40" fmla="*/ 45 w 369"/>
              <a:gd name="T41" fmla="*/ 108 h 453"/>
              <a:gd name="T42" fmla="*/ 98 w 369"/>
              <a:gd name="T43" fmla="*/ 153 h 453"/>
              <a:gd name="T44" fmla="*/ 174 w 369"/>
              <a:gd name="T45" fmla="*/ 223 h 453"/>
              <a:gd name="T46" fmla="*/ 65 w 369"/>
              <a:gd name="T47" fmla="*/ 370 h 453"/>
              <a:gd name="T48" fmla="*/ 48 w 369"/>
              <a:gd name="T49" fmla="*/ 387 h 453"/>
              <a:gd name="T50" fmla="*/ 19 w 369"/>
              <a:gd name="T51" fmla="*/ 422 h 453"/>
              <a:gd name="T52" fmla="*/ 7 w 369"/>
              <a:gd name="T53" fmla="*/ 436 h 453"/>
              <a:gd name="T54" fmla="*/ 10 w 369"/>
              <a:gd name="T55" fmla="*/ 439 h 453"/>
              <a:gd name="T56" fmla="*/ 12 w 369"/>
              <a:gd name="T57" fmla="*/ 438 h 453"/>
              <a:gd name="T58" fmla="*/ 13 w 369"/>
              <a:gd name="T59" fmla="*/ 438 h 453"/>
              <a:gd name="T60" fmla="*/ 65 w 369"/>
              <a:gd name="T61" fmla="*/ 396 h 453"/>
              <a:gd name="T62" fmla="*/ 118 w 369"/>
              <a:gd name="T63" fmla="*/ 350 h 453"/>
              <a:gd name="T64" fmla="*/ 207 w 369"/>
              <a:gd name="T65" fmla="*/ 258 h 453"/>
              <a:gd name="T66" fmla="*/ 279 w 369"/>
              <a:gd name="T67" fmla="*/ 347 h 453"/>
              <a:gd name="T68" fmla="*/ 314 w 369"/>
              <a:gd name="T69" fmla="*/ 400 h 453"/>
              <a:gd name="T70" fmla="*/ 334 w 369"/>
              <a:gd name="T71" fmla="*/ 427 h 453"/>
              <a:gd name="T72" fmla="*/ 359 w 369"/>
              <a:gd name="T73" fmla="*/ 450 h 453"/>
              <a:gd name="T74" fmla="*/ 368 w 369"/>
              <a:gd name="T75" fmla="*/ 445 h 453"/>
              <a:gd name="T76" fmla="*/ 362 w 369"/>
              <a:gd name="T77" fmla="*/ 415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69" h="453">
                <a:moveTo>
                  <a:pt x="362" y="415"/>
                </a:moveTo>
                <a:cubicBezTo>
                  <a:pt x="357" y="404"/>
                  <a:pt x="353" y="394"/>
                  <a:pt x="348" y="384"/>
                </a:cubicBezTo>
                <a:cubicBezTo>
                  <a:pt x="337" y="365"/>
                  <a:pt x="323" y="347"/>
                  <a:pt x="310" y="329"/>
                </a:cubicBezTo>
                <a:cubicBezTo>
                  <a:pt x="284" y="295"/>
                  <a:pt x="256" y="263"/>
                  <a:pt x="227" y="232"/>
                </a:cubicBezTo>
                <a:cubicBezTo>
                  <a:pt x="249" y="203"/>
                  <a:pt x="271" y="172"/>
                  <a:pt x="290" y="140"/>
                </a:cubicBezTo>
                <a:cubicBezTo>
                  <a:pt x="301" y="121"/>
                  <a:pt x="313" y="102"/>
                  <a:pt x="322" y="82"/>
                </a:cubicBezTo>
                <a:cubicBezTo>
                  <a:pt x="326" y="71"/>
                  <a:pt x="329" y="60"/>
                  <a:pt x="333" y="50"/>
                </a:cubicBezTo>
                <a:cubicBezTo>
                  <a:pt x="336" y="41"/>
                  <a:pt x="337" y="28"/>
                  <a:pt x="336" y="19"/>
                </a:cubicBezTo>
                <a:cubicBezTo>
                  <a:pt x="335" y="14"/>
                  <a:pt x="330" y="12"/>
                  <a:pt x="326" y="15"/>
                </a:cubicBezTo>
                <a:cubicBezTo>
                  <a:pt x="325" y="15"/>
                  <a:pt x="324" y="16"/>
                  <a:pt x="324" y="16"/>
                </a:cubicBezTo>
                <a:cubicBezTo>
                  <a:pt x="323" y="15"/>
                  <a:pt x="322" y="14"/>
                  <a:pt x="320" y="14"/>
                </a:cubicBezTo>
                <a:cubicBezTo>
                  <a:pt x="317" y="14"/>
                  <a:pt x="314" y="14"/>
                  <a:pt x="311" y="14"/>
                </a:cubicBezTo>
                <a:cubicBezTo>
                  <a:pt x="310" y="14"/>
                  <a:pt x="310" y="14"/>
                  <a:pt x="309" y="13"/>
                </a:cubicBezTo>
                <a:cubicBezTo>
                  <a:pt x="304" y="10"/>
                  <a:pt x="299" y="6"/>
                  <a:pt x="294" y="3"/>
                </a:cubicBezTo>
                <a:cubicBezTo>
                  <a:pt x="287" y="0"/>
                  <a:pt x="279" y="3"/>
                  <a:pt x="277" y="10"/>
                </a:cubicBezTo>
                <a:cubicBezTo>
                  <a:pt x="255" y="76"/>
                  <a:pt x="225" y="138"/>
                  <a:pt x="190" y="197"/>
                </a:cubicBezTo>
                <a:cubicBezTo>
                  <a:pt x="167" y="176"/>
                  <a:pt x="143" y="156"/>
                  <a:pt x="118" y="138"/>
                </a:cubicBezTo>
                <a:cubicBezTo>
                  <a:pt x="99" y="124"/>
                  <a:pt x="79" y="110"/>
                  <a:pt x="60" y="98"/>
                </a:cubicBezTo>
                <a:cubicBezTo>
                  <a:pt x="42" y="85"/>
                  <a:pt x="23" y="72"/>
                  <a:pt x="4" y="61"/>
                </a:cubicBezTo>
                <a:cubicBezTo>
                  <a:pt x="3" y="60"/>
                  <a:pt x="0" y="62"/>
                  <a:pt x="1" y="64"/>
                </a:cubicBezTo>
                <a:cubicBezTo>
                  <a:pt x="14" y="80"/>
                  <a:pt x="29" y="94"/>
                  <a:pt x="45" y="108"/>
                </a:cubicBezTo>
                <a:cubicBezTo>
                  <a:pt x="62" y="123"/>
                  <a:pt x="80" y="138"/>
                  <a:pt x="98" y="153"/>
                </a:cubicBezTo>
                <a:cubicBezTo>
                  <a:pt x="125" y="175"/>
                  <a:pt x="150" y="199"/>
                  <a:pt x="174" y="223"/>
                </a:cubicBezTo>
                <a:cubicBezTo>
                  <a:pt x="141" y="275"/>
                  <a:pt x="104" y="323"/>
                  <a:pt x="65" y="370"/>
                </a:cubicBezTo>
                <a:cubicBezTo>
                  <a:pt x="59" y="376"/>
                  <a:pt x="54" y="381"/>
                  <a:pt x="48" y="387"/>
                </a:cubicBezTo>
                <a:cubicBezTo>
                  <a:pt x="38" y="398"/>
                  <a:pt x="28" y="410"/>
                  <a:pt x="19" y="422"/>
                </a:cubicBezTo>
                <a:cubicBezTo>
                  <a:pt x="15" y="426"/>
                  <a:pt x="11" y="431"/>
                  <a:pt x="7" y="436"/>
                </a:cubicBezTo>
                <a:cubicBezTo>
                  <a:pt x="4" y="438"/>
                  <a:pt x="8" y="441"/>
                  <a:pt x="10" y="439"/>
                </a:cubicBezTo>
                <a:cubicBezTo>
                  <a:pt x="11" y="439"/>
                  <a:pt x="11" y="439"/>
                  <a:pt x="12" y="438"/>
                </a:cubicBezTo>
                <a:cubicBezTo>
                  <a:pt x="12" y="439"/>
                  <a:pt x="13" y="438"/>
                  <a:pt x="13" y="438"/>
                </a:cubicBezTo>
                <a:cubicBezTo>
                  <a:pt x="31" y="425"/>
                  <a:pt x="48" y="410"/>
                  <a:pt x="65" y="396"/>
                </a:cubicBezTo>
                <a:cubicBezTo>
                  <a:pt x="83" y="381"/>
                  <a:pt x="101" y="366"/>
                  <a:pt x="118" y="350"/>
                </a:cubicBezTo>
                <a:cubicBezTo>
                  <a:pt x="150" y="322"/>
                  <a:pt x="179" y="291"/>
                  <a:pt x="207" y="258"/>
                </a:cubicBezTo>
                <a:cubicBezTo>
                  <a:pt x="233" y="286"/>
                  <a:pt x="257" y="316"/>
                  <a:pt x="279" y="347"/>
                </a:cubicBezTo>
                <a:cubicBezTo>
                  <a:pt x="291" y="364"/>
                  <a:pt x="302" y="382"/>
                  <a:pt x="314" y="400"/>
                </a:cubicBezTo>
                <a:cubicBezTo>
                  <a:pt x="320" y="410"/>
                  <a:pt x="328" y="418"/>
                  <a:pt x="334" y="427"/>
                </a:cubicBezTo>
                <a:cubicBezTo>
                  <a:pt x="340" y="436"/>
                  <a:pt x="349" y="445"/>
                  <a:pt x="359" y="450"/>
                </a:cubicBezTo>
                <a:cubicBezTo>
                  <a:pt x="363" y="453"/>
                  <a:pt x="368" y="450"/>
                  <a:pt x="368" y="445"/>
                </a:cubicBezTo>
                <a:cubicBezTo>
                  <a:pt x="369" y="435"/>
                  <a:pt x="366" y="424"/>
                  <a:pt x="362" y="4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560" name="Group 2559"/>
          <p:cNvGrpSpPr/>
          <p:nvPr/>
        </p:nvGrpSpPr>
        <p:grpSpPr>
          <a:xfrm>
            <a:off x="11504612" y="2036763"/>
            <a:ext cx="638175" cy="617538"/>
            <a:chOff x="11504612" y="2036763"/>
            <a:chExt cx="638175" cy="617538"/>
          </a:xfrm>
        </p:grpSpPr>
        <p:sp>
          <p:nvSpPr>
            <p:cNvPr id="2373" name="Freeform 2308"/>
            <p:cNvSpPr>
              <a:spLocks/>
            </p:cNvSpPr>
            <p:nvPr/>
          </p:nvSpPr>
          <p:spPr bwMode="auto">
            <a:xfrm>
              <a:off x="11504612" y="2036763"/>
              <a:ext cx="638175" cy="617538"/>
            </a:xfrm>
            <a:custGeom>
              <a:avLst/>
              <a:gdLst>
                <a:gd name="T0" fmla="*/ 291 w 411"/>
                <a:gd name="T1" fmla="*/ 39 h 398"/>
                <a:gd name="T2" fmla="*/ 220 w 411"/>
                <a:gd name="T3" fmla="*/ 122 h 398"/>
                <a:gd name="T4" fmla="*/ 251 w 411"/>
                <a:gd name="T5" fmla="*/ 87 h 398"/>
                <a:gd name="T6" fmla="*/ 349 w 411"/>
                <a:gd name="T7" fmla="*/ 62 h 398"/>
                <a:gd name="T8" fmla="*/ 346 w 411"/>
                <a:gd name="T9" fmla="*/ 248 h 398"/>
                <a:gd name="T10" fmla="*/ 346 w 411"/>
                <a:gd name="T11" fmla="*/ 243 h 398"/>
                <a:gd name="T12" fmla="*/ 329 w 411"/>
                <a:gd name="T13" fmla="*/ 265 h 398"/>
                <a:gd name="T14" fmla="*/ 253 w 411"/>
                <a:gd name="T15" fmla="*/ 297 h 398"/>
                <a:gd name="T16" fmla="*/ 232 w 411"/>
                <a:gd name="T17" fmla="*/ 315 h 398"/>
                <a:gd name="T18" fmla="*/ 261 w 411"/>
                <a:gd name="T19" fmla="*/ 303 h 398"/>
                <a:gd name="T20" fmla="*/ 301 w 411"/>
                <a:gd name="T21" fmla="*/ 289 h 398"/>
                <a:gd name="T22" fmla="*/ 212 w 411"/>
                <a:gd name="T23" fmla="*/ 350 h 398"/>
                <a:gd name="T24" fmla="*/ 198 w 411"/>
                <a:gd name="T25" fmla="*/ 371 h 398"/>
                <a:gd name="T26" fmla="*/ 154 w 411"/>
                <a:gd name="T27" fmla="*/ 305 h 398"/>
                <a:gd name="T28" fmla="*/ 167 w 411"/>
                <a:gd name="T29" fmla="*/ 304 h 398"/>
                <a:gd name="T30" fmla="*/ 146 w 411"/>
                <a:gd name="T31" fmla="*/ 295 h 398"/>
                <a:gd name="T32" fmla="*/ 117 w 411"/>
                <a:gd name="T33" fmla="*/ 260 h 398"/>
                <a:gd name="T34" fmla="*/ 151 w 411"/>
                <a:gd name="T35" fmla="*/ 258 h 398"/>
                <a:gd name="T36" fmla="*/ 113 w 411"/>
                <a:gd name="T37" fmla="*/ 258 h 398"/>
                <a:gd name="T38" fmla="*/ 83 w 411"/>
                <a:gd name="T39" fmla="*/ 219 h 398"/>
                <a:gd name="T40" fmla="*/ 114 w 411"/>
                <a:gd name="T41" fmla="*/ 235 h 398"/>
                <a:gd name="T42" fmla="*/ 78 w 411"/>
                <a:gd name="T43" fmla="*/ 214 h 398"/>
                <a:gd name="T44" fmla="*/ 54 w 411"/>
                <a:gd name="T45" fmla="*/ 180 h 398"/>
                <a:gd name="T46" fmla="*/ 82 w 411"/>
                <a:gd name="T47" fmla="*/ 181 h 398"/>
                <a:gd name="T48" fmla="*/ 30 w 411"/>
                <a:gd name="T49" fmla="*/ 127 h 398"/>
                <a:gd name="T50" fmla="*/ 74 w 411"/>
                <a:gd name="T51" fmla="*/ 153 h 398"/>
                <a:gd name="T52" fmla="*/ 49 w 411"/>
                <a:gd name="T53" fmla="*/ 133 h 398"/>
                <a:gd name="T54" fmla="*/ 27 w 411"/>
                <a:gd name="T55" fmla="*/ 103 h 398"/>
                <a:gd name="T56" fmla="*/ 52 w 411"/>
                <a:gd name="T57" fmla="*/ 120 h 398"/>
                <a:gd name="T58" fmla="*/ 28 w 411"/>
                <a:gd name="T59" fmla="*/ 98 h 398"/>
                <a:gd name="T60" fmla="*/ 155 w 411"/>
                <a:gd name="T61" fmla="*/ 46 h 398"/>
                <a:gd name="T62" fmla="*/ 214 w 411"/>
                <a:gd name="T63" fmla="*/ 130 h 398"/>
                <a:gd name="T64" fmla="*/ 160 w 411"/>
                <a:gd name="T65" fmla="*/ 23 h 398"/>
                <a:gd name="T66" fmla="*/ 5 w 411"/>
                <a:gd name="T67" fmla="*/ 93 h 398"/>
                <a:gd name="T68" fmla="*/ 91 w 411"/>
                <a:gd name="T69" fmla="*/ 265 h 398"/>
                <a:gd name="T70" fmla="*/ 90 w 411"/>
                <a:gd name="T71" fmla="*/ 267 h 398"/>
                <a:gd name="T72" fmla="*/ 121 w 411"/>
                <a:gd name="T73" fmla="*/ 299 h 398"/>
                <a:gd name="T74" fmla="*/ 196 w 411"/>
                <a:gd name="T75" fmla="*/ 392 h 398"/>
                <a:gd name="T76" fmla="*/ 212 w 411"/>
                <a:gd name="T77" fmla="*/ 366 h 398"/>
                <a:gd name="T78" fmla="*/ 406 w 411"/>
                <a:gd name="T79" fmla="*/ 153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1" h="398">
                  <a:moveTo>
                    <a:pt x="386" y="68"/>
                  </a:moveTo>
                  <a:cubicBezTo>
                    <a:pt x="363" y="41"/>
                    <a:pt x="326" y="31"/>
                    <a:pt x="291" y="39"/>
                  </a:cubicBezTo>
                  <a:cubicBezTo>
                    <a:pt x="273" y="44"/>
                    <a:pt x="257" y="53"/>
                    <a:pt x="244" y="66"/>
                  </a:cubicBezTo>
                  <a:cubicBezTo>
                    <a:pt x="232" y="79"/>
                    <a:pt x="213" y="104"/>
                    <a:pt x="220" y="122"/>
                  </a:cubicBezTo>
                  <a:cubicBezTo>
                    <a:pt x="221" y="126"/>
                    <a:pt x="224" y="127"/>
                    <a:pt x="227" y="124"/>
                  </a:cubicBezTo>
                  <a:cubicBezTo>
                    <a:pt x="238" y="115"/>
                    <a:pt x="242" y="98"/>
                    <a:pt x="251" y="87"/>
                  </a:cubicBezTo>
                  <a:cubicBezTo>
                    <a:pt x="259" y="77"/>
                    <a:pt x="270" y="69"/>
                    <a:pt x="281" y="63"/>
                  </a:cubicBezTo>
                  <a:cubicBezTo>
                    <a:pt x="302" y="52"/>
                    <a:pt x="328" y="52"/>
                    <a:pt x="349" y="62"/>
                  </a:cubicBezTo>
                  <a:cubicBezTo>
                    <a:pt x="411" y="90"/>
                    <a:pt x="399" y="173"/>
                    <a:pt x="368" y="221"/>
                  </a:cubicBezTo>
                  <a:cubicBezTo>
                    <a:pt x="361" y="231"/>
                    <a:pt x="354" y="240"/>
                    <a:pt x="346" y="248"/>
                  </a:cubicBezTo>
                  <a:cubicBezTo>
                    <a:pt x="346" y="247"/>
                    <a:pt x="347" y="245"/>
                    <a:pt x="347" y="244"/>
                  </a:cubicBezTo>
                  <a:cubicBezTo>
                    <a:pt x="347" y="243"/>
                    <a:pt x="346" y="243"/>
                    <a:pt x="346" y="243"/>
                  </a:cubicBezTo>
                  <a:cubicBezTo>
                    <a:pt x="344" y="249"/>
                    <a:pt x="340" y="254"/>
                    <a:pt x="336" y="258"/>
                  </a:cubicBezTo>
                  <a:cubicBezTo>
                    <a:pt x="334" y="261"/>
                    <a:pt x="331" y="263"/>
                    <a:pt x="329" y="265"/>
                  </a:cubicBezTo>
                  <a:cubicBezTo>
                    <a:pt x="317" y="275"/>
                    <a:pt x="302" y="281"/>
                    <a:pt x="287" y="285"/>
                  </a:cubicBezTo>
                  <a:cubicBezTo>
                    <a:pt x="276" y="289"/>
                    <a:pt x="265" y="293"/>
                    <a:pt x="253" y="297"/>
                  </a:cubicBezTo>
                  <a:cubicBezTo>
                    <a:pt x="245" y="300"/>
                    <a:pt x="233" y="303"/>
                    <a:pt x="229" y="312"/>
                  </a:cubicBezTo>
                  <a:cubicBezTo>
                    <a:pt x="229" y="314"/>
                    <a:pt x="230" y="315"/>
                    <a:pt x="232" y="315"/>
                  </a:cubicBezTo>
                  <a:cubicBezTo>
                    <a:pt x="236" y="315"/>
                    <a:pt x="240" y="313"/>
                    <a:pt x="244" y="311"/>
                  </a:cubicBezTo>
                  <a:cubicBezTo>
                    <a:pt x="249" y="308"/>
                    <a:pt x="255" y="305"/>
                    <a:pt x="261" y="303"/>
                  </a:cubicBezTo>
                  <a:cubicBezTo>
                    <a:pt x="274" y="298"/>
                    <a:pt x="286" y="295"/>
                    <a:pt x="299" y="289"/>
                  </a:cubicBezTo>
                  <a:cubicBezTo>
                    <a:pt x="299" y="289"/>
                    <a:pt x="300" y="289"/>
                    <a:pt x="301" y="289"/>
                  </a:cubicBezTo>
                  <a:cubicBezTo>
                    <a:pt x="271" y="312"/>
                    <a:pt x="239" y="333"/>
                    <a:pt x="213" y="359"/>
                  </a:cubicBezTo>
                  <a:cubicBezTo>
                    <a:pt x="213" y="356"/>
                    <a:pt x="213" y="353"/>
                    <a:pt x="212" y="350"/>
                  </a:cubicBezTo>
                  <a:cubicBezTo>
                    <a:pt x="211" y="347"/>
                    <a:pt x="206" y="347"/>
                    <a:pt x="205" y="350"/>
                  </a:cubicBezTo>
                  <a:cubicBezTo>
                    <a:pt x="203" y="357"/>
                    <a:pt x="200" y="364"/>
                    <a:pt x="198" y="371"/>
                  </a:cubicBezTo>
                  <a:cubicBezTo>
                    <a:pt x="193" y="361"/>
                    <a:pt x="186" y="351"/>
                    <a:pt x="181" y="342"/>
                  </a:cubicBezTo>
                  <a:cubicBezTo>
                    <a:pt x="173" y="328"/>
                    <a:pt x="164" y="317"/>
                    <a:pt x="154" y="305"/>
                  </a:cubicBezTo>
                  <a:cubicBezTo>
                    <a:pt x="159" y="306"/>
                    <a:pt x="163" y="307"/>
                    <a:pt x="167" y="306"/>
                  </a:cubicBezTo>
                  <a:cubicBezTo>
                    <a:pt x="168" y="306"/>
                    <a:pt x="168" y="304"/>
                    <a:pt x="167" y="304"/>
                  </a:cubicBezTo>
                  <a:cubicBezTo>
                    <a:pt x="162" y="303"/>
                    <a:pt x="156" y="303"/>
                    <a:pt x="151" y="302"/>
                  </a:cubicBezTo>
                  <a:cubicBezTo>
                    <a:pt x="150" y="299"/>
                    <a:pt x="148" y="297"/>
                    <a:pt x="146" y="295"/>
                  </a:cubicBezTo>
                  <a:cubicBezTo>
                    <a:pt x="136" y="283"/>
                    <a:pt x="126" y="272"/>
                    <a:pt x="116" y="260"/>
                  </a:cubicBezTo>
                  <a:cubicBezTo>
                    <a:pt x="116" y="260"/>
                    <a:pt x="117" y="260"/>
                    <a:pt x="117" y="260"/>
                  </a:cubicBezTo>
                  <a:cubicBezTo>
                    <a:pt x="129" y="259"/>
                    <a:pt x="140" y="261"/>
                    <a:pt x="151" y="260"/>
                  </a:cubicBezTo>
                  <a:cubicBezTo>
                    <a:pt x="153" y="260"/>
                    <a:pt x="153" y="258"/>
                    <a:pt x="151" y="258"/>
                  </a:cubicBezTo>
                  <a:cubicBezTo>
                    <a:pt x="141" y="254"/>
                    <a:pt x="128" y="255"/>
                    <a:pt x="117" y="257"/>
                  </a:cubicBezTo>
                  <a:cubicBezTo>
                    <a:pt x="116" y="257"/>
                    <a:pt x="115" y="257"/>
                    <a:pt x="113" y="258"/>
                  </a:cubicBezTo>
                  <a:cubicBezTo>
                    <a:pt x="102" y="245"/>
                    <a:pt x="91" y="231"/>
                    <a:pt x="80" y="218"/>
                  </a:cubicBezTo>
                  <a:cubicBezTo>
                    <a:pt x="81" y="218"/>
                    <a:pt x="82" y="218"/>
                    <a:pt x="83" y="219"/>
                  </a:cubicBezTo>
                  <a:cubicBezTo>
                    <a:pt x="94" y="224"/>
                    <a:pt x="102" y="231"/>
                    <a:pt x="112" y="237"/>
                  </a:cubicBezTo>
                  <a:cubicBezTo>
                    <a:pt x="113" y="238"/>
                    <a:pt x="115" y="236"/>
                    <a:pt x="114" y="235"/>
                  </a:cubicBezTo>
                  <a:cubicBezTo>
                    <a:pt x="107" y="227"/>
                    <a:pt x="96" y="222"/>
                    <a:pt x="86" y="218"/>
                  </a:cubicBezTo>
                  <a:cubicBezTo>
                    <a:pt x="84" y="217"/>
                    <a:pt x="81" y="215"/>
                    <a:pt x="78" y="214"/>
                  </a:cubicBezTo>
                  <a:cubicBezTo>
                    <a:pt x="74" y="210"/>
                    <a:pt x="71" y="206"/>
                    <a:pt x="68" y="201"/>
                  </a:cubicBezTo>
                  <a:cubicBezTo>
                    <a:pt x="63" y="194"/>
                    <a:pt x="58" y="187"/>
                    <a:pt x="54" y="180"/>
                  </a:cubicBezTo>
                  <a:cubicBezTo>
                    <a:pt x="63" y="183"/>
                    <a:pt x="73" y="184"/>
                    <a:pt x="82" y="184"/>
                  </a:cubicBezTo>
                  <a:cubicBezTo>
                    <a:pt x="84" y="183"/>
                    <a:pt x="84" y="181"/>
                    <a:pt x="82" y="181"/>
                  </a:cubicBezTo>
                  <a:cubicBezTo>
                    <a:pt x="71" y="180"/>
                    <a:pt x="61" y="178"/>
                    <a:pt x="51" y="176"/>
                  </a:cubicBezTo>
                  <a:cubicBezTo>
                    <a:pt x="42" y="161"/>
                    <a:pt x="34" y="144"/>
                    <a:pt x="30" y="127"/>
                  </a:cubicBezTo>
                  <a:cubicBezTo>
                    <a:pt x="36" y="130"/>
                    <a:pt x="41" y="133"/>
                    <a:pt x="46" y="137"/>
                  </a:cubicBezTo>
                  <a:cubicBezTo>
                    <a:pt x="55" y="142"/>
                    <a:pt x="64" y="150"/>
                    <a:pt x="74" y="153"/>
                  </a:cubicBezTo>
                  <a:cubicBezTo>
                    <a:pt x="76" y="154"/>
                    <a:pt x="77" y="152"/>
                    <a:pt x="76" y="150"/>
                  </a:cubicBezTo>
                  <a:cubicBezTo>
                    <a:pt x="68" y="143"/>
                    <a:pt x="58" y="138"/>
                    <a:pt x="49" y="133"/>
                  </a:cubicBezTo>
                  <a:cubicBezTo>
                    <a:pt x="42" y="130"/>
                    <a:pt x="36" y="127"/>
                    <a:pt x="30" y="124"/>
                  </a:cubicBezTo>
                  <a:cubicBezTo>
                    <a:pt x="28" y="117"/>
                    <a:pt x="27" y="110"/>
                    <a:pt x="27" y="103"/>
                  </a:cubicBezTo>
                  <a:cubicBezTo>
                    <a:pt x="31" y="112"/>
                    <a:pt x="39" y="119"/>
                    <a:pt x="51" y="122"/>
                  </a:cubicBezTo>
                  <a:cubicBezTo>
                    <a:pt x="52" y="122"/>
                    <a:pt x="53" y="120"/>
                    <a:pt x="52" y="120"/>
                  </a:cubicBezTo>
                  <a:cubicBezTo>
                    <a:pt x="41" y="116"/>
                    <a:pt x="31" y="110"/>
                    <a:pt x="28" y="98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29" y="67"/>
                    <a:pt x="51" y="42"/>
                    <a:pt x="80" y="31"/>
                  </a:cubicBezTo>
                  <a:cubicBezTo>
                    <a:pt x="105" y="22"/>
                    <a:pt x="134" y="27"/>
                    <a:pt x="155" y="46"/>
                  </a:cubicBezTo>
                  <a:cubicBezTo>
                    <a:pt x="168" y="58"/>
                    <a:pt x="179" y="72"/>
                    <a:pt x="189" y="88"/>
                  </a:cubicBezTo>
                  <a:cubicBezTo>
                    <a:pt x="197" y="102"/>
                    <a:pt x="206" y="115"/>
                    <a:pt x="214" y="130"/>
                  </a:cubicBezTo>
                  <a:cubicBezTo>
                    <a:pt x="215" y="133"/>
                    <a:pt x="220" y="131"/>
                    <a:pt x="219" y="128"/>
                  </a:cubicBezTo>
                  <a:cubicBezTo>
                    <a:pt x="209" y="89"/>
                    <a:pt x="192" y="50"/>
                    <a:pt x="160" y="23"/>
                  </a:cubicBezTo>
                  <a:cubicBezTo>
                    <a:pt x="134" y="0"/>
                    <a:pt x="93" y="1"/>
                    <a:pt x="62" y="14"/>
                  </a:cubicBezTo>
                  <a:cubicBezTo>
                    <a:pt x="30" y="28"/>
                    <a:pt x="9" y="59"/>
                    <a:pt x="5" y="93"/>
                  </a:cubicBezTo>
                  <a:cubicBezTo>
                    <a:pt x="0" y="130"/>
                    <a:pt x="19" y="167"/>
                    <a:pt x="38" y="197"/>
                  </a:cubicBezTo>
                  <a:cubicBezTo>
                    <a:pt x="53" y="222"/>
                    <a:pt x="72" y="244"/>
                    <a:pt x="91" y="265"/>
                  </a:cubicBezTo>
                  <a:cubicBezTo>
                    <a:pt x="91" y="266"/>
                    <a:pt x="90" y="266"/>
                    <a:pt x="90" y="266"/>
                  </a:cubicBezTo>
                  <a:cubicBezTo>
                    <a:pt x="89" y="267"/>
                    <a:pt x="90" y="267"/>
                    <a:pt x="90" y="267"/>
                  </a:cubicBezTo>
                  <a:cubicBezTo>
                    <a:pt x="91" y="267"/>
                    <a:pt x="91" y="266"/>
                    <a:pt x="92" y="266"/>
                  </a:cubicBezTo>
                  <a:cubicBezTo>
                    <a:pt x="102" y="277"/>
                    <a:pt x="112" y="288"/>
                    <a:pt x="121" y="299"/>
                  </a:cubicBezTo>
                  <a:cubicBezTo>
                    <a:pt x="136" y="314"/>
                    <a:pt x="148" y="332"/>
                    <a:pt x="164" y="346"/>
                  </a:cubicBezTo>
                  <a:cubicBezTo>
                    <a:pt x="178" y="360"/>
                    <a:pt x="188" y="375"/>
                    <a:pt x="196" y="392"/>
                  </a:cubicBezTo>
                  <a:cubicBezTo>
                    <a:pt x="199" y="398"/>
                    <a:pt x="207" y="395"/>
                    <a:pt x="207" y="389"/>
                  </a:cubicBezTo>
                  <a:cubicBezTo>
                    <a:pt x="207" y="381"/>
                    <a:pt x="210" y="374"/>
                    <a:pt x="212" y="366"/>
                  </a:cubicBezTo>
                  <a:cubicBezTo>
                    <a:pt x="261" y="324"/>
                    <a:pt x="321" y="295"/>
                    <a:pt x="364" y="246"/>
                  </a:cubicBezTo>
                  <a:cubicBezTo>
                    <a:pt x="387" y="219"/>
                    <a:pt x="402" y="188"/>
                    <a:pt x="406" y="153"/>
                  </a:cubicBezTo>
                  <a:cubicBezTo>
                    <a:pt x="410" y="125"/>
                    <a:pt x="406" y="91"/>
                    <a:pt x="386" y="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4" name="Freeform 2309"/>
            <p:cNvSpPr>
              <a:spLocks/>
            </p:cNvSpPr>
            <p:nvPr/>
          </p:nvSpPr>
          <p:spPr bwMode="auto">
            <a:xfrm>
              <a:off x="11896724" y="2139950"/>
              <a:ext cx="100013" cy="100013"/>
            </a:xfrm>
            <a:custGeom>
              <a:avLst/>
              <a:gdLst>
                <a:gd name="T0" fmla="*/ 63 w 65"/>
                <a:gd name="T1" fmla="*/ 1 h 65"/>
                <a:gd name="T2" fmla="*/ 36 w 65"/>
                <a:gd name="T3" fmla="*/ 36 h 65"/>
                <a:gd name="T4" fmla="*/ 17 w 65"/>
                <a:gd name="T5" fmla="*/ 50 h 65"/>
                <a:gd name="T6" fmla="*/ 1 w 65"/>
                <a:gd name="T7" fmla="*/ 62 h 65"/>
                <a:gd name="T8" fmla="*/ 3 w 65"/>
                <a:gd name="T9" fmla="*/ 65 h 65"/>
                <a:gd name="T10" fmla="*/ 21 w 65"/>
                <a:gd name="T11" fmla="*/ 56 h 65"/>
                <a:gd name="T12" fmla="*/ 41 w 65"/>
                <a:gd name="T13" fmla="*/ 40 h 65"/>
                <a:gd name="T14" fmla="*/ 65 w 65"/>
                <a:gd name="T15" fmla="*/ 2 h 65"/>
                <a:gd name="T16" fmla="*/ 63 w 65"/>
                <a:gd name="T17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65">
                  <a:moveTo>
                    <a:pt x="63" y="1"/>
                  </a:moveTo>
                  <a:cubicBezTo>
                    <a:pt x="57" y="15"/>
                    <a:pt x="48" y="26"/>
                    <a:pt x="36" y="36"/>
                  </a:cubicBezTo>
                  <a:cubicBezTo>
                    <a:pt x="30" y="41"/>
                    <a:pt x="24" y="45"/>
                    <a:pt x="17" y="50"/>
                  </a:cubicBezTo>
                  <a:cubicBezTo>
                    <a:pt x="12" y="53"/>
                    <a:pt x="4" y="56"/>
                    <a:pt x="1" y="62"/>
                  </a:cubicBezTo>
                  <a:cubicBezTo>
                    <a:pt x="0" y="63"/>
                    <a:pt x="1" y="65"/>
                    <a:pt x="3" y="65"/>
                  </a:cubicBezTo>
                  <a:cubicBezTo>
                    <a:pt x="9" y="65"/>
                    <a:pt x="15" y="59"/>
                    <a:pt x="21" y="56"/>
                  </a:cubicBezTo>
                  <a:cubicBezTo>
                    <a:pt x="28" y="51"/>
                    <a:pt x="35" y="46"/>
                    <a:pt x="41" y="40"/>
                  </a:cubicBezTo>
                  <a:cubicBezTo>
                    <a:pt x="52" y="30"/>
                    <a:pt x="62" y="17"/>
                    <a:pt x="65" y="2"/>
                  </a:cubicBezTo>
                  <a:cubicBezTo>
                    <a:pt x="65" y="1"/>
                    <a:pt x="64" y="0"/>
                    <a:pt x="6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5" name="Freeform 2310"/>
            <p:cNvSpPr>
              <a:spLocks/>
            </p:cNvSpPr>
            <p:nvPr/>
          </p:nvSpPr>
          <p:spPr bwMode="auto">
            <a:xfrm>
              <a:off x="11941174" y="2162175"/>
              <a:ext cx="96838" cy="119063"/>
            </a:xfrm>
            <a:custGeom>
              <a:avLst/>
              <a:gdLst>
                <a:gd name="T0" fmla="*/ 57 w 62"/>
                <a:gd name="T1" fmla="*/ 1 h 76"/>
                <a:gd name="T2" fmla="*/ 35 w 62"/>
                <a:gd name="T3" fmla="*/ 41 h 76"/>
                <a:gd name="T4" fmla="*/ 16 w 62"/>
                <a:gd name="T5" fmla="*/ 56 h 76"/>
                <a:gd name="T6" fmla="*/ 1 w 62"/>
                <a:gd name="T7" fmla="*/ 70 h 76"/>
                <a:gd name="T8" fmla="*/ 3 w 62"/>
                <a:gd name="T9" fmla="*/ 74 h 76"/>
                <a:gd name="T10" fmla="*/ 23 w 62"/>
                <a:gd name="T11" fmla="*/ 64 h 76"/>
                <a:gd name="T12" fmla="*/ 44 w 62"/>
                <a:gd name="T13" fmla="*/ 46 h 76"/>
                <a:gd name="T14" fmla="*/ 59 w 62"/>
                <a:gd name="T15" fmla="*/ 1 h 76"/>
                <a:gd name="T16" fmla="*/ 57 w 62"/>
                <a:gd name="T17" fmla="*/ 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76">
                  <a:moveTo>
                    <a:pt x="57" y="1"/>
                  </a:moveTo>
                  <a:cubicBezTo>
                    <a:pt x="54" y="17"/>
                    <a:pt x="47" y="30"/>
                    <a:pt x="35" y="41"/>
                  </a:cubicBezTo>
                  <a:cubicBezTo>
                    <a:pt x="29" y="46"/>
                    <a:pt x="23" y="51"/>
                    <a:pt x="16" y="56"/>
                  </a:cubicBezTo>
                  <a:cubicBezTo>
                    <a:pt x="11" y="59"/>
                    <a:pt x="2" y="63"/>
                    <a:pt x="1" y="70"/>
                  </a:cubicBezTo>
                  <a:cubicBezTo>
                    <a:pt x="0" y="72"/>
                    <a:pt x="1" y="74"/>
                    <a:pt x="3" y="74"/>
                  </a:cubicBezTo>
                  <a:cubicBezTo>
                    <a:pt x="11" y="76"/>
                    <a:pt x="18" y="68"/>
                    <a:pt x="23" y="64"/>
                  </a:cubicBezTo>
                  <a:cubicBezTo>
                    <a:pt x="31" y="59"/>
                    <a:pt x="38" y="53"/>
                    <a:pt x="44" y="46"/>
                  </a:cubicBezTo>
                  <a:cubicBezTo>
                    <a:pt x="56" y="34"/>
                    <a:pt x="62" y="19"/>
                    <a:pt x="59" y="1"/>
                  </a:cubicBezTo>
                  <a:cubicBezTo>
                    <a:pt x="59" y="0"/>
                    <a:pt x="57" y="0"/>
                    <a:pt x="5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6" name="Freeform 2311"/>
            <p:cNvSpPr>
              <a:spLocks/>
            </p:cNvSpPr>
            <p:nvPr/>
          </p:nvSpPr>
          <p:spPr bwMode="auto">
            <a:xfrm>
              <a:off x="11955462" y="2185988"/>
              <a:ext cx="125413" cy="163513"/>
            </a:xfrm>
            <a:custGeom>
              <a:avLst/>
              <a:gdLst>
                <a:gd name="T0" fmla="*/ 78 w 81"/>
                <a:gd name="T1" fmla="*/ 2 h 105"/>
                <a:gd name="T2" fmla="*/ 47 w 81"/>
                <a:gd name="T3" fmla="*/ 60 h 105"/>
                <a:gd name="T4" fmla="*/ 24 w 81"/>
                <a:gd name="T5" fmla="*/ 81 h 105"/>
                <a:gd name="T6" fmla="*/ 1 w 81"/>
                <a:gd name="T7" fmla="*/ 100 h 105"/>
                <a:gd name="T8" fmla="*/ 3 w 81"/>
                <a:gd name="T9" fmla="*/ 104 h 105"/>
                <a:gd name="T10" fmla="*/ 29 w 81"/>
                <a:gd name="T11" fmla="*/ 91 h 105"/>
                <a:gd name="T12" fmla="*/ 55 w 81"/>
                <a:gd name="T13" fmla="*/ 65 h 105"/>
                <a:gd name="T14" fmla="*/ 81 w 81"/>
                <a:gd name="T15" fmla="*/ 2 h 105"/>
                <a:gd name="T16" fmla="*/ 78 w 81"/>
                <a:gd name="T17" fmla="*/ 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05">
                  <a:moveTo>
                    <a:pt x="78" y="2"/>
                  </a:moveTo>
                  <a:cubicBezTo>
                    <a:pt x="74" y="24"/>
                    <a:pt x="62" y="44"/>
                    <a:pt x="47" y="60"/>
                  </a:cubicBezTo>
                  <a:cubicBezTo>
                    <a:pt x="40" y="68"/>
                    <a:pt x="32" y="75"/>
                    <a:pt x="24" y="81"/>
                  </a:cubicBezTo>
                  <a:cubicBezTo>
                    <a:pt x="17" y="87"/>
                    <a:pt x="5" y="92"/>
                    <a:pt x="1" y="100"/>
                  </a:cubicBezTo>
                  <a:cubicBezTo>
                    <a:pt x="0" y="102"/>
                    <a:pt x="1" y="104"/>
                    <a:pt x="3" y="104"/>
                  </a:cubicBezTo>
                  <a:cubicBezTo>
                    <a:pt x="13" y="105"/>
                    <a:pt x="22" y="96"/>
                    <a:pt x="29" y="91"/>
                  </a:cubicBezTo>
                  <a:cubicBezTo>
                    <a:pt x="39" y="83"/>
                    <a:pt x="48" y="74"/>
                    <a:pt x="55" y="65"/>
                  </a:cubicBezTo>
                  <a:cubicBezTo>
                    <a:pt x="70" y="47"/>
                    <a:pt x="81" y="26"/>
                    <a:pt x="81" y="2"/>
                  </a:cubicBezTo>
                  <a:cubicBezTo>
                    <a:pt x="81" y="0"/>
                    <a:pt x="78" y="0"/>
                    <a:pt x="78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7" name="Freeform 2312"/>
            <p:cNvSpPr>
              <a:spLocks/>
            </p:cNvSpPr>
            <p:nvPr/>
          </p:nvSpPr>
          <p:spPr bwMode="auto">
            <a:xfrm>
              <a:off x="11945937" y="2282825"/>
              <a:ext cx="158750" cy="136525"/>
            </a:xfrm>
            <a:custGeom>
              <a:avLst/>
              <a:gdLst>
                <a:gd name="T0" fmla="*/ 9 w 102"/>
                <a:gd name="T1" fmla="*/ 71 h 88"/>
                <a:gd name="T2" fmla="*/ 2 w 102"/>
                <a:gd name="T3" fmla="*/ 79 h 88"/>
                <a:gd name="T4" fmla="*/ 0 w 102"/>
                <a:gd name="T5" fmla="*/ 82 h 88"/>
                <a:gd name="T6" fmla="*/ 0 w 102"/>
                <a:gd name="T7" fmla="*/ 86 h 88"/>
                <a:gd name="T8" fmla="*/ 3 w 102"/>
                <a:gd name="T9" fmla="*/ 86 h 88"/>
                <a:gd name="T10" fmla="*/ 5 w 102"/>
                <a:gd name="T11" fmla="*/ 83 h 88"/>
                <a:gd name="T12" fmla="*/ 5 w 102"/>
                <a:gd name="T13" fmla="*/ 83 h 88"/>
                <a:gd name="T14" fmla="*/ 7 w 102"/>
                <a:gd name="T15" fmla="*/ 82 h 88"/>
                <a:gd name="T16" fmla="*/ 19 w 102"/>
                <a:gd name="T17" fmla="*/ 75 h 88"/>
                <a:gd name="T18" fmla="*/ 53 w 102"/>
                <a:gd name="T19" fmla="*/ 58 h 88"/>
                <a:gd name="T20" fmla="*/ 102 w 102"/>
                <a:gd name="T21" fmla="*/ 1 h 88"/>
                <a:gd name="T22" fmla="*/ 100 w 102"/>
                <a:gd name="T23" fmla="*/ 1 h 88"/>
                <a:gd name="T24" fmla="*/ 40 w 102"/>
                <a:gd name="T25" fmla="*/ 56 h 88"/>
                <a:gd name="T26" fmla="*/ 9 w 102"/>
                <a:gd name="T27" fmla="*/ 7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88">
                  <a:moveTo>
                    <a:pt x="9" y="71"/>
                  </a:moveTo>
                  <a:cubicBezTo>
                    <a:pt x="6" y="73"/>
                    <a:pt x="2" y="75"/>
                    <a:pt x="2" y="79"/>
                  </a:cubicBezTo>
                  <a:cubicBezTo>
                    <a:pt x="1" y="80"/>
                    <a:pt x="1" y="79"/>
                    <a:pt x="0" y="82"/>
                  </a:cubicBezTo>
                  <a:cubicBezTo>
                    <a:pt x="0" y="83"/>
                    <a:pt x="0" y="84"/>
                    <a:pt x="0" y="86"/>
                  </a:cubicBezTo>
                  <a:cubicBezTo>
                    <a:pt x="0" y="87"/>
                    <a:pt x="2" y="88"/>
                    <a:pt x="3" y="86"/>
                  </a:cubicBezTo>
                  <a:cubicBezTo>
                    <a:pt x="3" y="85"/>
                    <a:pt x="4" y="84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6" y="83"/>
                    <a:pt x="7" y="82"/>
                    <a:pt x="7" y="82"/>
                  </a:cubicBezTo>
                  <a:cubicBezTo>
                    <a:pt x="11" y="80"/>
                    <a:pt x="15" y="77"/>
                    <a:pt x="19" y="75"/>
                  </a:cubicBezTo>
                  <a:cubicBezTo>
                    <a:pt x="30" y="69"/>
                    <a:pt x="42" y="64"/>
                    <a:pt x="53" y="58"/>
                  </a:cubicBezTo>
                  <a:cubicBezTo>
                    <a:pt x="76" y="46"/>
                    <a:pt x="99" y="29"/>
                    <a:pt x="102" y="1"/>
                  </a:cubicBezTo>
                  <a:cubicBezTo>
                    <a:pt x="102" y="0"/>
                    <a:pt x="101" y="0"/>
                    <a:pt x="100" y="1"/>
                  </a:cubicBezTo>
                  <a:cubicBezTo>
                    <a:pt x="94" y="30"/>
                    <a:pt x="65" y="45"/>
                    <a:pt x="40" y="56"/>
                  </a:cubicBezTo>
                  <a:cubicBezTo>
                    <a:pt x="30" y="61"/>
                    <a:pt x="19" y="65"/>
                    <a:pt x="9" y="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80" name="Freeform 2315"/>
          <p:cNvSpPr>
            <a:spLocks noEditPoints="1"/>
          </p:cNvSpPr>
          <p:nvPr/>
        </p:nvSpPr>
        <p:spPr bwMode="auto">
          <a:xfrm>
            <a:off x="5470524" y="1155700"/>
            <a:ext cx="684213" cy="674688"/>
          </a:xfrm>
          <a:custGeom>
            <a:avLst/>
            <a:gdLst>
              <a:gd name="T0" fmla="*/ 406 w 441"/>
              <a:gd name="T1" fmla="*/ 45 h 435"/>
              <a:gd name="T2" fmla="*/ 347 w 441"/>
              <a:gd name="T3" fmla="*/ 3 h 435"/>
              <a:gd name="T4" fmla="*/ 329 w 441"/>
              <a:gd name="T5" fmla="*/ 49 h 435"/>
              <a:gd name="T6" fmla="*/ 305 w 441"/>
              <a:gd name="T7" fmla="*/ 68 h 435"/>
              <a:gd name="T8" fmla="*/ 202 w 441"/>
              <a:gd name="T9" fmla="*/ 181 h 435"/>
              <a:gd name="T10" fmla="*/ 267 w 441"/>
              <a:gd name="T11" fmla="*/ 118 h 435"/>
              <a:gd name="T12" fmla="*/ 324 w 441"/>
              <a:gd name="T13" fmla="*/ 63 h 435"/>
              <a:gd name="T14" fmla="*/ 389 w 441"/>
              <a:gd name="T15" fmla="*/ 110 h 435"/>
              <a:gd name="T16" fmla="*/ 395 w 441"/>
              <a:gd name="T17" fmla="*/ 112 h 435"/>
              <a:gd name="T18" fmla="*/ 386 w 441"/>
              <a:gd name="T19" fmla="*/ 121 h 435"/>
              <a:gd name="T20" fmla="*/ 375 w 441"/>
              <a:gd name="T21" fmla="*/ 95 h 435"/>
              <a:gd name="T22" fmla="*/ 382 w 441"/>
              <a:gd name="T23" fmla="*/ 125 h 435"/>
              <a:gd name="T24" fmla="*/ 330 w 441"/>
              <a:gd name="T25" fmla="*/ 172 h 435"/>
              <a:gd name="T26" fmla="*/ 313 w 441"/>
              <a:gd name="T27" fmla="*/ 189 h 435"/>
              <a:gd name="T28" fmla="*/ 306 w 441"/>
              <a:gd name="T29" fmla="*/ 159 h 435"/>
              <a:gd name="T30" fmla="*/ 311 w 441"/>
              <a:gd name="T31" fmla="*/ 190 h 435"/>
              <a:gd name="T32" fmla="*/ 285 w 441"/>
              <a:gd name="T33" fmla="*/ 201 h 435"/>
              <a:gd name="T34" fmla="*/ 285 w 441"/>
              <a:gd name="T35" fmla="*/ 184 h 435"/>
              <a:gd name="T36" fmla="*/ 285 w 441"/>
              <a:gd name="T37" fmla="*/ 216 h 435"/>
              <a:gd name="T38" fmla="*/ 263 w 441"/>
              <a:gd name="T39" fmla="*/ 240 h 435"/>
              <a:gd name="T40" fmla="*/ 255 w 441"/>
              <a:gd name="T41" fmla="*/ 241 h 435"/>
              <a:gd name="T42" fmla="*/ 195 w 441"/>
              <a:gd name="T43" fmla="*/ 179 h 435"/>
              <a:gd name="T44" fmla="*/ 197 w 441"/>
              <a:gd name="T45" fmla="*/ 183 h 435"/>
              <a:gd name="T46" fmla="*/ 70 w 441"/>
              <a:gd name="T47" fmla="*/ 212 h 435"/>
              <a:gd name="T48" fmla="*/ 131 w 441"/>
              <a:gd name="T49" fmla="*/ 290 h 435"/>
              <a:gd name="T50" fmla="*/ 2 w 441"/>
              <a:gd name="T51" fmla="*/ 429 h 435"/>
              <a:gd name="T52" fmla="*/ 77 w 441"/>
              <a:gd name="T53" fmla="*/ 369 h 435"/>
              <a:gd name="T54" fmla="*/ 214 w 441"/>
              <a:gd name="T55" fmla="*/ 365 h 435"/>
              <a:gd name="T56" fmla="*/ 240 w 441"/>
              <a:gd name="T57" fmla="*/ 301 h 435"/>
              <a:gd name="T58" fmla="*/ 266 w 441"/>
              <a:gd name="T59" fmla="*/ 243 h 435"/>
              <a:gd name="T60" fmla="*/ 372 w 441"/>
              <a:gd name="T61" fmla="*/ 144 h 435"/>
              <a:gd name="T62" fmla="*/ 386 w 441"/>
              <a:gd name="T63" fmla="*/ 131 h 435"/>
              <a:gd name="T64" fmla="*/ 389 w 441"/>
              <a:gd name="T65" fmla="*/ 128 h 435"/>
              <a:gd name="T66" fmla="*/ 406 w 441"/>
              <a:gd name="T67" fmla="*/ 111 h 435"/>
              <a:gd name="T68" fmla="*/ 412 w 441"/>
              <a:gd name="T69" fmla="*/ 113 h 435"/>
              <a:gd name="T70" fmla="*/ 415 w 441"/>
              <a:gd name="T71" fmla="*/ 111 h 435"/>
              <a:gd name="T72" fmla="*/ 440 w 441"/>
              <a:gd name="T73" fmla="*/ 105 h 435"/>
              <a:gd name="T74" fmla="*/ 251 w 441"/>
              <a:gd name="T75" fmla="*/ 250 h 435"/>
              <a:gd name="T76" fmla="*/ 240 w 441"/>
              <a:gd name="T77" fmla="*/ 239 h 435"/>
              <a:gd name="T78" fmla="*/ 212 w 441"/>
              <a:gd name="T79" fmla="*/ 342 h 435"/>
              <a:gd name="T80" fmla="*/ 188 w 441"/>
              <a:gd name="T81" fmla="*/ 299 h 435"/>
              <a:gd name="T82" fmla="*/ 179 w 441"/>
              <a:gd name="T83" fmla="*/ 261 h 435"/>
              <a:gd name="T84" fmla="*/ 175 w 441"/>
              <a:gd name="T85" fmla="*/ 265 h 435"/>
              <a:gd name="T86" fmla="*/ 179 w 441"/>
              <a:gd name="T87" fmla="*/ 276 h 435"/>
              <a:gd name="T88" fmla="*/ 191 w 441"/>
              <a:gd name="T89" fmla="*/ 322 h 435"/>
              <a:gd name="T90" fmla="*/ 195 w 441"/>
              <a:gd name="T91" fmla="*/ 188 h 435"/>
              <a:gd name="T92" fmla="*/ 226 w 441"/>
              <a:gd name="T93" fmla="*/ 224 h 435"/>
              <a:gd name="T94" fmla="*/ 238 w 441"/>
              <a:gd name="T95" fmla="*/ 273 h 435"/>
              <a:gd name="T96" fmla="*/ 218 w 441"/>
              <a:gd name="T97" fmla="*/ 236 h 435"/>
              <a:gd name="T98" fmla="*/ 217 w 441"/>
              <a:gd name="T99" fmla="*/ 271 h 435"/>
              <a:gd name="T100" fmla="*/ 212 w 441"/>
              <a:gd name="T101" fmla="*/ 342 h 435"/>
              <a:gd name="T102" fmla="*/ 397 w 441"/>
              <a:gd name="T103" fmla="*/ 59 h 435"/>
              <a:gd name="T104" fmla="*/ 405 w 441"/>
              <a:gd name="T105" fmla="*/ 86 h 435"/>
              <a:gd name="T106" fmla="*/ 407 w 441"/>
              <a:gd name="T107" fmla="*/ 106 h 435"/>
              <a:gd name="T108" fmla="*/ 402 w 441"/>
              <a:gd name="T109" fmla="*/ 106 h 435"/>
              <a:gd name="T110" fmla="*/ 383 w 441"/>
              <a:gd name="T111" fmla="*/ 71 h 435"/>
              <a:gd name="T112" fmla="*/ 399 w 441"/>
              <a:gd name="T113" fmla="*/ 108 h 435"/>
              <a:gd name="T114" fmla="*/ 397 w 441"/>
              <a:gd name="T115" fmla="*/ 105 h 435"/>
              <a:gd name="T116" fmla="*/ 341 w 441"/>
              <a:gd name="T117" fmla="*/ 49 h 435"/>
              <a:gd name="T118" fmla="*/ 339 w 441"/>
              <a:gd name="T119" fmla="*/ 45 h 435"/>
              <a:gd name="T120" fmla="*/ 398 w 441"/>
              <a:gd name="T121" fmla="*/ 49 h 435"/>
              <a:gd name="T122" fmla="*/ 414 w 441"/>
              <a:gd name="T123" fmla="*/ 105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41" h="435">
                <a:moveTo>
                  <a:pt x="440" y="105"/>
                </a:moveTo>
                <a:cubicBezTo>
                  <a:pt x="433" y="83"/>
                  <a:pt x="420" y="63"/>
                  <a:pt x="406" y="45"/>
                </a:cubicBezTo>
                <a:cubicBezTo>
                  <a:pt x="392" y="27"/>
                  <a:pt x="374" y="8"/>
                  <a:pt x="352" y="1"/>
                </a:cubicBezTo>
                <a:cubicBezTo>
                  <a:pt x="350" y="0"/>
                  <a:pt x="348" y="1"/>
                  <a:pt x="347" y="3"/>
                </a:cubicBezTo>
                <a:cubicBezTo>
                  <a:pt x="340" y="17"/>
                  <a:pt x="336" y="31"/>
                  <a:pt x="329" y="45"/>
                </a:cubicBezTo>
                <a:cubicBezTo>
                  <a:pt x="329" y="47"/>
                  <a:pt x="329" y="48"/>
                  <a:pt x="329" y="49"/>
                </a:cubicBezTo>
                <a:cubicBezTo>
                  <a:pt x="327" y="50"/>
                  <a:pt x="326" y="52"/>
                  <a:pt x="324" y="53"/>
                </a:cubicBezTo>
                <a:cubicBezTo>
                  <a:pt x="317" y="58"/>
                  <a:pt x="311" y="63"/>
                  <a:pt x="305" y="68"/>
                </a:cubicBezTo>
                <a:cubicBezTo>
                  <a:pt x="291" y="81"/>
                  <a:pt x="278" y="94"/>
                  <a:pt x="266" y="108"/>
                </a:cubicBezTo>
                <a:cubicBezTo>
                  <a:pt x="244" y="132"/>
                  <a:pt x="223" y="157"/>
                  <a:pt x="202" y="181"/>
                </a:cubicBezTo>
                <a:cubicBezTo>
                  <a:pt x="201" y="183"/>
                  <a:pt x="203" y="185"/>
                  <a:pt x="205" y="184"/>
                </a:cubicBezTo>
                <a:cubicBezTo>
                  <a:pt x="228" y="164"/>
                  <a:pt x="247" y="140"/>
                  <a:pt x="267" y="118"/>
                </a:cubicBezTo>
                <a:cubicBezTo>
                  <a:pt x="279" y="105"/>
                  <a:pt x="291" y="92"/>
                  <a:pt x="304" y="80"/>
                </a:cubicBezTo>
                <a:cubicBezTo>
                  <a:pt x="311" y="74"/>
                  <a:pt x="317" y="68"/>
                  <a:pt x="324" y="63"/>
                </a:cubicBezTo>
                <a:cubicBezTo>
                  <a:pt x="328" y="60"/>
                  <a:pt x="334" y="57"/>
                  <a:pt x="338" y="53"/>
                </a:cubicBezTo>
                <a:cubicBezTo>
                  <a:pt x="357" y="68"/>
                  <a:pt x="379" y="87"/>
                  <a:pt x="389" y="110"/>
                </a:cubicBezTo>
                <a:cubicBezTo>
                  <a:pt x="390" y="112"/>
                  <a:pt x="393" y="112"/>
                  <a:pt x="395" y="111"/>
                </a:cubicBezTo>
                <a:cubicBezTo>
                  <a:pt x="395" y="112"/>
                  <a:pt x="395" y="112"/>
                  <a:pt x="395" y="112"/>
                </a:cubicBezTo>
                <a:cubicBezTo>
                  <a:pt x="393" y="114"/>
                  <a:pt x="391" y="116"/>
                  <a:pt x="389" y="118"/>
                </a:cubicBezTo>
                <a:cubicBezTo>
                  <a:pt x="388" y="119"/>
                  <a:pt x="387" y="120"/>
                  <a:pt x="386" y="121"/>
                </a:cubicBezTo>
                <a:cubicBezTo>
                  <a:pt x="385" y="119"/>
                  <a:pt x="384" y="116"/>
                  <a:pt x="383" y="114"/>
                </a:cubicBezTo>
                <a:cubicBezTo>
                  <a:pt x="380" y="108"/>
                  <a:pt x="378" y="101"/>
                  <a:pt x="375" y="95"/>
                </a:cubicBezTo>
                <a:cubicBezTo>
                  <a:pt x="375" y="95"/>
                  <a:pt x="374" y="95"/>
                  <a:pt x="374" y="95"/>
                </a:cubicBezTo>
                <a:cubicBezTo>
                  <a:pt x="374" y="105"/>
                  <a:pt x="376" y="117"/>
                  <a:pt x="382" y="125"/>
                </a:cubicBezTo>
                <a:cubicBezTo>
                  <a:pt x="378" y="129"/>
                  <a:pt x="374" y="133"/>
                  <a:pt x="370" y="136"/>
                </a:cubicBezTo>
                <a:cubicBezTo>
                  <a:pt x="357" y="149"/>
                  <a:pt x="343" y="160"/>
                  <a:pt x="330" y="172"/>
                </a:cubicBezTo>
                <a:cubicBezTo>
                  <a:pt x="324" y="178"/>
                  <a:pt x="318" y="183"/>
                  <a:pt x="313" y="189"/>
                </a:cubicBezTo>
                <a:cubicBezTo>
                  <a:pt x="313" y="189"/>
                  <a:pt x="313" y="189"/>
                  <a:pt x="313" y="189"/>
                </a:cubicBezTo>
                <a:cubicBezTo>
                  <a:pt x="310" y="179"/>
                  <a:pt x="307" y="170"/>
                  <a:pt x="308" y="159"/>
                </a:cubicBezTo>
                <a:cubicBezTo>
                  <a:pt x="308" y="158"/>
                  <a:pt x="306" y="158"/>
                  <a:pt x="306" y="159"/>
                </a:cubicBezTo>
                <a:cubicBezTo>
                  <a:pt x="303" y="169"/>
                  <a:pt x="303" y="181"/>
                  <a:pt x="310" y="190"/>
                </a:cubicBezTo>
                <a:cubicBezTo>
                  <a:pt x="310" y="190"/>
                  <a:pt x="310" y="190"/>
                  <a:pt x="311" y="190"/>
                </a:cubicBezTo>
                <a:cubicBezTo>
                  <a:pt x="303" y="198"/>
                  <a:pt x="295" y="206"/>
                  <a:pt x="288" y="213"/>
                </a:cubicBezTo>
                <a:cubicBezTo>
                  <a:pt x="288" y="209"/>
                  <a:pt x="286" y="205"/>
                  <a:pt x="285" y="201"/>
                </a:cubicBezTo>
                <a:cubicBezTo>
                  <a:pt x="285" y="196"/>
                  <a:pt x="283" y="189"/>
                  <a:pt x="286" y="185"/>
                </a:cubicBezTo>
                <a:cubicBezTo>
                  <a:pt x="286" y="184"/>
                  <a:pt x="286" y="184"/>
                  <a:pt x="285" y="184"/>
                </a:cubicBezTo>
                <a:cubicBezTo>
                  <a:pt x="281" y="188"/>
                  <a:pt x="280" y="192"/>
                  <a:pt x="280" y="197"/>
                </a:cubicBezTo>
                <a:cubicBezTo>
                  <a:pt x="279" y="202"/>
                  <a:pt x="279" y="214"/>
                  <a:pt x="285" y="216"/>
                </a:cubicBezTo>
                <a:cubicBezTo>
                  <a:pt x="285" y="216"/>
                  <a:pt x="285" y="216"/>
                  <a:pt x="285" y="216"/>
                </a:cubicBezTo>
                <a:cubicBezTo>
                  <a:pt x="277" y="224"/>
                  <a:pt x="270" y="232"/>
                  <a:pt x="263" y="240"/>
                </a:cubicBezTo>
                <a:cubicBezTo>
                  <a:pt x="261" y="240"/>
                  <a:pt x="258" y="240"/>
                  <a:pt x="256" y="242"/>
                </a:cubicBezTo>
                <a:cubicBezTo>
                  <a:pt x="256" y="241"/>
                  <a:pt x="256" y="241"/>
                  <a:pt x="255" y="241"/>
                </a:cubicBezTo>
                <a:cubicBezTo>
                  <a:pt x="248" y="235"/>
                  <a:pt x="242" y="228"/>
                  <a:pt x="236" y="222"/>
                </a:cubicBezTo>
                <a:cubicBezTo>
                  <a:pt x="222" y="207"/>
                  <a:pt x="209" y="192"/>
                  <a:pt x="195" y="179"/>
                </a:cubicBezTo>
                <a:cubicBezTo>
                  <a:pt x="195" y="179"/>
                  <a:pt x="194" y="179"/>
                  <a:pt x="194" y="180"/>
                </a:cubicBezTo>
                <a:cubicBezTo>
                  <a:pt x="195" y="181"/>
                  <a:pt x="196" y="182"/>
                  <a:pt x="197" y="183"/>
                </a:cubicBezTo>
                <a:cubicBezTo>
                  <a:pt x="196" y="183"/>
                  <a:pt x="195" y="183"/>
                  <a:pt x="195" y="183"/>
                </a:cubicBezTo>
                <a:cubicBezTo>
                  <a:pt x="152" y="188"/>
                  <a:pt x="109" y="194"/>
                  <a:pt x="70" y="212"/>
                </a:cubicBezTo>
                <a:cubicBezTo>
                  <a:pt x="67" y="213"/>
                  <a:pt x="66" y="218"/>
                  <a:pt x="68" y="220"/>
                </a:cubicBezTo>
                <a:cubicBezTo>
                  <a:pt x="83" y="249"/>
                  <a:pt x="107" y="270"/>
                  <a:pt x="131" y="290"/>
                </a:cubicBezTo>
                <a:cubicBezTo>
                  <a:pt x="110" y="312"/>
                  <a:pt x="89" y="333"/>
                  <a:pt x="68" y="355"/>
                </a:cubicBezTo>
                <a:cubicBezTo>
                  <a:pt x="46" y="380"/>
                  <a:pt x="22" y="403"/>
                  <a:pt x="2" y="429"/>
                </a:cubicBezTo>
                <a:cubicBezTo>
                  <a:pt x="0" y="432"/>
                  <a:pt x="3" y="435"/>
                  <a:pt x="6" y="433"/>
                </a:cubicBezTo>
                <a:cubicBezTo>
                  <a:pt x="31" y="414"/>
                  <a:pt x="54" y="391"/>
                  <a:pt x="77" y="369"/>
                </a:cubicBezTo>
                <a:cubicBezTo>
                  <a:pt x="101" y="347"/>
                  <a:pt x="124" y="325"/>
                  <a:pt x="147" y="302"/>
                </a:cubicBezTo>
                <a:cubicBezTo>
                  <a:pt x="171" y="321"/>
                  <a:pt x="195" y="340"/>
                  <a:pt x="214" y="365"/>
                </a:cubicBezTo>
                <a:cubicBezTo>
                  <a:pt x="219" y="370"/>
                  <a:pt x="226" y="364"/>
                  <a:pt x="225" y="358"/>
                </a:cubicBezTo>
                <a:cubicBezTo>
                  <a:pt x="222" y="339"/>
                  <a:pt x="232" y="318"/>
                  <a:pt x="240" y="301"/>
                </a:cubicBezTo>
                <a:cubicBezTo>
                  <a:pt x="248" y="283"/>
                  <a:pt x="261" y="266"/>
                  <a:pt x="267" y="247"/>
                </a:cubicBezTo>
                <a:cubicBezTo>
                  <a:pt x="267" y="245"/>
                  <a:pt x="267" y="244"/>
                  <a:pt x="266" y="243"/>
                </a:cubicBezTo>
                <a:cubicBezTo>
                  <a:pt x="287" y="221"/>
                  <a:pt x="310" y="201"/>
                  <a:pt x="332" y="180"/>
                </a:cubicBezTo>
                <a:cubicBezTo>
                  <a:pt x="345" y="168"/>
                  <a:pt x="359" y="156"/>
                  <a:pt x="372" y="144"/>
                </a:cubicBezTo>
                <a:cubicBezTo>
                  <a:pt x="377" y="140"/>
                  <a:pt x="381" y="135"/>
                  <a:pt x="386" y="131"/>
                </a:cubicBezTo>
                <a:cubicBezTo>
                  <a:pt x="386" y="131"/>
                  <a:pt x="386" y="131"/>
                  <a:pt x="386" y="131"/>
                </a:cubicBezTo>
                <a:cubicBezTo>
                  <a:pt x="388" y="132"/>
                  <a:pt x="390" y="131"/>
                  <a:pt x="389" y="129"/>
                </a:cubicBezTo>
                <a:cubicBezTo>
                  <a:pt x="389" y="129"/>
                  <a:pt x="389" y="128"/>
                  <a:pt x="389" y="128"/>
                </a:cubicBezTo>
                <a:cubicBezTo>
                  <a:pt x="390" y="127"/>
                  <a:pt x="391" y="127"/>
                  <a:pt x="391" y="126"/>
                </a:cubicBezTo>
                <a:cubicBezTo>
                  <a:pt x="396" y="121"/>
                  <a:pt x="402" y="117"/>
                  <a:pt x="406" y="111"/>
                </a:cubicBezTo>
                <a:cubicBezTo>
                  <a:pt x="407" y="111"/>
                  <a:pt x="409" y="111"/>
                  <a:pt x="411" y="111"/>
                </a:cubicBezTo>
                <a:cubicBezTo>
                  <a:pt x="411" y="112"/>
                  <a:pt x="411" y="112"/>
                  <a:pt x="412" y="113"/>
                </a:cubicBezTo>
                <a:cubicBezTo>
                  <a:pt x="412" y="115"/>
                  <a:pt x="415" y="114"/>
                  <a:pt x="415" y="112"/>
                </a:cubicBezTo>
                <a:cubicBezTo>
                  <a:pt x="415" y="112"/>
                  <a:pt x="415" y="111"/>
                  <a:pt x="415" y="111"/>
                </a:cubicBezTo>
                <a:cubicBezTo>
                  <a:pt x="422" y="110"/>
                  <a:pt x="429" y="110"/>
                  <a:pt x="437" y="110"/>
                </a:cubicBezTo>
                <a:cubicBezTo>
                  <a:pt x="439" y="109"/>
                  <a:pt x="441" y="107"/>
                  <a:pt x="440" y="105"/>
                </a:cubicBezTo>
                <a:close/>
                <a:moveTo>
                  <a:pt x="245" y="245"/>
                </a:moveTo>
                <a:cubicBezTo>
                  <a:pt x="247" y="246"/>
                  <a:pt x="249" y="248"/>
                  <a:pt x="251" y="250"/>
                </a:cubicBezTo>
                <a:cubicBezTo>
                  <a:pt x="248" y="255"/>
                  <a:pt x="245" y="261"/>
                  <a:pt x="242" y="266"/>
                </a:cubicBezTo>
                <a:cubicBezTo>
                  <a:pt x="240" y="257"/>
                  <a:pt x="240" y="248"/>
                  <a:pt x="240" y="239"/>
                </a:cubicBezTo>
                <a:cubicBezTo>
                  <a:pt x="241" y="241"/>
                  <a:pt x="243" y="243"/>
                  <a:pt x="245" y="245"/>
                </a:cubicBezTo>
                <a:close/>
                <a:moveTo>
                  <a:pt x="212" y="342"/>
                </a:moveTo>
                <a:cubicBezTo>
                  <a:pt x="211" y="342"/>
                  <a:pt x="211" y="341"/>
                  <a:pt x="210" y="340"/>
                </a:cubicBezTo>
                <a:cubicBezTo>
                  <a:pt x="201" y="328"/>
                  <a:pt x="194" y="313"/>
                  <a:pt x="188" y="299"/>
                </a:cubicBezTo>
                <a:cubicBezTo>
                  <a:pt x="184" y="287"/>
                  <a:pt x="181" y="274"/>
                  <a:pt x="179" y="261"/>
                </a:cubicBezTo>
                <a:cubicBezTo>
                  <a:pt x="179" y="261"/>
                  <a:pt x="179" y="261"/>
                  <a:pt x="179" y="261"/>
                </a:cubicBezTo>
                <a:cubicBezTo>
                  <a:pt x="178" y="266"/>
                  <a:pt x="178" y="270"/>
                  <a:pt x="179" y="274"/>
                </a:cubicBezTo>
                <a:cubicBezTo>
                  <a:pt x="177" y="271"/>
                  <a:pt x="176" y="268"/>
                  <a:pt x="175" y="265"/>
                </a:cubicBezTo>
                <a:cubicBezTo>
                  <a:pt x="175" y="265"/>
                  <a:pt x="175" y="265"/>
                  <a:pt x="175" y="266"/>
                </a:cubicBezTo>
                <a:cubicBezTo>
                  <a:pt x="176" y="269"/>
                  <a:pt x="177" y="273"/>
                  <a:pt x="179" y="276"/>
                </a:cubicBezTo>
                <a:cubicBezTo>
                  <a:pt x="180" y="289"/>
                  <a:pt x="183" y="301"/>
                  <a:pt x="187" y="313"/>
                </a:cubicBezTo>
                <a:cubicBezTo>
                  <a:pt x="188" y="316"/>
                  <a:pt x="190" y="319"/>
                  <a:pt x="191" y="322"/>
                </a:cubicBezTo>
                <a:cubicBezTo>
                  <a:pt x="153" y="289"/>
                  <a:pt x="109" y="263"/>
                  <a:pt x="82" y="220"/>
                </a:cubicBezTo>
                <a:cubicBezTo>
                  <a:pt x="117" y="204"/>
                  <a:pt x="157" y="197"/>
                  <a:pt x="195" y="188"/>
                </a:cubicBezTo>
                <a:cubicBezTo>
                  <a:pt x="197" y="188"/>
                  <a:pt x="198" y="186"/>
                  <a:pt x="197" y="184"/>
                </a:cubicBezTo>
                <a:cubicBezTo>
                  <a:pt x="206" y="198"/>
                  <a:pt x="215" y="211"/>
                  <a:pt x="226" y="224"/>
                </a:cubicBezTo>
                <a:cubicBezTo>
                  <a:pt x="230" y="228"/>
                  <a:pt x="234" y="233"/>
                  <a:pt x="238" y="237"/>
                </a:cubicBezTo>
                <a:cubicBezTo>
                  <a:pt x="237" y="249"/>
                  <a:pt x="235" y="261"/>
                  <a:pt x="238" y="273"/>
                </a:cubicBezTo>
                <a:cubicBezTo>
                  <a:pt x="234" y="281"/>
                  <a:pt x="231" y="289"/>
                  <a:pt x="227" y="297"/>
                </a:cubicBezTo>
                <a:cubicBezTo>
                  <a:pt x="222" y="277"/>
                  <a:pt x="217" y="257"/>
                  <a:pt x="218" y="236"/>
                </a:cubicBezTo>
                <a:cubicBezTo>
                  <a:pt x="218" y="235"/>
                  <a:pt x="217" y="235"/>
                  <a:pt x="217" y="236"/>
                </a:cubicBezTo>
                <a:cubicBezTo>
                  <a:pt x="216" y="248"/>
                  <a:pt x="216" y="260"/>
                  <a:pt x="217" y="271"/>
                </a:cubicBezTo>
                <a:cubicBezTo>
                  <a:pt x="218" y="282"/>
                  <a:pt x="219" y="295"/>
                  <a:pt x="224" y="305"/>
                </a:cubicBezTo>
                <a:cubicBezTo>
                  <a:pt x="218" y="317"/>
                  <a:pt x="214" y="329"/>
                  <a:pt x="212" y="342"/>
                </a:cubicBezTo>
                <a:close/>
                <a:moveTo>
                  <a:pt x="414" y="105"/>
                </a:moveTo>
                <a:cubicBezTo>
                  <a:pt x="413" y="89"/>
                  <a:pt x="406" y="71"/>
                  <a:pt x="397" y="59"/>
                </a:cubicBezTo>
                <a:cubicBezTo>
                  <a:pt x="396" y="58"/>
                  <a:pt x="395" y="59"/>
                  <a:pt x="396" y="60"/>
                </a:cubicBezTo>
                <a:cubicBezTo>
                  <a:pt x="401" y="68"/>
                  <a:pt x="403" y="77"/>
                  <a:pt x="405" y="86"/>
                </a:cubicBezTo>
                <a:cubicBezTo>
                  <a:pt x="407" y="93"/>
                  <a:pt x="407" y="99"/>
                  <a:pt x="409" y="106"/>
                </a:cubicBezTo>
                <a:cubicBezTo>
                  <a:pt x="408" y="106"/>
                  <a:pt x="408" y="106"/>
                  <a:pt x="407" y="106"/>
                </a:cubicBezTo>
                <a:cubicBezTo>
                  <a:pt x="406" y="105"/>
                  <a:pt x="405" y="105"/>
                  <a:pt x="404" y="105"/>
                </a:cubicBezTo>
                <a:cubicBezTo>
                  <a:pt x="403" y="106"/>
                  <a:pt x="403" y="106"/>
                  <a:pt x="402" y="106"/>
                </a:cubicBezTo>
                <a:cubicBezTo>
                  <a:pt x="406" y="91"/>
                  <a:pt x="398" y="75"/>
                  <a:pt x="383" y="69"/>
                </a:cubicBezTo>
                <a:cubicBezTo>
                  <a:pt x="383" y="69"/>
                  <a:pt x="382" y="70"/>
                  <a:pt x="383" y="71"/>
                </a:cubicBezTo>
                <a:cubicBezTo>
                  <a:pt x="390" y="74"/>
                  <a:pt x="394" y="79"/>
                  <a:pt x="396" y="87"/>
                </a:cubicBezTo>
                <a:cubicBezTo>
                  <a:pt x="399" y="93"/>
                  <a:pt x="398" y="101"/>
                  <a:pt x="399" y="108"/>
                </a:cubicBezTo>
                <a:cubicBezTo>
                  <a:pt x="398" y="108"/>
                  <a:pt x="398" y="108"/>
                  <a:pt x="397" y="108"/>
                </a:cubicBezTo>
                <a:cubicBezTo>
                  <a:pt x="397" y="107"/>
                  <a:pt x="397" y="106"/>
                  <a:pt x="397" y="105"/>
                </a:cubicBezTo>
                <a:cubicBezTo>
                  <a:pt x="385" y="81"/>
                  <a:pt x="362" y="64"/>
                  <a:pt x="339" y="51"/>
                </a:cubicBezTo>
                <a:cubicBezTo>
                  <a:pt x="340" y="50"/>
                  <a:pt x="341" y="49"/>
                  <a:pt x="341" y="49"/>
                </a:cubicBezTo>
                <a:cubicBezTo>
                  <a:pt x="342" y="47"/>
                  <a:pt x="341" y="45"/>
                  <a:pt x="339" y="45"/>
                </a:cubicBezTo>
                <a:cubicBezTo>
                  <a:pt x="339" y="45"/>
                  <a:pt x="339" y="45"/>
                  <a:pt x="339" y="45"/>
                </a:cubicBezTo>
                <a:cubicBezTo>
                  <a:pt x="344" y="33"/>
                  <a:pt x="348" y="22"/>
                  <a:pt x="353" y="11"/>
                </a:cubicBezTo>
                <a:cubicBezTo>
                  <a:pt x="372" y="18"/>
                  <a:pt x="386" y="34"/>
                  <a:pt x="398" y="49"/>
                </a:cubicBezTo>
                <a:cubicBezTo>
                  <a:pt x="411" y="65"/>
                  <a:pt x="423" y="84"/>
                  <a:pt x="432" y="103"/>
                </a:cubicBezTo>
                <a:cubicBezTo>
                  <a:pt x="426" y="103"/>
                  <a:pt x="420" y="104"/>
                  <a:pt x="414" y="1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1" name="Freeform 2316"/>
          <p:cNvSpPr>
            <a:spLocks/>
          </p:cNvSpPr>
          <p:nvPr/>
        </p:nvSpPr>
        <p:spPr bwMode="auto">
          <a:xfrm>
            <a:off x="5775324" y="1546225"/>
            <a:ext cx="31750" cy="114300"/>
          </a:xfrm>
          <a:custGeom>
            <a:avLst/>
            <a:gdLst>
              <a:gd name="T0" fmla="*/ 0 w 21"/>
              <a:gd name="T1" fmla="*/ 1 h 74"/>
              <a:gd name="T2" fmla="*/ 0 w 21"/>
              <a:gd name="T3" fmla="*/ 1 h 74"/>
              <a:gd name="T4" fmla="*/ 14 w 21"/>
              <a:gd name="T5" fmla="*/ 70 h 74"/>
              <a:gd name="T6" fmla="*/ 20 w 21"/>
              <a:gd name="T7" fmla="*/ 68 h 74"/>
              <a:gd name="T8" fmla="*/ 0 w 21"/>
              <a:gd name="T9" fmla="*/ 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74">
                <a:moveTo>
                  <a:pt x="0" y="1"/>
                </a:moveTo>
                <a:cubicBezTo>
                  <a:pt x="0" y="0"/>
                  <a:pt x="0" y="0"/>
                  <a:pt x="0" y="1"/>
                </a:cubicBezTo>
                <a:cubicBezTo>
                  <a:pt x="1" y="24"/>
                  <a:pt x="7" y="48"/>
                  <a:pt x="14" y="70"/>
                </a:cubicBezTo>
                <a:cubicBezTo>
                  <a:pt x="15" y="74"/>
                  <a:pt x="21" y="72"/>
                  <a:pt x="20" y="68"/>
                </a:cubicBezTo>
                <a:cubicBezTo>
                  <a:pt x="14" y="46"/>
                  <a:pt x="8" y="23"/>
                  <a:pt x="0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2" name="Freeform 2317"/>
          <p:cNvSpPr>
            <a:spLocks/>
          </p:cNvSpPr>
          <p:nvPr/>
        </p:nvSpPr>
        <p:spPr bwMode="auto">
          <a:xfrm>
            <a:off x="5873749" y="1454150"/>
            <a:ext cx="15875" cy="44450"/>
          </a:xfrm>
          <a:custGeom>
            <a:avLst/>
            <a:gdLst>
              <a:gd name="T0" fmla="*/ 4 w 10"/>
              <a:gd name="T1" fmla="*/ 0 h 28"/>
              <a:gd name="T2" fmla="*/ 8 w 10"/>
              <a:gd name="T3" fmla="*/ 27 h 28"/>
              <a:gd name="T4" fmla="*/ 10 w 10"/>
              <a:gd name="T5" fmla="*/ 25 h 28"/>
              <a:gd name="T6" fmla="*/ 6 w 10"/>
              <a:gd name="T7" fmla="*/ 14 h 28"/>
              <a:gd name="T8" fmla="*/ 5 w 10"/>
              <a:gd name="T9" fmla="*/ 0 h 28"/>
              <a:gd name="T10" fmla="*/ 4 w 10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28">
                <a:moveTo>
                  <a:pt x="4" y="0"/>
                </a:moveTo>
                <a:cubicBezTo>
                  <a:pt x="1" y="8"/>
                  <a:pt x="0" y="22"/>
                  <a:pt x="8" y="27"/>
                </a:cubicBezTo>
                <a:cubicBezTo>
                  <a:pt x="9" y="28"/>
                  <a:pt x="10" y="27"/>
                  <a:pt x="10" y="25"/>
                </a:cubicBezTo>
                <a:cubicBezTo>
                  <a:pt x="9" y="22"/>
                  <a:pt x="7" y="18"/>
                  <a:pt x="6" y="14"/>
                </a:cubicBezTo>
                <a:cubicBezTo>
                  <a:pt x="5" y="9"/>
                  <a:pt x="4" y="5"/>
                  <a:pt x="5" y="0"/>
                </a:cubicBezTo>
                <a:cubicBezTo>
                  <a:pt x="5" y="0"/>
                  <a:pt x="4" y="0"/>
                  <a:pt x="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3" name="Freeform 2318"/>
          <p:cNvSpPr>
            <a:spLocks/>
          </p:cNvSpPr>
          <p:nvPr/>
        </p:nvSpPr>
        <p:spPr bwMode="auto">
          <a:xfrm>
            <a:off x="5975349" y="1368425"/>
            <a:ext cx="9525" cy="49213"/>
          </a:xfrm>
          <a:custGeom>
            <a:avLst/>
            <a:gdLst>
              <a:gd name="T0" fmla="*/ 4 w 6"/>
              <a:gd name="T1" fmla="*/ 31 h 32"/>
              <a:gd name="T2" fmla="*/ 5 w 6"/>
              <a:gd name="T3" fmla="*/ 18 h 32"/>
              <a:gd name="T4" fmla="*/ 4 w 6"/>
              <a:gd name="T5" fmla="*/ 1 h 32"/>
              <a:gd name="T6" fmla="*/ 2 w 6"/>
              <a:gd name="T7" fmla="*/ 1 h 32"/>
              <a:gd name="T8" fmla="*/ 1 w 6"/>
              <a:gd name="T9" fmla="*/ 16 h 32"/>
              <a:gd name="T10" fmla="*/ 2 w 6"/>
              <a:gd name="T11" fmla="*/ 31 h 32"/>
              <a:gd name="T12" fmla="*/ 4 w 6"/>
              <a:gd name="T13" fmla="*/ 31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32">
                <a:moveTo>
                  <a:pt x="4" y="31"/>
                </a:moveTo>
                <a:cubicBezTo>
                  <a:pt x="6" y="27"/>
                  <a:pt x="5" y="22"/>
                  <a:pt x="5" y="18"/>
                </a:cubicBezTo>
                <a:cubicBezTo>
                  <a:pt x="5" y="12"/>
                  <a:pt x="4" y="7"/>
                  <a:pt x="4" y="1"/>
                </a:cubicBezTo>
                <a:cubicBezTo>
                  <a:pt x="4" y="0"/>
                  <a:pt x="2" y="0"/>
                  <a:pt x="2" y="1"/>
                </a:cubicBezTo>
                <a:cubicBezTo>
                  <a:pt x="2" y="6"/>
                  <a:pt x="1" y="11"/>
                  <a:pt x="1" y="16"/>
                </a:cubicBezTo>
                <a:cubicBezTo>
                  <a:pt x="1" y="21"/>
                  <a:pt x="0" y="27"/>
                  <a:pt x="2" y="31"/>
                </a:cubicBezTo>
                <a:cubicBezTo>
                  <a:pt x="2" y="32"/>
                  <a:pt x="4" y="32"/>
                  <a:pt x="4" y="3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4" name="Freeform 2319"/>
          <p:cNvSpPr>
            <a:spLocks/>
          </p:cNvSpPr>
          <p:nvPr/>
        </p:nvSpPr>
        <p:spPr bwMode="auto">
          <a:xfrm>
            <a:off x="6000749" y="1346200"/>
            <a:ext cx="14288" cy="46038"/>
          </a:xfrm>
          <a:custGeom>
            <a:avLst/>
            <a:gdLst>
              <a:gd name="T0" fmla="*/ 2 w 10"/>
              <a:gd name="T1" fmla="*/ 2 h 30"/>
              <a:gd name="T2" fmla="*/ 7 w 10"/>
              <a:gd name="T3" fmla="*/ 29 h 30"/>
              <a:gd name="T4" fmla="*/ 10 w 10"/>
              <a:gd name="T5" fmla="*/ 28 h 30"/>
              <a:gd name="T6" fmla="*/ 7 w 10"/>
              <a:gd name="T7" fmla="*/ 18 h 30"/>
              <a:gd name="T8" fmla="*/ 6 w 10"/>
              <a:gd name="T9" fmla="*/ 3 h 30"/>
              <a:gd name="T10" fmla="*/ 2 w 10"/>
              <a:gd name="T11" fmla="*/ 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30">
                <a:moveTo>
                  <a:pt x="2" y="2"/>
                </a:moveTo>
                <a:cubicBezTo>
                  <a:pt x="0" y="10"/>
                  <a:pt x="1" y="22"/>
                  <a:pt x="7" y="29"/>
                </a:cubicBezTo>
                <a:cubicBezTo>
                  <a:pt x="8" y="30"/>
                  <a:pt x="10" y="29"/>
                  <a:pt x="10" y="28"/>
                </a:cubicBezTo>
                <a:cubicBezTo>
                  <a:pt x="9" y="24"/>
                  <a:pt x="8" y="21"/>
                  <a:pt x="7" y="18"/>
                </a:cubicBezTo>
                <a:cubicBezTo>
                  <a:pt x="5" y="13"/>
                  <a:pt x="5" y="8"/>
                  <a:pt x="6" y="3"/>
                </a:cubicBezTo>
                <a:cubicBezTo>
                  <a:pt x="6" y="1"/>
                  <a:pt x="3" y="0"/>
                  <a:pt x="2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5" name="Freeform 2320"/>
          <p:cNvSpPr>
            <a:spLocks/>
          </p:cNvSpPr>
          <p:nvPr/>
        </p:nvSpPr>
        <p:spPr bwMode="auto">
          <a:xfrm>
            <a:off x="6026149" y="1319213"/>
            <a:ext cx="15875" cy="47625"/>
          </a:xfrm>
          <a:custGeom>
            <a:avLst/>
            <a:gdLst>
              <a:gd name="T0" fmla="*/ 3 w 10"/>
              <a:gd name="T1" fmla="*/ 2 h 30"/>
              <a:gd name="T2" fmla="*/ 7 w 10"/>
              <a:gd name="T3" fmla="*/ 29 h 30"/>
              <a:gd name="T4" fmla="*/ 10 w 10"/>
              <a:gd name="T5" fmla="*/ 28 h 30"/>
              <a:gd name="T6" fmla="*/ 7 w 10"/>
              <a:gd name="T7" fmla="*/ 18 h 30"/>
              <a:gd name="T8" fmla="*/ 5 w 10"/>
              <a:gd name="T9" fmla="*/ 3 h 30"/>
              <a:gd name="T10" fmla="*/ 3 w 10"/>
              <a:gd name="T11" fmla="*/ 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30">
                <a:moveTo>
                  <a:pt x="3" y="2"/>
                </a:moveTo>
                <a:cubicBezTo>
                  <a:pt x="0" y="10"/>
                  <a:pt x="0" y="22"/>
                  <a:pt x="7" y="29"/>
                </a:cubicBezTo>
                <a:cubicBezTo>
                  <a:pt x="8" y="30"/>
                  <a:pt x="10" y="29"/>
                  <a:pt x="10" y="28"/>
                </a:cubicBezTo>
                <a:cubicBezTo>
                  <a:pt x="9" y="24"/>
                  <a:pt x="8" y="21"/>
                  <a:pt x="7" y="18"/>
                </a:cubicBezTo>
                <a:cubicBezTo>
                  <a:pt x="5" y="13"/>
                  <a:pt x="5" y="8"/>
                  <a:pt x="5" y="3"/>
                </a:cubicBezTo>
                <a:cubicBezTo>
                  <a:pt x="5" y="1"/>
                  <a:pt x="3" y="0"/>
                  <a:pt x="3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6" name="Freeform 2321"/>
          <p:cNvSpPr>
            <a:spLocks noEditPoints="1"/>
          </p:cNvSpPr>
          <p:nvPr/>
        </p:nvSpPr>
        <p:spPr bwMode="auto">
          <a:xfrm>
            <a:off x="4672012" y="1057275"/>
            <a:ext cx="712788" cy="873125"/>
          </a:xfrm>
          <a:custGeom>
            <a:avLst/>
            <a:gdLst>
              <a:gd name="T0" fmla="*/ 457 w 459"/>
              <a:gd name="T1" fmla="*/ 422 h 562"/>
              <a:gd name="T2" fmla="*/ 442 w 459"/>
              <a:gd name="T3" fmla="*/ 54 h 562"/>
              <a:gd name="T4" fmla="*/ 436 w 459"/>
              <a:gd name="T5" fmla="*/ 0 h 562"/>
              <a:gd name="T6" fmla="*/ 157 w 459"/>
              <a:gd name="T7" fmla="*/ 3 h 562"/>
              <a:gd name="T8" fmla="*/ 67 w 459"/>
              <a:gd name="T9" fmla="*/ 12 h 562"/>
              <a:gd name="T10" fmla="*/ 21 w 459"/>
              <a:gd name="T11" fmla="*/ 45 h 562"/>
              <a:gd name="T12" fmla="*/ 6 w 459"/>
              <a:gd name="T13" fmla="*/ 85 h 562"/>
              <a:gd name="T14" fmla="*/ 1 w 459"/>
              <a:gd name="T15" fmla="*/ 229 h 562"/>
              <a:gd name="T16" fmla="*/ 9 w 459"/>
              <a:gd name="T17" fmla="*/ 329 h 562"/>
              <a:gd name="T18" fmla="*/ 5 w 459"/>
              <a:gd name="T19" fmla="*/ 438 h 562"/>
              <a:gd name="T20" fmla="*/ 19 w 459"/>
              <a:gd name="T21" fmla="*/ 553 h 562"/>
              <a:gd name="T22" fmla="*/ 28 w 459"/>
              <a:gd name="T23" fmla="*/ 556 h 562"/>
              <a:gd name="T24" fmla="*/ 294 w 459"/>
              <a:gd name="T25" fmla="*/ 561 h 562"/>
              <a:gd name="T26" fmla="*/ 435 w 459"/>
              <a:gd name="T27" fmla="*/ 501 h 562"/>
              <a:gd name="T28" fmla="*/ 19 w 459"/>
              <a:gd name="T29" fmla="*/ 93 h 562"/>
              <a:gd name="T30" fmla="*/ 63 w 459"/>
              <a:gd name="T31" fmla="*/ 40 h 562"/>
              <a:gd name="T32" fmla="*/ 65 w 459"/>
              <a:gd name="T33" fmla="*/ 120 h 562"/>
              <a:gd name="T34" fmla="*/ 14 w 459"/>
              <a:gd name="T35" fmla="*/ 241 h 562"/>
              <a:gd name="T36" fmla="*/ 19 w 459"/>
              <a:gd name="T37" fmla="*/ 187 h 562"/>
              <a:gd name="T38" fmla="*/ 30 w 459"/>
              <a:gd name="T39" fmla="*/ 172 h 562"/>
              <a:gd name="T40" fmla="*/ 62 w 459"/>
              <a:gd name="T41" fmla="*/ 74 h 562"/>
              <a:gd name="T42" fmla="*/ 15 w 459"/>
              <a:gd name="T43" fmla="*/ 72 h 562"/>
              <a:gd name="T44" fmla="*/ 10 w 459"/>
              <a:gd name="T45" fmla="*/ 82 h 562"/>
              <a:gd name="T46" fmla="*/ 27 w 459"/>
              <a:gd name="T47" fmla="*/ 546 h 562"/>
              <a:gd name="T48" fmla="*/ 25 w 459"/>
              <a:gd name="T49" fmla="*/ 533 h 562"/>
              <a:gd name="T50" fmla="*/ 31 w 459"/>
              <a:gd name="T51" fmla="*/ 465 h 562"/>
              <a:gd name="T52" fmla="*/ 18 w 459"/>
              <a:gd name="T53" fmla="*/ 460 h 562"/>
              <a:gd name="T54" fmla="*/ 61 w 459"/>
              <a:gd name="T55" fmla="*/ 399 h 562"/>
              <a:gd name="T56" fmla="*/ 31 w 459"/>
              <a:gd name="T57" fmla="*/ 405 h 562"/>
              <a:gd name="T58" fmla="*/ 19 w 459"/>
              <a:gd name="T59" fmla="*/ 407 h 562"/>
              <a:gd name="T60" fmla="*/ 19 w 459"/>
              <a:gd name="T61" fmla="*/ 389 h 562"/>
              <a:gd name="T62" fmla="*/ 57 w 459"/>
              <a:gd name="T63" fmla="*/ 333 h 562"/>
              <a:gd name="T64" fmla="*/ 27 w 459"/>
              <a:gd name="T65" fmla="*/ 345 h 562"/>
              <a:gd name="T66" fmla="*/ 21 w 459"/>
              <a:gd name="T67" fmla="*/ 344 h 562"/>
              <a:gd name="T68" fmla="*/ 53 w 459"/>
              <a:gd name="T69" fmla="*/ 293 h 562"/>
              <a:gd name="T70" fmla="*/ 62 w 459"/>
              <a:gd name="T71" fmla="*/ 269 h 562"/>
              <a:gd name="T72" fmla="*/ 43 w 459"/>
              <a:gd name="T73" fmla="*/ 255 h 562"/>
              <a:gd name="T74" fmla="*/ 41 w 459"/>
              <a:gd name="T75" fmla="*/ 246 h 562"/>
              <a:gd name="T76" fmla="*/ 18 w 459"/>
              <a:gd name="T77" fmla="*/ 276 h 562"/>
              <a:gd name="T78" fmla="*/ 16 w 459"/>
              <a:gd name="T79" fmla="*/ 243 h 562"/>
              <a:gd name="T80" fmla="*/ 70 w 459"/>
              <a:gd name="T81" fmla="*/ 183 h 562"/>
              <a:gd name="T82" fmla="*/ 72 w 459"/>
              <a:gd name="T83" fmla="*/ 230 h 562"/>
              <a:gd name="T84" fmla="*/ 82 w 459"/>
              <a:gd name="T85" fmla="*/ 509 h 562"/>
              <a:gd name="T86" fmla="*/ 40 w 459"/>
              <a:gd name="T87" fmla="*/ 550 h 562"/>
              <a:gd name="T88" fmla="*/ 385 w 459"/>
              <a:gd name="T89" fmla="*/ 545 h 562"/>
              <a:gd name="T90" fmla="*/ 203 w 459"/>
              <a:gd name="T91" fmla="*/ 551 h 562"/>
              <a:gd name="T92" fmla="*/ 85 w 459"/>
              <a:gd name="T93" fmla="*/ 513 h 562"/>
              <a:gd name="T94" fmla="*/ 220 w 459"/>
              <a:gd name="T95" fmla="*/ 506 h 562"/>
              <a:gd name="T96" fmla="*/ 405 w 459"/>
              <a:gd name="T97" fmla="*/ 531 h 562"/>
              <a:gd name="T98" fmla="*/ 146 w 459"/>
              <a:gd name="T99" fmla="*/ 495 h 562"/>
              <a:gd name="T100" fmla="*/ 85 w 459"/>
              <a:gd name="T101" fmla="*/ 362 h 562"/>
              <a:gd name="T102" fmla="*/ 182 w 459"/>
              <a:gd name="T103" fmla="*/ 226 h 562"/>
              <a:gd name="T104" fmla="*/ 85 w 459"/>
              <a:gd name="T105" fmla="*/ 217 h 562"/>
              <a:gd name="T106" fmla="*/ 85 w 459"/>
              <a:gd name="T107" fmla="*/ 213 h 562"/>
              <a:gd name="T108" fmla="*/ 145 w 459"/>
              <a:gd name="T109" fmla="*/ 115 h 562"/>
              <a:gd name="T110" fmla="*/ 77 w 459"/>
              <a:gd name="T111" fmla="*/ 119 h 562"/>
              <a:gd name="T112" fmla="*/ 75 w 459"/>
              <a:gd name="T113" fmla="*/ 82 h 562"/>
              <a:gd name="T114" fmla="*/ 113 w 459"/>
              <a:gd name="T115" fmla="*/ 21 h 562"/>
              <a:gd name="T116" fmla="*/ 70 w 459"/>
              <a:gd name="T117" fmla="*/ 22 h 562"/>
              <a:gd name="T118" fmla="*/ 432 w 459"/>
              <a:gd name="T119" fmla="*/ 15 h 562"/>
              <a:gd name="T120" fmla="*/ 441 w 459"/>
              <a:gd name="T121" fmla="*/ 359 h 562"/>
              <a:gd name="T122" fmla="*/ 447 w 459"/>
              <a:gd name="T123" fmla="*/ 480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59" h="562">
                <a:moveTo>
                  <a:pt x="454" y="480"/>
                </a:moveTo>
                <a:cubicBezTo>
                  <a:pt x="454" y="480"/>
                  <a:pt x="454" y="479"/>
                  <a:pt x="455" y="479"/>
                </a:cubicBezTo>
                <a:cubicBezTo>
                  <a:pt x="458" y="470"/>
                  <a:pt x="457" y="460"/>
                  <a:pt x="457" y="452"/>
                </a:cubicBezTo>
                <a:cubicBezTo>
                  <a:pt x="457" y="442"/>
                  <a:pt x="457" y="432"/>
                  <a:pt x="457" y="422"/>
                </a:cubicBezTo>
                <a:cubicBezTo>
                  <a:pt x="457" y="401"/>
                  <a:pt x="456" y="380"/>
                  <a:pt x="455" y="359"/>
                </a:cubicBezTo>
                <a:cubicBezTo>
                  <a:pt x="454" y="317"/>
                  <a:pt x="452" y="276"/>
                  <a:pt x="450" y="235"/>
                </a:cubicBezTo>
                <a:cubicBezTo>
                  <a:pt x="448" y="194"/>
                  <a:pt x="446" y="154"/>
                  <a:pt x="445" y="113"/>
                </a:cubicBezTo>
                <a:cubicBezTo>
                  <a:pt x="444" y="93"/>
                  <a:pt x="444" y="74"/>
                  <a:pt x="442" y="54"/>
                </a:cubicBezTo>
                <a:cubicBezTo>
                  <a:pt x="442" y="44"/>
                  <a:pt x="441" y="35"/>
                  <a:pt x="441" y="25"/>
                </a:cubicBezTo>
                <a:cubicBezTo>
                  <a:pt x="441" y="21"/>
                  <a:pt x="440" y="18"/>
                  <a:pt x="440" y="14"/>
                </a:cubicBezTo>
                <a:cubicBezTo>
                  <a:pt x="446" y="11"/>
                  <a:pt x="445" y="2"/>
                  <a:pt x="437" y="1"/>
                </a:cubicBezTo>
                <a:cubicBezTo>
                  <a:pt x="437" y="1"/>
                  <a:pt x="437" y="0"/>
                  <a:pt x="436" y="0"/>
                </a:cubicBezTo>
                <a:cubicBezTo>
                  <a:pt x="436" y="0"/>
                  <a:pt x="436" y="0"/>
                  <a:pt x="436" y="0"/>
                </a:cubicBezTo>
                <a:cubicBezTo>
                  <a:pt x="436" y="0"/>
                  <a:pt x="436" y="1"/>
                  <a:pt x="436" y="1"/>
                </a:cubicBezTo>
                <a:cubicBezTo>
                  <a:pt x="372" y="1"/>
                  <a:pt x="308" y="3"/>
                  <a:pt x="244" y="1"/>
                </a:cubicBezTo>
                <a:cubicBezTo>
                  <a:pt x="215" y="0"/>
                  <a:pt x="186" y="0"/>
                  <a:pt x="157" y="3"/>
                </a:cubicBezTo>
                <a:cubicBezTo>
                  <a:pt x="142" y="4"/>
                  <a:pt x="125" y="6"/>
                  <a:pt x="109" y="9"/>
                </a:cubicBezTo>
                <a:cubicBezTo>
                  <a:pt x="110" y="8"/>
                  <a:pt x="109" y="6"/>
                  <a:pt x="107" y="7"/>
                </a:cubicBezTo>
                <a:cubicBezTo>
                  <a:pt x="94" y="9"/>
                  <a:pt x="80" y="10"/>
                  <a:pt x="67" y="13"/>
                </a:cubicBezTo>
                <a:cubicBezTo>
                  <a:pt x="67" y="13"/>
                  <a:pt x="67" y="12"/>
                  <a:pt x="67" y="12"/>
                </a:cubicBezTo>
                <a:cubicBezTo>
                  <a:pt x="67" y="11"/>
                  <a:pt x="65" y="11"/>
                  <a:pt x="65" y="12"/>
                </a:cubicBezTo>
                <a:cubicBezTo>
                  <a:pt x="65" y="13"/>
                  <a:pt x="65" y="13"/>
                  <a:pt x="65" y="13"/>
                </a:cubicBezTo>
                <a:cubicBezTo>
                  <a:pt x="57" y="15"/>
                  <a:pt x="49" y="18"/>
                  <a:pt x="42" y="23"/>
                </a:cubicBezTo>
                <a:cubicBezTo>
                  <a:pt x="33" y="30"/>
                  <a:pt x="27" y="37"/>
                  <a:pt x="21" y="45"/>
                </a:cubicBezTo>
                <a:cubicBezTo>
                  <a:pt x="14" y="54"/>
                  <a:pt x="7" y="63"/>
                  <a:pt x="3" y="73"/>
                </a:cubicBezTo>
                <a:cubicBezTo>
                  <a:pt x="3" y="74"/>
                  <a:pt x="3" y="75"/>
                  <a:pt x="3" y="75"/>
                </a:cubicBezTo>
                <a:cubicBezTo>
                  <a:pt x="3" y="78"/>
                  <a:pt x="3" y="80"/>
                  <a:pt x="3" y="83"/>
                </a:cubicBezTo>
                <a:cubicBezTo>
                  <a:pt x="4" y="84"/>
                  <a:pt x="5" y="85"/>
                  <a:pt x="6" y="85"/>
                </a:cubicBezTo>
                <a:cubicBezTo>
                  <a:pt x="3" y="92"/>
                  <a:pt x="2" y="100"/>
                  <a:pt x="1" y="108"/>
                </a:cubicBezTo>
                <a:cubicBezTo>
                  <a:pt x="1" y="122"/>
                  <a:pt x="2" y="137"/>
                  <a:pt x="2" y="151"/>
                </a:cubicBezTo>
                <a:cubicBezTo>
                  <a:pt x="2" y="168"/>
                  <a:pt x="0" y="184"/>
                  <a:pt x="0" y="200"/>
                </a:cubicBezTo>
                <a:cubicBezTo>
                  <a:pt x="1" y="209"/>
                  <a:pt x="1" y="219"/>
                  <a:pt x="1" y="229"/>
                </a:cubicBezTo>
                <a:cubicBezTo>
                  <a:pt x="1" y="238"/>
                  <a:pt x="1" y="247"/>
                  <a:pt x="3" y="256"/>
                </a:cubicBezTo>
                <a:cubicBezTo>
                  <a:pt x="3" y="257"/>
                  <a:pt x="4" y="257"/>
                  <a:pt x="5" y="257"/>
                </a:cubicBezTo>
                <a:cubicBezTo>
                  <a:pt x="7" y="281"/>
                  <a:pt x="10" y="304"/>
                  <a:pt x="10" y="328"/>
                </a:cubicBezTo>
                <a:cubicBezTo>
                  <a:pt x="10" y="328"/>
                  <a:pt x="9" y="329"/>
                  <a:pt x="9" y="329"/>
                </a:cubicBezTo>
                <a:cubicBezTo>
                  <a:pt x="9" y="329"/>
                  <a:pt x="9" y="330"/>
                  <a:pt x="10" y="330"/>
                </a:cubicBezTo>
                <a:cubicBezTo>
                  <a:pt x="10" y="330"/>
                  <a:pt x="10" y="331"/>
                  <a:pt x="10" y="331"/>
                </a:cubicBezTo>
                <a:cubicBezTo>
                  <a:pt x="9" y="364"/>
                  <a:pt x="7" y="397"/>
                  <a:pt x="7" y="430"/>
                </a:cubicBezTo>
                <a:cubicBezTo>
                  <a:pt x="6" y="432"/>
                  <a:pt x="5" y="435"/>
                  <a:pt x="5" y="438"/>
                </a:cubicBezTo>
                <a:cubicBezTo>
                  <a:pt x="5" y="439"/>
                  <a:pt x="6" y="440"/>
                  <a:pt x="6" y="439"/>
                </a:cubicBezTo>
                <a:cubicBezTo>
                  <a:pt x="6" y="442"/>
                  <a:pt x="6" y="446"/>
                  <a:pt x="6" y="449"/>
                </a:cubicBezTo>
                <a:cubicBezTo>
                  <a:pt x="6" y="468"/>
                  <a:pt x="7" y="488"/>
                  <a:pt x="9" y="508"/>
                </a:cubicBezTo>
                <a:cubicBezTo>
                  <a:pt x="11" y="522"/>
                  <a:pt x="12" y="539"/>
                  <a:pt x="19" y="553"/>
                </a:cubicBezTo>
                <a:cubicBezTo>
                  <a:pt x="18" y="554"/>
                  <a:pt x="18" y="556"/>
                  <a:pt x="18" y="558"/>
                </a:cubicBezTo>
                <a:cubicBezTo>
                  <a:pt x="18" y="559"/>
                  <a:pt x="21" y="560"/>
                  <a:pt x="21" y="558"/>
                </a:cubicBezTo>
                <a:cubicBezTo>
                  <a:pt x="21" y="558"/>
                  <a:pt x="21" y="558"/>
                  <a:pt x="21" y="558"/>
                </a:cubicBezTo>
                <a:cubicBezTo>
                  <a:pt x="24" y="560"/>
                  <a:pt x="29" y="559"/>
                  <a:pt x="28" y="556"/>
                </a:cubicBezTo>
                <a:cubicBezTo>
                  <a:pt x="28" y="555"/>
                  <a:pt x="28" y="553"/>
                  <a:pt x="28" y="552"/>
                </a:cubicBezTo>
                <a:cubicBezTo>
                  <a:pt x="56" y="555"/>
                  <a:pt x="84" y="556"/>
                  <a:pt x="111" y="557"/>
                </a:cubicBezTo>
                <a:cubicBezTo>
                  <a:pt x="142" y="558"/>
                  <a:pt x="172" y="558"/>
                  <a:pt x="203" y="559"/>
                </a:cubicBezTo>
                <a:cubicBezTo>
                  <a:pt x="233" y="560"/>
                  <a:pt x="264" y="561"/>
                  <a:pt x="294" y="561"/>
                </a:cubicBezTo>
                <a:cubicBezTo>
                  <a:pt x="309" y="561"/>
                  <a:pt x="323" y="561"/>
                  <a:pt x="338" y="561"/>
                </a:cubicBezTo>
                <a:cubicBezTo>
                  <a:pt x="350" y="561"/>
                  <a:pt x="362" y="562"/>
                  <a:pt x="373" y="558"/>
                </a:cubicBezTo>
                <a:cubicBezTo>
                  <a:pt x="385" y="560"/>
                  <a:pt x="400" y="544"/>
                  <a:pt x="407" y="537"/>
                </a:cubicBezTo>
                <a:cubicBezTo>
                  <a:pt x="418" y="526"/>
                  <a:pt x="427" y="514"/>
                  <a:pt x="435" y="501"/>
                </a:cubicBezTo>
                <a:cubicBezTo>
                  <a:pt x="443" y="499"/>
                  <a:pt x="450" y="495"/>
                  <a:pt x="455" y="490"/>
                </a:cubicBezTo>
                <a:cubicBezTo>
                  <a:pt x="459" y="487"/>
                  <a:pt x="457" y="482"/>
                  <a:pt x="454" y="480"/>
                </a:cubicBezTo>
                <a:close/>
                <a:moveTo>
                  <a:pt x="63" y="39"/>
                </a:moveTo>
                <a:cubicBezTo>
                  <a:pt x="45" y="52"/>
                  <a:pt x="15" y="70"/>
                  <a:pt x="19" y="93"/>
                </a:cubicBezTo>
                <a:cubicBezTo>
                  <a:pt x="19" y="94"/>
                  <a:pt x="21" y="93"/>
                  <a:pt x="21" y="93"/>
                </a:cubicBezTo>
                <a:cubicBezTo>
                  <a:pt x="22" y="87"/>
                  <a:pt x="23" y="81"/>
                  <a:pt x="26" y="76"/>
                </a:cubicBezTo>
                <a:cubicBezTo>
                  <a:pt x="29" y="70"/>
                  <a:pt x="34" y="64"/>
                  <a:pt x="39" y="59"/>
                </a:cubicBezTo>
                <a:cubicBezTo>
                  <a:pt x="46" y="52"/>
                  <a:pt x="54" y="46"/>
                  <a:pt x="63" y="40"/>
                </a:cubicBezTo>
                <a:cubicBezTo>
                  <a:pt x="61" y="66"/>
                  <a:pt x="63" y="93"/>
                  <a:pt x="65" y="119"/>
                </a:cubicBezTo>
                <a:cubicBezTo>
                  <a:pt x="43" y="126"/>
                  <a:pt x="20" y="139"/>
                  <a:pt x="14" y="160"/>
                </a:cubicBezTo>
                <a:cubicBezTo>
                  <a:pt x="13" y="162"/>
                  <a:pt x="16" y="162"/>
                  <a:pt x="17" y="161"/>
                </a:cubicBezTo>
                <a:cubicBezTo>
                  <a:pt x="26" y="141"/>
                  <a:pt x="43" y="127"/>
                  <a:pt x="65" y="120"/>
                </a:cubicBezTo>
                <a:cubicBezTo>
                  <a:pt x="66" y="132"/>
                  <a:pt x="67" y="144"/>
                  <a:pt x="68" y="156"/>
                </a:cubicBezTo>
                <a:cubicBezTo>
                  <a:pt x="69" y="163"/>
                  <a:pt x="69" y="171"/>
                  <a:pt x="70" y="178"/>
                </a:cubicBezTo>
                <a:cubicBezTo>
                  <a:pt x="67" y="181"/>
                  <a:pt x="64" y="185"/>
                  <a:pt x="61" y="188"/>
                </a:cubicBezTo>
                <a:cubicBezTo>
                  <a:pt x="42" y="203"/>
                  <a:pt x="14" y="217"/>
                  <a:pt x="14" y="241"/>
                </a:cubicBezTo>
                <a:cubicBezTo>
                  <a:pt x="13" y="229"/>
                  <a:pt x="12" y="217"/>
                  <a:pt x="11" y="205"/>
                </a:cubicBezTo>
                <a:cubicBezTo>
                  <a:pt x="11" y="203"/>
                  <a:pt x="11" y="201"/>
                  <a:pt x="11" y="199"/>
                </a:cubicBezTo>
                <a:cubicBezTo>
                  <a:pt x="11" y="199"/>
                  <a:pt x="11" y="199"/>
                  <a:pt x="12" y="198"/>
                </a:cubicBezTo>
                <a:cubicBezTo>
                  <a:pt x="15" y="195"/>
                  <a:pt x="17" y="191"/>
                  <a:pt x="19" y="187"/>
                </a:cubicBezTo>
                <a:cubicBezTo>
                  <a:pt x="23" y="182"/>
                  <a:pt x="28" y="178"/>
                  <a:pt x="33" y="174"/>
                </a:cubicBezTo>
                <a:cubicBezTo>
                  <a:pt x="42" y="167"/>
                  <a:pt x="53" y="160"/>
                  <a:pt x="62" y="153"/>
                </a:cubicBezTo>
                <a:cubicBezTo>
                  <a:pt x="63" y="152"/>
                  <a:pt x="62" y="151"/>
                  <a:pt x="61" y="152"/>
                </a:cubicBezTo>
                <a:cubicBezTo>
                  <a:pt x="51" y="159"/>
                  <a:pt x="40" y="165"/>
                  <a:pt x="30" y="172"/>
                </a:cubicBezTo>
                <a:cubicBezTo>
                  <a:pt x="23" y="177"/>
                  <a:pt x="14" y="185"/>
                  <a:pt x="11" y="193"/>
                </a:cubicBezTo>
                <a:cubicBezTo>
                  <a:pt x="10" y="171"/>
                  <a:pt x="11" y="149"/>
                  <a:pt x="12" y="127"/>
                </a:cubicBezTo>
                <a:cubicBezTo>
                  <a:pt x="17" y="120"/>
                  <a:pt x="22" y="112"/>
                  <a:pt x="27" y="105"/>
                </a:cubicBezTo>
                <a:cubicBezTo>
                  <a:pt x="37" y="93"/>
                  <a:pt x="48" y="83"/>
                  <a:pt x="62" y="74"/>
                </a:cubicBezTo>
                <a:cubicBezTo>
                  <a:pt x="62" y="74"/>
                  <a:pt x="62" y="73"/>
                  <a:pt x="61" y="74"/>
                </a:cubicBezTo>
                <a:cubicBezTo>
                  <a:pt x="42" y="85"/>
                  <a:pt x="24" y="101"/>
                  <a:pt x="12" y="120"/>
                </a:cubicBezTo>
                <a:cubicBezTo>
                  <a:pt x="13" y="106"/>
                  <a:pt x="13" y="92"/>
                  <a:pt x="12" y="78"/>
                </a:cubicBezTo>
                <a:cubicBezTo>
                  <a:pt x="13" y="76"/>
                  <a:pt x="14" y="74"/>
                  <a:pt x="15" y="72"/>
                </a:cubicBezTo>
                <a:cubicBezTo>
                  <a:pt x="25" y="64"/>
                  <a:pt x="32" y="52"/>
                  <a:pt x="40" y="41"/>
                </a:cubicBezTo>
                <a:cubicBezTo>
                  <a:pt x="47" y="35"/>
                  <a:pt x="55" y="30"/>
                  <a:pt x="64" y="25"/>
                </a:cubicBezTo>
                <a:cubicBezTo>
                  <a:pt x="63" y="30"/>
                  <a:pt x="63" y="34"/>
                  <a:pt x="63" y="39"/>
                </a:cubicBezTo>
                <a:close/>
                <a:moveTo>
                  <a:pt x="10" y="82"/>
                </a:moveTo>
                <a:cubicBezTo>
                  <a:pt x="10" y="82"/>
                  <a:pt x="10" y="82"/>
                  <a:pt x="10" y="82"/>
                </a:cubicBezTo>
                <a:cubicBezTo>
                  <a:pt x="10" y="93"/>
                  <a:pt x="9" y="103"/>
                  <a:pt x="8" y="114"/>
                </a:cubicBezTo>
                <a:cubicBezTo>
                  <a:pt x="7" y="103"/>
                  <a:pt x="7" y="92"/>
                  <a:pt x="10" y="82"/>
                </a:cubicBezTo>
                <a:close/>
                <a:moveTo>
                  <a:pt x="27" y="546"/>
                </a:moveTo>
                <a:cubicBezTo>
                  <a:pt x="31" y="538"/>
                  <a:pt x="34" y="531"/>
                  <a:pt x="39" y="523"/>
                </a:cubicBezTo>
                <a:cubicBezTo>
                  <a:pt x="47" y="511"/>
                  <a:pt x="56" y="500"/>
                  <a:pt x="67" y="491"/>
                </a:cubicBezTo>
                <a:cubicBezTo>
                  <a:pt x="68" y="490"/>
                  <a:pt x="67" y="488"/>
                  <a:pt x="65" y="489"/>
                </a:cubicBezTo>
                <a:cubicBezTo>
                  <a:pt x="50" y="500"/>
                  <a:pt x="34" y="516"/>
                  <a:pt x="25" y="533"/>
                </a:cubicBezTo>
                <a:cubicBezTo>
                  <a:pt x="23" y="523"/>
                  <a:pt x="21" y="514"/>
                  <a:pt x="20" y="504"/>
                </a:cubicBezTo>
                <a:cubicBezTo>
                  <a:pt x="20" y="501"/>
                  <a:pt x="20" y="498"/>
                  <a:pt x="20" y="495"/>
                </a:cubicBezTo>
                <a:cubicBezTo>
                  <a:pt x="20" y="495"/>
                  <a:pt x="21" y="495"/>
                  <a:pt x="21" y="494"/>
                </a:cubicBezTo>
                <a:cubicBezTo>
                  <a:pt x="24" y="484"/>
                  <a:pt x="25" y="475"/>
                  <a:pt x="31" y="465"/>
                </a:cubicBezTo>
                <a:cubicBezTo>
                  <a:pt x="36" y="455"/>
                  <a:pt x="44" y="445"/>
                  <a:pt x="53" y="437"/>
                </a:cubicBezTo>
                <a:cubicBezTo>
                  <a:pt x="54" y="436"/>
                  <a:pt x="53" y="435"/>
                  <a:pt x="51" y="436"/>
                </a:cubicBezTo>
                <a:cubicBezTo>
                  <a:pt x="38" y="447"/>
                  <a:pt x="22" y="465"/>
                  <a:pt x="19" y="483"/>
                </a:cubicBezTo>
                <a:cubicBezTo>
                  <a:pt x="18" y="475"/>
                  <a:pt x="18" y="468"/>
                  <a:pt x="18" y="460"/>
                </a:cubicBezTo>
                <a:cubicBezTo>
                  <a:pt x="19" y="461"/>
                  <a:pt x="21" y="461"/>
                  <a:pt x="22" y="459"/>
                </a:cubicBezTo>
                <a:cubicBezTo>
                  <a:pt x="26" y="446"/>
                  <a:pt x="30" y="436"/>
                  <a:pt x="40" y="426"/>
                </a:cubicBezTo>
                <a:cubicBezTo>
                  <a:pt x="48" y="417"/>
                  <a:pt x="57" y="410"/>
                  <a:pt x="62" y="400"/>
                </a:cubicBezTo>
                <a:cubicBezTo>
                  <a:pt x="62" y="399"/>
                  <a:pt x="61" y="398"/>
                  <a:pt x="61" y="399"/>
                </a:cubicBezTo>
                <a:cubicBezTo>
                  <a:pt x="48" y="414"/>
                  <a:pt x="22" y="429"/>
                  <a:pt x="18" y="449"/>
                </a:cubicBezTo>
                <a:cubicBezTo>
                  <a:pt x="18" y="448"/>
                  <a:pt x="18" y="447"/>
                  <a:pt x="18" y="445"/>
                </a:cubicBezTo>
                <a:cubicBezTo>
                  <a:pt x="18" y="437"/>
                  <a:pt x="18" y="428"/>
                  <a:pt x="18" y="420"/>
                </a:cubicBezTo>
                <a:cubicBezTo>
                  <a:pt x="22" y="415"/>
                  <a:pt x="27" y="410"/>
                  <a:pt x="31" y="405"/>
                </a:cubicBezTo>
                <a:cubicBezTo>
                  <a:pt x="40" y="397"/>
                  <a:pt x="48" y="389"/>
                  <a:pt x="53" y="379"/>
                </a:cubicBezTo>
                <a:cubicBezTo>
                  <a:pt x="53" y="378"/>
                  <a:pt x="52" y="378"/>
                  <a:pt x="52" y="378"/>
                </a:cubicBezTo>
                <a:cubicBezTo>
                  <a:pt x="45" y="392"/>
                  <a:pt x="30" y="402"/>
                  <a:pt x="18" y="413"/>
                </a:cubicBezTo>
                <a:cubicBezTo>
                  <a:pt x="18" y="411"/>
                  <a:pt x="18" y="409"/>
                  <a:pt x="19" y="407"/>
                </a:cubicBezTo>
                <a:cubicBezTo>
                  <a:pt x="24" y="393"/>
                  <a:pt x="32" y="383"/>
                  <a:pt x="43" y="372"/>
                </a:cubicBezTo>
                <a:cubicBezTo>
                  <a:pt x="53" y="363"/>
                  <a:pt x="62" y="354"/>
                  <a:pt x="67" y="342"/>
                </a:cubicBezTo>
                <a:cubicBezTo>
                  <a:pt x="67" y="341"/>
                  <a:pt x="66" y="341"/>
                  <a:pt x="66" y="341"/>
                </a:cubicBezTo>
                <a:cubicBezTo>
                  <a:pt x="56" y="357"/>
                  <a:pt x="31" y="371"/>
                  <a:pt x="19" y="389"/>
                </a:cubicBezTo>
                <a:cubicBezTo>
                  <a:pt x="19" y="388"/>
                  <a:pt x="19" y="387"/>
                  <a:pt x="19" y="386"/>
                </a:cubicBezTo>
                <a:cubicBezTo>
                  <a:pt x="20" y="386"/>
                  <a:pt x="21" y="386"/>
                  <a:pt x="21" y="385"/>
                </a:cubicBezTo>
                <a:cubicBezTo>
                  <a:pt x="25" y="366"/>
                  <a:pt x="34" y="342"/>
                  <a:pt x="57" y="334"/>
                </a:cubicBezTo>
                <a:cubicBezTo>
                  <a:pt x="57" y="333"/>
                  <a:pt x="57" y="333"/>
                  <a:pt x="57" y="333"/>
                </a:cubicBezTo>
                <a:cubicBezTo>
                  <a:pt x="39" y="337"/>
                  <a:pt x="24" y="354"/>
                  <a:pt x="20" y="371"/>
                </a:cubicBezTo>
                <a:cubicBezTo>
                  <a:pt x="20" y="368"/>
                  <a:pt x="20" y="366"/>
                  <a:pt x="20" y="364"/>
                </a:cubicBezTo>
                <a:cubicBezTo>
                  <a:pt x="21" y="364"/>
                  <a:pt x="21" y="363"/>
                  <a:pt x="21" y="363"/>
                </a:cubicBezTo>
                <a:cubicBezTo>
                  <a:pt x="23" y="357"/>
                  <a:pt x="24" y="351"/>
                  <a:pt x="27" y="345"/>
                </a:cubicBezTo>
                <a:cubicBezTo>
                  <a:pt x="30" y="340"/>
                  <a:pt x="35" y="336"/>
                  <a:pt x="39" y="331"/>
                </a:cubicBezTo>
                <a:cubicBezTo>
                  <a:pt x="47" y="324"/>
                  <a:pt x="56" y="317"/>
                  <a:pt x="62" y="309"/>
                </a:cubicBezTo>
                <a:cubicBezTo>
                  <a:pt x="63" y="308"/>
                  <a:pt x="62" y="307"/>
                  <a:pt x="61" y="308"/>
                </a:cubicBezTo>
                <a:cubicBezTo>
                  <a:pt x="51" y="318"/>
                  <a:pt x="29" y="330"/>
                  <a:pt x="21" y="344"/>
                </a:cubicBezTo>
                <a:cubicBezTo>
                  <a:pt x="21" y="340"/>
                  <a:pt x="21" y="335"/>
                  <a:pt x="21" y="331"/>
                </a:cubicBezTo>
                <a:cubicBezTo>
                  <a:pt x="21" y="327"/>
                  <a:pt x="21" y="323"/>
                  <a:pt x="21" y="319"/>
                </a:cubicBezTo>
                <a:cubicBezTo>
                  <a:pt x="23" y="315"/>
                  <a:pt x="26" y="312"/>
                  <a:pt x="29" y="309"/>
                </a:cubicBezTo>
                <a:cubicBezTo>
                  <a:pt x="36" y="303"/>
                  <a:pt x="44" y="297"/>
                  <a:pt x="53" y="293"/>
                </a:cubicBezTo>
                <a:cubicBezTo>
                  <a:pt x="53" y="292"/>
                  <a:pt x="53" y="291"/>
                  <a:pt x="52" y="292"/>
                </a:cubicBezTo>
                <a:cubicBezTo>
                  <a:pt x="42" y="297"/>
                  <a:pt x="29" y="304"/>
                  <a:pt x="21" y="313"/>
                </a:cubicBezTo>
                <a:cubicBezTo>
                  <a:pt x="23" y="306"/>
                  <a:pt x="27" y="299"/>
                  <a:pt x="32" y="293"/>
                </a:cubicBezTo>
                <a:cubicBezTo>
                  <a:pt x="40" y="283"/>
                  <a:pt x="51" y="275"/>
                  <a:pt x="62" y="269"/>
                </a:cubicBezTo>
                <a:cubicBezTo>
                  <a:pt x="64" y="268"/>
                  <a:pt x="62" y="266"/>
                  <a:pt x="61" y="266"/>
                </a:cubicBezTo>
                <a:cubicBezTo>
                  <a:pt x="46" y="274"/>
                  <a:pt x="29" y="286"/>
                  <a:pt x="20" y="300"/>
                </a:cubicBezTo>
                <a:cubicBezTo>
                  <a:pt x="19" y="295"/>
                  <a:pt x="19" y="289"/>
                  <a:pt x="18" y="284"/>
                </a:cubicBezTo>
                <a:cubicBezTo>
                  <a:pt x="25" y="273"/>
                  <a:pt x="34" y="265"/>
                  <a:pt x="43" y="255"/>
                </a:cubicBezTo>
                <a:cubicBezTo>
                  <a:pt x="44" y="255"/>
                  <a:pt x="43" y="255"/>
                  <a:pt x="43" y="255"/>
                </a:cubicBezTo>
                <a:cubicBezTo>
                  <a:pt x="36" y="262"/>
                  <a:pt x="28" y="268"/>
                  <a:pt x="22" y="275"/>
                </a:cubicBezTo>
                <a:cubicBezTo>
                  <a:pt x="24" y="271"/>
                  <a:pt x="25" y="266"/>
                  <a:pt x="28" y="262"/>
                </a:cubicBezTo>
                <a:cubicBezTo>
                  <a:pt x="31" y="256"/>
                  <a:pt x="36" y="251"/>
                  <a:pt x="41" y="246"/>
                </a:cubicBezTo>
                <a:cubicBezTo>
                  <a:pt x="48" y="239"/>
                  <a:pt x="57" y="232"/>
                  <a:pt x="62" y="222"/>
                </a:cubicBezTo>
                <a:cubicBezTo>
                  <a:pt x="62" y="222"/>
                  <a:pt x="62" y="222"/>
                  <a:pt x="61" y="222"/>
                </a:cubicBezTo>
                <a:cubicBezTo>
                  <a:pt x="52" y="231"/>
                  <a:pt x="43" y="239"/>
                  <a:pt x="34" y="247"/>
                </a:cubicBezTo>
                <a:cubicBezTo>
                  <a:pt x="26" y="254"/>
                  <a:pt x="17" y="266"/>
                  <a:pt x="18" y="276"/>
                </a:cubicBezTo>
                <a:cubicBezTo>
                  <a:pt x="18" y="277"/>
                  <a:pt x="19" y="277"/>
                  <a:pt x="20" y="277"/>
                </a:cubicBezTo>
                <a:cubicBezTo>
                  <a:pt x="20" y="278"/>
                  <a:pt x="19" y="279"/>
                  <a:pt x="18" y="280"/>
                </a:cubicBezTo>
                <a:cubicBezTo>
                  <a:pt x="17" y="268"/>
                  <a:pt x="16" y="255"/>
                  <a:pt x="14" y="243"/>
                </a:cubicBezTo>
                <a:cubicBezTo>
                  <a:pt x="15" y="244"/>
                  <a:pt x="16" y="244"/>
                  <a:pt x="16" y="243"/>
                </a:cubicBezTo>
                <a:cubicBezTo>
                  <a:pt x="20" y="230"/>
                  <a:pt x="26" y="219"/>
                  <a:pt x="37" y="209"/>
                </a:cubicBezTo>
                <a:cubicBezTo>
                  <a:pt x="44" y="202"/>
                  <a:pt x="53" y="197"/>
                  <a:pt x="61" y="190"/>
                </a:cubicBezTo>
                <a:cubicBezTo>
                  <a:pt x="62" y="190"/>
                  <a:pt x="62" y="190"/>
                  <a:pt x="62" y="190"/>
                </a:cubicBezTo>
                <a:cubicBezTo>
                  <a:pt x="65" y="188"/>
                  <a:pt x="67" y="186"/>
                  <a:pt x="70" y="183"/>
                </a:cubicBezTo>
                <a:cubicBezTo>
                  <a:pt x="71" y="197"/>
                  <a:pt x="72" y="211"/>
                  <a:pt x="72" y="224"/>
                </a:cubicBezTo>
                <a:cubicBezTo>
                  <a:pt x="65" y="232"/>
                  <a:pt x="59" y="241"/>
                  <a:pt x="56" y="251"/>
                </a:cubicBezTo>
                <a:cubicBezTo>
                  <a:pt x="55" y="252"/>
                  <a:pt x="57" y="253"/>
                  <a:pt x="58" y="252"/>
                </a:cubicBezTo>
                <a:cubicBezTo>
                  <a:pt x="62" y="244"/>
                  <a:pt x="67" y="236"/>
                  <a:pt x="72" y="230"/>
                </a:cubicBezTo>
                <a:cubicBezTo>
                  <a:pt x="73" y="252"/>
                  <a:pt x="74" y="275"/>
                  <a:pt x="73" y="298"/>
                </a:cubicBezTo>
                <a:cubicBezTo>
                  <a:pt x="73" y="322"/>
                  <a:pt x="72" y="345"/>
                  <a:pt x="73" y="369"/>
                </a:cubicBezTo>
                <a:cubicBezTo>
                  <a:pt x="73" y="388"/>
                  <a:pt x="74" y="406"/>
                  <a:pt x="74" y="425"/>
                </a:cubicBezTo>
                <a:cubicBezTo>
                  <a:pt x="74" y="451"/>
                  <a:pt x="70" y="484"/>
                  <a:pt x="82" y="509"/>
                </a:cubicBezTo>
                <a:cubicBezTo>
                  <a:pt x="74" y="510"/>
                  <a:pt x="66" y="515"/>
                  <a:pt x="60" y="520"/>
                </a:cubicBezTo>
                <a:cubicBezTo>
                  <a:pt x="55" y="524"/>
                  <a:pt x="52" y="529"/>
                  <a:pt x="48" y="533"/>
                </a:cubicBezTo>
                <a:cubicBezTo>
                  <a:pt x="45" y="537"/>
                  <a:pt x="38" y="542"/>
                  <a:pt x="39" y="547"/>
                </a:cubicBezTo>
                <a:cubicBezTo>
                  <a:pt x="39" y="548"/>
                  <a:pt x="39" y="549"/>
                  <a:pt x="40" y="550"/>
                </a:cubicBezTo>
                <a:cubicBezTo>
                  <a:pt x="36" y="550"/>
                  <a:pt x="32" y="551"/>
                  <a:pt x="28" y="551"/>
                </a:cubicBezTo>
                <a:cubicBezTo>
                  <a:pt x="28" y="549"/>
                  <a:pt x="28" y="548"/>
                  <a:pt x="27" y="546"/>
                </a:cubicBezTo>
                <a:close/>
                <a:moveTo>
                  <a:pt x="405" y="531"/>
                </a:moveTo>
                <a:cubicBezTo>
                  <a:pt x="399" y="536"/>
                  <a:pt x="392" y="540"/>
                  <a:pt x="385" y="545"/>
                </a:cubicBezTo>
                <a:cubicBezTo>
                  <a:pt x="380" y="547"/>
                  <a:pt x="374" y="549"/>
                  <a:pt x="371" y="553"/>
                </a:cubicBezTo>
                <a:cubicBezTo>
                  <a:pt x="360" y="551"/>
                  <a:pt x="349" y="552"/>
                  <a:pt x="338" y="552"/>
                </a:cubicBezTo>
                <a:cubicBezTo>
                  <a:pt x="323" y="553"/>
                  <a:pt x="309" y="553"/>
                  <a:pt x="294" y="553"/>
                </a:cubicBezTo>
                <a:cubicBezTo>
                  <a:pt x="264" y="553"/>
                  <a:pt x="233" y="552"/>
                  <a:pt x="203" y="551"/>
                </a:cubicBezTo>
                <a:cubicBezTo>
                  <a:pt x="174" y="551"/>
                  <a:pt x="145" y="550"/>
                  <a:pt x="115" y="549"/>
                </a:cubicBezTo>
                <a:cubicBezTo>
                  <a:pt x="93" y="549"/>
                  <a:pt x="71" y="548"/>
                  <a:pt x="48" y="549"/>
                </a:cubicBezTo>
                <a:cubicBezTo>
                  <a:pt x="54" y="546"/>
                  <a:pt x="57" y="537"/>
                  <a:pt x="61" y="533"/>
                </a:cubicBezTo>
                <a:cubicBezTo>
                  <a:pt x="67" y="524"/>
                  <a:pt x="74" y="517"/>
                  <a:pt x="85" y="513"/>
                </a:cubicBezTo>
                <a:cubicBezTo>
                  <a:pt x="88" y="519"/>
                  <a:pt x="97" y="514"/>
                  <a:pt x="95" y="508"/>
                </a:cubicBezTo>
                <a:cubicBezTo>
                  <a:pt x="104" y="508"/>
                  <a:pt x="113" y="507"/>
                  <a:pt x="122" y="507"/>
                </a:cubicBezTo>
                <a:cubicBezTo>
                  <a:pt x="133" y="506"/>
                  <a:pt x="144" y="506"/>
                  <a:pt x="155" y="506"/>
                </a:cubicBezTo>
                <a:cubicBezTo>
                  <a:pt x="176" y="506"/>
                  <a:pt x="198" y="506"/>
                  <a:pt x="220" y="506"/>
                </a:cubicBezTo>
                <a:cubicBezTo>
                  <a:pt x="251" y="506"/>
                  <a:pt x="280" y="504"/>
                  <a:pt x="311" y="506"/>
                </a:cubicBezTo>
                <a:cubicBezTo>
                  <a:pt x="339" y="507"/>
                  <a:pt x="367" y="508"/>
                  <a:pt x="395" y="506"/>
                </a:cubicBezTo>
                <a:cubicBezTo>
                  <a:pt x="407" y="506"/>
                  <a:pt x="420" y="505"/>
                  <a:pt x="432" y="502"/>
                </a:cubicBezTo>
                <a:cubicBezTo>
                  <a:pt x="424" y="512"/>
                  <a:pt x="415" y="522"/>
                  <a:pt x="405" y="531"/>
                </a:cubicBezTo>
                <a:close/>
                <a:moveTo>
                  <a:pt x="385" y="494"/>
                </a:moveTo>
                <a:cubicBezTo>
                  <a:pt x="357" y="494"/>
                  <a:pt x="329" y="493"/>
                  <a:pt x="301" y="492"/>
                </a:cubicBezTo>
                <a:cubicBezTo>
                  <a:pt x="271" y="491"/>
                  <a:pt x="242" y="493"/>
                  <a:pt x="212" y="493"/>
                </a:cubicBezTo>
                <a:cubicBezTo>
                  <a:pt x="190" y="494"/>
                  <a:pt x="168" y="494"/>
                  <a:pt x="146" y="495"/>
                </a:cubicBezTo>
                <a:cubicBezTo>
                  <a:pt x="129" y="496"/>
                  <a:pt x="109" y="497"/>
                  <a:pt x="92" y="503"/>
                </a:cubicBezTo>
                <a:cubicBezTo>
                  <a:pt x="87" y="492"/>
                  <a:pt x="87" y="478"/>
                  <a:pt x="87" y="466"/>
                </a:cubicBezTo>
                <a:cubicBezTo>
                  <a:pt x="86" y="450"/>
                  <a:pt x="87" y="434"/>
                  <a:pt x="87" y="417"/>
                </a:cubicBezTo>
                <a:cubicBezTo>
                  <a:pt x="87" y="399"/>
                  <a:pt x="86" y="380"/>
                  <a:pt x="85" y="362"/>
                </a:cubicBezTo>
                <a:cubicBezTo>
                  <a:pt x="85" y="343"/>
                  <a:pt x="86" y="324"/>
                  <a:pt x="86" y="305"/>
                </a:cubicBezTo>
                <a:cubicBezTo>
                  <a:pt x="100" y="291"/>
                  <a:pt x="110" y="275"/>
                  <a:pt x="125" y="262"/>
                </a:cubicBezTo>
                <a:cubicBezTo>
                  <a:pt x="141" y="247"/>
                  <a:pt x="160" y="233"/>
                  <a:pt x="182" y="226"/>
                </a:cubicBezTo>
                <a:cubicBezTo>
                  <a:pt x="182" y="226"/>
                  <a:pt x="182" y="226"/>
                  <a:pt x="182" y="226"/>
                </a:cubicBezTo>
                <a:cubicBezTo>
                  <a:pt x="161" y="233"/>
                  <a:pt x="143" y="242"/>
                  <a:pt x="127" y="256"/>
                </a:cubicBezTo>
                <a:cubicBezTo>
                  <a:pt x="112" y="268"/>
                  <a:pt x="97" y="284"/>
                  <a:pt x="86" y="300"/>
                </a:cubicBezTo>
                <a:cubicBezTo>
                  <a:pt x="86" y="297"/>
                  <a:pt x="86" y="293"/>
                  <a:pt x="86" y="290"/>
                </a:cubicBezTo>
                <a:cubicBezTo>
                  <a:pt x="87" y="266"/>
                  <a:pt x="86" y="241"/>
                  <a:pt x="85" y="217"/>
                </a:cubicBezTo>
                <a:cubicBezTo>
                  <a:pt x="91" y="211"/>
                  <a:pt x="98" y="206"/>
                  <a:pt x="106" y="201"/>
                </a:cubicBezTo>
                <a:cubicBezTo>
                  <a:pt x="126" y="188"/>
                  <a:pt x="147" y="177"/>
                  <a:pt x="168" y="165"/>
                </a:cubicBezTo>
                <a:cubicBezTo>
                  <a:pt x="168" y="165"/>
                  <a:pt x="168" y="164"/>
                  <a:pt x="168" y="164"/>
                </a:cubicBezTo>
                <a:cubicBezTo>
                  <a:pt x="142" y="180"/>
                  <a:pt x="109" y="193"/>
                  <a:pt x="85" y="213"/>
                </a:cubicBezTo>
                <a:cubicBezTo>
                  <a:pt x="84" y="199"/>
                  <a:pt x="83" y="186"/>
                  <a:pt x="82" y="172"/>
                </a:cubicBezTo>
                <a:cubicBezTo>
                  <a:pt x="89" y="166"/>
                  <a:pt x="95" y="159"/>
                  <a:pt x="103" y="153"/>
                </a:cubicBezTo>
                <a:cubicBezTo>
                  <a:pt x="117" y="141"/>
                  <a:pt x="132" y="129"/>
                  <a:pt x="145" y="115"/>
                </a:cubicBezTo>
                <a:cubicBezTo>
                  <a:pt x="145" y="115"/>
                  <a:pt x="145" y="115"/>
                  <a:pt x="145" y="115"/>
                </a:cubicBezTo>
                <a:cubicBezTo>
                  <a:pt x="131" y="128"/>
                  <a:pt x="116" y="140"/>
                  <a:pt x="101" y="152"/>
                </a:cubicBezTo>
                <a:cubicBezTo>
                  <a:pt x="95" y="157"/>
                  <a:pt x="88" y="162"/>
                  <a:pt x="81" y="168"/>
                </a:cubicBezTo>
                <a:cubicBezTo>
                  <a:pt x="81" y="162"/>
                  <a:pt x="81" y="157"/>
                  <a:pt x="80" y="152"/>
                </a:cubicBezTo>
                <a:cubicBezTo>
                  <a:pt x="79" y="141"/>
                  <a:pt x="78" y="130"/>
                  <a:pt x="77" y="119"/>
                </a:cubicBezTo>
                <a:cubicBezTo>
                  <a:pt x="89" y="97"/>
                  <a:pt x="114" y="84"/>
                  <a:pt x="136" y="70"/>
                </a:cubicBezTo>
                <a:cubicBezTo>
                  <a:pt x="136" y="70"/>
                  <a:pt x="136" y="70"/>
                  <a:pt x="135" y="70"/>
                </a:cubicBezTo>
                <a:cubicBezTo>
                  <a:pt x="114" y="82"/>
                  <a:pt x="90" y="95"/>
                  <a:pt x="77" y="115"/>
                </a:cubicBezTo>
                <a:cubicBezTo>
                  <a:pt x="76" y="104"/>
                  <a:pt x="75" y="93"/>
                  <a:pt x="75" y="82"/>
                </a:cubicBezTo>
                <a:cubicBezTo>
                  <a:pt x="79" y="74"/>
                  <a:pt x="87" y="67"/>
                  <a:pt x="95" y="61"/>
                </a:cubicBezTo>
                <a:cubicBezTo>
                  <a:pt x="87" y="67"/>
                  <a:pt x="80" y="73"/>
                  <a:pt x="74" y="80"/>
                </a:cubicBezTo>
                <a:cubicBezTo>
                  <a:pt x="74" y="71"/>
                  <a:pt x="73" y="61"/>
                  <a:pt x="72" y="52"/>
                </a:cubicBezTo>
                <a:cubicBezTo>
                  <a:pt x="75" y="34"/>
                  <a:pt x="96" y="28"/>
                  <a:pt x="113" y="21"/>
                </a:cubicBezTo>
                <a:cubicBezTo>
                  <a:pt x="113" y="20"/>
                  <a:pt x="113" y="20"/>
                  <a:pt x="112" y="20"/>
                </a:cubicBezTo>
                <a:cubicBezTo>
                  <a:pt x="97" y="27"/>
                  <a:pt x="77" y="33"/>
                  <a:pt x="71" y="48"/>
                </a:cubicBezTo>
                <a:cubicBezTo>
                  <a:pt x="71" y="39"/>
                  <a:pt x="70" y="31"/>
                  <a:pt x="69" y="23"/>
                </a:cubicBezTo>
                <a:cubicBezTo>
                  <a:pt x="69" y="22"/>
                  <a:pt x="70" y="22"/>
                  <a:pt x="70" y="22"/>
                </a:cubicBezTo>
                <a:cubicBezTo>
                  <a:pt x="71" y="22"/>
                  <a:pt x="71" y="22"/>
                  <a:pt x="71" y="22"/>
                </a:cubicBezTo>
                <a:cubicBezTo>
                  <a:pt x="100" y="20"/>
                  <a:pt x="128" y="15"/>
                  <a:pt x="157" y="13"/>
                </a:cubicBezTo>
                <a:cubicBezTo>
                  <a:pt x="186" y="11"/>
                  <a:pt x="215" y="12"/>
                  <a:pt x="244" y="14"/>
                </a:cubicBezTo>
                <a:cubicBezTo>
                  <a:pt x="307" y="17"/>
                  <a:pt x="369" y="15"/>
                  <a:pt x="432" y="15"/>
                </a:cubicBezTo>
                <a:cubicBezTo>
                  <a:pt x="430" y="27"/>
                  <a:pt x="432" y="40"/>
                  <a:pt x="431" y="50"/>
                </a:cubicBezTo>
                <a:cubicBezTo>
                  <a:pt x="431" y="71"/>
                  <a:pt x="431" y="92"/>
                  <a:pt x="432" y="113"/>
                </a:cubicBezTo>
                <a:cubicBezTo>
                  <a:pt x="433" y="154"/>
                  <a:pt x="434" y="194"/>
                  <a:pt x="436" y="235"/>
                </a:cubicBezTo>
                <a:cubicBezTo>
                  <a:pt x="437" y="276"/>
                  <a:pt x="439" y="317"/>
                  <a:pt x="441" y="359"/>
                </a:cubicBezTo>
                <a:cubicBezTo>
                  <a:pt x="441" y="378"/>
                  <a:pt x="442" y="398"/>
                  <a:pt x="442" y="418"/>
                </a:cubicBezTo>
                <a:cubicBezTo>
                  <a:pt x="443" y="428"/>
                  <a:pt x="443" y="438"/>
                  <a:pt x="443" y="448"/>
                </a:cubicBezTo>
                <a:cubicBezTo>
                  <a:pt x="443" y="458"/>
                  <a:pt x="442" y="469"/>
                  <a:pt x="446" y="479"/>
                </a:cubicBezTo>
                <a:cubicBezTo>
                  <a:pt x="446" y="479"/>
                  <a:pt x="446" y="480"/>
                  <a:pt x="447" y="480"/>
                </a:cubicBezTo>
                <a:cubicBezTo>
                  <a:pt x="446" y="480"/>
                  <a:pt x="445" y="481"/>
                  <a:pt x="445" y="481"/>
                </a:cubicBezTo>
                <a:cubicBezTo>
                  <a:pt x="431" y="494"/>
                  <a:pt x="403" y="493"/>
                  <a:pt x="385" y="4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7" name="Freeform 2322"/>
          <p:cNvSpPr>
            <a:spLocks/>
          </p:cNvSpPr>
          <p:nvPr/>
        </p:nvSpPr>
        <p:spPr bwMode="auto">
          <a:xfrm>
            <a:off x="4824412" y="1844675"/>
            <a:ext cx="471488" cy="30163"/>
          </a:xfrm>
          <a:custGeom>
            <a:avLst/>
            <a:gdLst>
              <a:gd name="T0" fmla="*/ 120 w 303"/>
              <a:gd name="T1" fmla="*/ 5 h 20"/>
              <a:gd name="T2" fmla="*/ 51 w 303"/>
              <a:gd name="T3" fmla="*/ 0 h 20"/>
              <a:gd name="T4" fmla="*/ 0 w 303"/>
              <a:gd name="T5" fmla="*/ 12 h 20"/>
              <a:gd name="T6" fmla="*/ 1 w 303"/>
              <a:gd name="T7" fmla="*/ 12 h 20"/>
              <a:gd name="T8" fmla="*/ 59 w 303"/>
              <a:gd name="T9" fmla="*/ 5 h 20"/>
              <a:gd name="T10" fmla="*/ 127 w 303"/>
              <a:gd name="T11" fmla="*/ 13 h 20"/>
              <a:gd name="T12" fmla="*/ 201 w 303"/>
              <a:gd name="T13" fmla="*/ 18 h 20"/>
              <a:gd name="T14" fmla="*/ 297 w 303"/>
              <a:gd name="T15" fmla="*/ 20 h 20"/>
              <a:gd name="T16" fmla="*/ 297 w 303"/>
              <a:gd name="T17" fmla="*/ 11 h 20"/>
              <a:gd name="T18" fmla="*/ 120 w 303"/>
              <a:gd name="T19" fmla="*/ 5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3" h="20">
                <a:moveTo>
                  <a:pt x="120" y="5"/>
                </a:moveTo>
                <a:cubicBezTo>
                  <a:pt x="97" y="2"/>
                  <a:pt x="74" y="0"/>
                  <a:pt x="51" y="0"/>
                </a:cubicBezTo>
                <a:cubicBezTo>
                  <a:pt x="33" y="0"/>
                  <a:pt x="14" y="1"/>
                  <a:pt x="0" y="12"/>
                </a:cubicBezTo>
                <a:cubicBezTo>
                  <a:pt x="0" y="12"/>
                  <a:pt x="0" y="12"/>
                  <a:pt x="1" y="12"/>
                </a:cubicBezTo>
                <a:cubicBezTo>
                  <a:pt x="18" y="3"/>
                  <a:pt x="40" y="4"/>
                  <a:pt x="59" y="5"/>
                </a:cubicBezTo>
                <a:cubicBezTo>
                  <a:pt x="82" y="6"/>
                  <a:pt x="104" y="10"/>
                  <a:pt x="127" y="13"/>
                </a:cubicBezTo>
                <a:cubicBezTo>
                  <a:pt x="151" y="17"/>
                  <a:pt x="176" y="17"/>
                  <a:pt x="201" y="18"/>
                </a:cubicBezTo>
                <a:cubicBezTo>
                  <a:pt x="233" y="19"/>
                  <a:pt x="265" y="20"/>
                  <a:pt x="297" y="20"/>
                </a:cubicBezTo>
                <a:cubicBezTo>
                  <a:pt x="303" y="20"/>
                  <a:pt x="303" y="11"/>
                  <a:pt x="297" y="11"/>
                </a:cubicBezTo>
                <a:cubicBezTo>
                  <a:pt x="238" y="11"/>
                  <a:pt x="178" y="11"/>
                  <a:pt x="120" y="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8" name="Freeform 2323"/>
          <p:cNvSpPr>
            <a:spLocks/>
          </p:cNvSpPr>
          <p:nvPr/>
        </p:nvSpPr>
        <p:spPr bwMode="auto">
          <a:xfrm>
            <a:off x="4795837" y="1868488"/>
            <a:ext cx="471488" cy="30163"/>
          </a:xfrm>
          <a:custGeom>
            <a:avLst/>
            <a:gdLst>
              <a:gd name="T0" fmla="*/ 303 w 304"/>
              <a:gd name="T1" fmla="*/ 12 h 20"/>
              <a:gd name="T2" fmla="*/ 269 w 304"/>
              <a:gd name="T3" fmla="*/ 10 h 20"/>
              <a:gd name="T4" fmla="*/ 225 w 304"/>
              <a:gd name="T5" fmla="*/ 11 h 20"/>
              <a:gd name="T6" fmla="*/ 138 w 304"/>
              <a:gd name="T7" fmla="*/ 7 h 20"/>
              <a:gd name="T8" fmla="*/ 61 w 304"/>
              <a:gd name="T9" fmla="*/ 2 h 20"/>
              <a:gd name="T10" fmla="*/ 1 w 304"/>
              <a:gd name="T11" fmla="*/ 4 h 20"/>
              <a:gd name="T12" fmla="*/ 1 w 304"/>
              <a:gd name="T13" fmla="*/ 5 h 20"/>
              <a:gd name="T14" fmla="*/ 52 w 304"/>
              <a:gd name="T15" fmla="*/ 9 h 20"/>
              <a:gd name="T16" fmla="*/ 130 w 304"/>
              <a:gd name="T17" fmla="*/ 14 h 20"/>
              <a:gd name="T18" fmla="*/ 221 w 304"/>
              <a:gd name="T19" fmla="*/ 18 h 20"/>
              <a:gd name="T20" fmla="*/ 265 w 304"/>
              <a:gd name="T21" fmla="*/ 18 h 20"/>
              <a:gd name="T22" fmla="*/ 303 w 304"/>
              <a:gd name="T23" fmla="*/ 14 h 20"/>
              <a:gd name="T24" fmla="*/ 303 w 304"/>
              <a:gd name="T25" fmla="*/ 12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4" h="20">
                <a:moveTo>
                  <a:pt x="303" y="12"/>
                </a:moveTo>
                <a:cubicBezTo>
                  <a:pt x="293" y="8"/>
                  <a:pt x="280" y="10"/>
                  <a:pt x="269" y="10"/>
                </a:cubicBezTo>
                <a:cubicBezTo>
                  <a:pt x="255" y="11"/>
                  <a:pt x="240" y="11"/>
                  <a:pt x="225" y="11"/>
                </a:cubicBezTo>
                <a:cubicBezTo>
                  <a:pt x="196" y="11"/>
                  <a:pt x="167" y="10"/>
                  <a:pt x="138" y="7"/>
                </a:cubicBezTo>
                <a:cubicBezTo>
                  <a:pt x="112" y="5"/>
                  <a:pt x="86" y="0"/>
                  <a:pt x="61" y="2"/>
                </a:cubicBezTo>
                <a:cubicBezTo>
                  <a:pt x="43" y="4"/>
                  <a:pt x="19" y="10"/>
                  <a:pt x="1" y="4"/>
                </a:cubicBezTo>
                <a:cubicBezTo>
                  <a:pt x="1" y="4"/>
                  <a:pt x="0" y="5"/>
                  <a:pt x="1" y="5"/>
                </a:cubicBezTo>
                <a:cubicBezTo>
                  <a:pt x="15" y="14"/>
                  <a:pt x="35" y="10"/>
                  <a:pt x="52" y="9"/>
                </a:cubicBezTo>
                <a:cubicBezTo>
                  <a:pt x="78" y="7"/>
                  <a:pt x="104" y="11"/>
                  <a:pt x="130" y="14"/>
                </a:cubicBezTo>
                <a:cubicBezTo>
                  <a:pt x="160" y="17"/>
                  <a:pt x="190" y="18"/>
                  <a:pt x="221" y="18"/>
                </a:cubicBezTo>
                <a:cubicBezTo>
                  <a:pt x="236" y="19"/>
                  <a:pt x="251" y="18"/>
                  <a:pt x="265" y="18"/>
                </a:cubicBezTo>
                <a:cubicBezTo>
                  <a:pt x="277" y="18"/>
                  <a:pt x="292" y="20"/>
                  <a:pt x="303" y="14"/>
                </a:cubicBezTo>
                <a:cubicBezTo>
                  <a:pt x="304" y="14"/>
                  <a:pt x="304" y="12"/>
                  <a:pt x="303" y="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9" name="Freeform 2324"/>
          <p:cNvSpPr>
            <a:spLocks/>
          </p:cNvSpPr>
          <p:nvPr/>
        </p:nvSpPr>
        <p:spPr bwMode="auto">
          <a:xfrm>
            <a:off x="4775199" y="1885950"/>
            <a:ext cx="446088" cy="30163"/>
          </a:xfrm>
          <a:custGeom>
            <a:avLst/>
            <a:gdLst>
              <a:gd name="T0" fmla="*/ 285 w 287"/>
              <a:gd name="T1" fmla="*/ 12 h 19"/>
              <a:gd name="T2" fmla="*/ 217 w 287"/>
              <a:gd name="T3" fmla="*/ 8 h 19"/>
              <a:gd name="T4" fmla="*/ 142 w 287"/>
              <a:gd name="T5" fmla="*/ 4 h 19"/>
              <a:gd name="T6" fmla="*/ 70 w 287"/>
              <a:gd name="T7" fmla="*/ 1 h 19"/>
              <a:gd name="T8" fmla="*/ 0 w 287"/>
              <a:gd name="T9" fmla="*/ 5 h 19"/>
              <a:gd name="T10" fmla="*/ 0 w 287"/>
              <a:gd name="T11" fmla="*/ 6 h 19"/>
              <a:gd name="T12" fmla="*/ 66 w 287"/>
              <a:gd name="T13" fmla="*/ 8 h 19"/>
              <a:gd name="T14" fmla="*/ 142 w 287"/>
              <a:gd name="T15" fmla="*/ 12 h 19"/>
              <a:gd name="T16" fmla="*/ 213 w 287"/>
              <a:gd name="T17" fmla="*/ 16 h 19"/>
              <a:gd name="T18" fmla="*/ 285 w 287"/>
              <a:gd name="T19" fmla="*/ 15 h 19"/>
              <a:gd name="T20" fmla="*/ 285 w 287"/>
              <a:gd name="T21" fmla="*/ 12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7" h="19">
                <a:moveTo>
                  <a:pt x="285" y="12"/>
                </a:moveTo>
                <a:cubicBezTo>
                  <a:pt x="263" y="8"/>
                  <a:pt x="240" y="9"/>
                  <a:pt x="217" y="8"/>
                </a:cubicBezTo>
                <a:cubicBezTo>
                  <a:pt x="192" y="7"/>
                  <a:pt x="167" y="5"/>
                  <a:pt x="142" y="4"/>
                </a:cubicBezTo>
                <a:cubicBezTo>
                  <a:pt x="118" y="3"/>
                  <a:pt x="94" y="1"/>
                  <a:pt x="70" y="1"/>
                </a:cubicBezTo>
                <a:cubicBezTo>
                  <a:pt x="48" y="1"/>
                  <a:pt x="22" y="0"/>
                  <a:pt x="0" y="5"/>
                </a:cubicBezTo>
                <a:cubicBezTo>
                  <a:pt x="0" y="5"/>
                  <a:pt x="0" y="6"/>
                  <a:pt x="0" y="6"/>
                </a:cubicBezTo>
                <a:cubicBezTo>
                  <a:pt x="21" y="9"/>
                  <a:pt x="44" y="7"/>
                  <a:pt x="66" y="8"/>
                </a:cubicBezTo>
                <a:cubicBezTo>
                  <a:pt x="91" y="9"/>
                  <a:pt x="116" y="10"/>
                  <a:pt x="142" y="12"/>
                </a:cubicBezTo>
                <a:cubicBezTo>
                  <a:pt x="165" y="13"/>
                  <a:pt x="189" y="15"/>
                  <a:pt x="213" y="16"/>
                </a:cubicBezTo>
                <a:cubicBezTo>
                  <a:pt x="237" y="17"/>
                  <a:pt x="262" y="19"/>
                  <a:pt x="285" y="15"/>
                </a:cubicBezTo>
                <a:cubicBezTo>
                  <a:pt x="287" y="15"/>
                  <a:pt x="287" y="12"/>
                  <a:pt x="285" y="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0" name="Freeform 2325"/>
          <p:cNvSpPr>
            <a:spLocks/>
          </p:cNvSpPr>
          <p:nvPr/>
        </p:nvSpPr>
        <p:spPr bwMode="auto">
          <a:xfrm>
            <a:off x="4697412" y="1738313"/>
            <a:ext cx="73025" cy="98425"/>
          </a:xfrm>
          <a:custGeom>
            <a:avLst/>
            <a:gdLst>
              <a:gd name="T0" fmla="*/ 15 w 47"/>
              <a:gd name="T1" fmla="*/ 61 h 63"/>
              <a:gd name="T2" fmla="*/ 29 w 47"/>
              <a:gd name="T3" fmla="*/ 27 h 63"/>
              <a:gd name="T4" fmla="*/ 46 w 47"/>
              <a:gd name="T5" fmla="*/ 2 h 63"/>
              <a:gd name="T6" fmla="*/ 45 w 47"/>
              <a:gd name="T7" fmla="*/ 1 h 63"/>
              <a:gd name="T8" fmla="*/ 11 w 47"/>
              <a:gd name="T9" fmla="*/ 62 h 63"/>
              <a:gd name="T10" fmla="*/ 15 w 47"/>
              <a:gd name="T11" fmla="*/ 61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" h="63">
                <a:moveTo>
                  <a:pt x="15" y="61"/>
                </a:moveTo>
                <a:cubicBezTo>
                  <a:pt x="15" y="48"/>
                  <a:pt x="19" y="38"/>
                  <a:pt x="29" y="27"/>
                </a:cubicBezTo>
                <a:cubicBezTo>
                  <a:pt x="36" y="19"/>
                  <a:pt x="43" y="11"/>
                  <a:pt x="46" y="2"/>
                </a:cubicBezTo>
                <a:cubicBezTo>
                  <a:pt x="47" y="1"/>
                  <a:pt x="45" y="0"/>
                  <a:pt x="45" y="1"/>
                </a:cubicBezTo>
                <a:cubicBezTo>
                  <a:pt x="33" y="20"/>
                  <a:pt x="0" y="36"/>
                  <a:pt x="11" y="62"/>
                </a:cubicBezTo>
                <a:cubicBezTo>
                  <a:pt x="12" y="63"/>
                  <a:pt x="15" y="63"/>
                  <a:pt x="15" y="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1" name="Freeform 2326"/>
          <p:cNvSpPr>
            <a:spLocks/>
          </p:cNvSpPr>
          <p:nvPr/>
        </p:nvSpPr>
        <p:spPr bwMode="auto">
          <a:xfrm>
            <a:off x="4708524" y="1785938"/>
            <a:ext cx="66675" cy="73025"/>
          </a:xfrm>
          <a:custGeom>
            <a:avLst/>
            <a:gdLst>
              <a:gd name="T0" fmla="*/ 43 w 43"/>
              <a:gd name="T1" fmla="*/ 0 h 47"/>
              <a:gd name="T2" fmla="*/ 0 w 43"/>
              <a:gd name="T3" fmla="*/ 45 h 47"/>
              <a:gd name="T4" fmla="*/ 2 w 43"/>
              <a:gd name="T5" fmla="*/ 46 h 47"/>
              <a:gd name="T6" fmla="*/ 19 w 43"/>
              <a:gd name="T7" fmla="*/ 23 h 47"/>
              <a:gd name="T8" fmla="*/ 43 w 43"/>
              <a:gd name="T9" fmla="*/ 0 h 47"/>
              <a:gd name="T10" fmla="*/ 43 w 43"/>
              <a:gd name="T1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" h="47">
                <a:moveTo>
                  <a:pt x="43" y="0"/>
                </a:moveTo>
                <a:cubicBezTo>
                  <a:pt x="27" y="12"/>
                  <a:pt x="8" y="28"/>
                  <a:pt x="0" y="45"/>
                </a:cubicBezTo>
                <a:cubicBezTo>
                  <a:pt x="0" y="46"/>
                  <a:pt x="2" y="47"/>
                  <a:pt x="2" y="46"/>
                </a:cubicBezTo>
                <a:cubicBezTo>
                  <a:pt x="9" y="39"/>
                  <a:pt x="13" y="31"/>
                  <a:pt x="19" y="23"/>
                </a:cubicBezTo>
                <a:cubicBezTo>
                  <a:pt x="26" y="15"/>
                  <a:pt x="35" y="7"/>
                  <a:pt x="43" y="0"/>
                </a:cubicBezTo>
                <a:cubicBezTo>
                  <a:pt x="43" y="0"/>
                  <a:pt x="43" y="0"/>
                  <a:pt x="4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2" name="Freeform 2327"/>
          <p:cNvSpPr>
            <a:spLocks/>
          </p:cNvSpPr>
          <p:nvPr/>
        </p:nvSpPr>
        <p:spPr bwMode="auto">
          <a:xfrm>
            <a:off x="4845049" y="1133475"/>
            <a:ext cx="6350" cy="3175"/>
          </a:xfrm>
          <a:custGeom>
            <a:avLst/>
            <a:gdLst>
              <a:gd name="T0" fmla="*/ 4 w 4"/>
              <a:gd name="T1" fmla="*/ 0 h 2"/>
              <a:gd name="T2" fmla="*/ 0 w 4"/>
              <a:gd name="T3" fmla="*/ 2 h 2"/>
              <a:gd name="T4" fmla="*/ 4 w 4"/>
              <a:gd name="T5" fmla="*/ 0 h 2"/>
              <a:gd name="T6" fmla="*/ 4 w 4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2">
                <a:moveTo>
                  <a:pt x="4" y="0"/>
                </a:moveTo>
                <a:cubicBezTo>
                  <a:pt x="2" y="1"/>
                  <a:pt x="1" y="2"/>
                  <a:pt x="0" y="2"/>
                </a:cubicBezTo>
                <a:cubicBezTo>
                  <a:pt x="1" y="2"/>
                  <a:pt x="2" y="1"/>
                  <a:pt x="4" y="0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3" name="Freeform 2328"/>
          <p:cNvSpPr>
            <a:spLocks/>
          </p:cNvSpPr>
          <p:nvPr/>
        </p:nvSpPr>
        <p:spPr bwMode="auto">
          <a:xfrm>
            <a:off x="4819649" y="1136650"/>
            <a:ext cx="25400" cy="15875"/>
          </a:xfrm>
          <a:custGeom>
            <a:avLst/>
            <a:gdLst>
              <a:gd name="T0" fmla="*/ 0 w 16"/>
              <a:gd name="T1" fmla="*/ 10 h 10"/>
              <a:gd name="T2" fmla="*/ 16 w 16"/>
              <a:gd name="T3" fmla="*/ 0 h 10"/>
              <a:gd name="T4" fmla="*/ 0 w 16"/>
              <a:gd name="T5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10">
                <a:moveTo>
                  <a:pt x="0" y="10"/>
                </a:moveTo>
                <a:cubicBezTo>
                  <a:pt x="5" y="7"/>
                  <a:pt x="10" y="4"/>
                  <a:pt x="16" y="0"/>
                </a:cubicBezTo>
                <a:cubicBezTo>
                  <a:pt x="10" y="3"/>
                  <a:pt x="5" y="7"/>
                  <a:pt x="0" y="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4" name="Freeform 2329"/>
          <p:cNvSpPr>
            <a:spLocks/>
          </p:cNvSpPr>
          <p:nvPr/>
        </p:nvSpPr>
        <p:spPr bwMode="auto">
          <a:xfrm>
            <a:off x="4813299" y="1492250"/>
            <a:ext cx="120650" cy="138113"/>
          </a:xfrm>
          <a:custGeom>
            <a:avLst/>
            <a:gdLst>
              <a:gd name="T0" fmla="*/ 1 w 77"/>
              <a:gd name="T1" fmla="*/ 89 h 89"/>
              <a:gd name="T2" fmla="*/ 32 w 77"/>
              <a:gd name="T3" fmla="*/ 44 h 89"/>
              <a:gd name="T4" fmla="*/ 77 w 77"/>
              <a:gd name="T5" fmla="*/ 0 h 89"/>
              <a:gd name="T6" fmla="*/ 77 w 77"/>
              <a:gd name="T7" fmla="*/ 0 h 89"/>
              <a:gd name="T8" fmla="*/ 0 w 77"/>
              <a:gd name="T9" fmla="*/ 88 h 89"/>
              <a:gd name="T10" fmla="*/ 1 w 77"/>
              <a:gd name="T11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7" h="89">
                <a:moveTo>
                  <a:pt x="1" y="89"/>
                </a:moveTo>
                <a:cubicBezTo>
                  <a:pt x="11" y="73"/>
                  <a:pt x="20" y="58"/>
                  <a:pt x="32" y="44"/>
                </a:cubicBezTo>
                <a:cubicBezTo>
                  <a:pt x="45" y="28"/>
                  <a:pt x="61" y="14"/>
                  <a:pt x="77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46" y="25"/>
                  <a:pt x="16" y="54"/>
                  <a:pt x="0" y="88"/>
                </a:cubicBezTo>
                <a:cubicBezTo>
                  <a:pt x="0" y="89"/>
                  <a:pt x="1" y="89"/>
                  <a:pt x="1" y="8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5" name="Freeform 2330"/>
          <p:cNvSpPr>
            <a:spLocks/>
          </p:cNvSpPr>
          <p:nvPr/>
        </p:nvSpPr>
        <p:spPr bwMode="auto">
          <a:xfrm>
            <a:off x="4810124" y="1644650"/>
            <a:ext cx="87313" cy="112713"/>
          </a:xfrm>
          <a:custGeom>
            <a:avLst/>
            <a:gdLst>
              <a:gd name="T0" fmla="*/ 56 w 56"/>
              <a:gd name="T1" fmla="*/ 1 h 73"/>
              <a:gd name="T2" fmla="*/ 56 w 56"/>
              <a:gd name="T3" fmla="*/ 1 h 73"/>
              <a:gd name="T4" fmla="*/ 0 w 56"/>
              <a:gd name="T5" fmla="*/ 73 h 73"/>
              <a:gd name="T6" fmla="*/ 0 w 56"/>
              <a:gd name="T7" fmla="*/ 73 h 73"/>
              <a:gd name="T8" fmla="*/ 56 w 56"/>
              <a:gd name="T9" fmla="*/ 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73">
                <a:moveTo>
                  <a:pt x="56" y="1"/>
                </a:moveTo>
                <a:cubicBezTo>
                  <a:pt x="56" y="1"/>
                  <a:pt x="56" y="0"/>
                  <a:pt x="56" y="1"/>
                </a:cubicBezTo>
                <a:cubicBezTo>
                  <a:pt x="33" y="21"/>
                  <a:pt x="8" y="44"/>
                  <a:pt x="0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9" y="44"/>
                  <a:pt x="33" y="21"/>
                  <a:pt x="56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6" name="Freeform 2331"/>
          <p:cNvSpPr>
            <a:spLocks/>
          </p:cNvSpPr>
          <p:nvPr/>
        </p:nvSpPr>
        <p:spPr bwMode="auto">
          <a:xfrm>
            <a:off x="4852987" y="1671638"/>
            <a:ext cx="114300" cy="131763"/>
          </a:xfrm>
          <a:custGeom>
            <a:avLst/>
            <a:gdLst>
              <a:gd name="T0" fmla="*/ 72 w 74"/>
              <a:gd name="T1" fmla="*/ 1 h 85"/>
              <a:gd name="T2" fmla="*/ 0 w 74"/>
              <a:gd name="T3" fmla="*/ 83 h 85"/>
              <a:gd name="T4" fmla="*/ 2 w 74"/>
              <a:gd name="T5" fmla="*/ 84 h 85"/>
              <a:gd name="T6" fmla="*/ 73 w 74"/>
              <a:gd name="T7" fmla="*/ 2 h 85"/>
              <a:gd name="T8" fmla="*/ 72 w 74"/>
              <a:gd name="T9" fmla="*/ 1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85">
                <a:moveTo>
                  <a:pt x="72" y="1"/>
                </a:moveTo>
                <a:cubicBezTo>
                  <a:pt x="46" y="26"/>
                  <a:pt x="22" y="54"/>
                  <a:pt x="0" y="83"/>
                </a:cubicBezTo>
                <a:cubicBezTo>
                  <a:pt x="0" y="84"/>
                  <a:pt x="1" y="85"/>
                  <a:pt x="2" y="84"/>
                </a:cubicBezTo>
                <a:cubicBezTo>
                  <a:pt x="23" y="55"/>
                  <a:pt x="47" y="27"/>
                  <a:pt x="73" y="2"/>
                </a:cubicBezTo>
                <a:cubicBezTo>
                  <a:pt x="74" y="1"/>
                  <a:pt x="73" y="0"/>
                  <a:pt x="72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7" name="Freeform 2332"/>
          <p:cNvSpPr>
            <a:spLocks/>
          </p:cNvSpPr>
          <p:nvPr/>
        </p:nvSpPr>
        <p:spPr bwMode="auto">
          <a:xfrm>
            <a:off x="4981574" y="1716088"/>
            <a:ext cx="60325" cy="80963"/>
          </a:xfrm>
          <a:custGeom>
            <a:avLst/>
            <a:gdLst>
              <a:gd name="T0" fmla="*/ 38 w 39"/>
              <a:gd name="T1" fmla="*/ 0 h 52"/>
              <a:gd name="T2" fmla="*/ 1 w 39"/>
              <a:gd name="T3" fmla="*/ 51 h 52"/>
              <a:gd name="T4" fmla="*/ 2 w 39"/>
              <a:gd name="T5" fmla="*/ 52 h 52"/>
              <a:gd name="T6" fmla="*/ 38 w 39"/>
              <a:gd name="T7" fmla="*/ 0 h 52"/>
              <a:gd name="T8" fmla="*/ 38 w 39"/>
              <a:gd name="T9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2">
                <a:moveTo>
                  <a:pt x="38" y="0"/>
                </a:moveTo>
                <a:cubicBezTo>
                  <a:pt x="23" y="15"/>
                  <a:pt x="9" y="32"/>
                  <a:pt x="1" y="51"/>
                </a:cubicBezTo>
                <a:cubicBezTo>
                  <a:pt x="0" y="52"/>
                  <a:pt x="2" y="52"/>
                  <a:pt x="2" y="52"/>
                </a:cubicBezTo>
                <a:cubicBezTo>
                  <a:pt x="10" y="33"/>
                  <a:pt x="24" y="16"/>
                  <a:pt x="38" y="0"/>
                </a:cubicBezTo>
                <a:cubicBezTo>
                  <a:pt x="39" y="0"/>
                  <a:pt x="38" y="0"/>
                  <a:pt x="3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8" name="Freeform 2333"/>
          <p:cNvSpPr>
            <a:spLocks/>
          </p:cNvSpPr>
          <p:nvPr/>
        </p:nvSpPr>
        <p:spPr bwMode="auto">
          <a:xfrm>
            <a:off x="5060949" y="1731963"/>
            <a:ext cx="46038" cy="65088"/>
          </a:xfrm>
          <a:custGeom>
            <a:avLst/>
            <a:gdLst>
              <a:gd name="T0" fmla="*/ 28 w 30"/>
              <a:gd name="T1" fmla="*/ 1 h 41"/>
              <a:gd name="T2" fmla="*/ 1 w 30"/>
              <a:gd name="T3" fmla="*/ 40 h 41"/>
              <a:gd name="T4" fmla="*/ 2 w 30"/>
              <a:gd name="T5" fmla="*/ 41 h 41"/>
              <a:gd name="T6" fmla="*/ 30 w 30"/>
              <a:gd name="T7" fmla="*/ 2 h 41"/>
              <a:gd name="T8" fmla="*/ 28 w 30"/>
              <a:gd name="T9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41">
                <a:moveTo>
                  <a:pt x="28" y="1"/>
                </a:moveTo>
                <a:cubicBezTo>
                  <a:pt x="20" y="14"/>
                  <a:pt x="9" y="26"/>
                  <a:pt x="1" y="40"/>
                </a:cubicBezTo>
                <a:cubicBezTo>
                  <a:pt x="0" y="41"/>
                  <a:pt x="1" y="41"/>
                  <a:pt x="2" y="41"/>
                </a:cubicBezTo>
                <a:cubicBezTo>
                  <a:pt x="10" y="27"/>
                  <a:pt x="21" y="15"/>
                  <a:pt x="30" y="2"/>
                </a:cubicBezTo>
                <a:cubicBezTo>
                  <a:pt x="30" y="1"/>
                  <a:pt x="29" y="0"/>
                  <a:pt x="28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9" name="Freeform 2334"/>
          <p:cNvSpPr>
            <a:spLocks/>
          </p:cNvSpPr>
          <p:nvPr/>
        </p:nvSpPr>
        <p:spPr bwMode="auto">
          <a:xfrm>
            <a:off x="5160962" y="1727200"/>
            <a:ext cx="73025" cy="82550"/>
          </a:xfrm>
          <a:custGeom>
            <a:avLst/>
            <a:gdLst>
              <a:gd name="T0" fmla="*/ 44 w 47"/>
              <a:gd name="T1" fmla="*/ 2 h 53"/>
              <a:gd name="T2" fmla="*/ 0 w 47"/>
              <a:gd name="T3" fmla="*/ 51 h 53"/>
              <a:gd name="T4" fmla="*/ 2 w 47"/>
              <a:gd name="T5" fmla="*/ 52 h 53"/>
              <a:gd name="T6" fmla="*/ 46 w 47"/>
              <a:gd name="T7" fmla="*/ 3 h 53"/>
              <a:gd name="T8" fmla="*/ 44 w 47"/>
              <a:gd name="T9" fmla="*/ 2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53">
                <a:moveTo>
                  <a:pt x="44" y="2"/>
                </a:moveTo>
                <a:cubicBezTo>
                  <a:pt x="29" y="18"/>
                  <a:pt x="8" y="31"/>
                  <a:pt x="0" y="51"/>
                </a:cubicBezTo>
                <a:cubicBezTo>
                  <a:pt x="0" y="52"/>
                  <a:pt x="1" y="53"/>
                  <a:pt x="2" y="52"/>
                </a:cubicBezTo>
                <a:cubicBezTo>
                  <a:pt x="13" y="33"/>
                  <a:pt x="31" y="20"/>
                  <a:pt x="46" y="3"/>
                </a:cubicBezTo>
                <a:cubicBezTo>
                  <a:pt x="47" y="2"/>
                  <a:pt x="45" y="0"/>
                  <a:pt x="44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00" name="Freeform 2335"/>
          <p:cNvSpPr>
            <a:spLocks/>
          </p:cNvSpPr>
          <p:nvPr/>
        </p:nvSpPr>
        <p:spPr bwMode="auto">
          <a:xfrm>
            <a:off x="5254624" y="1733550"/>
            <a:ext cx="52388" cy="65088"/>
          </a:xfrm>
          <a:custGeom>
            <a:avLst/>
            <a:gdLst>
              <a:gd name="T0" fmla="*/ 33 w 34"/>
              <a:gd name="T1" fmla="*/ 0 h 41"/>
              <a:gd name="T2" fmla="*/ 0 w 34"/>
              <a:gd name="T3" fmla="*/ 39 h 41"/>
              <a:gd name="T4" fmla="*/ 2 w 34"/>
              <a:gd name="T5" fmla="*/ 40 h 41"/>
              <a:gd name="T6" fmla="*/ 34 w 34"/>
              <a:gd name="T7" fmla="*/ 0 h 41"/>
              <a:gd name="T8" fmla="*/ 33 w 34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41">
                <a:moveTo>
                  <a:pt x="33" y="0"/>
                </a:moveTo>
                <a:cubicBezTo>
                  <a:pt x="23" y="13"/>
                  <a:pt x="8" y="24"/>
                  <a:pt x="0" y="39"/>
                </a:cubicBezTo>
                <a:cubicBezTo>
                  <a:pt x="0" y="40"/>
                  <a:pt x="1" y="41"/>
                  <a:pt x="2" y="40"/>
                </a:cubicBezTo>
                <a:cubicBezTo>
                  <a:pt x="9" y="25"/>
                  <a:pt x="24" y="14"/>
                  <a:pt x="34" y="0"/>
                </a:cubicBezTo>
                <a:cubicBezTo>
                  <a:pt x="34" y="0"/>
                  <a:pt x="34" y="0"/>
                  <a:pt x="3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01" name="Freeform 2336"/>
          <p:cNvSpPr>
            <a:spLocks/>
          </p:cNvSpPr>
          <p:nvPr/>
        </p:nvSpPr>
        <p:spPr bwMode="auto">
          <a:xfrm>
            <a:off x="5305424" y="1744663"/>
            <a:ext cx="42863" cy="77788"/>
          </a:xfrm>
          <a:custGeom>
            <a:avLst/>
            <a:gdLst>
              <a:gd name="T0" fmla="*/ 25 w 27"/>
              <a:gd name="T1" fmla="*/ 1 h 50"/>
              <a:gd name="T2" fmla="*/ 0 w 27"/>
              <a:gd name="T3" fmla="*/ 49 h 50"/>
              <a:gd name="T4" fmla="*/ 1 w 27"/>
              <a:gd name="T5" fmla="*/ 49 h 50"/>
              <a:gd name="T6" fmla="*/ 27 w 27"/>
              <a:gd name="T7" fmla="*/ 2 h 50"/>
              <a:gd name="T8" fmla="*/ 25 w 27"/>
              <a:gd name="T9" fmla="*/ 1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50">
                <a:moveTo>
                  <a:pt x="25" y="1"/>
                </a:moveTo>
                <a:cubicBezTo>
                  <a:pt x="13" y="15"/>
                  <a:pt x="4" y="31"/>
                  <a:pt x="0" y="49"/>
                </a:cubicBezTo>
                <a:cubicBezTo>
                  <a:pt x="0" y="50"/>
                  <a:pt x="1" y="50"/>
                  <a:pt x="1" y="49"/>
                </a:cubicBezTo>
                <a:cubicBezTo>
                  <a:pt x="7" y="32"/>
                  <a:pt x="14" y="16"/>
                  <a:pt x="27" y="2"/>
                </a:cubicBezTo>
                <a:cubicBezTo>
                  <a:pt x="27" y="1"/>
                  <a:pt x="26" y="0"/>
                  <a:pt x="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570" name="Group 2569"/>
          <p:cNvGrpSpPr/>
          <p:nvPr/>
        </p:nvGrpSpPr>
        <p:grpSpPr>
          <a:xfrm>
            <a:off x="2632074" y="1146175"/>
            <a:ext cx="806450" cy="825500"/>
            <a:chOff x="2632074" y="1146175"/>
            <a:chExt cx="806450" cy="825500"/>
          </a:xfrm>
        </p:grpSpPr>
        <p:sp>
          <p:nvSpPr>
            <p:cNvPr id="2402" name="Freeform 2337"/>
            <p:cNvSpPr>
              <a:spLocks noEditPoints="1"/>
            </p:cNvSpPr>
            <p:nvPr/>
          </p:nvSpPr>
          <p:spPr bwMode="auto">
            <a:xfrm>
              <a:off x="2632074" y="1146175"/>
              <a:ext cx="806450" cy="825500"/>
            </a:xfrm>
            <a:custGeom>
              <a:avLst/>
              <a:gdLst>
                <a:gd name="T0" fmla="*/ 498 w 519"/>
                <a:gd name="T1" fmla="*/ 206 h 532"/>
                <a:gd name="T2" fmla="*/ 409 w 519"/>
                <a:gd name="T3" fmla="*/ 65 h 532"/>
                <a:gd name="T4" fmla="*/ 14 w 519"/>
                <a:gd name="T5" fmla="*/ 200 h 532"/>
                <a:gd name="T6" fmla="*/ 31 w 519"/>
                <a:gd name="T7" fmla="*/ 374 h 532"/>
                <a:gd name="T8" fmla="*/ 115 w 519"/>
                <a:gd name="T9" fmla="*/ 490 h 532"/>
                <a:gd name="T10" fmla="*/ 364 w 519"/>
                <a:gd name="T11" fmla="*/ 515 h 532"/>
                <a:gd name="T12" fmla="*/ 463 w 519"/>
                <a:gd name="T13" fmla="*/ 456 h 532"/>
                <a:gd name="T14" fmla="*/ 515 w 519"/>
                <a:gd name="T15" fmla="*/ 291 h 532"/>
                <a:gd name="T16" fmla="*/ 31 w 519"/>
                <a:gd name="T17" fmla="*/ 369 h 532"/>
                <a:gd name="T18" fmla="*/ 33 w 519"/>
                <a:gd name="T19" fmla="*/ 372 h 532"/>
                <a:gd name="T20" fmla="*/ 135 w 519"/>
                <a:gd name="T21" fmla="*/ 493 h 532"/>
                <a:gd name="T22" fmla="*/ 36 w 519"/>
                <a:gd name="T23" fmla="*/ 371 h 532"/>
                <a:gd name="T24" fmla="*/ 23 w 519"/>
                <a:gd name="T25" fmla="*/ 328 h 532"/>
                <a:gd name="T26" fmla="*/ 63 w 519"/>
                <a:gd name="T27" fmla="*/ 391 h 532"/>
                <a:gd name="T28" fmla="*/ 192 w 519"/>
                <a:gd name="T29" fmla="*/ 505 h 532"/>
                <a:gd name="T30" fmla="*/ 263 w 519"/>
                <a:gd name="T31" fmla="*/ 519 h 532"/>
                <a:gd name="T32" fmla="*/ 38 w 519"/>
                <a:gd name="T33" fmla="*/ 249 h 532"/>
                <a:gd name="T34" fmla="*/ 390 w 519"/>
                <a:gd name="T35" fmla="*/ 116 h 532"/>
                <a:gd name="T36" fmla="*/ 442 w 519"/>
                <a:gd name="T37" fmla="*/ 431 h 532"/>
                <a:gd name="T38" fmla="*/ 238 w 519"/>
                <a:gd name="T39" fmla="*/ 493 h 532"/>
                <a:gd name="T40" fmla="*/ 35 w 519"/>
                <a:gd name="T41" fmla="*/ 313 h 532"/>
                <a:gd name="T42" fmla="*/ 49 w 519"/>
                <a:gd name="T43" fmla="*/ 361 h 532"/>
                <a:gd name="T44" fmla="*/ 38 w 519"/>
                <a:gd name="T45" fmla="*/ 249 h 532"/>
                <a:gd name="T46" fmla="*/ 160 w 519"/>
                <a:gd name="T47" fmla="*/ 477 h 532"/>
                <a:gd name="T48" fmla="*/ 386 w 519"/>
                <a:gd name="T49" fmla="*/ 482 h 532"/>
                <a:gd name="T50" fmla="*/ 496 w 519"/>
                <a:gd name="T51" fmla="*/ 292 h 532"/>
                <a:gd name="T52" fmla="*/ 383 w 519"/>
                <a:gd name="T53" fmla="*/ 488 h 532"/>
                <a:gd name="T54" fmla="*/ 448 w 519"/>
                <a:gd name="T55" fmla="*/ 463 h 532"/>
                <a:gd name="T56" fmla="*/ 487 w 519"/>
                <a:gd name="T57" fmla="*/ 401 h 532"/>
                <a:gd name="T58" fmla="*/ 494 w 519"/>
                <a:gd name="T59" fmla="*/ 387 h 532"/>
                <a:gd name="T60" fmla="*/ 499 w 519"/>
                <a:gd name="T61" fmla="*/ 272 h 532"/>
                <a:gd name="T62" fmla="*/ 484 w 519"/>
                <a:gd name="T63" fmla="*/ 229 h 532"/>
                <a:gd name="T64" fmla="*/ 479 w 519"/>
                <a:gd name="T65" fmla="*/ 207 h 532"/>
                <a:gd name="T66" fmla="*/ 471 w 519"/>
                <a:gd name="T67" fmla="*/ 185 h 532"/>
                <a:gd name="T68" fmla="*/ 434 w 519"/>
                <a:gd name="T69" fmla="*/ 111 h 532"/>
                <a:gd name="T70" fmla="*/ 270 w 519"/>
                <a:gd name="T71" fmla="*/ 40 h 532"/>
                <a:gd name="T72" fmla="*/ 161 w 519"/>
                <a:gd name="T73" fmla="*/ 56 h 532"/>
                <a:gd name="T74" fmla="*/ 378 w 519"/>
                <a:gd name="T75" fmla="*/ 80 h 532"/>
                <a:gd name="T76" fmla="*/ 432 w 519"/>
                <a:gd name="T77" fmla="*/ 124 h 532"/>
                <a:gd name="T78" fmla="*/ 430 w 519"/>
                <a:gd name="T79" fmla="*/ 138 h 532"/>
                <a:gd name="T80" fmla="*/ 83 w 519"/>
                <a:gd name="T81" fmla="*/ 133 h 532"/>
                <a:gd name="T82" fmla="*/ 17 w 519"/>
                <a:gd name="T83" fmla="*/ 316 h 532"/>
                <a:gd name="T84" fmla="*/ 53 w 519"/>
                <a:gd name="T85" fmla="*/ 126 h 532"/>
                <a:gd name="T86" fmla="*/ 154 w 519"/>
                <a:gd name="T87" fmla="*/ 44 h 532"/>
                <a:gd name="T88" fmla="*/ 450 w 519"/>
                <a:gd name="T89" fmla="*/ 120 h 532"/>
                <a:gd name="T90" fmla="*/ 494 w 519"/>
                <a:gd name="T91" fmla="*/ 387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9" h="532">
                  <a:moveTo>
                    <a:pt x="515" y="291"/>
                  </a:moveTo>
                  <a:cubicBezTo>
                    <a:pt x="512" y="263"/>
                    <a:pt x="504" y="234"/>
                    <a:pt x="498" y="206"/>
                  </a:cubicBezTo>
                  <a:cubicBezTo>
                    <a:pt x="491" y="178"/>
                    <a:pt x="482" y="151"/>
                    <a:pt x="466" y="127"/>
                  </a:cubicBezTo>
                  <a:cubicBezTo>
                    <a:pt x="451" y="103"/>
                    <a:pt x="431" y="82"/>
                    <a:pt x="409" y="65"/>
                  </a:cubicBezTo>
                  <a:cubicBezTo>
                    <a:pt x="326" y="0"/>
                    <a:pt x="213" y="8"/>
                    <a:pt x="120" y="48"/>
                  </a:cubicBezTo>
                  <a:cubicBezTo>
                    <a:pt x="61" y="73"/>
                    <a:pt x="28" y="141"/>
                    <a:pt x="14" y="200"/>
                  </a:cubicBezTo>
                  <a:cubicBezTo>
                    <a:pt x="2" y="248"/>
                    <a:pt x="0" y="305"/>
                    <a:pt x="21" y="351"/>
                  </a:cubicBezTo>
                  <a:cubicBezTo>
                    <a:pt x="23" y="359"/>
                    <a:pt x="27" y="367"/>
                    <a:pt x="31" y="374"/>
                  </a:cubicBezTo>
                  <a:cubicBezTo>
                    <a:pt x="31" y="375"/>
                    <a:pt x="31" y="376"/>
                    <a:pt x="32" y="377"/>
                  </a:cubicBezTo>
                  <a:cubicBezTo>
                    <a:pt x="58" y="415"/>
                    <a:pt x="77" y="460"/>
                    <a:pt x="115" y="490"/>
                  </a:cubicBezTo>
                  <a:cubicBezTo>
                    <a:pt x="161" y="527"/>
                    <a:pt x="221" y="532"/>
                    <a:pt x="278" y="525"/>
                  </a:cubicBezTo>
                  <a:cubicBezTo>
                    <a:pt x="307" y="521"/>
                    <a:pt x="336" y="519"/>
                    <a:pt x="364" y="515"/>
                  </a:cubicBezTo>
                  <a:cubicBezTo>
                    <a:pt x="384" y="512"/>
                    <a:pt x="403" y="507"/>
                    <a:pt x="420" y="497"/>
                  </a:cubicBezTo>
                  <a:cubicBezTo>
                    <a:pt x="438" y="488"/>
                    <a:pt x="451" y="472"/>
                    <a:pt x="463" y="456"/>
                  </a:cubicBezTo>
                  <a:cubicBezTo>
                    <a:pt x="480" y="432"/>
                    <a:pt x="494" y="406"/>
                    <a:pt x="504" y="378"/>
                  </a:cubicBezTo>
                  <a:cubicBezTo>
                    <a:pt x="514" y="350"/>
                    <a:pt x="519" y="320"/>
                    <a:pt x="515" y="291"/>
                  </a:cubicBezTo>
                  <a:close/>
                  <a:moveTo>
                    <a:pt x="33" y="372"/>
                  </a:moveTo>
                  <a:cubicBezTo>
                    <a:pt x="32" y="371"/>
                    <a:pt x="32" y="370"/>
                    <a:pt x="31" y="369"/>
                  </a:cubicBezTo>
                  <a:cubicBezTo>
                    <a:pt x="32" y="370"/>
                    <a:pt x="32" y="371"/>
                    <a:pt x="33" y="371"/>
                  </a:cubicBezTo>
                  <a:cubicBezTo>
                    <a:pt x="33" y="372"/>
                    <a:pt x="33" y="372"/>
                    <a:pt x="33" y="372"/>
                  </a:cubicBezTo>
                  <a:close/>
                  <a:moveTo>
                    <a:pt x="231" y="520"/>
                  </a:moveTo>
                  <a:cubicBezTo>
                    <a:pt x="197" y="520"/>
                    <a:pt x="164" y="510"/>
                    <a:pt x="135" y="493"/>
                  </a:cubicBezTo>
                  <a:cubicBezTo>
                    <a:pt x="89" y="466"/>
                    <a:pt x="68" y="415"/>
                    <a:pt x="39" y="373"/>
                  </a:cubicBezTo>
                  <a:cubicBezTo>
                    <a:pt x="38" y="372"/>
                    <a:pt x="37" y="371"/>
                    <a:pt x="36" y="371"/>
                  </a:cubicBezTo>
                  <a:cubicBezTo>
                    <a:pt x="31" y="362"/>
                    <a:pt x="27" y="352"/>
                    <a:pt x="24" y="342"/>
                  </a:cubicBezTo>
                  <a:cubicBezTo>
                    <a:pt x="23" y="338"/>
                    <a:pt x="23" y="333"/>
                    <a:pt x="23" y="328"/>
                  </a:cubicBezTo>
                  <a:cubicBezTo>
                    <a:pt x="31" y="336"/>
                    <a:pt x="36" y="348"/>
                    <a:pt x="42" y="357"/>
                  </a:cubicBezTo>
                  <a:cubicBezTo>
                    <a:pt x="48" y="369"/>
                    <a:pt x="54" y="381"/>
                    <a:pt x="63" y="391"/>
                  </a:cubicBezTo>
                  <a:cubicBezTo>
                    <a:pt x="84" y="417"/>
                    <a:pt x="107" y="442"/>
                    <a:pt x="132" y="464"/>
                  </a:cubicBezTo>
                  <a:cubicBezTo>
                    <a:pt x="150" y="481"/>
                    <a:pt x="170" y="495"/>
                    <a:pt x="192" y="505"/>
                  </a:cubicBezTo>
                  <a:cubicBezTo>
                    <a:pt x="214" y="515"/>
                    <a:pt x="237" y="518"/>
                    <a:pt x="260" y="519"/>
                  </a:cubicBezTo>
                  <a:cubicBezTo>
                    <a:pt x="261" y="519"/>
                    <a:pt x="262" y="519"/>
                    <a:pt x="263" y="519"/>
                  </a:cubicBezTo>
                  <a:cubicBezTo>
                    <a:pt x="252" y="520"/>
                    <a:pt x="242" y="520"/>
                    <a:pt x="231" y="520"/>
                  </a:cubicBezTo>
                  <a:close/>
                  <a:moveTo>
                    <a:pt x="38" y="249"/>
                  </a:moveTo>
                  <a:cubicBezTo>
                    <a:pt x="51" y="205"/>
                    <a:pt x="69" y="156"/>
                    <a:pt x="104" y="124"/>
                  </a:cubicBezTo>
                  <a:cubicBezTo>
                    <a:pt x="180" y="53"/>
                    <a:pt x="308" y="59"/>
                    <a:pt x="390" y="116"/>
                  </a:cubicBezTo>
                  <a:cubicBezTo>
                    <a:pt x="468" y="172"/>
                    <a:pt x="504" y="275"/>
                    <a:pt x="477" y="367"/>
                  </a:cubicBezTo>
                  <a:cubicBezTo>
                    <a:pt x="470" y="390"/>
                    <a:pt x="459" y="413"/>
                    <a:pt x="442" y="431"/>
                  </a:cubicBezTo>
                  <a:cubicBezTo>
                    <a:pt x="426" y="449"/>
                    <a:pt x="405" y="462"/>
                    <a:pt x="383" y="472"/>
                  </a:cubicBezTo>
                  <a:cubicBezTo>
                    <a:pt x="339" y="492"/>
                    <a:pt x="286" y="501"/>
                    <a:pt x="238" y="493"/>
                  </a:cubicBezTo>
                  <a:cubicBezTo>
                    <a:pt x="143" y="477"/>
                    <a:pt x="66" y="403"/>
                    <a:pt x="45" y="310"/>
                  </a:cubicBezTo>
                  <a:cubicBezTo>
                    <a:pt x="44" y="304"/>
                    <a:pt x="33" y="307"/>
                    <a:pt x="35" y="313"/>
                  </a:cubicBezTo>
                  <a:cubicBezTo>
                    <a:pt x="40" y="335"/>
                    <a:pt x="47" y="355"/>
                    <a:pt x="57" y="374"/>
                  </a:cubicBezTo>
                  <a:cubicBezTo>
                    <a:pt x="54" y="369"/>
                    <a:pt x="52" y="365"/>
                    <a:pt x="49" y="361"/>
                  </a:cubicBezTo>
                  <a:cubicBezTo>
                    <a:pt x="42" y="349"/>
                    <a:pt x="34" y="337"/>
                    <a:pt x="23" y="328"/>
                  </a:cubicBezTo>
                  <a:cubicBezTo>
                    <a:pt x="23" y="301"/>
                    <a:pt x="30" y="273"/>
                    <a:pt x="38" y="249"/>
                  </a:cubicBezTo>
                  <a:close/>
                  <a:moveTo>
                    <a:pt x="224" y="507"/>
                  </a:moveTo>
                  <a:cubicBezTo>
                    <a:pt x="200" y="503"/>
                    <a:pt x="179" y="492"/>
                    <a:pt x="160" y="477"/>
                  </a:cubicBezTo>
                  <a:cubicBezTo>
                    <a:pt x="186" y="492"/>
                    <a:pt x="215" y="501"/>
                    <a:pt x="246" y="505"/>
                  </a:cubicBezTo>
                  <a:cubicBezTo>
                    <a:pt x="293" y="511"/>
                    <a:pt x="343" y="501"/>
                    <a:pt x="386" y="482"/>
                  </a:cubicBezTo>
                  <a:cubicBezTo>
                    <a:pt x="429" y="463"/>
                    <a:pt x="462" y="432"/>
                    <a:pt x="480" y="388"/>
                  </a:cubicBezTo>
                  <a:cubicBezTo>
                    <a:pt x="493" y="357"/>
                    <a:pt x="498" y="325"/>
                    <a:pt x="496" y="292"/>
                  </a:cubicBezTo>
                  <a:cubicBezTo>
                    <a:pt x="500" y="326"/>
                    <a:pt x="499" y="360"/>
                    <a:pt x="485" y="392"/>
                  </a:cubicBezTo>
                  <a:cubicBezTo>
                    <a:pt x="466" y="436"/>
                    <a:pt x="427" y="468"/>
                    <a:pt x="383" y="488"/>
                  </a:cubicBezTo>
                  <a:cubicBezTo>
                    <a:pt x="335" y="510"/>
                    <a:pt x="276" y="518"/>
                    <a:pt x="224" y="507"/>
                  </a:cubicBezTo>
                  <a:close/>
                  <a:moveTo>
                    <a:pt x="448" y="463"/>
                  </a:moveTo>
                  <a:cubicBezTo>
                    <a:pt x="420" y="499"/>
                    <a:pt x="379" y="508"/>
                    <a:pt x="335" y="511"/>
                  </a:cubicBezTo>
                  <a:cubicBezTo>
                    <a:pt x="399" y="496"/>
                    <a:pt x="459" y="460"/>
                    <a:pt x="487" y="401"/>
                  </a:cubicBezTo>
                  <a:cubicBezTo>
                    <a:pt x="477" y="424"/>
                    <a:pt x="463" y="445"/>
                    <a:pt x="448" y="463"/>
                  </a:cubicBezTo>
                  <a:close/>
                  <a:moveTo>
                    <a:pt x="494" y="387"/>
                  </a:moveTo>
                  <a:cubicBezTo>
                    <a:pt x="503" y="363"/>
                    <a:pt x="505" y="338"/>
                    <a:pt x="504" y="313"/>
                  </a:cubicBezTo>
                  <a:cubicBezTo>
                    <a:pt x="503" y="299"/>
                    <a:pt x="501" y="285"/>
                    <a:pt x="499" y="272"/>
                  </a:cubicBezTo>
                  <a:cubicBezTo>
                    <a:pt x="497" y="257"/>
                    <a:pt x="495" y="241"/>
                    <a:pt x="486" y="229"/>
                  </a:cubicBezTo>
                  <a:cubicBezTo>
                    <a:pt x="486" y="228"/>
                    <a:pt x="485" y="228"/>
                    <a:pt x="484" y="229"/>
                  </a:cubicBezTo>
                  <a:cubicBezTo>
                    <a:pt x="481" y="220"/>
                    <a:pt x="478" y="211"/>
                    <a:pt x="474" y="203"/>
                  </a:cubicBezTo>
                  <a:cubicBezTo>
                    <a:pt x="475" y="204"/>
                    <a:pt x="477" y="206"/>
                    <a:pt x="479" y="207"/>
                  </a:cubicBezTo>
                  <a:cubicBezTo>
                    <a:pt x="481" y="208"/>
                    <a:pt x="483" y="207"/>
                    <a:pt x="482" y="205"/>
                  </a:cubicBezTo>
                  <a:cubicBezTo>
                    <a:pt x="480" y="198"/>
                    <a:pt x="475" y="192"/>
                    <a:pt x="471" y="185"/>
                  </a:cubicBezTo>
                  <a:cubicBezTo>
                    <a:pt x="466" y="177"/>
                    <a:pt x="462" y="168"/>
                    <a:pt x="457" y="159"/>
                  </a:cubicBezTo>
                  <a:cubicBezTo>
                    <a:pt x="450" y="142"/>
                    <a:pt x="442" y="127"/>
                    <a:pt x="434" y="111"/>
                  </a:cubicBezTo>
                  <a:cubicBezTo>
                    <a:pt x="421" y="88"/>
                    <a:pt x="404" y="80"/>
                    <a:pt x="380" y="73"/>
                  </a:cubicBezTo>
                  <a:cubicBezTo>
                    <a:pt x="343" y="61"/>
                    <a:pt x="309" y="45"/>
                    <a:pt x="270" y="40"/>
                  </a:cubicBezTo>
                  <a:cubicBezTo>
                    <a:pt x="233" y="34"/>
                    <a:pt x="195" y="40"/>
                    <a:pt x="161" y="55"/>
                  </a:cubicBezTo>
                  <a:cubicBezTo>
                    <a:pt x="161" y="55"/>
                    <a:pt x="161" y="56"/>
                    <a:pt x="161" y="56"/>
                  </a:cubicBezTo>
                  <a:cubicBezTo>
                    <a:pt x="198" y="42"/>
                    <a:pt x="237" y="40"/>
                    <a:pt x="276" y="47"/>
                  </a:cubicBezTo>
                  <a:cubicBezTo>
                    <a:pt x="312" y="53"/>
                    <a:pt x="344" y="68"/>
                    <a:pt x="378" y="80"/>
                  </a:cubicBezTo>
                  <a:cubicBezTo>
                    <a:pt x="388" y="83"/>
                    <a:pt x="398" y="85"/>
                    <a:pt x="407" y="91"/>
                  </a:cubicBezTo>
                  <a:cubicBezTo>
                    <a:pt x="419" y="98"/>
                    <a:pt x="425" y="112"/>
                    <a:pt x="432" y="124"/>
                  </a:cubicBezTo>
                  <a:cubicBezTo>
                    <a:pt x="440" y="137"/>
                    <a:pt x="446" y="152"/>
                    <a:pt x="453" y="167"/>
                  </a:cubicBezTo>
                  <a:cubicBezTo>
                    <a:pt x="446" y="157"/>
                    <a:pt x="438" y="147"/>
                    <a:pt x="430" y="138"/>
                  </a:cubicBezTo>
                  <a:cubicBezTo>
                    <a:pt x="362" y="67"/>
                    <a:pt x="254" y="45"/>
                    <a:pt x="163" y="78"/>
                  </a:cubicBezTo>
                  <a:cubicBezTo>
                    <a:pt x="132" y="89"/>
                    <a:pt x="105" y="108"/>
                    <a:pt x="83" y="133"/>
                  </a:cubicBezTo>
                  <a:cubicBezTo>
                    <a:pt x="64" y="156"/>
                    <a:pt x="53" y="186"/>
                    <a:pt x="42" y="214"/>
                  </a:cubicBezTo>
                  <a:cubicBezTo>
                    <a:pt x="31" y="242"/>
                    <a:pt x="18" y="281"/>
                    <a:pt x="17" y="316"/>
                  </a:cubicBezTo>
                  <a:cubicBezTo>
                    <a:pt x="14" y="297"/>
                    <a:pt x="13" y="277"/>
                    <a:pt x="14" y="258"/>
                  </a:cubicBezTo>
                  <a:cubicBezTo>
                    <a:pt x="17" y="212"/>
                    <a:pt x="30" y="166"/>
                    <a:pt x="53" y="126"/>
                  </a:cubicBezTo>
                  <a:cubicBezTo>
                    <a:pt x="63" y="107"/>
                    <a:pt x="76" y="90"/>
                    <a:pt x="93" y="76"/>
                  </a:cubicBezTo>
                  <a:cubicBezTo>
                    <a:pt x="110" y="60"/>
                    <a:pt x="132" y="52"/>
                    <a:pt x="154" y="44"/>
                  </a:cubicBezTo>
                  <a:cubicBezTo>
                    <a:pt x="205" y="27"/>
                    <a:pt x="259" y="20"/>
                    <a:pt x="312" y="30"/>
                  </a:cubicBezTo>
                  <a:cubicBezTo>
                    <a:pt x="369" y="41"/>
                    <a:pt x="416" y="75"/>
                    <a:pt x="450" y="120"/>
                  </a:cubicBezTo>
                  <a:cubicBezTo>
                    <a:pt x="486" y="168"/>
                    <a:pt x="496" y="231"/>
                    <a:pt x="507" y="288"/>
                  </a:cubicBezTo>
                  <a:cubicBezTo>
                    <a:pt x="513" y="320"/>
                    <a:pt x="507" y="355"/>
                    <a:pt x="494" y="3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3" name="Freeform 2338"/>
            <p:cNvSpPr>
              <a:spLocks noEditPoints="1"/>
            </p:cNvSpPr>
            <p:nvPr/>
          </p:nvSpPr>
          <p:spPr bwMode="auto">
            <a:xfrm>
              <a:off x="2992437" y="1279525"/>
              <a:ext cx="74613" cy="107950"/>
            </a:xfrm>
            <a:custGeom>
              <a:avLst/>
              <a:gdLst>
                <a:gd name="T0" fmla="*/ 11 w 48"/>
                <a:gd name="T1" fmla="*/ 4 h 70"/>
                <a:gd name="T2" fmla="*/ 6 w 48"/>
                <a:gd name="T3" fmla="*/ 18 h 70"/>
                <a:gd name="T4" fmla="*/ 12 w 48"/>
                <a:gd name="T5" fmla="*/ 23 h 70"/>
                <a:gd name="T6" fmla="*/ 7 w 48"/>
                <a:gd name="T7" fmla="*/ 32 h 70"/>
                <a:gd name="T8" fmla="*/ 7 w 48"/>
                <a:gd name="T9" fmla="*/ 31 h 70"/>
                <a:gd name="T10" fmla="*/ 1 w 48"/>
                <a:gd name="T11" fmla="*/ 8 h 70"/>
                <a:gd name="T12" fmla="*/ 10 w 48"/>
                <a:gd name="T13" fmla="*/ 64 h 70"/>
                <a:gd name="T14" fmla="*/ 45 w 48"/>
                <a:gd name="T15" fmla="*/ 59 h 70"/>
                <a:gd name="T16" fmla="*/ 44 w 48"/>
                <a:gd name="T17" fmla="*/ 58 h 70"/>
                <a:gd name="T18" fmla="*/ 42 w 48"/>
                <a:gd name="T19" fmla="*/ 57 h 70"/>
                <a:gd name="T20" fmla="*/ 23 w 48"/>
                <a:gd name="T21" fmla="*/ 1 h 70"/>
                <a:gd name="T22" fmla="*/ 2 w 48"/>
                <a:gd name="T23" fmla="*/ 5 h 70"/>
                <a:gd name="T24" fmla="*/ 14 w 48"/>
                <a:gd name="T25" fmla="*/ 24 h 70"/>
                <a:gd name="T26" fmla="*/ 15 w 48"/>
                <a:gd name="T27" fmla="*/ 45 h 70"/>
                <a:gd name="T28" fmla="*/ 12 w 48"/>
                <a:gd name="T29" fmla="*/ 40 h 70"/>
                <a:gd name="T30" fmla="*/ 29 w 48"/>
                <a:gd name="T31" fmla="*/ 46 h 70"/>
                <a:gd name="T32" fmla="*/ 20 w 48"/>
                <a:gd name="T33" fmla="*/ 24 h 70"/>
                <a:gd name="T34" fmla="*/ 29 w 48"/>
                <a:gd name="T35" fmla="*/ 47 h 70"/>
                <a:gd name="T36" fmla="*/ 29 w 48"/>
                <a:gd name="T37" fmla="*/ 47 h 70"/>
                <a:gd name="T38" fmla="*/ 24 w 48"/>
                <a:gd name="T39" fmla="*/ 58 h 70"/>
                <a:gd name="T40" fmla="*/ 18 w 48"/>
                <a:gd name="T41" fmla="*/ 30 h 70"/>
                <a:gd name="T42" fmla="*/ 22 w 48"/>
                <a:gd name="T43" fmla="*/ 58 h 70"/>
                <a:gd name="T44" fmla="*/ 16 w 48"/>
                <a:gd name="T45" fmla="*/ 50 h 70"/>
                <a:gd name="T46" fmla="*/ 7 w 48"/>
                <a:gd name="T47" fmla="*/ 35 h 70"/>
                <a:gd name="T48" fmla="*/ 15 w 48"/>
                <a:gd name="T49" fmla="*/ 57 h 70"/>
                <a:gd name="T50" fmla="*/ 7 w 48"/>
                <a:gd name="T51" fmla="*/ 35 h 70"/>
                <a:gd name="T52" fmla="*/ 38 w 48"/>
                <a:gd name="T53" fmla="*/ 58 h 70"/>
                <a:gd name="T54" fmla="*/ 28 w 48"/>
                <a:gd name="T55" fmla="*/ 58 h 70"/>
                <a:gd name="T56" fmla="*/ 35 w 48"/>
                <a:gd name="T57" fmla="*/ 38 h 70"/>
                <a:gd name="T58" fmla="*/ 38 w 48"/>
                <a:gd name="T59" fmla="*/ 57 h 70"/>
                <a:gd name="T60" fmla="*/ 34 w 48"/>
                <a:gd name="T61" fmla="*/ 19 h 70"/>
                <a:gd name="T62" fmla="*/ 32 w 48"/>
                <a:gd name="T63" fmla="*/ 31 h 70"/>
                <a:gd name="T64" fmla="*/ 30 w 48"/>
                <a:gd name="T65" fmla="*/ 23 h 70"/>
                <a:gd name="T66" fmla="*/ 21 w 48"/>
                <a:gd name="T67" fmla="*/ 22 h 70"/>
                <a:gd name="T68" fmla="*/ 26 w 48"/>
                <a:gd name="T69" fmla="*/ 13 h 70"/>
                <a:gd name="T70" fmla="*/ 16 w 48"/>
                <a:gd name="T71" fmla="*/ 17 h 70"/>
                <a:gd name="T72" fmla="*/ 20 w 48"/>
                <a:gd name="T73" fmla="*/ 23 h 70"/>
                <a:gd name="T74" fmla="*/ 14 w 48"/>
                <a:gd name="T75" fmla="*/ 24 h 70"/>
                <a:gd name="T76" fmla="*/ 22 w 48"/>
                <a:gd name="T77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" h="70">
                  <a:moveTo>
                    <a:pt x="2" y="5"/>
                  </a:moveTo>
                  <a:cubicBezTo>
                    <a:pt x="5" y="4"/>
                    <a:pt x="8" y="4"/>
                    <a:pt x="11" y="4"/>
                  </a:cubicBezTo>
                  <a:cubicBezTo>
                    <a:pt x="12" y="10"/>
                    <a:pt x="12" y="17"/>
                    <a:pt x="12" y="23"/>
                  </a:cubicBezTo>
                  <a:cubicBezTo>
                    <a:pt x="10" y="21"/>
                    <a:pt x="8" y="19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8" y="19"/>
                    <a:pt x="10" y="21"/>
                    <a:pt x="12" y="23"/>
                  </a:cubicBezTo>
                  <a:cubicBezTo>
                    <a:pt x="12" y="28"/>
                    <a:pt x="11" y="33"/>
                    <a:pt x="10" y="38"/>
                  </a:cubicBezTo>
                  <a:cubicBezTo>
                    <a:pt x="9" y="36"/>
                    <a:pt x="8" y="34"/>
                    <a:pt x="7" y="32"/>
                  </a:cubicBezTo>
                  <a:cubicBezTo>
                    <a:pt x="7" y="32"/>
                    <a:pt x="7" y="32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23"/>
                    <a:pt x="6" y="15"/>
                    <a:pt x="2" y="8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3" y="21"/>
                    <a:pt x="1" y="34"/>
                    <a:pt x="2" y="47"/>
                  </a:cubicBezTo>
                  <a:cubicBezTo>
                    <a:pt x="2" y="54"/>
                    <a:pt x="4" y="61"/>
                    <a:pt x="10" y="64"/>
                  </a:cubicBezTo>
                  <a:cubicBezTo>
                    <a:pt x="16" y="66"/>
                    <a:pt x="47" y="70"/>
                    <a:pt x="48" y="61"/>
                  </a:cubicBezTo>
                  <a:cubicBezTo>
                    <a:pt x="48" y="60"/>
                    <a:pt x="47" y="59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7" y="59"/>
                    <a:pt x="46" y="58"/>
                    <a:pt x="44" y="58"/>
                  </a:cubicBezTo>
                  <a:cubicBezTo>
                    <a:pt x="44" y="58"/>
                    <a:pt x="43" y="58"/>
                    <a:pt x="42" y="58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6" y="41"/>
                    <a:pt x="41" y="23"/>
                    <a:pt x="38" y="7"/>
                  </a:cubicBezTo>
                  <a:cubicBezTo>
                    <a:pt x="37" y="3"/>
                    <a:pt x="26" y="2"/>
                    <a:pt x="23" y="1"/>
                  </a:cubicBezTo>
                  <a:cubicBezTo>
                    <a:pt x="16" y="0"/>
                    <a:pt x="8" y="0"/>
                    <a:pt x="1" y="2"/>
                  </a:cubicBezTo>
                  <a:cubicBezTo>
                    <a:pt x="0" y="2"/>
                    <a:pt x="0" y="5"/>
                    <a:pt x="2" y="5"/>
                  </a:cubicBezTo>
                  <a:close/>
                  <a:moveTo>
                    <a:pt x="12" y="40"/>
                  </a:moveTo>
                  <a:cubicBezTo>
                    <a:pt x="13" y="35"/>
                    <a:pt x="14" y="30"/>
                    <a:pt x="14" y="24"/>
                  </a:cubicBezTo>
                  <a:cubicBezTo>
                    <a:pt x="15" y="26"/>
                    <a:pt x="17" y="28"/>
                    <a:pt x="18" y="30"/>
                  </a:cubicBezTo>
                  <a:cubicBezTo>
                    <a:pt x="16" y="35"/>
                    <a:pt x="15" y="40"/>
                    <a:pt x="15" y="45"/>
                  </a:cubicBezTo>
                  <a:cubicBezTo>
                    <a:pt x="14" y="43"/>
                    <a:pt x="13" y="42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lose/>
                  <a:moveTo>
                    <a:pt x="29" y="47"/>
                  </a:moveTo>
                  <a:cubicBezTo>
                    <a:pt x="29" y="46"/>
                    <a:pt x="29" y="46"/>
                    <a:pt x="29" y="46"/>
                  </a:cubicBezTo>
                  <a:cubicBezTo>
                    <a:pt x="26" y="40"/>
                    <a:pt x="23" y="34"/>
                    <a:pt x="19" y="29"/>
                  </a:cubicBezTo>
                  <a:cubicBezTo>
                    <a:pt x="19" y="27"/>
                    <a:pt x="20" y="25"/>
                    <a:pt x="20" y="24"/>
                  </a:cubicBezTo>
                  <a:cubicBezTo>
                    <a:pt x="24" y="27"/>
                    <a:pt x="27" y="31"/>
                    <a:pt x="31" y="35"/>
                  </a:cubicBezTo>
                  <a:cubicBezTo>
                    <a:pt x="31" y="39"/>
                    <a:pt x="30" y="43"/>
                    <a:pt x="29" y="47"/>
                  </a:cubicBezTo>
                  <a:close/>
                  <a:moveTo>
                    <a:pt x="27" y="47"/>
                  </a:moveTo>
                  <a:cubicBezTo>
                    <a:pt x="27" y="48"/>
                    <a:pt x="29" y="48"/>
                    <a:pt x="29" y="47"/>
                  </a:cubicBezTo>
                  <a:cubicBezTo>
                    <a:pt x="28" y="51"/>
                    <a:pt x="27" y="55"/>
                    <a:pt x="26" y="58"/>
                  </a:cubicBezTo>
                  <a:cubicBezTo>
                    <a:pt x="25" y="58"/>
                    <a:pt x="25" y="58"/>
                    <a:pt x="24" y="58"/>
                  </a:cubicBezTo>
                  <a:cubicBezTo>
                    <a:pt x="22" y="54"/>
                    <a:pt x="19" y="50"/>
                    <a:pt x="16" y="47"/>
                  </a:cubicBezTo>
                  <a:cubicBezTo>
                    <a:pt x="16" y="41"/>
                    <a:pt x="17" y="36"/>
                    <a:pt x="18" y="30"/>
                  </a:cubicBezTo>
                  <a:cubicBezTo>
                    <a:pt x="22" y="36"/>
                    <a:pt x="25" y="41"/>
                    <a:pt x="27" y="47"/>
                  </a:cubicBezTo>
                  <a:close/>
                  <a:moveTo>
                    <a:pt x="22" y="58"/>
                  </a:moveTo>
                  <a:cubicBezTo>
                    <a:pt x="20" y="58"/>
                    <a:pt x="18" y="58"/>
                    <a:pt x="17" y="57"/>
                  </a:cubicBezTo>
                  <a:cubicBezTo>
                    <a:pt x="16" y="55"/>
                    <a:pt x="16" y="52"/>
                    <a:pt x="16" y="50"/>
                  </a:cubicBezTo>
                  <a:cubicBezTo>
                    <a:pt x="18" y="52"/>
                    <a:pt x="20" y="55"/>
                    <a:pt x="22" y="58"/>
                  </a:cubicBezTo>
                  <a:close/>
                  <a:moveTo>
                    <a:pt x="7" y="35"/>
                  </a:moveTo>
                  <a:cubicBezTo>
                    <a:pt x="9" y="39"/>
                    <a:pt x="12" y="43"/>
                    <a:pt x="15" y="48"/>
                  </a:cubicBezTo>
                  <a:cubicBezTo>
                    <a:pt x="14" y="51"/>
                    <a:pt x="15" y="54"/>
                    <a:pt x="15" y="57"/>
                  </a:cubicBezTo>
                  <a:cubicBezTo>
                    <a:pt x="14" y="57"/>
                    <a:pt x="13" y="57"/>
                    <a:pt x="12" y="57"/>
                  </a:cubicBezTo>
                  <a:cubicBezTo>
                    <a:pt x="7" y="56"/>
                    <a:pt x="7" y="42"/>
                    <a:pt x="7" y="35"/>
                  </a:cubicBezTo>
                  <a:close/>
                  <a:moveTo>
                    <a:pt x="38" y="57"/>
                  </a:moveTo>
                  <a:cubicBezTo>
                    <a:pt x="38" y="57"/>
                    <a:pt x="38" y="58"/>
                    <a:pt x="38" y="58"/>
                  </a:cubicBezTo>
                  <a:cubicBezTo>
                    <a:pt x="37" y="58"/>
                    <a:pt x="36" y="58"/>
                    <a:pt x="35" y="58"/>
                  </a:cubicBezTo>
                  <a:cubicBezTo>
                    <a:pt x="33" y="58"/>
                    <a:pt x="30" y="58"/>
                    <a:pt x="28" y="58"/>
                  </a:cubicBezTo>
                  <a:cubicBezTo>
                    <a:pt x="30" y="51"/>
                    <a:pt x="32" y="43"/>
                    <a:pt x="32" y="36"/>
                  </a:cubicBezTo>
                  <a:cubicBezTo>
                    <a:pt x="33" y="37"/>
                    <a:pt x="34" y="37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6" y="45"/>
                    <a:pt x="37" y="51"/>
                    <a:pt x="38" y="57"/>
                  </a:cubicBezTo>
                  <a:close/>
                  <a:moveTo>
                    <a:pt x="22" y="6"/>
                  </a:moveTo>
                  <a:cubicBezTo>
                    <a:pt x="32" y="8"/>
                    <a:pt x="33" y="11"/>
                    <a:pt x="34" y="19"/>
                  </a:cubicBezTo>
                  <a:cubicBezTo>
                    <a:pt x="34" y="24"/>
                    <a:pt x="35" y="30"/>
                    <a:pt x="35" y="35"/>
                  </a:cubicBezTo>
                  <a:cubicBezTo>
                    <a:pt x="34" y="34"/>
                    <a:pt x="33" y="32"/>
                    <a:pt x="32" y="31"/>
                  </a:cubicBezTo>
                  <a:cubicBezTo>
                    <a:pt x="31" y="28"/>
                    <a:pt x="31" y="25"/>
                    <a:pt x="31" y="23"/>
                  </a:cubicBezTo>
                  <a:cubicBezTo>
                    <a:pt x="31" y="22"/>
                    <a:pt x="30" y="22"/>
                    <a:pt x="30" y="23"/>
                  </a:cubicBezTo>
                  <a:cubicBezTo>
                    <a:pt x="31" y="25"/>
                    <a:pt x="31" y="28"/>
                    <a:pt x="31" y="30"/>
                  </a:cubicBezTo>
                  <a:cubicBezTo>
                    <a:pt x="28" y="27"/>
                    <a:pt x="25" y="24"/>
                    <a:pt x="21" y="22"/>
                  </a:cubicBezTo>
                  <a:cubicBezTo>
                    <a:pt x="22" y="19"/>
                    <a:pt x="24" y="16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4" y="16"/>
                    <a:pt x="22" y="19"/>
                    <a:pt x="21" y="21"/>
                  </a:cubicBezTo>
                  <a:cubicBezTo>
                    <a:pt x="19" y="20"/>
                    <a:pt x="18" y="19"/>
                    <a:pt x="16" y="17"/>
                  </a:cubicBezTo>
                  <a:cubicBezTo>
                    <a:pt x="16" y="17"/>
                    <a:pt x="15" y="18"/>
                    <a:pt x="16" y="18"/>
                  </a:cubicBezTo>
                  <a:cubicBezTo>
                    <a:pt x="17" y="20"/>
                    <a:pt x="19" y="22"/>
                    <a:pt x="20" y="23"/>
                  </a:cubicBezTo>
                  <a:cubicBezTo>
                    <a:pt x="19" y="25"/>
                    <a:pt x="19" y="27"/>
                    <a:pt x="18" y="29"/>
                  </a:cubicBezTo>
                  <a:cubicBezTo>
                    <a:pt x="17" y="27"/>
                    <a:pt x="15" y="26"/>
                    <a:pt x="14" y="24"/>
                  </a:cubicBezTo>
                  <a:cubicBezTo>
                    <a:pt x="14" y="17"/>
                    <a:pt x="13" y="11"/>
                    <a:pt x="12" y="4"/>
                  </a:cubicBezTo>
                  <a:cubicBezTo>
                    <a:pt x="15" y="4"/>
                    <a:pt x="19" y="5"/>
                    <a:pt x="2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4" name="Freeform 2339"/>
            <p:cNvSpPr>
              <a:spLocks noEditPoints="1"/>
            </p:cNvSpPr>
            <p:nvPr/>
          </p:nvSpPr>
          <p:spPr bwMode="auto">
            <a:xfrm>
              <a:off x="3046412" y="1804988"/>
              <a:ext cx="82550" cy="106363"/>
            </a:xfrm>
            <a:custGeom>
              <a:avLst/>
              <a:gdLst>
                <a:gd name="T0" fmla="*/ 37 w 53"/>
                <a:gd name="T1" fmla="*/ 0 h 68"/>
                <a:gd name="T2" fmla="*/ 3 w 53"/>
                <a:gd name="T3" fmla="*/ 8 h 68"/>
                <a:gd name="T4" fmla="*/ 0 w 53"/>
                <a:gd name="T5" fmla="*/ 8 h 68"/>
                <a:gd name="T6" fmla="*/ 9 w 53"/>
                <a:gd name="T7" fmla="*/ 62 h 68"/>
                <a:gd name="T8" fmla="*/ 33 w 53"/>
                <a:gd name="T9" fmla="*/ 66 h 68"/>
                <a:gd name="T10" fmla="*/ 36 w 53"/>
                <a:gd name="T11" fmla="*/ 65 h 68"/>
                <a:gd name="T12" fmla="*/ 53 w 53"/>
                <a:gd name="T13" fmla="*/ 55 h 68"/>
                <a:gd name="T14" fmla="*/ 35 w 53"/>
                <a:gd name="T15" fmla="*/ 48 h 68"/>
                <a:gd name="T16" fmla="*/ 27 w 53"/>
                <a:gd name="T17" fmla="*/ 36 h 68"/>
                <a:gd name="T18" fmla="*/ 31 w 53"/>
                <a:gd name="T19" fmla="*/ 33 h 68"/>
                <a:gd name="T20" fmla="*/ 35 w 53"/>
                <a:gd name="T21" fmla="*/ 48 h 68"/>
                <a:gd name="T22" fmla="*/ 29 w 53"/>
                <a:gd name="T23" fmla="*/ 57 h 68"/>
                <a:gd name="T24" fmla="*/ 26 w 53"/>
                <a:gd name="T25" fmla="*/ 52 h 68"/>
                <a:gd name="T26" fmla="*/ 34 w 53"/>
                <a:gd name="T27" fmla="*/ 51 h 68"/>
                <a:gd name="T28" fmla="*/ 7 w 53"/>
                <a:gd name="T29" fmla="*/ 20 h 68"/>
                <a:gd name="T30" fmla="*/ 14 w 53"/>
                <a:gd name="T31" fmla="*/ 40 h 68"/>
                <a:gd name="T32" fmla="*/ 7 w 53"/>
                <a:gd name="T33" fmla="*/ 20 h 68"/>
                <a:gd name="T34" fmla="*/ 16 w 53"/>
                <a:gd name="T35" fmla="*/ 34 h 68"/>
                <a:gd name="T36" fmla="*/ 23 w 53"/>
                <a:gd name="T37" fmla="*/ 51 h 68"/>
                <a:gd name="T38" fmla="*/ 16 w 53"/>
                <a:gd name="T39" fmla="*/ 43 h 68"/>
                <a:gd name="T40" fmla="*/ 26 w 53"/>
                <a:gd name="T41" fmla="*/ 28 h 68"/>
                <a:gd name="T42" fmla="*/ 24 w 53"/>
                <a:gd name="T43" fmla="*/ 39 h 68"/>
                <a:gd name="T44" fmla="*/ 17 w 53"/>
                <a:gd name="T45" fmla="*/ 30 h 68"/>
                <a:gd name="T46" fmla="*/ 26 w 53"/>
                <a:gd name="T47" fmla="*/ 28 h 68"/>
                <a:gd name="T48" fmla="*/ 24 w 53"/>
                <a:gd name="T49" fmla="*/ 10 h 68"/>
                <a:gd name="T50" fmla="*/ 26 w 53"/>
                <a:gd name="T51" fmla="*/ 26 h 68"/>
                <a:gd name="T52" fmla="*/ 28 w 53"/>
                <a:gd name="T53" fmla="*/ 27 h 68"/>
                <a:gd name="T54" fmla="*/ 29 w 53"/>
                <a:gd name="T55" fmla="*/ 17 h 68"/>
                <a:gd name="T56" fmla="*/ 39 w 53"/>
                <a:gd name="T57" fmla="*/ 33 h 68"/>
                <a:gd name="T58" fmla="*/ 28 w 53"/>
                <a:gd name="T59" fmla="*/ 27 h 68"/>
                <a:gd name="T60" fmla="*/ 38 w 53"/>
                <a:gd name="T61" fmla="*/ 25 h 68"/>
                <a:gd name="T62" fmla="*/ 29 w 53"/>
                <a:gd name="T63" fmla="*/ 14 h 68"/>
                <a:gd name="T64" fmla="*/ 29 w 53"/>
                <a:gd name="T65" fmla="*/ 13 h 68"/>
                <a:gd name="T66" fmla="*/ 24 w 53"/>
                <a:gd name="T67" fmla="*/ 9 h 68"/>
                <a:gd name="T68" fmla="*/ 24 w 53"/>
                <a:gd name="T69" fmla="*/ 8 h 68"/>
                <a:gd name="T70" fmla="*/ 21 w 53"/>
                <a:gd name="T71" fmla="*/ 6 h 68"/>
                <a:gd name="T72" fmla="*/ 6 w 53"/>
                <a:gd name="T73" fmla="*/ 10 h 68"/>
                <a:gd name="T74" fmla="*/ 23 w 53"/>
                <a:gd name="T75" fmla="*/ 10 h 68"/>
                <a:gd name="T76" fmla="*/ 15 w 53"/>
                <a:gd name="T77" fmla="*/ 22 h 68"/>
                <a:gd name="T78" fmla="*/ 17 w 53"/>
                <a:gd name="T79" fmla="*/ 23 h 68"/>
                <a:gd name="T80" fmla="*/ 6 w 53"/>
                <a:gd name="T81" fmla="*/ 18 h 68"/>
                <a:gd name="T82" fmla="*/ 6 w 53"/>
                <a:gd name="T83" fmla="*/ 10 h 68"/>
                <a:gd name="T84" fmla="*/ 19 w 53"/>
                <a:gd name="T85" fmla="*/ 51 h 68"/>
                <a:gd name="T86" fmla="*/ 13 w 53"/>
                <a:gd name="T87" fmla="*/ 55 h 68"/>
                <a:gd name="T88" fmla="*/ 37 w 53"/>
                <a:gd name="T89" fmla="*/ 52 h 68"/>
                <a:gd name="T90" fmla="*/ 41 w 53"/>
                <a:gd name="T91" fmla="*/ 51 h 68"/>
                <a:gd name="T92" fmla="*/ 39 w 53"/>
                <a:gd name="T93" fmla="*/ 33 h 68"/>
                <a:gd name="T94" fmla="*/ 44 w 53"/>
                <a:gd name="T95" fmla="*/ 56 h 68"/>
                <a:gd name="T96" fmla="*/ 37 w 53"/>
                <a:gd name="T97" fmla="*/ 5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" h="68">
                  <a:moveTo>
                    <a:pt x="40" y="2"/>
                  </a:moveTo>
                  <a:cubicBezTo>
                    <a:pt x="39" y="1"/>
                    <a:pt x="38" y="0"/>
                    <a:pt x="37" y="0"/>
                  </a:cubicBezTo>
                  <a:cubicBezTo>
                    <a:pt x="25" y="0"/>
                    <a:pt x="14" y="1"/>
                    <a:pt x="4" y="6"/>
                  </a:cubicBezTo>
                  <a:cubicBezTo>
                    <a:pt x="3" y="6"/>
                    <a:pt x="3" y="7"/>
                    <a:pt x="3" y="8"/>
                  </a:cubicBezTo>
                  <a:cubicBezTo>
                    <a:pt x="2" y="7"/>
                    <a:pt x="1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5" y="54"/>
                    <a:pt x="6" y="60"/>
                  </a:cubicBezTo>
                  <a:cubicBezTo>
                    <a:pt x="7" y="61"/>
                    <a:pt x="8" y="62"/>
                    <a:pt x="9" y="62"/>
                  </a:cubicBezTo>
                  <a:cubicBezTo>
                    <a:pt x="13" y="63"/>
                    <a:pt x="22" y="65"/>
                    <a:pt x="31" y="65"/>
                  </a:cubicBezTo>
                  <a:cubicBezTo>
                    <a:pt x="32" y="66"/>
                    <a:pt x="32" y="66"/>
                    <a:pt x="33" y="66"/>
                  </a:cubicBezTo>
                  <a:cubicBezTo>
                    <a:pt x="34" y="68"/>
                    <a:pt x="36" y="67"/>
                    <a:pt x="36" y="66"/>
                  </a:cubicBezTo>
                  <a:cubicBezTo>
                    <a:pt x="36" y="66"/>
                    <a:pt x="36" y="66"/>
                    <a:pt x="36" y="65"/>
                  </a:cubicBezTo>
                  <a:cubicBezTo>
                    <a:pt x="42" y="65"/>
                    <a:pt x="48" y="64"/>
                    <a:pt x="51" y="60"/>
                  </a:cubicBezTo>
                  <a:cubicBezTo>
                    <a:pt x="52" y="59"/>
                    <a:pt x="53" y="57"/>
                    <a:pt x="53" y="55"/>
                  </a:cubicBezTo>
                  <a:cubicBezTo>
                    <a:pt x="48" y="38"/>
                    <a:pt x="45" y="20"/>
                    <a:pt x="40" y="2"/>
                  </a:cubicBezTo>
                  <a:close/>
                  <a:moveTo>
                    <a:pt x="35" y="48"/>
                  </a:moveTo>
                  <a:cubicBezTo>
                    <a:pt x="32" y="46"/>
                    <a:pt x="29" y="44"/>
                    <a:pt x="27" y="42"/>
                  </a:cubicBezTo>
                  <a:cubicBezTo>
                    <a:pt x="27" y="40"/>
                    <a:pt x="27" y="38"/>
                    <a:pt x="27" y="36"/>
                  </a:cubicBezTo>
                  <a:cubicBezTo>
                    <a:pt x="27" y="34"/>
                    <a:pt x="27" y="32"/>
                    <a:pt x="28" y="29"/>
                  </a:cubicBezTo>
                  <a:cubicBezTo>
                    <a:pt x="29" y="31"/>
                    <a:pt x="30" y="32"/>
                    <a:pt x="31" y="33"/>
                  </a:cubicBezTo>
                  <a:cubicBezTo>
                    <a:pt x="33" y="37"/>
                    <a:pt x="34" y="41"/>
                    <a:pt x="36" y="45"/>
                  </a:cubicBezTo>
                  <a:cubicBezTo>
                    <a:pt x="35" y="46"/>
                    <a:pt x="35" y="47"/>
                    <a:pt x="35" y="48"/>
                  </a:cubicBezTo>
                  <a:close/>
                  <a:moveTo>
                    <a:pt x="33" y="58"/>
                  </a:moveTo>
                  <a:cubicBezTo>
                    <a:pt x="32" y="58"/>
                    <a:pt x="30" y="58"/>
                    <a:pt x="29" y="57"/>
                  </a:cubicBezTo>
                  <a:cubicBezTo>
                    <a:pt x="28" y="56"/>
                    <a:pt x="26" y="54"/>
                    <a:pt x="24" y="53"/>
                  </a:cubicBezTo>
                  <a:cubicBezTo>
                    <a:pt x="25" y="53"/>
                    <a:pt x="26" y="52"/>
                    <a:pt x="26" y="52"/>
                  </a:cubicBezTo>
                  <a:cubicBezTo>
                    <a:pt x="26" y="50"/>
                    <a:pt x="27" y="48"/>
                    <a:pt x="27" y="47"/>
                  </a:cubicBezTo>
                  <a:cubicBezTo>
                    <a:pt x="29" y="49"/>
                    <a:pt x="31" y="50"/>
                    <a:pt x="34" y="51"/>
                  </a:cubicBezTo>
                  <a:cubicBezTo>
                    <a:pt x="34" y="53"/>
                    <a:pt x="33" y="55"/>
                    <a:pt x="33" y="58"/>
                  </a:cubicBezTo>
                  <a:close/>
                  <a:moveTo>
                    <a:pt x="7" y="20"/>
                  </a:moveTo>
                  <a:cubicBezTo>
                    <a:pt x="9" y="24"/>
                    <a:pt x="12" y="28"/>
                    <a:pt x="15" y="32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2" y="38"/>
                    <a:pt x="10" y="36"/>
                    <a:pt x="9" y="34"/>
                  </a:cubicBezTo>
                  <a:cubicBezTo>
                    <a:pt x="8" y="29"/>
                    <a:pt x="7" y="25"/>
                    <a:pt x="7" y="20"/>
                  </a:cubicBezTo>
                  <a:close/>
                  <a:moveTo>
                    <a:pt x="16" y="42"/>
                  </a:moveTo>
                  <a:cubicBezTo>
                    <a:pt x="16" y="39"/>
                    <a:pt x="16" y="37"/>
                    <a:pt x="16" y="34"/>
                  </a:cubicBezTo>
                  <a:cubicBezTo>
                    <a:pt x="18" y="37"/>
                    <a:pt x="21" y="40"/>
                    <a:pt x="23" y="43"/>
                  </a:cubicBezTo>
                  <a:cubicBezTo>
                    <a:pt x="23" y="46"/>
                    <a:pt x="23" y="49"/>
                    <a:pt x="23" y="51"/>
                  </a:cubicBezTo>
                  <a:cubicBezTo>
                    <a:pt x="23" y="51"/>
                    <a:pt x="23" y="51"/>
                    <a:pt x="22" y="51"/>
                  </a:cubicBezTo>
                  <a:cubicBezTo>
                    <a:pt x="20" y="48"/>
                    <a:pt x="18" y="45"/>
                    <a:pt x="16" y="43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26" y="28"/>
                  </a:moveTo>
                  <a:cubicBezTo>
                    <a:pt x="25" y="30"/>
                    <a:pt x="25" y="31"/>
                    <a:pt x="25" y="33"/>
                  </a:cubicBezTo>
                  <a:cubicBezTo>
                    <a:pt x="24" y="35"/>
                    <a:pt x="24" y="37"/>
                    <a:pt x="24" y="39"/>
                  </a:cubicBezTo>
                  <a:cubicBezTo>
                    <a:pt x="23" y="38"/>
                    <a:pt x="22" y="37"/>
                    <a:pt x="21" y="35"/>
                  </a:cubicBezTo>
                  <a:cubicBezTo>
                    <a:pt x="19" y="34"/>
                    <a:pt x="18" y="32"/>
                    <a:pt x="17" y="30"/>
                  </a:cubicBezTo>
                  <a:cubicBezTo>
                    <a:pt x="17" y="28"/>
                    <a:pt x="18" y="26"/>
                    <a:pt x="18" y="23"/>
                  </a:cubicBezTo>
                  <a:cubicBezTo>
                    <a:pt x="21" y="25"/>
                    <a:pt x="24" y="26"/>
                    <a:pt x="26" y="28"/>
                  </a:cubicBezTo>
                  <a:close/>
                  <a:moveTo>
                    <a:pt x="18" y="23"/>
                  </a:moveTo>
                  <a:cubicBezTo>
                    <a:pt x="19" y="18"/>
                    <a:pt x="21" y="14"/>
                    <a:pt x="24" y="10"/>
                  </a:cubicBezTo>
                  <a:cubicBezTo>
                    <a:pt x="25" y="12"/>
                    <a:pt x="27" y="14"/>
                    <a:pt x="28" y="16"/>
                  </a:cubicBezTo>
                  <a:cubicBezTo>
                    <a:pt x="28" y="19"/>
                    <a:pt x="27" y="23"/>
                    <a:pt x="26" y="26"/>
                  </a:cubicBezTo>
                  <a:cubicBezTo>
                    <a:pt x="24" y="25"/>
                    <a:pt x="21" y="24"/>
                    <a:pt x="18" y="23"/>
                  </a:cubicBezTo>
                  <a:close/>
                  <a:moveTo>
                    <a:pt x="28" y="27"/>
                  </a:moveTo>
                  <a:cubicBezTo>
                    <a:pt x="28" y="24"/>
                    <a:pt x="29" y="20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33" y="22"/>
                    <a:pt x="35" y="28"/>
                    <a:pt x="38" y="33"/>
                  </a:cubicBezTo>
                  <a:cubicBezTo>
                    <a:pt x="38" y="33"/>
                    <a:pt x="38" y="33"/>
                    <a:pt x="39" y="33"/>
                  </a:cubicBezTo>
                  <a:cubicBezTo>
                    <a:pt x="38" y="35"/>
                    <a:pt x="38" y="37"/>
                    <a:pt x="37" y="38"/>
                  </a:cubicBezTo>
                  <a:cubicBezTo>
                    <a:pt x="35" y="34"/>
                    <a:pt x="32" y="30"/>
                    <a:pt x="28" y="27"/>
                  </a:cubicBezTo>
                  <a:close/>
                  <a:moveTo>
                    <a:pt x="34" y="6"/>
                  </a:moveTo>
                  <a:cubicBezTo>
                    <a:pt x="35" y="12"/>
                    <a:pt x="37" y="19"/>
                    <a:pt x="38" y="25"/>
                  </a:cubicBezTo>
                  <a:cubicBezTo>
                    <a:pt x="36" y="22"/>
                    <a:pt x="33" y="18"/>
                    <a:pt x="31" y="15"/>
                  </a:cubicBezTo>
                  <a:cubicBezTo>
                    <a:pt x="31" y="15"/>
                    <a:pt x="30" y="14"/>
                    <a:pt x="29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2"/>
                    <a:pt x="29" y="12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2"/>
                    <a:pt x="26" y="10"/>
                    <a:pt x="24" y="9"/>
                  </a:cubicBezTo>
                  <a:cubicBezTo>
                    <a:pt x="25" y="9"/>
                    <a:pt x="25" y="8"/>
                    <a:pt x="25" y="8"/>
                  </a:cubicBezTo>
                  <a:cubicBezTo>
                    <a:pt x="25" y="8"/>
                    <a:pt x="25" y="7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8"/>
                    <a:pt x="22" y="7"/>
                    <a:pt x="21" y="6"/>
                  </a:cubicBezTo>
                  <a:cubicBezTo>
                    <a:pt x="25" y="6"/>
                    <a:pt x="30" y="6"/>
                    <a:pt x="34" y="6"/>
                  </a:cubicBezTo>
                  <a:close/>
                  <a:moveTo>
                    <a:pt x="6" y="10"/>
                  </a:moveTo>
                  <a:cubicBezTo>
                    <a:pt x="10" y="8"/>
                    <a:pt x="15" y="7"/>
                    <a:pt x="19" y="7"/>
                  </a:cubicBezTo>
                  <a:cubicBezTo>
                    <a:pt x="20" y="8"/>
                    <a:pt x="22" y="9"/>
                    <a:pt x="23" y="10"/>
                  </a:cubicBezTo>
                  <a:cubicBezTo>
                    <a:pt x="20" y="14"/>
                    <a:pt x="18" y="18"/>
                    <a:pt x="17" y="22"/>
                  </a:cubicBezTo>
                  <a:cubicBezTo>
                    <a:pt x="16" y="22"/>
                    <a:pt x="16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3"/>
                    <a:pt x="16" y="23"/>
                    <a:pt x="17" y="23"/>
                  </a:cubicBezTo>
                  <a:cubicBezTo>
                    <a:pt x="16" y="25"/>
                    <a:pt x="16" y="26"/>
                    <a:pt x="15" y="28"/>
                  </a:cubicBezTo>
                  <a:cubicBezTo>
                    <a:pt x="12" y="25"/>
                    <a:pt x="10" y="21"/>
                    <a:pt x="6" y="18"/>
                  </a:cubicBezTo>
                  <a:cubicBezTo>
                    <a:pt x="6" y="16"/>
                    <a:pt x="6" y="12"/>
                    <a:pt x="4" y="10"/>
                  </a:cubicBezTo>
                  <a:cubicBezTo>
                    <a:pt x="5" y="10"/>
                    <a:pt x="5" y="10"/>
                    <a:pt x="6" y="10"/>
                  </a:cubicBezTo>
                  <a:close/>
                  <a:moveTo>
                    <a:pt x="9" y="39"/>
                  </a:moveTo>
                  <a:cubicBezTo>
                    <a:pt x="13" y="43"/>
                    <a:pt x="16" y="47"/>
                    <a:pt x="19" y="51"/>
                  </a:cubicBezTo>
                  <a:cubicBezTo>
                    <a:pt x="20" y="53"/>
                    <a:pt x="22" y="55"/>
                    <a:pt x="23" y="57"/>
                  </a:cubicBezTo>
                  <a:cubicBezTo>
                    <a:pt x="20" y="56"/>
                    <a:pt x="16" y="56"/>
                    <a:pt x="13" y="55"/>
                  </a:cubicBezTo>
                  <a:cubicBezTo>
                    <a:pt x="11" y="50"/>
                    <a:pt x="10" y="45"/>
                    <a:pt x="9" y="39"/>
                  </a:cubicBezTo>
                  <a:close/>
                  <a:moveTo>
                    <a:pt x="37" y="52"/>
                  </a:moveTo>
                  <a:cubicBezTo>
                    <a:pt x="37" y="52"/>
                    <a:pt x="38" y="52"/>
                    <a:pt x="38" y="52"/>
                  </a:cubicBezTo>
                  <a:cubicBezTo>
                    <a:pt x="39" y="53"/>
                    <a:pt x="40" y="53"/>
                    <a:pt x="41" y="51"/>
                  </a:cubicBezTo>
                  <a:cubicBezTo>
                    <a:pt x="41" y="47"/>
                    <a:pt x="40" y="43"/>
                    <a:pt x="38" y="40"/>
                  </a:cubicBezTo>
                  <a:cubicBezTo>
                    <a:pt x="38" y="37"/>
                    <a:pt x="39" y="35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1" y="41"/>
                    <a:pt x="42" y="48"/>
                    <a:pt x="44" y="56"/>
                  </a:cubicBezTo>
                  <a:cubicBezTo>
                    <a:pt x="42" y="57"/>
                    <a:pt x="39" y="57"/>
                    <a:pt x="36" y="57"/>
                  </a:cubicBezTo>
                  <a:cubicBezTo>
                    <a:pt x="37" y="56"/>
                    <a:pt x="37" y="54"/>
                    <a:pt x="37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5" name="Freeform 2340"/>
            <p:cNvSpPr>
              <a:spLocks noEditPoints="1"/>
            </p:cNvSpPr>
            <p:nvPr/>
          </p:nvSpPr>
          <p:spPr bwMode="auto">
            <a:xfrm>
              <a:off x="3254374" y="1541463"/>
              <a:ext cx="115888" cy="93663"/>
            </a:xfrm>
            <a:custGeom>
              <a:avLst/>
              <a:gdLst>
                <a:gd name="T0" fmla="*/ 20 w 74"/>
                <a:gd name="T1" fmla="*/ 60 h 60"/>
                <a:gd name="T2" fmla="*/ 70 w 74"/>
                <a:gd name="T3" fmla="*/ 43 h 60"/>
                <a:gd name="T4" fmla="*/ 65 w 74"/>
                <a:gd name="T5" fmla="*/ 24 h 60"/>
                <a:gd name="T6" fmla="*/ 64 w 74"/>
                <a:gd name="T7" fmla="*/ 22 h 60"/>
                <a:gd name="T8" fmla="*/ 63 w 74"/>
                <a:gd name="T9" fmla="*/ 16 h 60"/>
                <a:gd name="T10" fmla="*/ 64 w 74"/>
                <a:gd name="T11" fmla="*/ 12 h 60"/>
                <a:gd name="T12" fmla="*/ 61 w 74"/>
                <a:gd name="T13" fmla="*/ 3 h 60"/>
                <a:gd name="T14" fmla="*/ 11 w 74"/>
                <a:gd name="T15" fmla="*/ 11 h 60"/>
                <a:gd name="T16" fmla="*/ 30 w 74"/>
                <a:gd name="T17" fmla="*/ 11 h 60"/>
                <a:gd name="T18" fmla="*/ 16 w 74"/>
                <a:gd name="T19" fmla="*/ 27 h 60"/>
                <a:gd name="T20" fmla="*/ 23 w 74"/>
                <a:gd name="T21" fmla="*/ 27 h 60"/>
                <a:gd name="T22" fmla="*/ 16 w 74"/>
                <a:gd name="T23" fmla="*/ 36 h 60"/>
                <a:gd name="T24" fmla="*/ 15 w 74"/>
                <a:gd name="T25" fmla="*/ 39 h 60"/>
                <a:gd name="T26" fmla="*/ 19 w 74"/>
                <a:gd name="T27" fmla="*/ 38 h 60"/>
                <a:gd name="T28" fmla="*/ 31 w 74"/>
                <a:gd name="T29" fmla="*/ 46 h 60"/>
                <a:gd name="T30" fmla="*/ 24 w 74"/>
                <a:gd name="T31" fmla="*/ 48 h 60"/>
                <a:gd name="T32" fmla="*/ 30 w 74"/>
                <a:gd name="T33" fmla="*/ 49 h 60"/>
                <a:gd name="T34" fmla="*/ 3 w 74"/>
                <a:gd name="T35" fmla="*/ 17 h 60"/>
                <a:gd name="T36" fmla="*/ 16 w 74"/>
                <a:gd name="T37" fmla="*/ 58 h 60"/>
                <a:gd name="T38" fmla="*/ 51 w 74"/>
                <a:gd name="T39" fmla="*/ 44 h 60"/>
                <a:gd name="T40" fmla="*/ 52 w 74"/>
                <a:gd name="T41" fmla="*/ 42 h 60"/>
                <a:gd name="T42" fmla="*/ 47 w 74"/>
                <a:gd name="T43" fmla="*/ 45 h 60"/>
                <a:gd name="T44" fmla="*/ 58 w 74"/>
                <a:gd name="T45" fmla="*/ 39 h 60"/>
                <a:gd name="T46" fmla="*/ 49 w 74"/>
                <a:gd name="T47" fmla="*/ 40 h 60"/>
                <a:gd name="T48" fmla="*/ 58 w 74"/>
                <a:gd name="T49" fmla="*/ 27 h 60"/>
                <a:gd name="T50" fmla="*/ 57 w 74"/>
                <a:gd name="T51" fmla="*/ 23 h 60"/>
                <a:gd name="T52" fmla="*/ 51 w 74"/>
                <a:gd name="T53" fmla="*/ 21 h 60"/>
                <a:gd name="T54" fmla="*/ 57 w 74"/>
                <a:gd name="T55" fmla="*/ 23 h 60"/>
                <a:gd name="T56" fmla="*/ 38 w 74"/>
                <a:gd name="T57" fmla="*/ 30 h 60"/>
                <a:gd name="T58" fmla="*/ 43 w 74"/>
                <a:gd name="T59" fmla="*/ 22 h 60"/>
                <a:gd name="T60" fmla="*/ 48 w 74"/>
                <a:gd name="T61" fmla="*/ 26 h 60"/>
                <a:gd name="T62" fmla="*/ 51 w 74"/>
                <a:gd name="T63" fmla="*/ 17 h 60"/>
                <a:gd name="T64" fmla="*/ 50 w 74"/>
                <a:gd name="T65" fmla="*/ 13 h 60"/>
                <a:gd name="T66" fmla="*/ 43 w 74"/>
                <a:gd name="T67" fmla="*/ 20 h 60"/>
                <a:gd name="T68" fmla="*/ 44 w 74"/>
                <a:gd name="T69" fmla="*/ 8 h 60"/>
                <a:gd name="T70" fmla="*/ 56 w 74"/>
                <a:gd name="T71" fmla="*/ 15 h 60"/>
                <a:gd name="T72" fmla="*/ 43 w 74"/>
                <a:gd name="T73" fmla="*/ 8 h 60"/>
                <a:gd name="T74" fmla="*/ 26 w 74"/>
                <a:gd name="T75" fmla="*/ 24 h 60"/>
                <a:gd name="T76" fmla="*/ 21 w 74"/>
                <a:gd name="T77" fmla="*/ 36 h 60"/>
                <a:gd name="T78" fmla="*/ 38 w 74"/>
                <a:gd name="T79" fmla="*/ 24 h 60"/>
                <a:gd name="T80" fmla="*/ 21 w 74"/>
                <a:gd name="T81" fmla="*/ 36 h 60"/>
                <a:gd name="T82" fmla="*/ 47 w 74"/>
                <a:gd name="T83" fmla="*/ 31 h 60"/>
                <a:gd name="T84" fmla="*/ 45 w 74"/>
                <a:gd name="T85" fmla="*/ 42 h 60"/>
                <a:gd name="T86" fmla="*/ 36 w 74"/>
                <a:gd name="T87" fmla="*/ 34 h 60"/>
                <a:gd name="T88" fmla="*/ 44 w 74"/>
                <a:gd name="T89" fmla="*/ 46 h 60"/>
                <a:gd name="T90" fmla="*/ 33 w 74"/>
                <a:gd name="T91" fmla="*/ 4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4" h="60">
                  <a:moveTo>
                    <a:pt x="16" y="58"/>
                  </a:moveTo>
                  <a:cubicBezTo>
                    <a:pt x="17" y="60"/>
                    <a:pt x="18" y="60"/>
                    <a:pt x="20" y="60"/>
                  </a:cubicBezTo>
                  <a:cubicBezTo>
                    <a:pt x="36" y="53"/>
                    <a:pt x="52" y="52"/>
                    <a:pt x="70" y="51"/>
                  </a:cubicBezTo>
                  <a:cubicBezTo>
                    <a:pt x="74" y="51"/>
                    <a:pt x="74" y="44"/>
                    <a:pt x="70" y="43"/>
                  </a:cubicBezTo>
                  <a:cubicBezTo>
                    <a:pt x="69" y="43"/>
                    <a:pt x="69" y="43"/>
                    <a:pt x="68" y="43"/>
                  </a:cubicBezTo>
                  <a:cubicBezTo>
                    <a:pt x="67" y="37"/>
                    <a:pt x="66" y="31"/>
                    <a:pt x="65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7" y="23"/>
                    <a:pt x="66" y="22"/>
                    <a:pt x="64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20"/>
                    <a:pt x="64" y="18"/>
                    <a:pt x="63" y="16"/>
                  </a:cubicBezTo>
                  <a:cubicBezTo>
                    <a:pt x="64" y="15"/>
                    <a:pt x="65" y="15"/>
                    <a:pt x="65" y="14"/>
                  </a:cubicBezTo>
                  <a:cubicBezTo>
                    <a:pt x="66" y="13"/>
                    <a:pt x="65" y="12"/>
                    <a:pt x="64" y="12"/>
                  </a:cubicBezTo>
                  <a:cubicBezTo>
                    <a:pt x="64" y="12"/>
                    <a:pt x="63" y="13"/>
                    <a:pt x="63" y="13"/>
                  </a:cubicBezTo>
                  <a:cubicBezTo>
                    <a:pt x="62" y="9"/>
                    <a:pt x="62" y="6"/>
                    <a:pt x="61" y="3"/>
                  </a:cubicBezTo>
                  <a:cubicBezTo>
                    <a:pt x="61" y="1"/>
                    <a:pt x="59" y="0"/>
                    <a:pt x="58" y="0"/>
                  </a:cubicBezTo>
                  <a:cubicBezTo>
                    <a:pt x="41" y="1"/>
                    <a:pt x="27" y="8"/>
                    <a:pt x="11" y="11"/>
                  </a:cubicBezTo>
                  <a:cubicBezTo>
                    <a:pt x="8" y="12"/>
                    <a:pt x="10" y="16"/>
                    <a:pt x="12" y="15"/>
                  </a:cubicBezTo>
                  <a:cubicBezTo>
                    <a:pt x="18" y="14"/>
                    <a:pt x="24" y="13"/>
                    <a:pt x="30" y="11"/>
                  </a:cubicBezTo>
                  <a:cubicBezTo>
                    <a:pt x="28" y="16"/>
                    <a:pt x="26" y="20"/>
                    <a:pt x="24" y="25"/>
                  </a:cubicBezTo>
                  <a:cubicBezTo>
                    <a:pt x="22" y="25"/>
                    <a:pt x="19" y="26"/>
                    <a:pt x="16" y="27"/>
                  </a:cubicBezTo>
                  <a:cubicBezTo>
                    <a:pt x="15" y="27"/>
                    <a:pt x="16" y="29"/>
                    <a:pt x="17" y="29"/>
                  </a:cubicBezTo>
                  <a:cubicBezTo>
                    <a:pt x="19" y="28"/>
                    <a:pt x="21" y="27"/>
                    <a:pt x="23" y="27"/>
                  </a:cubicBezTo>
                  <a:cubicBezTo>
                    <a:pt x="22" y="30"/>
                    <a:pt x="20" y="33"/>
                    <a:pt x="18" y="36"/>
                  </a:cubicBezTo>
                  <a:cubicBezTo>
                    <a:pt x="17" y="36"/>
                    <a:pt x="17" y="36"/>
                    <a:pt x="16" y="36"/>
                  </a:cubicBezTo>
                  <a:cubicBezTo>
                    <a:pt x="15" y="37"/>
                    <a:pt x="15" y="38"/>
                    <a:pt x="16" y="38"/>
                  </a:cubicBezTo>
                  <a:cubicBezTo>
                    <a:pt x="16" y="39"/>
                    <a:pt x="16" y="39"/>
                    <a:pt x="15" y="39"/>
                  </a:cubicBezTo>
                  <a:cubicBezTo>
                    <a:pt x="14" y="40"/>
                    <a:pt x="17" y="42"/>
                    <a:pt x="17" y="40"/>
                  </a:cubicBezTo>
                  <a:cubicBezTo>
                    <a:pt x="18" y="40"/>
                    <a:pt x="19" y="39"/>
                    <a:pt x="19" y="38"/>
                  </a:cubicBezTo>
                  <a:cubicBezTo>
                    <a:pt x="24" y="37"/>
                    <a:pt x="29" y="36"/>
                    <a:pt x="34" y="35"/>
                  </a:cubicBezTo>
                  <a:cubicBezTo>
                    <a:pt x="33" y="38"/>
                    <a:pt x="32" y="42"/>
                    <a:pt x="31" y="46"/>
                  </a:cubicBezTo>
                  <a:cubicBezTo>
                    <a:pt x="28" y="46"/>
                    <a:pt x="26" y="46"/>
                    <a:pt x="24" y="46"/>
                  </a:cubicBezTo>
                  <a:cubicBezTo>
                    <a:pt x="23" y="46"/>
                    <a:pt x="23" y="48"/>
                    <a:pt x="24" y="48"/>
                  </a:cubicBezTo>
                  <a:cubicBezTo>
                    <a:pt x="26" y="48"/>
                    <a:pt x="28" y="48"/>
                    <a:pt x="30" y="47"/>
                  </a:cubicBezTo>
                  <a:cubicBezTo>
                    <a:pt x="30" y="48"/>
                    <a:pt x="30" y="49"/>
                    <a:pt x="30" y="49"/>
                  </a:cubicBezTo>
                  <a:cubicBezTo>
                    <a:pt x="27" y="50"/>
                    <a:pt x="23" y="52"/>
                    <a:pt x="20" y="53"/>
                  </a:cubicBezTo>
                  <a:cubicBezTo>
                    <a:pt x="14" y="41"/>
                    <a:pt x="11" y="28"/>
                    <a:pt x="3" y="17"/>
                  </a:cubicBezTo>
                  <a:cubicBezTo>
                    <a:pt x="2" y="16"/>
                    <a:pt x="0" y="18"/>
                    <a:pt x="1" y="19"/>
                  </a:cubicBezTo>
                  <a:cubicBezTo>
                    <a:pt x="8" y="31"/>
                    <a:pt x="9" y="46"/>
                    <a:pt x="16" y="58"/>
                  </a:cubicBezTo>
                  <a:close/>
                  <a:moveTo>
                    <a:pt x="60" y="44"/>
                  </a:moveTo>
                  <a:cubicBezTo>
                    <a:pt x="57" y="44"/>
                    <a:pt x="54" y="44"/>
                    <a:pt x="51" y="44"/>
                  </a:cubicBezTo>
                  <a:cubicBezTo>
                    <a:pt x="52" y="44"/>
                    <a:pt x="52" y="43"/>
                    <a:pt x="53" y="43"/>
                  </a:cubicBezTo>
                  <a:cubicBezTo>
                    <a:pt x="54" y="42"/>
                    <a:pt x="53" y="41"/>
                    <a:pt x="52" y="42"/>
                  </a:cubicBezTo>
                  <a:cubicBezTo>
                    <a:pt x="51" y="43"/>
                    <a:pt x="50" y="44"/>
                    <a:pt x="48" y="45"/>
                  </a:cubicBezTo>
                  <a:cubicBezTo>
                    <a:pt x="48" y="45"/>
                    <a:pt x="48" y="45"/>
                    <a:pt x="47" y="45"/>
                  </a:cubicBezTo>
                  <a:cubicBezTo>
                    <a:pt x="48" y="44"/>
                    <a:pt x="48" y="44"/>
                    <a:pt x="48" y="43"/>
                  </a:cubicBezTo>
                  <a:cubicBezTo>
                    <a:pt x="52" y="42"/>
                    <a:pt x="55" y="40"/>
                    <a:pt x="58" y="39"/>
                  </a:cubicBezTo>
                  <a:cubicBezTo>
                    <a:pt x="60" y="38"/>
                    <a:pt x="58" y="36"/>
                    <a:pt x="57" y="36"/>
                  </a:cubicBezTo>
                  <a:cubicBezTo>
                    <a:pt x="54" y="38"/>
                    <a:pt x="52" y="39"/>
                    <a:pt x="49" y="40"/>
                  </a:cubicBezTo>
                  <a:cubicBezTo>
                    <a:pt x="50" y="37"/>
                    <a:pt x="50" y="33"/>
                    <a:pt x="50" y="30"/>
                  </a:cubicBezTo>
                  <a:cubicBezTo>
                    <a:pt x="53" y="29"/>
                    <a:pt x="55" y="28"/>
                    <a:pt x="58" y="27"/>
                  </a:cubicBezTo>
                  <a:cubicBezTo>
                    <a:pt x="58" y="33"/>
                    <a:pt x="59" y="38"/>
                    <a:pt x="60" y="44"/>
                  </a:cubicBezTo>
                  <a:close/>
                  <a:moveTo>
                    <a:pt x="57" y="23"/>
                  </a:moveTo>
                  <a:cubicBezTo>
                    <a:pt x="55" y="24"/>
                    <a:pt x="53" y="25"/>
                    <a:pt x="51" y="25"/>
                  </a:cubicBezTo>
                  <a:cubicBezTo>
                    <a:pt x="51" y="24"/>
                    <a:pt x="51" y="22"/>
                    <a:pt x="51" y="21"/>
                  </a:cubicBezTo>
                  <a:cubicBezTo>
                    <a:pt x="53" y="20"/>
                    <a:pt x="54" y="20"/>
                    <a:pt x="56" y="19"/>
                  </a:cubicBezTo>
                  <a:cubicBezTo>
                    <a:pt x="56" y="20"/>
                    <a:pt x="57" y="22"/>
                    <a:pt x="57" y="23"/>
                  </a:cubicBezTo>
                  <a:close/>
                  <a:moveTo>
                    <a:pt x="48" y="26"/>
                  </a:moveTo>
                  <a:cubicBezTo>
                    <a:pt x="45" y="27"/>
                    <a:pt x="41" y="29"/>
                    <a:pt x="38" y="30"/>
                  </a:cubicBezTo>
                  <a:cubicBezTo>
                    <a:pt x="38" y="28"/>
                    <a:pt x="39" y="25"/>
                    <a:pt x="40" y="23"/>
                  </a:cubicBezTo>
                  <a:cubicBezTo>
                    <a:pt x="41" y="23"/>
                    <a:pt x="42" y="23"/>
                    <a:pt x="43" y="22"/>
                  </a:cubicBezTo>
                  <a:cubicBezTo>
                    <a:pt x="45" y="22"/>
                    <a:pt x="47" y="21"/>
                    <a:pt x="49" y="21"/>
                  </a:cubicBezTo>
                  <a:cubicBezTo>
                    <a:pt x="49" y="23"/>
                    <a:pt x="49" y="24"/>
                    <a:pt x="48" y="26"/>
                  </a:cubicBezTo>
                  <a:close/>
                  <a:moveTo>
                    <a:pt x="56" y="15"/>
                  </a:moveTo>
                  <a:cubicBezTo>
                    <a:pt x="54" y="16"/>
                    <a:pt x="52" y="16"/>
                    <a:pt x="51" y="17"/>
                  </a:cubicBezTo>
                  <a:cubicBezTo>
                    <a:pt x="51" y="16"/>
                    <a:pt x="51" y="14"/>
                    <a:pt x="51" y="13"/>
                  </a:cubicBezTo>
                  <a:cubicBezTo>
                    <a:pt x="51" y="13"/>
                    <a:pt x="50" y="13"/>
                    <a:pt x="50" y="13"/>
                  </a:cubicBezTo>
                  <a:cubicBezTo>
                    <a:pt x="50" y="15"/>
                    <a:pt x="50" y="16"/>
                    <a:pt x="50" y="17"/>
                  </a:cubicBezTo>
                  <a:cubicBezTo>
                    <a:pt x="47" y="18"/>
                    <a:pt x="45" y="19"/>
                    <a:pt x="43" y="20"/>
                  </a:cubicBezTo>
                  <a:cubicBezTo>
                    <a:pt x="42" y="20"/>
                    <a:pt x="41" y="20"/>
                    <a:pt x="41" y="20"/>
                  </a:cubicBezTo>
                  <a:cubicBezTo>
                    <a:pt x="42" y="16"/>
                    <a:pt x="43" y="12"/>
                    <a:pt x="44" y="8"/>
                  </a:cubicBezTo>
                  <a:cubicBezTo>
                    <a:pt x="48" y="8"/>
                    <a:pt x="51" y="7"/>
                    <a:pt x="54" y="7"/>
                  </a:cubicBezTo>
                  <a:cubicBezTo>
                    <a:pt x="55" y="10"/>
                    <a:pt x="55" y="12"/>
                    <a:pt x="56" y="15"/>
                  </a:cubicBezTo>
                  <a:close/>
                  <a:moveTo>
                    <a:pt x="30" y="11"/>
                  </a:moveTo>
                  <a:cubicBezTo>
                    <a:pt x="35" y="10"/>
                    <a:pt x="39" y="9"/>
                    <a:pt x="43" y="8"/>
                  </a:cubicBezTo>
                  <a:cubicBezTo>
                    <a:pt x="42" y="13"/>
                    <a:pt x="40" y="17"/>
                    <a:pt x="39" y="21"/>
                  </a:cubicBezTo>
                  <a:cubicBezTo>
                    <a:pt x="35" y="22"/>
                    <a:pt x="30" y="23"/>
                    <a:pt x="26" y="24"/>
                  </a:cubicBezTo>
                  <a:cubicBezTo>
                    <a:pt x="28" y="20"/>
                    <a:pt x="29" y="16"/>
                    <a:pt x="30" y="11"/>
                  </a:cubicBezTo>
                  <a:close/>
                  <a:moveTo>
                    <a:pt x="21" y="36"/>
                  </a:moveTo>
                  <a:cubicBezTo>
                    <a:pt x="22" y="33"/>
                    <a:pt x="24" y="30"/>
                    <a:pt x="25" y="27"/>
                  </a:cubicBezTo>
                  <a:cubicBezTo>
                    <a:pt x="29" y="26"/>
                    <a:pt x="34" y="25"/>
                    <a:pt x="38" y="24"/>
                  </a:cubicBezTo>
                  <a:cubicBezTo>
                    <a:pt x="37" y="26"/>
                    <a:pt x="36" y="29"/>
                    <a:pt x="35" y="31"/>
                  </a:cubicBezTo>
                  <a:cubicBezTo>
                    <a:pt x="30" y="33"/>
                    <a:pt x="25" y="34"/>
                    <a:pt x="21" y="36"/>
                  </a:cubicBezTo>
                  <a:close/>
                  <a:moveTo>
                    <a:pt x="36" y="34"/>
                  </a:moveTo>
                  <a:cubicBezTo>
                    <a:pt x="40" y="33"/>
                    <a:pt x="44" y="32"/>
                    <a:pt x="47" y="31"/>
                  </a:cubicBezTo>
                  <a:cubicBezTo>
                    <a:pt x="47" y="31"/>
                    <a:pt x="47" y="32"/>
                    <a:pt x="47" y="32"/>
                  </a:cubicBezTo>
                  <a:cubicBezTo>
                    <a:pt x="46" y="35"/>
                    <a:pt x="45" y="39"/>
                    <a:pt x="45" y="42"/>
                  </a:cubicBezTo>
                  <a:cubicBezTo>
                    <a:pt x="41" y="43"/>
                    <a:pt x="38" y="44"/>
                    <a:pt x="34" y="45"/>
                  </a:cubicBezTo>
                  <a:cubicBezTo>
                    <a:pt x="35" y="41"/>
                    <a:pt x="35" y="38"/>
                    <a:pt x="36" y="34"/>
                  </a:cubicBezTo>
                  <a:close/>
                  <a:moveTo>
                    <a:pt x="44" y="44"/>
                  </a:moveTo>
                  <a:cubicBezTo>
                    <a:pt x="44" y="45"/>
                    <a:pt x="44" y="45"/>
                    <a:pt x="44" y="46"/>
                  </a:cubicBezTo>
                  <a:cubicBezTo>
                    <a:pt x="41" y="46"/>
                    <a:pt x="37" y="47"/>
                    <a:pt x="33" y="48"/>
                  </a:cubicBezTo>
                  <a:cubicBezTo>
                    <a:pt x="33" y="48"/>
                    <a:pt x="33" y="47"/>
                    <a:pt x="33" y="47"/>
                  </a:cubicBezTo>
                  <a:cubicBezTo>
                    <a:pt x="37" y="46"/>
                    <a:pt x="41" y="45"/>
                    <a:pt x="44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6" name="Freeform 2341"/>
            <p:cNvSpPr>
              <a:spLocks noEditPoints="1"/>
            </p:cNvSpPr>
            <p:nvPr/>
          </p:nvSpPr>
          <p:spPr bwMode="auto">
            <a:xfrm>
              <a:off x="2851149" y="1433513"/>
              <a:ext cx="379413" cy="280988"/>
            </a:xfrm>
            <a:custGeom>
              <a:avLst/>
              <a:gdLst>
                <a:gd name="T0" fmla="*/ 128 w 244"/>
                <a:gd name="T1" fmla="*/ 168 h 181"/>
                <a:gd name="T2" fmla="*/ 229 w 244"/>
                <a:gd name="T3" fmla="*/ 163 h 181"/>
                <a:gd name="T4" fmla="*/ 220 w 244"/>
                <a:gd name="T5" fmla="*/ 155 h 181"/>
                <a:gd name="T6" fmla="*/ 151 w 244"/>
                <a:gd name="T7" fmla="*/ 40 h 181"/>
                <a:gd name="T8" fmla="*/ 5 w 244"/>
                <a:gd name="T9" fmla="*/ 1 h 181"/>
                <a:gd name="T10" fmla="*/ 131 w 244"/>
                <a:gd name="T11" fmla="*/ 73 h 181"/>
                <a:gd name="T12" fmla="*/ 109 w 244"/>
                <a:gd name="T13" fmla="*/ 80 h 181"/>
                <a:gd name="T14" fmla="*/ 1 w 244"/>
                <a:gd name="T15" fmla="*/ 1 h 181"/>
                <a:gd name="T16" fmla="*/ 113 w 244"/>
                <a:gd name="T17" fmla="*/ 138 h 181"/>
                <a:gd name="T18" fmla="*/ 125 w 244"/>
                <a:gd name="T19" fmla="*/ 130 h 181"/>
                <a:gd name="T20" fmla="*/ 117 w 244"/>
                <a:gd name="T21" fmla="*/ 139 h 181"/>
                <a:gd name="T22" fmla="*/ 145 w 244"/>
                <a:gd name="T23" fmla="*/ 90 h 181"/>
                <a:gd name="T24" fmla="*/ 151 w 244"/>
                <a:gd name="T25" fmla="*/ 93 h 181"/>
                <a:gd name="T26" fmla="*/ 155 w 244"/>
                <a:gd name="T27" fmla="*/ 73 h 181"/>
                <a:gd name="T28" fmla="*/ 149 w 244"/>
                <a:gd name="T29" fmla="*/ 78 h 181"/>
                <a:gd name="T30" fmla="*/ 178 w 244"/>
                <a:gd name="T31" fmla="*/ 105 h 181"/>
                <a:gd name="T32" fmla="*/ 165 w 244"/>
                <a:gd name="T33" fmla="*/ 92 h 181"/>
                <a:gd name="T34" fmla="*/ 181 w 244"/>
                <a:gd name="T35" fmla="*/ 95 h 181"/>
                <a:gd name="T36" fmla="*/ 204 w 244"/>
                <a:gd name="T37" fmla="*/ 127 h 181"/>
                <a:gd name="T38" fmla="*/ 192 w 244"/>
                <a:gd name="T39" fmla="*/ 110 h 181"/>
                <a:gd name="T40" fmla="*/ 185 w 244"/>
                <a:gd name="T41" fmla="*/ 109 h 181"/>
                <a:gd name="T42" fmla="*/ 204 w 244"/>
                <a:gd name="T43" fmla="*/ 127 h 181"/>
                <a:gd name="T44" fmla="*/ 199 w 244"/>
                <a:gd name="T45" fmla="*/ 147 h 181"/>
                <a:gd name="T46" fmla="*/ 198 w 244"/>
                <a:gd name="T47" fmla="*/ 151 h 181"/>
                <a:gd name="T48" fmla="*/ 139 w 244"/>
                <a:gd name="T49" fmla="*/ 154 h 181"/>
                <a:gd name="T50" fmla="*/ 147 w 244"/>
                <a:gd name="T51" fmla="*/ 144 h 181"/>
                <a:gd name="T52" fmla="*/ 157 w 244"/>
                <a:gd name="T53" fmla="*/ 103 h 181"/>
                <a:gd name="T54" fmla="*/ 165 w 244"/>
                <a:gd name="T55" fmla="*/ 84 h 181"/>
                <a:gd name="T56" fmla="*/ 151 w 244"/>
                <a:gd name="T57" fmla="*/ 131 h 181"/>
                <a:gd name="T58" fmla="*/ 148 w 244"/>
                <a:gd name="T59" fmla="*/ 143 h 181"/>
                <a:gd name="T60" fmla="*/ 166 w 244"/>
                <a:gd name="T61" fmla="*/ 138 h 181"/>
                <a:gd name="T62" fmla="*/ 152 w 244"/>
                <a:gd name="T63" fmla="*/ 144 h 181"/>
                <a:gd name="T64" fmla="*/ 156 w 244"/>
                <a:gd name="T65" fmla="*/ 132 h 181"/>
                <a:gd name="T66" fmla="*/ 167 w 244"/>
                <a:gd name="T67" fmla="*/ 140 h 181"/>
                <a:gd name="T68" fmla="*/ 178 w 244"/>
                <a:gd name="T69" fmla="*/ 146 h 181"/>
                <a:gd name="T70" fmla="*/ 182 w 244"/>
                <a:gd name="T71" fmla="*/ 138 h 181"/>
                <a:gd name="T72" fmla="*/ 186 w 244"/>
                <a:gd name="T73" fmla="*/ 123 h 181"/>
                <a:gd name="T74" fmla="*/ 169 w 244"/>
                <a:gd name="T75" fmla="*/ 134 h 181"/>
                <a:gd name="T76" fmla="*/ 177 w 244"/>
                <a:gd name="T77" fmla="*/ 108 h 181"/>
                <a:gd name="T78" fmla="*/ 159 w 244"/>
                <a:gd name="T79" fmla="*/ 121 h 181"/>
                <a:gd name="T80" fmla="*/ 164 w 244"/>
                <a:gd name="T81" fmla="*/ 146 h 181"/>
                <a:gd name="T82" fmla="*/ 169 w 244"/>
                <a:gd name="T83" fmla="*/ 147 h 181"/>
                <a:gd name="T84" fmla="*/ 178 w 244"/>
                <a:gd name="T85" fmla="*/ 148 h 181"/>
                <a:gd name="T86" fmla="*/ 133 w 244"/>
                <a:gd name="T87" fmla="*/ 128 h 181"/>
                <a:gd name="T88" fmla="*/ 133 w 244"/>
                <a:gd name="T89" fmla="*/ 128 h 181"/>
                <a:gd name="T90" fmla="*/ 122 w 244"/>
                <a:gd name="T91" fmla="*/ 141 h 181"/>
                <a:gd name="T92" fmla="*/ 118 w 244"/>
                <a:gd name="T93" fmla="*/ 140 h 181"/>
                <a:gd name="T94" fmla="*/ 133 w 244"/>
                <a:gd name="T95" fmla="*/ 156 h 181"/>
                <a:gd name="T96" fmla="*/ 169 w 244"/>
                <a:gd name="T97" fmla="*/ 160 h 181"/>
                <a:gd name="T98" fmla="*/ 178 w 244"/>
                <a:gd name="T99" fmla="*/ 166 h 181"/>
                <a:gd name="T100" fmla="*/ 200 w 244"/>
                <a:gd name="T101" fmla="*/ 166 h 181"/>
                <a:gd name="T102" fmla="*/ 227 w 244"/>
                <a:gd name="T103" fmla="*/ 168 h 181"/>
                <a:gd name="T104" fmla="*/ 227 w 244"/>
                <a:gd name="T105" fmla="*/ 168 h 181"/>
                <a:gd name="T106" fmla="*/ 217 w 244"/>
                <a:gd name="T107" fmla="*/ 160 h 181"/>
                <a:gd name="T108" fmla="*/ 221 w 244"/>
                <a:gd name="T109" fmla="*/ 149 h 181"/>
                <a:gd name="T110" fmla="*/ 142 w 244"/>
                <a:gd name="T111" fmla="*/ 73 h 181"/>
                <a:gd name="T112" fmla="*/ 146 w 244"/>
                <a:gd name="T113" fmla="*/ 79 h 181"/>
                <a:gd name="T114" fmla="*/ 149 w 244"/>
                <a:gd name="T115" fmla="*/ 74 h 181"/>
                <a:gd name="T116" fmla="*/ 137 w 244"/>
                <a:gd name="T117" fmla="*/ 102 h 181"/>
                <a:gd name="T118" fmla="*/ 110 w 244"/>
                <a:gd name="T119" fmla="*/ 126 h 181"/>
                <a:gd name="T120" fmla="*/ 110 w 244"/>
                <a:gd name="T121" fmla="*/ 138 h 181"/>
                <a:gd name="T122" fmla="*/ 110 w 244"/>
                <a:gd name="T123" fmla="*/ 151 h 181"/>
                <a:gd name="T124" fmla="*/ 110 w 244"/>
                <a:gd name="T125" fmla="*/ 12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4" h="181">
                  <a:moveTo>
                    <a:pt x="89" y="153"/>
                  </a:moveTo>
                  <a:cubicBezTo>
                    <a:pt x="87" y="155"/>
                    <a:pt x="87" y="160"/>
                    <a:pt x="91" y="160"/>
                  </a:cubicBezTo>
                  <a:cubicBezTo>
                    <a:pt x="102" y="163"/>
                    <a:pt x="114" y="165"/>
                    <a:pt x="125" y="168"/>
                  </a:cubicBezTo>
                  <a:cubicBezTo>
                    <a:pt x="125" y="169"/>
                    <a:pt x="126" y="170"/>
                    <a:pt x="127" y="169"/>
                  </a:cubicBezTo>
                  <a:cubicBezTo>
                    <a:pt x="127" y="169"/>
                    <a:pt x="128" y="168"/>
                    <a:pt x="128" y="168"/>
                  </a:cubicBezTo>
                  <a:cubicBezTo>
                    <a:pt x="164" y="176"/>
                    <a:pt x="202" y="181"/>
                    <a:pt x="238" y="176"/>
                  </a:cubicBezTo>
                  <a:cubicBezTo>
                    <a:pt x="238" y="176"/>
                    <a:pt x="238" y="175"/>
                    <a:pt x="238" y="175"/>
                  </a:cubicBezTo>
                  <a:cubicBezTo>
                    <a:pt x="235" y="174"/>
                    <a:pt x="232" y="174"/>
                    <a:pt x="228" y="173"/>
                  </a:cubicBezTo>
                  <a:cubicBezTo>
                    <a:pt x="228" y="172"/>
                    <a:pt x="228" y="170"/>
                    <a:pt x="228" y="168"/>
                  </a:cubicBezTo>
                  <a:cubicBezTo>
                    <a:pt x="231" y="168"/>
                    <a:pt x="232" y="164"/>
                    <a:pt x="229" y="163"/>
                  </a:cubicBezTo>
                  <a:cubicBezTo>
                    <a:pt x="226" y="162"/>
                    <a:pt x="222" y="161"/>
                    <a:pt x="219" y="161"/>
                  </a:cubicBezTo>
                  <a:cubicBezTo>
                    <a:pt x="219" y="160"/>
                    <a:pt x="220" y="159"/>
                    <a:pt x="220" y="158"/>
                  </a:cubicBezTo>
                  <a:cubicBezTo>
                    <a:pt x="221" y="158"/>
                    <a:pt x="222" y="159"/>
                    <a:pt x="223" y="159"/>
                  </a:cubicBezTo>
                  <a:cubicBezTo>
                    <a:pt x="224" y="160"/>
                    <a:pt x="225" y="158"/>
                    <a:pt x="224" y="157"/>
                  </a:cubicBezTo>
                  <a:cubicBezTo>
                    <a:pt x="223" y="157"/>
                    <a:pt x="222" y="156"/>
                    <a:pt x="220" y="155"/>
                  </a:cubicBezTo>
                  <a:cubicBezTo>
                    <a:pt x="221" y="154"/>
                    <a:pt x="221" y="152"/>
                    <a:pt x="222" y="151"/>
                  </a:cubicBezTo>
                  <a:cubicBezTo>
                    <a:pt x="228" y="159"/>
                    <a:pt x="235" y="168"/>
                    <a:pt x="242" y="176"/>
                  </a:cubicBezTo>
                  <a:cubicBezTo>
                    <a:pt x="243" y="177"/>
                    <a:pt x="244" y="176"/>
                    <a:pt x="244" y="175"/>
                  </a:cubicBezTo>
                  <a:cubicBezTo>
                    <a:pt x="217" y="129"/>
                    <a:pt x="190" y="82"/>
                    <a:pt x="150" y="47"/>
                  </a:cubicBezTo>
                  <a:cubicBezTo>
                    <a:pt x="150" y="45"/>
                    <a:pt x="151" y="42"/>
                    <a:pt x="151" y="40"/>
                  </a:cubicBezTo>
                  <a:cubicBezTo>
                    <a:pt x="151" y="40"/>
                    <a:pt x="151" y="39"/>
                    <a:pt x="150" y="40"/>
                  </a:cubicBezTo>
                  <a:cubicBezTo>
                    <a:pt x="149" y="41"/>
                    <a:pt x="148" y="43"/>
                    <a:pt x="148" y="45"/>
                  </a:cubicBezTo>
                  <a:cubicBezTo>
                    <a:pt x="147" y="45"/>
                    <a:pt x="147" y="45"/>
                    <a:pt x="146" y="45"/>
                  </a:cubicBezTo>
                  <a:cubicBezTo>
                    <a:pt x="100" y="31"/>
                    <a:pt x="46" y="30"/>
                    <a:pt x="6" y="1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18" y="20"/>
                    <a:pt x="43" y="28"/>
                    <a:pt x="64" y="34"/>
                  </a:cubicBezTo>
                  <a:cubicBezTo>
                    <a:pt x="90" y="42"/>
                    <a:pt x="117" y="45"/>
                    <a:pt x="143" y="53"/>
                  </a:cubicBezTo>
                  <a:cubicBezTo>
                    <a:pt x="143" y="53"/>
                    <a:pt x="143" y="53"/>
                    <a:pt x="144" y="53"/>
                  </a:cubicBezTo>
                  <a:cubicBezTo>
                    <a:pt x="140" y="60"/>
                    <a:pt x="137" y="66"/>
                    <a:pt x="134" y="73"/>
                  </a:cubicBezTo>
                  <a:cubicBezTo>
                    <a:pt x="133" y="73"/>
                    <a:pt x="132" y="73"/>
                    <a:pt x="131" y="73"/>
                  </a:cubicBezTo>
                  <a:cubicBezTo>
                    <a:pt x="130" y="73"/>
                    <a:pt x="130" y="74"/>
                    <a:pt x="131" y="74"/>
                  </a:cubicBezTo>
                  <a:cubicBezTo>
                    <a:pt x="132" y="74"/>
                    <a:pt x="133" y="74"/>
                    <a:pt x="134" y="74"/>
                  </a:cubicBezTo>
                  <a:cubicBezTo>
                    <a:pt x="134" y="75"/>
                    <a:pt x="134" y="75"/>
                    <a:pt x="133" y="75"/>
                  </a:cubicBezTo>
                  <a:cubicBezTo>
                    <a:pt x="133" y="75"/>
                    <a:pt x="132" y="75"/>
                    <a:pt x="131" y="74"/>
                  </a:cubicBezTo>
                  <a:cubicBezTo>
                    <a:pt x="123" y="71"/>
                    <a:pt x="115" y="74"/>
                    <a:pt x="109" y="80"/>
                  </a:cubicBezTo>
                  <a:cubicBezTo>
                    <a:pt x="102" y="85"/>
                    <a:pt x="97" y="94"/>
                    <a:pt x="96" y="103"/>
                  </a:cubicBezTo>
                  <a:cubicBezTo>
                    <a:pt x="96" y="110"/>
                    <a:pt x="97" y="119"/>
                    <a:pt x="103" y="123"/>
                  </a:cubicBezTo>
                  <a:cubicBezTo>
                    <a:pt x="101" y="126"/>
                    <a:pt x="100" y="131"/>
                    <a:pt x="99" y="134"/>
                  </a:cubicBezTo>
                  <a:cubicBezTo>
                    <a:pt x="98" y="138"/>
                    <a:pt x="96" y="142"/>
                    <a:pt x="95" y="146"/>
                  </a:cubicBezTo>
                  <a:cubicBezTo>
                    <a:pt x="75" y="91"/>
                    <a:pt x="25" y="54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17" y="59"/>
                    <a:pt x="70" y="96"/>
                    <a:pt x="89" y="152"/>
                  </a:cubicBezTo>
                  <a:cubicBezTo>
                    <a:pt x="89" y="152"/>
                    <a:pt x="89" y="153"/>
                    <a:pt x="89" y="153"/>
                  </a:cubicBezTo>
                  <a:close/>
                  <a:moveTo>
                    <a:pt x="113" y="148"/>
                  </a:moveTo>
                  <a:cubicBezTo>
                    <a:pt x="112" y="145"/>
                    <a:pt x="112" y="142"/>
                    <a:pt x="113" y="138"/>
                  </a:cubicBezTo>
                  <a:cubicBezTo>
                    <a:pt x="114" y="139"/>
                    <a:pt x="116" y="139"/>
                    <a:pt x="117" y="139"/>
                  </a:cubicBezTo>
                  <a:cubicBezTo>
                    <a:pt x="117" y="143"/>
                    <a:pt x="117" y="146"/>
                    <a:pt x="115" y="149"/>
                  </a:cubicBezTo>
                  <a:cubicBezTo>
                    <a:pt x="115" y="149"/>
                    <a:pt x="114" y="149"/>
                    <a:pt x="113" y="148"/>
                  </a:cubicBezTo>
                  <a:close/>
                  <a:moveTo>
                    <a:pt x="121" y="130"/>
                  </a:moveTo>
                  <a:cubicBezTo>
                    <a:pt x="123" y="130"/>
                    <a:pt x="124" y="130"/>
                    <a:pt x="125" y="130"/>
                  </a:cubicBezTo>
                  <a:cubicBezTo>
                    <a:pt x="124" y="133"/>
                    <a:pt x="123" y="137"/>
                    <a:pt x="122" y="140"/>
                  </a:cubicBezTo>
                  <a:cubicBezTo>
                    <a:pt x="120" y="140"/>
                    <a:pt x="119" y="139"/>
                    <a:pt x="118" y="139"/>
                  </a:cubicBezTo>
                  <a:cubicBezTo>
                    <a:pt x="118" y="138"/>
                    <a:pt x="118" y="137"/>
                    <a:pt x="117" y="136"/>
                  </a:cubicBezTo>
                  <a:cubicBezTo>
                    <a:pt x="117" y="136"/>
                    <a:pt x="116" y="136"/>
                    <a:pt x="116" y="137"/>
                  </a:cubicBezTo>
                  <a:cubicBezTo>
                    <a:pt x="116" y="137"/>
                    <a:pt x="116" y="138"/>
                    <a:pt x="117" y="139"/>
                  </a:cubicBezTo>
                  <a:cubicBezTo>
                    <a:pt x="115" y="139"/>
                    <a:pt x="114" y="138"/>
                    <a:pt x="113" y="138"/>
                  </a:cubicBezTo>
                  <a:cubicBezTo>
                    <a:pt x="114" y="135"/>
                    <a:pt x="115" y="132"/>
                    <a:pt x="117" y="129"/>
                  </a:cubicBezTo>
                  <a:cubicBezTo>
                    <a:pt x="118" y="129"/>
                    <a:pt x="120" y="130"/>
                    <a:pt x="121" y="130"/>
                  </a:cubicBezTo>
                  <a:close/>
                  <a:moveTo>
                    <a:pt x="147" y="99"/>
                  </a:moveTo>
                  <a:cubicBezTo>
                    <a:pt x="147" y="96"/>
                    <a:pt x="146" y="93"/>
                    <a:pt x="145" y="90"/>
                  </a:cubicBezTo>
                  <a:cubicBezTo>
                    <a:pt x="146" y="86"/>
                    <a:pt x="147" y="83"/>
                    <a:pt x="149" y="79"/>
                  </a:cubicBezTo>
                  <a:cubicBezTo>
                    <a:pt x="153" y="79"/>
                    <a:pt x="157" y="80"/>
                    <a:pt x="161" y="82"/>
                  </a:cubicBezTo>
                  <a:cubicBezTo>
                    <a:pt x="160" y="85"/>
                    <a:pt x="159" y="89"/>
                    <a:pt x="158" y="92"/>
                  </a:cubicBezTo>
                  <a:cubicBezTo>
                    <a:pt x="155" y="92"/>
                    <a:pt x="153" y="92"/>
                    <a:pt x="151" y="93"/>
                  </a:cubicBezTo>
                  <a:cubicBezTo>
                    <a:pt x="150" y="93"/>
                    <a:pt x="150" y="93"/>
                    <a:pt x="151" y="93"/>
                  </a:cubicBezTo>
                  <a:cubicBezTo>
                    <a:pt x="153" y="93"/>
                    <a:pt x="155" y="93"/>
                    <a:pt x="157" y="93"/>
                  </a:cubicBezTo>
                  <a:cubicBezTo>
                    <a:pt x="154" y="106"/>
                    <a:pt x="150" y="118"/>
                    <a:pt x="146" y="130"/>
                  </a:cubicBezTo>
                  <a:cubicBezTo>
                    <a:pt x="142" y="129"/>
                    <a:pt x="139" y="128"/>
                    <a:pt x="136" y="127"/>
                  </a:cubicBezTo>
                  <a:cubicBezTo>
                    <a:pt x="144" y="121"/>
                    <a:pt x="149" y="110"/>
                    <a:pt x="147" y="99"/>
                  </a:cubicBezTo>
                  <a:close/>
                  <a:moveTo>
                    <a:pt x="155" y="73"/>
                  </a:moveTo>
                  <a:cubicBezTo>
                    <a:pt x="154" y="73"/>
                    <a:pt x="153" y="73"/>
                    <a:pt x="151" y="73"/>
                  </a:cubicBezTo>
                  <a:cubicBezTo>
                    <a:pt x="153" y="70"/>
                    <a:pt x="154" y="68"/>
                    <a:pt x="156" y="65"/>
                  </a:cubicBezTo>
                  <a:cubicBezTo>
                    <a:pt x="158" y="68"/>
                    <a:pt x="161" y="71"/>
                    <a:pt x="163" y="73"/>
                  </a:cubicBezTo>
                  <a:cubicBezTo>
                    <a:pt x="162" y="76"/>
                    <a:pt x="162" y="78"/>
                    <a:pt x="161" y="80"/>
                  </a:cubicBezTo>
                  <a:cubicBezTo>
                    <a:pt x="157" y="79"/>
                    <a:pt x="153" y="78"/>
                    <a:pt x="149" y="78"/>
                  </a:cubicBezTo>
                  <a:cubicBezTo>
                    <a:pt x="150" y="77"/>
                    <a:pt x="150" y="76"/>
                    <a:pt x="151" y="74"/>
                  </a:cubicBezTo>
                  <a:cubicBezTo>
                    <a:pt x="152" y="74"/>
                    <a:pt x="154" y="74"/>
                    <a:pt x="155" y="74"/>
                  </a:cubicBezTo>
                  <a:cubicBezTo>
                    <a:pt x="156" y="74"/>
                    <a:pt x="156" y="73"/>
                    <a:pt x="155" y="73"/>
                  </a:cubicBezTo>
                  <a:close/>
                  <a:moveTo>
                    <a:pt x="181" y="95"/>
                  </a:moveTo>
                  <a:cubicBezTo>
                    <a:pt x="180" y="98"/>
                    <a:pt x="179" y="102"/>
                    <a:pt x="178" y="105"/>
                  </a:cubicBezTo>
                  <a:cubicBezTo>
                    <a:pt x="173" y="105"/>
                    <a:pt x="168" y="105"/>
                    <a:pt x="163" y="104"/>
                  </a:cubicBezTo>
                  <a:cubicBezTo>
                    <a:pt x="163" y="101"/>
                    <a:pt x="164" y="97"/>
                    <a:pt x="164" y="94"/>
                  </a:cubicBezTo>
                  <a:cubicBezTo>
                    <a:pt x="169" y="94"/>
                    <a:pt x="173" y="94"/>
                    <a:pt x="177" y="94"/>
                  </a:cubicBezTo>
                  <a:cubicBezTo>
                    <a:pt x="178" y="94"/>
                    <a:pt x="178" y="92"/>
                    <a:pt x="177" y="92"/>
                  </a:cubicBezTo>
                  <a:cubicBezTo>
                    <a:pt x="173" y="92"/>
                    <a:pt x="169" y="92"/>
                    <a:pt x="165" y="92"/>
                  </a:cubicBezTo>
                  <a:cubicBezTo>
                    <a:pt x="165" y="89"/>
                    <a:pt x="165" y="87"/>
                    <a:pt x="165" y="84"/>
                  </a:cubicBezTo>
                  <a:cubicBezTo>
                    <a:pt x="166" y="84"/>
                    <a:pt x="166" y="83"/>
                    <a:pt x="165" y="83"/>
                  </a:cubicBezTo>
                  <a:cubicBezTo>
                    <a:pt x="164" y="82"/>
                    <a:pt x="163" y="82"/>
                    <a:pt x="162" y="81"/>
                  </a:cubicBezTo>
                  <a:cubicBezTo>
                    <a:pt x="163" y="79"/>
                    <a:pt x="164" y="77"/>
                    <a:pt x="164" y="74"/>
                  </a:cubicBezTo>
                  <a:cubicBezTo>
                    <a:pt x="170" y="81"/>
                    <a:pt x="176" y="88"/>
                    <a:pt x="181" y="95"/>
                  </a:cubicBezTo>
                  <a:close/>
                  <a:moveTo>
                    <a:pt x="189" y="106"/>
                  </a:moveTo>
                  <a:cubicBezTo>
                    <a:pt x="186" y="105"/>
                    <a:pt x="182" y="105"/>
                    <a:pt x="178" y="105"/>
                  </a:cubicBezTo>
                  <a:cubicBezTo>
                    <a:pt x="179" y="102"/>
                    <a:pt x="180" y="99"/>
                    <a:pt x="182" y="96"/>
                  </a:cubicBezTo>
                  <a:cubicBezTo>
                    <a:pt x="184" y="99"/>
                    <a:pt x="187" y="102"/>
                    <a:pt x="189" y="106"/>
                  </a:cubicBezTo>
                  <a:close/>
                  <a:moveTo>
                    <a:pt x="204" y="127"/>
                  </a:moveTo>
                  <a:cubicBezTo>
                    <a:pt x="203" y="129"/>
                    <a:pt x="202" y="132"/>
                    <a:pt x="202" y="134"/>
                  </a:cubicBezTo>
                  <a:cubicBezTo>
                    <a:pt x="196" y="134"/>
                    <a:pt x="190" y="134"/>
                    <a:pt x="184" y="134"/>
                  </a:cubicBezTo>
                  <a:cubicBezTo>
                    <a:pt x="185" y="130"/>
                    <a:pt x="186" y="127"/>
                    <a:pt x="188" y="123"/>
                  </a:cubicBezTo>
                  <a:cubicBezTo>
                    <a:pt x="188" y="123"/>
                    <a:pt x="188" y="122"/>
                    <a:pt x="188" y="122"/>
                  </a:cubicBezTo>
                  <a:cubicBezTo>
                    <a:pt x="189" y="118"/>
                    <a:pt x="191" y="114"/>
                    <a:pt x="192" y="110"/>
                  </a:cubicBezTo>
                  <a:cubicBezTo>
                    <a:pt x="192" y="109"/>
                    <a:pt x="192" y="109"/>
                    <a:pt x="191" y="110"/>
                  </a:cubicBezTo>
                  <a:cubicBezTo>
                    <a:pt x="190" y="113"/>
                    <a:pt x="188" y="117"/>
                    <a:pt x="187" y="121"/>
                  </a:cubicBezTo>
                  <a:cubicBezTo>
                    <a:pt x="187" y="121"/>
                    <a:pt x="187" y="121"/>
                    <a:pt x="187" y="121"/>
                  </a:cubicBezTo>
                  <a:cubicBezTo>
                    <a:pt x="186" y="121"/>
                    <a:pt x="184" y="121"/>
                    <a:pt x="183" y="121"/>
                  </a:cubicBezTo>
                  <a:cubicBezTo>
                    <a:pt x="183" y="117"/>
                    <a:pt x="184" y="113"/>
                    <a:pt x="185" y="109"/>
                  </a:cubicBezTo>
                  <a:cubicBezTo>
                    <a:pt x="187" y="109"/>
                    <a:pt x="190" y="109"/>
                    <a:pt x="192" y="109"/>
                  </a:cubicBezTo>
                  <a:cubicBezTo>
                    <a:pt x="198" y="118"/>
                    <a:pt x="204" y="126"/>
                    <a:pt x="211" y="135"/>
                  </a:cubicBezTo>
                  <a:cubicBezTo>
                    <a:pt x="208" y="134"/>
                    <a:pt x="206" y="134"/>
                    <a:pt x="203" y="134"/>
                  </a:cubicBezTo>
                  <a:cubicBezTo>
                    <a:pt x="203" y="132"/>
                    <a:pt x="204" y="129"/>
                    <a:pt x="204" y="127"/>
                  </a:cubicBezTo>
                  <a:cubicBezTo>
                    <a:pt x="204" y="127"/>
                    <a:pt x="204" y="126"/>
                    <a:pt x="204" y="127"/>
                  </a:cubicBezTo>
                  <a:close/>
                  <a:moveTo>
                    <a:pt x="199" y="148"/>
                  </a:moveTo>
                  <a:cubicBezTo>
                    <a:pt x="193" y="147"/>
                    <a:pt x="187" y="146"/>
                    <a:pt x="181" y="146"/>
                  </a:cubicBezTo>
                  <a:cubicBezTo>
                    <a:pt x="182" y="143"/>
                    <a:pt x="183" y="141"/>
                    <a:pt x="183" y="138"/>
                  </a:cubicBezTo>
                  <a:cubicBezTo>
                    <a:pt x="189" y="139"/>
                    <a:pt x="195" y="139"/>
                    <a:pt x="201" y="139"/>
                  </a:cubicBezTo>
                  <a:cubicBezTo>
                    <a:pt x="200" y="142"/>
                    <a:pt x="200" y="144"/>
                    <a:pt x="199" y="147"/>
                  </a:cubicBezTo>
                  <a:cubicBezTo>
                    <a:pt x="199" y="147"/>
                    <a:pt x="199" y="148"/>
                    <a:pt x="199" y="148"/>
                  </a:cubicBezTo>
                  <a:close/>
                  <a:moveTo>
                    <a:pt x="180" y="156"/>
                  </a:moveTo>
                  <a:cubicBezTo>
                    <a:pt x="180" y="155"/>
                    <a:pt x="180" y="154"/>
                    <a:pt x="180" y="153"/>
                  </a:cubicBezTo>
                  <a:cubicBezTo>
                    <a:pt x="180" y="151"/>
                    <a:pt x="181" y="150"/>
                    <a:pt x="181" y="148"/>
                  </a:cubicBezTo>
                  <a:cubicBezTo>
                    <a:pt x="187" y="149"/>
                    <a:pt x="193" y="150"/>
                    <a:pt x="198" y="151"/>
                  </a:cubicBezTo>
                  <a:cubicBezTo>
                    <a:pt x="198" y="153"/>
                    <a:pt x="198" y="155"/>
                    <a:pt x="198" y="157"/>
                  </a:cubicBezTo>
                  <a:cubicBezTo>
                    <a:pt x="192" y="157"/>
                    <a:pt x="186" y="157"/>
                    <a:pt x="180" y="156"/>
                  </a:cubicBezTo>
                  <a:close/>
                  <a:moveTo>
                    <a:pt x="139" y="152"/>
                  </a:moveTo>
                  <a:cubicBezTo>
                    <a:pt x="139" y="153"/>
                    <a:pt x="140" y="153"/>
                    <a:pt x="140" y="154"/>
                  </a:cubicBezTo>
                  <a:cubicBezTo>
                    <a:pt x="139" y="154"/>
                    <a:pt x="139" y="154"/>
                    <a:pt x="139" y="154"/>
                  </a:cubicBezTo>
                  <a:cubicBezTo>
                    <a:pt x="139" y="153"/>
                    <a:pt x="139" y="153"/>
                    <a:pt x="139" y="152"/>
                  </a:cubicBezTo>
                  <a:close/>
                  <a:moveTo>
                    <a:pt x="142" y="154"/>
                  </a:moveTo>
                  <a:cubicBezTo>
                    <a:pt x="141" y="152"/>
                    <a:pt x="141" y="151"/>
                    <a:pt x="141" y="149"/>
                  </a:cubicBezTo>
                  <a:cubicBezTo>
                    <a:pt x="142" y="148"/>
                    <a:pt x="143" y="146"/>
                    <a:pt x="144" y="144"/>
                  </a:cubicBezTo>
                  <a:cubicBezTo>
                    <a:pt x="145" y="144"/>
                    <a:pt x="146" y="144"/>
                    <a:pt x="147" y="144"/>
                  </a:cubicBezTo>
                  <a:cubicBezTo>
                    <a:pt x="146" y="148"/>
                    <a:pt x="146" y="151"/>
                    <a:pt x="145" y="154"/>
                  </a:cubicBezTo>
                  <a:cubicBezTo>
                    <a:pt x="144" y="154"/>
                    <a:pt x="143" y="154"/>
                    <a:pt x="142" y="154"/>
                  </a:cubicBezTo>
                  <a:close/>
                  <a:moveTo>
                    <a:pt x="163" y="94"/>
                  </a:moveTo>
                  <a:cubicBezTo>
                    <a:pt x="162" y="97"/>
                    <a:pt x="161" y="100"/>
                    <a:pt x="160" y="104"/>
                  </a:cubicBezTo>
                  <a:cubicBezTo>
                    <a:pt x="159" y="103"/>
                    <a:pt x="158" y="103"/>
                    <a:pt x="157" y="103"/>
                  </a:cubicBezTo>
                  <a:cubicBezTo>
                    <a:pt x="158" y="100"/>
                    <a:pt x="159" y="97"/>
                    <a:pt x="159" y="93"/>
                  </a:cubicBezTo>
                  <a:cubicBezTo>
                    <a:pt x="161" y="93"/>
                    <a:pt x="162" y="94"/>
                    <a:pt x="163" y="94"/>
                  </a:cubicBezTo>
                  <a:close/>
                  <a:moveTo>
                    <a:pt x="160" y="92"/>
                  </a:moveTo>
                  <a:cubicBezTo>
                    <a:pt x="160" y="89"/>
                    <a:pt x="161" y="86"/>
                    <a:pt x="162" y="82"/>
                  </a:cubicBezTo>
                  <a:cubicBezTo>
                    <a:pt x="163" y="83"/>
                    <a:pt x="164" y="83"/>
                    <a:pt x="165" y="84"/>
                  </a:cubicBezTo>
                  <a:cubicBezTo>
                    <a:pt x="164" y="87"/>
                    <a:pt x="164" y="89"/>
                    <a:pt x="163" y="92"/>
                  </a:cubicBezTo>
                  <a:cubicBezTo>
                    <a:pt x="162" y="92"/>
                    <a:pt x="161" y="92"/>
                    <a:pt x="160" y="92"/>
                  </a:cubicBezTo>
                  <a:close/>
                  <a:moveTo>
                    <a:pt x="157" y="104"/>
                  </a:moveTo>
                  <a:cubicBezTo>
                    <a:pt x="158" y="104"/>
                    <a:pt x="159" y="104"/>
                    <a:pt x="160" y="105"/>
                  </a:cubicBezTo>
                  <a:cubicBezTo>
                    <a:pt x="157" y="114"/>
                    <a:pt x="154" y="122"/>
                    <a:pt x="151" y="131"/>
                  </a:cubicBezTo>
                  <a:cubicBezTo>
                    <a:pt x="151" y="131"/>
                    <a:pt x="150" y="131"/>
                    <a:pt x="149" y="131"/>
                  </a:cubicBezTo>
                  <a:cubicBezTo>
                    <a:pt x="152" y="122"/>
                    <a:pt x="155" y="113"/>
                    <a:pt x="157" y="104"/>
                  </a:cubicBezTo>
                  <a:close/>
                  <a:moveTo>
                    <a:pt x="148" y="133"/>
                  </a:moveTo>
                  <a:cubicBezTo>
                    <a:pt x="149" y="133"/>
                    <a:pt x="150" y="133"/>
                    <a:pt x="151" y="134"/>
                  </a:cubicBezTo>
                  <a:cubicBezTo>
                    <a:pt x="150" y="137"/>
                    <a:pt x="149" y="140"/>
                    <a:pt x="148" y="143"/>
                  </a:cubicBezTo>
                  <a:cubicBezTo>
                    <a:pt x="146" y="143"/>
                    <a:pt x="145" y="143"/>
                    <a:pt x="144" y="143"/>
                  </a:cubicBezTo>
                  <a:cubicBezTo>
                    <a:pt x="146" y="140"/>
                    <a:pt x="147" y="136"/>
                    <a:pt x="148" y="133"/>
                  </a:cubicBezTo>
                  <a:close/>
                  <a:moveTo>
                    <a:pt x="155" y="134"/>
                  </a:moveTo>
                  <a:cubicBezTo>
                    <a:pt x="159" y="135"/>
                    <a:pt x="163" y="136"/>
                    <a:pt x="167" y="136"/>
                  </a:cubicBezTo>
                  <a:cubicBezTo>
                    <a:pt x="167" y="137"/>
                    <a:pt x="167" y="138"/>
                    <a:pt x="166" y="138"/>
                  </a:cubicBezTo>
                  <a:cubicBezTo>
                    <a:pt x="166" y="138"/>
                    <a:pt x="166" y="137"/>
                    <a:pt x="165" y="136"/>
                  </a:cubicBezTo>
                  <a:cubicBezTo>
                    <a:pt x="165" y="136"/>
                    <a:pt x="165" y="136"/>
                    <a:pt x="165" y="137"/>
                  </a:cubicBezTo>
                  <a:cubicBezTo>
                    <a:pt x="165" y="137"/>
                    <a:pt x="166" y="138"/>
                    <a:pt x="166" y="139"/>
                  </a:cubicBezTo>
                  <a:cubicBezTo>
                    <a:pt x="166" y="141"/>
                    <a:pt x="165" y="143"/>
                    <a:pt x="164" y="144"/>
                  </a:cubicBezTo>
                  <a:cubicBezTo>
                    <a:pt x="160" y="144"/>
                    <a:pt x="156" y="144"/>
                    <a:pt x="152" y="144"/>
                  </a:cubicBezTo>
                  <a:cubicBezTo>
                    <a:pt x="153" y="141"/>
                    <a:pt x="154" y="138"/>
                    <a:pt x="155" y="134"/>
                  </a:cubicBezTo>
                  <a:close/>
                  <a:moveTo>
                    <a:pt x="159" y="123"/>
                  </a:moveTo>
                  <a:cubicBezTo>
                    <a:pt x="163" y="123"/>
                    <a:pt x="167" y="123"/>
                    <a:pt x="172" y="123"/>
                  </a:cubicBezTo>
                  <a:cubicBezTo>
                    <a:pt x="170" y="126"/>
                    <a:pt x="169" y="130"/>
                    <a:pt x="168" y="134"/>
                  </a:cubicBezTo>
                  <a:cubicBezTo>
                    <a:pt x="164" y="133"/>
                    <a:pt x="160" y="133"/>
                    <a:pt x="156" y="132"/>
                  </a:cubicBezTo>
                  <a:cubicBezTo>
                    <a:pt x="157" y="129"/>
                    <a:pt x="158" y="126"/>
                    <a:pt x="159" y="123"/>
                  </a:cubicBezTo>
                  <a:close/>
                  <a:moveTo>
                    <a:pt x="167" y="140"/>
                  </a:moveTo>
                  <a:cubicBezTo>
                    <a:pt x="168" y="142"/>
                    <a:pt x="168" y="143"/>
                    <a:pt x="169" y="145"/>
                  </a:cubicBezTo>
                  <a:cubicBezTo>
                    <a:pt x="168" y="145"/>
                    <a:pt x="166" y="145"/>
                    <a:pt x="165" y="144"/>
                  </a:cubicBezTo>
                  <a:cubicBezTo>
                    <a:pt x="166" y="143"/>
                    <a:pt x="166" y="142"/>
                    <a:pt x="167" y="140"/>
                  </a:cubicBezTo>
                  <a:close/>
                  <a:moveTo>
                    <a:pt x="167" y="139"/>
                  </a:moveTo>
                  <a:cubicBezTo>
                    <a:pt x="167" y="138"/>
                    <a:pt x="168" y="137"/>
                    <a:pt x="168" y="136"/>
                  </a:cubicBezTo>
                  <a:cubicBezTo>
                    <a:pt x="169" y="136"/>
                    <a:pt x="169" y="136"/>
                    <a:pt x="170" y="137"/>
                  </a:cubicBezTo>
                  <a:cubicBezTo>
                    <a:pt x="173" y="137"/>
                    <a:pt x="176" y="137"/>
                    <a:pt x="179" y="138"/>
                  </a:cubicBezTo>
                  <a:cubicBezTo>
                    <a:pt x="179" y="140"/>
                    <a:pt x="179" y="143"/>
                    <a:pt x="178" y="146"/>
                  </a:cubicBezTo>
                  <a:cubicBezTo>
                    <a:pt x="177" y="145"/>
                    <a:pt x="176" y="145"/>
                    <a:pt x="175" y="145"/>
                  </a:cubicBezTo>
                  <a:cubicBezTo>
                    <a:pt x="173" y="145"/>
                    <a:pt x="171" y="145"/>
                    <a:pt x="170" y="145"/>
                  </a:cubicBezTo>
                  <a:cubicBezTo>
                    <a:pt x="169" y="143"/>
                    <a:pt x="168" y="141"/>
                    <a:pt x="167" y="139"/>
                  </a:cubicBezTo>
                  <a:close/>
                  <a:moveTo>
                    <a:pt x="181" y="138"/>
                  </a:moveTo>
                  <a:cubicBezTo>
                    <a:pt x="181" y="138"/>
                    <a:pt x="182" y="138"/>
                    <a:pt x="182" y="138"/>
                  </a:cubicBezTo>
                  <a:cubicBezTo>
                    <a:pt x="181" y="140"/>
                    <a:pt x="181" y="143"/>
                    <a:pt x="180" y="146"/>
                  </a:cubicBezTo>
                  <a:cubicBezTo>
                    <a:pt x="180" y="143"/>
                    <a:pt x="180" y="140"/>
                    <a:pt x="181" y="138"/>
                  </a:cubicBezTo>
                  <a:close/>
                  <a:moveTo>
                    <a:pt x="181" y="134"/>
                  </a:moveTo>
                  <a:cubicBezTo>
                    <a:pt x="181" y="131"/>
                    <a:pt x="182" y="127"/>
                    <a:pt x="183" y="123"/>
                  </a:cubicBezTo>
                  <a:cubicBezTo>
                    <a:pt x="184" y="123"/>
                    <a:pt x="185" y="123"/>
                    <a:pt x="186" y="123"/>
                  </a:cubicBezTo>
                  <a:cubicBezTo>
                    <a:pt x="185" y="127"/>
                    <a:pt x="184" y="130"/>
                    <a:pt x="183" y="134"/>
                  </a:cubicBezTo>
                  <a:cubicBezTo>
                    <a:pt x="182" y="134"/>
                    <a:pt x="182" y="134"/>
                    <a:pt x="181" y="134"/>
                  </a:cubicBezTo>
                  <a:close/>
                  <a:moveTo>
                    <a:pt x="180" y="134"/>
                  </a:moveTo>
                  <a:cubicBezTo>
                    <a:pt x="179" y="134"/>
                    <a:pt x="178" y="134"/>
                    <a:pt x="177" y="134"/>
                  </a:cubicBezTo>
                  <a:cubicBezTo>
                    <a:pt x="174" y="134"/>
                    <a:pt x="172" y="134"/>
                    <a:pt x="169" y="134"/>
                  </a:cubicBezTo>
                  <a:cubicBezTo>
                    <a:pt x="170" y="130"/>
                    <a:pt x="171" y="126"/>
                    <a:pt x="172" y="123"/>
                  </a:cubicBezTo>
                  <a:cubicBezTo>
                    <a:pt x="175" y="123"/>
                    <a:pt x="178" y="123"/>
                    <a:pt x="181" y="123"/>
                  </a:cubicBezTo>
                  <a:cubicBezTo>
                    <a:pt x="181" y="127"/>
                    <a:pt x="180" y="130"/>
                    <a:pt x="180" y="134"/>
                  </a:cubicBezTo>
                  <a:close/>
                  <a:moveTo>
                    <a:pt x="173" y="121"/>
                  </a:moveTo>
                  <a:cubicBezTo>
                    <a:pt x="174" y="117"/>
                    <a:pt x="176" y="113"/>
                    <a:pt x="177" y="108"/>
                  </a:cubicBezTo>
                  <a:cubicBezTo>
                    <a:pt x="179" y="109"/>
                    <a:pt x="182" y="109"/>
                    <a:pt x="184" y="109"/>
                  </a:cubicBezTo>
                  <a:cubicBezTo>
                    <a:pt x="183" y="113"/>
                    <a:pt x="182" y="117"/>
                    <a:pt x="182" y="121"/>
                  </a:cubicBezTo>
                  <a:cubicBezTo>
                    <a:pt x="179" y="121"/>
                    <a:pt x="176" y="121"/>
                    <a:pt x="173" y="121"/>
                  </a:cubicBezTo>
                  <a:close/>
                  <a:moveTo>
                    <a:pt x="172" y="121"/>
                  </a:moveTo>
                  <a:cubicBezTo>
                    <a:pt x="168" y="121"/>
                    <a:pt x="164" y="121"/>
                    <a:pt x="159" y="121"/>
                  </a:cubicBezTo>
                  <a:cubicBezTo>
                    <a:pt x="160" y="116"/>
                    <a:pt x="162" y="111"/>
                    <a:pt x="162" y="105"/>
                  </a:cubicBezTo>
                  <a:cubicBezTo>
                    <a:pt x="167" y="107"/>
                    <a:pt x="172" y="108"/>
                    <a:pt x="176" y="108"/>
                  </a:cubicBezTo>
                  <a:cubicBezTo>
                    <a:pt x="175" y="113"/>
                    <a:pt x="174" y="117"/>
                    <a:pt x="172" y="121"/>
                  </a:cubicBezTo>
                  <a:close/>
                  <a:moveTo>
                    <a:pt x="152" y="145"/>
                  </a:moveTo>
                  <a:cubicBezTo>
                    <a:pt x="156" y="145"/>
                    <a:pt x="160" y="146"/>
                    <a:pt x="164" y="146"/>
                  </a:cubicBezTo>
                  <a:cubicBezTo>
                    <a:pt x="162" y="149"/>
                    <a:pt x="161" y="152"/>
                    <a:pt x="160" y="155"/>
                  </a:cubicBezTo>
                  <a:cubicBezTo>
                    <a:pt x="156" y="155"/>
                    <a:pt x="152" y="155"/>
                    <a:pt x="148" y="155"/>
                  </a:cubicBezTo>
                  <a:cubicBezTo>
                    <a:pt x="149" y="151"/>
                    <a:pt x="150" y="148"/>
                    <a:pt x="152" y="145"/>
                  </a:cubicBezTo>
                  <a:close/>
                  <a:moveTo>
                    <a:pt x="165" y="146"/>
                  </a:moveTo>
                  <a:cubicBezTo>
                    <a:pt x="166" y="146"/>
                    <a:pt x="168" y="146"/>
                    <a:pt x="169" y="147"/>
                  </a:cubicBezTo>
                  <a:cubicBezTo>
                    <a:pt x="170" y="150"/>
                    <a:pt x="170" y="153"/>
                    <a:pt x="170" y="156"/>
                  </a:cubicBezTo>
                  <a:cubicBezTo>
                    <a:pt x="167" y="156"/>
                    <a:pt x="164" y="156"/>
                    <a:pt x="161" y="155"/>
                  </a:cubicBezTo>
                  <a:cubicBezTo>
                    <a:pt x="162" y="152"/>
                    <a:pt x="164" y="149"/>
                    <a:pt x="165" y="146"/>
                  </a:cubicBezTo>
                  <a:close/>
                  <a:moveTo>
                    <a:pt x="170" y="147"/>
                  </a:moveTo>
                  <a:cubicBezTo>
                    <a:pt x="173" y="147"/>
                    <a:pt x="176" y="147"/>
                    <a:pt x="178" y="148"/>
                  </a:cubicBezTo>
                  <a:cubicBezTo>
                    <a:pt x="178" y="150"/>
                    <a:pt x="178" y="152"/>
                    <a:pt x="178" y="155"/>
                  </a:cubicBezTo>
                  <a:cubicBezTo>
                    <a:pt x="178" y="155"/>
                    <a:pt x="178" y="156"/>
                    <a:pt x="178" y="156"/>
                  </a:cubicBezTo>
                  <a:cubicBezTo>
                    <a:pt x="176" y="156"/>
                    <a:pt x="174" y="156"/>
                    <a:pt x="171" y="156"/>
                  </a:cubicBezTo>
                  <a:cubicBezTo>
                    <a:pt x="171" y="153"/>
                    <a:pt x="171" y="150"/>
                    <a:pt x="170" y="147"/>
                  </a:cubicBezTo>
                  <a:close/>
                  <a:moveTo>
                    <a:pt x="133" y="128"/>
                  </a:moveTo>
                  <a:cubicBezTo>
                    <a:pt x="137" y="130"/>
                    <a:pt x="141" y="131"/>
                    <a:pt x="145" y="132"/>
                  </a:cubicBezTo>
                  <a:cubicBezTo>
                    <a:pt x="143" y="135"/>
                    <a:pt x="141" y="139"/>
                    <a:pt x="140" y="142"/>
                  </a:cubicBezTo>
                  <a:cubicBezTo>
                    <a:pt x="134" y="142"/>
                    <a:pt x="128" y="141"/>
                    <a:pt x="122" y="140"/>
                  </a:cubicBezTo>
                  <a:cubicBezTo>
                    <a:pt x="123" y="137"/>
                    <a:pt x="124" y="133"/>
                    <a:pt x="126" y="130"/>
                  </a:cubicBezTo>
                  <a:cubicBezTo>
                    <a:pt x="128" y="130"/>
                    <a:pt x="131" y="129"/>
                    <a:pt x="133" y="128"/>
                  </a:cubicBezTo>
                  <a:close/>
                  <a:moveTo>
                    <a:pt x="118" y="140"/>
                  </a:moveTo>
                  <a:cubicBezTo>
                    <a:pt x="119" y="140"/>
                    <a:pt x="120" y="140"/>
                    <a:pt x="121" y="141"/>
                  </a:cubicBezTo>
                  <a:cubicBezTo>
                    <a:pt x="120" y="143"/>
                    <a:pt x="119" y="146"/>
                    <a:pt x="118" y="148"/>
                  </a:cubicBezTo>
                  <a:cubicBezTo>
                    <a:pt x="118" y="149"/>
                    <a:pt x="120" y="150"/>
                    <a:pt x="120" y="149"/>
                  </a:cubicBezTo>
                  <a:cubicBezTo>
                    <a:pt x="121" y="146"/>
                    <a:pt x="121" y="143"/>
                    <a:pt x="122" y="141"/>
                  </a:cubicBezTo>
                  <a:cubicBezTo>
                    <a:pt x="128" y="142"/>
                    <a:pt x="134" y="143"/>
                    <a:pt x="140" y="144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38" y="147"/>
                    <a:pt x="137" y="150"/>
                    <a:pt x="135" y="153"/>
                  </a:cubicBezTo>
                  <a:cubicBezTo>
                    <a:pt x="129" y="152"/>
                    <a:pt x="123" y="151"/>
                    <a:pt x="117" y="150"/>
                  </a:cubicBezTo>
                  <a:cubicBezTo>
                    <a:pt x="118" y="146"/>
                    <a:pt x="119" y="143"/>
                    <a:pt x="118" y="140"/>
                  </a:cubicBezTo>
                  <a:close/>
                  <a:moveTo>
                    <a:pt x="133" y="156"/>
                  </a:moveTo>
                  <a:cubicBezTo>
                    <a:pt x="133" y="157"/>
                    <a:pt x="132" y="158"/>
                    <a:pt x="131" y="159"/>
                  </a:cubicBezTo>
                  <a:cubicBezTo>
                    <a:pt x="125" y="158"/>
                    <a:pt x="119" y="157"/>
                    <a:pt x="114" y="155"/>
                  </a:cubicBezTo>
                  <a:cubicBezTo>
                    <a:pt x="115" y="154"/>
                    <a:pt x="115" y="153"/>
                    <a:pt x="116" y="152"/>
                  </a:cubicBezTo>
                  <a:cubicBezTo>
                    <a:pt x="122" y="153"/>
                    <a:pt x="127" y="155"/>
                    <a:pt x="133" y="156"/>
                  </a:cubicBezTo>
                  <a:close/>
                  <a:moveTo>
                    <a:pt x="167" y="165"/>
                  </a:moveTo>
                  <a:cubicBezTo>
                    <a:pt x="156" y="164"/>
                    <a:pt x="145" y="162"/>
                    <a:pt x="135" y="160"/>
                  </a:cubicBezTo>
                  <a:cubicBezTo>
                    <a:pt x="135" y="159"/>
                    <a:pt x="136" y="158"/>
                    <a:pt x="137" y="157"/>
                  </a:cubicBezTo>
                  <a:cubicBezTo>
                    <a:pt x="147" y="159"/>
                    <a:pt x="158" y="160"/>
                    <a:pt x="169" y="160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69" y="161"/>
                    <a:pt x="171" y="162"/>
                    <a:pt x="171" y="161"/>
                  </a:cubicBezTo>
                  <a:cubicBezTo>
                    <a:pt x="171" y="161"/>
                    <a:pt x="171" y="161"/>
                    <a:pt x="171" y="160"/>
                  </a:cubicBezTo>
                  <a:cubicBezTo>
                    <a:pt x="173" y="161"/>
                    <a:pt x="175" y="161"/>
                    <a:pt x="177" y="161"/>
                  </a:cubicBezTo>
                  <a:cubicBezTo>
                    <a:pt x="177" y="162"/>
                    <a:pt x="177" y="164"/>
                    <a:pt x="176" y="165"/>
                  </a:cubicBezTo>
                  <a:cubicBezTo>
                    <a:pt x="176" y="166"/>
                    <a:pt x="178" y="167"/>
                    <a:pt x="178" y="166"/>
                  </a:cubicBezTo>
                  <a:cubicBezTo>
                    <a:pt x="178" y="164"/>
                    <a:pt x="178" y="163"/>
                    <a:pt x="179" y="161"/>
                  </a:cubicBezTo>
                  <a:cubicBezTo>
                    <a:pt x="179" y="162"/>
                    <a:pt x="180" y="162"/>
                    <a:pt x="181" y="161"/>
                  </a:cubicBezTo>
                  <a:cubicBezTo>
                    <a:pt x="186" y="161"/>
                    <a:pt x="192" y="162"/>
                    <a:pt x="197" y="162"/>
                  </a:cubicBezTo>
                  <a:cubicBezTo>
                    <a:pt x="197" y="164"/>
                    <a:pt x="198" y="165"/>
                    <a:pt x="198" y="166"/>
                  </a:cubicBezTo>
                  <a:cubicBezTo>
                    <a:pt x="198" y="167"/>
                    <a:pt x="200" y="167"/>
                    <a:pt x="200" y="166"/>
                  </a:cubicBezTo>
                  <a:cubicBezTo>
                    <a:pt x="200" y="165"/>
                    <a:pt x="201" y="164"/>
                    <a:pt x="201" y="163"/>
                  </a:cubicBezTo>
                  <a:cubicBezTo>
                    <a:pt x="206" y="163"/>
                    <a:pt x="211" y="164"/>
                    <a:pt x="217" y="165"/>
                  </a:cubicBezTo>
                  <a:cubicBezTo>
                    <a:pt x="216" y="167"/>
                    <a:pt x="216" y="169"/>
                    <a:pt x="217" y="172"/>
                  </a:cubicBezTo>
                  <a:cubicBezTo>
                    <a:pt x="200" y="169"/>
                    <a:pt x="183" y="168"/>
                    <a:pt x="167" y="165"/>
                  </a:cubicBezTo>
                  <a:close/>
                  <a:moveTo>
                    <a:pt x="227" y="168"/>
                  </a:moveTo>
                  <a:cubicBezTo>
                    <a:pt x="227" y="168"/>
                    <a:pt x="228" y="168"/>
                    <a:pt x="228" y="168"/>
                  </a:cubicBezTo>
                  <a:cubicBezTo>
                    <a:pt x="228" y="170"/>
                    <a:pt x="228" y="171"/>
                    <a:pt x="228" y="173"/>
                  </a:cubicBezTo>
                  <a:cubicBezTo>
                    <a:pt x="225" y="173"/>
                    <a:pt x="222" y="172"/>
                    <a:pt x="219" y="172"/>
                  </a:cubicBezTo>
                  <a:cubicBezTo>
                    <a:pt x="219" y="170"/>
                    <a:pt x="219" y="168"/>
                    <a:pt x="219" y="166"/>
                  </a:cubicBezTo>
                  <a:cubicBezTo>
                    <a:pt x="222" y="167"/>
                    <a:pt x="224" y="167"/>
                    <a:pt x="227" y="168"/>
                  </a:cubicBezTo>
                  <a:close/>
                  <a:moveTo>
                    <a:pt x="217" y="160"/>
                  </a:moveTo>
                  <a:cubicBezTo>
                    <a:pt x="212" y="159"/>
                    <a:pt x="206" y="158"/>
                    <a:pt x="201" y="158"/>
                  </a:cubicBezTo>
                  <a:cubicBezTo>
                    <a:pt x="201" y="156"/>
                    <a:pt x="201" y="154"/>
                    <a:pt x="201" y="152"/>
                  </a:cubicBezTo>
                  <a:cubicBezTo>
                    <a:pt x="207" y="153"/>
                    <a:pt x="212" y="155"/>
                    <a:pt x="218" y="157"/>
                  </a:cubicBezTo>
                  <a:cubicBezTo>
                    <a:pt x="218" y="158"/>
                    <a:pt x="217" y="159"/>
                    <a:pt x="217" y="160"/>
                  </a:cubicBezTo>
                  <a:close/>
                  <a:moveTo>
                    <a:pt x="219" y="154"/>
                  </a:moveTo>
                  <a:cubicBezTo>
                    <a:pt x="213" y="152"/>
                    <a:pt x="208" y="150"/>
                    <a:pt x="201" y="149"/>
                  </a:cubicBezTo>
                  <a:cubicBezTo>
                    <a:pt x="202" y="145"/>
                    <a:pt x="202" y="142"/>
                    <a:pt x="202" y="139"/>
                  </a:cubicBezTo>
                  <a:cubicBezTo>
                    <a:pt x="206" y="139"/>
                    <a:pt x="209" y="138"/>
                    <a:pt x="213" y="138"/>
                  </a:cubicBezTo>
                  <a:cubicBezTo>
                    <a:pt x="215" y="142"/>
                    <a:pt x="218" y="145"/>
                    <a:pt x="221" y="149"/>
                  </a:cubicBezTo>
                  <a:cubicBezTo>
                    <a:pt x="220" y="151"/>
                    <a:pt x="219" y="153"/>
                    <a:pt x="219" y="154"/>
                  </a:cubicBezTo>
                  <a:close/>
                  <a:moveTo>
                    <a:pt x="147" y="57"/>
                  </a:moveTo>
                  <a:cubicBezTo>
                    <a:pt x="150" y="60"/>
                    <a:pt x="153" y="62"/>
                    <a:pt x="155" y="65"/>
                  </a:cubicBezTo>
                  <a:cubicBezTo>
                    <a:pt x="153" y="67"/>
                    <a:pt x="152" y="70"/>
                    <a:pt x="150" y="73"/>
                  </a:cubicBezTo>
                  <a:cubicBezTo>
                    <a:pt x="147" y="73"/>
                    <a:pt x="145" y="73"/>
                    <a:pt x="142" y="73"/>
                  </a:cubicBezTo>
                  <a:cubicBezTo>
                    <a:pt x="144" y="68"/>
                    <a:pt x="146" y="62"/>
                    <a:pt x="147" y="57"/>
                  </a:cubicBezTo>
                  <a:close/>
                  <a:moveTo>
                    <a:pt x="149" y="74"/>
                  </a:moveTo>
                  <a:cubicBezTo>
                    <a:pt x="149" y="75"/>
                    <a:pt x="148" y="77"/>
                    <a:pt x="147" y="78"/>
                  </a:cubicBezTo>
                  <a:cubicBezTo>
                    <a:pt x="147" y="78"/>
                    <a:pt x="146" y="78"/>
                    <a:pt x="146" y="78"/>
                  </a:cubicBezTo>
                  <a:cubicBezTo>
                    <a:pt x="145" y="78"/>
                    <a:pt x="145" y="79"/>
                    <a:pt x="146" y="79"/>
                  </a:cubicBezTo>
                  <a:cubicBezTo>
                    <a:pt x="146" y="79"/>
                    <a:pt x="147" y="79"/>
                    <a:pt x="147" y="79"/>
                  </a:cubicBezTo>
                  <a:cubicBezTo>
                    <a:pt x="146" y="82"/>
                    <a:pt x="145" y="84"/>
                    <a:pt x="144" y="87"/>
                  </a:cubicBezTo>
                  <a:cubicBezTo>
                    <a:pt x="142" y="85"/>
                    <a:pt x="141" y="82"/>
                    <a:pt x="139" y="80"/>
                  </a:cubicBezTo>
                  <a:cubicBezTo>
                    <a:pt x="140" y="78"/>
                    <a:pt x="141" y="76"/>
                    <a:pt x="141" y="74"/>
                  </a:cubicBezTo>
                  <a:cubicBezTo>
                    <a:pt x="144" y="74"/>
                    <a:pt x="147" y="74"/>
                    <a:pt x="149" y="74"/>
                  </a:cubicBezTo>
                  <a:close/>
                  <a:moveTo>
                    <a:pt x="114" y="89"/>
                  </a:moveTo>
                  <a:cubicBezTo>
                    <a:pt x="120" y="83"/>
                    <a:pt x="125" y="83"/>
                    <a:pt x="129" y="86"/>
                  </a:cubicBezTo>
                  <a:cubicBezTo>
                    <a:pt x="129" y="86"/>
                    <a:pt x="128" y="86"/>
                    <a:pt x="128" y="86"/>
                  </a:cubicBezTo>
                  <a:cubicBezTo>
                    <a:pt x="127" y="90"/>
                    <a:pt x="131" y="93"/>
                    <a:pt x="133" y="91"/>
                  </a:cubicBezTo>
                  <a:cubicBezTo>
                    <a:pt x="135" y="94"/>
                    <a:pt x="136" y="98"/>
                    <a:pt x="137" y="102"/>
                  </a:cubicBezTo>
                  <a:cubicBezTo>
                    <a:pt x="140" y="113"/>
                    <a:pt x="132" y="121"/>
                    <a:pt x="121" y="121"/>
                  </a:cubicBezTo>
                  <a:cubicBezTo>
                    <a:pt x="116" y="122"/>
                    <a:pt x="112" y="120"/>
                    <a:pt x="109" y="117"/>
                  </a:cubicBezTo>
                  <a:cubicBezTo>
                    <a:pt x="108" y="113"/>
                    <a:pt x="106" y="109"/>
                    <a:pt x="106" y="105"/>
                  </a:cubicBezTo>
                  <a:cubicBezTo>
                    <a:pt x="106" y="99"/>
                    <a:pt x="110" y="93"/>
                    <a:pt x="114" y="89"/>
                  </a:cubicBezTo>
                  <a:close/>
                  <a:moveTo>
                    <a:pt x="110" y="126"/>
                  </a:moveTo>
                  <a:cubicBezTo>
                    <a:pt x="112" y="127"/>
                    <a:pt x="113" y="127"/>
                    <a:pt x="115" y="128"/>
                  </a:cubicBezTo>
                  <a:cubicBezTo>
                    <a:pt x="113" y="131"/>
                    <a:pt x="112" y="134"/>
                    <a:pt x="111" y="137"/>
                  </a:cubicBezTo>
                  <a:cubicBezTo>
                    <a:pt x="109" y="137"/>
                    <a:pt x="108" y="137"/>
                    <a:pt x="107" y="136"/>
                  </a:cubicBezTo>
                  <a:cubicBezTo>
                    <a:pt x="107" y="136"/>
                    <a:pt x="107" y="137"/>
                    <a:pt x="107" y="137"/>
                  </a:cubicBezTo>
                  <a:cubicBezTo>
                    <a:pt x="108" y="137"/>
                    <a:pt x="109" y="137"/>
                    <a:pt x="110" y="138"/>
                  </a:cubicBezTo>
                  <a:cubicBezTo>
                    <a:pt x="110" y="141"/>
                    <a:pt x="109" y="144"/>
                    <a:pt x="109" y="147"/>
                  </a:cubicBezTo>
                  <a:cubicBezTo>
                    <a:pt x="108" y="147"/>
                    <a:pt x="106" y="146"/>
                    <a:pt x="105" y="146"/>
                  </a:cubicBezTo>
                  <a:cubicBezTo>
                    <a:pt x="104" y="145"/>
                    <a:pt x="104" y="146"/>
                    <a:pt x="104" y="147"/>
                  </a:cubicBezTo>
                  <a:cubicBezTo>
                    <a:pt x="106" y="148"/>
                    <a:pt x="108" y="148"/>
                    <a:pt x="110" y="149"/>
                  </a:cubicBezTo>
                  <a:cubicBezTo>
                    <a:pt x="110" y="150"/>
                    <a:pt x="110" y="151"/>
                    <a:pt x="110" y="151"/>
                  </a:cubicBezTo>
                  <a:cubicBezTo>
                    <a:pt x="111" y="154"/>
                    <a:pt x="114" y="153"/>
                    <a:pt x="114" y="151"/>
                  </a:cubicBezTo>
                  <a:cubicBezTo>
                    <a:pt x="114" y="151"/>
                    <a:pt x="114" y="151"/>
                    <a:pt x="114" y="151"/>
                  </a:cubicBezTo>
                  <a:cubicBezTo>
                    <a:pt x="114" y="152"/>
                    <a:pt x="113" y="154"/>
                    <a:pt x="111" y="155"/>
                  </a:cubicBezTo>
                  <a:cubicBezTo>
                    <a:pt x="106" y="154"/>
                    <a:pt x="102" y="153"/>
                    <a:pt x="97" y="152"/>
                  </a:cubicBezTo>
                  <a:cubicBezTo>
                    <a:pt x="102" y="144"/>
                    <a:pt x="107" y="135"/>
                    <a:pt x="110" y="1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7" name="Freeform 2342"/>
            <p:cNvSpPr>
              <a:spLocks/>
            </p:cNvSpPr>
            <p:nvPr/>
          </p:nvSpPr>
          <p:spPr bwMode="auto">
            <a:xfrm>
              <a:off x="2662237" y="1484313"/>
              <a:ext cx="7938" cy="77788"/>
            </a:xfrm>
            <a:custGeom>
              <a:avLst/>
              <a:gdLst>
                <a:gd name="T0" fmla="*/ 1 w 5"/>
                <a:gd name="T1" fmla="*/ 50 h 50"/>
                <a:gd name="T2" fmla="*/ 5 w 5"/>
                <a:gd name="T3" fmla="*/ 0 h 50"/>
                <a:gd name="T4" fmla="*/ 1 w 5"/>
                <a:gd name="T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0">
                  <a:moveTo>
                    <a:pt x="1" y="50"/>
                  </a:moveTo>
                  <a:cubicBezTo>
                    <a:pt x="1" y="33"/>
                    <a:pt x="2" y="16"/>
                    <a:pt x="5" y="0"/>
                  </a:cubicBezTo>
                  <a:cubicBezTo>
                    <a:pt x="1" y="16"/>
                    <a:pt x="0" y="33"/>
                    <a:pt x="1" y="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8" name="Freeform 2343"/>
            <p:cNvSpPr>
              <a:spLocks/>
            </p:cNvSpPr>
            <p:nvPr/>
          </p:nvSpPr>
          <p:spPr bwMode="auto">
            <a:xfrm>
              <a:off x="2663824" y="1562100"/>
              <a:ext cx="1588" cy="7938"/>
            </a:xfrm>
            <a:custGeom>
              <a:avLst/>
              <a:gdLst>
                <a:gd name="T0" fmla="*/ 1 w 1"/>
                <a:gd name="T1" fmla="*/ 5 h 5"/>
                <a:gd name="T2" fmla="*/ 0 w 1"/>
                <a:gd name="T3" fmla="*/ 0 h 5"/>
                <a:gd name="T4" fmla="*/ 1 w 1"/>
                <a:gd name="T5" fmla="*/ 5 h 5"/>
                <a:gd name="T6" fmla="*/ 1 w 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1" y="3"/>
                    <a:pt x="0" y="2"/>
                    <a:pt x="0" y="0"/>
                  </a:cubicBezTo>
                  <a:cubicBezTo>
                    <a:pt x="0" y="2"/>
                    <a:pt x="0" y="3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9" name="Freeform 2344"/>
            <p:cNvSpPr>
              <a:spLocks/>
            </p:cNvSpPr>
            <p:nvPr/>
          </p:nvSpPr>
          <p:spPr bwMode="auto">
            <a:xfrm>
              <a:off x="2670174" y="1217613"/>
              <a:ext cx="515938" cy="266700"/>
            </a:xfrm>
            <a:custGeom>
              <a:avLst/>
              <a:gdLst>
                <a:gd name="T0" fmla="*/ 26 w 333"/>
                <a:gd name="T1" fmla="*/ 92 h 172"/>
                <a:gd name="T2" fmla="*/ 26 w 333"/>
                <a:gd name="T3" fmla="*/ 92 h 172"/>
                <a:gd name="T4" fmla="*/ 108 w 333"/>
                <a:gd name="T5" fmla="*/ 33 h 172"/>
                <a:gd name="T6" fmla="*/ 59 w 333"/>
                <a:gd name="T7" fmla="*/ 68 h 172"/>
                <a:gd name="T8" fmla="*/ 0 w 333"/>
                <a:gd name="T9" fmla="*/ 172 h 172"/>
                <a:gd name="T10" fmla="*/ 62 w 333"/>
                <a:gd name="T11" fmla="*/ 70 h 172"/>
                <a:gd name="T12" fmla="*/ 136 w 333"/>
                <a:gd name="T13" fmla="*/ 27 h 172"/>
                <a:gd name="T14" fmla="*/ 176 w 333"/>
                <a:gd name="T15" fmla="*/ 16 h 172"/>
                <a:gd name="T16" fmla="*/ 204 w 333"/>
                <a:gd name="T17" fmla="*/ 13 h 172"/>
                <a:gd name="T18" fmla="*/ 248 w 333"/>
                <a:gd name="T19" fmla="*/ 15 h 172"/>
                <a:gd name="T20" fmla="*/ 330 w 333"/>
                <a:gd name="T21" fmla="*/ 35 h 172"/>
                <a:gd name="T22" fmla="*/ 331 w 333"/>
                <a:gd name="T23" fmla="*/ 32 h 172"/>
                <a:gd name="T24" fmla="*/ 170 w 333"/>
                <a:gd name="T25" fmla="*/ 8 h 172"/>
                <a:gd name="T26" fmla="*/ 91 w 333"/>
                <a:gd name="T27" fmla="*/ 34 h 172"/>
                <a:gd name="T28" fmla="*/ 26 w 333"/>
                <a:gd name="T29" fmla="*/ 9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3" h="172">
                  <a:moveTo>
                    <a:pt x="26" y="92"/>
                  </a:moveTo>
                  <a:cubicBezTo>
                    <a:pt x="26" y="92"/>
                    <a:pt x="26" y="92"/>
                    <a:pt x="26" y="92"/>
                  </a:cubicBezTo>
                  <a:cubicBezTo>
                    <a:pt x="48" y="66"/>
                    <a:pt x="76" y="47"/>
                    <a:pt x="108" y="33"/>
                  </a:cubicBezTo>
                  <a:cubicBezTo>
                    <a:pt x="90" y="43"/>
                    <a:pt x="74" y="55"/>
                    <a:pt x="59" y="68"/>
                  </a:cubicBezTo>
                  <a:cubicBezTo>
                    <a:pt x="28" y="97"/>
                    <a:pt x="8" y="133"/>
                    <a:pt x="0" y="172"/>
                  </a:cubicBezTo>
                  <a:cubicBezTo>
                    <a:pt x="9" y="133"/>
                    <a:pt x="32" y="97"/>
                    <a:pt x="62" y="70"/>
                  </a:cubicBezTo>
                  <a:cubicBezTo>
                    <a:pt x="83" y="51"/>
                    <a:pt x="109" y="37"/>
                    <a:pt x="136" y="27"/>
                  </a:cubicBezTo>
                  <a:cubicBezTo>
                    <a:pt x="149" y="22"/>
                    <a:pt x="162" y="18"/>
                    <a:pt x="176" y="16"/>
                  </a:cubicBezTo>
                  <a:cubicBezTo>
                    <a:pt x="185" y="14"/>
                    <a:pt x="194" y="13"/>
                    <a:pt x="204" y="13"/>
                  </a:cubicBezTo>
                  <a:cubicBezTo>
                    <a:pt x="219" y="12"/>
                    <a:pt x="233" y="13"/>
                    <a:pt x="248" y="15"/>
                  </a:cubicBezTo>
                  <a:cubicBezTo>
                    <a:pt x="276" y="18"/>
                    <a:pt x="303" y="27"/>
                    <a:pt x="330" y="35"/>
                  </a:cubicBezTo>
                  <a:cubicBezTo>
                    <a:pt x="332" y="36"/>
                    <a:pt x="333" y="33"/>
                    <a:pt x="331" y="32"/>
                  </a:cubicBezTo>
                  <a:cubicBezTo>
                    <a:pt x="284" y="6"/>
                    <a:pt x="223" y="0"/>
                    <a:pt x="170" y="8"/>
                  </a:cubicBezTo>
                  <a:cubicBezTo>
                    <a:pt x="143" y="12"/>
                    <a:pt x="116" y="21"/>
                    <a:pt x="91" y="34"/>
                  </a:cubicBezTo>
                  <a:cubicBezTo>
                    <a:pt x="65" y="48"/>
                    <a:pt x="44" y="69"/>
                    <a:pt x="26" y="9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0" name="Freeform 2345"/>
            <p:cNvSpPr>
              <a:spLocks noEditPoints="1"/>
            </p:cNvSpPr>
            <p:nvPr/>
          </p:nvSpPr>
          <p:spPr bwMode="auto">
            <a:xfrm>
              <a:off x="2722562" y="1547813"/>
              <a:ext cx="93663" cy="117475"/>
            </a:xfrm>
            <a:custGeom>
              <a:avLst/>
              <a:gdLst>
                <a:gd name="T0" fmla="*/ 2 w 60"/>
                <a:gd name="T1" fmla="*/ 53 h 76"/>
                <a:gd name="T2" fmla="*/ 11 w 60"/>
                <a:gd name="T3" fmla="*/ 73 h 76"/>
                <a:gd name="T4" fmla="*/ 39 w 60"/>
                <a:gd name="T5" fmla="*/ 68 h 76"/>
                <a:gd name="T6" fmla="*/ 51 w 60"/>
                <a:gd name="T7" fmla="*/ 66 h 76"/>
                <a:gd name="T8" fmla="*/ 58 w 60"/>
                <a:gd name="T9" fmla="*/ 62 h 76"/>
                <a:gd name="T10" fmla="*/ 54 w 60"/>
                <a:gd name="T11" fmla="*/ 1 h 76"/>
                <a:gd name="T12" fmla="*/ 6 w 60"/>
                <a:gd name="T13" fmla="*/ 15 h 76"/>
                <a:gd name="T14" fmla="*/ 21 w 60"/>
                <a:gd name="T15" fmla="*/ 22 h 76"/>
                <a:gd name="T16" fmla="*/ 16 w 60"/>
                <a:gd name="T17" fmla="*/ 19 h 76"/>
                <a:gd name="T18" fmla="*/ 15 w 60"/>
                <a:gd name="T19" fmla="*/ 16 h 76"/>
                <a:gd name="T20" fmla="*/ 2 w 60"/>
                <a:gd name="T21" fmla="*/ 19 h 76"/>
                <a:gd name="T22" fmla="*/ 4 w 60"/>
                <a:gd name="T23" fmla="*/ 45 h 76"/>
                <a:gd name="T24" fmla="*/ 9 w 60"/>
                <a:gd name="T25" fmla="*/ 49 h 76"/>
                <a:gd name="T26" fmla="*/ 11 w 60"/>
                <a:gd name="T27" fmla="*/ 57 h 76"/>
                <a:gd name="T28" fmla="*/ 13 w 60"/>
                <a:gd name="T29" fmla="*/ 62 h 76"/>
                <a:gd name="T30" fmla="*/ 21 w 60"/>
                <a:gd name="T31" fmla="*/ 61 h 76"/>
                <a:gd name="T32" fmla="*/ 15 w 60"/>
                <a:gd name="T33" fmla="*/ 68 h 76"/>
                <a:gd name="T34" fmla="*/ 42 w 60"/>
                <a:gd name="T35" fmla="*/ 44 h 76"/>
                <a:gd name="T36" fmla="*/ 39 w 60"/>
                <a:gd name="T37" fmla="*/ 61 h 76"/>
                <a:gd name="T38" fmla="*/ 24 w 60"/>
                <a:gd name="T39" fmla="*/ 62 h 76"/>
                <a:gd name="T40" fmla="*/ 28 w 60"/>
                <a:gd name="T41" fmla="*/ 61 h 76"/>
                <a:gd name="T42" fmla="*/ 28 w 60"/>
                <a:gd name="T43" fmla="*/ 46 h 76"/>
                <a:gd name="T44" fmla="*/ 36 w 60"/>
                <a:gd name="T45" fmla="*/ 47 h 76"/>
                <a:gd name="T46" fmla="*/ 33 w 60"/>
                <a:gd name="T47" fmla="*/ 34 h 76"/>
                <a:gd name="T48" fmla="*/ 27 w 60"/>
                <a:gd name="T49" fmla="*/ 42 h 76"/>
                <a:gd name="T50" fmla="*/ 19 w 60"/>
                <a:gd name="T51" fmla="*/ 35 h 76"/>
                <a:gd name="T52" fmla="*/ 31 w 60"/>
                <a:gd name="T53" fmla="*/ 32 h 76"/>
                <a:gd name="T54" fmla="*/ 26 w 60"/>
                <a:gd name="T55" fmla="*/ 44 h 76"/>
                <a:gd name="T56" fmla="*/ 15 w 60"/>
                <a:gd name="T57" fmla="*/ 54 h 76"/>
                <a:gd name="T58" fmla="*/ 26 w 60"/>
                <a:gd name="T59" fmla="*/ 44 h 76"/>
                <a:gd name="T60" fmla="*/ 49 w 60"/>
                <a:gd name="T61" fmla="*/ 59 h 76"/>
                <a:gd name="T62" fmla="*/ 49 w 60"/>
                <a:gd name="T63" fmla="*/ 28 h 76"/>
                <a:gd name="T64" fmla="*/ 27 w 60"/>
                <a:gd name="T65" fmla="*/ 14 h 76"/>
                <a:gd name="T66" fmla="*/ 49 w 60"/>
                <a:gd name="T67" fmla="*/ 25 h 76"/>
                <a:gd name="T68" fmla="*/ 33 w 60"/>
                <a:gd name="T69" fmla="*/ 32 h 76"/>
                <a:gd name="T70" fmla="*/ 40 w 60"/>
                <a:gd name="T71" fmla="*/ 14 h 76"/>
                <a:gd name="T72" fmla="*/ 22 w 60"/>
                <a:gd name="T73" fmla="*/ 23 h 76"/>
                <a:gd name="T74" fmla="*/ 16 w 60"/>
                <a:gd name="T75" fmla="*/ 19 h 76"/>
                <a:gd name="T76" fmla="*/ 17 w 60"/>
                <a:gd name="T77" fmla="*/ 32 h 76"/>
                <a:gd name="T78" fmla="*/ 17 w 60"/>
                <a:gd name="T79" fmla="*/ 32 h 76"/>
                <a:gd name="T80" fmla="*/ 7 w 60"/>
                <a:gd name="T81" fmla="*/ 43 h 76"/>
                <a:gd name="T82" fmla="*/ 16 w 60"/>
                <a:gd name="T83" fmla="*/ 1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" h="76">
                  <a:moveTo>
                    <a:pt x="0" y="52"/>
                  </a:moveTo>
                  <a:cubicBezTo>
                    <a:pt x="0" y="54"/>
                    <a:pt x="2" y="54"/>
                    <a:pt x="2" y="53"/>
                  </a:cubicBezTo>
                  <a:cubicBezTo>
                    <a:pt x="3" y="52"/>
                    <a:pt x="4" y="50"/>
                    <a:pt x="4" y="49"/>
                  </a:cubicBezTo>
                  <a:cubicBezTo>
                    <a:pt x="6" y="57"/>
                    <a:pt x="8" y="65"/>
                    <a:pt x="11" y="73"/>
                  </a:cubicBezTo>
                  <a:cubicBezTo>
                    <a:pt x="11" y="74"/>
                    <a:pt x="13" y="76"/>
                    <a:pt x="14" y="75"/>
                  </a:cubicBezTo>
                  <a:cubicBezTo>
                    <a:pt x="22" y="72"/>
                    <a:pt x="31" y="70"/>
                    <a:pt x="39" y="68"/>
                  </a:cubicBezTo>
                  <a:cubicBezTo>
                    <a:pt x="40" y="69"/>
                    <a:pt x="41" y="69"/>
                    <a:pt x="41" y="68"/>
                  </a:cubicBezTo>
                  <a:cubicBezTo>
                    <a:pt x="44" y="67"/>
                    <a:pt x="47" y="66"/>
                    <a:pt x="51" y="66"/>
                  </a:cubicBezTo>
                  <a:cubicBezTo>
                    <a:pt x="51" y="66"/>
                    <a:pt x="52" y="65"/>
                    <a:pt x="52" y="65"/>
                  </a:cubicBezTo>
                  <a:cubicBezTo>
                    <a:pt x="54" y="67"/>
                    <a:pt x="58" y="66"/>
                    <a:pt x="58" y="62"/>
                  </a:cubicBezTo>
                  <a:cubicBezTo>
                    <a:pt x="60" y="43"/>
                    <a:pt x="52" y="24"/>
                    <a:pt x="58" y="5"/>
                  </a:cubicBezTo>
                  <a:cubicBezTo>
                    <a:pt x="59" y="3"/>
                    <a:pt x="56" y="0"/>
                    <a:pt x="54" y="1"/>
                  </a:cubicBezTo>
                  <a:cubicBezTo>
                    <a:pt x="38" y="6"/>
                    <a:pt x="22" y="11"/>
                    <a:pt x="6" y="14"/>
                  </a:cubicBezTo>
                  <a:cubicBezTo>
                    <a:pt x="5" y="14"/>
                    <a:pt x="6" y="15"/>
                    <a:pt x="6" y="15"/>
                  </a:cubicBezTo>
                  <a:cubicBezTo>
                    <a:pt x="13" y="15"/>
                    <a:pt x="19" y="15"/>
                    <a:pt x="26" y="15"/>
                  </a:cubicBezTo>
                  <a:cubicBezTo>
                    <a:pt x="24" y="17"/>
                    <a:pt x="22" y="20"/>
                    <a:pt x="21" y="22"/>
                  </a:cubicBezTo>
                  <a:cubicBezTo>
                    <a:pt x="19" y="21"/>
                    <a:pt x="18" y="20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8"/>
                    <a:pt x="16" y="17"/>
                    <a:pt x="16" y="17"/>
                  </a:cubicBezTo>
                  <a:cubicBezTo>
                    <a:pt x="17" y="16"/>
                    <a:pt x="15" y="16"/>
                    <a:pt x="15" y="16"/>
                  </a:cubicBezTo>
                  <a:cubicBezTo>
                    <a:pt x="13" y="24"/>
                    <a:pt x="10" y="32"/>
                    <a:pt x="6" y="39"/>
                  </a:cubicBezTo>
                  <a:cubicBezTo>
                    <a:pt x="5" y="33"/>
                    <a:pt x="4" y="26"/>
                    <a:pt x="2" y="19"/>
                  </a:cubicBezTo>
                  <a:cubicBezTo>
                    <a:pt x="2" y="18"/>
                    <a:pt x="0" y="18"/>
                    <a:pt x="0" y="19"/>
                  </a:cubicBezTo>
                  <a:cubicBezTo>
                    <a:pt x="1" y="28"/>
                    <a:pt x="2" y="37"/>
                    <a:pt x="4" y="45"/>
                  </a:cubicBezTo>
                  <a:cubicBezTo>
                    <a:pt x="3" y="48"/>
                    <a:pt x="1" y="50"/>
                    <a:pt x="0" y="52"/>
                  </a:cubicBezTo>
                  <a:close/>
                  <a:moveTo>
                    <a:pt x="9" y="49"/>
                  </a:moveTo>
                  <a:cubicBezTo>
                    <a:pt x="10" y="50"/>
                    <a:pt x="11" y="52"/>
                    <a:pt x="12" y="53"/>
                  </a:cubicBezTo>
                  <a:cubicBezTo>
                    <a:pt x="11" y="54"/>
                    <a:pt x="11" y="55"/>
                    <a:pt x="11" y="57"/>
                  </a:cubicBezTo>
                  <a:cubicBezTo>
                    <a:pt x="10" y="54"/>
                    <a:pt x="9" y="51"/>
                    <a:pt x="9" y="49"/>
                  </a:cubicBezTo>
                  <a:close/>
                  <a:moveTo>
                    <a:pt x="13" y="62"/>
                  </a:moveTo>
                  <a:cubicBezTo>
                    <a:pt x="13" y="60"/>
                    <a:pt x="14" y="58"/>
                    <a:pt x="14" y="56"/>
                  </a:cubicBezTo>
                  <a:cubicBezTo>
                    <a:pt x="16" y="58"/>
                    <a:pt x="19" y="59"/>
                    <a:pt x="21" y="61"/>
                  </a:cubicBezTo>
                  <a:cubicBezTo>
                    <a:pt x="21" y="63"/>
                    <a:pt x="20" y="65"/>
                    <a:pt x="20" y="67"/>
                  </a:cubicBezTo>
                  <a:cubicBezTo>
                    <a:pt x="18" y="67"/>
                    <a:pt x="17" y="68"/>
                    <a:pt x="15" y="68"/>
                  </a:cubicBezTo>
                  <a:cubicBezTo>
                    <a:pt x="14" y="66"/>
                    <a:pt x="13" y="64"/>
                    <a:pt x="13" y="62"/>
                  </a:cubicBezTo>
                  <a:close/>
                  <a:moveTo>
                    <a:pt x="42" y="44"/>
                  </a:moveTo>
                  <a:cubicBezTo>
                    <a:pt x="42" y="44"/>
                    <a:pt x="42" y="44"/>
                    <a:pt x="43" y="44"/>
                  </a:cubicBezTo>
                  <a:cubicBezTo>
                    <a:pt x="41" y="50"/>
                    <a:pt x="40" y="55"/>
                    <a:pt x="39" y="61"/>
                  </a:cubicBezTo>
                  <a:cubicBezTo>
                    <a:pt x="34" y="63"/>
                    <a:pt x="28" y="64"/>
                    <a:pt x="23" y="66"/>
                  </a:cubicBezTo>
                  <a:cubicBezTo>
                    <a:pt x="23" y="64"/>
                    <a:pt x="23" y="63"/>
                    <a:pt x="24" y="62"/>
                  </a:cubicBezTo>
                  <a:cubicBezTo>
                    <a:pt x="25" y="63"/>
                    <a:pt x="26" y="63"/>
                    <a:pt x="28" y="63"/>
                  </a:cubicBezTo>
                  <a:cubicBezTo>
                    <a:pt x="29" y="64"/>
                    <a:pt x="30" y="62"/>
                    <a:pt x="28" y="61"/>
                  </a:cubicBezTo>
                  <a:cubicBezTo>
                    <a:pt x="27" y="61"/>
                    <a:pt x="25" y="61"/>
                    <a:pt x="24" y="60"/>
                  </a:cubicBezTo>
                  <a:cubicBezTo>
                    <a:pt x="25" y="55"/>
                    <a:pt x="27" y="50"/>
                    <a:pt x="28" y="46"/>
                  </a:cubicBezTo>
                  <a:cubicBezTo>
                    <a:pt x="30" y="47"/>
                    <a:pt x="33" y="48"/>
                    <a:pt x="35" y="49"/>
                  </a:cubicBezTo>
                  <a:cubicBezTo>
                    <a:pt x="36" y="49"/>
                    <a:pt x="37" y="48"/>
                    <a:pt x="36" y="47"/>
                  </a:cubicBezTo>
                  <a:cubicBezTo>
                    <a:pt x="33" y="46"/>
                    <a:pt x="31" y="45"/>
                    <a:pt x="29" y="43"/>
                  </a:cubicBezTo>
                  <a:cubicBezTo>
                    <a:pt x="30" y="40"/>
                    <a:pt x="31" y="37"/>
                    <a:pt x="33" y="34"/>
                  </a:cubicBezTo>
                  <a:cubicBezTo>
                    <a:pt x="36" y="37"/>
                    <a:pt x="39" y="40"/>
                    <a:pt x="42" y="44"/>
                  </a:cubicBezTo>
                  <a:close/>
                  <a:moveTo>
                    <a:pt x="27" y="42"/>
                  </a:moveTo>
                  <a:cubicBezTo>
                    <a:pt x="26" y="41"/>
                    <a:pt x="24" y="40"/>
                    <a:pt x="23" y="39"/>
                  </a:cubicBezTo>
                  <a:cubicBezTo>
                    <a:pt x="22" y="38"/>
                    <a:pt x="20" y="36"/>
                    <a:pt x="19" y="35"/>
                  </a:cubicBezTo>
                  <a:cubicBezTo>
                    <a:pt x="20" y="31"/>
                    <a:pt x="21" y="28"/>
                    <a:pt x="22" y="24"/>
                  </a:cubicBezTo>
                  <a:cubicBezTo>
                    <a:pt x="25" y="27"/>
                    <a:pt x="28" y="29"/>
                    <a:pt x="31" y="32"/>
                  </a:cubicBezTo>
                  <a:cubicBezTo>
                    <a:pt x="30" y="35"/>
                    <a:pt x="28" y="39"/>
                    <a:pt x="27" y="42"/>
                  </a:cubicBezTo>
                  <a:close/>
                  <a:moveTo>
                    <a:pt x="26" y="44"/>
                  </a:moveTo>
                  <a:cubicBezTo>
                    <a:pt x="24" y="49"/>
                    <a:pt x="23" y="54"/>
                    <a:pt x="21" y="59"/>
                  </a:cubicBezTo>
                  <a:cubicBezTo>
                    <a:pt x="19" y="57"/>
                    <a:pt x="17" y="56"/>
                    <a:pt x="15" y="54"/>
                  </a:cubicBezTo>
                  <a:cubicBezTo>
                    <a:pt x="16" y="48"/>
                    <a:pt x="17" y="42"/>
                    <a:pt x="19" y="36"/>
                  </a:cubicBezTo>
                  <a:cubicBezTo>
                    <a:pt x="21" y="39"/>
                    <a:pt x="23" y="42"/>
                    <a:pt x="26" y="44"/>
                  </a:cubicBezTo>
                  <a:close/>
                  <a:moveTo>
                    <a:pt x="51" y="60"/>
                  </a:moveTo>
                  <a:cubicBezTo>
                    <a:pt x="50" y="59"/>
                    <a:pt x="50" y="59"/>
                    <a:pt x="49" y="59"/>
                  </a:cubicBezTo>
                  <a:cubicBezTo>
                    <a:pt x="46" y="60"/>
                    <a:pt x="44" y="60"/>
                    <a:pt x="42" y="61"/>
                  </a:cubicBezTo>
                  <a:cubicBezTo>
                    <a:pt x="42" y="49"/>
                    <a:pt x="46" y="39"/>
                    <a:pt x="49" y="28"/>
                  </a:cubicBezTo>
                  <a:cubicBezTo>
                    <a:pt x="50" y="38"/>
                    <a:pt x="52" y="49"/>
                    <a:pt x="51" y="60"/>
                  </a:cubicBezTo>
                  <a:close/>
                  <a:moveTo>
                    <a:pt x="27" y="14"/>
                  </a:moveTo>
                  <a:cubicBezTo>
                    <a:pt x="35" y="13"/>
                    <a:pt x="42" y="12"/>
                    <a:pt x="50" y="9"/>
                  </a:cubicBezTo>
                  <a:cubicBezTo>
                    <a:pt x="49" y="15"/>
                    <a:pt x="49" y="20"/>
                    <a:pt x="49" y="25"/>
                  </a:cubicBezTo>
                  <a:cubicBezTo>
                    <a:pt x="47" y="31"/>
                    <a:pt x="45" y="37"/>
                    <a:pt x="43" y="42"/>
                  </a:cubicBezTo>
                  <a:cubicBezTo>
                    <a:pt x="40" y="39"/>
                    <a:pt x="37" y="35"/>
                    <a:pt x="33" y="32"/>
                  </a:cubicBezTo>
                  <a:cubicBezTo>
                    <a:pt x="36" y="26"/>
                    <a:pt x="38" y="20"/>
                    <a:pt x="40" y="14"/>
                  </a:cubicBezTo>
                  <a:cubicBezTo>
                    <a:pt x="41" y="14"/>
                    <a:pt x="40" y="13"/>
                    <a:pt x="40" y="14"/>
                  </a:cubicBezTo>
                  <a:cubicBezTo>
                    <a:pt x="37" y="19"/>
                    <a:pt x="34" y="25"/>
                    <a:pt x="32" y="31"/>
                  </a:cubicBezTo>
                  <a:cubicBezTo>
                    <a:pt x="29" y="28"/>
                    <a:pt x="26" y="26"/>
                    <a:pt x="22" y="23"/>
                  </a:cubicBezTo>
                  <a:cubicBezTo>
                    <a:pt x="24" y="20"/>
                    <a:pt x="25" y="17"/>
                    <a:pt x="27" y="14"/>
                  </a:cubicBezTo>
                  <a:close/>
                  <a:moveTo>
                    <a:pt x="16" y="19"/>
                  </a:moveTo>
                  <a:cubicBezTo>
                    <a:pt x="17" y="20"/>
                    <a:pt x="19" y="22"/>
                    <a:pt x="21" y="23"/>
                  </a:cubicBezTo>
                  <a:cubicBezTo>
                    <a:pt x="19" y="26"/>
                    <a:pt x="18" y="29"/>
                    <a:pt x="17" y="32"/>
                  </a:cubicBezTo>
                  <a:cubicBezTo>
                    <a:pt x="17" y="32"/>
                    <a:pt x="17" y="32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5" y="38"/>
                    <a:pt x="13" y="45"/>
                    <a:pt x="12" y="51"/>
                  </a:cubicBezTo>
                  <a:cubicBezTo>
                    <a:pt x="10" y="48"/>
                    <a:pt x="9" y="46"/>
                    <a:pt x="7" y="43"/>
                  </a:cubicBezTo>
                  <a:cubicBezTo>
                    <a:pt x="7" y="43"/>
                    <a:pt x="7" y="43"/>
                    <a:pt x="7" y="42"/>
                  </a:cubicBezTo>
                  <a:cubicBezTo>
                    <a:pt x="10" y="35"/>
                    <a:pt x="14" y="27"/>
                    <a:pt x="16" y="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1" name="Freeform 2346"/>
            <p:cNvSpPr>
              <a:spLocks/>
            </p:cNvSpPr>
            <p:nvPr/>
          </p:nvSpPr>
          <p:spPr bwMode="auto">
            <a:xfrm>
              <a:off x="2747962" y="1593850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2" name="Freeform 2347"/>
            <p:cNvSpPr>
              <a:spLocks/>
            </p:cNvSpPr>
            <p:nvPr/>
          </p:nvSpPr>
          <p:spPr bwMode="auto">
            <a:xfrm>
              <a:off x="2747962" y="1590675"/>
              <a:ext cx="0" cy="3175"/>
            </a:xfrm>
            <a:custGeom>
              <a:avLst/>
              <a:gdLst>
                <a:gd name="T0" fmla="*/ 1 h 2"/>
                <a:gd name="T1" fmla="*/ 2 h 2"/>
                <a:gd name="T2" fmla="*/ 1 h 2"/>
                <a:gd name="T3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65" name="Group 2564"/>
          <p:cNvGrpSpPr/>
          <p:nvPr/>
        </p:nvGrpSpPr>
        <p:grpSpPr>
          <a:xfrm>
            <a:off x="1035843" y="4126988"/>
            <a:ext cx="611188" cy="735012"/>
            <a:chOff x="6356349" y="1951038"/>
            <a:chExt cx="611188" cy="735012"/>
          </a:xfrm>
        </p:grpSpPr>
        <p:sp>
          <p:nvSpPr>
            <p:cNvPr id="2413" name="Freeform 2348"/>
            <p:cNvSpPr>
              <a:spLocks noEditPoints="1"/>
            </p:cNvSpPr>
            <p:nvPr/>
          </p:nvSpPr>
          <p:spPr bwMode="auto">
            <a:xfrm>
              <a:off x="6545262" y="2209800"/>
              <a:ext cx="239713" cy="193675"/>
            </a:xfrm>
            <a:custGeom>
              <a:avLst/>
              <a:gdLst>
                <a:gd name="T0" fmla="*/ 142 w 155"/>
                <a:gd name="T1" fmla="*/ 19 h 125"/>
                <a:gd name="T2" fmla="*/ 152 w 155"/>
                <a:gd name="T3" fmla="*/ 2 h 125"/>
                <a:gd name="T4" fmla="*/ 149 w 155"/>
                <a:gd name="T5" fmla="*/ 0 h 125"/>
                <a:gd name="T6" fmla="*/ 136 w 155"/>
                <a:gd name="T7" fmla="*/ 17 h 125"/>
                <a:gd name="T8" fmla="*/ 120 w 155"/>
                <a:gd name="T9" fmla="*/ 36 h 125"/>
                <a:gd name="T10" fmla="*/ 105 w 155"/>
                <a:gd name="T11" fmla="*/ 57 h 125"/>
                <a:gd name="T12" fmla="*/ 93 w 155"/>
                <a:gd name="T13" fmla="*/ 77 h 125"/>
                <a:gd name="T14" fmla="*/ 90 w 155"/>
                <a:gd name="T15" fmla="*/ 83 h 125"/>
                <a:gd name="T16" fmla="*/ 90 w 155"/>
                <a:gd name="T17" fmla="*/ 83 h 125"/>
                <a:gd name="T18" fmla="*/ 89 w 155"/>
                <a:gd name="T19" fmla="*/ 84 h 125"/>
                <a:gd name="T20" fmla="*/ 89 w 155"/>
                <a:gd name="T21" fmla="*/ 84 h 125"/>
                <a:gd name="T22" fmla="*/ 85 w 155"/>
                <a:gd name="T23" fmla="*/ 83 h 125"/>
                <a:gd name="T24" fmla="*/ 72 w 155"/>
                <a:gd name="T25" fmla="*/ 86 h 125"/>
                <a:gd name="T26" fmla="*/ 71 w 155"/>
                <a:gd name="T27" fmla="*/ 84 h 125"/>
                <a:gd name="T28" fmla="*/ 12 w 155"/>
                <a:gd name="T29" fmla="*/ 32 h 125"/>
                <a:gd name="T30" fmla="*/ 8 w 155"/>
                <a:gd name="T31" fmla="*/ 32 h 125"/>
                <a:gd name="T32" fmla="*/ 4 w 155"/>
                <a:gd name="T33" fmla="*/ 34 h 125"/>
                <a:gd name="T34" fmla="*/ 1 w 155"/>
                <a:gd name="T35" fmla="*/ 38 h 125"/>
                <a:gd name="T36" fmla="*/ 63 w 155"/>
                <a:gd name="T37" fmla="*/ 98 h 125"/>
                <a:gd name="T38" fmla="*/ 62 w 155"/>
                <a:gd name="T39" fmla="*/ 101 h 125"/>
                <a:gd name="T40" fmla="*/ 64 w 155"/>
                <a:gd name="T41" fmla="*/ 106 h 125"/>
                <a:gd name="T42" fmla="*/ 75 w 155"/>
                <a:gd name="T43" fmla="*/ 112 h 125"/>
                <a:gd name="T44" fmla="*/ 77 w 155"/>
                <a:gd name="T45" fmla="*/ 115 h 125"/>
                <a:gd name="T46" fmla="*/ 100 w 155"/>
                <a:gd name="T47" fmla="*/ 103 h 125"/>
                <a:gd name="T48" fmla="*/ 98 w 155"/>
                <a:gd name="T49" fmla="*/ 93 h 125"/>
                <a:gd name="T50" fmla="*/ 155 w 155"/>
                <a:gd name="T51" fmla="*/ 6 h 125"/>
                <a:gd name="T52" fmla="*/ 155 w 155"/>
                <a:gd name="T53" fmla="*/ 6 h 125"/>
                <a:gd name="T54" fmla="*/ 142 w 155"/>
                <a:gd name="T55" fmla="*/ 19 h 125"/>
                <a:gd name="T56" fmla="*/ 8 w 155"/>
                <a:gd name="T57" fmla="*/ 40 h 125"/>
                <a:gd name="T58" fmla="*/ 16 w 155"/>
                <a:gd name="T59" fmla="*/ 43 h 125"/>
                <a:gd name="T60" fmla="*/ 35 w 155"/>
                <a:gd name="T61" fmla="*/ 58 h 125"/>
                <a:gd name="T62" fmla="*/ 70 w 155"/>
                <a:gd name="T63" fmla="*/ 86 h 125"/>
                <a:gd name="T64" fmla="*/ 71 w 155"/>
                <a:gd name="T65" fmla="*/ 86 h 125"/>
                <a:gd name="T66" fmla="*/ 66 w 155"/>
                <a:gd name="T67" fmla="*/ 93 h 125"/>
                <a:gd name="T68" fmla="*/ 8 w 155"/>
                <a:gd name="T69" fmla="*/ 40 h 125"/>
                <a:gd name="T70" fmla="*/ 86 w 155"/>
                <a:gd name="T71" fmla="*/ 111 h 125"/>
                <a:gd name="T72" fmla="*/ 81 w 155"/>
                <a:gd name="T73" fmla="*/ 105 h 125"/>
                <a:gd name="T74" fmla="*/ 78 w 155"/>
                <a:gd name="T75" fmla="*/ 103 h 125"/>
                <a:gd name="T76" fmla="*/ 76 w 155"/>
                <a:gd name="T77" fmla="*/ 93 h 125"/>
                <a:gd name="T78" fmla="*/ 83 w 155"/>
                <a:gd name="T79" fmla="*/ 91 h 125"/>
                <a:gd name="T80" fmla="*/ 91 w 155"/>
                <a:gd name="T81" fmla="*/ 96 h 125"/>
                <a:gd name="T82" fmla="*/ 90 w 155"/>
                <a:gd name="T83" fmla="*/ 96 h 125"/>
                <a:gd name="T84" fmla="*/ 92 w 155"/>
                <a:gd name="T85" fmla="*/ 100 h 125"/>
                <a:gd name="T86" fmla="*/ 86 w 155"/>
                <a:gd name="T87" fmla="*/ 111 h 125"/>
                <a:gd name="T88" fmla="*/ 96 w 155"/>
                <a:gd name="T89" fmla="*/ 89 h 125"/>
                <a:gd name="T90" fmla="*/ 91 w 155"/>
                <a:gd name="T91" fmla="*/ 85 h 125"/>
                <a:gd name="T92" fmla="*/ 108 w 155"/>
                <a:gd name="T93" fmla="*/ 60 h 125"/>
                <a:gd name="T94" fmla="*/ 126 w 155"/>
                <a:gd name="T95" fmla="*/ 37 h 125"/>
                <a:gd name="T96" fmla="*/ 138 w 155"/>
                <a:gd name="T97" fmla="*/ 24 h 125"/>
                <a:gd name="T98" fmla="*/ 122 w 155"/>
                <a:gd name="T99" fmla="*/ 46 h 125"/>
                <a:gd name="T100" fmla="*/ 96 w 155"/>
                <a:gd name="T101" fmla="*/ 8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5" h="125">
                  <a:moveTo>
                    <a:pt x="142" y="19"/>
                  </a:moveTo>
                  <a:cubicBezTo>
                    <a:pt x="146" y="13"/>
                    <a:pt x="150" y="8"/>
                    <a:pt x="152" y="2"/>
                  </a:cubicBezTo>
                  <a:cubicBezTo>
                    <a:pt x="152" y="0"/>
                    <a:pt x="150" y="0"/>
                    <a:pt x="149" y="0"/>
                  </a:cubicBezTo>
                  <a:cubicBezTo>
                    <a:pt x="144" y="5"/>
                    <a:pt x="141" y="11"/>
                    <a:pt x="136" y="17"/>
                  </a:cubicBezTo>
                  <a:cubicBezTo>
                    <a:pt x="131" y="23"/>
                    <a:pt x="125" y="30"/>
                    <a:pt x="120" y="36"/>
                  </a:cubicBezTo>
                  <a:cubicBezTo>
                    <a:pt x="115" y="43"/>
                    <a:pt x="110" y="49"/>
                    <a:pt x="105" y="57"/>
                  </a:cubicBezTo>
                  <a:cubicBezTo>
                    <a:pt x="101" y="63"/>
                    <a:pt x="97" y="70"/>
                    <a:pt x="93" y="77"/>
                  </a:cubicBezTo>
                  <a:cubicBezTo>
                    <a:pt x="92" y="79"/>
                    <a:pt x="91" y="81"/>
                    <a:pt x="90" y="83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3"/>
                    <a:pt x="89" y="84"/>
                    <a:pt x="89" y="84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8" y="84"/>
                    <a:pt x="86" y="83"/>
                    <a:pt x="85" y="83"/>
                  </a:cubicBezTo>
                  <a:cubicBezTo>
                    <a:pt x="80" y="82"/>
                    <a:pt x="75" y="83"/>
                    <a:pt x="72" y="86"/>
                  </a:cubicBezTo>
                  <a:cubicBezTo>
                    <a:pt x="72" y="85"/>
                    <a:pt x="72" y="85"/>
                    <a:pt x="71" y="84"/>
                  </a:cubicBezTo>
                  <a:cubicBezTo>
                    <a:pt x="50" y="69"/>
                    <a:pt x="35" y="46"/>
                    <a:pt x="12" y="32"/>
                  </a:cubicBezTo>
                  <a:cubicBezTo>
                    <a:pt x="11" y="32"/>
                    <a:pt x="9" y="32"/>
                    <a:pt x="8" y="32"/>
                  </a:cubicBezTo>
                  <a:cubicBezTo>
                    <a:pt x="7" y="33"/>
                    <a:pt x="5" y="33"/>
                    <a:pt x="4" y="34"/>
                  </a:cubicBezTo>
                  <a:cubicBezTo>
                    <a:pt x="2" y="34"/>
                    <a:pt x="0" y="36"/>
                    <a:pt x="1" y="38"/>
                  </a:cubicBezTo>
                  <a:cubicBezTo>
                    <a:pt x="12" y="66"/>
                    <a:pt x="35" y="87"/>
                    <a:pt x="63" y="98"/>
                  </a:cubicBezTo>
                  <a:cubicBezTo>
                    <a:pt x="63" y="99"/>
                    <a:pt x="62" y="100"/>
                    <a:pt x="62" y="101"/>
                  </a:cubicBezTo>
                  <a:cubicBezTo>
                    <a:pt x="62" y="103"/>
                    <a:pt x="62" y="105"/>
                    <a:pt x="64" y="106"/>
                  </a:cubicBezTo>
                  <a:cubicBezTo>
                    <a:pt x="66" y="107"/>
                    <a:pt x="71" y="110"/>
                    <a:pt x="75" y="112"/>
                  </a:cubicBezTo>
                  <a:cubicBezTo>
                    <a:pt x="76" y="113"/>
                    <a:pt x="77" y="115"/>
                    <a:pt x="77" y="115"/>
                  </a:cubicBezTo>
                  <a:cubicBezTo>
                    <a:pt x="86" y="125"/>
                    <a:pt x="99" y="111"/>
                    <a:pt x="100" y="103"/>
                  </a:cubicBezTo>
                  <a:cubicBezTo>
                    <a:pt x="100" y="99"/>
                    <a:pt x="100" y="96"/>
                    <a:pt x="98" y="93"/>
                  </a:cubicBezTo>
                  <a:cubicBezTo>
                    <a:pt x="119" y="65"/>
                    <a:pt x="130" y="30"/>
                    <a:pt x="155" y="6"/>
                  </a:cubicBezTo>
                  <a:cubicBezTo>
                    <a:pt x="155" y="6"/>
                    <a:pt x="155" y="5"/>
                    <a:pt x="155" y="6"/>
                  </a:cubicBezTo>
                  <a:cubicBezTo>
                    <a:pt x="150" y="10"/>
                    <a:pt x="146" y="14"/>
                    <a:pt x="142" y="19"/>
                  </a:cubicBezTo>
                  <a:close/>
                  <a:moveTo>
                    <a:pt x="8" y="40"/>
                  </a:moveTo>
                  <a:cubicBezTo>
                    <a:pt x="11" y="40"/>
                    <a:pt x="13" y="40"/>
                    <a:pt x="16" y="43"/>
                  </a:cubicBezTo>
                  <a:cubicBezTo>
                    <a:pt x="23" y="47"/>
                    <a:pt x="29" y="53"/>
                    <a:pt x="35" y="58"/>
                  </a:cubicBezTo>
                  <a:cubicBezTo>
                    <a:pt x="46" y="68"/>
                    <a:pt x="57" y="78"/>
                    <a:pt x="70" y="86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69" y="88"/>
                    <a:pt x="67" y="90"/>
                    <a:pt x="66" y="93"/>
                  </a:cubicBezTo>
                  <a:cubicBezTo>
                    <a:pt x="41" y="81"/>
                    <a:pt x="20" y="65"/>
                    <a:pt x="8" y="40"/>
                  </a:cubicBezTo>
                  <a:close/>
                  <a:moveTo>
                    <a:pt x="86" y="111"/>
                  </a:moveTo>
                  <a:cubicBezTo>
                    <a:pt x="87" y="108"/>
                    <a:pt x="83" y="106"/>
                    <a:pt x="81" y="105"/>
                  </a:cubicBezTo>
                  <a:cubicBezTo>
                    <a:pt x="80" y="104"/>
                    <a:pt x="79" y="104"/>
                    <a:pt x="78" y="103"/>
                  </a:cubicBezTo>
                  <a:cubicBezTo>
                    <a:pt x="77" y="100"/>
                    <a:pt x="77" y="96"/>
                    <a:pt x="76" y="93"/>
                  </a:cubicBezTo>
                  <a:cubicBezTo>
                    <a:pt x="78" y="92"/>
                    <a:pt x="80" y="91"/>
                    <a:pt x="83" y="91"/>
                  </a:cubicBezTo>
                  <a:cubicBezTo>
                    <a:pt x="86" y="91"/>
                    <a:pt x="89" y="93"/>
                    <a:pt x="91" y="96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89" y="98"/>
                    <a:pt x="90" y="101"/>
                    <a:pt x="92" y="100"/>
                  </a:cubicBezTo>
                  <a:cubicBezTo>
                    <a:pt x="92" y="103"/>
                    <a:pt x="89" y="109"/>
                    <a:pt x="86" y="111"/>
                  </a:cubicBezTo>
                  <a:close/>
                  <a:moveTo>
                    <a:pt x="96" y="89"/>
                  </a:moveTo>
                  <a:cubicBezTo>
                    <a:pt x="94" y="87"/>
                    <a:pt x="93" y="86"/>
                    <a:pt x="91" y="85"/>
                  </a:cubicBezTo>
                  <a:cubicBezTo>
                    <a:pt x="95" y="83"/>
                    <a:pt x="107" y="63"/>
                    <a:pt x="108" y="60"/>
                  </a:cubicBezTo>
                  <a:cubicBezTo>
                    <a:pt x="114" y="52"/>
                    <a:pt x="120" y="45"/>
                    <a:pt x="126" y="37"/>
                  </a:cubicBezTo>
                  <a:cubicBezTo>
                    <a:pt x="129" y="33"/>
                    <a:pt x="134" y="28"/>
                    <a:pt x="138" y="24"/>
                  </a:cubicBezTo>
                  <a:cubicBezTo>
                    <a:pt x="132" y="31"/>
                    <a:pt x="127" y="38"/>
                    <a:pt x="122" y="46"/>
                  </a:cubicBezTo>
                  <a:cubicBezTo>
                    <a:pt x="114" y="60"/>
                    <a:pt x="106" y="75"/>
                    <a:pt x="96" y="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4" name="Freeform 2349"/>
            <p:cNvSpPr>
              <a:spLocks/>
            </p:cNvSpPr>
            <p:nvPr/>
          </p:nvSpPr>
          <p:spPr bwMode="auto">
            <a:xfrm>
              <a:off x="6646862" y="2151063"/>
              <a:ext cx="15875" cy="58738"/>
            </a:xfrm>
            <a:custGeom>
              <a:avLst/>
              <a:gdLst>
                <a:gd name="T0" fmla="*/ 7 w 10"/>
                <a:gd name="T1" fmla="*/ 36 h 38"/>
                <a:gd name="T2" fmla="*/ 9 w 10"/>
                <a:gd name="T3" fmla="*/ 21 h 38"/>
                <a:gd name="T4" fmla="*/ 10 w 10"/>
                <a:gd name="T5" fmla="*/ 12 h 38"/>
                <a:gd name="T6" fmla="*/ 10 w 10"/>
                <a:gd name="T7" fmla="*/ 2 h 38"/>
                <a:gd name="T8" fmla="*/ 8 w 10"/>
                <a:gd name="T9" fmla="*/ 1 h 38"/>
                <a:gd name="T10" fmla="*/ 5 w 10"/>
                <a:gd name="T11" fmla="*/ 7 h 38"/>
                <a:gd name="T12" fmla="*/ 2 w 10"/>
                <a:gd name="T13" fmla="*/ 18 h 38"/>
                <a:gd name="T14" fmla="*/ 3 w 10"/>
                <a:gd name="T15" fmla="*/ 36 h 38"/>
                <a:gd name="T16" fmla="*/ 7 w 10"/>
                <a:gd name="T17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38">
                  <a:moveTo>
                    <a:pt x="7" y="36"/>
                  </a:moveTo>
                  <a:cubicBezTo>
                    <a:pt x="9" y="31"/>
                    <a:pt x="9" y="27"/>
                    <a:pt x="9" y="21"/>
                  </a:cubicBezTo>
                  <a:cubicBezTo>
                    <a:pt x="10" y="18"/>
                    <a:pt x="10" y="15"/>
                    <a:pt x="10" y="12"/>
                  </a:cubicBezTo>
                  <a:cubicBezTo>
                    <a:pt x="10" y="8"/>
                    <a:pt x="10" y="6"/>
                    <a:pt x="10" y="2"/>
                  </a:cubicBezTo>
                  <a:cubicBezTo>
                    <a:pt x="10" y="1"/>
                    <a:pt x="9" y="0"/>
                    <a:pt x="8" y="1"/>
                  </a:cubicBezTo>
                  <a:cubicBezTo>
                    <a:pt x="7" y="4"/>
                    <a:pt x="6" y="4"/>
                    <a:pt x="5" y="7"/>
                  </a:cubicBezTo>
                  <a:cubicBezTo>
                    <a:pt x="4" y="11"/>
                    <a:pt x="3" y="14"/>
                    <a:pt x="2" y="18"/>
                  </a:cubicBezTo>
                  <a:cubicBezTo>
                    <a:pt x="1" y="25"/>
                    <a:pt x="0" y="30"/>
                    <a:pt x="3" y="36"/>
                  </a:cubicBezTo>
                  <a:cubicBezTo>
                    <a:pt x="3" y="38"/>
                    <a:pt x="6" y="38"/>
                    <a:pt x="7" y="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5" name="Freeform 2350"/>
            <p:cNvSpPr>
              <a:spLocks/>
            </p:cNvSpPr>
            <p:nvPr/>
          </p:nvSpPr>
          <p:spPr bwMode="auto">
            <a:xfrm>
              <a:off x="6665912" y="2487613"/>
              <a:ext cx="22225" cy="73025"/>
            </a:xfrm>
            <a:custGeom>
              <a:avLst/>
              <a:gdLst>
                <a:gd name="T0" fmla="*/ 12 w 14"/>
                <a:gd name="T1" fmla="*/ 2 h 47"/>
                <a:gd name="T2" fmla="*/ 8 w 14"/>
                <a:gd name="T3" fmla="*/ 1 h 47"/>
                <a:gd name="T4" fmla="*/ 1 w 14"/>
                <a:gd name="T5" fmla="*/ 22 h 47"/>
                <a:gd name="T6" fmla="*/ 8 w 14"/>
                <a:gd name="T7" fmla="*/ 46 h 47"/>
                <a:gd name="T8" fmla="*/ 11 w 14"/>
                <a:gd name="T9" fmla="*/ 44 h 47"/>
                <a:gd name="T10" fmla="*/ 10 w 14"/>
                <a:gd name="T11" fmla="*/ 18 h 47"/>
                <a:gd name="T12" fmla="*/ 12 w 14"/>
                <a:gd name="T13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7">
                  <a:moveTo>
                    <a:pt x="12" y="2"/>
                  </a:moveTo>
                  <a:cubicBezTo>
                    <a:pt x="11" y="0"/>
                    <a:pt x="9" y="0"/>
                    <a:pt x="8" y="1"/>
                  </a:cubicBezTo>
                  <a:cubicBezTo>
                    <a:pt x="2" y="4"/>
                    <a:pt x="1" y="16"/>
                    <a:pt x="1" y="22"/>
                  </a:cubicBezTo>
                  <a:cubicBezTo>
                    <a:pt x="0" y="32"/>
                    <a:pt x="2" y="39"/>
                    <a:pt x="8" y="46"/>
                  </a:cubicBezTo>
                  <a:cubicBezTo>
                    <a:pt x="9" y="47"/>
                    <a:pt x="12" y="46"/>
                    <a:pt x="11" y="44"/>
                  </a:cubicBezTo>
                  <a:cubicBezTo>
                    <a:pt x="9" y="36"/>
                    <a:pt x="8" y="27"/>
                    <a:pt x="10" y="18"/>
                  </a:cubicBezTo>
                  <a:cubicBezTo>
                    <a:pt x="11" y="13"/>
                    <a:pt x="14" y="7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6" name="Freeform 2351"/>
            <p:cNvSpPr>
              <a:spLocks/>
            </p:cNvSpPr>
            <p:nvPr/>
          </p:nvSpPr>
          <p:spPr bwMode="auto">
            <a:xfrm>
              <a:off x="6456362" y="2347913"/>
              <a:ext cx="65088" cy="26988"/>
            </a:xfrm>
            <a:custGeom>
              <a:avLst/>
              <a:gdLst>
                <a:gd name="T0" fmla="*/ 42 w 42"/>
                <a:gd name="T1" fmla="*/ 5 h 18"/>
                <a:gd name="T2" fmla="*/ 41 w 42"/>
                <a:gd name="T3" fmla="*/ 3 h 18"/>
                <a:gd name="T4" fmla="*/ 28 w 42"/>
                <a:gd name="T5" fmla="*/ 3 h 18"/>
                <a:gd name="T6" fmla="*/ 7 w 42"/>
                <a:gd name="T7" fmla="*/ 1 h 18"/>
                <a:gd name="T8" fmla="*/ 5 w 42"/>
                <a:gd name="T9" fmla="*/ 8 h 18"/>
                <a:gd name="T10" fmla="*/ 42 w 42"/>
                <a:gd name="T11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8">
                  <a:moveTo>
                    <a:pt x="42" y="5"/>
                  </a:moveTo>
                  <a:cubicBezTo>
                    <a:pt x="42" y="4"/>
                    <a:pt x="42" y="3"/>
                    <a:pt x="41" y="3"/>
                  </a:cubicBezTo>
                  <a:cubicBezTo>
                    <a:pt x="37" y="0"/>
                    <a:pt x="32" y="2"/>
                    <a:pt x="28" y="3"/>
                  </a:cubicBezTo>
                  <a:cubicBezTo>
                    <a:pt x="21" y="4"/>
                    <a:pt x="14" y="3"/>
                    <a:pt x="7" y="1"/>
                  </a:cubicBezTo>
                  <a:cubicBezTo>
                    <a:pt x="2" y="0"/>
                    <a:pt x="0" y="7"/>
                    <a:pt x="5" y="8"/>
                  </a:cubicBezTo>
                  <a:cubicBezTo>
                    <a:pt x="14" y="12"/>
                    <a:pt x="38" y="18"/>
                    <a:pt x="42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7" name="Freeform 2352"/>
            <p:cNvSpPr>
              <a:spLocks/>
            </p:cNvSpPr>
            <p:nvPr/>
          </p:nvSpPr>
          <p:spPr bwMode="auto">
            <a:xfrm>
              <a:off x="6819899" y="2328863"/>
              <a:ext cx="61913" cy="17463"/>
            </a:xfrm>
            <a:custGeom>
              <a:avLst/>
              <a:gdLst>
                <a:gd name="T0" fmla="*/ 37 w 40"/>
                <a:gd name="T1" fmla="*/ 2 h 11"/>
                <a:gd name="T2" fmla="*/ 22 w 40"/>
                <a:gd name="T3" fmla="*/ 3 h 11"/>
                <a:gd name="T4" fmla="*/ 2 w 40"/>
                <a:gd name="T5" fmla="*/ 6 h 11"/>
                <a:gd name="T6" fmla="*/ 3 w 40"/>
                <a:gd name="T7" fmla="*/ 10 h 11"/>
                <a:gd name="T8" fmla="*/ 21 w 40"/>
                <a:gd name="T9" fmla="*/ 9 h 11"/>
                <a:gd name="T10" fmla="*/ 38 w 40"/>
                <a:gd name="T11" fmla="*/ 6 h 11"/>
                <a:gd name="T12" fmla="*/ 37 w 40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2" y="0"/>
                    <a:pt x="27" y="2"/>
                    <a:pt x="22" y="3"/>
                  </a:cubicBezTo>
                  <a:cubicBezTo>
                    <a:pt x="15" y="4"/>
                    <a:pt x="9" y="5"/>
                    <a:pt x="2" y="6"/>
                  </a:cubicBezTo>
                  <a:cubicBezTo>
                    <a:pt x="0" y="7"/>
                    <a:pt x="0" y="11"/>
                    <a:pt x="3" y="10"/>
                  </a:cubicBezTo>
                  <a:cubicBezTo>
                    <a:pt x="9" y="10"/>
                    <a:pt x="15" y="10"/>
                    <a:pt x="21" y="9"/>
                  </a:cubicBezTo>
                  <a:cubicBezTo>
                    <a:pt x="26" y="9"/>
                    <a:pt x="33" y="10"/>
                    <a:pt x="38" y="6"/>
                  </a:cubicBezTo>
                  <a:cubicBezTo>
                    <a:pt x="40" y="5"/>
                    <a:pt x="39" y="2"/>
                    <a:pt x="37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8" name="Freeform 2353"/>
            <p:cNvSpPr>
              <a:spLocks/>
            </p:cNvSpPr>
            <p:nvPr/>
          </p:nvSpPr>
          <p:spPr bwMode="auto">
            <a:xfrm>
              <a:off x="6735762" y="2181225"/>
              <a:ext cx="33338" cy="46038"/>
            </a:xfrm>
            <a:custGeom>
              <a:avLst/>
              <a:gdLst>
                <a:gd name="T0" fmla="*/ 3 w 21"/>
                <a:gd name="T1" fmla="*/ 29 h 30"/>
                <a:gd name="T2" fmla="*/ 12 w 21"/>
                <a:gd name="T3" fmla="*/ 15 h 30"/>
                <a:gd name="T4" fmla="*/ 21 w 21"/>
                <a:gd name="T5" fmla="*/ 3 h 30"/>
                <a:gd name="T6" fmla="*/ 18 w 21"/>
                <a:gd name="T7" fmla="*/ 1 h 30"/>
                <a:gd name="T8" fmla="*/ 9 w 21"/>
                <a:gd name="T9" fmla="*/ 11 h 30"/>
                <a:gd name="T10" fmla="*/ 1 w 21"/>
                <a:gd name="T11" fmla="*/ 27 h 30"/>
                <a:gd name="T12" fmla="*/ 3 w 21"/>
                <a:gd name="T13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0">
                  <a:moveTo>
                    <a:pt x="3" y="29"/>
                  </a:moveTo>
                  <a:cubicBezTo>
                    <a:pt x="6" y="24"/>
                    <a:pt x="9" y="19"/>
                    <a:pt x="12" y="15"/>
                  </a:cubicBezTo>
                  <a:cubicBezTo>
                    <a:pt x="15" y="11"/>
                    <a:pt x="20" y="8"/>
                    <a:pt x="21" y="3"/>
                  </a:cubicBezTo>
                  <a:cubicBezTo>
                    <a:pt x="21" y="2"/>
                    <a:pt x="20" y="0"/>
                    <a:pt x="18" y="1"/>
                  </a:cubicBezTo>
                  <a:cubicBezTo>
                    <a:pt x="14" y="2"/>
                    <a:pt x="12" y="8"/>
                    <a:pt x="9" y="11"/>
                  </a:cubicBezTo>
                  <a:cubicBezTo>
                    <a:pt x="6" y="16"/>
                    <a:pt x="3" y="22"/>
                    <a:pt x="1" y="27"/>
                  </a:cubicBezTo>
                  <a:cubicBezTo>
                    <a:pt x="0" y="29"/>
                    <a:pt x="3" y="30"/>
                    <a:pt x="3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9" name="Freeform 2354"/>
            <p:cNvSpPr>
              <a:spLocks/>
            </p:cNvSpPr>
            <p:nvPr/>
          </p:nvSpPr>
          <p:spPr bwMode="auto">
            <a:xfrm>
              <a:off x="6783387" y="2244725"/>
              <a:ext cx="60325" cy="46038"/>
            </a:xfrm>
            <a:custGeom>
              <a:avLst/>
              <a:gdLst>
                <a:gd name="T0" fmla="*/ 37 w 38"/>
                <a:gd name="T1" fmla="*/ 5 h 29"/>
                <a:gd name="T2" fmla="*/ 37 w 38"/>
                <a:gd name="T3" fmla="*/ 2 h 29"/>
                <a:gd name="T4" fmla="*/ 3 w 38"/>
                <a:gd name="T5" fmla="*/ 23 h 29"/>
                <a:gd name="T6" fmla="*/ 7 w 38"/>
                <a:gd name="T7" fmla="*/ 27 h 29"/>
                <a:gd name="T8" fmla="*/ 22 w 38"/>
                <a:gd name="T9" fmla="*/ 14 h 29"/>
                <a:gd name="T10" fmla="*/ 37 w 38"/>
                <a:gd name="T11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9">
                  <a:moveTo>
                    <a:pt x="37" y="5"/>
                  </a:moveTo>
                  <a:cubicBezTo>
                    <a:pt x="38" y="4"/>
                    <a:pt x="38" y="2"/>
                    <a:pt x="37" y="2"/>
                  </a:cubicBezTo>
                  <a:cubicBezTo>
                    <a:pt x="23" y="0"/>
                    <a:pt x="11" y="14"/>
                    <a:pt x="3" y="23"/>
                  </a:cubicBezTo>
                  <a:cubicBezTo>
                    <a:pt x="0" y="25"/>
                    <a:pt x="4" y="29"/>
                    <a:pt x="7" y="27"/>
                  </a:cubicBezTo>
                  <a:cubicBezTo>
                    <a:pt x="12" y="22"/>
                    <a:pt x="17" y="18"/>
                    <a:pt x="22" y="14"/>
                  </a:cubicBezTo>
                  <a:cubicBezTo>
                    <a:pt x="27" y="11"/>
                    <a:pt x="32" y="8"/>
                    <a:pt x="3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0" name="Freeform 2355"/>
            <p:cNvSpPr>
              <a:spLocks/>
            </p:cNvSpPr>
            <p:nvPr/>
          </p:nvSpPr>
          <p:spPr bwMode="auto">
            <a:xfrm>
              <a:off x="6807199" y="2409825"/>
              <a:ext cx="46038" cy="28575"/>
            </a:xfrm>
            <a:custGeom>
              <a:avLst/>
              <a:gdLst>
                <a:gd name="T0" fmla="*/ 18 w 30"/>
                <a:gd name="T1" fmla="*/ 5 h 18"/>
                <a:gd name="T2" fmla="*/ 3 w 30"/>
                <a:gd name="T3" fmla="*/ 1 h 18"/>
                <a:gd name="T4" fmla="*/ 2 w 30"/>
                <a:gd name="T5" fmla="*/ 4 h 18"/>
                <a:gd name="T6" fmla="*/ 16 w 30"/>
                <a:gd name="T7" fmla="*/ 12 h 18"/>
                <a:gd name="T8" fmla="*/ 28 w 30"/>
                <a:gd name="T9" fmla="*/ 17 h 18"/>
                <a:gd name="T10" fmla="*/ 30 w 30"/>
                <a:gd name="T11" fmla="*/ 14 h 18"/>
                <a:gd name="T12" fmla="*/ 18 w 30"/>
                <a:gd name="T13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8">
                  <a:moveTo>
                    <a:pt x="18" y="5"/>
                  </a:moveTo>
                  <a:cubicBezTo>
                    <a:pt x="14" y="2"/>
                    <a:pt x="8" y="1"/>
                    <a:pt x="3" y="1"/>
                  </a:cubicBezTo>
                  <a:cubicBezTo>
                    <a:pt x="1" y="0"/>
                    <a:pt x="0" y="3"/>
                    <a:pt x="2" y="4"/>
                  </a:cubicBezTo>
                  <a:cubicBezTo>
                    <a:pt x="7" y="6"/>
                    <a:pt x="12" y="9"/>
                    <a:pt x="16" y="12"/>
                  </a:cubicBezTo>
                  <a:cubicBezTo>
                    <a:pt x="20" y="14"/>
                    <a:pt x="23" y="18"/>
                    <a:pt x="28" y="17"/>
                  </a:cubicBezTo>
                  <a:cubicBezTo>
                    <a:pt x="30" y="17"/>
                    <a:pt x="30" y="16"/>
                    <a:pt x="30" y="14"/>
                  </a:cubicBezTo>
                  <a:cubicBezTo>
                    <a:pt x="29" y="9"/>
                    <a:pt x="22" y="7"/>
                    <a:pt x="18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1" name="Freeform 2356"/>
            <p:cNvSpPr>
              <a:spLocks/>
            </p:cNvSpPr>
            <p:nvPr/>
          </p:nvSpPr>
          <p:spPr bwMode="auto">
            <a:xfrm>
              <a:off x="6753224" y="2473325"/>
              <a:ext cx="28575" cy="53975"/>
            </a:xfrm>
            <a:custGeom>
              <a:avLst/>
              <a:gdLst>
                <a:gd name="T0" fmla="*/ 7 w 19"/>
                <a:gd name="T1" fmla="*/ 6 h 35"/>
                <a:gd name="T2" fmla="*/ 0 w 19"/>
                <a:gd name="T3" fmla="*/ 3 h 35"/>
                <a:gd name="T4" fmla="*/ 0 w 19"/>
                <a:gd name="T5" fmla="*/ 3 h 35"/>
                <a:gd name="T6" fmla="*/ 2 w 19"/>
                <a:gd name="T7" fmla="*/ 12 h 35"/>
                <a:gd name="T8" fmla="*/ 7 w 19"/>
                <a:gd name="T9" fmla="*/ 29 h 35"/>
                <a:gd name="T10" fmla="*/ 16 w 19"/>
                <a:gd name="T11" fmla="*/ 25 h 35"/>
                <a:gd name="T12" fmla="*/ 7 w 19"/>
                <a:gd name="T13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5">
                  <a:moveTo>
                    <a:pt x="7" y="6"/>
                  </a:moveTo>
                  <a:cubicBezTo>
                    <a:pt x="5" y="3"/>
                    <a:pt x="2" y="0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2" y="11"/>
                    <a:pt x="2" y="12"/>
                  </a:cubicBezTo>
                  <a:cubicBezTo>
                    <a:pt x="4" y="18"/>
                    <a:pt x="5" y="23"/>
                    <a:pt x="7" y="29"/>
                  </a:cubicBezTo>
                  <a:cubicBezTo>
                    <a:pt x="9" y="35"/>
                    <a:pt x="19" y="31"/>
                    <a:pt x="16" y="25"/>
                  </a:cubicBezTo>
                  <a:cubicBezTo>
                    <a:pt x="13" y="18"/>
                    <a:pt x="11" y="11"/>
                    <a:pt x="7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2" name="Freeform 2357"/>
            <p:cNvSpPr>
              <a:spLocks/>
            </p:cNvSpPr>
            <p:nvPr/>
          </p:nvSpPr>
          <p:spPr bwMode="auto">
            <a:xfrm>
              <a:off x="6578599" y="2484438"/>
              <a:ext cx="31750" cy="42863"/>
            </a:xfrm>
            <a:custGeom>
              <a:avLst/>
              <a:gdLst>
                <a:gd name="T0" fmla="*/ 19 w 20"/>
                <a:gd name="T1" fmla="*/ 0 h 28"/>
                <a:gd name="T2" fmla="*/ 13 w 20"/>
                <a:gd name="T3" fmla="*/ 5 h 28"/>
                <a:gd name="T4" fmla="*/ 8 w 20"/>
                <a:gd name="T5" fmla="*/ 12 h 28"/>
                <a:gd name="T6" fmla="*/ 0 w 20"/>
                <a:gd name="T7" fmla="*/ 26 h 28"/>
                <a:gd name="T8" fmla="*/ 3 w 20"/>
                <a:gd name="T9" fmla="*/ 28 h 28"/>
                <a:gd name="T10" fmla="*/ 12 w 20"/>
                <a:gd name="T11" fmla="*/ 16 h 28"/>
                <a:gd name="T12" fmla="*/ 16 w 20"/>
                <a:gd name="T13" fmla="*/ 9 h 28"/>
                <a:gd name="T14" fmla="*/ 20 w 20"/>
                <a:gd name="T15" fmla="*/ 1 h 28"/>
                <a:gd name="T16" fmla="*/ 19 w 20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8">
                  <a:moveTo>
                    <a:pt x="19" y="0"/>
                  </a:moveTo>
                  <a:cubicBezTo>
                    <a:pt x="17" y="1"/>
                    <a:pt x="14" y="3"/>
                    <a:pt x="13" y="5"/>
                  </a:cubicBezTo>
                  <a:cubicBezTo>
                    <a:pt x="11" y="7"/>
                    <a:pt x="10" y="9"/>
                    <a:pt x="8" y="12"/>
                  </a:cubicBezTo>
                  <a:cubicBezTo>
                    <a:pt x="5" y="15"/>
                    <a:pt x="0" y="21"/>
                    <a:pt x="0" y="26"/>
                  </a:cubicBezTo>
                  <a:cubicBezTo>
                    <a:pt x="1" y="27"/>
                    <a:pt x="2" y="28"/>
                    <a:pt x="3" y="28"/>
                  </a:cubicBezTo>
                  <a:cubicBezTo>
                    <a:pt x="8" y="27"/>
                    <a:pt x="10" y="20"/>
                    <a:pt x="12" y="16"/>
                  </a:cubicBezTo>
                  <a:cubicBezTo>
                    <a:pt x="14" y="14"/>
                    <a:pt x="15" y="11"/>
                    <a:pt x="16" y="9"/>
                  </a:cubicBezTo>
                  <a:cubicBezTo>
                    <a:pt x="17" y="6"/>
                    <a:pt x="18" y="3"/>
                    <a:pt x="20" y="1"/>
                  </a:cubicBezTo>
                  <a:cubicBezTo>
                    <a:pt x="20" y="0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3" name="Freeform 2358"/>
            <p:cNvSpPr>
              <a:spLocks/>
            </p:cNvSpPr>
            <p:nvPr/>
          </p:nvSpPr>
          <p:spPr bwMode="auto">
            <a:xfrm>
              <a:off x="6491287" y="2432050"/>
              <a:ext cx="53975" cy="20638"/>
            </a:xfrm>
            <a:custGeom>
              <a:avLst/>
              <a:gdLst>
                <a:gd name="T0" fmla="*/ 34 w 35"/>
                <a:gd name="T1" fmla="*/ 1 h 14"/>
                <a:gd name="T2" fmla="*/ 3 w 35"/>
                <a:gd name="T3" fmla="*/ 6 h 14"/>
                <a:gd name="T4" fmla="*/ 6 w 35"/>
                <a:gd name="T5" fmla="*/ 13 h 14"/>
                <a:gd name="T6" fmla="*/ 35 w 35"/>
                <a:gd name="T7" fmla="*/ 1 h 14"/>
                <a:gd name="T8" fmla="*/ 34 w 35"/>
                <a:gd name="T9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4">
                  <a:moveTo>
                    <a:pt x="34" y="1"/>
                  </a:moveTo>
                  <a:cubicBezTo>
                    <a:pt x="24" y="0"/>
                    <a:pt x="13" y="2"/>
                    <a:pt x="3" y="6"/>
                  </a:cubicBezTo>
                  <a:cubicBezTo>
                    <a:pt x="0" y="8"/>
                    <a:pt x="2" y="14"/>
                    <a:pt x="6" y="13"/>
                  </a:cubicBezTo>
                  <a:cubicBezTo>
                    <a:pt x="16" y="9"/>
                    <a:pt x="26" y="6"/>
                    <a:pt x="35" y="1"/>
                  </a:cubicBezTo>
                  <a:cubicBezTo>
                    <a:pt x="35" y="1"/>
                    <a:pt x="35" y="1"/>
                    <a:pt x="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4" name="Freeform 2359"/>
            <p:cNvSpPr>
              <a:spLocks/>
            </p:cNvSpPr>
            <p:nvPr/>
          </p:nvSpPr>
          <p:spPr bwMode="auto">
            <a:xfrm>
              <a:off x="6484937" y="2236788"/>
              <a:ext cx="47625" cy="36513"/>
            </a:xfrm>
            <a:custGeom>
              <a:avLst/>
              <a:gdLst>
                <a:gd name="T0" fmla="*/ 15 w 31"/>
                <a:gd name="T1" fmla="*/ 21 h 23"/>
                <a:gd name="T2" fmla="*/ 23 w 31"/>
                <a:gd name="T3" fmla="*/ 23 h 23"/>
                <a:gd name="T4" fmla="*/ 30 w 31"/>
                <a:gd name="T5" fmla="*/ 22 h 23"/>
                <a:gd name="T6" fmla="*/ 30 w 31"/>
                <a:gd name="T7" fmla="*/ 20 h 23"/>
                <a:gd name="T8" fmla="*/ 27 w 31"/>
                <a:gd name="T9" fmla="*/ 19 h 23"/>
                <a:gd name="T10" fmla="*/ 20 w 31"/>
                <a:gd name="T11" fmla="*/ 15 h 23"/>
                <a:gd name="T12" fmla="*/ 9 w 31"/>
                <a:gd name="T13" fmla="*/ 4 h 23"/>
                <a:gd name="T14" fmla="*/ 1 w 31"/>
                <a:gd name="T15" fmla="*/ 7 h 23"/>
                <a:gd name="T16" fmla="*/ 15 w 31"/>
                <a:gd name="T17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3">
                  <a:moveTo>
                    <a:pt x="15" y="21"/>
                  </a:moveTo>
                  <a:cubicBezTo>
                    <a:pt x="18" y="22"/>
                    <a:pt x="20" y="23"/>
                    <a:pt x="23" y="23"/>
                  </a:cubicBezTo>
                  <a:cubicBezTo>
                    <a:pt x="26" y="23"/>
                    <a:pt x="28" y="22"/>
                    <a:pt x="30" y="22"/>
                  </a:cubicBezTo>
                  <a:cubicBezTo>
                    <a:pt x="31" y="22"/>
                    <a:pt x="31" y="21"/>
                    <a:pt x="30" y="20"/>
                  </a:cubicBezTo>
                  <a:cubicBezTo>
                    <a:pt x="29" y="20"/>
                    <a:pt x="28" y="19"/>
                    <a:pt x="27" y="19"/>
                  </a:cubicBezTo>
                  <a:cubicBezTo>
                    <a:pt x="24" y="18"/>
                    <a:pt x="22" y="16"/>
                    <a:pt x="20" y="15"/>
                  </a:cubicBezTo>
                  <a:cubicBezTo>
                    <a:pt x="15" y="13"/>
                    <a:pt x="12" y="8"/>
                    <a:pt x="9" y="4"/>
                  </a:cubicBezTo>
                  <a:cubicBezTo>
                    <a:pt x="7" y="0"/>
                    <a:pt x="0" y="2"/>
                    <a:pt x="1" y="7"/>
                  </a:cubicBezTo>
                  <a:cubicBezTo>
                    <a:pt x="4" y="13"/>
                    <a:pt x="9" y="18"/>
                    <a:pt x="15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5" name="Freeform 2360"/>
            <p:cNvSpPr>
              <a:spLocks/>
            </p:cNvSpPr>
            <p:nvPr/>
          </p:nvSpPr>
          <p:spPr bwMode="auto">
            <a:xfrm>
              <a:off x="6557962" y="2166938"/>
              <a:ext cx="26988" cy="60325"/>
            </a:xfrm>
            <a:custGeom>
              <a:avLst/>
              <a:gdLst>
                <a:gd name="T0" fmla="*/ 16 w 18"/>
                <a:gd name="T1" fmla="*/ 37 h 39"/>
                <a:gd name="T2" fmla="*/ 18 w 18"/>
                <a:gd name="T3" fmla="*/ 36 h 39"/>
                <a:gd name="T4" fmla="*/ 12 w 18"/>
                <a:gd name="T5" fmla="*/ 19 h 39"/>
                <a:gd name="T6" fmla="*/ 6 w 18"/>
                <a:gd name="T7" fmla="*/ 2 h 39"/>
                <a:gd name="T8" fmla="*/ 2 w 18"/>
                <a:gd name="T9" fmla="*/ 3 h 39"/>
                <a:gd name="T10" fmla="*/ 5 w 18"/>
                <a:gd name="T11" fmla="*/ 20 h 39"/>
                <a:gd name="T12" fmla="*/ 16 w 18"/>
                <a:gd name="T13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9">
                  <a:moveTo>
                    <a:pt x="16" y="37"/>
                  </a:moveTo>
                  <a:cubicBezTo>
                    <a:pt x="16" y="39"/>
                    <a:pt x="18" y="38"/>
                    <a:pt x="18" y="36"/>
                  </a:cubicBezTo>
                  <a:cubicBezTo>
                    <a:pt x="16" y="30"/>
                    <a:pt x="14" y="24"/>
                    <a:pt x="12" y="19"/>
                  </a:cubicBezTo>
                  <a:cubicBezTo>
                    <a:pt x="10" y="13"/>
                    <a:pt x="10" y="6"/>
                    <a:pt x="6" y="2"/>
                  </a:cubicBezTo>
                  <a:cubicBezTo>
                    <a:pt x="4" y="0"/>
                    <a:pt x="2" y="1"/>
                    <a:pt x="2" y="3"/>
                  </a:cubicBezTo>
                  <a:cubicBezTo>
                    <a:pt x="0" y="8"/>
                    <a:pt x="3" y="15"/>
                    <a:pt x="5" y="20"/>
                  </a:cubicBezTo>
                  <a:cubicBezTo>
                    <a:pt x="8" y="27"/>
                    <a:pt x="12" y="32"/>
                    <a:pt x="16" y="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6" name="Freeform 2361"/>
            <p:cNvSpPr>
              <a:spLocks noEditPoints="1"/>
            </p:cNvSpPr>
            <p:nvPr/>
          </p:nvSpPr>
          <p:spPr bwMode="auto">
            <a:xfrm>
              <a:off x="6419849" y="2079625"/>
              <a:ext cx="503238" cy="606425"/>
            </a:xfrm>
            <a:custGeom>
              <a:avLst/>
              <a:gdLst>
                <a:gd name="T0" fmla="*/ 208 w 325"/>
                <a:gd name="T1" fmla="*/ 11 h 391"/>
                <a:gd name="T2" fmla="*/ 1 w 325"/>
                <a:gd name="T3" fmla="*/ 144 h 391"/>
                <a:gd name="T4" fmla="*/ 1 w 325"/>
                <a:gd name="T5" fmla="*/ 186 h 391"/>
                <a:gd name="T6" fmla="*/ 57 w 325"/>
                <a:gd name="T7" fmla="*/ 341 h 391"/>
                <a:gd name="T8" fmla="*/ 81 w 325"/>
                <a:gd name="T9" fmla="*/ 344 h 391"/>
                <a:gd name="T10" fmla="*/ 120 w 325"/>
                <a:gd name="T11" fmla="*/ 337 h 391"/>
                <a:gd name="T12" fmla="*/ 237 w 325"/>
                <a:gd name="T13" fmla="*/ 319 h 391"/>
                <a:gd name="T14" fmla="*/ 278 w 325"/>
                <a:gd name="T15" fmla="*/ 362 h 391"/>
                <a:gd name="T16" fmla="*/ 284 w 325"/>
                <a:gd name="T17" fmla="*/ 346 h 391"/>
                <a:gd name="T18" fmla="*/ 280 w 325"/>
                <a:gd name="T19" fmla="*/ 280 h 391"/>
                <a:gd name="T20" fmla="*/ 316 w 325"/>
                <a:gd name="T21" fmla="*/ 218 h 391"/>
                <a:gd name="T22" fmla="*/ 276 w 325"/>
                <a:gd name="T23" fmla="*/ 347 h 391"/>
                <a:gd name="T24" fmla="*/ 276 w 325"/>
                <a:gd name="T25" fmla="*/ 347 h 391"/>
                <a:gd name="T26" fmla="*/ 249 w 325"/>
                <a:gd name="T27" fmla="*/ 32 h 391"/>
                <a:gd name="T28" fmla="*/ 274 w 325"/>
                <a:gd name="T29" fmla="*/ 51 h 391"/>
                <a:gd name="T30" fmla="*/ 90 w 325"/>
                <a:gd name="T31" fmla="*/ 304 h 391"/>
                <a:gd name="T32" fmla="*/ 35 w 325"/>
                <a:gd name="T33" fmla="*/ 241 h 391"/>
                <a:gd name="T34" fmla="*/ 21 w 325"/>
                <a:gd name="T35" fmla="*/ 214 h 391"/>
                <a:gd name="T36" fmla="*/ 18 w 325"/>
                <a:gd name="T37" fmla="*/ 172 h 391"/>
                <a:gd name="T38" fmla="*/ 176 w 325"/>
                <a:gd name="T39" fmla="*/ 34 h 391"/>
                <a:gd name="T40" fmla="*/ 207 w 325"/>
                <a:gd name="T41" fmla="*/ 41 h 391"/>
                <a:gd name="T42" fmla="*/ 225 w 325"/>
                <a:gd name="T43" fmla="*/ 318 h 391"/>
                <a:gd name="T44" fmla="*/ 178 w 325"/>
                <a:gd name="T45" fmla="*/ 330 h 391"/>
                <a:gd name="T46" fmla="*/ 208 w 325"/>
                <a:gd name="T47" fmla="*/ 317 h 391"/>
                <a:gd name="T48" fmla="*/ 175 w 325"/>
                <a:gd name="T49" fmla="*/ 334 h 391"/>
                <a:gd name="T50" fmla="*/ 213 w 325"/>
                <a:gd name="T51" fmla="*/ 35 h 391"/>
                <a:gd name="T52" fmla="*/ 180 w 325"/>
                <a:gd name="T53" fmla="*/ 28 h 391"/>
                <a:gd name="T54" fmla="*/ 151 w 325"/>
                <a:gd name="T55" fmla="*/ 10 h 391"/>
                <a:gd name="T56" fmla="*/ 103 w 325"/>
                <a:gd name="T57" fmla="*/ 37 h 391"/>
                <a:gd name="T58" fmla="*/ 80 w 325"/>
                <a:gd name="T59" fmla="*/ 43 h 391"/>
                <a:gd name="T60" fmla="*/ 63 w 325"/>
                <a:gd name="T61" fmla="*/ 62 h 391"/>
                <a:gd name="T62" fmla="*/ 31 w 325"/>
                <a:gd name="T63" fmla="*/ 104 h 391"/>
                <a:gd name="T64" fmla="*/ 31 w 325"/>
                <a:gd name="T65" fmla="*/ 83 h 391"/>
                <a:gd name="T66" fmla="*/ 39 w 325"/>
                <a:gd name="T67" fmla="*/ 64 h 391"/>
                <a:gd name="T68" fmla="*/ 18 w 325"/>
                <a:gd name="T69" fmla="*/ 128 h 391"/>
                <a:gd name="T70" fmla="*/ 19 w 325"/>
                <a:gd name="T71" fmla="*/ 134 h 391"/>
                <a:gd name="T72" fmla="*/ 2 w 325"/>
                <a:gd name="T73" fmla="*/ 162 h 391"/>
                <a:gd name="T74" fmla="*/ 10 w 325"/>
                <a:gd name="T75" fmla="*/ 176 h 391"/>
                <a:gd name="T76" fmla="*/ 10 w 325"/>
                <a:gd name="T77" fmla="*/ 195 h 391"/>
                <a:gd name="T78" fmla="*/ 67 w 325"/>
                <a:gd name="T79" fmla="*/ 320 h 391"/>
                <a:gd name="T80" fmla="*/ 53 w 325"/>
                <a:gd name="T81" fmla="*/ 367 h 391"/>
                <a:gd name="T82" fmla="*/ 63 w 325"/>
                <a:gd name="T83" fmla="*/ 339 h 391"/>
                <a:gd name="T84" fmla="*/ 127 w 325"/>
                <a:gd name="T85" fmla="*/ 329 h 391"/>
                <a:gd name="T86" fmla="*/ 10 w 325"/>
                <a:gd name="T87" fmla="*/ 217 h 391"/>
                <a:gd name="T88" fmla="*/ 14 w 325"/>
                <a:gd name="T89" fmla="*/ 221 h 391"/>
                <a:gd name="T90" fmla="*/ 20 w 325"/>
                <a:gd name="T91" fmla="*/ 232 h 391"/>
                <a:gd name="T92" fmla="*/ 35 w 325"/>
                <a:gd name="T93" fmla="*/ 264 h 391"/>
                <a:gd name="T94" fmla="*/ 50 w 325"/>
                <a:gd name="T95" fmla="*/ 292 h 391"/>
                <a:gd name="T96" fmla="*/ 53 w 325"/>
                <a:gd name="T97" fmla="*/ 289 h 391"/>
                <a:gd name="T98" fmla="*/ 109 w 325"/>
                <a:gd name="T99" fmla="*/ 320 h 391"/>
                <a:gd name="T100" fmla="*/ 163 w 325"/>
                <a:gd name="T101" fmla="*/ 327 h 391"/>
                <a:gd name="T102" fmla="*/ 267 w 325"/>
                <a:gd name="T103" fmla="*/ 286 h 391"/>
                <a:gd name="T104" fmla="*/ 263 w 325"/>
                <a:gd name="T105" fmla="*/ 290 h 391"/>
                <a:gd name="T106" fmla="*/ 272 w 325"/>
                <a:gd name="T107" fmla="*/ 265 h 391"/>
                <a:gd name="T108" fmla="*/ 303 w 325"/>
                <a:gd name="T109" fmla="*/ 210 h 391"/>
                <a:gd name="T110" fmla="*/ 290 w 325"/>
                <a:gd name="T111" fmla="*/ 235 h 391"/>
                <a:gd name="T112" fmla="*/ 295 w 325"/>
                <a:gd name="T113" fmla="*/ 249 h 391"/>
                <a:gd name="T114" fmla="*/ 279 w 325"/>
                <a:gd name="T115" fmla="*/ 79 h 391"/>
                <a:gd name="T116" fmla="*/ 305 w 325"/>
                <a:gd name="T117" fmla="*/ 92 h 391"/>
                <a:gd name="T118" fmla="*/ 317 w 325"/>
                <a:gd name="T119" fmla="*/ 126 h 391"/>
                <a:gd name="T120" fmla="*/ 321 w 325"/>
                <a:gd name="T121" fmla="*/ 149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5" h="391">
                  <a:moveTo>
                    <a:pt x="320" y="124"/>
                  </a:moveTo>
                  <a:cubicBezTo>
                    <a:pt x="321" y="123"/>
                    <a:pt x="321" y="122"/>
                    <a:pt x="320" y="122"/>
                  </a:cubicBezTo>
                  <a:cubicBezTo>
                    <a:pt x="317" y="111"/>
                    <a:pt x="313" y="101"/>
                    <a:pt x="308" y="91"/>
                  </a:cubicBezTo>
                  <a:cubicBezTo>
                    <a:pt x="309" y="90"/>
                    <a:pt x="308" y="88"/>
                    <a:pt x="306" y="88"/>
                  </a:cubicBezTo>
                  <a:cubicBezTo>
                    <a:pt x="304" y="85"/>
                    <a:pt x="302" y="81"/>
                    <a:pt x="300" y="77"/>
                  </a:cubicBezTo>
                  <a:cubicBezTo>
                    <a:pt x="278" y="44"/>
                    <a:pt x="245" y="22"/>
                    <a:pt x="208" y="11"/>
                  </a:cubicBezTo>
                  <a:cubicBezTo>
                    <a:pt x="168" y="0"/>
                    <a:pt x="124" y="2"/>
                    <a:pt x="87" y="20"/>
                  </a:cubicBezTo>
                  <a:cubicBezTo>
                    <a:pt x="53" y="36"/>
                    <a:pt x="28" y="68"/>
                    <a:pt x="14" y="103"/>
                  </a:cubicBezTo>
                  <a:cubicBezTo>
                    <a:pt x="7" y="120"/>
                    <a:pt x="4" y="138"/>
                    <a:pt x="2" y="156"/>
                  </a:cubicBezTo>
                  <a:cubicBezTo>
                    <a:pt x="2" y="156"/>
                    <a:pt x="2" y="156"/>
                    <a:pt x="1" y="156"/>
                  </a:cubicBezTo>
                  <a:cubicBezTo>
                    <a:pt x="1" y="152"/>
                    <a:pt x="1" y="148"/>
                    <a:pt x="1" y="144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1" y="148"/>
                    <a:pt x="1" y="152"/>
                    <a:pt x="1" y="156"/>
                  </a:cubicBezTo>
                  <a:cubicBezTo>
                    <a:pt x="1" y="156"/>
                    <a:pt x="1" y="156"/>
                    <a:pt x="1" y="156"/>
                  </a:cubicBezTo>
                  <a:cubicBezTo>
                    <a:pt x="0" y="156"/>
                    <a:pt x="0" y="157"/>
                    <a:pt x="1" y="157"/>
                  </a:cubicBezTo>
                  <a:cubicBezTo>
                    <a:pt x="1" y="157"/>
                    <a:pt x="1" y="157"/>
                    <a:pt x="1" y="157"/>
                  </a:cubicBezTo>
                  <a:cubicBezTo>
                    <a:pt x="1" y="162"/>
                    <a:pt x="1" y="166"/>
                    <a:pt x="1" y="170"/>
                  </a:cubicBezTo>
                  <a:cubicBezTo>
                    <a:pt x="1" y="176"/>
                    <a:pt x="1" y="181"/>
                    <a:pt x="1" y="186"/>
                  </a:cubicBezTo>
                  <a:cubicBezTo>
                    <a:pt x="1" y="186"/>
                    <a:pt x="1" y="186"/>
                    <a:pt x="1" y="186"/>
                  </a:cubicBezTo>
                  <a:cubicBezTo>
                    <a:pt x="1" y="182"/>
                    <a:pt x="1" y="178"/>
                    <a:pt x="1" y="173"/>
                  </a:cubicBezTo>
                  <a:cubicBezTo>
                    <a:pt x="3" y="213"/>
                    <a:pt x="9" y="252"/>
                    <a:pt x="31" y="286"/>
                  </a:cubicBezTo>
                  <a:cubicBezTo>
                    <a:pt x="39" y="298"/>
                    <a:pt x="49" y="308"/>
                    <a:pt x="60" y="315"/>
                  </a:cubicBezTo>
                  <a:cubicBezTo>
                    <a:pt x="58" y="323"/>
                    <a:pt x="58" y="333"/>
                    <a:pt x="57" y="341"/>
                  </a:cubicBezTo>
                  <a:cubicBezTo>
                    <a:pt x="57" y="341"/>
                    <a:pt x="57" y="341"/>
                    <a:pt x="57" y="341"/>
                  </a:cubicBezTo>
                  <a:cubicBezTo>
                    <a:pt x="55" y="346"/>
                    <a:pt x="53" y="350"/>
                    <a:pt x="51" y="355"/>
                  </a:cubicBezTo>
                  <a:cubicBezTo>
                    <a:pt x="49" y="360"/>
                    <a:pt x="43" y="369"/>
                    <a:pt x="42" y="376"/>
                  </a:cubicBezTo>
                  <a:cubicBezTo>
                    <a:pt x="40" y="377"/>
                    <a:pt x="39" y="379"/>
                    <a:pt x="40" y="380"/>
                  </a:cubicBezTo>
                  <a:cubicBezTo>
                    <a:pt x="43" y="384"/>
                    <a:pt x="48" y="385"/>
                    <a:pt x="51" y="389"/>
                  </a:cubicBezTo>
                  <a:cubicBezTo>
                    <a:pt x="52" y="390"/>
                    <a:pt x="55" y="391"/>
                    <a:pt x="56" y="389"/>
                  </a:cubicBezTo>
                  <a:cubicBezTo>
                    <a:pt x="63" y="373"/>
                    <a:pt x="72" y="359"/>
                    <a:pt x="81" y="344"/>
                  </a:cubicBezTo>
                  <a:cubicBezTo>
                    <a:pt x="82" y="343"/>
                    <a:pt x="82" y="343"/>
                    <a:pt x="83" y="343"/>
                  </a:cubicBezTo>
                  <a:cubicBezTo>
                    <a:pt x="88" y="340"/>
                    <a:pt x="91" y="335"/>
                    <a:pt x="92" y="330"/>
                  </a:cubicBezTo>
                  <a:cubicBezTo>
                    <a:pt x="100" y="332"/>
                    <a:pt x="108" y="334"/>
                    <a:pt x="117" y="336"/>
                  </a:cubicBezTo>
                  <a:cubicBezTo>
                    <a:pt x="117" y="336"/>
                    <a:pt x="117" y="337"/>
                    <a:pt x="117" y="337"/>
                  </a:cubicBezTo>
                  <a:cubicBezTo>
                    <a:pt x="117" y="338"/>
                    <a:pt x="118" y="339"/>
                    <a:pt x="119" y="338"/>
                  </a:cubicBezTo>
                  <a:cubicBezTo>
                    <a:pt x="120" y="338"/>
                    <a:pt x="120" y="337"/>
                    <a:pt x="120" y="337"/>
                  </a:cubicBezTo>
                  <a:cubicBezTo>
                    <a:pt x="124" y="338"/>
                    <a:pt x="127" y="338"/>
                    <a:pt x="131" y="339"/>
                  </a:cubicBezTo>
                  <a:cubicBezTo>
                    <a:pt x="174" y="346"/>
                    <a:pt x="217" y="334"/>
                    <a:pt x="251" y="307"/>
                  </a:cubicBezTo>
                  <a:cubicBezTo>
                    <a:pt x="256" y="303"/>
                    <a:pt x="261" y="299"/>
                    <a:pt x="266" y="294"/>
                  </a:cubicBezTo>
                  <a:cubicBezTo>
                    <a:pt x="266" y="295"/>
                    <a:pt x="266" y="295"/>
                    <a:pt x="266" y="296"/>
                  </a:cubicBezTo>
                  <a:cubicBezTo>
                    <a:pt x="267" y="305"/>
                    <a:pt x="265" y="314"/>
                    <a:pt x="260" y="321"/>
                  </a:cubicBezTo>
                  <a:cubicBezTo>
                    <a:pt x="253" y="329"/>
                    <a:pt x="244" y="325"/>
                    <a:pt x="237" y="319"/>
                  </a:cubicBezTo>
                  <a:cubicBezTo>
                    <a:pt x="235" y="317"/>
                    <a:pt x="233" y="320"/>
                    <a:pt x="234" y="322"/>
                  </a:cubicBezTo>
                  <a:cubicBezTo>
                    <a:pt x="240" y="328"/>
                    <a:pt x="248" y="332"/>
                    <a:pt x="255" y="331"/>
                  </a:cubicBezTo>
                  <a:cubicBezTo>
                    <a:pt x="257" y="337"/>
                    <a:pt x="260" y="342"/>
                    <a:pt x="264" y="347"/>
                  </a:cubicBezTo>
                  <a:cubicBezTo>
                    <a:pt x="267" y="352"/>
                    <a:pt x="271" y="358"/>
                    <a:pt x="276" y="360"/>
                  </a:cubicBezTo>
                  <a:cubicBezTo>
                    <a:pt x="276" y="361"/>
                    <a:pt x="277" y="362"/>
                    <a:pt x="277" y="362"/>
                  </a:cubicBezTo>
                  <a:cubicBezTo>
                    <a:pt x="278" y="362"/>
                    <a:pt x="278" y="362"/>
                    <a:pt x="278" y="362"/>
                  </a:cubicBezTo>
                  <a:cubicBezTo>
                    <a:pt x="278" y="361"/>
                    <a:pt x="278" y="361"/>
                    <a:pt x="278" y="360"/>
                  </a:cubicBezTo>
                  <a:cubicBezTo>
                    <a:pt x="279" y="360"/>
                    <a:pt x="280" y="359"/>
                    <a:pt x="280" y="357"/>
                  </a:cubicBezTo>
                  <a:cubicBezTo>
                    <a:pt x="280" y="356"/>
                    <a:pt x="279" y="355"/>
                    <a:pt x="279" y="354"/>
                  </a:cubicBezTo>
                  <a:cubicBezTo>
                    <a:pt x="279" y="354"/>
                    <a:pt x="279" y="353"/>
                    <a:pt x="279" y="352"/>
                  </a:cubicBezTo>
                  <a:cubicBezTo>
                    <a:pt x="282" y="354"/>
                    <a:pt x="286" y="352"/>
                    <a:pt x="285" y="349"/>
                  </a:cubicBezTo>
                  <a:cubicBezTo>
                    <a:pt x="285" y="348"/>
                    <a:pt x="284" y="347"/>
                    <a:pt x="284" y="346"/>
                  </a:cubicBezTo>
                  <a:cubicBezTo>
                    <a:pt x="284" y="345"/>
                    <a:pt x="284" y="344"/>
                    <a:pt x="283" y="344"/>
                  </a:cubicBezTo>
                  <a:cubicBezTo>
                    <a:pt x="279" y="334"/>
                    <a:pt x="274" y="325"/>
                    <a:pt x="271" y="315"/>
                  </a:cubicBezTo>
                  <a:cubicBezTo>
                    <a:pt x="271" y="315"/>
                    <a:pt x="271" y="315"/>
                    <a:pt x="271" y="315"/>
                  </a:cubicBezTo>
                  <a:cubicBezTo>
                    <a:pt x="273" y="308"/>
                    <a:pt x="274" y="301"/>
                    <a:pt x="273" y="294"/>
                  </a:cubicBezTo>
                  <a:cubicBezTo>
                    <a:pt x="272" y="292"/>
                    <a:pt x="270" y="291"/>
                    <a:pt x="268" y="292"/>
                  </a:cubicBezTo>
                  <a:cubicBezTo>
                    <a:pt x="272" y="288"/>
                    <a:pt x="276" y="284"/>
                    <a:pt x="280" y="280"/>
                  </a:cubicBezTo>
                  <a:cubicBezTo>
                    <a:pt x="282" y="281"/>
                    <a:pt x="286" y="279"/>
                    <a:pt x="284" y="276"/>
                  </a:cubicBezTo>
                  <a:cubicBezTo>
                    <a:pt x="284" y="276"/>
                    <a:pt x="284" y="275"/>
                    <a:pt x="284" y="275"/>
                  </a:cubicBezTo>
                  <a:cubicBezTo>
                    <a:pt x="297" y="259"/>
                    <a:pt x="308" y="240"/>
                    <a:pt x="315" y="221"/>
                  </a:cubicBezTo>
                  <a:cubicBezTo>
                    <a:pt x="315" y="221"/>
                    <a:pt x="315" y="221"/>
                    <a:pt x="316" y="221"/>
                  </a:cubicBezTo>
                  <a:cubicBezTo>
                    <a:pt x="316" y="220"/>
                    <a:pt x="317" y="220"/>
                    <a:pt x="317" y="220"/>
                  </a:cubicBezTo>
                  <a:cubicBezTo>
                    <a:pt x="316" y="219"/>
                    <a:pt x="316" y="218"/>
                    <a:pt x="316" y="218"/>
                  </a:cubicBezTo>
                  <a:cubicBezTo>
                    <a:pt x="318" y="212"/>
                    <a:pt x="319" y="206"/>
                    <a:pt x="320" y="200"/>
                  </a:cubicBezTo>
                  <a:cubicBezTo>
                    <a:pt x="321" y="200"/>
                    <a:pt x="321" y="199"/>
                    <a:pt x="321" y="199"/>
                  </a:cubicBezTo>
                  <a:cubicBezTo>
                    <a:pt x="322" y="187"/>
                    <a:pt x="325" y="177"/>
                    <a:pt x="325" y="165"/>
                  </a:cubicBezTo>
                  <a:cubicBezTo>
                    <a:pt x="325" y="154"/>
                    <a:pt x="324" y="143"/>
                    <a:pt x="322" y="132"/>
                  </a:cubicBezTo>
                  <a:cubicBezTo>
                    <a:pt x="322" y="130"/>
                    <a:pt x="321" y="127"/>
                    <a:pt x="320" y="124"/>
                  </a:cubicBezTo>
                  <a:close/>
                  <a:moveTo>
                    <a:pt x="276" y="347"/>
                  </a:moveTo>
                  <a:cubicBezTo>
                    <a:pt x="276" y="347"/>
                    <a:pt x="275" y="348"/>
                    <a:pt x="274" y="349"/>
                  </a:cubicBezTo>
                  <a:cubicBezTo>
                    <a:pt x="273" y="348"/>
                    <a:pt x="271" y="346"/>
                    <a:pt x="270" y="345"/>
                  </a:cubicBezTo>
                  <a:cubicBezTo>
                    <a:pt x="266" y="340"/>
                    <a:pt x="263" y="335"/>
                    <a:pt x="259" y="329"/>
                  </a:cubicBezTo>
                  <a:cubicBezTo>
                    <a:pt x="260" y="329"/>
                    <a:pt x="261" y="328"/>
                    <a:pt x="262" y="327"/>
                  </a:cubicBezTo>
                  <a:cubicBezTo>
                    <a:pt x="264" y="326"/>
                    <a:pt x="266" y="324"/>
                    <a:pt x="268" y="321"/>
                  </a:cubicBezTo>
                  <a:cubicBezTo>
                    <a:pt x="270" y="330"/>
                    <a:pt x="273" y="339"/>
                    <a:pt x="276" y="347"/>
                  </a:cubicBezTo>
                  <a:close/>
                  <a:moveTo>
                    <a:pt x="289" y="67"/>
                  </a:moveTo>
                  <a:cubicBezTo>
                    <a:pt x="287" y="68"/>
                    <a:pt x="285" y="70"/>
                    <a:pt x="283" y="71"/>
                  </a:cubicBezTo>
                  <a:cubicBezTo>
                    <a:pt x="281" y="73"/>
                    <a:pt x="279" y="74"/>
                    <a:pt x="277" y="75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64" y="63"/>
                    <a:pt x="249" y="52"/>
                    <a:pt x="233" y="44"/>
                  </a:cubicBezTo>
                  <a:cubicBezTo>
                    <a:pt x="238" y="40"/>
                    <a:pt x="245" y="38"/>
                    <a:pt x="249" y="32"/>
                  </a:cubicBezTo>
                  <a:cubicBezTo>
                    <a:pt x="256" y="37"/>
                    <a:pt x="262" y="41"/>
                    <a:pt x="268" y="46"/>
                  </a:cubicBezTo>
                  <a:cubicBezTo>
                    <a:pt x="262" y="46"/>
                    <a:pt x="258" y="50"/>
                    <a:pt x="255" y="55"/>
                  </a:cubicBezTo>
                  <a:cubicBezTo>
                    <a:pt x="254" y="57"/>
                    <a:pt x="257" y="59"/>
                    <a:pt x="258" y="57"/>
                  </a:cubicBezTo>
                  <a:cubicBezTo>
                    <a:pt x="260" y="52"/>
                    <a:pt x="264" y="50"/>
                    <a:pt x="269" y="49"/>
                  </a:cubicBezTo>
                  <a:cubicBezTo>
                    <a:pt x="270" y="49"/>
                    <a:pt x="270" y="49"/>
                    <a:pt x="270" y="48"/>
                  </a:cubicBezTo>
                  <a:cubicBezTo>
                    <a:pt x="272" y="49"/>
                    <a:pt x="273" y="50"/>
                    <a:pt x="274" y="51"/>
                  </a:cubicBezTo>
                  <a:cubicBezTo>
                    <a:pt x="279" y="56"/>
                    <a:pt x="284" y="62"/>
                    <a:pt x="289" y="67"/>
                  </a:cubicBezTo>
                  <a:close/>
                  <a:moveTo>
                    <a:pt x="270" y="256"/>
                  </a:moveTo>
                  <a:cubicBezTo>
                    <a:pt x="250" y="286"/>
                    <a:pt x="221" y="307"/>
                    <a:pt x="186" y="317"/>
                  </a:cubicBezTo>
                  <a:cubicBezTo>
                    <a:pt x="159" y="324"/>
                    <a:pt x="126" y="318"/>
                    <a:pt x="100" y="309"/>
                  </a:cubicBezTo>
                  <a:cubicBezTo>
                    <a:pt x="97" y="307"/>
                    <a:pt x="93" y="306"/>
                    <a:pt x="90" y="305"/>
                  </a:cubicBezTo>
                  <a:cubicBezTo>
                    <a:pt x="90" y="304"/>
                    <a:pt x="90" y="304"/>
                    <a:pt x="90" y="304"/>
                  </a:cubicBezTo>
                  <a:cubicBezTo>
                    <a:pt x="90" y="302"/>
                    <a:pt x="88" y="302"/>
                    <a:pt x="88" y="303"/>
                  </a:cubicBezTo>
                  <a:cubicBezTo>
                    <a:pt x="72" y="296"/>
                    <a:pt x="59" y="285"/>
                    <a:pt x="48" y="272"/>
                  </a:cubicBezTo>
                  <a:cubicBezTo>
                    <a:pt x="49" y="272"/>
                    <a:pt x="49" y="272"/>
                    <a:pt x="50" y="271"/>
                  </a:cubicBezTo>
                  <a:cubicBezTo>
                    <a:pt x="52" y="270"/>
                    <a:pt x="50" y="268"/>
                    <a:pt x="48" y="269"/>
                  </a:cubicBezTo>
                  <a:cubicBezTo>
                    <a:pt x="45" y="271"/>
                    <a:pt x="38" y="257"/>
                    <a:pt x="32" y="245"/>
                  </a:cubicBezTo>
                  <a:cubicBezTo>
                    <a:pt x="33" y="244"/>
                    <a:pt x="34" y="242"/>
                    <a:pt x="35" y="241"/>
                  </a:cubicBezTo>
                  <a:cubicBezTo>
                    <a:pt x="36" y="240"/>
                    <a:pt x="35" y="239"/>
                    <a:pt x="34" y="240"/>
                  </a:cubicBezTo>
                  <a:cubicBezTo>
                    <a:pt x="33" y="240"/>
                    <a:pt x="32" y="241"/>
                    <a:pt x="31" y="242"/>
                  </a:cubicBezTo>
                  <a:cubicBezTo>
                    <a:pt x="28" y="234"/>
                    <a:pt x="25" y="228"/>
                    <a:pt x="24" y="226"/>
                  </a:cubicBezTo>
                  <a:cubicBezTo>
                    <a:pt x="23" y="223"/>
                    <a:pt x="23" y="221"/>
                    <a:pt x="22" y="218"/>
                  </a:cubicBezTo>
                  <a:cubicBezTo>
                    <a:pt x="22" y="218"/>
                    <a:pt x="23" y="217"/>
                    <a:pt x="23" y="217"/>
                  </a:cubicBezTo>
                  <a:cubicBezTo>
                    <a:pt x="25" y="215"/>
                    <a:pt x="22" y="213"/>
                    <a:pt x="21" y="214"/>
                  </a:cubicBezTo>
                  <a:cubicBezTo>
                    <a:pt x="19" y="208"/>
                    <a:pt x="18" y="203"/>
                    <a:pt x="18" y="197"/>
                  </a:cubicBezTo>
                  <a:cubicBezTo>
                    <a:pt x="18" y="197"/>
                    <a:pt x="18" y="197"/>
                    <a:pt x="18" y="197"/>
                  </a:cubicBezTo>
                  <a:cubicBezTo>
                    <a:pt x="20" y="196"/>
                    <a:pt x="19" y="193"/>
                    <a:pt x="18" y="193"/>
                  </a:cubicBezTo>
                  <a:cubicBezTo>
                    <a:pt x="17" y="187"/>
                    <a:pt x="17" y="182"/>
                    <a:pt x="18" y="177"/>
                  </a:cubicBezTo>
                  <a:cubicBezTo>
                    <a:pt x="18" y="176"/>
                    <a:pt x="19" y="176"/>
                    <a:pt x="19" y="176"/>
                  </a:cubicBezTo>
                  <a:cubicBezTo>
                    <a:pt x="20" y="174"/>
                    <a:pt x="20" y="172"/>
                    <a:pt x="18" y="172"/>
                  </a:cubicBezTo>
                  <a:cubicBezTo>
                    <a:pt x="19" y="162"/>
                    <a:pt x="21" y="152"/>
                    <a:pt x="23" y="142"/>
                  </a:cubicBezTo>
                  <a:cubicBezTo>
                    <a:pt x="24" y="139"/>
                    <a:pt x="25" y="135"/>
                    <a:pt x="26" y="132"/>
                  </a:cubicBezTo>
                  <a:cubicBezTo>
                    <a:pt x="27" y="131"/>
                    <a:pt x="27" y="131"/>
                    <a:pt x="27" y="131"/>
                  </a:cubicBezTo>
                  <a:cubicBezTo>
                    <a:pt x="28" y="130"/>
                    <a:pt x="28" y="129"/>
                    <a:pt x="27" y="128"/>
                  </a:cubicBezTo>
                  <a:cubicBezTo>
                    <a:pt x="42" y="87"/>
                    <a:pt x="72" y="54"/>
                    <a:pt x="114" y="40"/>
                  </a:cubicBezTo>
                  <a:cubicBezTo>
                    <a:pt x="134" y="33"/>
                    <a:pt x="155" y="31"/>
                    <a:pt x="176" y="34"/>
                  </a:cubicBezTo>
                  <a:cubicBezTo>
                    <a:pt x="176" y="34"/>
                    <a:pt x="176" y="35"/>
                    <a:pt x="176" y="35"/>
                  </a:cubicBezTo>
                  <a:cubicBezTo>
                    <a:pt x="176" y="36"/>
                    <a:pt x="177" y="37"/>
                    <a:pt x="178" y="36"/>
                  </a:cubicBezTo>
                  <a:cubicBezTo>
                    <a:pt x="178" y="35"/>
                    <a:pt x="179" y="35"/>
                    <a:pt x="179" y="34"/>
                  </a:cubicBezTo>
                  <a:cubicBezTo>
                    <a:pt x="188" y="35"/>
                    <a:pt x="197" y="37"/>
                    <a:pt x="205" y="40"/>
                  </a:cubicBezTo>
                  <a:cubicBezTo>
                    <a:pt x="205" y="40"/>
                    <a:pt x="206" y="41"/>
                    <a:pt x="207" y="41"/>
                  </a:cubicBezTo>
                  <a:cubicBezTo>
                    <a:pt x="207" y="41"/>
                    <a:pt x="207" y="41"/>
                    <a:pt x="207" y="41"/>
                  </a:cubicBezTo>
                  <a:cubicBezTo>
                    <a:pt x="258" y="57"/>
                    <a:pt x="300" y="100"/>
                    <a:pt x="301" y="158"/>
                  </a:cubicBezTo>
                  <a:cubicBezTo>
                    <a:pt x="301" y="192"/>
                    <a:pt x="288" y="228"/>
                    <a:pt x="270" y="256"/>
                  </a:cubicBezTo>
                  <a:close/>
                  <a:moveTo>
                    <a:pt x="239" y="309"/>
                  </a:moveTo>
                  <a:cubicBezTo>
                    <a:pt x="239" y="309"/>
                    <a:pt x="239" y="309"/>
                    <a:pt x="240" y="309"/>
                  </a:cubicBezTo>
                  <a:cubicBezTo>
                    <a:pt x="235" y="312"/>
                    <a:pt x="230" y="315"/>
                    <a:pt x="224" y="318"/>
                  </a:cubicBezTo>
                  <a:cubicBezTo>
                    <a:pt x="224" y="318"/>
                    <a:pt x="225" y="318"/>
                    <a:pt x="225" y="318"/>
                  </a:cubicBezTo>
                  <a:cubicBezTo>
                    <a:pt x="225" y="316"/>
                    <a:pt x="225" y="314"/>
                    <a:pt x="225" y="312"/>
                  </a:cubicBezTo>
                  <a:cubicBezTo>
                    <a:pt x="225" y="311"/>
                    <a:pt x="224" y="310"/>
                    <a:pt x="223" y="310"/>
                  </a:cubicBezTo>
                  <a:cubicBezTo>
                    <a:pt x="229" y="307"/>
                    <a:pt x="234" y="304"/>
                    <a:pt x="238" y="300"/>
                  </a:cubicBezTo>
                  <a:cubicBezTo>
                    <a:pt x="238" y="301"/>
                    <a:pt x="238" y="302"/>
                    <a:pt x="238" y="303"/>
                  </a:cubicBezTo>
                  <a:cubicBezTo>
                    <a:pt x="238" y="305"/>
                    <a:pt x="237" y="307"/>
                    <a:pt x="239" y="309"/>
                  </a:cubicBezTo>
                  <a:close/>
                  <a:moveTo>
                    <a:pt x="178" y="330"/>
                  </a:moveTo>
                  <a:cubicBezTo>
                    <a:pt x="179" y="329"/>
                    <a:pt x="179" y="327"/>
                    <a:pt x="179" y="325"/>
                  </a:cubicBezTo>
                  <a:cubicBezTo>
                    <a:pt x="187" y="324"/>
                    <a:pt x="196" y="321"/>
                    <a:pt x="205" y="318"/>
                  </a:cubicBezTo>
                  <a:cubicBezTo>
                    <a:pt x="204" y="320"/>
                    <a:pt x="203" y="321"/>
                    <a:pt x="202" y="323"/>
                  </a:cubicBezTo>
                  <a:cubicBezTo>
                    <a:pt x="199" y="324"/>
                    <a:pt x="201" y="327"/>
                    <a:pt x="204" y="326"/>
                  </a:cubicBezTo>
                  <a:cubicBezTo>
                    <a:pt x="205" y="325"/>
                    <a:pt x="207" y="324"/>
                    <a:pt x="208" y="322"/>
                  </a:cubicBezTo>
                  <a:cubicBezTo>
                    <a:pt x="208" y="320"/>
                    <a:pt x="208" y="319"/>
                    <a:pt x="208" y="317"/>
                  </a:cubicBezTo>
                  <a:cubicBezTo>
                    <a:pt x="212" y="315"/>
                    <a:pt x="217" y="313"/>
                    <a:pt x="221" y="311"/>
                  </a:cubicBezTo>
                  <a:cubicBezTo>
                    <a:pt x="221" y="311"/>
                    <a:pt x="221" y="312"/>
                    <a:pt x="221" y="312"/>
                  </a:cubicBezTo>
                  <a:cubicBezTo>
                    <a:pt x="221" y="313"/>
                    <a:pt x="221" y="315"/>
                    <a:pt x="220" y="316"/>
                  </a:cubicBezTo>
                  <a:cubicBezTo>
                    <a:pt x="220" y="317"/>
                    <a:pt x="219" y="318"/>
                    <a:pt x="218" y="318"/>
                  </a:cubicBezTo>
                  <a:cubicBezTo>
                    <a:pt x="217" y="319"/>
                    <a:pt x="217" y="320"/>
                    <a:pt x="218" y="321"/>
                  </a:cubicBezTo>
                  <a:cubicBezTo>
                    <a:pt x="204" y="328"/>
                    <a:pt x="190" y="332"/>
                    <a:pt x="175" y="334"/>
                  </a:cubicBezTo>
                  <a:cubicBezTo>
                    <a:pt x="176" y="333"/>
                    <a:pt x="178" y="332"/>
                    <a:pt x="178" y="330"/>
                  </a:cubicBezTo>
                  <a:close/>
                  <a:moveTo>
                    <a:pt x="153" y="7"/>
                  </a:moveTo>
                  <a:cubicBezTo>
                    <a:pt x="185" y="7"/>
                    <a:pt x="218" y="15"/>
                    <a:pt x="246" y="31"/>
                  </a:cubicBezTo>
                  <a:cubicBezTo>
                    <a:pt x="243" y="32"/>
                    <a:pt x="241" y="34"/>
                    <a:pt x="238" y="36"/>
                  </a:cubicBezTo>
                  <a:cubicBezTo>
                    <a:pt x="236" y="38"/>
                    <a:pt x="233" y="40"/>
                    <a:pt x="231" y="42"/>
                  </a:cubicBezTo>
                  <a:cubicBezTo>
                    <a:pt x="225" y="40"/>
                    <a:pt x="219" y="37"/>
                    <a:pt x="213" y="35"/>
                  </a:cubicBezTo>
                  <a:cubicBezTo>
                    <a:pt x="213" y="34"/>
                    <a:pt x="213" y="34"/>
                    <a:pt x="213" y="33"/>
                  </a:cubicBezTo>
                  <a:cubicBezTo>
                    <a:pt x="215" y="30"/>
                    <a:pt x="216" y="26"/>
                    <a:pt x="216" y="23"/>
                  </a:cubicBezTo>
                  <a:cubicBezTo>
                    <a:pt x="216" y="21"/>
                    <a:pt x="214" y="21"/>
                    <a:pt x="213" y="23"/>
                  </a:cubicBezTo>
                  <a:cubicBezTo>
                    <a:pt x="213" y="26"/>
                    <a:pt x="211" y="29"/>
                    <a:pt x="209" y="32"/>
                  </a:cubicBezTo>
                  <a:cubicBezTo>
                    <a:pt x="209" y="33"/>
                    <a:pt x="209" y="33"/>
                    <a:pt x="208" y="34"/>
                  </a:cubicBezTo>
                  <a:cubicBezTo>
                    <a:pt x="199" y="31"/>
                    <a:pt x="190" y="29"/>
                    <a:pt x="180" y="28"/>
                  </a:cubicBezTo>
                  <a:cubicBezTo>
                    <a:pt x="181" y="22"/>
                    <a:pt x="181" y="15"/>
                    <a:pt x="181" y="10"/>
                  </a:cubicBezTo>
                  <a:cubicBezTo>
                    <a:pt x="182" y="10"/>
                    <a:pt x="181" y="9"/>
                    <a:pt x="181" y="10"/>
                  </a:cubicBezTo>
                  <a:cubicBezTo>
                    <a:pt x="179" y="15"/>
                    <a:pt x="177" y="21"/>
                    <a:pt x="176" y="27"/>
                  </a:cubicBezTo>
                  <a:cubicBezTo>
                    <a:pt x="168" y="26"/>
                    <a:pt x="161" y="26"/>
                    <a:pt x="153" y="27"/>
                  </a:cubicBezTo>
                  <a:cubicBezTo>
                    <a:pt x="153" y="21"/>
                    <a:pt x="153" y="15"/>
                    <a:pt x="153" y="10"/>
                  </a:cubicBezTo>
                  <a:cubicBezTo>
                    <a:pt x="153" y="9"/>
                    <a:pt x="151" y="9"/>
                    <a:pt x="151" y="10"/>
                  </a:cubicBezTo>
                  <a:cubicBezTo>
                    <a:pt x="151" y="16"/>
                    <a:pt x="151" y="21"/>
                    <a:pt x="151" y="27"/>
                  </a:cubicBezTo>
                  <a:cubicBezTo>
                    <a:pt x="143" y="27"/>
                    <a:pt x="135" y="28"/>
                    <a:pt x="128" y="30"/>
                  </a:cubicBezTo>
                  <a:cubicBezTo>
                    <a:pt x="128" y="24"/>
                    <a:pt x="128" y="18"/>
                    <a:pt x="128" y="12"/>
                  </a:cubicBezTo>
                  <a:cubicBezTo>
                    <a:pt x="128" y="11"/>
                    <a:pt x="126" y="11"/>
                    <a:pt x="126" y="12"/>
                  </a:cubicBezTo>
                  <a:cubicBezTo>
                    <a:pt x="125" y="18"/>
                    <a:pt x="125" y="24"/>
                    <a:pt x="125" y="30"/>
                  </a:cubicBezTo>
                  <a:cubicBezTo>
                    <a:pt x="118" y="32"/>
                    <a:pt x="111" y="34"/>
                    <a:pt x="103" y="37"/>
                  </a:cubicBezTo>
                  <a:cubicBezTo>
                    <a:pt x="104" y="32"/>
                    <a:pt x="101" y="26"/>
                    <a:pt x="98" y="22"/>
                  </a:cubicBezTo>
                  <a:cubicBezTo>
                    <a:pt x="98" y="21"/>
                    <a:pt x="95" y="21"/>
                    <a:pt x="96" y="23"/>
                  </a:cubicBezTo>
                  <a:cubicBezTo>
                    <a:pt x="98" y="28"/>
                    <a:pt x="98" y="33"/>
                    <a:pt x="100" y="39"/>
                  </a:cubicBezTo>
                  <a:cubicBezTo>
                    <a:pt x="95" y="41"/>
                    <a:pt x="90" y="43"/>
                    <a:pt x="85" y="46"/>
                  </a:cubicBezTo>
                  <a:cubicBezTo>
                    <a:pt x="85" y="45"/>
                    <a:pt x="84" y="45"/>
                    <a:pt x="83" y="45"/>
                  </a:cubicBezTo>
                  <a:cubicBezTo>
                    <a:pt x="82" y="44"/>
                    <a:pt x="81" y="44"/>
                    <a:pt x="80" y="43"/>
                  </a:cubicBezTo>
                  <a:cubicBezTo>
                    <a:pt x="79" y="41"/>
                    <a:pt x="78" y="38"/>
                    <a:pt x="78" y="35"/>
                  </a:cubicBezTo>
                  <a:cubicBezTo>
                    <a:pt x="78" y="33"/>
                    <a:pt x="74" y="33"/>
                    <a:pt x="74" y="35"/>
                  </a:cubicBezTo>
                  <a:cubicBezTo>
                    <a:pt x="74" y="38"/>
                    <a:pt x="75" y="42"/>
                    <a:pt x="77" y="45"/>
                  </a:cubicBezTo>
                  <a:cubicBezTo>
                    <a:pt x="78" y="46"/>
                    <a:pt x="79" y="47"/>
                    <a:pt x="81" y="48"/>
                  </a:cubicBezTo>
                  <a:cubicBezTo>
                    <a:pt x="79" y="49"/>
                    <a:pt x="78" y="50"/>
                    <a:pt x="77" y="51"/>
                  </a:cubicBezTo>
                  <a:cubicBezTo>
                    <a:pt x="72" y="54"/>
                    <a:pt x="67" y="58"/>
                    <a:pt x="63" y="62"/>
                  </a:cubicBezTo>
                  <a:cubicBezTo>
                    <a:pt x="62" y="61"/>
                    <a:pt x="61" y="61"/>
                    <a:pt x="60" y="60"/>
                  </a:cubicBezTo>
                  <a:cubicBezTo>
                    <a:pt x="57" y="59"/>
                    <a:pt x="54" y="57"/>
                    <a:pt x="52" y="55"/>
                  </a:cubicBezTo>
                  <a:cubicBezTo>
                    <a:pt x="51" y="54"/>
                    <a:pt x="49" y="56"/>
                    <a:pt x="50" y="57"/>
                  </a:cubicBezTo>
                  <a:cubicBezTo>
                    <a:pt x="52" y="59"/>
                    <a:pt x="55" y="61"/>
                    <a:pt x="57" y="63"/>
                  </a:cubicBezTo>
                  <a:cubicBezTo>
                    <a:pt x="58" y="64"/>
                    <a:pt x="59" y="64"/>
                    <a:pt x="60" y="65"/>
                  </a:cubicBezTo>
                  <a:cubicBezTo>
                    <a:pt x="48" y="76"/>
                    <a:pt x="39" y="90"/>
                    <a:pt x="31" y="104"/>
                  </a:cubicBezTo>
                  <a:cubicBezTo>
                    <a:pt x="31" y="104"/>
                    <a:pt x="31" y="104"/>
                    <a:pt x="30" y="104"/>
                  </a:cubicBezTo>
                  <a:cubicBezTo>
                    <a:pt x="29" y="105"/>
                    <a:pt x="27" y="105"/>
                    <a:pt x="25" y="104"/>
                  </a:cubicBezTo>
                  <a:cubicBezTo>
                    <a:pt x="23" y="104"/>
                    <a:pt x="20" y="103"/>
                    <a:pt x="18" y="101"/>
                  </a:cubicBezTo>
                  <a:cubicBezTo>
                    <a:pt x="18" y="101"/>
                    <a:pt x="18" y="101"/>
                    <a:pt x="18" y="101"/>
                  </a:cubicBezTo>
                  <a:cubicBezTo>
                    <a:pt x="21" y="94"/>
                    <a:pt x="25" y="86"/>
                    <a:pt x="29" y="79"/>
                  </a:cubicBezTo>
                  <a:cubicBezTo>
                    <a:pt x="29" y="81"/>
                    <a:pt x="30" y="82"/>
                    <a:pt x="31" y="83"/>
                  </a:cubicBezTo>
                  <a:cubicBezTo>
                    <a:pt x="33" y="86"/>
                    <a:pt x="36" y="88"/>
                    <a:pt x="39" y="88"/>
                  </a:cubicBezTo>
                  <a:cubicBezTo>
                    <a:pt x="41" y="88"/>
                    <a:pt x="41" y="85"/>
                    <a:pt x="40" y="84"/>
                  </a:cubicBezTo>
                  <a:cubicBezTo>
                    <a:pt x="39" y="82"/>
                    <a:pt x="37" y="82"/>
                    <a:pt x="35" y="81"/>
                  </a:cubicBezTo>
                  <a:cubicBezTo>
                    <a:pt x="33" y="80"/>
                    <a:pt x="32" y="79"/>
                    <a:pt x="32" y="77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4" y="72"/>
                    <a:pt x="36" y="68"/>
                    <a:pt x="39" y="64"/>
                  </a:cubicBezTo>
                  <a:cubicBezTo>
                    <a:pt x="66" y="27"/>
                    <a:pt x="108" y="8"/>
                    <a:pt x="153" y="7"/>
                  </a:cubicBezTo>
                  <a:close/>
                  <a:moveTo>
                    <a:pt x="17" y="104"/>
                  </a:moveTo>
                  <a:cubicBezTo>
                    <a:pt x="19" y="106"/>
                    <a:pt x="21" y="108"/>
                    <a:pt x="24" y="109"/>
                  </a:cubicBezTo>
                  <a:cubicBezTo>
                    <a:pt x="25" y="110"/>
                    <a:pt x="27" y="110"/>
                    <a:pt x="28" y="110"/>
                  </a:cubicBezTo>
                  <a:cubicBezTo>
                    <a:pt x="26" y="116"/>
                    <a:pt x="23" y="122"/>
                    <a:pt x="21" y="128"/>
                  </a:cubicBezTo>
                  <a:cubicBezTo>
                    <a:pt x="20" y="128"/>
                    <a:pt x="19" y="128"/>
                    <a:pt x="18" y="128"/>
                  </a:cubicBezTo>
                  <a:cubicBezTo>
                    <a:pt x="15" y="128"/>
                    <a:pt x="13" y="128"/>
                    <a:pt x="10" y="126"/>
                  </a:cubicBezTo>
                  <a:cubicBezTo>
                    <a:pt x="10" y="126"/>
                    <a:pt x="10" y="126"/>
                    <a:pt x="9" y="126"/>
                  </a:cubicBezTo>
                  <a:cubicBezTo>
                    <a:pt x="12" y="118"/>
                    <a:pt x="14" y="111"/>
                    <a:pt x="17" y="104"/>
                  </a:cubicBezTo>
                  <a:close/>
                  <a:moveTo>
                    <a:pt x="9" y="129"/>
                  </a:moveTo>
                  <a:cubicBezTo>
                    <a:pt x="11" y="131"/>
                    <a:pt x="13" y="133"/>
                    <a:pt x="17" y="133"/>
                  </a:cubicBezTo>
                  <a:cubicBezTo>
                    <a:pt x="17" y="134"/>
                    <a:pt x="18" y="134"/>
                    <a:pt x="19" y="134"/>
                  </a:cubicBezTo>
                  <a:cubicBezTo>
                    <a:pt x="17" y="140"/>
                    <a:pt x="16" y="147"/>
                    <a:pt x="14" y="154"/>
                  </a:cubicBezTo>
                  <a:cubicBezTo>
                    <a:pt x="11" y="154"/>
                    <a:pt x="7" y="155"/>
                    <a:pt x="3" y="156"/>
                  </a:cubicBezTo>
                  <a:cubicBezTo>
                    <a:pt x="4" y="147"/>
                    <a:pt x="6" y="138"/>
                    <a:pt x="9" y="129"/>
                  </a:cubicBezTo>
                  <a:close/>
                  <a:moveTo>
                    <a:pt x="1" y="157"/>
                  </a:moveTo>
                  <a:cubicBezTo>
                    <a:pt x="2" y="157"/>
                    <a:pt x="2" y="157"/>
                    <a:pt x="2" y="157"/>
                  </a:cubicBezTo>
                  <a:cubicBezTo>
                    <a:pt x="2" y="159"/>
                    <a:pt x="2" y="161"/>
                    <a:pt x="2" y="162"/>
                  </a:cubicBezTo>
                  <a:cubicBezTo>
                    <a:pt x="2" y="161"/>
                    <a:pt x="1" y="159"/>
                    <a:pt x="1" y="157"/>
                  </a:cubicBezTo>
                  <a:close/>
                  <a:moveTo>
                    <a:pt x="3" y="157"/>
                  </a:moveTo>
                  <a:cubicBezTo>
                    <a:pt x="6" y="158"/>
                    <a:pt x="10" y="159"/>
                    <a:pt x="13" y="159"/>
                  </a:cubicBezTo>
                  <a:cubicBezTo>
                    <a:pt x="13" y="161"/>
                    <a:pt x="13" y="163"/>
                    <a:pt x="13" y="164"/>
                  </a:cubicBezTo>
                  <a:cubicBezTo>
                    <a:pt x="12" y="168"/>
                    <a:pt x="12" y="172"/>
                    <a:pt x="11" y="175"/>
                  </a:cubicBezTo>
                  <a:cubicBezTo>
                    <a:pt x="11" y="175"/>
                    <a:pt x="11" y="176"/>
                    <a:pt x="10" y="176"/>
                  </a:cubicBezTo>
                  <a:cubicBezTo>
                    <a:pt x="8" y="177"/>
                    <a:pt x="7" y="175"/>
                    <a:pt x="6" y="173"/>
                  </a:cubicBezTo>
                  <a:cubicBezTo>
                    <a:pt x="5" y="173"/>
                    <a:pt x="4" y="173"/>
                    <a:pt x="4" y="173"/>
                  </a:cubicBezTo>
                  <a:cubicBezTo>
                    <a:pt x="4" y="177"/>
                    <a:pt x="6" y="181"/>
                    <a:pt x="10" y="181"/>
                  </a:cubicBezTo>
                  <a:cubicBezTo>
                    <a:pt x="10" y="181"/>
                    <a:pt x="11" y="181"/>
                    <a:pt x="11" y="180"/>
                  </a:cubicBezTo>
                  <a:cubicBezTo>
                    <a:pt x="11" y="185"/>
                    <a:pt x="11" y="190"/>
                    <a:pt x="11" y="194"/>
                  </a:cubicBezTo>
                  <a:cubicBezTo>
                    <a:pt x="11" y="194"/>
                    <a:pt x="10" y="195"/>
                    <a:pt x="10" y="195"/>
                  </a:cubicBezTo>
                  <a:cubicBezTo>
                    <a:pt x="9" y="196"/>
                    <a:pt x="7" y="196"/>
                    <a:pt x="6" y="197"/>
                  </a:cubicBezTo>
                  <a:cubicBezTo>
                    <a:pt x="4" y="186"/>
                    <a:pt x="3" y="176"/>
                    <a:pt x="2" y="165"/>
                  </a:cubicBezTo>
                  <a:cubicBezTo>
                    <a:pt x="2" y="163"/>
                    <a:pt x="2" y="160"/>
                    <a:pt x="3" y="157"/>
                  </a:cubicBezTo>
                  <a:close/>
                  <a:moveTo>
                    <a:pt x="62" y="316"/>
                  </a:moveTo>
                  <a:cubicBezTo>
                    <a:pt x="64" y="317"/>
                    <a:pt x="66" y="318"/>
                    <a:pt x="68" y="320"/>
                  </a:cubicBezTo>
                  <a:cubicBezTo>
                    <a:pt x="68" y="320"/>
                    <a:pt x="67" y="320"/>
                    <a:pt x="67" y="320"/>
                  </a:cubicBezTo>
                  <a:cubicBezTo>
                    <a:pt x="65" y="324"/>
                    <a:pt x="63" y="328"/>
                    <a:pt x="61" y="332"/>
                  </a:cubicBezTo>
                  <a:cubicBezTo>
                    <a:pt x="61" y="327"/>
                    <a:pt x="61" y="321"/>
                    <a:pt x="62" y="316"/>
                  </a:cubicBezTo>
                  <a:close/>
                  <a:moveTo>
                    <a:pt x="53" y="382"/>
                  </a:moveTo>
                  <a:cubicBezTo>
                    <a:pt x="52" y="381"/>
                    <a:pt x="50" y="380"/>
                    <a:pt x="49" y="379"/>
                  </a:cubicBezTo>
                  <a:cubicBezTo>
                    <a:pt x="49" y="378"/>
                    <a:pt x="49" y="377"/>
                    <a:pt x="49" y="376"/>
                  </a:cubicBezTo>
                  <a:cubicBezTo>
                    <a:pt x="50" y="373"/>
                    <a:pt x="52" y="369"/>
                    <a:pt x="53" y="367"/>
                  </a:cubicBezTo>
                  <a:cubicBezTo>
                    <a:pt x="55" y="361"/>
                    <a:pt x="57" y="356"/>
                    <a:pt x="59" y="350"/>
                  </a:cubicBezTo>
                  <a:cubicBezTo>
                    <a:pt x="60" y="348"/>
                    <a:pt x="60" y="346"/>
                    <a:pt x="61" y="344"/>
                  </a:cubicBezTo>
                  <a:cubicBezTo>
                    <a:pt x="67" y="346"/>
                    <a:pt x="73" y="346"/>
                    <a:pt x="78" y="345"/>
                  </a:cubicBezTo>
                  <a:cubicBezTo>
                    <a:pt x="69" y="357"/>
                    <a:pt x="60" y="369"/>
                    <a:pt x="53" y="382"/>
                  </a:cubicBezTo>
                  <a:close/>
                  <a:moveTo>
                    <a:pt x="79" y="337"/>
                  </a:moveTo>
                  <a:cubicBezTo>
                    <a:pt x="74" y="340"/>
                    <a:pt x="68" y="340"/>
                    <a:pt x="63" y="339"/>
                  </a:cubicBezTo>
                  <a:cubicBezTo>
                    <a:pt x="65" y="333"/>
                    <a:pt x="67" y="327"/>
                    <a:pt x="69" y="320"/>
                  </a:cubicBezTo>
                  <a:cubicBezTo>
                    <a:pt x="69" y="320"/>
                    <a:pt x="69" y="320"/>
                    <a:pt x="68" y="320"/>
                  </a:cubicBezTo>
                  <a:cubicBezTo>
                    <a:pt x="74" y="323"/>
                    <a:pt x="80" y="325"/>
                    <a:pt x="85" y="327"/>
                  </a:cubicBezTo>
                  <a:cubicBezTo>
                    <a:pt x="84" y="331"/>
                    <a:pt x="83" y="335"/>
                    <a:pt x="79" y="337"/>
                  </a:cubicBezTo>
                  <a:close/>
                  <a:moveTo>
                    <a:pt x="124" y="332"/>
                  </a:moveTo>
                  <a:cubicBezTo>
                    <a:pt x="125" y="331"/>
                    <a:pt x="126" y="330"/>
                    <a:pt x="127" y="329"/>
                  </a:cubicBezTo>
                  <a:cubicBezTo>
                    <a:pt x="128" y="328"/>
                    <a:pt x="127" y="327"/>
                    <a:pt x="126" y="328"/>
                  </a:cubicBezTo>
                  <a:cubicBezTo>
                    <a:pt x="125" y="329"/>
                    <a:pt x="123" y="330"/>
                    <a:pt x="121" y="331"/>
                  </a:cubicBezTo>
                  <a:cubicBezTo>
                    <a:pt x="110" y="329"/>
                    <a:pt x="100" y="327"/>
                    <a:pt x="90" y="323"/>
                  </a:cubicBezTo>
                  <a:cubicBezTo>
                    <a:pt x="90" y="323"/>
                    <a:pt x="89" y="322"/>
                    <a:pt x="88" y="323"/>
                  </a:cubicBezTo>
                  <a:cubicBezTo>
                    <a:pt x="67" y="315"/>
                    <a:pt x="48" y="302"/>
                    <a:pt x="34" y="281"/>
                  </a:cubicBezTo>
                  <a:cubicBezTo>
                    <a:pt x="21" y="262"/>
                    <a:pt x="15" y="239"/>
                    <a:pt x="10" y="217"/>
                  </a:cubicBezTo>
                  <a:cubicBezTo>
                    <a:pt x="9" y="212"/>
                    <a:pt x="8" y="206"/>
                    <a:pt x="7" y="201"/>
                  </a:cubicBezTo>
                  <a:cubicBezTo>
                    <a:pt x="8" y="201"/>
                    <a:pt x="10" y="200"/>
                    <a:pt x="11" y="200"/>
                  </a:cubicBezTo>
                  <a:cubicBezTo>
                    <a:pt x="11" y="200"/>
                    <a:pt x="12" y="200"/>
                    <a:pt x="12" y="200"/>
                  </a:cubicBezTo>
                  <a:cubicBezTo>
                    <a:pt x="13" y="207"/>
                    <a:pt x="14" y="213"/>
                    <a:pt x="16" y="219"/>
                  </a:cubicBezTo>
                  <a:cubicBezTo>
                    <a:pt x="15" y="220"/>
                    <a:pt x="15" y="220"/>
                    <a:pt x="15" y="221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14" y="221"/>
                    <a:pt x="14" y="220"/>
                    <a:pt x="14" y="220"/>
                  </a:cubicBezTo>
                  <a:cubicBezTo>
                    <a:pt x="14" y="219"/>
                    <a:pt x="13" y="219"/>
                    <a:pt x="13" y="219"/>
                  </a:cubicBezTo>
                  <a:cubicBezTo>
                    <a:pt x="13" y="220"/>
                    <a:pt x="12" y="221"/>
                    <a:pt x="12" y="222"/>
                  </a:cubicBezTo>
                  <a:cubicBezTo>
                    <a:pt x="12" y="223"/>
                    <a:pt x="13" y="224"/>
                    <a:pt x="14" y="224"/>
                  </a:cubicBezTo>
                  <a:cubicBezTo>
                    <a:pt x="15" y="224"/>
                    <a:pt x="16" y="224"/>
                    <a:pt x="17" y="223"/>
                  </a:cubicBezTo>
                  <a:cubicBezTo>
                    <a:pt x="18" y="226"/>
                    <a:pt x="19" y="229"/>
                    <a:pt x="20" y="232"/>
                  </a:cubicBezTo>
                  <a:cubicBezTo>
                    <a:pt x="22" y="236"/>
                    <a:pt x="24" y="241"/>
                    <a:pt x="27" y="246"/>
                  </a:cubicBezTo>
                  <a:cubicBezTo>
                    <a:pt x="25" y="247"/>
                    <a:pt x="24" y="248"/>
                    <a:pt x="22" y="249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4" y="250"/>
                    <a:pt x="26" y="249"/>
                    <a:pt x="28" y="248"/>
                  </a:cubicBezTo>
                  <a:cubicBezTo>
                    <a:pt x="29" y="251"/>
                    <a:pt x="31" y="254"/>
                    <a:pt x="33" y="257"/>
                  </a:cubicBezTo>
                  <a:cubicBezTo>
                    <a:pt x="33" y="259"/>
                    <a:pt x="34" y="262"/>
                    <a:pt x="35" y="264"/>
                  </a:cubicBezTo>
                  <a:cubicBezTo>
                    <a:pt x="34" y="266"/>
                    <a:pt x="32" y="267"/>
                    <a:pt x="29" y="269"/>
                  </a:cubicBezTo>
                  <a:cubicBezTo>
                    <a:pt x="28" y="270"/>
                    <a:pt x="29" y="272"/>
                    <a:pt x="31" y="271"/>
                  </a:cubicBezTo>
                  <a:cubicBezTo>
                    <a:pt x="33" y="270"/>
                    <a:pt x="35" y="269"/>
                    <a:pt x="37" y="267"/>
                  </a:cubicBezTo>
                  <a:cubicBezTo>
                    <a:pt x="40" y="274"/>
                    <a:pt x="45" y="281"/>
                    <a:pt x="50" y="286"/>
                  </a:cubicBezTo>
                  <a:cubicBezTo>
                    <a:pt x="50" y="287"/>
                    <a:pt x="50" y="289"/>
                    <a:pt x="50" y="290"/>
                  </a:cubicBezTo>
                  <a:cubicBezTo>
                    <a:pt x="50" y="291"/>
                    <a:pt x="50" y="291"/>
                    <a:pt x="50" y="292"/>
                  </a:cubicBezTo>
                  <a:cubicBezTo>
                    <a:pt x="49" y="293"/>
                    <a:pt x="48" y="294"/>
                    <a:pt x="47" y="295"/>
                  </a:cubicBezTo>
                  <a:cubicBezTo>
                    <a:pt x="46" y="295"/>
                    <a:pt x="47" y="296"/>
                    <a:pt x="47" y="295"/>
                  </a:cubicBezTo>
                  <a:cubicBezTo>
                    <a:pt x="48" y="295"/>
                    <a:pt x="49" y="294"/>
                    <a:pt x="50" y="293"/>
                  </a:cubicBezTo>
                  <a:cubicBezTo>
                    <a:pt x="51" y="293"/>
                    <a:pt x="51" y="293"/>
                    <a:pt x="51" y="293"/>
                  </a:cubicBezTo>
                  <a:cubicBezTo>
                    <a:pt x="52" y="292"/>
                    <a:pt x="52" y="292"/>
                    <a:pt x="53" y="291"/>
                  </a:cubicBezTo>
                  <a:cubicBezTo>
                    <a:pt x="53" y="290"/>
                    <a:pt x="53" y="290"/>
                    <a:pt x="53" y="289"/>
                  </a:cubicBezTo>
                  <a:cubicBezTo>
                    <a:pt x="57" y="293"/>
                    <a:pt x="61" y="296"/>
                    <a:pt x="65" y="299"/>
                  </a:cubicBezTo>
                  <a:cubicBezTo>
                    <a:pt x="64" y="302"/>
                    <a:pt x="64" y="305"/>
                    <a:pt x="63" y="307"/>
                  </a:cubicBezTo>
                  <a:cubicBezTo>
                    <a:pt x="62" y="308"/>
                    <a:pt x="64" y="309"/>
                    <a:pt x="65" y="308"/>
                  </a:cubicBezTo>
                  <a:cubicBezTo>
                    <a:pt x="65" y="306"/>
                    <a:pt x="66" y="305"/>
                    <a:pt x="67" y="303"/>
                  </a:cubicBezTo>
                  <a:cubicBezTo>
                    <a:pt x="67" y="302"/>
                    <a:pt x="67" y="301"/>
                    <a:pt x="67" y="300"/>
                  </a:cubicBezTo>
                  <a:cubicBezTo>
                    <a:pt x="80" y="309"/>
                    <a:pt x="95" y="315"/>
                    <a:pt x="109" y="320"/>
                  </a:cubicBezTo>
                  <a:cubicBezTo>
                    <a:pt x="126" y="325"/>
                    <a:pt x="144" y="327"/>
                    <a:pt x="161" y="327"/>
                  </a:cubicBezTo>
                  <a:cubicBezTo>
                    <a:pt x="158" y="330"/>
                    <a:pt x="155" y="332"/>
                    <a:pt x="151" y="335"/>
                  </a:cubicBezTo>
                  <a:cubicBezTo>
                    <a:pt x="145" y="335"/>
                    <a:pt x="139" y="335"/>
                    <a:pt x="132" y="333"/>
                  </a:cubicBezTo>
                  <a:cubicBezTo>
                    <a:pt x="130" y="333"/>
                    <a:pt x="127" y="333"/>
                    <a:pt x="124" y="332"/>
                  </a:cubicBezTo>
                  <a:close/>
                  <a:moveTo>
                    <a:pt x="155" y="335"/>
                  </a:moveTo>
                  <a:cubicBezTo>
                    <a:pt x="158" y="333"/>
                    <a:pt x="161" y="330"/>
                    <a:pt x="163" y="327"/>
                  </a:cubicBezTo>
                  <a:cubicBezTo>
                    <a:pt x="167" y="327"/>
                    <a:pt x="171" y="326"/>
                    <a:pt x="175" y="326"/>
                  </a:cubicBezTo>
                  <a:cubicBezTo>
                    <a:pt x="175" y="327"/>
                    <a:pt x="175" y="328"/>
                    <a:pt x="175" y="328"/>
                  </a:cubicBezTo>
                  <a:cubicBezTo>
                    <a:pt x="174" y="330"/>
                    <a:pt x="173" y="330"/>
                    <a:pt x="172" y="331"/>
                  </a:cubicBezTo>
                  <a:cubicBezTo>
                    <a:pt x="170" y="332"/>
                    <a:pt x="171" y="334"/>
                    <a:pt x="172" y="334"/>
                  </a:cubicBezTo>
                  <a:cubicBezTo>
                    <a:pt x="167" y="335"/>
                    <a:pt x="161" y="335"/>
                    <a:pt x="155" y="335"/>
                  </a:cubicBezTo>
                  <a:close/>
                  <a:moveTo>
                    <a:pt x="267" y="286"/>
                  </a:moveTo>
                  <a:cubicBezTo>
                    <a:pt x="267" y="285"/>
                    <a:pt x="267" y="285"/>
                    <a:pt x="267" y="284"/>
                  </a:cubicBezTo>
                  <a:cubicBezTo>
                    <a:pt x="267" y="282"/>
                    <a:pt x="266" y="280"/>
                    <a:pt x="266" y="278"/>
                  </a:cubicBezTo>
                  <a:cubicBezTo>
                    <a:pt x="266" y="277"/>
                    <a:pt x="264" y="277"/>
                    <a:pt x="264" y="278"/>
                  </a:cubicBezTo>
                  <a:cubicBezTo>
                    <a:pt x="264" y="279"/>
                    <a:pt x="264" y="280"/>
                    <a:pt x="264" y="281"/>
                  </a:cubicBezTo>
                  <a:cubicBezTo>
                    <a:pt x="264" y="282"/>
                    <a:pt x="263" y="282"/>
                    <a:pt x="263" y="283"/>
                  </a:cubicBezTo>
                  <a:cubicBezTo>
                    <a:pt x="263" y="285"/>
                    <a:pt x="263" y="288"/>
                    <a:pt x="263" y="290"/>
                  </a:cubicBezTo>
                  <a:cubicBezTo>
                    <a:pt x="263" y="290"/>
                    <a:pt x="263" y="290"/>
                    <a:pt x="263" y="290"/>
                  </a:cubicBezTo>
                  <a:cubicBezTo>
                    <a:pt x="260" y="293"/>
                    <a:pt x="257" y="295"/>
                    <a:pt x="254" y="298"/>
                  </a:cubicBezTo>
                  <a:cubicBezTo>
                    <a:pt x="250" y="301"/>
                    <a:pt x="246" y="305"/>
                    <a:pt x="241" y="308"/>
                  </a:cubicBezTo>
                  <a:cubicBezTo>
                    <a:pt x="242" y="306"/>
                    <a:pt x="242" y="305"/>
                    <a:pt x="241" y="303"/>
                  </a:cubicBezTo>
                  <a:cubicBezTo>
                    <a:pt x="241" y="301"/>
                    <a:pt x="241" y="300"/>
                    <a:pt x="241" y="298"/>
                  </a:cubicBezTo>
                  <a:cubicBezTo>
                    <a:pt x="253" y="289"/>
                    <a:pt x="264" y="277"/>
                    <a:pt x="272" y="265"/>
                  </a:cubicBezTo>
                  <a:cubicBezTo>
                    <a:pt x="274" y="268"/>
                    <a:pt x="276" y="271"/>
                    <a:pt x="277" y="275"/>
                  </a:cubicBezTo>
                  <a:cubicBezTo>
                    <a:pt x="274" y="279"/>
                    <a:pt x="270" y="282"/>
                    <a:pt x="267" y="286"/>
                  </a:cubicBezTo>
                  <a:close/>
                  <a:moveTo>
                    <a:pt x="319" y="188"/>
                  </a:moveTo>
                  <a:cubicBezTo>
                    <a:pt x="319" y="188"/>
                    <a:pt x="318" y="189"/>
                    <a:pt x="317" y="190"/>
                  </a:cubicBezTo>
                  <a:cubicBezTo>
                    <a:pt x="315" y="198"/>
                    <a:pt x="313" y="206"/>
                    <a:pt x="310" y="214"/>
                  </a:cubicBezTo>
                  <a:cubicBezTo>
                    <a:pt x="308" y="213"/>
                    <a:pt x="306" y="211"/>
                    <a:pt x="303" y="210"/>
                  </a:cubicBezTo>
                  <a:cubicBezTo>
                    <a:pt x="302" y="209"/>
                    <a:pt x="300" y="212"/>
                    <a:pt x="302" y="212"/>
                  </a:cubicBezTo>
                  <a:cubicBezTo>
                    <a:pt x="305" y="214"/>
                    <a:pt x="307" y="216"/>
                    <a:pt x="309" y="218"/>
                  </a:cubicBezTo>
                  <a:cubicBezTo>
                    <a:pt x="307" y="225"/>
                    <a:pt x="303" y="233"/>
                    <a:pt x="300" y="240"/>
                  </a:cubicBezTo>
                  <a:cubicBezTo>
                    <a:pt x="300" y="240"/>
                    <a:pt x="300" y="240"/>
                    <a:pt x="300" y="240"/>
                  </a:cubicBezTo>
                  <a:cubicBezTo>
                    <a:pt x="299" y="238"/>
                    <a:pt x="297" y="237"/>
                    <a:pt x="295" y="236"/>
                  </a:cubicBezTo>
                  <a:cubicBezTo>
                    <a:pt x="294" y="236"/>
                    <a:pt x="292" y="235"/>
                    <a:pt x="290" y="235"/>
                  </a:cubicBezTo>
                  <a:cubicBezTo>
                    <a:pt x="289" y="235"/>
                    <a:pt x="289" y="237"/>
                    <a:pt x="290" y="237"/>
                  </a:cubicBezTo>
                  <a:cubicBezTo>
                    <a:pt x="291" y="238"/>
                    <a:pt x="293" y="238"/>
                    <a:pt x="294" y="239"/>
                  </a:cubicBezTo>
                  <a:cubicBezTo>
                    <a:pt x="294" y="240"/>
                    <a:pt x="295" y="240"/>
                    <a:pt x="296" y="241"/>
                  </a:cubicBezTo>
                  <a:cubicBezTo>
                    <a:pt x="297" y="241"/>
                    <a:pt x="297" y="242"/>
                    <a:pt x="298" y="242"/>
                  </a:cubicBezTo>
                  <a:cubicBezTo>
                    <a:pt x="298" y="242"/>
                    <a:pt x="299" y="242"/>
                    <a:pt x="299" y="242"/>
                  </a:cubicBezTo>
                  <a:cubicBezTo>
                    <a:pt x="298" y="244"/>
                    <a:pt x="296" y="247"/>
                    <a:pt x="295" y="249"/>
                  </a:cubicBezTo>
                  <a:cubicBezTo>
                    <a:pt x="291" y="257"/>
                    <a:pt x="286" y="263"/>
                    <a:pt x="281" y="270"/>
                  </a:cubicBezTo>
                  <a:cubicBezTo>
                    <a:pt x="279" y="267"/>
                    <a:pt x="277" y="264"/>
                    <a:pt x="275" y="260"/>
                  </a:cubicBezTo>
                  <a:cubicBezTo>
                    <a:pt x="285" y="246"/>
                    <a:pt x="292" y="230"/>
                    <a:pt x="298" y="213"/>
                  </a:cubicBezTo>
                  <a:cubicBezTo>
                    <a:pt x="311" y="173"/>
                    <a:pt x="312" y="131"/>
                    <a:pt x="289" y="95"/>
                  </a:cubicBezTo>
                  <a:cubicBezTo>
                    <a:pt x="286" y="89"/>
                    <a:pt x="282" y="84"/>
                    <a:pt x="278" y="79"/>
                  </a:cubicBezTo>
                  <a:cubicBezTo>
                    <a:pt x="278" y="79"/>
                    <a:pt x="278" y="79"/>
                    <a:pt x="279" y="79"/>
                  </a:cubicBezTo>
                  <a:cubicBezTo>
                    <a:pt x="281" y="77"/>
                    <a:pt x="284" y="76"/>
                    <a:pt x="286" y="75"/>
                  </a:cubicBezTo>
                  <a:cubicBezTo>
                    <a:pt x="288" y="73"/>
                    <a:pt x="290" y="72"/>
                    <a:pt x="291" y="70"/>
                  </a:cubicBezTo>
                  <a:cubicBezTo>
                    <a:pt x="296" y="77"/>
                    <a:pt x="300" y="83"/>
                    <a:pt x="304" y="90"/>
                  </a:cubicBezTo>
                  <a:cubicBezTo>
                    <a:pt x="300" y="92"/>
                    <a:pt x="297" y="95"/>
                    <a:pt x="294" y="98"/>
                  </a:cubicBezTo>
                  <a:cubicBezTo>
                    <a:pt x="294" y="98"/>
                    <a:pt x="294" y="99"/>
                    <a:pt x="295" y="98"/>
                  </a:cubicBezTo>
                  <a:cubicBezTo>
                    <a:pt x="298" y="96"/>
                    <a:pt x="301" y="94"/>
                    <a:pt x="305" y="92"/>
                  </a:cubicBezTo>
                  <a:cubicBezTo>
                    <a:pt x="310" y="102"/>
                    <a:pt x="313" y="112"/>
                    <a:pt x="316" y="122"/>
                  </a:cubicBezTo>
                  <a:cubicBezTo>
                    <a:pt x="314" y="122"/>
                    <a:pt x="312" y="123"/>
                    <a:pt x="310" y="123"/>
                  </a:cubicBezTo>
                  <a:cubicBezTo>
                    <a:pt x="308" y="124"/>
                    <a:pt x="306" y="124"/>
                    <a:pt x="304" y="127"/>
                  </a:cubicBezTo>
                  <a:cubicBezTo>
                    <a:pt x="304" y="128"/>
                    <a:pt x="304" y="128"/>
                    <a:pt x="305" y="128"/>
                  </a:cubicBezTo>
                  <a:cubicBezTo>
                    <a:pt x="307" y="128"/>
                    <a:pt x="309" y="128"/>
                    <a:pt x="312" y="127"/>
                  </a:cubicBezTo>
                  <a:cubicBezTo>
                    <a:pt x="314" y="127"/>
                    <a:pt x="315" y="127"/>
                    <a:pt x="317" y="126"/>
                  </a:cubicBezTo>
                  <a:cubicBezTo>
                    <a:pt x="319" y="133"/>
                    <a:pt x="320" y="140"/>
                    <a:pt x="321" y="147"/>
                  </a:cubicBezTo>
                  <a:cubicBezTo>
                    <a:pt x="321" y="147"/>
                    <a:pt x="320" y="146"/>
                    <a:pt x="319" y="146"/>
                  </a:cubicBezTo>
                  <a:cubicBezTo>
                    <a:pt x="315" y="147"/>
                    <a:pt x="310" y="147"/>
                    <a:pt x="308" y="152"/>
                  </a:cubicBezTo>
                  <a:cubicBezTo>
                    <a:pt x="307" y="154"/>
                    <a:pt x="309" y="155"/>
                    <a:pt x="310" y="153"/>
                  </a:cubicBezTo>
                  <a:cubicBezTo>
                    <a:pt x="312" y="150"/>
                    <a:pt x="316" y="150"/>
                    <a:pt x="319" y="150"/>
                  </a:cubicBezTo>
                  <a:cubicBezTo>
                    <a:pt x="320" y="150"/>
                    <a:pt x="321" y="150"/>
                    <a:pt x="321" y="149"/>
                  </a:cubicBezTo>
                  <a:cubicBezTo>
                    <a:pt x="322" y="156"/>
                    <a:pt x="322" y="163"/>
                    <a:pt x="322" y="171"/>
                  </a:cubicBezTo>
                  <a:cubicBezTo>
                    <a:pt x="322" y="177"/>
                    <a:pt x="321" y="182"/>
                    <a:pt x="319" y="18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7" name="Freeform 2362"/>
            <p:cNvSpPr>
              <a:spLocks/>
            </p:cNvSpPr>
            <p:nvPr/>
          </p:nvSpPr>
          <p:spPr bwMode="auto">
            <a:xfrm>
              <a:off x="6892924" y="2359025"/>
              <a:ext cx="19050" cy="11113"/>
            </a:xfrm>
            <a:custGeom>
              <a:avLst/>
              <a:gdLst>
                <a:gd name="T0" fmla="*/ 8 w 12"/>
                <a:gd name="T1" fmla="*/ 1 h 8"/>
                <a:gd name="T2" fmla="*/ 2 w 12"/>
                <a:gd name="T3" fmla="*/ 1 h 8"/>
                <a:gd name="T4" fmla="*/ 2 w 12"/>
                <a:gd name="T5" fmla="*/ 3 h 8"/>
                <a:gd name="T6" fmla="*/ 9 w 12"/>
                <a:gd name="T7" fmla="*/ 7 h 8"/>
                <a:gd name="T8" fmla="*/ 12 w 12"/>
                <a:gd name="T9" fmla="*/ 5 h 8"/>
                <a:gd name="T10" fmla="*/ 8 w 12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8">
                  <a:moveTo>
                    <a:pt x="8" y="1"/>
                  </a:moveTo>
                  <a:cubicBezTo>
                    <a:pt x="6" y="0"/>
                    <a:pt x="3" y="0"/>
                    <a:pt x="2" y="1"/>
                  </a:cubicBezTo>
                  <a:cubicBezTo>
                    <a:pt x="0" y="1"/>
                    <a:pt x="0" y="3"/>
                    <a:pt x="2" y="3"/>
                  </a:cubicBezTo>
                  <a:cubicBezTo>
                    <a:pt x="4" y="3"/>
                    <a:pt x="7" y="4"/>
                    <a:pt x="9" y="7"/>
                  </a:cubicBezTo>
                  <a:cubicBezTo>
                    <a:pt x="10" y="8"/>
                    <a:pt x="12" y="7"/>
                    <a:pt x="12" y="5"/>
                  </a:cubicBezTo>
                  <a:cubicBezTo>
                    <a:pt x="11" y="3"/>
                    <a:pt x="10" y="1"/>
                    <a:pt x="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8" name="Freeform 2363"/>
            <p:cNvSpPr>
              <a:spLocks noEditPoints="1"/>
            </p:cNvSpPr>
            <p:nvPr/>
          </p:nvSpPr>
          <p:spPr bwMode="auto">
            <a:xfrm>
              <a:off x="6356349" y="2020888"/>
              <a:ext cx="223838" cy="223838"/>
            </a:xfrm>
            <a:custGeom>
              <a:avLst/>
              <a:gdLst>
                <a:gd name="T0" fmla="*/ 142 w 144"/>
                <a:gd name="T1" fmla="*/ 41 h 144"/>
                <a:gd name="T2" fmla="*/ 144 w 144"/>
                <a:gd name="T3" fmla="*/ 37 h 144"/>
                <a:gd name="T4" fmla="*/ 113 w 144"/>
                <a:gd name="T5" fmla="*/ 2 h 144"/>
                <a:gd name="T6" fmla="*/ 67 w 144"/>
                <a:gd name="T7" fmla="*/ 17 h 144"/>
                <a:gd name="T8" fmla="*/ 55 w 144"/>
                <a:gd name="T9" fmla="*/ 4 h 144"/>
                <a:gd name="T10" fmla="*/ 40 w 144"/>
                <a:gd name="T11" fmla="*/ 7 h 144"/>
                <a:gd name="T12" fmla="*/ 32 w 144"/>
                <a:gd name="T13" fmla="*/ 23 h 144"/>
                <a:gd name="T14" fmla="*/ 38 w 144"/>
                <a:gd name="T15" fmla="*/ 39 h 144"/>
                <a:gd name="T16" fmla="*/ 10 w 144"/>
                <a:gd name="T17" fmla="*/ 77 h 144"/>
                <a:gd name="T18" fmla="*/ 32 w 144"/>
                <a:gd name="T19" fmla="*/ 144 h 144"/>
                <a:gd name="T20" fmla="*/ 33 w 144"/>
                <a:gd name="T21" fmla="*/ 143 h 144"/>
                <a:gd name="T22" fmla="*/ 17 w 144"/>
                <a:gd name="T23" fmla="*/ 74 h 144"/>
                <a:gd name="T24" fmla="*/ 62 w 144"/>
                <a:gd name="T25" fmla="*/ 27 h 144"/>
                <a:gd name="T26" fmla="*/ 65 w 144"/>
                <a:gd name="T27" fmla="*/ 24 h 144"/>
                <a:gd name="T28" fmla="*/ 69 w 144"/>
                <a:gd name="T29" fmla="*/ 22 h 144"/>
                <a:gd name="T30" fmla="*/ 106 w 144"/>
                <a:gd name="T31" fmla="*/ 7 h 144"/>
                <a:gd name="T32" fmla="*/ 139 w 144"/>
                <a:gd name="T33" fmla="*/ 36 h 144"/>
                <a:gd name="T34" fmla="*/ 36 w 144"/>
                <a:gd name="T35" fmla="*/ 139 h 144"/>
                <a:gd name="T36" fmla="*/ 37 w 144"/>
                <a:gd name="T37" fmla="*/ 139 h 144"/>
                <a:gd name="T38" fmla="*/ 142 w 144"/>
                <a:gd name="T39" fmla="*/ 41 h 144"/>
                <a:gd name="T40" fmla="*/ 59 w 144"/>
                <a:gd name="T41" fmla="*/ 22 h 144"/>
                <a:gd name="T42" fmla="*/ 38 w 144"/>
                <a:gd name="T43" fmla="*/ 39 h 144"/>
                <a:gd name="T44" fmla="*/ 41 w 144"/>
                <a:gd name="T45" fmla="*/ 12 h 144"/>
                <a:gd name="T46" fmla="*/ 53 w 144"/>
                <a:gd name="T47" fmla="*/ 9 h 144"/>
                <a:gd name="T48" fmla="*/ 62 w 144"/>
                <a:gd name="T49" fmla="*/ 20 h 144"/>
                <a:gd name="T50" fmla="*/ 59 w 144"/>
                <a:gd name="T51" fmla="*/ 2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4" h="144">
                  <a:moveTo>
                    <a:pt x="142" y="41"/>
                  </a:moveTo>
                  <a:cubicBezTo>
                    <a:pt x="144" y="41"/>
                    <a:pt x="144" y="39"/>
                    <a:pt x="144" y="37"/>
                  </a:cubicBezTo>
                  <a:cubicBezTo>
                    <a:pt x="141" y="19"/>
                    <a:pt x="133" y="3"/>
                    <a:pt x="113" y="2"/>
                  </a:cubicBezTo>
                  <a:cubicBezTo>
                    <a:pt x="97" y="0"/>
                    <a:pt x="81" y="8"/>
                    <a:pt x="67" y="17"/>
                  </a:cubicBezTo>
                  <a:cubicBezTo>
                    <a:pt x="65" y="11"/>
                    <a:pt x="61" y="6"/>
                    <a:pt x="55" y="4"/>
                  </a:cubicBezTo>
                  <a:cubicBezTo>
                    <a:pt x="50" y="2"/>
                    <a:pt x="44" y="4"/>
                    <a:pt x="40" y="7"/>
                  </a:cubicBezTo>
                  <a:cubicBezTo>
                    <a:pt x="35" y="11"/>
                    <a:pt x="32" y="17"/>
                    <a:pt x="32" y="23"/>
                  </a:cubicBezTo>
                  <a:cubicBezTo>
                    <a:pt x="31" y="30"/>
                    <a:pt x="34" y="35"/>
                    <a:pt x="38" y="39"/>
                  </a:cubicBezTo>
                  <a:cubicBezTo>
                    <a:pt x="26" y="50"/>
                    <a:pt x="16" y="63"/>
                    <a:pt x="10" y="77"/>
                  </a:cubicBezTo>
                  <a:cubicBezTo>
                    <a:pt x="0" y="103"/>
                    <a:pt x="11" y="128"/>
                    <a:pt x="32" y="144"/>
                  </a:cubicBezTo>
                  <a:cubicBezTo>
                    <a:pt x="33" y="144"/>
                    <a:pt x="33" y="143"/>
                    <a:pt x="33" y="143"/>
                  </a:cubicBezTo>
                  <a:cubicBezTo>
                    <a:pt x="14" y="124"/>
                    <a:pt x="5" y="100"/>
                    <a:pt x="17" y="74"/>
                  </a:cubicBezTo>
                  <a:cubicBezTo>
                    <a:pt x="26" y="54"/>
                    <a:pt x="44" y="39"/>
                    <a:pt x="62" y="27"/>
                  </a:cubicBezTo>
                  <a:cubicBezTo>
                    <a:pt x="63" y="26"/>
                    <a:pt x="64" y="25"/>
                    <a:pt x="65" y="24"/>
                  </a:cubicBezTo>
                  <a:cubicBezTo>
                    <a:pt x="67" y="25"/>
                    <a:pt x="69" y="24"/>
                    <a:pt x="69" y="22"/>
                  </a:cubicBezTo>
                  <a:cubicBezTo>
                    <a:pt x="80" y="15"/>
                    <a:pt x="93" y="8"/>
                    <a:pt x="106" y="7"/>
                  </a:cubicBezTo>
                  <a:cubicBezTo>
                    <a:pt x="126" y="4"/>
                    <a:pt x="135" y="19"/>
                    <a:pt x="139" y="36"/>
                  </a:cubicBezTo>
                  <a:cubicBezTo>
                    <a:pt x="88" y="47"/>
                    <a:pt x="57" y="95"/>
                    <a:pt x="36" y="139"/>
                  </a:cubicBezTo>
                  <a:cubicBezTo>
                    <a:pt x="36" y="140"/>
                    <a:pt x="37" y="140"/>
                    <a:pt x="37" y="139"/>
                  </a:cubicBezTo>
                  <a:cubicBezTo>
                    <a:pt x="60" y="98"/>
                    <a:pt x="92" y="50"/>
                    <a:pt x="142" y="41"/>
                  </a:cubicBezTo>
                  <a:close/>
                  <a:moveTo>
                    <a:pt x="59" y="22"/>
                  </a:moveTo>
                  <a:cubicBezTo>
                    <a:pt x="52" y="27"/>
                    <a:pt x="45" y="33"/>
                    <a:pt x="38" y="39"/>
                  </a:cubicBezTo>
                  <a:cubicBezTo>
                    <a:pt x="34" y="30"/>
                    <a:pt x="34" y="19"/>
                    <a:pt x="41" y="12"/>
                  </a:cubicBezTo>
                  <a:cubicBezTo>
                    <a:pt x="44" y="9"/>
                    <a:pt x="49" y="8"/>
                    <a:pt x="53" y="9"/>
                  </a:cubicBezTo>
                  <a:cubicBezTo>
                    <a:pt x="58" y="10"/>
                    <a:pt x="61" y="15"/>
                    <a:pt x="62" y="20"/>
                  </a:cubicBezTo>
                  <a:cubicBezTo>
                    <a:pt x="61" y="21"/>
                    <a:pt x="60" y="22"/>
                    <a:pt x="59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9" name="Freeform 2364"/>
            <p:cNvSpPr>
              <a:spLocks noEditPoints="1"/>
            </p:cNvSpPr>
            <p:nvPr/>
          </p:nvSpPr>
          <p:spPr bwMode="auto">
            <a:xfrm>
              <a:off x="6523037" y="1951038"/>
              <a:ext cx="444500" cy="325438"/>
            </a:xfrm>
            <a:custGeom>
              <a:avLst/>
              <a:gdLst>
                <a:gd name="T0" fmla="*/ 284 w 286"/>
                <a:gd name="T1" fmla="*/ 126 h 209"/>
                <a:gd name="T2" fmla="*/ 268 w 286"/>
                <a:gd name="T3" fmla="*/ 81 h 209"/>
                <a:gd name="T4" fmla="*/ 280 w 286"/>
                <a:gd name="T5" fmla="*/ 75 h 209"/>
                <a:gd name="T6" fmla="*/ 279 w 286"/>
                <a:gd name="T7" fmla="*/ 63 h 209"/>
                <a:gd name="T8" fmla="*/ 264 w 286"/>
                <a:gd name="T9" fmla="*/ 45 h 209"/>
                <a:gd name="T10" fmla="*/ 253 w 286"/>
                <a:gd name="T11" fmla="*/ 45 h 209"/>
                <a:gd name="T12" fmla="*/ 245 w 286"/>
                <a:gd name="T13" fmla="*/ 52 h 209"/>
                <a:gd name="T14" fmla="*/ 247 w 286"/>
                <a:gd name="T15" fmla="*/ 56 h 209"/>
                <a:gd name="T16" fmla="*/ 252 w 286"/>
                <a:gd name="T17" fmla="*/ 54 h 209"/>
                <a:gd name="T18" fmla="*/ 253 w 286"/>
                <a:gd name="T19" fmla="*/ 54 h 209"/>
                <a:gd name="T20" fmla="*/ 249 w 286"/>
                <a:gd name="T21" fmla="*/ 52 h 209"/>
                <a:gd name="T22" fmla="*/ 251 w 286"/>
                <a:gd name="T23" fmla="*/ 49 h 209"/>
                <a:gd name="T24" fmla="*/ 260 w 286"/>
                <a:gd name="T25" fmla="*/ 49 h 209"/>
                <a:gd name="T26" fmla="*/ 274 w 286"/>
                <a:gd name="T27" fmla="*/ 72 h 209"/>
                <a:gd name="T28" fmla="*/ 265 w 286"/>
                <a:gd name="T29" fmla="*/ 76 h 209"/>
                <a:gd name="T30" fmla="*/ 244 w 286"/>
                <a:gd name="T31" fmla="*/ 55 h 209"/>
                <a:gd name="T32" fmla="*/ 183 w 286"/>
                <a:gd name="T33" fmla="*/ 36 h 209"/>
                <a:gd name="T34" fmla="*/ 173 w 286"/>
                <a:gd name="T35" fmla="*/ 37 h 209"/>
                <a:gd name="T36" fmla="*/ 137 w 286"/>
                <a:gd name="T37" fmla="*/ 6 h 209"/>
                <a:gd name="T38" fmla="*/ 77 w 286"/>
                <a:gd name="T39" fmla="*/ 1 h 209"/>
                <a:gd name="T40" fmla="*/ 9 w 286"/>
                <a:gd name="T41" fmla="*/ 46 h 209"/>
                <a:gd name="T42" fmla="*/ 10 w 286"/>
                <a:gd name="T43" fmla="*/ 46 h 209"/>
                <a:gd name="T44" fmla="*/ 79 w 286"/>
                <a:gd name="T45" fmla="*/ 6 h 209"/>
                <a:gd name="T46" fmla="*/ 129 w 286"/>
                <a:gd name="T47" fmla="*/ 10 h 209"/>
                <a:gd name="T48" fmla="*/ 167 w 286"/>
                <a:gd name="T49" fmla="*/ 40 h 209"/>
                <a:gd name="T50" fmla="*/ 140 w 286"/>
                <a:gd name="T51" fmla="*/ 74 h 209"/>
                <a:gd name="T52" fmla="*/ 147 w 286"/>
                <a:gd name="T53" fmla="*/ 76 h 209"/>
                <a:gd name="T54" fmla="*/ 147 w 286"/>
                <a:gd name="T55" fmla="*/ 75 h 209"/>
                <a:gd name="T56" fmla="*/ 148 w 286"/>
                <a:gd name="T57" fmla="*/ 76 h 209"/>
                <a:gd name="T58" fmla="*/ 223 w 286"/>
                <a:gd name="T59" fmla="*/ 125 h 209"/>
                <a:gd name="T60" fmla="*/ 249 w 286"/>
                <a:gd name="T61" fmla="*/ 167 h 209"/>
                <a:gd name="T62" fmla="*/ 257 w 286"/>
                <a:gd name="T63" fmla="*/ 189 h 209"/>
                <a:gd name="T64" fmla="*/ 262 w 286"/>
                <a:gd name="T65" fmla="*/ 207 h 209"/>
                <a:gd name="T66" fmla="*/ 268 w 286"/>
                <a:gd name="T67" fmla="*/ 206 h 209"/>
                <a:gd name="T68" fmla="*/ 268 w 286"/>
                <a:gd name="T69" fmla="*/ 200 h 209"/>
                <a:gd name="T70" fmla="*/ 281 w 286"/>
                <a:gd name="T71" fmla="*/ 169 h 209"/>
                <a:gd name="T72" fmla="*/ 284 w 286"/>
                <a:gd name="T73" fmla="*/ 126 h 209"/>
                <a:gd name="T74" fmla="*/ 273 w 286"/>
                <a:gd name="T75" fmla="*/ 171 h 209"/>
                <a:gd name="T76" fmla="*/ 266 w 286"/>
                <a:gd name="T77" fmla="*/ 191 h 209"/>
                <a:gd name="T78" fmla="*/ 256 w 286"/>
                <a:gd name="T79" fmla="*/ 166 h 209"/>
                <a:gd name="T80" fmla="*/ 228 w 286"/>
                <a:gd name="T81" fmla="*/ 120 h 209"/>
                <a:gd name="T82" fmla="*/ 148 w 286"/>
                <a:gd name="T83" fmla="*/ 74 h 209"/>
                <a:gd name="T84" fmla="*/ 147 w 286"/>
                <a:gd name="T85" fmla="*/ 74 h 209"/>
                <a:gd name="T86" fmla="*/ 170 w 286"/>
                <a:gd name="T87" fmla="*/ 46 h 209"/>
                <a:gd name="T88" fmla="*/ 170 w 286"/>
                <a:gd name="T89" fmla="*/ 47 h 209"/>
                <a:gd name="T90" fmla="*/ 176 w 286"/>
                <a:gd name="T91" fmla="*/ 45 h 209"/>
                <a:gd name="T92" fmla="*/ 176 w 286"/>
                <a:gd name="T93" fmla="*/ 44 h 209"/>
                <a:gd name="T94" fmla="*/ 190 w 286"/>
                <a:gd name="T95" fmla="*/ 42 h 209"/>
                <a:gd name="T96" fmla="*/ 244 w 286"/>
                <a:gd name="T97" fmla="*/ 64 h 209"/>
                <a:gd name="T98" fmla="*/ 278 w 286"/>
                <a:gd name="T99" fmla="*/ 135 h 209"/>
                <a:gd name="T100" fmla="*/ 273 w 286"/>
                <a:gd name="T101" fmla="*/ 171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6" h="209">
                  <a:moveTo>
                    <a:pt x="284" y="126"/>
                  </a:moveTo>
                  <a:cubicBezTo>
                    <a:pt x="281" y="109"/>
                    <a:pt x="276" y="94"/>
                    <a:pt x="268" y="81"/>
                  </a:cubicBezTo>
                  <a:cubicBezTo>
                    <a:pt x="272" y="80"/>
                    <a:pt x="276" y="78"/>
                    <a:pt x="280" y="75"/>
                  </a:cubicBezTo>
                  <a:cubicBezTo>
                    <a:pt x="282" y="73"/>
                    <a:pt x="279" y="66"/>
                    <a:pt x="279" y="63"/>
                  </a:cubicBezTo>
                  <a:cubicBezTo>
                    <a:pt x="276" y="56"/>
                    <a:pt x="272" y="48"/>
                    <a:pt x="264" y="45"/>
                  </a:cubicBezTo>
                  <a:cubicBezTo>
                    <a:pt x="260" y="44"/>
                    <a:pt x="257" y="44"/>
                    <a:pt x="253" y="45"/>
                  </a:cubicBezTo>
                  <a:cubicBezTo>
                    <a:pt x="247" y="45"/>
                    <a:pt x="246" y="47"/>
                    <a:pt x="245" y="52"/>
                  </a:cubicBezTo>
                  <a:cubicBezTo>
                    <a:pt x="245" y="53"/>
                    <a:pt x="245" y="55"/>
                    <a:pt x="247" y="56"/>
                  </a:cubicBezTo>
                  <a:cubicBezTo>
                    <a:pt x="249" y="56"/>
                    <a:pt x="250" y="54"/>
                    <a:pt x="252" y="54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3"/>
                    <a:pt x="250" y="53"/>
                    <a:pt x="249" y="52"/>
                  </a:cubicBezTo>
                  <a:cubicBezTo>
                    <a:pt x="248" y="52"/>
                    <a:pt x="250" y="50"/>
                    <a:pt x="251" y="49"/>
                  </a:cubicBezTo>
                  <a:cubicBezTo>
                    <a:pt x="254" y="49"/>
                    <a:pt x="257" y="49"/>
                    <a:pt x="260" y="49"/>
                  </a:cubicBezTo>
                  <a:cubicBezTo>
                    <a:pt x="270" y="51"/>
                    <a:pt x="273" y="63"/>
                    <a:pt x="274" y="72"/>
                  </a:cubicBezTo>
                  <a:cubicBezTo>
                    <a:pt x="272" y="74"/>
                    <a:pt x="268" y="75"/>
                    <a:pt x="265" y="76"/>
                  </a:cubicBezTo>
                  <a:cubicBezTo>
                    <a:pt x="259" y="68"/>
                    <a:pt x="252" y="61"/>
                    <a:pt x="244" y="55"/>
                  </a:cubicBezTo>
                  <a:cubicBezTo>
                    <a:pt x="227" y="42"/>
                    <a:pt x="204" y="34"/>
                    <a:pt x="183" y="36"/>
                  </a:cubicBezTo>
                  <a:cubicBezTo>
                    <a:pt x="179" y="36"/>
                    <a:pt x="176" y="37"/>
                    <a:pt x="173" y="37"/>
                  </a:cubicBezTo>
                  <a:cubicBezTo>
                    <a:pt x="166" y="22"/>
                    <a:pt x="155" y="11"/>
                    <a:pt x="137" y="6"/>
                  </a:cubicBezTo>
                  <a:cubicBezTo>
                    <a:pt x="118" y="1"/>
                    <a:pt x="97" y="1"/>
                    <a:pt x="77" y="1"/>
                  </a:cubicBezTo>
                  <a:cubicBezTo>
                    <a:pt x="48" y="0"/>
                    <a:pt x="0" y="6"/>
                    <a:pt x="9" y="46"/>
                  </a:cubicBezTo>
                  <a:cubicBezTo>
                    <a:pt x="9" y="47"/>
                    <a:pt x="10" y="46"/>
                    <a:pt x="10" y="46"/>
                  </a:cubicBezTo>
                  <a:cubicBezTo>
                    <a:pt x="6" y="7"/>
                    <a:pt x="51" y="5"/>
                    <a:pt x="79" y="6"/>
                  </a:cubicBezTo>
                  <a:cubicBezTo>
                    <a:pt x="96" y="6"/>
                    <a:pt x="113" y="7"/>
                    <a:pt x="129" y="10"/>
                  </a:cubicBezTo>
                  <a:cubicBezTo>
                    <a:pt x="148" y="13"/>
                    <a:pt x="160" y="24"/>
                    <a:pt x="167" y="40"/>
                  </a:cubicBezTo>
                  <a:cubicBezTo>
                    <a:pt x="154" y="46"/>
                    <a:pt x="144" y="59"/>
                    <a:pt x="140" y="74"/>
                  </a:cubicBezTo>
                  <a:cubicBezTo>
                    <a:pt x="139" y="78"/>
                    <a:pt x="146" y="80"/>
                    <a:pt x="147" y="76"/>
                  </a:cubicBezTo>
                  <a:cubicBezTo>
                    <a:pt x="147" y="76"/>
                    <a:pt x="147" y="76"/>
                    <a:pt x="147" y="75"/>
                  </a:cubicBezTo>
                  <a:cubicBezTo>
                    <a:pt x="147" y="76"/>
                    <a:pt x="147" y="76"/>
                    <a:pt x="148" y="76"/>
                  </a:cubicBezTo>
                  <a:cubicBezTo>
                    <a:pt x="179" y="80"/>
                    <a:pt x="203" y="101"/>
                    <a:pt x="223" y="125"/>
                  </a:cubicBezTo>
                  <a:cubicBezTo>
                    <a:pt x="233" y="138"/>
                    <a:pt x="242" y="152"/>
                    <a:pt x="249" y="167"/>
                  </a:cubicBezTo>
                  <a:cubicBezTo>
                    <a:pt x="252" y="174"/>
                    <a:pt x="255" y="182"/>
                    <a:pt x="257" y="189"/>
                  </a:cubicBezTo>
                  <a:cubicBezTo>
                    <a:pt x="259" y="195"/>
                    <a:pt x="260" y="202"/>
                    <a:pt x="262" y="207"/>
                  </a:cubicBezTo>
                  <a:cubicBezTo>
                    <a:pt x="264" y="209"/>
                    <a:pt x="268" y="209"/>
                    <a:pt x="268" y="206"/>
                  </a:cubicBezTo>
                  <a:cubicBezTo>
                    <a:pt x="268" y="204"/>
                    <a:pt x="268" y="202"/>
                    <a:pt x="268" y="200"/>
                  </a:cubicBezTo>
                  <a:cubicBezTo>
                    <a:pt x="271" y="189"/>
                    <a:pt x="276" y="179"/>
                    <a:pt x="281" y="169"/>
                  </a:cubicBezTo>
                  <a:cubicBezTo>
                    <a:pt x="286" y="155"/>
                    <a:pt x="286" y="140"/>
                    <a:pt x="284" y="126"/>
                  </a:cubicBezTo>
                  <a:close/>
                  <a:moveTo>
                    <a:pt x="273" y="171"/>
                  </a:moveTo>
                  <a:cubicBezTo>
                    <a:pt x="271" y="178"/>
                    <a:pt x="269" y="184"/>
                    <a:pt x="266" y="191"/>
                  </a:cubicBezTo>
                  <a:cubicBezTo>
                    <a:pt x="264" y="182"/>
                    <a:pt x="259" y="173"/>
                    <a:pt x="256" y="166"/>
                  </a:cubicBezTo>
                  <a:cubicBezTo>
                    <a:pt x="249" y="149"/>
                    <a:pt x="239" y="134"/>
                    <a:pt x="228" y="120"/>
                  </a:cubicBezTo>
                  <a:cubicBezTo>
                    <a:pt x="209" y="96"/>
                    <a:pt x="180" y="71"/>
                    <a:pt x="148" y="74"/>
                  </a:cubicBezTo>
                  <a:cubicBezTo>
                    <a:pt x="147" y="74"/>
                    <a:pt x="147" y="74"/>
                    <a:pt x="147" y="74"/>
                  </a:cubicBezTo>
                  <a:cubicBezTo>
                    <a:pt x="151" y="61"/>
                    <a:pt x="159" y="52"/>
                    <a:pt x="170" y="46"/>
                  </a:cubicBezTo>
                  <a:cubicBezTo>
                    <a:pt x="170" y="46"/>
                    <a:pt x="170" y="47"/>
                    <a:pt x="170" y="47"/>
                  </a:cubicBezTo>
                  <a:cubicBezTo>
                    <a:pt x="171" y="51"/>
                    <a:pt x="177" y="49"/>
                    <a:pt x="176" y="45"/>
                  </a:cubicBezTo>
                  <a:cubicBezTo>
                    <a:pt x="176" y="45"/>
                    <a:pt x="176" y="44"/>
                    <a:pt x="176" y="44"/>
                  </a:cubicBezTo>
                  <a:cubicBezTo>
                    <a:pt x="180" y="43"/>
                    <a:pt x="185" y="42"/>
                    <a:pt x="190" y="42"/>
                  </a:cubicBezTo>
                  <a:cubicBezTo>
                    <a:pt x="210" y="42"/>
                    <a:pt x="230" y="52"/>
                    <a:pt x="244" y="64"/>
                  </a:cubicBezTo>
                  <a:cubicBezTo>
                    <a:pt x="267" y="82"/>
                    <a:pt x="275" y="108"/>
                    <a:pt x="278" y="135"/>
                  </a:cubicBezTo>
                  <a:cubicBezTo>
                    <a:pt x="280" y="148"/>
                    <a:pt x="278" y="160"/>
                    <a:pt x="273" y="1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58" name="Group 2557"/>
          <p:cNvGrpSpPr/>
          <p:nvPr/>
        </p:nvGrpSpPr>
        <p:grpSpPr>
          <a:xfrm>
            <a:off x="822324" y="1154113"/>
            <a:ext cx="976313" cy="676275"/>
            <a:chOff x="822324" y="1154113"/>
            <a:chExt cx="976313" cy="676275"/>
          </a:xfrm>
        </p:grpSpPr>
        <p:sp>
          <p:nvSpPr>
            <p:cNvPr id="2430" name="Freeform 2365"/>
            <p:cNvSpPr>
              <a:spLocks noEditPoints="1"/>
            </p:cNvSpPr>
            <p:nvPr/>
          </p:nvSpPr>
          <p:spPr bwMode="auto">
            <a:xfrm>
              <a:off x="822324" y="1154113"/>
              <a:ext cx="976313" cy="676275"/>
            </a:xfrm>
            <a:custGeom>
              <a:avLst/>
              <a:gdLst>
                <a:gd name="T0" fmla="*/ 453 w 629"/>
                <a:gd name="T1" fmla="*/ 5 h 436"/>
                <a:gd name="T2" fmla="*/ 145 w 629"/>
                <a:gd name="T3" fmla="*/ 14 h 436"/>
                <a:gd name="T4" fmla="*/ 21 w 629"/>
                <a:gd name="T5" fmla="*/ 26 h 436"/>
                <a:gd name="T6" fmla="*/ 8 w 629"/>
                <a:gd name="T7" fmla="*/ 279 h 436"/>
                <a:gd name="T8" fmla="*/ 265 w 629"/>
                <a:gd name="T9" fmla="*/ 428 h 436"/>
                <a:gd name="T10" fmla="*/ 372 w 629"/>
                <a:gd name="T11" fmla="*/ 361 h 436"/>
                <a:gd name="T12" fmla="*/ 362 w 629"/>
                <a:gd name="T13" fmla="*/ 214 h 436"/>
                <a:gd name="T14" fmla="*/ 380 w 629"/>
                <a:gd name="T15" fmla="*/ 134 h 436"/>
                <a:gd name="T16" fmla="*/ 579 w 629"/>
                <a:gd name="T17" fmla="*/ 105 h 436"/>
                <a:gd name="T18" fmla="*/ 334 w 629"/>
                <a:gd name="T19" fmla="*/ 313 h 436"/>
                <a:gd name="T20" fmla="*/ 335 w 629"/>
                <a:gd name="T21" fmla="*/ 313 h 436"/>
                <a:gd name="T22" fmla="*/ 394 w 629"/>
                <a:gd name="T23" fmla="*/ 175 h 436"/>
                <a:gd name="T24" fmla="*/ 584 w 629"/>
                <a:gd name="T25" fmla="*/ 24 h 436"/>
                <a:gd name="T26" fmla="*/ 550 w 629"/>
                <a:gd name="T27" fmla="*/ 101 h 436"/>
                <a:gd name="T28" fmla="*/ 283 w 629"/>
                <a:gd name="T29" fmla="*/ 115 h 436"/>
                <a:gd name="T30" fmla="*/ 283 w 629"/>
                <a:gd name="T31" fmla="*/ 131 h 436"/>
                <a:gd name="T32" fmla="*/ 369 w 629"/>
                <a:gd name="T33" fmla="*/ 198 h 436"/>
                <a:gd name="T34" fmla="*/ 283 w 629"/>
                <a:gd name="T35" fmla="*/ 214 h 436"/>
                <a:gd name="T36" fmla="*/ 270 w 629"/>
                <a:gd name="T37" fmla="*/ 226 h 436"/>
                <a:gd name="T38" fmla="*/ 312 w 629"/>
                <a:gd name="T39" fmla="*/ 221 h 436"/>
                <a:gd name="T40" fmla="*/ 380 w 629"/>
                <a:gd name="T41" fmla="*/ 279 h 436"/>
                <a:gd name="T42" fmla="*/ 355 w 629"/>
                <a:gd name="T43" fmla="*/ 237 h 436"/>
                <a:gd name="T44" fmla="*/ 277 w 629"/>
                <a:gd name="T45" fmla="*/ 305 h 436"/>
                <a:gd name="T46" fmla="*/ 359 w 629"/>
                <a:gd name="T47" fmla="*/ 360 h 436"/>
                <a:gd name="T48" fmla="*/ 326 w 629"/>
                <a:gd name="T49" fmla="*/ 392 h 436"/>
                <a:gd name="T50" fmla="*/ 324 w 629"/>
                <a:gd name="T51" fmla="*/ 377 h 436"/>
                <a:gd name="T52" fmla="*/ 281 w 629"/>
                <a:gd name="T53" fmla="*/ 408 h 436"/>
                <a:gd name="T54" fmla="*/ 289 w 629"/>
                <a:gd name="T55" fmla="*/ 374 h 436"/>
                <a:gd name="T56" fmla="*/ 250 w 629"/>
                <a:gd name="T57" fmla="*/ 375 h 436"/>
                <a:gd name="T58" fmla="*/ 221 w 629"/>
                <a:gd name="T59" fmla="*/ 371 h 436"/>
                <a:gd name="T60" fmla="*/ 163 w 629"/>
                <a:gd name="T61" fmla="*/ 406 h 436"/>
                <a:gd name="T62" fmla="*/ 172 w 629"/>
                <a:gd name="T63" fmla="*/ 369 h 436"/>
                <a:gd name="T64" fmla="*/ 121 w 629"/>
                <a:gd name="T65" fmla="*/ 393 h 436"/>
                <a:gd name="T66" fmla="*/ 106 w 629"/>
                <a:gd name="T67" fmla="*/ 398 h 436"/>
                <a:gd name="T68" fmla="*/ 113 w 629"/>
                <a:gd name="T69" fmla="*/ 368 h 436"/>
                <a:gd name="T70" fmla="*/ 77 w 629"/>
                <a:gd name="T71" fmla="*/ 377 h 436"/>
                <a:gd name="T72" fmla="*/ 55 w 629"/>
                <a:gd name="T73" fmla="*/ 352 h 436"/>
                <a:gd name="T74" fmla="*/ 60 w 629"/>
                <a:gd name="T75" fmla="*/ 289 h 436"/>
                <a:gd name="T76" fmla="*/ 37 w 629"/>
                <a:gd name="T77" fmla="*/ 406 h 436"/>
                <a:gd name="T78" fmla="*/ 34 w 629"/>
                <a:gd name="T79" fmla="*/ 406 h 436"/>
                <a:gd name="T80" fmla="*/ 16 w 629"/>
                <a:gd name="T81" fmla="*/ 95 h 436"/>
                <a:gd name="T82" fmla="*/ 27 w 629"/>
                <a:gd name="T83" fmla="*/ 75 h 436"/>
                <a:gd name="T84" fmla="*/ 107 w 629"/>
                <a:gd name="T85" fmla="*/ 30 h 436"/>
                <a:gd name="T86" fmla="*/ 139 w 629"/>
                <a:gd name="T87" fmla="*/ 29 h 436"/>
                <a:gd name="T88" fmla="*/ 121 w 629"/>
                <a:gd name="T89" fmla="*/ 70 h 436"/>
                <a:gd name="T90" fmla="*/ 196 w 629"/>
                <a:gd name="T91" fmla="*/ 28 h 436"/>
                <a:gd name="T92" fmla="*/ 238 w 629"/>
                <a:gd name="T93" fmla="*/ 27 h 436"/>
                <a:gd name="T94" fmla="*/ 257 w 629"/>
                <a:gd name="T95" fmla="*/ 29 h 436"/>
                <a:gd name="T96" fmla="*/ 289 w 629"/>
                <a:gd name="T97" fmla="*/ 29 h 436"/>
                <a:gd name="T98" fmla="*/ 282 w 629"/>
                <a:gd name="T99" fmla="*/ 63 h 436"/>
                <a:gd name="T100" fmla="*/ 353 w 629"/>
                <a:gd name="T101" fmla="*/ 22 h 436"/>
                <a:gd name="T102" fmla="*/ 343 w 629"/>
                <a:gd name="T103" fmla="*/ 64 h 436"/>
                <a:gd name="T104" fmla="*/ 434 w 629"/>
                <a:gd name="T105" fmla="*/ 20 h 436"/>
                <a:gd name="T106" fmla="*/ 466 w 629"/>
                <a:gd name="T107" fmla="*/ 19 h 436"/>
                <a:gd name="T108" fmla="*/ 592 w 629"/>
                <a:gd name="T109" fmla="*/ 8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29" h="436">
                  <a:moveTo>
                    <a:pt x="616" y="43"/>
                  </a:moveTo>
                  <a:cubicBezTo>
                    <a:pt x="605" y="20"/>
                    <a:pt x="577" y="5"/>
                    <a:pt x="552" y="2"/>
                  </a:cubicBezTo>
                  <a:cubicBezTo>
                    <a:pt x="533" y="0"/>
                    <a:pt x="513" y="2"/>
                    <a:pt x="493" y="6"/>
                  </a:cubicBezTo>
                  <a:cubicBezTo>
                    <a:pt x="480" y="4"/>
                    <a:pt x="467" y="4"/>
                    <a:pt x="453" y="5"/>
                  </a:cubicBezTo>
                  <a:cubicBezTo>
                    <a:pt x="432" y="5"/>
                    <a:pt x="411" y="5"/>
                    <a:pt x="390" y="6"/>
                  </a:cubicBezTo>
                  <a:cubicBezTo>
                    <a:pt x="348" y="7"/>
                    <a:pt x="306" y="9"/>
                    <a:pt x="264" y="11"/>
                  </a:cubicBezTo>
                  <a:cubicBezTo>
                    <a:pt x="226" y="12"/>
                    <a:pt x="188" y="14"/>
                    <a:pt x="150" y="15"/>
                  </a:cubicBezTo>
                  <a:cubicBezTo>
                    <a:pt x="149" y="14"/>
                    <a:pt x="147" y="14"/>
                    <a:pt x="145" y="14"/>
                  </a:cubicBezTo>
                  <a:cubicBezTo>
                    <a:pt x="143" y="14"/>
                    <a:pt x="140" y="15"/>
                    <a:pt x="137" y="16"/>
                  </a:cubicBezTo>
                  <a:cubicBezTo>
                    <a:pt x="118" y="17"/>
                    <a:pt x="99" y="17"/>
                    <a:pt x="81" y="18"/>
                  </a:cubicBezTo>
                  <a:cubicBezTo>
                    <a:pt x="61" y="19"/>
                    <a:pt x="41" y="18"/>
                    <a:pt x="22" y="22"/>
                  </a:cubicBezTo>
                  <a:cubicBezTo>
                    <a:pt x="21" y="23"/>
                    <a:pt x="20" y="24"/>
                    <a:pt x="21" y="26"/>
                  </a:cubicBezTo>
                  <a:cubicBezTo>
                    <a:pt x="4" y="36"/>
                    <a:pt x="3" y="61"/>
                    <a:pt x="2" y="78"/>
                  </a:cubicBezTo>
                  <a:cubicBezTo>
                    <a:pt x="0" y="106"/>
                    <a:pt x="4" y="134"/>
                    <a:pt x="6" y="162"/>
                  </a:cubicBezTo>
                  <a:cubicBezTo>
                    <a:pt x="7" y="178"/>
                    <a:pt x="7" y="194"/>
                    <a:pt x="6" y="210"/>
                  </a:cubicBezTo>
                  <a:cubicBezTo>
                    <a:pt x="6" y="233"/>
                    <a:pt x="7" y="256"/>
                    <a:pt x="8" y="279"/>
                  </a:cubicBezTo>
                  <a:cubicBezTo>
                    <a:pt x="9" y="325"/>
                    <a:pt x="11" y="370"/>
                    <a:pt x="13" y="416"/>
                  </a:cubicBezTo>
                  <a:cubicBezTo>
                    <a:pt x="13" y="421"/>
                    <a:pt x="17" y="425"/>
                    <a:pt x="23" y="425"/>
                  </a:cubicBezTo>
                  <a:cubicBezTo>
                    <a:pt x="77" y="429"/>
                    <a:pt x="132" y="435"/>
                    <a:pt x="186" y="436"/>
                  </a:cubicBezTo>
                  <a:cubicBezTo>
                    <a:pt x="213" y="436"/>
                    <a:pt x="239" y="433"/>
                    <a:pt x="265" y="428"/>
                  </a:cubicBezTo>
                  <a:cubicBezTo>
                    <a:pt x="278" y="426"/>
                    <a:pt x="291" y="423"/>
                    <a:pt x="303" y="419"/>
                  </a:cubicBezTo>
                  <a:cubicBezTo>
                    <a:pt x="315" y="416"/>
                    <a:pt x="328" y="412"/>
                    <a:pt x="338" y="405"/>
                  </a:cubicBezTo>
                  <a:cubicBezTo>
                    <a:pt x="338" y="404"/>
                    <a:pt x="338" y="404"/>
                    <a:pt x="338" y="404"/>
                  </a:cubicBezTo>
                  <a:cubicBezTo>
                    <a:pt x="355" y="394"/>
                    <a:pt x="368" y="379"/>
                    <a:pt x="372" y="361"/>
                  </a:cubicBezTo>
                  <a:cubicBezTo>
                    <a:pt x="376" y="340"/>
                    <a:pt x="365" y="327"/>
                    <a:pt x="350" y="319"/>
                  </a:cubicBezTo>
                  <a:cubicBezTo>
                    <a:pt x="367" y="314"/>
                    <a:pt x="383" y="300"/>
                    <a:pt x="390" y="285"/>
                  </a:cubicBezTo>
                  <a:cubicBezTo>
                    <a:pt x="397" y="270"/>
                    <a:pt x="394" y="253"/>
                    <a:pt x="386" y="238"/>
                  </a:cubicBezTo>
                  <a:cubicBezTo>
                    <a:pt x="381" y="229"/>
                    <a:pt x="372" y="220"/>
                    <a:pt x="362" y="214"/>
                  </a:cubicBezTo>
                  <a:cubicBezTo>
                    <a:pt x="364" y="213"/>
                    <a:pt x="366" y="213"/>
                    <a:pt x="367" y="212"/>
                  </a:cubicBezTo>
                  <a:cubicBezTo>
                    <a:pt x="382" y="206"/>
                    <a:pt x="398" y="195"/>
                    <a:pt x="403" y="179"/>
                  </a:cubicBezTo>
                  <a:cubicBezTo>
                    <a:pt x="409" y="165"/>
                    <a:pt x="405" y="149"/>
                    <a:pt x="393" y="140"/>
                  </a:cubicBezTo>
                  <a:cubicBezTo>
                    <a:pt x="389" y="137"/>
                    <a:pt x="385" y="136"/>
                    <a:pt x="380" y="134"/>
                  </a:cubicBezTo>
                  <a:cubicBezTo>
                    <a:pt x="398" y="135"/>
                    <a:pt x="417" y="134"/>
                    <a:pt x="435" y="133"/>
                  </a:cubicBezTo>
                  <a:cubicBezTo>
                    <a:pt x="461" y="132"/>
                    <a:pt x="486" y="130"/>
                    <a:pt x="512" y="126"/>
                  </a:cubicBezTo>
                  <a:cubicBezTo>
                    <a:pt x="525" y="124"/>
                    <a:pt x="537" y="121"/>
                    <a:pt x="549" y="118"/>
                  </a:cubicBezTo>
                  <a:cubicBezTo>
                    <a:pt x="561" y="116"/>
                    <a:pt x="572" y="114"/>
                    <a:pt x="579" y="105"/>
                  </a:cubicBezTo>
                  <a:cubicBezTo>
                    <a:pt x="580" y="104"/>
                    <a:pt x="580" y="102"/>
                    <a:pt x="580" y="101"/>
                  </a:cubicBezTo>
                  <a:cubicBezTo>
                    <a:pt x="605" y="89"/>
                    <a:pt x="629" y="68"/>
                    <a:pt x="616" y="43"/>
                  </a:cubicBezTo>
                  <a:close/>
                  <a:moveTo>
                    <a:pt x="335" y="313"/>
                  </a:moveTo>
                  <a:cubicBezTo>
                    <a:pt x="335" y="313"/>
                    <a:pt x="334" y="313"/>
                    <a:pt x="334" y="313"/>
                  </a:cubicBezTo>
                  <a:cubicBezTo>
                    <a:pt x="332" y="312"/>
                    <a:pt x="329" y="312"/>
                    <a:pt x="326" y="311"/>
                  </a:cubicBezTo>
                  <a:cubicBezTo>
                    <a:pt x="329" y="311"/>
                    <a:pt x="333" y="311"/>
                    <a:pt x="336" y="311"/>
                  </a:cubicBezTo>
                  <a:cubicBezTo>
                    <a:pt x="337" y="311"/>
                    <a:pt x="339" y="311"/>
                    <a:pt x="340" y="311"/>
                  </a:cubicBezTo>
                  <a:cubicBezTo>
                    <a:pt x="338" y="311"/>
                    <a:pt x="337" y="312"/>
                    <a:pt x="335" y="313"/>
                  </a:cubicBezTo>
                  <a:close/>
                  <a:moveTo>
                    <a:pt x="394" y="175"/>
                  </a:moveTo>
                  <a:cubicBezTo>
                    <a:pt x="391" y="181"/>
                    <a:pt x="387" y="186"/>
                    <a:pt x="381" y="190"/>
                  </a:cubicBezTo>
                  <a:cubicBezTo>
                    <a:pt x="388" y="174"/>
                    <a:pt x="381" y="152"/>
                    <a:pt x="370" y="138"/>
                  </a:cubicBezTo>
                  <a:cubicBezTo>
                    <a:pt x="387" y="146"/>
                    <a:pt x="404" y="153"/>
                    <a:pt x="394" y="175"/>
                  </a:cubicBezTo>
                  <a:close/>
                  <a:moveTo>
                    <a:pt x="592" y="80"/>
                  </a:moveTo>
                  <a:cubicBezTo>
                    <a:pt x="588" y="83"/>
                    <a:pt x="584" y="85"/>
                    <a:pt x="580" y="88"/>
                  </a:cubicBezTo>
                  <a:cubicBezTo>
                    <a:pt x="585" y="83"/>
                    <a:pt x="588" y="77"/>
                    <a:pt x="591" y="71"/>
                  </a:cubicBezTo>
                  <a:cubicBezTo>
                    <a:pt x="597" y="55"/>
                    <a:pt x="592" y="39"/>
                    <a:pt x="584" y="24"/>
                  </a:cubicBezTo>
                  <a:cubicBezTo>
                    <a:pt x="583" y="24"/>
                    <a:pt x="582" y="24"/>
                    <a:pt x="583" y="25"/>
                  </a:cubicBezTo>
                  <a:cubicBezTo>
                    <a:pt x="591" y="40"/>
                    <a:pt x="594" y="57"/>
                    <a:pt x="586" y="73"/>
                  </a:cubicBezTo>
                  <a:cubicBezTo>
                    <a:pt x="578" y="86"/>
                    <a:pt x="564" y="94"/>
                    <a:pt x="551" y="101"/>
                  </a:cubicBezTo>
                  <a:cubicBezTo>
                    <a:pt x="551" y="101"/>
                    <a:pt x="551" y="101"/>
                    <a:pt x="550" y="101"/>
                  </a:cubicBezTo>
                  <a:cubicBezTo>
                    <a:pt x="541" y="101"/>
                    <a:pt x="531" y="105"/>
                    <a:pt x="521" y="107"/>
                  </a:cubicBezTo>
                  <a:cubicBezTo>
                    <a:pt x="509" y="109"/>
                    <a:pt x="497" y="111"/>
                    <a:pt x="485" y="112"/>
                  </a:cubicBezTo>
                  <a:cubicBezTo>
                    <a:pt x="462" y="115"/>
                    <a:pt x="440" y="115"/>
                    <a:pt x="417" y="115"/>
                  </a:cubicBezTo>
                  <a:cubicBezTo>
                    <a:pt x="372" y="115"/>
                    <a:pt x="328" y="113"/>
                    <a:pt x="283" y="115"/>
                  </a:cubicBezTo>
                  <a:cubicBezTo>
                    <a:pt x="283" y="115"/>
                    <a:pt x="283" y="116"/>
                    <a:pt x="283" y="116"/>
                  </a:cubicBezTo>
                  <a:cubicBezTo>
                    <a:pt x="328" y="116"/>
                    <a:pt x="373" y="120"/>
                    <a:pt x="418" y="121"/>
                  </a:cubicBezTo>
                  <a:cubicBezTo>
                    <a:pt x="373" y="124"/>
                    <a:pt x="328" y="125"/>
                    <a:pt x="283" y="127"/>
                  </a:cubicBezTo>
                  <a:cubicBezTo>
                    <a:pt x="281" y="127"/>
                    <a:pt x="281" y="131"/>
                    <a:pt x="283" y="131"/>
                  </a:cubicBezTo>
                  <a:cubicBezTo>
                    <a:pt x="310" y="132"/>
                    <a:pt x="336" y="133"/>
                    <a:pt x="363" y="134"/>
                  </a:cubicBezTo>
                  <a:cubicBezTo>
                    <a:pt x="365" y="135"/>
                    <a:pt x="367" y="136"/>
                    <a:pt x="369" y="137"/>
                  </a:cubicBezTo>
                  <a:cubicBezTo>
                    <a:pt x="376" y="148"/>
                    <a:pt x="379" y="159"/>
                    <a:pt x="380" y="171"/>
                  </a:cubicBezTo>
                  <a:cubicBezTo>
                    <a:pt x="380" y="183"/>
                    <a:pt x="376" y="191"/>
                    <a:pt x="369" y="198"/>
                  </a:cubicBezTo>
                  <a:cubicBezTo>
                    <a:pt x="368" y="198"/>
                    <a:pt x="367" y="199"/>
                    <a:pt x="366" y="199"/>
                  </a:cubicBezTo>
                  <a:cubicBezTo>
                    <a:pt x="365" y="199"/>
                    <a:pt x="365" y="199"/>
                    <a:pt x="364" y="199"/>
                  </a:cubicBezTo>
                  <a:cubicBezTo>
                    <a:pt x="337" y="203"/>
                    <a:pt x="311" y="212"/>
                    <a:pt x="283" y="213"/>
                  </a:cubicBezTo>
                  <a:cubicBezTo>
                    <a:pt x="283" y="213"/>
                    <a:pt x="283" y="214"/>
                    <a:pt x="283" y="214"/>
                  </a:cubicBezTo>
                  <a:cubicBezTo>
                    <a:pt x="294" y="214"/>
                    <a:pt x="304" y="214"/>
                    <a:pt x="314" y="213"/>
                  </a:cubicBezTo>
                  <a:cubicBezTo>
                    <a:pt x="312" y="214"/>
                    <a:pt x="311" y="215"/>
                    <a:pt x="309" y="217"/>
                  </a:cubicBezTo>
                  <a:cubicBezTo>
                    <a:pt x="309" y="217"/>
                    <a:pt x="308" y="217"/>
                    <a:pt x="308" y="217"/>
                  </a:cubicBezTo>
                  <a:cubicBezTo>
                    <a:pt x="295" y="219"/>
                    <a:pt x="282" y="221"/>
                    <a:pt x="270" y="226"/>
                  </a:cubicBezTo>
                  <a:cubicBezTo>
                    <a:pt x="270" y="226"/>
                    <a:pt x="270" y="227"/>
                    <a:pt x="270" y="227"/>
                  </a:cubicBezTo>
                  <a:cubicBezTo>
                    <a:pt x="282" y="223"/>
                    <a:pt x="295" y="222"/>
                    <a:pt x="307" y="221"/>
                  </a:cubicBezTo>
                  <a:cubicBezTo>
                    <a:pt x="308" y="222"/>
                    <a:pt x="310" y="223"/>
                    <a:pt x="311" y="222"/>
                  </a:cubicBezTo>
                  <a:cubicBezTo>
                    <a:pt x="311" y="222"/>
                    <a:pt x="312" y="221"/>
                    <a:pt x="312" y="221"/>
                  </a:cubicBezTo>
                  <a:cubicBezTo>
                    <a:pt x="317" y="221"/>
                    <a:pt x="321" y="221"/>
                    <a:pt x="326" y="220"/>
                  </a:cubicBezTo>
                  <a:cubicBezTo>
                    <a:pt x="333" y="222"/>
                    <a:pt x="342" y="221"/>
                    <a:pt x="350" y="218"/>
                  </a:cubicBezTo>
                  <a:cubicBezTo>
                    <a:pt x="361" y="223"/>
                    <a:pt x="371" y="232"/>
                    <a:pt x="377" y="242"/>
                  </a:cubicBezTo>
                  <a:cubicBezTo>
                    <a:pt x="384" y="253"/>
                    <a:pt x="386" y="267"/>
                    <a:pt x="380" y="279"/>
                  </a:cubicBezTo>
                  <a:cubicBezTo>
                    <a:pt x="379" y="282"/>
                    <a:pt x="377" y="285"/>
                    <a:pt x="376" y="287"/>
                  </a:cubicBezTo>
                  <a:cubicBezTo>
                    <a:pt x="377" y="285"/>
                    <a:pt x="378" y="282"/>
                    <a:pt x="378" y="280"/>
                  </a:cubicBezTo>
                  <a:cubicBezTo>
                    <a:pt x="384" y="260"/>
                    <a:pt x="375" y="242"/>
                    <a:pt x="355" y="236"/>
                  </a:cubicBezTo>
                  <a:cubicBezTo>
                    <a:pt x="354" y="236"/>
                    <a:pt x="354" y="237"/>
                    <a:pt x="355" y="237"/>
                  </a:cubicBezTo>
                  <a:cubicBezTo>
                    <a:pt x="374" y="244"/>
                    <a:pt x="379" y="262"/>
                    <a:pt x="373" y="280"/>
                  </a:cubicBezTo>
                  <a:cubicBezTo>
                    <a:pt x="369" y="290"/>
                    <a:pt x="363" y="297"/>
                    <a:pt x="356" y="302"/>
                  </a:cubicBezTo>
                  <a:cubicBezTo>
                    <a:pt x="331" y="310"/>
                    <a:pt x="303" y="309"/>
                    <a:pt x="277" y="305"/>
                  </a:cubicBezTo>
                  <a:cubicBezTo>
                    <a:pt x="277" y="305"/>
                    <a:pt x="277" y="305"/>
                    <a:pt x="277" y="305"/>
                  </a:cubicBezTo>
                  <a:cubicBezTo>
                    <a:pt x="283" y="307"/>
                    <a:pt x="290" y="308"/>
                    <a:pt x="296" y="309"/>
                  </a:cubicBezTo>
                  <a:cubicBezTo>
                    <a:pt x="294" y="309"/>
                    <a:pt x="292" y="309"/>
                    <a:pt x="290" y="309"/>
                  </a:cubicBezTo>
                  <a:cubicBezTo>
                    <a:pt x="287" y="309"/>
                    <a:pt x="287" y="313"/>
                    <a:pt x="290" y="313"/>
                  </a:cubicBezTo>
                  <a:cubicBezTo>
                    <a:pt x="314" y="316"/>
                    <a:pt x="368" y="323"/>
                    <a:pt x="359" y="360"/>
                  </a:cubicBezTo>
                  <a:cubicBezTo>
                    <a:pt x="353" y="388"/>
                    <a:pt x="320" y="400"/>
                    <a:pt x="293" y="409"/>
                  </a:cubicBezTo>
                  <a:cubicBezTo>
                    <a:pt x="294" y="409"/>
                    <a:pt x="295" y="408"/>
                    <a:pt x="295" y="408"/>
                  </a:cubicBezTo>
                  <a:cubicBezTo>
                    <a:pt x="296" y="407"/>
                    <a:pt x="297" y="406"/>
                    <a:pt x="298" y="406"/>
                  </a:cubicBezTo>
                  <a:cubicBezTo>
                    <a:pt x="307" y="401"/>
                    <a:pt x="316" y="397"/>
                    <a:pt x="326" y="392"/>
                  </a:cubicBezTo>
                  <a:cubicBezTo>
                    <a:pt x="338" y="386"/>
                    <a:pt x="350" y="377"/>
                    <a:pt x="356" y="364"/>
                  </a:cubicBezTo>
                  <a:cubicBezTo>
                    <a:pt x="356" y="363"/>
                    <a:pt x="355" y="362"/>
                    <a:pt x="354" y="363"/>
                  </a:cubicBezTo>
                  <a:cubicBezTo>
                    <a:pt x="345" y="379"/>
                    <a:pt x="329" y="385"/>
                    <a:pt x="313" y="391"/>
                  </a:cubicBezTo>
                  <a:cubicBezTo>
                    <a:pt x="317" y="386"/>
                    <a:pt x="320" y="382"/>
                    <a:pt x="324" y="377"/>
                  </a:cubicBezTo>
                  <a:cubicBezTo>
                    <a:pt x="325" y="376"/>
                    <a:pt x="323" y="374"/>
                    <a:pt x="322" y="375"/>
                  </a:cubicBezTo>
                  <a:cubicBezTo>
                    <a:pt x="314" y="383"/>
                    <a:pt x="305" y="391"/>
                    <a:pt x="296" y="398"/>
                  </a:cubicBezTo>
                  <a:cubicBezTo>
                    <a:pt x="291" y="400"/>
                    <a:pt x="286" y="403"/>
                    <a:pt x="282" y="407"/>
                  </a:cubicBezTo>
                  <a:cubicBezTo>
                    <a:pt x="281" y="407"/>
                    <a:pt x="281" y="408"/>
                    <a:pt x="281" y="408"/>
                  </a:cubicBezTo>
                  <a:cubicBezTo>
                    <a:pt x="279" y="409"/>
                    <a:pt x="277" y="410"/>
                    <a:pt x="276" y="411"/>
                  </a:cubicBezTo>
                  <a:cubicBezTo>
                    <a:pt x="270" y="410"/>
                    <a:pt x="265" y="410"/>
                    <a:pt x="259" y="409"/>
                  </a:cubicBezTo>
                  <a:cubicBezTo>
                    <a:pt x="271" y="401"/>
                    <a:pt x="281" y="387"/>
                    <a:pt x="292" y="378"/>
                  </a:cubicBezTo>
                  <a:cubicBezTo>
                    <a:pt x="294" y="376"/>
                    <a:pt x="291" y="372"/>
                    <a:pt x="289" y="374"/>
                  </a:cubicBezTo>
                  <a:cubicBezTo>
                    <a:pt x="273" y="385"/>
                    <a:pt x="259" y="397"/>
                    <a:pt x="244" y="408"/>
                  </a:cubicBezTo>
                  <a:cubicBezTo>
                    <a:pt x="237" y="408"/>
                    <a:pt x="229" y="407"/>
                    <a:pt x="222" y="407"/>
                  </a:cubicBezTo>
                  <a:cubicBezTo>
                    <a:pt x="233" y="398"/>
                    <a:pt x="243" y="389"/>
                    <a:pt x="252" y="378"/>
                  </a:cubicBezTo>
                  <a:cubicBezTo>
                    <a:pt x="253" y="376"/>
                    <a:pt x="252" y="373"/>
                    <a:pt x="250" y="375"/>
                  </a:cubicBezTo>
                  <a:cubicBezTo>
                    <a:pt x="239" y="383"/>
                    <a:pt x="228" y="391"/>
                    <a:pt x="217" y="399"/>
                  </a:cubicBezTo>
                  <a:cubicBezTo>
                    <a:pt x="214" y="401"/>
                    <a:pt x="209" y="404"/>
                    <a:pt x="205" y="407"/>
                  </a:cubicBezTo>
                  <a:cubicBezTo>
                    <a:pt x="200" y="406"/>
                    <a:pt x="196" y="406"/>
                    <a:pt x="191" y="406"/>
                  </a:cubicBezTo>
                  <a:cubicBezTo>
                    <a:pt x="204" y="397"/>
                    <a:pt x="213" y="385"/>
                    <a:pt x="221" y="371"/>
                  </a:cubicBezTo>
                  <a:cubicBezTo>
                    <a:pt x="223" y="369"/>
                    <a:pt x="218" y="365"/>
                    <a:pt x="216" y="368"/>
                  </a:cubicBezTo>
                  <a:cubicBezTo>
                    <a:pt x="207" y="378"/>
                    <a:pt x="198" y="388"/>
                    <a:pt x="187" y="396"/>
                  </a:cubicBezTo>
                  <a:cubicBezTo>
                    <a:pt x="181" y="400"/>
                    <a:pt x="175" y="404"/>
                    <a:pt x="169" y="406"/>
                  </a:cubicBezTo>
                  <a:cubicBezTo>
                    <a:pt x="167" y="406"/>
                    <a:pt x="165" y="406"/>
                    <a:pt x="163" y="406"/>
                  </a:cubicBezTo>
                  <a:cubicBezTo>
                    <a:pt x="155" y="406"/>
                    <a:pt x="148" y="406"/>
                    <a:pt x="141" y="406"/>
                  </a:cubicBezTo>
                  <a:cubicBezTo>
                    <a:pt x="143" y="404"/>
                    <a:pt x="146" y="402"/>
                    <a:pt x="148" y="400"/>
                  </a:cubicBezTo>
                  <a:cubicBezTo>
                    <a:pt x="159" y="391"/>
                    <a:pt x="168" y="383"/>
                    <a:pt x="174" y="370"/>
                  </a:cubicBezTo>
                  <a:cubicBezTo>
                    <a:pt x="174" y="369"/>
                    <a:pt x="173" y="368"/>
                    <a:pt x="172" y="369"/>
                  </a:cubicBezTo>
                  <a:cubicBezTo>
                    <a:pt x="164" y="379"/>
                    <a:pt x="154" y="387"/>
                    <a:pt x="144" y="394"/>
                  </a:cubicBezTo>
                  <a:cubicBezTo>
                    <a:pt x="137" y="398"/>
                    <a:pt x="130" y="402"/>
                    <a:pt x="123" y="406"/>
                  </a:cubicBezTo>
                  <a:cubicBezTo>
                    <a:pt x="117" y="406"/>
                    <a:pt x="110" y="406"/>
                    <a:pt x="103" y="406"/>
                  </a:cubicBezTo>
                  <a:cubicBezTo>
                    <a:pt x="110" y="402"/>
                    <a:pt x="116" y="398"/>
                    <a:pt x="121" y="393"/>
                  </a:cubicBezTo>
                  <a:cubicBezTo>
                    <a:pt x="132" y="384"/>
                    <a:pt x="142" y="373"/>
                    <a:pt x="153" y="364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43" y="369"/>
                    <a:pt x="134" y="377"/>
                    <a:pt x="125" y="384"/>
                  </a:cubicBezTo>
                  <a:cubicBezTo>
                    <a:pt x="119" y="389"/>
                    <a:pt x="113" y="394"/>
                    <a:pt x="106" y="398"/>
                  </a:cubicBezTo>
                  <a:cubicBezTo>
                    <a:pt x="101" y="401"/>
                    <a:pt x="96" y="403"/>
                    <a:pt x="91" y="406"/>
                  </a:cubicBezTo>
                  <a:cubicBezTo>
                    <a:pt x="85" y="406"/>
                    <a:pt x="80" y="406"/>
                    <a:pt x="75" y="406"/>
                  </a:cubicBezTo>
                  <a:cubicBezTo>
                    <a:pt x="92" y="399"/>
                    <a:pt x="107" y="387"/>
                    <a:pt x="116" y="371"/>
                  </a:cubicBezTo>
                  <a:cubicBezTo>
                    <a:pt x="117" y="369"/>
                    <a:pt x="115" y="367"/>
                    <a:pt x="113" y="368"/>
                  </a:cubicBezTo>
                  <a:cubicBezTo>
                    <a:pt x="102" y="376"/>
                    <a:pt x="93" y="386"/>
                    <a:pt x="82" y="393"/>
                  </a:cubicBezTo>
                  <a:cubicBezTo>
                    <a:pt x="71" y="400"/>
                    <a:pt x="58" y="405"/>
                    <a:pt x="46" y="406"/>
                  </a:cubicBezTo>
                  <a:cubicBezTo>
                    <a:pt x="46" y="405"/>
                    <a:pt x="46" y="404"/>
                    <a:pt x="46" y="403"/>
                  </a:cubicBezTo>
                  <a:cubicBezTo>
                    <a:pt x="59" y="398"/>
                    <a:pt x="75" y="390"/>
                    <a:pt x="77" y="377"/>
                  </a:cubicBezTo>
                  <a:cubicBezTo>
                    <a:pt x="78" y="375"/>
                    <a:pt x="76" y="374"/>
                    <a:pt x="74" y="374"/>
                  </a:cubicBezTo>
                  <a:cubicBezTo>
                    <a:pt x="67" y="378"/>
                    <a:pt x="61" y="384"/>
                    <a:pt x="55" y="389"/>
                  </a:cubicBezTo>
                  <a:cubicBezTo>
                    <a:pt x="53" y="390"/>
                    <a:pt x="51" y="392"/>
                    <a:pt x="49" y="393"/>
                  </a:cubicBezTo>
                  <a:cubicBezTo>
                    <a:pt x="51" y="379"/>
                    <a:pt x="53" y="365"/>
                    <a:pt x="55" y="352"/>
                  </a:cubicBezTo>
                  <a:cubicBezTo>
                    <a:pt x="58" y="332"/>
                    <a:pt x="61" y="313"/>
                    <a:pt x="63" y="293"/>
                  </a:cubicBezTo>
                  <a:cubicBezTo>
                    <a:pt x="67" y="249"/>
                    <a:pt x="69" y="205"/>
                    <a:pt x="69" y="161"/>
                  </a:cubicBezTo>
                  <a:cubicBezTo>
                    <a:pt x="69" y="161"/>
                    <a:pt x="68" y="161"/>
                    <a:pt x="68" y="161"/>
                  </a:cubicBezTo>
                  <a:cubicBezTo>
                    <a:pt x="68" y="204"/>
                    <a:pt x="65" y="247"/>
                    <a:pt x="60" y="289"/>
                  </a:cubicBezTo>
                  <a:cubicBezTo>
                    <a:pt x="57" y="311"/>
                    <a:pt x="54" y="333"/>
                    <a:pt x="51" y="354"/>
                  </a:cubicBezTo>
                  <a:cubicBezTo>
                    <a:pt x="49" y="368"/>
                    <a:pt x="45" y="382"/>
                    <a:pt x="43" y="396"/>
                  </a:cubicBezTo>
                  <a:cubicBezTo>
                    <a:pt x="40" y="397"/>
                    <a:pt x="38" y="398"/>
                    <a:pt x="35" y="399"/>
                  </a:cubicBezTo>
                  <a:cubicBezTo>
                    <a:pt x="30" y="400"/>
                    <a:pt x="32" y="407"/>
                    <a:pt x="37" y="406"/>
                  </a:cubicBezTo>
                  <a:cubicBezTo>
                    <a:pt x="38" y="406"/>
                    <a:pt x="40" y="405"/>
                    <a:pt x="42" y="405"/>
                  </a:cubicBezTo>
                  <a:cubicBezTo>
                    <a:pt x="42" y="405"/>
                    <a:pt x="42" y="406"/>
                    <a:pt x="42" y="406"/>
                  </a:cubicBezTo>
                  <a:cubicBezTo>
                    <a:pt x="40" y="406"/>
                    <a:pt x="38" y="406"/>
                    <a:pt x="36" y="406"/>
                  </a:cubicBezTo>
                  <a:cubicBezTo>
                    <a:pt x="35" y="406"/>
                    <a:pt x="35" y="406"/>
                    <a:pt x="34" y="406"/>
                  </a:cubicBezTo>
                  <a:cubicBezTo>
                    <a:pt x="34" y="406"/>
                    <a:pt x="33" y="406"/>
                    <a:pt x="32" y="406"/>
                  </a:cubicBezTo>
                  <a:cubicBezTo>
                    <a:pt x="31" y="367"/>
                    <a:pt x="29" y="327"/>
                    <a:pt x="28" y="287"/>
                  </a:cubicBezTo>
                  <a:cubicBezTo>
                    <a:pt x="27" y="248"/>
                    <a:pt x="28" y="209"/>
                    <a:pt x="25" y="170"/>
                  </a:cubicBezTo>
                  <a:cubicBezTo>
                    <a:pt x="24" y="145"/>
                    <a:pt x="19" y="120"/>
                    <a:pt x="16" y="95"/>
                  </a:cubicBezTo>
                  <a:cubicBezTo>
                    <a:pt x="13" y="75"/>
                    <a:pt x="7" y="44"/>
                    <a:pt x="21" y="27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39" y="30"/>
                    <a:pt x="57" y="30"/>
                    <a:pt x="74" y="30"/>
                  </a:cubicBezTo>
                  <a:cubicBezTo>
                    <a:pt x="54" y="36"/>
                    <a:pt x="38" y="59"/>
                    <a:pt x="27" y="75"/>
                  </a:cubicBezTo>
                  <a:cubicBezTo>
                    <a:pt x="25" y="78"/>
                    <a:pt x="30" y="81"/>
                    <a:pt x="32" y="78"/>
                  </a:cubicBezTo>
                  <a:cubicBezTo>
                    <a:pt x="46" y="58"/>
                    <a:pt x="62" y="43"/>
                    <a:pt x="85" y="33"/>
                  </a:cubicBezTo>
                  <a:cubicBezTo>
                    <a:pt x="86" y="33"/>
                    <a:pt x="87" y="31"/>
                    <a:pt x="87" y="30"/>
                  </a:cubicBezTo>
                  <a:cubicBezTo>
                    <a:pt x="94" y="30"/>
                    <a:pt x="101" y="30"/>
                    <a:pt x="107" y="30"/>
                  </a:cubicBezTo>
                  <a:cubicBezTo>
                    <a:pt x="92" y="41"/>
                    <a:pt x="80" y="55"/>
                    <a:pt x="73" y="69"/>
                  </a:cubicBezTo>
                  <a:cubicBezTo>
                    <a:pt x="72" y="72"/>
                    <a:pt x="75" y="73"/>
                    <a:pt x="77" y="71"/>
                  </a:cubicBezTo>
                  <a:cubicBezTo>
                    <a:pt x="91" y="52"/>
                    <a:pt x="108" y="39"/>
                    <a:pt x="128" y="30"/>
                  </a:cubicBezTo>
                  <a:cubicBezTo>
                    <a:pt x="132" y="30"/>
                    <a:pt x="135" y="30"/>
                    <a:pt x="139" y="29"/>
                  </a:cubicBezTo>
                  <a:cubicBezTo>
                    <a:pt x="142" y="29"/>
                    <a:pt x="145" y="29"/>
                    <a:pt x="148" y="29"/>
                  </a:cubicBezTo>
                  <a:cubicBezTo>
                    <a:pt x="147" y="30"/>
                    <a:pt x="147" y="30"/>
                    <a:pt x="146" y="31"/>
                  </a:cubicBezTo>
                  <a:cubicBezTo>
                    <a:pt x="135" y="39"/>
                    <a:pt x="119" y="55"/>
                    <a:pt x="120" y="70"/>
                  </a:cubicBezTo>
                  <a:cubicBezTo>
                    <a:pt x="120" y="70"/>
                    <a:pt x="121" y="70"/>
                    <a:pt x="121" y="70"/>
                  </a:cubicBezTo>
                  <a:cubicBezTo>
                    <a:pt x="125" y="66"/>
                    <a:pt x="128" y="61"/>
                    <a:pt x="131" y="56"/>
                  </a:cubicBezTo>
                  <a:cubicBezTo>
                    <a:pt x="136" y="49"/>
                    <a:pt x="143" y="43"/>
                    <a:pt x="150" y="38"/>
                  </a:cubicBezTo>
                  <a:cubicBezTo>
                    <a:pt x="155" y="34"/>
                    <a:pt x="161" y="31"/>
                    <a:pt x="167" y="29"/>
                  </a:cubicBezTo>
                  <a:cubicBezTo>
                    <a:pt x="176" y="29"/>
                    <a:pt x="186" y="28"/>
                    <a:pt x="196" y="28"/>
                  </a:cubicBezTo>
                  <a:cubicBezTo>
                    <a:pt x="177" y="36"/>
                    <a:pt x="162" y="52"/>
                    <a:pt x="158" y="70"/>
                  </a:cubicBezTo>
                  <a:cubicBezTo>
                    <a:pt x="158" y="71"/>
                    <a:pt x="160" y="72"/>
                    <a:pt x="161" y="71"/>
                  </a:cubicBezTo>
                  <a:cubicBezTo>
                    <a:pt x="168" y="56"/>
                    <a:pt x="178" y="45"/>
                    <a:pt x="193" y="38"/>
                  </a:cubicBezTo>
                  <a:cubicBezTo>
                    <a:pt x="207" y="31"/>
                    <a:pt x="223" y="31"/>
                    <a:pt x="238" y="27"/>
                  </a:cubicBezTo>
                  <a:cubicBezTo>
                    <a:pt x="238" y="27"/>
                    <a:pt x="239" y="27"/>
                    <a:pt x="239" y="26"/>
                  </a:cubicBezTo>
                  <a:cubicBezTo>
                    <a:pt x="247" y="26"/>
                    <a:pt x="256" y="26"/>
                    <a:pt x="264" y="26"/>
                  </a:cubicBezTo>
                  <a:cubicBezTo>
                    <a:pt x="265" y="25"/>
                    <a:pt x="266" y="25"/>
                    <a:pt x="267" y="25"/>
                  </a:cubicBezTo>
                  <a:cubicBezTo>
                    <a:pt x="263" y="27"/>
                    <a:pt x="260" y="28"/>
                    <a:pt x="257" y="29"/>
                  </a:cubicBezTo>
                  <a:cubicBezTo>
                    <a:pt x="238" y="36"/>
                    <a:pt x="220" y="44"/>
                    <a:pt x="204" y="55"/>
                  </a:cubicBezTo>
                  <a:cubicBezTo>
                    <a:pt x="202" y="57"/>
                    <a:pt x="204" y="60"/>
                    <a:pt x="206" y="59"/>
                  </a:cubicBezTo>
                  <a:cubicBezTo>
                    <a:pt x="225" y="51"/>
                    <a:pt x="243" y="43"/>
                    <a:pt x="262" y="37"/>
                  </a:cubicBezTo>
                  <a:cubicBezTo>
                    <a:pt x="271" y="34"/>
                    <a:pt x="280" y="31"/>
                    <a:pt x="289" y="29"/>
                  </a:cubicBezTo>
                  <a:cubicBezTo>
                    <a:pt x="294" y="27"/>
                    <a:pt x="300" y="26"/>
                    <a:pt x="305" y="24"/>
                  </a:cubicBezTo>
                  <a:cubicBezTo>
                    <a:pt x="310" y="24"/>
                    <a:pt x="315" y="24"/>
                    <a:pt x="320" y="23"/>
                  </a:cubicBezTo>
                  <a:cubicBezTo>
                    <a:pt x="319" y="24"/>
                    <a:pt x="317" y="25"/>
                    <a:pt x="315" y="26"/>
                  </a:cubicBezTo>
                  <a:cubicBezTo>
                    <a:pt x="301" y="35"/>
                    <a:pt x="289" y="48"/>
                    <a:pt x="282" y="63"/>
                  </a:cubicBezTo>
                  <a:cubicBezTo>
                    <a:pt x="281" y="65"/>
                    <a:pt x="284" y="67"/>
                    <a:pt x="285" y="65"/>
                  </a:cubicBezTo>
                  <a:cubicBezTo>
                    <a:pt x="294" y="52"/>
                    <a:pt x="306" y="41"/>
                    <a:pt x="319" y="33"/>
                  </a:cubicBezTo>
                  <a:cubicBezTo>
                    <a:pt x="326" y="29"/>
                    <a:pt x="333" y="26"/>
                    <a:pt x="340" y="24"/>
                  </a:cubicBezTo>
                  <a:cubicBezTo>
                    <a:pt x="345" y="23"/>
                    <a:pt x="349" y="24"/>
                    <a:pt x="353" y="22"/>
                  </a:cubicBezTo>
                  <a:cubicBezTo>
                    <a:pt x="361" y="22"/>
                    <a:pt x="370" y="22"/>
                    <a:pt x="379" y="21"/>
                  </a:cubicBezTo>
                  <a:cubicBezTo>
                    <a:pt x="376" y="23"/>
                    <a:pt x="373" y="25"/>
                    <a:pt x="370" y="27"/>
                  </a:cubicBezTo>
                  <a:cubicBezTo>
                    <a:pt x="357" y="36"/>
                    <a:pt x="345" y="48"/>
                    <a:pt x="341" y="63"/>
                  </a:cubicBezTo>
                  <a:cubicBezTo>
                    <a:pt x="341" y="65"/>
                    <a:pt x="342" y="65"/>
                    <a:pt x="343" y="64"/>
                  </a:cubicBezTo>
                  <a:cubicBezTo>
                    <a:pt x="352" y="52"/>
                    <a:pt x="364" y="41"/>
                    <a:pt x="377" y="32"/>
                  </a:cubicBezTo>
                  <a:cubicBezTo>
                    <a:pt x="384" y="28"/>
                    <a:pt x="392" y="24"/>
                    <a:pt x="400" y="21"/>
                  </a:cubicBezTo>
                  <a:cubicBezTo>
                    <a:pt x="400" y="21"/>
                    <a:pt x="400" y="21"/>
                    <a:pt x="400" y="21"/>
                  </a:cubicBezTo>
                  <a:cubicBezTo>
                    <a:pt x="412" y="20"/>
                    <a:pt x="423" y="20"/>
                    <a:pt x="434" y="20"/>
                  </a:cubicBezTo>
                  <a:cubicBezTo>
                    <a:pt x="423" y="25"/>
                    <a:pt x="412" y="32"/>
                    <a:pt x="405" y="43"/>
                  </a:cubicBezTo>
                  <a:cubicBezTo>
                    <a:pt x="403" y="45"/>
                    <a:pt x="407" y="49"/>
                    <a:pt x="409" y="46"/>
                  </a:cubicBezTo>
                  <a:cubicBezTo>
                    <a:pt x="418" y="35"/>
                    <a:pt x="431" y="28"/>
                    <a:pt x="445" y="24"/>
                  </a:cubicBezTo>
                  <a:cubicBezTo>
                    <a:pt x="451" y="22"/>
                    <a:pt x="459" y="21"/>
                    <a:pt x="466" y="19"/>
                  </a:cubicBezTo>
                  <a:cubicBezTo>
                    <a:pt x="480" y="19"/>
                    <a:pt x="495" y="18"/>
                    <a:pt x="509" y="14"/>
                  </a:cubicBezTo>
                  <a:cubicBezTo>
                    <a:pt x="510" y="14"/>
                    <a:pt x="511" y="13"/>
                    <a:pt x="511" y="12"/>
                  </a:cubicBezTo>
                  <a:cubicBezTo>
                    <a:pt x="546" y="10"/>
                    <a:pt x="580" y="11"/>
                    <a:pt x="603" y="42"/>
                  </a:cubicBezTo>
                  <a:cubicBezTo>
                    <a:pt x="614" y="57"/>
                    <a:pt x="604" y="71"/>
                    <a:pt x="592" y="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1" name="Freeform 2366"/>
            <p:cNvSpPr>
              <a:spLocks/>
            </p:cNvSpPr>
            <p:nvPr/>
          </p:nvSpPr>
          <p:spPr bwMode="auto">
            <a:xfrm>
              <a:off x="1633537" y="1174750"/>
              <a:ext cx="92075" cy="128588"/>
            </a:xfrm>
            <a:custGeom>
              <a:avLst/>
              <a:gdLst>
                <a:gd name="T0" fmla="*/ 1 w 59"/>
                <a:gd name="T1" fmla="*/ 4 h 83"/>
                <a:gd name="T2" fmla="*/ 1 w 59"/>
                <a:gd name="T3" fmla="*/ 4 h 83"/>
                <a:gd name="T4" fmla="*/ 54 w 59"/>
                <a:gd name="T5" fmla="*/ 36 h 83"/>
                <a:gd name="T6" fmla="*/ 41 w 59"/>
                <a:gd name="T7" fmla="*/ 62 h 83"/>
                <a:gd name="T8" fmla="*/ 1 w 59"/>
                <a:gd name="T9" fmla="*/ 74 h 83"/>
                <a:gd name="T10" fmla="*/ 1 w 59"/>
                <a:gd name="T11" fmla="*/ 77 h 83"/>
                <a:gd name="T12" fmla="*/ 57 w 59"/>
                <a:gd name="T13" fmla="*/ 35 h 83"/>
                <a:gd name="T14" fmla="*/ 1 w 59"/>
                <a:gd name="T15" fmla="*/ 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83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4" y="0"/>
                    <a:pt x="53" y="10"/>
                    <a:pt x="54" y="36"/>
                  </a:cubicBezTo>
                  <a:cubicBezTo>
                    <a:pt x="54" y="46"/>
                    <a:pt x="49" y="55"/>
                    <a:pt x="41" y="62"/>
                  </a:cubicBezTo>
                  <a:cubicBezTo>
                    <a:pt x="30" y="71"/>
                    <a:pt x="15" y="71"/>
                    <a:pt x="1" y="74"/>
                  </a:cubicBezTo>
                  <a:cubicBezTo>
                    <a:pt x="0" y="75"/>
                    <a:pt x="0" y="77"/>
                    <a:pt x="1" y="77"/>
                  </a:cubicBezTo>
                  <a:cubicBezTo>
                    <a:pt x="27" y="83"/>
                    <a:pt x="59" y="63"/>
                    <a:pt x="57" y="35"/>
                  </a:cubicBezTo>
                  <a:cubicBezTo>
                    <a:pt x="54" y="7"/>
                    <a:pt x="24" y="0"/>
                    <a:pt x="1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2" name="Freeform 2367"/>
            <p:cNvSpPr>
              <a:spLocks/>
            </p:cNvSpPr>
            <p:nvPr/>
          </p:nvSpPr>
          <p:spPr bwMode="auto">
            <a:xfrm>
              <a:off x="1269999" y="1368425"/>
              <a:ext cx="95250" cy="11113"/>
            </a:xfrm>
            <a:custGeom>
              <a:avLst/>
              <a:gdLst>
                <a:gd name="T0" fmla="*/ 2 w 62"/>
                <a:gd name="T1" fmla="*/ 5 h 8"/>
                <a:gd name="T2" fmla="*/ 61 w 62"/>
                <a:gd name="T3" fmla="*/ 5 h 8"/>
                <a:gd name="T4" fmla="*/ 61 w 62"/>
                <a:gd name="T5" fmla="*/ 3 h 8"/>
                <a:gd name="T6" fmla="*/ 2 w 62"/>
                <a:gd name="T7" fmla="*/ 2 h 8"/>
                <a:gd name="T8" fmla="*/ 2 w 62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8">
                  <a:moveTo>
                    <a:pt x="2" y="5"/>
                  </a:moveTo>
                  <a:cubicBezTo>
                    <a:pt x="21" y="6"/>
                    <a:pt x="42" y="8"/>
                    <a:pt x="61" y="5"/>
                  </a:cubicBezTo>
                  <a:cubicBezTo>
                    <a:pt x="62" y="5"/>
                    <a:pt x="62" y="3"/>
                    <a:pt x="61" y="3"/>
                  </a:cubicBezTo>
                  <a:cubicBezTo>
                    <a:pt x="42" y="0"/>
                    <a:pt x="21" y="2"/>
                    <a:pt x="2" y="2"/>
                  </a:cubicBezTo>
                  <a:cubicBezTo>
                    <a:pt x="0" y="2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3" name="Freeform 2368"/>
            <p:cNvSpPr>
              <a:spLocks/>
            </p:cNvSpPr>
            <p:nvPr/>
          </p:nvSpPr>
          <p:spPr bwMode="auto">
            <a:xfrm>
              <a:off x="876299" y="1296988"/>
              <a:ext cx="23813" cy="423863"/>
            </a:xfrm>
            <a:custGeom>
              <a:avLst/>
              <a:gdLst>
                <a:gd name="T0" fmla="*/ 8 w 15"/>
                <a:gd name="T1" fmla="*/ 1 h 273"/>
                <a:gd name="T2" fmla="*/ 7 w 15"/>
                <a:gd name="T3" fmla="*/ 1 h 273"/>
                <a:gd name="T4" fmla="*/ 11 w 15"/>
                <a:gd name="T5" fmla="*/ 137 h 273"/>
                <a:gd name="T6" fmla="*/ 10 w 15"/>
                <a:gd name="T7" fmla="*/ 207 h 273"/>
                <a:gd name="T8" fmla="*/ 0 w 15"/>
                <a:gd name="T9" fmla="*/ 271 h 273"/>
                <a:gd name="T10" fmla="*/ 2 w 15"/>
                <a:gd name="T11" fmla="*/ 272 h 273"/>
                <a:gd name="T12" fmla="*/ 13 w 15"/>
                <a:gd name="T13" fmla="*/ 214 h 273"/>
                <a:gd name="T14" fmla="*/ 15 w 15"/>
                <a:gd name="T15" fmla="*/ 141 h 273"/>
                <a:gd name="T16" fmla="*/ 8 w 15"/>
                <a:gd name="T17" fmla="*/ 1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73">
                  <a:moveTo>
                    <a:pt x="8" y="1"/>
                  </a:moveTo>
                  <a:cubicBezTo>
                    <a:pt x="8" y="0"/>
                    <a:pt x="7" y="0"/>
                    <a:pt x="7" y="1"/>
                  </a:cubicBezTo>
                  <a:cubicBezTo>
                    <a:pt x="6" y="47"/>
                    <a:pt x="10" y="92"/>
                    <a:pt x="11" y="137"/>
                  </a:cubicBezTo>
                  <a:cubicBezTo>
                    <a:pt x="11" y="161"/>
                    <a:pt x="11" y="184"/>
                    <a:pt x="10" y="207"/>
                  </a:cubicBezTo>
                  <a:cubicBezTo>
                    <a:pt x="8" y="229"/>
                    <a:pt x="2" y="250"/>
                    <a:pt x="0" y="271"/>
                  </a:cubicBezTo>
                  <a:cubicBezTo>
                    <a:pt x="0" y="272"/>
                    <a:pt x="1" y="273"/>
                    <a:pt x="2" y="272"/>
                  </a:cubicBezTo>
                  <a:cubicBezTo>
                    <a:pt x="9" y="254"/>
                    <a:pt x="11" y="233"/>
                    <a:pt x="13" y="214"/>
                  </a:cubicBezTo>
                  <a:cubicBezTo>
                    <a:pt x="15" y="190"/>
                    <a:pt x="15" y="165"/>
                    <a:pt x="15" y="141"/>
                  </a:cubicBezTo>
                  <a:cubicBezTo>
                    <a:pt x="14" y="94"/>
                    <a:pt x="8" y="48"/>
                    <a:pt x="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4" name="Freeform 2369"/>
            <p:cNvSpPr>
              <a:spLocks/>
            </p:cNvSpPr>
            <p:nvPr/>
          </p:nvSpPr>
          <p:spPr bwMode="auto">
            <a:xfrm>
              <a:off x="935037" y="1530350"/>
              <a:ext cx="49213" cy="225425"/>
            </a:xfrm>
            <a:custGeom>
              <a:avLst/>
              <a:gdLst>
                <a:gd name="T0" fmla="*/ 26 w 31"/>
                <a:gd name="T1" fmla="*/ 3 h 145"/>
                <a:gd name="T2" fmla="*/ 8 w 31"/>
                <a:gd name="T3" fmla="*/ 143 h 145"/>
                <a:gd name="T4" fmla="*/ 9 w 31"/>
                <a:gd name="T5" fmla="*/ 143 h 145"/>
                <a:gd name="T6" fmla="*/ 14 w 31"/>
                <a:gd name="T7" fmla="*/ 74 h 145"/>
                <a:gd name="T8" fmla="*/ 30 w 31"/>
                <a:gd name="T9" fmla="*/ 4 h 145"/>
                <a:gd name="T10" fmla="*/ 26 w 31"/>
                <a:gd name="T11" fmla="*/ 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45">
                  <a:moveTo>
                    <a:pt x="26" y="3"/>
                  </a:moveTo>
                  <a:cubicBezTo>
                    <a:pt x="13" y="47"/>
                    <a:pt x="0" y="97"/>
                    <a:pt x="8" y="143"/>
                  </a:cubicBezTo>
                  <a:cubicBezTo>
                    <a:pt x="8" y="145"/>
                    <a:pt x="9" y="144"/>
                    <a:pt x="9" y="143"/>
                  </a:cubicBezTo>
                  <a:cubicBezTo>
                    <a:pt x="10" y="120"/>
                    <a:pt x="11" y="97"/>
                    <a:pt x="14" y="74"/>
                  </a:cubicBezTo>
                  <a:cubicBezTo>
                    <a:pt x="18" y="50"/>
                    <a:pt x="23" y="27"/>
                    <a:pt x="30" y="4"/>
                  </a:cubicBezTo>
                  <a:cubicBezTo>
                    <a:pt x="31" y="1"/>
                    <a:pt x="27" y="0"/>
                    <a:pt x="26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5" name="Freeform 2370"/>
            <p:cNvSpPr>
              <a:spLocks/>
            </p:cNvSpPr>
            <p:nvPr/>
          </p:nvSpPr>
          <p:spPr bwMode="auto">
            <a:xfrm>
              <a:off x="1006474" y="1554163"/>
              <a:ext cx="25400" cy="150813"/>
            </a:xfrm>
            <a:custGeom>
              <a:avLst/>
              <a:gdLst>
                <a:gd name="T0" fmla="*/ 14 w 16"/>
                <a:gd name="T1" fmla="*/ 1 h 97"/>
                <a:gd name="T2" fmla="*/ 0 w 16"/>
                <a:gd name="T3" fmla="*/ 95 h 97"/>
                <a:gd name="T4" fmla="*/ 3 w 16"/>
                <a:gd name="T5" fmla="*/ 96 h 97"/>
                <a:gd name="T6" fmla="*/ 15 w 16"/>
                <a:gd name="T7" fmla="*/ 1 h 97"/>
                <a:gd name="T8" fmla="*/ 14 w 16"/>
                <a:gd name="T9" fmla="*/ 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97">
                  <a:moveTo>
                    <a:pt x="14" y="1"/>
                  </a:moveTo>
                  <a:cubicBezTo>
                    <a:pt x="13" y="33"/>
                    <a:pt x="9" y="64"/>
                    <a:pt x="0" y="95"/>
                  </a:cubicBezTo>
                  <a:cubicBezTo>
                    <a:pt x="0" y="97"/>
                    <a:pt x="2" y="97"/>
                    <a:pt x="3" y="96"/>
                  </a:cubicBezTo>
                  <a:cubicBezTo>
                    <a:pt x="14" y="66"/>
                    <a:pt x="16" y="33"/>
                    <a:pt x="15" y="1"/>
                  </a:cubicBezTo>
                  <a:cubicBezTo>
                    <a:pt x="15" y="0"/>
                    <a:pt x="14" y="0"/>
                    <a:pt x="1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61" name="Group 2560"/>
          <p:cNvGrpSpPr/>
          <p:nvPr/>
        </p:nvGrpSpPr>
        <p:grpSpPr>
          <a:xfrm>
            <a:off x="10617199" y="2101850"/>
            <a:ext cx="722313" cy="560388"/>
            <a:chOff x="10617199" y="2101850"/>
            <a:chExt cx="722313" cy="560388"/>
          </a:xfrm>
        </p:grpSpPr>
        <p:sp>
          <p:nvSpPr>
            <p:cNvPr id="2438" name="Freeform 2373"/>
            <p:cNvSpPr>
              <a:spLocks noEditPoints="1"/>
            </p:cNvSpPr>
            <p:nvPr/>
          </p:nvSpPr>
          <p:spPr bwMode="auto">
            <a:xfrm>
              <a:off x="10617199" y="2101850"/>
              <a:ext cx="722313" cy="560388"/>
            </a:xfrm>
            <a:custGeom>
              <a:avLst/>
              <a:gdLst>
                <a:gd name="T0" fmla="*/ 463 w 465"/>
                <a:gd name="T1" fmla="*/ 332 h 361"/>
                <a:gd name="T2" fmla="*/ 455 w 465"/>
                <a:gd name="T3" fmla="*/ 25 h 361"/>
                <a:gd name="T4" fmla="*/ 347 w 465"/>
                <a:gd name="T5" fmla="*/ 11 h 361"/>
                <a:gd name="T6" fmla="*/ 9 w 465"/>
                <a:gd name="T7" fmla="*/ 4 h 361"/>
                <a:gd name="T8" fmla="*/ 2 w 465"/>
                <a:gd name="T9" fmla="*/ 8 h 361"/>
                <a:gd name="T10" fmla="*/ 6 w 465"/>
                <a:gd name="T11" fmla="*/ 343 h 361"/>
                <a:gd name="T12" fmla="*/ 120 w 465"/>
                <a:gd name="T13" fmla="*/ 360 h 361"/>
                <a:gd name="T14" fmla="*/ 458 w 465"/>
                <a:gd name="T15" fmla="*/ 356 h 361"/>
                <a:gd name="T16" fmla="*/ 397 w 465"/>
                <a:gd name="T17" fmla="*/ 303 h 361"/>
                <a:gd name="T18" fmla="*/ 422 w 465"/>
                <a:gd name="T19" fmla="*/ 338 h 361"/>
                <a:gd name="T20" fmla="*/ 309 w 465"/>
                <a:gd name="T21" fmla="*/ 171 h 361"/>
                <a:gd name="T22" fmla="*/ 441 w 465"/>
                <a:gd name="T23" fmla="*/ 38 h 361"/>
                <a:gd name="T24" fmla="*/ 442 w 465"/>
                <a:gd name="T25" fmla="*/ 332 h 361"/>
                <a:gd name="T26" fmla="*/ 309 w 465"/>
                <a:gd name="T27" fmla="*/ 171 h 361"/>
                <a:gd name="T28" fmla="*/ 382 w 465"/>
                <a:gd name="T29" fmla="*/ 287 h 361"/>
                <a:gd name="T30" fmla="*/ 91 w 465"/>
                <a:gd name="T31" fmla="*/ 31 h 361"/>
                <a:gd name="T32" fmla="*/ 92 w 465"/>
                <a:gd name="T33" fmla="*/ 19 h 361"/>
                <a:gd name="T34" fmla="*/ 121 w 465"/>
                <a:gd name="T35" fmla="*/ 42 h 361"/>
                <a:gd name="T36" fmla="*/ 182 w 465"/>
                <a:gd name="T37" fmla="*/ 42 h 361"/>
                <a:gd name="T38" fmla="*/ 215 w 465"/>
                <a:gd name="T39" fmla="*/ 37 h 361"/>
                <a:gd name="T40" fmla="*/ 303 w 465"/>
                <a:gd name="T41" fmla="*/ 26 h 361"/>
                <a:gd name="T42" fmla="*/ 339 w 465"/>
                <a:gd name="T43" fmla="*/ 27 h 361"/>
                <a:gd name="T44" fmla="*/ 344 w 465"/>
                <a:gd name="T45" fmla="*/ 27 h 361"/>
                <a:gd name="T46" fmla="*/ 424 w 465"/>
                <a:gd name="T47" fmla="*/ 37 h 361"/>
                <a:gd name="T48" fmla="*/ 402 w 465"/>
                <a:gd name="T49" fmla="*/ 66 h 361"/>
                <a:gd name="T50" fmla="*/ 253 w 465"/>
                <a:gd name="T51" fmla="*/ 194 h 361"/>
                <a:gd name="T52" fmla="*/ 47 w 465"/>
                <a:gd name="T53" fmla="*/ 39 h 361"/>
                <a:gd name="T54" fmla="*/ 74 w 465"/>
                <a:gd name="T55" fmla="*/ 42 h 361"/>
                <a:gd name="T56" fmla="*/ 45 w 465"/>
                <a:gd name="T57" fmla="*/ 38 h 361"/>
                <a:gd name="T58" fmla="*/ 41 w 465"/>
                <a:gd name="T59" fmla="*/ 17 h 361"/>
                <a:gd name="T60" fmla="*/ 166 w 465"/>
                <a:gd name="T61" fmla="*/ 201 h 361"/>
                <a:gd name="T62" fmla="*/ 122 w 465"/>
                <a:gd name="T63" fmla="*/ 239 h 361"/>
                <a:gd name="T64" fmla="*/ 100 w 465"/>
                <a:gd name="T65" fmla="*/ 260 h 361"/>
                <a:gd name="T66" fmla="*/ 69 w 465"/>
                <a:gd name="T67" fmla="*/ 299 h 361"/>
                <a:gd name="T68" fmla="*/ 19 w 465"/>
                <a:gd name="T69" fmla="*/ 340 h 361"/>
                <a:gd name="T70" fmla="*/ 36 w 465"/>
                <a:gd name="T71" fmla="*/ 340 h 361"/>
                <a:gd name="T72" fmla="*/ 31 w 465"/>
                <a:gd name="T73" fmla="*/ 345 h 361"/>
                <a:gd name="T74" fmla="*/ 19 w 465"/>
                <a:gd name="T75" fmla="*/ 344 h 361"/>
                <a:gd name="T76" fmla="*/ 44 w 465"/>
                <a:gd name="T77" fmla="*/ 343 h 361"/>
                <a:gd name="T78" fmla="*/ 239 w 465"/>
                <a:gd name="T79" fmla="*/ 343 h 361"/>
                <a:gd name="T80" fmla="*/ 45 w 465"/>
                <a:gd name="T81" fmla="*/ 342 h 361"/>
                <a:gd name="T82" fmla="*/ 60 w 465"/>
                <a:gd name="T83" fmla="*/ 323 h 361"/>
                <a:gd name="T84" fmla="*/ 72 w 465"/>
                <a:gd name="T85" fmla="*/ 308 h 361"/>
                <a:gd name="T86" fmla="*/ 106 w 465"/>
                <a:gd name="T87" fmla="*/ 307 h 361"/>
                <a:gd name="T88" fmla="*/ 123 w 465"/>
                <a:gd name="T89" fmla="*/ 277 h 361"/>
                <a:gd name="T90" fmla="*/ 120 w 465"/>
                <a:gd name="T91" fmla="*/ 254 h 361"/>
                <a:gd name="T92" fmla="*/ 145 w 465"/>
                <a:gd name="T93" fmla="*/ 260 h 361"/>
                <a:gd name="T94" fmla="*/ 151 w 465"/>
                <a:gd name="T95" fmla="*/ 237 h 361"/>
                <a:gd name="T96" fmla="*/ 145 w 465"/>
                <a:gd name="T97" fmla="*/ 228 h 361"/>
                <a:gd name="T98" fmla="*/ 168 w 465"/>
                <a:gd name="T99" fmla="*/ 206 h 361"/>
                <a:gd name="T100" fmla="*/ 285 w 465"/>
                <a:gd name="T101" fmla="*/ 194 h 361"/>
                <a:gd name="T102" fmla="*/ 313 w 465"/>
                <a:gd name="T103" fmla="*/ 197 h 361"/>
                <a:gd name="T104" fmla="*/ 320 w 465"/>
                <a:gd name="T105" fmla="*/ 190 h 361"/>
                <a:gd name="T106" fmla="*/ 334 w 465"/>
                <a:gd name="T107" fmla="*/ 207 h 361"/>
                <a:gd name="T108" fmla="*/ 353 w 465"/>
                <a:gd name="T109" fmla="*/ 250 h 361"/>
                <a:gd name="T110" fmla="*/ 368 w 465"/>
                <a:gd name="T111" fmla="*/ 269 h 361"/>
                <a:gd name="T112" fmla="*/ 388 w 465"/>
                <a:gd name="T113" fmla="*/ 273 h 361"/>
                <a:gd name="T114" fmla="*/ 380 w 465"/>
                <a:gd name="T115" fmla="*/ 287 h 361"/>
                <a:gd name="T116" fmla="*/ 383 w 465"/>
                <a:gd name="T117" fmla="*/ 290 h 361"/>
                <a:gd name="T118" fmla="*/ 397 w 465"/>
                <a:gd name="T119" fmla="*/ 304 h 361"/>
                <a:gd name="T120" fmla="*/ 414 w 465"/>
                <a:gd name="T121" fmla="*/ 327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5" h="361">
                  <a:moveTo>
                    <a:pt x="458" y="341"/>
                  </a:moveTo>
                  <a:cubicBezTo>
                    <a:pt x="456" y="340"/>
                    <a:pt x="454" y="340"/>
                    <a:pt x="452" y="340"/>
                  </a:cubicBezTo>
                  <a:cubicBezTo>
                    <a:pt x="452" y="339"/>
                    <a:pt x="452" y="339"/>
                    <a:pt x="452" y="338"/>
                  </a:cubicBezTo>
                  <a:cubicBezTo>
                    <a:pt x="456" y="340"/>
                    <a:pt x="463" y="338"/>
                    <a:pt x="463" y="332"/>
                  </a:cubicBezTo>
                  <a:cubicBezTo>
                    <a:pt x="463" y="280"/>
                    <a:pt x="460" y="228"/>
                    <a:pt x="457" y="177"/>
                  </a:cubicBezTo>
                  <a:cubicBezTo>
                    <a:pt x="455" y="151"/>
                    <a:pt x="453" y="125"/>
                    <a:pt x="452" y="99"/>
                  </a:cubicBezTo>
                  <a:cubicBezTo>
                    <a:pt x="450" y="76"/>
                    <a:pt x="450" y="54"/>
                    <a:pt x="448" y="32"/>
                  </a:cubicBezTo>
                  <a:cubicBezTo>
                    <a:pt x="450" y="29"/>
                    <a:pt x="452" y="27"/>
                    <a:pt x="455" y="25"/>
                  </a:cubicBezTo>
                  <a:cubicBezTo>
                    <a:pt x="461" y="20"/>
                    <a:pt x="455" y="13"/>
                    <a:pt x="448" y="14"/>
                  </a:cubicBezTo>
                  <a:cubicBezTo>
                    <a:pt x="443" y="12"/>
                    <a:pt x="436" y="13"/>
                    <a:pt x="430" y="13"/>
                  </a:cubicBezTo>
                  <a:cubicBezTo>
                    <a:pt x="421" y="13"/>
                    <a:pt x="411" y="12"/>
                    <a:pt x="402" y="12"/>
                  </a:cubicBezTo>
                  <a:cubicBezTo>
                    <a:pt x="384" y="12"/>
                    <a:pt x="366" y="12"/>
                    <a:pt x="347" y="11"/>
                  </a:cubicBezTo>
                  <a:cubicBezTo>
                    <a:pt x="309" y="9"/>
                    <a:pt x="271" y="7"/>
                    <a:pt x="233" y="6"/>
                  </a:cubicBezTo>
                  <a:cubicBezTo>
                    <a:pt x="195" y="4"/>
                    <a:pt x="157" y="2"/>
                    <a:pt x="118" y="2"/>
                  </a:cubicBezTo>
                  <a:cubicBezTo>
                    <a:pt x="82" y="2"/>
                    <a:pt x="45" y="0"/>
                    <a:pt x="10" y="5"/>
                  </a:cubicBezTo>
                  <a:cubicBezTo>
                    <a:pt x="9" y="5"/>
                    <a:pt x="9" y="4"/>
                    <a:pt x="9" y="4"/>
                  </a:cubicBezTo>
                  <a:cubicBezTo>
                    <a:pt x="9" y="1"/>
                    <a:pt x="5" y="1"/>
                    <a:pt x="5" y="4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4" y="7"/>
                    <a:pt x="4" y="8"/>
                    <a:pt x="4" y="9"/>
                  </a:cubicBezTo>
                  <a:cubicBezTo>
                    <a:pt x="3" y="9"/>
                    <a:pt x="3" y="9"/>
                    <a:pt x="2" y="8"/>
                  </a:cubicBezTo>
                  <a:cubicBezTo>
                    <a:pt x="1" y="8"/>
                    <a:pt x="0" y="9"/>
                    <a:pt x="1" y="10"/>
                  </a:cubicBezTo>
                  <a:cubicBezTo>
                    <a:pt x="2" y="11"/>
                    <a:pt x="3" y="12"/>
                    <a:pt x="5" y="14"/>
                  </a:cubicBezTo>
                  <a:cubicBezTo>
                    <a:pt x="1" y="66"/>
                    <a:pt x="3" y="119"/>
                    <a:pt x="4" y="172"/>
                  </a:cubicBezTo>
                  <a:cubicBezTo>
                    <a:pt x="5" y="229"/>
                    <a:pt x="6" y="286"/>
                    <a:pt x="6" y="343"/>
                  </a:cubicBezTo>
                  <a:cubicBezTo>
                    <a:pt x="6" y="347"/>
                    <a:pt x="9" y="349"/>
                    <a:pt x="12" y="349"/>
                  </a:cubicBezTo>
                  <a:cubicBezTo>
                    <a:pt x="12" y="349"/>
                    <a:pt x="13" y="349"/>
                    <a:pt x="13" y="349"/>
                  </a:cubicBezTo>
                  <a:cubicBezTo>
                    <a:pt x="30" y="354"/>
                    <a:pt x="47" y="356"/>
                    <a:pt x="65" y="358"/>
                  </a:cubicBezTo>
                  <a:cubicBezTo>
                    <a:pt x="83" y="359"/>
                    <a:pt x="102" y="360"/>
                    <a:pt x="120" y="360"/>
                  </a:cubicBezTo>
                  <a:cubicBezTo>
                    <a:pt x="159" y="361"/>
                    <a:pt x="197" y="360"/>
                    <a:pt x="235" y="359"/>
                  </a:cubicBezTo>
                  <a:cubicBezTo>
                    <a:pt x="272" y="358"/>
                    <a:pt x="309" y="357"/>
                    <a:pt x="346" y="356"/>
                  </a:cubicBezTo>
                  <a:cubicBezTo>
                    <a:pt x="364" y="356"/>
                    <a:pt x="383" y="356"/>
                    <a:pt x="401" y="356"/>
                  </a:cubicBezTo>
                  <a:cubicBezTo>
                    <a:pt x="420" y="356"/>
                    <a:pt x="439" y="358"/>
                    <a:pt x="458" y="356"/>
                  </a:cubicBezTo>
                  <a:cubicBezTo>
                    <a:pt x="465" y="355"/>
                    <a:pt x="465" y="342"/>
                    <a:pt x="458" y="341"/>
                  </a:cubicBezTo>
                  <a:close/>
                  <a:moveTo>
                    <a:pt x="414" y="324"/>
                  </a:moveTo>
                  <a:cubicBezTo>
                    <a:pt x="414" y="324"/>
                    <a:pt x="414" y="324"/>
                    <a:pt x="414" y="324"/>
                  </a:cubicBezTo>
                  <a:cubicBezTo>
                    <a:pt x="409" y="316"/>
                    <a:pt x="403" y="309"/>
                    <a:pt x="397" y="303"/>
                  </a:cubicBezTo>
                  <a:cubicBezTo>
                    <a:pt x="397" y="299"/>
                    <a:pt x="398" y="295"/>
                    <a:pt x="401" y="293"/>
                  </a:cubicBezTo>
                  <a:cubicBezTo>
                    <a:pt x="405" y="299"/>
                    <a:pt x="409" y="306"/>
                    <a:pt x="413" y="312"/>
                  </a:cubicBezTo>
                  <a:cubicBezTo>
                    <a:pt x="418" y="320"/>
                    <a:pt x="424" y="330"/>
                    <a:pt x="431" y="338"/>
                  </a:cubicBezTo>
                  <a:cubicBezTo>
                    <a:pt x="428" y="338"/>
                    <a:pt x="425" y="338"/>
                    <a:pt x="422" y="338"/>
                  </a:cubicBezTo>
                  <a:cubicBezTo>
                    <a:pt x="420" y="334"/>
                    <a:pt x="417" y="330"/>
                    <a:pt x="415" y="326"/>
                  </a:cubicBezTo>
                  <a:cubicBezTo>
                    <a:pt x="415" y="325"/>
                    <a:pt x="415" y="324"/>
                    <a:pt x="415" y="324"/>
                  </a:cubicBezTo>
                  <a:cubicBezTo>
                    <a:pt x="415" y="323"/>
                    <a:pt x="414" y="323"/>
                    <a:pt x="414" y="324"/>
                  </a:cubicBezTo>
                  <a:close/>
                  <a:moveTo>
                    <a:pt x="309" y="171"/>
                  </a:moveTo>
                  <a:cubicBezTo>
                    <a:pt x="311" y="170"/>
                    <a:pt x="312" y="168"/>
                    <a:pt x="314" y="167"/>
                  </a:cubicBezTo>
                  <a:cubicBezTo>
                    <a:pt x="334" y="149"/>
                    <a:pt x="358" y="135"/>
                    <a:pt x="377" y="117"/>
                  </a:cubicBezTo>
                  <a:cubicBezTo>
                    <a:pt x="394" y="100"/>
                    <a:pt x="408" y="80"/>
                    <a:pt x="422" y="62"/>
                  </a:cubicBezTo>
                  <a:cubicBezTo>
                    <a:pt x="428" y="54"/>
                    <a:pt x="434" y="46"/>
                    <a:pt x="441" y="38"/>
                  </a:cubicBezTo>
                  <a:cubicBezTo>
                    <a:pt x="440" y="57"/>
                    <a:pt x="441" y="76"/>
                    <a:pt x="441" y="95"/>
                  </a:cubicBezTo>
                  <a:cubicBezTo>
                    <a:pt x="441" y="121"/>
                    <a:pt x="442" y="147"/>
                    <a:pt x="443" y="173"/>
                  </a:cubicBezTo>
                  <a:cubicBezTo>
                    <a:pt x="445" y="216"/>
                    <a:pt x="447" y="259"/>
                    <a:pt x="448" y="302"/>
                  </a:cubicBezTo>
                  <a:cubicBezTo>
                    <a:pt x="443" y="310"/>
                    <a:pt x="443" y="321"/>
                    <a:pt x="442" y="332"/>
                  </a:cubicBezTo>
                  <a:cubicBezTo>
                    <a:pt x="440" y="330"/>
                    <a:pt x="437" y="327"/>
                    <a:pt x="435" y="324"/>
                  </a:cubicBezTo>
                  <a:cubicBezTo>
                    <a:pt x="430" y="317"/>
                    <a:pt x="425" y="309"/>
                    <a:pt x="420" y="302"/>
                  </a:cubicBezTo>
                  <a:cubicBezTo>
                    <a:pt x="410" y="286"/>
                    <a:pt x="401" y="271"/>
                    <a:pt x="389" y="257"/>
                  </a:cubicBezTo>
                  <a:cubicBezTo>
                    <a:pt x="364" y="228"/>
                    <a:pt x="340" y="195"/>
                    <a:pt x="309" y="171"/>
                  </a:cubicBezTo>
                  <a:close/>
                  <a:moveTo>
                    <a:pt x="400" y="291"/>
                  </a:moveTo>
                  <a:cubicBezTo>
                    <a:pt x="398" y="294"/>
                    <a:pt x="396" y="297"/>
                    <a:pt x="395" y="301"/>
                  </a:cubicBezTo>
                  <a:cubicBezTo>
                    <a:pt x="392" y="298"/>
                    <a:pt x="390" y="295"/>
                    <a:pt x="387" y="293"/>
                  </a:cubicBezTo>
                  <a:cubicBezTo>
                    <a:pt x="385" y="291"/>
                    <a:pt x="383" y="289"/>
                    <a:pt x="382" y="287"/>
                  </a:cubicBezTo>
                  <a:cubicBezTo>
                    <a:pt x="383" y="283"/>
                    <a:pt x="385" y="278"/>
                    <a:pt x="388" y="274"/>
                  </a:cubicBezTo>
                  <a:cubicBezTo>
                    <a:pt x="393" y="280"/>
                    <a:pt x="396" y="286"/>
                    <a:pt x="400" y="291"/>
                  </a:cubicBezTo>
                  <a:close/>
                  <a:moveTo>
                    <a:pt x="90" y="19"/>
                  </a:moveTo>
                  <a:cubicBezTo>
                    <a:pt x="91" y="23"/>
                    <a:pt x="91" y="31"/>
                    <a:pt x="91" y="31"/>
                  </a:cubicBezTo>
                  <a:cubicBezTo>
                    <a:pt x="92" y="37"/>
                    <a:pt x="92" y="43"/>
                    <a:pt x="94" y="48"/>
                  </a:cubicBezTo>
                  <a:cubicBezTo>
                    <a:pt x="94" y="49"/>
                    <a:pt x="96" y="49"/>
                    <a:pt x="96" y="48"/>
                  </a:cubicBezTo>
                  <a:cubicBezTo>
                    <a:pt x="96" y="39"/>
                    <a:pt x="94" y="31"/>
                    <a:pt x="92" y="22"/>
                  </a:cubicBezTo>
                  <a:cubicBezTo>
                    <a:pt x="92" y="22"/>
                    <a:pt x="92" y="21"/>
                    <a:pt x="92" y="19"/>
                  </a:cubicBezTo>
                  <a:cubicBezTo>
                    <a:pt x="100" y="19"/>
                    <a:pt x="107" y="19"/>
                    <a:pt x="115" y="20"/>
                  </a:cubicBezTo>
                  <a:cubicBezTo>
                    <a:pt x="116" y="20"/>
                    <a:pt x="117" y="20"/>
                    <a:pt x="119" y="20"/>
                  </a:cubicBezTo>
                  <a:cubicBezTo>
                    <a:pt x="120" y="22"/>
                    <a:pt x="120" y="25"/>
                    <a:pt x="121" y="27"/>
                  </a:cubicBezTo>
                  <a:cubicBezTo>
                    <a:pt x="122" y="32"/>
                    <a:pt x="121" y="37"/>
                    <a:pt x="121" y="42"/>
                  </a:cubicBezTo>
                  <a:cubicBezTo>
                    <a:pt x="121" y="43"/>
                    <a:pt x="123" y="44"/>
                    <a:pt x="123" y="43"/>
                  </a:cubicBezTo>
                  <a:cubicBezTo>
                    <a:pt x="126" y="35"/>
                    <a:pt x="124" y="27"/>
                    <a:pt x="121" y="20"/>
                  </a:cubicBezTo>
                  <a:cubicBezTo>
                    <a:pt x="141" y="21"/>
                    <a:pt x="162" y="22"/>
                    <a:pt x="182" y="22"/>
                  </a:cubicBezTo>
                  <a:cubicBezTo>
                    <a:pt x="182" y="29"/>
                    <a:pt x="182" y="36"/>
                    <a:pt x="182" y="42"/>
                  </a:cubicBezTo>
                  <a:cubicBezTo>
                    <a:pt x="182" y="43"/>
                    <a:pt x="183" y="43"/>
                    <a:pt x="183" y="42"/>
                  </a:cubicBezTo>
                  <a:cubicBezTo>
                    <a:pt x="183" y="36"/>
                    <a:pt x="183" y="29"/>
                    <a:pt x="183" y="22"/>
                  </a:cubicBezTo>
                  <a:cubicBezTo>
                    <a:pt x="193" y="23"/>
                    <a:pt x="204" y="23"/>
                    <a:pt x="215" y="24"/>
                  </a:cubicBezTo>
                  <a:cubicBezTo>
                    <a:pt x="215" y="37"/>
                    <a:pt x="215" y="37"/>
                    <a:pt x="215" y="37"/>
                  </a:cubicBezTo>
                  <a:cubicBezTo>
                    <a:pt x="215" y="37"/>
                    <a:pt x="216" y="37"/>
                    <a:pt x="216" y="37"/>
                  </a:cubicBezTo>
                  <a:cubicBezTo>
                    <a:pt x="216" y="24"/>
                    <a:pt x="216" y="24"/>
                    <a:pt x="216" y="24"/>
                  </a:cubicBezTo>
                  <a:cubicBezTo>
                    <a:pt x="220" y="24"/>
                    <a:pt x="225" y="24"/>
                    <a:pt x="230" y="24"/>
                  </a:cubicBezTo>
                  <a:cubicBezTo>
                    <a:pt x="254" y="25"/>
                    <a:pt x="278" y="26"/>
                    <a:pt x="303" y="26"/>
                  </a:cubicBezTo>
                  <a:cubicBezTo>
                    <a:pt x="296" y="36"/>
                    <a:pt x="290" y="47"/>
                    <a:pt x="286" y="58"/>
                  </a:cubicBezTo>
                  <a:cubicBezTo>
                    <a:pt x="286" y="59"/>
                    <a:pt x="286" y="59"/>
                    <a:pt x="286" y="59"/>
                  </a:cubicBezTo>
                  <a:cubicBezTo>
                    <a:pt x="292" y="47"/>
                    <a:pt x="300" y="37"/>
                    <a:pt x="306" y="26"/>
                  </a:cubicBezTo>
                  <a:cubicBezTo>
                    <a:pt x="317" y="26"/>
                    <a:pt x="328" y="26"/>
                    <a:pt x="339" y="27"/>
                  </a:cubicBezTo>
                  <a:cubicBezTo>
                    <a:pt x="334" y="33"/>
                    <a:pt x="330" y="41"/>
                    <a:pt x="324" y="47"/>
                  </a:cubicBezTo>
                  <a:cubicBezTo>
                    <a:pt x="323" y="48"/>
                    <a:pt x="324" y="49"/>
                    <a:pt x="325" y="48"/>
                  </a:cubicBezTo>
                  <a:cubicBezTo>
                    <a:pt x="331" y="42"/>
                    <a:pt x="337" y="34"/>
                    <a:pt x="341" y="27"/>
                  </a:cubicBezTo>
                  <a:cubicBezTo>
                    <a:pt x="342" y="27"/>
                    <a:pt x="343" y="27"/>
                    <a:pt x="344" y="27"/>
                  </a:cubicBezTo>
                  <a:cubicBezTo>
                    <a:pt x="362" y="27"/>
                    <a:pt x="381" y="27"/>
                    <a:pt x="399" y="27"/>
                  </a:cubicBezTo>
                  <a:cubicBezTo>
                    <a:pt x="408" y="28"/>
                    <a:pt x="417" y="28"/>
                    <a:pt x="426" y="28"/>
                  </a:cubicBezTo>
                  <a:cubicBezTo>
                    <a:pt x="428" y="28"/>
                    <a:pt x="430" y="28"/>
                    <a:pt x="432" y="28"/>
                  </a:cubicBezTo>
                  <a:cubicBezTo>
                    <a:pt x="429" y="31"/>
                    <a:pt x="427" y="34"/>
                    <a:pt x="424" y="37"/>
                  </a:cubicBezTo>
                  <a:cubicBezTo>
                    <a:pt x="417" y="42"/>
                    <a:pt x="410" y="46"/>
                    <a:pt x="401" y="48"/>
                  </a:cubicBezTo>
                  <a:cubicBezTo>
                    <a:pt x="401" y="48"/>
                    <a:pt x="401" y="48"/>
                    <a:pt x="401" y="48"/>
                  </a:cubicBezTo>
                  <a:cubicBezTo>
                    <a:pt x="408" y="46"/>
                    <a:pt x="415" y="44"/>
                    <a:pt x="421" y="40"/>
                  </a:cubicBezTo>
                  <a:cubicBezTo>
                    <a:pt x="414" y="49"/>
                    <a:pt x="408" y="57"/>
                    <a:pt x="402" y="66"/>
                  </a:cubicBezTo>
                  <a:cubicBezTo>
                    <a:pt x="386" y="87"/>
                    <a:pt x="370" y="106"/>
                    <a:pt x="349" y="122"/>
                  </a:cubicBezTo>
                  <a:cubicBezTo>
                    <a:pt x="327" y="138"/>
                    <a:pt x="307" y="155"/>
                    <a:pt x="287" y="173"/>
                  </a:cubicBezTo>
                  <a:cubicBezTo>
                    <a:pt x="280" y="179"/>
                    <a:pt x="274" y="186"/>
                    <a:pt x="268" y="192"/>
                  </a:cubicBezTo>
                  <a:cubicBezTo>
                    <a:pt x="263" y="197"/>
                    <a:pt x="259" y="196"/>
                    <a:pt x="253" y="194"/>
                  </a:cubicBezTo>
                  <a:cubicBezTo>
                    <a:pt x="233" y="186"/>
                    <a:pt x="214" y="173"/>
                    <a:pt x="198" y="160"/>
                  </a:cubicBezTo>
                  <a:cubicBezTo>
                    <a:pt x="179" y="145"/>
                    <a:pt x="162" y="129"/>
                    <a:pt x="145" y="113"/>
                  </a:cubicBezTo>
                  <a:cubicBezTo>
                    <a:pt x="127" y="97"/>
                    <a:pt x="109" y="83"/>
                    <a:pt x="89" y="69"/>
                  </a:cubicBezTo>
                  <a:cubicBezTo>
                    <a:pt x="75" y="58"/>
                    <a:pt x="61" y="49"/>
                    <a:pt x="47" y="39"/>
                  </a:cubicBezTo>
                  <a:cubicBezTo>
                    <a:pt x="47" y="31"/>
                    <a:pt x="45" y="24"/>
                    <a:pt x="43" y="17"/>
                  </a:cubicBezTo>
                  <a:cubicBezTo>
                    <a:pt x="51" y="17"/>
                    <a:pt x="59" y="18"/>
                    <a:pt x="67" y="18"/>
                  </a:cubicBezTo>
                  <a:cubicBezTo>
                    <a:pt x="67" y="27"/>
                    <a:pt x="67" y="36"/>
                    <a:pt x="72" y="43"/>
                  </a:cubicBezTo>
                  <a:cubicBezTo>
                    <a:pt x="73" y="44"/>
                    <a:pt x="74" y="43"/>
                    <a:pt x="74" y="42"/>
                  </a:cubicBezTo>
                  <a:cubicBezTo>
                    <a:pt x="70" y="34"/>
                    <a:pt x="69" y="27"/>
                    <a:pt x="68" y="18"/>
                  </a:cubicBezTo>
                  <a:cubicBezTo>
                    <a:pt x="75" y="18"/>
                    <a:pt x="83" y="19"/>
                    <a:pt x="90" y="19"/>
                  </a:cubicBezTo>
                  <a:close/>
                  <a:moveTo>
                    <a:pt x="41" y="17"/>
                  </a:moveTo>
                  <a:cubicBezTo>
                    <a:pt x="43" y="24"/>
                    <a:pt x="44" y="31"/>
                    <a:pt x="45" y="38"/>
                  </a:cubicBezTo>
                  <a:cubicBezTo>
                    <a:pt x="37" y="32"/>
                    <a:pt x="29" y="27"/>
                    <a:pt x="21" y="21"/>
                  </a:cubicBezTo>
                  <a:cubicBezTo>
                    <a:pt x="18" y="19"/>
                    <a:pt x="14" y="16"/>
                    <a:pt x="10" y="14"/>
                  </a:cubicBezTo>
                  <a:cubicBezTo>
                    <a:pt x="10" y="14"/>
                    <a:pt x="10" y="13"/>
                    <a:pt x="10" y="13"/>
                  </a:cubicBezTo>
                  <a:cubicBezTo>
                    <a:pt x="20" y="15"/>
                    <a:pt x="31" y="16"/>
                    <a:pt x="41" y="17"/>
                  </a:cubicBezTo>
                  <a:close/>
                  <a:moveTo>
                    <a:pt x="124" y="111"/>
                  </a:moveTo>
                  <a:cubicBezTo>
                    <a:pt x="148" y="133"/>
                    <a:pt x="172" y="157"/>
                    <a:pt x="197" y="176"/>
                  </a:cubicBezTo>
                  <a:cubicBezTo>
                    <a:pt x="187" y="184"/>
                    <a:pt x="176" y="192"/>
                    <a:pt x="166" y="201"/>
                  </a:cubicBezTo>
                  <a:cubicBezTo>
                    <a:pt x="166" y="200"/>
                    <a:pt x="165" y="200"/>
                    <a:pt x="166" y="201"/>
                  </a:cubicBezTo>
                  <a:cubicBezTo>
                    <a:pt x="166" y="201"/>
                    <a:pt x="166" y="201"/>
                    <a:pt x="166" y="201"/>
                  </a:cubicBezTo>
                  <a:cubicBezTo>
                    <a:pt x="151" y="213"/>
                    <a:pt x="137" y="226"/>
                    <a:pt x="124" y="240"/>
                  </a:cubicBezTo>
                  <a:cubicBezTo>
                    <a:pt x="124" y="239"/>
                    <a:pt x="123" y="239"/>
                    <a:pt x="123" y="238"/>
                  </a:cubicBezTo>
                  <a:cubicBezTo>
                    <a:pt x="122" y="238"/>
                    <a:pt x="121" y="239"/>
                    <a:pt x="122" y="239"/>
                  </a:cubicBezTo>
                  <a:cubicBezTo>
                    <a:pt x="122" y="240"/>
                    <a:pt x="123" y="240"/>
                    <a:pt x="123" y="241"/>
                  </a:cubicBezTo>
                  <a:cubicBezTo>
                    <a:pt x="120" y="244"/>
                    <a:pt x="116" y="248"/>
                    <a:pt x="113" y="251"/>
                  </a:cubicBezTo>
                  <a:cubicBezTo>
                    <a:pt x="110" y="254"/>
                    <a:pt x="107" y="258"/>
                    <a:pt x="104" y="261"/>
                  </a:cubicBezTo>
                  <a:cubicBezTo>
                    <a:pt x="103" y="260"/>
                    <a:pt x="101" y="260"/>
                    <a:pt x="100" y="260"/>
                  </a:cubicBezTo>
                  <a:cubicBezTo>
                    <a:pt x="100" y="260"/>
                    <a:pt x="100" y="261"/>
                    <a:pt x="100" y="261"/>
                  </a:cubicBezTo>
                  <a:cubicBezTo>
                    <a:pt x="101" y="261"/>
                    <a:pt x="102" y="261"/>
                    <a:pt x="103" y="262"/>
                  </a:cubicBezTo>
                  <a:cubicBezTo>
                    <a:pt x="92" y="273"/>
                    <a:pt x="81" y="285"/>
                    <a:pt x="70" y="298"/>
                  </a:cubicBezTo>
                  <a:cubicBezTo>
                    <a:pt x="70" y="298"/>
                    <a:pt x="69" y="299"/>
                    <a:pt x="69" y="299"/>
                  </a:cubicBezTo>
                  <a:cubicBezTo>
                    <a:pt x="69" y="299"/>
                    <a:pt x="68" y="299"/>
                    <a:pt x="68" y="299"/>
                  </a:cubicBezTo>
                  <a:cubicBezTo>
                    <a:pt x="68" y="298"/>
                    <a:pt x="66" y="298"/>
                    <a:pt x="67" y="299"/>
                  </a:cubicBezTo>
                  <a:cubicBezTo>
                    <a:pt x="67" y="300"/>
                    <a:pt x="67" y="300"/>
                    <a:pt x="67" y="301"/>
                  </a:cubicBezTo>
                  <a:cubicBezTo>
                    <a:pt x="52" y="315"/>
                    <a:pt x="36" y="329"/>
                    <a:pt x="19" y="340"/>
                  </a:cubicBezTo>
                  <a:cubicBezTo>
                    <a:pt x="20" y="285"/>
                    <a:pt x="18" y="230"/>
                    <a:pt x="17" y="175"/>
                  </a:cubicBezTo>
                  <a:cubicBezTo>
                    <a:pt x="15" y="123"/>
                    <a:pt x="14" y="71"/>
                    <a:pt x="10" y="19"/>
                  </a:cubicBezTo>
                  <a:cubicBezTo>
                    <a:pt x="46" y="52"/>
                    <a:pt x="88" y="78"/>
                    <a:pt x="124" y="111"/>
                  </a:cubicBezTo>
                  <a:close/>
                  <a:moveTo>
                    <a:pt x="36" y="340"/>
                  </a:moveTo>
                  <a:cubicBezTo>
                    <a:pt x="34" y="340"/>
                    <a:pt x="31" y="341"/>
                    <a:pt x="29" y="342"/>
                  </a:cubicBezTo>
                  <a:cubicBezTo>
                    <a:pt x="29" y="343"/>
                    <a:pt x="29" y="343"/>
                    <a:pt x="29" y="343"/>
                  </a:cubicBezTo>
                  <a:cubicBezTo>
                    <a:pt x="31" y="342"/>
                    <a:pt x="33" y="341"/>
                    <a:pt x="35" y="341"/>
                  </a:cubicBezTo>
                  <a:cubicBezTo>
                    <a:pt x="34" y="342"/>
                    <a:pt x="32" y="344"/>
                    <a:pt x="31" y="345"/>
                  </a:cubicBezTo>
                  <a:cubicBezTo>
                    <a:pt x="31" y="346"/>
                    <a:pt x="31" y="346"/>
                    <a:pt x="31" y="346"/>
                  </a:cubicBezTo>
                  <a:cubicBezTo>
                    <a:pt x="26" y="346"/>
                    <a:pt x="22" y="346"/>
                    <a:pt x="18" y="347"/>
                  </a:cubicBezTo>
                  <a:cubicBezTo>
                    <a:pt x="18" y="346"/>
                    <a:pt x="19" y="345"/>
                    <a:pt x="19" y="344"/>
                  </a:cubicBezTo>
                  <a:cubicBezTo>
                    <a:pt x="19" y="344"/>
                    <a:pt x="19" y="344"/>
                    <a:pt x="19" y="344"/>
                  </a:cubicBezTo>
                  <a:cubicBezTo>
                    <a:pt x="27" y="340"/>
                    <a:pt x="35" y="336"/>
                    <a:pt x="43" y="331"/>
                  </a:cubicBezTo>
                  <a:cubicBezTo>
                    <a:pt x="41" y="334"/>
                    <a:pt x="38" y="337"/>
                    <a:pt x="36" y="340"/>
                  </a:cubicBezTo>
                  <a:close/>
                  <a:moveTo>
                    <a:pt x="42" y="346"/>
                  </a:moveTo>
                  <a:cubicBezTo>
                    <a:pt x="43" y="345"/>
                    <a:pt x="43" y="344"/>
                    <a:pt x="44" y="343"/>
                  </a:cubicBezTo>
                  <a:cubicBezTo>
                    <a:pt x="45" y="344"/>
                    <a:pt x="46" y="345"/>
                    <a:pt x="47" y="346"/>
                  </a:cubicBezTo>
                  <a:cubicBezTo>
                    <a:pt x="45" y="346"/>
                    <a:pt x="44" y="346"/>
                    <a:pt x="42" y="346"/>
                  </a:cubicBezTo>
                  <a:close/>
                  <a:moveTo>
                    <a:pt x="349" y="339"/>
                  </a:moveTo>
                  <a:cubicBezTo>
                    <a:pt x="312" y="340"/>
                    <a:pt x="276" y="342"/>
                    <a:pt x="239" y="343"/>
                  </a:cubicBezTo>
                  <a:cubicBezTo>
                    <a:pt x="202" y="345"/>
                    <a:pt x="164" y="346"/>
                    <a:pt x="127" y="346"/>
                  </a:cubicBezTo>
                  <a:cubicBezTo>
                    <a:pt x="109" y="346"/>
                    <a:pt x="90" y="346"/>
                    <a:pt x="72" y="346"/>
                  </a:cubicBezTo>
                  <a:cubicBezTo>
                    <a:pt x="64" y="346"/>
                    <a:pt x="57" y="346"/>
                    <a:pt x="50" y="346"/>
                  </a:cubicBezTo>
                  <a:cubicBezTo>
                    <a:pt x="49" y="344"/>
                    <a:pt x="47" y="343"/>
                    <a:pt x="45" y="342"/>
                  </a:cubicBezTo>
                  <a:cubicBezTo>
                    <a:pt x="50" y="336"/>
                    <a:pt x="54" y="330"/>
                    <a:pt x="59" y="325"/>
                  </a:cubicBezTo>
                  <a:cubicBezTo>
                    <a:pt x="60" y="326"/>
                    <a:pt x="61" y="329"/>
                    <a:pt x="61" y="332"/>
                  </a:cubicBezTo>
                  <a:cubicBezTo>
                    <a:pt x="61" y="333"/>
                    <a:pt x="63" y="333"/>
                    <a:pt x="63" y="332"/>
                  </a:cubicBezTo>
                  <a:cubicBezTo>
                    <a:pt x="63" y="329"/>
                    <a:pt x="62" y="326"/>
                    <a:pt x="60" y="323"/>
                  </a:cubicBezTo>
                  <a:cubicBezTo>
                    <a:pt x="63" y="319"/>
                    <a:pt x="67" y="314"/>
                    <a:pt x="71" y="310"/>
                  </a:cubicBezTo>
                  <a:cubicBezTo>
                    <a:pt x="74" y="316"/>
                    <a:pt x="78" y="322"/>
                    <a:pt x="83" y="327"/>
                  </a:cubicBezTo>
                  <a:cubicBezTo>
                    <a:pt x="84" y="328"/>
                    <a:pt x="85" y="327"/>
                    <a:pt x="85" y="326"/>
                  </a:cubicBezTo>
                  <a:cubicBezTo>
                    <a:pt x="79" y="320"/>
                    <a:pt x="75" y="315"/>
                    <a:pt x="72" y="308"/>
                  </a:cubicBezTo>
                  <a:cubicBezTo>
                    <a:pt x="72" y="308"/>
                    <a:pt x="73" y="308"/>
                    <a:pt x="73" y="307"/>
                  </a:cubicBezTo>
                  <a:cubicBezTo>
                    <a:pt x="80" y="302"/>
                    <a:pt x="87" y="296"/>
                    <a:pt x="94" y="290"/>
                  </a:cubicBezTo>
                  <a:cubicBezTo>
                    <a:pt x="97" y="296"/>
                    <a:pt x="101" y="302"/>
                    <a:pt x="105" y="308"/>
                  </a:cubicBezTo>
                  <a:cubicBezTo>
                    <a:pt x="106" y="308"/>
                    <a:pt x="107" y="308"/>
                    <a:pt x="106" y="307"/>
                  </a:cubicBezTo>
                  <a:cubicBezTo>
                    <a:pt x="102" y="301"/>
                    <a:pt x="98" y="295"/>
                    <a:pt x="94" y="289"/>
                  </a:cubicBezTo>
                  <a:cubicBezTo>
                    <a:pt x="102" y="283"/>
                    <a:pt x="109" y="276"/>
                    <a:pt x="115" y="269"/>
                  </a:cubicBezTo>
                  <a:cubicBezTo>
                    <a:pt x="117" y="272"/>
                    <a:pt x="119" y="275"/>
                    <a:pt x="121" y="278"/>
                  </a:cubicBezTo>
                  <a:cubicBezTo>
                    <a:pt x="122" y="279"/>
                    <a:pt x="123" y="278"/>
                    <a:pt x="123" y="277"/>
                  </a:cubicBezTo>
                  <a:cubicBezTo>
                    <a:pt x="121" y="273"/>
                    <a:pt x="119" y="270"/>
                    <a:pt x="116" y="267"/>
                  </a:cubicBezTo>
                  <a:cubicBezTo>
                    <a:pt x="119" y="264"/>
                    <a:pt x="122" y="260"/>
                    <a:pt x="124" y="256"/>
                  </a:cubicBezTo>
                  <a:cubicBezTo>
                    <a:pt x="125" y="254"/>
                    <a:pt x="123" y="253"/>
                    <a:pt x="121" y="254"/>
                  </a:cubicBezTo>
                  <a:cubicBezTo>
                    <a:pt x="121" y="254"/>
                    <a:pt x="120" y="254"/>
                    <a:pt x="120" y="254"/>
                  </a:cubicBezTo>
                  <a:cubicBezTo>
                    <a:pt x="122" y="251"/>
                    <a:pt x="125" y="249"/>
                    <a:pt x="128" y="246"/>
                  </a:cubicBezTo>
                  <a:cubicBezTo>
                    <a:pt x="129" y="247"/>
                    <a:pt x="131" y="249"/>
                    <a:pt x="132" y="251"/>
                  </a:cubicBezTo>
                  <a:cubicBezTo>
                    <a:pt x="136" y="254"/>
                    <a:pt x="139" y="259"/>
                    <a:pt x="143" y="262"/>
                  </a:cubicBezTo>
                  <a:cubicBezTo>
                    <a:pt x="144" y="262"/>
                    <a:pt x="145" y="261"/>
                    <a:pt x="145" y="260"/>
                  </a:cubicBezTo>
                  <a:cubicBezTo>
                    <a:pt x="142" y="256"/>
                    <a:pt x="138" y="253"/>
                    <a:pt x="135" y="250"/>
                  </a:cubicBezTo>
                  <a:cubicBezTo>
                    <a:pt x="133" y="248"/>
                    <a:pt x="131" y="246"/>
                    <a:pt x="129" y="245"/>
                  </a:cubicBezTo>
                  <a:cubicBezTo>
                    <a:pt x="134" y="239"/>
                    <a:pt x="139" y="234"/>
                    <a:pt x="144" y="229"/>
                  </a:cubicBezTo>
                  <a:cubicBezTo>
                    <a:pt x="147" y="232"/>
                    <a:pt x="149" y="234"/>
                    <a:pt x="151" y="237"/>
                  </a:cubicBezTo>
                  <a:cubicBezTo>
                    <a:pt x="154" y="240"/>
                    <a:pt x="157" y="243"/>
                    <a:pt x="160" y="245"/>
                  </a:cubicBezTo>
                  <a:cubicBezTo>
                    <a:pt x="161" y="246"/>
                    <a:pt x="162" y="245"/>
                    <a:pt x="161" y="244"/>
                  </a:cubicBezTo>
                  <a:cubicBezTo>
                    <a:pt x="160" y="241"/>
                    <a:pt x="156" y="239"/>
                    <a:pt x="154" y="236"/>
                  </a:cubicBezTo>
                  <a:cubicBezTo>
                    <a:pt x="151" y="234"/>
                    <a:pt x="148" y="231"/>
                    <a:pt x="145" y="228"/>
                  </a:cubicBezTo>
                  <a:cubicBezTo>
                    <a:pt x="152" y="221"/>
                    <a:pt x="160" y="214"/>
                    <a:pt x="168" y="207"/>
                  </a:cubicBezTo>
                  <a:cubicBezTo>
                    <a:pt x="170" y="212"/>
                    <a:pt x="172" y="216"/>
                    <a:pt x="176" y="220"/>
                  </a:cubicBezTo>
                  <a:cubicBezTo>
                    <a:pt x="177" y="221"/>
                    <a:pt x="178" y="220"/>
                    <a:pt x="177" y="219"/>
                  </a:cubicBezTo>
                  <a:cubicBezTo>
                    <a:pt x="173" y="215"/>
                    <a:pt x="171" y="211"/>
                    <a:pt x="168" y="206"/>
                  </a:cubicBezTo>
                  <a:cubicBezTo>
                    <a:pt x="179" y="196"/>
                    <a:pt x="189" y="187"/>
                    <a:pt x="200" y="178"/>
                  </a:cubicBezTo>
                  <a:cubicBezTo>
                    <a:pt x="209" y="185"/>
                    <a:pt x="218" y="191"/>
                    <a:pt x="228" y="197"/>
                  </a:cubicBezTo>
                  <a:cubicBezTo>
                    <a:pt x="240" y="204"/>
                    <a:pt x="257" y="214"/>
                    <a:pt x="271" y="207"/>
                  </a:cubicBezTo>
                  <a:cubicBezTo>
                    <a:pt x="276" y="204"/>
                    <a:pt x="281" y="198"/>
                    <a:pt x="285" y="194"/>
                  </a:cubicBezTo>
                  <a:cubicBezTo>
                    <a:pt x="292" y="187"/>
                    <a:pt x="299" y="180"/>
                    <a:pt x="306" y="174"/>
                  </a:cubicBezTo>
                  <a:cubicBezTo>
                    <a:pt x="310" y="179"/>
                    <a:pt x="314" y="184"/>
                    <a:pt x="319" y="189"/>
                  </a:cubicBezTo>
                  <a:cubicBezTo>
                    <a:pt x="318" y="189"/>
                    <a:pt x="318" y="189"/>
                    <a:pt x="318" y="189"/>
                  </a:cubicBezTo>
                  <a:cubicBezTo>
                    <a:pt x="317" y="192"/>
                    <a:pt x="315" y="195"/>
                    <a:pt x="313" y="197"/>
                  </a:cubicBezTo>
                  <a:cubicBezTo>
                    <a:pt x="312" y="200"/>
                    <a:pt x="309" y="203"/>
                    <a:pt x="307" y="206"/>
                  </a:cubicBezTo>
                  <a:cubicBezTo>
                    <a:pt x="307" y="206"/>
                    <a:pt x="308" y="207"/>
                    <a:pt x="308" y="207"/>
                  </a:cubicBezTo>
                  <a:cubicBezTo>
                    <a:pt x="314" y="204"/>
                    <a:pt x="317" y="196"/>
                    <a:pt x="320" y="190"/>
                  </a:cubicBezTo>
                  <a:cubicBezTo>
                    <a:pt x="320" y="190"/>
                    <a:pt x="320" y="190"/>
                    <a:pt x="320" y="190"/>
                  </a:cubicBezTo>
                  <a:cubicBezTo>
                    <a:pt x="324" y="195"/>
                    <a:pt x="328" y="200"/>
                    <a:pt x="333" y="205"/>
                  </a:cubicBezTo>
                  <a:cubicBezTo>
                    <a:pt x="330" y="213"/>
                    <a:pt x="328" y="220"/>
                    <a:pt x="329" y="228"/>
                  </a:cubicBezTo>
                  <a:cubicBezTo>
                    <a:pt x="329" y="229"/>
                    <a:pt x="331" y="229"/>
                    <a:pt x="331" y="228"/>
                  </a:cubicBezTo>
                  <a:cubicBezTo>
                    <a:pt x="331" y="221"/>
                    <a:pt x="333" y="214"/>
                    <a:pt x="334" y="207"/>
                  </a:cubicBezTo>
                  <a:cubicBezTo>
                    <a:pt x="342" y="216"/>
                    <a:pt x="349" y="225"/>
                    <a:pt x="356" y="234"/>
                  </a:cubicBezTo>
                  <a:cubicBezTo>
                    <a:pt x="356" y="235"/>
                    <a:pt x="356" y="237"/>
                    <a:pt x="356" y="238"/>
                  </a:cubicBezTo>
                  <a:cubicBezTo>
                    <a:pt x="355" y="242"/>
                    <a:pt x="353" y="246"/>
                    <a:pt x="351" y="249"/>
                  </a:cubicBezTo>
                  <a:cubicBezTo>
                    <a:pt x="350" y="250"/>
                    <a:pt x="352" y="251"/>
                    <a:pt x="353" y="250"/>
                  </a:cubicBezTo>
                  <a:cubicBezTo>
                    <a:pt x="356" y="246"/>
                    <a:pt x="357" y="241"/>
                    <a:pt x="358" y="236"/>
                  </a:cubicBezTo>
                  <a:cubicBezTo>
                    <a:pt x="363" y="242"/>
                    <a:pt x="368" y="249"/>
                    <a:pt x="373" y="255"/>
                  </a:cubicBezTo>
                  <a:cubicBezTo>
                    <a:pt x="373" y="255"/>
                    <a:pt x="373" y="255"/>
                    <a:pt x="373" y="255"/>
                  </a:cubicBezTo>
                  <a:cubicBezTo>
                    <a:pt x="373" y="260"/>
                    <a:pt x="370" y="264"/>
                    <a:pt x="368" y="269"/>
                  </a:cubicBezTo>
                  <a:cubicBezTo>
                    <a:pt x="367" y="269"/>
                    <a:pt x="368" y="270"/>
                    <a:pt x="368" y="269"/>
                  </a:cubicBezTo>
                  <a:cubicBezTo>
                    <a:pt x="371" y="265"/>
                    <a:pt x="374" y="261"/>
                    <a:pt x="374" y="256"/>
                  </a:cubicBezTo>
                  <a:cubicBezTo>
                    <a:pt x="376" y="259"/>
                    <a:pt x="379" y="262"/>
                    <a:pt x="381" y="265"/>
                  </a:cubicBezTo>
                  <a:cubicBezTo>
                    <a:pt x="384" y="268"/>
                    <a:pt x="386" y="271"/>
                    <a:pt x="388" y="273"/>
                  </a:cubicBezTo>
                  <a:cubicBezTo>
                    <a:pt x="385" y="277"/>
                    <a:pt x="382" y="282"/>
                    <a:pt x="380" y="286"/>
                  </a:cubicBezTo>
                  <a:cubicBezTo>
                    <a:pt x="364" y="270"/>
                    <a:pt x="346" y="256"/>
                    <a:pt x="330" y="239"/>
                  </a:cubicBezTo>
                  <a:cubicBezTo>
                    <a:pt x="330" y="239"/>
                    <a:pt x="330" y="239"/>
                    <a:pt x="330" y="239"/>
                  </a:cubicBezTo>
                  <a:cubicBezTo>
                    <a:pt x="345" y="256"/>
                    <a:pt x="363" y="271"/>
                    <a:pt x="380" y="287"/>
                  </a:cubicBezTo>
                  <a:cubicBezTo>
                    <a:pt x="379" y="288"/>
                    <a:pt x="379" y="289"/>
                    <a:pt x="378" y="290"/>
                  </a:cubicBezTo>
                  <a:cubicBezTo>
                    <a:pt x="378" y="291"/>
                    <a:pt x="379" y="292"/>
                    <a:pt x="380" y="291"/>
                  </a:cubicBezTo>
                  <a:cubicBezTo>
                    <a:pt x="380" y="290"/>
                    <a:pt x="381" y="289"/>
                    <a:pt x="381" y="288"/>
                  </a:cubicBezTo>
                  <a:cubicBezTo>
                    <a:pt x="382" y="289"/>
                    <a:pt x="382" y="289"/>
                    <a:pt x="383" y="290"/>
                  </a:cubicBezTo>
                  <a:cubicBezTo>
                    <a:pt x="387" y="294"/>
                    <a:pt x="391" y="298"/>
                    <a:pt x="395" y="302"/>
                  </a:cubicBezTo>
                  <a:cubicBezTo>
                    <a:pt x="395" y="304"/>
                    <a:pt x="395" y="306"/>
                    <a:pt x="394" y="307"/>
                  </a:cubicBezTo>
                  <a:cubicBezTo>
                    <a:pt x="394" y="308"/>
                    <a:pt x="396" y="308"/>
                    <a:pt x="396" y="307"/>
                  </a:cubicBezTo>
                  <a:cubicBezTo>
                    <a:pt x="396" y="306"/>
                    <a:pt x="396" y="305"/>
                    <a:pt x="397" y="304"/>
                  </a:cubicBezTo>
                  <a:cubicBezTo>
                    <a:pt x="403" y="311"/>
                    <a:pt x="409" y="318"/>
                    <a:pt x="413" y="325"/>
                  </a:cubicBezTo>
                  <a:cubicBezTo>
                    <a:pt x="413" y="328"/>
                    <a:pt x="410" y="330"/>
                    <a:pt x="409" y="331"/>
                  </a:cubicBezTo>
                  <a:cubicBezTo>
                    <a:pt x="408" y="332"/>
                    <a:pt x="409" y="333"/>
                    <a:pt x="410" y="332"/>
                  </a:cubicBezTo>
                  <a:cubicBezTo>
                    <a:pt x="411" y="331"/>
                    <a:pt x="413" y="329"/>
                    <a:pt x="414" y="327"/>
                  </a:cubicBezTo>
                  <a:cubicBezTo>
                    <a:pt x="417" y="330"/>
                    <a:pt x="419" y="334"/>
                    <a:pt x="420" y="338"/>
                  </a:cubicBezTo>
                  <a:cubicBezTo>
                    <a:pt x="415" y="338"/>
                    <a:pt x="410" y="339"/>
                    <a:pt x="404" y="339"/>
                  </a:cubicBezTo>
                  <a:cubicBezTo>
                    <a:pt x="386" y="339"/>
                    <a:pt x="368" y="339"/>
                    <a:pt x="349" y="3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9" name="Freeform 2374"/>
            <p:cNvSpPr>
              <a:spLocks/>
            </p:cNvSpPr>
            <p:nvPr/>
          </p:nvSpPr>
          <p:spPr bwMode="auto">
            <a:xfrm>
              <a:off x="10848974" y="2136775"/>
              <a:ext cx="1588" cy="31750"/>
            </a:xfrm>
            <a:custGeom>
              <a:avLst/>
              <a:gdLst>
                <a:gd name="T0" fmla="*/ 1 w 1"/>
                <a:gd name="T1" fmla="*/ 20 h 21"/>
                <a:gd name="T2" fmla="*/ 1 w 1"/>
                <a:gd name="T3" fmla="*/ 1 h 21"/>
                <a:gd name="T4" fmla="*/ 0 w 1"/>
                <a:gd name="T5" fmla="*/ 1 h 21"/>
                <a:gd name="T6" fmla="*/ 0 w 1"/>
                <a:gd name="T7" fmla="*/ 20 h 21"/>
                <a:gd name="T8" fmla="*/ 1 w 1"/>
                <a:gd name="T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1">
                  <a:moveTo>
                    <a:pt x="1" y="2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1"/>
                    <a:pt x="1" y="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0" name="Freeform 2375"/>
            <p:cNvSpPr>
              <a:spLocks/>
            </p:cNvSpPr>
            <p:nvPr/>
          </p:nvSpPr>
          <p:spPr bwMode="auto">
            <a:xfrm>
              <a:off x="10993437" y="2141538"/>
              <a:ext cx="17463" cy="44450"/>
            </a:xfrm>
            <a:custGeom>
              <a:avLst/>
              <a:gdLst>
                <a:gd name="T0" fmla="*/ 1 w 12"/>
                <a:gd name="T1" fmla="*/ 28 h 29"/>
                <a:gd name="T2" fmla="*/ 12 w 12"/>
                <a:gd name="T3" fmla="*/ 1 h 29"/>
                <a:gd name="T4" fmla="*/ 11 w 12"/>
                <a:gd name="T5" fmla="*/ 1 h 29"/>
                <a:gd name="T6" fmla="*/ 0 w 12"/>
                <a:gd name="T7" fmla="*/ 28 h 29"/>
                <a:gd name="T8" fmla="*/ 1 w 12"/>
                <a:gd name="T9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9">
                  <a:moveTo>
                    <a:pt x="1" y="28"/>
                  </a:moveTo>
                  <a:cubicBezTo>
                    <a:pt x="6" y="20"/>
                    <a:pt x="9" y="11"/>
                    <a:pt x="12" y="1"/>
                  </a:cubicBezTo>
                  <a:cubicBezTo>
                    <a:pt x="12" y="0"/>
                    <a:pt x="11" y="0"/>
                    <a:pt x="11" y="1"/>
                  </a:cubicBezTo>
                  <a:cubicBezTo>
                    <a:pt x="8" y="10"/>
                    <a:pt x="5" y="19"/>
                    <a:pt x="0" y="28"/>
                  </a:cubicBezTo>
                  <a:cubicBezTo>
                    <a:pt x="0" y="28"/>
                    <a:pt x="0" y="29"/>
                    <a:pt x="1" y="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1" name="Freeform 2376"/>
            <p:cNvSpPr>
              <a:spLocks/>
            </p:cNvSpPr>
            <p:nvPr/>
          </p:nvSpPr>
          <p:spPr bwMode="auto">
            <a:xfrm>
              <a:off x="11193462" y="2155825"/>
              <a:ext cx="30163" cy="26988"/>
            </a:xfrm>
            <a:custGeom>
              <a:avLst/>
              <a:gdLst>
                <a:gd name="T0" fmla="*/ 3 w 20"/>
                <a:gd name="T1" fmla="*/ 17 h 17"/>
                <a:gd name="T2" fmla="*/ 12 w 20"/>
                <a:gd name="T3" fmla="*/ 11 h 17"/>
                <a:gd name="T4" fmla="*/ 20 w 20"/>
                <a:gd name="T5" fmla="*/ 2 h 17"/>
                <a:gd name="T6" fmla="*/ 18 w 20"/>
                <a:gd name="T7" fmla="*/ 1 h 17"/>
                <a:gd name="T8" fmla="*/ 11 w 20"/>
                <a:gd name="T9" fmla="*/ 8 h 17"/>
                <a:gd name="T10" fmla="*/ 2 w 20"/>
                <a:gd name="T11" fmla="*/ 14 h 17"/>
                <a:gd name="T12" fmla="*/ 3 w 20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7">
                  <a:moveTo>
                    <a:pt x="3" y="17"/>
                  </a:moveTo>
                  <a:cubicBezTo>
                    <a:pt x="6" y="15"/>
                    <a:pt x="9" y="13"/>
                    <a:pt x="12" y="11"/>
                  </a:cubicBezTo>
                  <a:cubicBezTo>
                    <a:pt x="15" y="8"/>
                    <a:pt x="18" y="6"/>
                    <a:pt x="20" y="2"/>
                  </a:cubicBezTo>
                  <a:cubicBezTo>
                    <a:pt x="20" y="1"/>
                    <a:pt x="19" y="0"/>
                    <a:pt x="18" y="1"/>
                  </a:cubicBezTo>
                  <a:cubicBezTo>
                    <a:pt x="15" y="2"/>
                    <a:pt x="13" y="5"/>
                    <a:pt x="11" y="8"/>
                  </a:cubicBezTo>
                  <a:cubicBezTo>
                    <a:pt x="8" y="10"/>
                    <a:pt x="5" y="12"/>
                    <a:pt x="2" y="14"/>
                  </a:cubicBezTo>
                  <a:cubicBezTo>
                    <a:pt x="0" y="15"/>
                    <a:pt x="2" y="17"/>
                    <a:pt x="3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42" name="Freeform 2377"/>
          <p:cNvSpPr>
            <a:spLocks noEditPoints="1"/>
          </p:cNvSpPr>
          <p:nvPr/>
        </p:nvSpPr>
        <p:spPr bwMode="auto">
          <a:xfrm>
            <a:off x="9507102" y="2022145"/>
            <a:ext cx="881063" cy="712788"/>
          </a:xfrm>
          <a:custGeom>
            <a:avLst/>
            <a:gdLst>
              <a:gd name="T0" fmla="*/ 495 w 567"/>
              <a:gd name="T1" fmla="*/ 269 h 459"/>
              <a:gd name="T2" fmla="*/ 64 w 567"/>
              <a:gd name="T3" fmla="*/ 259 h 459"/>
              <a:gd name="T4" fmla="*/ 34 w 567"/>
              <a:gd name="T5" fmla="*/ 284 h 459"/>
              <a:gd name="T6" fmla="*/ 235 w 567"/>
              <a:gd name="T7" fmla="*/ 447 h 459"/>
              <a:gd name="T8" fmla="*/ 327 w 567"/>
              <a:gd name="T9" fmla="*/ 452 h 459"/>
              <a:gd name="T10" fmla="*/ 561 w 567"/>
              <a:gd name="T11" fmla="*/ 235 h 459"/>
              <a:gd name="T12" fmla="*/ 459 w 567"/>
              <a:gd name="T13" fmla="*/ 284 h 459"/>
              <a:gd name="T14" fmla="*/ 348 w 567"/>
              <a:gd name="T15" fmla="*/ 408 h 459"/>
              <a:gd name="T16" fmla="*/ 314 w 567"/>
              <a:gd name="T17" fmla="*/ 445 h 459"/>
              <a:gd name="T18" fmla="*/ 177 w 567"/>
              <a:gd name="T19" fmla="*/ 399 h 459"/>
              <a:gd name="T20" fmla="*/ 169 w 567"/>
              <a:gd name="T21" fmla="*/ 380 h 459"/>
              <a:gd name="T22" fmla="*/ 131 w 567"/>
              <a:gd name="T23" fmla="*/ 331 h 459"/>
              <a:gd name="T24" fmla="*/ 154 w 567"/>
              <a:gd name="T25" fmla="*/ 181 h 459"/>
              <a:gd name="T26" fmla="*/ 451 w 567"/>
              <a:gd name="T27" fmla="*/ 286 h 459"/>
              <a:gd name="T28" fmla="*/ 377 w 567"/>
              <a:gd name="T29" fmla="*/ 393 h 459"/>
              <a:gd name="T30" fmla="*/ 159 w 567"/>
              <a:gd name="T31" fmla="*/ 261 h 459"/>
              <a:gd name="T32" fmla="*/ 221 w 567"/>
              <a:gd name="T33" fmla="*/ 269 h 459"/>
              <a:gd name="T34" fmla="*/ 217 w 567"/>
              <a:gd name="T35" fmla="*/ 46 h 459"/>
              <a:gd name="T36" fmla="*/ 327 w 567"/>
              <a:gd name="T37" fmla="*/ 63 h 459"/>
              <a:gd name="T38" fmla="*/ 354 w 567"/>
              <a:gd name="T39" fmla="*/ 276 h 459"/>
              <a:gd name="T40" fmla="*/ 223 w 567"/>
              <a:gd name="T41" fmla="*/ 128 h 459"/>
              <a:gd name="T42" fmla="*/ 243 w 567"/>
              <a:gd name="T43" fmla="*/ 55 h 459"/>
              <a:gd name="T44" fmla="*/ 281 w 567"/>
              <a:gd name="T45" fmla="*/ 129 h 459"/>
              <a:gd name="T46" fmla="*/ 284 w 567"/>
              <a:gd name="T47" fmla="*/ 236 h 459"/>
              <a:gd name="T48" fmla="*/ 286 w 567"/>
              <a:gd name="T49" fmla="*/ 192 h 459"/>
              <a:gd name="T50" fmla="*/ 408 w 567"/>
              <a:gd name="T51" fmla="*/ 240 h 459"/>
              <a:gd name="T52" fmla="*/ 373 w 567"/>
              <a:gd name="T53" fmla="*/ 92 h 459"/>
              <a:gd name="T54" fmla="*/ 277 w 567"/>
              <a:gd name="T55" fmla="*/ 69 h 459"/>
              <a:gd name="T56" fmla="*/ 277 w 567"/>
              <a:gd name="T57" fmla="*/ 63 h 459"/>
              <a:gd name="T58" fmla="*/ 232 w 567"/>
              <a:gd name="T59" fmla="*/ 56 h 459"/>
              <a:gd name="T60" fmla="*/ 219 w 567"/>
              <a:gd name="T61" fmla="*/ 337 h 459"/>
              <a:gd name="T62" fmla="*/ 296 w 567"/>
              <a:gd name="T63" fmla="*/ 342 h 459"/>
              <a:gd name="T64" fmla="*/ 303 w 567"/>
              <a:gd name="T65" fmla="*/ 347 h 459"/>
              <a:gd name="T66" fmla="*/ 411 w 567"/>
              <a:gd name="T67" fmla="*/ 326 h 459"/>
              <a:gd name="T68" fmla="*/ 386 w 567"/>
              <a:gd name="T69" fmla="*/ 269 h 459"/>
              <a:gd name="T70" fmla="*/ 413 w 567"/>
              <a:gd name="T71" fmla="*/ 214 h 459"/>
              <a:gd name="T72" fmla="*/ 460 w 567"/>
              <a:gd name="T73" fmla="*/ 226 h 459"/>
              <a:gd name="T74" fmla="*/ 393 w 567"/>
              <a:gd name="T75" fmla="*/ 64 h 459"/>
              <a:gd name="T76" fmla="*/ 375 w 567"/>
              <a:gd name="T77" fmla="*/ 78 h 459"/>
              <a:gd name="T78" fmla="*/ 338 w 567"/>
              <a:gd name="T79" fmla="*/ 46 h 459"/>
              <a:gd name="T80" fmla="*/ 212 w 567"/>
              <a:gd name="T81" fmla="*/ 44 h 459"/>
              <a:gd name="T82" fmla="*/ 158 w 567"/>
              <a:gd name="T83" fmla="*/ 99 h 459"/>
              <a:gd name="T84" fmla="*/ 119 w 567"/>
              <a:gd name="T85" fmla="*/ 237 h 459"/>
              <a:gd name="T86" fmla="*/ 154 w 567"/>
              <a:gd name="T87" fmla="*/ 291 h 459"/>
              <a:gd name="T88" fmla="*/ 240 w 567"/>
              <a:gd name="T89" fmla="*/ 355 h 459"/>
              <a:gd name="T90" fmla="*/ 297 w 567"/>
              <a:gd name="T91" fmla="*/ 354 h 459"/>
              <a:gd name="T92" fmla="*/ 292 w 567"/>
              <a:gd name="T93" fmla="*/ 435 h 459"/>
              <a:gd name="T94" fmla="*/ 417 w 567"/>
              <a:gd name="T95" fmla="*/ 380 h 459"/>
              <a:gd name="T96" fmla="*/ 419 w 567"/>
              <a:gd name="T97" fmla="*/ 319 h 459"/>
              <a:gd name="T98" fmla="*/ 456 w 567"/>
              <a:gd name="T99" fmla="*/ 304 h 459"/>
              <a:gd name="T100" fmla="*/ 232 w 567"/>
              <a:gd name="T101" fmla="*/ 23 h 459"/>
              <a:gd name="T102" fmla="*/ 138 w 567"/>
              <a:gd name="T103" fmla="*/ 81 h 459"/>
              <a:gd name="T104" fmla="*/ 117 w 567"/>
              <a:gd name="T105" fmla="*/ 198 h 459"/>
              <a:gd name="T106" fmla="*/ 116 w 567"/>
              <a:gd name="T107" fmla="*/ 298 h 459"/>
              <a:gd name="T108" fmla="*/ 69 w 567"/>
              <a:gd name="T109" fmla="*/ 284 h 459"/>
              <a:gd name="T110" fmla="*/ 137 w 567"/>
              <a:gd name="T111" fmla="*/ 381 h 459"/>
              <a:gd name="T112" fmla="*/ 195 w 567"/>
              <a:gd name="T113" fmla="*/ 415 h 459"/>
              <a:gd name="T114" fmla="*/ 384 w 567"/>
              <a:gd name="T115" fmla="*/ 424 h 459"/>
              <a:gd name="T116" fmla="*/ 436 w 567"/>
              <a:gd name="T117" fmla="*/ 371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67" h="459">
                <a:moveTo>
                  <a:pt x="564" y="200"/>
                </a:moveTo>
                <a:cubicBezTo>
                  <a:pt x="562" y="194"/>
                  <a:pt x="559" y="188"/>
                  <a:pt x="555" y="182"/>
                </a:cubicBezTo>
                <a:cubicBezTo>
                  <a:pt x="550" y="175"/>
                  <a:pt x="541" y="171"/>
                  <a:pt x="533" y="167"/>
                </a:cubicBezTo>
                <a:cubicBezTo>
                  <a:pt x="529" y="165"/>
                  <a:pt x="525" y="164"/>
                  <a:pt x="521" y="163"/>
                </a:cubicBezTo>
                <a:cubicBezTo>
                  <a:pt x="518" y="162"/>
                  <a:pt x="517" y="165"/>
                  <a:pt x="518" y="167"/>
                </a:cubicBezTo>
                <a:cubicBezTo>
                  <a:pt x="529" y="179"/>
                  <a:pt x="541" y="188"/>
                  <a:pt x="546" y="203"/>
                </a:cubicBezTo>
                <a:cubicBezTo>
                  <a:pt x="550" y="213"/>
                  <a:pt x="548" y="223"/>
                  <a:pt x="543" y="232"/>
                </a:cubicBezTo>
                <a:cubicBezTo>
                  <a:pt x="533" y="249"/>
                  <a:pt x="513" y="260"/>
                  <a:pt x="495" y="269"/>
                </a:cubicBezTo>
                <a:cubicBezTo>
                  <a:pt x="497" y="242"/>
                  <a:pt x="494" y="214"/>
                  <a:pt x="488" y="187"/>
                </a:cubicBezTo>
                <a:cubicBezTo>
                  <a:pt x="480" y="154"/>
                  <a:pt x="467" y="121"/>
                  <a:pt x="447" y="93"/>
                </a:cubicBezTo>
                <a:cubicBezTo>
                  <a:pt x="447" y="92"/>
                  <a:pt x="447" y="91"/>
                  <a:pt x="447" y="89"/>
                </a:cubicBezTo>
                <a:cubicBezTo>
                  <a:pt x="446" y="87"/>
                  <a:pt x="444" y="87"/>
                  <a:pt x="443" y="87"/>
                </a:cubicBezTo>
                <a:cubicBezTo>
                  <a:pt x="426" y="66"/>
                  <a:pt x="406" y="47"/>
                  <a:pt x="382" y="33"/>
                </a:cubicBezTo>
                <a:cubicBezTo>
                  <a:pt x="324" y="0"/>
                  <a:pt x="247" y="1"/>
                  <a:pt x="188" y="30"/>
                </a:cubicBezTo>
                <a:cubicBezTo>
                  <a:pt x="133" y="58"/>
                  <a:pt x="102" y="114"/>
                  <a:pt x="84" y="171"/>
                </a:cubicBezTo>
                <a:cubicBezTo>
                  <a:pt x="74" y="199"/>
                  <a:pt x="67" y="229"/>
                  <a:pt x="64" y="259"/>
                </a:cubicBezTo>
                <a:cubicBezTo>
                  <a:pt x="64" y="266"/>
                  <a:pt x="63" y="274"/>
                  <a:pt x="64" y="282"/>
                </a:cubicBezTo>
                <a:cubicBezTo>
                  <a:pt x="57" y="278"/>
                  <a:pt x="51" y="275"/>
                  <a:pt x="45" y="270"/>
                </a:cubicBezTo>
                <a:cubicBezTo>
                  <a:pt x="26" y="257"/>
                  <a:pt x="12" y="237"/>
                  <a:pt x="10" y="215"/>
                </a:cubicBezTo>
                <a:cubicBezTo>
                  <a:pt x="8" y="206"/>
                  <a:pt x="10" y="196"/>
                  <a:pt x="16" y="188"/>
                </a:cubicBezTo>
                <a:cubicBezTo>
                  <a:pt x="23" y="178"/>
                  <a:pt x="37" y="173"/>
                  <a:pt x="49" y="171"/>
                </a:cubicBezTo>
                <a:cubicBezTo>
                  <a:pt x="51" y="171"/>
                  <a:pt x="50" y="169"/>
                  <a:pt x="49" y="169"/>
                </a:cubicBezTo>
                <a:cubicBezTo>
                  <a:pt x="21" y="170"/>
                  <a:pt x="1" y="185"/>
                  <a:pt x="0" y="212"/>
                </a:cubicBezTo>
                <a:cubicBezTo>
                  <a:pt x="0" y="239"/>
                  <a:pt x="15" y="265"/>
                  <a:pt x="34" y="284"/>
                </a:cubicBezTo>
                <a:cubicBezTo>
                  <a:pt x="44" y="293"/>
                  <a:pt x="56" y="301"/>
                  <a:pt x="68" y="308"/>
                </a:cubicBezTo>
                <a:cubicBezTo>
                  <a:pt x="71" y="317"/>
                  <a:pt x="76" y="326"/>
                  <a:pt x="83" y="333"/>
                </a:cubicBezTo>
                <a:cubicBezTo>
                  <a:pt x="86" y="336"/>
                  <a:pt x="90" y="339"/>
                  <a:pt x="93" y="341"/>
                </a:cubicBezTo>
                <a:cubicBezTo>
                  <a:pt x="94" y="341"/>
                  <a:pt x="94" y="341"/>
                  <a:pt x="94" y="340"/>
                </a:cubicBezTo>
                <a:cubicBezTo>
                  <a:pt x="83" y="332"/>
                  <a:pt x="77" y="322"/>
                  <a:pt x="73" y="310"/>
                </a:cubicBezTo>
                <a:cubicBezTo>
                  <a:pt x="78" y="312"/>
                  <a:pt x="83" y="315"/>
                  <a:pt x="89" y="317"/>
                </a:cubicBezTo>
                <a:cubicBezTo>
                  <a:pt x="95" y="333"/>
                  <a:pt x="103" y="348"/>
                  <a:pt x="113" y="363"/>
                </a:cubicBezTo>
                <a:cubicBezTo>
                  <a:pt x="142" y="405"/>
                  <a:pt x="186" y="434"/>
                  <a:pt x="235" y="447"/>
                </a:cubicBezTo>
                <a:cubicBezTo>
                  <a:pt x="235" y="447"/>
                  <a:pt x="235" y="447"/>
                  <a:pt x="235" y="447"/>
                </a:cubicBezTo>
                <a:cubicBezTo>
                  <a:pt x="235" y="447"/>
                  <a:pt x="235" y="447"/>
                  <a:pt x="235" y="447"/>
                </a:cubicBezTo>
                <a:cubicBezTo>
                  <a:pt x="249" y="450"/>
                  <a:pt x="264" y="453"/>
                  <a:pt x="278" y="454"/>
                </a:cubicBezTo>
                <a:cubicBezTo>
                  <a:pt x="288" y="454"/>
                  <a:pt x="298" y="454"/>
                  <a:pt x="308" y="453"/>
                </a:cubicBezTo>
                <a:cubicBezTo>
                  <a:pt x="308" y="454"/>
                  <a:pt x="308" y="454"/>
                  <a:pt x="308" y="454"/>
                </a:cubicBezTo>
                <a:cubicBezTo>
                  <a:pt x="309" y="458"/>
                  <a:pt x="314" y="459"/>
                  <a:pt x="315" y="455"/>
                </a:cubicBezTo>
                <a:cubicBezTo>
                  <a:pt x="318" y="456"/>
                  <a:pt x="322" y="457"/>
                  <a:pt x="326" y="457"/>
                </a:cubicBezTo>
                <a:cubicBezTo>
                  <a:pt x="329" y="457"/>
                  <a:pt x="329" y="453"/>
                  <a:pt x="327" y="452"/>
                </a:cubicBezTo>
                <a:cubicBezTo>
                  <a:pt x="326" y="452"/>
                  <a:pt x="325" y="452"/>
                  <a:pt x="325" y="451"/>
                </a:cubicBezTo>
                <a:cubicBezTo>
                  <a:pt x="333" y="450"/>
                  <a:pt x="341" y="448"/>
                  <a:pt x="348" y="446"/>
                </a:cubicBezTo>
                <a:cubicBezTo>
                  <a:pt x="349" y="447"/>
                  <a:pt x="350" y="447"/>
                  <a:pt x="350" y="447"/>
                </a:cubicBezTo>
                <a:cubicBezTo>
                  <a:pt x="352" y="446"/>
                  <a:pt x="353" y="445"/>
                  <a:pt x="354" y="445"/>
                </a:cubicBezTo>
                <a:cubicBezTo>
                  <a:pt x="393" y="433"/>
                  <a:pt x="428" y="410"/>
                  <a:pt x="453" y="378"/>
                </a:cubicBezTo>
                <a:cubicBezTo>
                  <a:pt x="475" y="352"/>
                  <a:pt x="487" y="321"/>
                  <a:pt x="492" y="290"/>
                </a:cubicBezTo>
                <a:cubicBezTo>
                  <a:pt x="496" y="288"/>
                  <a:pt x="499" y="286"/>
                  <a:pt x="503" y="285"/>
                </a:cubicBezTo>
                <a:cubicBezTo>
                  <a:pt x="525" y="274"/>
                  <a:pt x="551" y="258"/>
                  <a:pt x="561" y="235"/>
                </a:cubicBezTo>
                <a:cubicBezTo>
                  <a:pt x="567" y="224"/>
                  <a:pt x="567" y="212"/>
                  <a:pt x="564" y="200"/>
                </a:cubicBezTo>
                <a:close/>
                <a:moveTo>
                  <a:pt x="487" y="272"/>
                </a:moveTo>
                <a:cubicBezTo>
                  <a:pt x="486" y="273"/>
                  <a:pt x="485" y="273"/>
                  <a:pt x="485" y="273"/>
                </a:cubicBezTo>
                <a:cubicBezTo>
                  <a:pt x="485" y="273"/>
                  <a:pt x="485" y="273"/>
                  <a:pt x="485" y="272"/>
                </a:cubicBezTo>
                <a:cubicBezTo>
                  <a:pt x="485" y="270"/>
                  <a:pt x="485" y="267"/>
                  <a:pt x="485" y="265"/>
                </a:cubicBezTo>
                <a:cubicBezTo>
                  <a:pt x="485" y="261"/>
                  <a:pt x="480" y="261"/>
                  <a:pt x="480" y="265"/>
                </a:cubicBezTo>
                <a:cubicBezTo>
                  <a:pt x="479" y="269"/>
                  <a:pt x="478" y="273"/>
                  <a:pt x="477" y="277"/>
                </a:cubicBezTo>
                <a:cubicBezTo>
                  <a:pt x="471" y="279"/>
                  <a:pt x="465" y="281"/>
                  <a:pt x="459" y="284"/>
                </a:cubicBezTo>
                <a:cubicBezTo>
                  <a:pt x="459" y="278"/>
                  <a:pt x="459" y="272"/>
                  <a:pt x="460" y="267"/>
                </a:cubicBezTo>
                <a:cubicBezTo>
                  <a:pt x="460" y="256"/>
                  <a:pt x="461" y="246"/>
                  <a:pt x="461" y="235"/>
                </a:cubicBezTo>
                <a:cubicBezTo>
                  <a:pt x="470" y="228"/>
                  <a:pt x="477" y="220"/>
                  <a:pt x="482" y="209"/>
                </a:cubicBezTo>
                <a:cubicBezTo>
                  <a:pt x="483" y="208"/>
                  <a:pt x="483" y="207"/>
                  <a:pt x="484" y="205"/>
                </a:cubicBezTo>
                <a:cubicBezTo>
                  <a:pt x="485" y="214"/>
                  <a:pt x="486" y="224"/>
                  <a:pt x="487" y="233"/>
                </a:cubicBezTo>
                <a:cubicBezTo>
                  <a:pt x="488" y="246"/>
                  <a:pt x="488" y="259"/>
                  <a:pt x="487" y="272"/>
                </a:cubicBezTo>
                <a:close/>
                <a:moveTo>
                  <a:pt x="331" y="442"/>
                </a:moveTo>
                <a:cubicBezTo>
                  <a:pt x="339" y="431"/>
                  <a:pt x="344" y="420"/>
                  <a:pt x="348" y="408"/>
                </a:cubicBezTo>
                <a:cubicBezTo>
                  <a:pt x="359" y="406"/>
                  <a:pt x="369" y="403"/>
                  <a:pt x="380" y="401"/>
                </a:cubicBezTo>
                <a:cubicBezTo>
                  <a:pt x="385" y="399"/>
                  <a:pt x="390" y="398"/>
                  <a:pt x="394" y="396"/>
                </a:cubicBezTo>
                <a:cubicBezTo>
                  <a:pt x="392" y="401"/>
                  <a:pt x="389" y="405"/>
                  <a:pt x="386" y="409"/>
                </a:cubicBezTo>
                <a:cubicBezTo>
                  <a:pt x="380" y="415"/>
                  <a:pt x="374" y="420"/>
                  <a:pt x="367" y="425"/>
                </a:cubicBezTo>
                <a:cubicBezTo>
                  <a:pt x="366" y="426"/>
                  <a:pt x="367" y="427"/>
                  <a:pt x="368" y="427"/>
                </a:cubicBezTo>
                <a:cubicBezTo>
                  <a:pt x="364" y="430"/>
                  <a:pt x="360" y="433"/>
                  <a:pt x="357" y="436"/>
                </a:cubicBezTo>
                <a:cubicBezTo>
                  <a:pt x="348" y="438"/>
                  <a:pt x="340" y="441"/>
                  <a:pt x="331" y="442"/>
                </a:cubicBezTo>
                <a:close/>
                <a:moveTo>
                  <a:pt x="314" y="445"/>
                </a:moveTo>
                <a:cubicBezTo>
                  <a:pt x="313" y="434"/>
                  <a:pt x="312" y="423"/>
                  <a:pt x="310" y="412"/>
                </a:cubicBezTo>
                <a:cubicBezTo>
                  <a:pt x="320" y="411"/>
                  <a:pt x="330" y="410"/>
                  <a:pt x="340" y="409"/>
                </a:cubicBezTo>
                <a:cubicBezTo>
                  <a:pt x="336" y="421"/>
                  <a:pt x="330" y="433"/>
                  <a:pt x="323" y="443"/>
                </a:cubicBezTo>
                <a:cubicBezTo>
                  <a:pt x="323" y="443"/>
                  <a:pt x="323" y="444"/>
                  <a:pt x="323" y="444"/>
                </a:cubicBezTo>
                <a:cubicBezTo>
                  <a:pt x="320" y="444"/>
                  <a:pt x="317" y="445"/>
                  <a:pt x="314" y="445"/>
                </a:cubicBezTo>
                <a:close/>
                <a:moveTo>
                  <a:pt x="174" y="406"/>
                </a:moveTo>
                <a:cubicBezTo>
                  <a:pt x="171" y="402"/>
                  <a:pt x="168" y="399"/>
                  <a:pt x="165" y="395"/>
                </a:cubicBezTo>
                <a:cubicBezTo>
                  <a:pt x="169" y="397"/>
                  <a:pt x="173" y="398"/>
                  <a:pt x="177" y="399"/>
                </a:cubicBezTo>
                <a:cubicBezTo>
                  <a:pt x="180" y="405"/>
                  <a:pt x="184" y="411"/>
                  <a:pt x="188" y="416"/>
                </a:cubicBezTo>
                <a:cubicBezTo>
                  <a:pt x="183" y="413"/>
                  <a:pt x="178" y="410"/>
                  <a:pt x="174" y="406"/>
                </a:cubicBezTo>
                <a:close/>
                <a:moveTo>
                  <a:pt x="159" y="387"/>
                </a:moveTo>
                <a:cubicBezTo>
                  <a:pt x="150" y="373"/>
                  <a:pt x="144" y="358"/>
                  <a:pt x="137" y="344"/>
                </a:cubicBezTo>
                <a:cubicBezTo>
                  <a:pt x="136" y="342"/>
                  <a:pt x="135" y="340"/>
                  <a:pt x="134" y="338"/>
                </a:cubicBezTo>
                <a:cubicBezTo>
                  <a:pt x="139" y="339"/>
                  <a:pt x="143" y="341"/>
                  <a:pt x="148" y="342"/>
                </a:cubicBezTo>
                <a:cubicBezTo>
                  <a:pt x="152" y="343"/>
                  <a:pt x="156" y="344"/>
                  <a:pt x="160" y="345"/>
                </a:cubicBezTo>
                <a:cubicBezTo>
                  <a:pt x="162" y="357"/>
                  <a:pt x="165" y="369"/>
                  <a:pt x="169" y="380"/>
                </a:cubicBezTo>
                <a:cubicBezTo>
                  <a:pt x="170" y="384"/>
                  <a:pt x="172" y="387"/>
                  <a:pt x="173" y="391"/>
                </a:cubicBezTo>
                <a:cubicBezTo>
                  <a:pt x="168" y="389"/>
                  <a:pt x="164" y="388"/>
                  <a:pt x="159" y="387"/>
                </a:cubicBezTo>
                <a:close/>
                <a:moveTo>
                  <a:pt x="130" y="327"/>
                </a:moveTo>
                <a:cubicBezTo>
                  <a:pt x="137" y="328"/>
                  <a:pt x="145" y="329"/>
                  <a:pt x="152" y="330"/>
                </a:cubicBezTo>
                <a:cubicBezTo>
                  <a:pt x="154" y="330"/>
                  <a:pt x="156" y="331"/>
                  <a:pt x="158" y="331"/>
                </a:cubicBezTo>
                <a:cubicBezTo>
                  <a:pt x="158" y="333"/>
                  <a:pt x="158" y="336"/>
                  <a:pt x="159" y="339"/>
                </a:cubicBezTo>
                <a:cubicBezTo>
                  <a:pt x="157" y="338"/>
                  <a:pt x="155" y="338"/>
                  <a:pt x="153" y="337"/>
                </a:cubicBezTo>
                <a:cubicBezTo>
                  <a:pt x="145" y="336"/>
                  <a:pt x="138" y="334"/>
                  <a:pt x="131" y="331"/>
                </a:cubicBezTo>
                <a:cubicBezTo>
                  <a:pt x="131" y="330"/>
                  <a:pt x="130" y="328"/>
                  <a:pt x="130" y="327"/>
                </a:cubicBezTo>
                <a:close/>
                <a:moveTo>
                  <a:pt x="123" y="328"/>
                </a:moveTo>
                <a:cubicBezTo>
                  <a:pt x="120" y="327"/>
                  <a:pt x="118" y="326"/>
                  <a:pt x="115" y="324"/>
                </a:cubicBezTo>
                <a:cubicBezTo>
                  <a:pt x="117" y="325"/>
                  <a:pt x="120" y="325"/>
                  <a:pt x="123" y="326"/>
                </a:cubicBezTo>
                <a:cubicBezTo>
                  <a:pt x="123" y="327"/>
                  <a:pt x="123" y="327"/>
                  <a:pt x="123" y="328"/>
                </a:cubicBezTo>
                <a:close/>
                <a:moveTo>
                  <a:pt x="155" y="104"/>
                </a:moveTo>
                <a:cubicBezTo>
                  <a:pt x="160" y="108"/>
                  <a:pt x="165" y="111"/>
                  <a:pt x="170" y="113"/>
                </a:cubicBezTo>
                <a:cubicBezTo>
                  <a:pt x="162" y="135"/>
                  <a:pt x="157" y="158"/>
                  <a:pt x="154" y="181"/>
                </a:cubicBezTo>
                <a:cubicBezTo>
                  <a:pt x="145" y="179"/>
                  <a:pt x="136" y="176"/>
                  <a:pt x="128" y="172"/>
                </a:cubicBezTo>
                <a:cubicBezTo>
                  <a:pt x="134" y="148"/>
                  <a:pt x="144" y="125"/>
                  <a:pt x="155" y="104"/>
                </a:cubicBezTo>
                <a:close/>
                <a:moveTo>
                  <a:pt x="123" y="169"/>
                </a:moveTo>
                <a:cubicBezTo>
                  <a:pt x="113" y="164"/>
                  <a:pt x="104" y="156"/>
                  <a:pt x="100" y="146"/>
                </a:cubicBezTo>
                <a:cubicBezTo>
                  <a:pt x="110" y="123"/>
                  <a:pt x="122" y="101"/>
                  <a:pt x="137" y="82"/>
                </a:cubicBezTo>
                <a:cubicBezTo>
                  <a:pt x="140" y="89"/>
                  <a:pt x="145" y="95"/>
                  <a:pt x="151" y="100"/>
                </a:cubicBezTo>
                <a:cubicBezTo>
                  <a:pt x="139" y="122"/>
                  <a:pt x="129" y="145"/>
                  <a:pt x="123" y="169"/>
                </a:cubicBezTo>
                <a:close/>
                <a:moveTo>
                  <a:pt x="451" y="286"/>
                </a:moveTo>
                <a:cubicBezTo>
                  <a:pt x="441" y="290"/>
                  <a:pt x="430" y="293"/>
                  <a:pt x="419" y="296"/>
                </a:cubicBezTo>
                <a:cubicBezTo>
                  <a:pt x="419" y="294"/>
                  <a:pt x="419" y="292"/>
                  <a:pt x="419" y="290"/>
                </a:cubicBezTo>
                <a:cubicBezTo>
                  <a:pt x="419" y="280"/>
                  <a:pt x="418" y="269"/>
                  <a:pt x="417" y="259"/>
                </a:cubicBezTo>
                <a:cubicBezTo>
                  <a:pt x="430" y="254"/>
                  <a:pt x="443" y="248"/>
                  <a:pt x="454" y="240"/>
                </a:cubicBezTo>
                <a:cubicBezTo>
                  <a:pt x="454" y="254"/>
                  <a:pt x="453" y="268"/>
                  <a:pt x="452" y="282"/>
                </a:cubicBezTo>
                <a:cubicBezTo>
                  <a:pt x="451" y="283"/>
                  <a:pt x="451" y="285"/>
                  <a:pt x="451" y="286"/>
                </a:cubicBezTo>
                <a:close/>
                <a:moveTo>
                  <a:pt x="399" y="387"/>
                </a:moveTo>
                <a:cubicBezTo>
                  <a:pt x="392" y="389"/>
                  <a:pt x="385" y="391"/>
                  <a:pt x="377" y="393"/>
                </a:cubicBezTo>
                <a:cubicBezTo>
                  <a:pt x="369" y="396"/>
                  <a:pt x="360" y="397"/>
                  <a:pt x="351" y="399"/>
                </a:cubicBezTo>
                <a:cubicBezTo>
                  <a:pt x="355" y="384"/>
                  <a:pt x="358" y="368"/>
                  <a:pt x="360" y="353"/>
                </a:cubicBezTo>
                <a:cubicBezTo>
                  <a:pt x="360" y="351"/>
                  <a:pt x="360" y="349"/>
                  <a:pt x="360" y="348"/>
                </a:cubicBezTo>
                <a:cubicBezTo>
                  <a:pt x="377" y="345"/>
                  <a:pt x="394" y="341"/>
                  <a:pt x="410" y="335"/>
                </a:cubicBezTo>
                <a:cubicBezTo>
                  <a:pt x="409" y="352"/>
                  <a:pt x="406" y="369"/>
                  <a:pt x="399" y="385"/>
                </a:cubicBezTo>
                <a:cubicBezTo>
                  <a:pt x="399" y="386"/>
                  <a:pt x="399" y="386"/>
                  <a:pt x="399" y="387"/>
                </a:cubicBezTo>
                <a:close/>
                <a:moveTo>
                  <a:pt x="160" y="286"/>
                </a:moveTo>
                <a:cubicBezTo>
                  <a:pt x="160" y="277"/>
                  <a:pt x="159" y="269"/>
                  <a:pt x="159" y="261"/>
                </a:cubicBezTo>
                <a:cubicBezTo>
                  <a:pt x="173" y="265"/>
                  <a:pt x="187" y="270"/>
                  <a:pt x="201" y="273"/>
                </a:cubicBezTo>
                <a:cubicBezTo>
                  <a:pt x="208" y="275"/>
                  <a:pt x="215" y="277"/>
                  <a:pt x="222" y="278"/>
                </a:cubicBezTo>
                <a:cubicBezTo>
                  <a:pt x="224" y="288"/>
                  <a:pt x="226" y="299"/>
                  <a:pt x="228" y="310"/>
                </a:cubicBezTo>
                <a:cubicBezTo>
                  <a:pt x="206" y="308"/>
                  <a:pt x="184" y="305"/>
                  <a:pt x="161" y="303"/>
                </a:cubicBezTo>
                <a:cubicBezTo>
                  <a:pt x="161" y="297"/>
                  <a:pt x="161" y="292"/>
                  <a:pt x="160" y="286"/>
                </a:cubicBezTo>
                <a:close/>
                <a:moveTo>
                  <a:pt x="161" y="187"/>
                </a:moveTo>
                <a:cubicBezTo>
                  <a:pt x="178" y="192"/>
                  <a:pt x="196" y="193"/>
                  <a:pt x="214" y="194"/>
                </a:cubicBezTo>
                <a:cubicBezTo>
                  <a:pt x="214" y="219"/>
                  <a:pt x="217" y="244"/>
                  <a:pt x="221" y="269"/>
                </a:cubicBezTo>
                <a:cubicBezTo>
                  <a:pt x="207" y="267"/>
                  <a:pt x="194" y="264"/>
                  <a:pt x="181" y="260"/>
                </a:cubicBezTo>
                <a:cubicBezTo>
                  <a:pt x="178" y="259"/>
                  <a:pt x="170" y="256"/>
                  <a:pt x="159" y="253"/>
                </a:cubicBezTo>
                <a:cubicBezTo>
                  <a:pt x="158" y="231"/>
                  <a:pt x="159" y="209"/>
                  <a:pt x="161" y="187"/>
                </a:cubicBezTo>
                <a:close/>
                <a:moveTo>
                  <a:pt x="234" y="28"/>
                </a:moveTo>
                <a:cubicBezTo>
                  <a:pt x="243" y="24"/>
                  <a:pt x="253" y="22"/>
                  <a:pt x="263" y="21"/>
                </a:cubicBezTo>
                <a:cubicBezTo>
                  <a:pt x="253" y="31"/>
                  <a:pt x="245" y="42"/>
                  <a:pt x="239" y="54"/>
                </a:cubicBezTo>
                <a:cubicBezTo>
                  <a:pt x="236" y="53"/>
                  <a:pt x="234" y="52"/>
                  <a:pt x="232" y="51"/>
                </a:cubicBezTo>
                <a:cubicBezTo>
                  <a:pt x="227" y="50"/>
                  <a:pt x="222" y="48"/>
                  <a:pt x="217" y="46"/>
                </a:cubicBezTo>
                <a:cubicBezTo>
                  <a:pt x="222" y="39"/>
                  <a:pt x="228" y="34"/>
                  <a:pt x="234" y="28"/>
                </a:cubicBezTo>
                <a:close/>
                <a:moveTo>
                  <a:pt x="344" y="48"/>
                </a:moveTo>
                <a:cubicBezTo>
                  <a:pt x="351" y="54"/>
                  <a:pt x="357" y="61"/>
                  <a:pt x="363" y="69"/>
                </a:cubicBezTo>
                <a:cubicBezTo>
                  <a:pt x="366" y="74"/>
                  <a:pt x="369" y="79"/>
                  <a:pt x="371" y="83"/>
                </a:cubicBezTo>
                <a:cubicBezTo>
                  <a:pt x="365" y="90"/>
                  <a:pt x="358" y="96"/>
                  <a:pt x="350" y="101"/>
                </a:cubicBezTo>
                <a:cubicBezTo>
                  <a:pt x="345" y="103"/>
                  <a:pt x="341" y="106"/>
                  <a:pt x="336" y="108"/>
                </a:cubicBezTo>
                <a:cubicBezTo>
                  <a:pt x="330" y="94"/>
                  <a:pt x="324" y="80"/>
                  <a:pt x="316" y="67"/>
                </a:cubicBezTo>
                <a:cubicBezTo>
                  <a:pt x="320" y="66"/>
                  <a:pt x="324" y="65"/>
                  <a:pt x="327" y="63"/>
                </a:cubicBezTo>
                <a:cubicBezTo>
                  <a:pt x="334" y="60"/>
                  <a:pt x="339" y="54"/>
                  <a:pt x="343" y="49"/>
                </a:cubicBezTo>
                <a:cubicBezTo>
                  <a:pt x="344" y="48"/>
                  <a:pt x="344" y="48"/>
                  <a:pt x="344" y="48"/>
                </a:cubicBezTo>
                <a:close/>
                <a:moveTo>
                  <a:pt x="354" y="276"/>
                </a:moveTo>
                <a:cubicBezTo>
                  <a:pt x="354" y="287"/>
                  <a:pt x="355" y="298"/>
                  <a:pt x="354" y="309"/>
                </a:cubicBezTo>
                <a:cubicBezTo>
                  <a:pt x="336" y="311"/>
                  <a:pt x="318" y="312"/>
                  <a:pt x="299" y="313"/>
                </a:cubicBezTo>
                <a:cubicBezTo>
                  <a:pt x="298" y="303"/>
                  <a:pt x="297" y="293"/>
                  <a:pt x="296" y="283"/>
                </a:cubicBezTo>
                <a:cubicBezTo>
                  <a:pt x="315" y="282"/>
                  <a:pt x="335" y="279"/>
                  <a:pt x="354" y="276"/>
                </a:cubicBezTo>
                <a:cubicBezTo>
                  <a:pt x="354" y="276"/>
                  <a:pt x="354" y="276"/>
                  <a:pt x="354" y="276"/>
                </a:cubicBezTo>
                <a:close/>
                <a:moveTo>
                  <a:pt x="236" y="310"/>
                </a:moveTo>
                <a:cubicBezTo>
                  <a:pt x="233" y="300"/>
                  <a:pt x="231" y="290"/>
                  <a:pt x="230" y="279"/>
                </a:cubicBezTo>
                <a:cubicBezTo>
                  <a:pt x="249" y="282"/>
                  <a:pt x="269" y="283"/>
                  <a:pt x="289" y="283"/>
                </a:cubicBezTo>
                <a:cubicBezTo>
                  <a:pt x="290" y="293"/>
                  <a:pt x="291" y="303"/>
                  <a:pt x="292" y="313"/>
                </a:cubicBezTo>
                <a:cubicBezTo>
                  <a:pt x="280" y="313"/>
                  <a:pt x="268" y="312"/>
                  <a:pt x="255" y="312"/>
                </a:cubicBezTo>
                <a:cubicBezTo>
                  <a:pt x="249" y="311"/>
                  <a:pt x="242" y="311"/>
                  <a:pt x="236" y="310"/>
                </a:cubicBezTo>
                <a:close/>
                <a:moveTo>
                  <a:pt x="222" y="138"/>
                </a:moveTo>
                <a:cubicBezTo>
                  <a:pt x="222" y="135"/>
                  <a:pt x="222" y="132"/>
                  <a:pt x="223" y="128"/>
                </a:cubicBezTo>
                <a:cubicBezTo>
                  <a:pt x="229" y="129"/>
                  <a:pt x="234" y="129"/>
                  <a:pt x="240" y="130"/>
                </a:cubicBezTo>
                <a:cubicBezTo>
                  <a:pt x="251" y="130"/>
                  <a:pt x="263" y="130"/>
                  <a:pt x="275" y="130"/>
                </a:cubicBezTo>
                <a:cubicBezTo>
                  <a:pt x="276" y="149"/>
                  <a:pt x="277" y="168"/>
                  <a:pt x="279" y="187"/>
                </a:cubicBezTo>
                <a:cubicBezTo>
                  <a:pt x="260" y="189"/>
                  <a:pt x="240" y="190"/>
                  <a:pt x="220" y="189"/>
                </a:cubicBezTo>
                <a:cubicBezTo>
                  <a:pt x="220" y="172"/>
                  <a:pt x="220" y="155"/>
                  <a:pt x="222" y="138"/>
                </a:cubicBezTo>
                <a:close/>
                <a:moveTo>
                  <a:pt x="273" y="21"/>
                </a:moveTo>
                <a:cubicBezTo>
                  <a:pt x="272" y="34"/>
                  <a:pt x="272" y="48"/>
                  <a:pt x="272" y="62"/>
                </a:cubicBezTo>
                <a:cubicBezTo>
                  <a:pt x="262" y="61"/>
                  <a:pt x="253" y="58"/>
                  <a:pt x="243" y="55"/>
                </a:cubicBezTo>
                <a:cubicBezTo>
                  <a:pt x="249" y="42"/>
                  <a:pt x="257" y="31"/>
                  <a:pt x="267" y="21"/>
                </a:cubicBezTo>
                <a:cubicBezTo>
                  <a:pt x="269" y="21"/>
                  <a:pt x="271" y="21"/>
                  <a:pt x="273" y="21"/>
                </a:cubicBezTo>
                <a:close/>
                <a:moveTo>
                  <a:pt x="272" y="68"/>
                </a:moveTo>
                <a:cubicBezTo>
                  <a:pt x="273" y="86"/>
                  <a:pt x="273" y="104"/>
                  <a:pt x="274" y="122"/>
                </a:cubicBezTo>
                <a:cubicBezTo>
                  <a:pt x="257" y="124"/>
                  <a:pt x="240" y="124"/>
                  <a:pt x="224" y="122"/>
                </a:cubicBezTo>
                <a:cubicBezTo>
                  <a:pt x="227" y="101"/>
                  <a:pt x="232" y="79"/>
                  <a:pt x="241" y="59"/>
                </a:cubicBezTo>
                <a:cubicBezTo>
                  <a:pt x="251" y="63"/>
                  <a:pt x="262" y="66"/>
                  <a:pt x="272" y="68"/>
                </a:cubicBezTo>
                <a:close/>
                <a:moveTo>
                  <a:pt x="281" y="129"/>
                </a:moveTo>
                <a:cubicBezTo>
                  <a:pt x="298" y="127"/>
                  <a:pt x="315" y="124"/>
                  <a:pt x="331" y="118"/>
                </a:cubicBezTo>
                <a:cubicBezTo>
                  <a:pt x="336" y="133"/>
                  <a:pt x="339" y="147"/>
                  <a:pt x="342" y="162"/>
                </a:cubicBezTo>
                <a:cubicBezTo>
                  <a:pt x="342" y="166"/>
                  <a:pt x="343" y="170"/>
                  <a:pt x="344" y="174"/>
                </a:cubicBezTo>
                <a:cubicBezTo>
                  <a:pt x="338" y="176"/>
                  <a:pt x="332" y="177"/>
                  <a:pt x="326" y="179"/>
                </a:cubicBezTo>
                <a:cubicBezTo>
                  <a:pt x="313" y="182"/>
                  <a:pt x="299" y="184"/>
                  <a:pt x="286" y="186"/>
                </a:cubicBezTo>
                <a:cubicBezTo>
                  <a:pt x="284" y="167"/>
                  <a:pt x="283" y="148"/>
                  <a:pt x="281" y="129"/>
                </a:cubicBezTo>
                <a:close/>
                <a:moveTo>
                  <a:pt x="280" y="193"/>
                </a:moveTo>
                <a:cubicBezTo>
                  <a:pt x="281" y="207"/>
                  <a:pt x="282" y="221"/>
                  <a:pt x="284" y="236"/>
                </a:cubicBezTo>
                <a:cubicBezTo>
                  <a:pt x="285" y="249"/>
                  <a:pt x="287" y="262"/>
                  <a:pt x="288" y="275"/>
                </a:cubicBezTo>
                <a:cubicBezTo>
                  <a:pt x="268" y="276"/>
                  <a:pt x="248" y="274"/>
                  <a:pt x="228" y="271"/>
                </a:cubicBezTo>
                <a:cubicBezTo>
                  <a:pt x="224" y="246"/>
                  <a:pt x="221" y="220"/>
                  <a:pt x="220" y="195"/>
                </a:cubicBezTo>
                <a:cubicBezTo>
                  <a:pt x="240" y="196"/>
                  <a:pt x="260" y="195"/>
                  <a:pt x="280" y="193"/>
                </a:cubicBezTo>
                <a:close/>
                <a:moveTo>
                  <a:pt x="306" y="274"/>
                </a:moveTo>
                <a:cubicBezTo>
                  <a:pt x="302" y="275"/>
                  <a:pt x="299" y="275"/>
                  <a:pt x="295" y="275"/>
                </a:cubicBezTo>
                <a:cubicBezTo>
                  <a:pt x="293" y="262"/>
                  <a:pt x="292" y="249"/>
                  <a:pt x="291" y="236"/>
                </a:cubicBezTo>
                <a:cubicBezTo>
                  <a:pt x="289" y="221"/>
                  <a:pt x="288" y="206"/>
                  <a:pt x="286" y="192"/>
                </a:cubicBezTo>
                <a:cubicBezTo>
                  <a:pt x="306" y="189"/>
                  <a:pt x="325" y="185"/>
                  <a:pt x="345" y="180"/>
                </a:cubicBezTo>
                <a:cubicBezTo>
                  <a:pt x="349" y="209"/>
                  <a:pt x="352" y="239"/>
                  <a:pt x="354" y="268"/>
                </a:cubicBezTo>
                <a:cubicBezTo>
                  <a:pt x="338" y="271"/>
                  <a:pt x="322" y="273"/>
                  <a:pt x="306" y="274"/>
                </a:cubicBezTo>
                <a:close/>
                <a:moveTo>
                  <a:pt x="360" y="243"/>
                </a:moveTo>
                <a:cubicBezTo>
                  <a:pt x="358" y="221"/>
                  <a:pt x="356" y="200"/>
                  <a:pt x="352" y="178"/>
                </a:cubicBezTo>
                <a:cubicBezTo>
                  <a:pt x="354" y="178"/>
                  <a:pt x="355" y="177"/>
                  <a:pt x="356" y="177"/>
                </a:cubicBezTo>
                <a:cubicBezTo>
                  <a:pt x="369" y="173"/>
                  <a:pt x="384" y="168"/>
                  <a:pt x="397" y="161"/>
                </a:cubicBezTo>
                <a:cubicBezTo>
                  <a:pt x="403" y="187"/>
                  <a:pt x="406" y="213"/>
                  <a:pt x="408" y="240"/>
                </a:cubicBezTo>
                <a:cubicBezTo>
                  <a:pt x="409" y="244"/>
                  <a:pt x="409" y="249"/>
                  <a:pt x="410" y="253"/>
                </a:cubicBezTo>
                <a:cubicBezTo>
                  <a:pt x="399" y="257"/>
                  <a:pt x="388" y="260"/>
                  <a:pt x="377" y="263"/>
                </a:cubicBezTo>
                <a:cubicBezTo>
                  <a:pt x="372" y="264"/>
                  <a:pt x="367" y="265"/>
                  <a:pt x="362" y="266"/>
                </a:cubicBezTo>
                <a:cubicBezTo>
                  <a:pt x="361" y="258"/>
                  <a:pt x="361" y="251"/>
                  <a:pt x="360" y="243"/>
                </a:cubicBezTo>
                <a:close/>
                <a:moveTo>
                  <a:pt x="351" y="172"/>
                </a:moveTo>
                <a:cubicBezTo>
                  <a:pt x="349" y="156"/>
                  <a:pt x="345" y="140"/>
                  <a:pt x="341" y="125"/>
                </a:cubicBezTo>
                <a:cubicBezTo>
                  <a:pt x="340" y="122"/>
                  <a:pt x="339" y="118"/>
                  <a:pt x="338" y="115"/>
                </a:cubicBezTo>
                <a:cubicBezTo>
                  <a:pt x="351" y="109"/>
                  <a:pt x="363" y="102"/>
                  <a:pt x="373" y="92"/>
                </a:cubicBezTo>
                <a:cubicBezTo>
                  <a:pt x="373" y="91"/>
                  <a:pt x="374" y="91"/>
                  <a:pt x="375" y="90"/>
                </a:cubicBezTo>
                <a:cubicBezTo>
                  <a:pt x="385" y="110"/>
                  <a:pt x="391" y="133"/>
                  <a:pt x="396" y="155"/>
                </a:cubicBezTo>
                <a:cubicBezTo>
                  <a:pt x="382" y="162"/>
                  <a:pt x="367" y="168"/>
                  <a:pt x="351" y="172"/>
                </a:cubicBezTo>
                <a:close/>
                <a:moveTo>
                  <a:pt x="310" y="69"/>
                </a:moveTo>
                <a:cubicBezTo>
                  <a:pt x="316" y="80"/>
                  <a:pt x="322" y="90"/>
                  <a:pt x="326" y="101"/>
                </a:cubicBezTo>
                <a:cubicBezTo>
                  <a:pt x="327" y="104"/>
                  <a:pt x="328" y="107"/>
                  <a:pt x="329" y="111"/>
                </a:cubicBezTo>
                <a:cubicBezTo>
                  <a:pt x="313" y="116"/>
                  <a:pt x="297" y="120"/>
                  <a:pt x="281" y="122"/>
                </a:cubicBezTo>
                <a:cubicBezTo>
                  <a:pt x="279" y="104"/>
                  <a:pt x="278" y="86"/>
                  <a:pt x="277" y="69"/>
                </a:cubicBezTo>
                <a:cubicBezTo>
                  <a:pt x="279" y="69"/>
                  <a:pt x="281" y="69"/>
                  <a:pt x="282" y="69"/>
                </a:cubicBezTo>
                <a:cubicBezTo>
                  <a:pt x="292" y="70"/>
                  <a:pt x="301" y="70"/>
                  <a:pt x="310" y="69"/>
                </a:cubicBezTo>
                <a:cubicBezTo>
                  <a:pt x="310" y="69"/>
                  <a:pt x="310" y="69"/>
                  <a:pt x="310" y="69"/>
                </a:cubicBezTo>
                <a:close/>
                <a:moveTo>
                  <a:pt x="277" y="63"/>
                </a:moveTo>
                <a:cubicBezTo>
                  <a:pt x="276" y="49"/>
                  <a:pt x="275" y="35"/>
                  <a:pt x="275" y="21"/>
                </a:cubicBezTo>
                <a:cubicBezTo>
                  <a:pt x="277" y="21"/>
                  <a:pt x="279" y="21"/>
                  <a:pt x="282" y="21"/>
                </a:cubicBezTo>
                <a:cubicBezTo>
                  <a:pt x="290" y="32"/>
                  <a:pt x="302" y="53"/>
                  <a:pt x="307" y="64"/>
                </a:cubicBezTo>
                <a:cubicBezTo>
                  <a:pt x="297" y="65"/>
                  <a:pt x="287" y="65"/>
                  <a:pt x="277" y="63"/>
                </a:cubicBezTo>
                <a:close/>
                <a:moveTo>
                  <a:pt x="232" y="56"/>
                </a:moveTo>
                <a:cubicBezTo>
                  <a:pt x="234" y="57"/>
                  <a:pt x="235" y="57"/>
                  <a:pt x="237" y="58"/>
                </a:cubicBezTo>
                <a:cubicBezTo>
                  <a:pt x="227" y="77"/>
                  <a:pt x="221" y="99"/>
                  <a:pt x="218" y="121"/>
                </a:cubicBezTo>
                <a:cubicBezTo>
                  <a:pt x="213" y="120"/>
                  <a:pt x="208" y="120"/>
                  <a:pt x="204" y="119"/>
                </a:cubicBezTo>
                <a:cubicBezTo>
                  <a:pt x="195" y="117"/>
                  <a:pt x="186" y="114"/>
                  <a:pt x="178" y="111"/>
                </a:cubicBezTo>
                <a:cubicBezTo>
                  <a:pt x="181" y="102"/>
                  <a:pt x="186" y="92"/>
                  <a:pt x="191" y="83"/>
                </a:cubicBezTo>
                <a:cubicBezTo>
                  <a:pt x="198" y="71"/>
                  <a:pt x="205" y="59"/>
                  <a:pt x="214" y="49"/>
                </a:cubicBezTo>
                <a:cubicBezTo>
                  <a:pt x="220" y="51"/>
                  <a:pt x="226" y="54"/>
                  <a:pt x="232" y="56"/>
                </a:cubicBezTo>
                <a:close/>
                <a:moveTo>
                  <a:pt x="176" y="116"/>
                </a:moveTo>
                <a:cubicBezTo>
                  <a:pt x="189" y="122"/>
                  <a:pt x="203" y="125"/>
                  <a:pt x="217" y="127"/>
                </a:cubicBezTo>
                <a:cubicBezTo>
                  <a:pt x="214" y="147"/>
                  <a:pt x="213" y="167"/>
                  <a:pt x="214" y="185"/>
                </a:cubicBezTo>
                <a:cubicBezTo>
                  <a:pt x="214" y="186"/>
                  <a:pt x="214" y="187"/>
                  <a:pt x="214" y="189"/>
                </a:cubicBezTo>
                <a:cubicBezTo>
                  <a:pt x="203" y="188"/>
                  <a:pt x="193" y="187"/>
                  <a:pt x="182" y="185"/>
                </a:cubicBezTo>
                <a:cubicBezTo>
                  <a:pt x="176" y="185"/>
                  <a:pt x="169" y="184"/>
                  <a:pt x="161" y="182"/>
                </a:cubicBezTo>
                <a:cubicBezTo>
                  <a:pt x="164" y="160"/>
                  <a:pt x="168" y="137"/>
                  <a:pt x="176" y="116"/>
                </a:cubicBezTo>
                <a:close/>
                <a:moveTo>
                  <a:pt x="219" y="337"/>
                </a:moveTo>
                <a:cubicBezTo>
                  <a:pt x="225" y="338"/>
                  <a:pt x="230" y="338"/>
                  <a:pt x="236" y="339"/>
                </a:cubicBezTo>
                <a:cubicBezTo>
                  <a:pt x="237" y="342"/>
                  <a:pt x="237" y="345"/>
                  <a:pt x="238" y="348"/>
                </a:cubicBezTo>
                <a:cubicBezTo>
                  <a:pt x="214" y="347"/>
                  <a:pt x="190" y="345"/>
                  <a:pt x="166" y="340"/>
                </a:cubicBezTo>
                <a:cubicBezTo>
                  <a:pt x="165" y="337"/>
                  <a:pt x="165" y="334"/>
                  <a:pt x="164" y="332"/>
                </a:cubicBezTo>
                <a:cubicBezTo>
                  <a:pt x="183" y="333"/>
                  <a:pt x="201" y="335"/>
                  <a:pt x="219" y="337"/>
                </a:cubicBezTo>
                <a:close/>
                <a:moveTo>
                  <a:pt x="243" y="340"/>
                </a:moveTo>
                <a:cubicBezTo>
                  <a:pt x="260" y="341"/>
                  <a:pt x="277" y="342"/>
                  <a:pt x="294" y="342"/>
                </a:cubicBezTo>
                <a:cubicBezTo>
                  <a:pt x="294" y="342"/>
                  <a:pt x="295" y="342"/>
                  <a:pt x="296" y="342"/>
                </a:cubicBezTo>
                <a:cubicBezTo>
                  <a:pt x="296" y="344"/>
                  <a:pt x="296" y="346"/>
                  <a:pt x="296" y="347"/>
                </a:cubicBezTo>
                <a:cubicBezTo>
                  <a:pt x="289" y="348"/>
                  <a:pt x="282" y="348"/>
                  <a:pt x="276" y="348"/>
                </a:cubicBezTo>
                <a:cubicBezTo>
                  <a:pt x="265" y="348"/>
                  <a:pt x="255" y="348"/>
                  <a:pt x="245" y="348"/>
                </a:cubicBezTo>
                <a:cubicBezTo>
                  <a:pt x="244" y="345"/>
                  <a:pt x="244" y="342"/>
                  <a:pt x="243" y="340"/>
                </a:cubicBezTo>
                <a:close/>
                <a:moveTo>
                  <a:pt x="303" y="342"/>
                </a:moveTo>
                <a:cubicBezTo>
                  <a:pt x="320" y="342"/>
                  <a:pt x="337" y="340"/>
                  <a:pt x="353" y="337"/>
                </a:cubicBezTo>
                <a:cubicBezTo>
                  <a:pt x="353" y="339"/>
                  <a:pt x="353" y="340"/>
                  <a:pt x="353" y="342"/>
                </a:cubicBezTo>
                <a:cubicBezTo>
                  <a:pt x="336" y="345"/>
                  <a:pt x="320" y="346"/>
                  <a:pt x="303" y="347"/>
                </a:cubicBezTo>
                <a:cubicBezTo>
                  <a:pt x="303" y="345"/>
                  <a:pt x="303" y="344"/>
                  <a:pt x="303" y="342"/>
                </a:cubicBezTo>
                <a:close/>
                <a:moveTo>
                  <a:pt x="352" y="349"/>
                </a:moveTo>
                <a:cubicBezTo>
                  <a:pt x="351" y="362"/>
                  <a:pt x="349" y="375"/>
                  <a:pt x="346" y="388"/>
                </a:cubicBezTo>
                <a:cubicBezTo>
                  <a:pt x="345" y="392"/>
                  <a:pt x="344" y="396"/>
                  <a:pt x="343" y="400"/>
                </a:cubicBezTo>
                <a:cubicBezTo>
                  <a:pt x="332" y="402"/>
                  <a:pt x="321" y="403"/>
                  <a:pt x="310" y="404"/>
                </a:cubicBezTo>
                <a:cubicBezTo>
                  <a:pt x="308" y="387"/>
                  <a:pt x="306" y="371"/>
                  <a:pt x="304" y="354"/>
                </a:cubicBezTo>
                <a:cubicBezTo>
                  <a:pt x="320" y="353"/>
                  <a:pt x="336" y="351"/>
                  <a:pt x="352" y="349"/>
                </a:cubicBezTo>
                <a:close/>
                <a:moveTo>
                  <a:pt x="411" y="326"/>
                </a:moveTo>
                <a:cubicBezTo>
                  <a:pt x="411" y="327"/>
                  <a:pt x="411" y="328"/>
                  <a:pt x="411" y="328"/>
                </a:cubicBezTo>
                <a:cubicBezTo>
                  <a:pt x="395" y="334"/>
                  <a:pt x="378" y="338"/>
                  <a:pt x="361" y="341"/>
                </a:cubicBezTo>
                <a:cubicBezTo>
                  <a:pt x="361" y="339"/>
                  <a:pt x="361" y="337"/>
                  <a:pt x="361" y="336"/>
                </a:cubicBezTo>
                <a:cubicBezTo>
                  <a:pt x="378" y="332"/>
                  <a:pt x="395" y="328"/>
                  <a:pt x="411" y="322"/>
                </a:cubicBezTo>
                <a:cubicBezTo>
                  <a:pt x="411" y="323"/>
                  <a:pt x="411" y="325"/>
                  <a:pt x="411" y="326"/>
                </a:cubicBezTo>
                <a:close/>
                <a:moveTo>
                  <a:pt x="363" y="308"/>
                </a:moveTo>
                <a:cubicBezTo>
                  <a:pt x="363" y="296"/>
                  <a:pt x="363" y="285"/>
                  <a:pt x="362" y="274"/>
                </a:cubicBezTo>
                <a:cubicBezTo>
                  <a:pt x="370" y="272"/>
                  <a:pt x="378" y="271"/>
                  <a:pt x="386" y="269"/>
                </a:cubicBezTo>
                <a:cubicBezTo>
                  <a:pt x="394" y="266"/>
                  <a:pt x="402" y="264"/>
                  <a:pt x="410" y="261"/>
                </a:cubicBezTo>
                <a:cubicBezTo>
                  <a:pt x="411" y="273"/>
                  <a:pt x="412" y="286"/>
                  <a:pt x="412" y="298"/>
                </a:cubicBezTo>
                <a:cubicBezTo>
                  <a:pt x="396" y="302"/>
                  <a:pt x="379" y="305"/>
                  <a:pt x="363" y="308"/>
                </a:cubicBezTo>
                <a:close/>
                <a:moveTo>
                  <a:pt x="446" y="168"/>
                </a:moveTo>
                <a:cubicBezTo>
                  <a:pt x="451" y="189"/>
                  <a:pt x="453" y="210"/>
                  <a:pt x="454" y="231"/>
                </a:cubicBezTo>
                <a:cubicBezTo>
                  <a:pt x="453" y="232"/>
                  <a:pt x="452" y="232"/>
                  <a:pt x="451" y="233"/>
                </a:cubicBezTo>
                <a:cubicBezTo>
                  <a:pt x="441" y="240"/>
                  <a:pt x="429" y="246"/>
                  <a:pt x="417" y="250"/>
                </a:cubicBezTo>
                <a:cubicBezTo>
                  <a:pt x="416" y="238"/>
                  <a:pt x="414" y="226"/>
                  <a:pt x="413" y="214"/>
                </a:cubicBezTo>
                <a:cubicBezTo>
                  <a:pt x="410" y="195"/>
                  <a:pt x="407" y="176"/>
                  <a:pt x="403" y="158"/>
                </a:cubicBezTo>
                <a:cubicBezTo>
                  <a:pt x="415" y="151"/>
                  <a:pt x="426" y="143"/>
                  <a:pt x="434" y="133"/>
                </a:cubicBezTo>
                <a:cubicBezTo>
                  <a:pt x="439" y="144"/>
                  <a:pt x="443" y="156"/>
                  <a:pt x="446" y="168"/>
                </a:cubicBezTo>
                <a:close/>
                <a:moveTo>
                  <a:pt x="439" y="126"/>
                </a:moveTo>
                <a:cubicBezTo>
                  <a:pt x="443" y="120"/>
                  <a:pt x="445" y="113"/>
                  <a:pt x="447" y="106"/>
                </a:cubicBezTo>
                <a:cubicBezTo>
                  <a:pt x="462" y="130"/>
                  <a:pt x="473" y="158"/>
                  <a:pt x="480" y="186"/>
                </a:cubicBezTo>
                <a:cubicBezTo>
                  <a:pt x="479" y="194"/>
                  <a:pt x="479" y="201"/>
                  <a:pt x="475" y="209"/>
                </a:cubicBezTo>
                <a:cubicBezTo>
                  <a:pt x="471" y="215"/>
                  <a:pt x="466" y="221"/>
                  <a:pt x="460" y="226"/>
                </a:cubicBezTo>
                <a:cubicBezTo>
                  <a:pt x="460" y="203"/>
                  <a:pt x="457" y="180"/>
                  <a:pt x="450" y="157"/>
                </a:cubicBezTo>
                <a:cubicBezTo>
                  <a:pt x="447" y="147"/>
                  <a:pt x="443" y="136"/>
                  <a:pt x="439" y="126"/>
                </a:cubicBezTo>
                <a:close/>
                <a:moveTo>
                  <a:pt x="405" y="150"/>
                </a:moveTo>
                <a:cubicBezTo>
                  <a:pt x="404" y="150"/>
                  <a:pt x="403" y="151"/>
                  <a:pt x="402" y="151"/>
                </a:cubicBezTo>
                <a:cubicBezTo>
                  <a:pt x="400" y="142"/>
                  <a:pt x="397" y="132"/>
                  <a:pt x="394" y="122"/>
                </a:cubicBezTo>
                <a:cubicBezTo>
                  <a:pt x="390" y="109"/>
                  <a:pt x="385" y="97"/>
                  <a:pt x="379" y="85"/>
                </a:cubicBezTo>
                <a:cubicBezTo>
                  <a:pt x="385" y="78"/>
                  <a:pt x="389" y="69"/>
                  <a:pt x="389" y="60"/>
                </a:cubicBezTo>
                <a:cubicBezTo>
                  <a:pt x="390" y="61"/>
                  <a:pt x="392" y="63"/>
                  <a:pt x="393" y="64"/>
                </a:cubicBezTo>
                <a:cubicBezTo>
                  <a:pt x="410" y="81"/>
                  <a:pt x="422" y="103"/>
                  <a:pt x="432" y="126"/>
                </a:cubicBezTo>
                <a:cubicBezTo>
                  <a:pt x="425" y="136"/>
                  <a:pt x="415" y="143"/>
                  <a:pt x="405" y="150"/>
                </a:cubicBezTo>
                <a:close/>
                <a:moveTo>
                  <a:pt x="375" y="78"/>
                </a:moveTo>
                <a:cubicBezTo>
                  <a:pt x="370" y="69"/>
                  <a:pt x="363" y="60"/>
                  <a:pt x="356" y="51"/>
                </a:cubicBezTo>
                <a:cubicBezTo>
                  <a:pt x="353" y="48"/>
                  <a:pt x="350" y="46"/>
                  <a:pt x="347" y="43"/>
                </a:cubicBezTo>
                <a:cubicBezTo>
                  <a:pt x="349" y="40"/>
                  <a:pt x="350" y="37"/>
                  <a:pt x="351" y="34"/>
                </a:cubicBezTo>
                <a:cubicBezTo>
                  <a:pt x="364" y="40"/>
                  <a:pt x="375" y="48"/>
                  <a:pt x="386" y="57"/>
                </a:cubicBezTo>
                <a:cubicBezTo>
                  <a:pt x="382" y="64"/>
                  <a:pt x="380" y="72"/>
                  <a:pt x="375" y="78"/>
                </a:cubicBezTo>
                <a:close/>
                <a:moveTo>
                  <a:pt x="342" y="39"/>
                </a:moveTo>
                <a:cubicBezTo>
                  <a:pt x="334" y="32"/>
                  <a:pt x="325" y="27"/>
                  <a:pt x="316" y="22"/>
                </a:cubicBezTo>
                <a:cubicBezTo>
                  <a:pt x="324" y="25"/>
                  <a:pt x="333" y="27"/>
                  <a:pt x="341" y="30"/>
                </a:cubicBezTo>
                <a:cubicBezTo>
                  <a:pt x="343" y="31"/>
                  <a:pt x="344" y="31"/>
                  <a:pt x="345" y="32"/>
                </a:cubicBezTo>
                <a:cubicBezTo>
                  <a:pt x="345" y="33"/>
                  <a:pt x="344" y="35"/>
                  <a:pt x="343" y="36"/>
                </a:cubicBezTo>
                <a:cubicBezTo>
                  <a:pt x="343" y="37"/>
                  <a:pt x="343" y="38"/>
                  <a:pt x="342" y="39"/>
                </a:cubicBezTo>
                <a:close/>
                <a:moveTo>
                  <a:pt x="339" y="43"/>
                </a:moveTo>
                <a:cubicBezTo>
                  <a:pt x="339" y="44"/>
                  <a:pt x="338" y="45"/>
                  <a:pt x="338" y="46"/>
                </a:cubicBezTo>
                <a:cubicBezTo>
                  <a:pt x="334" y="51"/>
                  <a:pt x="328" y="56"/>
                  <a:pt x="322" y="59"/>
                </a:cubicBezTo>
                <a:cubicBezTo>
                  <a:pt x="319" y="60"/>
                  <a:pt x="316" y="61"/>
                  <a:pt x="313" y="62"/>
                </a:cubicBezTo>
                <a:cubicBezTo>
                  <a:pt x="311" y="58"/>
                  <a:pt x="308" y="53"/>
                  <a:pt x="305" y="49"/>
                </a:cubicBezTo>
                <a:cubicBezTo>
                  <a:pt x="304" y="46"/>
                  <a:pt x="294" y="29"/>
                  <a:pt x="286" y="19"/>
                </a:cubicBezTo>
                <a:cubicBezTo>
                  <a:pt x="286" y="18"/>
                  <a:pt x="286" y="17"/>
                  <a:pt x="285" y="16"/>
                </a:cubicBezTo>
                <a:cubicBezTo>
                  <a:pt x="287" y="16"/>
                  <a:pt x="289" y="16"/>
                  <a:pt x="291" y="16"/>
                </a:cubicBezTo>
                <a:cubicBezTo>
                  <a:pt x="309" y="22"/>
                  <a:pt x="325" y="31"/>
                  <a:pt x="339" y="43"/>
                </a:cubicBezTo>
                <a:close/>
                <a:moveTo>
                  <a:pt x="212" y="44"/>
                </a:moveTo>
                <a:cubicBezTo>
                  <a:pt x="211" y="43"/>
                  <a:pt x="209" y="43"/>
                  <a:pt x="208" y="42"/>
                </a:cubicBezTo>
                <a:cubicBezTo>
                  <a:pt x="213" y="39"/>
                  <a:pt x="217" y="36"/>
                  <a:pt x="222" y="34"/>
                </a:cubicBezTo>
                <a:cubicBezTo>
                  <a:pt x="219" y="37"/>
                  <a:pt x="215" y="40"/>
                  <a:pt x="212" y="44"/>
                </a:cubicBezTo>
                <a:close/>
                <a:moveTo>
                  <a:pt x="209" y="46"/>
                </a:moveTo>
                <a:cubicBezTo>
                  <a:pt x="197" y="61"/>
                  <a:pt x="186" y="76"/>
                  <a:pt x="178" y="94"/>
                </a:cubicBezTo>
                <a:cubicBezTo>
                  <a:pt x="176" y="98"/>
                  <a:pt x="174" y="103"/>
                  <a:pt x="172" y="109"/>
                </a:cubicBezTo>
                <a:cubicBezTo>
                  <a:pt x="167" y="106"/>
                  <a:pt x="162" y="104"/>
                  <a:pt x="157" y="101"/>
                </a:cubicBezTo>
                <a:cubicBezTo>
                  <a:pt x="158" y="100"/>
                  <a:pt x="158" y="100"/>
                  <a:pt x="158" y="99"/>
                </a:cubicBezTo>
                <a:cubicBezTo>
                  <a:pt x="170" y="78"/>
                  <a:pt x="186" y="59"/>
                  <a:pt x="205" y="44"/>
                </a:cubicBezTo>
                <a:cubicBezTo>
                  <a:pt x="207" y="45"/>
                  <a:pt x="208" y="46"/>
                  <a:pt x="209" y="46"/>
                </a:cubicBezTo>
                <a:close/>
                <a:moveTo>
                  <a:pt x="137" y="180"/>
                </a:moveTo>
                <a:cubicBezTo>
                  <a:pt x="142" y="182"/>
                  <a:pt x="148" y="184"/>
                  <a:pt x="154" y="186"/>
                </a:cubicBezTo>
                <a:cubicBezTo>
                  <a:pt x="153" y="190"/>
                  <a:pt x="153" y="195"/>
                  <a:pt x="152" y="200"/>
                </a:cubicBezTo>
                <a:cubicBezTo>
                  <a:pt x="151" y="216"/>
                  <a:pt x="151" y="233"/>
                  <a:pt x="152" y="250"/>
                </a:cubicBezTo>
                <a:cubicBezTo>
                  <a:pt x="141" y="246"/>
                  <a:pt x="129" y="242"/>
                  <a:pt x="119" y="238"/>
                </a:cubicBezTo>
                <a:cubicBezTo>
                  <a:pt x="119" y="238"/>
                  <a:pt x="119" y="237"/>
                  <a:pt x="119" y="237"/>
                </a:cubicBezTo>
                <a:cubicBezTo>
                  <a:pt x="119" y="216"/>
                  <a:pt x="122" y="196"/>
                  <a:pt x="127" y="176"/>
                </a:cubicBezTo>
                <a:cubicBezTo>
                  <a:pt x="130" y="177"/>
                  <a:pt x="134" y="179"/>
                  <a:pt x="137" y="180"/>
                </a:cubicBezTo>
                <a:close/>
                <a:moveTo>
                  <a:pt x="119" y="251"/>
                </a:moveTo>
                <a:cubicBezTo>
                  <a:pt x="119" y="251"/>
                  <a:pt x="119" y="251"/>
                  <a:pt x="119" y="250"/>
                </a:cubicBezTo>
                <a:cubicBezTo>
                  <a:pt x="119" y="249"/>
                  <a:pt x="119" y="247"/>
                  <a:pt x="119" y="245"/>
                </a:cubicBezTo>
                <a:cubicBezTo>
                  <a:pt x="120" y="245"/>
                  <a:pt x="121" y="246"/>
                  <a:pt x="122" y="246"/>
                </a:cubicBezTo>
                <a:cubicBezTo>
                  <a:pt x="131" y="250"/>
                  <a:pt x="142" y="254"/>
                  <a:pt x="152" y="258"/>
                </a:cubicBezTo>
                <a:cubicBezTo>
                  <a:pt x="153" y="269"/>
                  <a:pt x="153" y="280"/>
                  <a:pt x="154" y="291"/>
                </a:cubicBezTo>
                <a:cubicBezTo>
                  <a:pt x="154" y="295"/>
                  <a:pt x="154" y="299"/>
                  <a:pt x="155" y="302"/>
                </a:cubicBezTo>
                <a:cubicBezTo>
                  <a:pt x="150" y="302"/>
                  <a:pt x="146" y="301"/>
                  <a:pt x="142" y="301"/>
                </a:cubicBezTo>
                <a:cubicBezTo>
                  <a:pt x="135" y="300"/>
                  <a:pt x="129" y="300"/>
                  <a:pt x="123" y="299"/>
                </a:cubicBezTo>
                <a:cubicBezTo>
                  <a:pt x="120" y="283"/>
                  <a:pt x="119" y="267"/>
                  <a:pt x="119" y="251"/>
                </a:cubicBezTo>
                <a:close/>
                <a:moveTo>
                  <a:pt x="175" y="377"/>
                </a:moveTo>
                <a:cubicBezTo>
                  <a:pt x="172" y="367"/>
                  <a:pt x="169" y="357"/>
                  <a:pt x="167" y="347"/>
                </a:cubicBezTo>
                <a:cubicBezTo>
                  <a:pt x="191" y="352"/>
                  <a:pt x="216" y="354"/>
                  <a:pt x="240" y="355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6" y="372"/>
                  <a:pt x="252" y="389"/>
                  <a:pt x="260" y="404"/>
                </a:cubicBezTo>
                <a:cubicBezTo>
                  <a:pt x="242" y="403"/>
                  <a:pt x="224" y="401"/>
                  <a:pt x="206" y="398"/>
                </a:cubicBezTo>
                <a:cubicBezTo>
                  <a:pt x="197" y="396"/>
                  <a:pt x="189" y="395"/>
                  <a:pt x="182" y="393"/>
                </a:cubicBezTo>
                <a:cubicBezTo>
                  <a:pt x="179" y="387"/>
                  <a:pt x="177" y="382"/>
                  <a:pt x="175" y="377"/>
                </a:cubicBezTo>
                <a:close/>
                <a:moveTo>
                  <a:pt x="267" y="402"/>
                </a:moveTo>
                <a:cubicBezTo>
                  <a:pt x="259" y="387"/>
                  <a:pt x="252" y="371"/>
                  <a:pt x="247" y="355"/>
                </a:cubicBezTo>
                <a:cubicBezTo>
                  <a:pt x="258" y="355"/>
                  <a:pt x="269" y="355"/>
                  <a:pt x="280" y="355"/>
                </a:cubicBezTo>
                <a:cubicBezTo>
                  <a:pt x="286" y="355"/>
                  <a:pt x="291" y="355"/>
                  <a:pt x="297" y="354"/>
                </a:cubicBezTo>
                <a:cubicBezTo>
                  <a:pt x="299" y="371"/>
                  <a:pt x="301" y="388"/>
                  <a:pt x="303" y="404"/>
                </a:cubicBezTo>
                <a:cubicBezTo>
                  <a:pt x="299" y="404"/>
                  <a:pt x="296" y="405"/>
                  <a:pt x="292" y="405"/>
                </a:cubicBezTo>
                <a:cubicBezTo>
                  <a:pt x="284" y="405"/>
                  <a:pt x="276" y="405"/>
                  <a:pt x="268" y="404"/>
                </a:cubicBezTo>
                <a:cubicBezTo>
                  <a:pt x="268" y="404"/>
                  <a:pt x="267" y="403"/>
                  <a:pt x="267" y="402"/>
                </a:cubicBezTo>
                <a:close/>
                <a:moveTo>
                  <a:pt x="292" y="413"/>
                </a:moveTo>
                <a:cubicBezTo>
                  <a:pt x="296" y="413"/>
                  <a:pt x="300" y="413"/>
                  <a:pt x="304" y="412"/>
                </a:cubicBezTo>
                <a:cubicBezTo>
                  <a:pt x="305" y="423"/>
                  <a:pt x="306" y="434"/>
                  <a:pt x="307" y="445"/>
                </a:cubicBezTo>
                <a:cubicBezTo>
                  <a:pt x="302" y="442"/>
                  <a:pt x="297" y="439"/>
                  <a:pt x="292" y="435"/>
                </a:cubicBezTo>
                <a:cubicBezTo>
                  <a:pt x="285" y="429"/>
                  <a:pt x="279" y="421"/>
                  <a:pt x="273" y="413"/>
                </a:cubicBezTo>
                <a:cubicBezTo>
                  <a:pt x="279" y="413"/>
                  <a:pt x="286" y="413"/>
                  <a:pt x="292" y="413"/>
                </a:cubicBezTo>
                <a:close/>
                <a:moveTo>
                  <a:pt x="404" y="393"/>
                </a:moveTo>
                <a:cubicBezTo>
                  <a:pt x="408" y="391"/>
                  <a:pt x="412" y="389"/>
                  <a:pt x="416" y="388"/>
                </a:cubicBezTo>
                <a:cubicBezTo>
                  <a:pt x="415" y="389"/>
                  <a:pt x="413" y="391"/>
                  <a:pt x="412" y="393"/>
                </a:cubicBezTo>
                <a:cubicBezTo>
                  <a:pt x="407" y="398"/>
                  <a:pt x="402" y="403"/>
                  <a:pt x="396" y="407"/>
                </a:cubicBezTo>
                <a:cubicBezTo>
                  <a:pt x="399" y="403"/>
                  <a:pt x="402" y="398"/>
                  <a:pt x="404" y="393"/>
                </a:cubicBezTo>
                <a:close/>
                <a:moveTo>
                  <a:pt x="417" y="380"/>
                </a:moveTo>
                <a:cubicBezTo>
                  <a:pt x="414" y="381"/>
                  <a:pt x="411" y="382"/>
                  <a:pt x="408" y="384"/>
                </a:cubicBezTo>
                <a:cubicBezTo>
                  <a:pt x="408" y="381"/>
                  <a:pt x="409" y="379"/>
                  <a:pt x="410" y="377"/>
                </a:cubicBezTo>
                <a:cubicBezTo>
                  <a:pt x="414" y="363"/>
                  <a:pt x="417" y="348"/>
                  <a:pt x="418" y="333"/>
                </a:cubicBezTo>
                <a:cubicBezTo>
                  <a:pt x="427" y="329"/>
                  <a:pt x="437" y="325"/>
                  <a:pt x="446" y="320"/>
                </a:cubicBezTo>
                <a:cubicBezTo>
                  <a:pt x="442" y="340"/>
                  <a:pt x="435" y="360"/>
                  <a:pt x="424" y="377"/>
                </a:cubicBezTo>
                <a:cubicBezTo>
                  <a:pt x="422" y="378"/>
                  <a:pt x="419" y="379"/>
                  <a:pt x="417" y="380"/>
                </a:cubicBezTo>
                <a:close/>
                <a:moveTo>
                  <a:pt x="418" y="326"/>
                </a:moveTo>
                <a:cubicBezTo>
                  <a:pt x="419" y="323"/>
                  <a:pt x="419" y="321"/>
                  <a:pt x="419" y="319"/>
                </a:cubicBezTo>
                <a:cubicBezTo>
                  <a:pt x="423" y="318"/>
                  <a:pt x="426" y="316"/>
                  <a:pt x="430" y="315"/>
                </a:cubicBezTo>
                <a:cubicBezTo>
                  <a:pt x="436" y="312"/>
                  <a:pt x="442" y="310"/>
                  <a:pt x="449" y="307"/>
                </a:cubicBezTo>
                <a:cubicBezTo>
                  <a:pt x="448" y="309"/>
                  <a:pt x="448" y="310"/>
                  <a:pt x="448" y="311"/>
                </a:cubicBezTo>
                <a:cubicBezTo>
                  <a:pt x="439" y="317"/>
                  <a:pt x="429" y="322"/>
                  <a:pt x="418" y="326"/>
                </a:cubicBezTo>
                <a:close/>
                <a:moveTo>
                  <a:pt x="456" y="304"/>
                </a:moveTo>
                <a:cubicBezTo>
                  <a:pt x="457" y="304"/>
                  <a:pt x="458" y="304"/>
                  <a:pt x="459" y="303"/>
                </a:cubicBezTo>
                <a:cubicBezTo>
                  <a:pt x="458" y="304"/>
                  <a:pt x="457" y="305"/>
                  <a:pt x="456" y="305"/>
                </a:cubicBezTo>
                <a:cubicBezTo>
                  <a:pt x="456" y="305"/>
                  <a:pt x="456" y="305"/>
                  <a:pt x="456" y="304"/>
                </a:cubicBezTo>
                <a:close/>
                <a:moveTo>
                  <a:pt x="403" y="56"/>
                </a:moveTo>
                <a:cubicBezTo>
                  <a:pt x="418" y="69"/>
                  <a:pt x="431" y="83"/>
                  <a:pt x="442" y="99"/>
                </a:cubicBezTo>
                <a:cubicBezTo>
                  <a:pt x="442" y="107"/>
                  <a:pt x="440" y="113"/>
                  <a:pt x="436" y="119"/>
                </a:cubicBezTo>
                <a:cubicBezTo>
                  <a:pt x="427" y="97"/>
                  <a:pt x="414" y="76"/>
                  <a:pt x="398" y="59"/>
                </a:cubicBezTo>
                <a:cubicBezTo>
                  <a:pt x="386" y="46"/>
                  <a:pt x="372" y="37"/>
                  <a:pt x="356" y="29"/>
                </a:cubicBezTo>
                <a:cubicBezTo>
                  <a:pt x="373" y="36"/>
                  <a:pt x="388" y="45"/>
                  <a:pt x="403" y="56"/>
                </a:cubicBezTo>
                <a:close/>
                <a:moveTo>
                  <a:pt x="205" y="31"/>
                </a:moveTo>
                <a:cubicBezTo>
                  <a:pt x="214" y="28"/>
                  <a:pt x="223" y="25"/>
                  <a:pt x="232" y="23"/>
                </a:cubicBezTo>
                <a:cubicBezTo>
                  <a:pt x="221" y="27"/>
                  <a:pt x="211" y="33"/>
                  <a:pt x="202" y="40"/>
                </a:cubicBezTo>
                <a:cubicBezTo>
                  <a:pt x="199" y="39"/>
                  <a:pt x="196" y="38"/>
                  <a:pt x="193" y="37"/>
                </a:cubicBezTo>
                <a:cubicBezTo>
                  <a:pt x="193" y="37"/>
                  <a:pt x="193" y="37"/>
                  <a:pt x="193" y="37"/>
                </a:cubicBezTo>
                <a:cubicBezTo>
                  <a:pt x="195" y="39"/>
                  <a:pt x="197" y="40"/>
                  <a:pt x="200" y="41"/>
                </a:cubicBezTo>
                <a:cubicBezTo>
                  <a:pt x="182" y="55"/>
                  <a:pt x="167" y="74"/>
                  <a:pt x="155" y="93"/>
                </a:cubicBezTo>
                <a:cubicBezTo>
                  <a:pt x="154" y="94"/>
                  <a:pt x="153" y="96"/>
                  <a:pt x="153" y="97"/>
                </a:cubicBezTo>
                <a:cubicBezTo>
                  <a:pt x="151" y="95"/>
                  <a:pt x="149" y="94"/>
                  <a:pt x="147" y="92"/>
                </a:cubicBezTo>
                <a:cubicBezTo>
                  <a:pt x="144" y="89"/>
                  <a:pt x="141" y="85"/>
                  <a:pt x="138" y="81"/>
                </a:cubicBezTo>
                <a:cubicBezTo>
                  <a:pt x="156" y="60"/>
                  <a:pt x="178" y="42"/>
                  <a:pt x="205" y="31"/>
                </a:cubicBezTo>
                <a:close/>
                <a:moveTo>
                  <a:pt x="95" y="160"/>
                </a:moveTo>
                <a:cubicBezTo>
                  <a:pt x="96" y="156"/>
                  <a:pt x="98" y="152"/>
                  <a:pt x="99" y="148"/>
                </a:cubicBezTo>
                <a:cubicBezTo>
                  <a:pt x="103" y="159"/>
                  <a:pt x="112" y="167"/>
                  <a:pt x="122" y="173"/>
                </a:cubicBezTo>
                <a:cubicBezTo>
                  <a:pt x="120" y="180"/>
                  <a:pt x="119" y="187"/>
                  <a:pt x="117" y="194"/>
                </a:cubicBezTo>
                <a:cubicBezTo>
                  <a:pt x="117" y="194"/>
                  <a:pt x="117" y="194"/>
                  <a:pt x="117" y="194"/>
                </a:cubicBezTo>
                <a:cubicBezTo>
                  <a:pt x="117" y="193"/>
                  <a:pt x="117" y="193"/>
                  <a:pt x="117" y="194"/>
                </a:cubicBezTo>
                <a:cubicBezTo>
                  <a:pt x="117" y="195"/>
                  <a:pt x="117" y="196"/>
                  <a:pt x="117" y="198"/>
                </a:cubicBezTo>
                <a:cubicBezTo>
                  <a:pt x="115" y="211"/>
                  <a:pt x="114" y="224"/>
                  <a:pt x="114" y="236"/>
                </a:cubicBezTo>
                <a:cubicBezTo>
                  <a:pt x="99" y="230"/>
                  <a:pt x="88" y="225"/>
                  <a:pt x="89" y="222"/>
                </a:cubicBezTo>
                <a:cubicBezTo>
                  <a:pt x="89" y="222"/>
                  <a:pt x="89" y="222"/>
                  <a:pt x="89" y="222"/>
                </a:cubicBezTo>
                <a:cubicBezTo>
                  <a:pt x="84" y="223"/>
                  <a:pt x="90" y="229"/>
                  <a:pt x="91" y="230"/>
                </a:cubicBezTo>
                <a:cubicBezTo>
                  <a:pt x="98" y="236"/>
                  <a:pt x="107" y="239"/>
                  <a:pt x="115" y="243"/>
                </a:cubicBezTo>
                <a:cubicBezTo>
                  <a:pt x="115" y="243"/>
                  <a:pt x="115" y="243"/>
                  <a:pt x="115" y="244"/>
                </a:cubicBezTo>
                <a:cubicBezTo>
                  <a:pt x="114" y="253"/>
                  <a:pt x="114" y="262"/>
                  <a:pt x="114" y="272"/>
                </a:cubicBezTo>
                <a:cubicBezTo>
                  <a:pt x="114" y="280"/>
                  <a:pt x="115" y="289"/>
                  <a:pt x="116" y="298"/>
                </a:cubicBezTo>
                <a:cubicBezTo>
                  <a:pt x="107" y="296"/>
                  <a:pt x="98" y="294"/>
                  <a:pt x="89" y="292"/>
                </a:cubicBezTo>
                <a:cubicBezTo>
                  <a:pt x="86" y="279"/>
                  <a:pt x="84" y="267"/>
                  <a:pt x="83" y="254"/>
                </a:cubicBezTo>
                <a:cubicBezTo>
                  <a:pt x="81" y="223"/>
                  <a:pt x="88" y="191"/>
                  <a:pt x="95" y="160"/>
                </a:cubicBezTo>
                <a:close/>
                <a:moveTo>
                  <a:pt x="69" y="284"/>
                </a:moveTo>
                <a:cubicBezTo>
                  <a:pt x="68" y="276"/>
                  <a:pt x="68" y="268"/>
                  <a:pt x="69" y="261"/>
                </a:cubicBezTo>
                <a:cubicBezTo>
                  <a:pt x="70" y="246"/>
                  <a:pt x="73" y="232"/>
                  <a:pt x="76" y="218"/>
                </a:cubicBezTo>
                <a:cubicBezTo>
                  <a:pt x="74" y="241"/>
                  <a:pt x="75" y="265"/>
                  <a:pt x="81" y="289"/>
                </a:cubicBezTo>
                <a:cubicBezTo>
                  <a:pt x="76" y="287"/>
                  <a:pt x="72" y="286"/>
                  <a:pt x="69" y="284"/>
                </a:cubicBezTo>
                <a:close/>
                <a:moveTo>
                  <a:pt x="102" y="328"/>
                </a:moveTo>
                <a:cubicBezTo>
                  <a:pt x="101" y="325"/>
                  <a:pt x="99" y="323"/>
                  <a:pt x="98" y="320"/>
                </a:cubicBezTo>
                <a:cubicBezTo>
                  <a:pt x="100" y="320"/>
                  <a:pt x="101" y="321"/>
                  <a:pt x="103" y="321"/>
                </a:cubicBezTo>
                <a:cubicBezTo>
                  <a:pt x="104" y="322"/>
                  <a:pt x="106" y="324"/>
                  <a:pt x="107" y="325"/>
                </a:cubicBezTo>
                <a:cubicBezTo>
                  <a:pt x="113" y="329"/>
                  <a:pt x="119" y="332"/>
                  <a:pt x="126" y="335"/>
                </a:cubicBezTo>
                <a:cubicBezTo>
                  <a:pt x="127" y="339"/>
                  <a:pt x="129" y="343"/>
                  <a:pt x="131" y="347"/>
                </a:cubicBezTo>
                <a:cubicBezTo>
                  <a:pt x="137" y="359"/>
                  <a:pt x="143" y="372"/>
                  <a:pt x="150" y="384"/>
                </a:cubicBezTo>
                <a:cubicBezTo>
                  <a:pt x="146" y="383"/>
                  <a:pt x="142" y="382"/>
                  <a:pt x="137" y="381"/>
                </a:cubicBezTo>
                <a:cubicBezTo>
                  <a:pt x="123" y="365"/>
                  <a:pt x="111" y="348"/>
                  <a:pt x="102" y="328"/>
                </a:cubicBezTo>
                <a:close/>
                <a:moveTo>
                  <a:pt x="144" y="388"/>
                </a:moveTo>
                <a:cubicBezTo>
                  <a:pt x="148" y="390"/>
                  <a:pt x="151" y="391"/>
                  <a:pt x="155" y="392"/>
                </a:cubicBezTo>
                <a:cubicBezTo>
                  <a:pt x="158" y="397"/>
                  <a:pt x="162" y="402"/>
                  <a:pt x="166" y="406"/>
                </a:cubicBezTo>
                <a:cubicBezTo>
                  <a:pt x="158" y="400"/>
                  <a:pt x="151" y="394"/>
                  <a:pt x="144" y="388"/>
                </a:cubicBezTo>
                <a:close/>
                <a:moveTo>
                  <a:pt x="230" y="438"/>
                </a:moveTo>
                <a:cubicBezTo>
                  <a:pt x="224" y="434"/>
                  <a:pt x="218" y="431"/>
                  <a:pt x="211" y="428"/>
                </a:cubicBezTo>
                <a:cubicBezTo>
                  <a:pt x="205" y="425"/>
                  <a:pt x="200" y="420"/>
                  <a:pt x="195" y="415"/>
                </a:cubicBezTo>
                <a:cubicBezTo>
                  <a:pt x="192" y="410"/>
                  <a:pt x="189" y="406"/>
                  <a:pt x="186" y="401"/>
                </a:cubicBezTo>
                <a:cubicBezTo>
                  <a:pt x="192" y="402"/>
                  <a:pt x="198" y="404"/>
                  <a:pt x="204" y="405"/>
                </a:cubicBezTo>
                <a:cubicBezTo>
                  <a:pt x="224" y="409"/>
                  <a:pt x="245" y="412"/>
                  <a:pt x="265" y="412"/>
                </a:cubicBezTo>
                <a:cubicBezTo>
                  <a:pt x="268" y="416"/>
                  <a:pt x="270" y="420"/>
                  <a:pt x="273" y="424"/>
                </a:cubicBezTo>
                <a:cubicBezTo>
                  <a:pt x="279" y="432"/>
                  <a:pt x="287" y="440"/>
                  <a:pt x="296" y="446"/>
                </a:cubicBezTo>
                <a:cubicBezTo>
                  <a:pt x="274" y="446"/>
                  <a:pt x="251" y="444"/>
                  <a:pt x="230" y="438"/>
                </a:cubicBezTo>
                <a:close/>
                <a:moveTo>
                  <a:pt x="406" y="412"/>
                </a:moveTo>
                <a:cubicBezTo>
                  <a:pt x="399" y="416"/>
                  <a:pt x="392" y="421"/>
                  <a:pt x="384" y="424"/>
                </a:cubicBezTo>
                <a:cubicBezTo>
                  <a:pt x="388" y="422"/>
                  <a:pt x="392" y="419"/>
                  <a:pt x="395" y="416"/>
                </a:cubicBezTo>
                <a:cubicBezTo>
                  <a:pt x="408" y="406"/>
                  <a:pt x="420" y="395"/>
                  <a:pt x="430" y="382"/>
                </a:cubicBezTo>
                <a:cubicBezTo>
                  <a:pt x="437" y="378"/>
                  <a:pt x="445" y="374"/>
                  <a:pt x="451" y="368"/>
                </a:cubicBezTo>
                <a:cubicBezTo>
                  <a:pt x="439" y="385"/>
                  <a:pt x="423" y="400"/>
                  <a:pt x="406" y="412"/>
                </a:cubicBezTo>
                <a:close/>
                <a:moveTo>
                  <a:pt x="470" y="336"/>
                </a:moveTo>
                <a:cubicBezTo>
                  <a:pt x="466" y="346"/>
                  <a:pt x="461" y="355"/>
                  <a:pt x="455" y="363"/>
                </a:cubicBezTo>
                <a:cubicBezTo>
                  <a:pt x="454" y="363"/>
                  <a:pt x="454" y="363"/>
                  <a:pt x="453" y="363"/>
                </a:cubicBezTo>
                <a:cubicBezTo>
                  <a:pt x="448" y="365"/>
                  <a:pt x="442" y="368"/>
                  <a:pt x="436" y="371"/>
                </a:cubicBezTo>
                <a:cubicBezTo>
                  <a:pt x="446" y="354"/>
                  <a:pt x="451" y="334"/>
                  <a:pt x="455" y="315"/>
                </a:cubicBezTo>
                <a:cubicBezTo>
                  <a:pt x="462" y="310"/>
                  <a:pt x="469" y="304"/>
                  <a:pt x="474" y="297"/>
                </a:cubicBezTo>
                <a:cubicBezTo>
                  <a:pt x="477" y="296"/>
                  <a:pt x="481" y="295"/>
                  <a:pt x="484" y="293"/>
                </a:cubicBezTo>
                <a:cubicBezTo>
                  <a:pt x="481" y="308"/>
                  <a:pt x="477" y="322"/>
                  <a:pt x="470" y="3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566" name="Group 2565"/>
          <p:cNvGrpSpPr/>
          <p:nvPr/>
        </p:nvGrpSpPr>
        <p:grpSpPr>
          <a:xfrm>
            <a:off x="8694737" y="1231900"/>
            <a:ext cx="928687" cy="857250"/>
            <a:chOff x="8694737" y="1231900"/>
            <a:chExt cx="928687" cy="857250"/>
          </a:xfrm>
        </p:grpSpPr>
        <p:sp>
          <p:nvSpPr>
            <p:cNvPr id="2487" name="Freeform 2422"/>
            <p:cNvSpPr>
              <a:spLocks noEditPoints="1"/>
            </p:cNvSpPr>
            <p:nvPr/>
          </p:nvSpPr>
          <p:spPr bwMode="auto">
            <a:xfrm>
              <a:off x="8709024" y="1231900"/>
              <a:ext cx="914400" cy="857250"/>
            </a:xfrm>
            <a:custGeom>
              <a:avLst/>
              <a:gdLst>
                <a:gd name="T0" fmla="*/ 455 w 589"/>
                <a:gd name="T1" fmla="*/ 460 h 552"/>
                <a:gd name="T2" fmla="*/ 470 w 589"/>
                <a:gd name="T3" fmla="*/ 356 h 552"/>
                <a:gd name="T4" fmla="*/ 460 w 589"/>
                <a:gd name="T5" fmla="*/ 198 h 552"/>
                <a:gd name="T6" fmla="*/ 542 w 589"/>
                <a:gd name="T7" fmla="*/ 106 h 552"/>
                <a:gd name="T8" fmla="*/ 571 w 589"/>
                <a:gd name="T9" fmla="*/ 2 h 552"/>
                <a:gd name="T10" fmla="*/ 519 w 589"/>
                <a:gd name="T11" fmla="*/ 8 h 552"/>
                <a:gd name="T12" fmla="*/ 392 w 589"/>
                <a:gd name="T13" fmla="*/ 87 h 552"/>
                <a:gd name="T14" fmla="*/ 287 w 589"/>
                <a:gd name="T15" fmla="*/ 90 h 552"/>
                <a:gd name="T16" fmla="*/ 48 w 589"/>
                <a:gd name="T17" fmla="*/ 71 h 552"/>
                <a:gd name="T18" fmla="*/ 2 w 589"/>
                <a:gd name="T19" fmla="*/ 82 h 552"/>
                <a:gd name="T20" fmla="*/ 101 w 589"/>
                <a:gd name="T21" fmla="*/ 87 h 552"/>
                <a:gd name="T22" fmla="*/ 165 w 589"/>
                <a:gd name="T23" fmla="*/ 92 h 552"/>
                <a:gd name="T24" fmla="*/ 188 w 589"/>
                <a:gd name="T25" fmla="*/ 95 h 552"/>
                <a:gd name="T26" fmla="*/ 116 w 589"/>
                <a:gd name="T27" fmla="*/ 161 h 552"/>
                <a:gd name="T28" fmla="*/ 5 w 589"/>
                <a:gd name="T29" fmla="*/ 128 h 552"/>
                <a:gd name="T30" fmla="*/ 161 w 589"/>
                <a:gd name="T31" fmla="*/ 192 h 552"/>
                <a:gd name="T32" fmla="*/ 174 w 589"/>
                <a:gd name="T33" fmla="*/ 196 h 552"/>
                <a:gd name="T34" fmla="*/ 211 w 589"/>
                <a:gd name="T35" fmla="*/ 194 h 552"/>
                <a:gd name="T36" fmla="*/ 243 w 589"/>
                <a:gd name="T37" fmla="*/ 103 h 552"/>
                <a:gd name="T38" fmla="*/ 199 w 589"/>
                <a:gd name="T39" fmla="*/ 169 h 552"/>
                <a:gd name="T40" fmla="*/ 228 w 589"/>
                <a:gd name="T41" fmla="*/ 95 h 552"/>
                <a:gd name="T42" fmla="*/ 298 w 589"/>
                <a:gd name="T43" fmla="*/ 102 h 552"/>
                <a:gd name="T44" fmla="*/ 366 w 589"/>
                <a:gd name="T45" fmla="*/ 109 h 552"/>
                <a:gd name="T46" fmla="*/ 374 w 589"/>
                <a:gd name="T47" fmla="*/ 118 h 552"/>
                <a:gd name="T48" fmla="*/ 472 w 589"/>
                <a:gd name="T49" fmla="*/ 34 h 552"/>
                <a:gd name="T50" fmla="*/ 564 w 589"/>
                <a:gd name="T51" fmla="*/ 6 h 552"/>
                <a:gd name="T52" fmla="*/ 490 w 589"/>
                <a:gd name="T53" fmla="*/ 157 h 552"/>
                <a:gd name="T54" fmla="*/ 455 w 589"/>
                <a:gd name="T55" fmla="*/ 191 h 552"/>
                <a:gd name="T56" fmla="*/ 424 w 589"/>
                <a:gd name="T57" fmla="*/ 357 h 552"/>
                <a:gd name="T58" fmla="*/ 366 w 589"/>
                <a:gd name="T59" fmla="*/ 353 h 552"/>
                <a:gd name="T60" fmla="*/ 453 w 589"/>
                <a:gd name="T61" fmla="*/ 323 h 552"/>
                <a:gd name="T62" fmla="*/ 372 w 589"/>
                <a:gd name="T63" fmla="*/ 334 h 552"/>
                <a:gd name="T64" fmla="*/ 357 w 589"/>
                <a:gd name="T65" fmla="*/ 294 h 552"/>
                <a:gd name="T66" fmla="*/ 349 w 589"/>
                <a:gd name="T67" fmla="*/ 291 h 552"/>
                <a:gd name="T68" fmla="*/ 272 w 589"/>
                <a:gd name="T69" fmla="*/ 325 h 552"/>
                <a:gd name="T70" fmla="*/ 206 w 589"/>
                <a:gd name="T71" fmla="*/ 383 h 552"/>
                <a:gd name="T72" fmla="*/ 176 w 589"/>
                <a:gd name="T73" fmla="*/ 499 h 552"/>
                <a:gd name="T74" fmla="*/ 169 w 589"/>
                <a:gd name="T75" fmla="*/ 527 h 552"/>
                <a:gd name="T76" fmla="*/ 186 w 589"/>
                <a:gd name="T77" fmla="*/ 509 h 552"/>
                <a:gd name="T78" fmla="*/ 197 w 589"/>
                <a:gd name="T79" fmla="*/ 451 h 552"/>
                <a:gd name="T80" fmla="*/ 222 w 589"/>
                <a:gd name="T81" fmla="*/ 373 h 552"/>
                <a:gd name="T82" fmla="*/ 347 w 589"/>
                <a:gd name="T83" fmla="*/ 299 h 552"/>
                <a:gd name="T84" fmla="*/ 356 w 589"/>
                <a:gd name="T85" fmla="*/ 354 h 552"/>
                <a:gd name="T86" fmla="*/ 375 w 589"/>
                <a:gd name="T87" fmla="*/ 531 h 552"/>
                <a:gd name="T88" fmla="*/ 387 w 589"/>
                <a:gd name="T89" fmla="*/ 541 h 552"/>
                <a:gd name="T90" fmla="*/ 446 w 589"/>
                <a:gd name="T91" fmla="*/ 548 h 552"/>
                <a:gd name="T92" fmla="*/ 185 w 589"/>
                <a:gd name="T93" fmla="*/ 185 h 552"/>
                <a:gd name="T94" fmla="*/ 181 w 589"/>
                <a:gd name="T95" fmla="*/ 142 h 552"/>
                <a:gd name="T96" fmla="*/ 189 w 589"/>
                <a:gd name="T97" fmla="*/ 149 h 552"/>
                <a:gd name="T98" fmla="*/ 194 w 589"/>
                <a:gd name="T99" fmla="*/ 93 h 552"/>
                <a:gd name="T100" fmla="*/ 410 w 589"/>
                <a:gd name="T101" fmla="*/ 534 h 552"/>
                <a:gd name="T102" fmla="*/ 373 w 589"/>
                <a:gd name="T103" fmla="*/ 413 h 552"/>
                <a:gd name="T104" fmla="*/ 436 w 589"/>
                <a:gd name="T105" fmla="*/ 384 h 552"/>
                <a:gd name="T106" fmla="*/ 370 w 589"/>
                <a:gd name="T107" fmla="*/ 378 h 552"/>
                <a:gd name="T108" fmla="*/ 452 w 589"/>
                <a:gd name="T109" fmla="*/ 360 h 552"/>
                <a:gd name="T110" fmla="*/ 444 w 589"/>
                <a:gd name="T111" fmla="*/ 502 h 552"/>
                <a:gd name="T112" fmla="*/ 410 w 589"/>
                <a:gd name="T113" fmla="*/ 534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9" h="552">
                  <a:moveTo>
                    <a:pt x="452" y="546"/>
                  </a:moveTo>
                  <a:cubicBezTo>
                    <a:pt x="455" y="533"/>
                    <a:pt x="453" y="519"/>
                    <a:pt x="453" y="506"/>
                  </a:cubicBezTo>
                  <a:cubicBezTo>
                    <a:pt x="454" y="490"/>
                    <a:pt x="454" y="475"/>
                    <a:pt x="455" y="460"/>
                  </a:cubicBezTo>
                  <a:cubicBezTo>
                    <a:pt x="457" y="430"/>
                    <a:pt x="459" y="400"/>
                    <a:pt x="461" y="370"/>
                  </a:cubicBezTo>
                  <a:cubicBezTo>
                    <a:pt x="462" y="366"/>
                    <a:pt x="462" y="362"/>
                    <a:pt x="462" y="358"/>
                  </a:cubicBezTo>
                  <a:cubicBezTo>
                    <a:pt x="465" y="357"/>
                    <a:pt x="467" y="357"/>
                    <a:pt x="470" y="356"/>
                  </a:cubicBezTo>
                  <a:cubicBezTo>
                    <a:pt x="471" y="356"/>
                    <a:pt x="470" y="354"/>
                    <a:pt x="469" y="354"/>
                  </a:cubicBezTo>
                  <a:cubicBezTo>
                    <a:pt x="467" y="354"/>
                    <a:pt x="465" y="354"/>
                    <a:pt x="462" y="354"/>
                  </a:cubicBezTo>
                  <a:cubicBezTo>
                    <a:pt x="466" y="302"/>
                    <a:pt x="469" y="249"/>
                    <a:pt x="460" y="198"/>
                  </a:cubicBezTo>
                  <a:cubicBezTo>
                    <a:pt x="460" y="198"/>
                    <a:pt x="462" y="198"/>
                    <a:pt x="463" y="198"/>
                  </a:cubicBezTo>
                  <a:cubicBezTo>
                    <a:pt x="477" y="188"/>
                    <a:pt x="488" y="174"/>
                    <a:pt x="500" y="161"/>
                  </a:cubicBezTo>
                  <a:cubicBezTo>
                    <a:pt x="515" y="143"/>
                    <a:pt x="529" y="125"/>
                    <a:pt x="542" y="106"/>
                  </a:cubicBezTo>
                  <a:cubicBezTo>
                    <a:pt x="559" y="81"/>
                    <a:pt x="589" y="35"/>
                    <a:pt x="568" y="4"/>
                  </a:cubicBezTo>
                  <a:cubicBezTo>
                    <a:pt x="568" y="4"/>
                    <a:pt x="568" y="4"/>
                    <a:pt x="568" y="4"/>
                  </a:cubicBezTo>
                  <a:cubicBezTo>
                    <a:pt x="569" y="3"/>
                    <a:pt x="570" y="3"/>
                    <a:pt x="571" y="2"/>
                  </a:cubicBezTo>
                  <a:cubicBezTo>
                    <a:pt x="572" y="1"/>
                    <a:pt x="572" y="0"/>
                    <a:pt x="571" y="0"/>
                  </a:cubicBezTo>
                  <a:cubicBezTo>
                    <a:pt x="563" y="0"/>
                    <a:pt x="555" y="2"/>
                    <a:pt x="548" y="3"/>
                  </a:cubicBezTo>
                  <a:cubicBezTo>
                    <a:pt x="538" y="5"/>
                    <a:pt x="529" y="7"/>
                    <a:pt x="519" y="8"/>
                  </a:cubicBezTo>
                  <a:cubicBezTo>
                    <a:pt x="501" y="12"/>
                    <a:pt x="483" y="17"/>
                    <a:pt x="467" y="25"/>
                  </a:cubicBezTo>
                  <a:cubicBezTo>
                    <a:pt x="448" y="35"/>
                    <a:pt x="431" y="49"/>
                    <a:pt x="415" y="64"/>
                  </a:cubicBezTo>
                  <a:cubicBezTo>
                    <a:pt x="407" y="71"/>
                    <a:pt x="399" y="79"/>
                    <a:pt x="392" y="87"/>
                  </a:cubicBezTo>
                  <a:cubicBezTo>
                    <a:pt x="386" y="92"/>
                    <a:pt x="380" y="98"/>
                    <a:pt x="375" y="104"/>
                  </a:cubicBezTo>
                  <a:cubicBezTo>
                    <a:pt x="374" y="104"/>
                    <a:pt x="374" y="104"/>
                    <a:pt x="373" y="104"/>
                  </a:cubicBezTo>
                  <a:cubicBezTo>
                    <a:pt x="344" y="99"/>
                    <a:pt x="316" y="94"/>
                    <a:pt x="287" y="90"/>
                  </a:cubicBezTo>
                  <a:cubicBezTo>
                    <a:pt x="268" y="87"/>
                    <a:pt x="249" y="84"/>
                    <a:pt x="231" y="81"/>
                  </a:cubicBezTo>
                  <a:cubicBezTo>
                    <a:pt x="200" y="76"/>
                    <a:pt x="168" y="74"/>
                    <a:pt x="137" y="73"/>
                  </a:cubicBezTo>
                  <a:cubicBezTo>
                    <a:pt x="107" y="71"/>
                    <a:pt x="77" y="71"/>
                    <a:pt x="48" y="71"/>
                  </a:cubicBezTo>
                  <a:cubicBezTo>
                    <a:pt x="37" y="71"/>
                    <a:pt x="25" y="72"/>
                    <a:pt x="14" y="74"/>
                  </a:cubicBezTo>
                  <a:cubicBezTo>
                    <a:pt x="9" y="75"/>
                    <a:pt x="2" y="75"/>
                    <a:pt x="0" y="81"/>
                  </a:cubicBezTo>
                  <a:cubicBezTo>
                    <a:pt x="0" y="82"/>
                    <a:pt x="1" y="83"/>
                    <a:pt x="2" y="82"/>
                  </a:cubicBezTo>
                  <a:cubicBezTo>
                    <a:pt x="19" y="78"/>
                    <a:pt x="39" y="80"/>
                    <a:pt x="56" y="80"/>
                  </a:cubicBezTo>
                  <a:cubicBezTo>
                    <a:pt x="80" y="80"/>
                    <a:pt x="105" y="80"/>
                    <a:pt x="129" y="81"/>
                  </a:cubicBezTo>
                  <a:cubicBezTo>
                    <a:pt x="119" y="82"/>
                    <a:pt x="109" y="82"/>
                    <a:pt x="101" y="87"/>
                  </a:cubicBezTo>
                  <a:cubicBezTo>
                    <a:pt x="99" y="88"/>
                    <a:pt x="99" y="92"/>
                    <a:pt x="102" y="93"/>
                  </a:cubicBezTo>
                  <a:cubicBezTo>
                    <a:pt x="111" y="96"/>
                    <a:pt x="121" y="93"/>
                    <a:pt x="130" y="93"/>
                  </a:cubicBezTo>
                  <a:cubicBezTo>
                    <a:pt x="141" y="92"/>
                    <a:pt x="153" y="92"/>
                    <a:pt x="165" y="92"/>
                  </a:cubicBezTo>
                  <a:cubicBezTo>
                    <a:pt x="173" y="92"/>
                    <a:pt x="181" y="93"/>
                    <a:pt x="189" y="93"/>
                  </a:cubicBezTo>
                  <a:cubicBezTo>
                    <a:pt x="189" y="93"/>
                    <a:pt x="189" y="93"/>
                    <a:pt x="189" y="93"/>
                  </a:cubicBezTo>
                  <a:cubicBezTo>
                    <a:pt x="188" y="94"/>
                    <a:pt x="188" y="94"/>
                    <a:pt x="188" y="95"/>
                  </a:cubicBezTo>
                  <a:cubicBezTo>
                    <a:pt x="180" y="110"/>
                    <a:pt x="171" y="124"/>
                    <a:pt x="164" y="140"/>
                  </a:cubicBezTo>
                  <a:cubicBezTo>
                    <a:pt x="160" y="147"/>
                    <a:pt x="154" y="162"/>
                    <a:pt x="154" y="174"/>
                  </a:cubicBezTo>
                  <a:cubicBezTo>
                    <a:pt x="141" y="170"/>
                    <a:pt x="129" y="166"/>
                    <a:pt x="116" y="161"/>
                  </a:cubicBezTo>
                  <a:cubicBezTo>
                    <a:pt x="97" y="155"/>
                    <a:pt x="77" y="150"/>
                    <a:pt x="58" y="144"/>
                  </a:cubicBezTo>
                  <a:cubicBezTo>
                    <a:pt x="41" y="139"/>
                    <a:pt x="23" y="131"/>
                    <a:pt x="6" y="127"/>
                  </a:cubicBezTo>
                  <a:cubicBezTo>
                    <a:pt x="5" y="126"/>
                    <a:pt x="4" y="127"/>
                    <a:pt x="5" y="128"/>
                  </a:cubicBezTo>
                  <a:cubicBezTo>
                    <a:pt x="14" y="141"/>
                    <a:pt x="32" y="147"/>
                    <a:pt x="46" y="152"/>
                  </a:cubicBezTo>
                  <a:cubicBezTo>
                    <a:pt x="66" y="160"/>
                    <a:pt x="87" y="166"/>
                    <a:pt x="108" y="172"/>
                  </a:cubicBezTo>
                  <a:cubicBezTo>
                    <a:pt x="126" y="178"/>
                    <a:pt x="143" y="185"/>
                    <a:pt x="161" y="192"/>
                  </a:cubicBezTo>
                  <a:cubicBezTo>
                    <a:pt x="161" y="192"/>
                    <a:pt x="161" y="192"/>
                    <a:pt x="162" y="192"/>
                  </a:cubicBezTo>
                  <a:cubicBezTo>
                    <a:pt x="162" y="192"/>
                    <a:pt x="163" y="192"/>
                    <a:pt x="164" y="192"/>
                  </a:cubicBezTo>
                  <a:cubicBezTo>
                    <a:pt x="167" y="194"/>
                    <a:pt x="171" y="195"/>
                    <a:pt x="174" y="196"/>
                  </a:cubicBezTo>
                  <a:cubicBezTo>
                    <a:pt x="199" y="204"/>
                    <a:pt x="224" y="211"/>
                    <a:pt x="249" y="216"/>
                  </a:cubicBezTo>
                  <a:cubicBezTo>
                    <a:pt x="255" y="217"/>
                    <a:pt x="257" y="209"/>
                    <a:pt x="251" y="208"/>
                  </a:cubicBezTo>
                  <a:cubicBezTo>
                    <a:pt x="238" y="203"/>
                    <a:pt x="224" y="199"/>
                    <a:pt x="211" y="194"/>
                  </a:cubicBezTo>
                  <a:cubicBezTo>
                    <a:pt x="211" y="192"/>
                    <a:pt x="211" y="190"/>
                    <a:pt x="212" y="189"/>
                  </a:cubicBezTo>
                  <a:cubicBezTo>
                    <a:pt x="212" y="178"/>
                    <a:pt x="216" y="168"/>
                    <a:pt x="221" y="159"/>
                  </a:cubicBezTo>
                  <a:cubicBezTo>
                    <a:pt x="229" y="141"/>
                    <a:pt x="241" y="123"/>
                    <a:pt x="243" y="103"/>
                  </a:cubicBezTo>
                  <a:cubicBezTo>
                    <a:pt x="244" y="101"/>
                    <a:pt x="241" y="99"/>
                    <a:pt x="240" y="101"/>
                  </a:cubicBezTo>
                  <a:cubicBezTo>
                    <a:pt x="232" y="119"/>
                    <a:pt x="218" y="135"/>
                    <a:pt x="208" y="152"/>
                  </a:cubicBezTo>
                  <a:cubicBezTo>
                    <a:pt x="206" y="155"/>
                    <a:pt x="203" y="162"/>
                    <a:pt x="199" y="169"/>
                  </a:cubicBezTo>
                  <a:cubicBezTo>
                    <a:pt x="200" y="168"/>
                    <a:pt x="200" y="166"/>
                    <a:pt x="200" y="164"/>
                  </a:cubicBezTo>
                  <a:cubicBezTo>
                    <a:pt x="202" y="156"/>
                    <a:pt x="204" y="148"/>
                    <a:pt x="206" y="140"/>
                  </a:cubicBezTo>
                  <a:cubicBezTo>
                    <a:pt x="211" y="124"/>
                    <a:pt x="219" y="109"/>
                    <a:pt x="228" y="95"/>
                  </a:cubicBezTo>
                  <a:cubicBezTo>
                    <a:pt x="228" y="95"/>
                    <a:pt x="228" y="95"/>
                    <a:pt x="228" y="95"/>
                  </a:cubicBezTo>
                  <a:cubicBezTo>
                    <a:pt x="230" y="95"/>
                    <a:pt x="232" y="95"/>
                    <a:pt x="234" y="95"/>
                  </a:cubicBezTo>
                  <a:cubicBezTo>
                    <a:pt x="256" y="97"/>
                    <a:pt x="277" y="99"/>
                    <a:pt x="298" y="102"/>
                  </a:cubicBezTo>
                  <a:cubicBezTo>
                    <a:pt x="299" y="102"/>
                    <a:pt x="299" y="102"/>
                    <a:pt x="300" y="102"/>
                  </a:cubicBezTo>
                  <a:cubicBezTo>
                    <a:pt x="321" y="106"/>
                    <a:pt x="343" y="111"/>
                    <a:pt x="364" y="110"/>
                  </a:cubicBezTo>
                  <a:cubicBezTo>
                    <a:pt x="365" y="110"/>
                    <a:pt x="365" y="109"/>
                    <a:pt x="366" y="109"/>
                  </a:cubicBezTo>
                  <a:cubicBezTo>
                    <a:pt x="368" y="109"/>
                    <a:pt x="370" y="109"/>
                    <a:pt x="371" y="109"/>
                  </a:cubicBezTo>
                  <a:cubicBezTo>
                    <a:pt x="371" y="111"/>
                    <a:pt x="370" y="112"/>
                    <a:pt x="369" y="113"/>
                  </a:cubicBezTo>
                  <a:cubicBezTo>
                    <a:pt x="368" y="116"/>
                    <a:pt x="371" y="119"/>
                    <a:pt x="374" y="118"/>
                  </a:cubicBezTo>
                  <a:cubicBezTo>
                    <a:pt x="384" y="114"/>
                    <a:pt x="391" y="105"/>
                    <a:pt x="398" y="98"/>
                  </a:cubicBezTo>
                  <a:cubicBezTo>
                    <a:pt x="405" y="90"/>
                    <a:pt x="413" y="82"/>
                    <a:pt x="421" y="75"/>
                  </a:cubicBezTo>
                  <a:cubicBezTo>
                    <a:pt x="436" y="59"/>
                    <a:pt x="453" y="45"/>
                    <a:pt x="472" y="34"/>
                  </a:cubicBezTo>
                  <a:cubicBezTo>
                    <a:pt x="488" y="25"/>
                    <a:pt x="506" y="20"/>
                    <a:pt x="524" y="16"/>
                  </a:cubicBezTo>
                  <a:cubicBezTo>
                    <a:pt x="536" y="13"/>
                    <a:pt x="552" y="11"/>
                    <a:pt x="564" y="6"/>
                  </a:cubicBezTo>
                  <a:cubicBezTo>
                    <a:pt x="564" y="6"/>
                    <a:pt x="564" y="6"/>
                    <a:pt x="564" y="6"/>
                  </a:cubicBezTo>
                  <a:cubicBezTo>
                    <a:pt x="572" y="20"/>
                    <a:pt x="568" y="37"/>
                    <a:pt x="563" y="51"/>
                  </a:cubicBezTo>
                  <a:cubicBezTo>
                    <a:pt x="556" y="71"/>
                    <a:pt x="544" y="89"/>
                    <a:pt x="532" y="106"/>
                  </a:cubicBezTo>
                  <a:cubicBezTo>
                    <a:pt x="519" y="124"/>
                    <a:pt x="505" y="141"/>
                    <a:pt x="490" y="157"/>
                  </a:cubicBezTo>
                  <a:cubicBezTo>
                    <a:pt x="480" y="169"/>
                    <a:pt x="467" y="180"/>
                    <a:pt x="459" y="193"/>
                  </a:cubicBezTo>
                  <a:cubicBezTo>
                    <a:pt x="458" y="192"/>
                    <a:pt x="458" y="191"/>
                    <a:pt x="458" y="190"/>
                  </a:cubicBezTo>
                  <a:cubicBezTo>
                    <a:pt x="458" y="189"/>
                    <a:pt x="455" y="189"/>
                    <a:pt x="455" y="191"/>
                  </a:cubicBezTo>
                  <a:cubicBezTo>
                    <a:pt x="456" y="221"/>
                    <a:pt x="457" y="251"/>
                    <a:pt x="456" y="280"/>
                  </a:cubicBezTo>
                  <a:cubicBezTo>
                    <a:pt x="456" y="305"/>
                    <a:pt x="454" y="330"/>
                    <a:pt x="453" y="354"/>
                  </a:cubicBezTo>
                  <a:cubicBezTo>
                    <a:pt x="443" y="354"/>
                    <a:pt x="433" y="355"/>
                    <a:pt x="424" y="357"/>
                  </a:cubicBezTo>
                  <a:cubicBezTo>
                    <a:pt x="407" y="359"/>
                    <a:pt x="390" y="360"/>
                    <a:pt x="372" y="361"/>
                  </a:cubicBezTo>
                  <a:cubicBezTo>
                    <a:pt x="371" y="362"/>
                    <a:pt x="369" y="362"/>
                    <a:pt x="368" y="363"/>
                  </a:cubicBezTo>
                  <a:cubicBezTo>
                    <a:pt x="368" y="360"/>
                    <a:pt x="367" y="356"/>
                    <a:pt x="366" y="353"/>
                  </a:cubicBezTo>
                  <a:cubicBezTo>
                    <a:pt x="370" y="351"/>
                    <a:pt x="374" y="349"/>
                    <a:pt x="378" y="347"/>
                  </a:cubicBezTo>
                  <a:cubicBezTo>
                    <a:pt x="387" y="344"/>
                    <a:pt x="396" y="341"/>
                    <a:pt x="406" y="339"/>
                  </a:cubicBezTo>
                  <a:cubicBezTo>
                    <a:pt x="422" y="335"/>
                    <a:pt x="438" y="332"/>
                    <a:pt x="453" y="323"/>
                  </a:cubicBezTo>
                  <a:cubicBezTo>
                    <a:pt x="455" y="322"/>
                    <a:pt x="454" y="320"/>
                    <a:pt x="452" y="320"/>
                  </a:cubicBezTo>
                  <a:cubicBezTo>
                    <a:pt x="435" y="324"/>
                    <a:pt x="417" y="325"/>
                    <a:pt x="400" y="328"/>
                  </a:cubicBezTo>
                  <a:cubicBezTo>
                    <a:pt x="390" y="329"/>
                    <a:pt x="381" y="331"/>
                    <a:pt x="372" y="334"/>
                  </a:cubicBezTo>
                  <a:cubicBezTo>
                    <a:pt x="369" y="335"/>
                    <a:pt x="367" y="337"/>
                    <a:pt x="364" y="338"/>
                  </a:cubicBezTo>
                  <a:cubicBezTo>
                    <a:pt x="361" y="324"/>
                    <a:pt x="358" y="310"/>
                    <a:pt x="352" y="296"/>
                  </a:cubicBezTo>
                  <a:cubicBezTo>
                    <a:pt x="353" y="295"/>
                    <a:pt x="355" y="295"/>
                    <a:pt x="357" y="294"/>
                  </a:cubicBezTo>
                  <a:cubicBezTo>
                    <a:pt x="358" y="293"/>
                    <a:pt x="357" y="289"/>
                    <a:pt x="355" y="290"/>
                  </a:cubicBezTo>
                  <a:cubicBezTo>
                    <a:pt x="353" y="291"/>
                    <a:pt x="351" y="291"/>
                    <a:pt x="350" y="292"/>
                  </a:cubicBezTo>
                  <a:cubicBezTo>
                    <a:pt x="349" y="292"/>
                    <a:pt x="349" y="291"/>
                    <a:pt x="349" y="291"/>
                  </a:cubicBezTo>
                  <a:cubicBezTo>
                    <a:pt x="348" y="289"/>
                    <a:pt x="345" y="290"/>
                    <a:pt x="345" y="293"/>
                  </a:cubicBezTo>
                  <a:cubicBezTo>
                    <a:pt x="345" y="293"/>
                    <a:pt x="345" y="293"/>
                    <a:pt x="345" y="294"/>
                  </a:cubicBezTo>
                  <a:cubicBezTo>
                    <a:pt x="320" y="302"/>
                    <a:pt x="296" y="313"/>
                    <a:pt x="272" y="325"/>
                  </a:cubicBezTo>
                  <a:cubicBezTo>
                    <a:pt x="258" y="332"/>
                    <a:pt x="245" y="340"/>
                    <a:pt x="232" y="350"/>
                  </a:cubicBezTo>
                  <a:cubicBezTo>
                    <a:pt x="223" y="357"/>
                    <a:pt x="206" y="368"/>
                    <a:pt x="205" y="381"/>
                  </a:cubicBezTo>
                  <a:cubicBezTo>
                    <a:pt x="205" y="382"/>
                    <a:pt x="205" y="382"/>
                    <a:pt x="206" y="383"/>
                  </a:cubicBezTo>
                  <a:cubicBezTo>
                    <a:pt x="197" y="403"/>
                    <a:pt x="194" y="425"/>
                    <a:pt x="190" y="446"/>
                  </a:cubicBezTo>
                  <a:cubicBezTo>
                    <a:pt x="187" y="458"/>
                    <a:pt x="184" y="470"/>
                    <a:pt x="181" y="482"/>
                  </a:cubicBezTo>
                  <a:cubicBezTo>
                    <a:pt x="179" y="488"/>
                    <a:pt x="178" y="493"/>
                    <a:pt x="176" y="499"/>
                  </a:cubicBezTo>
                  <a:cubicBezTo>
                    <a:pt x="174" y="504"/>
                    <a:pt x="171" y="510"/>
                    <a:pt x="171" y="515"/>
                  </a:cubicBezTo>
                  <a:cubicBezTo>
                    <a:pt x="170" y="518"/>
                    <a:pt x="172" y="519"/>
                    <a:pt x="174" y="519"/>
                  </a:cubicBezTo>
                  <a:cubicBezTo>
                    <a:pt x="172" y="522"/>
                    <a:pt x="170" y="525"/>
                    <a:pt x="169" y="527"/>
                  </a:cubicBezTo>
                  <a:cubicBezTo>
                    <a:pt x="168" y="529"/>
                    <a:pt x="170" y="531"/>
                    <a:pt x="171" y="530"/>
                  </a:cubicBezTo>
                  <a:cubicBezTo>
                    <a:pt x="177" y="525"/>
                    <a:pt x="187" y="520"/>
                    <a:pt x="189" y="512"/>
                  </a:cubicBezTo>
                  <a:cubicBezTo>
                    <a:pt x="189" y="510"/>
                    <a:pt x="188" y="509"/>
                    <a:pt x="186" y="509"/>
                  </a:cubicBezTo>
                  <a:cubicBezTo>
                    <a:pt x="185" y="510"/>
                    <a:pt x="183" y="510"/>
                    <a:pt x="181" y="511"/>
                  </a:cubicBezTo>
                  <a:cubicBezTo>
                    <a:pt x="185" y="505"/>
                    <a:pt x="186" y="497"/>
                    <a:pt x="188" y="490"/>
                  </a:cubicBezTo>
                  <a:cubicBezTo>
                    <a:pt x="192" y="478"/>
                    <a:pt x="195" y="464"/>
                    <a:pt x="197" y="451"/>
                  </a:cubicBezTo>
                  <a:cubicBezTo>
                    <a:pt x="201" y="429"/>
                    <a:pt x="206" y="406"/>
                    <a:pt x="208" y="384"/>
                  </a:cubicBezTo>
                  <a:cubicBezTo>
                    <a:pt x="208" y="384"/>
                    <a:pt x="209" y="384"/>
                    <a:pt x="209" y="384"/>
                  </a:cubicBezTo>
                  <a:cubicBezTo>
                    <a:pt x="215" y="382"/>
                    <a:pt x="218" y="378"/>
                    <a:pt x="222" y="373"/>
                  </a:cubicBezTo>
                  <a:cubicBezTo>
                    <a:pt x="227" y="368"/>
                    <a:pt x="233" y="363"/>
                    <a:pt x="239" y="359"/>
                  </a:cubicBezTo>
                  <a:cubicBezTo>
                    <a:pt x="251" y="350"/>
                    <a:pt x="264" y="342"/>
                    <a:pt x="277" y="334"/>
                  </a:cubicBezTo>
                  <a:cubicBezTo>
                    <a:pt x="300" y="322"/>
                    <a:pt x="324" y="312"/>
                    <a:pt x="347" y="299"/>
                  </a:cubicBezTo>
                  <a:cubicBezTo>
                    <a:pt x="350" y="315"/>
                    <a:pt x="353" y="331"/>
                    <a:pt x="355" y="347"/>
                  </a:cubicBezTo>
                  <a:cubicBezTo>
                    <a:pt x="354" y="348"/>
                    <a:pt x="354" y="349"/>
                    <a:pt x="353" y="350"/>
                  </a:cubicBezTo>
                  <a:cubicBezTo>
                    <a:pt x="352" y="352"/>
                    <a:pt x="354" y="354"/>
                    <a:pt x="356" y="354"/>
                  </a:cubicBezTo>
                  <a:cubicBezTo>
                    <a:pt x="358" y="374"/>
                    <a:pt x="360" y="395"/>
                    <a:pt x="361" y="416"/>
                  </a:cubicBezTo>
                  <a:cubicBezTo>
                    <a:pt x="363" y="438"/>
                    <a:pt x="364" y="460"/>
                    <a:pt x="366" y="482"/>
                  </a:cubicBezTo>
                  <a:cubicBezTo>
                    <a:pt x="368" y="498"/>
                    <a:pt x="368" y="516"/>
                    <a:pt x="375" y="531"/>
                  </a:cubicBezTo>
                  <a:cubicBezTo>
                    <a:pt x="374" y="531"/>
                    <a:pt x="373" y="532"/>
                    <a:pt x="371" y="532"/>
                  </a:cubicBezTo>
                  <a:cubicBezTo>
                    <a:pt x="367" y="534"/>
                    <a:pt x="366" y="540"/>
                    <a:pt x="371" y="541"/>
                  </a:cubicBezTo>
                  <a:cubicBezTo>
                    <a:pt x="377" y="542"/>
                    <a:pt x="382" y="541"/>
                    <a:pt x="387" y="541"/>
                  </a:cubicBezTo>
                  <a:cubicBezTo>
                    <a:pt x="394" y="541"/>
                    <a:pt x="401" y="542"/>
                    <a:pt x="408" y="543"/>
                  </a:cubicBezTo>
                  <a:cubicBezTo>
                    <a:pt x="420" y="545"/>
                    <a:pt x="432" y="548"/>
                    <a:pt x="444" y="551"/>
                  </a:cubicBezTo>
                  <a:cubicBezTo>
                    <a:pt x="445" y="552"/>
                    <a:pt x="447" y="550"/>
                    <a:pt x="446" y="548"/>
                  </a:cubicBezTo>
                  <a:cubicBezTo>
                    <a:pt x="448" y="550"/>
                    <a:pt x="452" y="549"/>
                    <a:pt x="452" y="546"/>
                  </a:cubicBezTo>
                  <a:close/>
                  <a:moveTo>
                    <a:pt x="197" y="134"/>
                  </a:moveTo>
                  <a:cubicBezTo>
                    <a:pt x="191" y="149"/>
                    <a:pt x="184" y="169"/>
                    <a:pt x="185" y="185"/>
                  </a:cubicBezTo>
                  <a:cubicBezTo>
                    <a:pt x="182" y="184"/>
                    <a:pt x="178" y="183"/>
                    <a:pt x="175" y="181"/>
                  </a:cubicBezTo>
                  <a:cubicBezTo>
                    <a:pt x="175" y="177"/>
                    <a:pt x="174" y="172"/>
                    <a:pt x="175" y="167"/>
                  </a:cubicBezTo>
                  <a:cubicBezTo>
                    <a:pt x="176" y="159"/>
                    <a:pt x="179" y="150"/>
                    <a:pt x="181" y="142"/>
                  </a:cubicBezTo>
                  <a:cubicBezTo>
                    <a:pt x="181" y="141"/>
                    <a:pt x="181" y="141"/>
                    <a:pt x="181" y="141"/>
                  </a:cubicBezTo>
                  <a:cubicBezTo>
                    <a:pt x="182" y="144"/>
                    <a:pt x="183" y="147"/>
                    <a:pt x="185" y="150"/>
                  </a:cubicBezTo>
                  <a:cubicBezTo>
                    <a:pt x="186" y="151"/>
                    <a:pt x="189" y="151"/>
                    <a:pt x="189" y="149"/>
                  </a:cubicBezTo>
                  <a:cubicBezTo>
                    <a:pt x="189" y="139"/>
                    <a:pt x="188" y="130"/>
                    <a:pt x="189" y="121"/>
                  </a:cubicBezTo>
                  <a:cubicBezTo>
                    <a:pt x="191" y="112"/>
                    <a:pt x="193" y="103"/>
                    <a:pt x="194" y="94"/>
                  </a:cubicBezTo>
                  <a:cubicBezTo>
                    <a:pt x="194" y="94"/>
                    <a:pt x="194" y="93"/>
                    <a:pt x="194" y="93"/>
                  </a:cubicBezTo>
                  <a:cubicBezTo>
                    <a:pt x="203" y="93"/>
                    <a:pt x="211" y="94"/>
                    <a:pt x="220" y="95"/>
                  </a:cubicBezTo>
                  <a:cubicBezTo>
                    <a:pt x="210" y="106"/>
                    <a:pt x="203" y="120"/>
                    <a:pt x="197" y="134"/>
                  </a:cubicBezTo>
                  <a:close/>
                  <a:moveTo>
                    <a:pt x="410" y="534"/>
                  </a:moveTo>
                  <a:cubicBezTo>
                    <a:pt x="403" y="533"/>
                    <a:pt x="393" y="530"/>
                    <a:pt x="384" y="530"/>
                  </a:cubicBezTo>
                  <a:cubicBezTo>
                    <a:pt x="385" y="513"/>
                    <a:pt x="380" y="496"/>
                    <a:pt x="379" y="479"/>
                  </a:cubicBezTo>
                  <a:cubicBezTo>
                    <a:pt x="376" y="457"/>
                    <a:pt x="375" y="435"/>
                    <a:pt x="373" y="413"/>
                  </a:cubicBezTo>
                  <a:cubicBezTo>
                    <a:pt x="373" y="406"/>
                    <a:pt x="372" y="399"/>
                    <a:pt x="371" y="392"/>
                  </a:cubicBezTo>
                  <a:cubicBezTo>
                    <a:pt x="372" y="392"/>
                    <a:pt x="373" y="392"/>
                    <a:pt x="374" y="392"/>
                  </a:cubicBezTo>
                  <a:cubicBezTo>
                    <a:pt x="394" y="387"/>
                    <a:pt x="415" y="386"/>
                    <a:pt x="436" y="384"/>
                  </a:cubicBezTo>
                  <a:cubicBezTo>
                    <a:pt x="440" y="384"/>
                    <a:pt x="440" y="377"/>
                    <a:pt x="436" y="377"/>
                  </a:cubicBezTo>
                  <a:cubicBezTo>
                    <a:pt x="414" y="375"/>
                    <a:pt x="393" y="374"/>
                    <a:pt x="371" y="378"/>
                  </a:cubicBezTo>
                  <a:cubicBezTo>
                    <a:pt x="370" y="378"/>
                    <a:pt x="370" y="378"/>
                    <a:pt x="370" y="378"/>
                  </a:cubicBezTo>
                  <a:cubicBezTo>
                    <a:pt x="370" y="376"/>
                    <a:pt x="370" y="375"/>
                    <a:pt x="369" y="373"/>
                  </a:cubicBezTo>
                  <a:cubicBezTo>
                    <a:pt x="370" y="374"/>
                    <a:pt x="371" y="374"/>
                    <a:pt x="372" y="374"/>
                  </a:cubicBezTo>
                  <a:cubicBezTo>
                    <a:pt x="399" y="375"/>
                    <a:pt x="426" y="367"/>
                    <a:pt x="452" y="360"/>
                  </a:cubicBezTo>
                  <a:cubicBezTo>
                    <a:pt x="452" y="364"/>
                    <a:pt x="452" y="367"/>
                    <a:pt x="452" y="370"/>
                  </a:cubicBezTo>
                  <a:cubicBezTo>
                    <a:pt x="450" y="400"/>
                    <a:pt x="447" y="430"/>
                    <a:pt x="446" y="460"/>
                  </a:cubicBezTo>
                  <a:cubicBezTo>
                    <a:pt x="445" y="474"/>
                    <a:pt x="444" y="488"/>
                    <a:pt x="444" y="502"/>
                  </a:cubicBezTo>
                  <a:cubicBezTo>
                    <a:pt x="443" y="516"/>
                    <a:pt x="442" y="532"/>
                    <a:pt x="444" y="546"/>
                  </a:cubicBezTo>
                  <a:cubicBezTo>
                    <a:pt x="445" y="546"/>
                    <a:pt x="445" y="547"/>
                    <a:pt x="445" y="547"/>
                  </a:cubicBezTo>
                  <a:cubicBezTo>
                    <a:pt x="434" y="541"/>
                    <a:pt x="423" y="537"/>
                    <a:pt x="410" y="5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8" name="Freeform 2423"/>
            <p:cNvSpPr>
              <a:spLocks/>
            </p:cNvSpPr>
            <p:nvPr/>
          </p:nvSpPr>
          <p:spPr bwMode="auto">
            <a:xfrm>
              <a:off x="8694737" y="1344613"/>
              <a:ext cx="17463" cy="107950"/>
            </a:xfrm>
            <a:custGeom>
              <a:avLst/>
              <a:gdLst>
                <a:gd name="T0" fmla="*/ 9 w 11"/>
                <a:gd name="T1" fmla="*/ 52 h 70"/>
                <a:gd name="T2" fmla="*/ 7 w 11"/>
                <a:gd name="T3" fmla="*/ 33 h 70"/>
                <a:gd name="T4" fmla="*/ 2 w 11"/>
                <a:gd name="T5" fmla="*/ 1 h 70"/>
                <a:gd name="T6" fmla="*/ 2 w 11"/>
                <a:gd name="T7" fmla="*/ 1 h 70"/>
                <a:gd name="T8" fmla="*/ 1 w 11"/>
                <a:gd name="T9" fmla="*/ 36 h 70"/>
                <a:gd name="T10" fmla="*/ 7 w 11"/>
                <a:gd name="T11" fmla="*/ 68 h 70"/>
                <a:gd name="T12" fmla="*/ 11 w 11"/>
                <a:gd name="T13" fmla="*/ 66 h 70"/>
                <a:gd name="T14" fmla="*/ 9 w 11"/>
                <a:gd name="T15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70">
                  <a:moveTo>
                    <a:pt x="9" y="52"/>
                  </a:moveTo>
                  <a:cubicBezTo>
                    <a:pt x="8" y="46"/>
                    <a:pt x="8" y="39"/>
                    <a:pt x="7" y="33"/>
                  </a:cubicBezTo>
                  <a:cubicBezTo>
                    <a:pt x="7" y="21"/>
                    <a:pt x="6" y="11"/>
                    <a:pt x="2" y="1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3" y="12"/>
                    <a:pt x="1" y="24"/>
                    <a:pt x="1" y="36"/>
                  </a:cubicBezTo>
                  <a:cubicBezTo>
                    <a:pt x="1" y="46"/>
                    <a:pt x="0" y="60"/>
                    <a:pt x="7" y="68"/>
                  </a:cubicBezTo>
                  <a:cubicBezTo>
                    <a:pt x="8" y="70"/>
                    <a:pt x="11" y="68"/>
                    <a:pt x="11" y="66"/>
                  </a:cubicBezTo>
                  <a:cubicBezTo>
                    <a:pt x="11" y="61"/>
                    <a:pt x="10" y="57"/>
                    <a:pt x="9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9" name="Freeform 2424"/>
            <p:cNvSpPr>
              <a:spLocks/>
            </p:cNvSpPr>
            <p:nvPr/>
          </p:nvSpPr>
          <p:spPr bwMode="auto">
            <a:xfrm>
              <a:off x="8975724" y="1558925"/>
              <a:ext cx="150813" cy="230188"/>
            </a:xfrm>
            <a:custGeom>
              <a:avLst/>
              <a:gdLst>
                <a:gd name="T0" fmla="*/ 94 w 97"/>
                <a:gd name="T1" fmla="*/ 1 h 148"/>
                <a:gd name="T2" fmla="*/ 39 w 97"/>
                <a:gd name="T3" fmla="*/ 69 h 148"/>
                <a:gd name="T4" fmla="*/ 16 w 97"/>
                <a:gd name="T5" fmla="*/ 108 h 148"/>
                <a:gd name="T6" fmla="*/ 0 w 97"/>
                <a:gd name="T7" fmla="*/ 145 h 148"/>
                <a:gd name="T8" fmla="*/ 4 w 97"/>
                <a:gd name="T9" fmla="*/ 147 h 148"/>
                <a:gd name="T10" fmla="*/ 25 w 97"/>
                <a:gd name="T11" fmla="*/ 113 h 148"/>
                <a:gd name="T12" fmla="*/ 47 w 97"/>
                <a:gd name="T13" fmla="*/ 74 h 148"/>
                <a:gd name="T14" fmla="*/ 96 w 97"/>
                <a:gd name="T15" fmla="*/ 3 h 148"/>
                <a:gd name="T16" fmla="*/ 94 w 97"/>
                <a:gd name="T17" fmla="*/ 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48">
                  <a:moveTo>
                    <a:pt x="94" y="1"/>
                  </a:moveTo>
                  <a:cubicBezTo>
                    <a:pt x="72" y="19"/>
                    <a:pt x="54" y="45"/>
                    <a:pt x="39" y="69"/>
                  </a:cubicBezTo>
                  <a:cubicBezTo>
                    <a:pt x="31" y="82"/>
                    <a:pt x="24" y="95"/>
                    <a:pt x="16" y="108"/>
                  </a:cubicBezTo>
                  <a:cubicBezTo>
                    <a:pt x="10" y="119"/>
                    <a:pt x="1" y="132"/>
                    <a:pt x="0" y="145"/>
                  </a:cubicBezTo>
                  <a:cubicBezTo>
                    <a:pt x="0" y="148"/>
                    <a:pt x="3" y="148"/>
                    <a:pt x="4" y="147"/>
                  </a:cubicBezTo>
                  <a:cubicBezTo>
                    <a:pt x="14" y="139"/>
                    <a:pt x="19" y="124"/>
                    <a:pt x="25" y="113"/>
                  </a:cubicBezTo>
                  <a:cubicBezTo>
                    <a:pt x="32" y="100"/>
                    <a:pt x="39" y="87"/>
                    <a:pt x="47" y="74"/>
                  </a:cubicBezTo>
                  <a:cubicBezTo>
                    <a:pt x="62" y="49"/>
                    <a:pt x="81" y="27"/>
                    <a:pt x="96" y="3"/>
                  </a:cubicBezTo>
                  <a:cubicBezTo>
                    <a:pt x="97" y="1"/>
                    <a:pt x="95" y="0"/>
                    <a:pt x="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0" name="Freeform 2425"/>
            <p:cNvSpPr>
              <a:spLocks/>
            </p:cNvSpPr>
            <p:nvPr/>
          </p:nvSpPr>
          <p:spPr bwMode="auto">
            <a:xfrm>
              <a:off x="8769349" y="1774825"/>
              <a:ext cx="207963" cy="273050"/>
            </a:xfrm>
            <a:custGeom>
              <a:avLst/>
              <a:gdLst>
                <a:gd name="T0" fmla="*/ 127 w 134"/>
                <a:gd name="T1" fmla="*/ 171 h 176"/>
                <a:gd name="T2" fmla="*/ 121 w 134"/>
                <a:gd name="T3" fmla="*/ 148 h 176"/>
                <a:gd name="T4" fmla="*/ 114 w 134"/>
                <a:gd name="T5" fmla="*/ 119 h 176"/>
                <a:gd name="T6" fmla="*/ 98 w 134"/>
                <a:gd name="T7" fmla="*/ 77 h 176"/>
                <a:gd name="T8" fmla="*/ 95 w 134"/>
                <a:gd name="T9" fmla="*/ 68 h 176"/>
                <a:gd name="T10" fmla="*/ 15 w 134"/>
                <a:gd name="T11" fmla="*/ 57 h 176"/>
                <a:gd name="T12" fmla="*/ 28 w 134"/>
                <a:gd name="T13" fmla="*/ 49 h 176"/>
                <a:gd name="T14" fmla="*/ 64 w 134"/>
                <a:gd name="T15" fmla="*/ 34 h 176"/>
                <a:gd name="T16" fmla="*/ 103 w 134"/>
                <a:gd name="T17" fmla="*/ 19 h 176"/>
                <a:gd name="T18" fmla="*/ 132 w 134"/>
                <a:gd name="T19" fmla="*/ 3 h 176"/>
                <a:gd name="T20" fmla="*/ 131 w 134"/>
                <a:gd name="T21" fmla="*/ 0 h 176"/>
                <a:gd name="T22" fmla="*/ 97 w 134"/>
                <a:gd name="T23" fmla="*/ 12 h 176"/>
                <a:gd name="T24" fmla="*/ 55 w 134"/>
                <a:gd name="T25" fmla="*/ 26 h 176"/>
                <a:gd name="T26" fmla="*/ 7 w 134"/>
                <a:gd name="T27" fmla="*/ 58 h 176"/>
                <a:gd name="T28" fmla="*/ 9 w 134"/>
                <a:gd name="T29" fmla="*/ 59 h 176"/>
                <a:gd name="T30" fmla="*/ 10 w 134"/>
                <a:gd name="T31" fmla="*/ 59 h 176"/>
                <a:gd name="T32" fmla="*/ 11 w 134"/>
                <a:gd name="T33" fmla="*/ 65 h 176"/>
                <a:gd name="T34" fmla="*/ 92 w 134"/>
                <a:gd name="T35" fmla="*/ 79 h 176"/>
                <a:gd name="T36" fmla="*/ 94 w 134"/>
                <a:gd name="T37" fmla="*/ 79 h 176"/>
                <a:gd name="T38" fmla="*/ 100 w 134"/>
                <a:gd name="T39" fmla="*/ 98 h 176"/>
                <a:gd name="T40" fmla="*/ 106 w 134"/>
                <a:gd name="T41" fmla="*/ 124 h 176"/>
                <a:gd name="T42" fmla="*/ 120 w 134"/>
                <a:gd name="T43" fmla="*/ 174 h 176"/>
                <a:gd name="T44" fmla="*/ 127 w 134"/>
                <a:gd name="T45" fmla="*/ 17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4" h="176">
                  <a:moveTo>
                    <a:pt x="127" y="171"/>
                  </a:moveTo>
                  <a:cubicBezTo>
                    <a:pt x="126" y="163"/>
                    <a:pt x="123" y="155"/>
                    <a:pt x="121" y="148"/>
                  </a:cubicBezTo>
                  <a:cubicBezTo>
                    <a:pt x="118" y="138"/>
                    <a:pt x="117" y="128"/>
                    <a:pt x="114" y="119"/>
                  </a:cubicBezTo>
                  <a:cubicBezTo>
                    <a:pt x="111" y="105"/>
                    <a:pt x="108" y="87"/>
                    <a:pt x="98" y="77"/>
                  </a:cubicBezTo>
                  <a:cubicBezTo>
                    <a:pt x="99" y="74"/>
                    <a:pt x="99" y="70"/>
                    <a:pt x="95" y="68"/>
                  </a:cubicBezTo>
                  <a:cubicBezTo>
                    <a:pt x="69" y="60"/>
                    <a:pt x="40" y="67"/>
                    <a:pt x="15" y="57"/>
                  </a:cubicBezTo>
                  <a:cubicBezTo>
                    <a:pt x="20" y="55"/>
                    <a:pt x="24" y="51"/>
                    <a:pt x="28" y="49"/>
                  </a:cubicBezTo>
                  <a:cubicBezTo>
                    <a:pt x="40" y="43"/>
                    <a:pt x="52" y="38"/>
                    <a:pt x="64" y="34"/>
                  </a:cubicBezTo>
                  <a:cubicBezTo>
                    <a:pt x="77" y="29"/>
                    <a:pt x="90" y="24"/>
                    <a:pt x="103" y="19"/>
                  </a:cubicBezTo>
                  <a:cubicBezTo>
                    <a:pt x="113" y="15"/>
                    <a:pt x="125" y="11"/>
                    <a:pt x="132" y="3"/>
                  </a:cubicBezTo>
                  <a:cubicBezTo>
                    <a:pt x="134" y="2"/>
                    <a:pt x="132" y="0"/>
                    <a:pt x="131" y="0"/>
                  </a:cubicBezTo>
                  <a:cubicBezTo>
                    <a:pt x="119" y="3"/>
                    <a:pt x="108" y="8"/>
                    <a:pt x="97" y="12"/>
                  </a:cubicBezTo>
                  <a:cubicBezTo>
                    <a:pt x="83" y="17"/>
                    <a:pt x="69" y="21"/>
                    <a:pt x="55" y="26"/>
                  </a:cubicBezTo>
                  <a:cubicBezTo>
                    <a:pt x="45" y="30"/>
                    <a:pt x="0" y="42"/>
                    <a:pt x="7" y="58"/>
                  </a:cubicBezTo>
                  <a:cubicBezTo>
                    <a:pt x="7" y="59"/>
                    <a:pt x="8" y="59"/>
                    <a:pt x="9" y="59"/>
                  </a:cubicBezTo>
                  <a:cubicBezTo>
                    <a:pt x="9" y="59"/>
                    <a:pt x="9" y="59"/>
                    <a:pt x="10" y="59"/>
                  </a:cubicBezTo>
                  <a:cubicBezTo>
                    <a:pt x="9" y="61"/>
                    <a:pt x="9" y="64"/>
                    <a:pt x="11" y="65"/>
                  </a:cubicBezTo>
                  <a:cubicBezTo>
                    <a:pt x="37" y="76"/>
                    <a:pt x="65" y="71"/>
                    <a:pt x="92" y="79"/>
                  </a:cubicBezTo>
                  <a:cubicBezTo>
                    <a:pt x="92" y="79"/>
                    <a:pt x="93" y="79"/>
                    <a:pt x="94" y="79"/>
                  </a:cubicBezTo>
                  <a:cubicBezTo>
                    <a:pt x="96" y="86"/>
                    <a:pt x="98" y="92"/>
                    <a:pt x="100" y="98"/>
                  </a:cubicBezTo>
                  <a:cubicBezTo>
                    <a:pt x="103" y="106"/>
                    <a:pt x="105" y="115"/>
                    <a:pt x="106" y="124"/>
                  </a:cubicBezTo>
                  <a:cubicBezTo>
                    <a:pt x="109" y="140"/>
                    <a:pt x="110" y="161"/>
                    <a:pt x="120" y="174"/>
                  </a:cubicBezTo>
                  <a:cubicBezTo>
                    <a:pt x="122" y="176"/>
                    <a:pt x="127" y="174"/>
                    <a:pt x="127" y="1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1" name="Freeform 2426"/>
            <p:cNvSpPr>
              <a:spLocks noEditPoints="1"/>
            </p:cNvSpPr>
            <p:nvPr/>
          </p:nvSpPr>
          <p:spPr bwMode="auto">
            <a:xfrm>
              <a:off x="9369424" y="1282700"/>
              <a:ext cx="188913" cy="165100"/>
            </a:xfrm>
            <a:custGeom>
              <a:avLst/>
              <a:gdLst>
                <a:gd name="T0" fmla="*/ 120 w 122"/>
                <a:gd name="T1" fmla="*/ 9 h 107"/>
                <a:gd name="T2" fmla="*/ 95 w 122"/>
                <a:gd name="T3" fmla="*/ 4 h 107"/>
                <a:gd name="T4" fmla="*/ 95 w 122"/>
                <a:gd name="T5" fmla="*/ 2 h 107"/>
                <a:gd name="T6" fmla="*/ 88 w 122"/>
                <a:gd name="T7" fmla="*/ 4 h 107"/>
                <a:gd name="T8" fmla="*/ 78 w 122"/>
                <a:gd name="T9" fmla="*/ 6 h 107"/>
                <a:gd name="T10" fmla="*/ 3 w 122"/>
                <a:gd name="T11" fmla="*/ 46 h 107"/>
                <a:gd name="T12" fmla="*/ 6 w 122"/>
                <a:gd name="T13" fmla="*/ 44 h 107"/>
                <a:gd name="T14" fmla="*/ 6 w 122"/>
                <a:gd name="T15" fmla="*/ 44 h 107"/>
                <a:gd name="T16" fmla="*/ 9 w 122"/>
                <a:gd name="T17" fmla="*/ 52 h 107"/>
                <a:gd name="T18" fmla="*/ 14 w 122"/>
                <a:gd name="T19" fmla="*/ 58 h 107"/>
                <a:gd name="T20" fmla="*/ 22 w 122"/>
                <a:gd name="T21" fmla="*/ 58 h 107"/>
                <a:gd name="T22" fmla="*/ 48 w 122"/>
                <a:gd name="T23" fmla="*/ 78 h 107"/>
                <a:gd name="T24" fmla="*/ 58 w 122"/>
                <a:gd name="T25" fmla="*/ 93 h 107"/>
                <a:gd name="T26" fmla="*/ 72 w 122"/>
                <a:gd name="T27" fmla="*/ 105 h 107"/>
                <a:gd name="T28" fmla="*/ 78 w 122"/>
                <a:gd name="T29" fmla="*/ 102 h 107"/>
                <a:gd name="T30" fmla="*/ 93 w 122"/>
                <a:gd name="T31" fmla="*/ 45 h 107"/>
                <a:gd name="T32" fmla="*/ 90 w 122"/>
                <a:gd name="T33" fmla="*/ 48 h 107"/>
                <a:gd name="T34" fmla="*/ 40 w 122"/>
                <a:gd name="T35" fmla="*/ 58 h 107"/>
                <a:gd name="T36" fmla="*/ 36 w 122"/>
                <a:gd name="T37" fmla="*/ 57 h 107"/>
                <a:gd name="T38" fmla="*/ 40 w 122"/>
                <a:gd name="T39" fmla="*/ 58 h 107"/>
                <a:gd name="T40" fmla="*/ 14 w 122"/>
                <a:gd name="T41" fmla="*/ 48 h 107"/>
                <a:gd name="T42" fmla="*/ 18 w 122"/>
                <a:gd name="T43" fmla="*/ 49 h 107"/>
                <a:gd name="T44" fmla="*/ 65 w 122"/>
                <a:gd name="T45" fmla="*/ 18 h 107"/>
                <a:gd name="T46" fmla="*/ 68 w 122"/>
                <a:gd name="T47" fmla="*/ 16 h 107"/>
                <a:gd name="T48" fmla="*/ 49 w 122"/>
                <a:gd name="T49" fmla="*/ 67 h 107"/>
                <a:gd name="T50" fmla="*/ 57 w 122"/>
                <a:gd name="T51" fmla="*/ 45 h 107"/>
                <a:gd name="T52" fmla="*/ 59 w 122"/>
                <a:gd name="T53" fmla="*/ 43 h 107"/>
                <a:gd name="T54" fmla="*/ 80 w 122"/>
                <a:gd name="T55" fmla="*/ 19 h 107"/>
                <a:gd name="T56" fmla="*/ 108 w 122"/>
                <a:gd name="T57" fmla="*/ 12 h 107"/>
                <a:gd name="T58" fmla="*/ 99 w 122"/>
                <a:gd name="T59" fmla="*/ 23 h 107"/>
                <a:gd name="T60" fmla="*/ 51 w 122"/>
                <a:gd name="T61" fmla="*/ 69 h 107"/>
                <a:gd name="T62" fmla="*/ 64 w 122"/>
                <a:gd name="T63" fmla="*/ 83 h 107"/>
                <a:gd name="T64" fmla="*/ 69 w 122"/>
                <a:gd name="T65" fmla="*/ 85 h 107"/>
                <a:gd name="T66" fmla="*/ 69 w 122"/>
                <a:gd name="T67" fmla="*/ 91 h 107"/>
                <a:gd name="T68" fmla="*/ 64 w 122"/>
                <a:gd name="T69" fmla="*/ 8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" h="107">
                  <a:moveTo>
                    <a:pt x="78" y="102"/>
                  </a:moveTo>
                  <a:cubicBezTo>
                    <a:pt x="95" y="72"/>
                    <a:pt x="104" y="39"/>
                    <a:pt x="120" y="9"/>
                  </a:cubicBezTo>
                  <a:cubicBezTo>
                    <a:pt x="122" y="6"/>
                    <a:pt x="120" y="2"/>
                    <a:pt x="116" y="2"/>
                  </a:cubicBezTo>
                  <a:cubicBezTo>
                    <a:pt x="109" y="3"/>
                    <a:pt x="102" y="3"/>
                    <a:pt x="95" y="4"/>
                  </a:cubicBezTo>
                  <a:cubicBezTo>
                    <a:pt x="95" y="4"/>
                    <a:pt x="95" y="3"/>
                    <a:pt x="95" y="3"/>
                  </a:cubicBezTo>
                  <a:cubicBezTo>
                    <a:pt x="96" y="3"/>
                    <a:pt x="95" y="2"/>
                    <a:pt x="95" y="2"/>
                  </a:cubicBezTo>
                  <a:cubicBezTo>
                    <a:pt x="94" y="3"/>
                    <a:pt x="93" y="3"/>
                    <a:pt x="92" y="4"/>
                  </a:cubicBezTo>
                  <a:cubicBezTo>
                    <a:pt x="91" y="4"/>
                    <a:pt x="90" y="4"/>
                    <a:pt x="88" y="4"/>
                  </a:cubicBezTo>
                  <a:cubicBezTo>
                    <a:pt x="88" y="2"/>
                    <a:pt x="84" y="0"/>
                    <a:pt x="82" y="2"/>
                  </a:cubicBezTo>
                  <a:cubicBezTo>
                    <a:pt x="81" y="3"/>
                    <a:pt x="79" y="4"/>
                    <a:pt x="78" y="6"/>
                  </a:cubicBezTo>
                  <a:cubicBezTo>
                    <a:pt x="49" y="10"/>
                    <a:pt x="20" y="19"/>
                    <a:pt x="1" y="44"/>
                  </a:cubicBezTo>
                  <a:cubicBezTo>
                    <a:pt x="1" y="45"/>
                    <a:pt x="2" y="46"/>
                    <a:pt x="3" y="46"/>
                  </a:cubicBezTo>
                  <a:cubicBezTo>
                    <a:pt x="4" y="45"/>
                    <a:pt x="6" y="44"/>
                    <a:pt x="7" y="43"/>
                  </a:cubicBezTo>
                  <a:cubicBezTo>
                    <a:pt x="7" y="43"/>
                    <a:pt x="7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5"/>
                    <a:pt x="4" y="46"/>
                    <a:pt x="4" y="46"/>
                  </a:cubicBezTo>
                  <a:cubicBezTo>
                    <a:pt x="0" y="50"/>
                    <a:pt x="5" y="55"/>
                    <a:pt x="9" y="52"/>
                  </a:cubicBezTo>
                  <a:cubicBezTo>
                    <a:pt x="10" y="53"/>
                    <a:pt x="12" y="53"/>
                    <a:pt x="13" y="54"/>
                  </a:cubicBezTo>
                  <a:cubicBezTo>
                    <a:pt x="13" y="55"/>
                    <a:pt x="13" y="57"/>
                    <a:pt x="14" y="58"/>
                  </a:cubicBezTo>
                  <a:cubicBezTo>
                    <a:pt x="15" y="59"/>
                    <a:pt x="17" y="60"/>
                    <a:pt x="19" y="59"/>
                  </a:cubicBezTo>
                  <a:cubicBezTo>
                    <a:pt x="20" y="59"/>
                    <a:pt x="21" y="58"/>
                    <a:pt x="22" y="58"/>
                  </a:cubicBezTo>
                  <a:cubicBezTo>
                    <a:pt x="30" y="62"/>
                    <a:pt x="38" y="68"/>
                    <a:pt x="44" y="75"/>
                  </a:cubicBezTo>
                  <a:cubicBezTo>
                    <a:pt x="46" y="76"/>
                    <a:pt x="47" y="77"/>
                    <a:pt x="48" y="78"/>
                  </a:cubicBezTo>
                  <a:cubicBezTo>
                    <a:pt x="45" y="82"/>
                    <a:pt x="49" y="86"/>
                    <a:pt x="52" y="85"/>
                  </a:cubicBezTo>
                  <a:cubicBezTo>
                    <a:pt x="54" y="87"/>
                    <a:pt x="56" y="90"/>
                    <a:pt x="58" y="93"/>
                  </a:cubicBezTo>
                  <a:cubicBezTo>
                    <a:pt x="61" y="98"/>
                    <a:pt x="63" y="103"/>
                    <a:pt x="68" y="106"/>
                  </a:cubicBezTo>
                  <a:cubicBezTo>
                    <a:pt x="70" y="107"/>
                    <a:pt x="72" y="106"/>
                    <a:pt x="72" y="105"/>
                  </a:cubicBezTo>
                  <a:cubicBezTo>
                    <a:pt x="72" y="104"/>
                    <a:pt x="72" y="104"/>
                    <a:pt x="72" y="104"/>
                  </a:cubicBezTo>
                  <a:cubicBezTo>
                    <a:pt x="74" y="105"/>
                    <a:pt x="77" y="105"/>
                    <a:pt x="78" y="102"/>
                  </a:cubicBezTo>
                  <a:close/>
                  <a:moveTo>
                    <a:pt x="90" y="48"/>
                  </a:moveTo>
                  <a:cubicBezTo>
                    <a:pt x="91" y="47"/>
                    <a:pt x="92" y="46"/>
                    <a:pt x="93" y="45"/>
                  </a:cubicBezTo>
                  <a:cubicBezTo>
                    <a:pt x="93" y="46"/>
                    <a:pt x="92" y="48"/>
                    <a:pt x="92" y="49"/>
                  </a:cubicBezTo>
                  <a:cubicBezTo>
                    <a:pt x="91" y="48"/>
                    <a:pt x="91" y="48"/>
                    <a:pt x="90" y="48"/>
                  </a:cubicBezTo>
                  <a:close/>
                  <a:moveTo>
                    <a:pt x="40" y="58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40" y="58"/>
                    <a:pt x="40" y="59"/>
                    <a:pt x="40" y="59"/>
                  </a:cubicBezTo>
                  <a:cubicBezTo>
                    <a:pt x="38" y="58"/>
                    <a:pt x="37" y="58"/>
                    <a:pt x="36" y="57"/>
                  </a:cubicBezTo>
                  <a:cubicBezTo>
                    <a:pt x="37" y="56"/>
                    <a:pt x="38" y="56"/>
                    <a:pt x="39" y="55"/>
                  </a:cubicBezTo>
                  <a:cubicBezTo>
                    <a:pt x="39" y="56"/>
                    <a:pt x="40" y="57"/>
                    <a:pt x="40" y="58"/>
                  </a:cubicBezTo>
                  <a:close/>
                  <a:moveTo>
                    <a:pt x="18" y="49"/>
                  </a:moveTo>
                  <a:cubicBezTo>
                    <a:pt x="17" y="49"/>
                    <a:pt x="16" y="48"/>
                    <a:pt x="14" y="48"/>
                  </a:cubicBezTo>
                  <a:cubicBezTo>
                    <a:pt x="21" y="43"/>
                    <a:pt x="28" y="38"/>
                    <a:pt x="34" y="33"/>
                  </a:cubicBezTo>
                  <a:lnTo>
                    <a:pt x="18" y="49"/>
                  </a:lnTo>
                  <a:close/>
                  <a:moveTo>
                    <a:pt x="66" y="18"/>
                  </a:moveTo>
                  <a:cubicBezTo>
                    <a:pt x="65" y="18"/>
                    <a:pt x="65" y="18"/>
                    <a:pt x="65" y="18"/>
                  </a:cubicBezTo>
                  <a:cubicBezTo>
                    <a:pt x="66" y="18"/>
                    <a:pt x="66" y="17"/>
                    <a:pt x="66" y="16"/>
                  </a:cubicBezTo>
                  <a:cubicBezTo>
                    <a:pt x="67" y="16"/>
                    <a:pt x="67" y="16"/>
                    <a:pt x="68" y="16"/>
                  </a:cubicBezTo>
                  <a:cubicBezTo>
                    <a:pt x="67" y="17"/>
                    <a:pt x="66" y="17"/>
                    <a:pt x="66" y="18"/>
                  </a:cubicBezTo>
                  <a:close/>
                  <a:moveTo>
                    <a:pt x="49" y="67"/>
                  </a:moveTo>
                  <a:cubicBezTo>
                    <a:pt x="48" y="66"/>
                    <a:pt x="47" y="65"/>
                    <a:pt x="45" y="64"/>
                  </a:cubicBezTo>
                  <a:cubicBezTo>
                    <a:pt x="50" y="58"/>
                    <a:pt x="52" y="51"/>
                    <a:pt x="57" y="45"/>
                  </a:cubicBezTo>
                  <a:cubicBezTo>
                    <a:pt x="58" y="45"/>
                    <a:pt x="58" y="44"/>
                    <a:pt x="58" y="43"/>
                  </a:cubicBezTo>
                  <a:cubicBezTo>
                    <a:pt x="58" y="43"/>
                    <a:pt x="59" y="43"/>
                    <a:pt x="59" y="43"/>
                  </a:cubicBezTo>
                  <a:cubicBezTo>
                    <a:pt x="67" y="36"/>
                    <a:pt x="75" y="29"/>
                    <a:pt x="80" y="2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2" y="17"/>
                    <a:pt x="83" y="15"/>
                    <a:pt x="85" y="14"/>
                  </a:cubicBezTo>
                  <a:cubicBezTo>
                    <a:pt x="93" y="13"/>
                    <a:pt x="100" y="12"/>
                    <a:pt x="108" y="12"/>
                  </a:cubicBezTo>
                  <a:cubicBezTo>
                    <a:pt x="106" y="16"/>
                    <a:pt x="105" y="19"/>
                    <a:pt x="103" y="23"/>
                  </a:cubicBezTo>
                  <a:cubicBezTo>
                    <a:pt x="102" y="22"/>
                    <a:pt x="101" y="22"/>
                    <a:pt x="99" y="23"/>
                  </a:cubicBezTo>
                  <a:cubicBezTo>
                    <a:pt x="80" y="33"/>
                    <a:pt x="67" y="50"/>
                    <a:pt x="52" y="65"/>
                  </a:cubicBezTo>
                  <a:cubicBezTo>
                    <a:pt x="51" y="67"/>
                    <a:pt x="51" y="68"/>
                    <a:pt x="51" y="69"/>
                  </a:cubicBezTo>
                  <a:cubicBezTo>
                    <a:pt x="50" y="68"/>
                    <a:pt x="49" y="67"/>
                    <a:pt x="49" y="67"/>
                  </a:cubicBezTo>
                  <a:close/>
                  <a:moveTo>
                    <a:pt x="64" y="83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65" y="84"/>
                    <a:pt x="67" y="86"/>
                    <a:pt x="69" y="85"/>
                  </a:cubicBezTo>
                  <a:cubicBezTo>
                    <a:pt x="71" y="84"/>
                    <a:pt x="73" y="83"/>
                    <a:pt x="76" y="81"/>
                  </a:cubicBezTo>
                  <a:cubicBezTo>
                    <a:pt x="74" y="85"/>
                    <a:pt x="71" y="88"/>
                    <a:pt x="69" y="91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67" y="88"/>
                    <a:pt x="66" y="85"/>
                    <a:pt x="6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2" name="Freeform 2427"/>
            <p:cNvSpPr>
              <a:spLocks/>
            </p:cNvSpPr>
            <p:nvPr/>
          </p:nvSpPr>
          <p:spPr bwMode="auto">
            <a:xfrm>
              <a:off x="9391649" y="1454150"/>
              <a:ext cx="47625" cy="57150"/>
            </a:xfrm>
            <a:custGeom>
              <a:avLst/>
              <a:gdLst>
                <a:gd name="T0" fmla="*/ 29 w 30"/>
                <a:gd name="T1" fmla="*/ 8 h 36"/>
                <a:gd name="T2" fmla="*/ 23 w 30"/>
                <a:gd name="T3" fmla="*/ 2 h 36"/>
                <a:gd name="T4" fmla="*/ 20 w 30"/>
                <a:gd name="T5" fmla="*/ 4 h 36"/>
                <a:gd name="T6" fmla="*/ 17 w 30"/>
                <a:gd name="T7" fmla="*/ 4 h 36"/>
                <a:gd name="T8" fmla="*/ 16 w 30"/>
                <a:gd name="T9" fmla="*/ 4 h 36"/>
                <a:gd name="T10" fmla="*/ 4 w 30"/>
                <a:gd name="T11" fmla="*/ 8 h 36"/>
                <a:gd name="T12" fmla="*/ 0 w 30"/>
                <a:gd name="T13" fmla="*/ 19 h 36"/>
                <a:gd name="T14" fmla="*/ 0 w 30"/>
                <a:gd name="T15" fmla="*/ 19 h 36"/>
                <a:gd name="T16" fmla="*/ 1 w 30"/>
                <a:gd name="T17" fmla="*/ 22 h 36"/>
                <a:gd name="T18" fmla="*/ 2 w 30"/>
                <a:gd name="T19" fmla="*/ 27 h 36"/>
                <a:gd name="T20" fmla="*/ 9 w 30"/>
                <a:gd name="T21" fmla="*/ 32 h 36"/>
                <a:gd name="T22" fmla="*/ 13 w 30"/>
                <a:gd name="T23" fmla="*/ 27 h 36"/>
                <a:gd name="T24" fmla="*/ 20 w 30"/>
                <a:gd name="T25" fmla="*/ 21 h 36"/>
                <a:gd name="T26" fmla="*/ 29 w 30"/>
                <a:gd name="T27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36">
                  <a:moveTo>
                    <a:pt x="29" y="8"/>
                  </a:moveTo>
                  <a:cubicBezTo>
                    <a:pt x="30" y="4"/>
                    <a:pt x="27" y="0"/>
                    <a:pt x="23" y="2"/>
                  </a:cubicBezTo>
                  <a:cubicBezTo>
                    <a:pt x="22" y="3"/>
                    <a:pt x="21" y="3"/>
                    <a:pt x="20" y="4"/>
                  </a:cubicBezTo>
                  <a:cubicBezTo>
                    <a:pt x="19" y="3"/>
                    <a:pt x="18" y="3"/>
                    <a:pt x="17" y="4"/>
                  </a:cubicBezTo>
                  <a:cubicBezTo>
                    <a:pt x="17" y="4"/>
                    <a:pt x="17" y="4"/>
                    <a:pt x="16" y="4"/>
                  </a:cubicBezTo>
                  <a:cubicBezTo>
                    <a:pt x="12" y="4"/>
                    <a:pt x="8" y="5"/>
                    <a:pt x="4" y="8"/>
                  </a:cubicBezTo>
                  <a:cubicBezTo>
                    <a:pt x="1" y="11"/>
                    <a:pt x="0" y="15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0"/>
                    <a:pt x="0" y="22"/>
                    <a:pt x="1" y="22"/>
                  </a:cubicBezTo>
                  <a:cubicBezTo>
                    <a:pt x="1" y="24"/>
                    <a:pt x="2" y="26"/>
                    <a:pt x="2" y="27"/>
                  </a:cubicBezTo>
                  <a:cubicBezTo>
                    <a:pt x="1" y="32"/>
                    <a:pt x="6" y="36"/>
                    <a:pt x="9" y="32"/>
                  </a:cubicBezTo>
                  <a:cubicBezTo>
                    <a:pt x="11" y="30"/>
                    <a:pt x="12" y="29"/>
                    <a:pt x="13" y="27"/>
                  </a:cubicBezTo>
                  <a:cubicBezTo>
                    <a:pt x="16" y="25"/>
                    <a:pt x="18" y="23"/>
                    <a:pt x="20" y="21"/>
                  </a:cubicBezTo>
                  <a:cubicBezTo>
                    <a:pt x="24" y="17"/>
                    <a:pt x="27" y="12"/>
                    <a:pt x="29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3" name="Freeform 2428"/>
            <p:cNvSpPr>
              <a:spLocks/>
            </p:cNvSpPr>
            <p:nvPr/>
          </p:nvSpPr>
          <p:spPr bwMode="auto">
            <a:xfrm>
              <a:off x="9317037" y="1524000"/>
              <a:ext cx="57150" cy="47625"/>
            </a:xfrm>
            <a:custGeom>
              <a:avLst/>
              <a:gdLst>
                <a:gd name="T0" fmla="*/ 6 w 36"/>
                <a:gd name="T1" fmla="*/ 16 h 30"/>
                <a:gd name="T2" fmla="*/ 0 w 36"/>
                <a:gd name="T3" fmla="*/ 26 h 30"/>
                <a:gd name="T4" fmla="*/ 4 w 36"/>
                <a:gd name="T5" fmla="*/ 29 h 30"/>
                <a:gd name="T6" fmla="*/ 9 w 36"/>
                <a:gd name="T7" fmla="*/ 29 h 30"/>
                <a:gd name="T8" fmla="*/ 15 w 36"/>
                <a:gd name="T9" fmla="*/ 29 h 30"/>
                <a:gd name="T10" fmla="*/ 16 w 36"/>
                <a:gd name="T11" fmla="*/ 28 h 30"/>
                <a:gd name="T12" fmla="*/ 18 w 36"/>
                <a:gd name="T13" fmla="*/ 27 h 30"/>
                <a:gd name="T14" fmla="*/ 34 w 36"/>
                <a:gd name="T15" fmla="*/ 14 h 30"/>
                <a:gd name="T16" fmla="*/ 32 w 36"/>
                <a:gd name="T17" fmla="*/ 8 h 30"/>
                <a:gd name="T18" fmla="*/ 10 w 36"/>
                <a:gd name="T19" fmla="*/ 5 h 30"/>
                <a:gd name="T20" fmla="*/ 6 w 36"/>
                <a:gd name="T2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30">
                  <a:moveTo>
                    <a:pt x="6" y="16"/>
                  </a:moveTo>
                  <a:cubicBezTo>
                    <a:pt x="2" y="17"/>
                    <a:pt x="1" y="22"/>
                    <a:pt x="0" y="26"/>
                  </a:cubicBezTo>
                  <a:cubicBezTo>
                    <a:pt x="0" y="28"/>
                    <a:pt x="2" y="29"/>
                    <a:pt x="4" y="29"/>
                  </a:cubicBezTo>
                  <a:cubicBezTo>
                    <a:pt x="6" y="29"/>
                    <a:pt x="8" y="29"/>
                    <a:pt x="9" y="29"/>
                  </a:cubicBezTo>
                  <a:cubicBezTo>
                    <a:pt x="11" y="30"/>
                    <a:pt x="14" y="30"/>
                    <a:pt x="15" y="29"/>
                  </a:cubicBezTo>
                  <a:cubicBezTo>
                    <a:pt x="15" y="29"/>
                    <a:pt x="16" y="28"/>
                    <a:pt x="16" y="28"/>
                  </a:cubicBezTo>
                  <a:cubicBezTo>
                    <a:pt x="17" y="28"/>
                    <a:pt x="18" y="27"/>
                    <a:pt x="18" y="27"/>
                  </a:cubicBezTo>
                  <a:cubicBezTo>
                    <a:pt x="24" y="24"/>
                    <a:pt x="29" y="18"/>
                    <a:pt x="34" y="14"/>
                  </a:cubicBezTo>
                  <a:cubicBezTo>
                    <a:pt x="36" y="12"/>
                    <a:pt x="35" y="9"/>
                    <a:pt x="32" y="8"/>
                  </a:cubicBezTo>
                  <a:cubicBezTo>
                    <a:pt x="26" y="5"/>
                    <a:pt x="16" y="0"/>
                    <a:pt x="10" y="5"/>
                  </a:cubicBezTo>
                  <a:cubicBezTo>
                    <a:pt x="6" y="7"/>
                    <a:pt x="6" y="11"/>
                    <a:pt x="6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4" name="Freeform 2429"/>
            <p:cNvSpPr>
              <a:spLocks/>
            </p:cNvSpPr>
            <p:nvPr/>
          </p:nvSpPr>
          <p:spPr bwMode="auto">
            <a:xfrm>
              <a:off x="9240837" y="1603375"/>
              <a:ext cx="61913" cy="39688"/>
            </a:xfrm>
            <a:custGeom>
              <a:avLst/>
              <a:gdLst>
                <a:gd name="T0" fmla="*/ 2 w 40"/>
                <a:gd name="T1" fmla="*/ 20 h 25"/>
                <a:gd name="T2" fmla="*/ 1 w 40"/>
                <a:gd name="T3" fmla="*/ 20 h 25"/>
                <a:gd name="T4" fmla="*/ 4 w 40"/>
                <a:gd name="T5" fmla="*/ 23 h 25"/>
                <a:gd name="T6" fmla="*/ 5 w 40"/>
                <a:gd name="T7" fmla="*/ 23 h 25"/>
                <a:gd name="T8" fmla="*/ 21 w 40"/>
                <a:gd name="T9" fmla="*/ 23 h 25"/>
                <a:gd name="T10" fmla="*/ 38 w 40"/>
                <a:gd name="T11" fmla="*/ 10 h 25"/>
                <a:gd name="T12" fmla="*/ 35 w 40"/>
                <a:gd name="T13" fmla="*/ 2 h 25"/>
                <a:gd name="T14" fmla="*/ 26 w 40"/>
                <a:gd name="T15" fmla="*/ 1 h 25"/>
                <a:gd name="T16" fmla="*/ 23 w 40"/>
                <a:gd name="T17" fmla="*/ 0 h 25"/>
                <a:gd name="T18" fmla="*/ 15 w 40"/>
                <a:gd name="T19" fmla="*/ 1 h 25"/>
                <a:gd name="T20" fmla="*/ 11 w 40"/>
                <a:gd name="T21" fmla="*/ 9 h 25"/>
                <a:gd name="T22" fmla="*/ 10 w 40"/>
                <a:gd name="T23" fmla="*/ 10 h 25"/>
                <a:gd name="T24" fmla="*/ 2 w 40"/>
                <a:gd name="T25" fmla="*/ 17 h 25"/>
                <a:gd name="T26" fmla="*/ 2 w 40"/>
                <a:gd name="T27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25">
                  <a:moveTo>
                    <a:pt x="2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0" y="22"/>
                    <a:pt x="2" y="24"/>
                    <a:pt x="4" y="23"/>
                  </a:cubicBezTo>
                  <a:cubicBezTo>
                    <a:pt x="4" y="23"/>
                    <a:pt x="4" y="23"/>
                    <a:pt x="5" y="23"/>
                  </a:cubicBezTo>
                  <a:cubicBezTo>
                    <a:pt x="10" y="24"/>
                    <a:pt x="16" y="25"/>
                    <a:pt x="21" y="23"/>
                  </a:cubicBezTo>
                  <a:cubicBezTo>
                    <a:pt x="28" y="21"/>
                    <a:pt x="33" y="14"/>
                    <a:pt x="38" y="10"/>
                  </a:cubicBezTo>
                  <a:cubicBezTo>
                    <a:pt x="40" y="7"/>
                    <a:pt x="38" y="3"/>
                    <a:pt x="35" y="2"/>
                  </a:cubicBezTo>
                  <a:cubicBezTo>
                    <a:pt x="32" y="2"/>
                    <a:pt x="29" y="1"/>
                    <a:pt x="26" y="1"/>
                  </a:cubicBezTo>
                  <a:cubicBezTo>
                    <a:pt x="25" y="0"/>
                    <a:pt x="24" y="0"/>
                    <a:pt x="23" y="0"/>
                  </a:cubicBezTo>
                  <a:cubicBezTo>
                    <a:pt x="20" y="0"/>
                    <a:pt x="17" y="0"/>
                    <a:pt x="15" y="1"/>
                  </a:cubicBezTo>
                  <a:cubicBezTo>
                    <a:pt x="13" y="3"/>
                    <a:pt x="11" y="6"/>
                    <a:pt x="11" y="9"/>
                  </a:cubicBezTo>
                  <a:cubicBezTo>
                    <a:pt x="10" y="9"/>
                    <a:pt x="10" y="9"/>
                    <a:pt x="10" y="10"/>
                  </a:cubicBezTo>
                  <a:cubicBezTo>
                    <a:pt x="7" y="12"/>
                    <a:pt x="4" y="14"/>
                    <a:pt x="2" y="17"/>
                  </a:cubicBezTo>
                  <a:cubicBezTo>
                    <a:pt x="2" y="18"/>
                    <a:pt x="1" y="19"/>
                    <a:pt x="2" y="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5" name="Freeform 2430"/>
            <p:cNvSpPr>
              <a:spLocks/>
            </p:cNvSpPr>
            <p:nvPr/>
          </p:nvSpPr>
          <p:spPr bwMode="auto">
            <a:xfrm>
              <a:off x="9147174" y="1658938"/>
              <a:ext cx="57150" cy="42863"/>
            </a:xfrm>
            <a:custGeom>
              <a:avLst/>
              <a:gdLst>
                <a:gd name="T0" fmla="*/ 30 w 37"/>
                <a:gd name="T1" fmla="*/ 0 h 27"/>
                <a:gd name="T2" fmla="*/ 3 w 37"/>
                <a:gd name="T3" fmla="*/ 14 h 27"/>
                <a:gd name="T4" fmla="*/ 2 w 37"/>
                <a:gd name="T5" fmla="*/ 19 h 27"/>
                <a:gd name="T6" fmla="*/ 1 w 37"/>
                <a:gd name="T7" fmla="*/ 22 h 27"/>
                <a:gd name="T8" fmla="*/ 5 w 37"/>
                <a:gd name="T9" fmla="*/ 27 h 27"/>
                <a:gd name="T10" fmla="*/ 35 w 37"/>
                <a:gd name="T11" fmla="*/ 6 h 27"/>
                <a:gd name="T12" fmla="*/ 30 w 37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7">
                  <a:moveTo>
                    <a:pt x="30" y="0"/>
                  </a:moveTo>
                  <a:cubicBezTo>
                    <a:pt x="19" y="2"/>
                    <a:pt x="11" y="6"/>
                    <a:pt x="3" y="14"/>
                  </a:cubicBezTo>
                  <a:cubicBezTo>
                    <a:pt x="1" y="15"/>
                    <a:pt x="1" y="17"/>
                    <a:pt x="2" y="19"/>
                  </a:cubicBezTo>
                  <a:cubicBezTo>
                    <a:pt x="1" y="20"/>
                    <a:pt x="1" y="21"/>
                    <a:pt x="1" y="22"/>
                  </a:cubicBezTo>
                  <a:cubicBezTo>
                    <a:pt x="0" y="25"/>
                    <a:pt x="2" y="27"/>
                    <a:pt x="5" y="27"/>
                  </a:cubicBezTo>
                  <a:cubicBezTo>
                    <a:pt x="19" y="24"/>
                    <a:pt x="28" y="18"/>
                    <a:pt x="35" y="6"/>
                  </a:cubicBezTo>
                  <a:cubicBezTo>
                    <a:pt x="37" y="3"/>
                    <a:pt x="34" y="0"/>
                    <a:pt x="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6" name="Freeform 2431"/>
            <p:cNvSpPr>
              <a:spLocks/>
            </p:cNvSpPr>
            <p:nvPr/>
          </p:nvSpPr>
          <p:spPr bwMode="auto">
            <a:xfrm>
              <a:off x="9310687" y="1385888"/>
              <a:ext cx="46038" cy="55563"/>
            </a:xfrm>
            <a:custGeom>
              <a:avLst/>
              <a:gdLst>
                <a:gd name="T0" fmla="*/ 29 w 30"/>
                <a:gd name="T1" fmla="*/ 6 h 35"/>
                <a:gd name="T2" fmla="*/ 24 w 30"/>
                <a:gd name="T3" fmla="*/ 2 h 35"/>
                <a:gd name="T4" fmla="*/ 11 w 30"/>
                <a:gd name="T5" fmla="*/ 11 h 35"/>
                <a:gd name="T6" fmla="*/ 8 w 30"/>
                <a:gd name="T7" fmla="*/ 13 h 35"/>
                <a:gd name="T8" fmla="*/ 7 w 30"/>
                <a:gd name="T9" fmla="*/ 16 h 35"/>
                <a:gd name="T10" fmla="*/ 0 w 30"/>
                <a:gd name="T11" fmla="*/ 32 h 35"/>
                <a:gd name="T12" fmla="*/ 4 w 30"/>
                <a:gd name="T13" fmla="*/ 34 h 35"/>
                <a:gd name="T14" fmla="*/ 13 w 30"/>
                <a:gd name="T15" fmla="*/ 22 h 35"/>
                <a:gd name="T16" fmla="*/ 17 w 30"/>
                <a:gd name="T17" fmla="*/ 16 h 35"/>
                <a:gd name="T18" fmla="*/ 29 w 30"/>
                <a:gd name="T19" fmla="*/ 9 h 35"/>
                <a:gd name="T20" fmla="*/ 29 w 30"/>
                <a:gd name="T2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5">
                  <a:moveTo>
                    <a:pt x="29" y="6"/>
                  </a:moveTo>
                  <a:cubicBezTo>
                    <a:pt x="30" y="3"/>
                    <a:pt x="27" y="0"/>
                    <a:pt x="24" y="2"/>
                  </a:cubicBezTo>
                  <a:cubicBezTo>
                    <a:pt x="19" y="4"/>
                    <a:pt x="14" y="7"/>
                    <a:pt x="11" y="11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5"/>
                    <a:pt x="7" y="16"/>
                  </a:cubicBezTo>
                  <a:cubicBezTo>
                    <a:pt x="4" y="21"/>
                    <a:pt x="2" y="26"/>
                    <a:pt x="0" y="32"/>
                  </a:cubicBezTo>
                  <a:cubicBezTo>
                    <a:pt x="0" y="34"/>
                    <a:pt x="2" y="35"/>
                    <a:pt x="4" y="34"/>
                  </a:cubicBezTo>
                  <a:cubicBezTo>
                    <a:pt x="8" y="31"/>
                    <a:pt x="10" y="27"/>
                    <a:pt x="13" y="22"/>
                  </a:cubicBezTo>
                  <a:cubicBezTo>
                    <a:pt x="14" y="20"/>
                    <a:pt x="15" y="18"/>
                    <a:pt x="17" y="16"/>
                  </a:cubicBezTo>
                  <a:cubicBezTo>
                    <a:pt x="21" y="15"/>
                    <a:pt x="25" y="12"/>
                    <a:pt x="29" y="9"/>
                  </a:cubicBezTo>
                  <a:cubicBezTo>
                    <a:pt x="30" y="8"/>
                    <a:pt x="30" y="7"/>
                    <a:pt x="29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7" name="Freeform 2432"/>
            <p:cNvSpPr>
              <a:spLocks/>
            </p:cNvSpPr>
            <p:nvPr/>
          </p:nvSpPr>
          <p:spPr bwMode="auto">
            <a:xfrm>
              <a:off x="9221787" y="1473200"/>
              <a:ext cx="52388" cy="41275"/>
            </a:xfrm>
            <a:custGeom>
              <a:avLst/>
              <a:gdLst>
                <a:gd name="T0" fmla="*/ 5 w 34"/>
                <a:gd name="T1" fmla="*/ 19 h 27"/>
                <a:gd name="T2" fmla="*/ 2 w 34"/>
                <a:gd name="T3" fmla="*/ 21 h 27"/>
                <a:gd name="T4" fmla="*/ 5 w 34"/>
                <a:gd name="T5" fmla="*/ 26 h 27"/>
                <a:gd name="T6" fmla="*/ 22 w 34"/>
                <a:gd name="T7" fmla="*/ 22 h 27"/>
                <a:gd name="T8" fmla="*/ 33 w 34"/>
                <a:gd name="T9" fmla="*/ 8 h 27"/>
                <a:gd name="T10" fmla="*/ 31 w 34"/>
                <a:gd name="T11" fmla="*/ 3 h 27"/>
                <a:gd name="T12" fmla="*/ 26 w 34"/>
                <a:gd name="T13" fmla="*/ 1 h 27"/>
                <a:gd name="T14" fmla="*/ 15 w 34"/>
                <a:gd name="T15" fmla="*/ 9 h 27"/>
                <a:gd name="T16" fmla="*/ 6 w 34"/>
                <a:gd name="T17" fmla="*/ 16 h 27"/>
                <a:gd name="T18" fmla="*/ 5 w 34"/>
                <a:gd name="T1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27">
                  <a:moveTo>
                    <a:pt x="5" y="19"/>
                  </a:moveTo>
                  <a:cubicBezTo>
                    <a:pt x="4" y="20"/>
                    <a:pt x="3" y="20"/>
                    <a:pt x="2" y="21"/>
                  </a:cubicBezTo>
                  <a:cubicBezTo>
                    <a:pt x="0" y="23"/>
                    <a:pt x="2" y="27"/>
                    <a:pt x="5" y="26"/>
                  </a:cubicBezTo>
                  <a:cubicBezTo>
                    <a:pt x="10" y="26"/>
                    <a:pt x="17" y="26"/>
                    <a:pt x="22" y="22"/>
                  </a:cubicBezTo>
                  <a:cubicBezTo>
                    <a:pt x="27" y="19"/>
                    <a:pt x="30" y="13"/>
                    <a:pt x="33" y="8"/>
                  </a:cubicBezTo>
                  <a:cubicBezTo>
                    <a:pt x="34" y="6"/>
                    <a:pt x="33" y="4"/>
                    <a:pt x="31" y="3"/>
                  </a:cubicBezTo>
                  <a:cubicBezTo>
                    <a:pt x="31" y="1"/>
                    <a:pt x="28" y="0"/>
                    <a:pt x="26" y="1"/>
                  </a:cubicBezTo>
                  <a:cubicBezTo>
                    <a:pt x="22" y="3"/>
                    <a:pt x="18" y="6"/>
                    <a:pt x="15" y="9"/>
                  </a:cubicBezTo>
                  <a:cubicBezTo>
                    <a:pt x="12" y="11"/>
                    <a:pt x="9" y="13"/>
                    <a:pt x="6" y="16"/>
                  </a:cubicBezTo>
                  <a:cubicBezTo>
                    <a:pt x="5" y="17"/>
                    <a:pt x="5" y="18"/>
                    <a:pt x="5" y="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8" name="Freeform 2433"/>
            <p:cNvSpPr>
              <a:spLocks/>
            </p:cNvSpPr>
            <p:nvPr/>
          </p:nvSpPr>
          <p:spPr bwMode="auto">
            <a:xfrm>
              <a:off x="9150349" y="1544638"/>
              <a:ext cx="57150" cy="36513"/>
            </a:xfrm>
            <a:custGeom>
              <a:avLst/>
              <a:gdLst>
                <a:gd name="T0" fmla="*/ 6 w 37"/>
                <a:gd name="T1" fmla="*/ 21 h 23"/>
                <a:gd name="T2" fmla="*/ 9 w 37"/>
                <a:gd name="T3" fmla="*/ 22 h 23"/>
                <a:gd name="T4" fmla="*/ 15 w 37"/>
                <a:gd name="T5" fmla="*/ 19 h 23"/>
                <a:gd name="T6" fmla="*/ 18 w 37"/>
                <a:gd name="T7" fmla="*/ 21 h 23"/>
                <a:gd name="T8" fmla="*/ 21 w 37"/>
                <a:gd name="T9" fmla="*/ 16 h 23"/>
                <a:gd name="T10" fmla="*/ 34 w 37"/>
                <a:gd name="T11" fmla="*/ 8 h 23"/>
                <a:gd name="T12" fmla="*/ 32 w 37"/>
                <a:gd name="T13" fmla="*/ 0 h 23"/>
                <a:gd name="T14" fmla="*/ 26 w 37"/>
                <a:gd name="T15" fmla="*/ 1 h 23"/>
                <a:gd name="T16" fmla="*/ 23 w 37"/>
                <a:gd name="T17" fmla="*/ 1 h 23"/>
                <a:gd name="T18" fmla="*/ 16 w 37"/>
                <a:gd name="T19" fmla="*/ 5 h 23"/>
                <a:gd name="T20" fmla="*/ 16 w 37"/>
                <a:gd name="T21" fmla="*/ 6 h 23"/>
                <a:gd name="T22" fmla="*/ 3 w 37"/>
                <a:gd name="T23" fmla="*/ 14 h 23"/>
                <a:gd name="T24" fmla="*/ 6 w 37"/>
                <a:gd name="T25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23">
                  <a:moveTo>
                    <a:pt x="6" y="21"/>
                  </a:moveTo>
                  <a:cubicBezTo>
                    <a:pt x="7" y="22"/>
                    <a:pt x="8" y="23"/>
                    <a:pt x="9" y="22"/>
                  </a:cubicBezTo>
                  <a:cubicBezTo>
                    <a:pt x="11" y="21"/>
                    <a:pt x="13" y="21"/>
                    <a:pt x="15" y="19"/>
                  </a:cubicBezTo>
                  <a:cubicBezTo>
                    <a:pt x="15" y="21"/>
                    <a:pt x="17" y="22"/>
                    <a:pt x="18" y="21"/>
                  </a:cubicBezTo>
                  <a:cubicBezTo>
                    <a:pt x="19" y="19"/>
                    <a:pt x="20" y="18"/>
                    <a:pt x="21" y="16"/>
                  </a:cubicBezTo>
                  <a:cubicBezTo>
                    <a:pt x="25" y="14"/>
                    <a:pt x="29" y="11"/>
                    <a:pt x="34" y="8"/>
                  </a:cubicBezTo>
                  <a:cubicBezTo>
                    <a:pt x="37" y="6"/>
                    <a:pt x="36" y="0"/>
                    <a:pt x="32" y="0"/>
                  </a:cubicBezTo>
                  <a:cubicBezTo>
                    <a:pt x="30" y="0"/>
                    <a:pt x="28" y="0"/>
                    <a:pt x="26" y="1"/>
                  </a:cubicBezTo>
                  <a:cubicBezTo>
                    <a:pt x="25" y="0"/>
                    <a:pt x="24" y="0"/>
                    <a:pt x="23" y="1"/>
                  </a:cubicBezTo>
                  <a:cubicBezTo>
                    <a:pt x="20" y="2"/>
                    <a:pt x="18" y="3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2" y="8"/>
                    <a:pt x="7" y="11"/>
                    <a:pt x="3" y="14"/>
                  </a:cubicBezTo>
                  <a:cubicBezTo>
                    <a:pt x="0" y="17"/>
                    <a:pt x="3" y="21"/>
                    <a:pt x="6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9" name="Freeform 2434"/>
            <p:cNvSpPr>
              <a:spLocks noEditPoints="1"/>
            </p:cNvSpPr>
            <p:nvPr/>
          </p:nvSpPr>
          <p:spPr bwMode="auto">
            <a:xfrm>
              <a:off x="9086849" y="1616075"/>
              <a:ext cx="58738" cy="44450"/>
            </a:xfrm>
            <a:custGeom>
              <a:avLst/>
              <a:gdLst>
                <a:gd name="T0" fmla="*/ 33 w 38"/>
                <a:gd name="T1" fmla="*/ 3 h 29"/>
                <a:gd name="T2" fmla="*/ 30 w 38"/>
                <a:gd name="T3" fmla="*/ 3 h 29"/>
                <a:gd name="T4" fmla="*/ 27 w 38"/>
                <a:gd name="T5" fmla="*/ 1 h 29"/>
                <a:gd name="T6" fmla="*/ 23 w 38"/>
                <a:gd name="T7" fmla="*/ 3 h 29"/>
                <a:gd name="T8" fmla="*/ 20 w 38"/>
                <a:gd name="T9" fmla="*/ 3 h 29"/>
                <a:gd name="T10" fmla="*/ 7 w 38"/>
                <a:gd name="T11" fmla="*/ 9 h 29"/>
                <a:gd name="T12" fmla="*/ 5 w 38"/>
                <a:gd name="T13" fmla="*/ 13 h 29"/>
                <a:gd name="T14" fmla="*/ 0 w 38"/>
                <a:gd name="T15" fmla="*/ 18 h 29"/>
                <a:gd name="T16" fmla="*/ 1 w 38"/>
                <a:gd name="T17" fmla="*/ 22 h 29"/>
                <a:gd name="T18" fmla="*/ 7 w 38"/>
                <a:gd name="T19" fmla="*/ 28 h 29"/>
                <a:gd name="T20" fmla="*/ 11 w 38"/>
                <a:gd name="T21" fmla="*/ 29 h 29"/>
                <a:gd name="T22" fmla="*/ 35 w 38"/>
                <a:gd name="T23" fmla="*/ 10 h 29"/>
                <a:gd name="T24" fmla="*/ 33 w 38"/>
                <a:gd name="T25" fmla="*/ 3 h 29"/>
                <a:gd name="T26" fmla="*/ 17 w 38"/>
                <a:gd name="T27" fmla="*/ 17 h 29"/>
                <a:gd name="T28" fmla="*/ 15 w 38"/>
                <a:gd name="T29" fmla="*/ 15 h 29"/>
                <a:gd name="T30" fmla="*/ 22 w 38"/>
                <a:gd name="T31" fmla="*/ 11 h 29"/>
                <a:gd name="T32" fmla="*/ 23 w 38"/>
                <a:gd name="T33" fmla="*/ 11 h 29"/>
                <a:gd name="T34" fmla="*/ 17 w 38"/>
                <a:gd name="T35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29">
                  <a:moveTo>
                    <a:pt x="33" y="3"/>
                  </a:moveTo>
                  <a:cubicBezTo>
                    <a:pt x="32" y="3"/>
                    <a:pt x="31" y="3"/>
                    <a:pt x="30" y="3"/>
                  </a:cubicBezTo>
                  <a:cubicBezTo>
                    <a:pt x="30" y="2"/>
                    <a:pt x="29" y="0"/>
                    <a:pt x="27" y="1"/>
                  </a:cubicBezTo>
                  <a:cubicBezTo>
                    <a:pt x="26" y="2"/>
                    <a:pt x="25" y="2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15" y="3"/>
                    <a:pt x="11" y="7"/>
                    <a:pt x="7" y="9"/>
                  </a:cubicBezTo>
                  <a:cubicBezTo>
                    <a:pt x="6" y="10"/>
                    <a:pt x="5" y="12"/>
                    <a:pt x="5" y="13"/>
                  </a:cubicBezTo>
                  <a:cubicBezTo>
                    <a:pt x="3" y="15"/>
                    <a:pt x="2" y="16"/>
                    <a:pt x="0" y="18"/>
                  </a:cubicBezTo>
                  <a:cubicBezTo>
                    <a:pt x="0" y="19"/>
                    <a:pt x="0" y="21"/>
                    <a:pt x="1" y="22"/>
                  </a:cubicBezTo>
                  <a:cubicBezTo>
                    <a:pt x="3" y="24"/>
                    <a:pt x="5" y="26"/>
                    <a:pt x="7" y="28"/>
                  </a:cubicBezTo>
                  <a:cubicBezTo>
                    <a:pt x="8" y="29"/>
                    <a:pt x="10" y="29"/>
                    <a:pt x="11" y="29"/>
                  </a:cubicBezTo>
                  <a:cubicBezTo>
                    <a:pt x="20" y="24"/>
                    <a:pt x="28" y="17"/>
                    <a:pt x="35" y="10"/>
                  </a:cubicBezTo>
                  <a:cubicBezTo>
                    <a:pt x="38" y="7"/>
                    <a:pt x="36" y="3"/>
                    <a:pt x="33" y="3"/>
                  </a:cubicBezTo>
                  <a:close/>
                  <a:moveTo>
                    <a:pt x="17" y="17"/>
                  </a:moveTo>
                  <a:cubicBezTo>
                    <a:pt x="16" y="16"/>
                    <a:pt x="15" y="16"/>
                    <a:pt x="15" y="15"/>
                  </a:cubicBezTo>
                  <a:cubicBezTo>
                    <a:pt x="17" y="14"/>
                    <a:pt x="19" y="12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cubicBezTo>
                    <a:pt x="21" y="13"/>
                    <a:pt x="19" y="15"/>
                    <a:pt x="17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0" name="Freeform 2435"/>
            <p:cNvSpPr>
              <a:spLocks/>
            </p:cNvSpPr>
            <p:nvPr/>
          </p:nvSpPr>
          <p:spPr bwMode="auto">
            <a:xfrm>
              <a:off x="9040812" y="1687513"/>
              <a:ext cx="22225" cy="30163"/>
            </a:xfrm>
            <a:custGeom>
              <a:avLst/>
              <a:gdLst>
                <a:gd name="T0" fmla="*/ 3 w 14"/>
                <a:gd name="T1" fmla="*/ 3 h 19"/>
                <a:gd name="T2" fmla="*/ 1 w 14"/>
                <a:gd name="T3" fmla="*/ 3 h 19"/>
                <a:gd name="T4" fmla="*/ 4 w 14"/>
                <a:gd name="T5" fmla="*/ 7 h 19"/>
                <a:gd name="T6" fmla="*/ 3 w 14"/>
                <a:gd name="T7" fmla="*/ 8 h 19"/>
                <a:gd name="T8" fmla="*/ 5 w 14"/>
                <a:gd name="T9" fmla="*/ 18 h 19"/>
                <a:gd name="T10" fmla="*/ 9 w 14"/>
                <a:gd name="T11" fmla="*/ 17 h 19"/>
                <a:gd name="T12" fmla="*/ 10 w 14"/>
                <a:gd name="T13" fmla="*/ 10 h 19"/>
                <a:gd name="T14" fmla="*/ 10 w 14"/>
                <a:gd name="T15" fmla="*/ 9 h 19"/>
                <a:gd name="T16" fmla="*/ 14 w 14"/>
                <a:gd name="T17" fmla="*/ 4 h 19"/>
                <a:gd name="T18" fmla="*/ 10 w 14"/>
                <a:gd name="T19" fmla="*/ 1 h 19"/>
                <a:gd name="T20" fmla="*/ 6 w 14"/>
                <a:gd name="T21" fmla="*/ 5 h 19"/>
                <a:gd name="T22" fmla="*/ 6 w 14"/>
                <a:gd name="T23" fmla="*/ 6 h 19"/>
                <a:gd name="T24" fmla="*/ 3 w 14"/>
                <a:gd name="T2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9">
                  <a:moveTo>
                    <a:pt x="3" y="3"/>
                  </a:moveTo>
                  <a:cubicBezTo>
                    <a:pt x="3" y="2"/>
                    <a:pt x="1" y="2"/>
                    <a:pt x="1" y="3"/>
                  </a:cubicBezTo>
                  <a:cubicBezTo>
                    <a:pt x="2" y="5"/>
                    <a:pt x="3" y="6"/>
                    <a:pt x="4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11"/>
                    <a:pt x="2" y="15"/>
                    <a:pt x="5" y="18"/>
                  </a:cubicBezTo>
                  <a:cubicBezTo>
                    <a:pt x="6" y="19"/>
                    <a:pt x="9" y="19"/>
                    <a:pt x="9" y="17"/>
                  </a:cubicBezTo>
                  <a:cubicBezTo>
                    <a:pt x="10" y="14"/>
                    <a:pt x="11" y="12"/>
                    <a:pt x="10" y="10"/>
                  </a:cubicBezTo>
                  <a:cubicBezTo>
                    <a:pt x="10" y="10"/>
                    <a:pt x="10" y="9"/>
                    <a:pt x="10" y="9"/>
                  </a:cubicBezTo>
                  <a:cubicBezTo>
                    <a:pt x="12" y="8"/>
                    <a:pt x="14" y="6"/>
                    <a:pt x="14" y="4"/>
                  </a:cubicBezTo>
                  <a:cubicBezTo>
                    <a:pt x="14" y="2"/>
                    <a:pt x="12" y="0"/>
                    <a:pt x="10" y="1"/>
                  </a:cubicBezTo>
                  <a:cubicBezTo>
                    <a:pt x="8" y="2"/>
                    <a:pt x="7" y="4"/>
                    <a:pt x="6" y="5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5" y="5"/>
                    <a:pt x="4" y="4"/>
                    <a:pt x="3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68" name="Group 2567"/>
          <p:cNvGrpSpPr/>
          <p:nvPr/>
        </p:nvGrpSpPr>
        <p:grpSpPr>
          <a:xfrm>
            <a:off x="2114548" y="2484439"/>
            <a:ext cx="873125" cy="971550"/>
            <a:chOff x="3305174" y="1754188"/>
            <a:chExt cx="873125" cy="971550"/>
          </a:xfrm>
        </p:grpSpPr>
        <p:sp>
          <p:nvSpPr>
            <p:cNvPr id="2443" name="Freeform 2378"/>
            <p:cNvSpPr>
              <a:spLocks/>
            </p:cNvSpPr>
            <p:nvPr/>
          </p:nvSpPr>
          <p:spPr bwMode="auto">
            <a:xfrm>
              <a:off x="3409949" y="2487613"/>
              <a:ext cx="12700" cy="42863"/>
            </a:xfrm>
            <a:custGeom>
              <a:avLst/>
              <a:gdLst>
                <a:gd name="T0" fmla="*/ 4 w 8"/>
                <a:gd name="T1" fmla="*/ 28 h 28"/>
                <a:gd name="T2" fmla="*/ 6 w 8"/>
                <a:gd name="T3" fmla="*/ 27 h 28"/>
                <a:gd name="T4" fmla="*/ 5 w 8"/>
                <a:gd name="T5" fmla="*/ 17 h 28"/>
                <a:gd name="T6" fmla="*/ 3 w 8"/>
                <a:gd name="T7" fmla="*/ 2 h 28"/>
                <a:gd name="T8" fmla="*/ 0 w 8"/>
                <a:gd name="T9" fmla="*/ 2 h 28"/>
                <a:gd name="T10" fmla="*/ 0 w 8"/>
                <a:gd name="T11" fmla="*/ 15 h 28"/>
                <a:gd name="T12" fmla="*/ 4 w 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4" y="28"/>
                  </a:moveTo>
                  <a:cubicBezTo>
                    <a:pt x="5" y="28"/>
                    <a:pt x="6" y="28"/>
                    <a:pt x="6" y="27"/>
                  </a:cubicBezTo>
                  <a:cubicBezTo>
                    <a:pt x="8" y="24"/>
                    <a:pt x="6" y="20"/>
                    <a:pt x="5" y="17"/>
                  </a:cubicBezTo>
                  <a:cubicBezTo>
                    <a:pt x="4" y="12"/>
                    <a:pt x="3" y="7"/>
                    <a:pt x="3" y="2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6"/>
                    <a:pt x="0" y="10"/>
                    <a:pt x="0" y="15"/>
                  </a:cubicBezTo>
                  <a:cubicBezTo>
                    <a:pt x="1" y="19"/>
                    <a:pt x="1" y="24"/>
                    <a:pt x="4" y="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4" name="Freeform 2379"/>
            <p:cNvSpPr>
              <a:spLocks/>
            </p:cNvSpPr>
            <p:nvPr/>
          </p:nvSpPr>
          <p:spPr bwMode="auto">
            <a:xfrm>
              <a:off x="3414712" y="2563813"/>
              <a:ext cx="15875" cy="33338"/>
            </a:xfrm>
            <a:custGeom>
              <a:avLst/>
              <a:gdLst>
                <a:gd name="T0" fmla="*/ 0 w 10"/>
                <a:gd name="T1" fmla="*/ 2 h 22"/>
                <a:gd name="T2" fmla="*/ 2 w 10"/>
                <a:gd name="T3" fmla="*/ 14 h 22"/>
                <a:gd name="T4" fmla="*/ 9 w 10"/>
                <a:gd name="T5" fmla="*/ 22 h 22"/>
                <a:gd name="T6" fmla="*/ 10 w 10"/>
                <a:gd name="T7" fmla="*/ 20 h 22"/>
                <a:gd name="T8" fmla="*/ 7 w 10"/>
                <a:gd name="T9" fmla="*/ 14 h 22"/>
                <a:gd name="T10" fmla="*/ 3 w 10"/>
                <a:gd name="T11" fmla="*/ 2 h 22"/>
                <a:gd name="T12" fmla="*/ 0 w 10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2">
                  <a:moveTo>
                    <a:pt x="0" y="2"/>
                  </a:moveTo>
                  <a:cubicBezTo>
                    <a:pt x="0" y="7"/>
                    <a:pt x="1" y="10"/>
                    <a:pt x="2" y="14"/>
                  </a:cubicBezTo>
                  <a:cubicBezTo>
                    <a:pt x="4" y="17"/>
                    <a:pt x="5" y="21"/>
                    <a:pt x="9" y="22"/>
                  </a:cubicBezTo>
                  <a:cubicBezTo>
                    <a:pt x="10" y="22"/>
                    <a:pt x="10" y="21"/>
                    <a:pt x="10" y="20"/>
                  </a:cubicBezTo>
                  <a:cubicBezTo>
                    <a:pt x="10" y="18"/>
                    <a:pt x="9" y="16"/>
                    <a:pt x="7" y="14"/>
                  </a:cubicBezTo>
                  <a:cubicBezTo>
                    <a:pt x="5" y="11"/>
                    <a:pt x="4" y="6"/>
                    <a:pt x="3" y="2"/>
                  </a:cubicBezTo>
                  <a:cubicBezTo>
                    <a:pt x="3" y="1"/>
                    <a:pt x="1" y="0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5" name="Freeform 2380"/>
            <p:cNvSpPr>
              <a:spLocks/>
            </p:cNvSpPr>
            <p:nvPr/>
          </p:nvSpPr>
          <p:spPr bwMode="auto">
            <a:xfrm>
              <a:off x="3432174" y="2620963"/>
              <a:ext cx="22225" cy="31750"/>
            </a:xfrm>
            <a:custGeom>
              <a:avLst/>
              <a:gdLst>
                <a:gd name="T0" fmla="*/ 12 w 14"/>
                <a:gd name="T1" fmla="*/ 20 h 20"/>
                <a:gd name="T2" fmla="*/ 13 w 14"/>
                <a:gd name="T3" fmla="*/ 18 h 20"/>
                <a:gd name="T4" fmla="*/ 6 w 14"/>
                <a:gd name="T5" fmla="*/ 11 h 20"/>
                <a:gd name="T6" fmla="*/ 2 w 14"/>
                <a:gd name="T7" fmla="*/ 1 h 20"/>
                <a:gd name="T8" fmla="*/ 1 w 14"/>
                <a:gd name="T9" fmla="*/ 1 h 20"/>
                <a:gd name="T10" fmla="*/ 2 w 14"/>
                <a:gd name="T11" fmla="*/ 13 h 20"/>
                <a:gd name="T12" fmla="*/ 12 w 1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0">
                  <a:moveTo>
                    <a:pt x="12" y="20"/>
                  </a:moveTo>
                  <a:cubicBezTo>
                    <a:pt x="14" y="20"/>
                    <a:pt x="14" y="19"/>
                    <a:pt x="13" y="18"/>
                  </a:cubicBezTo>
                  <a:cubicBezTo>
                    <a:pt x="11" y="15"/>
                    <a:pt x="8" y="14"/>
                    <a:pt x="6" y="11"/>
                  </a:cubicBezTo>
                  <a:cubicBezTo>
                    <a:pt x="4" y="8"/>
                    <a:pt x="3" y="4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5"/>
                    <a:pt x="0" y="9"/>
                    <a:pt x="2" y="13"/>
                  </a:cubicBezTo>
                  <a:cubicBezTo>
                    <a:pt x="5" y="17"/>
                    <a:pt x="8" y="20"/>
                    <a:pt x="12" y="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6" name="Freeform 2381"/>
            <p:cNvSpPr>
              <a:spLocks/>
            </p:cNvSpPr>
            <p:nvPr/>
          </p:nvSpPr>
          <p:spPr bwMode="auto">
            <a:xfrm>
              <a:off x="3489324" y="2654300"/>
              <a:ext cx="42863" cy="17463"/>
            </a:xfrm>
            <a:custGeom>
              <a:avLst/>
              <a:gdLst>
                <a:gd name="T0" fmla="*/ 25 w 27"/>
                <a:gd name="T1" fmla="*/ 3 h 11"/>
                <a:gd name="T2" fmla="*/ 14 w 27"/>
                <a:gd name="T3" fmla="*/ 2 h 11"/>
                <a:gd name="T4" fmla="*/ 0 w 27"/>
                <a:gd name="T5" fmla="*/ 0 h 11"/>
                <a:gd name="T6" fmla="*/ 0 w 27"/>
                <a:gd name="T7" fmla="*/ 1 h 11"/>
                <a:gd name="T8" fmla="*/ 26 w 27"/>
                <a:gd name="T9" fmla="*/ 5 h 11"/>
                <a:gd name="T10" fmla="*/ 25 w 27"/>
                <a:gd name="T1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1">
                  <a:moveTo>
                    <a:pt x="25" y="3"/>
                  </a:moveTo>
                  <a:cubicBezTo>
                    <a:pt x="22" y="1"/>
                    <a:pt x="18" y="2"/>
                    <a:pt x="14" y="2"/>
                  </a:cubicBezTo>
                  <a:cubicBezTo>
                    <a:pt x="10" y="2"/>
                    <a:pt x="5" y="2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6" y="5"/>
                    <a:pt x="19" y="11"/>
                    <a:pt x="26" y="5"/>
                  </a:cubicBezTo>
                  <a:cubicBezTo>
                    <a:pt x="27" y="4"/>
                    <a:pt x="26" y="3"/>
                    <a:pt x="25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7" name="Freeform 2382"/>
            <p:cNvSpPr>
              <a:spLocks/>
            </p:cNvSpPr>
            <p:nvPr/>
          </p:nvSpPr>
          <p:spPr bwMode="auto">
            <a:xfrm>
              <a:off x="3576637" y="2657475"/>
              <a:ext cx="53975" cy="12700"/>
            </a:xfrm>
            <a:custGeom>
              <a:avLst/>
              <a:gdLst>
                <a:gd name="T0" fmla="*/ 1 w 35"/>
                <a:gd name="T1" fmla="*/ 5 h 8"/>
                <a:gd name="T2" fmla="*/ 1 w 35"/>
                <a:gd name="T3" fmla="*/ 6 h 8"/>
                <a:gd name="T4" fmla="*/ 20 w 35"/>
                <a:gd name="T5" fmla="*/ 8 h 8"/>
                <a:gd name="T6" fmla="*/ 35 w 35"/>
                <a:gd name="T7" fmla="*/ 3 h 8"/>
                <a:gd name="T8" fmla="*/ 34 w 35"/>
                <a:gd name="T9" fmla="*/ 0 h 8"/>
                <a:gd name="T10" fmla="*/ 20 w 35"/>
                <a:gd name="T11" fmla="*/ 3 h 8"/>
                <a:gd name="T12" fmla="*/ 1 w 35"/>
                <a:gd name="T13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8">
                  <a:moveTo>
                    <a:pt x="1" y="5"/>
                  </a:moveTo>
                  <a:cubicBezTo>
                    <a:pt x="1" y="5"/>
                    <a:pt x="0" y="6"/>
                    <a:pt x="1" y="6"/>
                  </a:cubicBezTo>
                  <a:cubicBezTo>
                    <a:pt x="7" y="7"/>
                    <a:pt x="13" y="8"/>
                    <a:pt x="20" y="8"/>
                  </a:cubicBezTo>
                  <a:cubicBezTo>
                    <a:pt x="24" y="8"/>
                    <a:pt x="32" y="8"/>
                    <a:pt x="35" y="3"/>
                  </a:cubicBezTo>
                  <a:cubicBezTo>
                    <a:pt x="35" y="2"/>
                    <a:pt x="35" y="0"/>
                    <a:pt x="34" y="0"/>
                  </a:cubicBezTo>
                  <a:cubicBezTo>
                    <a:pt x="29" y="0"/>
                    <a:pt x="24" y="2"/>
                    <a:pt x="20" y="3"/>
                  </a:cubicBezTo>
                  <a:cubicBezTo>
                    <a:pt x="13" y="4"/>
                    <a:pt x="7" y="4"/>
                    <a:pt x="1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8" name="Freeform 2383"/>
            <p:cNvSpPr>
              <a:spLocks/>
            </p:cNvSpPr>
            <p:nvPr/>
          </p:nvSpPr>
          <p:spPr bwMode="auto">
            <a:xfrm>
              <a:off x="3670299" y="2654300"/>
              <a:ext cx="49213" cy="11113"/>
            </a:xfrm>
            <a:custGeom>
              <a:avLst/>
              <a:gdLst>
                <a:gd name="T0" fmla="*/ 1 w 32"/>
                <a:gd name="T1" fmla="*/ 5 h 7"/>
                <a:gd name="T2" fmla="*/ 17 w 32"/>
                <a:gd name="T3" fmla="*/ 6 h 7"/>
                <a:gd name="T4" fmla="*/ 31 w 32"/>
                <a:gd name="T5" fmla="*/ 5 h 7"/>
                <a:gd name="T6" fmla="*/ 31 w 32"/>
                <a:gd name="T7" fmla="*/ 3 h 7"/>
                <a:gd name="T8" fmla="*/ 17 w 32"/>
                <a:gd name="T9" fmla="*/ 2 h 7"/>
                <a:gd name="T10" fmla="*/ 1 w 32"/>
                <a:gd name="T11" fmla="*/ 3 h 7"/>
                <a:gd name="T12" fmla="*/ 1 w 32"/>
                <a:gd name="T1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7">
                  <a:moveTo>
                    <a:pt x="1" y="5"/>
                  </a:moveTo>
                  <a:cubicBezTo>
                    <a:pt x="6" y="6"/>
                    <a:pt x="12" y="6"/>
                    <a:pt x="17" y="6"/>
                  </a:cubicBezTo>
                  <a:cubicBezTo>
                    <a:pt x="21" y="6"/>
                    <a:pt x="27" y="7"/>
                    <a:pt x="31" y="5"/>
                  </a:cubicBezTo>
                  <a:cubicBezTo>
                    <a:pt x="32" y="5"/>
                    <a:pt x="32" y="3"/>
                    <a:pt x="31" y="3"/>
                  </a:cubicBezTo>
                  <a:cubicBezTo>
                    <a:pt x="27" y="0"/>
                    <a:pt x="21" y="2"/>
                    <a:pt x="17" y="2"/>
                  </a:cubicBezTo>
                  <a:cubicBezTo>
                    <a:pt x="12" y="2"/>
                    <a:pt x="6" y="2"/>
                    <a:pt x="1" y="3"/>
                  </a:cubicBezTo>
                  <a:cubicBezTo>
                    <a:pt x="0" y="3"/>
                    <a:pt x="0" y="5"/>
                    <a:pt x="1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9" name="Freeform 2384"/>
            <p:cNvSpPr>
              <a:spLocks/>
            </p:cNvSpPr>
            <p:nvPr/>
          </p:nvSpPr>
          <p:spPr bwMode="auto">
            <a:xfrm>
              <a:off x="3751262" y="2654300"/>
              <a:ext cx="50800" cy="14288"/>
            </a:xfrm>
            <a:custGeom>
              <a:avLst/>
              <a:gdLst>
                <a:gd name="T0" fmla="*/ 1 w 32"/>
                <a:gd name="T1" fmla="*/ 6 h 9"/>
                <a:gd name="T2" fmla="*/ 17 w 32"/>
                <a:gd name="T3" fmla="*/ 7 h 9"/>
                <a:gd name="T4" fmla="*/ 31 w 32"/>
                <a:gd name="T5" fmla="*/ 5 h 9"/>
                <a:gd name="T6" fmla="*/ 31 w 32"/>
                <a:gd name="T7" fmla="*/ 3 h 9"/>
                <a:gd name="T8" fmla="*/ 19 w 32"/>
                <a:gd name="T9" fmla="*/ 1 h 9"/>
                <a:gd name="T10" fmla="*/ 1 w 32"/>
                <a:gd name="T11" fmla="*/ 2 h 9"/>
                <a:gd name="T12" fmla="*/ 1 w 32"/>
                <a:gd name="T1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1" y="6"/>
                  </a:moveTo>
                  <a:cubicBezTo>
                    <a:pt x="7" y="7"/>
                    <a:pt x="12" y="7"/>
                    <a:pt x="17" y="7"/>
                  </a:cubicBezTo>
                  <a:cubicBezTo>
                    <a:pt x="22" y="7"/>
                    <a:pt x="28" y="9"/>
                    <a:pt x="31" y="5"/>
                  </a:cubicBezTo>
                  <a:cubicBezTo>
                    <a:pt x="32" y="4"/>
                    <a:pt x="32" y="3"/>
                    <a:pt x="31" y="3"/>
                  </a:cubicBezTo>
                  <a:cubicBezTo>
                    <a:pt x="28" y="0"/>
                    <a:pt x="23" y="1"/>
                    <a:pt x="19" y="1"/>
                  </a:cubicBezTo>
                  <a:cubicBezTo>
                    <a:pt x="13" y="1"/>
                    <a:pt x="7" y="1"/>
                    <a:pt x="1" y="2"/>
                  </a:cubicBezTo>
                  <a:cubicBezTo>
                    <a:pt x="0" y="2"/>
                    <a:pt x="0" y="5"/>
                    <a:pt x="1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0" name="Freeform 2385"/>
            <p:cNvSpPr>
              <a:spLocks/>
            </p:cNvSpPr>
            <p:nvPr/>
          </p:nvSpPr>
          <p:spPr bwMode="auto">
            <a:xfrm>
              <a:off x="3838574" y="2647950"/>
              <a:ext cx="46038" cy="11113"/>
            </a:xfrm>
            <a:custGeom>
              <a:avLst/>
              <a:gdLst>
                <a:gd name="T0" fmla="*/ 2 w 29"/>
                <a:gd name="T1" fmla="*/ 7 h 8"/>
                <a:gd name="T2" fmla="*/ 17 w 29"/>
                <a:gd name="T3" fmla="*/ 7 h 8"/>
                <a:gd name="T4" fmla="*/ 29 w 29"/>
                <a:gd name="T5" fmla="*/ 2 h 8"/>
                <a:gd name="T6" fmla="*/ 28 w 29"/>
                <a:gd name="T7" fmla="*/ 0 h 8"/>
                <a:gd name="T8" fmla="*/ 20 w 29"/>
                <a:gd name="T9" fmla="*/ 3 h 8"/>
                <a:gd name="T10" fmla="*/ 3 w 29"/>
                <a:gd name="T11" fmla="*/ 4 h 8"/>
                <a:gd name="T12" fmla="*/ 2 w 29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8">
                  <a:moveTo>
                    <a:pt x="2" y="7"/>
                  </a:moveTo>
                  <a:cubicBezTo>
                    <a:pt x="7" y="8"/>
                    <a:pt x="12" y="8"/>
                    <a:pt x="17" y="7"/>
                  </a:cubicBezTo>
                  <a:cubicBezTo>
                    <a:pt x="21" y="7"/>
                    <a:pt x="27" y="6"/>
                    <a:pt x="29" y="2"/>
                  </a:cubicBezTo>
                  <a:cubicBezTo>
                    <a:pt x="29" y="2"/>
                    <a:pt x="29" y="1"/>
                    <a:pt x="28" y="0"/>
                  </a:cubicBezTo>
                  <a:cubicBezTo>
                    <a:pt x="25" y="0"/>
                    <a:pt x="23" y="2"/>
                    <a:pt x="20" y="3"/>
                  </a:cubicBezTo>
                  <a:cubicBezTo>
                    <a:pt x="14" y="4"/>
                    <a:pt x="9" y="5"/>
                    <a:pt x="3" y="4"/>
                  </a:cubicBezTo>
                  <a:cubicBezTo>
                    <a:pt x="1" y="4"/>
                    <a:pt x="0" y="6"/>
                    <a:pt x="2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1" name="Freeform 2386"/>
            <p:cNvSpPr>
              <a:spLocks/>
            </p:cNvSpPr>
            <p:nvPr/>
          </p:nvSpPr>
          <p:spPr bwMode="auto">
            <a:xfrm>
              <a:off x="3916362" y="2652713"/>
              <a:ext cx="36513" cy="6350"/>
            </a:xfrm>
            <a:custGeom>
              <a:avLst/>
              <a:gdLst>
                <a:gd name="T0" fmla="*/ 3 w 23"/>
                <a:gd name="T1" fmla="*/ 4 h 5"/>
                <a:gd name="T2" fmla="*/ 21 w 23"/>
                <a:gd name="T3" fmla="*/ 5 h 5"/>
                <a:gd name="T4" fmla="*/ 21 w 23"/>
                <a:gd name="T5" fmla="*/ 0 h 5"/>
                <a:gd name="T6" fmla="*/ 3 w 23"/>
                <a:gd name="T7" fmla="*/ 0 h 5"/>
                <a:gd name="T8" fmla="*/ 3 w 23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5">
                  <a:moveTo>
                    <a:pt x="3" y="4"/>
                  </a:moveTo>
                  <a:cubicBezTo>
                    <a:pt x="9" y="4"/>
                    <a:pt x="15" y="4"/>
                    <a:pt x="21" y="5"/>
                  </a:cubicBezTo>
                  <a:cubicBezTo>
                    <a:pt x="23" y="5"/>
                    <a:pt x="23" y="0"/>
                    <a:pt x="21" y="0"/>
                  </a:cubicBezTo>
                  <a:cubicBezTo>
                    <a:pt x="15" y="0"/>
                    <a:pt x="9" y="0"/>
                    <a:pt x="3" y="0"/>
                  </a:cubicBezTo>
                  <a:cubicBezTo>
                    <a:pt x="0" y="1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2" name="Freeform 2387"/>
            <p:cNvSpPr>
              <a:spLocks/>
            </p:cNvSpPr>
            <p:nvPr/>
          </p:nvSpPr>
          <p:spPr bwMode="auto">
            <a:xfrm>
              <a:off x="3995737" y="2647950"/>
              <a:ext cx="41275" cy="11113"/>
            </a:xfrm>
            <a:custGeom>
              <a:avLst/>
              <a:gdLst>
                <a:gd name="T0" fmla="*/ 24 w 27"/>
                <a:gd name="T1" fmla="*/ 0 h 8"/>
                <a:gd name="T2" fmla="*/ 15 w 27"/>
                <a:gd name="T3" fmla="*/ 3 h 8"/>
                <a:gd name="T4" fmla="*/ 2 w 27"/>
                <a:gd name="T5" fmla="*/ 4 h 8"/>
                <a:gd name="T6" fmla="*/ 2 w 27"/>
                <a:gd name="T7" fmla="*/ 7 h 8"/>
                <a:gd name="T8" fmla="*/ 26 w 27"/>
                <a:gd name="T9" fmla="*/ 3 h 8"/>
                <a:gd name="T10" fmla="*/ 24 w 2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8">
                  <a:moveTo>
                    <a:pt x="24" y="0"/>
                  </a:moveTo>
                  <a:cubicBezTo>
                    <a:pt x="21" y="1"/>
                    <a:pt x="18" y="2"/>
                    <a:pt x="15" y="3"/>
                  </a:cubicBezTo>
                  <a:cubicBezTo>
                    <a:pt x="10" y="4"/>
                    <a:pt x="6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9" y="7"/>
                    <a:pt x="20" y="8"/>
                    <a:pt x="26" y="3"/>
                  </a:cubicBezTo>
                  <a:cubicBezTo>
                    <a:pt x="27" y="2"/>
                    <a:pt x="26" y="0"/>
                    <a:pt x="2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3" name="Freeform 2388"/>
            <p:cNvSpPr>
              <a:spLocks/>
            </p:cNvSpPr>
            <p:nvPr/>
          </p:nvSpPr>
          <p:spPr bwMode="auto">
            <a:xfrm>
              <a:off x="4078287" y="2636838"/>
              <a:ext cx="25400" cy="15875"/>
            </a:xfrm>
            <a:custGeom>
              <a:avLst/>
              <a:gdLst>
                <a:gd name="T0" fmla="*/ 2 w 17"/>
                <a:gd name="T1" fmla="*/ 10 h 10"/>
                <a:gd name="T2" fmla="*/ 12 w 17"/>
                <a:gd name="T3" fmla="*/ 7 h 10"/>
                <a:gd name="T4" fmla="*/ 17 w 17"/>
                <a:gd name="T5" fmla="*/ 2 h 10"/>
                <a:gd name="T6" fmla="*/ 16 w 17"/>
                <a:gd name="T7" fmla="*/ 1 h 10"/>
                <a:gd name="T8" fmla="*/ 10 w 17"/>
                <a:gd name="T9" fmla="*/ 4 h 10"/>
                <a:gd name="T10" fmla="*/ 1 w 17"/>
                <a:gd name="T11" fmla="*/ 8 h 10"/>
                <a:gd name="T12" fmla="*/ 2 w 17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">
                  <a:moveTo>
                    <a:pt x="2" y="10"/>
                  </a:moveTo>
                  <a:cubicBezTo>
                    <a:pt x="5" y="9"/>
                    <a:pt x="9" y="8"/>
                    <a:pt x="12" y="7"/>
                  </a:cubicBezTo>
                  <a:cubicBezTo>
                    <a:pt x="14" y="6"/>
                    <a:pt x="17" y="4"/>
                    <a:pt x="17" y="2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4" y="0"/>
                    <a:pt x="12" y="3"/>
                    <a:pt x="10" y="4"/>
                  </a:cubicBezTo>
                  <a:cubicBezTo>
                    <a:pt x="7" y="6"/>
                    <a:pt x="4" y="7"/>
                    <a:pt x="1" y="8"/>
                  </a:cubicBezTo>
                  <a:cubicBezTo>
                    <a:pt x="0" y="8"/>
                    <a:pt x="1" y="10"/>
                    <a:pt x="2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4" name="Freeform 2389"/>
            <p:cNvSpPr>
              <a:spLocks/>
            </p:cNvSpPr>
            <p:nvPr/>
          </p:nvSpPr>
          <p:spPr bwMode="auto">
            <a:xfrm>
              <a:off x="4102099" y="2576513"/>
              <a:ext cx="12700" cy="49213"/>
            </a:xfrm>
            <a:custGeom>
              <a:avLst/>
              <a:gdLst>
                <a:gd name="T0" fmla="*/ 2 w 8"/>
                <a:gd name="T1" fmla="*/ 30 h 32"/>
                <a:gd name="T2" fmla="*/ 5 w 8"/>
                <a:gd name="T3" fmla="*/ 30 h 32"/>
                <a:gd name="T4" fmla="*/ 6 w 8"/>
                <a:gd name="T5" fmla="*/ 13 h 32"/>
                <a:gd name="T6" fmla="*/ 5 w 8"/>
                <a:gd name="T7" fmla="*/ 0 h 32"/>
                <a:gd name="T8" fmla="*/ 3 w 8"/>
                <a:gd name="T9" fmla="*/ 0 h 32"/>
                <a:gd name="T10" fmla="*/ 1 w 8"/>
                <a:gd name="T11" fmla="*/ 13 h 32"/>
                <a:gd name="T12" fmla="*/ 2 w 8"/>
                <a:gd name="T13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2">
                  <a:moveTo>
                    <a:pt x="2" y="30"/>
                  </a:moveTo>
                  <a:cubicBezTo>
                    <a:pt x="2" y="32"/>
                    <a:pt x="5" y="32"/>
                    <a:pt x="5" y="30"/>
                  </a:cubicBezTo>
                  <a:cubicBezTo>
                    <a:pt x="6" y="24"/>
                    <a:pt x="6" y="19"/>
                    <a:pt x="6" y="13"/>
                  </a:cubicBezTo>
                  <a:cubicBezTo>
                    <a:pt x="7" y="9"/>
                    <a:pt x="8" y="4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0" y="4"/>
                    <a:pt x="1" y="9"/>
                    <a:pt x="1" y="13"/>
                  </a:cubicBezTo>
                  <a:cubicBezTo>
                    <a:pt x="1" y="19"/>
                    <a:pt x="1" y="24"/>
                    <a:pt x="2" y="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5" name="Freeform 2390"/>
            <p:cNvSpPr>
              <a:spLocks/>
            </p:cNvSpPr>
            <p:nvPr/>
          </p:nvSpPr>
          <p:spPr bwMode="auto">
            <a:xfrm>
              <a:off x="3338512" y="2179638"/>
              <a:ext cx="14288" cy="42863"/>
            </a:xfrm>
            <a:custGeom>
              <a:avLst/>
              <a:gdLst>
                <a:gd name="T0" fmla="*/ 4 w 9"/>
                <a:gd name="T1" fmla="*/ 0 h 27"/>
                <a:gd name="T2" fmla="*/ 3 w 9"/>
                <a:gd name="T3" fmla="*/ 26 h 27"/>
                <a:gd name="T4" fmla="*/ 6 w 9"/>
                <a:gd name="T5" fmla="*/ 26 h 27"/>
                <a:gd name="T6" fmla="*/ 5 w 9"/>
                <a:gd name="T7" fmla="*/ 0 h 27"/>
                <a:gd name="T8" fmla="*/ 4 w 9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7">
                  <a:moveTo>
                    <a:pt x="4" y="0"/>
                  </a:moveTo>
                  <a:cubicBezTo>
                    <a:pt x="2" y="8"/>
                    <a:pt x="0" y="18"/>
                    <a:pt x="3" y="26"/>
                  </a:cubicBezTo>
                  <a:cubicBezTo>
                    <a:pt x="4" y="27"/>
                    <a:pt x="5" y="27"/>
                    <a:pt x="6" y="26"/>
                  </a:cubicBezTo>
                  <a:cubicBezTo>
                    <a:pt x="9" y="18"/>
                    <a:pt x="7" y="8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6" name="Freeform 2391"/>
            <p:cNvSpPr>
              <a:spLocks/>
            </p:cNvSpPr>
            <p:nvPr/>
          </p:nvSpPr>
          <p:spPr bwMode="auto">
            <a:xfrm>
              <a:off x="3360737" y="2338388"/>
              <a:ext cx="9525" cy="36513"/>
            </a:xfrm>
            <a:custGeom>
              <a:avLst/>
              <a:gdLst>
                <a:gd name="T0" fmla="*/ 5 w 6"/>
                <a:gd name="T1" fmla="*/ 12 h 24"/>
                <a:gd name="T2" fmla="*/ 2 w 6"/>
                <a:gd name="T3" fmla="*/ 1 h 24"/>
                <a:gd name="T4" fmla="*/ 0 w 6"/>
                <a:gd name="T5" fmla="*/ 1 h 24"/>
                <a:gd name="T6" fmla="*/ 1 w 6"/>
                <a:gd name="T7" fmla="*/ 13 h 24"/>
                <a:gd name="T8" fmla="*/ 2 w 6"/>
                <a:gd name="T9" fmla="*/ 18 h 24"/>
                <a:gd name="T10" fmla="*/ 4 w 6"/>
                <a:gd name="T11" fmla="*/ 23 h 24"/>
                <a:gd name="T12" fmla="*/ 6 w 6"/>
                <a:gd name="T13" fmla="*/ 23 h 24"/>
                <a:gd name="T14" fmla="*/ 6 w 6"/>
                <a:gd name="T15" fmla="*/ 19 h 24"/>
                <a:gd name="T16" fmla="*/ 5 w 6"/>
                <a:gd name="T17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4">
                  <a:moveTo>
                    <a:pt x="5" y="12"/>
                  </a:moveTo>
                  <a:cubicBezTo>
                    <a:pt x="5" y="9"/>
                    <a:pt x="4" y="5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1" y="5"/>
                    <a:pt x="1" y="9"/>
                    <a:pt x="1" y="13"/>
                  </a:cubicBezTo>
                  <a:cubicBezTo>
                    <a:pt x="1" y="15"/>
                    <a:pt x="2" y="17"/>
                    <a:pt x="2" y="18"/>
                  </a:cubicBezTo>
                  <a:cubicBezTo>
                    <a:pt x="2" y="21"/>
                    <a:pt x="3" y="21"/>
                    <a:pt x="4" y="23"/>
                  </a:cubicBezTo>
                  <a:cubicBezTo>
                    <a:pt x="4" y="24"/>
                    <a:pt x="6" y="24"/>
                    <a:pt x="6" y="23"/>
                  </a:cubicBezTo>
                  <a:cubicBezTo>
                    <a:pt x="6" y="22"/>
                    <a:pt x="6" y="20"/>
                    <a:pt x="6" y="19"/>
                  </a:cubicBezTo>
                  <a:cubicBezTo>
                    <a:pt x="6" y="17"/>
                    <a:pt x="5" y="15"/>
                    <a:pt x="5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7" name="Freeform 2392"/>
            <p:cNvSpPr>
              <a:spLocks/>
            </p:cNvSpPr>
            <p:nvPr/>
          </p:nvSpPr>
          <p:spPr bwMode="auto">
            <a:xfrm>
              <a:off x="3382962" y="2406650"/>
              <a:ext cx="26988" cy="34925"/>
            </a:xfrm>
            <a:custGeom>
              <a:avLst/>
              <a:gdLst>
                <a:gd name="T0" fmla="*/ 4 w 18"/>
                <a:gd name="T1" fmla="*/ 3 h 23"/>
                <a:gd name="T2" fmla="*/ 2 w 18"/>
                <a:gd name="T3" fmla="*/ 2 h 23"/>
                <a:gd name="T4" fmla="*/ 2 w 18"/>
                <a:gd name="T5" fmla="*/ 0 h 23"/>
                <a:gd name="T6" fmla="*/ 1 w 18"/>
                <a:gd name="T7" fmla="*/ 0 h 23"/>
                <a:gd name="T8" fmla="*/ 1 w 18"/>
                <a:gd name="T9" fmla="*/ 2 h 23"/>
                <a:gd name="T10" fmla="*/ 0 w 18"/>
                <a:gd name="T11" fmla="*/ 4 h 23"/>
                <a:gd name="T12" fmla="*/ 15 w 18"/>
                <a:gd name="T13" fmla="*/ 23 h 23"/>
                <a:gd name="T14" fmla="*/ 17 w 18"/>
                <a:gd name="T15" fmla="*/ 20 h 23"/>
                <a:gd name="T16" fmla="*/ 4 w 18"/>
                <a:gd name="T17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3">
                  <a:moveTo>
                    <a:pt x="4" y="3"/>
                  </a:moveTo>
                  <a:cubicBezTo>
                    <a:pt x="3" y="3"/>
                    <a:pt x="3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13"/>
                    <a:pt x="6" y="22"/>
                    <a:pt x="15" y="23"/>
                  </a:cubicBezTo>
                  <a:cubicBezTo>
                    <a:pt x="17" y="23"/>
                    <a:pt x="18" y="21"/>
                    <a:pt x="17" y="20"/>
                  </a:cubicBezTo>
                  <a:cubicBezTo>
                    <a:pt x="10" y="15"/>
                    <a:pt x="5" y="12"/>
                    <a:pt x="4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" name="Freeform 2393"/>
            <p:cNvSpPr>
              <a:spLocks/>
            </p:cNvSpPr>
            <p:nvPr/>
          </p:nvSpPr>
          <p:spPr bwMode="auto">
            <a:xfrm>
              <a:off x="3444874" y="2443163"/>
              <a:ext cx="52388" cy="12700"/>
            </a:xfrm>
            <a:custGeom>
              <a:avLst/>
              <a:gdLst>
                <a:gd name="T0" fmla="*/ 18 w 34"/>
                <a:gd name="T1" fmla="*/ 2 h 8"/>
                <a:gd name="T2" fmla="*/ 1 w 34"/>
                <a:gd name="T3" fmla="*/ 1 h 8"/>
                <a:gd name="T4" fmla="*/ 0 w 34"/>
                <a:gd name="T5" fmla="*/ 1 h 8"/>
                <a:gd name="T6" fmla="*/ 12 w 34"/>
                <a:gd name="T7" fmla="*/ 7 h 8"/>
                <a:gd name="T8" fmla="*/ 23 w 34"/>
                <a:gd name="T9" fmla="*/ 8 h 8"/>
                <a:gd name="T10" fmla="*/ 33 w 34"/>
                <a:gd name="T11" fmla="*/ 6 h 8"/>
                <a:gd name="T12" fmla="*/ 33 w 34"/>
                <a:gd name="T13" fmla="*/ 3 h 8"/>
                <a:gd name="T14" fmla="*/ 18 w 34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8">
                  <a:moveTo>
                    <a:pt x="18" y="2"/>
                  </a:moveTo>
                  <a:cubicBezTo>
                    <a:pt x="12" y="3"/>
                    <a:pt x="5" y="3"/>
                    <a:pt x="1" y="1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3" y="5"/>
                    <a:pt x="8" y="7"/>
                    <a:pt x="12" y="7"/>
                  </a:cubicBezTo>
                  <a:cubicBezTo>
                    <a:pt x="16" y="8"/>
                    <a:pt x="20" y="8"/>
                    <a:pt x="23" y="8"/>
                  </a:cubicBezTo>
                  <a:cubicBezTo>
                    <a:pt x="27" y="8"/>
                    <a:pt x="31" y="8"/>
                    <a:pt x="33" y="6"/>
                  </a:cubicBezTo>
                  <a:cubicBezTo>
                    <a:pt x="34" y="5"/>
                    <a:pt x="34" y="4"/>
                    <a:pt x="33" y="3"/>
                  </a:cubicBezTo>
                  <a:cubicBezTo>
                    <a:pt x="29" y="0"/>
                    <a:pt x="22" y="2"/>
                    <a:pt x="18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" name="Freeform 2394"/>
            <p:cNvSpPr>
              <a:spLocks/>
            </p:cNvSpPr>
            <p:nvPr/>
          </p:nvSpPr>
          <p:spPr bwMode="auto">
            <a:xfrm>
              <a:off x="3538537" y="2451100"/>
              <a:ext cx="53975" cy="14288"/>
            </a:xfrm>
            <a:custGeom>
              <a:avLst/>
              <a:gdLst>
                <a:gd name="T0" fmla="*/ 33 w 34"/>
                <a:gd name="T1" fmla="*/ 2 h 9"/>
                <a:gd name="T2" fmla="*/ 19 w 34"/>
                <a:gd name="T3" fmla="*/ 4 h 9"/>
                <a:gd name="T4" fmla="*/ 0 w 34"/>
                <a:gd name="T5" fmla="*/ 3 h 9"/>
                <a:gd name="T6" fmla="*/ 0 w 34"/>
                <a:gd name="T7" fmla="*/ 3 h 9"/>
                <a:gd name="T8" fmla="*/ 14 w 34"/>
                <a:gd name="T9" fmla="*/ 9 h 9"/>
                <a:gd name="T10" fmla="*/ 33 w 34"/>
                <a:gd name="T11" fmla="*/ 5 h 9"/>
                <a:gd name="T12" fmla="*/ 33 w 3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9">
                  <a:moveTo>
                    <a:pt x="33" y="2"/>
                  </a:moveTo>
                  <a:cubicBezTo>
                    <a:pt x="28" y="0"/>
                    <a:pt x="23" y="3"/>
                    <a:pt x="19" y="4"/>
                  </a:cubicBezTo>
                  <a:cubicBezTo>
                    <a:pt x="13" y="5"/>
                    <a:pt x="6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7"/>
                    <a:pt x="8" y="9"/>
                    <a:pt x="14" y="9"/>
                  </a:cubicBezTo>
                  <a:cubicBezTo>
                    <a:pt x="20" y="9"/>
                    <a:pt x="28" y="8"/>
                    <a:pt x="33" y="5"/>
                  </a:cubicBezTo>
                  <a:cubicBezTo>
                    <a:pt x="34" y="4"/>
                    <a:pt x="34" y="2"/>
                    <a:pt x="3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" name="Freeform 2395"/>
            <p:cNvSpPr>
              <a:spLocks/>
            </p:cNvSpPr>
            <p:nvPr/>
          </p:nvSpPr>
          <p:spPr bwMode="auto">
            <a:xfrm>
              <a:off x="3636962" y="2449513"/>
              <a:ext cx="39688" cy="12700"/>
            </a:xfrm>
            <a:custGeom>
              <a:avLst/>
              <a:gdLst>
                <a:gd name="T0" fmla="*/ 23 w 25"/>
                <a:gd name="T1" fmla="*/ 2 h 8"/>
                <a:gd name="T2" fmla="*/ 1 w 25"/>
                <a:gd name="T3" fmla="*/ 3 h 8"/>
                <a:gd name="T4" fmla="*/ 1 w 25"/>
                <a:gd name="T5" fmla="*/ 5 h 8"/>
                <a:gd name="T6" fmla="*/ 23 w 25"/>
                <a:gd name="T7" fmla="*/ 6 h 8"/>
                <a:gd name="T8" fmla="*/ 23 w 25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8">
                  <a:moveTo>
                    <a:pt x="23" y="2"/>
                  </a:moveTo>
                  <a:cubicBezTo>
                    <a:pt x="16" y="0"/>
                    <a:pt x="8" y="2"/>
                    <a:pt x="1" y="3"/>
                  </a:cubicBezTo>
                  <a:cubicBezTo>
                    <a:pt x="0" y="3"/>
                    <a:pt x="0" y="5"/>
                    <a:pt x="1" y="5"/>
                  </a:cubicBezTo>
                  <a:cubicBezTo>
                    <a:pt x="8" y="7"/>
                    <a:pt x="16" y="8"/>
                    <a:pt x="23" y="6"/>
                  </a:cubicBezTo>
                  <a:cubicBezTo>
                    <a:pt x="25" y="6"/>
                    <a:pt x="25" y="3"/>
                    <a:pt x="2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" name="Freeform 2396"/>
            <p:cNvSpPr>
              <a:spLocks/>
            </p:cNvSpPr>
            <p:nvPr/>
          </p:nvSpPr>
          <p:spPr bwMode="auto">
            <a:xfrm>
              <a:off x="3829049" y="2459038"/>
              <a:ext cx="46038" cy="14288"/>
            </a:xfrm>
            <a:custGeom>
              <a:avLst/>
              <a:gdLst>
                <a:gd name="T0" fmla="*/ 27 w 29"/>
                <a:gd name="T1" fmla="*/ 0 h 9"/>
                <a:gd name="T2" fmla="*/ 16 w 29"/>
                <a:gd name="T3" fmla="*/ 2 h 9"/>
                <a:gd name="T4" fmla="*/ 2 w 29"/>
                <a:gd name="T5" fmla="*/ 4 h 9"/>
                <a:gd name="T6" fmla="*/ 2 w 29"/>
                <a:gd name="T7" fmla="*/ 7 h 9"/>
                <a:gd name="T8" fmla="*/ 28 w 29"/>
                <a:gd name="T9" fmla="*/ 3 h 9"/>
                <a:gd name="T10" fmla="*/ 27 w 2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9">
                  <a:moveTo>
                    <a:pt x="27" y="0"/>
                  </a:moveTo>
                  <a:cubicBezTo>
                    <a:pt x="23" y="0"/>
                    <a:pt x="20" y="1"/>
                    <a:pt x="16" y="2"/>
                  </a:cubicBezTo>
                  <a:cubicBezTo>
                    <a:pt x="11" y="3"/>
                    <a:pt x="6" y="3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10" y="8"/>
                    <a:pt x="21" y="9"/>
                    <a:pt x="28" y="3"/>
                  </a:cubicBezTo>
                  <a:cubicBezTo>
                    <a:pt x="29" y="2"/>
                    <a:pt x="28" y="0"/>
                    <a:pt x="2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" name="Freeform 2397"/>
            <p:cNvSpPr>
              <a:spLocks/>
            </p:cNvSpPr>
            <p:nvPr/>
          </p:nvSpPr>
          <p:spPr bwMode="auto">
            <a:xfrm>
              <a:off x="3905249" y="2455863"/>
              <a:ext cx="46038" cy="11113"/>
            </a:xfrm>
            <a:custGeom>
              <a:avLst/>
              <a:gdLst>
                <a:gd name="T0" fmla="*/ 15 w 29"/>
                <a:gd name="T1" fmla="*/ 1 h 7"/>
                <a:gd name="T2" fmla="*/ 1 w 29"/>
                <a:gd name="T3" fmla="*/ 3 h 7"/>
                <a:gd name="T4" fmla="*/ 1 w 29"/>
                <a:gd name="T5" fmla="*/ 4 h 7"/>
                <a:gd name="T6" fmla="*/ 15 w 29"/>
                <a:gd name="T7" fmla="*/ 6 h 7"/>
                <a:gd name="T8" fmla="*/ 28 w 29"/>
                <a:gd name="T9" fmla="*/ 5 h 7"/>
                <a:gd name="T10" fmla="*/ 28 w 29"/>
                <a:gd name="T11" fmla="*/ 2 h 7"/>
                <a:gd name="T12" fmla="*/ 15 w 29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7">
                  <a:moveTo>
                    <a:pt x="15" y="1"/>
                  </a:moveTo>
                  <a:cubicBezTo>
                    <a:pt x="10" y="2"/>
                    <a:pt x="5" y="1"/>
                    <a:pt x="1" y="3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5" y="6"/>
                    <a:pt x="10" y="6"/>
                    <a:pt x="15" y="6"/>
                  </a:cubicBezTo>
                  <a:cubicBezTo>
                    <a:pt x="20" y="7"/>
                    <a:pt x="24" y="7"/>
                    <a:pt x="28" y="5"/>
                  </a:cubicBezTo>
                  <a:cubicBezTo>
                    <a:pt x="29" y="5"/>
                    <a:pt x="29" y="3"/>
                    <a:pt x="28" y="2"/>
                  </a:cubicBezTo>
                  <a:cubicBezTo>
                    <a:pt x="24" y="0"/>
                    <a:pt x="20" y="1"/>
                    <a:pt x="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" name="Freeform 2398"/>
            <p:cNvSpPr>
              <a:spLocks/>
            </p:cNvSpPr>
            <p:nvPr/>
          </p:nvSpPr>
          <p:spPr bwMode="auto">
            <a:xfrm>
              <a:off x="3987799" y="2455863"/>
              <a:ext cx="46038" cy="11113"/>
            </a:xfrm>
            <a:custGeom>
              <a:avLst/>
              <a:gdLst>
                <a:gd name="T0" fmla="*/ 29 w 30"/>
                <a:gd name="T1" fmla="*/ 2 h 7"/>
                <a:gd name="T2" fmla="*/ 17 w 30"/>
                <a:gd name="T3" fmla="*/ 1 h 7"/>
                <a:gd name="T4" fmla="*/ 3 w 30"/>
                <a:gd name="T5" fmla="*/ 1 h 7"/>
                <a:gd name="T6" fmla="*/ 3 w 30"/>
                <a:gd name="T7" fmla="*/ 6 h 7"/>
                <a:gd name="T8" fmla="*/ 17 w 30"/>
                <a:gd name="T9" fmla="*/ 7 h 7"/>
                <a:gd name="T10" fmla="*/ 29 w 30"/>
                <a:gd name="T11" fmla="*/ 5 h 7"/>
                <a:gd name="T12" fmla="*/ 29 w 30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7">
                  <a:moveTo>
                    <a:pt x="29" y="2"/>
                  </a:moveTo>
                  <a:cubicBezTo>
                    <a:pt x="25" y="0"/>
                    <a:pt x="21" y="1"/>
                    <a:pt x="17" y="1"/>
                  </a:cubicBezTo>
                  <a:cubicBezTo>
                    <a:pt x="12" y="1"/>
                    <a:pt x="8" y="1"/>
                    <a:pt x="3" y="1"/>
                  </a:cubicBezTo>
                  <a:cubicBezTo>
                    <a:pt x="0" y="2"/>
                    <a:pt x="0" y="6"/>
                    <a:pt x="3" y="6"/>
                  </a:cubicBezTo>
                  <a:cubicBezTo>
                    <a:pt x="8" y="6"/>
                    <a:pt x="12" y="7"/>
                    <a:pt x="17" y="7"/>
                  </a:cubicBezTo>
                  <a:cubicBezTo>
                    <a:pt x="21" y="7"/>
                    <a:pt x="25" y="7"/>
                    <a:pt x="29" y="5"/>
                  </a:cubicBezTo>
                  <a:cubicBezTo>
                    <a:pt x="30" y="5"/>
                    <a:pt x="30" y="3"/>
                    <a:pt x="29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" name="Freeform 2399"/>
            <p:cNvSpPr>
              <a:spLocks/>
            </p:cNvSpPr>
            <p:nvPr/>
          </p:nvSpPr>
          <p:spPr bwMode="auto">
            <a:xfrm>
              <a:off x="4067174" y="2441575"/>
              <a:ext cx="38100" cy="19050"/>
            </a:xfrm>
            <a:custGeom>
              <a:avLst/>
              <a:gdLst>
                <a:gd name="T0" fmla="*/ 22 w 25"/>
                <a:gd name="T1" fmla="*/ 1 h 12"/>
                <a:gd name="T2" fmla="*/ 1 w 25"/>
                <a:gd name="T3" fmla="*/ 8 h 12"/>
                <a:gd name="T4" fmla="*/ 1 w 25"/>
                <a:gd name="T5" fmla="*/ 11 h 12"/>
                <a:gd name="T6" fmla="*/ 16 w 25"/>
                <a:gd name="T7" fmla="*/ 10 h 12"/>
                <a:gd name="T8" fmla="*/ 25 w 25"/>
                <a:gd name="T9" fmla="*/ 3 h 12"/>
                <a:gd name="T10" fmla="*/ 22 w 25"/>
                <a:gd name="T11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2">
                  <a:moveTo>
                    <a:pt x="22" y="1"/>
                  </a:moveTo>
                  <a:cubicBezTo>
                    <a:pt x="16" y="5"/>
                    <a:pt x="9" y="6"/>
                    <a:pt x="1" y="8"/>
                  </a:cubicBezTo>
                  <a:cubicBezTo>
                    <a:pt x="0" y="8"/>
                    <a:pt x="0" y="10"/>
                    <a:pt x="1" y="11"/>
                  </a:cubicBezTo>
                  <a:cubicBezTo>
                    <a:pt x="6" y="12"/>
                    <a:pt x="11" y="12"/>
                    <a:pt x="16" y="10"/>
                  </a:cubicBezTo>
                  <a:cubicBezTo>
                    <a:pt x="20" y="9"/>
                    <a:pt x="23" y="7"/>
                    <a:pt x="25" y="3"/>
                  </a:cubicBezTo>
                  <a:cubicBezTo>
                    <a:pt x="25" y="1"/>
                    <a:pt x="24" y="0"/>
                    <a:pt x="2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5" name="Freeform 2400"/>
            <p:cNvSpPr>
              <a:spLocks/>
            </p:cNvSpPr>
            <p:nvPr/>
          </p:nvSpPr>
          <p:spPr bwMode="auto">
            <a:xfrm>
              <a:off x="4117974" y="2381250"/>
              <a:ext cx="15875" cy="50800"/>
            </a:xfrm>
            <a:custGeom>
              <a:avLst/>
              <a:gdLst>
                <a:gd name="T0" fmla="*/ 3 w 10"/>
                <a:gd name="T1" fmla="*/ 2 h 32"/>
                <a:gd name="T2" fmla="*/ 3 w 10"/>
                <a:gd name="T3" fmla="*/ 14 h 32"/>
                <a:gd name="T4" fmla="*/ 0 w 10"/>
                <a:gd name="T5" fmla="*/ 30 h 32"/>
                <a:gd name="T6" fmla="*/ 2 w 10"/>
                <a:gd name="T7" fmla="*/ 31 h 32"/>
                <a:gd name="T8" fmla="*/ 6 w 10"/>
                <a:gd name="T9" fmla="*/ 1 h 32"/>
                <a:gd name="T10" fmla="*/ 3 w 10"/>
                <a:gd name="T11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2">
                  <a:moveTo>
                    <a:pt x="3" y="2"/>
                  </a:moveTo>
                  <a:cubicBezTo>
                    <a:pt x="2" y="6"/>
                    <a:pt x="3" y="10"/>
                    <a:pt x="3" y="14"/>
                  </a:cubicBezTo>
                  <a:cubicBezTo>
                    <a:pt x="3" y="19"/>
                    <a:pt x="1" y="25"/>
                    <a:pt x="0" y="30"/>
                  </a:cubicBezTo>
                  <a:cubicBezTo>
                    <a:pt x="0" y="31"/>
                    <a:pt x="1" y="32"/>
                    <a:pt x="2" y="31"/>
                  </a:cubicBezTo>
                  <a:cubicBezTo>
                    <a:pt x="6" y="23"/>
                    <a:pt x="10" y="10"/>
                    <a:pt x="6" y="1"/>
                  </a:cubicBezTo>
                  <a:cubicBezTo>
                    <a:pt x="5" y="0"/>
                    <a:pt x="3" y="0"/>
                    <a:pt x="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6" name="Freeform 2401"/>
            <p:cNvSpPr>
              <a:spLocks/>
            </p:cNvSpPr>
            <p:nvPr/>
          </p:nvSpPr>
          <p:spPr bwMode="auto">
            <a:xfrm>
              <a:off x="4121149" y="2293938"/>
              <a:ext cx="7938" cy="61913"/>
            </a:xfrm>
            <a:custGeom>
              <a:avLst/>
              <a:gdLst>
                <a:gd name="T0" fmla="*/ 1 w 5"/>
                <a:gd name="T1" fmla="*/ 2 h 40"/>
                <a:gd name="T2" fmla="*/ 0 w 5"/>
                <a:gd name="T3" fmla="*/ 8 h 40"/>
                <a:gd name="T4" fmla="*/ 0 w 5"/>
                <a:gd name="T5" fmla="*/ 19 h 40"/>
                <a:gd name="T6" fmla="*/ 1 w 5"/>
                <a:gd name="T7" fmla="*/ 38 h 40"/>
                <a:gd name="T8" fmla="*/ 4 w 5"/>
                <a:gd name="T9" fmla="*/ 38 h 40"/>
                <a:gd name="T10" fmla="*/ 5 w 5"/>
                <a:gd name="T11" fmla="*/ 19 h 40"/>
                <a:gd name="T12" fmla="*/ 5 w 5"/>
                <a:gd name="T13" fmla="*/ 11 h 40"/>
                <a:gd name="T14" fmla="*/ 4 w 5"/>
                <a:gd name="T15" fmla="*/ 2 h 40"/>
                <a:gd name="T16" fmla="*/ 1 w 5"/>
                <a:gd name="T17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40">
                  <a:moveTo>
                    <a:pt x="1" y="2"/>
                  </a:moveTo>
                  <a:cubicBezTo>
                    <a:pt x="0" y="5"/>
                    <a:pt x="0" y="5"/>
                    <a:pt x="0" y="8"/>
                  </a:cubicBezTo>
                  <a:cubicBezTo>
                    <a:pt x="0" y="12"/>
                    <a:pt x="0" y="15"/>
                    <a:pt x="0" y="19"/>
                  </a:cubicBezTo>
                  <a:cubicBezTo>
                    <a:pt x="0" y="25"/>
                    <a:pt x="0" y="31"/>
                    <a:pt x="1" y="38"/>
                  </a:cubicBezTo>
                  <a:cubicBezTo>
                    <a:pt x="1" y="40"/>
                    <a:pt x="4" y="40"/>
                    <a:pt x="4" y="38"/>
                  </a:cubicBezTo>
                  <a:cubicBezTo>
                    <a:pt x="4" y="31"/>
                    <a:pt x="5" y="25"/>
                    <a:pt x="5" y="19"/>
                  </a:cubicBezTo>
                  <a:cubicBezTo>
                    <a:pt x="5" y="16"/>
                    <a:pt x="5" y="13"/>
                    <a:pt x="5" y="11"/>
                  </a:cubicBezTo>
                  <a:cubicBezTo>
                    <a:pt x="5" y="7"/>
                    <a:pt x="4" y="5"/>
                    <a:pt x="4" y="2"/>
                  </a:cubicBezTo>
                  <a:cubicBezTo>
                    <a:pt x="3" y="0"/>
                    <a:pt x="1" y="0"/>
                    <a:pt x="1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" name="Freeform 2402"/>
            <p:cNvSpPr>
              <a:spLocks/>
            </p:cNvSpPr>
            <p:nvPr/>
          </p:nvSpPr>
          <p:spPr bwMode="auto">
            <a:xfrm>
              <a:off x="4113212" y="2222500"/>
              <a:ext cx="15875" cy="49213"/>
            </a:xfrm>
            <a:custGeom>
              <a:avLst/>
              <a:gdLst>
                <a:gd name="T0" fmla="*/ 5 w 10"/>
                <a:gd name="T1" fmla="*/ 0 h 32"/>
                <a:gd name="T2" fmla="*/ 2 w 10"/>
                <a:gd name="T3" fmla="*/ 0 h 32"/>
                <a:gd name="T4" fmla="*/ 2 w 10"/>
                <a:gd name="T5" fmla="*/ 12 h 32"/>
                <a:gd name="T6" fmla="*/ 6 w 10"/>
                <a:gd name="T7" fmla="*/ 30 h 32"/>
                <a:gd name="T8" fmla="*/ 8 w 10"/>
                <a:gd name="T9" fmla="*/ 30 h 32"/>
                <a:gd name="T10" fmla="*/ 9 w 10"/>
                <a:gd name="T11" fmla="*/ 13 h 32"/>
                <a:gd name="T12" fmla="*/ 5 w 10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2">
                  <a:moveTo>
                    <a:pt x="5" y="0"/>
                  </a:moveTo>
                  <a:cubicBezTo>
                    <a:pt x="4" y="0"/>
                    <a:pt x="3" y="0"/>
                    <a:pt x="2" y="0"/>
                  </a:cubicBezTo>
                  <a:cubicBezTo>
                    <a:pt x="0" y="4"/>
                    <a:pt x="2" y="8"/>
                    <a:pt x="2" y="12"/>
                  </a:cubicBezTo>
                  <a:cubicBezTo>
                    <a:pt x="4" y="18"/>
                    <a:pt x="5" y="24"/>
                    <a:pt x="6" y="30"/>
                  </a:cubicBezTo>
                  <a:cubicBezTo>
                    <a:pt x="7" y="31"/>
                    <a:pt x="8" y="32"/>
                    <a:pt x="8" y="30"/>
                  </a:cubicBezTo>
                  <a:cubicBezTo>
                    <a:pt x="10" y="24"/>
                    <a:pt x="10" y="19"/>
                    <a:pt x="9" y="13"/>
                  </a:cubicBezTo>
                  <a:cubicBezTo>
                    <a:pt x="9" y="9"/>
                    <a:pt x="9" y="2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" name="Freeform 2403"/>
            <p:cNvSpPr>
              <a:spLocks/>
            </p:cNvSpPr>
            <p:nvPr/>
          </p:nvSpPr>
          <p:spPr bwMode="auto">
            <a:xfrm>
              <a:off x="4114799" y="2149475"/>
              <a:ext cx="14288" cy="47625"/>
            </a:xfrm>
            <a:custGeom>
              <a:avLst/>
              <a:gdLst>
                <a:gd name="T0" fmla="*/ 5 w 9"/>
                <a:gd name="T1" fmla="*/ 28 h 31"/>
                <a:gd name="T2" fmla="*/ 8 w 9"/>
                <a:gd name="T3" fmla="*/ 26 h 31"/>
                <a:gd name="T4" fmla="*/ 4 w 9"/>
                <a:gd name="T5" fmla="*/ 2 h 31"/>
                <a:gd name="T6" fmla="*/ 2 w 9"/>
                <a:gd name="T7" fmla="*/ 2 h 31"/>
                <a:gd name="T8" fmla="*/ 0 w 9"/>
                <a:gd name="T9" fmla="*/ 6 h 31"/>
                <a:gd name="T10" fmla="*/ 0 w 9"/>
                <a:gd name="T11" fmla="*/ 15 h 31"/>
                <a:gd name="T12" fmla="*/ 5 w 9"/>
                <a:gd name="T13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1">
                  <a:moveTo>
                    <a:pt x="5" y="28"/>
                  </a:moveTo>
                  <a:cubicBezTo>
                    <a:pt x="6" y="31"/>
                    <a:pt x="9" y="29"/>
                    <a:pt x="8" y="26"/>
                  </a:cubicBezTo>
                  <a:cubicBezTo>
                    <a:pt x="5" y="19"/>
                    <a:pt x="5" y="11"/>
                    <a:pt x="4" y="2"/>
                  </a:cubicBezTo>
                  <a:cubicBezTo>
                    <a:pt x="4" y="1"/>
                    <a:pt x="2" y="0"/>
                    <a:pt x="2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9"/>
                    <a:pt x="0" y="12"/>
                    <a:pt x="0" y="15"/>
                  </a:cubicBezTo>
                  <a:cubicBezTo>
                    <a:pt x="1" y="20"/>
                    <a:pt x="2" y="24"/>
                    <a:pt x="5" y="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9" name="Freeform 2404"/>
            <p:cNvSpPr>
              <a:spLocks/>
            </p:cNvSpPr>
            <p:nvPr/>
          </p:nvSpPr>
          <p:spPr bwMode="auto">
            <a:xfrm>
              <a:off x="3713162" y="2498725"/>
              <a:ext cx="17463" cy="11113"/>
            </a:xfrm>
            <a:custGeom>
              <a:avLst/>
              <a:gdLst>
                <a:gd name="T0" fmla="*/ 8 w 11"/>
                <a:gd name="T1" fmla="*/ 1 h 7"/>
                <a:gd name="T2" fmla="*/ 1 w 11"/>
                <a:gd name="T3" fmla="*/ 5 h 7"/>
                <a:gd name="T4" fmla="*/ 3 w 11"/>
                <a:gd name="T5" fmla="*/ 6 h 7"/>
                <a:gd name="T6" fmla="*/ 10 w 11"/>
                <a:gd name="T7" fmla="*/ 2 h 7"/>
                <a:gd name="T8" fmla="*/ 8 w 11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8" y="1"/>
                  </a:moveTo>
                  <a:cubicBezTo>
                    <a:pt x="6" y="3"/>
                    <a:pt x="3" y="3"/>
                    <a:pt x="1" y="5"/>
                  </a:cubicBezTo>
                  <a:cubicBezTo>
                    <a:pt x="0" y="5"/>
                    <a:pt x="2" y="7"/>
                    <a:pt x="3" y="6"/>
                  </a:cubicBezTo>
                  <a:cubicBezTo>
                    <a:pt x="5" y="4"/>
                    <a:pt x="8" y="4"/>
                    <a:pt x="10" y="2"/>
                  </a:cubicBezTo>
                  <a:cubicBezTo>
                    <a:pt x="11" y="2"/>
                    <a:pt x="9" y="0"/>
                    <a:pt x="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0" name="Freeform 2405"/>
            <p:cNvSpPr>
              <a:spLocks/>
            </p:cNvSpPr>
            <p:nvPr/>
          </p:nvSpPr>
          <p:spPr bwMode="auto">
            <a:xfrm>
              <a:off x="3833812" y="2051050"/>
              <a:ext cx="6350" cy="20638"/>
            </a:xfrm>
            <a:custGeom>
              <a:avLst/>
              <a:gdLst>
                <a:gd name="T0" fmla="*/ 4 w 4"/>
                <a:gd name="T1" fmla="*/ 1 h 13"/>
                <a:gd name="T2" fmla="*/ 1 w 4"/>
                <a:gd name="T3" fmla="*/ 1 h 13"/>
                <a:gd name="T4" fmla="*/ 1 w 4"/>
                <a:gd name="T5" fmla="*/ 8 h 13"/>
                <a:gd name="T6" fmla="*/ 2 w 4"/>
                <a:gd name="T7" fmla="*/ 13 h 13"/>
                <a:gd name="T8" fmla="*/ 3 w 4"/>
                <a:gd name="T9" fmla="*/ 13 h 13"/>
                <a:gd name="T10" fmla="*/ 4 w 4"/>
                <a:gd name="T11" fmla="*/ 8 h 13"/>
                <a:gd name="T12" fmla="*/ 4 w 4"/>
                <a:gd name="T13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3">
                  <a:moveTo>
                    <a:pt x="4" y="1"/>
                  </a:moveTo>
                  <a:cubicBezTo>
                    <a:pt x="4" y="0"/>
                    <a:pt x="1" y="0"/>
                    <a:pt x="1" y="1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0"/>
                    <a:pt x="0" y="12"/>
                    <a:pt x="2" y="13"/>
                  </a:cubicBezTo>
                  <a:cubicBezTo>
                    <a:pt x="2" y="13"/>
                    <a:pt x="3" y="13"/>
                    <a:pt x="3" y="13"/>
                  </a:cubicBezTo>
                  <a:cubicBezTo>
                    <a:pt x="4" y="12"/>
                    <a:pt x="4" y="10"/>
                    <a:pt x="4" y="8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1" name="Freeform 2406"/>
            <p:cNvSpPr>
              <a:spLocks/>
            </p:cNvSpPr>
            <p:nvPr/>
          </p:nvSpPr>
          <p:spPr bwMode="auto">
            <a:xfrm>
              <a:off x="3906837" y="2051050"/>
              <a:ext cx="4763" cy="20638"/>
            </a:xfrm>
            <a:custGeom>
              <a:avLst/>
              <a:gdLst>
                <a:gd name="T0" fmla="*/ 2 w 3"/>
                <a:gd name="T1" fmla="*/ 13 h 13"/>
                <a:gd name="T2" fmla="*/ 3 w 3"/>
                <a:gd name="T3" fmla="*/ 8 h 13"/>
                <a:gd name="T4" fmla="*/ 3 w 3"/>
                <a:gd name="T5" fmla="*/ 1 h 13"/>
                <a:gd name="T6" fmla="*/ 0 w 3"/>
                <a:gd name="T7" fmla="*/ 1 h 13"/>
                <a:gd name="T8" fmla="*/ 0 w 3"/>
                <a:gd name="T9" fmla="*/ 7 h 13"/>
                <a:gd name="T10" fmla="*/ 1 w 3"/>
                <a:gd name="T11" fmla="*/ 13 h 13"/>
                <a:gd name="T12" fmla="*/ 2 w 3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3">
                  <a:moveTo>
                    <a:pt x="2" y="13"/>
                  </a:moveTo>
                  <a:cubicBezTo>
                    <a:pt x="3" y="11"/>
                    <a:pt x="3" y="10"/>
                    <a:pt x="3" y="8"/>
                  </a:cubicBezTo>
                  <a:cubicBezTo>
                    <a:pt x="3" y="6"/>
                    <a:pt x="3" y="4"/>
                    <a:pt x="3" y="1"/>
                  </a:cubicBezTo>
                  <a:cubicBezTo>
                    <a:pt x="3" y="0"/>
                    <a:pt x="0" y="0"/>
                    <a:pt x="0" y="1"/>
                  </a:cubicBezTo>
                  <a:cubicBezTo>
                    <a:pt x="0" y="3"/>
                    <a:pt x="0" y="5"/>
                    <a:pt x="0" y="7"/>
                  </a:cubicBezTo>
                  <a:cubicBezTo>
                    <a:pt x="0" y="9"/>
                    <a:pt x="0" y="11"/>
                    <a:pt x="1" y="13"/>
                  </a:cubicBezTo>
                  <a:cubicBezTo>
                    <a:pt x="1" y="13"/>
                    <a:pt x="2" y="13"/>
                    <a:pt x="2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2" name="Freeform 2407"/>
            <p:cNvSpPr>
              <a:spLocks noEditPoints="1"/>
            </p:cNvSpPr>
            <p:nvPr/>
          </p:nvSpPr>
          <p:spPr bwMode="auto">
            <a:xfrm>
              <a:off x="3305174" y="1924050"/>
              <a:ext cx="873125" cy="801688"/>
            </a:xfrm>
            <a:custGeom>
              <a:avLst/>
              <a:gdLst>
                <a:gd name="T0" fmla="*/ 395 w 563"/>
                <a:gd name="T1" fmla="*/ 76 h 517"/>
                <a:gd name="T2" fmla="*/ 205 w 563"/>
                <a:gd name="T3" fmla="*/ 14 h 517"/>
                <a:gd name="T4" fmla="*/ 146 w 563"/>
                <a:gd name="T5" fmla="*/ 88 h 517"/>
                <a:gd name="T6" fmla="*/ 7 w 563"/>
                <a:gd name="T7" fmla="*/ 114 h 517"/>
                <a:gd name="T8" fmla="*/ 43 w 563"/>
                <a:gd name="T9" fmla="*/ 349 h 517"/>
                <a:gd name="T10" fmla="*/ 106 w 563"/>
                <a:gd name="T11" fmla="*/ 497 h 517"/>
                <a:gd name="T12" fmla="*/ 536 w 563"/>
                <a:gd name="T13" fmla="*/ 400 h 517"/>
                <a:gd name="T14" fmla="*/ 317 w 563"/>
                <a:gd name="T15" fmla="*/ 374 h 517"/>
                <a:gd name="T16" fmla="*/ 262 w 563"/>
                <a:gd name="T17" fmla="*/ 389 h 517"/>
                <a:gd name="T18" fmla="*/ 260 w 563"/>
                <a:gd name="T19" fmla="*/ 357 h 517"/>
                <a:gd name="T20" fmla="*/ 275 w 563"/>
                <a:gd name="T21" fmla="*/ 390 h 517"/>
                <a:gd name="T22" fmla="*/ 297 w 563"/>
                <a:gd name="T23" fmla="*/ 407 h 517"/>
                <a:gd name="T24" fmla="*/ 320 w 563"/>
                <a:gd name="T25" fmla="*/ 391 h 517"/>
                <a:gd name="T26" fmla="*/ 308 w 563"/>
                <a:gd name="T27" fmla="*/ 97 h 517"/>
                <a:gd name="T28" fmla="*/ 267 w 563"/>
                <a:gd name="T29" fmla="*/ 40 h 517"/>
                <a:gd name="T30" fmla="*/ 336 w 563"/>
                <a:gd name="T31" fmla="*/ 39 h 517"/>
                <a:gd name="T32" fmla="*/ 209 w 563"/>
                <a:gd name="T33" fmla="*/ 103 h 517"/>
                <a:gd name="T34" fmla="*/ 308 w 563"/>
                <a:gd name="T35" fmla="*/ 25 h 517"/>
                <a:gd name="T36" fmla="*/ 246 w 563"/>
                <a:gd name="T37" fmla="*/ 37 h 517"/>
                <a:gd name="T38" fmla="*/ 215 w 563"/>
                <a:gd name="T39" fmla="*/ 38 h 517"/>
                <a:gd name="T40" fmla="*/ 184 w 563"/>
                <a:gd name="T41" fmla="*/ 56 h 517"/>
                <a:gd name="T42" fmla="*/ 184 w 563"/>
                <a:gd name="T43" fmla="*/ 52 h 517"/>
                <a:gd name="T44" fmla="*/ 277 w 563"/>
                <a:gd name="T45" fmla="*/ 35 h 517"/>
                <a:gd name="T46" fmla="*/ 343 w 563"/>
                <a:gd name="T47" fmla="*/ 21 h 517"/>
                <a:gd name="T48" fmla="*/ 167 w 563"/>
                <a:gd name="T49" fmla="*/ 67 h 517"/>
                <a:gd name="T50" fmla="*/ 185 w 563"/>
                <a:gd name="T51" fmla="*/ 81 h 517"/>
                <a:gd name="T52" fmla="*/ 188 w 563"/>
                <a:gd name="T53" fmla="*/ 54 h 517"/>
                <a:gd name="T54" fmla="*/ 344 w 563"/>
                <a:gd name="T55" fmla="*/ 49 h 517"/>
                <a:gd name="T56" fmla="*/ 345 w 563"/>
                <a:gd name="T57" fmla="*/ 50 h 517"/>
                <a:gd name="T58" fmla="*/ 356 w 563"/>
                <a:gd name="T59" fmla="*/ 75 h 517"/>
                <a:gd name="T60" fmla="*/ 361 w 563"/>
                <a:gd name="T61" fmla="*/ 76 h 517"/>
                <a:gd name="T62" fmla="*/ 196 w 563"/>
                <a:gd name="T63" fmla="*/ 104 h 517"/>
                <a:gd name="T64" fmla="*/ 173 w 563"/>
                <a:gd name="T65" fmla="*/ 87 h 517"/>
                <a:gd name="T66" fmla="*/ 323 w 563"/>
                <a:gd name="T67" fmla="*/ 394 h 517"/>
                <a:gd name="T68" fmla="*/ 317 w 563"/>
                <a:gd name="T69" fmla="*/ 349 h 517"/>
                <a:gd name="T70" fmla="*/ 304 w 563"/>
                <a:gd name="T71" fmla="*/ 336 h 517"/>
                <a:gd name="T72" fmla="*/ 262 w 563"/>
                <a:gd name="T73" fmla="*/ 324 h 517"/>
                <a:gd name="T74" fmla="*/ 265 w 563"/>
                <a:gd name="T75" fmla="*/ 327 h 517"/>
                <a:gd name="T76" fmla="*/ 301 w 563"/>
                <a:gd name="T77" fmla="*/ 337 h 517"/>
                <a:gd name="T78" fmla="*/ 316 w 563"/>
                <a:gd name="T79" fmla="*/ 393 h 517"/>
                <a:gd name="T80" fmla="*/ 283 w 563"/>
                <a:gd name="T81" fmla="*/ 395 h 517"/>
                <a:gd name="T82" fmla="*/ 250 w 563"/>
                <a:gd name="T83" fmla="*/ 322 h 517"/>
                <a:gd name="T84" fmla="*/ 19 w 563"/>
                <a:gd name="T85" fmla="*/ 232 h 517"/>
                <a:gd name="T86" fmla="*/ 98 w 563"/>
                <a:gd name="T87" fmla="*/ 192 h 517"/>
                <a:gd name="T88" fmla="*/ 527 w 563"/>
                <a:gd name="T89" fmla="*/ 133 h 517"/>
                <a:gd name="T90" fmla="*/ 515 w 563"/>
                <a:gd name="T91" fmla="*/ 344 h 517"/>
                <a:gd name="T92" fmla="*/ 262 w 563"/>
                <a:gd name="T93" fmla="*/ 324 h 517"/>
                <a:gd name="T94" fmla="*/ 341 w 563"/>
                <a:gd name="T95" fmla="*/ 96 h 517"/>
                <a:gd name="T96" fmla="*/ 359 w 563"/>
                <a:gd name="T97" fmla="*/ 86 h 517"/>
                <a:gd name="T98" fmla="*/ 172 w 563"/>
                <a:gd name="T99" fmla="*/ 105 h 517"/>
                <a:gd name="T100" fmla="*/ 157 w 563"/>
                <a:gd name="T101" fmla="*/ 105 h 517"/>
                <a:gd name="T102" fmla="*/ 253 w 563"/>
                <a:gd name="T103" fmla="*/ 367 h 517"/>
                <a:gd name="T104" fmla="*/ 321 w 563"/>
                <a:gd name="T105" fmla="*/ 415 h 517"/>
                <a:gd name="T106" fmla="*/ 328 w 563"/>
                <a:gd name="T107" fmla="*/ 397 h 517"/>
                <a:gd name="T108" fmla="*/ 328 w 563"/>
                <a:gd name="T109" fmla="*/ 369 h 517"/>
                <a:gd name="T110" fmla="*/ 525 w 563"/>
                <a:gd name="T111" fmla="*/ 362 h 517"/>
                <a:gd name="T112" fmla="*/ 289 w 563"/>
                <a:gd name="T113" fmla="*/ 489 h 517"/>
                <a:gd name="T114" fmla="*/ 72 w 563"/>
                <a:gd name="T115" fmla="*/ 479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3" h="517">
                  <a:moveTo>
                    <a:pt x="555" y="331"/>
                  </a:moveTo>
                  <a:cubicBezTo>
                    <a:pt x="563" y="296"/>
                    <a:pt x="561" y="261"/>
                    <a:pt x="556" y="225"/>
                  </a:cubicBezTo>
                  <a:cubicBezTo>
                    <a:pt x="553" y="206"/>
                    <a:pt x="550" y="186"/>
                    <a:pt x="547" y="167"/>
                  </a:cubicBezTo>
                  <a:cubicBezTo>
                    <a:pt x="544" y="154"/>
                    <a:pt x="543" y="141"/>
                    <a:pt x="542" y="128"/>
                  </a:cubicBezTo>
                  <a:cubicBezTo>
                    <a:pt x="541" y="119"/>
                    <a:pt x="541" y="110"/>
                    <a:pt x="542" y="101"/>
                  </a:cubicBezTo>
                  <a:cubicBezTo>
                    <a:pt x="543" y="98"/>
                    <a:pt x="538" y="97"/>
                    <a:pt x="537" y="99"/>
                  </a:cubicBezTo>
                  <a:cubicBezTo>
                    <a:pt x="536" y="98"/>
                    <a:pt x="534" y="96"/>
                    <a:pt x="532" y="96"/>
                  </a:cubicBezTo>
                  <a:cubicBezTo>
                    <a:pt x="487" y="96"/>
                    <a:pt x="442" y="95"/>
                    <a:pt x="397" y="95"/>
                  </a:cubicBezTo>
                  <a:cubicBezTo>
                    <a:pt x="396" y="89"/>
                    <a:pt x="396" y="82"/>
                    <a:pt x="395" y="76"/>
                  </a:cubicBezTo>
                  <a:cubicBezTo>
                    <a:pt x="394" y="75"/>
                    <a:pt x="393" y="74"/>
                    <a:pt x="392" y="75"/>
                  </a:cubicBezTo>
                  <a:cubicBezTo>
                    <a:pt x="388" y="76"/>
                    <a:pt x="383" y="77"/>
                    <a:pt x="379" y="77"/>
                  </a:cubicBezTo>
                  <a:cubicBezTo>
                    <a:pt x="380" y="66"/>
                    <a:pt x="377" y="56"/>
                    <a:pt x="374" y="45"/>
                  </a:cubicBezTo>
                  <a:cubicBezTo>
                    <a:pt x="372" y="36"/>
                    <a:pt x="371" y="27"/>
                    <a:pt x="368" y="18"/>
                  </a:cubicBezTo>
                  <a:cubicBezTo>
                    <a:pt x="366" y="11"/>
                    <a:pt x="364" y="7"/>
                    <a:pt x="357" y="4"/>
                  </a:cubicBezTo>
                  <a:cubicBezTo>
                    <a:pt x="349" y="1"/>
                    <a:pt x="341" y="1"/>
                    <a:pt x="332" y="0"/>
                  </a:cubicBezTo>
                  <a:cubicBezTo>
                    <a:pt x="316" y="0"/>
                    <a:pt x="300" y="2"/>
                    <a:pt x="284" y="4"/>
                  </a:cubicBezTo>
                  <a:cubicBezTo>
                    <a:pt x="281" y="4"/>
                    <a:pt x="278" y="4"/>
                    <a:pt x="275" y="4"/>
                  </a:cubicBezTo>
                  <a:cubicBezTo>
                    <a:pt x="251" y="4"/>
                    <a:pt x="228" y="8"/>
                    <a:pt x="205" y="14"/>
                  </a:cubicBezTo>
                  <a:cubicBezTo>
                    <a:pt x="200" y="15"/>
                    <a:pt x="196" y="16"/>
                    <a:pt x="192" y="16"/>
                  </a:cubicBezTo>
                  <a:cubicBezTo>
                    <a:pt x="184" y="18"/>
                    <a:pt x="176" y="20"/>
                    <a:pt x="170" y="25"/>
                  </a:cubicBezTo>
                  <a:cubicBezTo>
                    <a:pt x="169" y="25"/>
                    <a:pt x="168" y="26"/>
                    <a:pt x="167" y="27"/>
                  </a:cubicBezTo>
                  <a:cubicBezTo>
                    <a:pt x="159" y="32"/>
                    <a:pt x="151" y="39"/>
                    <a:pt x="149" y="49"/>
                  </a:cubicBezTo>
                  <a:cubicBezTo>
                    <a:pt x="146" y="62"/>
                    <a:pt x="153" y="75"/>
                    <a:pt x="161" y="85"/>
                  </a:cubicBezTo>
                  <a:cubicBezTo>
                    <a:pt x="158" y="86"/>
                    <a:pt x="155" y="86"/>
                    <a:pt x="153" y="85"/>
                  </a:cubicBezTo>
                  <a:cubicBezTo>
                    <a:pt x="152" y="85"/>
                    <a:pt x="151" y="85"/>
                    <a:pt x="150" y="85"/>
                  </a:cubicBezTo>
                  <a:cubicBezTo>
                    <a:pt x="149" y="85"/>
                    <a:pt x="148" y="86"/>
                    <a:pt x="148" y="86"/>
                  </a:cubicBezTo>
                  <a:cubicBezTo>
                    <a:pt x="147" y="87"/>
                    <a:pt x="146" y="87"/>
                    <a:pt x="146" y="88"/>
                  </a:cubicBezTo>
                  <a:cubicBezTo>
                    <a:pt x="146" y="94"/>
                    <a:pt x="145" y="100"/>
                    <a:pt x="146" y="106"/>
                  </a:cubicBezTo>
                  <a:cubicBezTo>
                    <a:pt x="125" y="106"/>
                    <a:pt x="105" y="107"/>
                    <a:pt x="84" y="107"/>
                  </a:cubicBezTo>
                  <a:cubicBezTo>
                    <a:pt x="59" y="107"/>
                    <a:pt x="35" y="109"/>
                    <a:pt x="10" y="110"/>
                  </a:cubicBezTo>
                  <a:cubicBezTo>
                    <a:pt x="10" y="110"/>
                    <a:pt x="10" y="110"/>
                    <a:pt x="10" y="110"/>
                  </a:cubicBezTo>
                  <a:cubicBezTo>
                    <a:pt x="10" y="109"/>
                    <a:pt x="10" y="109"/>
                    <a:pt x="10" y="110"/>
                  </a:cubicBezTo>
                  <a:cubicBezTo>
                    <a:pt x="10" y="110"/>
                    <a:pt x="10" y="110"/>
                    <a:pt x="10" y="110"/>
                  </a:cubicBezTo>
                  <a:cubicBezTo>
                    <a:pt x="7" y="110"/>
                    <a:pt x="4" y="110"/>
                    <a:pt x="2" y="110"/>
                  </a:cubicBezTo>
                  <a:cubicBezTo>
                    <a:pt x="0" y="110"/>
                    <a:pt x="0" y="113"/>
                    <a:pt x="2" y="113"/>
                  </a:cubicBezTo>
                  <a:cubicBezTo>
                    <a:pt x="4" y="114"/>
                    <a:pt x="6" y="114"/>
                    <a:pt x="7" y="114"/>
                  </a:cubicBezTo>
                  <a:cubicBezTo>
                    <a:pt x="6" y="114"/>
                    <a:pt x="4" y="115"/>
                    <a:pt x="2" y="116"/>
                  </a:cubicBezTo>
                  <a:cubicBezTo>
                    <a:pt x="1" y="116"/>
                    <a:pt x="2" y="117"/>
                    <a:pt x="2" y="118"/>
                  </a:cubicBezTo>
                  <a:cubicBezTo>
                    <a:pt x="4" y="119"/>
                    <a:pt x="6" y="120"/>
                    <a:pt x="8" y="121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2" y="161"/>
                    <a:pt x="4" y="204"/>
                    <a:pt x="7" y="244"/>
                  </a:cubicBezTo>
                  <a:cubicBezTo>
                    <a:pt x="9" y="268"/>
                    <a:pt x="11" y="291"/>
                    <a:pt x="19" y="314"/>
                  </a:cubicBezTo>
                  <a:cubicBezTo>
                    <a:pt x="20" y="317"/>
                    <a:pt x="21" y="321"/>
                    <a:pt x="23" y="324"/>
                  </a:cubicBezTo>
                  <a:cubicBezTo>
                    <a:pt x="25" y="329"/>
                    <a:pt x="27" y="334"/>
                    <a:pt x="31" y="339"/>
                  </a:cubicBezTo>
                  <a:cubicBezTo>
                    <a:pt x="34" y="343"/>
                    <a:pt x="38" y="346"/>
                    <a:pt x="43" y="349"/>
                  </a:cubicBezTo>
                  <a:cubicBezTo>
                    <a:pt x="42" y="351"/>
                    <a:pt x="42" y="352"/>
                    <a:pt x="42" y="353"/>
                  </a:cubicBezTo>
                  <a:cubicBezTo>
                    <a:pt x="42" y="353"/>
                    <a:pt x="42" y="353"/>
                    <a:pt x="42" y="353"/>
                  </a:cubicBezTo>
                  <a:cubicBezTo>
                    <a:pt x="41" y="352"/>
                    <a:pt x="39" y="353"/>
                    <a:pt x="40" y="354"/>
                  </a:cubicBezTo>
                  <a:cubicBezTo>
                    <a:pt x="40" y="356"/>
                    <a:pt x="41" y="357"/>
                    <a:pt x="41" y="358"/>
                  </a:cubicBezTo>
                  <a:cubicBezTo>
                    <a:pt x="39" y="378"/>
                    <a:pt x="41" y="401"/>
                    <a:pt x="43" y="421"/>
                  </a:cubicBezTo>
                  <a:cubicBezTo>
                    <a:pt x="46" y="446"/>
                    <a:pt x="50" y="471"/>
                    <a:pt x="56" y="496"/>
                  </a:cubicBezTo>
                  <a:cubicBezTo>
                    <a:pt x="57" y="499"/>
                    <a:pt x="60" y="501"/>
                    <a:pt x="63" y="501"/>
                  </a:cubicBezTo>
                  <a:cubicBezTo>
                    <a:pt x="75" y="501"/>
                    <a:pt x="86" y="499"/>
                    <a:pt x="97" y="498"/>
                  </a:cubicBezTo>
                  <a:cubicBezTo>
                    <a:pt x="100" y="497"/>
                    <a:pt x="103" y="497"/>
                    <a:pt x="106" y="497"/>
                  </a:cubicBezTo>
                  <a:cubicBezTo>
                    <a:pt x="112" y="496"/>
                    <a:pt x="119" y="496"/>
                    <a:pt x="126" y="496"/>
                  </a:cubicBezTo>
                  <a:cubicBezTo>
                    <a:pt x="133" y="496"/>
                    <a:pt x="140" y="496"/>
                    <a:pt x="147" y="496"/>
                  </a:cubicBezTo>
                  <a:cubicBezTo>
                    <a:pt x="166" y="504"/>
                    <a:pt x="187" y="507"/>
                    <a:pt x="207" y="508"/>
                  </a:cubicBezTo>
                  <a:cubicBezTo>
                    <a:pt x="242" y="510"/>
                    <a:pt x="277" y="505"/>
                    <a:pt x="312" y="502"/>
                  </a:cubicBezTo>
                  <a:cubicBezTo>
                    <a:pt x="385" y="494"/>
                    <a:pt x="462" y="517"/>
                    <a:pt x="531" y="487"/>
                  </a:cubicBezTo>
                  <a:cubicBezTo>
                    <a:pt x="537" y="491"/>
                    <a:pt x="548" y="486"/>
                    <a:pt x="545" y="477"/>
                  </a:cubicBezTo>
                  <a:cubicBezTo>
                    <a:pt x="545" y="475"/>
                    <a:pt x="544" y="473"/>
                    <a:pt x="543" y="471"/>
                  </a:cubicBezTo>
                  <a:cubicBezTo>
                    <a:pt x="545" y="452"/>
                    <a:pt x="542" y="432"/>
                    <a:pt x="538" y="413"/>
                  </a:cubicBezTo>
                  <a:cubicBezTo>
                    <a:pt x="537" y="409"/>
                    <a:pt x="537" y="405"/>
                    <a:pt x="536" y="400"/>
                  </a:cubicBezTo>
                  <a:cubicBezTo>
                    <a:pt x="535" y="386"/>
                    <a:pt x="535" y="373"/>
                    <a:pt x="534" y="359"/>
                  </a:cubicBezTo>
                  <a:cubicBezTo>
                    <a:pt x="538" y="357"/>
                    <a:pt x="542" y="355"/>
                    <a:pt x="546" y="352"/>
                  </a:cubicBezTo>
                  <a:cubicBezTo>
                    <a:pt x="548" y="351"/>
                    <a:pt x="550" y="350"/>
                    <a:pt x="551" y="347"/>
                  </a:cubicBezTo>
                  <a:cubicBezTo>
                    <a:pt x="555" y="343"/>
                    <a:pt x="557" y="337"/>
                    <a:pt x="555" y="331"/>
                  </a:cubicBezTo>
                  <a:close/>
                  <a:moveTo>
                    <a:pt x="323" y="362"/>
                  </a:moveTo>
                  <a:cubicBezTo>
                    <a:pt x="323" y="361"/>
                    <a:pt x="323" y="361"/>
                    <a:pt x="323" y="361"/>
                  </a:cubicBezTo>
                  <a:cubicBezTo>
                    <a:pt x="323" y="365"/>
                    <a:pt x="323" y="370"/>
                    <a:pt x="323" y="374"/>
                  </a:cubicBezTo>
                  <a:cubicBezTo>
                    <a:pt x="323" y="374"/>
                    <a:pt x="323" y="374"/>
                    <a:pt x="322" y="374"/>
                  </a:cubicBezTo>
                  <a:cubicBezTo>
                    <a:pt x="321" y="374"/>
                    <a:pt x="319" y="374"/>
                    <a:pt x="317" y="374"/>
                  </a:cubicBezTo>
                  <a:cubicBezTo>
                    <a:pt x="317" y="371"/>
                    <a:pt x="317" y="367"/>
                    <a:pt x="317" y="363"/>
                  </a:cubicBezTo>
                  <a:cubicBezTo>
                    <a:pt x="317" y="359"/>
                    <a:pt x="317" y="354"/>
                    <a:pt x="317" y="350"/>
                  </a:cubicBezTo>
                  <a:cubicBezTo>
                    <a:pt x="319" y="349"/>
                    <a:pt x="322" y="347"/>
                    <a:pt x="323" y="345"/>
                  </a:cubicBezTo>
                  <a:cubicBezTo>
                    <a:pt x="323" y="349"/>
                    <a:pt x="323" y="354"/>
                    <a:pt x="323" y="358"/>
                  </a:cubicBezTo>
                  <a:cubicBezTo>
                    <a:pt x="323" y="358"/>
                    <a:pt x="323" y="358"/>
                    <a:pt x="323" y="358"/>
                  </a:cubicBezTo>
                  <a:cubicBezTo>
                    <a:pt x="323" y="359"/>
                    <a:pt x="322" y="360"/>
                    <a:pt x="321" y="360"/>
                  </a:cubicBezTo>
                  <a:cubicBezTo>
                    <a:pt x="320" y="361"/>
                    <a:pt x="322" y="363"/>
                    <a:pt x="323" y="362"/>
                  </a:cubicBezTo>
                  <a:close/>
                  <a:moveTo>
                    <a:pt x="270" y="407"/>
                  </a:moveTo>
                  <a:cubicBezTo>
                    <a:pt x="265" y="403"/>
                    <a:pt x="263" y="395"/>
                    <a:pt x="262" y="389"/>
                  </a:cubicBezTo>
                  <a:cubicBezTo>
                    <a:pt x="260" y="381"/>
                    <a:pt x="259" y="373"/>
                    <a:pt x="259" y="365"/>
                  </a:cubicBezTo>
                  <a:cubicBezTo>
                    <a:pt x="259" y="364"/>
                    <a:pt x="259" y="364"/>
                    <a:pt x="259" y="364"/>
                  </a:cubicBezTo>
                  <a:cubicBezTo>
                    <a:pt x="261" y="363"/>
                    <a:pt x="262" y="360"/>
                    <a:pt x="260" y="359"/>
                  </a:cubicBezTo>
                  <a:cubicBezTo>
                    <a:pt x="260" y="359"/>
                    <a:pt x="260" y="358"/>
                    <a:pt x="260" y="358"/>
                  </a:cubicBezTo>
                  <a:cubicBezTo>
                    <a:pt x="262" y="358"/>
                    <a:pt x="264" y="359"/>
                    <a:pt x="265" y="359"/>
                  </a:cubicBezTo>
                  <a:cubicBezTo>
                    <a:pt x="268" y="359"/>
                    <a:pt x="270" y="359"/>
                    <a:pt x="273" y="358"/>
                  </a:cubicBezTo>
                  <a:cubicBezTo>
                    <a:pt x="273" y="358"/>
                    <a:pt x="273" y="357"/>
                    <a:pt x="273" y="357"/>
                  </a:cubicBezTo>
                  <a:cubicBezTo>
                    <a:pt x="271" y="356"/>
                    <a:pt x="269" y="356"/>
                    <a:pt x="266" y="356"/>
                  </a:cubicBezTo>
                  <a:cubicBezTo>
                    <a:pt x="264" y="356"/>
                    <a:pt x="262" y="356"/>
                    <a:pt x="260" y="357"/>
                  </a:cubicBezTo>
                  <a:cubicBezTo>
                    <a:pt x="260" y="355"/>
                    <a:pt x="259" y="353"/>
                    <a:pt x="258" y="352"/>
                  </a:cubicBezTo>
                  <a:cubicBezTo>
                    <a:pt x="258" y="348"/>
                    <a:pt x="257" y="344"/>
                    <a:pt x="257" y="340"/>
                  </a:cubicBezTo>
                  <a:cubicBezTo>
                    <a:pt x="262" y="341"/>
                    <a:pt x="266" y="342"/>
                    <a:pt x="271" y="343"/>
                  </a:cubicBezTo>
                  <a:cubicBezTo>
                    <a:pt x="271" y="343"/>
                    <a:pt x="271" y="343"/>
                    <a:pt x="271" y="343"/>
                  </a:cubicBezTo>
                  <a:cubicBezTo>
                    <a:pt x="275" y="356"/>
                    <a:pt x="278" y="370"/>
                    <a:pt x="278" y="383"/>
                  </a:cubicBezTo>
                  <a:cubicBezTo>
                    <a:pt x="276" y="385"/>
                    <a:pt x="275" y="386"/>
                    <a:pt x="273" y="388"/>
                  </a:cubicBezTo>
                  <a:cubicBezTo>
                    <a:pt x="272" y="390"/>
                    <a:pt x="270" y="391"/>
                    <a:pt x="268" y="392"/>
                  </a:cubicBezTo>
                  <a:cubicBezTo>
                    <a:pt x="267" y="393"/>
                    <a:pt x="268" y="394"/>
                    <a:pt x="269" y="394"/>
                  </a:cubicBezTo>
                  <a:cubicBezTo>
                    <a:pt x="271" y="393"/>
                    <a:pt x="273" y="392"/>
                    <a:pt x="275" y="390"/>
                  </a:cubicBezTo>
                  <a:cubicBezTo>
                    <a:pt x="276" y="389"/>
                    <a:pt x="277" y="388"/>
                    <a:pt x="278" y="386"/>
                  </a:cubicBezTo>
                  <a:cubicBezTo>
                    <a:pt x="278" y="390"/>
                    <a:pt x="278" y="393"/>
                    <a:pt x="277" y="397"/>
                  </a:cubicBezTo>
                  <a:cubicBezTo>
                    <a:pt x="277" y="398"/>
                    <a:pt x="278" y="399"/>
                    <a:pt x="279" y="399"/>
                  </a:cubicBezTo>
                  <a:cubicBezTo>
                    <a:pt x="280" y="399"/>
                    <a:pt x="280" y="399"/>
                    <a:pt x="280" y="399"/>
                  </a:cubicBezTo>
                  <a:cubicBezTo>
                    <a:pt x="279" y="402"/>
                    <a:pt x="277" y="404"/>
                    <a:pt x="275" y="407"/>
                  </a:cubicBezTo>
                  <a:cubicBezTo>
                    <a:pt x="275" y="407"/>
                    <a:pt x="276" y="408"/>
                    <a:pt x="276" y="408"/>
                  </a:cubicBezTo>
                  <a:cubicBezTo>
                    <a:pt x="279" y="405"/>
                    <a:pt x="281" y="402"/>
                    <a:pt x="282" y="399"/>
                  </a:cubicBezTo>
                  <a:cubicBezTo>
                    <a:pt x="286" y="399"/>
                    <a:pt x="290" y="399"/>
                    <a:pt x="294" y="399"/>
                  </a:cubicBezTo>
                  <a:cubicBezTo>
                    <a:pt x="295" y="402"/>
                    <a:pt x="296" y="405"/>
                    <a:pt x="297" y="407"/>
                  </a:cubicBezTo>
                  <a:cubicBezTo>
                    <a:pt x="297" y="408"/>
                    <a:pt x="298" y="408"/>
                    <a:pt x="297" y="407"/>
                  </a:cubicBezTo>
                  <a:cubicBezTo>
                    <a:pt x="297" y="405"/>
                    <a:pt x="297" y="402"/>
                    <a:pt x="296" y="399"/>
                  </a:cubicBezTo>
                  <a:cubicBezTo>
                    <a:pt x="302" y="399"/>
                    <a:pt x="308" y="399"/>
                    <a:pt x="314" y="398"/>
                  </a:cubicBezTo>
                  <a:cubicBezTo>
                    <a:pt x="314" y="401"/>
                    <a:pt x="314" y="404"/>
                    <a:pt x="314" y="407"/>
                  </a:cubicBezTo>
                  <a:cubicBezTo>
                    <a:pt x="314" y="408"/>
                    <a:pt x="315" y="408"/>
                    <a:pt x="315" y="407"/>
                  </a:cubicBezTo>
                  <a:cubicBezTo>
                    <a:pt x="315" y="404"/>
                    <a:pt x="316" y="401"/>
                    <a:pt x="316" y="398"/>
                  </a:cubicBezTo>
                  <a:cubicBezTo>
                    <a:pt x="317" y="397"/>
                    <a:pt x="318" y="397"/>
                    <a:pt x="319" y="397"/>
                  </a:cubicBezTo>
                  <a:cubicBezTo>
                    <a:pt x="320" y="397"/>
                    <a:pt x="321" y="395"/>
                    <a:pt x="320" y="394"/>
                  </a:cubicBezTo>
                  <a:cubicBezTo>
                    <a:pt x="320" y="393"/>
                    <a:pt x="320" y="392"/>
                    <a:pt x="320" y="391"/>
                  </a:cubicBezTo>
                  <a:cubicBezTo>
                    <a:pt x="321" y="394"/>
                    <a:pt x="322" y="396"/>
                    <a:pt x="323" y="399"/>
                  </a:cubicBezTo>
                  <a:cubicBezTo>
                    <a:pt x="323" y="402"/>
                    <a:pt x="323" y="405"/>
                    <a:pt x="323" y="408"/>
                  </a:cubicBezTo>
                  <a:cubicBezTo>
                    <a:pt x="317" y="409"/>
                    <a:pt x="311" y="409"/>
                    <a:pt x="306" y="410"/>
                  </a:cubicBezTo>
                  <a:cubicBezTo>
                    <a:pt x="299" y="411"/>
                    <a:pt x="293" y="411"/>
                    <a:pt x="286" y="411"/>
                  </a:cubicBezTo>
                  <a:cubicBezTo>
                    <a:pt x="281" y="411"/>
                    <a:pt x="275" y="411"/>
                    <a:pt x="270" y="407"/>
                  </a:cubicBezTo>
                  <a:close/>
                  <a:moveTo>
                    <a:pt x="337" y="77"/>
                  </a:moveTo>
                  <a:cubicBezTo>
                    <a:pt x="337" y="82"/>
                    <a:pt x="337" y="86"/>
                    <a:pt x="337" y="91"/>
                  </a:cubicBezTo>
                  <a:cubicBezTo>
                    <a:pt x="337" y="93"/>
                    <a:pt x="337" y="94"/>
                    <a:pt x="337" y="96"/>
                  </a:cubicBezTo>
                  <a:cubicBezTo>
                    <a:pt x="327" y="96"/>
                    <a:pt x="317" y="97"/>
                    <a:pt x="308" y="97"/>
                  </a:cubicBezTo>
                  <a:cubicBezTo>
                    <a:pt x="277" y="99"/>
                    <a:pt x="246" y="101"/>
                    <a:pt x="215" y="103"/>
                  </a:cubicBezTo>
                  <a:cubicBezTo>
                    <a:pt x="215" y="97"/>
                    <a:pt x="214" y="91"/>
                    <a:pt x="214" y="85"/>
                  </a:cubicBezTo>
                  <a:cubicBezTo>
                    <a:pt x="214" y="84"/>
                    <a:pt x="213" y="82"/>
                    <a:pt x="211" y="83"/>
                  </a:cubicBezTo>
                  <a:cubicBezTo>
                    <a:pt x="205" y="83"/>
                    <a:pt x="200" y="83"/>
                    <a:pt x="194" y="82"/>
                  </a:cubicBezTo>
                  <a:cubicBezTo>
                    <a:pt x="194" y="82"/>
                    <a:pt x="193" y="82"/>
                    <a:pt x="193" y="82"/>
                  </a:cubicBezTo>
                  <a:cubicBezTo>
                    <a:pt x="196" y="71"/>
                    <a:pt x="193" y="58"/>
                    <a:pt x="202" y="50"/>
                  </a:cubicBezTo>
                  <a:cubicBezTo>
                    <a:pt x="205" y="47"/>
                    <a:pt x="211" y="46"/>
                    <a:pt x="216" y="45"/>
                  </a:cubicBezTo>
                  <a:cubicBezTo>
                    <a:pt x="222" y="44"/>
                    <a:pt x="229" y="43"/>
                    <a:pt x="235" y="43"/>
                  </a:cubicBezTo>
                  <a:cubicBezTo>
                    <a:pt x="246" y="41"/>
                    <a:pt x="256" y="41"/>
                    <a:pt x="267" y="40"/>
                  </a:cubicBezTo>
                  <a:cubicBezTo>
                    <a:pt x="267" y="41"/>
                    <a:pt x="268" y="41"/>
                    <a:pt x="268" y="41"/>
                  </a:cubicBezTo>
                  <a:cubicBezTo>
                    <a:pt x="268" y="42"/>
                    <a:pt x="270" y="42"/>
                    <a:pt x="270" y="40"/>
                  </a:cubicBezTo>
                  <a:cubicBezTo>
                    <a:pt x="269" y="40"/>
                    <a:pt x="269" y="40"/>
                    <a:pt x="269" y="40"/>
                  </a:cubicBezTo>
                  <a:cubicBezTo>
                    <a:pt x="273" y="40"/>
                    <a:pt x="277" y="40"/>
                    <a:pt x="281" y="40"/>
                  </a:cubicBezTo>
                  <a:cubicBezTo>
                    <a:pt x="296" y="39"/>
                    <a:pt x="310" y="38"/>
                    <a:pt x="324" y="38"/>
                  </a:cubicBezTo>
                  <a:cubicBezTo>
                    <a:pt x="325" y="39"/>
                    <a:pt x="325" y="40"/>
                    <a:pt x="325" y="41"/>
                  </a:cubicBezTo>
                  <a:cubicBezTo>
                    <a:pt x="325" y="42"/>
                    <a:pt x="326" y="42"/>
                    <a:pt x="326" y="41"/>
                  </a:cubicBezTo>
                  <a:cubicBezTo>
                    <a:pt x="326" y="40"/>
                    <a:pt x="327" y="39"/>
                    <a:pt x="327" y="38"/>
                  </a:cubicBezTo>
                  <a:cubicBezTo>
                    <a:pt x="330" y="38"/>
                    <a:pt x="333" y="39"/>
                    <a:pt x="336" y="39"/>
                  </a:cubicBezTo>
                  <a:cubicBezTo>
                    <a:pt x="336" y="39"/>
                    <a:pt x="337" y="39"/>
                    <a:pt x="337" y="39"/>
                  </a:cubicBezTo>
                  <a:cubicBezTo>
                    <a:pt x="337" y="40"/>
                    <a:pt x="337" y="41"/>
                    <a:pt x="338" y="42"/>
                  </a:cubicBezTo>
                  <a:cubicBezTo>
                    <a:pt x="337" y="44"/>
                    <a:pt x="336" y="46"/>
                    <a:pt x="336" y="48"/>
                  </a:cubicBezTo>
                  <a:cubicBezTo>
                    <a:pt x="335" y="48"/>
                    <a:pt x="336" y="49"/>
                    <a:pt x="337" y="48"/>
                  </a:cubicBezTo>
                  <a:cubicBezTo>
                    <a:pt x="337" y="47"/>
                    <a:pt x="338" y="46"/>
                    <a:pt x="338" y="45"/>
                  </a:cubicBezTo>
                  <a:cubicBezTo>
                    <a:pt x="341" y="55"/>
                    <a:pt x="343" y="65"/>
                    <a:pt x="345" y="74"/>
                  </a:cubicBezTo>
                  <a:cubicBezTo>
                    <a:pt x="343" y="74"/>
                    <a:pt x="341" y="74"/>
                    <a:pt x="339" y="75"/>
                  </a:cubicBezTo>
                  <a:cubicBezTo>
                    <a:pt x="338" y="75"/>
                    <a:pt x="337" y="75"/>
                    <a:pt x="337" y="77"/>
                  </a:cubicBezTo>
                  <a:close/>
                  <a:moveTo>
                    <a:pt x="209" y="103"/>
                  </a:moveTo>
                  <a:cubicBezTo>
                    <a:pt x="206" y="104"/>
                    <a:pt x="204" y="104"/>
                    <a:pt x="201" y="104"/>
                  </a:cubicBezTo>
                  <a:cubicBezTo>
                    <a:pt x="199" y="99"/>
                    <a:pt x="197" y="93"/>
                    <a:pt x="198" y="88"/>
                  </a:cubicBezTo>
                  <a:cubicBezTo>
                    <a:pt x="202" y="88"/>
                    <a:pt x="205" y="89"/>
                    <a:pt x="209" y="88"/>
                  </a:cubicBezTo>
                  <a:cubicBezTo>
                    <a:pt x="209" y="93"/>
                    <a:pt x="210" y="98"/>
                    <a:pt x="209" y="103"/>
                  </a:cubicBezTo>
                  <a:close/>
                  <a:moveTo>
                    <a:pt x="324" y="33"/>
                  </a:moveTo>
                  <a:cubicBezTo>
                    <a:pt x="319" y="33"/>
                    <a:pt x="314" y="33"/>
                    <a:pt x="309" y="33"/>
                  </a:cubicBezTo>
                  <a:cubicBezTo>
                    <a:pt x="309" y="33"/>
                    <a:pt x="309" y="33"/>
                    <a:pt x="309" y="33"/>
                  </a:cubicBezTo>
                  <a:cubicBezTo>
                    <a:pt x="309" y="30"/>
                    <a:pt x="308" y="28"/>
                    <a:pt x="307" y="25"/>
                  </a:cubicBezTo>
                  <a:cubicBezTo>
                    <a:pt x="307" y="25"/>
                    <a:pt x="308" y="25"/>
                    <a:pt x="308" y="25"/>
                  </a:cubicBezTo>
                  <a:cubicBezTo>
                    <a:pt x="314" y="26"/>
                    <a:pt x="319" y="28"/>
                    <a:pt x="323" y="30"/>
                  </a:cubicBezTo>
                  <a:cubicBezTo>
                    <a:pt x="324" y="31"/>
                    <a:pt x="324" y="32"/>
                    <a:pt x="324" y="33"/>
                  </a:cubicBezTo>
                  <a:close/>
                  <a:moveTo>
                    <a:pt x="248" y="28"/>
                  </a:moveTo>
                  <a:cubicBezTo>
                    <a:pt x="252" y="28"/>
                    <a:pt x="256" y="28"/>
                    <a:pt x="260" y="28"/>
                  </a:cubicBezTo>
                  <a:cubicBezTo>
                    <a:pt x="261" y="31"/>
                    <a:pt x="263" y="33"/>
                    <a:pt x="264" y="36"/>
                  </a:cubicBezTo>
                  <a:cubicBezTo>
                    <a:pt x="259" y="36"/>
                    <a:pt x="254" y="36"/>
                    <a:pt x="248" y="37"/>
                  </a:cubicBezTo>
                  <a:cubicBezTo>
                    <a:pt x="249" y="34"/>
                    <a:pt x="249" y="31"/>
                    <a:pt x="248" y="28"/>
                  </a:cubicBezTo>
                  <a:close/>
                  <a:moveTo>
                    <a:pt x="245" y="29"/>
                  </a:moveTo>
                  <a:cubicBezTo>
                    <a:pt x="245" y="31"/>
                    <a:pt x="245" y="34"/>
                    <a:pt x="246" y="37"/>
                  </a:cubicBezTo>
                  <a:cubicBezTo>
                    <a:pt x="243" y="37"/>
                    <a:pt x="239" y="38"/>
                    <a:pt x="236" y="38"/>
                  </a:cubicBezTo>
                  <a:cubicBezTo>
                    <a:pt x="234" y="35"/>
                    <a:pt x="231" y="33"/>
                    <a:pt x="229" y="30"/>
                  </a:cubicBezTo>
                  <a:cubicBezTo>
                    <a:pt x="234" y="29"/>
                    <a:pt x="239" y="29"/>
                    <a:pt x="244" y="29"/>
                  </a:cubicBezTo>
                  <a:cubicBezTo>
                    <a:pt x="244" y="29"/>
                    <a:pt x="245" y="29"/>
                    <a:pt x="245" y="29"/>
                  </a:cubicBezTo>
                  <a:close/>
                  <a:moveTo>
                    <a:pt x="209" y="39"/>
                  </a:moveTo>
                  <a:cubicBezTo>
                    <a:pt x="206" y="38"/>
                    <a:pt x="203" y="37"/>
                    <a:pt x="199" y="36"/>
                  </a:cubicBezTo>
                  <a:cubicBezTo>
                    <a:pt x="200" y="35"/>
                    <a:pt x="201" y="35"/>
                    <a:pt x="202" y="34"/>
                  </a:cubicBezTo>
                  <a:cubicBezTo>
                    <a:pt x="203" y="34"/>
                    <a:pt x="205" y="34"/>
                    <a:pt x="206" y="33"/>
                  </a:cubicBezTo>
                  <a:cubicBezTo>
                    <a:pt x="209" y="35"/>
                    <a:pt x="212" y="38"/>
                    <a:pt x="215" y="38"/>
                  </a:cubicBezTo>
                  <a:cubicBezTo>
                    <a:pt x="216" y="38"/>
                    <a:pt x="216" y="37"/>
                    <a:pt x="216" y="37"/>
                  </a:cubicBezTo>
                  <a:cubicBezTo>
                    <a:pt x="214" y="35"/>
                    <a:pt x="212" y="34"/>
                    <a:pt x="209" y="33"/>
                  </a:cubicBezTo>
                  <a:cubicBezTo>
                    <a:pt x="215" y="32"/>
                    <a:pt x="220" y="31"/>
                    <a:pt x="226" y="30"/>
                  </a:cubicBezTo>
                  <a:cubicBezTo>
                    <a:pt x="226" y="31"/>
                    <a:pt x="226" y="31"/>
                    <a:pt x="226" y="31"/>
                  </a:cubicBezTo>
                  <a:cubicBezTo>
                    <a:pt x="228" y="34"/>
                    <a:pt x="230" y="36"/>
                    <a:pt x="232" y="39"/>
                  </a:cubicBezTo>
                  <a:cubicBezTo>
                    <a:pt x="231" y="39"/>
                    <a:pt x="231" y="39"/>
                    <a:pt x="230" y="39"/>
                  </a:cubicBezTo>
                  <a:cubicBezTo>
                    <a:pt x="224" y="39"/>
                    <a:pt x="216" y="40"/>
                    <a:pt x="210" y="42"/>
                  </a:cubicBezTo>
                  <a:cubicBezTo>
                    <a:pt x="210" y="41"/>
                    <a:pt x="210" y="39"/>
                    <a:pt x="209" y="39"/>
                  </a:cubicBezTo>
                  <a:close/>
                  <a:moveTo>
                    <a:pt x="184" y="56"/>
                  </a:moveTo>
                  <a:cubicBezTo>
                    <a:pt x="184" y="58"/>
                    <a:pt x="183" y="60"/>
                    <a:pt x="183" y="62"/>
                  </a:cubicBezTo>
                  <a:cubicBezTo>
                    <a:pt x="183" y="63"/>
                    <a:pt x="183" y="65"/>
                    <a:pt x="183" y="66"/>
                  </a:cubicBezTo>
                  <a:cubicBezTo>
                    <a:pt x="182" y="66"/>
                    <a:pt x="182" y="66"/>
                    <a:pt x="181" y="67"/>
                  </a:cubicBezTo>
                  <a:cubicBezTo>
                    <a:pt x="181" y="63"/>
                    <a:pt x="182" y="59"/>
                    <a:pt x="183" y="56"/>
                  </a:cubicBezTo>
                  <a:cubicBezTo>
                    <a:pt x="183" y="56"/>
                    <a:pt x="183" y="56"/>
                    <a:pt x="184" y="56"/>
                  </a:cubicBezTo>
                  <a:close/>
                  <a:moveTo>
                    <a:pt x="187" y="39"/>
                  </a:moveTo>
                  <a:cubicBezTo>
                    <a:pt x="188" y="38"/>
                    <a:pt x="189" y="38"/>
                    <a:pt x="190" y="38"/>
                  </a:cubicBezTo>
                  <a:cubicBezTo>
                    <a:pt x="187" y="42"/>
                    <a:pt x="185" y="47"/>
                    <a:pt x="184" y="52"/>
                  </a:cubicBezTo>
                  <a:cubicBezTo>
                    <a:pt x="184" y="52"/>
                    <a:pt x="184" y="52"/>
                    <a:pt x="184" y="52"/>
                  </a:cubicBezTo>
                  <a:cubicBezTo>
                    <a:pt x="185" y="48"/>
                    <a:pt x="186" y="43"/>
                    <a:pt x="187" y="39"/>
                  </a:cubicBezTo>
                  <a:close/>
                  <a:moveTo>
                    <a:pt x="263" y="28"/>
                  </a:moveTo>
                  <a:cubicBezTo>
                    <a:pt x="270" y="27"/>
                    <a:pt x="276" y="27"/>
                    <a:pt x="282" y="26"/>
                  </a:cubicBezTo>
                  <a:cubicBezTo>
                    <a:pt x="282" y="28"/>
                    <a:pt x="282" y="29"/>
                    <a:pt x="282" y="30"/>
                  </a:cubicBezTo>
                  <a:cubicBezTo>
                    <a:pt x="282" y="31"/>
                    <a:pt x="283" y="31"/>
                    <a:pt x="283" y="30"/>
                  </a:cubicBezTo>
                  <a:cubicBezTo>
                    <a:pt x="284" y="29"/>
                    <a:pt x="284" y="27"/>
                    <a:pt x="284" y="26"/>
                  </a:cubicBezTo>
                  <a:cubicBezTo>
                    <a:pt x="290" y="25"/>
                    <a:pt x="297" y="25"/>
                    <a:pt x="304" y="25"/>
                  </a:cubicBezTo>
                  <a:cubicBezTo>
                    <a:pt x="305" y="28"/>
                    <a:pt x="305" y="31"/>
                    <a:pt x="306" y="33"/>
                  </a:cubicBezTo>
                  <a:cubicBezTo>
                    <a:pt x="297" y="34"/>
                    <a:pt x="287" y="34"/>
                    <a:pt x="277" y="35"/>
                  </a:cubicBezTo>
                  <a:cubicBezTo>
                    <a:pt x="274" y="35"/>
                    <a:pt x="271" y="35"/>
                    <a:pt x="268" y="36"/>
                  </a:cubicBezTo>
                  <a:cubicBezTo>
                    <a:pt x="266" y="33"/>
                    <a:pt x="265" y="30"/>
                    <a:pt x="263" y="28"/>
                  </a:cubicBezTo>
                  <a:close/>
                  <a:moveTo>
                    <a:pt x="350" y="25"/>
                  </a:moveTo>
                  <a:cubicBezTo>
                    <a:pt x="351" y="26"/>
                    <a:pt x="352" y="28"/>
                    <a:pt x="352" y="29"/>
                  </a:cubicBezTo>
                  <a:cubicBezTo>
                    <a:pt x="351" y="28"/>
                    <a:pt x="349" y="26"/>
                    <a:pt x="347" y="25"/>
                  </a:cubicBezTo>
                  <a:cubicBezTo>
                    <a:pt x="348" y="24"/>
                    <a:pt x="348" y="23"/>
                    <a:pt x="348" y="22"/>
                  </a:cubicBezTo>
                  <a:cubicBezTo>
                    <a:pt x="349" y="23"/>
                    <a:pt x="349" y="24"/>
                    <a:pt x="350" y="25"/>
                  </a:cubicBezTo>
                  <a:close/>
                  <a:moveTo>
                    <a:pt x="345" y="22"/>
                  </a:moveTo>
                  <a:cubicBezTo>
                    <a:pt x="344" y="22"/>
                    <a:pt x="344" y="22"/>
                    <a:pt x="343" y="21"/>
                  </a:cubicBezTo>
                  <a:cubicBezTo>
                    <a:pt x="344" y="21"/>
                    <a:pt x="344" y="21"/>
                    <a:pt x="345" y="21"/>
                  </a:cubicBezTo>
                  <a:cubicBezTo>
                    <a:pt x="345" y="22"/>
                    <a:pt x="345" y="22"/>
                    <a:pt x="345" y="22"/>
                  </a:cubicBezTo>
                  <a:close/>
                  <a:moveTo>
                    <a:pt x="329" y="33"/>
                  </a:moveTo>
                  <a:cubicBezTo>
                    <a:pt x="328" y="33"/>
                    <a:pt x="327" y="33"/>
                    <a:pt x="327" y="33"/>
                  </a:cubicBezTo>
                  <a:cubicBezTo>
                    <a:pt x="327" y="33"/>
                    <a:pt x="326" y="32"/>
                    <a:pt x="326" y="32"/>
                  </a:cubicBezTo>
                  <a:cubicBezTo>
                    <a:pt x="327" y="32"/>
                    <a:pt x="328" y="33"/>
                    <a:pt x="329" y="33"/>
                  </a:cubicBezTo>
                  <a:close/>
                  <a:moveTo>
                    <a:pt x="168" y="51"/>
                  </a:moveTo>
                  <a:cubicBezTo>
                    <a:pt x="168" y="51"/>
                    <a:pt x="168" y="51"/>
                    <a:pt x="169" y="51"/>
                  </a:cubicBezTo>
                  <a:cubicBezTo>
                    <a:pt x="168" y="56"/>
                    <a:pt x="167" y="61"/>
                    <a:pt x="167" y="67"/>
                  </a:cubicBezTo>
                  <a:cubicBezTo>
                    <a:pt x="167" y="67"/>
                    <a:pt x="167" y="66"/>
                    <a:pt x="167" y="66"/>
                  </a:cubicBezTo>
                  <a:cubicBezTo>
                    <a:pt x="165" y="61"/>
                    <a:pt x="165" y="56"/>
                    <a:pt x="168" y="51"/>
                  </a:cubicBezTo>
                  <a:close/>
                  <a:moveTo>
                    <a:pt x="179" y="75"/>
                  </a:moveTo>
                  <a:cubicBezTo>
                    <a:pt x="179" y="74"/>
                    <a:pt x="179" y="72"/>
                    <a:pt x="180" y="71"/>
                  </a:cubicBezTo>
                  <a:cubicBezTo>
                    <a:pt x="181" y="71"/>
                    <a:pt x="182" y="70"/>
                    <a:pt x="184" y="70"/>
                  </a:cubicBezTo>
                  <a:cubicBezTo>
                    <a:pt x="184" y="72"/>
                    <a:pt x="184" y="75"/>
                    <a:pt x="184" y="77"/>
                  </a:cubicBezTo>
                  <a:cubicBezTo>
                    <a:pt x="181" y="78"/>
                    <a:pt x="178" y="79"/>
                    <a:pt x="176" y="79"/>
                  </a:cubicBezTo>
                  <a:cubicBezTo>
                    <a:pt x="177" y="78"/>
                    <a:pt x="178" y="77"/>
                    <a:pt x="179" y="75"/>
                  </a:cubicBezTo>
                  <a:close/>
                  <a:moveTo>
                    <a:pt x="185" y="81"/>
                  </a:moveTo>
                  <a:cubicBezTo>
                    <a:pt x="185" y="81"/>
                    <a:pt x="186" y="81"/>
                    <a:pt x="186" y="80"/>
                  </a:cubicBezTo>
                  <a:cubicBezTo>
                    <a:pt x="188" y="79"/>
                    <a:pt x="190" y="78"/>
                    <a:pt x="191" y="77"/>
                  </a:cubicBezTo>
                  <a:cubicBezTo>
                    <a:pt x="192" y="76"/>
                    <a:pt x="191" y="75"/>
                    <a:pt x="190" y="75"/>
                  </a:cubicBezTo>
                  <a:cubicBezTo>
                    <a:pt x="189" y="76"/>
                    <a:pt x="188" y="76"/>
                    <a:pt x="187" y="76"/>
                  </a:cubicBezTo>
                  <a:cubicBezTo>
                    <a:pt x="187" y="73"/>
                    <a:pt x="187" y="70"/>
                    <a:pt x="187" y="67"/>
                  </a:cubicBezTo>
                  <a:cubicBezTo>
                    <a:pt x="187" y="67"/>
                    <a:pt x="187" y="67"/>
                    <a:pt x="188" y="66"/>
                  </a:cubicBezTo>
                  <a:cubicBezTo>
                    <a:pt x="188" y="65"/>
                    <a:pt x="187" y="65"/>
                    <a:pt x="187" y="65"/>
                  </a:cubicBezTo>
                  <a:cubicBezTo>
                    <a:pt x="187" y="62"/>
                    <a:pt x="187" y="59"/>
                    <a:pt x="187" y="56"/>
                  </a:cubicBezTo>
                  <a:cubicBezTo>
                    <a:pt x="188" y="56"/>
                    <a:pt x="189" y="54"/>
                    <a:pt x="188" y="54"/>
                  </a:cubicBezTo>
                  <a:cubicBezTo>
                    <a:pt x="188" y="53"/>
                    <a:pt x="188" y="52"/>
                    <a:pt x="189" y="51"/>
                  </a:cubicBezTo>
                  <a:cubicBezTo>
                    <a:pt x="190" y="45"/>
                    <a:pt x="192" y="41"/>
                    <a:pt x="196" y="38"/>
                  </a:cubicBezTo>
                  <a:cubicBezTo>
                    <a:pt x="200" y="40"/>
                    <a:pt x="204" y="41"/>
                    <a:pt x="208" y="43"/>
                  </a:cubicBezTo>
                  <a:cubicBezTo>
                    <a:pt x="208" y="43"/>
                    <a:pt x="208" y="43"/>
                    <a:pt x="208" y="43"/>
                  </a:cubicBezTo>
                  <a:cubicBezTo>
                    <a:pt x="204" y="44"/>
                    <a:pt x="201" y="45"/>
                    <a:pt x="199" y="47"/>
                  </a:cubicBezTo>
                  <a:cubicBezTo>
                    <a:pt x="189" y="55"/>
                    <a:pt x="193" y="70"/>
                    <a:pt x="191" y="81"/>
                  </a:cubicBezTo>
                  <a:cubicBezTo>
                    <a:pt x="188" y="81"/>
                    <a:pt x="186" y="81"/>
                    <a:pt x="183" y="81"/>
                  </a:cubicBezTo>
                  <a:cubicBezTo>
                    <a:pt x="184" y="81"/>
                    <a:pt x="184" y="81"/>
                    <a:pt x="185" y="81"/>
                  </a:cubicBezTo>
                  <a:close/>
                  <a:moveTo>
                    <a:pt x="344" y="49"/>
                  </a:moveTo>
                  <a:cubicBezTo>
                    <a:pt x="344" y="49"/>
                    <a:pt x="344" y="49"/>
                    <a:pt x="344" y="49"/>
                  </a:cubicBezTo>
                  <a:cubicBezTo>
                    <a:pt x="344" y="49"/>
                    <a:pt x="345" y="49"/>
                    <a:pt x="345" y="49"/>
                  </a:cubicBezTo>
                  <a:cubicBezTo>
                    <a:pt x="345" y="49"/>
                    <a:pt x="345" y="49"/>
                    <a:pt x="344" y="49"/>
                  </a:cubicBezTo>
                  <a:close/>
                  <a:moveTo>
                    <a:pt x="345" y="50"/>
                  </a:moveTo>
                  <a:cubicBezTo>
                    <a:pt x="346" y="53"/>
                    <a:pt x="347" y="55"/>
                    <a:pt x="348" y="57"/>
                  </a:cubicBezTo>
                  <a:cubicBezTo>
                    <a:pt x="347" y="58"/>
                    <a:pt x="347" y="58"/>
                    <a:pt x="347" y="58"/>
                  </a:cubicBezTo>
                  <a:cubicBezTo>
                    <a:pt x="347" y="58"/>
                    <a:pt x="347" y="58"/>
                    <a:pt x="347" y="58"/>
                  </a:cubicBezTo>
                  <a:cubicBezTo>
                    <a:pt x="346" y="55"/>
                    <a:pt x="345" y="53"/>
                    <a:pt x="345" y="51"/>
                  </a:cubicBezTo>
                  <a:cubicBezTo>
                    <a:pt x="345" y="51"/>
                    <a:pt x="345" y="50"/>
                    <a:pt x="345" y="50"/>
                  </a:cubicBezTo>
                  <a:close/>
                  <a:moveTo>
                    <a:pt x="347" y="59"/>
                  </a:moveTo>
                  <a:cubicBezTo>
                    <a:pt x="347" y="59"/>
                    <a:pt x="348" y="59"/>
                    <a:pt x="348" y="59"/>
                  </a:cubicBezTo>
                  <a:cubicBezTo>
                    <a:pt x="349" y="61"/>
                    <a:pt x="349" y="64"/>
                    <a:pt x="349" y="67"/>
                  </a:cubicBezTo>
                  <a:cubicBezTo>
                    <a:pt x="349" y="67"/>
                    <a:pt x="350" y="68"/>
                    <a:pt x="350" y="68"/>
                  </a:cubicBezTo>
                  <a:cubicBezTo>
                    <a:pt x="349" y="68"/>
                    <a:pt x="349" y="68"/>
                    <a:pt x="349" y="68"/>
                  </a:cubicBezTo>
                  <a:cubicBezTo>
                    <a:pt x="348" y="65"/>
                    <a:pt x="348" y="62"/>
                    <a:pt x="347" y="59"/>
                  </a:cubicBezTo>
                  <a:cubicBezTo>
                    <a:pt x="347" y="59"/>
                    <a:pt x="347" y="59"/>
                    <a:pt x="347" y="59"/>
                  </a:cubicBezTo>
                  <a:close/>
                  <a:moveTo>
                    <a:pt x="350" y="70"/>
                  </a:moveTo>
                  <a:cubicBezTo>
                    <a:pt x="351" y="73"/>
                    <a:pt x="354" y="75"/>
                    <a:pt x="356" y="75"/>
                  </a:cubicBezTo>
                  <a:cubicBezTo>
                    <a:pt x="354" y="75"/>
                    <a:pt x="352" y="75"/>
                    <a:pt x="350" y="75"/>
                  </a:cubicBezTo>
                  <a:cubicBezTo>
                    <a:pt x="350" y="73"/>
                    <a:pt x="349" y="72"/>
                    <a:pt x="349" y="70"/>
                  </a:cubicBezTo>
                  <a:cubicBezTo>
                    <a:pt x="349" y="70"/>
                    <a:pt x="350" y="70"/>
                    <a:pt x="350" y="70"/>
                  </a:cubicBezTo>
                  <a:close/>
                  <a:moveTo>
                    <a:pt x="361" y="76"/>
                  </a:moveTo>
                  <a:cubicBezTo>
                    <a:pt x="362" y="76"/>
                    <a:pt x="363" y="76"/>
                    <a:pt x="364" y="75"/>
                  </a:cubicBezTo>
                  <a:cubicBezTo>
                    <a:pt x="365" y="74"/>
                    <a:pt x="365" y="73"/>
                    <a:pt x="366" y="73"/>
                  </a:cubicBezTo>
                  <a:cubicBezTo>
                    <a:pt x="367" y="74"/>
                    <a:pt x="369" y="76"/>
                    <a:pt x="370" y="77"/>
                  </a:cubicBezTo>
                  <a:cubicBezTo>
                    <a:pt x="367" y="77"/>
                    <a:pt x="363" y="76"/>
                    <a:pt x="359" y="76"/>
                  </a:cubicBezTo>
                  <a:cubicBezTo>
                    <a:pt x="360" y="76"/>
                    <a:pt x="360" y="76"/>
                    <a:pt x="361" y="76"/>
                  </a:cubicBezTo>
                  <a:close/>
                  <a:moveTo>
                    <a:pt x="173" y="81"/>
                  </a:moveTo>
                  <a:cubicBezTo>
                    <a:pt x="174" y="81"/>
                    <a:pt x="175" y="81"/>
                    <a:pt x="176" y="82"/>
                  </a:cubicBezTo>
                  <a:cubicBezTo>
                    <a:pt x="175" y="82"/>
                    <a:pt x="174" y="82"/>
                    <a:pt x="173" y="82"/>
                  </a:cubicBezTo>
                  <a:cubicBezTo>
                    <a:pt x="173" y="82"/>
                    <a:pt x="173" y="81"/>
                    <a:pt x="173" y="81"/>
                  </a:cubicBezTo>
                  <a:close/>
                  <a:moveTo>
                    <a:pt x="173" y="87"/>
                  </a:moveTo>
                  <a:cubicBezTo>
                    <a:pt x="175" y="87"/>
                    <a:pt x="177" y="87"/>
                    <a:pt x="179" y="87"/>
                  </a:cubicBezTo>
                  <a:cubicBezTo>
                    <a:pt x="185" y="87"/>
                    <a:pt x="190" y="87"/>
                    <a:pt x="196" y="88"/>
                  </a:cubicBezTo>
                  <a:cubicBezTo>
                    <a:pt x="195" y="93"/>
                    <a:pt x="196" y="99"/>
                    <a:pt x="199" y="104"/>
                  </a:cubicBezTo>
                  <a:cubicBezTo>
                    <a:pt x="198" y="104"/>
                    <a:pt x="197" y="104"/>
                    <a:pt x="196" y="104"/>
                  </a:cubicBezTo>
                  <a:cubicBezTo>
                    <a:pt x="194" y="104"/>
                    <a:pt x="192" y="104"/>
                    <a:pt x="189" y="104"/>
                  </a:cubicBezTo>
                  <a:cubicBezTo>
                    <a:pt x="190" y="102"/>
                    <a:pt x="189" y="99"/>
                    <a:pt x="189" y="97"/>
                  </a:cubicBezTo>
                  <a:cubicBezTo>
                    <a:pt x="189" y="94"/>
                    <a:pt x="187" y="91"/>
                    <a:pt x="183" y="90"/>
                  </a:cubicBezTo>
                  <a:cubicBezTo>
                    <a:pt x="183" y="90"/>
                    <a:pt x="182" y="91"/>
                    <a:pt x="183" y="91"/>
                  </a:cubicBezTo>
                  <a:cubicBezTo>
                    <a:pt x="186" y="93"/>
                    <a:pt x="186" y="97"/>
                    <a:pt x="186" y="100"/>
                  </a:cubicBezTo>
                  <a:cubicBezTo>
                    <a:pt x="186" y="102"/>
                    <a:pt x="186" y="103"/>
                    <a:pt x="186" y="104"/>
                  </a:cubicBezTo>
                  <a:cubicBezTo>
                    <a:pt x="182" y="104"/>
                    <a:pt x="179" y="105"/>
                    <a:pt x="176" y="105"/>
                  </a:cubicBezTo>
                  <a:cubicBezTo>
                    <a:pt x="175" y="102"/>
                    <a:pt x="174" y="100"/>
                    <a:pt x="174" y="98"/>
                  </a:cubicBezTo>
                  <a:cubicBezTo>
                    <a:pt x="173" y="94"/>
                    <a:pt x="173" y="91"/>
                    <a:pt x="173" y="87"/>
                  </a:cubicBezTo>
                  <a:close/>
                  <a:moveTo>
                    <a:pt x="44" y="341"/>
                  </a:moveTo>
                  <a:cubicBezTo>
                    <a:pt x="44" y="342"/>
                    <a:pt x="44" y="342"/>
                    <a:pt x="45" y="343"/>
                  </a:cubicBezTo>
                  <a:cubicBezTo>
                    <a:pt x="44" y="343"/>
                    <a:pt x="44" y="343"/>
                    <a:pt x="44" y="344"/>
                  </a:cubicBezTo>
                  <a:cubicBezTo>
                    <a:pt x="43" y="343"/>
                    <a:pt x="42" y="342"/>
                    <a:pt x="41" y="341"/>
                  </a:cubicBezTo>
                  <a:cubicBezTo>
                    <a:pt x="42" y="341"/>
                    <a:pt x="43" y="341"/>
                    <a:pt x="44" y="341"/>
                  </a:cubicBezTo>
                  <a:close/>
                  <a:moveTo>
                    <a:pt x="323" y="394"/>
                  </a:moveTo>
                  <a:cubicBezTo>
                    <a:pt x="323" y="394"/>
                    <a:pt x="323" y="394"/>
                    <a:pt x="323" y="394"/>
                  </a:cubicBezTo>
                  <a:cubicBezTo>
                    <a:pt x="323" y="395"/>
                    <a:pt x="323" y="395"/>
                    <a:pt x="323" y="395"/>
                  </a:cubicBezTo>
                  <a:cubicBezTo>
                    <a:pt x="323" y="395"/>
                    <a:pt x="323" y="394"/>
                    <a:pt x="323" y="394"/>
                  </a:cubicBezTo>
                  <a:close/>
                  <a:moveTo>
                    <a:pt x="323" y="393"/>
                  </a:moveTo>
                  <a:cubicBezTo>
                    <a:pt x="323" y="393"/>
                    <a:pt x="322" y="393"/>
                    <a:pt x="322" y="392"/>
                  </a:cubicBezTo>
                  <a:cubicBezTo>
                    <a:pt x="321" y="391"/>
                    <a:pt x="320" y="389"/>
                    <a:pt x="319" y="387"/>
                  </a:cubicBezTo>
                  <a:cubicBezTo>
                    <a:pt x="319" y="387"/>
                    <a:pt x="319" y="387"/>
                    <a:pt x="319" y="387"/>
                  </a:cubicBezTo>
                  <a:cubicBezTo>
                    <a:pt x="318" y="384"/>
                    <a:pt x="317" y="380"/>
                    <a:pt x="317" y="376"/>
                  </a:cubicBezTo>
                  <a:cubicBezTo>
                    <a:pt x="319" y="376"/>
                    <a:pt x="321" y="376"/>
                    <a:pt x="322" y="376"/>
                  </a:cubicBezTo>
                  <a:cubicBezTo>
                    <a:pt x="323" y="376"/>
                    <a:pt x="323" y="376"/>
                    <a:pt x="323" y="376"/>
                  </a:cubicBezTo>
                  <a:cubicBezTo>
                    <a:pt x="323" y="382"/>
                    <a:pt x="323" y="387"/>
                    <a:pt x="323" y="393"/>
                  </a:cubicBezTo>
                  <a:close/>
                  <a:moveTo>
                    <a:pt x="317" y="349"/>
                  </a:moveTo>
                  <a:cubicBezTo>
                    <a:pt x="316" y="346"/>
                    <a:pt x="316" y="343"/>
                    <a:pt x="315" y="340"/>
                  </a:cubicBezTo>
                  <a:cubicBezTo>
                    <a:pt x="316" y="340"/>
                    <a:pt x="317" y="338"/>
                    <a:pt x="318" y="337"/>
                  </a:cubicBezTo>
                  <a:cubicBezTo>
                    <a:pt x="319" y="336"/>
                    <a:pt x="319" y="334"/>
                    <a:pt x="319" y="333"/>
                  </a:cubicBezTo>
                  <a:cubicBezTo>
                    <a:pt x="319" y="331"/>
                    <a:pt x="318" y="331"/>
                    <a:pt x="317" y="333"/>
                  </a:cubicBezTo>
                  <a:cubicBezTo>
                    <a:pt x="317" y="334"/>
                    <a:pt x="317" y="335"/>
                    <a:pt x="317" y="335"/>
                  </a:cubicBezTo>
                  <a:cubicBezTo>
                    <a:pt x="316" y="335"/>
                    <a:pt x="315" y="334"/>
                    <a:pt x="314" y="334"/>
                  </a:cubicBezTo>
                  <a:cubicBezTo>
                    <a:pt x="314" y="334"/>
                    <a:pt x="313" y="334"/>
                    <a:pt x="313" y="335"/>
                  </a:cubicBezTo>
                  <a:cubicBezTo>
                    <a:pt x="312" y="334"/>
                    <a:pt x="310" y="334"/>
                    <a:pt x="310" y="335"/>
                  </a:cubicBezTo>
                  <a:cubicBezTo>
                    <a:pt x="308" y="335"/>
                    <a:pt x="306" y="336"/>
                    <a:pt x="304" y="336"/>
                  </a:cubicBezTo>
                  <a:cubicBezTo>
                    <a:pt x="304" y="334"/>
                    <a:pt x="304" y="332"/>
                    <a:pt x="304" y="330"/>
                  </a:cubicBezTo>
                  <a:cubicBezTo>
                    <a:pt x="311" y="331"/>
                    <a:pt x="317" y="331"/>
                    <a:pt x="323" y="331"/>
                  </a:cubicBezTo>
                  <a:cubicBezTo>
                    <a:pt x="323" y="335"/>
                    <a:pt x="323" y="339"/>
                    <a:pt x="323" y="343"/>
                  </a:cubicBezTo>
                  <a:cubicBezTo>
                    <a:pt x="322" y="346"/>
                    <a:pt x="320" y="348"/>
                    <a:pt x="317" y="349"/>
                  </a:cubicBezTo>
                  <a:close/>
                  <a:moveTo>
                    <a:pt x="315" y="338"/>
                  </a:moveTo>
                  <a:cubicBezTo>
                    <a:pt x="315" y="338"/>
                    <a:pt x="315" y="338"/>
                    <a:pt x="314" y="338"/>
                  </a:cubicBezTo>
                  <a:cubicBezTo>
                    <a:pt x="314" y="338"/>
                    <a:pt x="314" y="338"/>
                    <a:pt x="314" y="338"/>
                  </a:cubicBezTo>
                  <a:cubicBezTo>
                    <a:pt x="314" y="338"/>
                    <a:pt x="315" y="338"/>
                    <a:pt x="315" y="338"/>
                  </a:cubicBezTo>
                  <a:close/>
                  <a:moveTo>
                    <a:pt x="262" y="324"/>
                  </a:moveTo>
                  <a:cubicBezTo>
                    <a:pt x="261" y="323"/>
                    <a:pt x="259" y="323"/>
                    <a:pt x="258" y="322"/>
                  </a:cubicBezTo>
                  <a:cubicBezTo>
                    <a:pt x="258" y="321"/>
                    <a:pt x="257" y="322"/>
                    <a:pt x="258" y="322"/>
                  </a:cubicBezTo>
                  <a:cubicBezTo>
                    <a:pt x="258" y="323"/>
                    <a:pt x="259" y="324"/>
                    <a:pt x="260" y="324"/>
                  </a:cubicBezTo>
                  <a:cubicBezTo>
                    <a:pt x="258" y="324"/>
                    <a:pt x="256" y="325"/>
                    <a:pt x="254" y="325"/>
                  </a:cubicBezTo>
                  <a:cubicBezTo>
                    <a:pt x="253" y="325"/>
                    <a:pt x="253" y="326"/>
                    <a:pt x="254" y="326"/>
                  </a:cubicBezTo>
                  <a:cubicBezTo>
                    <a:pt x="257" y="326"/>
                    <a:pt x="260" y="327"/>
                    <a:pt x="262" y="327"/>
                  </a:cubicBezTo>
                  <a:cubicBezTo>
                    <a:pt x="265" y="330"/>
                    <a:pt x="269" y="333"/>
                    <a:pt x="271" y="337"/>
                  </a:cubicBezTo>
                  <a:cubicBezTo>
                    <a:pt x="272" y="338"/>
                    <a:pt x="274" y="337"/>
                    <a:pt x="273" y="335"/>
                  </a:cubicBezTo>
                  <a:cubicBezTo>
                    <a:pt x="271" y="332"/>
                    <a:pt x="268" y="329"/>
                    <a:pt x="265" y="327"/>
                  </a:cubicBezTo>
                  <a:cubicBezTo>
                    <a:pt x="272" y="327"/>
                    <a:pt x="279" y="328"/>
                    <a:pt x="286" y="329"/>
                  </a:cubicBezTo>
                  <a:cubicBezTo>
                    <a:pt x="285" y="329"/>
                    <a:pt x="285" y="329"/>
                    <a:pt x="285" y="329"/>
                  </a:cubicBezTo>
                  <a:cubicBezTo>
                    <a:pt x="285" y="331"/>
                    <a:pt x="285" y="334"/>
                    <a:pt x="285" y="336"/>
                  </a:cubicBezTo>
                  <a:cubicBezTo>
                    <a:pt x="285" y="337"/>
                    <a:pt x="287" y="337"/>
                    <a:pt x="287" y="336"/>
                  </a:cubicBezTo>
                  <a:cubicBezTo>
                    <a:pt x="287" y="334"/>
                    <a:pt x="287" y="331"/>
                    <a:pt x="287" y="329"/>
                  </a:cubicBezTo>
                  <a:cubicBezTo>
                    <a:pt x="287" y="329"/>
                    <a:pt x="287" y="329"/>
                    <a:pt x="287" y="329"/>
                  </a:cubicBezTo>
                  <a:cubicBezTo>
                    <a:pt x="293" y="329"/>
                    <a:pt x="298" y="330"/>
                    <a:pt x="303" y="330"/>
                  </a:cubicBezTo>
                  <a:cubicBezTo>
                    <a:pt x="302" y="332"/>
                    <a:pt x="302" y="334"/>
                    <a:pt x="301" y="336"/>
                  </a:cubicBezTo>
                  <a:cubicBezTo>
                    <a:pt x="301" y="336"/>
                    <a:pt x="301" y="337"/>
                    <a:pt x="301" y="337"/>
                  </a:cubicBezTo>
                  <a:cubicBezTo>
                    <a:pt x="293" y="338"/>
                    <a:pt x="284" y="339"/>
                    <a:pt x="276" y="339"/>
                  </a:cubicBezTo>
                  <a:cubicBezTo>
                    <a:pt x="275" y="339"/>
                    <a:pt x="275" y="340"/>
                    <a:pt x="276" y="340"/>
                  </a:cubicBezTo>
                  <a:cubicBezTo>
                    <a:pt x="284" y="342"/>
                    <a:pt x="292" y="341"/>
                    <a:pt x="300" y="340"/>
                  </a:cubicBezTo>
                  <a:cubicBezTo>
                    <a:pt x="300" y="341"/>
                    <a:pt x="300" y="342"/>
                    <a:pt x="300" y="343"/>
                  </a:cubicBezTo>
                  <a:cubicBezTo>
                    <a:pt x="300" y="344"/>
                    <a:pt x="301" y="344"/>
                    <a:pt x="301" y="344"/>
                  </a:cubicBezTo>
                  <a:cubicBezTo>
                    <a:pt x="302" y="342"/>
                    <a:pt x="303" y="341"/>
                    <a:pt x="303" y="340"/>
                  </a:cubicBezTo>
                  <a:cubicBezTo>
                    <a:pt x="305" y="339"/>
                    <a:pt x="308" y="339"/>
                    <a:pt x="310" y="339"/>
                  </a:cubicBezTo>
                  <a:cubicBezTo>
                    <a:pt x="312" y="348"/>
                    <a:pt x="313" y="357"/>
                    <a:pt x="313" y="367"/>
                  </a:cubicBezTo>
                  <a:cubicBezTo>
                    <a:pt x="313" y="376"/>
                    <a:pt x="313" y="385"/>
                    <a:pt x="316" y="393"/>
                  </a:cubicBezTo>
                  <a:cubicBezTo>
                    <a:pt x="316" y="393"/>
                    <a:pt x="316" y="393"/>
                    <a:pt x="316" y="393"/>
                  </a:cubicBezTo>
                  <a:cubicBezTo>
                    <a:pt x="316" y="393"/>
                    <a:pt x="316" y="393"/>
                    <a:pt x="315" y="393"/>
                  </a:cubicBezTo>
                  <a:cubicBezTo>
                    <a:pt x="315" y="392"/>
                    <a:pt x="314" y="392"/>
                    <a:pt x="314" y="393"/>
                  </a:cubicBezTo>
                  <a:cubicBezTo>
                    <a:pt x="314" y="393"/>
                    <a:pt x="314" y="393"/>
                    <a:pt x="314" y="394"/>
                  </a:cubicBezTo>
                  <a:cubicBezTo>
                    <a:pt x="308" y="395"/>
                    <a:pt x="302" y="395"/>
                    <a:pt x="296" y="395"/>
                  </a:cubicBezTo>
                  <a:cubicBezTo>
                    <a:pt x="296" y="393"/>
                    <a:pt x="297" y="391"/>
                    <a:pt x="298" y="390"/>
                  </a:cubicBezTo>
                  <a:cubicBezTo>
                    <a:pt x="298" y="389"/>
                    <a:pt x="297" y="389"/>
                    <a:pt x="297" y="389"/>
                  </a:cubicBezTo>
                  <a:cubicBezTo>
                    <a:pt x="295" y="391"/>
                    <a:pt x="294" y="393"/>
                    <a:pt x="294" y="395"/>
                  </a:cubicBezTo>
                  <a:cubicBezTo>
                    <a:pt x="290" y="395"/>
                    <a:pt x="287" y="395"/>
                    <a:pt x="283" y="395"/>
                  </a:cubicBezTo>
                  <a:cubicBezTo>
                    <a:pt x="284" y="393"/>
                    <a:pt x="284" y="391"/>
                    <a:pt x="284" y="389"/>
                  </a:cubicBezTo>
                  <a:cubicBezTo>
                    <a:pt x="284" y="388"/>
                    <a:pt x="282" y="388"/>
                    <a:pt x="282" y="389"/>
                  </a:cubicBezTo>
                  <a:cubicBezTo>
                    <a:pt x="282" y="391"/>
                    <a:pt x="282" y="392"/>
                    <a:pt x="281" y="393"/>
                  </a:cubicBezTo>
                  <a:cubicBezTo>
                    <a:pt x="282" y="376"/>
                    <a:pt x="279" y="360"/>
                    <a:pt x="273" y="344"/>
                  </a:cubicBezTo>
                  <a:cubicBezTo>
                    <a:pt x="274" y="344"/>
                    <a:pt x="275" y="344"/>
                    <a:pt x="276" y="344"/>
                  </a:cubicBezTo>
                  <a:cubicBezTo>
                    <a:pt x="277" y="344"/>
                    <a:pt x="277" y="343"/>
                    <a:pt x="276" y="343"/>
                  </a:cubicBezTo>
                  <a:cubicBezTo>
                    <a:pt x="270" y="340"/>
                    <a:pt x="263" y="339"/>
                    <a:pt x="257" y="339"/>
                  </a:cubicBezTo>
                  <a:cubicBezTo>
                    <a:pt x="256" y="333"/>
                    <a:pt x="254" y="327"/>
                    <a:pt x="252" y="321"/>
                  </a:cubicBezTo>
                  <a:cubicBezTo>
                    <a:pt x="251" y="320"/>
                    <a:pt x="250" y="321"/>
                    <a:pt x="250" y="322"/>
                  </a:cubicBezTo>
                  <a:cubicBezTo>
                    <a:pt x="252" y="331"/>
                    <a:pt x="252" y="341"/>
                    <a:pt x="252" y="350"/>
                  </a:cubicBezTo>
                  <a:cubicBezTo>
                    <a:pt x="252" y="350"/>
                    <a:pt x="252" y="350"/>
                    <a:pt x="252" y="350"/>
                  </a:cubicBezTo>
                  <a:cubicBezTo>
                    <a:pt x="217" y="354"/>
                    <a:pt x="181" y="357"/>
                    <a:pt x="146" y="356"/>
                  </a:cubicBezTo>
                  <a:cubicBezTo>
                    <a:pt x="125" y="356"/>
                    <a:pt x="104" y="356"/>
                    <a:pt x="84" y="352"/>
                  </a:cubicBezTo>
                  <a:cubicBezTo>
                    <a:pt x="72" y="350"/>
                    <a:pt x="57" y="348"/>
                    <a:pt x="49" y="339"/>
                  </a:cubicBezTo>
                  <a:cubicBezTo>
                    <a:pt x="49" y="337"/>
                    <a:pt x="49" y="335"/>
                    <a:pt x="46" y="334"/>
                  </a:cubicBezTo>
                  <a:cubicBezTo>
                    <a:pt x="41" y="332"/>
                    <a:pt x="40" y="327"/>
                    <a:pt x="37" y="323"/>
                  </a:cubicBezTo>
                  <a:cubicBezTo>
                    <a:pt x="33" y="316"/>
                    <a:pt x="31" y="307"/>
                    <a:pt x="28" y="299"/>
                  </a:cubicBezTo>
                  <a:cubicBezTo>
                    <a:pt x="23" y="277"/>
                    <a:pt x="21" y="254"/>
                    <a:pt x="19" y="232"/>
                  </a:cubicBezTo>
                  <a:cubicBezTo>
                    <a:pt x="16" y="195"/>
                    <a:pt x="17" y="158"/>
                    <a:pt x="12" y="122"/>
                  </a:cubicBezTo>
                  <a:cubicBezTo>
                    <a:pt x="16" y="123"/>
                    <a:pt x="20" y="124"/>
                    <a:pt x="24" y="124"/>
                  </a:cubicBezTo>
                  <a:cubicBezTo>
                    <a:pt x="23" y="129"/>
                    <a:pt x="22" y="135"/>
                    <a:pt x="21" y="140"/>
                  </a:cubicBezTo>
                  <a:cubicBezTo>
                    <a:pt x="21" y="143"/>
                    <a:pt x="25" y="143"/>
                    <a:pt x="25" y="140"/>
                  </a:cubicBezTo>
                  <a:cubicBezTo>
                    <a:pt x="25" y="135"/>
                    <a:pt x="26" y="129"/>
                    <a:pt x="27" y="124"/>
                  </a:cubicBezTo>
                  <a:cubicBezTo>
                    <a:pt x="37" y="125"/>
                    <a:pt x="48" y="124"/>
                    <a:pt x="56" y="124"/>
                  </a:cubicBezTo>
                  <a:cubicBezTo>
                    <a:pt x="79" y="125"/>
                    <a:pt x="101" y="125"/>
                    <a:pt x="123" y="125"/>
                  </a:cubicBezTo>
                  <a:cubicBezTo>
                    <a:pt x="135" y="125"/>
                    <a:pt x="147" y="124"/>
                    <a:pt x="159" y="124"/>
                  </a:cubicBezTo>
                  <a:cubicBezTo>
                    <a:pt x="141" y="149"/>
                    <a:pt x="118" y="169"/>
                    <a:pt x="98" y="192"/>
                  </a:cubicBezTo>
                  <a:cubicBezTo>
                    <a:pt x="80" y="211"/>
                    <a:pt x="62" y="236"/>
                    <a:pt x="58" y="263"/>
                  </a:cubicBezTo>
                  <a:cubicBezTo>
                    <a:pt x="58" y="264"/>
                    <a:pt x="60" y="264"/>
                    <a:pt x="61" y="263"/>
                  </a:cubicBezTo>
                  <a:cubicBezTo>
                    <a:pt x="79" y="206"/>
                    <a:pt x="128" y="172"/>
                    <a:pt x="160" y="124"/>
                  </a:cubicBezTo>
                  <a:cubicBezTo>
                    <a:pt x="192" y="123"/>
                    <a:pt x="225" y="122"/>
                    <a:pt x="258" y="120"/>
                  </a:cubicBezTo>
                  <a:cubicBezTo>
                    <a:pt x="303" y="119"/>
                    <a:pt x="348" y="116"/>
                    <a:pt x="393" y="115"/>
                  </a:cubicBezTo>
                  <a:cubicBezTo>
                    <a:pt x="435" y="115"/>
                    <a:pt x="477" y="116"/>
                    <a:pt x="520" y="116"/>
                  </a:cubicBezTo>
                  <a:cubicBezTo>
                    <a:pt x="520" y="118"/>
                    <a:pt x="520" y="119"/>
                    <a:pt x="521" y="120"/>
                  </a:cubicBezTo>
                  <a:cubicBezTo>
                    <a:pt x="521" y="124"/>
                    <a:pt x="522" y="129"/>
                    <a:pt x="523" y="134"/>
                  </a:cubicBezTo>
                  <a:cubicBezTo>
                    <a:pt x="523" y="136"/>
                    <a:pt x="526" y="135"/>
                    <a:pt x="527" y="133"/>
                  </a:cubicBezTo>
                  <a:cubicBezTo>
                    <a:pt x="527" y="129"/>
                    <a:pt x="527" y="124"/>
                    <a:pt x="527" y="120"/>
                  </a:cubicBezTo>
                  <a:cubicBezTo>
                    <a:pt x="526" y="119"/>
                    <a:pt x="526" y="118"/>
                    <a:pt x="526" y="117"/>
                  </a:cubicBezTo>
                  <a:cubicBezTo>
                    <a:pt x="527" y="117"/>
                    <a:pt x="528" y="117"/>
                    <a:pt x="529" y="117"/>
                  </a:cubicBezTo>
                  <a:cubicBezTo>
                    <a:pt x="530" y="117"/>
                    <a:pt x="531" y="117"/>
                    <a:pt x="532" y="116"/>
                  </a:cubicBezTo>
                  <a:cubicBezTo>
                    <a:pt x="528" y="149"/>
                    <a:pt x="535" y="183"/>
                    <a:pt x="539" y="215"/>
                  </a:cubicBezTo>
                  <a:cubicBezTo>
                    <a:pt x="539" y="239"/>
                    <a:pt x="543" y="263"/>
                    <a:pt x="544" y="287"/>
                  </a:cubicBezTo>
                  <a:cubicBezTo>
                    <a:pt x="544" y="288"/>
                    <a:pt x="544" y="289"/>
                    <a:pt x="544" y="290"/>
                  </a:cubicBezTo>
                  <a:cubicBezTo>
                    <a:pt x="543" y="305"/>
                    <a:pt x="541" y="320"/>
                    <a:pt x="538" y="335"/>
                  </a:cubicBezTo>
                  <a:cubicBezTo>
                    <a:pt x="531" y="339"/>
                    <a:pt x="522" y="342"/>
                    <a:pt x="515" y="344"/>
                  </a:cubicBezTo>
                  <a:cubicBezTo>
                    <a:pt x="493" y="351"/>
                    <a:pt x="470" y="354"/>
                    <a:pt x="447" y="356"/>
                  </a:cubicBezTo>
                  <a:cubicBezTo>
                    <a:pt x="444" y="357"/>
                    <a:pt x="440" y="357"/>
                    <a:pt x="437" y="357"/>
                  </a:cubicBezTo>
                  <a:cubicBezTo>
                    <a:pt x="427" y="357"/>
                    <a:pt x="416" y="356"/>
                    <a:pt x="405" y="357"/>
                  </a:cubicBezTo>
                  <a:cubicBezTo>
                    <a:pt x="382" y="359"/>
                    <a:pt x="358" y="361"/>
                    <a:pt x="334" y="362"/>
                  </a:cubicBezTo>
                  <a:cubicBezTo>
                    <a:pt x="333" y="362"/>
                    <a:pt x="332" y="362"/>
                    <a:pt x="331" y="362"/>
                  </a:cubicBezTo>
                  <a:cubicBezTo>
                    <a:pt x="330" y="362"/>
                    <a:pt x="329" y="362"/>
                    <a:pt x="328" y="363"/>
                  </a:cubicBezTo>
                  <a:cubicBezTo>
                    <a:pt x="328" y="351"/>
                    <a:pt x="328" y="340"/>
                    <a:pt x="328" y="329"/>
                  </a:cubicBezTo>
                  <a:cubicBezTo>
                    <a:pt x="328" y="328"/>
                    <a:pt x="327" y="327"/>
                    <a:pt x="326" y="327"/>
                  </a:cubicBezTo>
                  <a:cubicBezTo>
                    <a:pt x="304" y="327"/>
                    <a:pt x="283" y="324"/>
                    <a:pt x="262" y="324"/>
                  </a:cubicBezTo>
                  <a:close/>
                  <a:moveTo>
                    <a:pt x="391" y="80"/>
                  </a:moveTo>
                  <a:cubicBezTo>
                    <a:pt x="391" y="85"/>
                    <a:pt x="392" y="90"/>
                    <a:pt x="393" y="95"/>
                  </a:cubicBezTo>
                  <a:cubicBezTo>
                    <a:pt x="389" y="95"/>
                    <a:pt x="385" y="95"/>
                    <a:pt x="381" y="95"/>
                  </a:cubicBezTo>
                  <a:cubicBezTo>
                    <a:pt x="381" y="94"/>
                    <a:pt x="381" y="92"/>
                    <a:pt x="381" y="91"/>
                  </a:cubicBezTo>
                  <a:cubicBezTo>
                    <a:pt x="381" y="88"/>
                    <a:pt x="380" y="86"/>
                    <a:pt x="380" y="83"/>
                  </a:cubicBezTo>
                  <a:cubicBezTo>
                    <a:pt x="380" y="82"/>
                    <a:pt x="378" y="82"/>
                    <a:pt x="378" y="83"/>
                  </a:cubicBezTo>
                  <a:cubicBezTo>
                    <a:pt x="378" y="86"/>
                    <a:pt x="377" y="88"/>
                    <a:pt x="377" y="91"/>
                  </a:cubicBezTo>
                  <a:cubicBezTo>
                    <a:pt x="377" y="92"/>
                    <a:pt x="377" y="94"/>
                    <a:pt x="377" y="95"/>
                  </a:cubicBezTo>
                  <a:cubicBezTo>
                    <a:pt x="365" y="95"/>
                    <a:pt x="353" y="95"/>
                    <a:pt x="341" y="96"/>
                  </a:cubicBezTo>
                  <a:cubicBezTo>
                    <a:pt x="341" y="94"/>
                    <a:pt x="341" y="93"/>
                    <a:pt x="341" y="91"/>
                  </a:cubicBezTo>
                  <a:cubicBezTo>
                    <a:pt x="341" y="87"/>
                    <a:pt x="341" y="83"/>
                    <a:pt x="341" y="79"/>
                  </a:cubicBezTo>
                  <a:cubicBezTo>
                    <a:pt x="343" y="79"/>
                    <a:pt x="345" y="79"/>
                    <a:pt x="347" y="79"/>
                  </a:cubicBezTo>
                  <a:cubicBezTo>
                    <a:pt x="347" y="79"/>
                    <a:pt x="348" y="79"/>
                    <a:pt x="348" y="79"/>
                  </a:cubicBezTo>
                  <a:cubicBezTo>
                    <a:pt x="351" y="79"/>
                    <a:pt x="354" y="80"/>
                    <a:pt x="356" y="80"/>
                  </a:cubicBezTo>
                  <a:cubicBezTo>
                    <a:pt x="356" y="82"/>
                    <a:pt x="356" y="84"/>
                    <a:pt x="356" y="86"/>
                  </a:cubicBezTo>
                  <a:cubicBezTo>
                    <a:pt x="356" y="89"/>
                    <a:pt x="355" y="92"/>
                    <a:pt x="356" y="95"/>
                  </a:cubicBezTo>
                  <a:cubicBezTo>
                    <a:pt x="357" y="96"/>
                    <a:pt x="358" y="96"/>
                    <a:pt x="359" y="95"/>
                  </a:cubicBezTo>
                  <a:cubicBezTo>
                    <a:pt x="360" y="92"/>
                    <a:pt x="360" y="89"/>
                    <a:pt x="359" y="86"/>
                  </a:cubicBezTo>
                  <a:cubicBezTo>
                    <a:pt x="359" y="84"/>
                    <a:pt x="359" y="82"/>
                    <a:pt x="359" y="80"/>
                  </a:cubicBezTo>
                  <a:cubicBezTo>
                    <a:pt x="361" y="81"/>
                    <a:pt x="363" y="81"/>
                    <a:pt x="366" y="81"/>
                  </a:cubicBezTo>
                  <a:cubicBezTo>
                    <a:pt x="367" y="83"/>
                    <a:pt x="367" y="85"/>
                    <a:pt x="367" y="88"/>
                  </a:cubicBezTo>
                  <a:cubicBezTo>
                    <a:pt x="368" y="90"/>
                    <a:pt x="366" y="92"/>
                    <a:pt x="367" y="94"/>
                  </a:cubicBezTo>
                  <a:cubicBezTo>
                    <a:pt x="367" y="95"/>
                    <a:pt x="368" y="95"/>
                    <a:pt x="369" y="95"/>
                  </a:cubicBezTo>
                  <a:cubicBezTo>
                    <a:pt x="373" y="92"/>
                    <a:pt x="371" y="86"/>
                    <a:pt x="369" y="81"/>
                  </a:cubicBezTo>
                  <a:cubicBezTo>
                    <a:pt x="376" y="82"/>
                    <a:pt x="383" y="82"/>
                    <a:pt x="391" y="80"/>
                  </a:cubicBezTo>
                  <a:close/>
                  <a:moveTo>
                    <a:pt x="171" y="88"/>
                  </a:moveTo>
                  <a:cubicBezTo>
                    <a:pt x="170" y="93"/>
                    <a:pt x="170" y="100"/>
                    <a:pt x="172" y="105"/>
                  </a:cubicBezTo>
                  <a:cubicBezTo>
                    <a:pt x="168" y="105"/>
                    <a:pt x="165" y="105"/>
                    <a:pt x="161" y="105"/>
                  </a:cubicBezTo>
                  <a:cubicBezTo>
                    <a:pt x="161" y="103"/>
                    <a:pt x="161" y="100"/>
                    <a:pt x="161" y="98"/>
                  </a:cubicBezTo>
                  <a:cubicBezTo>
                    <a:pt x="161" y="95"/>
                    <a:pt x="161" y="92"/>
                    <a:pt x="160" y="89"/>
                  </a:cubicBezTo>
                  <a:cubicBezTo>
                    <a:pt x="164" y="89"/>
                    <a:pt x="167" y="88"/>
                    <a:pt x="171" y="88"/>
                  </a:cubicBezTo>
                  <a:close/>
                  <a:moveTo>
                    <a:pt x="149" y="90"/>
                  </a:moveTo>
                  <a:cubicBezTo>
                    <a:pt x="150" y="90"/>
                    <a:pt x="150" y="89"/>
                    <a:pt x="151" y="89"/>
                  </a:cubicBezTo>
                  <a:cubicBezTo>
                    <a:pt x="153" y="89"/>
                    <a:pt x="155" y="90"/>
                    <a:pt x="157" y="89"/>
                  </a:cubicBezTo>
                  <a:cubicBezTo>
                    <a:pt x="158" y="92"/>
                    <a:pt x="158" y="95"/>
                    <a:pt x="158" y="98"/>
                  </a:cubicBezTo>
                  <a:cubicBezTo>
                    <a:pt x="158" y="101"/>
                    <a:pt x="157" y="103"/>
                    <a:pt x="157" y="105"/>
                  </a:cubicBezTo>
                  <a:cubicBezTo>
                    <a:pt x="154" y="105"/>
                    <a:pt x="151" y="106"/>
                    <a:pt x="148" y="106"/>
                  </a:cubicBezTo>
                  <a:cubicBezTo>
                    <a:pt x="148" y="100"/>
                    <a:pt x="149" y="95"/>
                    <a:pt x="149" y="90"/>
                  </a:cubicBezTo>
                  <a:close/>
                  <a:moveTo>
                    <a:pt x="48" y="352"/>
                  </a:moveTo>
                  <a:cubicBezTo>
                    <a:pt x="50" y="353"/>
                    <a:pt x="53" y="355"/>
                    <a:pt x="55" y="355"/>
                  </a:cubicBezTo>
                  <a:cubicBezTo>
                    <a:pt x="55" y="356"/>
                    <a:pt x="55" y="356"/>
                    <a:pt x="56" y="356"/>
                  </a:cubicBezTo>
                  <a:cubicBezTo>
                    <a:pt x="60" y="359"/>
                    <a:pt x="64" y="361"/>
                    <a:pt x="69" y="363"/>
                  </a:cubicBezTo>
                  <a:cubicBezTo>
                    <a:pt x="88" y="371"/>
                    <a:pt x="112" y="373"/>
                    <a:pt x="133" y="374"/>
                  </a:cubicBezTo>
                  <a:cubicBezTo>
                    <a:pt x="156" y="376"/>
                    <a:pt x="180" y="375"/>
                    <a:pt x="203" y="373"/>
                  </a:cubicBezTo>
                  <a:cubicBezTo>
                    <a:pt x="220" y="372"/>
                    <a:pt x="237" y="371"/>
                    <a:pt x="253" y="367"/>
                  </a:cubicBezTo>
                  <a:cubicBezTo>
                    <a:pt x="253" y="369"/>
                    <a:pt x="253" y="371"/>
                    <a:pt x="253" y="373"/>
                  </a:cubicBezTo>
                  <a:cubicBezTo>
                    <a:pt x="254" y="386"/>
                    <a:pt x="256" y="403"/>
                    <a:pt x="266" y="412"/>
                  </a:cubicBezTo>
                  <a:cubicBezTo>
                    <a:pt x="270" y="415"/>
                    <a:pt x="274" y="416"/>
                    <a:pt x="279" y="417"/>
                  </a:cubicBezTo>
                  <a:cubicBezTo>
                    <a:pt x="275" y="426"/>
                    <a:pt x="268" y="434"/>
                    <a:pt x="265" y="444"/>
                  </a:cubicBezTo>
                  <a:cubicBezTo>
                    <a:pt x="265" y="445"/>
                    <a:pt x="266" y="446"/>
                    <a:pt x="267" y="445"/>
                  </a:cubicBezTo>
                  <a:cubicBezTo>
                    <a:pt x="273" y="436"/>
                    <a:pt x="277" y="427"/>
                    <a:pt x="281" y="417"/>
                  </a:cubicBezTo>
                  <a:cubicBezTo>
                    <a:pt x="281" y="417"/>
                    <a:pt x="281" y="417"/>
                    <a:pt x="281" y="417"/>
                  </a:cubicBezTo>
                  <a:cubicBezTo>
                    <a:pt x="288" y="418"/>
                    <a:pt x="296" y="419"/>
                    <a:pt x="302" y="417"/>
                  </a:cubicBezTo>
                  <a:cubicBezTo>
                    <a:pt x="309" y="416"/>
                    <a:pt x="315" y="416"/>
                    <a:pt x="321" y="415"/>
                  </a:cubicBezTo>
                  <a:cubicBezTo>
                    <a:pt x="324" y="415"/>
                    <a:pt x="327" y="415"/>
                    <a:pt x="330" y="414"/>
                  </a:cubicBezTo>
                  <a:cubicBezTo>
                    <a:pt x="331" y="414"/>
                    <a:pt x="332" y="414"/>
                    <a:pt x="332" y="413"/>
                  </a:cubicBezTo>
                  <a:cubicBezTo>
                    <a:pt x="333" y="413"/>
                    <a:pt x="335" y="413"/>
                    <a:pt x="333" y="413"/>
                  </a:cubicBezTo>
                  <a:cubicBezTo>
                    <a:pt x="336" y="412"/>
                    <a:pt x="335" y="409"/>
                    <a:pt x="333" y="408"/>
                  </a:cubicBezTo>
                  <a:cubicBezTo>
                    <a:pt x="333" y="408"/>
                    <a:pt x="333" y="408"/>
                    <a:pt x="333" y="408"/>
                  </a:cubicBezTo>
                  <a:cubicBezTo>
                    <a:pt x="333" y="408"/>
                    <a:pt x="332" y="408"/>
                    <a:pt x="332" y="408"/>
                  </a:cubicBezTo>
                  <a:cubicBezTo>
                    <a:pt x="334" y="408"/>
                    <a:pt x="332" y="408"/>
                    <a:pt x="331" y="408"/>
                  </a:cubicBezTo>
                  <a:cubicBezTo>
                    <a:pt x="330" y="408"/>
                    <a:pt x="329" y="408"/>
                    <a:pt x="328" y="408"/>
                  </a:cubicBezTo>
                  <a:cubicBezTo>
                    <a:pt x="328" y="404"/>
                    <a:pt x="328" y="401"/>
                    <a:pt x="328" y="397"/>
                  </a:cubicBezTo>
                  <a:cubicBezTo>
                    <a:pt x="328" y="397"/>
                    <a:pt x="329" y="398"/>
                    <a:pt x="329" y="398"/>
                  </a:cubicBezTo>
                  <a:cubicBezTo>
                    <a:pt x="330" y="398"/>
                    <a:pt x="330" y="396"/>
                    <a:pt x="329" y="396"/>
                  </a:cubicBezTo>
                  <a:cubicBezTo>
                    <a:pt x="329" y="396"/>
                    <a:pt x="328" y="395"/>
                    <a:pt x="328" y="395"/>
                  </a:cubicBezTo>
                  <a:cubicBezTo>
                    <a:pt x="328" y="389"/>
                    <a:pt x="328" y="383"/>
                    <a:pt x="328" y="376"/>
                  </a:cubicBezTo>
                  <a:cubicBezTo>
                    <a:pt x="328" y="376"/>
                    <a:pt x="329" y="376"/>
                    <a:pt x="329" y="376"/>
                  </a:cubicBezTo>
                  <a:cubicBezTo>
                    <a:pt x="330" y="376"/>
                    <a:pt x="330" y="375"/>
                    <a:pt x="329" y="375"/>
                  </a:cubicBezTo>
                  <a:cubicBezTo>
                    <a:pt x="329" y="374"/>
                    <a:pt x="328" y="374"/>
                    <a:pt x="328" y="374"/>
                  </a:cubicBezTo>
                  <a:cubicBezTo>
                    <a:pt x="328" y="373"/>
                    <a:pt x="328" y="371"/>
                    <a:pt x="328" y="369"/>
                  </a:cubicBezTo>
                  <a:cubicBezTo>
                    <a:pt x="328" y="369"/>
                    <a:pt x="328" y="369"/>
                    <a:pt x="328" y="369"/>
                  </a:cubicBezTo>
                  <a:cubicBezTo>
                    <a:pt x="341" y="378"/>
                    <a:pt x="360" y="379"/>
                    <a:pt x="375" y="379"/>
                  </a:cubicBezTo>
                  <a:cubicBezTo>
                    <a:pt x="402" y="380"/>
                    <a:pt x="428" y="379"/>
                    <a:pt x="454" y="376"/>
                  </a:cubicBezTo>
                  <a:cubicBezTo>
                    <a:pt x="474" y="374"/>
                    <a:pt x="493" y="371"/>
                    <a:pt x="512" y="366"/>
                  </a:cubicBezTo>
                  <a:cubicBezTo>
                    <a:pt x="509" y="373"/>
                    <a:pt x="511" y="381"/>
                    <a:pt x="512" y="388"/>
                  </a:cubicBezTo>
                  <a:cubicBezTo>
                    <a:pt x="512" y="396"/>
                    <a:pt x="514" y="404"/>
                    <a:pt x="518" y="411"/>
                  </a:cubicBezTo>
                  <a:cubicBezTo>
                    <a:pt x="518" y="411"/>
                    <a:pt x="518" y="411"/>
                    <a:pt x="518" y="411"/>
                  </a:cubicBezTo>
                  <a:cubicBezTo>
                    <a:pt x="519" y="404"/>
                    <a:pt x="520" y="396"/>
                    <a:pt x="519" y="388"/>
                  </a:cubicBezTo>
                  <a:cubicBezTo>
                    <a:pt x="518" y="381"/>
                    <a:pt x="519" y="372"/>
                    <a:pt x="516" y="365"/>
                  </a:cubicBezTo>
                  <a:cubicBezTo>
                    <a:pt x="519" y="364"/>
                    <a:pt x="522" y="363"/>
                    <a:pt x="525" y="362"/>
                  </a:cubicBezTo>
                  <a:cubicBezTo>
                    <a:pt x="521" y="399"/>
                    <a:pt x="518" y="437"/>
                    <a:pt x="526" y="473"/>
                  </a:cubicBezTo>
                  <a:cubicBezTo>
                    <a:pt x="526" y="473"/>
                    <a:pt x="526" y="473"/>
                    <a:pt x="526" y="473"/>
                  </a:cubicBezTo>
                  <a:cubicBezTo>
                    <a:pt x="525" y="473"/>
                    <a:pt x="525" y="474"/>
                    <a:pt x="524" y="474"/>
                  </a:cubicBezTo>
                  <a:cubicBezTo>
                    <a:pt x="520" y="474"/>
                    <a:pt x="516" y="475"/>
                    <a:pt x="512" y="476"/>
                  </a:cubicBezTo>
                  <a:cubicBezTo>
                    <a:pt x="511" y="477"/>
                    <a:pt x="511" y="477"/>
                    <a:pt x="510" y="478"/>
                  </a:cubicBezTo>
                  <a:cubicBezTo>
                    <a:pt x="482" y="482"/>
                    <a:pt x="453" y="483"/>
                    <a:pt x="424" y="484"/>
                  </a:cubicBezTo>
                  <a:cubicBezTo>
                    <a:pt x="413" y="485"/>
                    <a:pt x="402" y="485"/>
                    <a:pt x="391" y="486"/>
                  </a:cubicBezTo>
                  <a:cubicBezTo>
                    <a:pt x="366" y="485"/>
                    <a:pt x="341" y="484"/>
                    <a:pt x="316" y="486"/>
                  </a:cubicBezTo>
                  <a:cubicBezTo>
                    <a:pt x="307" y="487"/>
                    <a:pt x="298" y="488"/>
                    <a:pt x="289" y="489"/>
                  </a:cubicBezTo>
                  <a:cubicBezTo>
                    <a:pt x="259" y="489"/>
                    <a:pt x="229" y="489"/>
                    <a:pt x="199" y="489"/>
                  </a:cubicBezTo>
                  <a:cubicBezTo>
                    <a:pt x="184" y="489"/>
                    <a:pt x="169" y="489"/>
                    <a:pt x="154" y="489"/>
                  </a:cubicBezTo>
                  <a:cubicBezTo>
                    <a:pt x="151" y="488"/>
                    <a:pt x="147" y="487"/>
                    <a:pt x="144" y="486"/>
                  </a:cubicBezTo>
                  <a:cubicBezTo>
                    <a:pt x="144" y="484"/>
                    <a:pt x="142" y="481"/>
                    <a:pt x="140" y="481"/>
                  </a:cubicBezTo>
                  <a:cubicBezTo>
                    <a:pt x="136" y="480"/>
                    <a:pt x="132" y="480"/>
                    <a:pt x="128" y="480"/>
                  </a:cubicBezTo>
                  <a:cubicBezTo>
                    <a:pt x="127" y="479"/>
                    <a:pt x="126" y="479"/>
                    <a:pt x="125" y="478"/>
                  </a:cubicBezTo>
                  <a:cubicBezTo>
                    <a:pt x="123" y="478"/>
                    <a:pt x="122" y="479"/>
                    <a:pt x="122" y="480"/>
                  </a:cubicBezTo>
                  <a:cubicBezTo>
                    <a:pt x="107" y="480"/>
                    <a:pt x="91" y="484"/>
                    <a:pt x="75" y="486"/>
                  </a:cubicBezTo>
                  <a:cubicBezTo>
                    <a:pt x="74" y="484"/>
                    <a:pt x="73" y="481"/>
                    <a:pt x="72" y="479"/>
                  </a:cubicBezTo>
                  <a:cubicBezTo>
                    <a:pt x="68" y="471"/>
                    <a:pt x="64" y="465"/>
                    <a:pt x="62" y="457"/>
                  </a:cubicBezTo>
                  <a:cubicBezTo>
                    <a:pt x="60" y="448"/>
                    <a:pt x="58" y="439"/>
                    <a:pt x="57" y="430"/>
                  </a:cubicBezTo>
                  <a:cubicBezTo>
                    <a:pt x="55" y="412"/>
                    <a:pt x="54" y="393"/>
                    <a:pt x="50" y="375"/>
                  </a:cubicBezTo>
                  <a:cubicBezTo>
                    <a:pt x="49" y="368"/>
                    <a:pt x="49" y="360"/>
                    <a:pt x="48" y="352"/>
                  </a:cubicBezTo>
                  <a:close/>
                  <a:moveTo>
                    <a:pt x="68" y="486"/>
                  </a:moveTo>
                  <a:cubicBezTo>
                    <a:pt x="69" y="486"/>
                    <a:pt x="69" y="486"/>
                    <a:pt x="69" y="487"/>
                  </a:cubicBezTo>
                  <a:cubicBezTo>
                    <a:pt x="69" y="487"/>
                    <a:pt x="69" y="487"/>
                    <a:pt x="69" y="487"/>
                  </a:cubicBezTo>
                  <a:cubicBezTo>
                    <a:pt x="69" y="486"/>
                    <a:pt x="69" y="486"/>
                    <a:pt x="68" y="4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3" name="Freeform 2408"/>
            <p:cNvSpPr>
              <a:spLocks/>
            </p:cNvSpPr>
            <p:nvPr/>
          </p:nvSpPr>
          <p:spPr bwMode="auto">
            <a:xfrm>
              <a:off x="3351212" y="2155825"/>
              <a:ext cx="77788" cy="142875"/>
            </a:xfrm>
            <a:custGeom>
              <a:avLst/>
              <a:gdLst>
                <a:gd name="T0" fmla="*/ 49 w 50"/>
                <a:gd name="T1" fmla="*/ 3 h 92"/>
                <a:gd name="T2" fmla="*/ 46 w 50"/>
                <a:gd name="T3" fmla="*/ 1 h 92"/>
                <a:gd name="T4" fmla="*/ 24 w 50"/>
                <a:gd name="T5" fmla="*/ 44 h 92"/>
                <a:gd name="T6" fmla="*/ 7 w 50"/>
                <a:gd name="T7" fmla="*/ 73 h 92"/>
                <a:gd name="T8" fmla="*/ 4 w 50"/>
                <a:gd name="T9" fmla="*/ 61 h 92"/>
                <a:gd name="T10" fmla="*/ 3 w 50"/>
                <a:gd name="T11" fmla="*/ 61 h 92"/>
                <a:gd name="T12" fmla="*/ 3 w 50"/>
                <a:gd name="T13" fmla="*/ 81 h 92"/>
                <a:gd name="T14" fmla="*/ 0 w 50"/>
                <a:gd name="T15" fmla="*/ 87 h 92"/>
                <a:gd name="T16" fmla="*/ 2 w 50"/>
                <a:gd name="T17" fmla="*/ 89 h 92"/>
                <a:gd name="T18" fmla="*/ 4 w 50"/>
                <a:gd name="T19" fmla="*/ 86 h 92"/>
                <a:gd name="T20" fmla="*/ 6 w 50"/>
                <a:gd name="T21" fmla="*/ 91 h 92"/>
                <a:gd name="T22" fmla="*/ 9 w 50"/>
                <a:gd name="T23" fmla="*/ 90 h 92"/>
                <a:gd name="T24" fmla="*/ 8 w 50"/>
                <a:gd name="T25" fmla="*/ 81 h 92"/>
                <a:gd name="T26" fmla="*/ 25 w 50"/>
                <a:gd name="T27" fmla="*/ 50 h 92"/>
                <a:gd name="T28" fmla="*/ 49 w 50"/>
                <a:gd name="T29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92">
                  <a:moveTo>
                    <a:pt x="49" y="3"/>
                  </a:moveTo>
                  <a:cubicBezTo>
                    <a:pt x="50" y="1"/>
                    <a:pt x="47" y="0"/>
                    <a:pt x="46" y="1"/>
                  </a:cubicBezTo>
                  <a:cubicBezTo>
                    <a:pt x="39" y="16"/>
                    <a:pt x="31" y="30"/>
                    <a:pt x="24" y="44"/>
                  </a:cubicBezTo>
                  <a:cubicBezTo>
                    <a:pt x="19" y="54"/>
                    <a:pt x="12" y="63"/>
                    <a:pt x="7" y="73"/>
                  </a:cubicBezTo>
                  <a:cubicBezTo>
                    <a:pt x="6" y="69"/>
                    <a:pt x="5" y="65"/>
                    <a:pt x="4" y="61"/>
                  </a:cubicBezTo>
                  <a:cubicBezTo>
                    <a:pt x="4" y="61"/>
                    <a:pt x="4" y="61"/>
                    <a:pt x="3" y="61"/>
                  </a:cubicBezTo>
                  <a:cubicBezTo>
                    <a:pt x="2" y="67"/>
                    <a:pt x="2" y="74"/>
                    <a:pt x="3" y="81"/>
                  </a:cubicBezTo>
                  <a:cubicBezTo>
                    <a:pt x="2" y="83"/>
                    <a:pt x="1" y="85"/>
                    <a:pt x="0" y="87"/>
                  </a:cubicBezTo>
                  <a:cubicBezTo>
                    <a:pt x="0" y="89"/>
                    <a:pt x="1" y="89"/>
                    <a:pt x="2" y="89"/>
                  </a:cubicBezTo>
                  <a:cubicBezTo>
                    <a:pt x="3" y="88"/>
                    <a:pt x="3" y="87"/>
                    <a:pt x="4" y="86"/>
                  </a:cubicBezTo>
                  <a:cubicBezTo>
                    <a:pt x="5" y="88"/>
                    <a:pt x="5" y="89"/>
                    <a:pt x="6" y="91"/>
                  </a:cubicBezTo>
                  <a:cubicBezTo>
                    <a:pt x="7" y="92"/>
                    <a:pt x="8" y="92"/>
                    <a:pt x="9" y="90"/>
                  </a:cubicBezTo>
                  <a:cubicBezTo>
                    <a:pt x="9" y="87"/>
                    <a:pt x="9" y="84"/>
                    <a:pt x="8" y="81"/>
                  </a:cubicBezTo>
                  <a:cubicBezTo>
                    <a:pt x="15" y="71"/>
                    <a:pt x="20" y="60"/>
                    <a:pt x="25" y="50"/>
                  </a:cubicBezTo>
                  <a:cubicBezTo>
                    <a:pt x="33" y="34"/>
                    <a:pt x="41" y="19"/>
                    <a:pt x="49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4" name="Freeform 2409"/>
            <p:cNvSpPr>
              <a:spLocks/>
            </p:cNvSpPr>
            <p:nvPr/>
          </p:nvSpPr>
          <p:spPr bwMode="auto">
            <a:xfrm>
              <a:off x="3394074" y="2119313"/>
              <a:ext cx="260350" cy="309563"/>
            </a:xfrm>
            <a:custGeom>
              <a:avLst/>
              <a:gdLst>
                <a:gd name="T0" fmla="*/ 166 w 167"/>
                <a:gd name="T1" fmla="*/ 2 h 199"/>
                <a:gd name="T2" fmla="*/ 164 w 167"/>
                <a:gd name="T3" fmla="*/ 1 h 199"/>
                <a:gd name="T4" fmla="*/ 78 w 167"/>
                <a:gd name="T5" fmla="*/ 98 h 199"/>
                <a:gd name="T6" fmla="*/ 1 w 167"/>
                <a:gd name="T7" fmla="*/ 196 h 199"/>
                <a:gd name="T8" fmla="*/ 3 w 167"/>
                <a:gd name="T9" fmla="*/ 198 h 199"/>
                <a:gd name="T10" fmla="*/ 86 w 167"/>
                <a:gd name="T11" fmla="*/ 95 h 199"/>
                <a:gd name="T12" fmla="*/ 166 w 167"/>
                <a:gd name="T13" fmla="*/ 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199">
                  <a:moveTo>
                    <a:pt x="166" y="2"/>
                  </a:moveTo>
                  <a:cubicBezTo>
                    <a:pt x="167" y="1"/>
                    <a:pt x="165" y="0"/>
                    <a:pt x="164" y="1"/>
                  </a:cubicBezTo>
                  <a:cubicBezTo>
                    <a:pt x="138" y="36"/>
                    <a:pt x="108" y="67"/>
                    <a:pt x="78" y="98"/>
                  </a:cubicBezTo>
                  <a:cubicBezTo>
                    <a:pt x="50" y="129"/>
                    <a:pt x="21" y="160"/>
                    <a:pt x="1" y="196"/>
                  </a:cubicBezTo>
                  <a:cubicBezTo>
                    <a:pt x="0" y="198"/>
                    <a:pt x="2" y="199"/>
                    <a:pt x="3" y="198"/>
                  </a:cubicBezTo>
                  <a:cubicBezTo>
                    <a:pt x="28" y="161"/>
                    <a:pt x="56" y="128"/>
                    <a:pt x="86" y="95"/>
                  </a:cubicBezTo>
                  <a:cubicBezTo>
                    <a:pt x="114" y="65"/>
                    <a:pt x="142" y="35"/>
                    <a:pt x="166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5" name="Freeform 2410"/>
            <p:cNvSpPr>
              <a:spLocks/>
            </p:cNvSpPr>
            <p:nvPr/>
          </p:nvSpPr>
          <p:spPr bwMode="auto">
            <a:xfrm>
              <a:off x="3471862" y="2159000"/>
              <a:ext cx="234950" cy="276225"/>
            </a:xfrm>
            <a:custGeom>
              <a:avLst/>
              <a:gdLst>
                <a:gd name="T0" fmla="*/ 151 w 151"/>
                <a:gd name="T1" fmla="*/ 0 h 177"/>
                <a:gd name="T2" fmla="*/ 151 w 151"/>
                <a:gd name="T3" fmla="*/ 0 h 177"/>
                <a:gd name="T4" fmla="*/ 64 w 151"/>
                <a:gd name="T5" fmla="*/ 76 h 177"/>
                <a:gd name="T6" fmla="*/ 29 w 151"/>
                <a:gd name="T7" fmla="*/ 124 h 177"/>
                <a:gd name="T8" fmla="*/ 0 w 151"/>
                <a:gd name="T9" fmla="*/ 174 h 177"/>
                <a:gd name="T10" fmla="*/ 3 w 151"/>
                <a:gd name="T11" fmla="*/ 175 h 177"/>
                <a:gd name="T12" fmla="*/ 30 w 151"/>
                <a:gd name="T13" fmla="*/ 129 h 177"/>
                <a:gd name="T14" fmla="*/ 67 w 151"/>
                <a:gd name="T15" fmla="*/ 78 h 177"/>
                <a:gd name="T16" fmla="*/ 151 w 151"/>
                <a:gd name="T1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177">
                  <a:moveTo>
                    <a:pt x="151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17" y="18"/>
                    <a:pt x="88" y="46"/>
                    <a:pt x="64" y="76"/>
                  </a:cubicBezTo>
                  <a:cubicBezTo>
                    <a:pt x="52" y="91"/>
                    <a:pt x="40" y="107"/>
                    <a:pt x="29" y="124"/>
                  </a:cubicBezTo>
                  <a:cubicBezTo>
                    <a:pt x="19" y="140"/>
                    <a:pt x="8" y="157"/>
                    <a:pt x="0" y="174"/>
                  </a:cubicBezTo>
                  <a:cubicBezTo>
                    <a:pt x="0" y="175"/>
                    <a:pt x="2" y="177"/>
                    <a:pt x="3" y="175"/>
                  </a:cubicBezTo>
                  <a:cubicBezTo>
                    <a:pt x="12" y="160"/>
                    <a:pt x="21" y="144"/>
                    <a:pt x="30" y="129"/>
                  </a:cubicBezTo>
                  <a:cubicBezTo>
                    <a:pt x="41" y="111"/>
                    <a:pt x="54" y="94"/>
                    <a:pt x="67" y="78"/>
                  </a:cubicBezTo>
                  <a:cubicBezTo>
                    <a:pt x="90" y="48"/>
                    <a:pt x="118" y="19"/>
                    <a:pt x="1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6" name="Freeform 2411"/>
            <p:cNvSpPr>
              <a:spLocks/>
            </p:cNvSpPr>
            <p:nvPr/>
          </p:nvSpPr>
          <p:spPr bwMode="auto">
            <a:xfrm>
              <a:off x="3625849" y="2125663"/>
              <a:ext cx="182563" cy="247650"/>
            </a:xfrm>
            <a:custGeom>
              <a:avLst/>
              <a:gdLst>
                <a:gd name="T0" fmla="*/ 116 w 117"/>
                <a:gd name="T1" fmla="*/ 1 h 160"/>
                <a:gd name="T2" fmla="*/ 64 w 117"/>
                <a:gd name="T3" fmla="*/ 85 h 160"/>
                <a:gd name="T4" fmla="*/ 31 w 117"/>
                <a:gd name="T5" fmla="*/ 123 h 160"/>
                <a:gd name="T6" fmla="*/ 1 w 117"/>
                <a:gd name="T7" fmla="*/ 157 h 160"/>
                <a:gd name="T8" fmla="*/ 3 w 117"/>
                <a:gd name="T9" fmla="*/ 159 h 160"/>
                <a:gd name="T10" fmla="*/ 36 w 117"/>
                <a:gd name="T11" fmla="*/ 122 h 160"/>
                <a:gd name="T12" fmla="*/ 68 w 117"/>
                <a:gd name="T13" fmla="*/ 84 h 160"/>
                <a:gd name="T14" fmla="*/ 116 w 117"/>
                <a:gd name="T15" fmla="*/ 1 h 160"/>
                <a:gd name="T16" fmla="*/ 116 w 117"/>
                <a:gd name="T17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60">
                  <a:moveTo>
                    <a:pt x="116" y="1"/>
                  </a:moveTo>
                  <a:cubicBezTo>
                    <a:pt x="104" y="32"/>
                    <a:pt x="84" y="60"/>
                    <a:pt x="64" y="85"/>
                  </a:cubicBezTo>
                  <a:cubicBezTo>
                    <a:pt x="53" y="98"/>
                    <a:pt x="42" y="110"/>
                    <a:pt x="31" y="123"/>
                  </a:cubicBezTo>
                  <a:cubicBezTo>
                    <a:pt x="21" y="134"/>
                    <a:pt x="9" y="144"/>
                    <a:pt x="1" y="157"/>
                  </a:cubicBezTo>
                  <a:cubicBezTo>
                    <a:pt x="0" y="158"/>
                    <a:pt x="2" y="160"/>
                    <a:pt x="3" y="159"/>
                  </a:cubicBezTo>
                  <a:cubicBezTo>
                    <a:pt x="15" y="148"/>
                    <a:pt x="26" y="135"/>
                    <a:pt x="36" y="122"/>
                  </a:cubicBezTo>
                  <a:cubicBezTo>
                    <a:pt x="47" y="110"/>
                    <a:pt x="58" y="97"/>
                    <a:pt x="68" y="84"/>
                  </a:cubicBezTo>
                  <a:cubicBezTo>
                    <a:pt x="88" y="59"/>
                    <a:pt x="106" y="32"/>
                    <a:pt x="116" y="1"/>
                  </a:cubicBezTo>
                  <a:cubicBezTo>
                    <a:pt x="117" y="1"/>
                    <a:pt x="116" y="0"/>
                    <a:pt x="1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7" name="Freeform 2412"/>
            <p:cNvSpPr>
              <a:spLocks/>
            </p:cNvSpPr>
            <p:nvPr/>
          </p:nvSpPr>
          <p:spPr bwMode="auto">
            <a:xfrm>
              <a:off x="3781424" y="2157413"/>
              <a:ext cx="93663" cy="171450"/>
            </a:xfrm>
            <a:custGeom>
              <a:avLst/>
              <a:gdLst>
                <a:gd name="T0" fmla="*/ 59 w 60"/>
                <a:gd name="T1" fmla="*/ 2 h 110"/>
                <a:gd name="T2" fmla="*/ 58 w 60"/>
                <a:gd name="T3" fmla="*/ 1 h 110"/>
                <a:gd name="T4" fmla="*/ 27 w 60"/>
                <a:gd name="T5" fmla="*/ 56 h 110"/>
                <a:gd name="T6" fmla="*/ 0 w 60"/>
                <a:gd name="T7" fmla="*/ 108 h 110"/>
                <a:gd name="T8" fmla="*/ 3 w 60"/>
                <a:gd name="T9" fmla="*/ 109 h 110"/>
                <a:gd name="T10" fmla="*/ 31 w 60"/>
                <a:gd name="T11" fmla="*/ 58 h 110"/>
                <a:gd name="T12" fmla="*/ 59 w 60"/>
                <a:gd name="T13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10">
                  <a:moveTo>
                    <a:pt x="59" y="2"/>
                  </a:moveTo>
                  <a:cubicBezTo>
                    <a:pt x="60" y="1"/>
                    <a:pt x="58" y="0"/>
                    <a:pt x="58" y="1"/>
                  </a:cubicBezTo>
                  <a:cubicBezTo>
                    <a:pt x="48" y="19"/>
                    <a:pt x="38" y="38"/>
                    <a:pt x="27" y="56"/>
                  </a:cubicBezTo>
                  <a:cubicBezTo>
                    <a:pt x="18" y="72"/>
                    <a:pt x="6" y="89"/>
                    <a:pt x="0" y="108"/>
                  </a:cubicBezTo>
                  <a:cubicBezTo>
                    <a:pt x="0" y="109"/>
                    <a:pt x="2" y="110"/>
                    <a:pt x="3" y="109"/>
                  </a:cubicBezTo>
                  <a:cubicBezTo>
                    <a:pt x="14" y="93"/>
                    <a:pt x="22" y="75"/>
                    <a:pt x="31" y="58"/>
                  </a:cubicBezTo>
                  <a:cubicBezTo>
                    <a:pt x="41" y="39"/>
                    <a:pt x="50" y="21"/>
                    <a:pt x="59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8" name="Freeform 2413"/>
            <p:cNvSpPr>
              <a:spLocks/>
            </p:cNvSpPr>
            <p:nvPr/>
          </p:nvSpPr>
          <p:spPr bwMode="auto">
            <a:xfrm>
              <a:off x="3863974" y="2192338"/>
              <a:ext cx="119063" cy="153988"/>
            </a:xfrm>
            <a:custGeom>
              <a:avLst/>
              <a:gdLst>
                <a:gd name="T0" fmla="*/ 3 w 77"/>
                <a:gd name="T1" fmla="*/ 98 h 99"/>
                <a:gd name="T2" fmla="*/ 38 w 77"/>
                <a:gd name="T3" fmla="*/ 54 h 99"/>
                <a:gd name="T4" fmla="*/ 77 w 77"/>
                <a:gd name="T5" fmla="*/ 1 h 99"/>
                <a:gd name="T6" fmla="*/ 77 w 77"/>
                <a:gd name="T7" fmla="*/ 0 h 99"/>
                <a:gd name="T8" fmla="*/ 39 w 77"/>
                <a:gd name="T9" fmla="*/ 44 h 99"/>
                <a:gd name="T10" fmla="*/ 1 w 77"/>
                <a:gd name="T11" fmla="*/ 96 h 99"/>
                <a:gd name="T12" fmla="*/ 3 w 77"/>
                <a:gd name="T13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99">
                  <a:moveTo>
                    <a:pt x="3" y="98"/>
                  </a:moveTo>
                  <a:cubicBezTo>
                    <a:pt x="16" y="85"/>
                    <a:pt x="27" y="68"/>
                    <a:pt x="38" y="54"/>
                  </a:cubicBezTo>
                  <a:cubicBezTo>
                    <a:pt x="51" y="36"/>
                    <a:pt x="63" y="18"/>
                    <a:pt x="77" y="1"/>
                  </a:cubicBezTo>
                  <a:cubicBezTo>
                    <a:pt x="77" y="1"/>
                    <a:pt x="77" y="0"/>
                    <a:pt x="77" y="0"/>
                  </a:cubicBezTo>
                  <a:cubicBezTo>
                    <a:pt x="63" y="14"/>
                    <a:pt x="51" y="29"/>
                    <a:pt x="39" y="44"/>
                  </a:cubicBezTo>
                  <a:cubicBezTo>
                    <a:pt x="26" y="61"/>
                    <a:pt x="11" y="78"/>
                    <a:pt x="1" y="96"/>
                  </a:cubicBezTo>
                  <a:cubicBezTo>
                    <a:pt x="0" y="98"/>
                    <a:pt x="2" y="99"/>
                    <a:pt x="3" y="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9" name="Freeform 2414"/>
            <p:cNvSpPr>
              <a:spLocks/>
            </p:cNvSpPr>
            <p:nvPr/>
          </p:nvSpPr>
          <p:spPr bwMode="auto">
            <a:xfrm>
              <a:off x="3930649" y="2181225"/>
              <a:ext cx="173038" cy="220663"/>
            </a:xfrm>
            <a:custGeom>
              <a:avLst/>
              <a:gdLst>
                <a:gd name="T0" fmla="*/ 3 w 112"/>
                <a:gd name="T1" fmla="*/ 140 h 142"/>
                <a:gd name="T2" fmla="*/ 112 w 112"/>
                <a:gd name="T3" fmla="*/ 1 h 142"/>
                <a:gd name="T4" fmla="*/ 112 w 112"/>
                <a:gd name="T5" fmla="*/ 0 h 142"/>
                <a:gd name="T6" fmla="*/ 52 w 112"/>
                <a:gd name="T7" fmla="*/ 60 h 142"/>
                <a:gd name="T8" fmla="*/ 1 w 112"/>
                <a:gd name="T9" fmla="*/ 139 h 142"/>
                <a:gd name="T10" fmla="*/ 3 w 112"/>
                <a:gd name="T11" fmla="*/ 14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42">
                  <a:moveTo>
                    <a:pt x="3" y="140"/>
                  </a:moveTo>
                  <a:cubicBezTo>
                    <a:pt x="41" y="96"/>
                    <a:pt x="65" y="38"/>
                    <a:pt x="112" y="1"/>
                  </a:cubicBezTo>
                  <a:cubicBezTo>
                    <a:pt x="112" y="1"/>
                    <a:pt x="112" y="0"/>
                    <a:pt x="112" y="0"/>
                  </a:cubicBezTo>
                  <a:cubicBezTo>
                    <a:pt x="87" y="15"/>
                    <a:pt x="69" y="37"/>
                    <a:pt x="52" y="60"/>
                  </a:cubicBezTo>
                  <a:cubicBezTo>
                    <a:pt x="34" y="85"/>
                    <a:pt x="18" y="112"/>
                    <a:pt x="1" y="139"/>
                  </a:cubicBezTo>
                  <a:cubicBezTo>
                    <a:pt x="0" y="140"/>
                    <a:pt x="2" y="142"/>
                    <a:pt x="3" y="1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" name="Freeform 2415"/>
            <p:cNvSpPr>
              <a:spLocks/>
            </p:cNvSpPr>
            <p:nvPr/>
          </p:nvSpPr>
          <p:spPr bwMode="auto">
            <a:xfrm>
              <a:off x="4013199" y="2290763"/>
              <a:ext cx="82550" cy="122238"/>
            </a:xfrm>
            <a:custGeom>
              <a:avLst/>
              <a:gdLst>
                <a:gd name="T0" fmla="*/ 3 w 53"/>
                <a:gd name="T1" fmla="*/ 77 h 79"/>
                <a:gd name="T2" fmla="*/ 53 w 53"/>
                <a:gd name="T3" fmla="*/ 2 h 79"/>
                <a:gd name="T4" fmla="*/ 51 w 53"/>
                <a:gd name="T5" fmla="*/ 1 h 79"/>
                <a:gd name="T6" fmla="*/ 1 w 53"/>
                <a:gd name="T7" fmla="*/ 76 h 79"/>
                <a:gd name="T8" fmla="*/ 3 w 53"/>
                <a:gd name="T9" fmla="*/ 7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79">
                  <a:moveTo>
                    <a:pt x="3" y="77"/>
                  </a:moveTo>
                  <a:cubicBezTo>
                    <a:pt x="23" y="57"/>
                    <a:pt x="46" y="31"/>
                    <a:pt x="53" y="2"/>
                  </a:cubicBezTo>
                  <a:cubicBezTo>
                    <a:pt x="53" y="1"/>
                    <a:pt x="52" y="0"/>
                    <a:pt x="51" y="1"/>
                  </a:cubicBezTo>
                  <a:cubicBezTo>
                    <a:pt x="42" y="31"/>
                    <a:pt x="15" y="49"/>
                    <a:pt x="1" y="76"/>
                  </a:cubicBezTo>
                  <a:cubicBezTo>
                    <a:pt x="0" y="77"/>
                    <a:pt x="2" y="79"/>
                    <a:pt x="3" y="7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1" name="Freeform 2416"/>
            <p:cNvSpPr>
              <a:spLocks/>
            </p:cNvSpPr>
            <p:nvPr/>
          </p:nvSpPr>
          <p:spPr bwMode="auto">
            <a:xfrm>
              <a:off x="3471862" y="2533650"/>
              <a:ext cx="60325" cy="82550"/>
            </a:xfrm>
            <a:custGeom>
              <a:avLst/>
              <a:gdLst>
                <a:gd name="T0" fmla="*/ 3 w 38"/>
                <a:gd name="T1" fmla="*/ 52 h 53"/>
                <a:gd name="T2" fmla="*/ 38 w 38"/>
                <a:gd name="T3" fmla="*/ 2 h 53"/>
                <a:gd name="T4" fmla="*/ 37 w 38"/>
                <a:gd name="T5" fmla="*/ 1 h 53"/>
                <a:gd name="T6" fmla="*/ 0 w 38"/>
                <a:gd name="T7" fmla="*/ 50 h 53"/>
                <a:gd name="T8" fmla="*/ 3 w 38"/>
                <a:gd name="T9" fmla="*/ 5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3" y="52"/>
                  </a:moveTo>
                  <a:cubicBezTo>
                    <a:pt x="15" y="36"/>
                    <a:pt x="26" y="18"/>
                    <a:pt x="38" y="2"/>
                  </a:cubicBezTo>
                  <a:cubicBezTo>
                    <a:pt x="38" y="1"/>
                    <a:pt x="37" y="0"/>
                    <a:pt x="37" y="1"/>
                  </a:cubicBezTo>
                  <a:cubicBezTo>
                    <a:pt x="24" y="17"/>
                    <a:pt x="9" y="32"/>
                    <a:pt x="0" y="50"/>
                  </a:cubicBezTo>
                  <a:cubicBezTo>
                    <a:pt x="0" y="52"/>
                    <a:pt x="2" y="53"/>
                    <a:pt x="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2" name="Freeform 2417"/>
            <p:cNvSpPr>
              <a:spLocks/>
            </p:cNvSpPr>
            <p:nvPr/>
          </p:nvSpPr>
          <p:spPr bwMode="auto">
            <a:xfrm>
              <a:off x="3559174" y="2519363"/>
              <a:ext cx="50800" cy="87313"/>
            </a:xfrm>
            <a:custGeom>
              <a:avLst/>
              <a:gdLst>
                <a:gd name="T0" fmla="*/ 3 w 33"/>
                <a:gd name="T1" fmla="*/ 55 h 56"/>
                <a:gd name="T2" fmla="*/ 33 w 33"/>
                <a:gd name="T3" fmla="*/ 4 h 56"/>
                <a:gd name="T4" fmla="*/ 29 w 33"/>
                <a:gd name="T5" fmla="*/ 3 h 56"/>
                <a:gd name="T6" fmla="*/ 1 w 33"/>
                <a:gd name="T7" fmla="*/ 52 h 56"/>
                <a:gd name="T8" fmla="*/ 3 w 33"/>
                <a:gd name="T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6">
                  <a:moveTo>
                    <a:pt x="3" y="55"/>
                  </a:moveTo>
                  <a:cubicBezTo>
                    <a:pt x="19" y="43"/>
                    <a:pt x="29" y="22"/>
                    <a:pt x="33" y="4"/>
                  </a:cubicBezTo>
                  <a:cubicBezTo>
                    <a:pt x="33" y="1"/>
                    <a:pt x="29" y="0"/>
                    <a:pt x="29" y="3"/>
                  </a:cubicBezTo>
                  <a:cubicBezTo>
                    <a:pt x="24" y="23"/>
                    <a:pt x="12" y="36"/>
                    <a:pt x="1" y="52"/>
                  </a:cubicBezTo>
                  <a:cubicBezTo>
                    <a:pt x="0" y="54"/>
                    <a:pt x="2" y="56"/>
                    <a:pt x="3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3" name="Freeform 2418"/>
            <p:cNvSpPr>
              <a:spLocks/>
            </p:cNvSpPr>
            <p:nvPr/>
          </p:nvSpPr>
          <p:spPr bwMode="auto">
            <a:xfrm>
              <a:off x="3636962" y="2533650"/>
              <a:ext cx="49213" cy="88900"/>
            </a:xfrm>
            <a:custGeom>
              <a:avLst/>
              <a:gdLst>
                <a:gd name="T0" fmla="*/ 3 w 32"/>
                <a:gd name="T1" fmla="*/ 55 h 57"/>
                <a:gd name="T2" fmla="*/ 15 w 32"/>
                <a:gd name="T3" fmla="*/ 31 h 57"/>
                <a:gd name="T4" fmla="*/ 31 w 32"/>
                <a:gd name="T5" fmla="*/ 2 h 57"/>
                <a:gd name="T6" fmla="*/ 30 w 32"/>
                <a:gd name="T7" fmla="*/ 1 h 57"/>
                <a:gd name="T8" fmla="*/ 1 w 32"/>
                <a:gd name="T9" fmla="*/ 54 h 57"/>
                <a:gd name="T10" fmla="*/ 3 w 32"/>
                <a:gd name="T11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57">
                  <a:moveTo>
                    <a:pt x="3" y="55"/>
                  </a:moveTo>
                  <a:cubicBezTo>
                    <a:pt x="8" y="48"/>
                    <a:pt x="11" y="39"/>
                    <a:pt x="15" y="31"/>
                  </a:cubicBezTo>
                  <a:cubicBezTo>
                    <a:pt x="20" y="21"/>
                    <a:pt x="26" y="11"/>
                    <a:pt x="31" y="2"/>
                  </a:cubicBezTo>
                  <a:cubicBezTo>
                    <a:pt x="32" y="1"/>
                    <a:pt x="31" y="0"/>
                    <a:pt x="30" y="1"/>
                  </a:cubicBezTo>
                  <a:cubicBezTo>
                    <a:pt x="20" y="17"/>
                    <a:pt x="5" y="35"/>
                    <a:pt x="1" y="54"/>
                  </a:cubicBezTo>
                  <a:cubicBezTo>
                    <a:pt x="0" y="56"/>
                    <a:pt x="3" y="57"/>
                    <a:pt x="3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4" name="Freeform 2419"/>
            <p:cNvSpPr>
              <a:spLocks/>
            </p:cNvSpPr>
            <p:nvPr/>
          </p:nvSpPr>
          <p:spPr bwMode="auto">
            <a:xfrm>
              <a:off x="3852862" y="2528888"/>
              <a:ext cx="60325" cy="82550"/>
            </a:xfrm>
            <a:custGeom>
              <a:avLst/>
              <a:gdLst>
                <a:gd name="T0" fmla="*/ 3 w 39"/>
                <a:gd name="T1" fmla="*/ 51 h 53"/>
                <a:gd name="T2" fmla="*/ 38 w 39"/>
                <a:gd name="T3" fmla="*/ 1 h 53"/>
                <a:gd name="T4" fmla="*/ 37 w 39"/>
                <a:gd name="T5" fmla="*/ 0 h 53"/>
                <a:gd name="T6" fmla="*/ 1 w 39"/>
                <a:gd name="T7" fmla="*/ 50 h 53"/>
                <a:gd name="T8" fmla="*/ 3 w 39"/>
                <a:gd name="T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3">
                  <a:moveTo>
                    <a:pt x="3" y="51"/>
                  </a:moveTo>
                  <a:cubicBezTo>
                    <a:pt x="11" y="32"/>
                    <a:pt x="24" y="16"/>
                    <a:pt x="38" y="1"/>
                  </a:cubicBezTo>
                  <a:cubicBezTo>
                    <a:pt x="39" y="1"/>
                    <a:pt x="38" y="0"/>
                    <a:pt x="37" y="0"/>
                  </a:cubicBezTo>
                  <a:cubicBezTo>
                    <a:pt x="23" y="15"/>
                    <a:pt x="9" y="31"/>
                    <a:pt x="1" y="50"/>
                  </a:cubicBezTo>
                  <a:cubicBezTo>
                    <a:pt x="0" y="52"/>
                    <a:pt x="2" y="53"/>
                    <a:pt x="3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5" name="Freeform 2420"/>
            <p:cNvSpPr>
              <a:spLocks/>
            </p:cNvSpPr>
            <p:nvPr/>
          </p:nvSpPr>
          <p:spPr bwMode="auto">
            <a:xfrm>
              <a:off x="3973512" y="2546350"/>
              <a:ext cx="76200" cy="69850"/>
            </a:xfrm>
            <a:custGeom>
              <a:avLst/>
              <a:gdLst>
                <a:gd name="T0" fmla="*/ 3 w 49"/>
                <a:gd name="T1" fmla="*/ 44 h 45"/>
                <a:gd name="T2" fmla="*/ 49 w 49"/>
                <a:gd name="T3" fmla="*/ 1 h 45"/>
                <a:gd name="T4" fmla="*/ 49 w 49"/>
                <a:gd name="T5" fmla="*/ 0 h 45"/>
                <a:gd name="T6" fmla="*/ 1 w 49"/>
                <a:gd name="T7" fmla="*/ 42 h 45"/>
                <a:gd name="T8" fmla="*/ 3 w 49"/>
                <a:gd name="T9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5">
                  <a:moveTo>
                    <a:pt x="3" y="44"/>
                  </a:moveTo>
                  <a:cubicBezTo>
                    <a:pt x="19" y="31"/>
                    <a:pt x="27" y="7"/>
                    <a:pt x="49" y="1"/>
                  </a:cubicBezTo>
                  <a:cubicBezTo>
                    <a:pt x="49" y="1"/>
                    <a:pt x="49" y="0"/>
                    <a:pt x="49" y="0"/>
                  </a:cubicBezTo>
                  <a:cubicBezTo>
                    <a:pt x="26" y="3"/>
                    <a:pt x="14" y="26"/>
                    <a:pt x="1" y="42"/>
                  </a:cubicBezTo>
                  <a:cubicBezTo>
                    <a:pt x="0" y="44"/>
                    <a:pt x="2" y="45"/>
                    <a:pt x="3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6" name="Freeform 2421"/>
            <p:cNvSpPr>
              <a:spLocks/>
            </p:cNvSpPr>
            <p:nvPr/>
          </p:nvSpPr>
          <p:spPr bwMode="auto">
            <a:xfrm>
              <a:off x="4059237" y="2557463"/>
              <a:ext cx="12700" cy="34925"/>
            </a:xfrm>
            <a:custGeom>
              <a:avLst/>
              <a:gdLst>
                <a:gd name="T0" fmla="*/ 1 w 8"/>
                <a:gd name="T1" fmla="*/ 22 h 23"/>
                <a:gd name="T2" fmla="*/ 8 w 8"/>
                <a:gd name="T3" fmla="*/ 1 h 23"/>
                <a:gd name="T4" fmla="*/ 8 w 8"/>
                <a:gd name="T5" fmla="*/ 0 h 23"/>
                <a:gd name="T6" fmla="*/ 0 w 8"/>
                <a:gd name="T7" fmla="*/ 22 h 23"/>
                <a:gd name="T8" fmla="*/ 1 w 8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3">
                  <a:moveTo>
                    <a:pt x="1" y="22"/>
                  </a:moveTo>
                  <a:cubicBezTo>
                    <a:pt x="2" y="14"/>
                    <a:pt x="5" y="7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7"/>
                    <a:pt x="0" y="14"/>
                    <a:pt x="0" y="22"/>
                  </a:cubicBezTo>
                  <a:cubicBezTo>
                    <a:pt x="0" y="23"/>
                    <a:pt x="1" y="23"/>
                    <a:pt x="1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2" name="Freeform 2437"/>
            <p:cNvSpPr>
              <a:spLocks/>
            </p:cNvSpPr>
            <p:nvPr/>
          </p:nvSpPr>
          <p:spPr bwMode="auto">
            <a:xfrm>
              <a:off x="4124324" y="1754188"/>
              <a:ext cx="34925" cy="53975"/>
            </a:xfrm>
            <a:custGeom>
              <a:avLst/>
              <a:gdLst>
                <a:gd name="T0" fmla="*/ 12 w 22"/>
                <a:gd name="T1" fmla="*/ 17 h 35"/>
                <a:gd name="T2" fmla="*/ 16 w 22"/>
                <a:gd name="T3" fmla="*/ 34 h 35"/>
                <a:gd name="T4" fmla="*/ 19 w 22"/>
                <a:gd name="T5" fmla="*/ 34 h 35"/>
                <a:gd name="T6" fmla="*/ 16 w 22"/>
                <a:gd name="T7" fmla="*/ 14 h 35"/>
                <a:gd name="T8" fmla="*/ 0 w 22"/>
                <a:gd name="T9" fmla="*/ 0 h 35"/>
                <a:gd name="T10" fmla="*/ 0 w 22"/>
                <a:gd name="T11" fmla="*/ 1 h 35"/>
                <a:gd name="T12" fmla="*/ 12 w 22"/>
                <a:gd name="T1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5">
                  <a:moveTo>
                    <a:pt x="12" y="17"/>
                  </a:moveTo>
                  <a:cubicBezTo>
                    <a:pt x="15" y="23"/>
                    <a:pt x="14" y="29"/>
                    <a:pt x="16" y="34"/>
                  </a:cubicBezTo>
                  <a:cubicBezTo>
                    <a:pt x="17" y="35"/>
                    <a:pt x="19" y="35"/>
                    <a:pt x="19" y="34"/>
                  </a:cubicBezTo>
                  <a:cubicBezTo>
                    <a:pt x="22" y="28"/>
                    <a:pt x="19" y="20"/>
                    <a:pt x="16" y="14"/>
                  </a:cubicBezTo>
                  <a:cubicBezTo>
                    <a:pt x="12" y="7"/>
                    <a:pt x="8" y="3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6" y="4"/>
                    <a:pt x="10" y="11"/>
                    <a:pt x="12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71" name="Group 2570"/>
          <p:cNvGrpSpPr/>
          <p:nvPr/>
        </p:nvGrpSpPr>
        <p:grpSpPr>
          <a:xfrm>
            <a:off x="3959224" y="1085850"/>
            <a:ext cx="522288" cy="812800"/>
            <a:chOff x="3959224" y="1085850"/>
            <a:chExt cx="522288" cy="812800"/>
          </a:xfrm>
        </p:grpSpPr>
        <p:sp>
          <p:nvSpPr>
            <p:cNvPr id="2501" name="Freeform 2436"/>
            <p:cNvSpPr>
              <a:spLocks noEditPoints="1"/>
            </p:cNvSpPr>
            <p:nvPr/>
          </p:nvSpPr>
          <p:spPr bwMode="auto">
            <a:xfrm>
              <a:off x="3959224" y="1085850"/>
              <a:ext cx="522288" cy="812800"/>
            </a:xfrm>
            <a:custGeom>
              <a:avLst/>
              <a:gdLst>
                <a:gd name="T0" fmla="*/ 48 w 336"/>
                <a:gd name="T1" fmla="*/ 21 h 523"/>
                <a:gd name="T2" fmla="*/ 107 w 336"/>
                <a:gd name="T3" fmla="*/ 23 h 523"/>
                <a:gd name="T4" fmla="*/ 162 w 336"/>
                <a:gd name="T5" fmla="*/ 19 h 523"/>
                <a:gd name="T6" fmla="*/ 197 w 336"/>
                <a:gd name="T7" fmla="*/ 26 h 523"/>
                <a:gd name="T8" fmla="*/ 243 w 336"/>
                <a:gd name="T9" fmla="*/ 50 h 523"/>
                <a:gd name="T10" fmla="*/ 283 w 336"/>
                <a:gd name="T11" fmla="*/ 110 h 523"/>
                <a:gd name="T12" fmla="*/ 264 w 336"/>
                <a:gd name="T13" fmla="*/ 175 h 523"/>
                <a:gd name="T14" fmla="*/ 176 w 336"/>
                <a:gd name="T15" fmla="*/ 218 h 523"/>
                <a:gd name="T16" fmla="*/ 125 w 336"/>
                <a:gd name="T17" fmla="*/ 227 h 523"/>
                <a:gd name="T18" fmla="*/ 114 w 336"/>
                <a:gd name="T19" fmla="*/ 264 h 523"/>
                <a:gd name="T20" fmla="*/ 108 w 336"/>
                <a:gd name="T21" fmla="*/ 278 h 523"/>
                <a:gd name="T22" fmla="*/ 110 w 336"/>
                <a:gd name="T23" fmla="*/ 305 h 523"/>
                <a:gd name="T24" fmla="*/ 129 w 336"/>
                <a:gd name="T25" fmla="*/ 353 h 523"/>
                <a:gd name="T26" fmla="*/ 101 w 336"/>
                <a:gd name="T27" fmla="*/ 381 h 523"/>
                <a:gd name="T28" fmla="*/ 121 w 336"/>
                <a:gd name="T29" fmla="*/ 474 h 523"/>
                <a:gd name="T30" fmla="*/ 115 w 336"/>
                <a:gd name="T31" fmla="*/ 495 h 523"/>
                <a:gd name="T32" fmla="*/ 72 w 336"/>
                <a:gd name="T33" fmla="*/ 496 h 523"/>
                <a:gd name="T34" fmla="*/ 71 w 336"/>
                <a:gd name="T35" fmla="*/ 458 h 523"/>
                <a:gd name="T36" fmla="*/ 62 w 336"/>
                <a:gd name="T37" fmla="*/ 424 h 523"/>
                <a:gd name="T38" fmla="*/ 53 w 336"/>
                <a:gd name="T39" fmla="*/ 376 h 523"/>
                <a:gd name="T40" fmla="*/ 77 w 336"/>
                <a:gd name="T41" fmla="*/ 283 h 523"/>
                <a:gd name="T42" fmla="*/ 44 w 336"/>
                <a:gd name="T43" fmla="*/ 267 h 523"/>
                <a:gd name="T44" fmla="*/ 23 w 336"/>
                <a:gd name="T45" fmla="*/ 256 h 523"/>
                <a:gd name="T46" fmla="*/ 40 w 336"/>
                <a:gd name="T47" fmla="*/ 167 h 523"/>
                <a:gd name="T48" fmla="*/ 59 w 336"/>
                <a:gd name="T49" fmla="*/ 63 h 523"/>
                <a:gd name="T50" fmla="*/ 52 w 336"/>
                <a:gd name="T51" fmla="*/ 24 h 523"/>
                <a:gd name="T52" fmla="*/ 13 w 336"/>
                <a:gd name="T53" fmla="*/ 19 h 523"/>
                <a:gd name="T54" fmla="*/ 5 w 336"/>
                <a:gd name="T55" fmla="*/ 267 h 523"/>
                <a:gd name="T56" fmla="*/ 5 w 336"/>
                <a:gd name="T57" fmla="*/ 504 h 523"/>
                <a:gd name="T58" fmla="*/ 62 w 336"/>
                <a:gd name="T59" fmla="*/ 519 h 523"/>
                <a:gd name="T60" fmla="*/ 146 w 336"/>
                <a:gd name="T61" fmla="*/ 378 h 523"/>
                <a:gd name="T62" fmla="*/ 144 w 336"/>
                <a:gd name="T63" fmla="*/ 331 h 523"/>
                <a:gd name="T64" fmla="*/ 279 w 336"/>
                <a:gd name="T65" fmla="*/ 229 h 523"/>
                <a:gd name="T66" fmla="*/ 51 w 336"/>
                <a:gd name="T67" fmla="*/ 473 h 523"/>
                <a:gd name="T68" fmla="*/ 51 w 336"/>
                <a:gd name="T69" fmla="*/ 440 h 523"/>
                <a:gd name="T70" fmla="*/ 51 w 336"/>
                <a:gd name="T71" fmla="*/ 440 h 523"/>
                <a:gd name="T72" fmla="*/ 47 w 336"/>
                <a:gd name="T73" fmla="*/ 369 h 523"/>
                <a:gd name="T74" fmla="*/ 44 w 336"/>
                <a:gd name="T75" fmla="*/ 328 h 523"/>
                <a:gd name="T76" fmla="*/ 26 w 336"/>
                <a:gd name="T77" fmla="*/ 316 h 523"/>
                <a:gd name="T78" fmla="*/ 41 w 336"/>
                <a:gd name="T79" fmla="*/ 229 h 523"/>
                <a:gd name="T80" fmla="*/ 24 w 336"/>
                <a:gd name="T81" fmla="*/ 269 h 523"/>
                <a:gd name="T82" fmla="*/ 30 w 336"/>
                <a:gd name="T83" fmla="*/ 162 h 523"/>
                <a:gd name="T84" fmla="*/ 19 w 336"/>
                <a:gd name="T85" fmla="*/ 141 h 523"/>
                <a:gd name="T86" fmla="*/ 105 w 336"/>
                <a:gd name="T87" fmla="*/ 495 h 523"/>
                <a:gd name="T88" fmla="*/ 278 w 336"/>
                <a:gd name="T89" fmla="*/ 67 h 523"/>
                <a:gd name="T90" fmla="*/ 301 w 336"/>
                <a:gd name="T91" fmla="*/ 110 h 523"/>
                <a:gd name="T92" fmla="*/ 303 w 336"/>
                <a:gd name="T93" fmla="*/ 114 h 523"/>
                <a:gd name="T94" fmla="*/ 293 w 336"/>
                <a:gd name="T95" fmla="*/ 113 h 523"/>
                <a:gd name="T96" fmla="*/ 285 w 336"/>
                <a:gd name="T97" fmla="*/ 156 h 523"/>
                <a:gd name="T98" fmla="*/ 272 w 336"/>
                <a:gd name="T99" fmla="*/ 185 h 523"/>
                <a:gd name="T100" fmla="*/ 243 w 336"/>
                <a:gd name="T101" fmla="*/ 207 h 523"/>
                <a:gd name="T102" fmla="*/ 126 w 336"/>
                <a:gd name="T103" fmla="*/ 228 h 523"/>
                <a:gd name="T104" fmla="*/ 171 w 336"/>
                <a:gd name="T105" fmla="*/ 241 h 523"/>
                <a:gd name="T106" fmla="*/ 184 w 336"/>
                <a:gd name="T107" fmla="*/ 228 h 523"/>
                <a:gd name="T108" fmla="*/ 220 w 336"/>
                <a:gd name="T109" fmla="*/ 233 h 523"/>
                <a:gd name="T110" fmla="*/ 262 w 336"/>
                <a:gd name="T111" fmla="*/ 216 h 523"/>
                <a:gd name="T112" fmla="*/ 297 w 336"/>
                <a:gd name="T113" fmla="*/ 181 h 523"/>
                <a:gd name="T114" fmla="*/ 297 w 336"/>
                <a:gd name="T115" fmla="*/ 181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6" h="523">
                  <a:moveTo>
                    <a:pt x="327" y="102"/>
                  </a:moveTo>
                  <a:cubicBezTo>
                    <a:pt x="312" y="22"/>
                    <a:pt x="215" y="4"/>
                    <a:pt x="141" y="2"/>
                  </a:cubicBezTo>
                  <a:cubicBezTo>
                    <a:pt x="95" y="0"/>
                    <a:pt x="49" y="3"/>
                    <a:pt x="5" y="11"/>
                  </a:cubicBezTo>
                  <a:cubicBezTo>
                    <a:pt x="2" y="12"/>
                    <a:pt x="3" y="16"/>
                    <a:pt x="5" y="16"/>
                  </a:cubicBezTo>
                  <a:cubicBezTo>
                    <a:pt x="16" y="16"/>
                    <a:pt x="27" y="17"/>
                    <a:pt x="38" y="17"/>
                  </a:cubicBezTo>
                  <a:cubicBezTo>
                    <a:pt x="41" y="18"/>
                    <a:pt x="45" y="19"/>
                    <a:pt x="48" y="21"/>
                  </a:cubicBezTo>
                  <a:cubicBezTo>
                    <a:pt x="54" y="24"/>
                    <a:pt x="59" y="28"/>
                    <a:pt x="64" y="31"/>
                  </a:cubicBezTo>
                  <a:cubicBezTo>
                    <a:pt x="65" y="31"/>
                    <a:pt x="66" y="30"/>
                    <a:pt x="66" y="29"/>
                  </a:cubicBezTo>
                  <a:cubicBezTo>
                    <a:pt x="61" y="23"/>
                    <a:pt x="53" y="19"/>
                    <a:pt x="44" y="17"/>
                  </a:cubicBezTo>
                  <a:cubicBezTo>
                    <a:pt x="59" y="17"/>
                    <a:pt x="73" y="17"/>
                    <a:pt x="87" y="16"/>
                  </a:cubicBezTo>
                  <a:cubicBezTo>
                    <a:pt x="93" y="20"/>
                    <a:pt x="99" y="22"/>
                    <a:pt x="106" y="25"/>
                  </a:cubicBezTo>
                  <a:cubicBezTo>
                    <a:pt x="107" y="26"/>
                    <a:pt x="108" y="24"/>
                    <a:pt x="107" y="23"/>
                  </a:cubicBezTo>
                  <a:cubicBezTo>
                    <a:pt x="102" y="21"/>
                    <a:pt x="96" y="19"/>
                    <a:pt x="91" y="16"/>
                  </a:cubicBezTo>
                  <a:cubicBezTo>
                    <a:pt x="104" y="16"/>
                    <a:pt x="117" y="16"/>
                    <a:pt x="130" y="17"/>
                  </a:cubicBezTo>
                  <a:cubicBezTo>
                    <a:pt x="141" y="24"/>
                    <a:pt x="149" y="32"/>
                    <a:pt x="159" y="42"/>
                  </a:cubicBezTo>
                  <a:cubicBezTo>
                    <a:pt x="160" y="43"/>
                    <a:pt x="161" y="41"/>
                    <a:pt x="161" y="40"/>
                  </a:cubicBezTo>
                  <a:cubicBezTo>
                    <a:pt x="154" y="31"/>
                    <a:pt x="145" y="23"/>
                    <a:pt x="135" y="17"/>
                  </a:cubicBezTo>
                  <a:cubicBezTo>
                    <a:pt x="144" y="17"/>
                    <a:pt x="153" y="18"/>
                    <a:pt x="162" y="19"/>
                  </a:cubicBezTo>
                  <a:cubicBezTo>
                    <a:pt x="162" y="19"/>
                    <a:pt x="162" y="19"/>
                    <a:pt x="162" y="20"/>
                  </a:cubicBezTo>
                  <a:cubicBezTo>
                    <a:pt x="177" y="24"/>
                    <a:pt x="187" y="36"/>
                    <a:pt x="194" y="47"/>
                  </a:cubicBezTo>
                  <a:cubicBezTo>
                    <a:pt x="195" y="48"/>
                    <a:pt x="197" y="47"/>
                    <a:pt x="196" y="46"/>
                  </a:cubicBezTo>
                  <a:cubicBezTo>
                    <a:pt x="189" y="35"/>
                    <a:pt x="179" y="23"/>
                    <a:pt x="165" y="19"/>
                  </a:cubicBezTo>
                  <a:cubicBezTo>
                    <a:pt x="176" y="20"/>
                    <a:pt x="187" y="21"/>
                    <a:pt x="197" y="23"/>
                  </a:cubicBezTo>
                  <a:cubicBezTo>
                    <a:pt x="196" y="24"/>
                    <a:pt x="196" y="25"/>
                    <a:pt x="197" y="26"/>
                  </a:cubicBezTo>
                  <a:cubicBezTo>
                    <a:pt x="225" y="37"/>
                    <a:pt x="251" y="46"/>
                    <a:pt x="272" y="67"/>
                  </a:cubicBezTo>
                  <a:cubicBezTo>
                    <a:pt x="284" y="79"/>
                    <a:pt x="293" y="94"/>
                    <a:pt x="298" y="109"/>
                  </a:cubicBezTo>
                  <a:cubicBezTo>
                    <a:pt x="296" y="109"/>
                    <a:pt x="294" y="109"/>
                    <a:pt x="292" y="109"/>
                  </a:cubicBezTo>
                  <a:cubicBezTo>
                    <a:pt x="291" y="109"/>
                    <a:pt x="289" y="108"/>
                    <a:pt x="288" y="108"/>
                  </a:cubicBezTo>
                  <a:cubicBezTo>
                    <a:pt x="287" y="104"/>
                    <a:pt x="285" y="101"/>
                    <a:pt x="284" y="97"/>
                  </a:cubicBezTo>
                  <a:cubicBezTo>
                    <a:pt x="276" y="80"/>
                    <a:pt x="262" y="59"/>
                    <a:pt x="243" y="50"/>
                  </a:cubicBezTo>
                  <a:cubicBezTo>
                    <a:pt x="242" y="49"/>
                    <a:pt x="240" y="52"/>
                    <a:pt x="241" y="53"/>
                  </a:cubicBezTo>
                  <a:cubicBezTo>
                    <a:pt x="255" y="67"/>
                    <a:pt x="269" y="79"/>
                    <a:pt x="278" y="97"/>
                  </a:cubicBezTo>
                  <a:cubicBezTo>
                    <a:pt x="280" y="100"/>
                    <a:pt x="281" y="103"/>
                    <a:pt x="282" y="107"/>
                  </a:cubicBezTo>
                  <a:cubicBezTo>
                    <a:pt x="281" y="106"/>
                    <a:pt x="280" y="106"/>
                    <a:pt x="278" y="106"/>
                  </a:cubicBezTo>
                  <a:cubicBezTo>
                    <a:pt x="277" y="105"/>
                    <a:pt x="276" y="107"/>
                    <a:pt x="278" y="108"/>
                  </a:cubicBezTo>
                  <a:cubicBezTo>
                    <a:pt x="279" y="108"/>
                    <a:pt x="281" y="109"/>
                    <a:pt x="283" y="110"/>
                  </a:cubicBezTo>
                  <a:cubicBezTo>
                    <a:pt x="285" y="117"/>
                    <a:pt x="287" y="124"/>
                    <a:pt x="287" y="131"/>
                  </a:cubicBezTo>
                  <a:cubicBezTo>
                    <a:pt x="281" y="146"/>
                    <a:pt x="277" y="160"/>
                    <a:pt x="265" y="173"/>
                  </a:cubicBezTo>
                  <a:cubicBezTo>
                    <a:pt x="265" y="173"/>
                    <a:pt x="265" y="173"/>
                    <a:pt x="265" y="173"/>
                  </a:cubicBezTo>
                  <a:cubicBezTo>
                    <a:pt x="264" y="171"/>
                    <a:pt x="262" y="169"/>
                    <a:pt x="260" y="167"/>
                  </a:cubicBezTo>
                  <a:cubicBezTo>
                    <a:pt x="260" y="167"/>
                    <a:pt x="260" y="167"/>
                    <a:pt x="260" y="167"/>
                  </a:cubicBezTo>
                  <a:cubicBezTo>
                    <a:pt x="261" y="170"/>
                    <a:pt x="263" y="172"/>
                    <a:pt x="264" y="175"/>
                  </a:cubicBezTo>
                  <a:cubicBezTo>
                    <a:pt x="253" y="186"/>
                    <a:pt x="238" y="195"/>
                    <a:pt x="223" y="202"/>
                  </a:cubicBezTo>
                  <a:cubicBezTo>
                    <a:pt x="216" y="206"/>
                    <a:pt x="209" y="209"/>
                    <a:pt x="202" y="211"/>
                  </a:cubicBezTo>
                  <a:cubicBezTo>
                    <a:pt x="202" y="211"/>
                    <a:pt x="202" y="211"/>
                    <a:pt x="201" y="211"/>
                  </a:cubicBezTo>
                  <a:cubicBezTo>
                    <a:pt x="201" y="210"/>
                    <a:pt x="200" y="211"/>
                    <a:pt x="201" y="211"/>
                  </a:cubicBezTo>
                  <a:cubicBezTo>
                    <a:pt x="201" y="211"/>
                    <a:pt x="201" y="211"/>
                    <a:pt x="201" y="212"/>
                  </a:cubicBezTo>
                  <a:cubicBezTo>
                    <a:pt x="193" y="214"/>
                    <a:pt x="185" y="217"/>
                    <a:pt x="176" y="218"/>
                  </a:cubicBezTo>
                  <a:cubicBezTo>
                    <a:pt x="175" y="216"/>
                    <a:pt x="174" y="213"/>
                    <a:pt x="173" y="211"/>
                  </a:cubicBezTo>
                  <a:cubicBezTo>
                    <a:pt x="172" y="209"/>
                    <a:pt x="169" y="209"/>
                    <a:pt x="170" y="211"/>
                  </a:cubicBezTo>
                  <a:cubicBezTo>
                    <a:pt x="170" y="214"/>
                    <a:pt x="171" y="217"/>
                    <a:pt x="173" y="219"/>
                  </a:cubicBezTo>
                  <a:cubicBezTo>
                    <a:pt x="167" y="221"/>
                    <a:pt x="161" y="222"/>
                    <a:pt x="155" y="223"/>
                  </a:cubicBezTo>
                  <a:cubicBezTo>
                    <a:pt x="154" y="222"/>
                    <a:pt x="152" y="222"/>
                    <a:pt x="151" y="223"/>
                  </a:cubicBezTo>
                  <a:cubicBezTo>
                    <a:pt x="143" y="225"/>
                    <a:pt x="134" y="226"/>
                    <a:pt x="125" y="227"/>
                  </a:cubicBezTo>
                  <a:cubicBezTo>
                    <a:pt x="124" y="226"/>
                    <a:pt x="123" y="226"/>
                    <a:pt x="123" y="227"/>
                  </a:cubicBezTo>
                  <a:cubicBezTo>
                    <a:pt x="121" y="227"/>
                    <a:pt x="120" y="227"/>
                    <a:pt x="118" y="227"/>
                  </a:cubicBezTo>
                  <a:cubicBezTo>
                    <a:pt x="118" y="227"/>
                    <a:pt x="118" y="228"/>
                    <a:pt x="118" y="228"/>
                  </a:cubicBezTo>
                  <a:cubicBezTo>
                    <a:pt x="120" y="228"/>
                    <a:pt x="121" y="228"/>
                    <a:pt x="123" y="228"/>
                  </a:cubicBezTo>
                  <a:cubicBezTo>
                    <a:pt x="125" y="235"/>
                    <a:pt x="130" y="245"/>
                    <a:pt x="138" y="249"/>
                  </a:cubicBezTo>
                  <a:cubicBezTo>
                    <a:pt x="128" y="252"/>
                    <a:pt x="120" y="256"/>
                    <a:pt x="114" y="264"/>
                  </a:cubicBezTo>
                  <a:cubicBezTo>
                    <a:pt x="113" y="266"/>
                    <a:pt x="114" y="269"/>
                    <a:pt x="117" y="270"/>
                  </a:cubicBezTo>
                  <a:cubicBezTo>
                    <a:pt x="119" y="270"/>
                    <a:pt x="121" y="270"/>
                    <a:pt x="123" y="270"/>
                  </a:cubicBezTo>
                  <a:cubicBezTo>
                    <a:pt x="124" y="277"/>
                    <a:pt x="125" y="284"/>
                    <a:pt x="126" y="291"/>
                  </a:cubicBezTo>
                  <a:cubicBezTo>
                    <a:pt x="126" y="291"/>
                    <a:pt x="126" y="290"/>
                    <a:pt x="126" y="290"/>
                  </a:cubicBezTo>
                  <a:cubicBezTo>
                    <a:pt x="121" y="285"/>
                    <a:pt x="116" y="280"/>
                    <a:pt x="110" y="276"/>
                  </a:cubicBezTo>
                  <a:cubicBezTo>
                    <a:pt x="109" y="274"/>
                    <a:pt x="106" y="276"/>
                    <a:pt x="108" y="278"/>
                  </a:cubicBezTo>
                  <a:cubicBezTo>
                    <a:pt x="113" y="282"/>
                    <a:pt x="117" y="287"/>
                    <a:pt x="122" y="292"/>
                  </a:cubicBezTo>
                  <a:cubicBezTo>
                    <a:pt x="124" y="293"/>
                    <a:pt x="125" y="296"/>
                    <a:pt x="127" y="298"/>
                  </a:cubicBezTo>
                  <a:cubicBezTo>
                    <a:pt x="128" y="303"/>
                    <a:pt x="128" y="309"/>
                    <a:pt x="129" y="315"/>
                  </a:cubicBezTo>
                  <a:cubicBezTo>
                    <a:pt x="129" y="316"/>
                    <a:pt x="129" y="317"/>
                    <a:pt x="129" y="318"/>
                  </a:cubicBezTo>
                  <a:cubicBezTo>
                    <a:pt x="123" y="313"/>
                    <a:pt x="118" y="309"/>
                    <a:pt x="114" y="303"/>
                  </a:cubicBezTo>
                  <a:cubicBezTo>
                    <a:pt x="112" y="302"/>
                    <a:pt x="109" y="303"/>
                    <a:pt x="110" y="305"/>
                  </a:cubicBezTo>
                  <a:cubicBezTo>
                    <a:pt x="114" y="311"/>
                    <a:pt x="119" y="316"/>
                    <a:pt x="124" y="321"/>
                  </a:cubicBezTo>
                  <a:cubicBezTo>
                    <a:pt x="125" y="323"/>
                    <a:pt x="127" y="324"/>
                    <a:pt x="129" y="326"/>
                  </a:cubicBezTo>
                  <a:cubicBezTo>
                    <a:pt x="129" y="332"/>
                    <a:pt x="129" y="338"/>
                    <a:pt x="129" y="345"/>
                  </a:cubicBezTo>
                  <a:cubicBezTo>
                    <a:pt x="121" y="338"/>
                    <a:pt x="113" y="331"/>
                    <a:pt x="104" y="325"/>
                  </a:cubicBezTo>
                  <a:cubicBezTo>
                    <a:pt x="103" y="324"/>
                    <a:pt x="100" y="326"/>
                    <a:pt x="102" y="327"/>
                  </a:cubicBezTo>
                  <a:cubicBezTo>
                    <a:pt x="112" y="335"/>
                    <a:pt x="120" y="345"/>
                    <a:pt x="129" y="353"/>
                  </a:cubicBezTo>
                  <a:cubicBezTo>
                    <a:pt x="129" y="362"/>
                    <a:pt x="129" y="371"/>
                    <a:pt x="129" y="380"/>
                  </a:cubicBezTo>
                  <a:cubicBezTo>
                    <a:pt x="126" y="374"/>
                    <a:pt x="122" y="369"/>
                    <a:pt x="119" y="364"/>
                  </a:cubicBezTo>
                  <a:cubicBezTo>
                    <a:pt x="118" y="363"/>
                    <a:pt x="117" y="364"/>
                    <a:pt x="117" y="365"/>
                  </a:cubicBezTo>
                  <a:cubicBezTo>
                    <a:pt x="121" y="373"/>
                    <a:pt x="124" y="382"/>
                    <a:pt x="129" y="391"/>
                  </a:cubicBezTo>
                  <a:cubicBezTo>
                    <a:pt x="129" y="395"/>
                    <a:pt x="129" y="400"/>
                    <a:pt x="129" y="405"/>
                  </a:cubicBezTo>
                  <a:cubicBezTo>
                    <a:pt x="120" y="396"/>
                    <a:pt x="109" y="388"/>
                    <a:pt x="101" y="381"/>
                  </a:cubicBezTo>
                  <a:cubicBezTo>
                    <a:pt x="100" y="381"/>
                    <a:pt x="100" y="381"/>
                    <a:pt x="100" y="381"/>
                  </a:cubicBezTo>
                  <a:cubicBezTo>
                    <a:pt x="106" y="388"/>
                    <a:pt x="113" y="395"/>
                    <a:pt x="119" y="402"/>
                  </a:cubicBezTo>
                  <a:cubicBezTo>
                    <a:pt x="123" y="406"/>
                    <a:pt x="125" y="409"/>
                    <a:pt x="128" y="412"/>
                  </a:cubicBezTo>
                  <a:cubicBezTo>
                    <a:pt x="128" y="426"/>
                    <a:pt x="128" y="439"/>
                    <a:pt x="127" y="452"/>
                  </a:cubicBezTo>
                  <a:cubicBezTo>
                    <a:pt x="127" y="462"/>
                    <a:pt x="127" y="472"/>
                    <a:pt x="127" y="482"/>
                  </a:cubicBezTo>
                  <a:cubicBezTo>
                    <a:pt x="125" y="479"/>
                    <a:pt x="123" y="476"/>
                    <a:pt x="121" y="474"/>
                  </a:cubicBezTo>
                  <a:cubicBezTo>
                    <a:pt x="117" y="469"/>
                    <a:pt x="112" y="464"/>
                    <a:pt x="107" y="460"/>
                  </a:cubicBezTo>
                  <a:cubicBezTo>
                    <a:pt x="106" y="459"/>
                    <a:pt x="104" y="460"/>
                    <a:pt x="105" y="462"/>
                  </a:cubicBezTo>
                  <a:cubicBezTo>
                    <a:pt x="110" y="467"/>
                    <a:pt x="115" y="472"/>
                    <a:pt x="119" y="477"/>
                  </a:cubicBezTo>
                  <a:cubicBezTo>
                    <a:pt x="122" y="481"/>
                    <a:pt x="124" y="485"/>
                    <a:pt x="127" y="489"/>
                  </a:cubicBezTo>
                  <a:cubicBezTo>
                    <a:pt x="126" y="491"/>
                    <a:pt x="126" y="493"/>
                    <a:pt x="127" y="496"/>
                  </a:cubicBezTo>
                  <a:cubicBezTo>
                    <a:pt x="123" y="495"/>
                    <a:pt x="119" y="495"/>
                    <a:pt x="115" y="495"/>
                  </a:cubicBezTo>
                  <a:cubicBezTo>
                    <a:pt x="112" y="492"/>
                    <a:pt x="110" y="489"/>
                    <a:pt x="107" y="486"/>
                  </a:cubicBezTo>
                  <a:cubicBezTo>
                    <a:pt x="108" y="482"/>
                    <a:pt x="108" y="478"/>
                    <a:pt x="107" y="474"/>
                  </a:cubicBezTo>
                  <a:cubicBezTo>
                    <a:pt x="107" y="473"/>
                    <a:pt x="105" y="474"/>
                    <a:pt x="105" y="474"/>
                  </a:cubicBezTo>
                  <a:cubicBezTo>
                    <a:pt x="104" y="479"/>
                    <a:pt x="103" y="484"/>
                    <a:pt x="102" y="489"/>
                  </a:cubicBezTo>
                  <a:cubicBezTo>
                    <a:pt x="101" y="491"/>
                    <a:pt x="100" y="493"/>
                    <a:pt x="100" y="495"/>
                  </a:cubicBezTo>
                  <a:cubicBezTo>
                    <a:pt x="91" y="495"/>
                    <a:pt x="82" y="495"/>
                    <a:pt x="72" y="496"/>
                  </a:cubicBezTo>
                  <a:cubicBezTo>
                    <a:pt x="78" y="486"/>
                    <a:pt x="83" y="477"/>
                    <a:pt x="87" y="467"/>
                  </a:cubicBezTo>
                  <a:cubicBezTo>
                    <a:pt x="88" y="465"/>
                    <a:pt x="85" y="464"/>
                    <a:pt x="84" y="466"/>
                  </a:cubicBezTo>
                  <a:cubicBezTo>
                    <a:pt x="79" y="477"/>
                    <a:pt x="72" y="487"/>
                    <a:pt x="66" y="497"/>
                  </a:cubicBezTo>
                  <a:cubicBezTo>
                    <a:pt x="63" y="497"/>
                    <a:pt x="60" y="497"/>
                    <a:pt x="57" y="498"/>
                  </a:cubicBezTo>
                  <a:cubicBezTo>
                    <a:pt x="58" y="490"/>
                    <a:pt x="59" y="481"/>
                    <a:pt x="59" y="473"/>
                  </a:cubicBezTo>
                  <a:cubicBezTo>
                    <a:pt x="63" y="468"/>
                    <a:pt x="67" y="463"/>
                    <a:pt x="71" y="458"/>
                  </a:cubicBezTo>
                  <a:cubicBezTo>
                    <a:pt x="72" y="458"/>
                    <a:pt x="71" y="457"/>
                    <a:pt x="70" y="457"/>
                  </a:cubicBezTo>
                  <a:cubicBezTo>
                    <a:pt x="68" y="460"/>
                    <a:pt x="63" y="463"/>
                    <a:pt x="59" y="467"/>
                  </a:cubicBezTo>
                  <a:cubicBezTo>
                    <a:pt x="58" y="461"/>
                    <a:pt x="58" y="456"/>
                    <a:pt x="58" y="451"/>
                  </a:cubicBezTo>
                  <a:cubicBezTo>
                    <a:pt x="58" y="447"/>
                    <a:pt x="58" y="444"/>
                    <a:pt x="58" y="440"/>
                  </a:cubicBezTo>
                  <a:cubicBezTo>
                    <a:pt x="61" y="436"/>
                    <a:pt x="64" y="431"/>
                    <a:pt x="67" y="426"/>
                  </a:cubicBezTo>
                  <a:cubicBezTo>
                    <a:pt x="69" y="424"/>
                    <a:pt x="64" y="421"/>
                    <a:pt x="62" y="424"/>
                  </a:cubicBezTo>
                  <a:cubicBezTo>
                    <a:pt x="61" y="426"/>
                    <a:pt x="59" y="428"/>
                    <a:pt x="57" y="431"/>
                  </a:cubicBezTo>
                  <a:cubicBezTo>
                    <a:pt x="57" y="423"/>
                    <a:pt x="56" y="414"/>
                    <a:pt x="56" y="406"/>
                  </a:cubicBezTo>
                  <a:cubicBezTo>
                    <a:pt x="60" y="400"/>
                    <a:pt x="63" y="394"/>
                    <a:pt x="65" y="387"/>
                  </a:cubicBezTo>
                  <a:cubicBezTo>
                    <a:pt x="65" y="387"/>
                    <a:pt x="65" y="386"/>
                    <a:pt x="65" y="387"/>
                  </a:cubicBezTo>
                  <a:cubicBezTo>
                    <a:pt x="63" y="393"/>
                    <a:pt x="59" y="398"/>
                    <a:pt x="56" y="403"/>
                  </a:cubicBezTo>
                  <a:cubicBezTo>
                    <a:pt x="55" y="394"/>
                    <a:pt x="54" y="385"/>
                    <a:pt x="53" y="376"/>
                  </a:cubicBezTo>
                  <a:cubicBezTo>
                    <a:pt x="53" y="373"/>
                    <a:pt x="53" y="371"/>
                    <a:pt x="53" y="368"/>
                  </a:cubicBezTo>
                  <a:cubicBezTo>
                    <a:pt x="59" y="360"/>
                    <a:pt x="65" y="352"/>
                    <a:pt x="71" y="343"/>
                  </a:cubicBezTo>
                  <a:cubicBezTo>
                    <a:pt x="72" y="342"/>
                    <a:pt x="70" y="341"/>
                    <a:pt x="70" y="342"/>
                  </a:cubicBezTo>
                  <a:cubicBezTo>
                    <a:pt x="64" y="349"/>
                    <a:pt x="58" y="356"/>
                    <a:pt x="52" y="363"/>
                  </a:cubicBezTo>
                  <a:cubicBezTo>
                    <a:pt x="51" y="349"/>
                    <a:pt x="50" y="335"/>
                    <a:pt x="48" y="321"/>
                  </a:cubicBezTo>
                  <a:cubicBezTo>
                    <a:pt x="58" y="308"/>
                    <a:pt x="68" y="296"/>
                    <a:pt x="77" y="283"/>
                  </a:cubicBezTo>
                  <a:cubicBezTo>
                    <a:pt x="78" y="282"/>
                    <a:pt x="76" y="281"/>
                    <a:pt x="76" y="282"/>
                  </a:cubicBezTo>
                  <a:cubicBezTo>
                    <a:pt x="67" y="293"/>
                    <a:pt x="57" y="304"/>
                    <a:pt x="48" y="315"/>
                  </a:cubicBezTo>
                  <a:cubicBezTo>
                    <a:pt x="47" y="302"/>
                    <a:pt x="45" y="288"/>
                    <a:pt x="44" y="274"/>
                  </a:cubicBezTo>
                  <a:cubicBezTo>
                    <a:pt x="51" y="261"/>
                    <a:pt x="59" y="248"/>
                    <a:pt x="71" y="239"/>
                  </a:cubicBezTo>
                  <a:cubicBezTo>
                    <a:pt x="72" y="238"/>
                    <a:pt x="71" y="237"/>
                    <a:pt x="70" y="238"/>
                  </a:cubicBezTo>
                  <a:cubicBezTo>
                    <a:pt x="59" y="245"/>
                    <a:pt x="51" y="256"/>
                    <a:pt x="44" y="267"/>
                  </a:cubicBezTo>
                  <a:cubicBezTo>
                    <a:pt x="43" y="254"/>
                    <a:pt x="42" y="241"/>
                    <a:pt x="41" y="227"/>
                  </a:cubicBezTo>
                  <a:cubicBezTo>
                    <a:pt x="41" y="227"/>
                    <a:pt x="41" y="227"/>
                    <a:pt x="41" y="227"/>
                  </a:cubicBezTo>
                  <a:cubicBezTo>
                    <a:pt x="48" y="210"/>
                    <a:pt x="56" y="194"/>
                    <a:pt x="65" y="178"/>
                  </a:cubicBezTo>
                  <a:cubicBezTo>
                    <a:pt x="65" y="178"/>
                    <a:pt x="65" y="177"/>
                    <a:pt x="64" y="178"/>
                  </a:cubicBezTo>
                  <a:cubicBezTo>
                    <a:pt x="53" y="195"/>
                    <a:pt x="43" y="214"/>
                    <a:pt x="34" y="233"/>
                  </a:cubicBezTo>
                  <a:cubicBezTo>
                    <a:pt x="30" y="240"/>
                    <a:pt x="27" y="248"/>
                    <a:pt x="23" y="256"/>
                  </a:cubicBezTo>
                  <a:cubicBezTo>
                    <a:pt x="23" y="241"/>
                    <a:pt x="22" y="227"/>
                    <a:pt x="22" y="212"/>
                  </a:cubicBezTo>
                  <a:cubicBezTo>
                    <a:pt x="24" y="203"/>
                    <a:pt x="27" y="194"/>
                    <a:pt x="31" y="186"/>
                  </a:cubicBezTo>
                  <a:cubicBezTo>
                    <a:pt x="31" y="193"/>
                    <a:pt x="31" y="201"/>
                    <a:pt x="33" y="209"/>
                  </a:cubicBezTo>
                  <a:cubicBezTo>
                    <a:pt x="33" y="211"/>
                    <a:pt x="37" y="211"/>
                    <a:pt x="37" y="209"/>
                  </a:cubicBezTo>
                  <a:cubicBezTo>
                    <a:pt x="39" y="197"/>
                    <a:pt x="38" y="184"/>
                    <a:pt x="37" y="172"/>
                  </a:cubicBezTo>
                  <a:cubicBezTo>
                    <a:pt x="38" y="170"/>
                    <a:pt x="39" y="169"/>
                    <a:pt x="40" y="167"/>
                  </a:cubicBezTo>
                  <a:cubicBezTo>
                    <a:pt x="47" y="153"/>
                    <a:pt x="57" y="138"/>
                    <a:pt x="59" y="123"/>
                  </a:cubicBezTo>
                  <a:cubicBezTo>
                    <a:pt x="59" y="123"/>
                    <a:pt x="59" y="123"/>
                    <a:pt x="58" y="123"/>
                  </a:cubicBezTo>
                  <a:cubicBezTo>
                    <a:pt x="50" y="135"/>
                    <a:pt x="43" y="149"/>
                    <a:pt x="36" y="162"/>
                  </a:cubicBezTo>
                  <a:cubicBezTo>
                    <a:pt x="36" y="151"/>
                    <a:pt x="35" y="140"/>
                    <a:pt x="34" y="129"/>
                  </a:cubicBezTo>
                  <a:cubicBezTo>
                    <a:pt x="34" y="128"/>
                    <a:pt x="35" y="127"/>
                    <a:pt x="36" y="126"/>
                  </a:cubicBezTo>
                  <a:cubicBezTo>
                    <a:pt x="47" y="106"/>
                    <a:pt x="58" y="86"/>
                    <a:pt x="59" y="63"/>
                  </a:cubicBezTo>
                  <a:cubicBezTo>
                    <a:pt x="59" y="62"/>
                    <a:pt x="58" y="62"/>
                    <a:pt x="58" y="63"/>
                  </a:cubicBezTo>
                  <a:cubicBezTo>
                    <a:pt x="53" y="83"/>
                    <a:pt x="43" y="100"/>
                    <a:pt x="33" y="118"/>
                  </a:cubicBezTo>
                  <a:cubicBezTo>
                    <a:pt x="32" y="108"/>
                    <a:pt x="31" y="98"/>
                    <a:pt x="30" y="88"/>
                  </a:cubicBezTo>
                  <a:cubicBezTo>
                    <a:pt x="32" y="84"/>
                    <a:pt x="34" y="79"/>
                    <a:pt x="36" y="75"/>
                  </a:cubicBezTo>
                  <a:cubicBezTo>
                    <a:pt x="43" y="59"/>
                    <a:pt x="49" y="42"/>
                    <a:pt x="54" y="25"/>
                  </a:cubicBezTo>
                  <a:cubicBezTo>
                    <a:pt x="54" y="24"/>
                    <a:pt x="52" y="23"/>
                    <a:pt x="52" y="24"/>
                  </a:cubicBezTo>
                  <a:cubicBezTo>
                    <a:pt x="46" y="42"/>
                    <a:pt x="38" y="60"/>
                    <a:pt x="30" y="77"/>
                  </a:cubicBezTo>
                  <a:cubicBezTo>
                    <a:pt x="29" y="59"/>
                    <a:pt x="29" y="42"/>
                    <a:pt x="30" y="24"/>
                  </a:cubicBezTo>
                  <a:cubicBezTo>
                    <a:pt x="30" y="23"/>
                    <a:pt x="28" y="23"/>
                    <a:pt x="28" y="24"/>
                  </a:cubicBezTo>
                  <a:cubicBezTo>
                    <a:pt x="26" y="44"/>
                    <a:pt x="26" y="64"/>
                    <a:pt x="26" y="84"/>
                  </a:cubicBezTo>
                  <a:cubicBezTo>
                    <a:pt x="23" y="89"/>
                    <a:pt x="21" y="94"/>
                    <a:pt x="18" y="98"/>
                  </a:cubicBezTo>
                  <a:cubicBezTo>
                    <a:pt x="17" y="72"/>
                    <a:pt x="17" y="45"/>
                    <a:pt x="13" y="19"/>
                  </a:cubicBezTo>
                  <a:cubicBezTo>
                    <a:pt x="13" y="17"/>
                    <a:pt x="10" y="17"/>
                    <a:pt x="10" y="19"/>
                  </a:cubicBezTo>
                  <a:cubicBezTo>
                    <a:pt x="4" y="59"/>
                    <a:pt x="6" y="101"/>
                    <a:pt x="6" y="141"/>
                  </a:cubicBezTo>
                  <a:cubicBezTo>
                    <a:pt x="6" y="151"/>
                    <a:pt x="6" y="160"/>
                    <a:pt x="5" y="169"/>
                  </a:cubicBezTo>
                  <a:cubicBezTo>
                    <a:pt x="3" y="177"/>
                    <a:pt x="2" y="184"/>
                    <a:pt x="3" y="192"/>
                  </a:cubicBezTo>
                  <a:cubicBezTo>
                    <a:pt x="3" y="193"/>
                    <a:pt x="4" y="194"/>
                    <a:pt x="5" y="194"/>
                  </a:cubicBezTo>
                  <a:cubicBezTo>
                    <a:pt x="5" y="218"/>
                    <a:pt x="5" y="242"/>
                    <a:pt x="5" y="267"/>
                  </a:cubicBezTo>
                  <a:cubicBezTo>
                    <a:pt x="6" y="308"/>
                    <a:pt x="6" y="348"/>
                    <a:pt x="6" y="389"/>
                  </a:cubicBezTo>
                  <a:cubicBezTo>
                    <a:pt x="7" y="409"/>
                    <a:pt x="7" y="428"/>
                    <a:pt x="7" y="448"/>
                  </a:cubicBezTo>
                  <a:cubicBezTo>
                    <a:pt x="7" y="458"/>
                    <a:pt x="5" y="472"/>
                    <a:pt x="8" y="483"/>
                  </a:cubicBezTo>
                  <a:cubicBezTo>
                    <a:pt x="7" y="486"/>
                    <a:pt x="6" y="490"/>
                    <a:pt x="4" y="493"/>
                  </a:cubicBezTo>
                  <a:cubicBezTo>
                    <a:pt x="2" y="497"/>
                    <a:pt x="5" y="502"/>
                    <a:pt x="9" y="503"/>
                  </a:cubicBezTo>
                  <a:cubicBezTo>
                    <a:pt x="8" y="504"/>
                    <a:pt x="7" y="504"/>
                    <a:pt x="5" y="504"/>
                  </a:cubicBezTo>
                  <a:cubicBezTo>
                    <a:pt x="1" y="504"/>
                    <a:pt x="0" y="509"/>
                    <a:pt x="4" y="511"/>
                  </a:cubicBezTo>
                  <a:cubicBezTo>
                    <a:pt x="6" y="511"/>
                    <a:pt x="7" y="511"/>
                    <a:pt x="8" y="512"/>
                  </a:cubicBezTo>
                  <a:cubicBezTo>
                    <a:pt x="8" y="512"/>
                    <a:pt x="8" y="512"/>
                    <a:pt x="8" y="512"/>
                  </a:cubicBezTo>
                  <a:cubicBezTo>
                    <a:pt x="7" y="516"/>
                    <a:pt x="13" y="518"/>
                    <a:pt x="15" y="514"/>
                  </a:cubicBezTo>
                  <a:cubicBezTo>
                    <a:pt x="28" y="517"/>
                    <a:pt x="42" y="518"/>
                    <a:pt x="55" y="518"/>
                  </a:cubicBezTo>
                  <a:cubicBezTo>
                    <a:pt x="54" y="522"/>
                    <a:pt x="61" y="523"/>
                    <a:pt x="62" y="519"/>
                  </a:cubicBezTo>
                  <a:cubicBezTo>
                    <a:pt x="62" y="519"/>
                    <a:pt x="62" y="518"/>
                    <a:pt x="63" y="518"/>
                  </a:cubicBezTo>
                  <a:cubicBezTo>
                    <a:pt x="84" y="517"/>
                    <a:pt x="106" y="516"/>
                    <a:pt x="127" y="518"/>
                  </a:cubicBezTo>
                  <a:cubicBezTo>
                    <a:pt x="135" y="520"/>
                    <a:pt x="141" y="514"/>
                    <a:pt x="142" y="509"/>
                  </a:cubicBezTo>
                  <a:cubicBezTo>
                    <a:pt x="146" y="502"/>
                    <a:pt x="145" y="494"/>
                    <a:pt x="145" y="487"/>
                  </a:cubicBezTo>
                  <a:cubicBezTo>
                    <a:pt x="145" y="475"/>
                    <a:pt x="146" y="463"/>
                    <a:pt x="146" y="452"/>
                  </a:cubicBezTo>
                  <a:cubicBezTo>
                    <a:pt x="147" y="427"/>
                    <a:pt x="147" y="403"/>
                    <a:pt x="146" y="378"/>
                  </a:cubicBezTo>
                  <a:cubicBezTo>
                    <a:pt x="146" y="374"/>
                    <a:pt x="146" y="370"/>
                    <a:pt x="146" y="365"/>
                  </a:cubicBezTo>
                  <a:cubicBezTo>
                    <a:pt x="146" y="366"/>
                    <a:pt x="146" y="366"/>
                    <a:pt x="147" y="366"/>
                  </a:cubicBezTo>
                  <a:cubicBezTo>
                    <a:pt x="148" y="367"/>
                    <a:pt x="150" y="365"/>
                    <a:pt x="149" y="364"/>
                  </a:cubicBezTo>
                  <a:cubicBezTo>
                    <a:pt x="148" y="362"/>
                    <a:pt x="147" y="361"/>
                    <a:pt x="146" y="360"/>
                  </a:cubicBezTo>
                  <a:cubicBezTo>
                    <a:pt x="145" y="351"/>
                    <a:pt x="144" y="342"/>
                    <a:pt x="143" y="333"/>
                  </a:cubicBezTo>
                  <a:cubicBezTo>
                    <a:pt x="144" y="333"/>
                    <a:pt x="144" y="332"/>
                    <a:pt x="144" y="331"/>
                  </a:cubicBezTo>
                  <a:cubicBezTo>
                    <a:pt x="144" y="331"/>
                    <a:pt x="143" y="330"/>
                    <a:pt x="143" y="330"/>
                  </a:cubicBezTo>
                  <a:cubicBezTo>
                    <a:pt x="142" y="324"/>
                    <a:pt x="142" y="319"/>
                    <a:pt x="141" y="313"/>
                  </a:cubicBezTo>
                  <a:cubicBezTo>
                    <a:pt x="139" y="300"/>
                    <a:pt x="136" y="284"/>
                    <a:pt x="131" y="270"/>
                  </a:cubicBezTo>
                  <a:cubicBezTo>
                    <a:pt x="138" y="269"/>
                    <a:pt x="145" y="267"/>
                    <a:pt x="153" y="266"/>
                  </a:cubicBezTo>
                  <a:cubicBezTo>
                    <a:pt x="168" y="263"/>
                    <a:pt x="184" y="261"/>
                    <a:pt x="199" y="259"/>
                  </a:cubicBezTo>
                  <a:cubicBezTo>
                    <a:pt x="228" y="254"/>
                    <a:pt x="256" y="245"/>
                    <a:pt x="279" y="229"/>
                  </a:cubicBezTo>
                  <a:cubicBezTo>
                    <a:pt x="323" y="199"/>
                    <a:pt x="336" y="149"/>
                    <a:pt x="327" y="102"/>
                  </a:cubicBezTo>
                  <a:close/>
                  <a:moveTo>
                    <a:pt x="51" y="498"/>
                  </a:moveTo>
                  <a:cubicBezTo>
                    <a:pt x="47" y="499"/>
                    <a:pt x="44" y="499"/>
                    <a:pt x="40" y="500"/>
                  </a:cubicBezTo>
                  <a:cubicBezTo>
                    <a:pt x="43" y="493"/>
                    <a:pt x="46" y="488"/>
                    <a:pt x="51" y="482"/>
                  </a:cubicBezTo>
                  <a:cubicBezTo>
                    <a:pt x="51" y="488"/>
                    <a:pt x="51" y="493"/>
                    <a:pt x="51" y="498"/>
                  </a:cubicBezTo>
                  <a:close/>
                  <a:moveTo>
                    <a:pt x="51" y="473"/>
                  </a:moveTo>
                  <a:cubicBezTo>
                    <a:pt x="41" y="482"/>
                    <a:pt x="31" y="492"/>
                    <a:pt x="29" y="501"/>
                  </a:cubicBezTo>
                  <a:cubicBezTo>
                    <a:pt x="26" y="501"/>
                    <a:pt x="23" y="502"/>
                    <a:pt x="20" y="502"/>
                  </a:cubicBezTo>
                  <a:cubicBezTo>
                    <a:pt x="25" y="491"/>
                    <a:pt x="31" y="480"/>
                    <a:pt x="38" y="470"/>
                  </a:cubicBezTo>
                  <a:cubicBezTo>
                    <a:pt x="42" y="463"/>
                    <a:pt x="47" y="456"/>
                    <a:pt x="51" y="449"/>
                  </a:cubicBezTo>
                  <a:cubicBezTo>
                    <a:pt x="51" y="457"/>
                    <a:pt x="51" y="465"/>
                    <a:pt x="51" y="473"/>
                  </a:cubicBezTo>
                  <a:close/>
                  <a:moveTo>
                    <a:pt x="51" y="440"/>
                  </a:moveTo>
                  <a:cubicBezTo>
                    <a:pt x="45" y="448"/>
                    <a:pt x="38" y="457"/>
                    <a:pt x="32" y="466"/>
                  </a:cubicBezTo>
                  <a:cubicBezTo>
                    <a:pt x="30" y="468"/>
                    <a:pt x="29" y="470"/>
                    <a:pt x="28" y="472"/>
                  </a:cubicBezTo>
                  <a:cubicBezTo>
                    <a:pt x="28" y="465"/>
                    <a:pt x="27" y="457"/>
                    <a:pt x="27" y="451"/>
                  </a:cubicBezTo>
                  <a:cubicBezTo>
                    <a:pt x="27" y="451"/>
                    <a:pt x="27" y="451"/>
                    <a:pt x="27" y="450"/>
                  </a:cubicBezTo>
                  <a:cubicBezTo>
                    <a:pt x="32" y="437"/>
                    <a:pt x="41" y="426"/>
                    <a:pt x="50" y="414"/>
                  </a:cubicBezTo>
                  <a:cubicBezTo>
                    <a:pt x="50" y="423"/>
                    <a:pt x="51" y="431"/>
                    <a:pt x="51" y="440"/>
                  </a:cubicBezTo>
                  <a:close/>
                  <a:moveTo>
                    <a:pt x="50" y="411"/>
                  </a:moveTo>
                  <a:cubicBezTo>
                    <a:pt x="42" y="419"/>
                    <a:pt x="33" y="428"/>
                    <a:pt x="27" y="437"/>
                  </a:cubicBezTo>
                  <a:cubicBezTo>
                    <a:pt x="27" y="427"/>
                    <a:pt x="27" y="417"/>
                    <a:pt x="27" y="407"/>
                  </a:cubicBezTo>
                  <a:cubicBezTo>
                    <a:pt x="33" y="396"/>
                    <a:pt x="40" y="386"/>
                    <a:pt x="47" y="376"/>
                  </a:cubicBezTo>
                  <a:cubicBezTo>
                    <a:pt x="48" y="387"/>
                    <a:pt x="49" y="399"/>
                    <a:pt x="50" y="411"/>
                  </a:cubicBezTo>
                  <a:close/>
                  <a:moveTo>
                    <a:pt x="47" y="369"/>
                  </a:moveTo>
                  <a:cubicBezTo>
                    <a:pt x="40" y="378"/>
                    <a:pt x="33" y="386"/>
                    <a:pt x="26" y="395"/>
                  </a:cubicBezTo>
                  <a:cubicBezTo>
                    <a:pt x="26" y="395"/>
                    <a:pt x="26" y="394"/>
                    <a:pt x="26" y="393"/>
                  </a:cubicBezTo>
                  <a:cubicBezTo>
                    <a:pt x="26" y="382"/>
                    <a:pt x="26" y="371"/>
                    <a:pt x="26" y="361"/>
                  </a:cubicBezTo>
                  <a:cubicBezTo>
                    <a:pt x="26" y="361"/>
                    <a:pt x="26" y="361"/>
                    <a:pt x="26" y="361"/>
                  </a:cubicBezTo>
                  <a:cubicBezTo>
                    <a:pt x="29" y="350"/>
                    <a:pt x="35" y="341"/>
                    <a:pt x="41" y="331"/>
                  </a:cubicBezTo>
                  <a:cubicBezTo>
                    <a:pt x="42" y="330"/>
                    <a:pt x="43" y="329"/>
                    <a:pt x="44" y="328"/>
                  </a:cubicBezTo>
                  <a:cubicBezTo>
                    <a:pt x="45" y="342"/>
                    <a:pt x="46" y="356"/>
                    <a:pt x="47" y="369"/>
                  </a:cubicBezTo>
                  <a:close/>
                  <a:moveTo>
                    <a:pt x="43" y="321"/>
                  </a:moveTo>
                  <a:cubicBezTo>
                    <a:pt x="40" y="325"/>
                    <a:pt x="38" y="328"/>
                    <a:pt x="35" y="332"/>
                  </a:cubicBezTo>
                  <a:cubicBezTo>
                    <a:pt x="32" y="336"/>
                    <a:pt x="29" y="341"/>
                    <a:pt x="25" y="346"/>
                  </a:cubicBezTo>
                  <a:cubicBezTo>
                    <a:pt x="25" y="337"/>
                    <a:pt x="25" y="329"/>
                    <a:pt x="25" y="321"/>
                  </a:cubicBezTo>
                  <a:cubicBezTo>
                    <a:pt x="25" y="319"/>
                    <a:pt x="26" y="318"/>
                    <a:pt x="26" y="316"/>
                  </a:cubicBezTo>
                  <a:cubicBezTo>
                    <a:pt x="30" y="307"/>
                    <a:pt x="34" y="298"/>
                    <a:pt x="38" y="289"/>
                  </a:cubicBezTo>
                  <a:cubicBezTo>
                    <a:pt x="39" y="286"/>
                    <a:pt x="40" y="284"/>
                    <a:pt x="41" y="281"/>
                  </a:cubicBezTo>
                  <a:cubicBezTo>
                    <a:pt x="41" y="295"/>
                    <a:pt x="42" y="308"/>
                    <a:pt x="43" y="321"/>
                  </a:cubicBezTo>
                  <a:close/>
                  <a:moveTo>
                    <a:pt x="24" y="269"/>
                  </a:moveTo>
                  <a:cubicBezTo>
                    <a:pt x="28" y="258"/>
                    <a:pt x="33" y="248"/>
                    <a:pt x="37" y="238"/>
                  </a:cubicBezTo>
                  <a:cubicBezTo>
                    <a:pt x="38" y="235"/>
                    <a:pt x="39" y="232"/>
                    <a:pt x="41" y="229"/>
                  </a:cubicBezTo>
                  <a:cubicBezTo>
                    <a:pt x="40" y="243"/>
                    <a:pt x="40" y="258"/>
                    <a:pt x="41" y="272"/>
                  </a:cubicBezTo>
                  <a:cubicBezTo>
                    <a:pt x="39" y="275"/>
                    <a:pt x="37" y="278"/>
                    <a:pt x="35" y="281"/>
                  </a:cubicBezTo>
                  <a:cubicBezTo>
                    <a:pt x="31" y="288"/>
                    <a:pt x="28" y="296"/>
                    <a:pt x="24" y="304"/>
                  </a:cubicBezTo>
                  <a:cubicBezTo>
                    <a:pt x="24" y="293"/>
                    <a:pt x="24" y="282"/>
                    <a:pt x="23" y="271"/>
                  </a:cubicBezTo>
                  <a:cubicBezTo>
                    <a:pt x="23" y="270"/>
                    <a:pt x="23" y="270"/>
                    <a:pt x="23" y="270"/>
                  </a:cubicBezTo>
                  <a:cubicBezTo>
                    <a:pt x="24" y="269"/>
                    <a:pt x="24" y="269"/>
                    <a:pt x="24" y="269"/>
                  </a:cubicBezTo>
                  <a:close/>
                  <a:moveTo>
                    <a:pt x="30" y="162"/>
                  </a:moveTo>
                  <a:cubicBezTo>
                    <a:pt x="31" y="166"/>
                    <a:pt x="31" y="169"/>
                    <a:pt x="31" y="173"/>
                  </a:cubicBezTo>
                  <a:cubicBezTo>
                    <a:pt x="27" y="179"/>
                    <a:pt x="24" y="186"/>
                    <a:pt x="21" y="193"/>
                  </a:cubicBezTo>
                  <a:cubicBezTo>
                    <a:pt x="20" y="181"/>
                    <a:pt x="20" y="169"/>
                    <a:pt x="19" y="156"/>
                  </a:cubicBezTo>
                  <a:cubicBezTo>
                    <a:pt x="22" y="150"/>
                    <a:pt x="25" y="144"/>
                    <a:pt x="29" y="138"/>
                  </a:cubicBezTo>
                  <a:cubicBezTo>
                    <a:pt x="29" y="146"/>
                    <a:pt x="30" y="154"/>
                    <a:pt x="30" y="162"/>
                  </a:cubicBezTo>
                  <a:close/>
                  <a:moveTo>
                    <a:pt x="18" y="108"/>
                  </a:moveTo>
                  <a:cubicBezTo>
                    <a:pt x="21" y="104"/>
                    <a:pt x="24" y="100"/>
                    <a:pt x="26" y="96"/>
                  </a:cubicBezTo>
                  <a:cubicBezTo>
                    <a:pt x="27" y="102"/>
                    <a:pt x="27" y="109"/>
                    <a:pt x="27" y="115"/>
                  </a:cubicBezTo>
                  <a:cubicBezTo>
                    <a:pt x="27" y="119"/>
                    <a:pt x="28" y="122"/>
                    <a:pt x="28" y="126"/>
                  </a:cubicBezTo>
                  <a:cubicBezTo>
                    <a:pt x="27" y="127"/>
                    <a:pt x="27" y="128"/>
                    <a:pt x="26" y="128"/>
                  </a:cubicBezTo>
                  <a:cubicBezTo>
                    <a:pt x="24" y="132"/>
                    <a:pt x="21" y="136"/>
                    <a:pt x="19" y="141"/>
                  </a:cubicBezTo>
                  <a:cubicBezTo>
                    <a:pt x="18" y="130"/>
                    <a:pt x="18" y="119"/>
                    <a:pt x="18" y="108"/>
                  </a:cubicBezTo>
                  <a:close/>
                  <a:moveTo>
                    <a:pt x="105" y="495"/>
                  </a:moveTo>
                  <a:cubicBezTo>
                    <a:pt x="106" y="493"/>
                    <a:pt x="106" y="491"/>
                    <a:pt x="107" y="489"/>
                  </a:cubicBezTo>
                  <a:cubicBezTo>
                    <a:pt x="107" y="488"/>
                    <a:pt x="107" y="488"/>
                    <a:pt x="107" y="487"/>
                  </a:cubicBezTo>
                  <a:cubicBezTo>
                    <a:pt x="109" y="490"/>
                    <a:pt x="111" y="492"/>
                    <a:pt x="113" y="495"/>
                  </a:cubicBezTo>
                  <a:cubicBezTo>
                    <a:pt x="110" y="495"/>
                    <a:pt x="108" y="495"/>
                    <a:pt x="105" y="495"/>
                  </a:cubicBezTo>
                  <a:close/>
                  <a:moveTo>
                    <a:pt x="215" y="27"/>
                  </a:moveTo>
                  <a:cubicBezTo>
                    <a:pt x="223" y="29"/>
                    <a:pt x="232" y="32"/>
                    <a:pt x="240" y="35"/>
                  </a:cubicBezTo>
                  <a:cubicBezTo>
                    <a:pt x="262" y="43"/>
                    <a:pt x="279" y="54"/>
                    <a:pt x="291" y="70"/>
                  </a:cubicBezTo>
                  <a:cubicBezTo>
                    <a:pt x="290" y="70"/>
                    <a:pt x="289" y="70"/>
                    <a:pt x="288" y="71"/>
                  </a:cubicBezTo>
                  <a:cubicBezTo>
                    <a:pt x="285" y="71"/>
                    <a:pt x="282" y="69"/>
                    <a:pt x="279" y="67"/>
                  </a:cubicBezTo>
                  <a:cubicBezTo>
                    <a:pt x="279" y="67"/>
                    <a:pt x="278" y="67"/>
                    <a:pt x="278" y="67"/>
                  </a:cubicBezTo>
                  <a:cubicBezTo>
                    <a:pt x="262" y="49"/>
                    <a:pt x="239" y="35"/>
                    <a:pt x="215" y="27"/>
                  </a:cubicBezTo>
                  <a:close/>
                  <a:moveTo>
                    <a:pt x="283" y="73"/>
                  </a:moveTo>
                  <a:cubicBezTo>
                    <a:pt x="286" y="74"/>
                    <a:pt x="290" y="74"/>
                    <a:pt x="293" y="73"/>
                  </a:cubicBezTo>
                  <a:cubicBezTo>
                    <a:pt x="300" y="83"/>
                    <a:pt x="305" y="96"/>
                    <a:pt x="308" y="110"/>
                  </a:cubicBezTo>
                  <a:cubicBezTo>
                    <a:pt x="308" y="110"/>
                    <a:pt x="308" y="110"/>
                    <a:pt x="308" y="111"/>
                  </a:cubicBezTo>
                  <a:cubicBezTo>
                    <a:pt x="306" y="110"/>
                    <a:pt x="304" y="110"/>
                    <a:pt x="301" y="110"/>
                  </a:cubicBezTo>
                  <a:cubicBezTo>
                    <a:pt x="297" y="97"/>
                    <a:pt x="291" y="84"/>
                    <a:pt x="283" y="73"/>
                  </a:cubicBezTo>
                  <a:close/>
                  <a:moveTo>
                    <a:pt x="293" y="113"/>
                  </a:moveTo>
                  <a:cubicBezTo>
                    <a:pt x="295" y="113"/>
                    <a:pt x="298" y="114"/>
                    <a:pt x="300" y="114"/>
                  </a:cubicBezTo>
                  <a:cubicBezTo>
                    <a:pt x="303" y="123"/>
                    <a:pt x="305" y="133"/>
                    <a:pt x="307" y="143"/>
                  </a:cubicBezTo>
                  <a:cubicBezTo>
                    <a:pt x="307" y="143"/>
                    <a:pt x="308" y="143"/>
                    <a:pt x="308" y="142"/>
                  </a:cubicBezTo>
                  <a:cubicBezTo>
                    <a:pt x="307" y="133"/>
                    <a:pt x="305" y="123"/>
                    <a:pt x="303" y="114"/>
                  </a:cubicBezTo>
                  <a:cubicBezTo>
                    <a:pt x="304" y="114"/>
                    <a:pt x="306" y="114"/>
                    <a:pt x="308" y="114"/>
                  </a:cubicBezTo>
                  <a:cubicBezTo>
                    <a:pt x="308" y="114"/>
                    <a:pt x="308" y="114"/>
                    <a:pt x="308" y="113"/>
                  </a:cubicBezTo>
                  <a:cubicBezTo>
                    <a:pt x="311" y="128"/>
                    <a:pt x="310" y="144"/>
                    <a:pt x="306" y="158"/>
                  </a:cubicBezTo>
                  <a:cubicBezTo>
                    <a:pt x="302" y="156"/>
                    <a:pt x="297" y="154"/>
                    <a:pt x="292" y="153"/>
                  </a:cubicBezTo>
                  <a:cubicBezTo>
                    <a:pt x="294" y="139"/>
                    <a:pt x="293" y="125"/>
                    <a:pt x="289" y="111"/>
                  </a:cubicBezTo>
                  <a:cubicBezTo>
                    <a:pt x="290" y="112"/>
                    <a:pt x="292" y="112"/>
                    <a:pt x="293" y="113"/>
                  </a:cubicBezTo>
                  <a:close/>
                  <a:moveTo>
                    <a:pt x="287" y="152"/>
                  </a:moveTo>
                  <a:cubicBezTo>
                    <a:pt x="287" y="152"/>
                    <a:pt x="287" y="152"/>
                    <a:pt x="287" y="152"/>
                  </a:cubicBezTo>
                  <a:cubicBezTo>
                    <a:pt x="287" y="152"/>
                    <a:pt x="287" y="152"/>
                    <a:pt x="287" y="151"/>
                  </a:cubicBezTo>
                  <a:cubicBezTo>
                    <a:pt x="287" y="152"/>
                    <a:pt x="287" y="152"/>
                    <a:pt x="287" y="152"/>
                  </a:cubicBezTo>
                  <a:close/>
                  <a:moveTo>
                    <a:pt x="273" y="173"/>
                  </a:moveTo>
                  <a:cubicBezTo>
                    <a:pt x="277" y="168"/>
                    <a:pt x="282" y="162"/>
                    <a:pt x="285" y="156"/>
                  </a:cubicBezTo>
                  <a:cubicBezTo>
                    <a:pt x="285" y="156"/>
                    <a:pt x="286" y="156"/>
                    <a:pt x="286" y="156"/>
                  </a:cubicBezTo>
                  <a:cubicBezTo>
                    <a:pt x="284" y="166"/>
                    <a:pt x="280" y="175"/>
                    <a:pt x="274" y="183"/>
                  </a:cubicBezTo>
                  <a:cubicBezTo>
                    <a:pt x="273" y="181"/>
                    <a:pt x="271" y="179"/>
                    <a:pt x="269" y="178"/>
                  </a:cubicBezTo>
                  <a:cubicBezTo>
                    <a:pt x="270" y="176"/>
                    <a:pt x="272" y="175"/>
                    <a:pt x="273" y="173"/>
                  </a:cubicBezTo>
                  <a:close/>
                  <a:moveTo>
                    <a:pt x="267" y="179"/>
                  </a:moveTo>
                  <a:cubicBezTo>
                    <a:pt x="269" y="181"/>
                    <a:pt x="271" y="183"/>
                    <a:pt x="272" y="185"/>
                  </a:cubicBezTo>
                  <a:cubicBezTo>
                    <a:pt x="266" y="193"/>
                    <a:pt x="257" y="200"/>
                    <a:pt x="247" y="205"/>
                  </a:cubicBezTo>
                  <a:cubicBezTo>
                    <a:pt x="244" y="204"/>
                    <a:pt x="241" y="202"/>
                    <a:pt x="238" y="201"/>
                  </a:cubicBezTo>
                  <a:cubicBezTo>
                    <a:pt x="249" y="195"/>
                    <a:pt x="259" y="188"/>
                    <a:pt x="267" y="179"/>
                  </a:cubicBezTo>
                  <a:close/>
                  <a:moveTo>
                    <a:pt x="229" y="206"/>
                  </a:moveTo>
                  <a:cubicBezTo>
                    <a:pt x="231" y="205"/>
                    <a:pt x="234" y="204"/>
                    <a:pt x="236" y="203"/>
                  </a:cubicBezTo>
                  <a:cubicBezTo>
                    <a:pt x="238" y="204"/>
                    <a:pt x="241" y="205"/>
                    <a:pt x="243" y="207"/>
                  </a:cubicBezTo>
                  <a:cubicBezTo>
                    <a:pt x="232" y="211"/>
                    <a:pt x="220" y="215"/>
                    <a:pt x="208" y="216"/>
                  </a:cubicBezTo>
                  <a:cubicBezTo>
                    <a:pt x="207" y="215"/>
                    <a:pt x="207" y="215"/>
                    <a:pt x="207" y="215"/>
                  </a:cubicBezTo>
                  <a:cubicBezTo>
                    <a:pt x="215" y="212"/>
                    <a:pt x="222" y="209"/>
                    <a:pt x="229" y="206"/>
                  </a:cubicBezTo>
                  <a:close/>
                  <a:moveTo>
                    <a:pt x="142" y="248"/>
                  </a:moveTo>
                  <a:cubicBezTo>
                    <a:pt x="139" y="245"/>
                    <a:pt x="136" y="242"/>
                    <a:pt x="133" y="239"/>
                  </a:cubicBezTo>
                  <a:cubicBezTo>
                    <a:pt x="130" y="236"/>
                    <a:pt x="128" y="232"/>
                    <a:pt x="126" y="228"/>
                  </a:cubicBezTo>
                  <a:cubicBezTo>
                    <a:pt x="134" y="228"/>
                    <a:pt x="143" y="228"/>
                    <a:pt x="151" y="227"/>
                  </a:cubicBezTo>
                  <a:cubicBezTo>
                    <a:pt x="152" y="236"/>
                    <a:pt x="157" y="241"/>
                    <a:pt x="164" y="245"/>
                  </a:cubicBezTo>
                  <a:cubicBezTo>
                    <a:pt x="157" y="246"/>
                    <a:pt x="150" y="246"/>
                    <a:pt x="142" y="248"/>
                  </a:cubicBezTo>
                  <a:close/>
                  <a:moveTo>
                    <a:pt x="173" y="243"/>
                  </a:moveTo>
                  <a:cubicBezTo>
                    <a:pt x="173" y="243"/>
                    <a:pt x="173" y="243"/>
                    <a:pt x="173" y="243"/>
                  </a:cubicBezTo>
                  <a:cubicBezTo>
                    <a:pt x="173" y="242"/>
                    <a:pt x="172" y="241"/>
                    <a:pt x="171" y="241"/>
                  </a:cubicBezTo>
                  <a:cubicBezTo>
                    <a:pt x="163" y="239"/>
                    <a:pt x="157" y="234"/>
                    <a:pt x="156" y="227"/>
                  </a:cubicBezTo>
                  <a:cubicBezTo>
                    <a:pt x="163" y="226"/>
                    <a:pt x="169" y="225"/>
                    <a:pt x="175" y="224"/>
                  </a:cubicBezTo>
                  <a:cubicBezTo>
                    <a:pt x="176" y="225"/>
                    <a:pt x="177" y="227"/>
                    <a:pt x="178" y="228"/>
                  </a:cubicBezTo>
                  <a:cubicBezTo>
                    <a:pt x="182" y="233"/>
                    <a:pt x="188" y="240"/>
                    <a:pt x="195" y="240"/>
                  </a:cubicBezTo>
                  <a:cubicBezTo>
                    <a:pt x="196" y="240"/>
                    <a:pt x="197" y="239"/>
                    <a:pt x="197" y="238"/>
                  </a:cubicBezTo>
                  <a:cubicBezTo>
                    <a:pt x="193" y="234"/>
                    <a:pt x="188" y="231"/>
                    <a:pt x="184" y="228"/>
                  </a:cubicBezTo>
                  <a:cubicBezTo>
                    <a:pt x="182" y="226"/>
                    <a:pt x="181" y="225"/>
                    <a:pt x="179" y="223"/>
                  </a:cubicBezTo>
                  <a:cubicBezTo>
                    <a:pt x="187" y="221"/>
                    <a:pt x="195" y="219"/>
                    <a:pt x="202" y="217"/>
                  </a:cubicBezTo>
                  <a:cubicBezTo>
                    <a:pt x="203" y="217"/>
                    <a:pt x="204" y="217"/>
                    <a:pt x="206" y="217"/>
                  </a:cubicBezTo>
                  <a:cubicBezTo>
                    <a:pt x="207" y="218"/>
                    <a:pt x="208" y="220"/>
                    <a:pt x="210" y="222"/>
                  </a:cubicBezTo>
                  <a:cubicBezTo>
                    <a:pt x="213" y="225"/>
                    <a:pt x="215" y="230"/>
                    <a:pt x="217" y="234"/>
                  </a:cubicBezTo>
                  <a:cubicBezTo>
                    <a:pt x="218" y="235"/>
                    <a:pt x="220" y="234"/>
                    <a:pt x="220" y="233"/>
                  </a:cubicBezTo>
                  <a:cubicBezTo>
                    <a:pt x="219" y="227"/>
                    <a:pt x="214" y="221"/>
                    <a:pt x="209" y="217"/>
                  </a:cubicBezTo>
                  <a:cubicBezTo>
                    <a:pt x="223" y="216"/>
                    <a:pt x="235" y="214"/>
                    <a:pt x="247" y="209"/>
                  </a:cubicBezTo>
                  <a:cubicBezTo>
                    <a:pt x="251" y="212"/>
                    <a:pt x="255" y="215"/>
                    <a:pt x="259" y="218"/>
                  </a:cubicBezTo>
                  <a:cubicBezTo>
                    <a:pt x="252" y="222"/>
                    <a:pt x="244" y="226"/>
                    <a:pt x="236" y="229"/>
                  </a:cubicBezTo>
                  <a:cubicBezTo>
                    <a:pt x="217" y="238"/>
                    <a:pt x="194" y="240"/>
                    <a:pt x="173" y="243"/>
                  </a:cubicBezTo>
                  <a:close/>
                  <a:moveTo>
                    <a:pt x="262" y="216"/>
                  </a:moveTo>
                  <a:cubicBezTo>
                    <a:pt x="258" y="213"/>
                    <a:pt x="255" y="210"/>
                    <a:pt x="250" y="207"/>
                  </a:cubicBezTo>
                  <a:cubicBezTo>
                    <a:pt x="260" y="203"/>
                    <a:pt x="269" y="196"/>
                    <a:pt x="276" y="188"/>
                  </a:cubicBezTo>
                  <a:cubicBezTo>
                    <a:pt x="279" y="191"/>
                    <a:pt x="282" y="194"/>
                    <a:pt x="286" y="196"/>
                  </a:cubicBezTo>
                  <a:cubicBezTo>
                    <a:pt x="286" y="196"/>
                    <a:pt x="286" y="196"/>
                    <a:pt x="286" y="196"/>
                  </a:cubicBezTo>
                  <a:cubicBezTo>
                    <a:pt x="279" y="203"/>
                    <a:pt x="271" y="210"/>
                    <a:pt x="262" y="216"/>
                  </a:cubicBezTo>
                  <a:close/>
                  <a:moveTo>
                    <a:pt x="297" y="181"/>
                  </a:moveTo>
                  <a:cubicBezTo>
                    <a:pt x="294" y="186"/>
                    <a:pt x="291" y="190"/>
                    <a:pt x="288" y="194"/>
                  </a:cubicBezTo>
                  <a:cubicBezTo>
                    <a:pt x="288" y="194"/>
                    <a:pt x="288" y="194"/>
                    <a:pt x="288" y="194"/>
                  </a:cubicBezTo>
                  <a:cubicBezTo>
                    <a:pt x="284" y="191"/>
                    <a:pt x="281" y="188"/>
                    <a:pt x="278" y="186"/>
                  </a:cubicBezTo>
                  <a:cubicBezTo>
                    <a:pt x="284" y="178"/>
                    <a:pt x="288" y="169"/>
                    <a:pt x="291" y="158"/>
                  </a:cubicBezTo>
                  <a:cubicBezTo>
                    <a:pt x="295" y="160"/>
                    <a:pt x="300" y="162"/>
                    <a:pt x="304" y="163"/>
                  </a:cubicBezTo>
                  <a:cubicBezTo>
                    <a:pt x="302" y="169"/>
                    <a:pt x="300" y="175"/>
                    <a:pt x="297" y="1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3" name="Freeform 2438"/>
            <p:cNvSpPr>
              <a:spLocks/>
            </p:cNvSpPr>
            <p:nvPr/>
          </p:nvSpPr>
          <p:spPr bwMode="auto">
            <a:xfrm>
              <a:off x="4102099" y="1181100"/>
              <a:ext cx="225425" cy="252413"/>
            </a:xfrm>
            <a:custGeom>
              <a:avLst/>
              <a:gdLst>
                <a:gd name="T0" fmla="*/ 1 w 145"/>
                <a:gd name="T1" fmla="*/ 83 h 162"/>
                <a:gd name="T2" fmla="*/ 4 w 145"/>
                <a:gd name="T3" fmla="*/ 85 h 162"/>
                <a:gd name="T4" fmla="*/ 17 w 145"/>
                <a:gd name="T5" fmla="*/ 55 h 162"/>
                <a:gd name="T6" fmla="*/ 14 w 145"/>
                <a:gd name="T7" fmla="*/ 80 h 162"/>
                <a:gd name="T8" fmla="*/ 12 w 145"/>
                <a:gd name="T9" fmla="*/ 121 h 162"/>
                <a:gd name="T10" fmla="*/ 21 w 145"/>
                <a:gd name="T11" fmla="*/ 147 h 162"/>
                <a:gd name="T12" fmla="*/ 23 w 145"/>
                <a:gd name="T13" fmla="*/ 147 h 162"/>
                <a:gd name="T14" fmla="*/ 19 w 145"/>
                <a:gd name="T15" fmla="*/ 161 h 162"/>
                <a:gd name="T16" fmla="*/ 21 w 145"/>
                <a:gd name="T17" fmla="*/ 161 h 162"/>
                <a:gd name="T18" fmla="*/ 27 w 145"/>
                <a:gd name="T19" fmla="*/ 145 h 162"/>
                <a:gd name="T20" fmla="*/ 26 w 145"/>
                <a:gd name="T21" fmla="*/ 144 h 162"/>
                <a:gd name="T22" fmla="*/ 25 w 145"/>
                <a:gd name="T23" fmla="*/ 116 h 162"/>
                <a:gd name="T24" fmla="*/ 26 w 145"/>
                <a:gd name="T25" fmla="*/ 77 h 162"/>
                <a:gd name="T26" fmla="*/ 28 w 145"/>
                <a:gd name="T27" fmla="*/ 13 h 162"/>
                <a:gd name="T28" fmla="*/ 29 w 145"/>
                <a:gd name="T29" fmla="*/ 12 h 162"/>
                <a:gd name="T30" fmla="*/ 29 w 145"/>
                <a:gd name="T31" fmla="*/ 13 h 162"/>
                <a:gd name="T32" fmla="*/ 55 w 145"/>
                <a:gd name="T33" fmla="*/ 21 h 162"/>
                <a:gd name="T34" fmla="*/ 86 w 145"/>
                <a:gd name="T35" fmla="*/ 32 h 162"/>
                <a:gd name="T36" fmla="*/ 127 w 145"/>
                <a:gd name="T37" fmla="*/ 73 h 162"/>
                <a:gd name="T38" fmla="*/ 97 w 145"/>
                <a:gd name="T39" fmla="*/ 123 h 162"/>
                <a:gd name="T40" fmla="*/ 33 w 145"/>
                <a:gd name="T41" fmla="*/ 137 h 162"/>
                <a:gd name="T42" fmla="*/ 30 w 145"/>
                <a:gd name="T43" fmla="*/ 140 h 162"/>
                <a:gd name="T44" fmla="*/ 96 w 145"/>
                <a:gd name="T45" fmla="*/ 140 h 162"/>
                <a:gd name="T46" fmla="*/ 143 w 145"/>
                <a:gd name="T47" fmla="*/ 85 h 162"/>
                <a:gd name="T48" fmla="*/ 106 w 145"/>
                <a:gd name="T49" fmla="*/ 27 h 162"/>
                <a:gd name="T50" fmla="*/ 69 w 145"/>
                <a:gd name="T51" fmla="*/ 10 h 162"/>
                <a:gd name="T52" fmla="*/ 33 w 145"/>
                <a:gd name="T53" fmla="*/ 1 h 162"/>
                <a:gd name="T54" fmla="*/ 31 w 145"/>
                <a:gd name="T55" fmla="*/ 1 h 162"/>
                <a:gd name="T56" fmla="*/ 28 w 145"/>
                <a:gd name="T57" fmla="*/ 3 h 162"/>
                <a:gd name="T58" fmla="*/ 27 w 145"/>
                <a:gd name="T59" fmla="*/ 2 h 162"/>
                <a:gd name="T60" fmla="*/ 25 w 145"/>
                <a:gd name="T61" fmla="*/ 2 h 162"/>
                <a:gd name="T62" fmla="*/ 22 w 145"/>
                <a:gd name="T63" fmla="*/ 19 h 162"/>
                <a:gd name="T64" fmla="*/ 21 w 145"/>
                <a:gd name="T65" fmla="*/ 21 h 162"/>
                <a:gd name="T66" fmla="*/ 13 w 145"/>
                <a:gd name="T67" fmla="*/ 40 h 162"/>
                <a:gd name="T68" fmla="*/ 15 w 145"/>
                <a:gd name="T69" fmla="*/ 41 h 162"/>
                <a:gd name="T70" fmla="*/ 21 w 145"/>
                <a:gd name="T71" fmla="*/ 31 h 162"/>
                <a:gd name="T72" fmla="*/ 18 w 145"/>
                <a:gd name="T73" fmla="*/ 51 h 162"/>
                <a:gd name="T74" fmla="*/ 1 w 145"/>
                <a:gd name="T75" fmla="*/ 8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5" h="162">
                  <a:moveTo>
                    <a:pt x="1" y="83"/>
                  </a:moveTo>
                  <a:cubicBezTo>
                    <a:pt x="0" y="85"/>
                    <a:pt x="3" y="87"/>
                    <a:pt x="4" y="85"/>
                  </a:cubicBezTo>
                  <a:cubicBezTo>
                    <a:pt x="8" y="75"/>
                    <a:pt x="12" y="65"/>
                    <a:pt x="17" y="55"/>
                  </a:cubicBezTo>
                  <a:cubicBezTo>
                    <a:pt x="16" y="64"/>
                    <a:pt x="15" y="72"/>
                    <a:pt x="14" y="80"/>
                  </a:cubicBezTo>
                  <a:cubicBezTo>
                    <a:pt x="12" y="94"/>
                    <a:pt x="11" y="107"/>
                    <a:pt x="12" y="121"/>
                  </a:cubicBezTo>
                  <a:cubicBezTo>
                    <a:pt x="12" y="131"/>
                    <a:pt x="13" y="140"/>
                    <a:pt x="21" y="147"/>
                  </a:cubicBezTo>
                  <a:cubicBezTo>
                    <a:pt x="22" y="147"/>
                    <a:pt x="23" y="148"/>
                    <a:pt x="23" y="147"/>
                  </a:cubicBezTo>
                  <a:cubicBezTo>
                    <a:pt x="21" y="152"/>
                    <a:pt x="19" y="156"/>
                    <a:pt x="19" y="161"/>
                  </a:cubicBezTo>
                  <a:cubicBezTo>
                    <a:pt x="19" y="162"/>
                    <a:pt x="21" y="162"/>
                    <a:pt x="21" y="161"/>
                  </a:cubicBezTo>
                  <a:cubicBezTo>
                    <a:pt x="21" y="155"/>
                    <a:pt x="24" y="150"/>
                    <a:pt x="27" y="145"/>
                  </a:cubicBezTo>
                  <a:cubicBezTo>
                    <a:pt x="27" y="144"/>
                    <a:pt x="27" y="144"/>
                    <a:pt x="26" y="144"/>
                  </a:cubicBezTo>
                  <a:cubicBezTo>
                    <a:pt x="27" y="134"/>
                    <a:pt x="26" y="126"/>
                    <a:pt x="25" y="116"/>
                  </a:cubicBezTo>
                  <a:cubicBezTo>
                    <a:pt x="25" y="103"/>
                    <a:pt x="25" y="90"/>
                    <a:pt x="26" y="77"/>
                  </a:cubicBezTo>
                  <a:cubicBezTo>
                    <a:pt x="27" y="56"/>
                    <a:pt x="29" y="34"/>
                    <a:pt x="28" y="13"/>
                  </a:cubicBezTo>
                  <a:cubicBezTo>
                    <a:pt x="28" y="13"/>
                    <a:pt x="28" y="13"/>
                    <a:pt x="29" y="12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6" y="17"/>
                    <a:pt x="47" y="19"/>
                    <a:pt x="55" y="21"/>
                  </a:cubicBezTo>
                  <a:cubicBezTo>
                    <a:pt x="66" y="24"/>
                    <a:pt x="76" y="28"/>
                    <a:pt x="86" y="32"/>
                  </a:cubicBezTo>
                  <a:cubicBezTo>
                    <a:pt x="105" y="41"/>
                    <a:pt x="122" y="53"/>
                    <a:pt x="127" y="73"/>
                  </a:cubicBezTo>
                  <a:cubicBezTo>
                    <a:pt x="132" y="95"/>
                    <a:pt x="116" y="112"/>
                    <a:pt x="97" y="123"/>
                  </a:cubicBezTo>
                  <a:cubicBezTo>
                    <a:pt x="81" y="133"/>
                    <a:pt x="53" y="146"/>
                    <a:pt x="33" y="137"/>
                  </a:cubicBezTo>
                  <a:cubicBezTo>
                    <a:pt x="31" y="136"/>
                    <a:pt x="28" y="138"/>
                    <a:pt x="30" y="140"/>
                  </a:cubicBezTo>
                  <a:cubicBezTo>
                    <a:pt x="45" y="159"/>
                    <a:pt x="77" y="149"/>
                    <a:pt x="96" y="140"/>
                  </a:cubicBezTo>
                  <a:cubicBezTo>
                    <a:pt x="121" y="130"/>
                    <a:pt x="141" y="111"/>
                    <a:pt x="143" y="85"/>
                  </a:cubicBezTo>
                  <a:cubicBezTo>
                    <a:pt x="145" y="60"/>
                    <a:pt x="128" y="40"/>
                    <a:pt x="106" y="27"/>
                  </a:cubicBezTo>
                  <a:cubicBezTo>
                    <a:pt x="95" y="20"/>
                    <a:pt x="82" y="15"/>
                    <a:pt x="69" y="10"/>
                  </a:cubicBezTo>
                  <a:cubicBezTo>
                    <a:pt x="58" y="7"/>
                    <a:pt x="44" y="0"/>
                    <a:pt x="33" y="1"/>
                  </a:cubicBezTo>
                  <a:cubicBezTo>
                    <a:pt x="32" y="1"/>
                    <a:pt x="31" y="1"/>
                    <a:pt x="31" y="1"/>
                  </a:cubicBezTo>
                  <a:cubicBezTo>
                    <a:pt x="30" y="2"/>
                    <a:pt x="28" y="2"/>
                    <a:pt x="28" y="3"/>
                  </a:cubicBezTo>
                  <a:cubicBezTo>
                    <a:pt x="28" y="3"/>
                    <a:pt x="27" y="2"/>
                    <a:pt x="27" y="2"/>
                  </a:cubicBezTo>
                  <a:cubicBezTo>
                    <a:pt x="27" y="0"/>
                    <a:pt x="25" y="0"/>
                    <a:pt x="25" y="2"/>
                  </a:cubicBezTo>
                  <a:cubicBezTo>
                    <a:pt x="24" y="8"/>
                    <a:pt x="23" y="13"/>
                    <a:pt x="22" y="19"/>
                  </a:cubicBezTo>
                  <a:cubicBezTo>
                    <a:pt x="22" y="20"/>
                    <a:pt x="21" y="21"/>
                    <a:pt x="21" y="21"/>
                  </a:cubicBezTo>
                  <a:cubicBezTo>
                    <a:pt x="18" y="27"/>
                    <a:pt x="14" y="33"/>
                    <a:pt x="13" y="40"/>
                  </a:cubicBezTo>
                  <a:cubicBezTo>
                    <a:pt x="12" y="41"/>
                    <a:pt x="14" y="42"/>
                    <a:pt x="15" y="41"/>
                  </a:cubicBezTo>
                  <a:cubicBezTo>
                    <a:pt x="18" y="38"/>
                    <a:pt x="19" y="35"/>
                    <a:pt x="21" y="31"/>
                  </a:cubicBezTo>
                  <a:cubicBezTo>
                    <a:pt x="20" y="38"/>
                    <a:pt x="19" y="44"/>
                    <a:pt x="18" y="51"/>
                  </a:cubicBezTo>
                  <a:cubicBezTo>
                    <a:pt x="11" y="61"/>
                    <a:pt x="6" y="72"/>
                    <a:pt x="1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4" name="Freeform 2439"/>
            <p:cNvSpPr>
              <a:spLocks/>
            </p:cNvSpPr>
            <p:nvPr/>
          </p:nvSpPr>
          <p:spPr bwMode="auto">
            <a:xfrm>
              <a:off x="4086224" y="1309688"/>
              <a:ext cx="30163" cy="73025"/>
            </a:xfrm>
            <a:custGeom>
              <a:avLst/>
              <a:gdLst>
                <a:gd name="T0" fmla="*/ 3 w 20"/>
                <a:gd name="T1" fmla="*/ 45 h 47"/>
                <a:gd name="T2" fmla="*/ 8 w 20"/>
                <a:gd name="T3" fmla="*/ 25 h 47"/>
                <a:gd name="T4" fmla="*/ 20 w 20"/>
                <a:gd name="T5" fmla="*/ 2 h 47"/>
                <a:gd name="T6" fmla="*/ 19 w 20"/>
                <a:gd name="T7" fmla="*/ 1 h 47"/>
                <a:gd name="T8" fmla="*/ 0 w 20"/>
                <a:gd name="T9" fmla="*/ 45 h 47"/>
                <a:gd name="T10" fmla="*/ 3 w 20"/>
                <a:gd name="T11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7">
                  <a:moveTo>
                    <a:pt x="3" y="45"/>
                  </a:moveTo>
                  <a:cubicBezTo>
                    <a:pt x="5" y="39"/>
                    <a:pt x="6" y="32"/>
                    <a:pt x="8" y="25"/>
                  </a:cubicBezTo>
                  <a:cubicBezTo>
                    <a:pt x="11" y="17"/>
                    <a:pt x="15" y="9"/>
                    <a:pt x="20" y="2"/>
                  </a:cubicBezTo>
                  <a:cubicBezTo>
                    <a:pt x="20" y="1"/>
                    <a:pt x="19" y="0"/>
                    <a:pt x="19" y="1"/>
                  </a:cubicBezTo>
                  <a:cubicBezTo>
                    <a:pt x="10" y="13"/>
                    <a:pt x="0" y="30"/>
                    <a:pt x="0" y="45"/>
                  </a:cubicBezTo>
                  <a:cubicBezTo>
                    <a:pt x="0" y="46"/>
                    <a:pt x="2" y="47"/>
                    <a:pt x="3" y="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5" name="Freeform 2440"/>
            <p:cNvSpPr>
              <a:spLocks/>
            </p:cNvSpPr>
            <p:nvPr/>
          </p:nvSpPr>
          <p:spPr bwMode="auto">
            <a:xfrm>
              <a:off x="4095749" y="1362075"/>
              <a:ext cx="20638" cy="55563"/>
            </a:xfrm>
            <a:custGeom>
              <a:avLst/>
              <a:gdLst>
                <a:gd name="T0" fmla="*/ 13 w 14"/>
                <a:gd name="T1" fmla="*/ 1 h 36"/>
                <a:gd name="T2" fmla="*/ 0 w 14"/>
                <a:gd name="T3" fmla="*/ 34 h 36"/>
                <a:gd name="T4" fmla="*/ 3 w 14"/>
                <a:gd name="T5" fmla="*/ 34 h 36"/>
                <a:gd name="T6" fmla="*/ 14 w 14"/>
                <a:gd name="T7" fmla="*/ 1 h 36"/>
                <a:gd name="T8" fmla="*/ 13 w 14"/>
                <a:gd name="T9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6">
                  <a:moveTo>
                    <a:pt x="13" y="1"/>
                  </a:moveTo>
                  <a:cubicBezTo>
                    <a:pt x="7" y="11"/>
                    <a:pt x="2" y="22"/>
                    <a:pt x="0" y="34"/>
                  </a:cubicBezTo>
                  <a:cubicBezTo>
                    <a:pt x="0" y="35"/>
                    <a:pt x="2" y="36"/>
                    <a:pt x="3" y="34"/>
                  </a:cubicBezTo>
                  <a:cubicBezTo>
                    <a:pt x="6" y="23"/>
                    <a:pt x="8" y="12"/>
                    <a:pt x="14" y="1"/>
                  </a:cubicBezTo>
                  <a:cubicBezTo>
                    <a:pt x="14" y="1"/>
                    <a:pt x="13" y="0"/>
                    <a:pt x="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63" name="Group 2562"/>
          <p:cNvGrpSpPr/>
          <p:nvPr/>
        </p:nvGrpSpPr>
        <p:grpSpPr>
          <a:xfrm>
            <a:off x="11325224" y="831850"/>
            <a:ext cx="846138" cy="1098551"/>
            <a:chOff x="11325224" y="831850"/>
            <a:chExt cx="846138" cy="1098551"/>
          </a:xfrm>
        </p:grpSpPr>
        <p:sp>
          <p:nvSpPr>
            <p:cNvPr id="2506" name="Freeform 2441"/>
            <p:cNvSpPr>
              <a:spLocks/>
            </p:cNvSpPr>
            <p:nvPr/>
          </p:nvSpPr>
          <p:spPr bwMode="auto">
            <a:xfrm>
              <a:off x="11355387" y="1344613"/>
              <a:ext cx="130175" cy="550863"/>
            </a:xfrm>
            <a:custGeom>
              <a:avLst/>
              <a:gdLst>
                <a:gd name="T0" fmla="*/ 52 w 84"/>
                <a:gd name="T1" fmla="*/ 337 h 355"/>
                <a:gd name="T2" fmla="*/ 51 w 84"/>
                <a:gd name="T3" fmla="*/ 334 h 355"/>
                <a:gd name="T4" fmla="*/ 53 w 84"/>
                <a:gd name="T5" fmla="*/ 330 h 355"/>
                <a:gd name="T6" fmla="*/ 62 w 84"/>
                <a:gd name="T7" fmla="*/ 320 h 355"/>
                <a:gd name="T8" fmla="*/ 63 w 84"/>
                <a:gd name="T9" fmla="*/ 324 h 355"/>
                <a:gd name="T10" fmla="*/ 68 w 84"/>
                <a:gd name="T11" fmla="*/ 324 h 355"/>
                <a:gd name="T12" fmla="*/ 69 w 84"/>
                <a:gd name="T13" fmla="*/ 313 h 355"/>
                <a:gd name="T14" fmla="*/ 78 w 84"/>
                <a:gd name="T15" fmla="*/ 305 h 355"/>
                <a:gd name="T16" fmla="*/ 77 w 84"/>
                <a:gd name="T17" fmla="*/ 303 h 355"/>
                <a:gd name="T18" fmla="*/ 69 w 84"/>
                <a:gd name="T19" fmla="*/ 306 h 355"/>
                <a:gd name="T20" fmla="*/ 68 w 84"/>
                <a:gd name="T21" fmla="*/ 293 h 355"/>
                <a:gd name="T22" fmla="*/ 68 w 84"/>
                <a:gd name="T23" fmla="*/ 279 h 355"/>
                <a:gd name="T24" fmla="*/ 74 w 84"/>
                <a:gd name="T25" fmla="*/ 275 h 355"/>
                <a:gd name="T26" fmla="*/ 72 w 84"/>
                <a:gd name="T27" fmla="*/ 271 h 355"/>
                <a:gd name="T28" fmla="*/ 68 w 84"/>
                <a:gd name="T29" fmla="*/ 273 h 355"/>
                <a:gd name="T30" fmla="*/ 67 w 84"/>
                <a:gd name="T31" fmla="*/ 257 h 355"/>
                <a:gd name="T32" fmla="*/ 63 w 84"/>
                <a:gd name="T33" fmla="*/ 257 h 355"/>
                <a:gd name="T34" fmla="*/ 63 w 84"/>
                <a:gd name="T35" fmla="*/ 275 h 355"/>
                <a:gd name="T36" fmla="*/ 49 w 84"/>
                <a:gd name="T37" fmla="*/ 286 h 355"/>
                <a:gd name="T38" fmla="*/ 48 w 84"/>
                <a:gd name="T39" fmla="*/ 302 h 355"/>
                <a:gd name="T40" fmla="*/ 52 w 84"/>
                <a:gd name="T41" fmla="*/ 301 h 355"/>
                <a:gd name="T42" fmla="*/ 58 w 84"/>
                <a:gd name="T43" fmla="*/ 289 h 355"/>
                <a:gd name="T44" fmla="*/ 63 w 84"/>
                <a:gd name="T45" fmla="*/ 284 h 355"/>
                <a:gd name="T46" fmla="*/ 62 w 84"/>
                <a:gd name="T47" fmla="*/ 293 h 355"/>
                <a:gd name="T48" fmla="*/ 62 w 84"/>
                <a:gd name="T49" fmla="*/ 311 h 355"/>
                <a:gd name="T50" fmla="*/ 50 w 84"/>
                <a:gd name="T51" fmla="*/ 321 h 355"/>
                <a:gd name="T52" fmla="*/ 48 w 84"/>
                <a:gd name="T53" fmla="*/ 323 h 355"/>
                <a:gd name="T54" fmla="*/ 37 w 84"/>
                <a:gd name="T55" fmla="*/ 273 h 355"/>
                <a:gd name="T56" fmla="*/ 53 w 84"/>
                <a:gd name="T57" fmla="*/ 260 h 355"/>
                <a:gd name="T58" fmla="*/ 74 w 84"/>
                <a:gd name="T59" fmla="*/ 239 h 355"/>
                <a:gd name="T60" fmla="*/ 72 w 84"/>
                <a:gd name="T61" fmla="*/ 236 h 355"/>
                <a:gd name="T62" fmla="*/ 49 w 84"/>
                <a:gd name="T63" fmla="*/ 251 h 355"/>
                <a:gd name="T64" fmla="*/ 35 w 84"/>
                <a:gd name="T65" fmla="*/ 261 h 355"/>
                <a:gd name="T66" fmla="*/ 28 w 84"/>
                <a:gd name="T67" fmla="*/ 171 h 355"/>
                <a:gd name="T68" fmla="*/ 27 w 84"/>
                <a:gd name="T69" fmla="*/ 138 h 355"/>
                <a:gd name="T70" fmla="*/ 29 w 84"/>
                <a:gd name="T71" fmla="*/ 138 h 355"/>
                <a:gd name="T72" fmla="*/ 82 w 84"/>
                <a:gd name="T73" fmla="*/ 114 h 355"/>
                <a:gd name="T74" fmla="*/ 81 w 84"/>
                <a:gd name="T75" fmla="*/ 110 h 355"/>
                <a:gd name="T76" fmla="*/ 26 w 84"/>
                <a:gd name="T77" fmla="*/ 117 h 355"/>
                <a:gd name="T78" fmla="*/ 24 w 84"/>
                <a:gd name="T79" fmla="*/ 93 h 355"/>
                <a:gd name="T80" fmla="*/ 43 w 84"/>
                <a:gd name="T81" fmla="*/ 92 h 355"/>
                <a:gd name="T82" fmla="*/ 74 w 84"/>
                <a:gd name="T83" fmla="*/ 83 h 355"/>
                <a:gd name="T84" fmla="*/ 73 w 84"/>
                <a:gd name="T85" fmla="*/ 79 h 355"/>
                <a:gd name="T86" fmla="*/ 39 w 84"/>
                <a:gd name="T87" fmla="*/ 85 h 355"/>
                <a:gd name="T88" fmla="*/ 23 w 84"/>
                <a:gd name="T89" fmla="*/ 84 h 355"/>
                <a:gd name="T90" fmla="*/ 5 w 84"/>
                <a:gd name="T91" fmla="*/ 2 h 355"/>
                <a:gd name="T92" fmla="*/ 0 w 84"/>
                <a:gd name="T93" fmla="*/ 3 h 355"/>
                <a:gd name="T94" fmla="*/ 7 w 84"/>
                <a:gd name="T95" fmla="*/ 175 h 355"/>
                <a:gd name="T96" fmla="*/ 32 w 84"/>
                <a:gd name="T97" fmla="*/ 342 h 355"/>
                <a:gd name="T98" fmla="*/ 52 w 84"/>
                <a:gd name="T99" fmla="*/ 33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4" h="355">
                  <a:moveTo>
                    <a:pt x="52" y="337"/>
                  </a:moveTo>
                  <a:cubicBezTo>
                    <a:pt x="52" y="336"/>
                    <a:pt x="51" y="335"/>
                    <a:pt x="51" y="334"/>
                  </a:cubicBezTo>
                  <a:cubicBezTo>
                    <a:pt x="52" y="332"/>
                    <a:pt x="53" y="331"/>
                    <a:pt x="53" y="330"/>
                  </a:cubicBezTo>
                  <a:cubicBezTo>
                    <a:pt x="56" y="327"/>
                    <a:pt x="59" y="323"/>
                    <a:pt x="62" y="320"/>
                  </a:cubicBezTo>
                  <a:cubicBezTo>
                    <a:pt x="62" y="321"/>
                    <a:pt x="63" y="323"/>
                    <a:pt x="63" y="324"/>
                  </a:cubicBezTo>
                  <a:cubicBezTo>
                    <a:pt x="63" y="327"/>
                    <a:pt x="67" y="327"/>
                    <a:pt x="68" y="324"/>
                  </a:cubicBezTo>
                  <a:cubicBezTo>
                    <a:pt x="68" y="321"/>
                    <a:pt x="69" y="317"/>
                    <a:pt x="69" y="313"/>
                  </a:cubicBezTo>
                  <a:cubicBezTo>
                    <a:pt x="72" y="310"/>
                    <a:pt x="75" y="307"/>
                    <a:pt x="78" y="305"/>
                  </a:cubicBezTo>
                  <a:cubicBezTo>
                    <a:pt x="79" y="305"/>
                    <a:pt x="78" y="302"/>
                    <a:pt x="77" y="303"/>
                  </a:cubicBezTo>
                  <a:cubicBezTo>
                    <a:pt x="74" y="304"/>
                    <a:pt x="71" y="305"/>
                    <a:pt x="69" y="306"/>
                  </a:cubicBezTo>
                  <a:cubicBezTo>
                    <a:pt x="69" y="302"/>
                    <a:pt x="68" y="297"/>
                    <a:pt x="68" y="293"/>
                  </a:cubicBezTo>
                  <a:cubicBezTo>
                    <a:pt x="68" y="288"/>
                    <a:pt x="68" y="284"/>
                    <a:pt x="68" y="279"/>
                  </a:cubicBezTo>
                  <a:cubicBezTo>
                    <a:pt x="70" y="278"/>
                    <a:pt x="72" y="276"/>
                    <a:pt x="74" y="275"/>
                  </a:cubicBezTo>
                  <a:cubicBezTo>
                    <a:pt x="76" y="273"/>
                    <a:pt x="75" y="270"/>
                    <a:pt x="72" y="271"/>
                  </a:cubicBezTo>
                  <a:cubicBezTo>
                    <a:pt x="71" y="271"/>
                    <a:pt x="69" y="272"/>
                    <a:pt x="68" y="273"/>
                  </a:cubicBezTo>
                  <a:cubicBezTo>
                    <a:pt x="68" y="267"/>
                    <a:pt x="67" y="262"/>
                    <a:pt x="67" y="257"/>
                  </a:cubicBezTo>
                  <a:cubicBezTo>
                    <a:pt x="67" y="254"/>
                    <a:pt x="63" y="254"/>
                    <a:pt x="63" y="257"/>
                  </a:cubicBezTo>
                  <a:cubicBezTo>
                    <a:pt x="63" y="263"/>
                    <a:pt x="63" y="269"/>
                    <a:pt x="63" y="275"/>
                  </a:cubicBezTo>
                  <a:cubicBezTo>
                    <a:pt x="57" y="278"/>
                    <a:pt x="52" y="281"/>
                    <a:pt x="49" y="286"/>
                  </a:cubicBezTo>
                  <a:cubicBezTo>
                    <a:pt x="45" y="290"/>
                    <a:pt x="42" y="299"/>
                    <a:pt x="48" y="302"/>
                  </a:cubicBezTo>
                  <a:cubicBezTo>
                    <a:pt x="50" y="303"/>
                    <a:pt x="52" y="303"/>
                    <a:pt x="52" y="301"/>
                  </a:cubicBezTo>
                  <a:cubicBezTo>
                    <a:pt x="53" y="296"/>
                    <a:pt x="55" y="293"/>
                    <a:pt x="58" y="289"/>
                  </a:cubicBezTo>
                  <a:cubicBezTo>
                    <a:pt x="59" y="287"/>
                    <a:pt x="61" y="286"/>
                    <a:pt x="63" y="284"/>
                  </a:cubicBezTo>
                  <a:cubicBezTo>
                    <a:pt x="62" y="287"/>
                    <a:pt x="62" y="290"/>
                    <a:pt x="62" y="293"/>
                  </a:cubicBezTo>
                  <a:cubicBezTo>
                    <a:pt x="62" y="298"/>
                    <a:pt x="62" y="305"/>
                    <a:pt x="62" y="311"/>
                  </a:cubicBezTo>
                  <a:cubicBezTo>
                    <a:pt x="57" y="313"/>
                    <a:pt x="53" y="317"/>
                    <a:pt x="50" y="321"/>
                  </a:cubicBezTo>
                  <a:cubicBezTo>
                    <a:pt x="49" y="321"/>
                    <a:pt x="49" y="322"/>
                    <a:pt x="48" y="323"/>
                  </a:cubicBezTo>
                  <a:cubicBezTo>
                    <a:pt x="43" y="307"/>
                    <a:pt x="39" y="290"/>
                    <a:pt x="37" y="273"/>
                  </a:cubicBezTo>
                  <a:cubicBezTo>
                    <a:pt x="43" y="271"/>
                    <a:pt x="49" y="265"/>
                    <a:pt x="53" y="260"/>
                  </a:cubicBezTo>
                  <a:cubicBezTo>
                    <a:pt x="61" y="253"/>
                    <a:pt x="67" y="246"/>
                    <a:pt x="74" y="239"/>
                  </a:cubicBezTo>
                  <a:cubicBezTo>
                    <a:pt x="76" y="237"/>
                    <a:pt x="74" y="235"/>
                    <a:pt x="72" y="236"/>
                  </a:cubicBezTo>
                  <a:cubicBezTo>
                    <a:pt x="64" y="240"/>
                    <a:pt x="56" y="245"/>
                    <a:pt x="49" y="251"/>
                  </a:cubicBezTo>
                  <a:cubicBezTo>
                    <a:pt x="45" y="254"/>
                    <a:pt x="39" y="257"/>
                    <a:pt x="35" y="261"/>
                  </a:cubicBezTo>
                  <a:cubicBezTo>
                    <a:pt x="31" y="231"/>
                    <a:pt x="29" y="201"/>
                    <a:pt x="28" y="171"/>
                  </a:cubicBezTo>
                  <a:cubicBezTo>
                    <a:pt x="28" y="160"/>
                    <a:pt x="27" y="149"/>
                    <a:pt x="27" y="138"/>
                  </a:cubicBezTo>
                  <a:cubicBezTo>
                    <a:pt x="27" y="138"/>
                    <a:pt x="28" y="138"/>
                    <a:pt x="29" y="138"/>
                  </a:cubicBezTo>
                  <a:cubicBezTo>
                    <a:pt x="47" y="132"/>
                    <a:pt x="64" y="122"/>
                    <a:pt x="82" y="114"/>
                  </a:cubicBezTo>
                  <a:cubicBezTo>
                    <a:pt x="84" y="113"/>
                    <a:pt x="83" y="110"/>
                    <a:pt x="81" y="110"/>
                  </a:cubicBezTo>
                  <a:cubicBezTo>
                    <a:pt x="63" y="110"/>
                    <a:pt x="42" y="109"/>
                    <a:pt x="26" y="117"/>
                  </a:cubicBezTo>
                  <a:cubicBezTo>
                    <a:pt x="25" y="109"/>
                    <a:pt x="24" y="101"/>
                    <a:pt x="24" y="93"/>
                  </a:cubicBezTo>
                  <a:cubicBezTo>
                    <a:pt x="30" y="93"/>
                    <a:pt x="37" y="92"/>
                    <a:pt x="43" y="92"/>
                  </a:cubicBezTo>
                  <a:cubicBezTo>
                    <a:pt x="54" y="91"/>
                    <a:pt x="64" y="87"/>
                    <a:pt x="74" y="83"/>
                  </a:cubicBezTo>
                  <a:cubicBezTo>
                    <a:pt x="76" y="82"/>
                    <a:pt x="75" y="79"/>
                    <a:pt x="73" y="79"/>
                  </a:cubicBezTo>
                  <a:cubicBezTo>
                    <a:pt x="62" y="83"/>
                    <a:pt x="51" y="84"/>
                    <a:pt x="39" y="85"/>
                  </a:cubicBezTo>
                  <a:cubicBezTo>
                    <a:pt x="34" y="85"/>
                    <a:pt x="28" y="84"/>
                    <a:pt x="23" y="84"/>
                  </a:cubicBezTo>
                  <a:cubicBezTo>
                    <a:pt x="20" y="56"/>
                    <a:pt x="15" y="29"/>
                    <a:pt x="5" y="2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5" y="60"/>
                    <a:pt x="5" y="117"/>
                    <a:pt x="7" y="175"/>
                  </a:cubicBezTo>
                  <a:cubicBezTo>
                    <a:pt x="10" y="231"/>
                    <a:pt x="13" y="288"/>
                    <a:pt x="32" y="342"/>
                  </a:cubicBezTo>
                  <a:cubicBezTo>
                    <a:pt x="36" y="355"/>
                    <a:pt x="56" y="349"/>
                    <a:pt x="52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7" name="Freeform 2442"/>
            <p:cNvSpPr>
              <a:spLocks/>
            </p:cNvSpPr>
            <p:nvPr/>
          </p:nvSpPr>
          <p:spPr bwMode="auto">
            <a:xfrm>
              <a:off x="11412537" y="1871663"/>
              <a:ext cx="304800" cy="58738"/>
            </a:xfrm>
            <a:custGeom>
              <a:avLst/>
              <a:gdLst>
                <a:gd name="T0" fmla="*/ 194 w 197"/>
                <a:gd name="T1" fmla="*/ 11 h 37"/>
                <a:gd name="T2" fmla="*/ 158 w 197"/>
                <a:gd name="T3" fmla="*/ 16 h 37"/>
                <a:gd name="T4" fmla="*/ 105 w 197"/>
                <a:gd name="T5" fmla="*/ 19 h 37"/>
                <a:gd name="T6" fmla="*/ 37 w 197"/>
                <a:gd name="T7" fmla="*/ 17 h 37"/>
                <a:gd name="T8" fmla="*/ 38 w 197"/>
                <a:gd name="T9" fmla="*/ 3 h 37"/>
                <a:gd name="T10" fmla="*/ 34 w 197"/>
                <a:gd name="T11" fmla="*/ 3 h 37"/>
                <a:gd name="T12" fmla="*/ 33 w 197"/>
                <a:gd name="T13" fmla="*/ 14 h 37"/>
                <a:gd name="T14" fmla="*/ 31 w 197"/>
                <a:gd name="T15" fmla="*/ 17 h 37"/>
                <a:gd name="T16" fmla="*/ 4 w 197"/>
                <a:gd name="T17" fmla="*/ 19 h 37"/>
                <a:gd name="T18" fmla="*/ 4 w 197"/>
                <a:gd name="T19" fmla="*/ 26 h 37"/>
                <a:gd name="T20" fmla="*/ 108 w 197"/>
                <a:gd name="T21" fmla="*/ 36 h 37"/>
                <a:gd name="T22" fmla="*/ 163 w 197"/>
                <a:gd name="T23" fmla="*/ 35 h 37"/>
                <a:gd name="T24" fmla="*/ 196 w 197"/>
                <a:gd name="T25" fmla="*/ 16 h 37"/>
                <a:gd name="T26" fmla="*/ 194 w 197"/>
                <a:gd name="T27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7" h="37">
                  <a:moveTo>
                    <a:pt x="194" y="11"/>
                  </a:moveTo>
                  <a:cubicBezTo>
                    <a:pt x="182" y="9"/>
                    <a:pt x="169" y="14"/>
                    <a:pt x="158" y="16"/>
                  </a:cubicBezTo>
                  <a:cubicBezTo>
                    <a:pt x="141" y="19"/>
                    <a:pt x="123" y="19"/>
                    <a:pt x="105" y="19"/>
                  </a:cubicBezTo>
                  <a:cubicBezTo>
                    <a:pt x="82" y="19"/>
                    <a:pt x="59" y="17"/>
                    <a:pt x="37" y="17"/>
                  </a:cubicBezTo>
                  <a:cubicBezTo>
                    <a:pt x="39" y="13"/>
                    <a:pt x="38" y="8"/>
                    <a:pt x="38" y="3"/>
                  </a:cubicBezTo>
                  <a:cubicBezTo>
                    <a:pt x="38" y="0"/>
                    <a:pt x="34" y="0"/>
                    <a:pt x="34" y="3"/>
                  </a:cubicBezTo>
                  <a:cubicBezTo>
                    <a:pt x="34" y="7"/>
                    <a:pt x="34" y="10"/>
                    <a:pt x="33" y="14"/>
                  </a:cubicBezTo>
                  <a:cubicBezTo>
                    <a:pt x="32" y="15"/>
                    <a:pt x="32" y="16"/>
                    <a:pt x="31" y="17"/>
                  </a:cubicBezTo>
                  <a:cubicBezTo>
                    <a:pt x="22" y="17"/>
                    <a:pt x="13" y="18"/>
                    <a:pt x="4" y="19"/>
                  </a:cubicBezTo>
                  <a:cubicBezTo>
                    <a:pt x="0" y="20"/>
                    <a:pt x="0" y="26"/>
                    <a:pt x="4" y="26"/>
                  </a:cubicBezTo>
                  <a:cubicBezTo>
                    <a:pt x="38" y="32"/>
                    <a:pt x="73" y="35"/>
                    <a:pt x="108" y="36"/>
                  </a:cubicBezTo>
                  <a:cubicBezTo>
                    <a:pt x="126" y="37"/>
                    <a:pt x="145" y="37"/>
                    <a:pt x="163" y="35"/>
                  </a:cubicBezTo>
                  <a:cubicBezTo>
                    <a:pt x="175" y="33"/>
                    <a:pt x="193" y="29"/>
                    <a:pt x="196" y="16"/>
                  </a:cubicBezTo>
                  <a:cubicBezTo>
                    <a:pt x="197" y="14"/>
                    <a:pt x="196" y="12"/>
                    <a:pt x="194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8" name="Freeform 2443"/>
            <p:cNvSpPr>
              <a:spLocks noEditPoints="1"/>
            </p:cNvSpPr>
            <p:nvPr/>
          </p:nvSpPr>
          <p:spPr bwMode="auto">
            <a:xfrm>
              <a:off x="11325224" y="874713"/>
              <a:ext cx="574675" cy="1011238"/>
            </a:xfrm>
            <a:custGeom>
              <a:avLst/>
              <a:gdLst>
                <a:gd name="T0" fmla="*/ 360 w 370"/>
                <a:gd name="T1" fmla="*/ 40 h 651"/>
                <a:gd name="T2" fmla="*/ 356 w 370"/>
                <a:gd name="T3" fmla="*/ 40 h 651"/>
                <a:gd name="T4" fmla="*/ 345 w 370"/>
                <a:gd name="T5" fmla="*/ 70 h 651"/>
                <a:gd name="T6" fmla="*/ 332 w 370"/>
                <a:gd name="T7" fmla="*/ 47 h 651"/>
                <a:gd name="T8" fmla="*/ 342 w 370"/>
                <a:gd name="T9" fmla="*/ 74 h 651"/>
                <a:gd name="T10" fmla="*/ 334 w 370"/>
                <a:gd name="T11" fmla="*/ 62 h 651"/>
                <a:gd name="T12" fmla="*/ 321 w 370"/>
                <a:gd name="T13" fmla="*/ 62 h 651"/>
                <a:gd name="T14" fmla="*/ 325 w 370"/>
                <a:gd name="T15" fmla="*/ 95 h 651"/>
                <a:gd name="T16" fmla="*/ 318 w 370"/>
                <a:gd name="T17" fmla="*/ 113 h 651"/>
                <a:gd name="T18" fmla="*/ 290 w 370"/>
                <a:gd name="T19" fmla="*/ 117 h 651"/>
                <a:gd name="T20" fmla="*/ 295 w 370"/>
                <a:gd name="T21" fmla="*/ 152 h 651"/>
                <a:gd name="T22" fmla="*/ 293 w 370"/>
                <a:gd name="T23" fmla="*/ 85 h 651"/>
                <a:gd name="T24" fmla="*/ 287 w 370"/>
                <a:gd name="T25" fmla="*/ 76 h 651"/>
                <a:gd name="T26" fmla="*/ 35 w 370"/>
                <a:gd name="T27" fmla="*/ 165 h 651"/>
                <a:gd name="T28" fmla="*/ 10 w 370"/>
                <a:gd name="T29" fmla="*/ 230 h 651"/>
                <a:gd name="T30" fmla="*/ 27 w 370"/>
                <a:gd name="T31" fmla="*/ 258 h 651"/>
                <a:gd name="T32" fmla="*/ 59 w 370"/>
                <a:gd name="T33" fmla="*/ 258 h 651"/>
                <a:gd name="T34" fmla="*/ 130 w 370"/>
                <a:gd name="T35" fmla="*/ 250 h 651"/>
                <a:gd name="T36" fmla="*/ 273 w 370"/>
                <a:gd name="T37" fmla="*/ 230 h 651"/>
                <a:gd name="T38" fmla="*/ 63 w 370"/>
                <a:gd name="T39" fmla="*/ 242 h 651"/>
                <a:gd name="T40" fmla="*/ 100 w 370"/>
                <a:gd name="T41" fmla="*/ 156 h 651"/>
                <a:gd name="T42" fmla="*/ 69 w 370"/>
                <a:gd name="T43" fmla="*/ 172 h 651"/>
                <a:gd name="T44" fmla="*/ 10 w 370"/>
                <a:gd name="T45" fmla="*/ 228 h 651"/>
                <a:gd name="T46" fmla="*/ 283 w 370"/>
                <a:gd name="T47" fmla="*/ 206 h 651"/>
                <a:gd name="T48" fmla="*/ 154 w 370"/>
                <a:gd name="T49" fmla="*/ 225 h 651"/>
                <a:gd name="T50" fmla="*/ 154 w 370"/>
                <a:gd name="T51" fmla="*/ 156 h 651"/>
                <a:gd name="T52" fmla="*/ 147 w 370"/>
                <a:gd name="T53" fmla="*/ 228 h 651"/>
                <a:gd name="T54" fmla="*/ 156 w 370"/>
                <a:gd name="T55" fmla="*/ 234 h 651"/>
                <a:gd name="T56" fmla="*/ 257 w 370"/>
                <a:gd name="T57" fmla="*/ 219 h 651"/>
                <a:gd name="T58" fmla="*/ 299 w 370"/>
                <a:gd name="T59" fmla="*/ 272 h 651"/>
                <a:gd name="T60" fmla="*/ 78 w 370"/>
                <a:gd name="T61" fmla="*/ 273 h 651"/>
                <a:gd name="T62" fmla="*/ 59 w 370"/>
                <a:gd name="T63" fmla="*/ 288 h 651"/>
                <a:gd name="T64" fmla="*/ 287 w 370"/>
                <a:gd name="T65" fmla="*/ 289 h 651"/>
                <a:gd name="T66" fmla="*/ 230 w 370"/>
                <a:gd name="T67" fmla="*/ 562 h 651"/>
                <a:gd name="T68" fmla="*/ 204 w 370"/>
                <a:gd name="T69" fmla="*/ 644 h 651"/>
                <a:gd name="T70" fmla="*/ 288 w 370"/>
                <a:gd name="T71" fmla="*/ 289 h 651"/>
                <a:gd name="T72" fmla="*/ 313 w 370"/>
                <a:gd name="T73" fmla="*/ 289 h 651"/>
                <a:gd name="T74" fmla="*/ 263 w 370"/>
                <a:gd name="T75" fmla="*/ 643 h 651"/>
                <a:gd name="T76" fmla="*/ 318 w 370"/>
                <a:gd name="T77" fmla="*/ 265 h 651"/>
                <a:gd name="T78" fmla="*/ 309 w 370"/>
                <a:gd name="T79" fmla="*/ 273 h 651"/>
                <a:gd name="T80" fmla="*/ 316 w 370"/>
                <a:gd name="T81" fmla="*/ 141 h 651"/>
                <a:gd name="T82" fmla="*/ 360 w 370"/>
                <a:gd name="T83" fmla="*/ 69 h 651"/>
                <a:gd name="T84" fmla="*/ 293 w 370"/>
                <a:gd name="T85" fmla="*/ 168 h 651"/>
                <a:gd name="T86" fmla="*/ 293 w 370"/>
                <a:gd name="T87" fmla="*/ 168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0" h="651">
                  <a:moveTo>
                    <a:pt x="365" y="51"/>
                  </a:moveTo>
                  <a:cubicBezTo>
                    <a:pt x="363" y="52"/>
                    <a:pt x="361" y="52"/>
                    <a:pt x="360" y="53"/>
                  </a:cubicBezTo>
                  <a:cubicBezTo>
                    <a:pt x="361" y="49"/>
                    <a:pt x="360" y="44"/>
                    <a:pt x="360" y="40"/>
                  </a:cubicBezTo>
                  <a:cubicBezTo>
                    <a:pt x="360" y="34"/>
                    <a:pt x="359" y="29"/>
                    <a:pt x="359" y="23"/>
                  </a:cubicBezTo>
                  <a:cubicBezTo>
                    <a:pt x="359" y="22"/>
                    <a:pt x="357" y="22"/>
                    <a:pt x="357" y="23"/>
                  </a:cubicBezTo>
                  <a:cubicBezTo>
                    <a:pt x="357" y="29"/>
                    <a:pt x="357" y="34"/>
                    <a:pt x="356" y="40"/>
                  </a:cubicBezTo>
                  <a:cubicBezTo>
                    <a:pt x="356" y="45"/>
                    <a:pt x="355" y="50"/>
                    <a:pt x="357" y="55"/>
                  </a:cubicBezTo>
                  <a:cubicBezTo>
                    <a:pt x="357" y="55"/>
                    <a:pt x="357" y="55"/>
                    <a:pt x="357" y="55"/>
                  </a:cubicBezTo>
                  <a:cubicBezTo>
                    <a:pt x="352" y="59"/>
                    <a:pt x="348" y="65"/>
                    <a:pt x="345" y="70"/>
                  </a:cubicBezTo>
                  <a:cubicBezTo>
                    <a:pt x="345" y="70"/>
                    <a:pt x="345" y="69"/>
                    <a:pt x="345" y="69"/>
                  </a:cubicBezTo>
                  <a:cubicBezTo>
                    <a:pt x="341" y="62"/>
                    <a:pt x="337" y="55"/>
                    <a:pt x="337" y="47"/>
                  </a:cubicBezTo>
                  <a:cubicBezTo>
                    <a:pt x="337" y="44"/>
                    <a:pt x="332" y="44"/>
                    <a:pt x="332" y="47"/>
                  </a:cubicBezTo>
                  <a:cubicBezTo>
                    <a:pt x="333" y="56"/>
                    <a:pt x="336" y="64"/>
                    <a:pt x="340" y="72"/>
                  </a:cubicBezTo>
                  <a:cubicBezTo>
                    <a:pt x="341" y="73"/>
                    <a:pt x="342" y="73"/>
                    <a:pt x="343" y="73"/>
                  </a:cubicBezTo>
                  <a:cubicBezTo>
                    <a:pt x="343" y="73"/>
                    <a:pt x="342" y="74"/>
                    <a:pt x="342" y="74"/>
                  </a:cubicBezTo>
                  <a:cubicBezTo>
                    <a:pt x="339" y="79"/>
                    <a:pt x="336" y="83"/>
                    <a:pt x="333" y="88"/>
                  </a:cubicBezTo>
                  <a:cubicBezTo>
                    <a:pt x="334" y="80"/>
                    <a:pt x="335" y="71"/>
                    <a:pt x="335" y="62"/>
                  </a:cubicBezTo>
                  <a:cubicBezTo>
                    <a:pt x="335" y="62"/>
                    <a:pt x="334" y="62"/>
                    <a:pt x="334" y="62"/>
                  </a:cubicBezTo>
                  <a:cubicBezTo>
                    <a:pt x="332" y="71"/>
                    <a:pt x="330" y="80"/>
                    <a:pt x="328" y="88"/>
                  </a:cubicBezTo>
                  <a:cubicBezTo>
                    <a:pt x="327" y="86"/>
                    <a:pt x="326" y="84"/>
                    <a:pt x="325" y="82"/>
                  </a:cubicBezTo>
                  <a:cubicBezTo>
                    <a:pt x="323" y="76"/>
                    <a:pt x="321" y="69"/>
                    <a:pt x="321" y="62"/>
                  </a:cubicBezTo>
                  <a:cubicBezTo>
                    <a:pt x="321" y="60"/>
                    <a:pt x="317" y="60"/>
                    <a:pt x="317" y="62"/>
                  </a:cubicBezTo>
                  <a:cubicBezTo>
                    <a:pt x="317" y="69"/>
                    <a:pt x="317" y="75"/>
                    <a:pt x="319" y="81"/>
                  </a:cubicBezTo>
                  <a:cubicBezTo>
                    <a:pt x="320" y="86"/>
                    <a:pt x="321" y="92"/>
                    <a:pt x="325" y="95"/>
                  </a:cubicBezTo>
                  <a:cubicBezTo>
                    <a:pt x="325" y="95"/>
                    <a:pt x="325" y="95"/>
                    <a:pt x="325" y="95"/>
                  </a:cubicBezTo>
                  <a:cubicBezTo>
                    <a:pt x="324" y="99"/>
                    <a:pt x="323" y="104"/>
                    <a:pt x="321" y="108"/>
                  </a:cubicBezTo>
                  <a:cubicBezTo>
                    <a:pt x="320" y="110"/>
                    <a:pt x="319" y="111"/>
                    <a:pt x="318" y="113"/>
                  </a:cubicBezTo>
                  <a:cubicBezTo>
                    <a:pt x="312" y="124"/>
                    <a:pt x="306" y="135"/>
                    <a:pt x="299" y="146"/>
                  </a:cubicBezTo>
                  <a:cubicBezTo>
                    <a:pt x="296" y="142"/>
                    <a:pt x="294" y="139"/>
                    <a:pt x="292" y="134"/>
                  </a:cubicBezTo>
                  <a:cubicBezTo>
                    <a:pt x="291" y="129"/>
                    <a:pt x="291" y="123"/>
                    <a:pt x="290" y="117"/>
                  </a:cubicBezTo>
                  <a:cubicBezTo>
                    <a:pt x="290" y="114"/>
                    <a:pt x="285" y="114"/>
                    <a:pt x="285" y="117"/>
                  </a:cubicBezTo>
                  <a:cubicBezTo>
                    <a:pt x="284" y="128"/>
                    <a:pt x="283" y="143"/>
                    <a:pt x="293" y="151"/>
                  </a:cubicBezTo>
                  <a:cubicBezTo>
                    <a:pt x="293" y="152"/>
                    <a:pt x="294" y="152"/>
                    <a:pt x="295" y="152"/>
                  </a:cubicBezTo>
                  <a:cubicBezTo>
                    <a:pt x="288" y="161"/>
                    <a:pt x="281" y="169"/>
                    <a:pt x="274" y="178"/>
                  </a:cubicBezTo>
                  <a:cubicBezTo>
                    <a:pt x="265" y="169"/>
                    <a:pt x="255" y="162"/>
                    <a:pt x="245" y="156"/>
                  </a:cubicBezTo>
                  <a:cubicBezTo>
                    <a:pt x="260" y="132"/>
                    <a:pt x="276" y="108"/>
                    <a:pt x="293" y="85"/>
                  </a:cubicBezTo>
                  <a:cubicBezTo>
                    <a:pt x="311" y="60"/>
                    <a:pt x="331" y="36"/>
                    <a:pt x="347" y="10"/>
                  </a:cubicBezTo>
                  <a:cubicBezTo>
                    <a:pt x="350" y="5"/>
                    <a:pt x="343" y="0"/>
                    <a:pt x="339" y="4"/>
                  </a:cubicBezTo>
                  <a:cubicBezTo>
                    <a:pt x="319" y="26"/>
                    <a:pt x="303" y="52"/>
                    <a:pt x="287" y="76"/>
                  </a:cubicBezTo>
                  <a:cubicBezTo>
                    <a:pt x="271" y="101"/>
                    <a:pt x="255" y="127"/>
                    <a:pt x="239" y="152"/>
                  </a:cubicBezTo>
                  <a:cubicBezTo>
                    <a:pt x="230" y="147"/>
                    <a:pt x="221" y="143"/>
                    <a:pt x="211" y="140"/>
                  </a:cubicBezTo>
                  <a:cubicBezTo>
                    <a:pt x="154" y="119"/>
                    <a:pt x="80" y="123"/>
                    <a:pt x="35" y="165"/>
                  </a:cubicBezTo>
                  <a:cubicBezTo>
                    <a:pt x="9" y="189"/>
                    <a:pt x="0" y="224"/>
                    <a:pt x="3" y="258"/>
                  </a:cubicBezTo>
                  <a:cubicBezTo>
                    <a:pt x="4" y="261"/>
                    <a:pt x="9" y="261"/>
                    <a:pt x="9" y="258"/>
                  </a:cubicBezTo>
                  <a:cubicBezTo>
                    <a:pt x="8" y="248"/>
                    <a:pt x="9" y="239"/>
                    <a:pt x="10" y="230"/>
                  </a:cubicBezTo>
                  <a:cubicBezTo>
                    <a:pt x="13" y="232"/>
                    <a:pt x="16" y="234"/>
                    <a:pt x="20" y="236"/>
                  </a:cubicBezTo>
                  <a:cubicBezTo>
                    <a:pt x="19" y="243"/>
                    <a:pt x="20" y="251"/>
                    <a:pt x="24" y="259"/>
                  </a:cubicBezTo>
                  <a:cubicBezTo>
                    <a:pt x="25" y="260"/>
                    <a:pt x="27" y="259"/>
                    <a:pt x="27" y="258"/>
                  </a:cubicBezTo>
                  <a:cubicBezTo>
                    <a:pt x="25" y="251"/>
                    <a:pt x="24" y="244"/>
                    <a:pt x="25" y="238"/>
                  </a:cubicBezTo>
                  <a:cubicBezTo>
                    <a:pt x="35" y="243"/>
                    <a:pt x="46" y="246"/>
                    <a:pt x="57" y="248"/>
                  </a:cubicBezTo>
                  <a:cubicBezTo>
                    <a:pt x="58" y="251"/>
                    <a:pt x="58" y="255"/>
                    <a:pt x="59" y="258"/>
                  </a:cubicBezTo>
                  <a:cubicBezTo>
                    <a:pt x="60" y="260"/>
                    <a:pt x="62" y="260"/>
                    <a:pt x="62" y="258"/>
                  </a:cubicBezTo>
                  <a:cubicBezTo>
                    <a:pt x="63" y="255"/>
                    <a:pt x="63" y="252"/>
                    <a:pt x="63" y="248"/>
                  </a:cubicBezTo>
                  <a:cubicBezTo>
                    <a:pt x="85" y="252"/>
                    <a:pt x="108" y="251"/>
                    <a:pt x="130" y="250"/>
                  </a:cubicBezTo>
                  <a:cubicBezTo>
                    <a:pt x="156" y="249"/>
                    <a:pt x="182" y="247"/>
                    <a:pt x="207" y="244"/>
                  </a:cubicBezTo>
                  <a:cubicBezTo>
                    <a:pt x="229" y="242"/>
                    <a:pt x="252" y="243"/>
                    <a:pt x="273" y="239"/>
                  </a:cubicBezTo>
                  <a:cubicBezTo>
                    <a:pt x="278" y="238"/>
                    <a:pt x="278" y="230"/>
                    <a:pt x="273" y="230"/>
                  </a:cubicBezTo>
                  <a:cubicBezTo>
                    <a:pt x="254" y="227"/>
                    <a:pt x="233" y="231"/>
                    <a:pt x="214" y="233"/>
                  </a:cubicBezTo>
                  <a:cubicBezTo>
                    <a:pt x="189" y="235"/>
                    <a:pt x="165" y="238"/>
                    <a:pt x="140" y="240"/>
                  </a:cubicBezTo>
                  <a:cubicBezTo>
                    <a:pt x="116" y="242"/>
                    <a:pt x="89" y="244"/>
                    <a:pt x="63" y="242"/>
                  </a:cubicBezTo>
                  <a:cubicBezTo>
                    <a:pt x="64" y="229"/>
                    <a:pt x="65" y="216"/>
                    <a:pt x="70" y="203"/>
                  </a:cubicBezTo>
                  <a:cubicBezTo>
                    <a:pt x="76" y="186"/>
                    <a:pt x="88" y="170"/>
                    <a:pt x="100" y="157"/>
                  </a:cubicBezTo>
                  <a:cubicBezTo>
                    <a:pt x="101" y="156"/>
                    <a:pt x="100" y="156"/>
                    <a:pt x="100" y="156"/>
                  </a:cubicBezTo>
                  <a:cubicBezTo>
                    <a:pt x="77" y="177"/>
                    <a:pt x="57" y="209"/>
                    <a:pt x="57" y="241"/>
                  </a:cubicBezTo>
                  <a:cubicBezTo>
                    <a:pt x="46" y="240"/>
                    <a:pt x="35" y="238"/>
                    <a:pt x="25" y="234"/>
                  </a:cubicBezTo>
                  <a:cubicBezTo>
                    <a:pt x="29" y="210"/>
                    <a:pt x="50" y="189"/>
                    <a:pt x="69" y="172"/>
                  </a:cubicBezTo>
                  <a:cubicBezTo>
                    <a:pt x="70" y="172"/>
                    <a:pt x="69" y="171"/>
                    <a:pt x="68" y="171"/>
                  </a:cubicBezTo>
                  <a:cubicBezTo>
                    <a:pt x="52" y="185"/>
                    <a:pt x="25" y="208"/>
                    <a:pt x="20" y="233"/>
                  </a:cubicBezTo>
                  <a:cubicBezTo>
                    <a:pt x="17" y="231"/>
                    <a:pt x="14" y="230"/>
                    <a:pt x="10" y="228"/>
                  </a:cubicBezTo>
                  <a:cubicBezTo>
                    <a:pt x="31" y="117"/>
                    <a:pt x="209" y="110"/>
                    <a:pt x="275" y="194"/>
                  </a:cubicBezTo>
                  <a:cubicBezTo>
                    <a:pt x="275" y="197"/>
                    <a:pt x="277" y="201"/>
                    <a:pt x="280" y="201"/>
                  </a:cubicBezTo>
                  <a:cubicBezTo>
                    <a:pt x="281" y="202"/>
                    <a:pt x="282" y="204"/>
                    <a:pt x="283" y="206"/>
                  </a:cubicBezTo>
                  <a:cubicBezTo>
                    <a:pt x="276" y="204"/>
                    <a:pt x="269" y="206"/>
                    <a:pt x="261" y="206"/>
                  </a:cubicBezTo>
                  <a:cubicBezTo>
                    <a:pt x="249" y="208"/>
                    <a:pt x="237" y="210"/>
                    <a:pt x="225" y="213"/>
                  </a:cubicBezTo>
                  <a:cubicBezTo>
                    <a:pt x="201" y="217"/>
                    <a:pt x="178" y="222"/>
                    <a:pt x="154" y="225"/>
                  </a:cubicBezTo>
                  <a:cubicBezTo>
                    <a:pt x="151" y="215"/>
                    <a:pt x="150" y="206"/>
                    <a:pt x="151" y="195"/>
                  </a:cubicBezTo>
                  <a:cubicBezTo>
                    <a:pt x="152" y="182"/>
                    <a:pt x="154" y="169"/>
                    <a:pt x="155" y="156"/>
                  </a:cubicBezTo>
                  <a:cubicBezTo>
                    <a:pt x="155" y="156"/>
                    <a:pt x="154" y="156"/>
                    <a:pt x="154" y="156"/>
                  </a:cubicBezTo>
                  <a:cubicBezTo>
                    <a:pt x="150" y="177"/>
                    <a:pt x="142" y="204"/>
                    <a:pt x="149" y="225"/>
                  </a:cubicBezTo>
                  <a:cubicBezTo>
                    <a:pt x="148" y="225"/>
                    <a:pt x="147" y="225"/>
                    <a:pt x="147" y="225"/>
                  </a:cubicBezTo>
                  <a:cubicBezTo>
                    <a:pt x="145" y="226"/>
                    <a:pt x="145" y="228"/>
                    <a:pt x="147" y="228"/>
                  </a:cubicBezTo>
                  <a:cubicBezTo>
                    <a:pt x="148" y="228"/>
                    <a:pt x="149" y="228"/>
                    <a:pt x="150" y="228"/>
                  </a:cubicBezTo>
                  <a:cubicBezTo>
                    <a:pt x="151" y="231"/>
                    <a:pt x="152" y="233"/>
                    <a:pt x="153" y="235"/>
                  </a:cubicBezTo>
                  <a:cubicBezTo>
                    <a:pt x="154" y="237"/>
                    <a:pt x="157" y="236"/>
                    <a:pt x="156" y="234"/>
                  </a:cubicBezTo>
                  <a:cubicBezTo>
                    <a:pt x="156" y="232"/>
                    <a:pt x="155" y="230"/>
                    <a:pt x="155" y="228"/>
                  </a:cubicBezTo>
                  <a:cubicBezTo>
                    <a:pt x="176" y="229"/>
                    <a:pt x="197" y="227"/>
                    <a:pt x="219" y="224"/>
                  </a:cubicBezTo>
                  <a:cubicBezTo>
                    <a:pt x="231" y="222"/>
                    <a:pt x="244" y="220"/>
                    <a:pt x="257" y="219"/>
                  </a:cubicBezTo>
                  <a:cubicBezTo>
                    <a:pt x="267" y="218"/>
                    <a:pt x="278" y="219"/>
                    <a:pt x="288" y="214"/>
                  </a:cubicBezTo>
                  <a:cubicBezTo>
                    <a:pt x="289" y="217"/>
                    <a:pt x="290" y="219"/>
                    <a:pt x="291" y="221"/>
                  </a:cubicBezTo>
                  <a:cubicBezTo>
                    <a:pt x="298" y="238"/>
                    <a:pt x="298" y="255"/>
                    <a:pt x="299" y="272"/>
                  </a:cubicBezTo>
                  <a:cubicBezTo>
                    <a:pt x="274" y="270"/>
                    <a:pt x="250" y="267"/>
                    <a:pt x="225" y="263"/>
                  </a:cubicBezTo>
                  <a:cubicBezTo>
                    <a:pt x="198" y="258"/>
                    <a:pt x="172" y="256"/>
                    <a:pt x="145" y="259"/>
                  </a:cubicBezTo>
                  <a:cubicBezTo>
                    <a:pt x="122" y="262"/>
                    <a:pt x="100" y="268"/>
                    <a:pt x="78" y="273"/>
                  </a:cubicBezTo>
                  <a:cubicBezTo>
                    <a:pt x="56" y="277"/>
                    <a:pt x="29" y="282"/>
                    <a:pt x="7" y="271"/>
                  </a:cubicBezTo>
                  <a:cubicBezTo>
                    <a:pt x="5" y="270"/>
                    <a:pt x="1" y="274"/>
                    <a:pt x="4" y="276"/>
                  </a:cubicBezTo>
                  <a:cubicBezTo>
                    <a:pt x="20" y="288"/>
                    <a:pt x="39" y="290"/>
                    <a:pt x="59" y="288"/>
                  </a:cubicBezTo>
                  <a:cubicBezTo>
                    <a:pt x="84" y="287"/>
                    <a:pt x="109" y="281"/>
                    <a:pt x="134" y="276"/>
                  </a:cubicBezTo>
                  <a:cubicBezTo>
                    <a:pt x="163" y="271"/>
                    <a:pt x="192" y="273"/>
                    <a:pt x="220" y="278"/>
                  </a:cubicBezTo>
                  <a:cubicBezTo>
                    <a:pt x="242" y="282"/>
                    <a:pt x="265" y="287"/>
                    <a:pt x="287" y="289"/>
                  </a:cubicBezTo>
                  <a:cubicBezTo>
                    <a:pt x="287" y="289"/>
                    <a:pt x="287" y="289"/>
                    <a:pt x="287" y="289"/>
                  </a:cubicBezTo>
                  <a:cubicBezTo>
                    <a:pt x="276" y="349"/>
                    <a:pt x="267" y="410"/>
                    <a:pt x="254" y="470"/>
                  </a:cubicBezTo>
                  <a:cubicBezTo>
                    <a:pt x="247" y="501"/>
                    <a:pt x="240" y="532"/>
                    <a:pt x="230" y="562"/>
                  </a:cubicBezTo>
                  <a:cubicBezTo>
                    <a:pt x="225" y="576"/>
                    <a:pt x="220" y="590"/>
                    <a:pt x="215" y="603"/>
                  </a:cubicBezTo>
                  <a:cubicBezTo>
                    <a:pt x="210" y="616"/>
                    <a:pt x="202" y="628"/>
                    <a:pt x="198" y="640"/>
                  </a:cubicBezTo>
                  <a:cubicBezTo>
                    <a:pt x="198" y="643"/>
                    <a:pt x="202" y="646"/>
                    <a:pt x="204" y="644"/>
                  </a:cubicBezTo>
                  <a:cubicBezTo>
                    <a:pt x="221" y="624"/>
                    <a:pt x="229" y="595"/>
                    <a:pt x="237" y="571"/>
                  </a:cubicBezTo>
                  <a:cubicBezTo>
                    <a:pt x="247" y="540"/>
                    <a:pt x="254" y="508"/>
                    <a:pt x="261" y="476"/>
                  </a:cubicBezTo>
                  <a:cubicBezTo>
                    <a:pt x="273" y="414"/>
                    <a:pt x="281" y="352"/>
                    <a:pt x="288" y="289"/>
                  </a:cubicBezTo>
                  <a:cubicBezTo>
                    <a:pt x="288" y="289"/>
                    <a:pt x="288" y="289"/>
                    <a:pt x="288" y="289"/>
                  </a:cubicBezTo>
                  <a:cubicBezTo>
                    <a:pt x="296" y="290"/>
                    <a:pt x="303" y="290"/>
                    <a:pt x="311" y="290"/>
                  </a:cubicBezTo>
                  <a:cubicBezTo>
                    <a:pt x="312" y="290"/>
                    <a:pt x="313" y="289"/>
                    <a:pt x="313" y="289"/>
                  </a:cubicBezTo>
                  <a:cubicBezTo>
                    <a:pt x="304" y="343"/>
                    <a:pt x="298" y="397"/>
                    <a:pt x="288" y="451"/>
                  </a:cubicBezTo>
                  <a:cubicBezTo>
                    <a:pt x="277" y="514"/>
                    <a:pt x="264" y="577"/>
                    <a:pt x="250" y="640"/>
                  </a:cubicBezTo>
                  <a:cubicBezTo>
                    <a:pt x="248" y="648"/>
                    <a:pt x="261" y="651"/>
                    <a:pt x="263" y="643"/>
                  </a:cubicBezTo>
                  <a:cubicBezTo>
                    <a:pt x="277" y="580"/>
                    <a:pt x="289" y="518"/>
                    <a:pt x="299" y="454"/>
                  </a:cubicBezTo>
                  <a:cubicBezTo>
                    <a:pt x="310" y="392"/>
                    <a:pt x="320" y="329"/>
                    <a:pt x="320" y="266"/>
                  </a:cubicBezTo>
                  <a:cubicBezTo>
                    <a:pt x="320" y="264"/>
                    <a:pt x="318" y="264"/>
                    <a:pt x="318" y="265"/>
                  </a:cubicBezTo>
                  <a:cubicBezTo>
                    <a:pt x="317" y="269"/>
                    <a:pt x="317" y="272"/>
                    <a:pt x="316" y="275"/>
                  </a:cubicBezTo>
                  <a:cubicBezTo>
                    <a:pt x="315" y="274"/>
                    <a:pt x="313" y="273"/>
                    <a:pt x="311" y="273"/>
                  </a:cubicBezTo>
                  <a:cubicBezTo>
                    <a:pt x="310" y="273"/>
                    <a:pt x="310" y="273"/>
                    <a:pt x="309" y="273"/>
                  </a:cubicBezTo>
                  <a:cubicBezTo>
                    <a:pt x="314" y="246"/>
                    <a:pt x="303" y="216"/>
                    <a:pt x="288" y="194"/>
                  </a:cubicBezTo>
                  <a:cubicBezTo>
                    <a:pt x="292" y="189"/>
                    <a:pt x="296" y="182"/>
                    <a:pt x="299" y="177"/>
                  </a:cubicBezTo>
                  <a:cubicBezTo>
                    <a:pt x="306" y="165"/>
                    <a:pt x="311" y="153"/>
                    <a:pt x="316" y="141"/>
                  </a:cubicBezTo>
                  <a:cubicBezTo>
                    <a:pt x="318" y="136"/>
                    <a:pt x="320" y="131"/>
                    <a:pt x="322" y="126"/>
                  </a:cubicBezTo>
                  <a:cubicBezTo>
                    <a:pt x="330" y="113"/>
                    <a:pt x="338" y="100"/>
                    <a:pt x="346" y="87"/>
                  </a:cubicBezTo>
                  <a:cubicBezTo>
                    <a:pt x="350" y="81"/>
                    <a:pt x="355" y="75"/>
                    <a:pt x="360" y="69"/>
                  </a:cubicBezTo>
                  <a:cubicBezTo>
                    <a:pt x="363" y="64"/>
                    <a:pt x="368" y="61"/>
                    <a:pt x="369" y="55"/>
                  </a:cubicBezTo>
                  <a:cubicBezTo>
                    <a:pt x="370" y="53"/>
                    <a:pt x="367" y="51"/>
                    <a:pt x="365" y="51"/>
                  </a:cubicBezTo>
                  <a:close/>
                  <a:moveTo>
                    <a:pt x="293" y="168"/>
                  </a:moveTo>
                  <a:cubicBezTo>
                    <a:pt x="289" y="174"/>
                    <a:pt x="284" y="179"/>
                    <a:pt x="280" y="185"/>
                  </a:cubicBezTo>
                  <a:cubicBezTo>
                    <a:pt x="279" y="183"/>
                    <a:pt x="277" y="181"/>
                    <a:pt x="275" y="179"/>
                  </a:cubicBezTo>
                  <a:cubicBezTo>
                    <a:pt x="282" y="177"/>
                    <a:pt x="287" y="173"/>
                    <a:pt x="293" y="1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9" name="Freeform 2444"/>
            <p:cNvSpPr>
              <a:spLocks/>
            </p:cNvSpPr>
            <p:nvPr/>
          </p:nvSpPr>
          <p:spPr bwMode="auto">
            <a:xfrm>
              <a:off x="11863387" y="831850"/>
              <a:ext cx="111125" cy="36513"/>
            </a:xfrm>
            <a:custGeom>
              <a:avLst/>
              <a:gdLst>
                <a:gd name="T0" fmla="*/ 66 w 71"/>
                <a:gd name="T1" fmla="*/ 1 h 23"/>
                <a:gd name="T2" fmla="*/ 3 w 71"/>
                <a:gd name="T3" fmla="*/ 18 h 23"/>
                <a:gd name="T4" fmla="*/ 4 w 71"/>
                <a:gd name="T5" fmla="*/ 22 h 23"/>
                <a:gd name="T6" fmla="*/ 67 w 71"/>
                <a:gd name="T7" fmla="*/ 8 h 23"/>
                <a:gd name="T8" fmla="*/ 66 w 71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23">
                  <a:moveTo>
                    <a:pt x="66" y="1"/>
                  </a:moveTo>
                  <a:cubicBezTo>
                    <a:pt x="44" y="3"/>
                    <a:pt x="24" y="13"/>
                    <a:pt x="3" y="18"/>
                  </a:cubicBezTo>
                  <a:cubicBezTo>
                    <a:pt x="0" y="19"/>
                    <a:pt x="1" y="23"/>
                    <a:pt x="4" y="22"/>
                  </a:cubicBezTo>
                  <a:cubicBezTo>
                    <a:pt x="25" y="18"/>
                    <a:pt x="47" y="14"/>
                    <a:pt x="67" y="8"/>
                  </a:cubicBezTo>
                  <a:cubicBezTo>
                    <a:pt x="71" y="7"/>
                    <a:pt x="70" y="0"/>
                    <a:pt x="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0" name="Freeform 2445"/>
            <p:cNvSpPr>
              <a:spLocks/>
            </p:cNvSpPr>
            <p:nvPr/>
          </p:nvSpPr>
          <p:spPr bwMode="auto">
            <a:xfrm>
              <a:off x="11903074" y="882650"/>
              <a:ext cx="69850" cy="68263"/>
            </a:xfrm>
            <a:custGeom>
              <a:avLst/>
              <a:gdLst>
                <a:gd name="T0" fmla="*/ 40 w 45"/>
                <a:gd name="T1" fmla="*/ 31 h 44"/>
                <a:gd name="T2" fmla="*/ 34 w 45"/>
                <a:gd name="T3" fmla="*/ 33 h 44"/>
                <a:gd name="T4" fmla="*/ 27 w 45"/>
                <a:gd name="T5" fmla="*/ 3 h 44"/>
                <a:gd name="T6" fmla="*/ 24 w 45"/>
                <a:gd name="T7" fmla="*/ 2 h 44"/>
                <a:gd name="T8" fmla="*/ 30 w 45"/>
                <a:gd name="T9" fmla="*/ 34 h 44"/>
                <a:gd name="T10" fmla="*/ 2 w 45"/>
                <a:gd name="T11" fmla="*/ 40 h 44"/>
                <a:gd name="T12" fmla="*/ 2 w 45"/>
                <a:gd name="T13" fmla="*/ 43 h 44"/>
                <a:gd name="T14" fmla="*/ 42 w 45"/>
                <a:gd name="T15" fmla="*/ 37 h 44"/>
                <a:gd name="T16" fmla="*/ 40 w 45"/>
                <a:gd name="T17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4">
                  <a:moveTo>
                    <a:pt x="40" y="31"/>
                  </a:moveTo>
                  <a:cubicBezTo>
                    <a:pt x="38" y="32"/>
                    <a:pt x="36" y="32"/>
                    <a:pt x="34" y="33"/>
                  </a:cubicBezTo>
                  <a:cubicBezTo>
                    <a:pt x="25" y="26"/>
                    <a:pt x="24" y="13"/>
                    <a:pt x="27" y="3"/>
                  </a:cubicBezTo>
                  <a:cubicBezTo>
                    <a:pt x="27" y="1"/>
                    <a:pt x="24" y="0"/>
                    <a:pt x="24" y="2"/>
                  </a:cubicBezTo>
                  <a:cubicBezTo>
                    <a:pt x="21" y="12"/>
                    <a:pt x="21" y="28"/>
                    <a:pt x="30" y="34"/>
                  </a:cubicBezTo>
                  <a:cubicBezTo>
                    <a:pt x="21" y="37"/>
                    <a:pt x="12" y="40"/>
                    <a:pt x="2" y="40"/>
                  </a:cubicBezTo>
                  <a:cubicBezTo>
                    <a:pt x="0" y="40"/>
                    <a:pt x="0" y="43"/>
                    <a:pt x="2" y="43"/>
                  </a:cubicBezTo>
                  <a:cubicBezTo>
                    <a:pt x="15" y="44"/>
                    <a:pt x="30" y="42"/>
                    <a:pt x="42" y="37"/>
                  </a:cubicBezTo>
                  <a:cubicBezTo>
                    <a:pt x="45" y="35"/>
                    <a:pt x="44" y="30"/>
                    <a:pt x="40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1" name="Freeform 2446"/>
            <p:cNvSpPr>
              <a:spLocks noEditPoints="1"/>
            </p:cNvSpPr>
            <p:nvPr/>
          </p:nvSpPr>
          <p:spPr bwMode="auto">
            <a:xfrm>
              <a:off x="11971337" y="831850"/>
              <a:ext cx="200025" cy="227013"/>
            </a:xfrm>
            <a:custGeom>
              <a:avLst/>
              <a:gdLst>
                <a:gd name="T0" fmla="*/ 126 w 129"/>
                <a:gd name="T1" fmla="*/ 83 h 146"/>
                <a:gd name="T2" fmla="*/ 116 w 129"/>
                <a:gd name="T3" fmla="*/ 72 h 146"/>
                <a:gd name="T4" fmla="*/ 111 w 129"/>
                <a:gd name="T5" fmla="*/ 74 h 146"/>
                <a:gd name="T6" fmla="*/ 67 w 129"/>
                <a:gd name="T7" fmla="*/ 38 h 146"/>
                <a:gd name="T8" fmla="*/ 6 w 129"/>
                <a:gd name="T9" fmla="*/ 2 h 146"/>
                <a:gd name="T10" fmla="*/ 3 w 129"/>
                <a:gd name="T11" fmla="*/ 6 h 146"/>
                <a:gd name="T12" fmla="*/ 55 w 129"/>
                <a:gd name="T13" fmla="*/ 46 h 146"/>
                <a:gd name="T14" fmla="*/ 81 w 129"/>
                <a:gd name="T15" fmla="*/ 66 h 146"/>
                <a:gd name="T16" fmla="*/ 81 w 129"/>
                <a:gd name="T17" fmla="*/ 67 h 146"/>
                <a:gd name="T18" fmla="*/ 81 w 129"/>
                <a:gd name="T19" fmla="*/ 88 h 146"/>
                <a:gd name="T20" fmla="*/ 73 w 129"/>
                <a:gd name="T21" fmla="*/ 106 h 146"/>
                <a:gd name="T22" fmla="*/ 73 w 129"/>
                <a:gd name="T23" fmla="*/ 106 h 146"/>
                <a:gd name="T24" fmla="*/ 53 w 129"/>
                <a:gd name="T25" fmla="*/ 92 h 146"/>
                <a:gd name="T26" fmla="*/ 54 w 129"/>
                <a:gd name="T27" fmla="*/ 92 h 146"/>
                <a:gd name="T28" fmla="*/ 54 w 129"/>
                <a:gd name="T29" fmla="*/ 81 h 146"/>
                <a:gd name="T30" fmla="*/ 54 w 129"/>
                <a:gd name="T31" fmla="*/ 67 h 146"/>
                <a:gd name="T32" fmla="*/ 49 w 129"/>
                <a:gd name="T33" fmla="*/ 67 h 146"/>
                <a:gd name="T34" fmla="*/ 49 w 129"/>
                <a:gd name="T35" fmla="*/ 80 h 146"/>
                <a:gd name="T36" fmla="*/ 49 w 129"/>
                <a:gd name="T37" fmla="*/ 89 h 146"/>
                <a:gd name="T38" fmla="*/ 29 w 129"/>
                <a:gd name="T39" fmla="*/ 76 h 146"/>
                <a:gd name="T40" fmla="*/ 38 w 129"/>
                <a:gd name="T41" fmla="*/ 67 h 146"/>
                <a:gd name="T42" fmla="*/ 37 w 129"/>
                <a:gd name="T43" fmla="*/ 51 h 146"/>
                <a:gd name="T44" fmla="*/ 34 w 129"/>
                <a:gd name="T45" fmla="*/ 52 h 146"/>
                <a:gd name="T46" fmla="*/ 35 w 129"/>
                <a:gd name="T47" fmla="*/ 65 h 146"/>
                <a:gd name="T48" fmla="*/ 27 w 129"/>
                <a:gd name="T49" fmla="*/ 74 h 146"/>
                <a:gd name="T50" fmla="*/ 27 w 129"/>
                <a:gd name="T51" fmla="*/ 74 h 146"/>
                <a:gd name="T52" fmla="*/ 15 w 129"/>
                <a:gd name="T53" fmla="*/ 64 h 146"/>
                <a:gd name="T54" fmla="*/ 15 w 129"/>
                <a:gd name="T55" fmla="*/ 56 h 146"/>
                <a:gd name="T56" fmla="*/ 14 w 129"/>
                <a:gd name="T57" fmla="*/ 43 h 146"/>
                <a:gd name="T58" fmla="*/ 11 w 129"/>
                <a:gd name="T59" fmla="*/ 43 h 146"/>
                <a:gd name="T60" fmla="*/ 10 w 129"/>
                <a:gd name="T61" fmla="*/ 56 h 146"/>
                <a:gd name="T62" fmla="*/ 10 w 129"/>
                <a:gd name="T63" fmla="*/ 60 h 146"/>
                <a:gd name="T64" fmla="*/ 7 w 129"/>
                <a:gd name="T65" fmla="*/ 57 h 146"/>
                <a:gd name="T66" fmla="*/ 3 w 129"/>
                <a:gd name="T67" fmla="*/ 61 h 146"/>
                <a:gd name="T68" fmla="*/ 93 w 129"/>
                <a:gd name="T69" fmla="*/ 140 h 146"/>
                <a:gd name="T70" fmla="*/ 104 w 129"/>
                <a:gd name="T71" fmla="*/ 136 h 146"/>
                <a:gd name="T72" fmla="*/ 124 w 129"/>
                <a:gd name="T73" fmla="*/ 99 h 146"/>
                <a:gd name="T74" fmla="*/ 126 w 129"/>
                <a:gd name="T75" fmla="*/ 83 h 146"/>
                <a:gd name="T76" fmla="*/ 76 w 129"/>
                <a:gd name="T77" fmla="*/ 108 h 146"/>
                <a:gd name="T78" fmla="*/ 76 w 129"/>
                <a:gd name="T79" fmla="*/ 108 h 146"/>
                <a:gd name="T80" fmla="*/ 86 w 129"/>
                <a:gd name="T81" fmla="*/ 90 h 146"/>
                <a:gd name="T82" fmla="*/ 86 w 129"/>
                <a:gd name="T83" fmla="*/ 70 h 146"/>
                <a:gd name="T84" fmla="*/ 98 w 129"/>
                <a:gd name="T85" fmla="*/ 81 h 146"/>
                <a:gd name="T86" fmla="*/ 97 w 129"/>
                <a:gd name="T87" fmla="*/ 82 h 146"/>
                <a:gd name="T88" fmla="*/ 89 w 129"/>
                <a:gd name="T89" fmla="*/ 118 h 146"/>
                <a:gd name="T90" fmla="*/ 76 w 129"/>
                <a:gd name="T91" fmla="*/ 108 h 146"/>
                <a:gd name="T92" fmla="*/ 92 w 129"/>
                <a:gd name="T93" fmla="*/ 122 h 146"/>
                <a:gd name="T94" fmla="*/ 100 w 129"/>
                <a:gd name="T95" fmla="*/ 83 h 146"/>
                <a:gd name="T96" fmla="*/ 108 w 129"/>
                <a:gd name="T97" fmla="*/ 92 h 146"/>
                <a:gd name="T98" fmla="*/ 115 w 129"/>
                <a:gd name="T99" fmla="*/ 93 h 146"/>
                <a:gd name="T100" fmla="*/ 100 w 129"/>
                <a:gd name="T101" fmla="*/ 129 h 146"/>
                <a:gd name="T102" fmla="*/ 92 w 129"/>
                <a:gd name="T103" fmla="*/ 12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9" h="146">
                  <a:moveTo>
                    <a:pt x="126" y="83"/>
                  </a:moveTo>
                  <a:cubicBezTo>
                    <a:pt x="122" y="79"/>
                    <a:pt x="120" y="75"/>
                    <a:pt x="116" y="72"/>
                  </a:cubicBezTo>
                  <a:cubicBezTo>
                    <a:pt x="114" y="71"/>
                    <a:pt x="112" y="72"/>
                    <a:pt x="111" y="74"/>
                  </a:cubicBezTo>
                  <a:cubicBezTo>
                    <a:pt x="100" y="59"/>
                    <a:pt x="83" y="48"/>
                    <a:pt x="67" y="38"/>
                  </a:cubicBezTo>
                  <a:cubicBezTo>
                    <a:pt x="47" y="25"/>
                    <a:pt x="26" y="14"/>
                    <a:pt x="6" y="2"/>
                  </a:cubicBezTo>
                  <a:cubicBezTo>
                    <a:pt x="3" y="0"/>
                    <a:pt x="0" y="4"/>
                    <a:pt x="3" y="6"/>
                  </a:cubicBezTo>
                  <a:cubicBezTo>
                    <a:pt x="17" y="23"/>
                    <a:pt x="36" y="34"/>
                    <a:pt x="55" y="46"/>
                  </a:cubicBezTo>
                  <a:cubicBezTo>
                    <a:pt x="64" y="52"/>
                    <a:pt x="73" y="59"/>
                    <a:pt x="81" y="66"/>
                  </a:cubicBezTo>
                  <a:cubicBezTo>
                    <a:pt x="81" y="66"/>
                    <a:pt x="81" y="67"/>
                    <a:pt x="81" y="67"/>
                  </a:cubicBezTo>
                  <a:cubicBezTo>
                    <a:pt x="82" y="75"/>
                    <a:pt x="82" y="81"/>
                    <a:pt x="81" y="88"/>
                  </a:cubicBezTo>
                  <a:cubicBezTo>
                    <a:pt x="79" y="95"/>
                    <a:pt x="74" y="100"/>
                    <a:pt x="73" y="106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67" y="101"/>
                    <a:pt x="60" y="97"/>
                    <a:pt x="53" y="92"/>
                  </a:cubicBezTo>
                  <a:cubicBezTo>
                    <a:pt x="53" y="92"/>
                    <a:pt x="54" y="92"/>
                    <a:pt x="54" y="92"/>
                  </a:cubicBezTo>
                  <a:cubicBezTo>
                    <a:pt x="55" y="88"/>
                    <a:pt x="55" y="85"/>
                    <a:pt x="54" y="81"/>
                  </a:cubicBezTo>
                  <a:cubicBezTo>
                    <a:pt x="54" y="77"/>
                    <a:pt x="54" y="72"/>
                    <a:pt x="54" y="67"/>
                  </a:cubicBezTo>
                  <a:cubicBezTo>
                    <a:pt x="54" y="64"/>
                    <a:pt x="50" y="64"/>
                    <a:pt x="49" y="67"/>
                  </a:cubicBezTo>
                  <a:cubicBezTo>
                    <a:pt x="49" y="71"/>
                    <a:pt x="49" y="75"/>
                    <a:pt x="49" y="80"/>
                  </a:cubicBezTo>
                  <a:cubicBezTo>
                    <a:pt x="49" y="83"/>
                    <a:pt x="48" y="86"/>
                    <a:pt x="49" y="89"/>
                  </a:cubicBezTo>
                  <a:cubicBezTo>
                    <a:pt x="42" y="85"/>
                    <a:pt x="36" y="81"/>
                    <a:pt x="29" y="76"/>
                  </a:cubicBezTo>
                  <a:cubicBezTo>
                    <a:pt x="33" y="75"/>
                    <a:pt x="36" y="71"/>
                    <a:pt x="38" y="67"/>
                  </a:cubicBezTo>
                  <a:cubicBezTo>
                    <a:pt x="40" y="62"/>
                    <a:pt x="39" y="56"/>
                    <a:pt x="37" y="51"/>
                  </a:cubicBezTo>
                  <a:cubicBezTo>
                    <a:pt x="37" y="49"/>
                    <a:pt x="34" y="50"/>
                    <a:pt x="34" y="52"/>
                  </a:cubicBezTo>
                  <a:cubicBezTo>
                    <a:pt x="36" y="56"/>
                    <a:pt x="36" y="60"/>
                    <a:pt x="35" y="65"/>
                  </a:cubicBezTo>
                  <a:cubicBezTo>
                    <a:pt x="34" y="69"/>
                    <a:pt x="30" y="71"/>
                    <a:pt x="27" y="74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3" y="71"/>
                    <a:pt x="19" y="68"/>
                    <a:pt x="15" y="64"/>
                  </a:cubicBezTo>
                  <a:cubicBezTo>
                    <a:pt x="15" y="62"/>
                    <a:pt x="15" y="59"/>
                    <a:pt x="15" y="56"/>
                  </a:cubicBezTo>
                  <a:cubicBezTo>
                    <a:pt x="15" y="52"/>
                    <a:pt x="15" y="48"/>
                    <a:pt x="14" y="43"/>
                  </a:cubicBezTo>
                  <a:cubicBezTo>
                    <a:pt x="14" y="41"/>
                    <a:pt x="11" y="41"/>
                    <a:pt x="11" y="43"/>
                  </a:cubicBezTo>
                  <a:cubicBezTo>
                    <a:pt x="10" y="48"/>
                    <a:pt x="10" y="52"/>
                    <a:pt x="10" y="56"/>
                  </a:cubicBezTo>
                  <a:cubicBezTo>
                    <a:pt x="10" y="57"/>
                    <a:pt x="10" y="59"/>
                    <a:pt x="10" y="60"/>
                  </a:cubicBezTo>
                  <a:cubicBezTo>
                    <a:pt x="9" y="59"/>
                    <a:pt x="8" y="58"/>
                    <a:pt x="7" y="57"/>
                  </a:cubicBezTo>
                  <a:cubicBezTo>
                    <a:pt x="4" y="54"/>
                    <a:pt x="0" y="58"/>
                    <a:pt x="3" y="61"/>
                  </a:cubicBezTo>
                  <a:cubicBezTo>
                    <a:pt x="28" y="93"/>
                    <a:pt x="69" y="108"/>
                    <a:pt x="93" y="140"/>
                  </a:cubicBezTo>
                  <a:cubicBezTo>
                    <a:pt x="98" y="146"/>
                    <a:pt x="106" y="141"/>
                    <a:pt x="104" y="136"/>
                  </a:cubicBezTo>
                  <a:cubicBezTo>
                    <a:pt x="112" y="124"/>
                    <a:pt x="119" y="112"/>
                    <a:pt x="124" y="99"/>
                  </a:cubicBezTo>
                  <a:cubicBezTo>
                    <a:pt x="125" y="95"/>
                    <a:pt x="129" y="87"/>
                    <a:pt x="126" y="83"/>
                  </a:cubicBezTo>
                  <a:close/>
                  <a:moveTo>
                    <a:pt x="76" y="108"/>
                  </a:moveTo>
                  <a:cubicBezTo>
                    <a:pt x="76" y="108"/>
                    <a:pt x="76" y="108"/>
                    <a:pt x="76" y="108"/>
                  </a:cubicBezTo>
                  <a:cubicBezTo>
                    <a:pt x="82" y="104"/>
                    <a:pt x="84" y="96"/>
                    <a:pt x="86" y="90"/>
                  </a:cubicBezTo>
                  <a:cubicBezTo>
                    <a:pt x="87" y="83"/>
                    <a:pt x="87" y="76"/>
                    <a:pt x="86" y="70"/>
                  </a:cubicBezTo>
                  <a:cubicBezTo>
                    <a:pt x="90" y="73"/>
                    <a:pt x="94" y="77"/>
                    <a:pt x="98" y="81"/>
                  </a:cubicBezTo>
                  <a:cubicBezTo>
                    <a:pt x="98" y="82"/>
                    <a:pt x="97" y="82"/>
                    <a:pt x="97" y="82"/>
                  </a:cubicBezTo>
                  <a:cubicBezTo>
                    <a:pt x="93" y="93"/>
                    <a:pt x="88" y="106"/>
                    <a:pt x="89" y="118"/>
                  </a:cubicBezTo>
                  <a:cubicBezTo>
                    <a:pt x="84" y="114"/>
                    <a:pt x="80" y="111"/>
                    <a:pt x="76" y="108"/>
                  </a:cubicBezTo>
                  <a:close/>
                  <a:moveTo>
                    <a:pt x="92" y="122"/>
                  </a:moveTo>
                  <a:cubicBezTo>
                    <a:pt x="95" y="109"/>
                    <a:pt x="96" y="96"/>
                    <a:pt x="100" y="83"/>
                  </a:cubicBezTo>
                  <a:cubicBezTo>
                    <a:pt x="102" y="86"/>
                    <a:pt x="105" y="89"/>
                    <a:pt x="108" y="92"/>
                  </a:cubicBezTo>
                  <a:cubicBezTo>
                    <a:pt x="110" y="95"/>
                    <a:pt x="113" y="95"/>
                    <a:pt x="115" y="93"/>
                  </a:cubicBezTo>
                  <a:cubicBezTo>
                    <a:pt x="112" y="106"/>
                    <a:pt x="107" y="118"/>
                    <a:pt x="100" y="129"/>
                  </a:cubicBezTo>
                  <a:cubicBezTo>
                    <a:pt x="97" y="127"/>
                    <a:pt x="95" y="124"/>
                    <a:pt x="92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2" name="Freeform 2447"/>
            <p:cNvSpPr>
              <a:spLocks/>
            </p:cNvSpPr>
            <p:nvPr/>
          </p:nvSpPr>
          <p:spPr bwMode="auto">
            <a:xfrm>
              <a:off x="11730037" y="1089025"/>
              <a:ext cx="33338" cy="46038"/>
            </a:xfrm>
            <a:custGeom>
              <a:avLst/>
              <a:gdLst>
                <a:gd name="T0" fmla="*/ 5 w 21"/>
                <a:gd name="T1" fmla="*/ 1 h 29"/>
                <a:gd name="T2" fmla="*/ 1 w 21"/>
                <a:gd name="T3" fmla="*/ 4 h 29"/>
                <a:gd name="T4" fmla="*/ 9 w 21"/>
                <a:gd name="T5" fmla="*/ 18 h 29"/>
                <a:gd name="T6" fmla="*/ 19 w 21"/>
                <a:gd name="T7" fmla="*/ 28 h 29"/>
                <a:gd name="T8" fmla="*/ 21 w 21"/>
                <a:gd name="T9" fmla="*/ 26 h 29"/>
                <a:gd name="T10" fmla="*/ 15 w 21"/>
                <a:gd name="T11" fmla="*/ 14 h 29"/>
                <a:gd name="T12" fmla="*/ 5 w 21"/>
                <a:gd name="T13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9">
                  <a:moveTo>
                    <a:pt x="5" y="1"/>
                  </a:moveTo>
                  <a:cubicBezTo>
                    <a:pt x="3" y="0"/>
                    <a:pt x="0" y="2"/>
                    <a:pt x="1" y="4"/>
                  </a:cubicBezTo>
                  <a:cubicBezTo>
                    <a:pt x="5" y="8"/>
                    <a:pt x="6" y="14"/>
                    <a:pt x="9" y="18"/>
                  </a:cubicBezTo>
                  <a:cubicBezTo>
                    <a:pt x="11" y="22"/>
                    <a:pt x="14" y="28"/>
                    <a:pt x="19" y="28"/>
                  </a:cubicBezTo>
                  <a:cubicBezTo>
                    <a:pt x="20" y="29"/>
                    <a:pt x="21" y="27"/>
                    <a:pt x="21" y="26"/>
                  </a:cubicBezTo>
                  <a:cubicBezTo>
                    <a:pt x="21" y="22"/>
                    <a:pt x="17" y="17"/>
                    <a:pt x="15" y="14"/>
                  </a:cubicBezTo>
                  <a:cubicBezTo>
                    <a:pt x="12" y="9"/>
                    <a:pt x="9" y="4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3" name="Freeform 2448"/>
            <p:cNvSpPr>
              <a:spLocks/>
            </p:cNvSpPr>
            <p:nvPr/>
          </p:nvSpPr>
          <p:spPr bwMode="auto">
            <a:xfrm>
              <a:off x="11791949" y="1006475"/>
              <a:ext cx="22225" cy="55563"/>
            </a:xfrm>
            <a:custGeom>
              <a:avLst/>
              <a:gdLst>
                <a:gd name="T0" fmla="*/ 1 w 14"/>
                <a:gd name="T1" fmla="*/ 2 h 36"/>
                <a:gd name="T2" fmla="*/ 5 w 14"/>
                <a:gd name="T3" fmla="*/ 16 h 36"/>
                <a:gd name="T4" fmla="*/ 8 w 14"/>
                <a:gd name="T5" fmla="*/ 34 h 36"/>
                <a:gd name="T6" fmla="*/ 12 w 14"/>
                <a:gd name="T7" fmla="*/ 34 h 36"/>
                <a:gd name="T8" fmla="*/ 10 w 14"/>
                <a:gd name="T9" fmla="*/ 16 h 36"/>
                <a:gd name="T10" fmla="*/ 4 w 14"/>
                <a:gd name="T11" fmla="*/ 1 h 36"/>
                <a:gd name="T12" fmla="*/ 1 w 14"/>
                <a:gd name="T13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6">
                  <a:moveTo>
                    <a:pt x="1" y="2"/>
                  </a:moveTo>
                  <a:cubicBezTo>
                    <a:pt x="3" y="7"/>
                    <a:pt x="4" y="11"/>
                    <a:pt x="5" y="16"/>
                  </a:cubicBezTo>
                  <a:cubicBezTo>
                    <a:pt x="7" y="22"/>
                    <a:pt x="6" y="28"/>
                    <a:pt x="8" y="34"/>
                  </a:cubicBezTo>
                  <a:cubicBezTo>
                    <a:pt x="9" y="36"/>
                    <a:pt x="12" y="36"/>
                    <a:pt x="12" y="34"/>
                  </a:cubicBezTo>
                  <a:cubicBezTo>
                    <a:pt x="14" y="28"/>
                    <a:pt x="12" y="22"/>
                    <a:pt x="10" y="16"/>
                  </a:cubicBezTo>
                  <a:cubicBezTo>
                    <a:pt x="9" y="11"/>
                    <a:pt x="6" y="6"/>
                    <a:pt x="4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4" name="Freeform 2449"/>
            <p:cNvSpPr>
              <a:spLocks/>
            </p:cNvSpPr>
            <p:nvPr/>
          </p:nvSpPr>
          <p:spPr bwMode="auto">
            <a:xfrm>
              <a:off x="11898312" y="884238"/>
              <a:ext cx="22225" cy="57150"/>
            </a:xfrm>
            <a:custGeom>
              <a:avLst/>
              <a:gdLst>
                <a:gd name="T0" fmla="*/ 4 w 15"/>
                <a:gd name="T1" fmla="*/ 1 h 36"/>
                <a:gd name="T2" fmla="*/ 12 w 15"/>
                <a:gd name="T3" fmla="*/ 35 h 36"/>
                <a:gd name="T4" fmla="*/ 14 w 15"/>
                <a:gd name="T5" fmla="*/ 32 h 36"/>
                <a:gd name="T6" fmla="*/ 7 w 15"/>
                <a:gd name="T7" fmla="*/ 19 h 36"/>
                <a:gd name="T8" fmla="*/ 6 w 15"/>
                <a:gd name="T9" fmla="*/ 2 h 36"/>
                <a:gd name="T10" fmla="*/ 4 w 15"/>
                <a:gd name="T11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6">
                  <a:moveTo>
                    <a:pt x="4" y="1"/>
                  </a:moveTo>
                  <a:cubicBezTo>
                    <a:pt x="0" y="12"/>
                    <a:pt x="0" y="29"/>
                    <a:pt x="12" y="35"/>
                  </a:cubicBezTo>
                  <a:cubicBezTo>
                    <a:pt x="13" y="36"/>
                    <a:pt x="15" y="34"/>
                    <a:pt x="14" y="32"/>
                  </a:cubicBezTo>
                  <a:cubicBezTo>
                    <a:pt x="12" y="27"/>
                    <a:pt x="9" y="24"/>
                    <a:pt x="7" y="19"/>
                  </a:cubicBezTo>
                  <a:cubicBezTo>
                    <a:pt x="5" y="13"/>
                    <a:pt x="5" y="8"/>
                    <a:pt x="6" y="2"/>
                  </a:cubicBezTo>
                  <a:cubicBezTo>
                    <a:pt x="6" y="1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5" name="Freeform 2450"/>
            <p:cNvSpPr>
              <a:spLocks/>
            </p:cNvSpPr>
            <p:nvPr/>
          </p:nvSpPr>
          <p:spPr bwMode="auto">
            <a:xfrm>
              <a:off x="11479212" y="1117600"/>
              <a:ext cx="38100" cy="111125"/>
            </a:xfrm>
            <a:custGeom>
              <a:avLst/>
              <a:gdLst>
                <a:gd name="T0" fmla="*/ 24 w 25"/>
                <a:gd name="T1" fmla="*/ 0 h 72"/>
                <a:gd name="T2" fmla="*/ 15 w 25"/>
                <a:gd name="T3" fmla="*/ 71 h 72"/>
                <a:gd name="T4" fmla="*/ 18 w 25"/>
                <a:gd name="T5" fmla="*/ 70 h 72"/>
                <a:gd name="T6" fmla="*/ 25 w 25"/>
                <a:gd name="T7" fmla="*/ 0 h 72"/>
                <a:gd name="T8" fmla="*/ 24 w 25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2">
                  <a:moveTo>
                    <a:pt x="24" y="0"/>
                  </a:moveTo>
                  <a:cubicBezTo>
                    <a:pt x="14" y="20"/>
                    <a:pt x="0" y="50"/>
                    <a:pt x="15" y="71"/>
                  </a:cubicBezTo>
                  <a:cubicBezTo>
                    <a:pt x="16" y="72"/>
                    <a:pt x="18" y="72"/>
                    <a:pt x="18" y="70"/>
                  </a:cubicBezTo>
                  <a:cubicBezTo>
                    <a:pt x="9" y="46"/>
                    <a:pt x="14" y="23"/>
                    <a:pt x="25" y="0"/>
                  </a:cubicBezTo>
                  <a:cubicBezTo>
                    <a:pt x="25" y="0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6" name="Freeform 2451"/>
            <p:cNvSpPr>
              <a:spLocks/>
            </p:cNvSpPr>
            <p:nvPr/>
          </p:nvSpPr>
          <p:spPr bwMode="auto">
            <a:xfrm>
              <a:off x="11377612" y="1392238"/>
              <a:ext cx="106363" cy="23813"/>
            </a:xfrm>
            <a:custGeom>
              <a:avLst/>
              <a:gdLst>
                <a:gd name="T0" fmla="*/ 67 w 68"/>
                <a:gd name="T1" fmla="*/ 5 h 15"/>
                <a:gd name="T2" fmla="*/ 66 w 68"/>
                <a:gd name="T3" fmla="*/ 1 h 15"/>
                <a:gd name="T4" fmla="*/ 37 w 68"/>
                <a:gd name="T5" fmla="*/ 6 h 15"/>
                <a:gd name="T6" fmla="*/ 4 w 68"/>
                <a:gd name="T7" fmla="*/ 1 h 15"/>
                <a:gd name="T8" fmla="*/ 3 w 68"/>
                <a:gd name="T9" fmla="*/ 5 h 15"/>
                <a:gd name="T10" fmla="*/ 67 w 68"/>
                <a:gd name="T1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15">
                  <a:moveTo>
                    <a:pt x="67" y="5"/>
                  </a:moveTo>
                  <a:cubicBezTo>
                    <a:pt x="68" y="4"/>
                    <a:pt x="68" y="1"/>
                    <a:pt x="66" y="1"/>
                  </a:cubicBezTo>
                  <a:cubicBezTo>
                    <a:pt x="56" y="3"/>
                    <a:pt x="47" y="5"/>
                    <a:pt x="37" y="6"/>
                  </a:cubicBezTo>
                  <a:cubicBezTo>
                    <a:pt x="26" y="7"/>
                    <a:pt x="14" y="5"/>
                    <a:pt x="4" y="1"/>
                  </a:cubicBezTo>
                  <a:cubicBezTo>
                    <a:pt x="1" y="0"/>
                    <a:pt x="0" y="4"/>
                    <a:pt x="3" y="5"/>
                  </a:cubicBezTo>
                  <a:cubicBezTo>
                    <a:pt x="23" y="13"/>
                    <a:pt x="47" y="15"/>
                    <a:pt x="6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7" name="Freeform 2452"/>
            <p:cNvSpPr>
              <a:spLocks/>
            </p:cNvSpPr>
            <p:nvPr/>
          </p:nvSpPr>
          <p:spPr bwMode="auto">
            <a:xfrm>
              <a:off x="11404599" y="1584325"/>
              <a:ext cx="77788" cy="25400"/>
            </a:xfrm>
            <a:custGeom>
              <a:avLst/>
              <a:gdLst>
                <a:gd name="T0" fmla="*/ 49 w 50"/>
                <a:gd name="T1" fmla="*/ 3 h 16"/>
                <a:gd name="T2" fmla="*/ 5 w 50"/>
                <a:gd name="T3" fmla="*/ 4 h 16"/>
                <a:gd name="T4" fmla="*/ 0 w 50"/>
                <a:gd name="T5" fmla="*/ 9 h 16"/>
                <a:gd name="T6" fmla="*/ 0 w 50"/>
                <a:gd name="T7" fmla="*/ 12 h 16"/>
                <a:gd name="T8" fmla="*/ 4 w 50"/>
                <a:gd name="T9" fmla="*/ 13 h 16"/>
                <a:gd name="T10" fmla="*/ 18 w 50"/>
                <a:gd name="T11" fmla="*/ 12 h 16"/>
                <a:gd name="T12" fmla="*/ 49 w 50"/>
                <a:gd name="T13" fmla="*/ 6 h 16"/>
                <a:gd name="T14" fmla="*/ 49 w 50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6">
                  <a:moveTo>
                    <a:pt x="49" y="3"/>
                  </a:moveTo>
                  <a:cubicBezTo>
                    <a:pt x="34" y="1"/>
                    <a:pt x="19" y="0"/>
                    <a:pt x="5" y="4"/>
                  </a:cubicBezTo>
                  <a:cubicBezTo>
                    <a:pt x="2" y="5"/>
                    <a:pt x="1" y="7"/>
                    <a:pt x="0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15"/>
                    <a:pt x="3" y="15"/>
                    <a:pt x="4" y="13"/>
                  </a:cubicBezTo>
                  <a:cubicBezTo>
                    <a:pt x="2" y="16"/>
                    <a:pt x="16" y="12"/>
                    <a:pt x="18" y="12"/>
                  </a:cubicBezTo>
                  <a:cubicBezTo>
                    <a:pt x="28" y="10"/>
                    <a:pt x="39" y="7"/>
                    <a:pt x="49" y="6"/>
                  </a:cubicBezTo>
                  <a:cubicBezTo>
                    <a:pt x="50" y="5"/>
                    <a:pt x="50" y="3"/>
                    <a:pt x="49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8" name="Freeform 2453"/>
            <p:cNvSpPr>
              <a:spLocks/>
            </p:cNvSpPr>
            <p:nvPr/>
          </p:nvSpPr>
          <p:spPr bwMode="auto">
            <a:xfrm>
              <a:off x="11403012" y="1614488"/>
              <a:ext cx="74613" cy="46038"/>
            </a:xfrm>
            <a:custGeom>
              <a:avLst/>
              <a:gdLst>
                <a:gd name="T0" fmla="*/ 45 w 48"/>
                <a:gd name="T1" fmla="*/ 0 h 30"/>
                <a:gd name="T2" fmla="*/ 3 w 48"/>
                <a:gd name="T3" fmla="*/ 19 h 30"/>
                <a:gd name="T4" fmla="*/ 0 w 48"/>
                <a:gd name="T5" fmla="*/ 23 h 30"/>
                <a:gd name="T6" fmla="*/ 0 w 48"/>
                <a:gd name="T7" fmla="*/ 24 h 30"/>
                <a:gd name="T8" fmla="*/ 2 w 48"/>
                <a:gd name="T9" fmla="*/ 27 h 30"/>
                <a:gd name="T10" fmla="*/ 23 w 48"/>
                <a:gd name="T11" fmla="*/ 18 h 30"/>
                <a:gd name="T12" fmla="*/ 47 w 48"/>
                <a:gd name="T13" fmla="*/ 2 h 30"/>
                <a:gd name="T14" fmla="*/ 45 w 48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30">
                  <a:moveTo>
                    <a:pt x="45" y="0"/>
                  </a:moveTo>
                  <a:cubicBezTo>
                    <a:pt x="31" y="7"/>
                    <a:pt x="16" y="12"/>
                    <a:pt x="3" y="19"/>
                  </a:cubicBezTo>
                  <a:cubicBezTo>
                    <a:pt x="1" y="20"/>
                    <a:pt x="0" y="2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6"/>
                    <a:pt x="2" y="27"/>
                  </a:cubicBezTo>
                  <a:cubicBezTo>
                    <a:pt x="8" y="30"/>
                    <a:pt x="17" y="21"/>
                    <a:pt x="23" y="18"/>
                  </a:cubicBezTo>
                  <a:cubicBezTo>
                    <a:pt x="31" y="13"/>
                    <a:pt x="39" y="8"/>
                    <a:pt x="47" y="2"/>
                  </a:cubicBezTo>
                  <a:cubicBezTo>
                    <a:pt x="48" y="1"/>
                    <a:pt x="46" y="0"/>
                    <a:pt x="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9" name="Freeform 2454"/>
            <p:cNvSpPr>
              <a:spLocks/>
            </p:cNvSpPr>
            <p:nvPr/>
          </p:nvSpPr>
          <p:spPr bwMode="auto">
            <a:xfrm>
              <a:off x="11414124" y="1673225"/>
              <a:ext cx="58738" cy="46038"/>
            </a:xfrm>
            <a:custGeom>
              <a:avLst/>
              <a:gdLst>
                <a:gd name="T0" fmla="*/ 4 w 38"/>
                <a:gd name="T1" fmla="*/ 29 h 29"/>
                <a:gd name="T2" fmla="*/ 5 w 38"/>
                <a:gd name="T3" fmla="*/ 28 h 29"/>
                <a:gd name="T4" fmla="*/ 10 w 38"/>
                <a:gd name="T5" fmla="*/ 27 h 29"/>
                <a:gd name="T6" fmla="*/ 22 w 38"/>
                <a:gd name="T7" fmla="*/ 16 h 29"/>
                <a:gd name="T8" fmla="*/ 36 w 38"/>
                <a:gd name="T9" fmla="*/ 4 h 29"/>
                <a:gd name="T10" fmla="*/ 35 w 38"/>
                <a:gd name="T11" fmla="*/ 0 h 29"/>
                <a:gd name="T12" fmla="*/ 3 w 38"/>
                <a:gd name="T13" fmla="*/ 19 h 29"/>
                <a:gd name="T14" fmla="*/ 2 w 38"/>
                <a:gd name="T15" fmla="*/ 24 h 29"/>
                <a:gd name="T16" fmla="*/ 1 w 38"/>
                <a:gd name="T17" fmla="*/ 25 h 29"/>
                <a:gd name="T18" fmla="*/ 1 w 38"/>
                <a:gd name="T19" fmla="*/ 25 h 29"/>
                <a:gd name="T20" fmla="*/ 4 w 38"/>
                <a:gd name="T2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29">
                  <a:moveTo>
                    <a:pt x="4" y="29"/>
                  </a:moveTo>
                  <a:cubicBezTo>
                    <a:pt x="4" y="28"/>
                    <a:pt x="5" y="28"/>
                    <a:pt x="5" y="28"/>
                  </a:cubicBezTo>
                  <a:cubicBezTo>
                    <a:pt x="7" y="28"/>
                    <a:pt x="9" y="28"/>
                    <a:pt x="10" y="27"/>
                  </a:cubicBezTo>
                  <a:cubicBezTo>
                    <a:pt x="14" y="23"/>
                    <a:pt x="19" y="20"/>
                    <a:pt x="22" y="16"/>
                  </a:cubicBezTo>
                  <a:cubicBezTo>
                    <a:pt x="26" y="11"/>
                    <a:pt x="31" y="7"/>
                    <a:pt x="36" y="4"/>
                  </a:cubicBezTo>
                  <a:cubicBezTo>
                    <a:pt x="38" y="3"/>
                    <a:pt x="37" y="0"/>
                    <a:pt x="35" y="0"/>
                  </a:cubicBezTo>
                  <a:cubicBezTo>
                    <a:pt x="22" y="3"/>
                    <a:pt x="12" y="11"/>
                    <a:pt x="3" y="19"/>
                  </a:cubicBezTo>
                  <a:cubicBezTo>
                    <a:pt x="2" y="20"/>
                    <a:pt x="1" y="22"/>
                    <a:pt x="2" y="24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2" y="29"/>
                    <a:pt x="4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0" name="Freeform 2455"/>
            <p:cNvSpPr>
              <a:spLocks/>
            </p:cNvSpPr>
            <p:nvPr/>
          </p:nvSpPr>
          <p:spPr bwMode="auto">
            <a:xfrm>
              <a:off x="11604624" y="1455738"/>
              <a:ext cx="96838" cy="401638"/>
            </a:xfrm>
            <a:custGeom>
              <a:avLst/>
              <a:gdLst>
                <a:gd name="T0" fmla="*/ 10 w 62"/>
                <a:gd name="T1" fmla="*/ 254 h 258"/>
                <a:gd name="T2" fmla="*/ 43 w 62"/>
                <a:gd name="T3" fmla="*/ 134 h 258"/>
                <a:gd name="T4" fmla="*/ 62 w 62"/>
                <a:gd name="T5" fmla="*/ 2 h 258"/>
                <a:gd name="T6" fmla="*/ 60 w 62"/>
                <a:gd name="T7" fmla="*/ 1 h 258"/>
                <a:gd name="T8" fmla="*/ 35 w 62"/>
                <a:gd name="T9" fmla="*/ 128 h 258"/>
                <a:gd name="T10" fmla="*/ 2 w 62"/>
                <a:gd name="T11" fmla="*/ 250 h 258"/>
                <a:gd name="T12" fmla="*/ 10 w 62"/>
                <a:gd name="T13" fmla="*/ 254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258">
                  <a:moveTo>
                    <a:pt x="10" y="254"/>
                  </a:moveTo>
                  <a:cubicBezTo>
                    <a:pt x="31" y="218"/>
                    <a:pt x="37" y="175"/>
                    <a:pt x="43" y="134"/>
                  </a:cubicBezTo>
                  <a:cubicBezTo>
                    <a:pt x="49" y="90"/>
                    <a:pt x="53" y="45"/>
                    <a:pt x="62" y="2"/>
                  </a:cubicBezTo>
                  <a:cubicBezTo>
                    <a:pt x="62" y="0"/>
                    <a:pt x="60" y="0"/>
                    <a:pt x="60" y="1"/>
                  </a:cubicBezTo>
                  <a:cubicBezTo>
                    <a:pt x="48" y="43"/>
                    <a:pt x="42" y="86"/>
                    <a:pt x="35" y="128"/>
                  </a:cubicBezTo>
                  <a:cubicBezTo>
                    <a:pt x="28" y="170"/>
                    <a:pt x="18" y="211"/>
                    <a:pt x="2" y="250"/>
                  </a:cubicBezTo>
                  <a:cubicBezTo>
                    <a:pt x="0" y="255"/>
                    <a:pt x="7" y="258"/>
                    <a:pt x="10" y="25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1" name="Freeform 2456"/>
            <p:cNvSpPr>
              <a:spLocks/>
            </p:cNvSpPr>
            <p:nvPr/>
          </p:nvSpPr>
          <p:spPr bwMode="auto">
            <a:xfrm>
              <a:off x="11568112" y="1527175"/>
              <a:ext cx="61913" cy="317500"/>
            </a:xfrm>
            <a:custGeom>
              <a:avLst/>
              <a:gdLst>
                <a:gd name="T0" fmla="*/ 35 w 39"/>
                <a:gd name="T1" fmla="*/ 2 h 204"/>
                <a:gd name="T2" fmla="*/ 0 w 39"/>
                <a:gd name="T3" fmla="*/ 198 h 204"/>
                <a:gd name="T4" fmla="*/ 11 w 39"/>
                <a:gd name="T5" fmla="*/ 198 h 204"/>
                <a:gd name="T6" fmla="*/ 38 w 39"/>
                <a:gd name="T7" fmla="*/ 2 h 204"/>
                <a:gd name="T8" fmla="*/ 35 w 39"/>
                <a:gd name="T9" fmla="*/ 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04">
                  <a:moveTo>
                    <a:pt x="35" y="2"/>
                  </a:moveTo>
                  <a:cubicBezTo>
                    <a:pt x="29" y="68"/>
                    <a:pt x="5" y="131"/>
                    <a:pt x="0" y="198"/>
                  </a:cubicBezTo>
                  <a:cubicBezTo>
                    <a:pt x="0" y="204"/>
                    <a:pt x="10" y="204"/>
                    <a:pt x="11" y="198"/>
                  </a:cubicBezTo>
                  <a:cubicBezTo>
                    <a:pt x="14" y="132"/>
                    <a:pt x="36" y="68"/>
                    <a:pt x="38" y="2"/>
                  </a:cubicBezTo>
                  <a:cubicBezTo>
                    <a:pt x="39" y="0"/>
                    <a:pt x="35" y="0"/>
                    <a:pt x="35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2" name="Freeform 2457"/>
            <p:cNvSpPr>
              <a:spLocks/>
            </p:cNvSpPr>
            <p:nvPr/>
          </p:nvSpPr>
          <p:spPr bwMode="auto">
            <a:xfrm>
              <a:off x="11495087" y="1684338"/>
              <a:ext cx="38100" cy="185738"/>
            </a:xfrm>
            <a:custGeom>
              <a:avLst/>
              <a:gdLst>
                <a:gd name="T0" fmla="*/ 12 w 25"/>
                <a:gd name="T1" fmla="*/ 114 h 120"/>
                <a:gd name="T2" fmla="*/ 24 w 25"/>
                <a:gd name="T3" fmla="*/ 3 h 120"/>
                <a:gd name="T4" fmla="*/ 20 w 25"/>
                <a:gd name="T5" fmla="*/ 3 h 120"/>
                <a:gd name="T6" fmla="*/ 2 w 25"/>
                <a:gd name="T7" fmla="*/ 111 h 120"/>
                <a:gd name="T8" fmla="*/ 12 w 25"/>
                <a:gd name="T9" fmla="*/ 11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20">
                  <a:moveTo>
                    <a:pt x="12" y="114"/>
                  </a:moveTo>
                  <a:cubicBezTo>
                    <a:pt x="19" y="77"/>
                    <a:pt x="25" y="40"/>
                    <a:pt x="24" y="3"/>
                  </a:cubicBezTo>
                  <a:cubicBezTo>
                    <a:pt x="24" y="0"/>
                    <a:pt x="20" y="0"/>
                    <a:pt x="20" y="3"/>
                  </a:cubicBezTo>
                  <a:cubicBezTo>
                    <a:pt x="19" y="40"/>
                    <a:pt x="10" y="76"/>
                    <a:pt x="2" y="111"/>
                  </a:cubicBezTo>
                  <a:cubicBezTo>
                    <a:pt x="0" y="118"/>
                    <a:pt x="10" y="120"/>
                    <a:pt x="12" y="11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56" name="Group 2555"/>
          <p:cNvGrpSpPr/>
          <p:nvPr/>
        </p:nvGrpSpPr>
        <p:grpSpPr>
          <a:xfrm>
            <a:off x="176750" y="2231514"/>
            <a:ext cx="819150" cy="1239838"/>
            <a:chOff x="-28576" y="2238375"/>
            <a:chExt cx="819150" cy="1239838"/>
          </a:xfrm>
        </p:grpSpPr>
        <p:sp>
          <p:nvSpPr>
            <p:cNvPr id="2523" name="Freeform 2458"/>
            <p:cNvSpPr>
              <a:spLocks/>
            </p:cNvSpPr>
            <p:nvPr/>
          </p:nvSpPr>
          <p:spPr bwMode="auto">
            <a:xfrm>
              <a:off x="690562" y="2551113"/>
              <a:ext cx="17463" cy="41275"/>
            </a:xfrm>
            <a:custGeom>
              <a:avLst/>
              <a:gdLst>
                <a:gd name="T0" fmla="*/ 6 w 11"/>
                <a:gd name="T1" fmla="*/ 25 h 27"/>
                <a:gd name="T2" fmla="*/ 8 w 11"/>
                <a:gd name="T3" fmla="*/ 26 h 27"/>
                <a:gd name="T4" fmla="*/ 1 w 11"/>
                <a:gd name="T5" fmla="*/ 1 h 27"/>
                <a:gd name="T6" fmla="*/ 1 w 11"/>
                <a:gd name="T7" fmla="*/ 1 h 27"/>
                <a:gd name="T8" fmla="*/ 6 w 11"/>
                <a:gd name="T9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7">
                  <a:moveTo>
                    <a:pt x="6" y="25"/>
                  </a:moveTo>
                  <a:cubicBezTo>
                    <a:pt x="5" y="27"/>
                    <a:pt x="8" y="27"/>
                    <a:pt x="8" y="26"/>
                  </a:cubicBezTo>
                  <a:cubicBezTo>
                    <a:pt x="11" y="17"/>
                    <a:pt x="10" y="5"/>
                    <a:pt x="1" y="1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8" y="7"/>
                    <a:pt x="6" y="17"/>
                    <a:pt x="6" y="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4" name="Freeform 2459"/>
            <p:cNvSpPr>
              <a:spLocks/>
            </p:cNvSpPr>
            <p:nvPr/>
          </p:nvSpPr>
          <p:spPr bwMode="auto">
            <a:xfrm>
              <a:off x="736599" y="2560638"/>
              <a:ext cx="3175" cy="41275"/>
            </a:xfrm>
            <a:custGeom>
              <a:avLst/>
              <a:gdLst>
                <a:gd name="T0" fmla="*/ 2 w 2"/>
                <a:gd name="T1" fmla="*/ 25 h 27"/>
                <a:gd name="T2" fmla="*/ 2 w 2"/>
                <a:gd name="T3" fmla="*/ 1 h 27"/>
                <a:gd name="T4" fmla="*/ 1 w 2"/>
                <a:gd name="T5" fmla="*/ 1 h 27"/>
                <a:gd name="T6" fmla="*/ 0 w 2"/>
                <a:gd name="T7" fmla="*/ 25 h 27"/>
                <a:gd name="T8" fmla="*/ 2 w 2"/>
                <a:gd name="T9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7">
                  <a:moveTo>
                    <a:pt x="2" y="25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2" y="27"/>
                    <a:pt x="2" y="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5" name="Freeform 2460"/>
            <p:cNvSpPr>
              <a:spLocks/>
            </p:cNvSpPr>
            <p:nvPr/>
          </p:nvSpPr>
          <p:spPr bwMode="auto">
            <a:xfrm>
              <a:off x="493712" y="2747963"/>
              <a:ext cx="71438" cy="90488"/>
            </a:xfrm>
            <a:custGeom>
              <a:avLst/>
              <a:gdLst>
                <a:gd name="T0" fmla="*/ 18 w 46"/>
                <a:gd name="T1" fmla="*/ 27 h 58"/>
                <a:gd name="T2" fmla="*/ 1 w 46"/>
                <a:gd name="T3" fmla="*/ 1 h 58"/>
                <a:gd name="T4" fmla="*/ 0 w 46"/>
                <a:gd name="T5" fmla="*/ 1 h 58"/>
                <a:gd name="T6" fmla="*/ 42 w 46"/>
                <a:gd name="T7" fmla="*/ 57 h 58"/>
                <a:gd name="T8" fmla="*/ 44 w 46"/>
                <a:gd name="T9" fmla="*/ 54 h 58"/>
                <a:gd name="T10" fmla="*/ 18 w 46"/>
                <a:gd name="T11" fmla="*/ 2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8">
                  <a:moveTo>
                    <a:pt x="18" y="27"/>
                  </a:moveTo>
                  <a:cubicBezTo>
                    <a:pt x="11" y="19"/>
                    <a:pt x="6" y="10"/>
                    <a:pt x="1" y="1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6" y="23"/>
                    <a:pt x="21" y="47"/>
                    <a:pt x="42" y="57"/>
                  </a:cubicBezTo>
                  <a:cubicBezTo>
                    <a:pt x="44" y="58"/>
                    <a:pt x="46" y="56"/>
                    <a:pt x="44" y="54"/>
                  </a:cubicBezTo>
                  <a:cubicBezTo>
                    <a:pt x="36" y="45"/>
                    <a:pt x="26" y="37"/>
                    <a:pt x="18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6" name="Freeform 2461"/>
            <p:cNvSpPr>
              <a:spLocks/>
            </p:cNvSpPr>
            <p:nvPr/>
          </p:nvSpPr>
          <p:spPr bwMode="auto">
            <a:xfrm>
              <a:off x="468312" y="2773363"/>
              <a:ext cx="69850" cy="103188"/>
            </a:xfrm>
            <a:custGeom>
              <a:avLst/>
              <a:gdLst>
                <a:gd name="T0" fmla="*/ 13 w 45"/>
                <a:gd name="T1" fmla="*/ 4 h 67"/>
                <a:gd name="T2" fmla="*/ 9 w 45"/>
                <a:gd name="T3" fmla="*/ 2 h 67"/>
                <a:gd name="T4" fmla="*/ 7 w 45"/>
                <a:gd name="T5" fmla="*/ 32 h 67"/>
                <a:gd name="T6" fmla="*/ 21 w 45"/>
                <a:gd name="T7" fmla="*/ 52 h 67"/>
                <a:gd name="T8" fmla="*/ 40 w 45"/>
                <a:gd name="T9" fmla="*/ 67 h 67"/>
                <a:gd name="T10" fmla="*/ 45 w 45"/>
                <a:gd name="T11" fmla="*/ 64 h 67"/>
                <a:gd name="T12" fmla="*/ 27 w 45"/>
                <a:gd name="T13" fmla="*/ 35 h 67"/>
                <a:gd name="T14" fmla="*/ 13 w 45"/>
                <a:gd name="T15" fmla="*/ 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67">
                  <a:moveTo>
                    <a:pt x="13" y="4"/>
                  </a:moveTo>
                  <a:cubicBezTo>
                    <a:pt x="14" y="2"/>
                    <a:pt x="11" y="0"/>
                    <a:pt x="9" y="2"/>
                  </a:cubicBezTo>
                  <a:cubicBezTo>
                    <a:pt x="0" y="10"/>
                    <a:pt x="2" y="21"/>
                    <a:pt x="7" y="32"/>
                  </a:cubicBezTo>
                  <a:cubicBezTo>
                    <a:pt x="10" y="39"/>
                    <a:pt x="16" y="46"/>
                    <a:pt x="21" y="52"/>
                  </a:cubicBezTo>
                  <a:cubicBezTo>
                    <a:pt x="26" y="58"/>
                    <a:pt x="31" y="66"/>
                    <a:pt x="40" y="67"/>
                  </a:cubicBezTo>
                  <a:cubicBezTo>
                    <a:pt x="42" y="67"/>
                    <a:pt x="44" y="66"/>
                    <a:pt x="45" y="64"/>
                  </a:cubicBezTo>
                  <a:cubicBezTo>
                    <a:pt x="45" y="52"/>
                    <a:pt x="34" y="43"/>
                    <a:pt x="27" y="35"/>
                  </a:cubicBezTo>
                  <a:cubicBezTo>
                    <a:pt x="21" y="28"/>
                    <a:pt x="9" y="14"/>
                    <a:pt x="13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7" name="Freeform 2462"/>
            <p:cNvSpPr>
              <a:spLocks/>
            </p:cNvSpPr>
            <p:nvPr/>
          </p:nvSpPr>
          <p:spPr bwMode="auto">
            <a:xfrm>
              <a:off x="249237" y="2430463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8" name="Freeform 2463"/>
            <p:cNvSpPr>
              <a:spLocks/>
            </p:cNvSpPr>
            <p:nvPr/>
          </p:nvSpPr>
          <p:spPr bwMode="auto">
            <a:xfrm>
              <a:off x="330199" y="2633663"/>
              <a:ext cx="19050" cy="19050"/>
            </a:xfrm>
            <a:custGeom>
              <a:avLst/>
              <a:gdLst>
                <a:gd name="T0" fmla="*/ 9 w 12"/>
                <a:gd name="T1" fmla="*/ 12 h 12"/>
                <a:gd name="T2" fmla="*/ 12 w 12"/>
                <a:gd name="T3" fmla="*/ 9 h 12"/>
                <a:gd name="T4" fmla="*/ 9 w 12"/>
                <a:gd name="T5" fmla="*/ 5 h 12"/>
                <a:gd name="T6" fmla="*/ 9 w 12"/>
                <a:gd name="T7" fmla="*/ 5 h 12"/>
                <a:gd name="T8" fmla="*/ 8 w 12"/>
                <a:gd name="T9" fmla="*/ 5 h 12"/>
                <a:gd name="T10" fmla="*/ 7 w 12"/>
                <a:gd name="T11" fmla="*/ 5 h 12"/>
                <a:gd name="T12" fmla="*/ 6 w 12"/>
                <a:gd name="T13" fmla="*/ 2 h 12"/>
                <a:gd name="T14" fmla="*/ 2 w 12"/>
                <a:gd name="T15" fmla="*/ 0 h 12"/>
                <a:gd name="T16" fmla="*/ 0 w 12"/>
                <a:gd name="T17" fmla="*/ 4 h 12"/>
                <a:gd name="T18" fmla="*/ 9 w 12"/>
                <a:gd name="T1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9" y="12"/>
                  </a:moveTo>
                  <a:cubicBezTo>
                    <a:pt x="11" y="12"/>
                    <a:pt x="12" y="10"/>
                    <a:pt x="12" y="9"/>
                  </a:cubicBezTo>
                  <a:cubicBezTo>
                    <a:pt x="12" y="7"/>
                    <a:pt x="11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4"/>
                    <a:pt x="6" y="3"/>
                    <a:pt x="6" y="2"/>
                  </a:cubicBezTo>
                  <a:cubicBezTo>
                    <a:pt x="6" y="1"/>
                    <a:pt x="4" y="0"/>
                    <a:pt x="2" y="0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1" y="8"/>
                    <a:pt x="5" y="12"/>
                    <a:pt x="9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" name="Freeform 2464"/>
            <p:cNvSpPr>
              <a:spLocks/>
            </p:cNvSpPr>
            <p:nvPr/>
          </p:nvSpPr>
          <p:spPr bwMode="auto">
            <a:xfrm>
              <a:off x="396874" y="2584450"/>
              <a:ext cx="23813" cy="33338"/>
            </a:xfrm>
            <a:custGeom>
              <a:avLst/>
              <a:gdLst>
                <a:gd name="T0" fmla="*/ 4 w 15"/>
                <a:gd name="T1" fmla="*/ 19 h 21"/>
                <a:gd name="T2" fmla="*/ 13 w 15"/>
                <a:gd name="T3" fmla="*/ 5 h 21"/>
                <a:gd name="T4" fmla="*/ 10 w 15"/>
                <a:gd name="T5" fmla="*/ 1 h 21"/>
                <a:gd name="T6" fmla="*/ 1 w 15"/>
                <a:gd name="T7" fmla="*/ 18 h 21"/>
                <a:gd name="T8" fmla="*/ 4 w 15"/>
                <a:gd name="T9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1">
                  <a:moveTo>
                    <a:pt x="4" y="19"/>
                  </a:moveTo>
                  <a:cubicBezTo>
                    <a:pt x="5" y="13"/>
                    <a:pt x="7" y="8"/>
                    <a:pt x="13" y="5"/>
                  </a:cubicBezTo>
                  <a:cubicBezTo>
                    <a:pt x="15" y="4"/>
                    <a:pt x="13" y="0"/>
                    <a:pt x="10" y="1"/>
                  </a:cubicBezTo>
                  <a:cubicBezTo>
                    <a:pt x="4" y="5"/>
                    <a:pt x="0" y="11"/>
                    <a:pt x="1" y="18"/>
                  </a:cubicBezTo>
                  <a:cubicBezTo>
                    <a:pt x="1" y="20"/>
                    <a:pt x="4" y="21"/>
                    <a:pt x="4" y="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0" name="Freeform 2465"/>
            <p:cNvSpPr>
              <a:spLocks/>
            </p:cNvSpPr>
            <p:nvPr/>
          </p:nvSpPr>
          <p:spPr bwMode="auto">
            <a:xfrm>
              <a:off x="407987" y="2671763"/>
              <a:ext cx="15875" cy="6350"/>
            </a:xfrm>
            <a:custGeom>
              <a:avLst/>
              <a:gdLst>
                <a:gd name="T0" fmla="*/ 1 w 10"/>
                <a:gd name="T1" fmla="*/ 0 h 4"/>
                <a:gd name="T2" fmla="*/ 1 w 10"/>
                <a:gd name="T3" fmla="*/ 3 h 4"/>
                <a:gd name="T4" fmla="*/ 4 w 10"/>
                <a:gd name="T5" fmla="*/ 3 h 4"/>
                <a:gd name="T6" fmla="*/ 7 w 10"/>
                <a:gd name="T7" fmla="*/ 4 h 4"/>
                <a:gd name="T8" fmla="*/ 7 w 10"/>
                <a:gd name="T9" fmla="*/ 0 h 4"/>
                <a:gd name="T10" fmla="*/ 4 w 10"/>
                <a:gd name="T11" fmla="*/ 0 h 4"/>
                <a:gd name="T12" fmla="*/ 1 w 1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1" y="0"/>
                  </a:moveTo>
                  <a:cubicBezTo>
                    <a:pt x="0" y="1"/>
                    <a:pt x="0" y="3"/>
                    <a:pt x="1" y="3"/>
                  </a:cubicBezTo>
                  <a:cubicBezTo>
                    <a:pt x="2" y="3"/>
                    <a:pt x="3" y="3"/>
                    <a:pt x="4" y="3"/>
                  </a:cubicBezTo>
                  <a:cubicBezTo>
                    <a:pt x="5" y="4"/>
                    <a:pt x="6" y="4"/>
                    <a:pt x="7" y="4"/>
                  </a:cubicBezTo>
                  <a:cubicBezTo>
                    <a:pt x="10" y="4"/>
                    <a:pt x="10" y="0"/>
                    <a:pt x="7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1" name="Freeform 2466"/>
            <p:cNvSpPr>
              <a:spLocks/>
            </p:cNvSpPr>
            <p:nvPr/>
          </p:nvSpPr>
          <p:spPr bwMode="auto">
            <a:xfrm>
              <a:off x="320674" y="2690813"/>
              <a:ext cx="30163" cy="20638"/>
            </a:xfrm>
            <a:custGeom>
              <a:avLst/>
              <a:gdLst>
                <a:gd name="T0" fmla="*/ 14 w 19"/>
                <a:gd name="T1" fmla="*/ 6 h 13"/>
                <a:gd name="T2" fmla="*/ 4 w 19"/>
                <a:gd name="T3" fmla="*/ 1 h 13"/>
                <a:gd name="T4" fmla="*/ 2 w 19"/>
                <a:gd name="T5" fmla="*/ 1 h 13"/>
                <a:gd name="T6" fmla="*/ 16 w 19"/>
                <a:gd name="T7" fmla="*/ 10 h 13"/>
                <a:gd name="T8" fmla="*/ 14 w 19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3">
                  <a:moveTo>
                    <a:pt x="14" y="6"/>
                  </a:moveTo>
                  <a:cubicBezTo>
                    <a:pt x="10" y="8"/>
                    <a:pt x="5" y="6"/>
                    <a:pt x="4" y="1"/>
                  </a:cubicBezTo>
                  <a:cubicBezTo>
                    <a:pt x="4" y="0"/>
                    <a:pt x="2" y="0"/>
                    <a:pt x="2" y="1"/>
                  </a:cubicBezTo>
                  <a:cubicBezTo>
                    <a:pt x="0" y="10"/>
                    <a:pt x="9" y="13"/>
                    <a:pt x="16" y="10"/>
                  </a:cubicBezTo>
                  <a:cubicBezTo>
                    <a:pt x="19" y="8"/>
                    <a:pt x="17" y="5"/>
                    <a:pt x="14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2" name="Freeform 2467"/>
            <p:cNvSpPr>
              <a:spLocks/>
            </p:cNvSpPr>
            <p:nvPr/>
          </p:nvSpPr>
          <p:spPr bwMode="auto">
            <a:xfrm>
              <a:off x="369887" y="2571750"/>
              <a:ext cx="15875" cy="12700"/>
            </a:xfrm>
            <a:custGeom>
              <a:avLst/>
              <a:gdLst>
                <a:gd name="T0" fmla="*/ 2 w 10"/>
                <a:gd name="T1" fmla="*/ 7 h 9"/>
                <a:gd name="T2" fmla="*/ 4 w 10"/>
                <a:gd name="T3" fmla="*/ 4 h 9"/>
                <a:gd name="T4" fmla="*/ 6 w 10"/>
                <a:gd name="T5" fmla="*/ 7 h 9"/>
                <a:gd name="T6" fmla="*/ 9 w 10"/>
                <a:gd name="T7" fmla="*/ 5 h 9"/>
                <a:gd name="T8" fmla="*/ 4 w 10"/>
                <a:gd name="T9" fmla="*/ 0 h 9"/>
                <a:gd name="T10" fmla="*/ 2 w 10"/>
                <a:gd name="T11" fmla="*/ 2 h 9"/>
                <a:gd name="T12" fmla="*/ 0 w 10"/>
                <a:gd name="T13" fmla="*/ 6 h 9"/>
                <a:gd name="T14" fmla="*/ 2 w 10"/>
                <a:gd name="T1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9">
                  <a:moveTo>
                    <a:pt x="2" y="7"/>
                  </a:moveTo>
                  <a:cubicBezTo>
                    <a:pt x="3" y="7"/>
                    <a:pt x="4" y="5"/>
                    <a:pt x="4" y="4"/>
                  </a:cubicBezTo>
                  <a:cubicBezTo>
                    <a:pt x="5" y="5"/>
                    <a:pt x="5" y="6"/>
                    <a:pt x="6" y="7"/>
                  </a:cubicBezTo>
                  <a:cubicBezTo>
                    <a:pt x="7" y="9"/>
                    <a:pt x="10" y="7"/>
                    <a:pt x="9" y="5"/>
                  </a:cubicBezTo>
                  <a:cubicBezTo>
                    <a:pt x="8" y="4"/>
                    <a:pt x="7" y="0"/>
                    <a:pt x="4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7"/>
                    <a:pt x="1" y="7"/>
                    <a:pt x="2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3" name="Freeform 2468"/>
            <p:cNvSpPr>
              <a:spLocks/>
            </p:cNvSpPr>
            <p:nvPr/>
          </p:nvSpPr>
          <p:spPr bwMode="auto">
            <a:xfrm>
              <a:off x="344487" y="2676525"/>
              <a:ext cx="134938" cy="100013"/>
            </a:xfrm>
            <a:custGeom>
              <a:avLst/>
              <a:gdLst>
                <a:gd name="T0" fmla="*/ 46 w 87"/>
                <a:gd name="T1" fmla="*/ 41 h 64"/>
                <a:gd name="T2" fmla="*/ 45 w 87"/>
                <a:gd name="T3" fmla="*/ 59 h 64"/>
                <a:gd name="T4" fmla="*/ 52 w 87"/>
                <a:gd name="T5" fmla="*/ 59 h 64"/>
                <a:gd name="T6" fmla="*/ 56 w 87"/>
                <a:gd name="T7" fmla="*/ 42 h 64"/>
                <a:gd name="T8" fmla="*/ 60 w 87"/>
                <a:gd name="T9" fmla="*/ 39 h 64"/>
                <a:gd name="T10" fmla="*/ 64 w 87"/>
                <a:gd name="T11" fmla="*/ 38 h 64"/>
                <a:gd name="T12" fmla="*/ 65 w 87"/>
                <a:gd name="T13" fmla="*/ 44 h 64"/>
                <a:gd name="T14" fmla="*/ 68 w 87"/>
                <a:gd name="T15" fmla="*/ 44 h 64"/>
                <a:gd name="T16" fmla="*/ 71 w 87"/>
                <a:gd name="T17" fmla="*/ 34 h 64"/>
                <a:gd name="T18" fmla="*/ 86 w 87"/>
                <a:gd name="T19" fmla="*/ 14 h 64"/>
                <a:gd name="T20" fmla="*/ 84 w 87"/>
                <a:gd name="T21" fmla="*/ 13 h 64"/>
                <a:gd name="T22" fmla="*/ 75 w 87"/>
                <a:gd name="T23" fmla="*/ 24 h 64"/>
                <a:gd name="T24" fmla="*/ 75 w 87"/>
                <a:gd name="T25" fmla="*/ 23 h 64"/>
                <a:gd name="T26" fmla="*/ 72 w 87"/>
                <a:gd name="T27" fmla="*/ 21 h 64"/>
                <a:gd name="T28" fmla="*/ 64 w 87"/>
                <a:gd name="T29" fmla="*/ 30 h 64"/>
                <a:gd name="T30" fmla="*/ 64 w 87"/>
                <a:gd name="T31" fmla="*/ 32 h 64"/>
                <a:gd name="T32" fmla="*/ 62 w 87"/>
                <a:gd name="T33" fmla="*/ 33 h 64"/>
                <a:gd name="T34" fmla="*/ 62 w 87"/>
                <a:gd name="T35" fmla="*/ 29 h 64"/>
                <a:gd name="T36" fmla="*/ 60 w 87"/>
                <a:gd name="T37" fmla="*/ 29 h 64"/>
                <a:gd name="T38" fmla="*/ 59 w 87"/>
                <a:gd name="T39" fmla="*/ 34 h 64"/>
                <a:gd name="T40" fmla="*/ 58 w 87"/>
                <a:gd name="T41" fmla="*/ 35 h 64"/>
                <a:gd name="T42" fmla="*/ 57 w 87"/>
                <a:gd name="T43" fmla="*/ 19 h 64"/>
                <a:gd name="T44" fmla="*/ 56 w 87"/>
                <a:gd name="T45" fmla="*/ 19 h 64"/>
                <a:gd name="T46" fmla="*/ 56 w 87"/>
                <a:gd name="T47" fmla="*/ 18 h 64"/>
                <a:gd name="T48" fmla="*/ 61 w 87"/>
                <a:gd name="T49" fmla="*/ 9 h 64"/>
                <a:gd name="T50" fmla="*/ 62 w 87"/>
                <a:gd name="T51" fmla="*/ 1 h 64"/>
                <a:gd name="T52" fmla="*/ 59 w 87"/>
                <a:gd name="T53" fmla="*/ 1 h 64"/>
                <a:gd name="T54" fmla="*/ 53 w 87"/>
                <a:gd name="T55" fmla="*/ 16 h 64"/>
                <a:gd name="T56" fmla="*/ 54 w 87"/>
                <a:gd name="T57" fmla="*/ 19 h 64"/>
                <a:gd name="T58" fmla="*/ 53 w 87"/>
                <a:gd name="T59" fmla="*/ 19 h 64"/>
                <a:gd name="T60" fmla="*/ 53 w 87"/>
                <a:gd name="T61" fmla="*/ 20 h 64"/>
                <a:gd name="T62" fmla="*/ 53 w 87"/>
                <a:gd name="T63" fmla="*/ 20 h 64"/>
                <a:gd name="T64" fmla="*/ 53 w 87"/>
                <a:gd name="T65" fmla="*/ 20 h 64"/>
                <a:gd name="T66" fmla="*/ 52 w 87"/>
                <a:gd name="T67" fmla="*/ 21 h 64"/>
                <a:gd name="T68" fmla="*/ 48 w 87"/>
                <a:gd name="T69" fmla="*/ 35 h 64"/>
                <a:gd name="T70" fmla="*/ 47 w 87"/>
                <a:gd name="T71" fmla="*/ 37 h 64"/>
                <a:gd name="T72" fmla="*/ 43 w 87"/>
                <a:gd name="T73" fmla="*/ 37 h 64"/>
                <a:gd name="T74" fmla="*/ 44 w 87"/>
                <a:gd name="T75" fmla="*/ 36 h 64"/>
                <a:gd name="T76" fmla="*/ 42 w 87"/>
                <a:gd name="T77" fmla="*/ 33 h 64"/>
                <a:gd name="T78" fmla="*/ 37 w 87"/>
                <a:gd name="T79" fmla="*/ 37 h 64"/>
                <a:gd name="T80" fmla="*/ 34 w 87"/>
                <a:gd name="T81" fmla="*/ 36 h 64"/>
                <a:gd name="T82" fmla="*/ 33 w 87"/>
                <a:gd name="T83" fmla="*/ 40 h 64"/>
                <a:gd name="T84" fmla="*/ 23 w 87"/>
                <a:gd name="T85" fmla="*/ 43 h 64"/>
                <a:gd name="T86" fmla="*/ 8 w 87"/>
                <a:gd name="T87" fmla="*/ 29 h 64"/>
                <a:gd name="T88" fmla="*/ 8 w 87"/>
                <a:gd name="T89" fmla="*/ 29 h 64"/>
                <a:gd name="T90" fmla="*/ 7 w 87"/>
                <a:gd name="T91" fmla="*/ 27 h 64"/>
                <a:gd name="T92" fmla="*/ 5 w 87"/>
                <a:gd name="T93" fmla="*/ 27 h 64"/>
                <a:gd name="T94" fmla="*/ 5 w 87"/>
                <a:gd name="T95" fmla="*/ 27 h 64"/>
                <a:gd name="T96" fmla="*/ 7 w 87"/>
                <a:gd name="T97" fmla="*/ 23 h 64"/>
                <a:gd name="T98" fmla="*/ 6 w 87"/>
                <a:gd name="T99" fmla="*/ 22 h 64"/>
                <a:gd name="T100" fmla="*/ 3 w 87"/>
                <a:gd name="T101" fmla="*/ 25 h 64"/>
                <a:gd name="T102" fmla="*/ 1 w 87"/>
                <a:gd name="T103" fmla="*/ 28 h 64"/>
                <a:gd name="T104" fmla="*/ 6 w 87"/>
                <a:gd name="T105" fmla="*/ 32 h 64"/>
                <a:gd name="T106" fmla="*/ 21 w 87"/>
                <a:gd name="T107" fmla="*/ 48 h 64"/>
                <a:gd name="T108" fmla="*/ 39 w 87"/>
                <a:gd name="T109" fmla="*/ 41 h 64"/>
                <a:gd name="T110" fmla="*/ 46 w 87"/>
                <a:gd name="T111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7" h="64">
                  <a:moveTo>
                    <a:pt x="46" y="41"/>
                  </a:moveTo>
                  <a:cubicBezTo>
                    <a:pt x="45" y="47"/>
                    <a:pt x="44" y="53"/>
                    <a:pt x="45" y="59"/>
                  </a:cubicBezTo>
                  <a:cubicBezTo>
                    <a:pt x="45" y="64"/>
                    <a:pt x="52" y="64"/>
                    <a:pt x="52" y="59"/>
                  </a:cubicBezTo>
                  <a:cubicBezTo>
                    <a:pt x="53" y="53"/>
                    <a:pt x="55" y="47"/>
                    <a:pt x="56" y="42"/>
                  </a:cubicBezTo>
                  <a:cubicBezTo>
                    <a:pt x="58" y="41"/>
                    <a:pt x="59" y="40"/>
                    <a:pt x="60" y="39"/>
                  </a:cubicBezTo>
                  <a:cubicBezTo>
                    <a:pt x="62" y="38"/>
                    <a:pt x="63" y="38"/>
                    <a:pt x="64" y="38"/>
                  </a:cubicBezTo>
                  <a:cubicBezTo>
                    <a:pt x="64" y="40"/>
                    <a:pt x="65" y="42"/>
                    <a:pt x="65" y="44"/>
                  </a:cubicBezTo>
                  <a:cubicBezTo>
                    <a:pt x="66" y="46"/>
                    <a:pt x="68" y="46"/>
                    <a:pt x="68" y="44"/>
                  </a:cubicBezTo>
                  <a:cubicBezTo>
                    <a:pt x="69" y="41"/>
                    <a:pt x="70" y="37"/>
                    <a:pt x="71" y="34"/>
                  </a:cubicBezTo>
                  <a:cubicBezTo>
                    <a:pt x="78" y="29"/>
                    <a:pt x="83" y="23"/>
                    <a:pt x="86" y="14"/>
                  </a:cubicBezTo>
                  <a:cubicBezTo>
                    <a:pt x="87" y="13"/>
                    <a:pt x="84" y="12"/>
                    <a:pt x="84" y="13"/>
                  </a:cubicBezTo>
                  <a:cubicBezTo>
                    <a:pt x="81" y="17"/>
                    <a:pt x="78" y="21"/>
                    <a:pt x="75" y="24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5" y="21"/>
                    <a:pt x="73" y="21"/>
                    <a:pt x="72" y="21"/>
                  </a:cubicBezTo>
                  <a:cubicBezTo>
                    <a:pt x="68" y="22"/>
                    <a:pt x="65" y="26"/>
                    <a:pt x="64" y="30"/>
                  </a:cubicBezTo>
                  <a:cubicBezTo>
                    <a:pt x="64" y="31"/>
                    <a:pt x="64" y="32"/>
                    <a:pt x="64" y="32"/>
                  </a:cubicBezTo>
                  <a:cubicBezTo>
                    <a:pt x="63" y="32"/>
                    <a:pt x="63" y="33"/>
                    <a:pt x="62" y="33"/>
                  </a:cubicBezTo>
                  <a:cubicBezTo>
                    <a:pt x="62" y="32"/>
                    <a:pt x="62" y="30"/>
                    <a:pt x="62" y="29"/>
                  </a:cubicBezTo>
                  <a:cubicBezTo>
                    <a:pt x="61" y="28"/>
                    <a:pt x="60" y="28"/>
                    <a:pt x="60" y="29"/>
                  </a:cubicBezTo>
                  <a:cubicBezTo>
                    <a:pt x="59" y="31"/>
                    <a:pt x="59" y="32"/>
                    <a:pt x="59" y="34"/>
                  </a:cubicBezTo>
                  <a:cubicBezTo>
                    <a:pt x="59" y="35"/>
                    <a:pt x="58" y="35"/>
                    <a:pt x="58" y="35"/>
                  </a:cubicBezTo>
                  <a:cubicBezTo>
                    <a:pt x="59" y="30"/>
                    <a:pt x="62" y="23"/>
                    <a:pt x="57" y="19"/>
                  </a:cubicBezTo>
                  <a:cubicBezTo>
                    <a:pt x="57" y="19"/>
                    <a:pt x="56" y="19"/>
                    <a:pt x="56" y="19"/>
                  </a:cubicBezTo>
                  <a:cubicBezTo>
                    <a:pt x="56" y="19"/>
                    <a:pt x="56" y="18"/>
                    <a:pt x="56" y="18"/>
                  </a:cubicBezTo>
                  <a:cubicBezTo>
                    <a:pt x="58" y="15"/>
                    <a:pt x="60" y="12"/>
                    <a:pt x="61" y="9"/>
                  </a:cubicBezTo>
                  <a:cubicBezTo>
                    <a:pt x="62" y="7"/>
                    <a:pt x="62" y="4"/>
                    <a:pt x="62" y="1"/>
                  </a:cubicBezTo>
                  <a:cubicBezTo>
                    <a:pt x="62" y="0"/>
                    <a:pt x="60" y="0"/>
                    <a:pt x="59" y="1"/>
                  </a:cubicBezTo>
                  <a:cubicBezTo>
                    <a:pt x="58" y="7"/>
                    <a:pt x="55" y="11"/>
                    <a:pt x="53" y="16"/>
                  </a:cubicBezTo>
                  <a:cubicBezTo>
                    <a:pt x="52" y="17"/>
                    <a:pt x="53" y="18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20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0"/>
                    <a:pt x="52" y="20"/>
                    <a:pt x="52" y="21"/>
                  </a:cubicBezTo>
                  <a:cubicBezTo>
                    <a:pt x="49" y="24"/>
                    <a:pt x="49" y="31"/>
                    <a:pt x="48" y="35"/>
                  </a:cubicBezTo>
                  <a:cubicBezTo>
                    <a:pt x="47" y="36"/>
                    <a:pt x="47" y="37"/>
                    <a:pt x="47" y="37"/>
                  </a:cubicBezTo>
                  <a:cubicBezTo>
                    <a:pt x="46" y="37"/>
                    <a:pt x="44" y="37"/>
                    <a:pt x="43" y="37"/>
                  </a:cubicBezTo>
                  <a:cubicBezTo>
                    <a:pt x="43" y="37"/>
                    <a:pt x="43" y="36"/>
                    <a:pt x="44" y="36"/>
                  </a:cubicBezTo>
                  <a:cubicBezTo>
                    <a:pt x="45" y="34"/>
                    <a:pt x="43" y="33"/>
                    <a:pt x="42" y="33"/>
                  </a:cubicBezTo>
                  <a:cubicBezTo>
                    <a:pt x="40" y="35"/>
                    <a:pt x="38" y="36"/>
                    <a:pt x="37" y="37"/>
                  </a:cubicBezTo>
                  <a:cubicBezTo>
                    <a:pt x="36" y="37"/>
                    <a:pt x="35" y="37"/>
                    <a:pt x="34" y="36"/>
                  </a:cubicBezTo>
                  <a:cubicBezTo>
                    <a:pt x="32" y="36"/>
                    <a:pt x="31" y="39"/>
                    <a:pt x="33" y="40"/>
                  </a:cubicBezTo>
                  <a:cubicBezTo>
                    <a:pt x="30" y="41"/>
                    <a:pt x="27" y="43"/>
                    <a:pt x="23" y="43"/>
                  </a:cubicBezTo>
                  <a:cubicBezTo>
                    <a:pt x="15" y="44"/>
                    <a:pt x="10" y="36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8"/>
                    <a:pt x="7" y="27"/>
                  </a:cubicBezTo>
                  <a:cubicBezTo>
                    <a:pt x="6" y="27"/>
                    <a:pt x="6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6"/>
                    <a:pt x="6" y="24"/>
                    <a:pt x="7" y="23"/>
                  </a:cubicBezTo>
                  <a:cubicBezTo>
                    <a:pt x="7" y="23"/>
                    <a:pt x="6" y="22"/>
                    <a:pt x="6" y="22"/>
                  </a:cubicBezTo>
                  <a:cubicBezTo>
                    <a:pt x="5" y="23"/>
                    <a:pt x="4" y="24"/>
                    <a:pt x="3" y="25"/>
                  </a:cubicBezTo>
                  <a:cubicBezTo>
                    <a:pt x="2" y="26"/>
                    <a:pt x="1" y="27"/>
                    <a:pt x="1" y="28"/>
                  </a:cubicBezTo>
                  <a:cubicBezTo>
                    <a:pt x="0" y="31"/>
                    <a:pt x="3" y="33"/>
                    <a:pt x="6" y="32"/>
                  </a:cubicBezTo>
                  <a:cubicBezTo>
                    <a:pt x="8" y="39"/>
                    <a:pt x="12" y="46"/>
                    <a:pt x="21" y="48"/>
                  </a:cubicBezTo>
                  <a:cubicBezTo>
                    <a:pt x="28" y="49"/>
                    <a:pt x="34" y="45"/>
                    <a:pt x="39" y="41"/>
                  </a:cubicBezTo>
                  <a:cubicBezTo>
                    <a:pt x="42" y="41"/>
                    <a:pt x="44" y="41"/>
                    <a:pt x="46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4" name="Freeform 2469"/>
            <p:cNvSpPr>
              <a:spLocks/>
            </p:cNvSpPr>
            <p:nvPr/>
          </p:nvSpPr>
          <p:spPr bwMode="auto">
            <a:xfrm>
              <a:off x="442912" y="2587625"/>
              <a:ext cx="30163" cy="36513"/>
            </a:xfrm>
            <a:custGeom>
              <a:avLst/>
              <a:gdLst>
                <a:gd name="T0" fmla="*/ 3 w 19"/>
                <a:gd name="T1" fmla="*/ 17 h 23"/>
                <a:gd name="T2" fmla="*/ 5 w 19"/>
                <a:gd name="T3" fmla="*/ 17 h 23"/>
                <a:gd name="T4" fmla="*/ 6 w 19"/>
                <a:gd name="T5" fmla="*/ 17 h 23"/>
                <a:gd name="T6" fmla="*/ 7 w 19"/>
                <a:gd name="T7" fmla="*/ 20 h 23"/>
                <a:gd name="T8" fmla="*/ 11 w 19"/>
                <a:gd name="T9" fmla="*/ 20 h 23"/>
                <a:gd name="T10" fmla="*/ 11 w 19"/>
                <a:gd name="T11" fmla="*/ 19 h 23"/>
                <a:gd name="T12" fmla="*/ 13 w 19"/>
                <a:gd name="T13" fmla="*/ 21 h 23"/>
                <a:gd name="T14" fmla="*/ 16 w 19"/>
                <a:gd name="T15" fmla="*/ 18 h 23"/>
                <a:gd name="T16" fmla="*/ 11 w 19"/>
                <a:gd name="T17" fmla="*/ 15 h 23"/>
                <a:gd name="T18" fmla="*/ 11 w 19"/>
                <a:gd name="T19" fmla="*/ 13 h 23"/>
                <a:gd name="T20" fmla="*/ 18 w 19"/>
                <a:gd name="T21" fmla="*/ 14 h 23"/>
                <a:gd name="T22" fmla="*/ 18 w 19"/>
                <a:gd name="T23" fmla="*/ 12 h 23"/>
                <a:gd name="T24" fmla="*/ 10 w 19"/>
                <a:gd name="T25" fmla="*/ 9 h 23"/>
                <a:gd name="T26" fmla="*/ 4 w 19"/>
                <a:gd name="T27" fmla="*/ 1 h 23"/>
                <a:gd name="T28" fmla="*/ 1 w 19"/>
                <a:gd name="T29" fmla="*/ 1 h 23"/>
                <a:gd name="T30" fmla="*/ 6 w 19"/>
                <a:gd name="T31" fmla="*/ 10 h 23"/>
                <a:gd name="T32" fmla="*/ 5 w 19"/>
                <a:gd name="T33" fmla="*/ 10 h 23"/>
                <a:gd name="T34" fmla="*/ 1 w 19"/>
                <a:gd name="T35" fmla="*/ 11 h 23"/>
                <a:gd name="T36" fmla="*/ 1 w 19"/>
                <a:gd name="T37" fmla="*/ 15 h 23"/>
                <a:gd name="T38" fmla="*/ 3 w 19"/>
                <a:gd name="T39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23">
                  <a:moveTo>
                    <a:pt x="3" y="17"/>
                  </a:moveTo>
                  <a:cubicBezTo>
                    <a:pt x="4" y="17"/>
                    <a:pt x="4" y="17"/>
                    <a:pt x="5" y="17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7" y="22"/>
                    <a:pt x="10" y="22"/>
                    <a:pt x="11" y="20"/>
                  </a:cubicBezTo>
                  <a:cubicBezTo>
                    <a:pt x="11" y="20"/>
                    <a:pt x="11" y="19"/>
                    <a:pt x="11" y="19"/>
                  </a:cubicBezTo>
                  <a:cubicBezTo>
                    <a:pt x="12" y="20"/>
                    <a:pt x="13" y="20"/>
                    <a:pt x="13" y="21"/>
                  </a:cubicBezTo>
                  <a:cubicBezTo>
                    <a:pt x="15" y="23"/>
                    <a:pt x="18" y="20"/>
                    <a:pt x="16" y="18"/>
                  </a:cubicBezTo>
                  <a:cubicBezTo>
                    <a:pt x="15" y="17"/>
                    <a:pt x="13" y="16"/>
                    <a:pt x="11" y="15"/>
                  </a:cubicBezTo>
                  <a:cubicBezTo>
                    <a:pt x="11" y="15"/>
                    <a:pt x="11" y="14"/>
                    <a:pt x="11" y="13"/>
                  </a:cubicBezTo>
                  <a:cubicBezTo>
                    <a:pt x="13" y="14"/>
                    <a:pt x="16" y="15"/>
                    <a:pt x="18" y="14"/>
                  </a:cubicBezTo>
                  <a:cubicBezTo>
                    <a:pt x="19" y="14"/>
                    <a:pt x="19" y="12"/>
                    <a:pt x="18" y="12"/>
                  </a:cubicBezTo>
                  <a:cubicBezTo>
                    <a:pt x="15" y="12"/>
                    <a:pt x="12" y="11"/>
                    <a:pt x="10" y="9"/>
                  </a:cubicBezTo>
                  <a:cubicBezTo>
                    <a:pt x="7" y="7"/>
                    <a:pt x="6" y="3"/>
                    <a:pt x="4" y="1"/>
                  </a:cubicBezTo>
                  <a:cubicBezTo>
                    <a:pt x="3" y="0"/>
                    <a:pt x="1" y="0"/>
                    <a:pt x="1" y="1"/>
                  </a:cubicBezTo>
                  <a:cubicBezTo>
                    <a:pt x="1" y="5"/>
                    <a:pt x="3" y="8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4" y="10"/>
                    <a:pt x="3" y="10"/>
                    <a:pt x="1" y="11"/>
                  </a:cubicBezTo>
                  <a:cubicBezTo>
                    <a:pt x="0" y="12"/>
                    <a:pt x="0" y="14"/>
                    <a:pt x="1" y="15"/>
                  </a:cubicBezTo>
                  <a:cubicBezTo>
                    <a:pt x="2" y="16"/>
                    <a:pt x="3" y="17"/>
                    <a:pt x="3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5" name="Freeform 2470"/>
            <p:cNvSpPr>
              <a:spLocks/>
            </p:cNvSpPr>
            <p:nvPr/>
          </p:nvSpPr>
          <p:spPr bwMode="auto">
            <a:xfrm>
              <a:off x="377824" y="2643188"/>
              <a:ext cx="25400" cy="44450"/>
            </a:xfrm>
            <a:custGeom>
              <a:avLst/>
              <a:gdLst>
                <a:gd name="T0" fmla="*/ 5 w 16"/>
                <a:gd name="T1" fmla="*/ 15 h 29"/>
                <a:gd name="T2" fmla="*/ 4 w 16"/>
                <a:gd name="T3" fmla="*/ 20 h 29"/>
                <a:gd name="T4" fmla="*/ 3 w 16"/>
                <a:gd name="T5" fmla="*/ 20 h 29"/>
                <a:gd name="T6" fmla="*/ 1 w 16"/>
                <a:gd name="T7" fmla="*/ 21 h 29"/>
                <a:gd name="T8" fmla="*/ 2 w 16"/>
                <a:gd name="T9" fmla="*/ 24 h 29"/>
                <a:gd name="T10" fmla="*/ 1 w 16"/>
                <a:gd name="T11" fmla="*/ 25 h 29"/>
                <a:gd name="T12" fmla="*/ 3 w 16"/>
                <a:gd name="T13" fmla="*/ 28 h 29"/>
                <a:gd name="T14" fmla="*/ 5 w 16"/>
                <a:gd name="T15" fmla="*/ 28 h 29"/>
                <a:gd name="T16" fmla="*/ 6 w 16"/>
                <a:gd name="T17" fmla="*/ 28 h 29"/>
                <a:gd name="T18" fmla="*/ 15 w 16"/>
                <a:gd name="T19" fmla="*/ 28 h 29"/>
                <a:gd name="T20" fmla="*/ 15 w 16"/>
                <a:gd name="T21" fmla="*/ 25 h 29"/>
                <a:gd name="T22" fmla="*/ 10 w 16"/>
                <a:gd name="T23" fmla="*/ 24 h 29"/>
                <a:gd name="T24" fmla="*/ 13 w 16"/>
                <a:gd name="T25" fmla="*/ 19 h 29"/>
                <a:gd name="T26" fmla="*/ 10 w 16"/>
                <a:gd name="T27" fmla="*/ 0 h 29"/>
                <a:gd name="T28" fmla="*/ 6 w 16"/>
                <a:gd name="T29" fmla="*/ 1 h 29"/>
                <a:gd name="T30" fmla="*/ 5 w 16"/>
                <a:gd name="T31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9">
                  <a:moveTo>
                    <a:pt x="5" y="15"/>
                  </a:moveTo>
                  <a:cubicBezTo>
                    <a:pt x="5" y="17"/>
                    <a:pt x="4" y="19"/>
                    <a:pt x="4" y="20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2" y="18"/>
                    <a:pt x="1" y="20"/>
                    <a:pt x="1" y="21"/>
                  </a:cubicBezTo>
                  <a:cubicBezTo>
                    <a:pt x="1" y="22"/>
                    <a:pt x="2" y="23"/>
                    <a:pt x="2" y="24"/>
                  </a:cubicBezTo>
                  <a:cubicBezTo>
                    <a:pt x="2" y="25"/>
                    <a:pt x="1" y="25"/>
                    <a:pt x="1" y="25"/>
                  </a:cubicBezTo>
                  <a:cubicBezTo>
                    <a:pt x="0" y="27"/>
                    <a:pt x="1" y="29"/>
                    <a:pt x="3" y="28"/>
                  </a:cubicBezTo>
                  <a:cubicBezTo>
                    <a:pt x="4" y="28"/>
                    <a:pt x="4" y="28"/>
                    <a:pt x="5" y="28"/>
                  </a:cubicBezTo>
                  <a:cubicBezTo>
                    <a:pt x="5" y="28"/>
                    <a:pt x="5" y="28"/>
                    <a:pt x="6" y="28"/>
                  </a:cubicBezTo>
                  <a:cubicBezTo>
                    <a:pt x="9" y="29"/>
                    <a:pt x="12" y="29"/>
                    <a:pt x="15" y="28"/>
                  </a:cubicBezTo>
                  <a:cubicBezTo>
                    <a:pt x="16" y="28"/>
                    <a:pt x="16" y="26"/>
                    <a:pt x="15" y="25"/>
                  </a:cubicBezTo>
                  <a:cubicBezTo>
                    <a:pt x="13" y="25"/>
                    <a:pt x="11" y="24"/>
                    <a:pt x="10" y="24"/>
                  </a:cubicBezTo>
                  <a:cubicBezTo>
                    <a:pt x="11" y="22"/>
                    <a:pt x="12" y="21"/>
                    <a:pt x="13" y="19"/>
                  </a:cubicBezTo>
                  <a:cubicBezTo>
                    <a:pt x="15" y="13"/>
                    <a:pt x="15" y="4"/>
                    <a:pt x="10" y="0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4" y="5"/>
                    <a:pt x="6" y="10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6" name="Freeform 2471"/>
            <p:cNvSpPr>
              <a:spLocks/>
            </p:cNvSpPr>
            <p:nvPr/>
          </p:nvSpPr>
          <p:spPr bwMode="auto">
            <a:xfrm>
              <a:off x="350837" y="2632075"/>
              <a:ext cx="20638" cy="25400"/>
            </a:xfrm>
            <a:custGeom>
              <a:avLst/>
              <a:gdLst>
                <a:gd name="T0" fmla="*/ 2 w 14"/>
                <a:gd name="T1" fmla="*/ 5 h 17"/>
                <a:gd name="T2" fmla="*/ 7 w 14"/>
                <a:gd name="T3" fmla="*/ 7 h 17"/>
                <a:gd name="T4" fmla="*/ 8 w 14"/>
                <a:gd name="T5" fmla="*/ 8 h 17"/>
                <a:gd name="T6" fmla="*/ 8 w 14"/>
                <a:gd name="T7" fmla="*/ 11 h 17"/>
                <a:gd name="T8" fmla="*/ 7 w 14"/>
                <a:gd name="T9" fmla="*/ 15 h 17"/>
                <a:gd name="T10" fmla="*/ 9 w 14"/>
                <a:gd name="T11" fmla="*/ 16 h 17"/>
                <a:gd name="T12" fmla="*/ 13 w 14"/>
                <a:gd name="T13" fmla="*/ 6 h 17"/>
                <a:gd name="T14" fmla="*/ 10 w 14"/>
                <a:gd name="T15" fmla="*/ 2 h 17"/>
                <a:gd name="T16" fmla="*/ 2 w 14"/>
                <a:gd name="T17" fmla="*/ 2 h 17"/>
                <a:gd name="T18" fmla="*/ 2 w 14"/>
                <a:gd name="T1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7">
                  <a:moveTo>
                    <a:pt x="2" y="5"/>
                  </a:moveTo>
                  <a:cubicBezTo>
                    <a:pt x="4" y="6"/>
                    <a:pt x="5" y="7"/>
                    <a:pt x="7" y="7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9" y="9"/>
                    <a:pt x="8" y="10"/>
                    <a:pt x="8" y="11"/>
                  </a:cubicBezTo>
                  <a:cubicBezTo>
                    <a:pt x="8" y="13"/>
                    <a:pt x="8" y="14"/>
                    <a:pt x="7" y="15"/>
                  </a:cubicBezTo>
                  <a:cubicBezTo>
                    <a:pt x="7" y="16"/>
                    <a:pt x="8" y="17"/>
                    <a:pt x="9" y="16"/>
                  </a:cubicBezTo>
                  <a:cubicBezTo>
                    <a:pt x="11" y="13"/>
                    <a:pt x="14" y="10"/>
                    <a:pt x="13" y="6"/>
                  </a:cubicBezTo>
                  <a:cubicBezTo>
                    <a:pt x="13" y="4"/>
                    <a:pt x="12" y="3"/>
                    <a:pt x="10" y="2"/>
                  </a:cubicBezTo>
                  <a:cubicBezTo>
                    <a:pt x="8" y="0"/>
                    <a:pt x="4" y="1"/>
                    <a:pt x="2" y="2"/>
                  </a:cubicBezTo>
                  <a:cubicBezTo>
                    <a:pt x="0" y="2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7" name="Freeform 2472"/>
            <p:cNvSpPr>
              <a:spLocks/>
            </p:cNvSpPr>
            <p:nvPr/>
          </p:nvSpPr>
          <p:spPr bwMode="auto">
            <a:xfrm>
              <a:off x="355599" y="2714625"/>
              <a:ext cx="19050" cy="19050"/>
            </a:xfrm>
            <a:custGeom>
              <a:avLst/>
              <a:gdLst>
                <a:gd name="T0" fmla="*/ 9 w 13"/>
                <a:gd name="T1" fmla="*/ 3 h 13"/>
                <a:gd name="T2" fmla="*/ 2 w 13"/>
                <a:gd name="T3" fmla="*/ 2 h 13"/>
                <a:gd name="T4" fmla="*/ 3 w 13"/>
                <a:gd name="T5" fmla="*/ 9 h 13"/>
                <a:gd name="T6" fmla="*/ 7 w 13"/>
                <a:gd name="T7" fmla="*/ 11 h 13"/>
                <a:gd name="T8" fmla="*/ 11 w 13"/>
                <a:gd name="T9" fmla="*/ 13 h 13"/>
                <a:gd name="T10" fmla="*/ 13 w 13"/>
                <a:gd name="T11" fmla="*/ 10 h 13"/>
                <a:gd name="T12" fmla="*/ 11 w 13"/>
                <a:gd name="T13" fmla="*/ 6 h 13"/>
                <a:gd name="T14" fmla="*/ 9 w 13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3">
                  <a:moveTo>
                    <a:pt x="9" y="3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1" y="7"/>
                    <a:pt x="3" y="9"/>
                  </a:cubicBezTo>
                  <a:cubicBezTo>
                    <a:pt x="4" y="9"/>
                    <a:pt x="5" y="10"/>
                    <a:pt x="7" y="11"/>
                  </a:cubicBezTo>
                  <a:cubicBezTo>
                    <a:pt x="8" y="12"/>
                    <a:pt x="9" y="13"/>
                    <a:pt x="11" y="13"/>
                  </a:cubicBezTo>
                  <a:cubicBezTo>
                    <a:pt x="12" y="13"/>
                    <a:pt x="13" y="12"/>
                    <a:pt x="13" y="10"/>
                  </a:cubicBezTo>
                  <a:cubicBezTo>
                    <a:pt x="13" y="9"/>
                    <a:pt x="12" y="8"/>
                    <a:pt x="11" y="6"/>
                  </a:cubicBezTo>
                  <a:cubicBezTo>
                    <a:pt x="10" y="5"/>
                    <a:pt x="10" y="4"/>
                    <a:pt x="9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8" name="Freeform 2473"/>
            <p:cNvSpPr>
              <a:spLocks/>
            </p:cNvSpPr>
            <p:nvPr/>
          </p:nvSpPr>
          <p:spPr bwMode="auto">
            <a:xfrm>
              <a:off x="380999" y="2749550"/>
              <a:ext cx="30163" cy="20638"/>
            </a:xfrm>
            <a:custGeom>
              <a:avLst/>
              <a:gdLst>
                <a:gd name="T0" fmla="*/ 18 w 19"/>
                <a:gd name="T1" fmla="*/ 11 h 13"/>
                <a:gd name="T2" fmla="*/ 12 w 19"/>
                <a:gd name="T3" fmla="*/ 8 h 13"/>
                <a:gd name="T4" fmla="*/ 10 w 19"/>
                <a:gd name="T5" fmla="*/ 2 h 13"/>
                <a:gd name="T6" fmla="*/ 2 w 19"/>
                <a:gd name="T7" fmla="*/ 2 h 13"/>
                <a:gd name="T8" fmla="*/ 1 w 19"/>
                <a:gd name="T9" fmla="*/ 9 h 13"/>
                <a:gd name="T10" fmla="*/ 9 w 19"/>
                <a:gd name="T11" fmla="*/ 11 h 13"/>
                <a:gd name="T12" fmla="*/ 18 w 19"/>
                <a:gd name="T13" fmla="*/ 13 h 13"/>
                <a:gd name="T14" fmla="*/ 18 w 19"/>
                <a:gd name="T15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1"/>
                  </a:moveTo>
                  <a:cubicBezTo>
                    <a:pt x="15" y="11"/>
                    <a:pt x="13" y="10"/>
                    <a:pt x="12" y="8"/>
                  </a:cubicBezTo>
                  <a:cubicBezTo>
                    <a:pt x="12" y="6"/>
                    <a:pt x="12" y="4"/>
                    <a:pt x="10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1" y="4"/>
                    <a:pt x="0" y="7"/>
                    <a:pt x="1" y="9"/>
                  </a:cubicBezTo>
                  <a:cubicBezTo>
                    <a:pt x="3" y="12"/>
                    <a:pt x="6" y="12"/>
                    <a:pt x="9" y="11"/>
                  </a:cubicBezTo>
                  <a:cubicBezTo>
                    <a:pt x="12" y="12"/>
                    <a:pt x="15" y="13"/>
                    <a:pt x="18" y="13"/>
                  </a:cubicBezTo>
                  <a:cubicBezTo>
                    <a:pt x="19" y="13"/>
                    <a:pt x="19" y="12"/>
                    <a:pt x="18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9" name="Freeform 2474"/>
            <p:cNvSpPr>
              <a:spLocks/>
            </p:cNvSpPr>
            <p:nvPr/>
          </p:nvSpPr>
          <p:spPr bwMode="auto">
            <a:xfrm>
              <a:off x="461962" y="2662238"/>
              <a:ext cx="25400" cy="36513"/>
            </a:xfrm>
            <a:custGeom>
              <a:avLst/>
              <a:gdLst>
                <a:gd name="T0" fmla="*/ 4 w 16"/>
                <a:gd name="T1" fmla="*/ 4 h 23"/>
                <a:gd name="T2" fmla="*/ 1 w 16"/>
                <a:gd name="T3" fmla="*/ 4 h 23"/>
                <a:gd name="T4" fmla="*/ 0 w 16"/>
                <a:gd name="T5" fmla="*/ 20 h 23"/>
                <a:gd name="T6" fmla="*/ 5 w 16"/>
                <a:gd name="T7" fmla="*/ 20 h 23"/>
                <a:gd name="T8" fmla="*/ 5 w 16"/>
                <a:gd name="T9" fmla="*/ 9 h 23"/>
                <a:gd name="T10" fmla="*/ 16 w 16"/>
                <a:gd name="T11" fmla="*/ 2 h 23"/>
                <a:gd name="T12" fmla="*/ 14 w 16"/>
                <a:gd name="T13" fmla="*/ 1 h 23"/>
                <a:gd name="T14" fmla="*/ 9 w 16"/>
                <a:gd name="T15" fmla="*/ 6 h 23"/>
                <a:gd name="T16" fmla="*/ 4 w 16"/>
                <a:gd name="T17" fmla="*/ 7 h 23"/>
                <a:gd name="T18" fmla="*/ 4 w 16"/>
                <a:gd name="T1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3">
                  <a:moveTo>
                    <a:pt x="4" y="4"/>
                  </a:moveTo>
                  <a:cubicBezTo>
                    <a:pt x="4" y="3"/>
                    <a:pt x="2" y="3"/>
                    <a:pt x="1" y="4"/>
                  </a:cubicBezTo>
                  <a:cubicBezTo>
                    <a:pt x="0" y="9"/>
                    <a:pt x="0" y="14"/>
                    <a:pt x="0" y="20"/>
                  </a:cubicBezTo>
                  <a:cubicBezTo>
                    <a:pt x="0" y="23"/>
                    <a:pt x="5" y="23"/>
                    <a:pt x="5" y="20"/>
                  </a:cubicBezTo>
                  <a:cubicBezTo>
                    <a:pt x="5" y="16"/>
                    <a:pt x="5" y="12"/>
                    <a:pt x="5" y="9"/>
                  </a:cubicBezTo>
                  <a:cubicBezTo>
                    <a:pt x="9" y="8"/>
                    <a:pt x="14" y="7"/>
                    <a:pt x="16" y="2"/>
                  </a:cubicBezTo>
                  <a:cubicBezTo>
                    <a:pt x="16" y="1"/>
                    <a:pt x="15" y="0"/>
                    <a:pt x="14" y="1"/>
                  </a:cubicBezTo>
                  <a:cubicBezTo>
                    <a:pt x="13" y="3"/>
                    <a:pt x="12" y="5"/>
                    <a:pt x="9" y="6"/>
                  </a:cubicBezTo>
                  <a:cubicBezTo>
                    <a:pt x="8" y="7"/>
                    <a:pt x="6" y="7"/>
                    <a:pt x="4" y="7"/>
                  </a:cubicBezTo>
                  <a:cubicBezTo>
                    <a:pt x="4" y="6"/>
                    <a:pt x="4" y="5"/>
                    <a:pt x="4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0" name="Freeform 2475"/>
            <p:cNvSpPr>
              <a:spLocks noEditPoints="1"/>
            </p:cNvSpPr>
            <p:nvPr/>
          </p:nvSpPr>
          <p:spPr bwMode="auto">
            <a:xfrm>
              <a:off x="-28576" y="2238375"/>
              <a:ext cx="819150" cy="1239838"/>
            </a:xfrm>
            <a:custGeom>
              <a:avLst/>
              <a:gdLst>
                <a:gd name="T0" fmla="*/ 321 w 528"/>
                <a:gd name="T1" fmla="*/ 578 h 798"/>
                <a:gd name="T2" fmla="*/ 468 w 528"/>
                <a:gd name="T3" fmla="*/ 400 h 798"/>
                <a:gd name="T4" fmla="*/ 438 w 528"/>
                <a:gd name="T5" fmla="*/ 162 h 798"/>
                <a:gd name="T6" fmla="*/ 260 w 528"/>
                <a:gd name="T7" fmla="*/ 81 h 798"/>
                <a:gd name="T8" fmla="*/ 77 w 528"/>
                <a:gd name="T9" fmla="*/ 75 h 798"/>
                <a:gd name="T10" fmla="*/ 0 w 528"/>
                <a:gd name="T11" fmla="*/ 306 h 798"/>
                <a:gd name="T12" fmla="*/ 161 w 528"/>
                <a:gd name="T13" fmla="*/ 486 h 798"/>
                <a:gd name="T14" fmla="*/ 293 w 528"/>
                <a:gd name="T15" fmla="*/ 586 h 798"/>
                <a:gd name="T16" fmla="*/ 316 w 528"/>
                <a:gd name="T17" fmla="*/ 775 h 798"/>
                <a:gd name="T18" fmla="*/ 336 w 528"/>
                <a:gd name="T19" fmla="*/ 632 h 798"/>
                <a:gd name="T20" fmla="*/ 277 w 528"/>
                <a:gd name="T21" fmla="*/ 346 h 798"/>
                <a:gd name="T22" fmla="*/ 231 w 528"/>
                <a:gd name="T23" fmla="*/ 321 h 798"/>
                <a:gd name="T24" fmla="*/ 210 w 528"/>
                <a:gd name="T25" fmla="*/ 285 h 798"/>
                <a:gd name="T26" fmla="*/ 282 w 528"/>
                <a:gd name="T27" fmla="*/ 192 h 798"/>
                <a:gd name="T28" fmla="*/ 341 w 528"/>
                <a:gd name="T29" fmla="*/ 250 h 798"/>
                <a:gd name="T30" fmla="*/ 450 w 528"/>
                <a:gd name="T31" fmla="*/ 440 h 798"/>
                <a:gd name="T32" fmla="*/ 305 w 528"/>
                <a:gd name="T33" fmla="*/ 384 h 798"/>
                <a:gd name="T34" fmla="*/ 347 w 528"/>
                <a:gd name="T35" fmla="*/ 319 h 798"/>
                <a:gd name="T36" fmla="*/ 438 w 528"/>
                <a:gd name="T37" fmla="*/ 215 h 798"/>
                <a:gd name="T38" fmla="*/ 494 w 528"/>
                <a:gd name="T39" fmla="*/ 261 h 798"/>
                <a:gd name="T40" fmla="*/ 356 w 528"/>
                <a:gd name="T41" fmla="*/ 274 h 798"/>
                <a:gd name="T42" fmla="*/ 377 w 528"/>
                <a:gd name="T43" fmla="*/ 268 h 798"/>
                <a:gd name="T44" fmla="*/ 398 w 528"/>
                <a:gd name="T45" fmla="*/ 232 h 798"/>
                <a:gd name="T46" fmla="*/ 354 w 528"/>
                <a:gd name="T47" fmla="*/ 217 h 798"/>
                <a:gd name="T48" fmla="*/ 377 w 528"/>
                <a:gd name="T49" fmla="*/ 200 h 798"/>
                <a:gd name="T50" fmla="*/ 384 w 528"/>
                <a:gd name="T51" fmla="*/ 192 h 798"/>
                <a:gd name="T52" fmla="*/ 406 w 528"/>
                <a:gd name="T53" fmla="*/ 188 h 798"/>
                <a:gd name="T54" fmla="*/ 403 w 528"/>
                <a:gd name="T55" fmla="*/ 64 h 798"/>
                <a:gd name="T56" fmla="*/ 328 w 528"/>
                <a:gd name="T57" fmla="*/ 191 h 798"/>
                <a:gd name="T58" fmla="*/ 318 w 528"/>
                <a:gd name="T59" fmla="*/ 184 h 798"/>
                <a:gd name="T60" fmla="*/ 305 w 528"/>
                <a:gd name="T61" fmla="*/ 144 h 798"/>
                <a:gd name="T62" fmla="*/ 265 w 528"/>
                <a:gd name="T63" fmla="*/ 123 h 798"/>
                <a:gd name="T64" fmla="*/ 265 w 528"/>
                <a:gd name="T65" fmla="*/ 93 h 798"/>
                <a:gd name="T66" fmla="*/ 232 w 528"/>
                <a:gd name="T67" fmla="*/ 177 h 798"/>
                <a:gd name="T68" fmla="*/ 230 w 528"/>
                <a:gd name="T69" fmla="*/ 193 h 798"/>
                <a:gd name="T70" fmla="*/ 160 w 528"/>
                <a:gd name="T71" fmla="*/ 124 h 798"/>
                <a:gd name="T72" fmla="*/ 156 w 528"/>
                <a:gd name="T73" fmla="*/ 183 h 798"/>
                <a:gd name="T74" fmla="*/ 200 w 528"/>
                <a:gd name="T75" fmla="*/ 226 h 798"/>
                <a:gd name="T76" fmla="*/ 197 w 528"/>
                <a:gd name="T77" fmla="*/ 241 h 798"/>
                <a:gd name="T78" fmla="*/ 57 w 528"/>
                <a:gd name="T79" fmla="*/ 242 h 798"/>
                <a:gd name="T80" fmla="*/ 110 w 528"/>
                <a:gd name="T81" fmla="*/ 267 h 798"/>
                <a:gd name="T82" fmla="*/ 77 w 528"/>
                <a:gd name="T83" fmla="*/ 310 h 798"/>
                <a:gd name="T84" fmla="*/ 189 w 528"/>
                <a:gd name="T85" fmla="*/ 292 h 798"/>
                <a:gd name="T86" fmla="*/ 132 w 528"/>
                <a:gd name="T87" fmla="*/ 329 h 798"/>
                <a:gd name="T88" fmla="*/ 193 w 528"/>
                <a:gd name="T89" fmla="*/ 314 h 798"/>
                <a:gd name="T90" fmla="*/ 232 w 528"/>
                <a:gd name="T91" fmla="*/ 507 h 798"/>
                <a:gd name="T92" fmla="*/ 195 w 528"/>
                <a:gd name="T93" fmla="*/ 369 h 798"/>
                <a:gd name="T94" fmla="*/ 221 w 528"/>
                <a:gd name="T95" fmla="*/ 351 h 798"/>
                <a:gd name="T96" fmla="*/ 231 w 528"/>
                <a:gd name="T97" fmla="*/ 396 h 798"/>
                <a:gd name="T98" fmla="*/ 262 w 528"/>
                <a:gd name="T99" fmla="*/ 439 h 798"/>
                <a:gd name="T100" fmla="*/ 432 w 528"/>
                <a:gd name="T101" fmla="*/ 598 h 798"/>
                <a:gd name="T102" fmla="*/ 327 w 528"/>
                <a:gd name="T103" fmla="*/ 603 h 798"/>
                <a:gd name="T104" fmla="*/ 415 w 528"/>
                <a:gd name="T105" fmla="*/ 588 h 798"/>
                <a:gd name="T106" fmla="*/ 398 w 528"/>
                <a:gd name="T107" fmla="*/ 560 h 798"/>
                <a:gd name="T108" fmla="*/ 406 w 528"/>
                <a:gd name="T109" fmla="*/ 549 h 798"/>
                <a:gd name="T110" fmla="*/ 360 w 528"/>
                <a:gd name="T111" fmla="*/ 562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8" h="798">
                  <a:moveTo>
                    <a:pt x="509" y="479"/>
                  </a:moveTo>
                  <a:cubicBezTo>
                    <a:pt x="491" y="480"/>
                    <a:pt x="473" y="486"/>
                    <a:pt x="456" y="492"/>
                  </a:cubicBezTo>
                  <a:cubicBezTo>
                    <a:pt x="434" y="500"/>
                    <a:pt x="413" y="510"/>
                    <a:pt x="392" y="522"/>
                  </a:cubicBezTo>
                  <a:cubicBezTo>
                    <a:pt x="372" y="533"/>
                    <a:pt x="353" y="547"/>
                    <a:pt x="336" y="563"/>
                  </a:cubicBezTo>
                  <a:cubicBezTo>
                    <a:pt x="331" y="567"/>
                    <a:pt x="325" y="573"/>
                    <a:pt x="321" y="578"/>
                  </a:cubicBezTo>
                  <a:cubicBezTo>
                    <a:pt x="320" y="572"/>
                    <a:pt x="320" y="565"/>
                    <a:pt x="320" y="558"/>
                  </a:cubicBezTo>
                  <a:cubicBezTo>
                    <a:pt x="318" y="518"/>
                    <a:pt x="322" y="475"/>
                    <a:pt x="315" y="434"/>
                  </a:cubicBezTo>
                  <a:cubicBezTo>
                    <a:pt x="321" y="443"/>
                    <a:pt x="328" y="452"/>
                    <a:pt x="337" y="460"/>
                  </a:cubicBezTo>
                  <a:cubicBezTo>
                    <a:pt x="365" y="486"/>
                    <a:pt x="406" y="497"/>
                    <a:pt x="441" y="476"/>
                  </a:cubicBezTo>
                  <a:cubicBezTo>
                    <a:pt x="468" y="460"/>
                    <a:pt x="477" y="430"/>
                    <a:pt x="468" y="400"/>
                  </a:cubicBezTo>
                  <a:cubicBezTo>
                    <a:pt x="459" y="371"/>
                    <a:pt x="437" y="346"/>
                    <a:pt x="413" y="327"/>
                  </a:cubicBezTo>
                  <a:cubicBezTo>
                    <a:pt x="417" y="327"/>
                    <a:pt x="421" y="326"/>
                    <a:pt x="425" y="326"/>
                  </a:cubicBezTo>
                  <a:cubicBezTo>
                    <a:pt x="458" y="321"/>
                    <a:pt x="490" y="303"/>
                    <a:pt x="510" y="275"/>
                  </a:cubicBezTo>
                  <a:cubicBezTo>
                    <a:pt x="526" y="250"/>
                    <a:pt x="528" y="216"/>
                    <a:pt x="509" y="192"/>
                  </a:cubicBezTo>
                  <a:cubicBezTo>
                    <a:pt x="492" y="171"/>
                    <a:pt x="464" y="163"/>
                    <a:pt x="438" y="162"/>
                  </a:cubicBezTo>
                  <a:cubicBezTo>
                    <a:pt x="426" y="161"/>
                    <a:pt x="414" y="162"/>
                    <a:pt x="402" y="164"/>
                  </a:cubicBezTo>
                  <a:cubicBezTo>
                    <a:pt x="407" y="155"/>
                    <a:pt x="411" y="146"/>
                    <a:pt x="414" y="137"/>
                  </a:cubicBezTo>
                  <a:cubicBezTo>
                    <a:pt x="427" y="103"/>
                    <a:pt x="427" y="63"/>
                    <a:pt x="403" y="34"/>
                  </a:cubicBezTo>
                  <a:cubicBezTo>
                    <a:pt x="384" y="10"/>
                    <a:pt x="350" y="0"/>
                    <a:pt x="321" y="13"/>
                  </a:cubicBezTo>
                  <a:cubicBezTo>
                    <a:pt x="292" y="26"/>
                    <a:pt x="273" y="53"/>
                    <a:pt x="260" y="81"/>
                  </a:cubicBezTo>
                  <a:cubicBezTo>
                    <a:pt x="246" y="111"/>
                    <a:pt x="236" y="149"/>
                    <a:pt x="248" y="182"/>
                  </a:cubicBezTo>
                  <a:cubicBezTo>
                    <a:pt x="247" y="182"/>
                    <a:pt x="245" y="183"/>
                    <a:pt x="243" y="184"/>
                  </a:cubicBezTo>
                  <a:cubicBezTo>
                    <a:pt x="246" y="157"/>
                    <a:pt x="235" y="128"/>
                    <a:pt x="222" y="104"/>
                  </a:cubicBezTo>
                  <a:cubicBezTo>
                    <a:pt x="208" y="77"/>
                    <a:pt x="186" y="50"/>
                    <a:pt x="156" y="40"/>
                  </a:cubicBezTo>
                  <a:cubicBezTo>
                    <a:pt x="125" y="29"/>
                    <a:pt x="94" y="49"/>
                    <a:pt x="77" y="75"/>
                  </a:cubicBezTo>
                  <a:cubicBezTo>
                    <a:pt x="59" y="106"/>
                    <a:pt x="69" y="144"/>
                    <a:pt x="87" y="172"/>
                  </a:cubicBezTo>
                  <a:cubicBezTo>
                    <a:pt x="98" y="190"/>
                    <a:pt x="113" y="205"/>
                    <a:pt x="131" y="217"/>
                  </a:cubicBezTo>
                  <a:cubicBezTo>
                    <a:pt x="128" y="217"/>
                    <a:pt x="125" y="217"/>
                    <a:pt x="121" y="216"/>
                  </a:cubicBezTo>
                  <a:cubicBezTo>
                    <a:pt x="93" y="213"/>
                    <a:pt x="63" y="216"/>
                    <a:pt x="38" y="230"/>
                  </a:cubicBezTo>
                  <a:cubicBezTo>
                    <a:pt x="11" y="246"/>
                    <a:pt x="0" y="276"/>
                    <a:pt x="0" y="306"/>
                  </a:cubicBezTo>
                  <a:cubicBezTo>
                    <a:pt x="0" y="336"/>
                    <a:pt x="11" y="372"/>
                    <a:pt x="40" y="386"/>
                  </a:cubicBezTo>
                  <a:cubicBezTo>
                    <a:pt x="70" y="401"/>
                    <a:pt x="107" y="389"/>
                    <a:pt x="135" y="375"/>
                  </a:cubicBezTo>
                  <a:cubicBezTo>
                    <a:pt x="150" y="368"/>
                    <a:pt x="163" y="360"/>
                    <a:pt x="176" y="351"/>
                  </a:cubicBezTo>
                  <a:cubicBezTo>
                    <a:pt x="169" y="364"/>
                    <a:pt x="164" y="379"/>
                    <a:pt x="160" y="393"/>
                  </a:cubicBezTo>
                  <a:cubicBezTo>
                    <a:pt x="152" y="423"/>
                    <a:pt x="150" y="457"/>
                    <a:pt x="161" y="486"/>
                  </a:cubicBezTo>
                  <a:cubicBezTo>
                    <a:pt x="171" y="512"/>
                    <a:pt x="198" y="536"/>
                    <a:pt x="227" y="531"/>
                  </a:cubicBezTo>
                  <a:cubicBezTo>
                    <a:pt x="255" y="526"/>
                    <a:pt x="273" y="497"/>
                    <a:pt x="284" y="473"/>
                  </a:cubicBezTo>
                  <a:cubicBezTo>
                    <a:pt x="288" y="465"/>
                    <a:pt x="291" y="457"/>
                    <a:pt x="294" y="448"/>
                  </a:cubicBezTo>
                  <a:cubicBezTo>
                    <a:pt x="294" y="460"/>
                    <a:pt x="293" y="472"/>
                    <a:pt x="293" y="484"/>
                  </a:cubicBezTo>
                  <a:cubicBezTo>
                    <a:pt x="293" y="518"/>
                    <a:pt x="293" y="552"/>
                    <a:pt x="293" y="586"/>
                  </a:cubicBezTo>
                  <a:cubicBezTo>
                    <a:pt x="294" y="620"/>
                    <a:pt x="294" y="654"/>
                    <a:pt x="295" y="688"/>
                  </a:cubicBezTo>
                  <a:cubicBezTo>
                    <a:pt x="296" y="705"/>
                    <a:pt x="296" y="722"/>
                    <a:pt x="297" y="739"/>
                  </a:cubicBezTo>
                  <a:cubicBezTo>
                    <a:pt x="297" y="756"/>
                    <a:pt x="297" y="774"/>
                    <a:pt x="299" y="791"/>
                  </a:cubicBezTo>
                  <a:cubicBezTo>
                    <a:pt x="300" y="798"/>
                    <a:pt x="313" y="798"/>
                    <a:pt x="314" y="791"/>
                  </a:cubicBezTo>
                  <a:cubicBezTo>
                    <a:pt x="315" y="785"/>
                    <a:pt x="315" y="780"/>
                    <a:pt x="316" y="775"/>
                  </a:cubicBezTo>
                  <a:cubicBezTo>
                    <a:pt x="319" y="777"/>
                    <a:pt x="323" y="776"/>
                    <a:pt x="324" y="772"/>
                  </a:cubicBezTo>
                  <a:cubicBezTo>
                    <a:pt x="329" y="755"/>
                    <a:pt x="327" y="737"/>
                    <a:pt x="327" y="720"/>
                  </a:cubicBezTo>
                  <a:cubicBezTo>
                    <a:pt x="326" y="701"/>
                    <a:pt x="326" y="683"/>
                    <a:pt x="325" y="665"/>
                  </a:cubicBezTo>
                  <a:cubicBezTo>
                    <a:pt x="324" y="653"/>
                    <a:pt x="324" y="640"/>
                    <a:pt x="323" y="627"/>
                  </a:cubicBezTo>
                  <a:cubicBezTo>
                    <a:pt x="328" y="629"/>
                    <a:pt x="332" y="631"/>
                    <a:pt x="336" y="632"/>
                  </a:cubicBezTo>
                  <a:cubicBezTo>
                    <a:pt x="347" y="636"/>
                    <a:pt x="359" y="637"/>
                    <a:pt x="370" y="637"/>
                  </a:cubicBezTo>
                  <a:cubicBezTo>
                    <a:pt x="394" y="636"/>
                    <a:pt x="416" y="627"/>
                    <a:pt x="434" y="614"/>
                  </a:cubicBezTo>
                  <a:cubicBezTo>
                    <a:pt x="476" y="585"/>
                    <a:pt x="503" y="536"/>
                    <a:pt x="516" y="488"/>
                  </a:cubicBezTo>
                  <a:cubicBezTo>
                    <a:pt x="517" y="484"/>
                    <a:pt x="514" y="479"/>
                    <a:pt x="509" y="479"/>
                  </a:cubicBezTo>
                  <a:close/>
                  <a:moveTo>
                    <a:pt x="277" y="346"/>
                  </a:moveTo>
                  <a:cubicBezTo>
                    <a:pt x="272" y="345"/>
                    <a:pt x="268" y="344"/>
                    <a:pt x="264" y="343"/>
                  </a:cubicBezTo>
                  <a:cubicBezTo>
                    <a:pt x="264" y="342"/>
                    <a:pt x="264" y="342"/>
                    <a:pt x="265" y="342"/>
                  </a:cubicBezTo>
                  <a:cubicBezTo>
                    <a:pt x="266" y="341"/>
                    <a:pt x="265" y="340"/>
                    <a:pt x="264" y="340"/>
                  </a:cubicBezTo>
                  <a:cubicBezTo>
                    <a:pt x="263" y="341"/>
                    <a:pt x="262" y="341"/>
                    <a:pt x="260" y="342"/>
                  </a:cubicBezTo>
                  <a:cubicBezTo>
                    <a:pt x="250" y="337"/>
                    <a:pt x="240" y="330"/>
                    <a:pt x="231" y="321"/>
                  </a:cubicBezTo>
                  <a:cubicBezTo>
                    <a:pt x="233" y="320"/>
                    <a:pt x="234" y="319"/>
                    <a:pt x="235" y="318"/>
                  </a:cubicBezTo>
                  <a:cubicBezTo>
                    <a:pt x="237" y="317"/>
                    <a:pt x="235" y="315"/>
                    <a:pt x="234" y="315"/>
                  </a:cubicBezTo>
                  <a:cubicBezTo>
                    <a:pt x="232" y="316"/>
                    <a:pt x="230" y="317"/>
                    <a:pt x="228" y="318"/>
                  </a:cubicBezTo>
                  <a:cubicBezTo>
                    <a:pt x="225" y="314"/>
                    <a:pt x="222" y="310"/>
                    <a:pt x="220" y="306"/>
                  </a:cubicBezTo>
                  <a:cubicBezTo>
                    <a:pt x="215" y="300"/>
                    <a:pt x="212" y="293"/>
                    <a:pt x="210" y="285"/>
                  </a:cubicBezTo>
                  <a:cubicBezTo>
                    <a:pt x="210" y="278"/>
                    <a:pt x="210" y="271"/>
                    <a:pt x="212" y="264"/>
                  </a:cubicBezTo>
                  <a:cubicBezTo>
                    <a:pt x="214" y="259"/>
                    <a:pt x="218" y="255"/>
                    <a:pt x="222" y="251"/>
                  </a:cubicBezTo>
                  <a:cubicBezTo>
                    <a:pt x="222" y="250"/>
                    <a:pt x="222" y="250"/>
                    <a:pt x="222" y="250"/>
                  </a:cubicBezTo>
                  <a:cubicBezTo>
                    <a:pt x="219" y="251"/>
                    <a:pt x="216" y="252"/>
                    <a:pt x="214" y="253"/>
                  </a:cubicBezTo>
                  <a:cubicBezTo>
                    <a:pt x="223" y="222"/>
                    <a:pt x="247" y="192"/>
                    <a:pt x="282" y="192"/>
                  </a:cubicBezTo>
                  <a:cubicBezTo>
                    <a:pt x="285" y="191"/>
                    <a:pt x="289" y="192"/>
                    <a:pt x="292" y="192"/>
                  </a:cubicBezTo>
                  <a:cubicBezTo>
                    <a:pt x="292" y="193"/>
                    <a:pt x="292" y="193"/>
                    <a:pt x="292" y="193"/>
                  </a:cubicBezTo>
                  <a:cubicBezTo>
                    <a:pt x="292" y="195"/>
                    <a:pt x="293" y="196"/>
                    <a:pt x="295" y="196"/>
                  </a:cubicBezTo>
                  <a:cubicBezTo>
                    <a:pt x="297" y="195"/>
                    <a:pt x="298" y="195"/>
                    <a:pt x="299" y="194"/>
                  </a:cubicBezTo>
                  <a:cubicBezTo>
                    <a:pt x="323" y="201"/>
                    <a:pt x="338" y="225"/>
                    <a:pt x="341" y="250"/>
                  </a:cubicBezTo>
                  <a:cubicBezTo>
                    <a:pt x="344" y="272"/>
                    <a:pt x="338" y="300"/>
                    <a:pt x="325" y="320"/>
                  </a:cubicBezTo>
                  <a:cubicBezTo>
                    <a:pt x="316" y="331"/>
                    <a:pt x="305" y="339"/>
                    <a:pt x="293" y="344"/>
                  </a:cubicBezTo>
                  <a:cubicBezTo>
                    <a:pt x="288" y="346"/>
                    <a:pt x="283" y="346"/>
                    <a:pt x="277" y="346"/>
                  </a:cubicBezTo>
                  <a:close/>
                  <a:moveTo>
                    <a:pt x="423" y="363"/>
                  </a:moveTo>
                  <a:cubicBezTo>
                    <a:pt x="442" y="382"/>
                    <a:pt x="460" y="413"/>
                    <a:pt x="450" y="440"/>
                  </a:cubicBezTo>
                  <a:cubicBezTo>
                    <a:pt x="445" y="454"/>
                    <a:pt x="429" y="464"/>
                    <a:pt x="415" y="467"/>
                  </a:cubicBezTo>
                  <a:cubicBezTo>
                    <a:pt x="397" y="473"/>
                    <a:pt x="378" y="467"/>
                    <a:pt x="363" y="457"/>
                  </a:cubicBezTo>
                  <a:cubicBezTo>
                    <a:pt x="346" y="446"/>
                    <a:pt x="332" y="430"/>
                    <a:pt x="321" y="413"/>
                  </a:cubicBezTo>
                  <a:cubicBezTo>
                    <a:pt x="315" y="405"/>
                    <a:pt x="311" y="397"/>
                    <a:pt x="307" y="388"/>
                  </a:cubicBezTo>
                  <a:cubicBezTo>
                    <a:pt x="306" y="387"/>
                    <a:pt x="305" y="385"/>
                    <a:pt x="305" y="384"/>
                  </a:cubicBezTo>
                  <a:cubicBezTo>
                    <a:pt x="304" y="376"/>
                    <a:pt x="303" y="369"/>
                    <a:pt x="300" y="363"/>
                  </a:cubicBezTo>
                  <a:cubicBezTo>
                    <a:pt x="305" y="361"/>
                    <a:pt x="309" y="358"/>
                    <a:pt x="313" y="355"/>
                  </a:cubicBezTo>
                  <a:cubicBezTo>
                    <a:pt x="321" y="350"/>
                    <a:pt x="326" y="343"/>
                    <a:pt x="330" y="334"/>
                  </a:cubicBezTo>
                  <a:cubicBezTo>
                    <a:pt x="335" y="329"/>
                    <a:pt x="339" y="323"/>
                    <a:pt x="342" y="317"/>
                  </a:cubicBezTo>
                  <a:cubicBezTo>
                    <a:pt x="343" y="318"/>
                    <a:pt x="345" y="319"/>
                    <a:pt x="347" y="319"/>
                  </a:cubicBezTo>
                  <a:cubicBezTo>
                    <a:pt x="361" y="323"/>
                    <a:pt x="373" y="325"/>
                    <a:pt x="386" y="332"/>
                  </a:cubicBezTo>
                  <a:cubicBezTo>
                    <a:pt x="400" y="340"/>
                    <a:pt x="412" y="351"/>
                    <a:pt x="423" y="363"/>
                  </a:cubicBezTo>
                  <a:close/>
                  <a:moveTo>
                    <a:pt x="439" y="182"/>
                  </a:moveTo>
                  <a:cubicBezTo>
                    <a:pt x="438" y="186"/>
                    <a:pt x="438" y="190"/>
                    <a:pt x="437" y="195"/>
                  </a:cubicBezTo>
                  <a:cubicBezTo>
                    <a:pt x="437" y="201"/>
                    <a:pt x="436" y="208"/>
                    <a:pt x="438" y="215"/>
                  </a:cubicBezTo>
                  <a:cubicBezTo>
                    <a:pt x="439" y="216"/>
                    <a:pt x="441" y="216"/>
                    <a:pt x="441" y="215"/>
                  </a:cubicBezTo>
                  <a:cubicBezTo>
                    <a:pt x="443" y="209"/>
                    <a:pt x="442" y="203"/>
                    <a:pt x="442" y="197"/>
                  </a:cubicBezTo>
                  <a:cubicBezTo>
                    <a:pt x="442" y="192"/>
                    <a:pt x="441" y="187"/>
                    <a:pt x="441" y="182"/>
                  </a:cubicBezTo>
                  <a:cubicBezTo>
                    <a:pt x="456" y="183"/>
                    <a:pt x="471" y="187"/>
                    <a:pt x="484" y="195"/>
                  </a:cubicBezTo>
                  <a:cubicBezTo>
                    <a:pt x="507" y="210"/>
                    <a:pt x="507" y="239"/>
                    <a:pt x="494" y="261"/>
                  </a:cubicBezTo>
                  <a:cubicBezTo>
                    <a:pt x="478" y="289"/>
                    <a:pt x="443" y="304"/>
                    <a:pt x="412" y="308"/>
                  </a:cubicBezTo>
                  <a:cubicBezTo>
                    <a:pt x="402" y="309"/>
                    <a:pt x="392" y="309"/>
                    <a:pt x="381" y="308"/>
                  </a:cubicBezTo>
                  <a:cubicBezTo>
                    <a:pt x="374" y="305"/>
                    <a:pt x="366" y="302"/>
                    <a:pt x="358" y="302"/>
                  </a:cubicBezTo>
                  <a:cubicBezTo>
                    <a:pt x="356" y="301"/>
                    <a:pt x="353" y="299"/>
                    <a:pt x="351" y="298"/>
                  </a:cubicBezTo>
                  <a:cubicBezTo>
                    <a:pt x="353" y="290"/>
                    <a:pt x="355" y="282"/>
                    <a:pt x="356" y="274"/>
                  </a:cubicBezTo>
                  <a:cubicBezTo>
                    <a:pt x="365" y="283"/>
                    <a:pt x="381" y="282"/>
                    <a:pt x="393" y="280"/>
                  </a:cubicBezTo>
                  <a:cubicBezTo>
                    <a:pt x="411" y="278"/>
                    <a:pt x="427" y="270"/>
                    <a:pt x="446" y="269"/>
                  </a:cubicBezTo>
                  <a:cubicBezTo>
                    <a:pt x="447" y="269"/>
                    <a:pt x="447" y="268"/>
                    <a:pt x="446" y="268"/>
                  </a:cubicBezTo>
                  <a:cubicBezTo>
                    <a:pt x="432" y="265"/>
                    <a:pt x="416" y="265"/>
                    <a:pt x="402" y="267"/>
                  </a:cubicBezTo>
                  <a:cubicBezTo>
                    <a:pt x="394" y="268"/>
                    <a:pt x="385" y="268"/>
                    <a:pt x="377" y="268"/>
                  </a:cubicBezTo>
                  <a:cubicBezTo>
                    <a:pt x="370" y="267"/>
                    <a:pt x="363" y="265"/>
                    <a:pt x="357" y="266"/>
                  </a:cubicBezTo>
                  <a:cubicBezTo>
                    <a:pt x="357" y="263"/>
                    <a:pt x="357" y="259"/>
                    <a:pt x="357" y="256"/>
                  </a:cubicBezTo>
                  <a:cubicBezTo>
                    <a:pt x="386" y="248"/>
                    <a:pt x="415" y="232"/>
                    <a:pt x="446" y="232"/>
                  </a:cubicBezTo>
                  <a:cubicBezTo>
                    <a:pt x="446" y="232"/>
                    <a:pt x="446" y="232"/>
                    <a:pt x="446" y="232"/>
                  </a:cubicBezTo>
                  <a:cubicBezTo>
                    <a:pt x="430" y="230"/>
                    <a:pt x="414" y="230"/>
                    <a:pt x="398" y="232"/>
                  </a:cubicBezTo>
                  <a:cubicBezTo>
                    <a:pt x="384" y="235"/>
                    <a:pt x="369" y="238"/>
                    <a:pt x="355" y="241"/>
                  </a:cubicBezTo>
                  <a:cubicBezTo>
                    <a:pt x="354" y="234"/>
                    <a:pt x="352" y="227"/>
                    <a:pt x="349" y="220"/>
                  </a:cubicBezTo>
                  <a:cubicBezTo>
                    <a:pt x="349" y="219"/>
                    <a:pt x="350" y="219"/>
                    <a:pt x="350" y="218"/>
                  </a:cubicBezTo>
                  <a:cubicBezTo>
                    <a:pt x="350" y="218"/>
                    <a:pt x="351" y="217"/>
                    <a:pt x="351" y="217"/>
                  </a:cubicBezTo>
                  <a:cubicBezTo>
                    <a:pt x="352" y="217"/>
                    <a:pt x="353" y="217"/>
                    <a:pt x="354" y="217"/>
                  </a:cubicBezTo>
                  <a:cubicBezTo>
                    <a:pt x="354" y="220"/>
                    <a:pt x="354" y="223"/>
                    <a:pt x="354" y="226"/>
                  </a:cubicBezTo>
                  <a:cubicBezTo>
                    <a:pt x="353" y="227"/>
                    <a:pt x="356" y="229"/>
                    <a:pt x="356" y="227"/>
                  </a:cubicBezTo>
                  <a:cubicBezTo>
                    <a:pt x="358" y="224"/>
                    <a:pt x="358" y="220"/>
                    <a:pt x="358" y="216"/>
                  </a:cubicBezTo>
                  <a:cubicBezTo>
                    <a:pt x="362" y="215"/>
                    <a:pt x="365" y="213"/>
                    <a:pt x="369" y="209"/>
                  </a:cubicBezTo>
                  <a:cubicBezTo>
                    <a:pt x="372" y="206"/>
                    <a:pt x="374" y="203"/>
                    <a:pt x="377" y="200"/>
                  </a:cubicBezTo>
                  <a:cubicBezTo>
                    <a:pt x="377" y="203"/>
                    <a:pt x="377" y="206"/>
                    <a:pt x="378" y="208"/>
                  </a:cubicBezTo>
                  <a:cubicBezTo>
                    <a:pt x="378" y="210"/>
                    <a:pt x="380" y="210"/>
                    <a:pt x="381" y="208"/>
                  </a:cubicBezTo>
                  <a:cubicBezTo>
                    <a:pt x="382" y="205"/>
                    <a:pt x="381" y="201"/>
                    <a:pt x="381" y="197"/>
                  </a:cubicBezTo>
                  <a:cubicBezTo>
                    <a:pt x="381" y="196"/>
                    <a:pt x="381" y="196"/>
                    <a:pt x="381" y="195"/>
                  </a:cubicBezTo>
                  <a:cubicBezTo>
                    <a:pt x="382" y="194"/>
                    <a:pt x="383" y="193"/>
                    <a:pt x="384" y="192"/>
                  </a:cubicBezTo>
                  <a:cubicBezTo>
                    <a:pt x="389" y="189"/>
                    <a:pt x="395" y="187"/>
                    <a:pt x="401" y="186"/>
                  </a:cubicBezTo>
                  <a:cubicBezTo>
                    <a:pt x="401" y="186"/>
                    <a:pt x="401" y="187"/>
                    <a:pt x="401" y="188"/>
                  </a:cubicBezTo>
                  <a:cubicBezTo>
                    <a:pt x="401" y="193"/>
                    <a:pt x="400" y="199"/>
                    <a:pt x="402" y="203"/>
                  </a:cubicBezTo>
                  <a:cubicBezTo>
                    <a:pt x="402" y="204"/>
                    <a:pt x="404" y="204"/>
                    <a:pt x="405" y="203"/>
                  </a:cubicBezTo>
                  <a:cubicBezTo>
                    <a:pt x="407" y="199"/>
                    <a:pt x="406" y="193"/>
                    <a:pt x="406" y="188"/>
                  </a:cubicBezTo>
                  <a:cubicBezTo>
                    <a:pt x="406" y="187"/>
                    <a:pt x="406" y="186"/>
                    <a:pt x="406" y="185"/>
                  </a:cubicBezTo>
                  <a:cubicBezTo>
                    <a:pt x="416" y="182"/>
                    <a:pt x="428" y="181"/>
                    <a:pt x="439" y="182"/>
                  </a:cubicBezTo>
                  <a:close/>
                  <a:moveTo>
                    <a:pt x="265" y="93"/>
                  </a:moveTo>
                  <a:cubicBezTo>
                    <a:pt x="277" y="65"/>
                    <a:pt x="297" y="34"/>
                    <a:pt x="327" y="23"/>
                  </a:cubicBezTo>
                  <a:cubicBezTo>
                    <a:pt x="359" y="10"/>
                    <a:pt x="393" y="33"/>
                    <a:pt x="403" y="64"/>
                  </a:cubicBezTo>
                  <a:cubicBezTo>
                    <a:pt x="415" y="99"/>
                    <a:pt x="397" y="140"/>
                    <a:pt x="378" y="169"/>
                  </a:cubicBezTo>
                  <a:cubicBezTo>
                    <a:pt x="377" y="170"/>
                    <a:pt x="377" y="171"/>
                    <a:pt x="376" y="172"/>
                  </a:cubicBezTo>
                  <a:cubicBezTo>
                    <a:pt x="376" y="172"/>
                    <a:pt x="376" y="172"/>
                    <a:pt x="375" y="172"/>
                  </a:cubicBezTo>
                  <a:cubicBezTo>
                    <a:pt x="360" y="178"/>
                    <a:pt x="345" y="187"/>
                    <a:pt x="338" y="202"/>
                  </a:cubicBezTo>
                  <a:cubicBezTo>
                    <a:pt x="335" y="198"/>
                    <a:pt x="332" y="194"/>
                    <a:pt x="328" y="191"/>
                  </a:cubicBezTo>
                  <a:cubicBezTo>
                    <a:pt x="333" y="182"/>
                    <a:pt x="336" y="171"/>
                    <a:pt x="341" y="162"/>
                  </a:cubicBezTo>
                  <a:cubicBezTo>
                    <a:pt x="347" y="149"/>
                    <a:pt x="354" y="136"/>
                    <a:pt x="362" y="124"/>
                  </a:cubicBezTo>
                  <a:cubicBezTo>
                    <a:pt x="363" y="123"/>
                    <a:pt x="361" y="122"/>
                    <a:pt x="360" y="123"/>
                  </a:cubicBezTo>
                  <a:cubicBezTo>
                    <a:pt x="350" y="132"/>
                    <a:pt x="342" y="143"/>
                    <a:pt x="335" y="155"/>
                  </a:cubicBezTo>
                  <a:cubicBezTo>
                    <a:pt x="329" y="164"/>
                    <a:pt x="322" y="174"/>
                    <a:pt x="318" y="184"/>
                  </a:cubicBezTo>
                  <a:cubicBezTo>
                    <a:pt x="314" y="182"/>
                    <a:pt x="310" y="181"/>
                    <a:pt x="307" y="179"/>
                  </a:cubicBezTo>
                  <a:cubicBezTo>
                    <a:pt x="309" y="171"/>
                    <a:pt x="309" y="162"/>
                    <a:pt x="310" y="157"/>
                  </a:cubicBezTo>
                  <a:cubicBezTo>
                    <a:pt x="313" y="140"/>
                    <a:pt x="316" y="117"/>
                    <a:pt x="331" y="106"/>
                  </a:cubicBezTo>
                  <a:cubicBezTo>
                    <a:pt x="332" y="105"/>
                    <a:pt x="331" y="104"/>
                    <a:pt x="330" y="105"/>
                  </a:cubicBezTo>
                  <a:cubicBezTo>
                    <a:pt x="315" y="112"/>
                    <a:pt x="309" y="128"/>
                    <a:pt x="305" y="144"/>
                  </a:cubicBezTo>
                  <a:cubicBezTo>
                    <a:pt x="302" y="153"/>
                    <a:pt x="301" y="162"/>
                    <a:pt x="298" y="171"/>
                  </a:cubicBezTo>
                  <a:cubicBezTo>
                    <a:pt x="298" y="173"/>
                    <a:pt x="297" y="175"/>
                    <a:pt x="296" y="176"/>
                  </a:cubicBezTo>
                  <a:cubicBezTo>
                    <a:pt x="287" y="174"/>
                    <a:pt x="277" y="174"/>
                    <a:pt x="267" y="176"/>
                  </a:cubicBezTo>
                  <a:cubicBezTo>
                    <a:pt x="270" y="167"/>
                    <a:pt x="270" y="157"/>
                    <a:pt x="270" y="149"/>
                  </a:cubicBezTo>
                  <a:cubicBezTo>
                    <a:pt x="270" y="140"/>
                    <a:pt x="269" y="131"/>
                    <a:pt x="265" y="123"/>
                  </a:cubicBezTo>
                  <a:cubicBezTo>
                    <a:pt x="265" y="122"/>
                    <a:pt x="263" y="123"/>
                    <a:pt x="263" y="124"/>
                  </a:cubicBezTo>
                  <a:cubicBezTo>
                    <a:pt x="268" y="141"/>
                    <a:pt x="256" y="160"/>
                    <a:pt x="262" y="177"/>
                  </a:cubicBezTo>
                  <a:cubicBezTo>
                    <a:pt x="261" y="177"/>
                    <a:pt x="260" y="177"/>
                    <a:pt x="259" y="177"/>
                  </a:cubicBezTo>
                  <a:cubicBezTo>
                    <a:pt x="257" y="178"/>
                    <a:pt x="256" y="179"/>
                    <a:pt x="254" y="179"/>
                  </a:cubicBezTo>
                  <a:cubicBezTo>
                    <a:pt x="245" y="152"/>
                    <a:pt x="254" y="119"/>
                    <a:pt x="265" y="93"/>
                  </a:cubicBezTo>
                  <a:close/>
                  <a:moveTo>
                    <a:pt x="86" y="129"/>
                  </a:moveTo>
                  <a:cubicBezTo>
                    <a:pt x="78" y="97"/>
                    <a:pt x="98" y="60"/>
                    <a:pt x="131" y="52"/>
                  </a:cubicBezTo>
                  <a:cubicBezTo>
                    <a:pt x="162" y="45"/>
                    <a:pt x="189" y="76"/>
                    <a:pt x="204" y="98"/>
                  </a:cubicBezTo>
                  <a:cubicBezTo>
                    <a:pt x="222" y="123"/>
                    <a:pt x="236" y="154"/>
                    <a:pt x="237" y="185"/>
                  </a:cubicBezTo>
                  <a:cubicBezTo>
                    <a:pt x="236" y="182"/>
                    <a:pt x="234" y="180"/>
                    <a:pt x="232" y="177"/>
                  </a:cubicBezTo>
                  <a:cubicBezTo>
                    <a:pt x="228" y="173"/>
                    <a:pt x="225" y="168"/>
                    <a:pt x="222" y="163"/>
                  </a:cubicBezTo>
                  <a:cubicBezTo>
                    <a:pt x="217" y="153"/>
                    <a:pt x="213" y="141"/>
                    <a:pt x="210" y="129"/>
                  </a:cubicBezTo>
                  <a:cubicBezTo>
                    <a:pt x="210" y="129"/>
                    <a:pt x="210" y="129"/>
                    <a:pt x="209" y="129"/>
                  </a:cubicBezTo>
                  <a:cubicBezTo>
                    <a:pt x="207" y="143"/>
                    <a:pt x="207" y="154"/>
                    <a:pt x="212" y="167"/>
                  </a:cubicBezTo>
                  <a:cubicBezTo>
                    <a:pt x="215" y="176"/>
                    <a:pt x="221" y="188"/>
                    <a:pt x="230" y="193"/>
                  </a:cubicBezTo>
                  <a:cubicBezTo>
                    <a:pt x="229" y="194"/>
                    <a:pt x="228" y="195"/>
                    <a:pt x="227" y="196"/>
                  </a:cubicBezTo>
                  <a:cubicBezTo>
                    <a:pt x="223" y="190"/>
                    <a:pt x="218" y="186"/>
                    <a:pt x="213" y="181"/>
                  </a:cubicBezTo>
                  <a:cubicBezTo>
                    <a:pt x="207" y="175"/>
                    <a:pt x="201" y="168"/>
                    <a:pt x="194" y="162"/>
                  </a:cubicBezTo>
                  <a:cubicBezTo>
                    <a:pt x="183" y="150"/>
                    <a:pt x="171" y="137"/>
                    <a:pt x="163" y="123"/>
                  </a:cubicBezTo>
                  <a:cubicBezTo>
                    <a:pt x="162" y="121"/>
                    <a:pt x="160" y="122"/>
                    <a:pt x="160" y="124"/>
                  </a:cubicBezTo>
                  <a:cubicBezTo>
                    <a:pt x="165" y="139"/>
                    <a:pt x="172" y="153"/>
                    <a:pt x="182" y="167"/>
                  </a:cubicBezTo>
                  <a:cubicBezTo>
                    <a:pt x="186" y="174"/>
                    <a:pt x="192" y="181"/>
                    <a:pt x="197" y="188"/>
                  </a:cubicBezTo>
                  <a:cubicBezTo>
                    <a:pt x="201" y="192"/>
                    <a:pt x="204" y="196"/>
                    <a:pt x="208" y="200"/>
                  </a:cubicBezTo>
                  <a:cubicBezTo>
                    <a:pt x="201" y="198"/>
                    <a:pt x="195" y="198"/>
                    <a:pt x="189" y="196"/>
                  </a:cubicBezTo>
                  <a:cubicBezTo>
                    <a:pt x="178" y="193"/>
                    <a:pt x="167" y="187"/>
                    <a:pt x="156" y="183"/>
                  </a:cubicBezTo>
                  <a:cubicBezTo>
                    <a:pt x="155" y="182"/>
                    <a:pt x="153" y="184"/>
                    <a:pt x="155" y="185"/>
                  </a:cubicBezTo>
                  <a:cubicBezTo>
                    <a:pt x="164" y="194"/>
                    <a:pt x="172" y="202"/>
                    <a:pt x="184" y="208"/>
                  </a:cubicBezTo>
                  <a:cubicBezTo>
                    <a:pt x="192" y="211"/>
                    <a:pt x="202" y="216"/>
                    <a:pt x="211" y="215"/>
                  </a:cubicBezTo>
                  <a:cubicBezTo>
                    <a:pt x="207" y="219"/>
                    <a:pt x="205" y="224"/>
                    <a:pt x="202" y="229"/>
                  </a:cubicBezTo>
                  <a:cubicBezTo>
                    <a:pt x="202" y="228"/>
                    <a:pt x="201" y="227"/>
                    <a:pt x="200" y="226"/>
                  </a:cubicBezTo>
                  <a:cubicBezTo>
                    <a:pt x="194" y="221"/>
                    <a:pt x="185" y="222"/>
                    <a:pt x="178" y="220"/>
                  </a:cubicBezTo>
                  <a:cubicBezTo>
                    <a:pt x="170" y="218"/>
                    <a:pt x="162" y="214"/>
                    <a:pt x="154" y="210"/>
                  </a:cubicBezTo>
                  <a:cubicBezTo>
                    <a:pt x="123" y="193"/>
                    <a:pt x="95" y="163"/>
                    <a:pt x="86" y="129"/>
                  </a:cubicBezTo>
                  <a:close/>
                  <a:moveTo>
                    <a:pt x="197" y="240"/>
                  </a:moveTo>
                  <a:cubicBezTo>
                    <a:pt x="197" y="240"/>
                    <a:pt x="197" y="241"/>
                    <a:pt x="197" y="241"/>
                  </a:cubicBezTo>
                  <a:cubicBezTo>
                    <a:pt x="197" y="241"/>
                    <a:pt x="197" y="241"/>
                    <a:pt x="197" y="240"/>
                  </a:cubicBezTo>
                  <a:cubicBezTo>
                    <a:pt x="197" y="240"/>
                    <a:pt x="197" y="240"/>
                    <a:pt x="197" y="240"/>
                  </a:cubicBezTo>
                  <a:close/>
                  <a:moveTo>
                    <a:pt x="61" y="372"/>
                  </a:moveTo>
                  <a:cubicBezTo>
                    <a:pt x="30" y="367"/>
                    <a:pt x="21" y="335"/>
                    <a:pt x="20" y="308"/>
                  </a:cubicBezTo>
                  <a:cubicBezTo>
                    <a:pt x="18" y="278"/>
                    <a:pt x="31" y="255"/>
                    <a:pt x="57" y="242"/>
                  </a:cubicBezTo>
                  <a:cubicBezTo>
                    <a:pt x="100" y="222"/>
                    <a:pt x="152" y="235"/>
                    <a:pt x="195" y="246"/>
                  </a:cubicBezTo>
                  <a:cubicBezTo>
                    <a:pt x="194" y="248"/>
                    <a:pt x="193" y="251"/>
                    <a:pt x="192" y="253"/>
                  </a:cubicBezTo>
                  <a:cubicBezTo>
                    <a:pt x="191" y="256"/>
                    <a:pt x="191" y="259"/>
                    <a:pt x="190" y="262"/>
                  </a:cubicBezTo>
                  <a:cubicBezTo>
                    <a:pt x="178" y="258"/>
                    <a:pt x="162" y="261"/>
                    <a:pt x="150" y="262"/>
                  </a:cubicBezTo>
                  <a:cubicBezTo>
                    <a:pt x="137" y="263"/>
                    <a:pt x="122" y="263"/>
                    <a:pt x="110" y="267"/>
                  </a:cubicBezTo>
                  <a:cubicBezTo>
                    <a:pt x="109" y="268"/>
                    <a:pt x="109" y="269"/>
                    <a:pt x="110" y="270"/>
                  </a:cubicBezTo>
                  <a:cubicBezTo>
                    <a:pt x="122" y="274"/>
                    <a:pt x="137" y="274"/>
                    <a:pt x="150" y="275"/>
                  </a:cubicBezTo>
                  <a:cubicBezTo>
                    <a:pt x="155" y="276"/>
                    <a:pt x="161" y="277"/>
                    <a:pt x="167" y="277"/>
                  </a:cubicBezTo>
                  <a:cubicBezTo>
                    <a:pt x="160" y="280"/>
                    <a:pt x="153" y="284"/>
                    <a:pt x="145" y="287"/>
                  </a:cubicBezTo>
                  <a:cubicBezTo>
                    <a:pt x="123" y="297"/>
                    <a:pt x="100" y="303"/>
                    <a:pt x="77" y="310"/>
                  </a:cubicBezTo>
                  <a:cubicBezTo>
                    <a:pt x="76" y="310"/>
                    <a:pt x="76" y="311"/>
                    <a:pt x="76" y="312"/>
                  </a:cubicBezTo>
                  <a:cubicBezTo>
                    <a:pt x="98" y="321"/>
                    <a:pt x="123" y="312"/>
                    <a:pt x="143" y="304"/>
                  </a:cubicBezTo>
                  <a:cubicBezTo>
                    <a:pt x="155" y="300"/>
                    <a:pt x="167" y="295"/>
                    <a:pt x="179" y="289"/>
                  </a:cubicBezTo>
                  <a:cubicBezTo>
                    <a:pt x="182" y="288"/>
                    <a:pt x="185" y="287"/>
                    <a:pt x="189" y="285"/>
                  </a:cubicBezTo>
                  <a:cubicBezTo>
                    <a:pt x="189" y="288"/>
                    <a:pt x="189" y="290"/>
                    <a:pt x="189" y="292"/>
                  </a:cubicBezTo>
                  <a:cubicBezTo>
                    <a:pt x="187" y="294"/>
                    <a:pt x="185" y="295"/>
                    <a:pt x="182" y="297"/>
                  </a:cubicBezTo>
                  <a:cubicBezTo>
                    <a:pt x="176" y="301"/>
                    <a:pt x="169" y="304"/>
                    <a:pt x="162" y="307"/>
                  </a:cubicBezTo>
                  <a:cubicBezTo>
                    <a:pt x="156" y="310"/>
                    <a:pt x="150" y="313"/>
                    <a:pt x="144" y="317"/>
                  </a:cubicBezTo>
                  <a:cubicBezTo>
                    <a:pt x="139" y="319"/>
                    <a:pt x="135" y="324"/>
                    <a:pt x="131" y="329"/>
                  </a:cubicBezTo>
                  <a:cubicBezTo>
                    <a:pt x="131" y="329"/>
                    <a:pt x="131" y="330"/>
                    <a:pt x="132" y="329"/>
                  </a:cubicBezTo>
                  <a:cubicBezTo>
                    <a:pt x="137" y="327"/>
                    <a:pt x="143" y="326"/>
                    <a:pt x="149" y="324"/>
                  </a:cubicBezTo>
                  <a:cubicBezTo>
                    <a:pt x="156" y="321"/>
                    <a:pt x="164" y="318"/>
                    <a:pt x="171" y="316"/>
                  </a:cubicBezTo>
                  <a:cubicBezTo>
                    <a:pt x="177" y="313"/>
                    <a:pt x="185" y="310"/>
                    <a:pt x="192" y="306"/>
                  </a:cubicBezTo>
                  <a:cubicBezTo>
                    <a:pt x="192" y="308"/>
                    <a:pt x="193" y="311"/>
                    <a:pt x="194" y="313"/>
                  </a:cubicBezTo>
                  <a:cubicBezTo>
                    <a:pt x="194" y="314"/>
                    <a:pt x="193" y="314"/>
                    <a:pt x="193" y="314"/>
                  </a:cubicBezTo>
                  <a:cubicBezTo>
                    <a:pt x="187" y="318"/>
                    <a:pt x="182" y="323"/>
                    <a:pt x="176" y="327"/>
                  </a:cubicBezTo>
                  <a:cubicBezTo>
                    <a:pt x="164" y="336"/>
                    <a:pt x="152" y="344"/>
                    <a:pt x="139" y="351"/>
                  </a:cubicBezTo>
                  <a:cubicBezTo>
                    <a:pt x="116" y="364"/>
                    <a:pt x="87" y="377"/>
                    <a:pt x="61" y="372"/>
                  </a:cubicBezTo>
                  <a:close/>
                  <a:moveTo>
                    <a:pt x="277" y="437"/>
                  </a:moveTo>
                  <a:cubicBezTo>
                    <a:pt x="269" y="462"/>
                    <a:pt x="256" y="494"/>
                    <a:pt x="232" y="507"/>
                  </a:cubicBezTo>
                  <a:cubicBezTo>
                    <a:pt x="210" y="520"/>
                    <a:pt x="186" y="496"/>
                    <a:pt x="179" y="476"/>
                  </a:cubicBezTo>
                  <a:cubicBezTo>
                    <a:pt x="168" y="447"/>
                    <a:pt x="173" y="413"/>
                    <a:pt x="180" y="384"/>
                  </a:cubicBezTo>
                  <a:cubicBezTo>
                    <a:pt x="185" y="366"/>
                    <a:pt x="191" y="346"/>
                    <a:pt x="203" y="331"/>
                  </a:cubicBezTo>
                  <a:cubicBezTo>
                    <a:pt x="205" y="334"/>
                    <a:pt x="207" y="337"/>
                    <a:pt x="209" y="340"/>
                  </a:cubicBezTo>
                  <a:cubicBezTo>
                    <a:pt x="203" y="349"/>
                    <a:pt x="199" y="360"/>
                    <a:pt x="195" y="369"/>
                  </a:cubicBezTo>
                  <a:cubicBezTo>
                    <a:pt x="188" y="383"/>
                    <a:pt x="182" y="398"/>
                    <a:pt x="182" y="414"/>
                  </a:cubicBezTo>
                  <a:cubicBezTo>
                    <a:pt x="182" y="418"/>
                    <a:pt x="188" y="419"/>
                    <a:pt x="189" y="415"/>
                  </a:cubicBezTo>
                  <a:cubicBezTo>
                    <a:pt x="193" y="398"/>
                    <a:pt x="199" y="384"/>
                    <a:pt x="208" y="369"/>
                  </a:cubicBezTo>
                  <a:cubicBezTo>
                    <a:pt x="211" y="363"/>
                    <a:pt x="215" y="356"/>
                    <a:pt x="219" y="350"/>
                  </a:cubicBezTo>
                  <a:cubicBezTo>
                    <a:pt x="220" y="350"/>
                    <a:pt x="220" y="350"/>
                    <a:pt x="221" y="351"/>
                  </a:cubicBezTo>
                  <a:cubicBezTo>
                    <a:pt x="224" y="354"/>
                    <a:pt x="228" y="356"/>
                    <a:pt x="231" y="358"/>
                  </a:cubicBezTo>
                  <a:cubicBezTo>
                    <a:pt x="226" y="367"/>
                    <a:pt x="223" y="378"/>
                    <a:pt x="220" y="388"/>
                  </a:cubicBezTo>
                  <a:cubicBezTo>
                    <a:pt x="216" y="406"/>
                    <a:pt x="213" y="425"/>
                    <a:pt x="212" y="444"/>
                  </a:cubicBezTo>
                  <a:cubicBezTo>
                    <a:pt x="212" y="448"/>
                    <a:pt x="218" y="448"/>
                    <a:pt x="219" y="445"/>
                  </a:cubicBezTo>
                  <a:cubicBezTo>
                    <a:pt x="225" y="429"/>
                    <a:pt x="227" y="412"/>
                    <a:pt x="231" y="396"/>
                  </a:cubicBezTo>
                  <a:cubicBezTo>
                    <a:pt x="234" y="385"/>
                    <a:pt x="238" y="374"/>
                    <a:pt x="242" y="363"/>
                  </a:cubicBezTo>
                  <a:cubicBezTo>
                    <a:pt x="251" y="367"/>
                    <a:pt x="260" y="368"/>
                    <a:pt x="269" y="369"/>
                  </a:cubicBezTo>
                  <a:cubicBezTo>
                    <a:pt x="268" y="370"/>
                    <a:pt x="268" y="372"/>
                    <a:pt x="267" y="374"/>
                  </a:cubicBezTo>
                  <a:cubicBezTo>
                    <a:pt x="264" y="381"/>
                    <a:pt x="263" y="389"/>
                    <a:pt x="262" y="396"/>
                  </a:cubicBezTo>
                  <a:cubicBezTo>
                    <a:pt x="260" y="410"/>
                    <a:pt x="259" y="424"/>
                    <a:pt x="262" y="439"/>
                  </a:cubicBezTo>
                  <a:cubicBezTo>
                    <a:pt x="262" y="442"/>
                    <a:pt x="267" y="441"/>
                    <a:pt x="267" y="438"/>
                  </a:cubicBezTo>
                  <a:cubicBezTo>
                    <a:pt x="266" y="414"/>
                    <a:pt x="272" y="391"/>
                    <a:pt x="276" y="368"/>
                  </a:cubicBezTo>
                  <a:cubicBezTo>
                    <a:pt x="279" y="368"/>
                    <a:pt x="281" y="368"/>
                    <a:pt x="284" y="367"/>
                  </a:cubicBezTo>
                  <a:cubicBezTo>
                    <a:pt x="291" y="389"/>
                    <a:pt x="283" y="416"/>
                    <a:pt x="277" y="437"/>
                  </a:cubicBezTo>
                  <a:close/>
                  <a:moveTo>
                    <a:pt x="432" y="598"/>
                  </a:moveTo>
                  <a:cubicBezTo>
                    <a:pt x="416" y="611"/>
                    <a:pt x="396" y="620"/>
                    <a:pt x="375" y="622"/>
                  </a:cubicBezTo>
                  <a:cubicBezTo>
                    <a:pt x="364" y="623"/>
                    <a:pt x="353" y="622"/>
                    <a:pt x="343" y="619"/>
                  </a:cubicBezTo>
                  <a:cubicBezTo>
                    <a:pt x="336" y="617"/>
                    <a:pt x="329" y="612"/>
                    <a:pt x="322" y="610"/>
                  </a:cubicBezTo>
                  <a:cubicBezTo>
                    <a:pt x="322" y="610"/>
                    <a:pt x="322" y="609"/>
                    <a:pt x="322" y="608"/>
                  </a:cubicBezTo>
                  <a:cubicBezTo>
                    <a:pt x="324" y="606"/>
                    <a:pt x="325" y="605"/>
                    <a:pt x="327" y="603"/>
                  </a:cubicBezTo>
                  <a:cubicBezTo>
                    <a:pt x="330" y="600"/>
                    <a:pt x="334" y="597"/>
                    <a:pt x="337" y="594"/>
                  </a:cubicBezTo>
                  <a:cubicBezTo>
                    <a:pt x="343" y="596"/>
                    <a:pt x="349" y="596"/>
                    <a:pt x="354" y="596"/>
                  </a:cubicBezTo>
                  <a:cubicBezTo>
                    <a:pt x="362" y="596"/>
                    <a:pt x="370" y="597"/>
                    <a:pt x="378" y="597"/>
                  </a:cubicBezTo>
                  <a:cubicBezTo>
                    <a:pt x="391" y="598"/>
                    <a:pt x="405" y="598"/>
                    <a:pt x="416" y="590"/>
                  </a:cubicBezTo>
                  <a:cubicBezTo>
                    <a:pt x="417" y="589"/>
                    <a:pt x="416" y="588"/>
                    <a:pt x="415" y="588"/>
                  </a:cubicBezTo>
                  <a:cubicBezTo>
                    <a:pt x="402" y="591"/>
                    <a:pt x="387" y="588"/>
                    <a:pt x="374" y="587"/>
                  </a:cubicBezTo>
                  <a:cubicBezTo>
                    <a:pt x="367" y="586"/>
                    <a:pt x="360" y="584"/>
                    <a:pt x="352" y="583"/>
                  </a:cubicBezTo>
                  <a:cubicBezTo>
                    <a:pt x="362" y="576"/>
                    <a:pt x="373" y="569"/>
                    <a:pt x="383" y="562"/>
                  </a:cubicBezTo>
                  <a:cubicBezTo>
                    <a:pt x="384" y="563"/>
                    <a:pt x="384" y="563"/>
                    <a:pt x="385" y="563"/>
                  </a:cubicBezTo>
                  <a:cubicBezTo>
                    <a:pt x="390" y="563"/>
                    <a:pt x="394" y="561"/>
                    <a:pt x="398" y="560"/>
                  </a:cubicBezTo>
                  <a:cubicBezTo>
                    <a:pt x="405" y="559"/>
                    <a:pt x="412" y="559"/>
                    <a:pt x="418" y="559"/>
                  </a:cubicBezTo>
                  <a:cubicBezTo>
                    <a:pt x="430" y="560"/>
                    <a:pt x="441" y="561"/>
                    <a:pt x="452" y="561"/>
                  </a:cubicBezTo>
                  <a:cubicBezTo>
                    <a:pt x="454" y="561"/>
                    <a:pt x="455" y="557"/>
                    <a:pt x="452" y="557"/>
                  </a:cubicBezTo>
                  <a:cubicBezTo>
                    <a:pt x="440" y="553"/>
                    <a:pt x="428" y="550"/>
                    <a:pt x="415" y="549"/>
                  </a:cubicBezTo>
                  <a:cubicBezTo>
                    <a:pt x="412" y="549"/>
                    <a:pt x="409" y="549"/>
                    <a:pt x="406" y="549"/>
                  </a:cubicBezTo>
                  <a:cubicBezTo>
                    <a:pt x="428" y="537"/>
                    <a:pt x="452" y="526"/>
                    <a:pt x="476" y="517"/>
                  </a:cubicBezTo>
                  <a:cubicBezTo>
                    <a:pt x="476" y="517"/>
                    <a:pt x="476" y="516"/>
                    <a:pt x="476" y="516"/>
                  </a:cubicBezTo>
                  <a:cubicBezTo>
                    <a:pt x="461" y="515"/>
                    <a:pt x="447" y="520"/>
                    <a:pt x="433" y="525"/>
                  </a:cubicBezTo>
                  <a:cubicBezTo>
                    <a:pt x="416" y="531"/>
                    <a:pt x="400" y="539"/>
                    <a:pt x="383" y="548"/>
                  </a:cubicBezTo>
                  <a:cubicBezTo>
                    <a:pt x="375" y="553"/>
                    <a:pt x="367" y="557"/>
                    <a:pt x="360" y="562"/>
                  </a:cubicBezTo>
                  <a:cubicBezTo>
                    <a:pt x="373" y="552"/>
                    <a:pt x="388" y="544"/>
                    <a:pt x="401" y="536"/>
                  </a:cubicBezTo>
                  <a:cubicBezTo>
                    <a:pt x="420" y="525"/>
                    <a:pt x="440" y="515"/>
                    <a:pt x="460" y="507"/>
                  </a:cubicBezTo>
                  <a:cubicBezTo>
                    <a:pt x="473" y="502"/>
                    <a:pt x="486" y="497"/>
                    <a:pt x="499" y="495"/>
                  </a:cubicBezTo>
                  <a:cubicBezTo>
                    <a:pt x="487" y="535"/>
                    <a:pt x="465" y="572"/>
                    <a:pt x="432" y="5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59" name="Group 2558"/>
          <p:cNvGrpSpPr/>
          <p:nvPr/>
        </p:nvGrpSpPr>
        <p:grpSpPr>
          <a:xfrm>
            <a:off x="1311274" y="1917700"/>
            <a:ext cx="842963" cy="736601"/>
            <a:chOff x="1311274" y="1917700"/>
            <a:chExt cx="842963" cy="736601"/>
          </a:xfrm>
        </p:grpSpPr>
        <p:sp>
          <p:nvSpPr>
            <p:cNvPr id="2541" name="Freeform 2476"/>
            <p:cNvSpPr>
              <a:spLocks noEditPoints="1"/>
            </p:cNvSpPr>
            <p:nvPr/>
          </p:nvSpPr>
          <p:spPr bwMode="auto">
            <a:xfrm>
              <a:off x="1311274" y="1917700"/>
              <a:ext cx="334963" cy="404813"/>
            </a:xfrm>
            <a:custGeom>
              <a:avLst/>
              <a:gdLst>
                <a:gd name="T0" fmla="*/ 179 w 216"/>
                <a:gd name="T1" fmla="*/ 204 h 261"/>
                <a:gd name="T2" fmla="*/ 99 w 216"/>
                <a:gd name="T3" fmla="*/ 5 h 261"/>
                <a:gd name="T4" fmla="*/ 18 w 216"/>
                <a:gd name="T5" fmla="*/ 62 h 261"/>
                <a:gd name="T6" fmla="*/ 45 w 216"/>
                <a:gd name="T7" fmla="*/ 233 h 261"/>
                <a:gd name="T8" fmla="*/ 80 w 216"/>
                <a:gd name="T9" fmla="*/ 236 h 261"/>
                <a:gd name="T10" fmla="*/ 85 w 216"/>
                <a:gd name="T11" fmla="*/ 226 h 261"/>
                <a:gd name="T12" fmla="*/ 42 w 216"/>
                <a:gd name="T13" fmla="*/ 193 h 261"/>
                <a:gd name="T14" fmla="*/ 103 w 216"/>
                <a:gd name="T15" fmla="*/ 200 h 261"/>
                <a:gd name="T16" fmla="*/ 38 w 216"/>
                <a:gd name="T17" fmla="*/ 179 h 261"/>
                <a:gd name="T18" fmla="*/ 38 w 216"/>
                <a:gd name="T19" fmla="*/ 133 h 261"/>
                <a:gd name="T20" fmla="*/ 75 w 216"/>
                <a:gd name="T21" fmla="*/ 162 h 261"/>
                <a:gd name="T22" fmla="*/ 40 w 216"/>
                <a:gd name="T23" fmla="*/ 89 h 261"/>
                <a:gd name="T24" fmla="*/ 63 w 216"/>
                <a:gd name="T25" fmla="*/ 73 h 261"/>
                <a:gd name="T26" fmla="*/ 78 w 216"/>
                <a:gd name="T27" fmla="*/ 106 h 261"/>
                <a:gd name="T28" fmla="*/ 68 w 216"/>
                <a:gd name="T29" fmla="*/ 49 h 261"/>
                <a:gd name="T30" fmla="*/ 103 w 216"/>
                <a:gd name="T31" fmla="*/ 30 h 261"/>
                <a:gd name="T32" fmla="*/ 101 w 216"/>
                <a:gd name="T33" fmla="*/ 79 h 261"/>
                <a:gd name="T34" fmla="*/ 99 w 216"/>
                <a:gd name="T35" fmla="*/ 81 h 261"/>
                <a:gd name="T36" fmla="*/ 81 w 216"/>
                <a:gd name="T37" fmla="*/ 161 h 261"/>
                <a:gd name="T38" fmla="*/ 104 w 216"/>
                <a:gd name="T39" fmla="*/ 190 h 261"/>
                <a:gd name="T40" fmla="*/ 150 w 216"/>
                <a:gd name="T41" fmla="*/ 126 h 261"/>
                <a:gd name="T42" fmla="*/ 105 w 216"/>
                <a:gd name="T43" fmla="*/ 78 h 261"/>
                <a:gd name="T44" fmla="*/ 118 w 216"/>
                <a:gd name="T45" fmla="*/ 30 h 261"/>
                <a:gd name="T46" fmla="*/ 139 w 216"/>
                <a:gd name="T47" fmla="*/ 79 h 261"/>
                <a:gd name="T48" fmla="*/ 160 w 216"/>
                <a:gd name="T49" fmla="*/ 53 h 261"/>
                <a:gd name="T50" fmla="*/ 181 w 216"/>
                <a:gd name="T51" fmla="*/ 98 h 261"/>
                <a:gd name="T52" fmla="*/ 167 w 216"/>
                <a:gd name="T53" fmla="*/ 115 h 261"/>
                <a:gd name="T54" fmla="*/ 179 w 216"/>
                <a:gd name="T55" fmla="*/ 107 h 261"/>
                <a:gd name="T56" fmla="*/ 166 w 216"/>
                <a:gd name="T57" fmla="*/ 182 h 261"/>
                <a:gd name="T58" fmla="*/ 103 w 216"/>
                <a:gd name="T59" fmla="*/ 210 h 261"/>
                <a:gd name="T60" fmla="*/ 155 w 216"/>
                <a:gd name="T61" fmla="*/ 200 h 261"/>
                <a:gd name="T62" fmla="*/ 136 w 216"/>
                <a:gd name="T63" fmla="*/ 221 h 261"/>
                <a:gd name="T64" fmla="*/ 105 w 216"/>
                <a:gd name="T65" fmla="*/ 227 h 261"/>
                <a:gd name="T66" fmla="*/ 110 w 216"/>
                <a:gd name="T67" fmla="*/ 236 h 261"/>
                <a:gd name="T68" fmla="*/ 80 w 216"/>
                <a:gd name="T69" fmla="*/ 236 h 261"/>
                <a:gd name="T70" fmla="*/ 105 w 216"/>
                <a:gd name="T71" fmla="*/ 101 h 261"/>
                <a:gd name="T72" fmla="*/ 93 w 216"/>
                <a:gd name="T73" fmla="*/ 150 h 261"/>
                <a:gd name="T74" fmla="*/ 97 w 216"/>
                <a:gd name="T75" fmla="*/ 13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6" h="261">
                  <a:moveTo>
                    <a:pt x="109" y="257"/>
                  </a:moveTo>
                  <a:cubicBezTo>
                    <a:pt x="140" y="252"/>
                    <a:pt x="162" y="229"/>
                    <a:pt x="179" y="204"/>
                  </a:cubicBezTo>
                  <a:cubicBezTo>
                    <a:pt x="207" y="162"/>
                    <a:pt x="216" y="101"/>
                    <a:pt x="192" y="55"/>
                  </a:cubicBezTo>
                  <a:cubicBezTo>
                    <a:pt x="174" y="22"/>
                    <a:pt x="137" y="0"/>
                    <a:pt x="99" y="5"/>
                  </a:cubicBezTo>
                  <a:cubicBezTo>
                    <a:pt x="69" y="9"/>
                    <a:pt x="43" y="29"/>
                    <a:pt x="27" y="55"/>
                  </a:cubicBezTo>
                  <a:cubicBezTo>
                    <a:pt x="23" y="56"/>
                    <a:pt x="20" y="58"/>
                    <a:pt x="18" y="62"/>
                  </a:cubicBezTo>
                  <a:cubicBezTo>
                    <a:pt x="6" y="98"/>
                    <a:pt x="0" y="140"/>
                    <a:pt x="7" y="178"/>
                  </a:cubicBezTo>
                  <a:cubicBezTo>
                    <a:pt x="11" y="200"/>
                    <a:pt x="26" y="223"/>
                    <a:pt x="45" y="233"/>
                  </a:cubicBezTo>
                  <a:cubicBezTo>
                    <a:pt x="61" y="251"/>
                    <a:pt x="86" y="261"/>
                    <a:pt x="109" y="257"/>
                  </a:cubicBezTo>
                  <a:close/>
                  <a:moveTo>
                    <a:pt x="80" y="236"/>
                  </a:moveTo>
                  <a:cubicBezTo>
                    <a:pt x="82" y="235"/>
                    <a:pt x="84" y="234"/>
                    <a:pt x="86" y="233"/>
                  </a:cubicBezTo>
                  <a:cubicBezTo>
                    <a:pt x="90" y="232"/>
                    <a:pt x="89" y="227"/>
                    <a:pt x="85" y="226"/>
                  </a:cubicBezTo>
                  <a:cubicBezTo>
                    <a:pt x="75" y="223"/>
                    <a:pt x="65" y="222"/>
                    <a:pt x="56" y="218"/>
                  </a:cubicBezTo>
                  <a:cubicBezTo>
                    <a:pt x="50" y="210"/>
                    <a:pt x="45" y="202"/>
                    <a:pt x="42" y="193"/>
                  </a:cubicBezTo>
                  <a:cubicBezTo>
                    <a:pt x="58" y="209"/>
                    <a:pt x="83" y="216"/>
                    <a:pt x="104" y="202"/>
                  </a:cubicBezTo>
                  <a:cubicBezTo>
                    <a:pt x="105" y="202"/>
                    <a:pt x="104" y="200"/>
                    <a:pt x="103" y="200"/>
                  </a:cubicBezTo>
                  <a:cubicBezTo>
                    <a:pt x="76" y="212"/>
                    <a:pt x="59" y="193"/>
                    <a:pt x="39" y="179"/>
                  </a:cubicBezTo>
                  <a:cubicBezTo>
                    <a:pt x="39" y="179"/>
                    <a:pt x="38" y="179"/>
                    <a:pt x="38" y="179"/>
                  </a:cubicBezTo>
                  <a:cubicBezTo>
                    <a:pt x="37" y="176"/>
                    <a:pt x="37" y="173"/>
                    <a:pt x="36" y="170"/>
                  </a:cubicBezTo>
                  <a:cubicBezTo>
                    <a:pt x="37" y="157"/>
                    <a:pt x="37" y="145"/>
                    <a:pt x="38" y="133"/>
                  </a:cubicBezTo>
                  <a:cubicBezTo>
                    <a:pt x="45" y="148"/>
                    <a:pt x="59" y="160"/>
                    <a:pt x="74" y="165"/>
                  </a:cubicBezTo>
                  <a:cubicBezTo>
                    <a:pt x="76" y="165"/>
                    <a:pt x="77" y="163"/>
                    <a:pt x="75" y="162"/>
                  </a:cubicBezTo>
                  <a:cubicBezTo>
                    <a:pt x="49" y="150"/>
                    <a:pt x="42" y="126"/>
                    <a:pt x="40" y="100"/>
                  </a:cubicBezTo>
                  <a:cubicBezTo>
                    <a:pt x="40" y="97"/>
                    <a:pt x="40" y="93"/>
                    <a:pt x="40" y="89"/>
                  </a:cubicBezTo>
                  <a:cubicBezTo>
                    <a:pt x="46" y="76"/>
                    <a:pt x="53" y="63"/>
                    <a:pt x="62" y="53"/>
                  </a:cubicBezTo>
                  <a:cubicBezTo>
                    <a:pt x="61" y="60"/>
                    <a:pt x="62" y="66"/>
                    <a:pt x="63" y="73"/>
                  </a:cubicBezTo>
                  <a:cubicBezTo>
                    <a:pt x="65" y="85"/>
                    <a:pt x="69" y="96"/>
                    <a:pt x="72" y="108"/>
                  </a:cubicBezTo>
                  <a:cubicBezTo>
                    <a:pt x="73" y="112"/>
                    <a:pt x="79" y="110"/>
                    <a:pt x="78" y="106"/>
                  </a:cubicBezTo>
                  <a:cubicBezTo>
                    <a:pt x="76" y="97"/>
                    <a:pt x="74" y="89"/>
                    <a:pt x="72" y="80"/>
                  </a:cubicBezTo>
                  <a:cubicBezTo>
                    <a:pt x="71" y="70"/>
                    <a:pt x="72" y="59"/>
                    <a:pt x="68" y="49"/>
                  </a:cubicBezTo>
                  <a:cubicBezTo>
                    <a:pt x="68" y="49"/>
                    <a:pt x="67" y="48"/>
                    <a:pt x="67" y="48"/>
                  </a:cubicBezTo>
                  <a:cubicBezTo>
                    <a:pt x="76" y="38"/>
                    <a:pt x="88" y="32"/>
                    <a:pt x="103" y="30"/>
                  </a:cubicBezTo>
                  <a:cubicBezTo>
                    <a:pt x="105" y="30"/>
                    <a:pt x="107" y="30"/>
                    <a:pt x="108" y="30"/>
                  </a:cubicBezTo>
                  <a:cubicBezTo>
                    <a:pt x="98" y="43"/>
                    <a:pt x="98" y="64"/>
                    <a:pt x="101" y="79"/>
                  </a:cubicBezTo>
                  <a:cubicBezTo>
                    <a:pt x="101" y="80"/>
                    <a:pt x="102" y="81"/>
                    <a:pt x="103" y="81"/>
                  </a:cubicBezTo>
                  <a:cubicBezTo>
                    <a:pt x="101" y="81"/>
                    <a:pt x="100" y="81"/>
                    <a:pt x="99" y="81"/>
                  </a:cubicBezTo>
                  <a:cubicBezTo>
                    <a:pt x="96" y="80"/>
                    <a:pt x="92" y="82"/>
                    <a:pt x="91" y="85"/>
                  </a:cubicBezTo>
                  <a:cubicBezTo>
                    <a:pt x="81" y="106"/>
                    <a:pt x="63" y="141"/>
                    <a:pt x="81" y="161"/>
                  </a:cubicBezTo>
                  <a:cubicBezTo>
                    <a:pt x="81" y="162"/>
                    <a:pt x="82" y="162"/>
                    <a:pt x="83" y="162"/>
                  </a:cubicBezTo>
                  <a:cubicBezTo>
                    <a:pt x="87" y="172"/>
                    <a:pt x="94" y="182"/>
                    <a:pt x="104" y="190"/>
                  </a:cubicBezTo>
                  <a:cubicBezTo>
                    <a:pt x="106" y="192"/>
                    <a:pt x="110" y="193"/>
                    <a:pt x="112" y="191"/>
                  </a:cubicBezTo>
                  <a:cubicBezTo>
                    <a:pt x="133" y="176"/>
                    <a:pt x="149" y="152"/>
                    <a:pt x="150" y="126"/>
                  </a:cubicBezTo>
                  <a:cubicBezTo>
                    <a:pt x="152" y="97"/>
                    <a:pt x="128" y="83"/>
                    <a:pt x="103" y="81"/>
                  </a:cubicBezTo>
                  <a:cubicBezTo>
                    <a:pt x="104" y="81"/>
                    <a:pt x="106" y="80"/>
                    <a:pt x="105" y="78"/>
                  </a:cubicBezTo>
                  <a:cubicBezTo>
                    <a:pt x="104" y="67"/>
                    <a:pt x="103" y="57"/>
                    <a:pt x="107" y="46"/>
                  </a:cubicBezTo>
                  <a:cubicBezTo>
                    <a:pt x="109" y="39"/>
                    <a:pt x="114" y="35"/>
                    <a:pt x="118" y="30"/>
                  </a:cubicBezTo>
                  <a:cubicBezTo>
                    <a:pt x="133" y="32"/>
                    <a:pt x="147" y="39"/>
                    <a:pt x="157" y="50"/>
                  </a:cubicBezTo>
                  <a:cubicBezTo>
                    <a:pt x="149" y="57"/>
                    <a:pt x="140" y="68"/>
                    <a:pt x="139" y="79"/>
                  </a:cubicBezTo>
                  <a:cubicBezTo>
                    <a:pt x="139" y="81"/>
                    <a:pt x="142" y="80"/>
                    <a:pt x="143" y="79"/>
                  </a:cubicBezTo>
                  <a:cubicBezTo>
                    <a:pt x="143" y="67"/>
                    <a:pt x="153" y="61"/>
                    <a:pt x="160" y="53"/>
                  </a:cubicBezTo>
                  <a:cubicBezTo>
                    <a:pt x="169" y="63"/>
                    <a:pt x="176" y="76"/>
                    <a:pt x="179" y="90"/>
                  </a:cubicBezTo>
                  <a:cubicBezTo>
                    <a:pt x="180" y="93"/>
                    <a:pt x="180" y="95"/>
                    <a:pt x="181" y="98"/>
                  </a:cubicBezTo>
                  <a:cubicBezTo>
                    <a:pt x="179" y="99"/>
                    <a:pt x="177" y="101"/>
                    <a:pt x="176" y="102"/>
                  </a:cubicBezTo>
                  <a:cubicBezTo>
                    <a:pt x="172" y="106"/>
                    <a:pt x="169" y="110"/>
                    <a:pt x="167" y="115"/>
                  </a:cubicBezTo>
                  <a:cubicBezTo>
                    <a:pt x="165" y="118"/>
                    <a:pt x="170" y="121"/>
                    <a:pt x="172" y="118"/>
                  </a:cubicBezTo>
                  <a:cubicBezTo>
                    <a:pt x="174" y="114"/>
                    <a:pt x="176" y="110"/>
                    <a:pt x="179" y="107"/>
                  </a:cubicBezTo>
                  <a:cubicBezTo>
                    <a:pt x="180" y="106"/>
                    <a:pt x="181" y="106"/>
                    <a:pt x="182" y="105"/>
                  </a:cubicBezTo>
                  <a:cubicBezTo>
                    <a:pt x="184" y="130"/>
                    <a:pt x="178" y="158"/>
                    <a:pt x="166" y="182"/>
                  </a:cubicBezTo>
                  <a:cubicBezTo>
                    <a:pt x="163" y="185"/>
                    <a:pt x="160" y="188"/>
                    <a:pt x="156" y="191"/>
                  </a:cubicBezTo>
                  <a:cubicBezTo>
                    <a:pt x="141" y="202"/>
                    <a:pt x="122" y="208"/>
                    <a:pt x="103" y="210"/>
                  </a:cubicBezTo>
                  <a:cubicBezTo>
                    <a:pt x="102" y="210"/>
                    <a:pt x="102" y="212"/>
                    <a:pt x="103" y="212"/>
                  </a:cubicBezTo>
                  <a:cubicBezTo>
                    <a:pt x="119" y="213"/>
                    <a:pt x="139" y="209"/>
                    <a:pt x="155" y="200"/>
                  </a:cubicBezTo>
                  <a:cubicBezTo>
                    <a:pt x="153" y="203"/>
                    <a:pt x="150" y="207"/>
                    <a:pt x="147" y="210"/>
                  </a:cubicBezTo>
                  <a:cubicBezTo>
                    <a:pt x="143" y="212"/>
                    <a:pt x="140" y="217"/>
                    <a:pt x="136" y="221"/>
                  </a:cubicBezTo>
                  <a:cubicBezTo>
                    <a:pt x="133" y="223"/>
                    <a:pt x="129" y="226"/>
                    <a:pt x="125" y="228"/>
                  </a:cubicBezTo>
                  <a:cubicBezTo>
                    <a:pt x="119" y="231"/>
                    <a:pt x="112" y="230"/>
                    <a:pt x="105" y="227"/>
                  </a:cubicBezTo>
                  <a:cubicBezTo>
                    <a:pt x="101" y="225"/>
                    <a:pt x="98" y="231"/>
                    <a:pt x="102" y="232"/>
                  </a:cubicBezTo>
                  <a:cubicBezTo>
                    <a:pt x="105" y="234"/>
                    <a:pt x="107" y="235"/>
                    <a:pt x="110" y="236"/>
                  </a:cubicBezTo>
                  <a:cubicBezTo>
                    <a:pt x="109" y="236"/>
                    <a:pt x="108" y="236"/>
                    <a:pt x="107" y="237"/>
                  </a:cubicBezTo>
                  <a:cubicBezTo>
                    <a:pt x="97" y="240"/>
                    <a:pt x="88" y="239"/>
                    <a:pt x="80" y="236"/>
                  </a:cubicBezTo>
                  <a:close/>
                  <a:moveTo>
                    <a:pt x="96" y="125"/>
                  </a:moveTo>
                  <a:cubicBezTo>
                    <a:pt x="98" y="117"/>
                    <a:pt x="102" y="109"/>
                    <a:pt x="105" y="101"/>
                  </a:cubicBezTo>
                  <a:cubicBezTo>
                    <a:pt x="147" y="105"/>
                    <a:pt x="131" y="152"/>
                    <a:pt x="108" y="175"/>
                  </a:cubicBezTo>
                  <a:cubicBezTo>
                    <a:pt x="100" y="168"/>
                    <a:pt x="94" y="159"/>
                    <a:pt x="93" y="150"/>
                  </a:cubicBezTo>
                  <a:cubicBezTo>
                    <a:pt x="94" y="145"/>
                    <a:pt x="94" y="141"/>
                    <a:pt x="95" y="137"/>
                  </a:cubicBezTo>
                  <a:cubicBezTo>
                    <a:pt x="95" y="134"/>
                    <a:pt x="96" y="132"/>
                    <a:pt x="97" y="130"/>
                  </a:cubicBezTo>
                  <a:cubicBezTo>
                    <a:pt x="98" y="128"/>
                    <a:pt x="98" y="126"/>
                    <a:pt x="96" y="1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2" name="Freeform 2477"/>
            <p:cNvSpPr>
              <a:spLocks/>
            </p:cNvSpPr>
            <p:nvPr/>
          </p:nvSpPr>
          <p:spPr bwMode="auto">
            <a:xfrm>
              <a:off x="1527174" y="2109788"/>
              <a:ext cx="63500" cy="79375"/>
            </a:xfrm>
            <a:custGeom>
              <a:avLst/>
              <a:gdLst>
                <a:gd name="T0" fmla="*/ 3 w 41"/>
                <a:gd name="T1" fmla="*/ 50 h 51"/>
                <a:gd name="T2" fmla="*/ 25 w 41"/>
                <a:gd name="T3" fmla="*/ 29 h 51"/>
                <a:gd name="T4" fmla="*/ 41 w 41"/>
                <a:gd name="T5" fmla="*/ 2 h 51"/>
                <a:gd name="T6" fmla="*/ 39 w 41"/>
                <a:gd name="T7" fmla="*/ 1 h 51"/>
                <a:gd name="T8" fmla="*/ 24 w 41"/>
                <a:gd name="T9" fmla="*/ 24 h 51"/>
                <a:gd name="T10" fmla="*/ 1 w 41"/>
                <a:gd name="T11" fmla="*/ 48 h 51"/>
                <a:gd name="T12" fmla="*/ 3 w 41"/>
                <a:gd name="T13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1">
                  <a:moveTo>
                    <a:pt x="3" y="50"/>
                  </a:moveTo>
                  <a:cubicBezTo>
                    <a:pt x="11" y="45"/>
                    <a:pt x="19" y="37"/>
                    <a:pt x="25" y="29"/>
                  </a:cubicBezTo>
                  <a:cubicBezTo>
                    <a:pt x="31" y="22"/>
                    <a:pt x="40" y="12"/>
                    <a:pt x="41" y="2"/>
                  </a:cubicBezTo>
                  <a:cubicBezTo>
                    <a:pt x="41" y="0"/>
                    <a:pt x="40" y="0"/>
                    <a:pt x="39" y="1"/>
                  </a:cubicBezTo>
                  <a:cubicBezTo>
                    <a:pt x="32" y="6"/>
                    <a:pt x="29" y="17"/>
                    <a:pt x="24" y="24"/>
                  </a:cubicBezTo>
                  <a:cubicBezTo>
                    <a:pt x="18" y="33"/>
                    <a:pt x="10" y="41"/>
                    <a:pt x="1" y="48"/>
                  </a:cubicBezTo>
                  <a:cubicBezTo>
                    <a:pt x="0" y="49"/>
                    <a:pt x="1" y="51"/>
                    <a:pt x="3" y="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3" name="Freeform 2478"/>
            <p:cNvSpPr>
              <a:spLocks noEditPoints="1"/>
            </p:cNvSpPr>
            <p:nvPr/>
          </p:nvSpPr>
          <p:spPr bwMode="auto">
            <a:xfrm>
              <a:off x="1757362" y="2232025"/>
              <a:ext cx="396875" cy="396875"/>
            </a:xfrm>
            <a:custGeom>
              <a:avLst/>
              <a:gdLst>
                <a:gd name="T0" fmla="*/ 71 w 256"/>
                <a:gd name="T1" fmla="*/ 19 h 255"/>
                <a:gd name="T2" fmla="*/ 32 w 256"/>
                <a:gd name="T3" fmla="*/ 221 h 255"/>
                <a:gd name="T4" fmla="*/ 196 w 256"/>
                <a:gd name="T5" fmla="*/ 36 h 255"/>
                <a:gd name="T6" fmla="*/ 187 w 256"/>
                <a:gd name="T7" fmla="*/ 113 h 255"/>
                <a:gd name="T8" fmla="*/ 177 w 256"/>
                <a:gd name="T9" fmla="*/ 94 h 255"/>
                <a:gd name="T10" fmla="*/ 181 w 256"/>
                <a:gd name="T11" fmla="*/ 86 h 255"/>
                <a:gd name="T12" fmla="*/ 207 w 256"/>
                <a:gd name="T13" fmla="*/ 97 h 255"/>
                <a:gd name="T14" fmla="*/ 55 w 256"/>
                <a:gd name="T15" fmla="*/ 217 h 255"/>
                <a:gd name="T16" fmla="*/ 59 w 256"/>
                <a:gd name="T17" fmla="*/ 192 h 255"/>
                <a:gd name="T18" fmla="*/ 61 w 256"/>
                <a:gd name="T19" fmla="*/ 149 h 255"/>
                <a:gd name="T20" fmla="*/ 49 w 256"/>
                <a:gd name="T21" fmla="*/ 213 h 255"/>
                <a:gd name="T22" fmla="*/ 24 w 256"/>
                <a:gd name="T23" fmla="*/ 153 h 255"/>
                <a:gd name="T24" fmla="*/ 62 w 256"/>
                <a:gd name="T25" fmla="*/ 122 h 255"/>
                <a:gd name="T26" fmla="*/ 25 w 256"/>
                <a:gd name="T27" fmla="*/ 137 h 255"/>
                <a:gd name="T28" fmla="*/ 63 w 256"/>
                <a:gd name="T29" fmla="*/ 96 h 255"/>
                <a:gd name="T30" fmla="*/ 23 w 256"/>
                <a:gd name="T31" fmla="*/ 97 h 255"/>
                <a:gd name="T32" fmla="*/ 41 w 256"/>
                <a:gd name="T33" fmla="*/ 57 h 255"/>
                <a:gd name="T34" fmla="*/ 71 w 256"/>
                <a:gd name="T35" fmla="*/ 68 h 255"/>
                <a:gd name="T36" fmla="*/ 55 w 256"/>
                <a:gd name="T37" fmla="*/ 57 h 255"/>
                <a:gd name="T38" fmla="*/ 62 w 256"/>
                <a:gd name="T39" fmla="*/ 38 h 255"/>
                <a:gd name="T40" fmla="*/ 133 w 256"/>
                <a:gd name="T41" fmla="*/ 63 h 255"/>
                <a:gd name="T42" fmla="*/ 156 w 256"/>
                <a:gd name="T43" fmla="*/ 26 h 255"/>
                <a:gd name="T44" fmla="*/ 189 w 256"/>
                <a:gd name="T45" fmla="*/ 50 h 255"/>
                <a:gd name="T46" fmla="*/ 168 w 256"/>
                <a:gd name="T47" fmla="*/ 84 h 255"/>
                <a:gd name="T48" fmla="*/ 69 w 256"/>
                <a:gd name="T49" fmla="*/ 121 h 255"/>
                <a:gd name="T50" fmla="*/ 141 w 256"/>
                <a:gd name="T51" fmla="*/ 175 h 255"/>
                <a:gd name="T52" fmla="*/ 144 w 256"/>
                <a:gd name="T53" fmla="*/ 191 h 255"/>
                <a:gd name="T54" fmla="*/ 168 w 256"/>
                <a:gd name="T55" fmla="*/ 195 h 255"/>
                <a:gd name="T56" fmla="*/ 148 w 256"/>
                <a:gd name="T57" fmla="*/ 173 h 255"/>
                <a:gd name="T58" fmla="*/ 194 w 256"/>
                <a:gd name="T59" fmla="*/ 173 h 255"/>
                <a:gd name="T60" fmla="*/ 164 w 256"/>
                <a:gd name="T61" fmla="*/ 133 h 255"/>
                <a:gd name="T62" fmla="*/ 105 w 256"/>
                <a:gd name="T63" fmla="*/ 154 h 255"/>
                <a:gd name="T64" fmla="*/ 91 w 256"/>
                <a:gd name="T65" fmla="*/ 123 h 255"/>
                <a:gd name="T66" fmla="*/ 153 w 256"/>
                <a:gd name="T67" fmla="*/ 100 h 255"/>
                <a:gd name="T68" fmla="*/ 155 w 256"/>
                <a:gd name="T69" fmla="*/ 106 h 255"/>
                <a:gd name="T70" fmla="*/ 166 w 256"/>
                <a:gd name="T71" fmla="*/ 125 h 255"/>
                <a:gd name="T72" fmla="*/ 164 w 256"/>
                <a:gd name="T73" fmla="*/ 133 h 255"/>
                <a:gd name="T74" fmla="*/ 178 w 256"/>
                <a:gd name="T75" fmla="*/ 164 h 255"/>
                <a:gd name="T76" fmla="*/ 186 w 256"/>
                <a:gd name="T77" fmla="*/ 125 h 255"/>
                <a:gd name="T78" fmla="*/ 208 w 256"/>
                <a:gd name="T79" fmla="*/ 104 h 255"/>
                <a:gd name="T80" fmla="*/ 198 w 256"/>
                <a:gd name="T81" fmla="*/ 16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6" h="255">
                  <a:moveTo>
                    <a:pt x="196" y="36"/>
                  </a:moveTo>
                  <a:cubicBezTo>
                    <a:pt x="164" y="2"/>
                    <a:pt x="111" y="0"/>
                    <a:pt x="71" y="19"/>
                  </a:cubicBezTo>
                  <a:cubicBezTo>
                    <a:pt x="28" y="39"/>
                    <a:pt x="8" y="80"/>
                    <a:pt x="9" y="124"/>
                  </a:cubicBezTo>
                  <a:cubicBezTo>
                    <a:pt x="0" y="158"/>
                    <a:pt x="9" y="196"/>
                    <a:pt x="32" y="221"/>
                  </a:cubicBezTo>
                  <a:cubicBezTo>
                    <a:pt x="58" y="248"/>
                    <a:pt x="99" y="255"/>
                    <a:pt x="135" y="246"/>
                  </a:cubicBezTo>
                  <a:cubicBezTo>
                    <a:pt x="216" y="223"/>
                    <a:pt x="256" y="98"/>
                    <a:pt x="196" y="36"/>
                  </a:cubicBezTo>
                  <a:close/>
                  <a:moveTo>
                    <a:pt x="207" y="97"/>
                  </a:moveTo>
                  <a:cubicBezTo>
                    <a:pt x="201" y="103"/>
                    <a:pt x="194" y="108"/>
                    <a:pt x="187" y="113"/>
                  </a:cubicBezTo>
                  <a:cubicBezTo>
                    <a:pt x="186" y="113"/>
                    <a:pt x="186" y="113"/>
                    <a:pt x="185" y="114"/>
                  </a:cubicBezTo>
                  <a:cubicBezTo>
                    <a:pt x="184" y="107"/>
                    <a:pt x="181" y="101"/>
                    <a:pt x="177" y="94"/>
                  </a:cubicBezTo>
                  <a:cubicBezTo>
                    <a:pt x="177" y="94"/>
                    <a:pt x="176" y="93"/>
                    <a:pt x="176" y="92"/>
                  </a:cubicBezTo>
                  <a:cubicBezTo>
                    <a:pt x="178" y="90"/>
                    <a:pt x="179" y="88"/>
                    <a:pt x="181" y="86"/>
                  </a:cubicBezTo>
                  <a:cubicBezTo>
                    <a:pt x="187" y="77"/>
                    <a:pt x="191" y="68"/>
                    <a:pt x="194" y="58"/>
                  </a:cubicBezTo>
                  <a:cubicBezTo>
                    <a:pt x="201" y="69"/>
                    <a:pt x="206" y="83"/>
                    <a:pt x="207" y="97"/>
                  </a:cubicBezTo>
                  <a:close/>
                  <a:moveTo>
                    <a:pt x="126" y="231"/>
                  </a:moveTo>
                  <a:cubicBezTo>
                    <a:pt x="101" y="237"/>
                    <a:pt x="75" y="232"/>
                    <a:pt x="55" y="217"/>
                  </a:cubicBezTo>
                  <a:cubicBezTo>
                    <a:pt x="55" y="217"/>
                    <a:pt x="55" y="217"/>
                    <a:pt x="55" y="217"/>
                  </a:cubicBezTo>
                  <a:cubicBezTo>
                    <a:pt x="58" y="209"/>
                    <a:pt x="58" y="201"/>
                    <a:pt x="59" y="192"/>
                  </a:cubicBezTo>
                  <a:cubicBezTo>
                    <a:pt x="61" y="178"/>
                    <a:pt x="62" y="164"/>
                    <a:pt x="63" y="150"/>
                  </a:cubicBezTo>
                  <a:cubicBezTo>
                    <a:pt x="63" y="149"/>
                    <a:pt x="61" y="149"/>
                    <a:pt x="61" y="149"/>
                  </a:cubicBezTo>
                  <a:cubicBezTo>
                    <a:pt x="57" y="162"/>
                    <a:pt x="53" y="174"/>
                    <a:pt x="51" y="187"/>
                  </a:cubicBezTo>
                  <a:cubicBezTo>
                    <a:pt x="49" y="195"/>
                    <a:pt x="47" y="204"/>
                    <a:pt x="49" y="213"/>
                  </a:cubicBezTo>
                  <a:cubicBezTo>
                    <a:pt x="47" y="211"/>
                    <a:pt x="45" y="209"/>
                    <a:pt x="43" y="207"/>
                  </a:cubicBezTo>
                  <a:cubicBezTo>
                    <a:pt x="28" y="191"/>
                    <a:pt x="24" y="173"/>
                    <a:pt x="24" y="153"/>
                  </a:cubicBezTo>
                  <a:cubicBezTo>
                    <a:pt x="28" y="148"/>
                    <a:pt x="31" y="144"/>
                    <a:pt x="35" y="139"/>
                  </a:cubicBezTo>
                  <a:cubicBezTo>
                    <a:pt x="43" y="132"/>
                    <a:pt x="53" y="126"/>
                    <a:pt x="62" y="122"/>
                  </a:cubicBezTo>
                  <a:cubicBezTo>
                    <a:pt x="64" y="122"/>
                    <a:pt x="63" y="120"/>
                    <a:pt x="62" y="120"/>
                  </a:cubicBezTo>
                  <a:cubicBezTo>
                    <a:pt x="50" y="122"/>
                    <a:pt x="36" y="128"/>
                    <a:pt x="25" y="137"/>
                  </a:cubicBezTo>
                  <a:cubicBezTo>
                    <a:pt x="26" y="127"/>
                    <a:pt x="28" y="117"/>
                    <a:pt x="29" y="107"/>
                  </a:cubicBezTo>
                  <a:cubicBezTo>
                    <a:pt x="40" y="102"/>
                    <a:pt x="51" y="97"/>
                    <a:pt x="63" y="96"/>
                  </a:cubicBezTo>
                  <a:cubicBezTo>
                    <a:pt x="66" y="95"/>
                    <a:pt x="65" y="90"/>
                    <a:pt x="62" y="90"/>
                  </a:cubicBezTo>
                  <a:cubicBezTo>
                    <a:pt x="48" y="88"/>
                    <a:pt x="36" y="92"/>
                    <a:pt x="23" y="97"/>
                  </a:cubicBezTo>
                  <a:cubicBezTo>
                    <a:pt x="22" y="97"/>
                    <a:pt x="21" y="97"/>
                    <a:pt x="21" y="98"/>
                  </a:cubicBezTo>
                  <a:cubicBezTo>
                    <a:pt x="25" y="83"/>
                    <a:pt x="31" y="69"/>
                    <a:pt x="41" y="57"/>
                  </a:cubicBezTo>
                  <a:cubicBezTo>
                    <a:pt x="45" y="61"/>
                    <a:pt x="50" y="62"/>
                    <a:pt x="54" y="64"/>
                  </a:cubicBezTo>
                  <a:cubicBezTo>
                    <a:pt x="60" y="66"/>
                    <a:pt x="65" y="68"/>
                    <a:pt x="71" y="68"/>
                  </a:cubicBezTo>
                  <a:cubicBezTo>
                    <a:pt x="75" y="68"/>
                    <a:pt x="75" y="62"/>
                    <a:pt x="71" y="61"/>
                  </a:cubicBezTo>
                  <a:cubicBezTo>
                    <a:pt x="66" y="61"/>
                    <a:pt x="60" y="59"/>
                    <a:pt x="55" y="57"/>
                  </a:cubicBezTo>
                  <a:cubicBezTo>
                    <a:pt x="51" y="55"/>
                    <a:pt x="49" y="53"/>
                    <a:pt x="45" y="53"/>
                  </a:cubicBezTo>
                  <a:cubicBezTo>
                    <a:pt x="50" y="47"/>
                    <a:pt x="56" y="42"/>
                    <a:pt x="62" y="38"/>
                  </a:cubicBezTo>
                  <a:cubicBezTo>
                    <a:pt x="88" y="21"/>
                    <a:pt x="121" y="15"/>
                    <a:pt x="151" y="24"/>
                  </a:cubicBezTo>
                  <a:cubicBezTo>
                    <a:pt x="145" y="37"/>
                    <a:pt x="137" y="50"/>
                    <a:pt x="133" y="63"/>
                  </a:cubicBezTo>
                  <a:cubicBezTo>
                    <a:pt x="132" y="68"/>
                    <a:pt x="139" y="71"/>
                    <a:pt x="141" y="67"/>
                  </a:cubicBezTo>
                  <a:cubicBezTo>
                    <a:pt x="147" y="54"/>
                    <a:pt x="152" y="40"/>
                    <a:pt x="156" y="26"/>
                  </a:cubicBezTo>
                  <a:cubicBezTo>
                    <a:pt x="158" y="27"/>
                    <a:pt x="161" y="28"/>
                    <a:pt x="163" y="29"/>
                  </a:cubicBezTo>
                  <a:cubicBezTo>
                    <a:pt x="174" y="35"/>
                    <a:pt x="183" y="42"/>
                    <a:pt x="189" y="50"/>
                  </a:cubicBezTo>
                  <a:cubicBezTo>
                    <a:pt x="185" y="60"/>
                    <a:pt x="179" y="69"/>
                    <a:pt x="173" y="77"/>
                  </a:cubicBezTo>
                  <a:cubicBezTo>
                    <a:pt x="171" y="79"/>
                    <a:pt x="170" y="82"/>
                    <a:pt x="168" y="84"/>
                  </a:cubicBezTo>
                  <a:cubicBezTo>
                    <a:pt x="147" y="67"/>
                    <a:pt x="112" y="73"/>
                    <a:pt x="91" y="86"/>
                  </a:cubicBezTo>
                  <a:cubicBezTo>
                    <a:pt x="79" y="94"/>
                    <a:pt x="69" y="106"/>
                    <a:pt x="69" y="121"/>
                  </a:cubicBezTo>
                  <a:cubicBezTo>
                    <a:pt x="68" y="129"/>
                    <a:pt x="72" y="139"/>
                    <a:pt x="78" y="146"/>
                  </a:cubicBezTo>
                  <a:cubicBezTo>
                    <a:pt x="87" y="169"/>
                    <a:pt x="113" y="180"/>
                    <a:pt x="141" y="175"/>
                  </a:cubicBezTo>
                  <a:cubicBezTo>
                    <a:pt x="141" y="175"/>
                    <a:pt x="142" y="175"/>
                    <a:pt x="143" y="175"/>
                  </a:cubicBezTo>
                  <a:cubicBezTo>
                    <a:pt x="141" y="180"/>
                    <a:pt x="141" y="186"/>
                    <a:pt x="144" y="191"/>
                  </a:cubicBezTo>
                  <a:cubicBezTo>
                    <a:pt x="148" y="198"/>
                    <a:pt x="161" y="205"/>
                    <a:pt x="168" y="199"/>
                  </a:cubicBezTo>
                  <a:cubicBezTo>
                    <a:pt x="169" y="198"/>
                    <a:pt x="169" y="196"/>
                    <a:pt x="168" y="195"/>
                  </a:cubicBezTo>
                  <a:cubicBezTo>
                    <a:pt x="164" y="190"/>
                    <a:pt x="156" y="192"/>
                    <a:pt x="152" y="187"/>
                  </a:cubicBezTo>
                  <a:cubicBezTo>
                    <a:pt x="149" y="183"/>
                    <a:pt x="148" y="178"/>
                    <a:pt x="148" y="173"/>
                  </a:cubicBezTo>
                  <a:cubicBezTo>
                    <a:pt x="153" y="172"/>
                    <a:pt x="157" y="170"/>
                    <a:pt x="161" y="167"/>
                  </a:cubicBezTo>
                  <a:cubicBezTo>
                    <a:pt x="172" y="171"/>
                    <a:pt x="184" y="174"/>
                    <a:pt x="194" y="173"/>
                  </a:cubicBezTo>
                  <a:cubicBezTo>
                    <a:pt x="181" y="201"/>
                    <a:pt x="158" y="223"/>
                    <a:pt x="126" y="231"/>
                  </a:cubicBezTo>
                  <a:close/>
                  <a:moveTo>
                    <a:pt x="164" y="133"/>
                  </a:moveTo>
                  <a:cubicBezTo>
                    <a:pt x="159" y="144"/>
                    <a:pt x="149" y="153"/>
                    <a:pt x="138" y="156"/>
                  </a:cubicBezTo>
                  <a:cubicBezTo>
                    <a:pt x="126" y="160"/>
                    <a:pt x="114" y="159"/>
                    <a:pt x="105" y="154"/>
                  </a:cubicBezTo>
                  <a:cubicBezTo>
                    <a:pt x="106" y="152"/>
                    <a:pt x="107" y="150"/>
                    <a:pt x="106" y="148"/>
                  </a:cubicBezTo>
                  <a:cubicBezTo>
                    <a:pt x="104" y="138"/>
                    <a:pt x="92" y="133"/>
                    <a:pt x="91" y="123"/>
                  </a:cubicBezTo>
                  <a:cubicBezTo>
                    <a:pt x="91" y="115"/>
                    <a:pt x="98" y="108"/>
                    <a:pt x="104" y="104"/>
                  </a:cubicBezTo>
                  <a:cubicBezTo>
                    <a:pt x="117" y="96"/>
                    <a:pt x="139" y="91"/>
                    <a:pt x="153" y="100"/>
                  </a:cubicBezTo>
                  <a:cubicBezTo>
                    <a:pt x="153" y="101"/>
                    <a:pt x="153" y="101"/>
                    <a:pt x="153" y="102"/>
                  </a:cubicBezTo>
                  <a:cubicBezTo>
                    <a:pt x="153" y="104"/>
                    <a:pt x="154" y="106"/>
                    <a:pt x="155" y="106"/>
                  </a:cubicBezTo>
                  <a:cubicBezTo>
                    <a:pt x="157" y="106"/>
                    <a:pt x="159" y="106"/>
                    <a:pt x="160" y="106"/>
                  </a:cubicBezTo>
                  <a:cubicBezTo>
                    <a:pt x="165" y="112"/>
                    <a:pt x="167" y="118"/>
                    <a:pt x="166" y="125"/>
                  </a:cubicBezTo>
                  <a:cubicBezTo>
                    <a:pt x="165" y="126"/>
                    <a:pt x="164" y="128"/>
                    <a:pt x="163" y="130"/>
                  </a:cubicBezTo>
                  <a:cubicBezTo>
                    <a:pt x="162" y="131"/>
                    <a:pt x="163" y="132"/>
                    <a:pt x="164" y="133"/>
                  </a:cubicBezTo>
                  <a:close/>
                  <a:moveTo>
                    <a:pt x="198" y="165"/>
                  </a:moveTo>
                  <a:cubicBezTo>
                    <a:pt x="191" y="164"/>
                    <a:pt x="184" y="164"/>
                    <a:pt x="178" y="164"/>
                  </a:cubicBezTo>
                  <a:cubicBezTo>
                    <a:pt x="174" y="164"/>
                    <a:pt x="170" y="164"/>
                    <a:pt x="167" y="163"/>
                  </a:cubicBezTo>
                  <a:cubicBezTo>
                    <a:pt x="178" y="154"/>
                    <a:pt x="185" y="140"/>
                    <a:pt x="186" y="125"/>
                  </a:cubicBezTo>
                  <a:cubicBezTo>
                    <a:pt x="188" y="123"/>
                    <a:pt x="190" y="121"/>
                    <a:pt x="192" y="120"/>
                  </a:cubicBezTo>
                  <a:cubicBezTo>
                    <a:pt x="198" y="115"/>
                    <a:pt x="203" y="110"/>
                    <a:pt x="208" y="104"/>
                  </a:cubicBezTo>
                  <a:cubicBezTo>
                    <a:pt x="208" y="113"/>
                    <a:pt x="208" y="122"/>
                    <a:pt x="207" y="132"/>
                  </a:cubicBezTo>
                  <a:cubicBezTo>
                    <a:pt x="205" y="143"/>
                    <a:pt x="202" y="154"/>
                    <a:pt x="198" y="1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4" name="Freeform 2479"/>
            <p:cNvSpPr>
              <a:spLocks/>
            </p:cNvSpPr>
            <p:nvPr/>
          </p:nvSpPr>
          <p:spPr bwMode="auto">
            <a:xfrm>
              <a:off x="1895474" y="2271713"/>
              <a:ext cx="33338" cy="66675"/>
            </a:xfrm>
            <a:custGeom>
              <a:avLst/>
              <a:gdLst>
                <a:gd name="T0" fmla="*/ 18 w 22"/>
                <a:gd name="T1" fmla="*/ 41 h 43"/>
                <a:gd name="T2" fmla="*/ 22 w 22"/>
                <a:gd name="T3" fmla="*/ 39 h 43"/>
                <a:gd name="T4" fmla="*/ 2 w 22"/>
                <a:gd name="T5" fmla="*/ 1 h 43"/>
                <a:gd name="T6" fmla="*/ 1 w 22"/>
                <a:gd name="T7" fmla="*/ 2 h 43"/>
                <a:gd name="T8" fmla="*/ 18 w 22"/>
                <a:gd name="T9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3">
                  <a:moveTo>
                    <a:pt x="18" y="41"/>
                  </a:moveTo>
                  <a:cubicBezTo>
                    <a:pt x="20" y="43"/>
                    <a:pt x="22" y="41"/>
                    <a:pt x="22" y="39"/>
                  </a:cubicBezTo>
                  <a:cubicBezTo>
                    <a:pt x="20" y="25"/>
                    <a:pt x="12" y="10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0" y="14"/>
                    <a:pt x="11" y="28"/>
                    <a:pt x="18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5" name="Freeform 2480"/>
            <p:cNvSpPr>
              <a:spLocks/>
            </p:cNvSpPr>
            <p:nvPr/>
          </p:nvSpPr>
          <p:spPr bwMode="auto">
            <a:xfrm>
              <a:off x="1900237" y="2519363"/>
              <a:ext cx="47625" cy="73025"/>
            </a:xfrm>
            <a:custGeom>
              <a:avLst/>
              <a:gdLst>
                <a:gd name="T0" fmla="*/ 27 w 31"/>
                <a:gd name="T1" fmla="*/ 37 h 47"/>
                <a:gd name="T2" fmla="*/ 12 w 31"/>
                <a:gd name="T3" fmla="*/ 29 h 47"/>
                <a:gd name="T4" fmla="*/ 10 w 31"/>
                <a:gd name="T5" fmla="*/ 2 h 47"/>
                <a:gd name="T6" fmla="*/ 6 w 31"/>
                <a:gd name="T7" fmla="*/ 2 h 47"/>
                <a:gd name="T8" fmla="*/ 5 w 31"/>
                <a:gd name="T9" fmla="*/ 36 h 47"/>
                <a:gd name="T10" fmla="*/ 28 w 31"/>
                <a:gd name="T11" fmla="*/ 43 h 47"/>
                <a:gd name="T12" fmla="*/ 27 w 31"/>
                <a:gd name="T13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7">
                  <a:moveTo>
                    <a:pt x="27" y="37"/>
                  </a:moveTo>
                  <a:cubicBezTo>
                    <a:pt x="20" y="37"/>
                    <a:pt x="14" y="35"/>
                    <a:pt x="12" y="29"/>
                  </a:cubicBezTo>
                  <a:cubicBezTo>
                    <a:pt x="9" y="21"/>
                    <a:pt x="9" y="11"/>
                    <a:pt x="10" y="2"/>
                  </a:cubicBezTo>
                  <a:cubicBezTo>
                    <a:pt x="10" y="0"/>
                    <a:pt x="7" y="0"/>
                    <a:pt x="6" y="2"/>
                  </a:cubicBezTo>
                  <a:cubicBezTo>
                    <a:pt x="2" y="13"/>
                    <a:pt x="0" y="25"/>
                    <a:pt x="5" y="36"/>
                  </a:cubicBezTo>
                  <a:cubicBezTo>
                    <a:pt x="10" y="46"/>
                    <a:pt x="19" y="47"/>
                    <a:pt x="28" y="43"/>
                  </a:cubicBezTo>
                  <a:cubicBezTo>
                    <a:pt x="31" y="42"/>
                    <a:pt x="30" y="37"/>
                    <a:pt x="27" y="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6" name="Freeform 2481"/>
            <p:cNvSpPr>
              <a:spLocks/>
            </p:cNvSpPr>
            <p:nvPr/>
          </p:nvSpPr>
          <p:spPr bwMode="auto">
            <a:xfrm>
              <a:off x="1760537" y="2093913"/>
              <a:ext cx="57150" cy="57150"/>
            </a:xfrm>
            <a:custGeom>
              <a:avLst/>
              <a:gdLst>
                <a:gd name="T0" fmla="*/ 4 w 37"/>
                <a:gd name="T1" fmla="*/ 1 h 36"/>
                <a:gd name="T2" fmla="*/ 2 w 37"/>
                <a:gd name="T3" fmla="*/ 4 h 36"/>
                <a:gd name="T4" fmla="*/ 27 w 37"/>
                <a:gd name="T5" fmla="*/ 30 h 36"/>
                <a:gd name="T6" fmla="*/ 35 w 37"/>
                <a:gd name="T7" fmla="*/ 28 h 36"/>
                <a:gd name="T8" fmla="*/ 4 w 37"/>
                <a:gd name="T9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6">
                  <a:moveTo>
                    <a:pt x="4" y="1"/>
                  </a:moveTo>
                  <a:cubicBezTo>
                    <a:pt x="2" y="0"/>
                    <a:pt x="0" y="3"/>
                    <a:pt x="2" y="4"/>
                  </a:cubicBezTo>
                  <a:cubicBezTo>
                    <a:pt x="13" y="10"/>
                    <a:pt x="22" y="18"/>
                    <a:pt x="27" y="30"/>
                  </a:cubicBezTo>
                  <a:cubicBezTo>
                    <a:pt x="29" y="36"/>
                    <a:pt x="37" y="33"/>
                    <a:pt x="35" y="28"/>
                  </a:cubicBezTo>
                  <a:cubicBezTo>
                    <a:pt x="30" y="14"/>
                    <a:pt x="19" y="3"/>
                    <a:pt x="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7" name="Freeform 2482"/>
            <p:cNvSpPr>
              <a:spLocks/>
            </p:cNvSpPr>
            <p:nvPr/>
          </p:nvSpPr>
          <p:spPr bwMode="auto">
            <a:xfrm>
              <a:off x="1804987" y="2035175"/>
              <a:ext cx="57150" cy="42863"/>
            </a:xfrm>
            <a:custGeom>
              <a:avLst/>
              <a:gdLst>
                <a:gd name="T0" fmla="*/ 33 w 37"/>
                <a:gd name="T1" fmla="*/ 18 h 27"/>
                <a:gd name="T2" fmla="*/ 4 w 37"/>
                <a:gd name="T3" fmla="*/ 1 h 27"/>
                <a:gd name="T4" fmla="*/ 1 w 37"/>
                <a:gd name="T5" fmla="*/ 4 h 27"/>
                <a:gd name="T6" fmla="*/ 29 w 37"/>
                <a:gd name="T7" fmla="*/ 25 h 27"/>
                <a:gd name="T8" fmla="*/ 33 w 37"/>
                <a:gd name="T9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7">
                  <a:moveTo>
                    <a:pt x="33" y="18"/>
                  </a:moveTo>
                  <a:cubicBezTo>
                    <a:pt x="23" y="13"/>
                    <a:pt x="13" y="8"/>
                    <a:pt x="4" y="1"/>
                  </a:cubicBezTo>
                  <a:cubicBezTo>
                    <a:pt x="2" y="0"/>
                    <a:pt x="0" y="2"/>
                    <a:pt x="1" y="4"/>
                  </a:cubicBezTo>
                  <a:cubicBezTo>
                    <a:pt x="9" y="13"/>
                    <a:pt x="18" y="19"/>
                    <a:pt x="29" y="25"/>
                  </a:cubicBezTo>
                  <a:cubicBezTo>
                    <a:pt x="33" y="27"/>
                    <a:pt x="37" y="20"/>
                    <a:pt x="33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8" name="Freeform 2483"/>
            <p:cNvSpPr>
              <a:spLocks noEditPoints="1"/>
            </p:cNvSpPr>
            <p:nvPr/>
          </p:nvSpPr>
          <p:spPr bwMode="auto">
            <a:xfrm>
              <a:off x="1428749" y="1947863"/>
              <a:ext cx="542925" cy="706438"/>
            </a:xfrm>
            <a:custGeom>
              <a:avLst/>
              <a:gdLst>
                <a:gd name="T0" fmla="*/ 335 w 349"/>
                <a:gd name="T1" fmla="*/ 4 h 454"/>
                <a:gd name="T2" fmla="*/ 261 w 349"/>
                <a:gd name="T3" fmla="*/ 16 h 454"/>
                <a:gd name="T4" fmla="*/ 288 w 349"/>
                <a:gd name="T5" fmla="*/ 27 h 454"/>
                <a:gd name="T6" fmla="*/ 268 w 349"/>
                <a:gd name="T7" fmla="*/ 32 h 454"/>
                <a:gd name="T8" fmla="*/ 302 w 349"/>
                <a:gd name="T9" fmla="*/ 32 h 454"/>
                <a:gd name="T10" fmla="*/ 313 w 349"/>
                <a:gd name="T11" fmla="*/ 28 h 454"/>
                <a:gd name="T12" fmla="*/ 279 w 349"/>
                <a:gd name="T13" fmla="*/ 84 h 454"/>
                <a:gd name="T14" fmla="*/ 271 w 349"/>
                <a:gd name="T15" fmla="*/ 99 h 454"/>
                <a:gd name="T16" fmla="*/ 224 w 349"/>
                <a:gd name="T17" fmla="*/ 156 h 454"/>
                <a:gd name="T18" fmla="*/ 201 w 349"/>
                <a:gd name="T19" fmla="*/ 132 h 454"/>
                <a:gd name="T20" fmla="*/ 202 w 349"/>
                <a:gd name="T21" fmla="*/ 148 h 454"/>
                <a:gd name="T22" fmla="*/ 222 w 349"/>
                <a:gd name="T23" fmla="*/ 166 h 454"/>
                <a:gd name="T24" fmla="*/ 200 w 349"/>
                <a:gd name="T25" fmla="*/ 198 h 454"/>
                <a:gd name="T26" fmla="*/ 160 w 349"/>
                <a:gd name="T27" fmla="*/ 171 h 454"/>
                <a:gd name="T28" fmla="*/ 175 w 349"/>
                <a:gd name="T29" fmla="*/ 191 h 454"/>
                <a:gd name="T30" fmla="*/ 169 w 349"/>
                <a:gd name="T31" fmla="*/ 254 h 454"/>
                <a:gd name="T32" fmla="*/ 155 w 349"/>
                <a:gd name="T33" fmla="*/ 245 h 454"/>
                <a:gd name="T34" fmla="*/ 137 w 349"/>
                <a:gd name="T35" fmla="*/ 219 h 454"/>
                <a:gd name="T36" fmla="*/ 165 w 349"/>
                <a:gd name="T37" fmla="*/ 262 h 454"/>
                <a:gd name="T38" fmla="*/ 143 w 349"/>
                <a:gd name="T39" fmla="*/ 302 h 454"/>
                <a:gd name="T40" fmla="*/ 123 w 349"/>
                <a:gd name="T41" fmla="*/ 287 h 454"/>
                <a:gd name="T42" fmla="*/ 109 w 349"/>
                <a:gd name="T43" fmla="*/ 266 h 454"/>
                <a:gd name="T44" fmla="*/ 140 w 349"/>
                <a:gd name="T45" fmla="*/ 308 h 454"/>
                <a:gd name="T46" fmla="*/ 111 w 349"/>
                <a:gd name="T47" fmla="*/ 325 h 454"/>
                <a:gd name="T48" fmla="*/ 82 w 349"/>
                <a:gd name="T49" fmla="*/ 305 h 454"/>
                <a:gd name="T50" fmla="*/ 116 w 349"/>
                <a:gd name="T51" fmla="*/ 346 h 454"/>
                <a:gd name="T52" fmla="*/ 74 w 349"/>
                <a:gd name="T53" fmla="*/ 407 h 454"/>
                <a:gd name="T54" fmla="*/ 26 w 349"/>
                <a:gd name="T55" fmla="*/ 411 h 454"/>
                <a:gd name="T56" fmla="*/ 41 w 349"/>
                <a:gd name="T57" fmla="*/ 376 h 454"/>
                <a:gd name="T58" fmla="*/ 82 w 349"/>
                <a:gd name="T59" fmla="*/ 386 h 454"/>
                <a:gd name="T60" fmla="*/ 59 w 349"/>
                <a:gd name="T61" fmla="*/ 350 h 454"/>
                <a:gd name="T62" fmla="*/ 68 w 349"/>
                <a:gd name="T63" fmla="*/ 325 h 454"/>
                <a:gd name="T64" fmla="*/ 254 w 349"/>
                <a:gd name="T65" fmla="*/ 11 h 454"/>
                <a:gd name="T66" fmla="*/ 118 w 349"/>
                <a:gd name="T67" fmla="*/ 204 h 454"/>
                <a:gd name="T68" fmla="*/ 29 w 349"/>
                <a:gd name="T69" fmla="*/ 364 h 454"/>
                <a:gd name="T70" fmla="*/ 9 w 349"/>
                <a:gd name="T71" fmla="*/ 425 h 454"/>
                <a:gd name="T72" fmla="*/ 9 w 349"/>
                <a:gd name="T73" fmla="*/ 427 h 454"/>
                <a:gd name="T74" fmla="*/ 13 w 349"/>
                <a:gd name="T75" fmla="*/ 423 h 454"/>
                <a:gd name="T76" fmla="*/ 15 w 349"/>
                <a:gd name="T77" fmla="*/ 421 h 454"/>
                <a:gd name="T78" fmla="*/ 14 w 349"/>
                <a:gd name="T79" fmla="*/ 430 h 454"/>
                <a:gd name="T80" fmla="*/ 19 w 349"/>
                <a:gd name="T81" fmla="*/ 442 h 454"/>
                <a:gd name="T82" fmla="*/ 30 w 349"/>
                <a:gd name="T83" fmla="*/ 448 h 454"/>
                <a:gd name="T84" fmla="*/ 42 w 349"/>
                <a:gd name="T85" fmla="*/ 449 h 454"/>
                <a:gd name="T86" fmla="*/ 85 w 349"/>
                <a:gd name="T87" fmla="*/ 441 h 454"/>
                <a:gd name="T88" fmla="*/ 120 w 349"/>
                <a:gd name="T89" fmla="*/ 408 h 454"/>
                <a:gd name="T90" fmla="*/ 204 w 349"/>
                <a:gd name="T91" fmla="*/ 253 h 454"/>
                <a:gd name="T92" fmla="*/ 346 w 349"/>
                <a:gd name="T93" fmla="*/ 15 h 454"/>
                <a:gd name="T94" fmla="*/ 98 w 349"/>
                <a:gd name="T95" fmla="*/ 410 h 454"/>
                <a:gd name="T96" fmla="*/ 104 w 349"/>
                <a:gd name="T97" fmla="*/ 402 h 454"/>
                <a:gd name="T98" fmla="*/ 115 w 349"/>
                <a:gd name="T99" fmla="*/ 386 h 454"/>
                <a:gd name="T100" fmla="*/ 116 w 349"/>
                <a:gd name="T101" fmla="*/ 381 h 454"/>
                <a:gd name="T102" fmla="*/ 117 w 349"/>
                <a:gd name="T103" fmla="*/ 377 h 454"/>
                <a:gd name="T104" fmla="*/ 115 w 349"/>
                <a:gd name="T105" fmla="*/ 386 h 454"/>
                <a:gd name="T106" fmla="*/ 317 w 349"/>
                <a:gd name="T107" fmla="*/ 28 h 454"/>
                <a:gd name="T108" fmla="*/ 313 w 349"/>
                <a:gd name="T109" fmla="*/ 43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9" h="454">
                  <a:moveTo>
                    <a:pt x="346" y="15"/>
                  </a:moveTo>
                  <a:cubicBezTo>
                    <a:pt x="349" y="9"/>
                    <a:pt x="343" y="0"/>
                    <a:pt x="335" y="4"/>
                  </a:cubicBezTo>
                  <a:cubicBezTo>
                    <a:pt x="312" y="16"/>
                    <a:pt x="289" y="18"/>
                    <a:pt x="266" y="6"/>
                  </a:cubicBezTo>
                  <a:cubicBezTo>
                    <a:pt x="260" y="3"/>
                    <a:pt x="254" y="12"/>
                    <a:pt x="261" y="16"/>
                  </a:cubicBezTo>
                  <a:cubicBezTo>
                    <a:pt x="269" y="21"/>
                    <a:pt x="279" y="25"/>
                    <a:pt x="288" y="27"/>
                  </a:cubicBezTo>
                  <a:cubicBezTo>
                    <a:pt x="288" y="27"/>
                    <a:pt x="288" y="27"/>
                    <a:pt x="288" y="27"/>
                  </a:cubicBezTo>
                  <a:cubicBezTo>
                    <a:pt x="281" y="27"/>
                    <a:pt x="275" y="28"/>
                    <a:pt x="268" y="28"/>
                  </a:cubicBezTo>
                  <a:cubicBezTo>
                    <a:pt x="266" y="28"/>
                    <a:pt x="266" y="32"/>
                    <a:pt x="268" y="32"/>
                  </a:cubicBezTo>
                  <a:cubicBezTo>
                    <a:pt x="274" y="32"/>
                    <a:pt x="280" y="33"/>
                    <a:pt x="286" y="33"/>
                  </a:cubicBezTo>
                  <a:cubicBezTo>
                    <a:pt x="291" y="33"/>
                    <a:pt x="297" y="34"/>
                    <a:pt x="302" y="32"/>
                  </a:cubicBezTo>
                  <a:cubicBezTo>
                    <a:pt x="303" y="31"/>
                    <a:pt x="304" y="30"/>
                    <a:pt x="303" y="29"/>
                  </a:cubicBezTo>
                  <a:cubicBezTo>
                    <a:pt x="306" y="29"/>
                    <a:pt x="310" y="29"/>
                    <a:pt x="313" y="28"/>
                  </a:cubicBezTo>
                  <a:cubicBezTo>
                    <a:pt x="306" y="45"/>
                    <a:pt x="296" y="62"/>
                    <a:pt x="286" y="77"/>
                  </a:cubicBezTo>
                  <a:cubicBezTo>
                    <a:pt x="283" y="79"/>
                    <a:pt x="281" y="82"/>
                    <a:pt x="279" y="84"/>
                  </a:cubicBezTo>
                  <a:cubicBezTo>
                    <a:pt x="279" y="85"/>
                    <a:pt x="278" y="86"/>
                    <a:pt x="278" y="88"/>
                  </a:cubicBezTo>
                  <a:cubicBezTo>
                    <a:pt x="276" y="91"/>
                    <a:pt x="273" y="95"/>
                    <a:pt x="271" y="99"/>
                  </a:cubicBezTo>
                  <a:cubicBezTo>
                    <a:pt x="256" y="120"/>
                    <a:pt x="241" y="139"/>
                    <a:pt x="226" y="160"/>
                  </a:cubicBezTo>
                  <a:cubicBezTo>
                    <a:pt x="225" y="158"/>
                    <a:pt x="225" y="157"/>
                    <a:pt x="224" y="156"/>
                  </a:cubicBezTo>
                  <a:cubicBezTo>
                    <a:pt x="221" y="154"/>
                    <a:pt x="219" y="151"/>
                    <a:pt x="216" y="148"/>
                  </a:cubicBezTo>
                  <a:cubicBezTo>
                    <a:pt x="210" y="144"/>
                    <a:pt x="205" y="138"/>
                    <a:pt x="201" y="132"/>
                  </a:cubicBezTo>
                  <a:cubicBezTo>
                    <a:pt x="198" y="127"/>
                    <a:pt x="192" y="131"/>
                    <a:pt x="194" y="136"/>
                  </a:cubicBezTo>
                  <a:cubicBezTo>
                    <a:pt x="196" y="141"/>
                    <a:pt x="199" y="144"/>
                    <a:pt x="202" y="148"/>
                  </a:cubicBezTo>
                  <a:cubicBezTo>
                    <a:pt x="205" y="153"/>
                    <a:pt x="209" y="158"/>
                    <a:pt x="213" y="161"/>
                  </a:cubicBezTo>
                  <a:cubicBezTo>
                    <a:pt x="216" y="163"/>
                    <a:pt x="219" y="165"/>
                    <a:pt x="222" y="166"/>
                  </a:cubicBezTo>
                  <a:cubicBezTo>
                    <a:pt x="216" y="173"/>
                    <a:pt x="211" y="181"/>
                    <a:pt x="206" y="189"/>
                  </a:cubicBezTo>
                  <a:cubicBezTo>
                    <a:pt x="204" y="192"/>
                    <a:pt x="202" y="195"/>
                    <a:pt x="200" y="198"/>
                  </a:cubicBezTo>
                  <a:cubicBezTo>
                    <a:pt x="198" y="192"/>
                    <a:pt x="188" y="188"/>
                    <a:pt x="183" y="184"/>
                  </a:cubicBezTo>
                  <a:cubicBezTo>
                    <a:pt x="175" y="179"/>
                    <a:pt x="168" y="175"/>
                    <a:pt x="160" y="171"/>
                  </a:cubicBezTo>
                  <a:cubicBezTo>
                    <a:pt x="159" y="170"/>
                    <a:pt x="158" y="171"/>
                    <a:pt x="158" y="173"/>
                  </a:cubicBezTo>
                  <a:cubicBezTo>
                    <a:pt x="163" y="180"/>
                    <a:pt x="168" y="186"/>
                    <a:pt x="175" y="191"/>
                  </a:cubicBezTo>
                  <a:cubicBezTo>
                    <a:pt x="181" y="196"/>
                    <a:pt x="189" y="204"/>
                    <a:pt x="197" y="203"/>
                  </a:cubicBezTo>
                  <a:cubicBezTo>
                    <a:pt x="187" y="220"/>
                    <a:pt x="178" y="237"/>
                    <a:pt x="169" y="254"/>
                  </a:cubicBezTo>
                  <a:cubicBezTo>
                    <a:pt x="167" y="253"/>
                    <a:pt x="164" y="253"/>
                    <a:pt x="162" y="252"/>
                  </a:cubicBezTo>
                  <a:cubicBezTo>
                    <a:pt x="159" y="250"/>
                    <a:pt x="157" y="248"/>
                    <a:pt x="155" y="245"/>
                  </a:cubicBezTo>
                  <a:cubicBezTo>
                    <a:pt x="150" y="237"/>
                    <a:pt x="147" y="227"/>
                    <a:pt x="144" y="218"/>
                  </a:cubicBezTo>
                  <a:cubicBezTo>
                    <a:pt x="142" y="215"/>
                    <a:pt x="137" y="215"/>
                    <a:pt x="137" y="219"/>
                  </a:cubicBezTo>
                  <a:cubicBezTo>
                    <a:pt x="138" y="232"/>
                    <a:pt x="141" y="244"/>
                    <a:pt x="149" y="254"/>
                  </a:cubicBezTo>
                  <a:cubicBezTo>
                    <a:pt x="152" y="259"/>
                    <a:pt x="159" y="263"/>
                    <a:pt x="165" y="262"/>
                  </a:cubicBezTo>
                  <a:cubicBezTo>
                    <a:pt x="160" y="272"/>
                    <a:pt x="154" y="282"/>
                    <a:pt x="149" y="292"/>
                  </a:cubicBezTo>
                  <a:cubicBezTo>
                    <a:pt x="147" y="295"/>
                    <a:pt x="145" y="299"/>
                    <a:pt x="143" y="302"/>
                  </a:cubicBezTo>
                  <a:cubicBezTo>
                    <a:pt x="143" y="302"/>
                    <a:pt x="143" y="302"/>
                    <a:pt x="142" y="301"/>
                  </a:cubicBezTo>
                  <a:cubicBezTo>
                    <a:pt x="136" y="298"/>
                    <a:pt x="128" y="293"/>
                    <a:pt x="123" y="287"/>
                  </a:cubicBezTo>
                  <a:cubicBezTo>
                    <a:pt x="119" y="281"/>
                    <a:pt x="117" y="273"/>
                    <a:pt x="115" y="266"/>
                  </a:cubicBezTo>
                  <a:cubicBezTo>
                    <a:pt x="115" y="261"/>
                    <a:pt x="109" y="263"/>
                    <a:pt x="109" y="266"/>
                  </a:cubicBezTo>
                  <a:cubicBezTo>
                    <a:pt x="108" y="277"/>
                    <a:pt x="109" y="286"/>
                    <a:pt x="115" y="294"/>
                  </a:cubicBezTo>
                  <a:cubicBezTo>
                    <a:pt x="121" y="303"/>
                    <a:pt x="129" y="307"/>
                    <a:pt x="140" y="308"/>
                  </a:cubicBezTo>
                  <a:cubicBezTo>
                    <a:pt x="134" y="317"/>
                    <a:pt x="128" y="327"/>
                    <a:pt x="122" y="337"/>
                  </a:cubicBezTo>
                  <a:cubicBezTo>
                    <a:pt x="119" y="333"/>
                    <a:pt x="114" y="329"/>
                    <a:pt x="111" y="325"/>
                  </a:cubicBezTo>
                  <a:cubicBezTo>
                    <a:pt x="102" y="318"/>
                    <a:pt x="93" y="311"/>
                    <a:pt x="85" y="303"/>
                  </a:cubicBezTo>
                  <a:cubicBezTo>
                    <a:pt x="84" y="301"/>
                    <a:pt x="81" y="303"/>
                    <a:pt x="82" y="305"/>
                  </a:cubicBezTo>
                  <a:cubicBezTo>
                    <a:pt x="87" y="317"/>
                    <a:pt x="94" y="327"/>
                    <a:pt x="103" y="336"/>
                  </a:cubicBezTo>
                  <a:cubicBezTo>
                    <a:pt x="105" y="338"/>
                    <a:pt x="111" y="344"/>
                    <a:pt x="116" y="346"/>
                  </a:cubicBezTo>
                  <a:cubicBezTo>
                    <a:pt x="104" y="365"/>
                    <a:pt x="90" y="385"/>
                    <a:pt x="76" y="404"/>
                  </a:cubicBezTo>
                  <a:cubicBezTo>
                    <a:pt x="75" y="405"/>
                    <a:pt x="75" y="406"/>
                    <a:pt x="74" y="407"/>
                  </a:cubicBezTo>
                  <a:cubicBezTo>
                    <a:pt x="64" y="407"/>
                    <a:pt x="54" y="408"/>
                    <a:pt x="43" y="409"/>
                  </a:cubicBezTo>
                  <a:cubicBezTo>
                    <a:pt x="38" y="409"/>
                    <a:pt x="32" y="410"/>
                    <a:pt x="26" y="411"/>
                  </a:cubicBezTo>
                  <a:cubicBezTo>
                    <a:pt x="24" y="411"/>
                    <a:pt x="23" y="412"/>
                    <a:pt x="21" y="412"/>
                  </a:cubicBezTo>
                  <a:cubicBezTo>
                    <a:pt x="29" y="401"/>
                    <a:pt x="34" y="388"/>
                    <a:pt x="41" y="376"/>
                  </a:cubicBezTo>
                  <a:cubicBezTo>
                    <a:pt x="45" y="369"/>
                    <a:pt x="48" y="362"/>
                    <a:pt x="52" y="354"/>
                  </a:cubicBezTo>
                  <a:cubicBezTo>
                    <a:pt x="57" y="370"/>
                    <a:pt x="67" y="381"/>
                    <a:pt x="82" y="386"/>
                  </a:cubicBezTo>
                  <a:cubicBezTo>
                    <a:pt x="90" y="388"/>
                    <a:pt x="93" y="377"/>
                    <a:pt x="86" y="374"/>
                  </a:cubicBezTo>
                  <a:cubicBezTo>
                    <a:pt x="73" y="369"/>
                    <a:pt x="64" y="361"/>
                    <a:pt x="59" y="350"/>
                  </a:cubicBezTo>
                  <a:cubicBezTo>
                    <a:pt x="58" y="348"/>
                    <a:pt x="57" y="348"/>
                    <a:pt x="56" y="348"/>
                  </a:cubicBezTo>
                  <a:cubicBezTo>
                    <a:pt x="60" y="340"/>
                    <a:pt x="64" y="332"/>
                    <a:pt x="68" y="325"/>
                  </a:cubicBezTo>
                  <a:cubicBezTo>
                    <a:pt x="88" y="288"/>
                    <a:pt x="108" y="251"/>
                    <a:pt x="127" y="215"/>
                  </a:cubicBezTo>
                  <a:cubicBezTo>
                    <a:pt x="166" y="145"/>
                    <a:pt x="208" y="77"/>
                    <a:pt x="254" y="11"/>
                  </a:cubicBezTo>
                  <a:cubicBezTo>
                    <a:pt x="254" y="11"/>
                    <a:pt x="254" y="11"/>
                    <a:pt x="254" y="11"/>
                  </a:cubicBezTo>
                  <a:cubicBezTo>
                    <a:pt x="199" y="67"/>
                    <a:pt x="158" y="137"/>
                    <a:pt x="118" y="204"/>
                  </a:cubicBezTo>
                  <a:cubicBezTo>
                    <a:pt x="97" y="240"/>
                    <a:pt x="77" y="276"/>
                    <a:pt x="57" y="313"/>
                  </a:cubicBezTo>
                  <a:cubicBezTo>
                    <a:pt x="48" y="330"/>
                    <a:pt x="39" y="347"/>
                    <a:pt x="29" y="364"/>
                  </a:cubicBezTo>
                  <a:cubicBezTo>
                    <a:pt x="20" y="380"/>
                    <a:pt x="7" y="398"/>
                    <a:pt x="2" y="416"/>
                  </a:cubicBezTo>
                  <a:cubicBezTo>
                    <a:pt x="0" y="421"/>
                    <a:pt x="4" y="425"/>
                    <a:pt x="9" y="425"/>
                  </a:cubicBezTo>
                  <a:cubicBezTo>
                    <a:pt x="9" y="425"/>
                    <a:pt x="8" y="426"/>
                    <a:pt x="8" y="427"/>
                  </a:cubicBezTo>
                  <a:cubicBezTo>
                    <a:pt x="7" y="427"/>
                    <a:pt x="8" y="428"/>
                    <a:pt x="9" y="427"/>
                  </a:cubicBezTo>
                  <a:cubicBezTo>
                    <a:pt x="10" y="427"/>
                    <a:pt x="10" y="425"/>
                    <a:pt x="10" y="424"/>
                  </a:cubicBezTo>
                  <a:cubicBezTo>
                    <a:pt x="11" y="424"/>
                    <a:pt x="12" y="424"/>
                    <a:pt x="13" y="423"/>
                  </a:cubicBezTo>
                  <a:cubicBezTo>
                    <a:pt x="14" y="422"/>
                    <a:pt x="14" y="422"/>
                    <a:pt x="14" y="421"/>
                  </a:cubicBezTo>
                  <a:cubicBezTo>
                    <a:pt x="14" y="421"/>
                    <a:pt x="14" y="421"/>
                    <a:pt x="15" y="421"/>
                  </a:cubicBezTo>
                  <a:cubicBezTo>
                    <a:pt x="15" y="422"/>
                    <a:pt x="15" y="423"/>
                    <a:pt x="15" y="423"/>
                  </a:cubicBezTo>
                  <a:cubicBezTo>
                    <a:pt x="13" y="425"/>
                    <a:pt x="12" y="428"/>
                    <a:pt x="14" y="430"/>
                  </a:cubicBezTo>
                  <a:cubicBezTo>
                    <a:pt x="15" y="431"/>
                    <a:pt x="17" y="432"/>
                    <a:pt x="18" y="433"/>
                  </a:cubicBezTo>
                  <a:cubicBezTo>
                    <a:pt x="16" y="436"/>
                    <a:pt x="16" y="440"/>
                    <a:pt x="19" y="442"/>
                  </a:cubicBezTo>
                  <a:cubicBezTo>
                    <a:pt x="22" y="444"/>
                    <a:pt x="26" y="445"/>
                    <a:pt x="29" y="446"/>
                  </a:cubicBezTo>
                  <a:cubicBezTo>
                    <a:pt x="29" y="447"/>
                    <a:pt x="30" y="447"/>
                    <a:pt x="30" y="448"/>
                  </a:cubicBezTo>
                  <a:cubicBezTo>
                    <a:pt x="30" y="448"/>
                    <a:pt x="31" y="449"/>
                    <a:pt x="31" y="449"/>
                  </a:cubicBezTo>
                  <a:cubicBezTo>
                    <a:pt x="34" y="454"/>
                    <a:pt x="39" y="453"/>
                    <a:pt x="42" y="449"/>
                  </a:cubicBezTo>
                  <a:cubicBezTo>
                    <a:pt x="55" y="451"/>
                    <a:pt x="68" y="447"/>
                    <a:pt x="80" y="441"/>
                  </a:cubicBezTo>
                  <a:cubicBezTo>
                    <a:pt x="82" y="442"/>
                    <a:pt x="84" y="442"/>
                    <a:pt x="85" y="441"/>
                  </a:cubicBezTo>
                  <a:cubicBezTo>
                    <a:pt x="93" y="440"/>
                    <a:pt x="99" y="432"/>
                    <a:pt x="104" y="426"/>
                  </a:cubicBezTo>
                  <a:cubicBezTo>
                    <a:pt x="110" y="420"/>
                    <a:pt x="115" y="414"/>
                    <a:pt x="120" y="408"/>
                  </a:cubicBezTo>
                  <a:cubicBezTo>
                    <a:pt x="131" y="392"/>
                    <a:pt x="141" y="374"/>
                    <a:pt x="151" y="357"/>
                  </a:cubicBezTo>
                  <a:cubicBezTo>
                    <a:pt x="169" y="323"/>
                    <a:pt x="185" y="287"/>
                    <a:pt x="204" y="253"/>
                  </a:cubicBezTo>
                  <a:cubicBezTo>
                    <a:pt x="249" y="175"/>
                    <a:pt x="309" y="107"/>
                    <a:pt x="347" y="26"/>
                  </a:cubicBezTo>
                  <a:cubicBezTo>
                    <a:pt x="349" y="22"/>
                    <a:pt x="348" y="18"/>
                    <a:pt x="346" y="15"/>
                  </a:cubicBezTo>
                  <a:close/>
                  <a:moveTo>
                    <a:pt x="98" y="410"/>
                  </a:moveTo>
                  <a:cubicBezTo>
                    <a:pt x="98" y="410"/>
                    <a:pt x="98" y="410"/>
                    <a:pt x="98" y="410"/>
                  </a:cubicBezTo>
                  <a:cubicBezTo>
                    <a:pt x="98" y="410"/>
                    <a:pt x="98" y="409"/>
                    <a:pt x="97" y="409"/>
                  </a:cubicBezTo>
                  <a:cubicBezTo>
                    <a:pt x="100" y="407"/>
                    <a:pt x="102" y="404"/>
                    <a:pt x="104" y="402"/>
                  </a:cubicBezTo>
                  <a:cubicBezTo>
                    <a:pt x="102" y="405"/>
                    <a:pt x="100" y="407"/>
                    <a:pt x="98" y="410"/>
                  </a:cubicBezTo>
                  <a:close/>
                  <a:moveTo>
                    <a:pt x="115" y="386"/>
                  </a:moveTo>
                  <a:cubicBezTo>
                    <a:pt x="114" y="387"/>
                    <a:pt x="113" y="388"/>
                    <a:pt x="113" y="389"/>
                  </a:cubicBezTo>
                  <a:cubicBezTo>
                    <a:pt x="114" y="386"/>
                    <a:pt x="115" y="383"/>
                    <a:pt x="116" y="381"/>
                  </a:cubicBezTo>
                  <a:cubicBezTo>
                    <a:pt x="117" y="379"/>
                    <a:pt x="117" y="378"/>
                    <a:pt x="117" y="377"/>
                  </a:cubicBezTo>
                  <a:cubicBezTo>
                    <a:pt x="117" y="377"/>
                    <a:pt x="117" y="377"/>
                    <a:pt x="117" y="377"/>
                  </a:cubicBezTo>
                  <a:cubicBezTo>
                    <a:pt x="123" y="367"/>
                    <a:pt x="130" y="357"/>
                    <a:pt x="136" y="348"/>
                  </a:cubicBezTo>
                  <a:cubicBezTo>
                    <a:pt x="129" y="361"/>
                    <a:pt x="122" y="373"/>
                    <a:pt x="115" y="386"/>
                  </a:cubicBezTo>
                  <a:close/>
                  <a:moveTo>
                    <a:pt x="313" y="43"/>
                  </a:moveTo>
                  <a:cubicBezTo>
                    <a:pt x="315" y="38"/>
                    <a:pt x="316" y="33"/>
                    <a:pt x="317" y="28"/>
                  </a:cubicBezTo>
                  <a:cubicBezTo>
                    <a:pt x="319" y="28"/>
                    <a:pt x="320" y="27"/>
                    <a:pt x="321" y="27"/>
                  </a:cubicBezTo>
                  <a:cubicBezTo>
                    <a:pt x="319" y="32"/>
                    <a:pt x="316" y="38"/>
                    <a:pt x="313" y="4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57" name="Group 2556"/>
          <p:cNvGrpSpPr/>
          <p:nvPr/>
        </p:nvGrpSpPr>
        <p:grpSpPr>
          <a:xfrm>
            <a:off x="49212" y="1055688"/>
            <a:ext cx="550863" cy="1023938"/>
            <a:chOff x="49212" y="1055688"/>
            <a:chExt cx="550863" cy="1023938"/>
          </a:xfrm>
        </p:grpSpPr>
        <p:sp>
          <p:nvSpPr>
            <p:cNvPr id="2549" name="Freeform 2484"/>
            <p:cNvSpPr>
              <a:spLocks noEditPoints="1"/>
            </p:cNvSpPr>
            <p:nvPr/>
          </p:nvSpPr>
          <p:spPr bwMode="auto">
            <a:xfrm>
              <a:off x="49212" y="1055688"/>
              <a:ext cx="550863" cy="1023938"/>
            </a:xfrm>
            <a:custGeom>
              <a:avLst/>
              <a:gdLst>
                <a:gd name="T0" fmla="*/ 235 w 355"/>
                <a:gd name="T1" fmla="*/ 538 h 659"/>
                <a:gd name="T2" fmla="*/ 223 w 355"/>
                <a:gd name="T3" fmla="*/ 354 h 659"/>
                <a:gd name="T4" fmla="*/ 219 w 355"/>
                <a:gd name="T5" fmla="*/ 346 h 659"/>
                <a:gd name="T6" fmla="*/ 218 w 355"/>
                <a:gd name="T7" fmla="*/ 338 h 659"/>
                <a:gd name="T8" fmla="*/ 255 w 355"/>
                <a:gd name="T9" fmla="*/ 289 h 659"/>
                <a:gd name="T10" fmla="*/ 330 w 355"/>
                <a:gd name="T11" fmla="*/ 94 h 659"/>
                <a:gd name="T12" fmla="*/ 46 w 355"/>
                <a:gd name="T13" fmla="*/ 256 h 659"/>
                <a:gd name="T14" fmla="*/ 126 w 355"/>
                <a:gd name="T15" fmla="*/ 311 h 659"/>
                <a:gd name="T16" fmla="*/ 125 w 355"/>
                <a:gd name="T17" fmla="*/ 593 h 659"/>
                <a:gd name="T18" fmla="*/ 138 w 355"/>
                <a:gd name="T19" fmla="*/ 635 h 659"/>
                <a:gd name="T20" fmla="*/ 194 w 355"/>
                <a:gd name="T21" fmla="*/ 659 h 659"/>
                <a:gd name="T22" fmla="*/ 289 w 355"/>
                <a:gd name="T23" fmla="*/ 645 h 659"/>
                <a:gd name="T24" fmla="*/ 342 w 355"/>
                <a:gd name="T25" fmla="*/ 638 h 659"/>
                <a:gd name="T26" fmla="*/ 278 w 355"/>
                <a:gd name="T27" fmla="*/ 260 h 659"/>
                <a:gd name="T28" fmla="*/ 154 w 355"/>
                <a:gd name="T29" fmla="*/ 631 h 659"/>
                <a:gd name="T30" fmla="*/ 147 w 355"/>
                <a:gd name="T31" fmla="*/ 554 h 659"/>
                <a:gd name="T32" fmla="*/ 143 w 355"/>
                <a:gd name="T33" fmla="*/ 339 h 659"/>
                <a:gd name="T34" fmla="*/ 75 w 355"/>
                <a:gd name="T35" fmla="*/ 258 h 659"/>
                <a:gd name="T36" fmla="*/ 53 w 355"/>
                <a:gd name="T37" fmla="*/ 164 h 659"/>
                <a:gd name="T38" fmla="*/ 54 w 355"/>
                <a:gd name="T39" fmla="*/ 161 h 659"/>
                <a:gd name="T40" fmla="*/ 65 w 355"/>
                <a:gd name="T41" fmla="*/ 103 h 659"/>
                <a:gd name="T42" fmla="*/ 57 w 355"/>
                <a:gd name="T43" fmla="*/ 122 h 659"/>
                <a:gd name="T44" fmla="*/ 64 w 355"/>
                <a:gd name="T45" fmla="*/ 251 h 659"/>
                <a:gd name="T46" fmla="*/ 167 w 355"/>
                <a:gd name="T47" fmla="*/ 26 h 659"/>
                <a:gd name="T48" fmla="*/ 276 w 355"/>
                <a:gd name="T49" fmla="*/ 75 h 659"/>
                <a:gd name="T50" fmla="*/ 300 w 355"/>
                <a:gd name="T51" fmla="*/ 203 h 659"/>
                <a:gd name="T52" fmla="*/ 294 w 355"/>
                <a:gd name="T53" fmla="*/ 75 h 659"/>
                <a:gd name="T54" fmla="*/ 283 w 355"/>
                <a:gd name="T55" fmla="*/ 252 h 659"/>
                <a:gd name="T56" fmla="*/ 248 w 355"/>
                <a:gd name="T57" fmla="*/ 275 h 659"/>
                <a:gd name="T58" fmla="*/ 181 w 355"/>
                <a:gd name="T59" fmla="*/ 347 h 659"/>
                <a:gd name="T60" fmla="*/ 204 w 355"/>
                <a:gd name="T61" fmla="*/ 340 h 659"/>
                <a:gd name="T62" fmla="*/ 183 w 355"/>
                <a:gd name="T63" fmla="*/ 393 h 659"/>
                <a:gd name="T64" fmla="*/ 215 w 355"/>
                <a:gd name="T65" fmla="*/ 358 h 659"/>
                <a:gd name="T66" fmla="*/ 204 w 355"/>
                <a:gd name="T67" fmla="*/ 397 h 659"/>
                <a:gd name="T68" fmla="*/ 208 w 355"/>
                <a:gd name="T69" fmla="*/ 399 h 659"/>
                <a:gd name="T70" fmla="*/ 221 w 355"/>
                <a:gd name="T71" fmla="*/ 537 h 659"/>
                <a:gd name="T72" fmla="*/ 221 w 355"/>
                <a:gd name="T73" fmla="*/ 635 h 659"/>
                <a:gd name="T74" fmla="*/ 219 w 355"/>
                <a:gd name="T75" fmla="*/ 627 h 659"/>
                <a:gd name="T76" fmla="*/ 154 w 355"/>
                <a:gd name="T77" fmla="*/ 631 h 659"/>
                <a:gd name="T78" fmla="*/ 291 w 355"/>
                <a:gd name="T79" fmla="*/ 632 h 659"/>
                <a:gd name="T80" fmla="*/ 257 w 355"/>
                <a:gd name="T81" fmla="*/ 632 h 659"/>
                <a:gd name="T82" fmla="*/ 233 w 355"/>
                <a:gd name="T83" fmla="*/ 543 h 659"/>
                <a:gd name="T84" fmla="*/ 331 w 355"/>
                <a:gd name="T85" fmla="*/ 632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5" h="659">
                  <a:moveTo>
                    <a:pt x="345" y="540"/>
                  </a:moveTo>
                  <a:cubicBezTo>
                    <a:pt x="325" y="538"/>
                    <a:pt x="305" y="540"/>
                    <a:pt x="284" y="541"/>
                  </a:cubicBezTo>
                  <a:cubicBezTo>
                    <a:pt x="269" y="542"/>
                    <a:pt x="250" y="544"/>
                    <a:pt x="235" y="538"/>
                  </a:cubicBezTo>
                  <a:cubicBezTo>
                    <a:pt x="235" y="538"/>
                    <a:pt x="235" y="537"/>
                    <a:pt x="235" y="537"/>
                  </a:cubicBezTo>
                  <a:cubicBezTo>
                    <a:pt x="234" y="477"/>
                    <a:pt x="226" y="419"/>
                    <a:pt x="221" y="360"/>
                  </a:cubicBezTo>
                  <a:cubicBezTo>
                    <a:pt x="223" y="359"/>
                    <a:pt x="224" y="357"/>
                    <a:pt x="223" y="354"/>
                  </a:cubicBezTo>
                  <a:cubicBezTo>
                    <a:pt x="221" y="352"/>
                    <a:pt x="220" y="350"/>
                    <a:pt x="220" y="348"/>
                  </a:cubicBezTo>
                  <a:cubicBezTo>
                    <a:pt x="220" y="348"/>
                    <a:pt x="219" y="347"/>
                    <a:pt x="219" y="347"/>
                  </a:cubicBezTo>
                  <a:cubicBezTo>
                    <a:pt x="219" y="346"/>
                    <a:pt x="219" y="346"/>
                    <a:pt x="219" y="346"/>
                  </a:cubicBezTo>
                  <a:cubicBezTo>
                    <a:pt x="218" y="346"/>
                    <a:pt x="218" y="345"/>
                    <a:pt x="218" y="344"/>
                  </a:cubicBezTo>
                  <a:cubicBezTo>
                    <a:pt x="218" y="342"/>
                    <a:pt x="219" y="340"/>
                    <a:pt x="219" y="338"/>
                  </a:cubicBezTo>
                  <a:cubicBezTo>
                    <a:pt x="219" y="338"/>
                    <a:pt x="218" y="337"/>
                    <a:pt x="218" y="338"/>
                  </a:cubicBezTo>
                  <a:cubicBezTo>
                    <a:pt x="218" y="339"/>
                    <a:pt x="217" y="341"/>
                    <a:pt x="217" y="342"/>
                  </a:cubicBezTo>
                  <a:cubicBezTo>
                    <a:pt x="213" y="333"/>
                    <a:pt x="213" y="324"/>
                    <a:pt x="220" y="314"/>
                  </a:cubicBezTo>
                  <a:cubicBezTo>
                    <a:pt x="228" y="303"/>
                    <a:pt x="243" y="295"/>
                    <a:pt x="255" y="289"/>
                  </a:cubicBezTo>
                  <a:cubicBezTo>
                    <a:pt x="284" y="273"/>
                    <a:pt x="318" y="260"/>
                    <a:pt x="337" y="231"/>
                  </a:cubicBezTo>
                  <a:cubicBezTo>
                    <a:pt x="350" y="213"/>
                    <a:pt x="354" y="187"/>
                    <a:pt x="353" y="165"/>
                  </a:cubicBezTo>
                  <a:cubicBezTo>
                    <a:pt x="352" y="140"/>
                    <a:pt x="344" y="115"/>
                    <a:pt x="330" y="94"/>
                  </a:cubicBezTo>
                  <a:cubicBezTo>
                    <a:pt x="304" y="52"/>
                    <a:pt x="258" y="22"/>
                    <a:pt x="209" y="13"/>
                  </a:cubicBezTo>
                  <a:cubicBezTo>
                    <a:pt x="140" y="0"/>
                    <a:pt x="72" y="33"/>
                    <a:pt x="35" y="92"/>
                  </a:cubicBezTo>
                  <a:cubicBezTo>
                    <a:pt x="4" y="142"/>
                    <a:pt x="0" y="212"/>
                    <a:pt x="46" y="256"/>
                  </a:cubicBezTo>
                  <a:cubicBezTo>
                    <a:pt x="67" y="275"/>
                    <a:pt x="94" y="285"/>
                    <a:pt x="122" y="290"/>
                  </a:cubicBezTo>
                  <a:cubicBezTo>
                    <a:pt x="124" y="297"/>
                    <a:pt x="125" y="303"/>
                    <a:pt x="126" y="310"/>
                  </a:cubicBezTo>
                  <a:cubicBezTo>
                    <a:pt x="126" y="310"/>
                    <a:pt x="126" y="310"/>
                    <a:pt x="126" y="311"/>
                  </a:cubicBezTo>
                  <a:cubicBezTo>
                    <a:pt x="122" y="364"/>
                    <a:pt x="122" y="418"/>
                    <a:pt x="123" y="471"/>
                  </a:cubicBezTo>
                  <a:cubicBezTo>
                    <a:pt x="123" y="497"/>
                    <a:pt x="124" y="524"/>
                    <a:pt x="125" y="550"/>
                  </a:cubicBezTo>
                  <a:cubicBezTo>
                    <a:pt x="125" y="564"/>
                    <a:pt x="125" y="579"/>
                    <a:pt x="125" y="593"/>
                  </a:cubicBezTo>
                  <a:cubicBezTo>
                    <a:pt x="125" y="606"/>
                    <a:pt x="125" y="618"/>
                    <a:pt x="134" y="629"/>
                  </a:cubicBezTo>
                  <a:cubicBezTo>
                    <a:pt x="134" y="630"/>
                    <a:pt x="134" y="630"/>
                    <a:pt x="135" y="630"/>
                  </a:cubicBezTo>
                  <a:cubicBezTo>
                    <a:pt x="136" y="632"/>
                    <a:pt x="137" y="633"/>
                    <a:pt x="138" y="635"/>
                  </a:cubicBezTo>
                  <a:cubicBezTo>
                    <a:pt x="139" y="637"/>
                    <a:pt x="139" y="641"/>
                    <a:pt x="141" y="643"/>
                  </a:cubicBezTo>
                  <a:cubicBezTo>
                    <a:pt x="146" y="646"/>
                    <a:pt x="150" y="649"/>
                    <a:pt x="155" y="652"/>
                  </a:cubicBezTo>
                  <a:cubicBezTo>
                    <a:pt x="167" y="657"/>
                    <a:pt x="181" y="659"/>
                    <a:pt x="194" y="659"/>
                  </a:cubicBezTo>
                  <a:cubicBezTo>
                    <a:pt x="207" y="659"/>
                    <a:pt x="220" y="657"/>
                    <a:pt x="232" y="655"/>
                  </a:cubicBezTo>
                  <a:cubicBezTo>
                    <a:pt x="239" y="653"/>
                    <a:pt x="247" y="652"/>
                    <a:pt x="252" y="648"/>
                  </a:cubicBezTo>
                  <a:cubicBezTo>
                    <a:pt x="264" y="648"/>
                    <a:pt x="276" y="646"/>
                    <a:pt x="289" y="645"/>
                  </a:cubicBezTo>
                  <a:cubicBezTo>
                    <a:pt x="301" y="643"/>
                    <a:pt x="316" y="645"/>
                    <a:pt x="329" y="642"/>
                  </a:cubicBezTo>
                  <a:cubicBezTo>
                    <a:pt x="330" y="641"/>
                    <a:pt x="331" y="640"/>
                    <a:pt x="332" y="639"/>
                  </a:cubicBezTo>
                  <a:cubicBezTo>
                    <a:pt x="334" y="643"/>
                    <a:pt x="341" y="643"/>
                    <a:pt x="342" y="638"/>
                  </a:cubicBezTo>
                  <a:cubicBezTo>
                    <a:pt x="347" y="607"/>
                    <a:pt x="355" y="577"/>
                    <a:pt x="351" y="546"/>
                  </a:cubicBezTo>
                  <a:cubicBezTo>
                    <a:pt x="350" y="542"/>
                    <a:pt x="348" y="540"/>
                    <a:pt x="345" y="540"/>
                  </a:cubicBezTo>
                  <a:close/>
                  <a:moveTo>
                    <a:pt x="278" y="260"/>
                  </a:moveTo>
                  <a:cubicBezTo>
                    <a:pt x="284" y="256"/>
                    <a:pt x="290" y="253"/>
                    <a:pt x="296" y="249"/>
                  </a:cubicBezTo>
                  <a:cubicBezTo>
                    <a:pt x="290" y="253"/>
                    <a:pt x="284" y="257"/>
                    <a:pt x="278" y="260"/>
                  </a:cubicBezTo>
                  <a:close/>
                  <a:moveTo>
                    <a:pt x="154" y="631"/>
                  </a:moveTo>
                  <a:cubicBezTo>
                    <a:pt x="150" y="629"/>
                    <a:pt x="146" y="628"/>
                    <a:pt x="143" y="626"/>
                  </a:cubicBezTo>
                  <a:cubicBezTo>
                    <a:pt x="149" y="617"/>
                    <a:pt x="149" y="608"/>
                    <a:pt x="149" y="597"/>
                  </a:cubicBezTo>
                  <a:cubicBezTo>
                    <a:pt x="149" y="583"/>
                    <a:pt x="148" y="569"/>
                    <a:pt x="147" y="554"/>
                  </a:cubicBezTo>
                  <a:cubicBezTo>
                    <a:pt x="146" y="528"/>
                    <a:pt x="145" y="502"/>
                    <a:pt x="143" y="475"/>
                  </a:cubicBezTo>
                  <a:cubicBezTo>
                    <a:pt x="141" y="431"/>
                    <a:pt x="137" y="386"/>
                    <a:pt x="133" y="342"/>
                  </a:cubicBezTo>
                  <a:cubicBezTo>
                    <a:pt x="136" y="345"/>
                    <a:pt x="142" y="344"/>
                    <a:pt x="143" y="339"/>
                  </a:cubicBezTo>
                  <a:cubicBezTo>
                    <a:pt x="145" y="320"/>
                    <a:pt x="140" y="301"/>
                    <a:pt x="136" y="282"/>
                  </a:cubicBezTo>
                  <a:cubicBezTo>
                    <a:pt x="135" y="280"/>
                    <a:pt x="133" y="277"/>
                    <a:pt x="130" y="277"/>
                  </a:cubicBezTo>
                  <a:cubicBezTo>
                    <a:pt x="111" y="273"/>
                    <a:pt x="92" y="268"/>
                    <a:pt x="75" y="258"/>
                  </a:cubicBezTo>
                  <a:cubicBezTo>
                    <a:pt x="72" y="253"/>
                    <a:pt x="69" y="248"/>
                    <a:pt x="66" y="242"/>
                  </a:cubicBezTo>
                  <a:cubicBezTo>
                    <a:pt x="60" y="230"/>
                    <a:pt x="57" y="216"/>
                    <a:pt x="55" y="203"/>
                  </a:cubicBezTo>
                  <a:cubicBezTo>
                    <a:pt x="53" y="190"/>
                    <a:pt x="52" y="177"/>
                    <a:pt x="53" y="164"/>
                  </a:cubicBezTo>
                  <a:cubicBezTo>
                    <a:pt x="54" y="183"/>
                    <a:pt x="61" y="200"/>
                    <a:pt x="73" y="217"/>
                  </a:cubicBezTo>
                  <a:cubicBezTo>
                    <a:pt x="74" y="218"/>
                    <a:pt x="76" y="217"/>
                    <a:pt x="75" y="215"/>
                  </a:cubicBezTo>
                  <a:cubicBezTo>
                    <a:pt x="64" y="199"/>
                    <a:pt x="55" y="182"/>
                    <a:pt x="54" y="161"/>
                  </a:cubicBezTo>
                  <a:cubicBezTo>
                    <a:pt x="53" y="159"/>
                    <a:pt x="53" y="156"/>
                    <a:pt x="53" y="154"/>
                  </a:cubicBezTo>
                  <a:cubicBezTo>
                    <a:pt x="54" y="148"/>
                    <a:pt x="54" y="143"/>
                    <a:pt x="55" y="137"/>
                  </a:cubicBezTo>
                  <a:cubicBezTo>
                    <a:pt x="57" y="125"/>
                    <a:pt x="61" y="114"/>
                    <a:pt x="65" y="103"/>
                  </a:cubicBezTo>
                  <a:cubicBezTo>
                    <a:pt x="66" y="103"/>
                    <a:pt x="65" y="103"/>
                    <a:pt x="65" y="103"/>
                  </a:cubicBezTo>
                  <a:cubicBezTo>
                    <a:pt x="61" y="111"/>
                    <a:pt x="58" y="120"/>
                    <a:pt x="56" y="128"/>
                  </a:cubicBezTo>
                  <a:cubicBezTo>
                    <a:pt x="56" y="126"/>
                    <a:pt x="57" y="124"/>
                    <a:pt x="57" y="122"/>
                  </a:cubicBezTo>
                  <a:cubicBezTo>
                    <a:pt x="57" y="120"/>
                    <a:pt x="55" y="120"/>
                    <a:pt x="55" y="121"/>
                  </a:cubicBezTo>
                  <a:cubicBezTo>
                    <a:pt x="50" y="148"/>
                    <a:pt x="48" y="176"/>
                    <a:pt x="51" y="203"/>
                  </a:cubicBezTo>
                  <a:cubicBezTo>
                    <a:pt x="53" y="218"/>
                    <a:pt x="57" y="236"/>
                    <a:pt x="64" y="251"/>
                  </a:cubicBezTo>
                  <a:cubicBezTo>
                    <a:pt x="56" y="245"/>
                    <a:pt x="48" y="237"/>
                    <a:pt x="42" y="227"/>
                  </a:cubicBezTo>
                  <a:cubicBezTo>
                    <a:pt x="25" y="203"/>
                    <a:pt x="23" y="173"/>
                    <a:pt x="29" y="145"/>
                  </a:cubicBezTo>
                  <a:cubicBezTo>
                    <a:pt x="44" y="81"/>
                    <a:pt x="102" y="31"/>
                    <a:pt x="167" y="26"/>
                  </a:cubicBezTo>
                  <a:cubicBezTo>
                    <a:pt x="196" y="24"/>
                    <a:pt x="224" y="30"/>
                    <a:pt x="249" y="43"/>
                  </a:cubicBezTo>
                  <a:cubicBezTo>
                    <a:pt x="248" y="44"/>
                    <a:pt x="248" y="45"/>
                    <a:pt x="249" y="46"/>
                  </a:cubicBezTo>
                  <a:cubicBezTo>
                    <a:pt x="258" y="56"/>
                    <a:pt x="268" y="64"/>
                    <a:pt x="276" y="75"/>
                  </a:cubicBezTo>
                  <a:cubicBezTo>
                    <a:pt x="287" y="88"/>
                    <a:pt x="295" y="102"/>
                    <a:pt x="301" y="118"/>
                  </a:cubicBezTo>
                  <a:cubicBezTo>
                    <a:pt x="312" y="145"/>
                    <a:pt x="315" y="176"/>
                    <a:pt x="300" y="202"/>
                  </a:cubicBezTo>
                  <a:cubicBezTo>
                    <a:pt x="300" y="203"/>
                    <a:pt x="300" y="203"/>
                    <a:pt x="300" y="203"/>
                  </a:cubicBezTo>
                  <a:cubicBezTo>
                    <a:pt x="317" y="177"/>
                    <a:pt x="316" y="147"/>
                    <a:pt x="306" y="119"/>
                  </a:cubicBezTo>
                  <a:cubicBezTo>
                    <a:pt x="298" y="94"/>
                    <a:pt x="281" y="66"/>
                    <a:pt x="259" y="48"/>
                  </a:cubicBezTo>
                  <a:cubicBezTo>
                    <a:pt x="272" y="56"/>
                    <a:pt x="284" y="65"/>
                    <a:pt x="294" y="75"/>
                  </a:cubicBezTo>
                  <a:cubicBezTo>
                    <a:pt x="332" y="111"/>
                    <a:pt x="351" y="170"/>
                    <a:pt x="326" y="219"/>
                  </a:cubicBezTo>
                  <a:cubicBezTo>
                    <a:pt x="325" y="222"/>
                    <a:pt x="323" y="225"/>
                    <a:pt x="320" y="228"/>
                  </a:cubicBezTo>
                  <a:cubicBezTo>
                    <a:pt x="308" y="236"/>
                    <a:pt x="295" y="244"/>
                    <a:pt x="283" y="252"/>
                  </a:cubicBezTo>
                  <a:cubicBezTo>
                    <a:pt x="265" y="264"/>
                    <a:pt x="246" y="274"/>
                    <a:pt x="227" y="283"/>
                  </a:cubicBezTo>
                  <a:cubicBezTo>
                    <a:pt x="226" y="284"/>
                    <a:pt x="227" y="285"/>
                    <a:pt x="228" y="284"/>
                  </a:cubicBezTo>
                  <a:cubicBezTo>
                    <a:pt x="235" y="282"/>
                    <a:pt x="241" y="279"/>
                    <a:pt x="248" y="275"/>
                  </a:cubicBezTo>
                  <a:cubicBezTo>
                    <a:pt x="247" y="276"/>
                    <a:pt x="246" y="276"/>
                    <a:pt x="246" y="277"/>
                  </a:cubicBezTo>
                  <a:cubicBezTo>
                    <a:pt x="231" y="285"/>
                    <a:pt x="215" y="296"/>
                    <a:pt x="207" y="310"/>
                  </a:cubicBezTo>
                  <a:cubicBezTo>
                    <a:pt x="195" y="320"/>
                    <a:pt x="185" y="332"/>
                    <a:pt x="181" y="347"/>
                  </a:cubicBezTo>
                  <a:cubicBezTo>
                    <a:pt x="180" y="349"/>
                    <a:pt x="184" y="350"/>
                    <a:pt x="184" y="348"/>
                  </a:cubicBezTo>
                  <a:cubicBezTo>
                    <a:pt x="188" y="336"/>
                    <a:pt x="195" y="325"/>
                    <a:pt x="204" y="317"/>
                  </a:cubicBezTo>
                  <a:cubicBezTo>
                    <a:pt x="202" y="324"/>
                    <a:pt x="202" y="331"/>
                    <a:pt x="204" y="340"/>
                  </a:cubicBezTo>
                  <a:cubicBezTo>
                    <a:pt x="206" y="344"/>
                    <a:pt x="208" y="349"/>
                    <a:pt x="211" y="353"/>
                  </a:cubicBezTo>
                  <a:cubicBezTo>
                    <a:pt x="203" y="367"/>
                    <a:pt x="190" y="378"/>
                    <a:pt x="181" y="392"/>
                  </a:cubicBezTo>
                  <a:cubicBezTo>
                    <a:pt x="181" y="393"/>
                    <a:pt x="182" y="394"/>
                    <a:pt x="183" y="393"/>
                  </a:cubicBezTo>
                  <a:cubicBezTo>
                    <a:pt x="191" y="388"/>
                    <a:pt x="196" y="381"/>
                    <a:pt x="201" y="374"/>
                  </a:cubicBezTo>
                  <a:cubicBezTo>
                    <a:pt x="206" y="368"/>
                    <a:pt x="210" y="362"/>
                    <a:pt x="213" y="356"/>
                  </a:cubicBezTo>
                  <a:cubicBezTo>
                    <a:pt x="214" y="357"/>
                    <a:pt x="214" y="358"/>
                    <a:pt x="215" y="358"/>
                  </a:cubicBezTo>
                  <a:cubicBezTo>
                    <a:pt x="215" y="359"/>
                    <a:pt x="216" y="360"/>
                    <a:pt x="217" y="360"/>
                  </a:cubicBezTo>
                  <a:cubicBezTo>
                    <a:pt x="217" y="366"/>
                    <a:pt x="217" y="372"/>
                    <a:pt x="216" y="378"/>
                  </a:cubicBezTo>
                  <a:cubicBezTo>
                    <a:pt x="213" y="385"/>
                    <a:pt x="208" y="391"/>
                    <a:pt x="204" y="397"/>
                  </a:cubicBezTo>
                  <a:cubicBezTo>
                    <a:pt x="200" y="404"/>
                    <a:pt x="192" y="411"/>
                    <a:pt x="190" y="419"/>
                  </a:cubicBezTo>
                  <a:cubicBezTo>
                    <a:pt x="190" y="420"/>
                    <a:pt x="191" y="421"/>
                    <a:pt x="192" y="420"/>
                  </a:cubicBezTo>
                  <a:cubicBezTo>
                    <a:pt x="199" y="416"/>
                    <a:pt x="203" y="406"/>
                    <a:pt x="208" y="399"/>
                  </a:cubicBezTo>
                  <a:cubicBezTo>
                    <a:pt x="211" y="394"/>
                    <a:pt x="214" y="388"/>
                    <a:pt x="216" y="382"/>
                  </a:cubicBezTo>
                  <a:cubicBezTo>
                    <a:pt x="216" y="402"/>
                    <a:pt x="216" y="422"/>
                    <a:pt x="217" y="442"/>
                  </a:cubicBezTo>
                  <a:cubicBezTo>
                    <a:pt x="219" y="473"/>
                    <a:pt x="221" y="505"/>
                    <a:pt x="221" y="537"/>
                  </a:cubicBezTo>
                  <a:cubicBezTo>
                    <a:pt x="221" y="539"/>
                    <a:pt x="221" y="540"/>
                    <a:pt x="223" y="542"/>
                  </a:cubicBezTo>
                  <a:cubicBezTo>
                    <a:pt x="222" y="553"/>
                    <a:pt x="221" y="565"/>
                    <a:pt x="221" y="577"/>
                  </a:cubicBezTo>
                  <a:cubicBezTo>
                    <a:pt x="220" y="596"/>
                    <a:pt x="219" y="616"/>
                    <a:pt x="221" y="635"/>
                  </a:cubicBezTo>
                  <a:cubicBezTo>
                    <a:pt x="216" y="635"/>
                    <a:pt x="211" y="636"/>
                    <a:pt x="207" y="637"/>
                  </a:cubicBezTo>
                  <a:cubicBezTo>
                    <a:pt x="211" y="634"/>
                    <a:pt x="214" y="630"/>
                    <a:pt x="219" y="627"/>
                  </a:cubicBezTo>
                  <a:cubicBezTo>
                    <a:pt x="219" y="627"/>
                    <a:pt x="219" y="626"/>
                    <a:pt x="219" y="627"/>
                  </a:cubicBezTo>
                  <a:cubicBezTo>
                    <a:pt x="212" y="629"/>
                    <a:pt x="206" y="633"/>
                    <a:pt x="200" y="638"/>
                  </a:cubicBezTo>
                  <a:cubicBezTo>
                    <a:pt x="189" y="639"/>
                    <a:pt x="178" y="638"/>
                    <a:pt x="168" y="635"/>
                  </a:cubicBezTo>
                  <a:cubicBezTo>
                    <a:pt x="163" y="634"/>
                    <a:pt x="158" y="633"/>
                    <a:pt x="154" y="631"/>
                  </a:cubicBezTo>
                  <a:close/>
                  <a:moveTo>
                    <a:pt x="331" y="632"/>
                  </a:moveTo>
                  <a:cubicBezTo>
                    <a:pt x="330" y="631"/>
                    <a:pt x="330" y="631"/>
                    <a:pt x="329" y="631"/>
                  </a:cubicBezTo>
                  <a:cubicBezTo>
                    <a:pt x="317" y="627"/>
                    <a:pt x="303" y="631"/>
                    <a:pt x="291" y="632"/>
                  </a:cubicBezTo>
                  <a:cubicBezTo>
                    <a:pt x="280" y="634"/>
                    <a:pt x="269" y="635"/>
                    <a:pt x="259" y="638"/>
                  </a:cubicBezTo>
                  <a:cubicBezTo>
                    <a:pt x="259" y="638"/>
                    <a:pt x="259" y="638"/>
                    <a:pt x="259" y="637"/>
                  </a:cubicBezTo>
                  <a:cubicBezTo>
                    <a:pt x="259" y="635"/>
                    <a:pt x="259" y="633"/>
                    <a:pt x="257" y="632"/>
                  </a:cubicBezTo>
                  <a:cubicBezTo>
                    <a:pt x="249" y="627"/>
                    <a:pt x="243" y="629"/>
                    <a:pt x="235" y="631"/>
                  </a:cubicBezTo>
                  <a:cubicBezTo>
                    <a:pt x="236" y="613"/>
                    <a:pt x="235" y="595"/>
                    <a:pt x="234" y="577"/>
                  </a:cubicBezTo>
                  <a:cubicBezTo>
                    <a:pt x="234" y="566"/>
                    <a:pt x="233" y="554"/>
                    <a:pt x="233" y="543"/>
                  </a:cubicBezTo>
                  <a:cubicBezTo>
                    <a:pt x="245" y="550"/>
                    <a:pt x="261" y="551"/>
                    <a:pt x="275" y="551"/>
                  </a:cubicBezTo>
                  <a:cubicBezTo>
                    <a:pt x="297" y="551"/>
                    <a:pt x="318" y="549"/>
                    <a:pt x="340" y="551"/>
                  </a:cubicBezTo>
                  <a:cubicBezTo>
                    <a:pt x="342" y="578"/>
                    <a:pt x="336" y="605"/>
                    <a:pt x="331" y="6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0" name="Freeform 2485"/>
            <p:cNvSpPr>
              <a:spLocks noEditPoints="1"/>
            </p:cNvSpPr>
            <p:nvPr/>
          </p:nvSpPr>
          <p:spPr bwMode="auto">
            <a:xfrm>
              <a:off x="176212" y="1144588"/>
              <a:ext cx="306388" cy="282575"/>
            </a:xfrm>
            <a:custGeom>
              <a:avLst/>
              <a:gdLst>
                <a:gd name="T0" fmla="*/ 39 w 197"/>
                <a:gd name="T1" fmla="*/ 162 h 182"/>
                <a:gd name="T2" fmla="*/ 22 w 197"/>
                <a:gd name="T3" fmla="*/ 138 h 182"/>
                <a:gd name="T4" fmla="*/ 24 w 197"/>
                <a:gd name="T5" fmla="*/ 140 h 182"/>
                <a:gd name="T6" fmla="*/ 65 w 197"/>
                <a:gd name="T7" fmla="*/ 173 h 182"/>
                <a:gd name="T8" fmla="*/ 127 w 197"/>
                <a:gd name="T9" fmla="*/ 176 h 182"/>
                <a:gd name="T10" fmla="*/ 190 w 197"/>
                <a:gd name="T11" fmla="*/ 91 h 182"/>
                <a:gd name="T12" fmla="*/ 127 w 197"/>
                <a:gd name="T13" fmla="*/ 11 h 182"/>
                <a:gd name="T14" fmla="*/ 18 w 197"/>
                <a:gd name="T15" fmla="*/ 62 h 182"/>
                <a:gd name="T16" fmla="*/ 2 w 197"/>
                <a:gd name="T17" fmla="*/ 119 h 182"/>
                <a:gd name="T18" fmla="*/ 37 w 197"/>
                <a:gd name="T19" fmla="*/ 166 h 182"/>
                <a:gd name="T20" fmla="*/ 39 w 197"/>
                <a:gd name="T21" fmla="*/ 162 h 182"/>
                <a:gd name="T22" fmla="*/ 55 w 197"/>
                <a:gd name="T23" fmla="*/ 71 h 182"/>
                <a:gd name="T24" fmla="*/ 20 w 197"/>
                <a:gd name="T25" fmla="*/ 91 h 182"/>
                <a:gd name="T26" fmla="*/ 22 w 197"/>
                <a:gd name="T27" fmla="*/ 86 h 182"/>
                <a:gd name="T28" fmla="*/ 85 w 197"/>
                <a:gd name="T29" fmla="*/ 27 h 182"/>
                <a:gd name="T30" fmla="*/ 162 w 197"/>
                <a:gd name="T31" fmla="*/ 57 h 182"/>
                <a:gd name="T32" fmla="*/ 176 w 197"/>
                <a:gd name="T33" fmla="*/ 121 h 182"/>
                <a:gd name="T34" fmla="*/ 132 w 197"/>
                <a:gd name="T35" fmla="*/ 161 h 182"/>
                <a:gd name="T36" fmla="*/ 38 w 197"/>
                <a:gd name="T37" fmla="*/ 142 h 182"/>
                <a:gd name="T38" fmla="*/ 21 w 197"/>
                <a:gd name="T39" fmla="*/ 106 h 182"/>
                <a:gd name="T40" fmla="*/ 56 w 197"/>
                <a:gd name="T41" fmla="*/ 75 h 182"/>
                <a:gd name="T42" fmla="*/ 55 w 197"/>
                <a:gd name="T43" fmla="*/ 7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7" h="182">
                  <a:moveTo>
                    <a:pt x="39" y="162"/>
                  </a:moveTo>
                  <a:cubicBezTo>
                    <a:pt x="34" y="154"/>
                    <a:pt x="27" y="146"/>
                    <a:pt x="22" y="138"/>
                  </a:cubicBezTo>
                  <a:cubicBezTo>
                    <a:pt x="23" y="138"/>
                    <a:pt x="23" y="139"/>
                    <a:pt x="24" y="140"/>
                  </a:cubicBezTo>
                  <a:cubicBezTo>
                    <a:pt x="34" y="155"/>
                    <a:pt x="48" y="166"/>
                    <a:pt x="65" y="173"/>
                  </a:cubicBezTo>
                  <a:cubicBezTo>
                    <a:pt x="84" y="182"/>
                    <a:pt x="107" y="181"/>
                    <a:pt x="127" y="176"/>
                  </a:cubicBezTo>
                  <a:cubicBezTo>
                    <a:pt x="169" y="168"/>
                    <a:pt x="197" y="134"/>
                    <a:pt x="190" y="91"/>
                  </a:cubicBezTo>
                  <a:cubicBezTo>
                    <a:pt x="184" y="57"/>
                    <a:pt x="161" y="21"/>
                    <a:pt x="127" y="11"/>
                  </a:cubicBezTo>
                  <a:cubicBezTo>
                    <a:pt x="85" y="0"/>
                    <a:pt x="41" y="29"/>
                    <a:pt x="18" y="62"/>
                  </a:cubicBezTo>
                  <a:cubicBezTo>
                    <a:pt x="7" y="79"/>
                    <a:pt x="0" y="99"/>
                    <a:pt x="2" y="119"/>
                  </a:cubicBezTo>
                  <a:cubicBezTo>
                    <a:pt x="4" y="139"/>
                    <a:pt x="16" y="162"/>
                    <a:pt x="37" y="166"/>
                  </a:cubicBezTo>
                  <a:cubicBezTo>
                    <a:pt x="39" y="166"/>
                    <a:pt x="40" y="164"/>
                    <a:pt x="39" y="162"/>
                  </a:cubicBezTo>
                  <a:close/>
                  <a:moveTo>
                    <a:pt x="55" y="71"/>
                  </a:moveTo>
                  <a:cubicBezTo>
                    <a:pt x="41" y="74"/>
                    <a:pt x="28" y="80"/>
                    <a:pt x="20" y="91"/>
                  </a:cubicBezTo>
                  <a:cubicBezTo>
                    <a:pt x="20" y="89"/>
                    <a:pt x="21" y="88"/>
                    <a:pt x="22" y="86"/>
                  </a:cubicBezTo>
                  <a:cubicBezTo>
                    <a:pt x="33" y="60"/>
                    <a:pt x="58" y="37"/>
                    <a:pt x="85" y="27"/>
                  </a:cubicBezTo>
                  <a:cubicBezTo>
                    <a:pt x="116" y="17"/>
                    <a:pt x="145" y="29"/>
                    <a:pt x="162" y="57"/>
                  </a:cubicBezTo>
                  <a:cubicBezTo>
                    <a:pt x="173" y="75"/>
                    <a:pt x="182" y="99"/>
                    <a:pt x="176" y="121"/>
                  </a:cubicBezTo>
                  <a:cubicBezTo>
                    <a:pt x="171" y="142"/>
                    <a:pt x="151" y="155"/>
                    <a:pt x="132" y="161"/>
                  </a:cubicBezTo>
                  <a:cubicBezTo>
                    <a:pt x="99" y="172"/>
                    <a:pt x="63" y="167"/>
                    <a:pt x="38" y="142"/>
                  </a:cubicBezTo>
                  <a:cubicBezTo>
                    <a:pt x="28" y="133"/>
                    <a:pt x="20" y="120"/>
                    <a:pt x="21" y="106"/>
                  </a:cubicBezTo>
                  <a:cubicBezTo>
                    <a:pt x="22" y="88"/>
                    <a:pt x="41" y="79"/>
                    <a:pt x="56" y="75"/>
                  </a:cubicBezTo>
                  <a:cubicBezTo>
                    <a:pt x="58" y="74"/>
                    <a:pt x="57" y="71"/>
                    <a:pt x="55" y="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1" name="Freeform 2486"/>
            <p:cNvSpPr>
              <a:spLocks/>
            </p:cNvSpPr>
            <p:nvPr/>
          </p:nvSpPr>
          <p:spPr bwMode="auto">
            <a:xfrm>
              <a:off x="414337" y="1925638"/>
              <a:ext cx="133350" cy="12700"/>
            </a:xfrm>
            <a:custGeom>
              <a:avLst/>
              <a:gdLst>
                <a:gd name="T0" fmla="*/ 83 w 86"/>
                <a:gd name="T1" fmla="*/ 6 h 8"/>
                <a:gd name="T2" fmla="*/ 83 w 86"/>
                <a:gd name="T3" fmla="*/ 2 h 8"/>
                <a:gd name="T4" fmla="*/ 44 w 86"/>
                <a:gd name="T5" fmla="*/ 2 h 8"/>
                <a:gd name="T6" fmla="*/ 2 w 86"/>
                <a:gd name="T7" fmla="*/ 2 h 8"/>
                <a:gd name="T8" fmla="*/ 2 w 86"/>
                <a:gd name="T9" fmla="*/ 5 h 8"/>
                <a:gd name="T10" fmla="*/ 40 w 86"/>
                <a:gd name="T11" fmla="*/ 6 h 8"/>
                <a:gd name="T12" fmla="*/ 83 w 86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8">
                  <a:moveTo>
                    <a:pt x="83" y="6"/>
                  </a:moveTo>
                  <a:cubicBezTo>
                    <a:pt x="86" y="6"/>
                    <a:pt x="86" y="2"/>
                    <a:pt x="83" y="2"/>
                  </a:cubicBezTo>
                  <a:cubicBezTo>
                    <a:pt x="70" y="0"/>
                    <a:pt x="57" y="1"/>
                    <a:pt x="44" y="2"/>
                  </a:cubicBezTo>
                  <a:cubicBezTo>
                    <a:pt x="30" y="2"/>
                    <a:pt x="16" y="2"/>
                    <a:pt x="2" y="2"/>
                  </a:cubicBezTo>
                  <a:cubicBezTo>
                    <a:pt x="0" y="2"/>
                    <a:pt x="0" y="5"/>
                    <a:pt x="2" y="5"/>
                  </a:cubicBezTo>
                  <a:cubicBezTo>
                    <a:pt x="15" y="5"/>
                    <a:pt x="27" y="6"/>
                    <a:pt x="40" y="6"/>
                  </a:cubicBezTo>
                  <a:cubicBezTo>
                    <a:pt x="54" y="6"/>
                    <a:pt x="69" y="8"/>
                    <a:pt x="83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2" name="Freeform 2487"/>
            <p:cNvSpPr>
              <a:spLocks/>
            </p:cNvSpPr>
            <p:nvPr/>
          </p:nvSpPr>
          <p:spPr bwMode="auto">
            <a:xfrm>
              <a:off x="425449" y="1954213"/>
              <a:ext cx="136525" cy="28575"/>
            </a:xfrm>
            <a:custGeom>
              <a:avLst/>
              <a:gdLst>
                <a:gd name="T0" fmla="*/ 86 w 88"/>
                <a:gd name="T1" fmla="*/ 10 h 18"/>
                <a:gd name="T2" fmla="*/ 4 w 88"/>
                <a:gd name="T3" fmla="*/ 1 h 18"/>
                <a:gd name="T4" fmla="*/ 3 w 88"/>
                <a:gd name="T5" fmla="*/ 5 h 18"/>
                <a:gd name="T6" fmla="*/ 86 w 88"/>
                <a:gd name="T7" fmla="*/ 14 h 18"/>
                <a:gd name="T8" fmla="*/ 86 w 88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8">
                  <a:moveTo>
                    <a:pt x="86" y="10"/>
                  </a:moveTo>
                  <a:cubicBezTo>
                    <a:pt x="58" y="5"/>
                    <a:pt x="31" y="10"/>
                    <a:pt x="4" y="1"/>
                  </a:cubicBezTo>
                  <a:cubicBezTo>
                    <a:pt x="1" y="0"/>
                    <a:pt x="0" y="4"/>
                    <a:pt x="3" y="5"/>
                  </a:cubicBezTo>
                  <a:cubicBezTo>
                    <a:pt x="28" y="15"/>
                    <a:pt x="60" y="18"/>
                    <a:pt x="86" y="14"/>
                  </a:cubicBezTo>
                  <a:cubicBezTo>
                    <a:pt x="88" y="14"/>
                    <a:pt x="88" y="10"/>
                    <a:pt x="86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3" name="Freeform 2488"/>
            <p:cNvSpPr>
              <a:spLocks/>
            </p:cNvSpPr>
            <p:nvPr/>
          </p:nvSpPr>
          <p:spPr bwMode="auto">
            <a:xfrm>
              <a:off x="430212" y="2000250"/>
              <a:ext cx="88900" cy="28575"/>
            </a:xfrm>
            <a:custGeom>
              <a:avLst/>
              <a:gdLst>
                <a:gd name="T0" fmla="*/ 55 w 58"/>
                <a:gd name="T1" fmla="*/ 8 h 19"/>
                <a:gd name="T2" fmla="*/ 28 w 58"/>
                <a:gd name="T3" fmla="*/ 9 h 19"/>
                <a:gd name="T4" fmla="*/ 1 w 58"/>
                <a:gd name="T5" fmla="*/ 0 h 19"/>
                <a:gd name="T6" fmla="*/ 0 w 58"/>
                <a:gd name="T7" fmla="*/ 1 h 19"/>
                <a:gd name="T8" fmla="*/ 56 w 58"/>
                <a:gd name="T9" fmla="*/ 12 h 19"/>
                <a:gd name="T10" fmla="*/ 55 w 58"/>
                <a:gd name="T11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19">
                  <a:moveTo>
                    <a:pt x="55" y="8"/>
                  </a:moveTo>
                  <a:cubicBezTo>
                    <a:pt x="46" y="7"/>
                    <a:pt x="37" y="9"/>
                    <a:pt x="28" y="9"/>
                  </a:cubicBezTo>
                  <a:cubicBezTo>
                    <a:pt x="19" y="8"/>
                    <a:pt x="8" y="6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2" y="15"/>
                    <a:pt x="40" y="19"/>
                    <a:pt x="56" y="12"/>
                  </a:cubicBezTo>
                  <a:cubicBezTo>
                    <a:pt x="58" y="11"/>
                    <a:pt x="57" y="8"/>
                    <a:pt x="5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4" name="Freeform 2489"/>
            <p:cNvSpPr>
              <a:spLocks/>
            </p:cNvSpPr>
            <p:nvPr/>
          </p:nvSpPr>
          <p:spPr bwMode="auto">
            <a:xfrm>
              <a:off x="287337" y="1592263"/>
              <a:ext cx="34925" cy="385763"/>
            </a:xfrm>
            <a:custGeom>
              <a:avLst/>
              <a:gdLst>
                <a:gd name="T0" fmla="*/ 8 w 23"/>
                <a:gd name="T1" fmla="*/ 125 h 248"/>
                <a:gd name="T2" fmla="*/ 3 w 23"/>
                <a:gd name="T3" fmla="*/ 1 h 248"/>
                <a:gd name="T4" fmla="*/ 2 w 23"/>
                <a:gd name="T5" fmla="*/ 1 h 248"/>
                <a:gd name="T6" fmla="*/ 2 w 23"/>
                <a:gd name="T7" fmla="*/ 125 h 248"/>
                <a:gd name="T8" fmla="*/ 7 w 23"/>
                <a:gd name="T9" fmla="*/ 189 h 248"/>
                <a:gd name="T10" fmla="*/ 19 w 23"/>
                <a:gd name="T11" fmla="*/ 246 h 248"/>
                <a:gd name="T12" fmla="*/ 23 w 23"/>
                <a:gd name="T13" fmla="*/ 245 h 248"/>
                <a:gd name="T14" fmla="*/ 14 w 23"/>
                <a:gd name="T15" fmla="*/ 188 h 248"/>
                <a:gd name="T16" fmla="*/ 8 w 23"/>
                <a:gd name="T17" fmla="*/ 12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48">
                  <a:moveTo>
                    <a:pt x="8" y="125"/>
                  </a:moveTo>
                  <a:cubicBezTo>
                    <a:pt x="4" y="84"/>
                    <a:pt x="4" y="42"/>
                    <a:pt x="3" y="1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42"/>
                    <a:pt x="0" y="84"/>
                    <a:pt x="2" y="125"/>
                  </a:cubicBezTo>
                  <a:cubicBezTo>
                    <a:pt x="3" y="147"/>
                    <a:pt x="5" y="168"/>
                    <a:pt x="7" y="189"/>
                  </a:cubicBezTo>
                  <a:cubicBezTo>
                    <a:pt x="10" y="208"/>
                    <a:pt x="11" y="229"/>
                    <a:pt x="19" y="246"/>
                  </a:cubicBezTo>
                  <a:cubicBezTo>
                    <a:pt x="20" y="248"/>
                    <a:pt x="23" y="247"/>
                    <a:pt x="23" y="245"/>
                  </a:cubicBezTo>
                  <a:cubicBezTo>
                    <a:pt x="23" y="226"/>
                    <a:pt x="17" y="207"/>
                    <a:pt x="14" y="188"/>
                  </a:cubicBezTo>
                  <a:cubicBezTo>
                    <a:pt x="11" y="167"/>
                    <a:pt x="9" y="146"/>
                    <a:pt x="8" y="1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5" name="Freeform 2491"/>
            <p:cNvSpPr>
              <a:spLocks/>
            </p:cNvSpPr>
            <p:nvPr/>
          </p:nvSpPr>
          <p:spPr bwMode="auto">
            <a:xfrm>
              <a:off x="311149" y="1579563"/>
              <a:ext cx="23813" cy="277813"/>
            </a:xfrm>
            <a:custGeom>
              <a:avLst/>
              <a:gdLst>
                <a:gd name="T0" fmla="*/ 5 w 15"/>
                <a:gd name="T1" fmla="*/ 1 h 179"/>
                <a:gd name="T2" fmla="*/ 4 w 15"/>
                <a:gd name="T3" fmla="*/ 1 h 179"/>
                <a:gd name="T4" fmla="*/ 0 w 15"/>
                <a:gd name="T5" fmla="*/ 93 h 179"/>
                <a:gd name="T6" fmla="*/ 12 w 15"/>
                <a:gd name="T7" fmla="*/ 178 h 179"/>
                <a:gd name="T8" fmla="*/ 15 w 15"/>
                <a:gd name="T9" fmla="*/ 177 h 179"/>
                <a:gd name="T10" fmla="*/ 5 w 15"/>
                <a:gd name="T11" fmla="*/ 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9">
                  <a:moveTo>
                    <a:pt x="5" y="1"/>
                  </a:moveTo>
                  <a:cubicBezTo>
                    <a:pt x="5" y="0"/>
                    <a:pt x="4" y="0"/>
                    <a:pt x="4" y="1"/>
                  </a:cubicBezTo>
                  <a:cubicBezTo>
                    <a:pt x="3" y="32"/>
                    <a:pt x="1" y="62"/>
                    <a:pt x="0" y="93"/>
                  </a:cubicBezTo>
                  <a:cubicBezTo>
                    <a:pt x="0" y="121"/>
                    <a:pt x="1" y="152"/>
                    <a:pt x="12" y="178"/>
                  </a:cubicBezTo>
                  <a:cubicBezTo>
                    <a:pt x="13" y="179"/>
                    <a:pt x="15" y="178"/>
                    <a:pt x="15" y="177"/>
                  </a:cubicBezTo>
                  <a:cubicBezTo>
                    <a:pt x="0" y="119"/>
                    <a:pt x="6" y="60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6" name="Freeform 2492"/>
            <p:cNvSpPr>
              <a:spLocks/>
            </p:cNvSpPr>
            <p:nvPr/>
          </p:nvSpPr>
          <p:spPr bwMode="auto">
            <a:xfrm>
              <a:off x="296862" y="1946275"/>
              <a:ext cx="14288" cy="85725"/>
            </a:xfrm>
            <a:custGeom>
              <a:avLst/>
              <a:gdLst>
                <a:gd name="T0" fmla="*/ 6 w 9"/>
                <a:gd name="T1" fmla="*/ 1 h 55"/>
                <a:gd name="T2" fmla="*/ 4 w 9"/>
                <a:gd name="T3" fmla="*/ 0 h 55"/>
                <a:gd name="T4" fmla="*/ 3 w 9"/>
                <a:gd name="T5" fmla="*/ 1 h 55"/>
                <a:gd name="T6" fmla="*/ 2 w 9"/>
                <a:gd name="T7" fmla="*/ 24 h 55"/>
                <a:gd name="T8" fmla="*/ 3 w 9"/>
                <a:gd name="T9" fmla="*/ 53 h 55"/>
                <a:gd name="T10" fmla="*/ 6 w 9"/>
                <a:gd name="T11" fmla="*/ 53 h 55"/>
                <a:gd name="T12" fmla="*/ 6 w 9"/>
                <a:gd name="T13" fmla="*/ 24 h 55"/>
                <a:gd name="T14" fmla="*/ 6 w 9"/>
                <a:gd name="T15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5">
                  <a:moveTo>
                    <a:pt x="6" y="1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2" y="8"/>
                    <a:pt x="3" y="16"/>
                    <a:pt x="2" y="24"/>
                  </a:cubicBezTo>
                  <a:cubicBezTo>
                    <a:pt x="2" y="33"/>
                    <a:pt x="0" y="45"/>
                    <a:pt x="3" y="53"/>
                  </a:cubicBezTo>
                  <a:cubicBezTo>
                    <a:pt x="3" y="55"/>
                    <a:pt x="5" y="55"/>
                    <a:pt x="6" y="53"/>
                  </a:cubicBezTo>
                  <a:cubicBezTo>
                    <a:pt x="9" y="45"/>
                    <a:pt x="7" y="33"/>
                    <a:pt x="6" y="24"/>
                  </a:cubicBezTo>
                  <a:cubicBezTo>
                    <a:pt x="6" y="16"/>
                    <a:pt x="7" y="8"/>
                    <a:pt x="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7" name="Freeform 2493"/>
            <p:cNvSpPr>
              <a:spLocks/>
            </p:cNvSpPr>
            <p:nvPr/>
          </p:nvSpPr>
          <p:spPr bwMode="auto">
            <a:xfrm>
              <a:off x="206374" y="1411288"/>
              <a:ext cx="122238" cy="73025"/>
            </a:xfrm>
            <a:custGeom>
              <a:avLst/>
              <a:gdLst>
                <a:gd name="T0" fmla="*/ 77 w 79"/>
                <a:gd name="T1" fmla="*/ 45 h 47"/>
                <a:gd name="T2" fmla="*/ 1 w 79"/>
                <a:gd name="T3" fmla="*/ 0 h 47"/>
                <a:gd name="T4" fmla="*/ 0 w 79"/>
                <a:gd name="T5" fmla="*/ 1 h 47"/>
                <a:gd name="T6" fmla="*/ 77 w 79"/>
                <a:gd name="T7" fmla="*/ 47 h 47"/>
                <a:gd name="T8" fmla="*/ 77 w 79"/>
                <a:gd name="T9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7">
                  <a:moveTo>
                    <a:pt x="77" y="45"/>
                  </a:moveTo>
                  <a:cubicBezTo>
                    <a:pt x="48" y="41"/>
                    <a:pt x="7" y="37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5" y="38"/>
                    <a:pt x="47" y="42"/>
                    <a:pt x="77" y="47"/>
                  </a:cubicBezTo>
                  <a:cubicBezTo>
                    <a:pt x="78" y="47"/>
                    <a:pt x="79" y="45"/>
                    <a:pt x="77" y="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8" name="Freeform 2494"/>
            <p:cNvSpPr>
              <a:spLocks/>
            </p:cNvSpPr>
            <p:nvPr/>
          </p:nvSpPr>
          <p:spPr bwMode="auto">
            <a:xfrm>
              <a:off x="358774" y="1352550"/>
              <a:ext cx="131763" cy="95250"/>
            </a:xfrm>
            <a:custGeom>
              <a:avLst/>
              <a:gdLst>
                <a:gd name="T0" fmla="*/ 53 w 85"/>
                <a:gd name="T1" fmla="*/ 46 h 62"/>
                <a:gd name="T2" fmla="*/ 2 w 85"/>
                <a:gd name="T3" fmla="*/ 56 h 62"/>
                <a:gd name="T4" fmla="*/ 1 w 85"/>
                <a:gd name="T5" fmla="*/ 58 h 62"/>
                <a:gd name="T6" fmla="*/ 55 w 85"/>
                <a:gd name="T7" fmla="*/ 51 h 62"/>
                <a:gd name="T8" fmla="*/ 85 w 85"/>
                <a:gd name="T9" fmla="*/ 2 h 62"/>
                <a:gd name="T10" fmla="*/ 81 w 85"/>
                <a:gd name="T11" fmla="*/ 2 h 62"/>
                <a:gd name="T12" fmla="*/ 53 w 85"/>
                <a:gd name="T13" fmla="*/ 4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62">
                  <a:moveTo>
                    <a:pt x="53" y="46"/>
                  </a:moveTo>
                  <a:cubicBezTo>
                    <a:pt x="38" y="56"/>
                    <a:pt x="19" y="58"/>
                    <a:pt x="2" y="56"/>
                  </a:cubicBezTo>
                  <a:cubicBezTo>
                    <a:pt x="0" y="55"/>
                    <a:pt x="0" y="57"/>
                    <a:pt x="1" y="58"/>
                  </a:cubicBezTo>
                  <a:cubicBezTo>
                    <a:pt x="20" y="62"/>
                    <a:pt x="39" y="61"/>
                    <a:pt x="55" y="51"/>
                  </a:cubicBezTo>
                  <a:cubicBezTo>
                    <a:pt x="71" y="40"/>
                    <a:pt x="83" y="21"/>
                    <a:pt x="85" y="2"/>
                  </a:cubicBezTo>
                  <a:cubicBezTo>
                    <a:pt x="85" y="0"/>
                    <a:pt x="82" y="0"/>
                    <a:pt x="81" y="2"/>
                  </a:cubicBezTo>
                  <a:cubicBezTo>
                    <a:pt x="74" y="19"/>
                    <a:pt x="68" y="35"/>
                    <a:pt x="53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9" name="Freeform 2495"/>
            <p:cNvSpPr>
              <a:spLocks/>
            </p:cNvSpPr>
            <p:nvPr/>
          </p:nvSpPr>
          <p:spPr bwMode="auto">
            <a:xfrm>
              <a:off x="230187" y="1116013"/>
              <a:ext cx="155575" cy="46038"/>
            </a:xfrm>
            <a:custGeom>
              <a:avLst/>
              <a:gdLst>
                <a:gd name="T0" fmla="*/ 2 w 100"/>
                <a:gd name="T1" fmla="*/ 27 h 30"/>
                <a:gd name="T2" fmla="*/ 3 w 100"/>
                <a:gd name="T3" fmla="*/ 29 h 30"/>
                <a:gd name="T4" fmla="*/ 45 w 100"/>
                <a:gd name="T5" fmla="*/ 13 h 30"/>
                <a:gd name="T6" fmla="*/ 96 w 100"/>
                <a:gd name="T7" fmla="*/ 25 h 30"/>
                <a:gd name="T8" fmla="*/ 98 w 100"/>
                <a:gd name="T9" fmla="*/ 22 h 30"/>
                <a:gd name="T10" fmla="*/ 2 w 100"/>
                <a:gd name="T11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30">
                  <a:moveTo>
                    <a:pt x="2" y="27"/>
                  </a:moveTo>
                  <a:cubicBezTo>
                    <a:pt x="0" y="28"/>
                    <a:pt x="1" y="30"/>
                    <a:pt x="3" y="29"/>
                  </a:cubicBezTo>
                  <a:cubicBezTo>
                    <a:pt x="17" y="23"/>
                    <a:pt x="30" y="16"/>
                    <a:pt x="45" y="13"/>
                  </a:cubicBezTo>
                  <a:cubicBezTo>
                    <a:pt x="63" y="10"/>
                    <a:pt x="81" y="13"/>
                    <a:pt x="96" y="25"/>
                  </a:cubicBezTo>
                  <a:cubicBezTo>
                    <a:pt x="98" y="26"/>
                    <a:pt x="100" y="24"/>
                    <a:pt x="98" y="22"/>
                  </a:cubicBezTo>
                  <a:cubicBezTo>
                    <a:pt x="70" y="0"/>
                    <a:pt x="29" y="7"/>
                    <a:pt x="2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0" name="Freeform 2496"/>
            <p:cNvSpPr>
              <a:spLocks/>
            </p:cNvSpPr>
            <p:nvPr/>
          </p:nvSpPr>
          <p:spPr bwMode="auto">
            <a:xfrm>
              <a:off x="160337" y="1101725"/>
              <a:ext cx="195263" cy="103188"/>
            </a:xfrm>
            <a:custGeom>
              <a:avLst/>
              <a:gdLst>
                <a:gd name="T0" fmla="*/ 124 w 125"/>
                <a:gd name="T1" fmla="*/ 6 h 66"/>
                <a:gd name="T2" fmla="*/ 124 w 125"/>
                <a:gd name="T3" fmla="*/ 4 h 66"/>
                <a:gd name="T4" fmla="*/ 1 w 125"/>
                <a:gd name="T5" fmla="*/ 63 h 66"/>
                <a:gd name="T6" fmla="*/ 3 w 125"/>
                <a:gd name="T7" fmla="*/ 65 h 66"/>
                <a:gd name="T8" fmla="*/ 124 w 125"/>
                <a:gd name="T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66">
                  <a:moveTo>
                    <a:pt x="124" y="6"/>
                  </a:moveTo>
                  <a:cubicBezTo>
                    <a:pt x="125" y="7"/>
                    <a:pt x="125" y="5"/>
                    <a:pt x="124" y="4"/>
                  </a:cubicBezTo>
                  <a:cubicBezTo>
                    <a:pt x="78" y="0"/>
                    <a:pt x="32" y="32"/>
                    <a:pt x="1" y="63"/>
                  </a:cubicBezTo>
                  <a:cubicBezTo>
                    <a:pt x="0" y="64"/>
                    <a:pt x="2" y="66"/>
                    <a:pt x="3" y="65"/>
                  </a:cubicBezTo>
                  <a:cubicBezTo>
                    <a:pt x="40" y="38"/>
                    <a:pt x="74" y="3"/>
                    <a:pt x="124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1" name="Freeform 2497"/>
            <p:cNvSpPr>
              <a:spLocks/>
            </p:cNvSpPr>
            <p:nvPr/>
          </p:nvSpPr>
          <p:spPr bwMode="auto">
            <a:xfrm>
              <a:off x="139699" y="1171575"/>
              <a:ext cx="109538" cy="201613"/>
            </a:xfrm>
            <a:custGeom>
              <a:avLst/>
              <a:gdLst>
                <a:gd name="T0" fmla="*/ 71 w 71"/>
                <a:gd name="T1" fmla="*/ 1 h 130"/>
                <a:gd name="T2" fmla="*/ 70 w 71"/>
                <a:gd name="T3" fmla="*/ 1 h 130"/>
                <a:gd name="T4" fmla="*/ 24 w 71"/>
                <a:gd name="T5" fmla="*/ 128 h 130"/>
                <a:gd name="T6" fmla="*/ 26 w 71"/>
                <a:gd name="T7" fmla="*/ 127 h 130"/>
                <a:gd name="T8" fmla="*/ 71 w 71"/>
                <a:gd name="T9" fmla="*/ 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30">
                  <a:moveTo>
                    <a:pt x="71" y="1"/>
                  </a:moveTo>
                  <a:cubicBezTo>
                    <a:pt x="71" y="1"/>
                    <a:pt x="70" y="0"/>
                    <a:pt x="70" y="1"/>
                  </a:cubicBezTo>
                  <a:cubicBezTo>
                    <a:pt x="41" y="34"/>
                    <a:pt x="0" y="82"/>
                    <a:pt x="24" y="128"/>
                  </a:cubicBezTo>
                  <a:cubicBezTo>
                    <a:pt x="25" y="130"/>
                    <a:pt x="27" y="128"/>
                    <a:pt x="26" y="127"/>
                  </a:cubicBezTo>
                  <a:cubicBezTo>
                    <a:pt x="6" y="81"/>
                    <a:pt x="42" y="35"/>
                    <a:pt x="7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2" name="Freeform 2498"/>
            <p:cNvSpPr>
              <a:spLocks/>
            </p:cNvSpPr>
            <p:nvPr/>
          </p:nvSpPr>
          <p:spPr bwMode="auto">
            <a:xfrm>
              <a:off x="358774" y="1366838"/>
              <a:ext cx="173038" cy="117475"/>
            </a:xfrm>
            <a:custGeom>
              <a:avLst/>
              <a:gdLst>
                <a:gd name="T0" fmla="*/ 2 w 112"/>
                <a:gd name="T1" fmla="*/ 76 h 76"/>
                <a:gd name="T2" fmla="*/ 111 w 112"/>
                <a:gd name="T3" fmla="*/ 4 h 76"/>
                <a:gd name="T4" fmla="*/ 109 w 112"/>
                <a:gd name="T5" fmla="*/ 1 h 76"/>
                <a:gd name="T6" fmla="*/ 1 w 112"/>
                <a:gd name="T7" fmla="*/ 74 h 76"/>
                <a:gd name="T8" fmla="*/ 2 w 112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76">
                  <a:moveTo>
                    <a:pt x="2" y="76"/>
                  </a:moveTo>
                  <a:cubicBezTo>
                    <a:pt x="43" y="62"/>
                    <a:pt x="78" y="31"/>
                    <a:pt x="111" y="4"/>
                  </a:cubicBezTo>
                  <a:cubicBezTo>
                    <a:pt x="112" y="2"/>
                    <a:pt x="111" y="0"/>
                    <a:pt x="109" y="1"/>
                  </a:cubicBezTo>
                  <a:cubicBezTo>
                    <a:pt x="73" y="26"/>
                    <a:pt x="43" y="59"/>
                    <a:pt x="1" y="74"/>
                  </a:cubicBezTo>
                  <a:cubicBezTo>
                    <a:pt x="0" y="74"/>
                    <a:pt x="0" y="76"/>
                    <a:pt x="2" y="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3" name="Freeform 2499"/>
            <p:cNvSpPr>
              <a:spLocks/>
            </p:cNvSpPr>
            <p:nvPr/>
          </p:nvSpPr>
          <p:spPr bwMode="auto">
            <a:xfrm>
              <a:off x="330199" y="1706563"/>
              <a:ext cx="44450" cy="73025"/>
            </a:xfrm>
            <a:custGeom>
              <a:avLst/>
              <a:gdLst>
                <a:gd name="T0" fmla="*/ 2 w 29"/>
                <a:gd name="T1" fmla="*/ 46 h 47"/>
                <a:gd name="T2" fmla="*/ 29 w 29"/>
                <a:gd name="T3" fmla="*/ 0 h 47"/>
                <a:gd name="T4" fmla="*/ 29 w 29"/>
                <a:gd name="T5" fmla="*/ 0 h 47"/>
                <a:gd name="T6" fmla="*/ 0 w 29"/>
                <a:gd name="T7" fmla="*/ 45 h 47"/>
                <a:gd name="T8" fmla="*/ 2 w 29"/>
                <a:gd name="T9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7">
                  <a:moveTo>
                    <a:pt x="2" y="46"/>
                  </a:moveTo>
                  <a:cubicBezTo>
                    <a:pt x="18" y="35"/>
                    <a:pt x="25" y="18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3" y="18"/>
                    <a:pt x="11" y="30"/>
                    <a:pt x="0" y="45"/>
                  </a:cubicBezTo>
                  <a:cubicBezTo>
                    <a:pt x="0" y="46"/>
                    <a:pt x="1" y="47"/>
                    <a:pt x="2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4" name="Freeform 2500"/>
            <p:cNvSpPr>
              <a:spLocks/>
            </p:cNvSpPr>
            <p:nvPr/>
          </p:nvSpPr>
          <p:spPr bwMode="auto">
            <a:xfrm>
              <a:off x="330199" y="1774825"/>
              <a:ext cx="46038" cy="60325"/>
            </a:xfrm>
            <a:custGeom>
              <a:avLst/>
              <a:gdLst>
                <a:gd name="T0" fmla="*/ 28 w 30"/>
                <a:gd name="T1" fmla="*/ 1 h 39"/>
                <a:gd name="T2" fmla="*/ 0 w 30"/>
                <a:gd name="T3" fmla="*/ 37 h 39"/>
                <a:gd name="T4" fmla="*/ 2 w 30"/>
                <a:gd name="T5" fmla="*/ 38 h 39"/>
                <a:gd name="T6" fmla="*/ 29 w 30"/>
                <a:gd name="T7" fmla="*/ 2 h 39"/>
                <a:gd name="T8" fmla="*/ 28 w 30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9">
                  <a:moveTo>
                    <a:pt x="28" y="1"/>
                  </a:moveTo>
                  <a:cubicBezTo>
                    <a:pt x="17" y="10"/>
                    <a:pt x="4" y="23"/>
                    <a:pt x="0" y="37"/>
                  </a:cubicBezTo>
                  <a:cubicBezTo>
                    <a:pt x="0" y="38"/>
                    <a:pt x="2" y="39"/>
                    <a:pt x="2" y="38"/>
                  </a:cubicBezTo>
                  <a:cubicBezTo>
                    <a:pt x="12" y="27"/>
                    <a:pt x="20" y="14"/>
                    <a:pt x="29" y="2"/>
                  </a:cubicBezTo>
                  <a:cubicBezTo>
                    <a:pt x="30" y="1"/>
                    <a:pt x="29" y="0"/>
                    <a:pt x="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5" name="Freeform 2501"/>
            <p:cNvSpPr>
              <a:spLocks/>
            </p:cNvSpPr>
            <p:nvPr/>
          </p:nvSpPr>
          <p:spPr bwMode="auto">
            <a:xfrm>
              <a:off x="342899" y="1836738"/>
              <a:ext cx="33338" cy="55563"/>
            </a:xfrm>
            <a:custGeom>
              <a:avLst/>
              <a:gdLst>
                <a:gd name="T0" fmla="*/ 20 w 22"/>
                <a:gd name="T1" fmla="*/ 1 h 36"/>
                <a:gd name="T2" fmla="*/ 1 w 22"/>
                <a:gd name="T3" fmla="*/ 33 h 36"/>
                <a:gd name="T4" fmla="*/ 4 w 22"/>
                <a:gd name="T5" fmla="*/ 34 h 36"/>
                <a:gd name="T6" fmla="*/ 22 w 22"/>
                <a:gd name="T7" fmla="*/ 3 h 36"/>
                <a:gd name="T8" fmla="*/ 20 w 22"/>
                <a:gd name="T9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6">
                  <a:moveTo>
                    <a:pt x="20" y="1"/>
                  </a:moveTo>
                  <a:cubicBezTo>
                    <a:pt x="14" y="12"/>
                    <a:pt x="7" y="22"/>
                    <a:pt x="1" y="33"/>
                  </a:cubicBezTo>
                  <a:cubicBezTo>
                    <a:pt x="0" y="35"/>
                    <a:pt x="3" y="36"/>
                    <a:pt x="4" y="34"/>
                  </a:cubicBezTo>
                  <a:cubicBezTo>
                    <a:pt x="9" y="24"/>
                    <a:pt x="16" y="14"/>
                    <a:pt x="22" y="3"/>
                  </a:cubicBezTo>
                  <a:cubicBezTo>
                    <a:pt x="22" y="1"/>
                    <a:pt x="20" y="0"/>
                    <a:pt x="2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6" name="Freeform 2502"/>
            <p:cNvSpPr>
              <a:spLocks/>
            </p:cNvSpPr>
            <p:nvPr/>
          </p:nvSpPr>
          <p:spPr bwMode="auto">
            <a:xfrm>
              <a:off x="330199" y="1887538"/>
              <a:ext cx="46038" cy="60325"/>
            </a:xfrm>
            <a:custGeom>
              <a:avLst/>
              <a:gdLst>
                <a:gd name="T0" fmla="*/ 2 w 30"/>
                <a:gd name="T1" fmla="*/ 38 h 39"/>
                <a:gd name="T2" fmla="*/ 16 w 30"/>
                <a:gd name="T3" fmla="*/ 21 h 39"/>
                <a:gd name="T4" fmla="*/ 29 w 30"/>
                <a:gd name="T5" fmla="*/ 1 h 39"/>
                <a:gd name="T6" fmla="*/ 28 w 30"/>
                <a:gd name="T7" fmla="*/ 0 h 39"/>
                <a:gd name="T8" fmla="*/ 11 w 30"/>
                <a:gd name="T9" fmla="*/ 20 h 39"/>
                <a:gd name="T10" fmla="*/ 0 w 30"/>
                <a:gd name="T11" fmla="*/ 36 h 39"/>
                <a:gd name="T12" fmla="*/ 2 w 30"/>
                <a:gd name="T13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9">
                  <a:moveTo>
                    <a:pt x="2" y="38"/>
                  </a:moveTo>
                  <a:cubicBezTo>
                    <a:pt x="8" y="33"/>
                    <a:pt x="12" y="26"/>
                    <a:pt x="16" y="21"/>
                  </a:cubicBezTo>
                  <a:cubicBezTo>
                    <a:pt x="20" y="14"/>
                    <a:pt x="25" y="8"/>
                    <a:pt x="29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3" y="7"/>
                    <a:pt x="17" y="14"/>
                    <a:pt x="11" y="20"/>
                  </a:cubicBezTo>
                  <a:cubicBezTo>
                    <a:pt x="7" y="25"/>
                    <a:pt x="2" y="30"/>
                    <a:pt x="0" y="36"/>
                  </a:cubicBezTo>
                  <a:cubicBezTo>
                    <a:pt x="0" y="38"/>
                    <a:pt x="2" y="39"/>
                    <a:pt x="2" y="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7" name="Freeform 2503"/>
            <p:cNvSpPr>
              <a:spLocks/>
            </p:cNvSpPr>
            <p:nvPr/>
          </p:nvSpPr>
          <p:spPr bwMode="auto">
            <a:xfrm>
              <a:off x="330199" y="1962150"/>
              <a:ext cx="41275" cy="61913"/>
            </a:xfrm>
            <a:custGeom>
              <a:avLst/>
              <a:gdLst>
                <a:gd name="T0" fmla="*/ 23 w 27"/>
                <a:gd name="T1" fmla="*/ 1 h 40"/>
                <a:gd name="T2" fmla="*/ 0 w 27"/>
                <a:gd name="T3" fmla="*/ 38 h 40"/>
                <a:gd name="T4" fmla="*/ 3 w 27"/>
                <a:gd name="T5" fmla="*/ 39 h 40"/>
                <a:gd name="T6" fmla="*/ 25 w 27"/>
                <a:gd name="T7" fmla="*/ 3 h 40"/>
                <a:gd name="T8" fmla="*/ 23 w 27"/>
                <a:gd name="T9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0">
                  <a:moveTo>
                    <a:pt x="23" y="1"/>
                  </a:moveTo>
                  <a:cubicBezTo>
                    <a:pt x="13" y="11"/>
                    <a:pt x="3" y="24"/>
                    <a:pt x="0" y="38"/>
                  </a:cubicBezTo>
                  <a:cubicBezTo>
                    <a:pt x="0" y="39"/>
                    <a:pt x="2" y="40"/>
                    <a:pt x="3" y="39"/>
                  </a:cubicBezTo>
                  <a:cubicBezTo>
                    <a:pt x="9" y="26"/>
                    <a:pt x="15" y="14"/>
                    <a:pt x="25" y="3"/>
                  </a:cubicBezTo>
                  <a:cubicBezTo>
                    <a:pt x="27" y="2"/>
                    <a:pt x="24" y="0"/>
                    <a:pt x="2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62" name="Group 2561"/>
          <p:cNvGrpSpPr/>
          <p:nvPr/>
        </p:nvGrpSpPr>
        <p:grpSpPr>
          <a:xfrm>
            <a:off x="9243576" y="2867026"/>
            <a:ext cx="539750" cy="1044575"/>
            <a:chOff x="9086849" y="2303463"/>
            <a:chExt cx="539750" cy="1044575"/>
          </a:xfrm>
        </p:grpSpPr>
        <p:sp>
          <p:nvSpPr>
            <p:cNvPr id="2318" name="Freeform 2504"/>
            <p:cNvSpPr>
              <a:spLocks noEditPoints="1"/>
            </p:cNvSpPr>
            <p:nvPr/>
          </p:nvSpPr>
          <p:spPr bwMode="auto">
            <a:xfrm>
              <a:off x="9086849" y="2303463"/>
              <a:ext cx="539750" cy="1044575"/>
            </a:xfrm>
            <a:custGeom>
              <a:avLst/>
              <a:gdLst>
                <a:gd name="T0" fmla="*/ 180 w 348"/>
                <a:gd name="T1" fmla="*/ 193 h 672"/>
                <a:gd name="T2" fmla="*/ 57 w 348"/>
                <a:gd name="T3" fmla="*/ 82 h 672"/>
                <a:gd name="T4" fmla="*/ 105 w 348"/>
                <a:gd name="T5" fmla="*/ 98 h 672"/>
                <a:gd name="T6" fmla="*/ 18 w 348"/>
                <a:gd name="T7" fmla="*/ 249 h 672"/>
                <a:gd name="T8" fmla="*/ 13 w 348"/>
                <a:gd name="T9" fmla="*/ 633 h 672"/>
                <a:gd name="T10" fmla="*/ 154 w 348"/>
                <a:gd name="T11" fmla="*/ 670 h 672"/>
                <a:gd name="T12" fmla="*/ 334 w 348"/>
                <a:gd name="T13" fmla="*/ 650 h 672"/>
                <a:gd name="T14" fmla="*/ 347 w 348"/>
                <a:gd name="T15" fmla="*/ 223 h 672"/>
                <a:gd name="T16" fmla="*/ 291 w 348"/>
                <a:gd name="T17" fmla="*/ 582 h 672"/>
                <a:gd name="T18" fmla="*/ 272 w 348"/>
                <a:gd name="T19" fmla="*/ 641 h 672"/>
                <a:gd name="T20" fmla="*/ 232 w 348"/>
                <a:gd name="T21" fmla="*/ 541 h 672"/>
                <a:gd name="T22" fmla="*/ 159 w 348"/>
                <a:gd name="T23" fmla="*/ 619 h 672"/>
                <a:gd name="T24" fmla="*/ 142 w 348"/>
                <a:gd name="T25" fmla="*/ 627 h 672"/>
                <a:gd name="T26" fmla="*/ 164 w 348"/>
                <a:gd name="T27" fmla="*/ 546 h 672"/>
                <a:gd name="T28" fmla="*/ 142 w 348"/>
                <a:gd name="T29" fmla="*/ 553 h 672"/>
                <a:gd name="T30" fmla="*/ 124 w 348"/>
                <a:gd name="T31" fmla="*/ 528 h 672"/>
                <a:gd name="T32" fmla="*/ 113 w 348"/>
                <a:gd name="T33" fmla="*/ 534 h 672"/>
                <a:gd name="T34" fmla="*/ 50 w 348"/>
                <a:gd name="T35" fmla="*/ 615 h 672"/>
                <a:gd name="T36" fmla="*/ 71 w 348"/>
                <a:gd name="T37" fmla="*/ 522 h 672"/>
                <a:gd name="T38" fmla="*/ 77 w 348"/>
                <a:gd name="T39" fmla="*/ 486 h 672"/>
                <a:gd name="T40" fmla="*/ 41 w 348"/>
                <a:gd name="T41" fmla="*/ 505 h 672"/>
                <a:gd name="T42" fmla="*/ 268 w 348"/>
                <a:gd name="T43" fmla="*/ 522 h 672"/>
                <a:gd name="T44" fmla="*/ 308 w 348"/>
                <a:gd name="T45" fmla="*/ 476 h 672"/>
                <a:gd name="T46" fmla="*/ 308 w 348"/>
                <a:gd name="T47" fmla="*/ 494 h 672"/>
                <a:gd name="T48" fmla="*/ 207 w 348"/>
                <a:gd name="T49" fmla="*/ 530 h 672"/>
                <a:gd name="T50" fmla="*/ 191 w 348"/>
                <a:gd name="T51" fmla="*/ 588 h 672"/>
                <a:gd name="T52" fmla="*/ 62 w 348"/>
                <a:gd name="T53" fmla="*/ 644 h 672"/>
                <a:gd name="T54" fmla="*/ 89 w 348"/>
                <a:gd name="T55" fmla="*/ 625 h 672"/>
                <a:gd name="T56" fmla="*/ 69 w 348"/>
                <a:gd name="T57" fmla="*/ 574 h 672"/>
                <a:gd name="T58" fmla="*/ 104 w 348"/>
                <a:gd name="T59" fmla="*/ 619 h 672"/>
                <a:gd name="T60" fmla="*/ 93 w 348"/>
                <a:gd name="T61" fmla="*/ 614 h 672"/>
                <a:gd name="T62" fmla="*/ 69 w 348"/>
                <a:gd name="T63" fmla="*/ 574 h 672"/>
                <a:gd name="T64" fmla="*/ 103 w 348"/>
                <a:gd name="T65" fmla="*/ 631 h 672"/>
                <a:gd name="T66" fmla="*/ 29 w 348"/>
                <a:gd name="T67" fmla="*/ 391 h 672"/>
                <a:gd name="T68" fmla="*/ 63 w 348"/>
                <a:gd name="T69" fmla="*/ 322 h 672"/>
                <a:gd name="T70" fmla="*/ 56 w 348"/>
                <a:gd name="T71" fmla="*/ 409 h 672"/>
                <a:gd name="T72" fmla="*/ 33 w 348"/>
                <a:gd name="T73" fmla="*/ 467 h 672"/>
                <a:gd name="T74" fmla="*/ 71 w 348"/>
                <a:gd name="T75" fmla="*/ 441 h 672"/>
                <a:gd name="T76" fmla="*/ 65 w 348"/>
                <a:gd name="T77" fmla="*/ 290 h 672"/>
                <a:gd name="T78" fmla="*/ 31 w 348"/>
                <a:gd name="T79" fmla="*/ 438 h 672"/>
                <a:gd name="T80" fmla="*/ 318 w 348"/>
                <a:gd name="T81" fmla="*/ 392 h 672"/>
                <a:gd name="T82" fmla="*/ 298 w 348"/>
                <a:gd name="T83" fmla="*/ 425 h 672"/>
                <a:gd name="T84" fmla="*/ 284 w 348"/>
                <a:gd name="T85" fmla="*/ 494 h 672"/>
                <a:gd name="T86" fmla="*/ 283 w 348"/>
                <a:gd name="T87" fmla="*/ 401 h 672"/>
                <a:gd name="T88" fmla="*/ 290 w 348"/>
                <a:gd name="T89" fmla="*/ 244 h 672"/>
                <a:gd name="T90" fmla="*/ 320 w 348"/>
                <a:gd name="T91" fmla="*/ 262 h 672"/>
                <a:gd name="T92" fmla="*/ 304 w 348"/>
                <a:gd name="T93" fmla="*/ 326 h 672"/>
                <a:gd name="T94" fmla="*/ 283 w 348"/>
                <a:gd name="T95" fmla="*/ 377 h 672"/>
                <a:gd name="T96" fmla="*/ 268 w 348"/>
                <a:gd name="T97" fmla="*/ 505 h 672"/>
                <a:gd name="T98" fmla="*/ 79 w 348"/>
                <a:gd name="T99" fmla="*/ 374 h 672"/>
                <a:gd name="T100" fmla="*/ 63 w 348"/>
                <a:gd name="T101" fmla="*/ 251 h 672"/>
                <a:gd name="T102" fmla="*/ 24 w 348"/>
                <a:gd name="T103" fmla="*/ 312 h 672"/>
                <a:gd name="T104" fmla="*/ 105 w 348"/>
                <a:gd name="T105" fmla="*/ 227 h 672"/>
                <a:gd name="T106" fmla="*/ 116 w 348"/>
                <a:gd name="T107" fmla="*/ 228 h 672"/>
                <a:gd name="T108" fmla="*/ 74 w 348"/>
                <a:gd name="T109" fmla="*/ 644 h 672"/>
                <a:gd name="T110" fmla="*/ 81 w 348"/>
                <a:gd name="T111" fmla="*/ 644 h 672"/>
                <a:gd name="T112" fmla="*/ 164 w 348"/>
                <a:gd name="T113" fmla="*/ 644 h 672"/>
                <a:gd name="T114" fmla="*/ 191 w 348"/>
                <a:gd name="T115" fmla="*/ 603 h 672"/>
                <a:gd name="T116" fmla="*/ 191 w 348"/>
                <a:gd name="T117" fmla="*/ 610 h 672"/>
                <a:gd name="T118" fmla="*/ 156 w 348"/>
                <a:gd name="T119" fmla="*/ 646 h 672"/>
                <a:gd name="T120" fmla="*/ 260 w 348"/>
                <a:gd name="T121" fmla="*/ 647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8" h="672">
                  <a:moveTo>
                    <a:pt x="345" y="221"/>
                  </a:moveTo>
                  <a:cubicBezTo>
                    <a:pt x="342" y="223"/>
                    <a:pt x="339" y="226"/>
                    <a:pt x="336" y="229"/>
                  </a:cubicBezTo>
                  <a:cubicBezTo>
                    <a:pt x="336" y="220"/>
                    <a:pt x="336" y="211"/>
                    <a:pt x="335" y="202"/>
                  </a:cubicBezTo>
                  <a:cubicBezTo>
                    <a:pt x="335" y="197"/>
                    <a:pt x="331" y="194"/>
                    <a:pt x="326" y="193"/>
                  </a:cubicBezTo>
                  <a:cubicBezTo>
                    <a:pt x="277" y="191"/>
                    <a:pt x="228" y="192"/>
                    <a:pt x="180" y="193"/>
                  </a:cubicBezTo>
                  <a:cubicBezTo>
                    <a:pt x="156" y="193"/>
                    <a:pt x="133" y="193"/>
                    <a:pt x="109" y="194"/>
                  </a:cubicBezTo>
                  <a:cubicBezTo>
                    <a:pt x="109" y="194"/>
                    <a:pt x="109" y="193"/>
                    <a:pt x="109" y="192"/>
                  </a:cubicBezTo>
                  <a:cubicBezTo>
                    <a:pt x="110" y="132"/>
                    <a:pt x="141" y="53"/>
                    <a:pt x="93" y="3"/>
                  </a:cubicBezTo>
                  <a:cubicBezTo>
                    <a:pt x="89" y="0"/>
                    <a:pt x="84" y="1"/>
                    <a:pt x="82" y="4"/>
                  </a:cubicBezTo>
                  <a:cubicBezTo>
                    <a:pt x="66" y="27"/>
                    <a:pt x="61" y="55"/>
                    <a:pt x="57" y="82"/>
                  </a:cubicBezTo>
                  <a:cubicBezTo>
                    <a:pt x="52" y="112"/>
                    <a:pt x="50" y="143"/>
                    <a:pt x="50" y="173"/>
                  </a:cubicBezTo>
                  <a:cubicBezTo>
                    <a:pt x="50" y="178"/>
                    <a:pt x="57" y="178"/>
                    <a:pt x="57" y="173"/>
                  </a:cubicBezTo>
                  <a:cubicBezTo>
                    <a:pt x="58" y="145"/>
                    <a:pt x="61" y="116"/>
                    <a:pt x="67" y="88"/>
                  </a:cubicBezTo>
                  <a:cubicBezTo>
                    <a:pt x="71" y="65"/>
                    <a:pt x="77" y="40"/>
                    <a:pt x="89" y="19"/>
                  </a:cubicBezTo>
                  <a:cubicBezTo>
                    <a:pt x="105" y="42"/>
                    <a:pt x="106" y="71"/>
                    <a:pt x="105" y="98"/>
                  </a:cubicBezTo>
                  <a:cubicBezTo>
                    <a:pt x="103" y="130"/>
                    <a:pt x="96" y="161"/>
                    <a:pt x="96" y="192"/>
                  </a:cubicBezTo>
                  <a:cubicBezTo>
                    <a:pt x="96" y="193"/>
                    <a:pt x="96" y="194"/>
                    <a:pt x="96" y="194"/>
                  </a:cubicBezTo>
                  <a:cubicBezTo>
                    <a:pt x="73" y="195"/>
                    <a:pt x="51" y="197"/>
                    <a:pt x="29" y="199"/>
                  </a:cubicBezTo>
                  <a:cubicBezTo>
                    <a:pt x="26" y="196"/>
                    <a:pt x="20" y="197"/>
                    <a:pt x="20" y="202"/>
                  </a:cubicBezTo>
                  <a:cubicBezTo>
                    <a:pt x="19" y="218"/>
                    <a:pt x="19" y="233"/>
                    <a:pt x="18" y="249"/>
                  </a:cubicBezTo>
                  <a:cubicBezTo>
                    <a:pt x="16" y="246"/>
                    <a:pt x="12" y="247"/>
                    <a:pt x="11" y="251"/>
                  </a:cubicBezTo>
                  <a:cubicBezTo>
                    <a:pt x="3" y="316"/>
                    <a:pt x="7" y="382"/>
                    <a:pt x="9" y="447"/>
                  </a:cubicBezTo>
                  <a:cubicBezTo>
                    <a:pt x="10" y="495"/>
                    <a:pt x="11" y="542"/>
                    <a:pt x="12" y="589"/>
                  </a:cubicBezTo>
                  <a:cubicBezTo>
                    <a:pt x="8" y="596"/>
                    <a:pt x="4" y="603"/>
                    <a:pt x="2" y="610"/>
                  </a:cubicBezTo>
                  <a:cubicBezTo>
                    <a:pt x="0" y="622"/>
                    <a:pt x="5" y="627"/>
                    <a:pt x="13" y="633"/>
                  </a:cubicBezTo>
                  <a:cubicBezTo>
                    <a:pt x="13" y="635"/>
                    <a:pt x="13" y="638"/>
                    <a:pt x="13" y="640"/>
                  </a:cubicBezTo>
                  <a:cubicBezTo>
                    <a:pt x="13" y="650"/>
                    <a:pt x="23" y="653"/>
                    <a:pt x="30" y="650"/>
                  </a:cubicBezTo>
                  <a:cubicBezTo>
                    <a:pt x="30" y="653"/>
                    <a:pt x="33" y="655"/>
                    <a:pt x="36" y="654"/>
                  </a:cubicBezTo>
                  <a:cubicBezTo>
                    <a:pt x="46" y="664"/>
                    <a:pt x="62" y="664"/>
                    <a:pt x="77" y="666"/>
                  </a:cubicBezTo>
                  <a:cubicBezTo>
                    <a:pt x="102" y="669"/>
                    <a:pt x="128" y="669"/>
                    <a:pt x="154" y="670"/>
                  </a:cubicBezTo>
                  <a:cubicBezTo>
                    <a:pt x="175" y="671"/>
                    <a:pt x="197" y="671"/>
                    <a:pt x="218" y="672"/>
                  </a:cubicBezTo>
                  <a:cubicBezTo>
                    <a:pt x="219" y="672"/>
                    <a:pt x="220" y="672"/>
                    <a:pt x="221" y="672"/>
                  </a:cubicBezTo>
                  <a:cubicBezTo>
                    <a:pt x="253" y="672"/>
                    <a:pt x="285" y="671"/>
                    <a:pt x="316" y="671"/>
                  </a:cubicBezTo>
                  <a:cubicBezTo>
                    <a:pt x="325" y="671"/>
                    <a:pt x="329" y="664"/>
                    <a:pt x="328" y="657"/>
                  </a:cubicBezTo>
                  <a:cubicBezTo>
                    <a:pt x="331" y="657"/>
                    <a:pt x="334" y="654"/>
                    <a:pt x="334" y="650"/>
                  </a:cubicBezTo>
                  <a:cubicBezTo>
                    <a:pt x="334" y="618"/>
                    <a:pt x="331" y="587"/>
                    <a:pt x="328" y="555"/>
                  </a:cubicBezTo>
                  <a:cubicBezTo>
                    <a:pt x="328" y="555"/>
                    <a:pt x="328" y="555"/>
                    <a:pt x="328" y="554"/>
                  </a:cubicBezTo>
                  <a:cubicBezTo>
                    <a:pt x="330" y="514"/>
                    <a:pt x="332" y="473"/>
                    <a:pt x="334" y="433"/>
                  </a:cubicBezTo>
                  <a:cubicBezTo>
                    <a:pt x="337" y="367"/>
                    <a:pt x="339" y="302"/>
                    <a:pt x="337" y="236"/>
                  </a:cubicBezTo>
                  <a:cubicBezTo>
                    <a:pt x="339" y="231"/>
                    <a:pt x="343" y="227"/>
                    <a:pt x="347" y="223"/>
                  </a:cubicBezTo>
                  <a:cubicBezTo>
                    <a:pt x="348" y="221"/>
                    <a:pt x="346" y="219"/>
                    <a:pt x="345" y="221"/>
                  </a:cubicBezTo>
                  <a:close/>
                  <a:moveTo>
                    <a:pt x="272" y="641"/>
                  </a:moveTo>
                  <a:cubicBezTo>
                    <a:pt x="273" y="634"/>
                    <a:pt x="276" y="628"/>
                    <a:pt x="280" y="623"/>
                  </a:cubicBezTo>
                  <a:cubicBezTo>
                    <a:pt x="282" y="621"/>
                    <a:pt x="281" y="619"/>
                    <a:pt x="280" y="618"/>
                  </a:cubicBezTo>
                  <a:cubicBezTo>
                    <a:pt x="288" y="609"/>
                    <a:pt x="293" y="596"/>
                    <a:pt x="291" y="582"/>
                  </a:cubicBezTo>
                  <a:cubicBezTo>
                    <a:pt x="297" y="571"/>
                    <a:pt x="303" y="560"/>
                    <a:pt x="310" y="550"/>
                  </a:cubicBezTo>
                  <a:cubicBezTo>
                    <a:pt x="309" y="579"/>
                    <a:pt x="308" y="608"/>
                    <a:pt x="308" y="638"/>
                  </a:cubicBezTo>
                  <a:cubicBezTo>
                    <a:pt x="307" y="641"/>
                    <a:pt x="305" y="644"/>
                    <a:pt x="304" y="648"/>
                  </a:cubicBezTo>
                  <a:cubicBezTo>
                    <a:pt x="293" y="647"/>
                    <a:pt x="282" y="647"/>
                    <a:pt x="271" y="647"/>
                  </a:cubicBezTo>
                  <a:cubicBezTo>
                    <a:pt x="271" y="645"/>
                    <a:pt x="271" y="643"/>
                    <a:pt x="272" y="641"/>
                  </a:cubicBezTo>
                  <a:close/>
                  <a:moveTo>
                    <a:pt x="204" y="587"/>
                  </a:moveTo>
                  <a:cubicBezTo>
                    <a:pt x="208" y="582"/>
                    <a:pt x="213" y="577"/>
                    <a:pt x="219" y="572"/>
                  </a:cubicBezTo>
                  <a:cubicBezTo>
                    <a:pt x="219" y="572"/>
                    <a:pt x="219" y="572"/>
                    <a:pt x="219" y="572"/>
                  </a:cubicBezTo>
                  <a:cubicBezTo>
                    <a:pt x="214" y="575"/>
                    <a:pt x="210" y="579"/>
                    <a:pt x="205" y="583"/>
                  </a:cubicBezTo>
                  <a:cubicBezTo>
                    <a:pt x="208" y="565"/>
                    <a:pt x="208" y="539"/>
                    <a:pt x="232" y="541"/>
                  </a:cubicBezTo>
                  <a:cubicBezTo>
                    <a:pt x="249" y="542"/>
                    <a:pt x="265" y="558"/>
                    <a:pt x="272" y="573"/>
                  </a:cubicBezTo>
                  <a:cubicBezTo>
                    <a:pt x="282" y="593"/>
                    <a:pt x="270" y="618"/>
                    <a:pt x="246" y="619"/>
                  </a:cubicBezTo>
                  <a:cubicBezTo>
                    <a:pt x="226" y="620"/>
                    <a:pt x="211" y="605"/>
                    <a:pt x="204" y="587"/>
                  </a:cubicBezTo>
                  <a:close/>
                  <a:moveTo>
                    <a:pt x="163" y="619"/>
                  </a:moveTo>
                  <a:cubicBezTo>
                    <a:pt x="162" y="618"/>
                    <a:pt x="161" y="617"/>
                    <a:pt x="159" y="619"/>
                  </a:cubicBezTo>
                  <a:cubicBezTo>
                    <a:pt x="153" y="624"/>
                    <a:pt x="150" y="631"/>
                    <a:pt x="148" y="638"/>
                  </a:cubicBezTo>
                  <a:cubicBezTo>
                    <a:pt x="148" y="640"/>
                    <a:pt x="147" y="643"/>
                    <a:pt x="147" y="646"/>
                  </a:cubicBezTo>
                  <a:cubicBezTo>
                    <a:pt x="143" y="646"/>
                    <a:pt x="139" y="646"/>
                    <a:pt x="135" y="645"/>
                  </a:cubicBezTo>
                  <a:cubicBezTo>
                    <a:pt x="138" y="641"/>
                    <a:pt x="141" y="637"/>
                    <a:pt x="144" y="633"/>
                  </a:cubicBezTo>
                  <a:cubicBezTo>
                    <a:pt x="146" y="630"/>
                    <a:pt x="144" y="627"/>
                    <a:pt x="142" y="627"/>
                  </a:cubicBezTo>
                  <a:cubicBezTo>
                    <a:pt x="148" y="623"/>
                    <a:pt x="154" y="617"/>
                    <a:pt x="157" y="609"/>
                  </a:cubicBezTo>
                  <a:cubicBezTo>
                    <a:pt x="163" y="595"/>
                    <a:pt x="161" y="581"/>
                    <a:pt x="154" y="569"/>
                  </a:cubicBezTo>
                  <a:cubicBezTo>
                    <a:pt x="155" y="567"/>
                    <a:pt x="155" y="565"/>
                    <a:pt x="155" y="564"/>
                  </a:cubicBezTo>
                  <a:cubicBezTo>
                    <a:pt x="155" y="561"/>
                    <a:pt x="156" y="559"/>
                    <a:pt x="157" y="556"/>
                  </a:cubicBezTo>
                  <a:cubicBezTo>
                    <a:pt x="159" y="553"/>
                    <a:pt x="162" y="549"/>
                    <a:pt x="164" y="546"/>
                  </a:cubicBezTo>
                  <a:cubicBezTo>
                    <a:pt x="167" y="543"/>
                    <a:pt x="169" y="539"/>
                    <a:pt x="173" y="535"/>
                  </a:cubicBezTo>
                  <a:cubicBezTo>
                    <a:pt x="176" y="533"/>
                    <a:pt x="172" y="528"/>
                    <a:pt x="169" y="530"/>
                  </a:cubicBezTo>
                  <a:cubicBezTo>
                    <a:pt x="165" y="532"/>
                    <a:pt x="161" y="534"/>
                    <a:pt x="157" y="536"/>
                  </a:cubicBezTo>
                  <a:cubicBezTo>
                    <a:pt x="154" y="539"/>
                    <a:pt x="150" y="542"/>
                    <a:pt x="147" y="546"/>
                  </a:cubicBezTo>
                  <a:cubicBezTo>
                    <a:pt x="145" y="548"/>
                    <a:pt x="143" y="550"/>
                    <a:pt x="142" y="553"/>
                  </a:cubicBezTo>
                  <a:cubicBezTo>
                    <a:pt x="138" y="548"/>
                    <a:pt x="132" y="543"/>
                    <a:pt x="127" y="540"/>
                  </a:cubicBezTo>
                  <a:cubicBezTo>
                    <a:pt x="125" y="539"/>
                    <a:pt x="124" y="538"/>
                    <a:pt x="123" y="538"/>
                  </a:cubicBezTo>
                  <a:cubicBezTo>
                    <a:pt x="123" y="538"/>
                    <a:pt x="123" y="538"/>
                    <a:pt x="123" y="538"/>
                  </a:cubicBezTo>
                  <a:cubicBezTo>
                    <a:pt x="124" y="536"/>
                    <a:pt x="125" y="533"/>
                    <a:pt x="125" y="532"/>
                  </a:cubicBezTo>
                  <a:cubicBezTo>
                    <a:pt x="125" y="530"/>
                    <a:pt x="124" y="529"/>
                    <a:pt x="124" y="528"/>
                  </a:cubicBezTo>
                  <a:cubicBezTo>
                    <a:pt x="124" y="527"/>
                    <a:pt x="124" y="525"/>
                    <a:pt x="124" y="523"/>
                  </a:cubicBezTo>
                  <a:cubicBezTo>
                    <a:pt x="124" y="521"/>
                    <a:pt x="120" y="520"/>
                    <a:pt x="120" y="523"/>
                  </a:cubicBezTo>
                  <a:cubicBezTo>
                    <a:pt x="120" y="524"/>
                    <a:pt x="119" y="526"/>
                    <a:pt x="119" y="527"/>
                  </a:cubicBezTo>
                  <a:cubicBezTo>
                    <a:pt x="116" y="529"/>
                    <a:pt x="116" y="531"/>
                    <a:pt x="114" y="533"/>
                  </a:cubicBezTo>
                  <a:cubicBezTo>
                    <a:pt x="114" y="534"/>
                    <a:pt x="114" y="534"/>
                    <a:pt x="113" y="534"/>
                  </a:cubicBezTo>
                  <a:cubicBezTo>
                    <a:pt x="106" y="532"/>
                    <a:pt x="97" y="532"/>
                    <a:pt x="90" y="535"/>
                  </a:cubicBezTo>
                  <a:cubicBezTo>
                    <a:pt x="84" y="538"/>
                    <a:pt x="78" y="543"/>
                    <a:pt x="74" y="549"/>
                  </a:cubicBezTo>
                  <a:cubicBezTo>
                    <a:pt x="73" y="549"/>
                    <a:pt x="71" y="549"/>
                    <a:pt x="71" y="551"/>
                  </a:cubicBezTo>
                  <a:cubicBezTo>
                    <a:pt x="60" y="566"/>
                    <a:pt x="58" y="583"/>
                    <a:pt x="64" y="597"/>
                  </a:cubicBezTo>
                  <a:cubicBezTo>
                    <a:pt x="59" y="603"/>
                    <a:pt x="54" y="609"/>
                    <a:pt x="50" y="615"/>
                  </a:cubicBezTo>
                  <a:cubicBezTo>
                    <a:pt x="45" y="621"/>
                    <a:pt x="40" y="628"/>
                    <a:pt x="36" y="634"/>
                  </a:cubicBezTo>
                  <a:cubicBezTo>
                    <a:pt x="36" y="619"/>
                    <a:pt x="36" y="603"/>
                    <a:pt x="36" y="587"/>
                  </a:cubicBezTo>
                  <a:cubicBezTo>
                    <a:pt x="38" y="584"/>
                    <a:pt x="40" y="582"/>
                    <a:pt x="42" y="579"/>
                  </a:cubicBezTo>
                  <a:cubicBezTo>
                    <a:pt x="56" y="562"/>
                    <a:pt x="71" y="545"/>
                    <a:pt x="76" y="524"/>
                  </a:cubicBezTo>
                  <a:cubicBezTo>
                    <a:pt x="77" y="521"/>
                    <a:pt x="73" y="519"/>
                    <a:pt x="71" y="522"/>
                  </a:cubicBezTo>
                  <a:cubicBezTo>
                    <a:pt x="61" y="536"/>
                    <a:pt x="48" y="548"/>
                    <a:pt x="35" y="561"/>
                  </a:cubicBezTo>
                  <a:cubicBezTo>
                    <a:pt x="35" y="558"/>
                    <a:pt x="35" y="555"/>
                    <a:pt x="35" y="552"/>
                  </a:cubicBezTo>
                  <a:cubicBezTo>
                    <a:pt x="37" y="549"/>
                    <a:pt x="38" y="547"/>
                    <a:pt x="39" y="544"/>
                  </a:cubicBezTo>
                  <a:cubicBezTo>
                    <a:pt x="43" y="537"/>
                    <a:pt x="47" y="530"/>
                    <a:pt x="52" y="524"/>
                  </a:cubicBezTo>
                  <a:cubicBezTo>
                    <a:pt x="61" y="512"/>
                    <a:pt x="69" y="500"/>
                    <a:pt x="77" y="486"/>
                  </a:cubicBezTo>
                  <a:cubicBezTo>
                    <a:pt x="79" y="482"/>
                    <a:pt x="74" y="478"/>
                    <a:pt x="70" y="481"/>
                  </a:cubicBezTo>
                  <a:cubicBezTo>
                    <a:pt x="60" y="492"/>
                    <a:pt x="49" y="502"/>
                    <a:pt x="39" y="514"/>
                  </a:cubicBezTo>
                  <a:cubicBezTo>
                    <a:pt x="37" y="515"/>
                    <a:pt x="36" y="517"/>
                    <a:pt x="34" y="519"/>
                  </a:cubicBezTo>
                  <a:cubicBezTo>
                    <a:pt x="34" y="516"/>
                    <a:pt x="34" y="513"/>
                    <a:pt x="34" y="510"/>
                  </a:cubicBezTo>
                  <a:cubicBezTo>
                    <a:pt x="36" y="510"/>
                    <a:pt x="40" y="509"/>
                    <a:pt x="41" y="505"/>
                  </a:cubicBezTo>
                  <a:cubicBezTo>
                    <a:pt x="46" y="483"/>
                    <a:pt x="56" y="463"/>
                    <a:pt x="72" y="447"/>
                  </a:cubicBezTo>
                  <a:cubicBezTo>
                    <a:pt x="75" y="467"/>
                    <a:pt x="79" y="487"/>
                    <a:pt x="84" y="506"/>
                  </a:cubicBezTo>
                  <a:cubicBezTo>
                    <a:pt x="86" y="513"/>
                    <a:pt x="93" y="514"/>
                    <a:pt x="98" y="511"/>
                  </a:cubicBezTo>
                  <a:cubicBezTo>
                    <a:pt x="118" y="525"/>
                    <a:pt x="147" y="525"/>
                    <a:pt x="170" y="525"/>
                  </a:cubicBezTo>
                  <a:cubicBezTo>
                    <a:pt x="203" y="526"/>
                    <a:pt x="235" y="522"/>
                    <a:pt x="268" y="522"/>
                  </a:cubicBezTo>
                  <a:cubicBezTo>
                    <a:pt x="271" y="522"/>
                    <a:pt x="273" y="520"/>
                    <a:pt x="274" y="519"/>
                  </a:cubicBezTo>
                  <a:cubicBezTo>
                    <a:pt x="278" y="521"/>
                    <a:pt x="284" y="519"/>
                    <a:pt x="284" y="513"/>
                  </a:cubicBezTo>
                  <a:cubicBezTo>
                    <a:pt x="284" y="513"/>
                    <a:pt x="284" y="513"/>
                    <a:pt x="284" y="512"/>
                  </a:cubicBezTo>
                  <a:cubicBezTo>
                    <a:pt x="290" y="506"/>
                    <a:pt x="294" y="497"/>
                    <a:pt x="298" y="491"/>
                  </a:cubicBezTo>
                  <a:cubicBezTo>
                    <a:pt x="302" y="486"/>
                    <a:pt x="305" y="481"/>
                    <a:pt x="308" y="476"/>
                  </a:cubicBezTo>
                  <a:cubicBezTo>
                    <a:pt x="309" y="492"/>
                    <a:pt x="310" y="508"/>
                    <a:pt x="311" y="525"/>
                  </a:cubicBezTo>
                  <a:cubicBezTo>
                    <a:pt x="311" y="530"/>
                    <a:pt x="311" y="535"/>
                    <a:pt x="310" y="541"/>
                  </a:cubicBezTo>
                  <a:cubicBezTo>
                    <a:pt x="303" y="550"/>
                    <a:pt x="295" y="560"/>
                    <a:pt x="289" y="571"/>
                  </a:cubicBezTo>
                  <a:cubicBezTo>
                    <a:pt x="287" y="566"/>
                    <a:pt x="284" y="561"/>
                    <a:pt x="281" y="556"/>
                  </a:cubicBezTo>
                  <a:cubicBezTo>
                    <a:pt x="297" y="539"/>
                    <a:pt x="306" y="517"/>
                    <a:pt x="308" y="494"/>
                  </a:cubicBezTo>
                  <a:cubicBezTo>
                    <a:pt x="308" y="493"/>
                    <a:pt x="306" y="493"/>
                    <a:pt x="306" y="494"/>
                  </a:cubicBezTo>
                  <a:cubicBezTo>
                    <a:pt x="297" y="512"/>
                    <a:pt x="289" y="533"/>
                    <a:pt x="275" y="548"/>
                  </a:cubicBezTo>
                  <a:cubicBezTo>
                    <a:pt x="264" y="536"/>
                    <a:pt x="250" y="528"/>
                    <a:pt x="236" y="526"/>
                  </a:cubicBezTo>
                  <a:cubicBezTo>
                    <a:pt x="226" y="525"/>
                    <a:pt x="218" y="526"/>
                    <a:pt x="212" y="530"/>
                  </a:cubicBezTo>
                  <a:cubicBezTo>
                    <a:pt x="211" y="529"/>
                    <a:pt x="208" y="529"/>
                    <a:pt x="207" y="530"/>
                  </a:cubicBezTo>
                  <a:cubicBezTo>
                    <a:pt x="196" y="541"/>
                    <a:pt x="189" y="553"/>
                    <a:pt x="181" y="567"/>
                  </a:cubicBezTo>
                  <a:cubicBezTo>
                    <a:pt x="177" y="575"/>
                    <a:pt x="170" y="585"/>
                    <a:pt x="178" y="594"/>
                  </a:cubicBezTo>
                  <a:cubicBezTo>
                    <a:pt x="179" y="595"/>
                    <a:pt x="181" y="595"/>
                    <a:pt x="182" y="594"/>
                  </a:cubicBezTo>
                  <a:cubicBezTo>
                    <a:pt x="184" y="593"/>
                    <a:pt x="187" y="593"/>
                    <a:pt x="189" y="590"/>
                  </a:cubicBezTo>
                  <a:cubicBezTo>
                    <a:pt x="190" y="589"/>
                    <a:pt x="190" y="589"/>
                    <a:pt x="191" y="588"/>
                  </a:cubicBezTo>
                  <a:cubicBezTo>
                    <a:pt x="191" y="589"/>
                    <a:pt x="192" y="591"/>
                    <a:pt x="193" y="593"/>
                  </a:cubicBezTo>
                  <a:cubicBezTo>
                    <a:pt x="186" y="598"/>
                    <a:pt x="180" y="604"/>
                    <a:pt x="174" y="609"/>
                  </a:cubicBezTo>
                  <a:cubicBezTo>
                    <a:pt x="172" y="612"/>
                    <a:pt x="167" y="615"/>
                    <a:pt x="163" y="619"/>
                  </a:cubicBezTo>
                  <a:close/>
                  <a:moveTo>
                    <a:pt x="71" y="619"/>
                  </a:moveTo>
                  <a:cubicBezTo>
                    <a:pt x="66" y="627"/>
                    <a:pt x="67" y="636"/>
                    <a:pt x="62" y="644"/>
                  </a:cubicBezTo>
                  <a:cubicBezTo>
                    <a:pt x="55" y="644"/>
                    <a:pt x="49" y="644"/>
                    <a:pt x="42" y="645"/>
                  </a:cubicBezTo>
                  <a:cubicBezTo>
                    <a:pt x="46" y="639"/>
                    <a:pt x="49" y="632"/>
                    <a:pt x="53" y="626"/>
                  </a:cubicBezTo>
                  <a:cubicBezTo>
                    <a:pt x="57" y="618"/>
                    <a:pt x="62" y="611"/>
                    <a:pt x="67" y="603"/>
                  </a:cubicBezTo>
                  <a:cubicBezTo>
                    <a:pt x="71" y="611"/>
                    <a:pt x="78" y="618"/>
                    <a:pt x="87" y="624"/>
                  </a:cubicBezTo>
                  <a:cubicBezTo>
                    <a:pt x="88" y="624"/>
                    <a:pt x="88" y="625"/>
                    <a:pt x="89" y="625"/>
                  </a:cubicBezTo>
                  <a:cubicBezTo>
                    <a:pt x="86" y="627"/>
                    <a:pt x="84" y="629"/>
                    <a:pt x="82" y="631"/>
                  </a:cubicBezTo>
                  <a:cubicBezTo>
                    <a:pt x="80" y="633"/>
                    <a:pt x="77" y="635"/>
                    <a:pt x="75" y="636"/>
                  </a:cubicBezTo>
                  <a:cubicBezTo>
                    <a:pt x="75" y="631"/>
                    <a:pt x="75" y="626"/>
                    <a:pt x="76" y="621"/>
                  </a:cubicBezTo>
                  <a:cubicBezTo>
                    <a:pt x="77" y="618"/>
                    <a:pt x="73" y="616"/>
                    <a:pt x="71" y="619"/>
                  </a:cubicBezTo>
                  <a:close/>
                  <a:moveTo>
                    <a:pt x="69" y="574"/>
                  </a:moveTo>
                  <a:cubicBezTo>
                    <a:pt x="71" y="577"/>
                    <a:pt x="74" y="578"/>
                    <a:pt x="77" y="575"/>
                  </a:cubicBezTo>
                  <a:cubicBezTo>
                    <a:pt x="84" y="567"/>
                    <a:pt x="84" y="555"/>
                    <a:pt x="94" y="549"/>
                  </a:cubicBezTo>
                  <a:cubicBezTo>
                    <a:pt x="102" y="544"/>
                    <a:pt x="112" y="548"/>
                    <a:pt x="120" y="552"/>
                  </a:cubicBezTo>
                  <a:cubicBezTo>
                    <a:pt x="135" y="561"/>
                    <a:pt x="154" y="584"/>
                    <a:pt x="145" y="602"/>
                  </a:cubicBezTo>
                  <a:cubicBezTo>
                    <a:pt x="137" y="619"/>
                    <a:pt x="120" y="623"/>
                    <a:pt x="104" y="619"/>
                  </a:cubicBezTo>
                  <a:cubicBezTo>
                    <a:pt x="104" y="616"/>
                    <a:pt x="104" y="613"/>
                    <a:pt x="104" y="611"/>
                  </a:cubicBezTo>
                  <a:cubicBezTo>
                    <a:pt x="104" y="609"/>
                    <a:pt x="102" y="608"/>
                    <a:pt x="101" y="610"/>
                  </a:cubicBezTo>
                  <a:cubicBezTo>
                    <a:pt x="101" y="610"/>
                    <a:pt x="101" y="610"/>
                    <a:pt x="101" y="610"/>
                  </a:cubicBezTo>
                  <a:cubicBezTo>
                    <a:pt x="99" y="612"/>
                    <a:pt x="98" y="614"/>
                    <a:pt x="97" y="616"/>
                  </a:cubicBezTo>
                  <a:cubicBezTo>
                    <a:pt x="96" y="616"/>
                    <a:pt x="94" y="615"/>
                    <a:pt x="93" y="614"/>
                  </a:cubicBezTo>
                  <a:cubicBezTo>
                    <a:pt x="84" y="610"/>
                    <a:pt x="77" y="603"/>
                    <a:pt x="73" y="595"/>
                  </a:cubicBezTo>
                  <a:cubicBezTo>
                    <a:pt x="74" y="594"/>
                    <a:pt x="74" y="594"/>
                    <a:pt x="75" y="593"/>
                  </a:cubicBezTo>
                  <a:cubicBezTo>
                    <a:pt x="76" y="591"/>
                    <a:pt x="74" y="588"/>
                    <a:pt x="72" y="590"/>
                  </a:cubicBezTo>
                  <a:cubicBezTo>
                    <a:pt x="72" y="590"/>
                    <a:pt x="71" y="590"/>
                    <a:pt x="71" y="590"/>
                  </a:cubicBezTo>
                  <a:cubicBezTo>
                    <a:pt x="69" y="585"/>
                    <a:pt x="69" y="580"/>
                    <a:pt x="69" y="574"/>
                  </a:cubicBezTo>
                  <a:close/>
                  <a:moveTo>
                    <a:pt x="137" y="630"/>
                  </a:moveTo>
                  <a:cubicBezTo>
                    <a:pt x="132" y="634"/>
                    <a:pt x="128" y="639"/>
                    <a:pt x="124" y="644"/>
                  </a:cubicBezTo>
                  <a:cubicBezTo>
                    <a:pt x="124" y="644"/>
                    <a:pt x="124" y="645"/>
                    <a:pt x="123" y="645"/>
                  </a:cubicBezTo>
                  <a:cubicBezTo>
                    <a:pt x="116" y="645"/>
                    <a:pt x="108" y="645"/>
                    <a:pt x="100" y="644"/>
                  </a:cubicBezTo>
                  <a:cubicBezTo>
                    <a:pt x="101" y="640"/>
                    <a:pt x="102" y="636"/>
                    <a:pt x="103" y="631"/>
                  </a:cubicBezTo>
                  <a:cubicBezTo>
                    <a:pt x="114" y="634"/>
                    <a:pt x="127" y="634"/>
                    <a:pt x="137" y="630"/>
                  </a:cubicBezTo>
                  <a:close/>
                  <a:moveTo>
                    <a:pt x="29" y="391"/>
                  </a:moveTo>
                  <a:cubicBezTo>
                    <a:pt x="29" y="392"/>
                    <a:pt x="31" y="393"/>
                    <a:pt x="32" y="393"/>
                  </a:cubicBezTo>
                  <a:cubicBezTo>
                    <a:pt x="31" y="397"/>
                    <a:pt x="30" y="400"/>
                    <a:pt x="29" y="403"/>
                  </a:cubicBezTo>
                  <a:cubicBezTo>
                    <a:pt x="29" y="399"/>
                    <a:pt x="29" y="395"/>
                    <a:pt x="29" y="391"/>
                  </a:cubicBezTo>
                  <a:close/>
                  <a:moveTo>
                    <a:pt x="38" y="435"/>
                  </a:moveTo>
                  <a:cubicBezTo>
                    <a:pt x="37" y="427"/>
                    <a:pt x="39" y="417"/>
                    <a:pt x="41" y="409"/>
                  </a:cubicBezTo>
                  <a:cubicBezTo>
                    <a:pt x="43" y="398"/>
                    <a:pt x="48" y="386"/>
                    <a:pt x="54" y="375"/>
                  </a:cubicBezTo>
                  <a:cubicBezTo>
                    <a:pt x="57" y="370"/>
                    <a:pt x="51" y="365"/>
                    <a:pt x="46" y="367"/>
                  </a:cubicBezTo>
                  <a:cubicBezTo>
                    <a:pt x="51" y="352"/>
                    <a:pt x="57" y="337"/>
                    <a:pt x="63" y="322"/>
                  </a:cubicBezTo>
                  <a:cubicBezTo>
                    <a:pt x="63" y="339"/>
                    <a:pt x="64" y="357"/>
                    <a:pt x="65" y="374"/>
                  </a:cubicBezTo>
                  <a:cubicBezTo>
                    <a:pt x="65" y="379"/>
                    <a:pt x="65" y="384"/>
                    <a:pt x="66" y="389"/>
                  </a:cubicBezTo>
                  <a:cubicBezTo>
                    <a:pt x="65" y="388"/>
                    <a:pt x="65" y="387"/>
                    <a:pt x="64" y="387"/>
                  </a:cubicBezTo>
                  <a:cubicBezTo>
                    <a:pt x="63" y="386"/>
                    <a:pt x="63" y="387"/>
                    <a:pt x="63" y="387"/>
                  </a:cubicBezTo>
                  <a:cubicBezTo>
                    <a:pt x="68" y="394"/>
                    <a:pt x="60" y="403"/>
                    <a:pt x="56" y="409"/>
                  </a:cubicBezTo>
                  <a:cubicBezTo>
                    <a:pt x="51" y="417"/>
                    <a:pt x="46" y="424"/>
                    <a:pt x="40" y="432"/>
                  </a:cubicBezTo>
                  <a:cubicBezTo>
                    <a:pt x="40" y="433"/>
                    <a:pt x="39" y="434"/>
                    <a:pt x="38" y="435"/>
                  </a:cubicBezTo>
                  <a:cubicBezTo>
                    <a:pt x="38" y="435"/>
                    <a:pt x="38" y="435"/>
                    <a:pt x="38" y="435"/>
                  </a:cubicBezTo>
                  <a:close/>
                  <a:moveTo>
                    <a:pt x="32" y="467"/>
                  </a:moveTo>
                  <a:cubicBezTo>
                    <a:pt x="32" y="467"/>
                    <a:pt x="32" y="467"/>
                    <a:pt x="33" y="467"/>
                  </a:cubicBezTo>
                  <a:cubicBezTo>
                    <a:pt x="34" y="468"/>
                    <a:pt x="36" y="468"/>
                    <a:pt x="37" y="466"/>
                  </a:cubicBezTo>
                  <a:cubicBezTo>
                    <a:pt x="41" y="461"/>
                    <a:pt x="42" y="454"/>
                    <a:pt x="45" y="449"/>
                  </a:cubicBezTo>
                  <a:cubicBezTo>
                    <a:pt x="49" y="440"/>
                    <a:pt x="55" y="431"/>
                    <a:pt x="60" y="423"/>
                  </a:cubicBezTo>
                  <a:cubicBezTo>
                    <a:pt x="63" y="419"/>
                    <a:pt x="66" y="413"/>
                    <a:pt x="67" y="407"/>
                  </a:cubicBezTo>
                  <a:cubicBezTo>
                    <a:pt x="68" y="418"/>
                    <a:pt x="70" y="430"/>
                    <a:pt x="71" y="441"/>
                  </a:cubicBezTo>
                  <a:cubicBezTo>
                    <a:pt x="54" y="452"/>
                    <a:pt x="40" y="467"/>
                    <a:pt x="32" y="486"/>
                  </a:cubicBezTo>
                  <a:cubicBezTo>
                    <a:pt x="32" y="479"/>
                    <a:pt x="32" y="473"/>
                    <a:pt x="32" y="467"/>
                  </a:cubicBezTo>
                  <a:close/>
                  <a:moveTo>
                    <a:pt x="64" y="297"/>
                  </a:moveTo>
                  <a:cubicBezTo>
                    <a:pt x="63" y="297"/>
                    <a:pt x="62" y="297"/>
                    <a:pt x="60" y="298"/>
                  </a:cubicBezTo>
                  <a:cubicBezTo>
                    <a:pt x="62" y="295"/>
                    <a:pt x="63" y="293"/>
                    <a:pt x="65" y="290"/>
                  </a:cubicBezTo>
                  <a:cubicBezTo>
                    <a:pt x="64" y="293"/>
                    <a:pt x="64" y="295"/>
                    <a:pt x="64" y="297"/>
                  </a:cubicBezTo>
                  <a:close/>
                  <a:moveTo>
                    <a:pt x="31" y="448"/>
                  </a:moveTo>
                  <a:cubicBezTo>
                    <a:pt x="31" y="448"/>
                    <a:pt x="31" y="447"/>
                    <a:pt x="31" y="447"/>
                  </a:cubicBezTo>
                  <a:cubicBezTo>
                    <a:pt x="31" y="444"/>
                    <a:pt x="31" y="440"/>
                    <a:pt x="30" y="437"/>
                  </a:cubicBezTo>
                  <a:cubicBezTo>
                    <a:pt x="31" y="437"/>
                    <a:pt x="31" y="437"/>
                    <a:pt x="31" y="438"/>
                  </a:cubicBezTo>
                  <a:cubicBezTo>
                    <a:pt x="32" y="440"/>
                    <a:pt x="34" y="440"/>
                    <a:pt x="35" y="439"/>
                  </a:cubicBezTo>
                  <a:cubicBezTo>
                    <a:pt x="34" y="442"/>
                    <a:pt x="32" y="445"/>
                    <a:pt x="31" y="448"/>
                  </a:cubicBezTo>
                  <a:close/>
                  <a:moveTo>
                    <a:pt x="319" y="328"/>
                  </a:moveTo>
                  <a:cubicBezTo>
                    <a:pt x="319" y="322"/>
                    <a:pt x="319" y="316"/>
                    <a:pt x="320" y="310"/>
                  </a:cubicBezTo>
                  <a:cubicBezTo>
                    <a:pt x="320" y="337"/>
                    <a:pt x="319" y="365"/>
                    <a:pt x="318" y="392"/>
                  </a:cubicBezTo>
                  <a:cubicBezTo>
                    <a:pt x="317" y="372"/>
                    <a:pt x="317" y="351"/>
                    <a:pt x="318" y="330"/>
                  </a:cubicBezTo>
                  <a:cubicBezTo>
                    <a:pt x="319" y="330"/>
                    <a:pt x="319" y="329"/>
                    <a:pt x="319" y="329"/>
                  </a:cubicBezTo>
                  <a:cubicBezTo>
                    <a:pt x="319" y="329"/>
                    <a:pt x="319" y="328"/>
                    <a:pt x="319" y="328"/>
                  </a:cubicBezTo>
                  <a:close/>
                  <a:moveTo>
                    <a:pt x="284" y="453"/>
                  </a:moveTo>
                  <a:cubicBezTo>
                    <a:pt x="290" y="445"/>
                    <a:pt x="294" y="434"/>
                    <a:pt x="298" y="425"/>
                  </a:cubicBezTo>
                  <a:cubicBezTo>
                    <a:pt x="301" y="420"/>
                    <a:pt x="303" y="416"/>
                    <a:pt x="305" y="411"/>
                  </a:cubicBezTo>
                  <a:cubicBezTo>
                    <a:pt x="305" y="414"/>
                    <a:pt x="305" y="416"/>
                    <a:pt x="305" y="419"/>
                  </a:cubicBezTo>
                  <a:cubicBezTo>
                    <a:pt x="305" y="434"/>
                    <a:pt x="306" y="449"/>
                    <a:pt x="307" y="464"/>
                  </a:cubicBezTo>
                  <a:cubicBezTo>
                    <a:pt x="302" y="470"/>
                    <a:pt x="297" y="476"/>
                    <a:pt x="292" y="483"/>
                  </a:cubicBezTo>
                  <a:cubicBezTo>
                    <a:pt x="290" y="487"/>
                    <a:pt x="287" y="490"/>
                    <a:pt x="284" y="494"/>
                  </a:cubicBezTo>
                  <a:cubicBezTo>
                    <a:pt x="284" y="480"/>
                    <a:pt x="284" y="467"/>
                    <a:pt x="284" y="453"/>
                  </a:cubicBezTo>
                  <a:close/>
                  <a:moveTo>
                    <a:pt x="305" y="401"/>
                  </a:moveTo>
                  <a:cubicBezTo>
                    <a:pt x="301" y="406"/>
                    <a:pt x="297" y="412"/>
                    <a:pt x="294" y="417"/>
                  </a:cubicBezTo>
                  <a:cubicBezTo>
                    <a:pt x="291" y="422"/>
                    <a:pt x="287" y="428"/>
                    <a:pt x="284" y="434"/>
                  </a:cubicBezTo>
                  <a:cubicBezTo>
                    <a:pt x="284" y="423"/>
                    <a:pt x="284" y="412"/>
                    <a:pt x="283" y="401"/>
                  </a:cubicBezTo>
                  <a:cubicBezTo>
                    <a:pt x="291" y="390"/>
                    <a:pt x="296" y="376"/>
                    <a:pt x="302" y="364"/>
                  </a:cubicBezTo>
                  <a:cubicBezTo>
                    <a:pt x="303" y="362"/>
                    <a:pt x="304" y="360"/>
                    <a:pt x="306" y="358"/>
                  </a:cubicBezTo>
                  <a:cubicBezTo>
                    <a:pt x="305" y="372"/>
                    <a:pt x="305" y="386"/>
                    <a:pt x="305" y="401"/>
                  </a:cubicBezTo>
                  <a:close/>
                  <a:moveTo>
                    <a:pt x="314" y="211"/>
                  </a:moveTo>
                  <a:cubicBezTo>
                    <a:pt x="303" y="220"/>
                    <a:pt x="296" y="231"/>
                    <a:pt x="290" y="244"/>
                  </a:cubicBezTo>
                  <a:cubicBezTo>
                    <a:pt x="286" y="254"/>
                    <a:pt x="277" y="272"/>
                    <a:pt x="285" y="282"/>
                  </a:cubicBezTo>
                  <a:cubicBezTo>
                    <a:pt x="286" y="283"/>
                    <a:pt x="288" y="283"/>
                    <a:pt x="289" y="283"/>
                  </a:cubicBezTo>
                  <a:cubicBezTo>
                    <a:pt x="298" y="278"/>
                    <a:pt x="299" y="262"/>
                    <a:pt x="302" y="253"/>
                  </a:cubicBezTo>
                  <a:cubicBezTo>
                    <a:pt x="305" y="240"/>
                    <a:pt x="310" y="226"/>
                    <a:pt x="318" y="214"/>
                  </a:cubicBezTo>
                  <a:cubicBezTo>
                    <a:pt x="319" y="230"/>
                    <a:pt x="319" y="246"/>
                    <a:pt x="320" y="262"/>
                  </a:cubicBezTo>
                  <a:cubicBezTo>
                    <a:pt x="318" y="267"/>
                    <a:pt x="316" y="272"/>
                    <a:pt x="315" y="277"/>
                  </a:cubicBezTo>
                  <a:cubicBezTo>
                    <a:pt x="310" y="283"/>
                    <a:pt x="306" y="290"/>
                    <a:pt x="302" y="297"/>
                  </a:cubicBezTo>
                  <a:cubicBezTo>
                    <a:pt x="297" y="307"/>
                    <a:pt x="286" y="330"/>
                    <a:pt x="295" y="340"/>
                  </a:cubicBezTo>
                  <a:cubicBezTo>
                    <a:pt x="296" y="341"/>
                    <a:pt x="298" y="341"/>
                    <a:pt x="299" y="340"/>
                  </a:cubicBezTo>
                  <a:cubicBezTo>
                    <a:pt x="303" y="336"/>
                    <a:pt x="303" y="331"/>
                    <a:pt x="304" y="326"/>
                  </a:cubicBezTo>
                  <a:cubicBezTo>
                    <a:pt x="305" y="318"/>
                    <a:pt x="307" y="311"/>
                    <a:pt x="310" y="304"/>
                  </a:cubicBezTo>
                  <a:cubicBezTo>
                    <a:pt x="310" y="303"/>
                    <a:pt x="310" y="303"/>
                    <a:pt x="311" y="302"/>
                  </a:cubicBezTo>
                  <a:cubicBezTo>
                    <a:pt x="309" y="315"/>
                    <a:pt x="308" y="327"/>
                    <a:pt x="307" y="339"/>
                  </a:cubicBezTo>
                  <a:cubicBezTo>
                    <a:pt x="302" y="347"/>
                    <a:pt x="297" y="354"/>
                    <a:pt x="292" y="363"/>
                  </a:cubicBezTo>
                  <a:cubicBezTo>
                    <a:pt x="289" y="367"/>
                    <a:pt x="286" y="372"/>
                    <a:pt x="283" y="377"/>
                  </a:cubicBezTo>
                  <a:cubicBezTo>
                    <a:pt x="283" y="332"/>
                    <a:pt x="283" y="286"/>
                    <a:pt x="279" y="241"/>
                  </a:cubicBezTo>
                  <a:cubicBezTo>
                    <a:pt x="279" y="239"/>
                    <a:pt x="276" y="239"/>
                    <a:pt x="276" y="241"/>
                  </a:cubicBezTo>
                  <a:cubicBezTo>
                    <a:pt x="272" y="286"/>
                    <a:pt x="273" y="332"/>
                    <a:pt x="272" y="377"/>
                  </a:cubicBezTo>
                  <a:cubicBezTo>
                    <a:pt x="271" y="420"/>
                    <a:pt x="271" y="463"/>
                    <a:pt x="271" y="506"/>
                  </a:cubicBezTo>
                  <a:cubicBezTo>
                    <a:pt x="270" y="505"/>
                    <a:pt x="269" y="505"/>
                    <a:pt x="268" y="505"/>
                  </a:cubicBezTo>
                  <a:cubicBezTo>
                    <a:pt x="238" y="506"/>
                    <a:pt x="209" y="509"/>
                    <a:pt x="179" y="510"/>
                  </a:cubicBezTo>
                  <a:cubicBezTo>
                    <a:pt x="164" y="511"/>
                    <a:pt x="148" y="511"/>
                    <a:pt x="132" y="510"/>
                  </a:cubicBezTo>
                  <a:cubicBezTo>
                    <a:pt x="122" y="509"/>
                    <a:pt x="111" y="509"/>
                    <a:pt x="102" y="505"/>
                  </a:cubicBezTo>
                  <a:cubicBezTo>
                    <a:pt x="102" y="504"/>
                    <a:pt x="102" y="503"/>
                    <a:pt x="101" y="501"/>
                  </a:cubicBezTo>
                  <a:cubicBezTo>
                    <a:pt x="90" y="460"/>
                    <a:pt x="83" y="417"/>
                    <a:pt x="79" y="374"/>
                  </a:cubicBezTo>
                  <a:cubicBezTo>
                    <a:pt x="75" y="330"/>
                    <a:pt x="73" y="285"/>
                    <a:pt x="76" y="241"/>
                  </a:cubicBezTo>
                  <a:cubicBezTo>
                    <a:pt x="76" y="238"/>
                    <a:pt x="71" y="237"/>
                    <a:pt x="70" y="240"/>
                  </a:cubicBezTo>
                  <a:cubicBezTo>
                    <a:pt x="70" y="245"/>
                    <a:pt x="69" y="249"/>
                    <a:pt x="68" y="253"/>
                  </a:cubicBezTo>
                  <a:cubicBezTo>
                    <a:pt x="67" y="252"/>
                    <a:pt x="66" y="251"/>
                    <a:pt x="64" y="251"/>
                  </a:cubicBezTo>
                  <a:cubicBezTo>
                    <a:pt x="63" y="251"/>
                    <a:pt x="63" y="251"/>
                    <a:pt x="63" y="251"/>
                  </a:cubicBezTo>
                  <a:cubicBezTo>
                    <a:pt x="70" y="263"/>
                    <a:pt x="58" y="279"/>
                    <a:pt x="52" y="289"/>
                  </a:cubicBezTo>
                  <a:cubicBezTo>
                    <a:pt x="45" y="301"/>
                    <a:pt x="36" y="313"/>
                    <a:pt x="33" y="327"/>
                  </a:cubicBezTo>
                  <a:cubicBezTo>
                    <a:pt x="31" y="333"/>
                    <a:pt x="37" y="337"/>
                    <a:pt x="42" y="335"/>
                  </a:cubicBezTo>
                  <a:cubicBezTo>
                    <a:pt x="36" y="350"/>
                    <a:pt x="31" y="366"/>
                    <a:pt x="28" y="383"/>
                  </a:cubicBezTo>
                  <a:cubicBezTo>
                    <a:pt x="27" y="359"/>
                    <a:pt x="26" y="336"/>
                    <a:pt x="24" y="312"/>
                  </a:cubicBezTo>
                  <a:cubicBezTo>
                    <a:pt x="26" y="312"/>
                    <a:pt x="27" y="312"/>
                    <a:pt x="28" y="310"/>
                  </a:cubicBezTo>
                  <a:cubicBezTo>
                    <a:pt x="35" y="293"/>
                    <a:pt x="32" y="274"/>
                    <a:pt x="31" y="256"/>
                  </a:cubicBezTo>
                  <a:cubicBezTo>
                    <a:pt x="31" y="239"/>
                    <a:pt x="30" y="222"/>
                    <a:pt x="30" y="206"/>
                  </a:cubicBezTo>
                  <a:cubicBezTo>
                    <a:pt x="57" y="208"/>
                    <a:pt x="85" y="209"/>
                    <a:pt x="112" y="209"/>
                  </a:cubicBezTo>
                  <a:cubicBezTo>
                    <a:pt x="108" y="214"/>
                    <a:pt x="105" y="220"/>
                    <a:pt x="105" y="227"/>
                  </a:cubicBezTo>
                  <a:cubicBezTo>
                    <a:pt x="105" y="228"/>
                    <a:pt x="106" y="231"/>
                    <a:pt x="107" y="231"/>
                  </a:cubicBezTo>
                  <a:cubicBezTo>
                    <a:pt x="109" y="232"/>
                    <a:pt x="110" y="233"/>
                    <a:pt x="111" y="234"/>
                  </a:cubicBezTo>
                  <a:cubicBezTo>
                    <a:pt x="113" y="235"/>
                    <a:pt x="116" y="233"/>
                    <a:pt x="115" y="231"/>
                  </a:cubicBezTo>
                  <a:cubicBezTo>
                    <a:pt x="115" y="231"/>
                    <a:pt x="115" y="230"/>
                    <a:pt x="115" y="230"/>
                  </a:cubicBezTo>
                  <a:cubicBezTo>
                    <a:pt x="115" y="230"/>
                    <a:pt x="115" y="229"/>
                    <a:pt x="116" y="228"/>
                  </a:cubicBezTo>
                  <a:cubicBezTo>
                    <a:pt x="116" y="226"/>
                    <a:pt x="116" y="224"/>
                    <a:pt x="117" y="223"/>
                  </a:cubicBezTo>
                  <a:cubicBezTo>
                    <a:pt x="118" y="218"/>
                    <a:pt x="120" y="213"/>
                    <a:pt x="122" y="209"/>
                  </a:cubicBezTo>
                  <a:cubicBezTo>
                    <a:pt x="140" y="209"/>
                    <a:pt x="157" y="208"/>
                    <a:pt x="175" y="208"/>
                  </a:cubicBezTo>
                  <a:cubicBezTo>
                    <a:pt x="221" y="208"/>
                    <a:pt x="268" y="209"/>
                    <a:pt x="314" y="211"/>
                  </a:cubicBezTo>
                  <a:close/>
                  <a:moveTo>
                    <a:pt x="74" y="644"/>
                  </a:moveTo>
                  <a:cubicBezTo>
                    <a:pt x="77" y="640"/>
                    <a:pt x="80" y="637"/>
                    <a:pt x="84" y="633"/>
                  </a:cubicBezTo>
                  <a:cubicBezTo>
                    <a:pt x="86" y="631"/>
                    <a:pt x="89" y="629"/>
                    <a:pt x="91" y="626"/>
                  </a:cubicBezTo>
                  <a:cubicBezTo>
                    <a:pt x="91" y="626"/>
                    <a:pt x="92" y="627"/>
                    <a:pt x="93" y="627"/>
                  </a:cubicBezTo>
                  <a:cubicBezTo>
                    <a:pt x="91" y="633"/>
                    <a:pt x="90" y="639"/>
                    <a:pt x="89" y="644"/>
                  </a:cubicBezTo>
                  <a:cubicBezTo>
                    <a:pt x="86" y="644"/>
                    <a:pt x="84" y="644"/>
                    <a:pt x="81" y="644"/>
                  </a:cubicBezTo>
                  <a:cubicBezTo>
                    <a:pt x="79" y="644"/>
                    <a:pt x="76" y="644"/>
                    <a:pt x="74" y="644"/>
                  </a:cubicBezTo>
                  <a:close/>
                  <a:moveTo>
                    <a:pt x="156" y="646"/>
                  </a:moveTo>
                  <a:cubicBezTo>
                    <a:pt x="156" y="644"/>
                    <a:pt x="156" y="643"/>
                    <a:pt x="156" y="641"/>
                  </a:cubicBezTo>
                  <a:cubicBezTo>
                    <a:pt x="157" y="642"/>
                    <a:pt x="157" y="642"/>
                    <a:pt x="158" y="643"/>
                  </a:cubicBezTo>
                  <a:cubicBezTo>
                    <a:pt x="159" y="644"/>
                    <a:pt x="162" y="645"/>
                    <a:pt x="164" y="644"/>
                  </a:cubicBezTo>
                  <a:cubicBezTo>
                    <a:pt x="169" y="643"/>
                    <a:pt x="170" y="636"/>
                    <a:pt x="173" y="632"/>
                  </a:cubicBezTo>
                  <a:cubicBezTo>
                    <a:pt x="174" y="630"/>
                    <a:pt x="173" y="628"/>
                    <a:pt x="171" y="627"/>
                  </a:cubicBezTo>
                  <a:cubicBezTo>
                    <a:pt x="171" y="627"/>
                    <a:pt x="171" y="627"/>
                    <a:pt x="171" y="627"/>
                  </a:cubicBezTo>
                  <a:cubicBezTo>
                    <a:pt x="173" y="625"/>
                    <a:pt x="175" y="623"/>
                    <a:pt x="176" y="622"/>
                  </a:cubicBezTo>
                  <a:cubicBezTo>
                    <a:pt x="181" y="616"/>
                    <a:pt x="186" y="609"/>
                    <a:pt x="191" y="603"/>
                  </a:cubicBezTo>
                  <a:cubicBezTo>
                    <a:pt x="192" y="602"/>
                    <a:pt x="194" y="600"/>
                    <a:pt x="195" y="598"/>
                  </a:cubicBezTo>
                  <a:cubicBezTo>
                    <a:pt x="201" y="612"/>
                    <a:pt x="213" y="623"/>
                    <a:pt x="227" y="629"/>
                  </a:cubicBezTo>
                  <a:cubicBezTo>
                    <a:pt x="224" y="635"/>
                    <a:pt x="221" y="640"/>
                    <a:pt x="219" y="646"/>
                  </a:cubicBezTo>
                  <a:cubicBezTo>
                    <a:pt x="210" y="646"/>
                    <a:pt x="201" y="646"/>
                    <a:pt x="192" y="646"/>
                  </a:cubicBezTo>
                  <a:cubicBezTo>
                    <a:pt x="195" y="635"/>
                    <a:pt x="193" y="621"/>
                    <a:pt x="191" y="610"/>
                  </a:cubicBezTo>
                  <a:cubicBezTo>
                    <a:pt x="191" y="609"/>
                    <a:pt x="189" y="609"/>
                    <a:pt x="189" y="610"/>
                  </a:cubicBezTo>
                  <a:cubicBezTo>
                    <a:pt x="188" y="618"/>
                    <a:pt x="186" y="626"/>
                    <a:pt x="185" y="634"/>
                  </a:cubicBezTo>
                  <a:cubicBezTo>
                    <a:pt x="184" y="638"/>
                    <a:pt x="183" y="642"/>
                    <a:pt x="182" y="646"/>
                  </a:cubicBezTo>
                  <a:cubicBezTo>
                    <a:pt x="174" y="646"/>
                    <a:pt x="165" y="646"/>
                    <a:pt x="157" y="646"/>
                  </a:cubicBezTo>
                  <a:cubicBezTo>
                    <a:pt x="157" y="646"/>
                    <a:pt x="156" y="646"/>
                    <a:pt x="156" y="646"/>
                  </a:cubicBezTo>
                  <a:close/>
                  <a:moveTo>
                    <a:pt x="227" y="647"/>
                  </a:moveTo>
                  <a:cubicBezTo>
                    <a:pt x="228" y="641"/>
                    <a:pt x="230" y="636"/>
                    <a:pt x="231" y="631"/>
                  </a:cubicBezTo>
                  <a:cubicBezTo>
                    <a:pt x="233" y="632"/>
                    <a:pt x="235" y="632"/>
                    <a:pt x="237" y="633"/>
                  </a:cubicBezTo>
                  <a:cubicBezTo>
                    <a:pt x="248" y="635"/>
                    <a:pt x="258" y="634"/>
                    <a:pt x="266" y="629"/>
                  </a:cubicBezTo>
                  <a:cubicBezTo>
                    <a:pt x="263" y="635"/>
                    <a:pt x="261" y="641"/>
                    <a:pt x="260" y="647"/>
                  </a:cubicBezTo>
                  <a:cubicBezTo>
                    <a:pt x="249" y="647"/>
                    <a:pt x="238" y="647"/>
                    <a:pt x="227" y="6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9" name="Freeform 2505"/>
            <p:cNvSpPr>
              <a:spLocks/>
            </p:cNvSpPr>
            <p:nvPr/>
          </p:nvSpPr>
          <p:spPr bwMode="auto">
            <a:xfrm>
              <a:off x="9109074" y="2628900"/>
              <a:ext cx="95250" cy="98425"/>
            </a:xfrm>
            <a:custGeom>
              <a:avLst/>
              <a:gdLst>
                <a:gd name="T0" fmla="*/ 57 w 61"/>
                <a:gd name="T1" fmla="*/ 1 h 64"/>
                <a:gd name="T2" fmla="*/ 29 w 61"/>
                <a:gd name="T3" fmla="*/ 64 h 64"/>
                <a:gd name="T4" fmla="*/ 31 w 61"/>
                <a:gd name="T5" fmla="*/ 60 h 64"/>
                <a:gd name="T6" fmla="*/ 41 w 61"/>
                <a:gd name="T7" fmla="*/ 34 h 64"/>
                <a:gd name="T8" fmla="*/ 60 w 61"/>
                <a:gd name="T9" fmla="*/ 4 h 64"/>
                <a:gd name="T10" fmla="*/ 57 w 61"/>
                <a:gd name="T11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4">
                  <a:moveTo>
                    <a:pt x="57" y="1"/>
                  </a:moveTo>
                  <a:cubicBezTo>
                    <a:pt x="51" y="7"/>
                    <a:pt x="0" y="61"/>
                    <a:pt x="29" y="64"/>
                  </a:cubicBezTo>
                  <a:cubicBezTo>
                    <a:pt x="31" y="64"/>
                    <a:pt x="32" y="61"/>
                    <a:pt x="31" y="60"/>
                  </a:cubicBezTo>
                  <a:cubicBezTo>
                    <a:pt x="26" y="55"/>
                    <a:pt x="38" y="38"/>
                    <a:pt x="41" y="34"/>
                  </a:cubicBezTo>
                  <a:cubicBezTo>
                    <a:pt x="47" y="24"/>
                    <a:pt x="54" y="15"/>
                    <a:pt x="60" y="4"/>
                  </a:cubicBezTo>
                  <a:cubicBezTo>
                    <a:pt x="61" y="2"/>
                    <a:pt x="59" y="0"/>
                    <a:pt x="5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0" name="Freeform 2506"/>
            <p:cNvSpPr>
              <a:spLocks/>
            </p:cNvSpPr>
            <p:nvPr/>
          </p:nvSpPr>
          <p:spPr bwMode="auto">
            <a:xfrm>
              <a:off x="9207499" y="2627313"/>
              <a:ext cx="319088" cy="85725"/>
            </a:xfrm>
            <a:custGeom>
              <a:avLst/>
              <a:gdLst>
                <a:gd name="T0" fmla="*/ 70 w 206"/>
                <a:gd name="T1" fmla="*/ 33 h 55"/>
                <a:gd name="T2" fmla="*/ 7 w 206"/>
                <a:gd name="T3" fmla="*/ 21 h 55"/>
                <a:gd name="T4" fmla="*/ 3 w 206"/>
                <a:gd name="T5" fmla="*/ 26 h 55"/>
                <a:gd name="T6" fmla="*/ 89 w 206"/>
                <a:gd name="T7" fmla="*/ 46 h 55"/>
                <a:gd name="T8" fmla="*/ 159 w 206"/>
                <a:gd name="T9" fmla="*/ 49 h 55"/>
                <a:gd name="T10" fmla="*/ 159 w 206"/>
                <a:gd name="T11" fmla="*/ 53 h 55"/>
                <a:gd name="T12" fmla="*/ 162 w 206"/>
                <a:gd name="T13" fmla="*/ 54 h 55"/>
                <a:gd name="T14" fmla="*/ 165 w 206"/>
                <a:gd name="T15" fmla="*/ 49 h 55"/>
                <a:gd name="T16" fmla="*/ 190 w 206"/>
                <a:gd name="T17" fmla="*/ 49 h 55"/>
                <a:gd name="T18" fmla="*/ 194 w 206"/>
                <a:gd name="T19" fmla="*/ 38 h 55"/>
                <a:gd name="T20" fmla="*/ 195 w 206"/>
                <a:gd name="T21" fmla="*/ 31 h 55"/>
                <a:gd name="T22" fmla="*/ 202 w 206"/>
                <a:gd name="T23" fmla="*/ 17 h 55"/>
                <a:gd name="T24" fmla="*/ 197 w 206"/>
                <a:gd name="T25" fmla="*/ 11 h 55"/>
                <a:gd name="T26" fmla="*/ 185 w 206"/>
                <a:gd name="T27" fmla="*/ 36 h 55"/>
                <a:gd name="T28" fmla="*/ 169 w 206"/>
                <a:gd name="T29" fmla="*/ 36 h 55"/>
                <a:gd name="T30" fmla="*/ 172 w 206"/>
                <a:gd name="T31" fmla="*/ 14 h 55"/>
                <a:gd name="T32" fmla="*/ 169 w 206"/>
                <a:gd name="T33" fmla="*/ 13 h 55"/>
                <a:gd name="T34" fmla="*/ 161 w 206"/>
                <a:gd name="T35" fmla="*/ 36 h 55"/>
                <a:gd name="T36" fmla="*/ 131 w 206"/>
                <a:gd name="T37" fmla="*/ 36 h 55"/>
                <a:gd name="T38" fmla="*/ 142 w 206"/>
                <a:gd name="T39" fmla="*/ 5 h 55"/>
                <a:gd name="T40" fmla="*/ 140 w 206"/>
                <a:gd name="T41" fmla="*/ 3 h 55"/>
                <a:gd name="T42" fmla="*/ 125 w 206"/>
                <a:gd name="T43" fmla="*/ 36 h 55"/>
                <a:gd name="T44" fmla="*/ 100 w 206"/>
                <a:gd name="T45" fmla="*/ 35 h 55"/>
                <a:gd name="T46" fmla="*/ 113 w 206"/>
                <a:gd name="T47" fmla="*/ 5 h 55"/>
                <a:gd name="T48" fmla="*/ 111 w 206"/>
                <a:gd name="T49" fmla="*/ 3 h 55"/>
                <a:gd name="T50" fmla="*/ 92 w 206"/>
                <a:gd name="T51" fmla="*/ 24 h 55"/>
                <a:gd name="T52" fmla="*/ 92 w 206"/>
                <a:gd name="T53" fmla="*/ 34 h 55"/>
                <a:gd name="T54" fmla="*/ 75 w 206"/>
                <a:gd name="T55" fmla="*/ 34 h 55"/>
                <a:gd name="T56" fmla="*/ 75 w 206"/>
                <a:gd name="T57" fmla="*/ 32 h 55"/>
                <a:gd name="T58" fmla="*/ 84 w 206"/>
                <a:gd name="T59" fmla="*/ 6 h 55"/>
                <a:gd name="T60" fmla="*/ 81 w 206"/>
                <a:gd name="T61" fmla="*/ 2 h 55"/>
                <a:gd name="T62" fmla="*/ 66 w 206"/>
                <a:gd name="T63" fmla="*/ 19 h 55"/>
                <a:gd name="T64" fmla="*/ 70 w 206"/>
                <a:gd name="T65" fmla="*/ 3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6" h="55">
                  <a:moveTo>
                    <a:pt x="70" y="33"/>
                  </a:moveTo>
                  <a:cubicBezTo>
                    <a:pt x="48" y="32"/>
                    <a:pt x="26" y="29"/>
                    <a:pt x="7" y="21"/>
                  </a:cubicBezTo>
                  <a:cubicBezTo>
                    <a:pt x="3" y="19"/>
                    <a:pt x="0" y="24"/>
                    <a:pt x="3" y="26"/>
                  </a:cubicBezTo>
                  <a:cubicBezTo>
                    <a:pt x="27" y="42"/>
                    <a:pt x="61" y="44"/>
                    <a:pt x="89" y="46"/>
                  </a:cubicBezTo>
                  <a:cubicBezTo>
                    <a:pt x="112" y="48"/>
                    <a:pt x="136" y="49"/>
                    <a:pt x="159" y="49"/>
                  </a:cubicBezTo>
                  <a:cubicBezTo>
                    <a:pt x="159" y="50"/>
                    <a:pt x="159" y="51"/>
                    <a:pt x="159" y="53"/>
                  </a:cubicBezTo>
                  <a:cubicBezTo>
                    <a:pt x="159" y="55"/>
                    <a:pt x="161" y="55"/>
                    <a:pt x="162" y="54"/>
                  </a:cubicBezTo>
                  <a:cubicBezTo>
                    <a:pt x="163" y="52"/>
                    <a:pt x="164" y="51"/>
                    <a:pt x="165" y="49"/>
                  </a:cubicBezTo>
                  <a:cubicBezTo>
                    <a:pt x="173" y="49"/>
                    <a:pt x="181" y="49"/>
                    <a:pt x="190" y="49"/>
                  </a:cubicBezTo>
                  <a:cubicBezTo>
                    <a:pt x="196" y="49"/>
                    <a:pt x="198" y="42"/>
                    <a:pt x="194" y="38"/>
                  </a:cubicBezTo>
                  <a:cubicBezTo>
                    <a:pt x="194" y="36"/>
                    <a:pt x="194" y="33"/>
                    <a:pt x="195" y="31"/>
                  </a:cubicBezTo>
                  <a:cubicBezTo>
                    <a:pt x="196" y="25"/>
                    <a:pt x="199" y="21"/>
                    <a:pt x="202" y="17"/>
                  </a:cubicBezTo>
                  <a:cubicBezTo>
                    <a:pt x="206" y="13"/>
                    <a:pt x="200" y="7"/>
                    <a:pt x="197" y="11"/>
                  </a:cubicBezTo>
                  <a:cubicBezTo>
                    <a:pt x="190" y="18"/>
                    <a:pt x="186" y="27"/>
                    <a:pt x="185" y="36"/>
                  </a:cubicBezTo>
                  <a:cubicBezTo>
                    <a:pt x="180" y="36"/>
                    <a:pt x="174" y="36"/>
                    <a:pt x="169" y="36"/>
                  </a:cubicBezTo>
                  <a:cubicBezTo>
                    <a:pt x="170" y="29"/>
                    <a:pt x="171" y="21"/>
                    <a:pt x="172" y="14"/>
                  </a:cubicBezTo>
                  <a:cubicBezTo>
                    <a:pt x="172" y="13"/>
                    <a:pt x="170" y="12"/>
                    <a:pt x="169" y="13"/>
                  </a:cubicBezTo>
                  <a:cubicBezTo>
                    <a:pt x="166" y="20"/>
                    <a:pt x="163" y="28"/>
                    <a:pt x="161" y="36"/>
                  </a:cubicBezTo>
                  <a:cubicBezTo>
                    <a:pt x="151" y="36"/>
                    <a:pt x="141" y="36"/>
                    <a:pt x="131" y="36"/>
                  </a:cubicBezTo>
                  <a:cubicBezTo>
                    <a:pt x="129" y="25"/>
                    <a:pt x="136" y="13"/>
                    <a:pt x="142" y="5"/>
                  </a:cubicBezTo>
                  <a:cubicBezTo>
                    <a:pt x="143" y="4"/>
                    <a:pt x="142" y="2"/>
                    <a:pt x="140" y="3"/>
                  </a:cubicBezTo>
                  <a:cubicBezTo>
                    <a:pt x="132" y="10"/>
                    <a:pt x="122" y="24"/>
                    <a:pt x="125" y="36"/>
                  </a:cubicBezTo>
                  <a:cubicBezTo>
                    <a:pt x="117" y="35"/>
                    <a:pt x="108" y="35"/>
                    <a:pt x="100" y="35"/>
                  </a:cubicBezTo>
                  <a:cubicBezTo>
                    <a:pt x="97" y="24"/>
                    <a:pt x="105" y="12"/>
                    <a:pt x="113" y="5"/>
                  </a:cubicBezTo>
                  <a:cubicBezTo>
                    <a:pt x="114" y="4"/>
                    <a:pt x="113" y="2"/>
                    <a:pt x="111" y="3"/>
                  </a:cubicBezTo>
                  <a:cubicBezTo>
                    <a:pt x="102" y="8"/>
                    <a:pt x="95" y="14"/>
                    <a:pt x="92" y="24"/>
                  </a:cubicBezTo>
                  <a:cubicBezTo>
                    <a:pt x="91" y="28"/>
                    <a:pt x="91" y="31"/>
                    <a:pt x="92" y="34"/>
                  </a:cubicBezTo>
                  <a:cubicBezTo>
                    <a:pt x="86" y="34"/>
                    <a:pt x="81" y="34"/>
                    <a:pt x="75" y="34"/>
                  </a:cubicBezTo>
                  <a:cubicBezTo>
                    <a:pt x="75" y="33"/>
                    <a:pt x="75" y="33"/>
                    <a:pt x="75" y="32"/>
                  </a:cubicBezTo>
                  <a:cubicBezTo>
                    <a:pt x="70" y="23"/>
                    <a:pt x="79" y="13"/>
                    <a:pt x="84" y="6"/>
                  </a:cubicBezTo>
                  <a:cubicBezTo>
                    <a:pt x="86" y="3"/>
                    <a:pt x="84" y="0"/>
                    <a:pt x="81" y="2"/>
                  </a:cubicBezTo>
                  <a:cubicBezTo>
                    <a:pt x="75" y="7"/>
                    <a:pt x="68" y="12"/>
                    <a:pt x="66" y="19"/>
                  </a:cubicBezTo>
                  <a:cubicBezTo>
                    <a:pt x="64" y="26"/>
                    <a:pt x="66" y="30"/>
                    <a:pt x="70" y="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1" name="Freeform 2507"/>
            <p:cNvSpPr>
              <a:spLocks/>
            </p:cNvSpPr>
            <p:nvPr/>
          </p:nvSpPr>
          <p:spPr bwMode="auto">
            <a:xfrm>
              <a:off x="9524999" y="3189288"/>
              <a:ext cx="41275" cy="103188"/>
            </a:xfrm>
            <a:custGeom>
              <a:avLst/>
              <a:gdLst>
                <a:gd name="T0" fmla="*/ 26 w 27"/>
                <a:gd name="T1" fmla="*/ 2 h 66"/>
                <a:gd name="T2" fmla="*/ 24 w 27"/>
                <a:gd name="T3" fmla="*/ 2 h 66"/>
                <a:gd name="T4" fmla="*/ 2 w 27"/>
                <a:gd name="T5" fmla="*/ 58 h 66"/>
                <a:gd name="T6" fmla="*/ 8 w 27"/>
                <a:gd name="T7" fmla="*/ 62 h 66"/>
                <a:gd name="T8" fmla="*/ 26 w 27"/>
                <a:gd name="T9" fmla="*/ 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66">
                  <a:moveTo>
                    <a:pt x="26" y="2"/>
                  </a:moveTo>
                  <a:cubicBezTo>
                    <a:pt x="26" y="0"/>
                    <a:pt x="24" y="1"/>
                    <a:pt x="24" y="2"/>
                  </a:cubicBezTo>
                  <a:cubicBezTo>
                    <a:pt x="21" y="23"/>
                    <a:pt x="10" y="39"/>
                    <a:pt x="2" y="58"/>
                  </a:cubicBezTo>
                  <a:cubicBezTo>
                    <a:pt x="0" y="63"/>
                    <a:pt x="6" y="66"/>
                    <a:pt x="8" y="62"/>
                  </a:cubicBezTo>
                  <a:cubicBezTo>
                    <a:pt x="19" y="44"/>
                    <a:pt x="27" y="23"/>
                    <a:pt x="26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22" name="Freeform 2508"/>
          <p:cNvSpPr>
            <a:spLocks/>
          </p:cNvSpPr>
          <p:nvPr/>
        </p:nvSpPr>
        <p:spPr bwMode="auto">
          <a:xfrm>
            <a:off x="10594974" y="1778000"/>
            <a:ext cx="19050" cy="82550"/>
          </a:xfrm>
          <a:custGeom>
            <a:avLst/>
            <a:gdLst>
              <a:gd name="T0" fmla="*/ 2 w 12"/>
              <a:gd name="T1" fmla="*/ 1 h 53"/>
              <a:gd name="T2" fmla="*/ 9 w 12"/>
              <a:gd name="T3" fmla="*/ 52 h 53"/>
              <a:gd name="T4" fmla="*/ 7 w 12"/>
              <a:gd name="T5" fmla="*/ 52 h 53"/>
              <a:gd name="T6" fmla="*/ 1 w 12"/>
              <a:gd name="T7" fmla="*/ 1 h 53"/>
              <a:gd name="T8" fmla="*/ 2 w 12"/>
              <a:gd name="T9" fmla="*/ 1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53">
                <a:moveTo>
                  <a:pt x="2" y="1"/>
                </a:moveTo>
                <a:cubicBezTo>
                  <a:pt x="9" y="17"/>
                  <a:pt x="12" y="35"/>
                  <a:pt x="9" y="52"/>
                </a:cubicBezTo>
                <a:cubicBezTo>
                  <a:pt x="9" y="53"/>
                  <a:pt x="7" y="53"/>
                  <a:pt x="7" y="52"/>
                </a:cubicBezTo>
                <a:cubicBezTo>
                  <a:pt x="4" y="35"/>
                  <a:pt x="7" y="18"/>
                  <a:pt x="1" y="1"/>
                </a:cubicBezTo>
                <a:cubicBezTo>
                  <a:pt x="0" y="1"/>
                  <a:pt x="1" y="0"/>
                  <a:pt x="2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3" name="Freeform 2509"/>
          <p:cNvSpPr>
            <a:spLocks/>
          </p:cNvSpPr>
          <p:nvPr/>
        </p:nvSpPr>
        <p:spPr bwMode="auto">
          <a:xfrm>
            <a:off x="10563224" y="1817688"/>
            <a:ext cx="26988" cy="71438"/>
          </a:xfrm>
          <a:custGeom>
            <a:avLst/>
            <a:gdLst>
              <a:gd name="T0" fmla="*/ 8 w 18"/>
              <a:gd name="T1" fmla="*/ 0 h 46"/>
              <a:gd name="T2" fmla="*/ 2 w 18"/>
              <a:gd name="T3" fmla="*/ 45 h 46"/>
              <a:gd name="T4" fmla="*/ 0 w 18"/>
              <a:gd name="T5" fmla="*/ 44 h 46"/>
              <a:gd name="T6" fmla="*/ 10 w 18"/>
              <a:gd name="T7" fmla="*/ 26 h 46"/>
              <a:gd name="T8" fmla="*/ 8 w 18"/>
              <a:gd name="T9" fmla="*/ 0 h 46"/>
              <a:gd name="T10" fmla="*/ 8 w 18"/>
              <a:gd name="T11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" h="46">
                <a:moveTo>
                  <a:pt x="8" y="0"/>
                </a:moveTo>
                <a:cubicBezTo>
                  <a:pt x="16" y="15"/>
                  <a:pt x="18" y="35"/>
                  <a:pt x="2" y="45"/>
                </a:cubicBezTo>
                <a:cubicBezTo>
                  <a:pt x="1" y="46"/>
                  <a:pt x="0" y="45"/>
                  <a:pt x="0" y="44"/>
                </a:cubicBezTo>
                <a:cubicBezTo>
                  <a:pt x="4" y="38"/>
                  <a:pt x="9" y="33"/>
                  <a:pt x="10" y="26"/>
                </a:cubicBezTo>
                <a:cubicBezTo>
                  <a:pt x="12" y="17"/>
                  <a:pt x="10" y="8"/>
                  <a:pt x="8" y="0"/>
                </a:cubicBezTo>
                <a:cubicBezTo>
                  <a:pt x="8" y="0"/>
                  <a:pt x="8" y="0"/>
                  <a:pt x="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4" name="Freeform 2510"/>
          <p:cNvSpPr>
            <a:spLocks/>
          </p:cNvSpPr>
          <p:nvPr/>
        </p:nvSpPr>
        <p:spPr bwMode="auto">
          <a:xfrm>
            <a:off x="10371137" y="1646238"/>
            <a:ext cx="26988" cy="49213"/>
          </a:xfrm>
          <a:custGeom>
            <a:avLst/>
            <a:gdLst>
              <a:gd name="T0" fmla="*/ 3 w 18"/>
              <a:gd name="T1" fmla="*/ 1 h 32"/>
              <a:gd name="T2" fmla="*/ 18 w 18"/>
              <a:gd name="T3" fmla="*/ 30 h 32"/>
              <a:gd name="T4" fmla="*/ 14 w 18"/>
              <a:gd name="T5" fmla="*/ 30 h 32"/>
              <a:gd name="T6" fmla="*/ 1 w 18"/>
              <a:gd name="T7" fmla="*/ 2 h 32"/>
              <a:gd name="T8" fmla="*/ 3 w 18"/>
              <a:gd name="T9" fmla="*/ 1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32">
                <a:moveTo>
                  <a:pt x="3" y="1"/>
                </a:moveTo>
                <a:cubicBezTo>
                  <a:pt x="11" y="8"/>
                  <a:pt x="17" y="19"/>
                  <a:pt x="18" y="30"/>
                </a:cubicBezTo>
                <a:cubicBezTo>
                  <a:pt x="18" y="32"/>
                  <a:pt x="14" y="32"/>
                  <a:pt x="14" y="30"/>
                </a:cubicBezTo>
                <a:cubicBezTo>
                  <a:pt x="14" y="20"/>
                  <a:pt x="9" y="10"/>
                  <a:pt x="1" y="2"/>
                </a:cubicBezTo>
                <a:cubicBezTo>
                  <a:pt x="0" y="1"/>
                  <a:pt x="2" y="0"/>
                  <a:pt x="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5" name="Freeform 2511"/>
          <p:cNvSpPr>
            <a:spLocks/>
          </p:cNvSpPr>
          <p:nvPr/>
        </p:nvSpPr>
        <p:spPr bwMode="auto">
          <a:xfrm>
            <a:off x="10466387" y="1084263"/>
            <a:ext cx="49213" cy="93663"/>
          </a:xfrm>
          <a:custGeom>
            <a:avLst/>
            <a:gdLst>
              <a:gd name="T0" fmla="*/ 3 w 32"/>
              <a:gd name="T1" fmla="*/ 60 h 60"/>
              <a:gd name="T2" fmla="*/ 1 w 32"/>
              <a:gd name="T3" fmla="*/ 58 h 60"/>
              <a:gd name="T4" fmla="*/ 16 w 32"/>
              <a:gd name="T5" fmla="*/ 37 h 60"/>
              <a:gd name="T6" fmla="*/ 28 w 32"/>
              <a:gd name="T7" fmla="*/ 2 h 60"/>
              <a:gd name="T8" fmla="*/ 32 w 32"/>
              <a:gd name="T9" fmla="*/ 2 h 60"/>
              <a:gd name="T10" fmla="*/ 23 w 32"/>
              <a:gd name="T11" fmla="*/ 33 h 60"/>
              <a:gd name="T12" fmla="*/ 3 w 32"/>
              <a:gd name="T13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60">
                <a:moveTo>
                  <a:pt x="3" y="60"/>
                </a:moveTo>
                <a:cubicBezTo>
                  <a:pt x="2" y="60"/>
                  <a:pt x="0" y="59"/>
                  <a:pt x="1" y="58"/>
                </a:cubicBezTo>
                <a:cubicBezTo>
                  <a:pt x="4" y="50"/>
                  <a:pt x="11" y="44"/>
                  <a:pt x="16" y="37"/>
                </a:cubicBezTo>
                <a:cubicBezTo>
                  <a:pt x="23" y="26"/>
                  <a:pt x="28" y="14"/>
                  <a:pt x="28" y="2"/>
                </a:cubicBezTo>
                <a:cubicBezTo>
                  <a:pt x="28" y="0"/>
                  <a:pt x="32" y="0"/>
                  <a:pt x="32" y="2"/>
                </a:cubicBezTo>
                <a:cubicBezTo>
                  <a:pt x="31" y="13"/>
                  <a:pt x="28" y="23"/>
                  <a:pt x="23" y="33"/>
                </a:cubicBezTo>
                <a:cubicBezTo>
                  <a:pt x="19" y="42"/>
                  <a:pt x="12" y="54"/>
                  <a:pt x="3" y="6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6" name="Freeform 2512"/>
          <p:cNvSpPr>
            <a:spLocks/>
          </p:cNvSpPr>
          <p:nvPr/>
        </p:nvSpPr>
        <p:spPr bwMode="auto">
          <a:xfrm>
            <a:off x="10525124" y="1120775"/>
            <a:ext cx="47625" cy="88900"/>
          </a:xfrm>
          <a:custGeom>
            <a:avLst/>
            <a:gdLst>
              <a:gd name="T0" fmla="*/ 10 w 30"/>
              <a:gd name="T1" fmla="*/ 35 h 57"/>
              <a:gd name="T2" fmla="*/ 23 w 30"/>
              <a:gd name="T3" fmla="*/ 3 h 57"/>
              <a:gd name="T4" fmla="*/ 30 w 30"/>
              <a:gd name="T5" fmla="*/ 4 h 57"/>
              <a:gd name="T6" fmla="*/ 21 w 30"/>
              <a:gd name="T7" fmla="*/ 33 h 57"/>
              <a:gd name="T8" fmla="*/ 7 w 30"/>
              <a:gd name="T9" fmla="*/ 56 h 57"/>
              <a:gd name="T10" fmla="*/ 3 w 30"/>
              <a:gd name="T11" fmla="*/ 55 h 57"/>
              <a:gd name="T12" fmla="*/ 10 w 30"/>
              <a:gd name="T13" fmla="*/ 3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57">
                <a:moveTo>
                  <a:pt x="10" y="35"/>
                </a:moveTo>
                <a:cubicBezTo>
                  <a:pt x="15" y="25"/>
                  <a:pt x="19" y="14"/>
                  <a:pt x="23" y="3"/>
                </a:cubicBezTo>
                <a:cubicBezTo>
                  <a:pt x="24" y="0"/>
                  <a:pt x="30" y="0"/>
                  <a:pt x="30" y="4"/>
                </a:cubicBezTo>
                <a:cubicBezTo>
                  <a:pt x="29" y="14"/>
                  <a:pt x="25" y="23"/>
                  <a:pt x="21" y="33"/>
                </a:cubicBezTo>
                <a:cubicBezTo>
                  <a:pt x="18" y="40"/>
                  <a:pt x="15" y="53"/>
                  <a:pt x="7" y="56"/>
                </a:cubicBezTo>
                <a:cubicBezTo>
                  <a:pt x="5" y="57"/>
                  <a:pt x="4" y="56"/>
                  <a:pt x="3" y="55"/>
                </a:cubicBezTo>
                <a:cubicBezTo>
                  <a:pt x="0" y="48"/>
                  <a:pt x="7" y="41"/>
                  <a:pt x="10" y="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7" name="Freeform 2513"/>
          <p:cNvSpPr>
            <a:spLocks/>
          </p:cNvSpPr>
          <p:nvPr/>
        </p:nvSpPr>
        <p:spPr bwMode="auto">
          <a:xfrm>
            <a:off x="10529887" y="1162050"/>
            <a:ext cx="82550" cy="125413"/>
          </a:xfrm>
          <a:custGeom>
            <a:avLst/>
            <a:gdLst>
              <a:gd name="T0" fmla="*/ 3 w 53"/>
              <a:gd name="T1" fmla="*/ 79 h 80"/>
              <a:gd name="T2" fmla="*/ 0 w 53"/>
              <a:gd name="T3" fmla="*/ 77 h 80"/>
              <a:gd name="T4" fmla="*/ 11 w 53"/>
              <a:gd name="T5" fmla="*/ 65 h 80"/>
              <a:gd name="T6" fmla="*/ 29 w 53"/>
              <a:gd name="T7" fmla="*/ 46 h 80"/>
              <a:gd name="T8" fmla="*/ 49 w 53"/>
              <a:gd name="T9" fmla="*/ 2 h 80"/>
              <a:gd name="T10" fmla="*/ 53 w 53"/>
              <a:gd name="T11" fmla="*/ 2 h 80"/>
              <a:gd name="T12" fmla="*/ 37 w 53"/>
              <a:gd name="T13" fmla="*/ 47 h 80"/>
              <a:gd name="T14" fmla="*/ 21 w 53"/>
              <a:gd name="T15" fmla="*/ 66 h 80"/>
              <a:gd name="T16" fmla="*/ 3 w 53"/>
              <a:gd name="T17" fmla="*/ 7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" h="80">
                <a:moveTo>
                  <a:pt x="3" y="79"/>
                </a:moveTo>
                <a:cubicBezTo>
                  <a:pt x="2" y="80"/>
                  <a:pt x="0" y="78"/>
                  <a:pt x="0" y="77"/>
                </a:cubicBezTo>
                <a:cubicBezTo>
                  <a:pt x="3" y="72"/>
                  <a:pt x="7" y="69"/>
                  <a:pt x="11" y="65"/>
                </a:cubicBezTo>
                <a:cubicBezTo>
                  <a:pt x="18" y="59"/>
                  <a:pt x="23" y="53"/>
                  <a:pt x="29" y="46"/>
                </a:cubicBezTo>
                <a:cubicBezTo>
                  <a:pt x="39" y="33"/>
                  <a:pt x="46" y="17"/>
                  <a:pt x="49" y="2"/>
                </a:cubicBezTo>
                <a:cubicBezTo>
                  <a:pt x="50" y="0"/>
                  <a:pt x="53" y="0"/>
                  <a:pt x="53" y="2"/>
                </a:cubicBezTo>
                <a:cubicBezTo>
                  <a:pt x="52" y="19"/>
                  <a:pt x="47" y="33"/>
                  <a:pt x="37" y="47"/>
                </a:cubicBezTo>
                <a:cubicBezTo>
                  <a:pt x="33" y="54"/>
                  <a:pt x="27" y="60"/>
                  <a:pt x="21" y="66"/>
                </a:cubicBezTo>
                <a:cubicBezTo>
                  <a:pt x="16" y="71"/>
                  <a:pt x="11" y="78"/>
                  <a:pt x="3" y="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8" name="Freeform 2514"/>
          <p:cNvSpPr>
            <a:spLocks/>
          </p:cNvSpPr>
          <p:nvPr/>
        </p:nvSpPr>
        <p:spPr bwMode="auto">
          <a:xfrm>
            <a:off x="10572749" y="1241425"/>
            <a:ext cx="71438" cy="84138"/>
          </a:xfrm>
          <a:custGeom>
            <a:avLst/>
            <a:gdLst>
              <a:gd name="T0" fmla="*/ 1 w 46"/>
              <a:gd name="T1" fmla="*/ 50 h 54"/>
              <a:gd name="T2" fmla="*/ 25 w 46"/>
              <a:gd name="T3" fmla="*/ 30 h 54"/>
              <a:gd name="T4" fmla="*/ 44 w 46"/>
              <a:gd name="T5" fmla="*/ 1 h 54"/>
              <a:gd name="T6" fmla="*/ 46 w 46"/>
              <a:gd name="T7" fmla="*/ 1 h 54"/>
              <a:gd name="T8" fmla="*/ 32 w 46"/>
              <a:gd name="T9" fmla="*/ 31 h 54"/>
              <a:gd name="T10" fmla="*/ 4 w 46"/>
              <a:gd name="T11" fmla="*/ 53 h 54"/>
              <a:gd name="T12" fmla="*/ 1 w 46"/>
              <a:gd name="T13" fmla="*/ 5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" h="54">
                <a:moveTo>
                  <a:pt x="1" y="50"/>
                </a:moveTo>
                <a:cubicBezTo>
                  <a:pt x="7" y="42"/>
                  <a:pt x="18" y="37"/>
                  <a:pt x="25" y="30"/>
                </a:cubicBezTo>
                <a:cubicBezTo>
                  <a:pt x="33" y="22"/>
                  <a:pt x="40" y="11"/>
                  <a:pt x="44" y="1"/>
                </a:cubicBezTo>
                <a:cubicBezTo>
                  <a:pt x="44" y="0"/>
                  <a:pt x="46" y="0"/>
                  <a:pt x="46" y="1"/>
                </a:cubicBezTo>
                <a:cubicBezTo>
                  <a:pt x="45" y="13"/>
                  <a:pt x="40" y="22"/>
                  <a:pt x="32" y="31"/>
                </a:cubicBezTo>
                <a:cubicBezTo>
                  <a:pt x="26" y="39"/>
                  <a:pt x="15" y="51"/>
                  <a:pt x="4" y="53"/>
                </a:cubicBezTo>
                <a:cubicBezTo>
                  <a:pt x="2" y="54"/>
                  <a:pt x="0" y="52"/>
                  <a:pt x="1" y="5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9" name="Freeform 2515"/>
          <p:cNvSpPr>
            <a:spLocks/>
          </p:cNvSpPr>
          <p:nvPr/>
        </p:nvSpPr>
        <p:spPr bwMode="auto">
          <a:xfrm>
            <a:off x="10591799" y="1311275"/>
            <a:ext cx="95250" cy="74613"/>
          </a:xfrm>
          <a:custGeom>
            <a:avLst/>
            <a:gdLst>
              <a:gd name="T0" fmla="*/ 59 w 61"/>
              <a:gd name="T1" fmla="*/ 0 h 48"/>
              <a:gd name="T2" fmla="*/ 60 w 61"/>
              <a:gd name="T3" fmla="*/ 0 h 48"/>
              <a:gd name="T4" fmla="*/ 5 w 61"/>
              <a:gd name="T5" fmla="*/ 46 h 48"/>
              <a:gd name="T6" fmla="*/ 3 w 61"/>
              <a:gd name="T7" fmla="*/ 42 h 48"/>
              <a:gd name="T8" fmla="*/ 59 w 61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" h="48">
                <a:moveTo>
                  <a:pt x="59" y="0"/>
                </a:moveTo>
                <a:cubicBezTo>
                  <a:pt x="59" y="0"/>
                  <a:pt x="60" y="0"/>
                  <a:pt x="60" y="0"/>
                </a:cubicBezTo>
                <a:cubicBezTo>
                  <a:pt x="61" y="27"/>
                  <a:pt x="25" y="34"/>
                  <a:pt x="5" y="46"/>
                </a:cubicBezTo>
                <a:cubicBezTo>
                  <a:pt x="3" y="48"/>
                  <a:pt x="0" y="44"/>
                  <a:pt x="3" y="42"/>
                </a:cubicBezTo>
                <a:cubicBezTo>
                  <a:pt x="22" y="31"/>
                  <a:pt x="56" y="25"/>
                  <a:pt x="5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0" name="Freeform 2516"/>
          <p:cNvSpPr>
            <a:spLocks/>
          </p:cNvSpPr>
          <p:nvPr/>
        </p:nvSpPr>
        <p:spPr bwMode="auto">
          <a:xfrm>
            <a:off x="10353674" y="1152525"/>
            <a:ext cx="55563" cy="38100"/>
          </a:xfrm>
          <a:custGeom>
            <a:avLst/>
            <a:gdLst>
              <a:gd name="T0" fmla="*/ 2 w 36"/>
              <a:gd name="T1" fmla="*/ 23 h 25"/>
              <a:gd name="T2" fmla="*/ 2 w 36"/>
              <a:gd name="T3" fmla="*/ 19 h 25"/>
              <a:gd name="T4" fmla="*/ 32 w 36"/>
              <a:gd name="T5" fmla="*/ 2 h 25"/>
              <a:gd name="T6" fmla="*/ 36 w 36"/>
              <a:gd name="T7" fmla="*/ 3 h 25"/>
              <a:gd name="T8" fmla="*/ 2 w 36"/>
              <a:gd name="T9" fmla="*/ 2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25">
                <a:moveTo>
                  <a:pt x="2" y="23"/>
                </a:moveTo>
                <a:cubicBezTo>
                  <a:pt x="0" y="23"/>
                  <a:pt x="0" y="20"/>
                  <a:pt x="2" y="19"/>
                </a:cubicBezTo>
                <a:cubicBezTo>
                  <a:pt x="15" y="17"/>
                  <a:pt x="28" y="15"/>
                  <a:pt x="32" y="2"/>
                </a:cubicBezTo>
                <a:cubicBezTo>
                  <a:pt x="33" y="0"/>
                  <a:pt x="36" y="1"/>
                  <a:pt x="36" y="3"/>
                </a:cubicBezTo>
                <a:cubicBezTo>
                  <a:pt x="32" y="17"/>
                  <a:pt x="17" y="25"/>
                  <a:pt x="2" y="2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1" name="Freeform 2517"/>
          <p:cNvSpPr>
            <a:spLocks/>
          </p:cNvSpPr>
          <p:nvPr/>
        </p:nvSpPr>
        <p:spPr bwMode="auto">
          <a:xfrm>
            <a:off x="10339387" y="1227138"/>
            <a:ext cx="82550" cy="14288"/>
          </a:xfrm>
          <a:custGeom>
            <a:avLst/>
            <a:gdLst>
              <a:gd name="T0" fmla="*/ 50 w 53"/>
              <a:gd name="T1" fmla="*/ 7 h 10"/>
              <a:gd name="T2" fmla="*/ 1 w 53"/>
              <a:gd name="T3" fmla="*/ 6 h 10"/>
              <a:gd name="T4" fmla="*/ 1 w 53"/>
              <a:gd name="T5" fmla="*/ 3 h 10"/>
              <a:gd name="T6" fmla="*/ 50 w 53"/>
              <a:gd name="T7" fmla="*/ 2 h 10"/>
              <a:gd name="T8" fmla="*/ 50 w 53"/>
              <a:gd name="T9" fmla="*/ 7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" h="10">
                <a:moveTo>
                  <a:pt x="50" y="7"/>
                </a:moveTo>
                <a:cubicBezTo>
                  <a:pt x="34" y="8"/>
                  <a:pt x="17" y="10"/>
                  <a:pt x="1" y="6"/>
                </a:cubicBezTo>
                <a:cubicBezTo>
                  <a:pt x="0" y="6"/>
                  <a:pt x="0" y="4"/>
                  <a:pt x="1" y="3"/>
                </a:cubicBezTo>
                <a:cubicBezTo>
                  <a:pt x="17" y="0"/>
                  <a:pt x="34" y="2"/>
                  <a:pt x="50" y="2"/>
                </a:cubicBezTo>
                <a:cubicBezTo>
                  <a:pt x="53" y="3"/>
                  <a:pt x="53" y="7"/>
                  <a:pt x="50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2" name="Freeform 2518"/>
          <p:cNvSpPr>
            <a:spLocks/>
          </p:cNvSpPr>
          <p:nvPr/>
        </p:nvSpPr>
        <p:spPr bwMode="auto">
          <a:xfrm>
            <a:off x="10336212" y="1271588"/>
            <a:ext cx="84138" cy="28575"/>
          </a:xfrm>
          <a:custGeom>
            <a:avLst/>
            <a:gdLst>
              <a:gd name="T0" fmla="*/ 2 w 54"/>
              <a:gd name="T1" fmla="*/ 11 h 19"/>
              <a:gd name="T2" fmla="*/ 25 w 54"/>
              <a:gd name="T3" fmla="*/ 7 h 19"/>
              <a:gd name="T4" fmla="*/ 51 w 54"/>
              <a:gd name="T5" fmla="*/ 0 h 19"/>
              <a:gd name="T6" fmla="*/ 53 w 54"/>
              <a:gd name="T7" fmla="*/ 2 h 19"/>
              <a:gd name="T8" fmla="*/ 30 w 54"/>
              <a:gd name="T9" fmla="*/ 13 h 19"/>
              <a:gd name="T10" fmla="*/ 2 w 54"/>
              <a:gd name="T11" fmla="*/ 16 h 19"/>
              <a:gd name="T12" fmla="*/ 2 w 54"/>
              <a:gd name="T13" fmla="*/ 11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" h="19">
                <a:moveTo>
                  <a:pt x="2" y="11"/>
                </a:moveTo>
                <a:cubicBezTo>
                  <a:pt x="9" y="8"/>
                  <a:pt x="17" y="9"/>
                  <a:pt x="25" y="7"/>
                </a:cubicBezTo>
                <a:cubicBezTo>
                  <a:pt x="33" y="6"/>
                  <a:pt x="43" y="3"/>
                  <a:pt x="51" y="0"/>
                </a:cubicBezTo>
                <a:cubicBezTo>
                  <a:pt x="52" y="0"/>
                  <a:pt x="54" y="1"/>
                  <a:pt x="53" y="2"/>
                </a:cubicBezTo>
                <a:cubicBezTo>
                  <a:pt x="46" y="7"/>
                  <a:pt x="38" y="11"/>
                  <a:pt x="30" y="13"/>
                </a:cubicBezTo>
                <a:cubicBezTo>
                  <a:pt x="22" y="16"/>
                  <a:pt x="10" y="19"/>
                  <a:pt x="2" y="16"/>
                </a:cubicBezTo>
                <a:cubicBezTo>
                  <a:pt x="0" y="15"/>
                  <a:pt x="1" y="12"/>
                  <a:pt x="2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3" name="Freeform 2519"/>
          <p:cNvSpPr>
            <a:spLocks/>
          </p:cNvSpPr>
          <p:nvPr/>
        </p:nvSpPr>
        <p:spPr bwMode="auto">
          <a:xfrm>
            <a:off x="10337799" y="1300163"/>
            <a:ext cx="69850" cy="44450"/>
          </a:xfrm>
          <a:custGeom>
            <a:avLst/>
            <a:gdLst>
              <a:gd name="T0" fmla="*/ 1 w 45"/>
              <a:gd name="T1" fmla="*/ 18 h 28"/>
              <a:gd name="T2" fmla="*/ 23 w 45"/>
              <a:gd name="T3" fmla="*/ 16 h 28"/>
              <a:gd name="T4" fmla="*/ 43 w 45"/>
              <a:gd name="T5" fmla="*/ 1 h 28"/>
              <a:gd name="T6" fmla="*/ 45 w 45"/>
              <a:gd name="T7" fmla="*/ 1 h 28"/>
              <a:gd name="T8" fmla="*/ 33 w 45"/>
              <a:gd name="T9" fmla="*/ 22 h 28"/>
              <a:gd name="T10" fmla="*/ 1 w 45"/>
              <a:gd name="T11" fmla="*/ 21 h 28"/>
              <a:gd name="T12" fmla="*/ 1 w 45"/>
              <a:gd name="T13" fmla="*/ 1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" h="28">
                <a:moveTo>
                  <a:pt x="1" y="18"/>
                </a:moveTo>
                <a:cubicBezTo>
                  <a:pt x="7" y="14"/>
                  <a:pt x="17" y="17"/>
                  <a:pt x="23" y="16"/>
                </a:cubicBezTo>
                <a:cubicBezTo>
                  <a:pt x="33" y="15"/>
                  <a:pt x="42" y="10"/>
                  <a:pt x="43" y="1"/>
                </a:cubicBezTo>
                <a:cubicBezTo>
                  <a:pt x="43" y="0"/>
                  <a:pt x="45" y="0"/>
                  <a:pt x="45" y="1"/>
                </a:cubicBezTo>
                <a:cubicBezTo>
                  <a:pt x="45" y="9"/>
                  <a:pt x="43" y="18"/>
                  <a:pt x="33" y="22"/>
                </a:cubicBezTo>
                <a:cubicBezTo>
                  <a:pt x="25" y="24"/>
                  <a:pt x="7" y="28"/>
                  <a:pt x="1" y="21"/>
                </a:cubicBezTo>
                <a:cubicBezTo>
                  <a:pt x="0" y="20"/>
                  <a:pt x="0" y="18"/>
                  <a:pt x="1" y="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4" name="Freeform 2520"/>
          <p:cNvSpPr>
            <a:spLocks/>
          </p:cNvSpPr>
          <p:nvPr/>
        </p:nvSpPr>
        <p:spPr bwMode="auto">
          <a:xfrm>
            <a:off x="10325099" y="1350963"/>
            <a:ext cx="96838" cy="57150"/>
          </a:xfrm>
          <a:custGeom>
            <a:avLst/>
            <a:gdLst>
              <a:gd name="T0" fmla="*/ 2 w 62"/>
              <a:gd name="T1" fmla="*/ 21 h 37"/>
              <a:gd name="T2" fmla="*/ 4 w 62"/>
              <a:gd name="T3" fmla="*/ 17 h 37"/>
              <a:gd name="T4" fmla="*/ 30 w 62"/>
              <a:gd name="T5" fmla="*/ 17 h 37"/>
              <a:gd name="T6" fmla="*/ 57 w 62"/>
              <a:gd name="T7" fmla="*/ 2 h 37"/>
              <a:gd name="T8" fmla="*/ 61 w 62"/>
              <a:gd name="T9" fmla="*/ 4 h 37"/>
              <a:gd name="T10" fmla="*/ 2 w 62"/>
              <a:gd name="T11" fmla="*/ 21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2" h="37">
                <a:moveTo>
                  <a:pt x="2" y="21"/>
                </a:moveTo>
                <a:cubicBezTo>
                  <a:pt x="0" y="19"/>
                  <a:pt x="1" y="16"/>
                  <a:pt x="4" y="17"/>
                </a:cubicBezTo>
                <a:cubicBezTo>
                  <a:pt x="13" y="18"/>
                  <a:pt x="21" y="19"/>
                  <a:pt x="30" y="17"/>
                </a:cubicBezTo>
                <a:cubicBezTo>
                  <a:pt x="41" y="15"/>
                  <a:pt x="50" y="9"/>
                  <a:pt x="57" y="2"/>
                </a:cubicBezTo>
                <a:cubicBezTo>
                  <a:pt x="59" y="0"/>
                  <a:pt x="62" y="2"/>
                  <a:pt x="61" y="4"/>
                </a:cubicBezTo>
                <a:cubicBezTo>
                  <a:pt x="48" y="20"/>
                  <a:pt x="22" y="37"/>
                  <a:pt x="2" y="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5" name="Freeform 2521"/>
          <p:cNvSpPr>
            <a:spLocks/>
          </p:cNvSpPr>
          <p:nvPr/>
        </p:nvSpPr>
        <p:spPr bwMode="auto">
          <a:xfrm>
            <a:off x="10244137" y="1084263"/>
            <a:ext cx="49213" cy="95250"/>
          </a:xfrm>
          <a:custGeom>
            <a:avLst/>
            <a:gdLst>
              <a:gd name="T0" fmla="*/ 13 w 31"/>
              <a:gd name="T1" fmla="*/ 1 h 61"/>
              <a:gd name="T2" fmla="*/ 16 w 31"/>
              <a:gd name="T3" fmla="*/ 2 h 61"/>
              <a:gd name="T4" fmla="*/ 30 w 31"/>
              <a:gd name="T5" fmla="*/ 58 h 61"/>
              <a:gd name="T6" fmla="*/ 27 w 31"/>
              <a:gd name="T7" fmla="*/ 60 h 61"/>
              <a:gd name="T8" fmla="*/ 13 w 31"/>
              <a:gd name="T9" fmla="*/ 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61">
                <a:moveTo>
                  <a:pt x="13" y="1"/>
                </a:moveTo>
                <a:cubicBezTo>
                  <a:pt x="14" y="0"/>
                  <a:pt x="16" y="1"/>
                  <a:pt x="16" y="2"/>
                </a:cubicBezTo>
                <a:cubicBezTo>
                  <a:pt x="8" y="21"/>
                  <a:pt x="26" y="40"/>
                  <a:pt x="30" y="58"/>
                </a:cubicBezTo>
                <a:cubicBezTo>
                  <a:pt x="31" y="59"/>
                  <a:pt x="28" y="61"/>
                  <a:pt x="27" y="60"/>
                </a:cubicBezTo>
                <a:cubicBezTo>
                  <a:pt x="13" y="45"/>
                  <a:pt x="0" y="19"/>
                  <a:pt x="1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6" name="Freeform 2522"/>
          <p:cNvSpPr>
            <a:spLocks/>
          </p:cNvSpPr>
          <p:nvPr/>
        </p:nvSpPr>
        <p:spPr bwMode="auto">
          <a:xfrm>
            <a:off x="10217149" y="1135063"/>
            <a:ext cx="42863" cy="92075"/>
          </a:xfrm>
          <a:custGeom>
            <a:avLst/>
            <a:gdLst>
              <a:gd name="T0" fmla="*/ 4 w 28"/>
              <a:gd name="T1" fmla="*/ 1 h 60"/>
              <a:gd name="T2" fmla="*/ 6 w 28"/>
              <a:gd name="T3" fmla="*/ 1 h 60"/>
              <a:gd name="T4" fmla="*/ 10 w 28"/>
              <a:gd name="T5" fmla="*/ 31 h 60"/>
              <a:gd name="T6" fmla="*/ 27 w 28"/>
              <a:gd name="T7" fmla="*/ 57 h 60"/>
              <a:gd name="T8" fmla="*/ 24 w 28"/>
              <a:gd name="T9" fmla="*/ 59 h 60"/>
              <a:gd name="T10" fmla="*/ 4 w 28"/>
              <a:gd name="T11" fmla="*/ 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" h="60">
                <a:moveTo>
                  <a:pt x="4" y="1"/>
                </a:moveTo>
                <a:cubicBezTo>
                  <a:pt x="4" y="0"/>
                  <a:pt x="6" y="0"/>
                  <a:pt x="6" y="1"/>
                </a:cubicBezTo>
                <a:cubicBezTo>
                  <a:pt x="5" y="12"/>
                  <a:pt x="6" y="21"/>
                  <a:pt x="10" y="31"/>
                </a:cubicBezTo>
                <a:cubicBezTo>
                  <a:pt x="13" y="41"/>
                  <a:pt x="21" y="48"/>
                  <a:pt x="27" y="57"/>
                </a:cubicBezTo>
                <a:cubicBezTo>
                  <a:pt x="28" y="58"/>
                  <a:pt x="26" y="60"/>
                  <a:pt x="24" y="59"/>
                </a:cubicBezTo>
                <a:cubicBezTo>
                  <a:pt x="4" y="46"/>
                  <a:pt x="0" y="22"/>
                  <a:pt x="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7" name="Freeform 2523"/>
          <p:cNvSpPr>
            <a:spLocks/>
          </p:cNvSpPr>
          <p:nvPr/>
        </p:nvSpPr>
        <p:spPr bwMode="auto">
          <a:xfrm>
            <a:off x="10171112" y="1187450"/>
            <a:ext cx="57150" cy="98425"/>
          </a:xfrm>
          <a:custGeom>
            <a:avLst/>
            <a:gdLst>
              <a:gd name="T0" fmla="*/ 5 w 36"/>
              <a:gd name="T1" fmla="*/ 1 h 63"/>
              <a:gd name="T2" fmla="*/ 7 w 36"/>
              <a:gd name="T3" fmla="*/ 1 h 63"/>
              <a:gd name="T4" fmla="*/ 17 w 36"/>
              <a:gd name="T5" fmla="*/ 35 h 63"/>
              <a:gd name="T6" fmla="*/ 30 w 36"/>
              <a:gd name="T7" fmla="*/ 52 h 63"/>
              <a:gd name="T8" fmla="*/ 36 w 36"/>
              <a:gd name="T9" fmla="*/ 61 h 63"/>
              <a:gd name="T10" fmla="*/ 34 w 36"/>
              <a:gd name="T11" fmla="*/ 63 h 63"/>
              <a:gd name="T12" fmla="*/ 10 w 36"/>
              <a:gd name="T13" fmla="*/ 38 h 63"/>
              <a:gd name="T14" fmla="*/ 5 w 36"/>
              <a:gd name="T15" fmla="*/ 1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" h="63">
                <a:moveTo>
                  <a:pt x="5" y="1"/>
                </a:moveTo>
                <a:cubicBezTo>
                  <a:pt x="5" y="0"/>
                  <a:pt x="7" y="0"/>
                  <a:pt x="7" y="1"/>
                </a:cubicBezTo>
                <a:cubicBezTo>
                  <a:pt x="9" y="13"/>
                  <a:pt x="11" y="24"/>
                  <a:pt x="17" y="35"/>
                </a:cubicBezTo>
                <a:cubicBezTo>
                  <a:pt x="21" y="41"/>
                  <a:pt x="25" y="46"/>
                  <a:pt x="30" y="52"/>
                </a:cubicBezTo>
                <a:cubicBezTo>
                  <a:pt x="33" y="55"/>
                  <a:pt x="36" y="56"/>
                  <a:pt x="36" y="61"/>
                </a:cubicBezTo>
                <a:cubicBezTo>
                  <a:pt x="36" y="62"/>
                  <a:pt x="35" y="63"/>
                  <a:pt x="34" y="63"/>
                </a:cubicBezTo>
                <a:cubicBezTo>
                  <a:pt x="23" y="63"/>
                  <a:pt x="14" y="46"/>
                  <a:pt x="10" y="38"/>
                </a:cubicBezTo>
                <a:cubicBezTo>
                  <a:pt x="4" y="28"/>
                  <a:pt x="0" y="13"/>
                  <a:pt x="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8" name="Freeform 2524"/>
          <p:cNvSpPr>
            <a:spLocks/>
          </p:cNvSpPr>
          <p:nvPr/>
        </p:nvSpPr>
        <p:spPr bwMode="auto">
          <a:xfrm>
            <a:off x="10125074" y="1219200"/>
            <a:ext cx="69850" cy="106363"/>
          </a:xfrm>
          <a:custGeom>
            <a:avLst/>
            <a:gdLst>
              <a:gd name="T0" fmla="*/ 14 w 45"/>
              <a:gd name="T1" fmla="*/ 36 h 69"/>
              <a:gd name="T2" fmla="*/ 1 w 45"/>
              <a:gd name="T3" fmla="*/ 0 h 69"/>
              <a:gd name="T4" fmla="*/ 2 w 45"/>
              <a:gd name="T5" fmla="*/ 0 h 69"/>
              <a:gd name="T6" fmla="*/ 23 w 45"/>
              <a:gd name="T7" fmla="*/ 37 h 69"/>
              <a:gd name="T8" fmla="*/ 45 w 45"/>
              <a:gd name="T9" fmla="*/ 66 h 69"/>
              <a:gd name="T10" fmla="*/ 42 w 45"/>
              <a:gd name="T11" fmla="*/ 68 h 69"/>
              <a:gd name="T12" fmla="*/ 14 w 45"/>
              <a:gd name="T13" fmla="*/ 3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" h="69">
                <a:moveTo>
                  <a:pt x="14" y="36"/>
                </a:moveTo>
                <a:cubicBezTo>
                  <a:pt x="6" y="25"/>
                  <a:pt x="0" y="14"/>
                  <a:pt x="1" y="0"/>
                </a:cubicBezTo>
                <a:cubicBezTo>
                  <a:pt x="1" y="0"/>
                  <a:pt x="2" y="0"/>
                  <a:pt x="2" y="0"/>
                </a:cubicBezTo>
                <a:cubicBezTo>
                  <a:pt x="4" y="14"/>
                  <a:pt x="14" y="26"/>
                  <a:pt x="23" y="37"/>
                </a:cubicBezTo>
                <a:cubicBezTo>
                  <a:pt x="31" y="45"/>
                  <a:pt x="43" y="55"/>
                  <a:pt x="45" y="66"/>
                </a:cubicBezTo>
                <a:cubicBezTo>
                  <a:pt x="45" y="67"/>
                  <a:pt x="44" y="69"/>
                  <a:pt x="42" y="68"/>
                </a:cubicBezTo>
                <a:cubicBezTo>
                  <a:pt x="31" y="60"/>
                  <a:pt x="22" y="46"/>
                  <a:pt x="14" y="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9" name="Freeform 2525"/>
          <p:cNvSpPr>
            <a:spLocks/>
          </p:cNvSpPr>
          <p:nvPr/>
        </p:nvSpPr>
        <p:spPr bwMode="auto">
          <a:xfrm>
            <a:off x="10113962" y="1284288"/>
            <a:ext cx="71438" cy="80963"/>
          </a:xfrm>
          <a:custGeom>
            <a:avLst/>
            <a:gdLst>
              <a:gd name="T0" fmla="*/ 3 w 46"/>
              <a:gd name="T1" fmla="*/ 2 h 52"/>
              <a:gd name="T2" fmla="*/ 18 w 46"/>
              <a:gd name="T3" fmla="*/ 30 h 52"/>
              <a:gd name="T4" fmla="*/ 45 w 46"/>
              <a:gd name="T5" fmla="*/ 48 h 52"/>
              <a:gd name="T6" fmla="*/ 43 w 46"/>
              <a:gd name="T7" fmla="*/ 52 h 52"/>
              <a:gd name="T8" fmla="*/ 14 w 46"/>
              <a:gd name="T9" fmla="*/ 33 h 52"/>
              <a:gd name="T10" fmla="*/ 0 w 46"/>
              <a:gd name="T11" fmla="*/ 2 h 52"/>
              <a:gd name="T12" fmla="*/ 3 w 46"/>
              <a:gd name="T13" fmla="*/ 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" h="52">
                <a:moveTo>
                  <a:pt x="3" y="2"/>
                </a:moveTo>
                <a:cubicBezTo>
                  <a:pt x="6" y="12"/>
                  <a:pt x="10" y="22"/>
                  <a:pt x="18" y="30"/>
                </a:cubicBezTo>
                <a:cubicBezTo>
                  <a:pt x="25" y="38"/>
                  <a:pt x="37" y="41"/>
                  <a:pt x="45" y="48"/>
                </a:cubicBezTo>
                <a:cubicBezTo>
                  <a:pt x="46" y="49"/>
                  <a:pt x="45" y="52"/>
                  <a:pt x="43" y="52"/>
                </a:cubicBezTo>
                <a:cubicBezTo>
                  <a:pt x="31" y="51"/>
                  <a:pt x="21" y="41"/>
                  <a:pt x="14" y="33"/>
                </a:cubicBezTo>
                <a:cubicBezTo>
                  <a:pt x="6" y="25"/>
                  <a:pt x="2" y="14"/>
                  <a:pt x="0" y="2"/>
                </a:cubicBezTo>
                <a:cubicBezTo>
                  <a:pt x="0" y="1"/>
                  <a:pt x="3" y="0"/>
                  <a:pt x="3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40" name="Freeform 2526"/>
          <p:cNvSpPr>
            <a:spLocks/>
          </p:cNvSpPr>
          <p:nvPr/>
        </p:nvSpPr>
        <p:spPr bwMode="auto">
          <a:xfrm>
            <a:off x="10125074" y="1358900"/>
            <a:ext cx="60325" cy="63500"/>
          </a:xfrm>
          <a:custGeom>
            <a:avLst/>
            <a:gdLst>
              <a:gd name="T0" fmla="*/ 3 w 39"/>
              <a:gd name="T1" fmla="*/ 1 h 41"/>
              <a:gd name="T2" fmla="*/ 18 w 39"/>
              <a:gd name="T3" fmla="*/ 22 h 41"/>
              <a:gd name="T4" fmla="*/ 37 w 39"/>
              <a:gd name="T5" fmla="*/ 38 h 41"/>
              <a:gd name="T6" fmla="*/ 36 w 39"/>
              <a:gd name="T7" fmla="*/ 41 h 41"/>
              <a:gd name="T8" fmla="*/ 0 w 39"/>
              <a:gd name="T9" fmla="*/ 2 h 41"/>
              <a:gd name="T10" fmla="*/ 3 w 39"/>
              <a:gd name="T11" fmla="*/ 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" h="41">
                <a:moveTo>
                  <a:pt x="3" y="1"/>
                </a:moveTo>
                <a:cubicBezTo>
                  <a:pt x="7" y="8"/>
                  <a:pt x="12" y="15"/>
                  <a:pt x="18" y="22"/>
                </a:cubicBezTo>
                <a:cubicBezTo>
                  <a:pt x="23" y="28"/>
                  <a:pt x="31" y="32"/>
                  <a:pt x="37" y="38"/>
                </a:cubicBezTo>
                <a:cubicBezTo>
                  <a:pt x="39" y="39"/>
                  <a:pt x="37" y="41"/>
                  <a:pt x="36" y="41"/>
                </a:cubicBezTo>
                <a:cubicBezTo>
                  <a:pt x="18" y="35"/>
                  <a:pt x="6" y="17"/>
                  <a:pt x="0" y="2"/>
                </a:cubicBezTo>
                <a:cubicBezTo>
                  <a:pt x="0" y="0"/>
                  <a:pt x="2" y="0"/>
                  <a:pt x="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41" name="Freeform 2527"/>
          <p:cNvSpPr>
            <a:spLocks noEditPoints="1"/>
          </p:cNvSpPr>
          <p:nvPr/>
        </p:nvSpPr>
        <p:spPr bwMode="auto">
          <a:xfrm>
            <a:off x="10002837" y="868363"/>
            <a:ext cx="785813" cy="1068388"/>
          </a:xfrm>
          <a:custGeom>
            <a:avLst/>
            <a:gdLst>
              <a:gd name="T0" fmla="*/ 125 w 506"/>
              <a:gd name="T1" fmla="*/ 419 h 688"/>
              <a:gd name="T2" fmla="*/ 176 w 506"/>
              <a:gd name="T3" fmla="*/ 244 h 688"/>
              <a:gd name="T4" fmla="*/ 308 w 506"/>
              <a:gd name="T5" fmla="*/ 320 h 688"/>
              <a:gd name="T6" fmla="*/ 318 w 506"/>
              <a:gd name="T7" fmla="*/ 313 h 688"/>
              <a:gd name="T8" fmla="*/ 259 w 506"/>
              <a:gd name="T9" fmla="*/ 118 h 688"/>
              <a:gd name="T10" fmla="*/ 268 w 506"/>
              <a:gd name="T11" fmla="*/ 118 h 688"/>
              <a:gd name="T12" fmla="*/ 397 w 506"/>
              <a:gd name="T13" fmla="*/ 342 h 688"/>
              <a:gd name="T14" fmla="*/ 220 w 506"/>
              <a:gd name="T15" fmla="*/ 355 h 688"/>
              <a:gd name="T16" fmla="*/ 221 w 506"/>
              <a:gd name="T17" fmla="*/ 367 h 688"/>
              <a:gd name="T18" fmla="*/ 226 w 506"/>
              <a:gd name="T19" fmla="*/ 437 h 688"/>
              <a:gd name="T20" fmla="*/ 232 w 506"/>
              <a:gd name="T21" fmla="*/ 470 h 688"/>
              <a:gd name="T22" fmla="*/ 234 w 506"/>
              <a:gd name="T23" fmla="*/ 467 h 688"/>
              <a:gd name="T24" fmla="*/ 252 w 506"/>
              <a:gd name="T25" fmla="*/ 469 h 688"/>
              <a:gd name="T26" fmla="*/ 238 w 506"/>
              <a:gd name="T27" fmla="*/ 437 h 688"/>
              <a:gd name="T28" fmla="*/ 238 w 506"/>
              <a:gd name="T29" fmla="*/ 412 h 688"/>
              <a:gd name="T30" fmla="*/ 260 w 506"/>
              <a:gd name="T31" fmla="*/ 553 h 688"/>
              <a:gd name="T32" fmla="*/ 252 w 506"/>
              <a:gd name="T33" fmla="*/ 553 h 688"/>
              <a:gd name="T34" fmla="*/ 262 w 506"/>
              <a:gd name="T35" fmla="*/ 594 h 688"/>
              <a:gd name="T36" fmla="*/ 402 w 506"/>
              <a:gd name="T37" fmla="*/ 589 h 688"/>
              <a:gd name="T38" fmla="*/ 382 w 506"/>
              <a:gd name="T39" fmla="*/ 644 h 688"/>
              <a:gd name="T40" fmla="*/ 355 w 506"/>
              <a:gd name="T41" fmla="*/ 643 h 688"/>
              <a:gd name="T42" fmla="*/ 322 w 506"/>
              <a:gd name="T43" fmla="*/ 657 h 688"/>
              <a:gd name="T44" fmla="*/ 271 w 506"/>
              <a:gd name="T45" fmla="*/ 652 h 688"/>
              <a:gd name="T46" fmla="*/ 255 w 506"/>
              <a:gd name="T47" fmla="*/ 638 h 688"/>
              <a:gd name="T48" fmla="*/ 267 w 506"/>
              <a:gd name="T49" fmla="*/ 636 h 688"/>
              <a:gd name="T50" fmla="*/ 258 w 506"/>
              <a:gd name="T51" fmla="*/ 622 h 688"/>
              <a:gd name="T52" fmla="*/ 235 w 506"/>
              <a:gd name="T53" fmla="*/ 597 h 688"/>
              <a:gd name="T54" fmla="*/ 239 w 506"/>
              <a:gd name="T55" fmla="*/ 581 h 688"/>
              <a:gd name="T56" fmla="*/ 217 w 506"/>
              <a:gd name="T57" fmla="*/ 619 h 688"/>
              <a:gd name="T58" fmla="*/ 385 w 506"/>
              <a:gd name="T59" fmla="*/ 659 h 688"/>
              <a:gd name="T60" fmla="*/ 403 w 506"/>
              <a:gd name="T61" fmla="*/ 581 h 688"/>
              <a:gd name="T62" fmla="*/ 272 w 506"/>
              <a:gd name="T63" fmla="*/ 592 h 688"/>
              <a:gd name="T64" fmla="*/ 255 w 506"/>
              <a:gd name="T65" fmla="*/ 374 h 688"/>
              <a:gd name="T66" fmla="*/ 329 w 506"/>
              <a:gd name="T67" fmla="*/ 425 h 688"/>
              <a:gd name="T68" fmla="*/ 362 w 506"/>
              <a:gd name="T69" fmla="*/ 362 h 688"/>
              <a:gd name="T70" fmla="*/ 502 w 506"/>
              <a:gd name="T71" fmla="*/ 385 h 688"/>
              <a:gd name="T72" fmla="*/ 248 w 506"/>
              <a:gd name="T73" fmla="*/ 6 h 688"/>
              <a:gd name="T74" fmla="*/ 0 w 506"/>
              <a:gd name="T75" fmla="*/ 401 h 688"/>
              <a:gd name="T76" fmla="*/ 11 w 506"/>
              <a:gd name="T77" fmla="*/ 412 h 688"/>
              <a:gd name="T78" fmla="*/ 235 w 506"/>
              <a:gd name="T79" fmla="*/ 605 h 688"/>
              <a:gd name="T80" fmla="*/ 225 w 506"/>
              <a:gd name="T81" fmla="*/ 618 h 688"/>
              <a:gd name="T82" fmla="*/ 264 w 506"/>
              <a:gd name="T83" fmla="*/ 559 h 688"/>
              <a:gd name="T84" fmla="*/ 231 w 506"/>
              <a:gd name="T85" fmla="*/ 93 h 688"/>
              <a:gd name="T86" fmla="*/ 243 w 506"/>
              <a:gd name="T87" fmla="*/ 77 h 688"/>
              <a:gd name="T88" fmla="*/ 243 w 506"/>
              <a:gd name="T89" fmla="*/ 57 h 688"/>
              <a:gd name="T90" fmla="*/ 241 w 506"/>
              <a:gd name="T91" fmla="*/ 101 h 688"/>
              <a:gd name="T92" fmla="*/ 248 w 506"/>
              <a:gd name="T93" fmla="*/ 115 h 688"/>
              <a:gd name="T94" fmla="*/ 247 w 506"/>
              <a:gd name="T95" fmla="*/ 45 h 688"/>
              <a:gd name="T96" fmla="*/ 249 w 506"/>
              <a:gd name="T97" fmla="*/ 57 h 688"/>
              <a:gd name="T98" fmla="*/ 260 w 506"/>
              <a:gd name="T99" fmla="*/ 115 h 688"/>
              <a:gd name="T100" fmla="*/ 251 w 506"/>
              <a:gd name="T101" fmla="*/ 102 h 688"/>
              <a:gd name="T102" fmla="*/ 14 w 506"/>
              <a:gd name="T103" fmla="*/ 390 h 688"/>
              <a:gd name="T104" fmla="*/ 156 w 506"/>
              <a:gd name="T105" fmla="*/ 144 h 688"/>
              <a:gd name="T106" fmla="*/ 234 w 506"/>
              <a:gd name="T107" fmla="*/ 110 h 688"/>
              <a:gd name="T108" fmla="*/ 248 w 506"/>
              <a:gd name="T109" fmla="*/ 124 h 688"/>
              <a:gd name="T110" fmla="*/ 123 w 506"/>
              <a:gd name="T111" fmla="*/ 389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06" h="688">
                <a:moveTo>
                  <a:pt x="23" y="396"/>
                </a:moveTo>
                <a:cubicBezTo>
                  <a:pt x="39" y="384"/>
                  <a:pt x="64" y="378"/>
                  <a:pt x="85" y="380"/>
                </a:cubicBezTo>
                <a:cubicBezTo>
                  <a:pt x="102" y="381"/>
                  <a:pt x="115" y="387"/>
                  <a:pt x="122" y="397"/>
                </a:cubicBezTo>
                <a:cubicBezTo>
                  <a:pt x="122" y="404"/>
                  <a:pt x="123" y="412"/>
                  <a:pt x="123" y="417"/>
                </a:cubicBezTo>
                <a:cubicBezTo>
                  <a:pt x="124" y="418"/>
                  <a:pt x="124" y="419"/>
                  <a:pt x="125" y="419"/>
                </a:cubicBezTo>
                <a:cubicBezTo>
                  <a:pt x="126" y="419"/>
                  <a:pt x="126" y="420"/>
                  <a:pt x="127" y="420"/>
                </a:cubicBezTo>
                <a:cubicBezTo>
                  <a:pt x="129" y="417"/>
                  <a:pt x="132" y="414"/>
                  <a:pt x="135" y="411"/>
                </a:cubicBezTo>
                <a:cubicBezTo>
                  <a:pt x="136" y="404"/>
                  <a:pt x="137" y="394"/>
                  <a:pt x="134" y="388"/>
                </a:cubicBezTo>
                <a:cubicBezTo>
                  <a:pt x="133" y="363"/>
                  <a:pt x="134" y="339"/>
                  <a:pt x="142" y="314"/>
                </a:cubicBezTo>
                <a:cubicBezTo>
                  <a:pt x="150" y="290"/>
                  <a:pt x="162" y="266"/>
                  <a:pt x="176" y="244"/>
                </a:cubicBezTo>
                <a:cubicBezTo>
                  <a:pt x="189" y="222"/>
                  <a:pt x="204" y="201"/>
                  <a:pt x="218" y="179"/>
                </a:cubicBezTo>
                <a:cubicBezTo>
                  <a:pt x="226" y="168"/>
                  <a:pt x="233" y="157"/>
                  <a:pt x="239" y="146"/>
                </a:cubicBezTo>
                <a:cubicBezTo>
                  <a:pt x="243" y="140"/>
                  <a:pt x="246" y="134"/>
                  <a:pt x="249" y="128"/>
                </a:cubicBezTo>
                <a:cubicBezTo>
                  <a:pt x="275" y="165"/>
                  <a:pt x="292" y="206"/>
                  <a:pt x="300" y="249"/>
                </a:cubicBezTo>
                <a:cubicBezTo>
                  <a:pt x="304" y="272"/>
                  <a:pt x="307" y="296"/>
                  <a:pt x="308" y="320"/>
                </a:cubicBezTo>
                <a:cubicBezTo>
                  <a:pt x="309" y="331"/>
                  <a:pt x="310" y="343"/>
                  <a:pt x="310" y="355"/>
                </a:cubicBezTo>
                <a:cubicBezTo>
                  <a:pt x="310" y="365"/>
                  <a:pt x="309" y="377"/>
                  <a:pt x="312" y="387"/>
                </a:cubicBezTo>
                <a:cubicBezTo>
                  <a:pt x="313" y="390"/>
                  <a:pt x="317" y="390"/>
                  <a:pt x="318" y="387"/>
                </a:cubicBezTo>
                <a:cubicBezTo>
                  <a:pt x="322" y="376"/>
                  <a:pt x="320" y="363"/>
                  <a:pt x="320" y="351"/>
                </a:cubicBezTo>
                <a:cubicBezTo>
                  <a:pt x="319" y="339"/>
                  <a:pt x="319" y="326"/>
                  <a:pt x="318" y="313"/>
                </a:cubicBezTo>
                <a:cubicBezTo>
                  <a:pt x="316" y="290"/>
                  <a:pt x="313" y="267"/>
                  <a:pt x="308" y="244"/>
                </a:cubicBezTo>
                <a:cubicBezTo>
                  <a:pt x="298" y="201"/>
                  <a:pt x="281" y="159"/>
                  <a:pt x="250" y="125"/>
                </a:cubicBezTo>
                <a:cubicBezTo>
                  <a:pt x="250" y="124"/>
                  <a:pt x="251" y="122"/>
                  <a:pt x="252" y="120"/>
                </a:cubicBezTo>
                <a:cubicBezTo>
                  <a:pt x="254" y="120"/>
                  <a:pt x="255" y="120"/>
                  <a:pt x="257" y="119"/>
                </a:cubicBezTo>
                <a:cubicBezTo>
                  <a:pt x="258" y="119"/>
                  <a:pt x="259" y="119"/>
                  <a:pt x="259" y="118"/>
                </a:cubicBezTo>
                <a:cubicBezTo>
                  <a:pt x="259" y="118"/>
                  <a:pt x="260" y="118"/>
                  <a:pt x="260" y="118"/>
                </a:cubicBezTo>
                <a:cubicBezTo>
                  <a:pt x="261" y="118"/>
                  <a:pt x="261" y="118"/>
                  <a:pt x="262" y="118"/>
                </a:cubicBezTo>
                <a:cubicBezTo>
                  <a:pt x="263" y="120"/>
                  <a:pt x="264" y="122"/>
                  <a:pt x="265" y="124"/>
                </a:cubicBezTo>
                <a:cubicBezTo>
                  <a:pt x="266" y="126"/>
                  <a:pt x="270" y="125"/>
                  <a:pt x="269" y="122"/>
                </a:cubicBezTo>
                <a:cubicBezTo>
                  <a:pt x="269" y="121"/>
                  <a:pt x="269" y="120"/>
                  <a:pt x="268" y="118"/>
                </a:cubicBezTo>
                <a:cubicBezTo>
                  <a:pt x="331" y="120"/>
                  <a:pt x="386" y="148"/>
                  <a:pt x="426" y="192"/>
                </a:cubicBezTo>
                <a:cubicBezTo>
                  <a:pt x="463" y="234"/>
                  <a:pt x="486" y="286"/>
                  <a:pt x="489" y="340"/>
                </a:cubicBezTo>
                <a:cubicBezTo>
                  <a:pt x="486" y="341"/>
                  <a:pt x="484" y="343"/>
                  <a:pt x="484" y="346"/>
                </a:cubicBezTo>
                <a:cubicBezTo>
                  <a:pt x="483" y="353"/>
                  <a:pt x="482" y="360"/>
                  <a:pt x="482" y="368"/>
                </a:cubicBezTo>
                <a:cubicBezTo>
                  <a:pt x="458" y="352"/>
                  <a:pt x="427" y="340"/>
                  <a:pt x="397" y="342"/>
                </a:cubicBezTo>
                <a:cubicBezTo>
                  <a:pt x="366" y="343"/>
                  <a:pt x="338" y="363"/>
                  <a:pt x="333" y="391"/>
                </a:cubicBezTo>
                <a:cubicBezTo>
                  <a:pt x="332" y="387"/>
                  <a:pt x="325" y="388"/>
                  <a:pt x="324" y="392"/>
                </a:cubicBezTo>
                <a:cubicBezTo>
                  <a:pt x="323" y="397"/>
                  <a:pt x="323" y="403"/>
                  <a:pt x="323" y="408"/>
                </a:cubicBezTo>
                <a:cubicBezTo>
                  <a:pt x="301" y="381"/>
                  <a:pt x="260" y="361"/>
                  <a:pt x="221" y="359"/>
                </a:cubicBezTo>
                <a:cubicBezTo>
                  <a:pt x="221" y="357"/>
                  <a:pt x="220" y="356"/>
                  <a:pt x="220" y="355"/>
                </a:cubicBezTo>
                <a:cubicBezTo>
                  <a:pt x="219" y="354"/>
                  <a:pt x="217" y="354"/>
                  <a:pt x="218" y="355"/>
                </a:cubicBezTo>
                <a:cubicBezTo>
                  <a:pt x="218" y="356"/>
                  <a:pt x="218" y="357"/>
                  <a:pt x="218" y="358"/>
                </a:cubicBezTo>
                <a:cubicBezTo>
                  <a:pt x="187" y="357"/>
                  <a:pt x="156" y="368"/>
                  <a:pt x="138" y="397"/>
                </a:cubicBezTo>
                <a:cubicBezTo>
                  <a:pt x="135" y="402"/>
                  <a:pt x="144" y="407"/>
                  <a:pt x="147" y="401"/>
                </a:cubicBezTo>
                <a:cubicBezTo>
                  <a:pt x="163" y="375"/>
                  <a:pt x="191" y="366"/>
                  <a:pt x="221" y="367"/>
                </a:cubicBezTo>
                <a:cubicBezTo>
                  <a:pt x="223" y="376"/>
                  <a:pt x="225" y="385"/>
                  <a:pt x="225" y="395"/>
                </a:cubicBezTo>
                <a:cubicBezTo>
                  <a:pt x="224" y="395"/>
                  <a:pt x="224" y="396"/>
                  <a:pt x="224" y="397"/>
                </a:cubicBezTo>
                <a:cubicBezTo>
                  <a:pt x="225" y="398"/>
                  <a:pt x="225" y="399"/>
                  <a:pt x="226" y="400"/>
                </a:cubicBezTo>
                <a:cubicBezTo>
                  <a:pt x="226" y="412"/>
                  <a:pt x="226" y="424"/>
                  <a:pt x="226" y="437"/>
                </a:cubicBezTo>
                <a:cubicBezTo>
                  <a:pt x="226" y="437"/>
                  <a:pt x="226" y="437"/>
                  <a:pt x="226" y="437"/>
                </a:cubicBezTo>
                <a:cubicBezTo>
                  <a:pt x="225" y="436"/>
                  <a:pt x="225" y="437"/>
                  <a:pt x="225" y="437"/>
                </a:cubicBezTo>
                <a:cubicBezTo>
                  <a:pt x="226" y="437"/>
                  <a:pt x="226" y="437"/>
                  <a:pt x="226" y="437"/>
                </a:cubicBezTo>
                <a:cubicBezTo>
                  <a:pt x="224" y="475"/>
                  <a:pt x="221" y="514"/>
                  <a:pt x="235" y="551"/>
                </a:cubicBezTo>
                <a:cubicBezTo>
                  <a:pt x="237" y="555"/>
                  <a:pt x="245" y="553"/>
                  <a:pt x="243" y="549"/>
                </a:cubicBezTo>
                <a:cubicBezTo>
                  <a:pt x="234" y="523"/>
                  <a:pt x="232" y="497"/>
                  <a:pt x="232" y="470"/>
                </a:cubicBezTo>
                <a:cubicBezTo>
                  <a:pt x="237" y="476"/>
                  <a:pt x="241" y="482"/>
                  <a:pt x="244" y="488"/>
                </a:cubicBezTo>
                <a:cubicBezTo>
                  <a:pt x="247" y="494"/>
                  <a:pt x="248" y="501"/>
                  <a:pt x="252" y="506"/>
                </a:cubicBezTo>
                <a:cubicBezTo>
                  <a:pt x="253" y="508"/>
                  <a:pt x="255" y="507"/>
                  <a:pt x="255" y="506"/>
                </a:cubicBezTo>
                <a:cubicBezTo>
                  <a:pt x="255" y="500"/>
                  <a:pt x="251" y="494"/>
                  <a:pt x="248" y="488"/>
                </a:cubicBezTo>
                <a:cubicBezTo>
                  <a:pt x="244" y="481"/>
                  <a:pt x="239" y="474"/>
                  <a:pt x="234" y="467"/>
                </a:cubicBezTo>
                <a:cubicBezTo>
                  <a:pt x="233" y="467"/>
                  <a:pt x="233" y="467"/>
                  <a:pt x="232" y="467"/>
                </a:cubicBezTo>
                <a:cubicBezTo>
                  <a:pt x="233" y="460"/>
                  <a:pt x="233" y="453"/>
                  <a:pt x="233" y="445"/>
                </a:cubicBezTo>
                <a:cubicBezTo>
                  <a:pt x="235" y="448"/>
                  <a:pt x="237" y="451"/>
                  <a:pt x="239" y="454"/>
                </a:cubicBezTo>
                <a:cubicBezTo>
                  <a:pt x="242" y="457"/>
                  <a:pt x="245" y="461"/>
                  <a:pt x="247" y="464"/>
                </a:cubicBezTo>
                <a:cubicBezTo>
                  <a:pt x="249" y="466"/>
                  <a:pt x="250" y="468"/>
                  <a:pt x="252" y="469"/>
                </a:cubicBezTo>
                <a:cubicBezTo>
                  <a:pt x="253" y="469"/>
                  <a:pt x="254" y="469"/>
                  <a:pt x="254" y="468"/>
                </a:cubicBezTo>
                <a:cubicBezTo>
                  <a:pt x="254" y="463"/>
                  <a:pt x="246" y="456"/>
                  <a:pt x="243" y="452"/>
                </a:cubicBezTo>
                <a:cubicBezTo>
                  <a:pt x="239" y="449"/>
                  <a:pt x="236" y="446"/>
                  <a:pt x="233" y="443"/>
                </a:cubicBezTo>
                <a:cubicBezTo>
                  <a:pt x="233" y="435"/>
                  <a:pt x="233" y="427"/>
                  <a:pt x="233" y="420"/>
                </a:cubicBezTo>
                <a:cubicBezTo>
                  <a:pt x="234" y="426"/>
                  <a:pt x="236" y="431"/>
                  <a:pt x="238" y="437"/>
                </a:cubicBezTo>
                <a:cubicBezTo>
                  <a:pt x="239" y="438"/>
                  <a:pt x="240" y="438"/>
                  <a:pt x="240" y="437"/>
                </a:cubicBezTo>
                <a:cubicBezTo>
                  <a:pt x="242" y="431"/>
                  <a:pt x="239" y="425"/>
                  <a:pt x="237" y="419"/>
                </a:cubicBezTo>
                <a:cubicBezTo>
                  <a:pt x="236" y="415"/>
                  <a:pt x="234" y="410"/>
                  <a:pt x="232" y="405"/>
                </a:cubicBezTo>
                <a:cubicBezTo>
                  <a:pt x="231" y="400"/>
                  <a:pt x="231" y="394"/>
                  <a:pt x="230" y="388"/>
                </a:cubicBezTo>
                <a:cubicBezTo>
                  <a:pt x="232" y="396"/>
                  <a:pt x="235" y="404"/>
                  <a:pt x="238" y="412"/>
                </a:cubicBezTo>
                <a:cubicBezTo>
                  <a:pt x="239" y="413"/>
                  <a:pt x="241" y="413"/>
                  <a:pt x="241" y="412"/>
                </a:cubicBezTo>
                <a:cubicBezTo>
                  <a:pt x="240" y="397"/>
                  <a:pt x="231" y="382"/>
                  <a:pt x="227" y="368"/>
                </a:cubicBezTo>
                <a:cubicBezTo>
                  <a:pt x="235" y="369"/>
                  <a:pt x="243" y="370"/>
                  <a:pt x="251" y="372"/>
                </a:cubicBezTo>
                <a:cubicBezTo>
                  <a:pt x="249" y="433"/>
                  <a:pt x="261" y="493"/>
                  <a:pt x="262" y="553"/>
                </a:cubicBezTo>
                <a:cubicBezTo>
                  <a:pt x="261" y="553"/>
                  <a:pt x="261" y="553"/>
                  <a:pt x="260" y="553"/>
                </a:cubicBezTo>
                <a:cubicBezTo>
                  <a:pt x="256" y="549"/>
                  <a:pt x="251" y="547"/>
                  <a:pt x="248" y="542"/>
                </a:cubicBezTo>
                <a:cubicBezTo>
                  <a:pt x="244" y="537"/>
                  <a:pt x="241" y="531"/>
                  <a:pt x="240" y="524"/>
                </a:cubicBezTo>
                <a:cubicBezTo>
                  <a:pt x="240" y="524"/>
                  <a:pt x="239" y="524"/>
                  <a:pt x="239" y="524"/>
                </a:cubicBezTo>
                <a:cubicBezTo>
                  <a:pt x="239" y="531"/>
                  <a:pt x="240" y="539"/>
                  <a:pt x="245" y="544"/>
                </a:cubicBezTo>
                <a:cubicBezTo>
                  <a:pt x="247" y="547"/>
                  <a:pt x="249" y="551"/>
                  <a:pt x="252" y="553"/>
                </a:cubicBezTo>
                <a:cubicBezTo>
                  <a:pt x="244" y="554"/>
                  <a:pt x="237" y="555"/>
                  <a:pt x="229" y="559"/>
                </a:cubicBezTo>
                <a:cubicBezTo>
                  <a:pt x="225" y="561"/>
                  <a:pt x="229" y="568"/>
                  <a:pt x="233" y="565"/>
                </a:cubicBezTo>
                <a:cubicBezTo>
                  <a:pt x="235" y="564"/>
                  <a:pt x="237" y="564"/>
                  <a:pt x="238" y="563"/>
                </a:cubicBezTo>
                <a:cubicBezTo>
                  <a:pt x="244" y="572"/>
                  <a:pt x="252" y="580"/>
                  <a:pt x="261" y="586"/>
                </a:cubicBezTo>
                <a:cubicBezTo>
                  <a:pt x="262" y="589"/>
                  <a:pt x="262" y="592"/>
                  <a:pt x="262" y="594"/>
                </a:cubicBezTo>
                <a:cubicBezTo>
                  <a:pt x="263" y="605"/>
                  <a:pt x="265" y="616"/>
                  <a:pt x="271" y="626"/>
                </a:cubicBezTo>
                <a:cubicBezTo>
                  <a:pt x="281" y="645"/>
                  <a:pt x="306" y="655"/>
                  <a:pt x="329" y="647"/>
                </a:cubicBezTo>
                <a:cubicBezTo>
                  <a:pt x="349" y="641"/>
                  <a:pt x="357" y="621"/>
                  <a:pt x="366" y="605"/>
                </a:cubicBezTo>
                <a:cubicBezTo>
                  <a:pt x="370" y="597"/>
                  <a:pt x="374" y="588"/>
                  <a:pt x="381" y="582"/>
                </a:cubicBezTo>
                <a:cubicBezTo>
                  <a:pt x="389" y="576"/>
                  <a:pt x="397" y="583"/>
                  <a:pt x="402" y="589"/>
                </a:cubicBezTo>
                <a:cubicBezTo>
                  <a:pt x="402" y="589"/>
                  <a:pt x="403" y="589"/>
                  <a:pt x="403" y="589"/>
                </a:cubicBezTo>
                <a:cubicBezTo>
                  <a:pt x="403" y="594"/>
                  <a:pt x="403" y="599"/>
                  <a:pt x="402" y="604"/>
                </a:cubicBezTo>
                <a:cubicBezTo>
                  <a:pt x="400" y="622"/>
                  <a:pt x="394" y="640"/>
                  <a:pt x="381" y="654"/>
                </a:cubicBezTo>
                <a:cubicBezTo>
                  <a:pt x="383" y="651"/>
                  <a:pt x="383" y="647"/>
                  <a:pt x="384" y="644"/>
                </a:cubicBezTo>
                <a:cubicBezTo>
                  <a:pt x="384" y="643"/>
                  <a:pt x="383" y="642"/>
                  <a:pt x="382" y="644"/>
                </a:cubicBezTo>
                <a:cubicBezTo>
                  <a:pt x="375" y="661"/>
                  <a:pt x="360" y="674"/>
                  <a:pt x="338" y="675"/>
                </a:cubicBezTo>
                <a:cubicBezTo>
                  <a:pt x="336" y="675"/>
                  <a:pt x="333" y="675"/>
                  <a:pt x="331" y="675"/>
                </a:cubicBezTo>
                <a:cubicBezTo>
                  <a:pt x="334" y="672"/>
                  <a:pt x="337" y="670"/>
                  <a:pt x="340" y="667"/>
                </a:cubicBezTo>
                <a:cubicBezTo>
                  <a:pt x="346" y="661"/>
                  <a:pt x="355" y="652"/>
                  <a:pt x="357" y="644"/>
                </a:cubicBezTo>
                <a:cubicBezTo>
                  <a:pt x="357" y="643"/>
                  <a:pt x="356" y="642"/>
                  <a:pt x="355" y="643"/>
                </a:cubicBezTo>
                <a:cubicBezTo>
                  <a:pt x="347" y="648"/>
                  <a:pt x="343" y="657"/>
                  <a:pt x="337" y="664"/>
                </a:cubicBezTo>
                <a:cubicBezTo>
                  <a:pt x="333" y="667"/>
                  <a:pt x="329" y="671"/>
                  <a:pt x="325" y="674"/>
                </a:cubicBezTo>
                <a:cubicBezTo>
                  <a:pt x="319" y="673"/>
                  <a:pt x="313" y="672"/>
                  <a:pt x="307" y="670"/>
                </a:cubicBezTo>
                <a:cubicBezTo>
                  <a:pt x="307" y="670"/>
                  <a:pt x="307" y="670"/>
                  <a:pt x="307" y="670"/>
                </a:cubicBezTo>
                <a:cubicBezTo>
                  <a:pt x="312" y="667"/>
                  <a:pt x="320" y="662"/>
                  <a:pt x="322" y="657"/>
                </a:cubicBezTo>
                <a:cubicBezTo>
                  <a:pt x="323" y="656"/>
                  <a:pt x="322" y="655"/>
                  <a:pt x="321" y="655"/>
                </a:cubicBezTo>
                <a:cubicBezTo>
                  <a:pt x="315" y="657"/>
                  <a:pt x="311" y="663"/>
                  <a:pt x="307" y="666"/>
                </a:cubicBezTo>
                <a:cubicBezTo>
                  <a:pt x="305" y="667"/>
                  <a:pt x="304" y="668"/>
                  <a:pt x="303" y="669"/>
                </a:cubicBezTo>
                <a:cubicBezTo>
                  <a:pt x="296" y="666"/>
                  <a:pt x="289" y="663"/>
                  <a:pt x="282" y="659"/>
                </a:cubicBezTo>
                <a:cubicBezTo>
                  <a:pt x="278" y="657"/>
                  <a:pt x="275" y="655"/>
                  <a:pt x="271" y="652"/>
                </a:cubicBezTo>
                <a:cubicBezTo>
                  <a:pt x="276" y="653"/>
                  <a:pt x="282" y="653"/>
                  <a:pt x="287" y="653"/>
                </a:cubicBezTo>
                <a:cubicBezTo>
                  <a:pt x="290" y="652"/>
                  <a:pt x="290" y="648"/>
                  <a:pt x="287" y="647"/>
                </a:cubicBezTo>
                <a:cubicBezTo>
                  <a:pt x="280" y="647"/>
                  <a:pt x="272" y="648"/>
                  <a:pt x="265" y="648"/>
                </a:cubicBezTo>
                <a:cubicBezTo>
                  <a:pt x="262" y="646"/>
                  <a:pt x="259" y="643"/>
                  <a:pt x="257" y="641"/>
                </a:cubicBezTo>
                <a:cubicBezTo>
                  <a:pt x="256" y="640"/>
                  <a:pt x="255" y="639"/>
                  <a:pt x="255" y="638"/>
                </a:cubicBezTo>
                <a:cubicBezTo>
                  <a:pt x="255" y="638"/>
                  <a:pt x="255" y="637"/>
                  <a:pt x="255" y="637"/>
                </a:cubicBezTo>
                <a:cubicBezTo>
                  <a:pt x="255" y="637"/>
                  <a:pt x="256" y="638"/>
                  <a:pt x="256" y="638"/>
                </a:cubicBezTo>
                <a:cubicBezTo>
                  <a:pt x="259" y="639"/>
                  <a:pt x="266" y="642"/>
                  <a:pt x="268" y="639"/>
                </a:cubicBezTo>
                <a:cubicBezTo>
                  <a:pt x="269" y="639"/>
                  <a:pt x="269" y="637"/>
                  <a:pt x="268" y="637"/>
                </a:cubicBezTo>
                <a:cubicBezTo>
                  <a:pt x="268" y="637"/>
                  <a:pt x="267" y="636"/>
                  <a:pt x="267" y="636"/>
                </a:cubicBezTo>
                <a:cubicBezTo>
                  <a:pt x="268" y="636"/>
                  <a:pt x="265" y="635"/>
                  <a:pt x="264" y="635"/>
                </a:cubicBezTo>
                <a:cubicBezTo>
                  <a:pt x="261" y="633"/>
                  <a:pt x="258" y="633"/>
                  <a:pt x="255" y="632"/>
                </a:cubicBezTo>
                <a:cubicBezTo>
                  <a:pt x="254" y="632"/>
                  <a:pt x="253" y="631"/>
                  <a:pt x="252" y="631"/>
                </a:cubicBezTo>
                <a:cubicBezTo>
                  <a:pt x="250" y="626"/>
                  <a:pt x="248" y="621"/>
                  <a:pt x="247" y="616"/>
                </a:cubicBezTo>
                <a:cubicBezTo>
                  <a:pt x="250" y="619"/>
                  <a:pt x="254" y="621"/>
                  <a:pt x="258" y="622"/>
                </a:cubicBezTo>
                <a:cubicBezTo>
                  <a:pt x="261" y="622"/>
                  <a:pt x="264" y="619"/>
                  <a:pt x="261" y="616"/>
                </a:cubicBezTo>
                <a:cubicBezTo>
                  <a:pt x="256" y="612"/>
                  <a:pt x="249" y="610"/>
                  <a:pt x="244" y="606"/>
                </a:cubicBezTo>
                <a:cubicBezTo>
                  <a:pt x="243" y="603"/>
                  <a:pt x="242" y="601"/>
                  <a:pt x="241" y="599"/>
                </a:cubicBezTo>
                <a:cubicBezTo>
                  <a:pt x="240" y="597"/>
                  <a:pt x="237" y="597"/>
                  <a:pt x="236" y="599"/>
                </a:cubicBezTo>
                <a:cubicBezTo>
                  <a:pt x="236" y="598"/>
                  <a:pt x="235" y="598"/>
                  <a:pt x="235" y="597"/>
                </a:cubicBezTo>
                <a:cubicBezTo>
                  <a:pt x="235" y="596"/>
                  <a:pt x="235" y="594"/>
                  <a:pt x="235" y="593"/>
                </a:cubicBezTo>
                <a:cubicBezTo>
                  <a:pt x="236" y="589"/>
                  <a:pt x="237" y="586"/>
                  <a:pt x="238" y="583"/>
                </a:cubicBezTo>
                <a:cubicBezTo>
                  <a:pt x="241" y="594"/>
                  <a:pt x="247" y="602"/>
                  <a:pt x="257" y="609"/>
                </a:cubicBezTo>
                <a:cubicBezTo>
                  <a:pt x="261" y="611"/>
                  <a:pt x="265" y="606"/>
                  <a:pt x="261" y="603"/>
                </a:cubicBezTo>
                <a:cubicBezTo>
                  <a:pt x="252" y="598"/>
                  <a:pt x="244" y="590"/>
                  <a:pt x="239" y="581"/>
                </a:cubicBezTo>
                <a:cubicBezTo>
                  <a:pt x="240" y="577"/>
                  <a:pt x="242" y="573"/>
                  <a:pt x="242" y="568"/>
                </a:cubicBezTo>
                <a:cubicBezTo>
                  <a:pt x="241" y="567"/>
                  <a:pt x="240" y="565"/>
                  <a:pt x="237" y="566"/>
                </a:cubicBezTo>
                <a:cubicBezTo>
                  <a:pt x="236" y="566"/>
                  <a:pt x="235" y="567"/>
                  <a:pt x="234" y="567"/>
                </a:cubicBezTo>
                <a:cubicBezTo>
                  <a:pt x="233" y="566"/>
                  <a:pt x="230" y="566"/>
                  <a:pt x="229" y="567"/>
                </a:cubicBezTo>
                <a:cubicBezTo>
                  <a:pt x="218" y="582"/>
                  <a:pt x="214" y="602"/>
                  <a:pt x="217" y="619"/>
                </a:cubicBezTo>
                <a:cubicBezTo>
                  <a:pt x="226" y="662"/>
                  <a:pt x="278" y="688"/>
                  <a:pt x="323" y="685"/>
                </a:cubicBezTo>
                <a:cubicBezTo>
                  <a:pt x="324" y="685"/>
                  <a:pt x="325" y="685"/>
                  <a:pt x="325" y="685"/>
                </a:cubicBezTo>
                <a:cubicBezTo>
                  <a:pt x="332" y="685"/>
                  <a:pt x="338" y="685"/>
                  <a:pt x="344" y="684"/>
                </a:cubicBezTo>
                <a:cubicBezTo>
                  <a:pt x="355" y="682"/>
                  <a:pt x="363" y="677"/>
                  <a:pt x="370" y="671"/>
                </a:cubicBezTo>
                <a:cubicBezTo>
                  <a:pt x="375" y="668"/>
                  <a:pt x="380" y="664"/>
                  <a:pt x="385" y="659"/>
                </a:cubicBezTo>
                <a:cubicBezTo>
                  <a:pt x="403" y="639"/>
                  <a:pt x="407" y="614"/>
                  <a:pt x="406" y="589"/>
                </a:cubicBezTo>
                <a:cubicBezTo>
                  <a:pt x="406" y="588"/>
                  <a:pt x="407" y="587"/>
                  <a:pt x="406" y="586"/>
                </a:cubicBezTo>
                <a:cubicBezTo>
                  <a:pt x="406" y="586"/>
                  <a:pt x="406" y="586"/>
                  <a:pt x="405" y="586"/>
                </a:cubicBezTo>
                <a:cubicBezTo>
                  <a:pt x="405" y="584"/>
                  <a:pt x="405" y="583"/>
                  <a:pt x="405" y="581"/>
                </a:cubicBezTo>
                <a:cubicBezTo>
                  <a:pt x="405" y="580"/>
                  <a:pt x="403" y="580"/>
                  <a:pt x="403" y="581"/>
                </a:cubicBezTo>
                <a:cubicBezTo>
                  <a:pt x="403" y="582"/>
                  <a:pt x="403" y="582"/>
                  <a:pt x="403" y="583"/>
                </a:cubicBezTo>
                <a:cubicBezTo>
                  <a:pt x="393" y="574"/>
                  <a:pt x="382" y="571"/>
                  <a:pt x="372" y="583"/>
                </a:cubicBezTo>
                <a:cubicBezTo>
                  <a:pt x="360" y="597"/>
                  <a:pt x="353" y="615"/>
                  <a:pt x="340" y="629"/>
                </a:cubicBezTo>
                <a:cubicBezTo>
                  <a:pt x="325" y="646"/>
                  <a:pt x="293" y="645"/>
                  <a:pt x="281" y="625"/>
                </a:cubicBezTo>
                <a:cubicBezTo>
                  <a:pt x="275" y="615"/>
                  <a:pt x="272" y="603"/>
                  <a:pt x="272" y="592"/>
                </a:cubicBezTo>
                <a:cubicBezTo>
                  <a:pt x="271" y="586"/>
                  <a:pt x="271" y="580"/>
                  <a:pt x="271" y="574"/>
                </a:cubicBezTo>
                <a:cubicBezTo>
                  <a:pt x="271" y="569"/>
                  <a:pt x="271" y="565"/>
                  <a:pt x="269" y="561"/>
                </a:cubicBezTo>
                <a:cubicBezTo>
                  <a:pt x="269" y="560"/>
                  <a:pt x="269" y="560"/>
                  <a:pt x="269" y="560"/>
                </a:cubicBezTo>
                <a:cubicBezTo>
                  <a:pt x="270" y="559"/>
                  <a:pt x="272" y="558"/>
                  <a:pt x="272" y="556"/>
                </a:cubicBezTo>
                <a:cubicBezTo>
                  <a:pt x="272" y="495"/>
                  <a:pt x="259" y="434"/>
                  <a:pt x="255" y="374"/>
                </a:cubicBezTo>
                <a:cubicBezTo>
                  <a:pt x="281" y="381"/>
                  <a:pt x="305" y="396"/>
                  <a:pt x="320" y="413"/>
                </a:cubicBezTo>
                <a:cubicBezTo>
                  <a:pt x="321" y="415"/>
                  <a:pt x="322" y="415"/>
                  <a:pt x="323" y="414"/>
                </a:cubicBezTo>
                <a:cubicBezTo>
                  <a:pt x="324" y="417"/>
                  <a:pt x="324" y="421"/>
                  <a:pt x="324" y="424"/>
                </a:cubicBezTo>
                <a:cubicBezTo>
                  <a:pt x="325" y="424"/>
                  <a:pt x="327" y="424"/>
                  <a:pt x="328" y="425"/>
                </a:cubicBezTo>
                <a:cubicBezTo>
                  <a:pt x="328" y="425"/>
                  <a:pt x="328" y="425"/>
                  <a:pt x="329" y="425"/>
                </a:cubicBezTo>
                <a:cubicBezTo>
                  <a:pt x="330" y="419"/>
                  <a:pt x="332" y="414"/>
                  <a:pt x="334" y="409"/>
                </a:cubicBezTo>
                <a:cubicBezTo>
                  <a:pt x="334" y="408"/>
                  <a:pt x="335" y="408"/>
                  <a:pt x="335" y="408"/>
                </a:cubicBezTo>
                <a:cubicBezTo>
                  <a:pt x="335" y="408"/>
                  <a:pt x="335" y="408"/>
                  <a:pt x="335" y="408"/>
                </a:cubicBezTo>
                <a:cubicBezTo>
                  <a:pt x="337" y="404"/>
                  <a:pt x="340" y="400"/>
                  <a:pt x="342" y="395"/>
                </a:cubicBezTo>
                <a:cubicBezTo>
                  <a:pt x="346" y="383"/>
                  <a:pt x="350" y="371"/>
                  <a:pt x="362" y="362"/>
                </a:cubicBezTo>
                <a:cubicBezTo>
                  <a:pt x="373" y="353"/>
                  <a:pt x="388" y="350"/>
                  <a:pt x="403" y="350"/>
                </a:cubicBezTo>
                <a:cubicBezTo>
                  <a:pt x="431" y="351"/>
                  <a:pt x="459" y="361"/>
                  <a:pt x="482" y="375"/>
                </a:cubicBezTo>
                <a:cubicBezTo>
                  <a:pt x="482" y="377"/>
                  <a:pt x="483" y="378"/>
                  <a:pt x="483" y="379"/>
                </a:cubicBezTo>
                <a:cubicBezTo>
                  <a:pt x="489" y="385"/>
                  <a:pt x="496" y="391"/>
                  <a:pt x="501" y="398"/>
                </a:cubicBezTo>
                <a:cubicBezTo>
                  <a:pt x="501" y="393"/>
                  <a:pt x="502" y="389"/>
                  <a:pt x="502" y="385"/>
                </a:cubicBezTo>
                <a:cubicBezTo>
                  <a:pt x="504" y="373"/>
                  <a:pt x="506" y="360"/>
                  <a:pt x="505" y="348"/>
                </a:cubicBezTo>
                <a:cubicBezTo>
                  <a:pt x="505" y="344"/>
                  <a:pt x="503" y="342"/>
                  <a:pt x="499" y="340"/>
                </a:cubicBezTo>
                <a:cubicBezTo>
                  <a:pt x="494" y="231"/>
                  <a:pt x="398" y="103"/>
                  <a:pt x="267" y="114"/>
                </a:cubicBezTo>
                <a:cubicBezTo>
                  <a:pt x="258" y="79"/>
                  <a:pt x="259" y="43"/>
                  <a:pt x="259" y="7"/>
                </a:cubicBezTo>
                <a:cubicBezTo>
                  <a:pt x="258" y="1"/>
                  <a:pt x="249" y="0"/>
                  <a:pt x="248" y="6"/>
                </a:cubicBezTo>
                <a:cubicBezTo>
                  <a:pt x="237" y="42"/>
                  <a:pt x="226" y="78"/>
                  <a:pt x="214" y="114"/>
                </a:cubicBezTo>
                <a:cubicBezTo>
                  <a:pt x="162" y="131"/>
                  <a:pt x="110" y="152"/>
                  <a:pt x="75" y="193"/>
                </a:cubicBezTo>
                <a:cubicBezTo>
                  <a:pt x="26" y="248"/>
                  <a:pt x="16" y="317"/>
                  <a:pt x="0" y="385"/>
                </a:cubicBezTo>
                <a:cubicBezTo>
                  <a:pt x="0" y="387"/>
                  <a:pt x="0" y="389"/>
                  <a:pt x="1" y="390"/>
                </a:cubicBezTo>
                <a:cubicBezTo>
                  <a:pt x="1" y="393"/>
                  <a:pt x="0" y="397"/>
                  <a:pt x="0" y="401"/>
                </a:cubicBezTo>
                <a:cubicBezTo>
                  <a:pt x="0" y="405"/>
                  <a:pt x="0" y="409"/>
                  <a:pt x="0" y="413"/>
                </a:cubicBezTo>
                <a:cubicBezTo>
                  <a:pt x="0" y="414"/>
                  <a:pt x="0" y="414"/>
                  <a:pt x="1" y="415"/>
                </a:cubicBezTo>
                <a:cubicBezTo>
                  <a:pt x="1" y="416"/>
                  <a:pt x="2" y="417"/>
                  <a:pt x="3" y="418"/>
                </a:cubicBezTo>
                <a:cubicBezTo>
                  <a:pt x="3" y="418"/>
                  <a:pt x="4" y="419"/>
                  <a:pt x="4" y="419"/>
                </a:cubicBezTo>
                <a:cubicBezTo>
                  <a:pt x="6" y="417"/>
                  <a:pt x="8" y="414"/>
                  <a:pt x="11" y="412"/>
                </a:cubicBezTo>
                <a:cubicBezTo>
                  <a:pt x="11" y="409"/>
                  <a:pt x="11" y="407"/>
                  <a:pt x="12" y="404"/>
                </a:cubicBezTo>
                <a:cubicBezTo>
                  <a:pt x="12" y="401"/>
                  <a:pt x="13" y="397"/>
                  <a:pt x="13" y="393"/>
                </a:cubicBezTo>
                <a:cubicBezTo>
                  <a:pt x="14" y="397"/>
                  <a:pt x="19" y="399"/>
                  <a:pt x="23" y="396"/>
                </a:cubicBezTo>
                <a:close/>
                <a:moveTo>
                  <a:pt x="237" y="610"/>
                </a:moveTo>
                <a:cubicBezTo>
                  <a:pt x="236" y="608"/>
                  <a:pt x="236" y="607"/>
                  <a:pt x="235" y="605"/>
                </a:cubicBezTo>
                <a:cubicBezTo>
                  <a:pt x="236" y="605"/>
                  <a:pt x="236" y="605"/>
                  <a:pt x="236" y="605"/>
                </a:cubicBezTo>
                <a:cubicBezTo>
                  <a:pt x="236" y="607"/>
                  <a:pt x="236" y="609"/>
                  <a:pt x="237" y="610"/>
                </a:cubicBezTo>
                <a:close/>
                <a:moveTo>
                  <a:pt x="282" y="674"/>
                </a:moveTo>
                <a:cubicBezTo>
                  <a:pt x="262" y="667"/>
                  <a:pt x="243" y="655"/>
                  <a:pt x="232" y="638"/>
                </a:cubicBezTo>
                <a:cubicBezTo>
                  <a:pt x="228" y="631"/>
                  <a:pt x="226" y="625"/>
                  <a:pt x="225" y="618"/>
                </a:cubicBezTo>
                <a:cubicBezTo>
                  <a:pt x="225" y="620"/>
                  <a:pt x="226" y="622"/>
                  <a:pt x="227" y="623"/>
                </a:cubicBezTo>
                <a:cubicBezTo>
                  <a:pt x="236" y="643"/>
                  <a:pt x="255" y="661"/>
                  <a:pt x="277" y="671"/>
                </a:cubicBezTo>
                <a:cubicBezTo>
                  <a:pt x="278" y="672"/>
                  <a:pt x="280" y="673"/>
                  <a:pt x="282" y="674"/>
                </a:cubicBezTo>
                <a:close/>
                <a:moveTo>
                  <a:pt x="263" y="559"/>
                </a:moveTo>
                <a:cubicBezTo>
                  <a:pt x="263" y="559"/>
                  <a:pt x="264" y="559"/>
                  <a:pt x="264" y="559"/>
                </a:cubicBezTo>
                <a:cubicBezTo>
                  <a:pt x="264" y="560"/>
                  <a:pt x="263" y="560"/>
                  <a:pt x="263" y="561"/>
                </a:cubicBezTo>
                <a:cubicBezTo>
                  <a:pt x="260" y="566"/>
                  <a:pt x="260" y="574"/>
                  <a:pt x="261" y="582"/>
                </a:cubicBezTo>
                <a:cubicBezTo>
                  <a:pt x="253" y="576"/>
                  <a:pt x="245" y="570"/>
                  <a:pt x="239" y="562"/>
                </a:cubicBezTo>
                <a:cubicBezTo>
                  <a:pt x="247" y="559"/>
                  <a:pt x="255" y="559"/>
                  <a:pt x="263" y="559"/>
                </a:cubicBezTo>
                <a:close/>
                <a:moveTo>
                  <a:pt x="231" y="93"/>
                </a:moveTo>
                <a:cubicBezTo>
                  <a:pt x="231" y="97"/>
                  <a:pt x="230" y="102"/>
                  <a:pt x="229" y="106"/>
                </a:cubicBezTo>
                <a:cubicBezTo>
                  <a:pt x="229" y="108"/>
                  <a:pt x="229" y="109"/>
                  <a:pt x="230" y="110"/>
                </a:cubicBezTo>
                <a:cubicBezTo>
                  <a:pt x="229" y="110"/>
                  <a:pt x="227" y="111"/>
                  <a:pt x="225" y="111"/>
                </a:cubicBezTo>
                <a:cubicBezTo>
                  <a:pt x="227" y="105"/>
                  <a:pt x="229" y="99"/>
                  <a:pt x="231" y="93"/>
                </a:cubicBezTo>
                <a:close/>
                <a:moveTo>
                  <a:pt x="243" y="77"/>
                </a:moveTo>
                <a:cubicBezTo>
                  <a:pt x="243" y="76"/>
                  <a:pt x="242" y="74"/>
                  <a:pt x="242" y="73"/>
                </a:cubicBezTo>
                <a:cubicBezTo>
                  <a:pt x="242" y="72"/>
                  <a:pt x="242" y="71"/>
                  <a:pt x="243" y="70"/>
                </a:cubicBezTo>
                <a:cubicBezTo>
                  <a:pt x="243" y="69"/>
                  <a:pt x="242" y="67"/>
                  <a:pt x="240" y="67"/>
                </a:cubicBezTo>
                <a:cubicBezTo>
                  <a:pt x="240" y="66"/>
                  <a:pt x="240" y="66"/>
                  <a:pt x="240" y="66"/>
                </a:cubicBezTo>
                <a:cubicBezTo>
                  <a:pt x="241" y="63"/>
                  <a:pt x="242" y="60"/>
                  <a:pt x="243" y="57"/>
                </a:cubicBezTo>
                <a:cubicBezTo>
                  <a:pt x="243" y="63"/>
                  <a:pt x="243" y="70"/>
                  <a:pt x="243" y="77"/>
                </a:cubicBezTo>
                <a:close/>
                <a:moveTo>
                  <a:pt x="244" y="102"/>
                </a:moveTo>
                <a:cubicBezTo>
                  <a:pt x="244" y="102"/>
                  <a:pt x="244" y="102"/>
                  <a:pt x="244" y="102"/>
                </a:cubicBezTo>
                <a:cubicBezTo>
                  <a:pt x="243" y="101"/>
                  <a:pt x="242" y="101"/>
                  <a:pt x="241" y="102"/>
                </a:cubicBezTo>
                <a:cubicBezTo>
                  <a:pt x="241" y="102"/>
                  <a:pt x="241" y="101"/>
                  <a:pt x="241" y="101"/>
                </a:cubicBezTo>
                <a:cubicBezTo>
                  <a:pt x="242" y="99"/>
                  <a:pt x="243" y="98"/>
                  <a:pt x="244" y="96"/>
                </a:cubicBezTo>
                <a:cubicBezTo>
                  <a:pt x="244" y="96"/>
                  <a:pt x="244" y="96"/>
                  <a:pt x="244" y="95"/>
                </a:cubicBezTo>
                <a:cubicBezTo>
                  <a:pt x="244" y="97"/>
                  <a:pt x="244" y="99"/>
                  <a:pt x="244" y="102"/>
                </a:cubicBezTo>
                <a:close/>
                <a:moveTo>
                  <a:pt x="247" y="113"/>
                </a:moveTo>
                <a:cubicBezTo>
                  <a:pt x="247" y="113"/>
                  <a:pt x="247" y="114"/>
                  <a:pt x="248" y="115"/>
                </a:cubicBezTo>
                <a:cubicBezTo>
                  <a:pt x="245" y="115"/>
                  <a:pt x="243" y="114"/>
                  <a:pt x="240" y="114"/>
                </a:cubicBezTo>
                <a:cubicBezTo>
                  <a:pt x="240" y="112"/>
                  <a:pt x="241" y="109"/>
                  <a:pt x="241" y="107"/>
                </a:cubicBezTo>
                <a:cubicBezTo>
                  <a:pt x="243" y="109"/>
                  <a:pt x="245" y="111"/>
                  <a:pt x="247" y="113"/>
                </a:cubicBezTo>
                <a:close/>
                <a:moveTo>
                  <a:pt x="248" y="46"/>
                </a:moveTo>
                <a:cubicBezTo>
                  <a:pt x="248" y="45"/>
                  <a:pt x="247" y="45"/>
                  <a:pt x="247" y="45"/>
                </a:cubicBezTo>
                <a:cubicBezTo>
                  <a:pt x="247" y="44"/>
                  <a:pt x="248" y="42"/>
                  <a:pt x="248" y="41"/>
                </a:cubicBezTo>
                <a:cubicBezTo>
                  <a:pt x="248" y="42"/>
                  <a:pt x="248" y="44"/>
                  <a:pt x="248" y="46"/>
                </a:cubicBezTo>
                <a:close/>
                <a:moveTo>
                  <a:pt x="255" y="98"/>
                </a:moveTo>
                <a:cubicBezTo>
                  <a:pt x="253" y="95"/>
                  <a:pt x="251" y="93"/>
                  <a:pt x="250" y="91"/>
                </a:cubicBezTo>
                <a:cubicBezTo>
                  <a:pt x="249" y="80"/>
                  <a:pt x="249" y="68"/>
                  <a:pt x="249" y="57"/>
                </a:cubicBezTo>
                <a:cubicBezTo>
                  <a:pt x="250" y="62"/>
                  <a:pt x="250" y="67"/>
                  <a:pt x="251" y="72"/>
                </a:cubicBezTo>
                <a:cubicBezTo>
                  <a:pt x="252" y="81"/>
                  <a:pt x="253" y="89"/>
                  <a:pt x="255" y="98"/>
                </a:cubicBezTo>
                <a:close/>
                <a:moveTo>
                  <a:pt x="256" y="112"/>
                </a:moveTo>
                <a:cubicBezTo>
                  <a:pt x="257" y="112"/>
                  <a:pt x="258" y="112"/>
                  <a:pt x="259" y="111"/>
                </a:cubicBezTo>
                <a:cubicBezTo>
                  <a:pt x="259" y="112"/>
                  <a:pt x="260" y="114"/>
                  <a:pt x="260" y="115"/>
                </a:cubicBezTo>
                <a:cubicBezTo>
                  <a:pt x="260" y="115"/>
                  <a:pt x="260" y="115"/>
                  <a:pt x="260" y="115"/>
                </a:cubicBezTo>
                <a:cubicBezTo>
                  <a:pt x="260" y="115"/>
                  <a:pt x="259" y="115"/>
                  <a:pt x="259" y="115"/>
                </a:cubicBezTo>
                <a:cubicBezTo>
                  <a:pt x="259" y="115"/>
                  <a:pt x="259" y="115"/>
                  <a:pt x="259" y="115"/>
                </a:cubicBezTo>
                <a:cubicBezTo>
                  <a:pt x="258" y="114"/>
                  <a:pt x="257" y="113"/>
                  <a:pt x="256" y="112"/>
                </a:cubicBezTo>
                <a:close/>
                <a:moveTo>
                  <a:pt x="251" y="102"/>
                </a:moveTo>
                <a:cubicBezTo>
                  <a:pt x="253" y="104"/>
                  <a:pt x="254" y="105"/>
                  <a:pt x="255" y="106"/>
                </a:cubicBezTo>
                <a:cubicBezTo>
                  <a:pt x="254" y="107"/>
                  <a:pt x="253" y="106"/>
                  <a:pt x="252" y="106"/>
                </a:cubicBezTo>
                <a:cubicBezTo>
                  <a:pt x="252" y="105"/>
                  <a:pt x="252" y="103"/>
                  <a:pt x="251" y="102"/>
                </a:cubicBezTo>
                <a:close/>
                <a:moveTo>
                  <a:pt x="15" y="389"/>
                </a:moveTo>
                <a:cubicBezTo>
                  <a:pt x="14" y="390"/>
                  <a:pt x="14" y="390"/>
                  <a:pt x="14" y="390"/>
                </a:cubicBezTo>
                <a:cubicBezTo>
                  <a:pt x="14" y="389"/>
                  <a:pt x="14" y="387"/>
                  <a:pt x="15" y="385"/>
                </a:cubicBezTo>
                <a:cubicBezTo>
                  <a:pt x="16" y="382"/>
                  <a:pt x="14" y="378"/>
                  <a:pt x="14" y="374"/>
                </a:cubicBezTo>
                <a:cubicBezTo>
                  <a:pt x="14" y="373"/>
                  <a:pt x="14" y="372"/>
                  <a:pt x="13" y="372"/>
                </a:cubicBezTo>
                <a:cubicBezTo>
                  <a:pt x="27" y="310"/>
                  <a:pt x="38" y="246"/>
                  <a:pt x="84" y="196"/>
                </a:cubicBezTo>
                <a:cubicBezTo>
                  <a:pt x="104" y="175"/>
                  <a:pt x="128" y="158"/>
                  <a:pt x="156" y="144"/>
                </a:cubicBezTo>
                <a:cubicBezTo>
                  <a:pt x="175" y="135"/>
                  <a:pt x="195" y="128"/>
                  <a:pt x="215" y="119"/>
                </a:cubicBezTo>
                <a:cubicBezTo>
                  <a:pt x="217" y="121"/>
                  <a:pt x="222" y="121"/>
                  <a:pt x="223" y="118"/>
                </a:cubicBezTo>
                <a:cubicBezTo>
                  <a:pt x="223" y="117"/>
                  <a:pt x="224" y="116"/>
                  <a:pt x="224" y="116"/>
                </a:cubicBezTo>
                <a:cubicBezTo>
                  <a:pt x="227" y="114"/>
                  <a:pt x="230" y="113"/>
                  <a:pt x="233" y="111"/>
                </a:cubicBezTo>
                <a:cubicBezTo>
                  <a:pt x="234" y="111"/>
                  <a:pt x="234" y="111"/>
                  <a:pt x="234" y="110"/>
                </a:cubicBezTo>
                <a:cubicBezTo>
                  <a:pt x="234" y="110"/>
                  <a:pt x="234" y="110"/>
                  <a:pt x="234" y="110"/>
                </a:cubicBezTo>
                <a:cubicBezTo>
                  <a:pt x="234" y="112"/>
                  <a:pt x="233" y="114"/>
                  <a:pt x="233" y="116"/>
                </a:cubicBezTo>
                <a:cubicBezTo>
                  <a:pt x="232" y="118"/>
                  <a:pt x="234" y="120"/>
                  <a:pt x="236" y="120"/>
                </a:cubicBezTo>
                <a:cubicBezTo>
                  <a:pt x="241" y="120"/>
                  <a:pt x="245" y="121"/>
                  <a:pt x="250" y="120"/>
                </a:cubicBezTo>
                <a:cubicBezTo>
                  <a:pt x="249" y="122"/>
                  <a:pt x="249" y="123"/>
                  <a:pt x="248" y="124"/>
                </a:cubicBezTo>
                <a:cubicBezTo>
                  <a:pt x="248" y="123"/>
                  <a:pt x="247" y="123"/>
                  <a:pt x="247" y="122"/>
                </a:cubicBezTo>
                <a:cubicBezTo>
                  <a:pt x="246" y="122"/>
                  <a:pt x="245" y="123"/>
                  <a:pt x="245" y="123"/>
                </a:cubicBezTo>
                <a:cubicBezTo>
                  <a:pt x="246" y="124"/>
                  <a:pt x="246" y="125"/>
                  <a:pt x="247" y="125"/>
                </a:cubicBezTo>
                <a:cubicBezTo>
                  <a:pt x="220" y="167"/>
                  <a:pt x="188" y="205"/>
                  <a:pt x="163" y="247"/>
                </a:cubicBezTo>
                <a:cubicBezTo>
                  <a:pt x="137" y="289"/>
                  <a:pt x="116" y="339"/>
                  <a:pt x="123" y="389"/>
                </a:cubicBezTo>
                <a:cubicBezTo>
                  <a:pt x="116" y="380"/>
                  <a:pt x="104" y="374"/>
                  <a:pt x="90" y="372"/>
                </a:cubicBezTo>
                <a:cubicBezTo>
                  <a:pt x="64" y="369"/>
                  <a:pt x="35" y="373"/>
                  <a:pt x="15" y="38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2" name="Freeform 2538"/>
          <p:cNvSpPr>
            <a:spLocks noEditPoints="1"/>
          </p:cNvSpPr>
          <p:nvPr/>
        </p:nvSpPr>
        <p:spPr bwMode="auto">
          <a:xfrm>
            <a:off x="7185024" y="954088"/>
            <a:ext cx="976313" cy="863600"/>
          </a:xfrm>
          <a:custGeom>
            <a:avLst/>
            <a:gdLst>
              <a:gd name="T0" fmla="*/ 33 w 629"/>
              <a:gd name="T1" fmla="*/ 512 h 556"/>
              <a:gd name="T2" fmla="*/ 509 w 629"/>
              <a:gd name="T3" fmla="*/ 507 h 556"/>
              <a:gd name="T4" fmla="*/ 595 w 629"/>
              <a:gd name="T5" fmla="*/ 464 h 556"/>
              <a:gd name="T6" fmla="*/ 585 w 629"/>
              <a:gd name="T7" fmla="*/ 248 h 556"/>
              <a:gd name="T8" fmla="*/ 515 w 629"/>
              <a:gd name="T9" fmla="*/ 368 h 556"/>
              <a:gd name="T10" fmla="*/ 501 w 629"/>
              <a:gd name="T11" fmla="*/ 374 h 556"/>
              <a:gd name="T12" fmla="*/ 511 w 629"/>
              <a:gd name="T13" fmla="*/ 360 h 556"/>
              <a:gd name="T14" fmla="*/ 462 w 629"/>
              <a:gd name="T15" fmla="*/ 470 h 556"/>
              <a:gd name="T16" fmla="*/ 253 w 629"/>
              <a:gd name="T17" fmla="*/ 497 h 556"/>
              <a:gd name="T18" fmla="*/ 89 w 629"/>
              <a:gd name="T19" fmla="*/ 436 h 556"/>
              <a:gd name="T20" fmla="*/ 43 w 629"/>
              <a:gd name="T21" fmla="*/ 393 h 556"/>
              <a:gd name="T22" fmla="*/ 56 w 629"/>
              <a:gd name="T23" fmla="*/ 271 h 556"/>
              <a:gd name="T24" fmla="*/ 61 w 629"/>
              <a:gd name="T25" fmla="*/ 195 h 556"/>
              <a:gd name="T26" fmla="*/ 418 w 629"/>
              <a:gd name="T27" fmla="*/ 133 h 556"/>
              <a:gd name="T28" fmla="*/ 402 w 629"/>
              <a:gd name="T29" fmla="*/ 189 h 556"/>
              <a:gd name="T30" fmla="*/ 386 w 629"/>
              <a:gd name="T31" fmla="*/ 215 h 556"/>
              <a:gd name="T32" fmla="*/ 410 w 629"/>
              <a:gd name="T33" fmla="*/ 374 h 556"/>
              <a:gd name="T34" fmla="*/ 315 w 629"/>
              <a:gd name="T35" fmla="*/ 245 h 556"/>
              <a:gd name="T36" fmla="*/ 272 w 629"/>
              <a:gd name="T37" fmla="*/ 310 h 556"/>
              <a:gd name="T38" fmla="*/ 63 w 629"/>
              <a:gd name="T39" fmla="*/ 414 h 556"/>
              <a:gd name="T40" fmla="*/ 71 w 629"/>
              <a:gd name="T41" fmla="*/ 313 h 556"/>
              <a:gd name="T42" fmla="*/ 137 w 629"/>
              <a:gd name="T43" fmla="*/ 311 h 556"/>
              <a:gd name="T44" fmla="*/ 138 w 629"/>
              <a:gd name="T45" fmla="*/ 419 h 556"/>
              <a:gd name="T46" fmla="*/ 172 w 629"/>
              <a:gd name="T47" fmla="*/ 281 h 556"/>
              <a:gd name="T48" fmla="*/ 206 w 629"/>
              <a:gd name="T49" fmla="*/ 326 h 556"/>
              <a:gd name="T50" fmla="*/ 228 w 629"/>
              <a:gd name="T51" fmla="*/ 387 h 556"/>
              <a:gd name="T52" fmla="*/ 352 w 629"/>
              <a:gd name="T53" fmla="*/ 176 h 556"/>
              <a:gd name="T54" fmla="*/ 343 w 629"/>
              <a:gd name="T55" fmla="*/ 152 h 556"/>
              <a:gd name="T56" fmla="*/ 273 w 629"/>
              <a:gd name="T57" fmla="*/ 183 h 556"/>
              <a:gd name="T58" fmla="*/ 219 w 629"/>
              <a:gd name="T59" fmla="*/ 325 h 556"/>
              <a:gd name="T60" fmla="*/ 171 w 629"/>
              <a:gd name="T61" fmla="*/ 261 h 556"/>
              <a:gd name="T62" fmla="*/ 131 w 629"/>
              <a:gd name="T63" fmla="*/ 222 h 556"/>
              <a:gd name="T64" fmla="*/ 58 w 629"/>
              <a:gd name="T65" fmla="*/ 260 h 556"/>
              <a:gd name="T66" fmla="*/ 88 w 629"/>
              <a:gd name="T67" fmla="*/ 492 h 556"/>
              <a:gd name="T68" fmla="*/ 207 w 629"/>
              <a:gd name="T69" fmla="*/ 427 h 556"/>
              <a:gd name="T70" fmla="*/ 303 w 629"/>
              <a:gd name="T71" fmla="*/ 343 h 556"/>
              <a:gd name="T72" fmla="*/ 359 w 629"/>
              <a:gd name="T73" fmla="*/ 364 h 556"/>
              <a:gd name="T74" fmla="*/ 363 w 629"/>
              <a:gd name="T75" fmla="*/ 442 h 556"/>
              <a:gd name="T76" fmla="*/ 407 w 629"/>
              <a:gd name="T77" fmla="*/ 474 h 556"/>
              <a:gd name="T78" fmla="*/ 549 w 629"/>
              <a:gd name="T79" fmla="*/ 241 h 556"/>
              <a:gd name="T80" fmla="*/ 530 w 629"/>
              <a:gd name="T81" fmla="*/ 464 h 556"/>
              <a:gd name="T82" fmla="*/ 557 w 629"/>
              <a:gd name="T83" fmla="*/ 304 h 556"/>
              <a:gd name="T84" fmla="*/ 497 w 629"/>
              <a:gd name="T85" fmla="*/ 184 h 556"/>
              <a:gd name="T86" fmla="*/ 468 w 629"/>
              <a:gd name="T87" fmla="*/ 189 h 556"/>
              <a:gd name="T88" fmla="*/ 377 w 629"/>
              <a:gd name="T89" fmla="*/ 123 h 556"/>
              <a:gd name="T90" fmla="*/ 335 w 629"/>
              <a:gd name="T91" fmla="*/ 21 h 556"/>
              <a:gd name="T92" fmla="*/ 282 w 629"/>
              <a:gd name="T93" fmla="*/ 53 h 556"/>
              <a:gd name="T94" fmla="*/ 228 w 629"/>
              <a:gd name="T95" fmla="*/ 69 h 556"/>
              <a:gd name="T96" fmla="*/ 247 w 629"/>
              <a:gd name="T97" fmla="*/ 145 h 556"/>
              <a:gd name="T98" fmla="*/ 109 w 629"/>
              <a:gd name="T99" fmla="*/ 177 h 556"/>
              <a:gd name="T100" fmla="*/ 36 w 629"/>
              <a:gd name="T101" fmla="*/ 398 h 556"/>
              <a:gd name="T102" fmla="*/ 59 w 629"/>
              <a:gd name="T103" fmla="*/ 481 h 556"/>
              <a:gd name="T104" fmla="*/ 211 w 629"/>
              <a:gd name="T105" fmla="*/ 532 h 556"/>
              <a:gd name="T106" fmla="*/ 338 w 629"/>
              <a:gd name="T107" fmla="*/ 398 h 556"/>
              <a:gd name="T108" fmla="*/ 396 w 629"/>
              <a:gd name="T109" fmla="*/ 495 h 556"/>
              <a:gd name="T110" fmla="*/ 433 w 629"/>
              <a:gd name="T111" fmla="*/ 532 h 556"/>
              <a:gd name="T112" fmla="*/ 486 w 629"/>
              <a:gd name="T113" fmla="*/ 505 h 556"/>
              <a:gd name="T114" fmla="*/ 491 w 629"/>
              <a:gd name="T115" fmla="*/ 530 h 556"/>
              <a:gd name="T116" fmla="*/ 574 w 629"/>
              <a:gd name="T117" fmla="*/ 412 h 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29" h="556">
                <a:moveTo>
                  <a:pt x="627" y="483"/>
                </a:moveTo>
                <a:cubicBezTo>
                  <a:pt x="618" y="428"/>
                  <a:pt x="620" y="371"/>
                  <a:pt x="616" y="316"/>
                </a:cubicBezTo>
                <a:cubicBezTo>
                  <a:pt x="611" y="263"/>
                  <a:pt x="604" y="203"/>
                  <a:pt x="571" y="160"/>
                </a:cubicBezTo>
                <a:cubicBezTo>
                  <a:pt x="532" y="112"/>
                  <a:pt x="467" y="113"/>
                  <a:pt x="409" y="119"/>
                </a:cubicBezTo>
                <a:cubicBezTo>
                  <a:pt x="412" y="88"/>
                  <a:pt x="407" y="55"/>
                  <a:pt x="387" y="30"/>
                </a:cubicBezTo>
                <a:cubicBezTo>
                  <a:pt x="364" y="4"/>
                  <a:pt x="327" y="0"/>
                  <a:pt x="295" y="3"/>
                </a:cubicBezTo>
                <a:cubicBezTo>
                  <a:pt x="265" y="6"/>
                  <a:pt x="238" y="20"/>
                  <a:pt x="223" y="46"/>
                </a:cubicBezTo>
                <a:cubicBezTo>
                  <a:pt x="215" y="60"/>
                  <a:pt x="211" y="76"/>
                  <a:pt x="209" y="91"/>
                </a:cubicBezTo>
                <a:cubicBezTo>
                  <a:pt x="207" y="102"/>
                  <a:pt x="204" y="117"/>
                  <a:pt x="206" y="129"/>
                </a:cubicBezTo>
                <a:cubicBezTo>
                  <a:pt x="172" y="131"/>
                  <a:pt x="138" y="135"/>
                  <a:pt x="104" y="145"/>
                </a:cubicBezTo>
                <a:cubicBezTo>
                  <a:pt x="42" y="163"/>
                  <a:pt x="28" y="230"/>
                  <a:pt x="24" y="287"/>
                </a:cubicBezTo>
                <a:cubicBezTo>
                  <a:pt x="19" y="359"/>
                  <a:pt x="0" y="438"/>
                  <a:pt x="23" y="509"/>
                </a:cubicBezTo>
                <a:cubicBezTo>
                  <a:pt x="24" y="513"/>
                  <a:pt x="29" y="514"/>
                  <a:pt x="31" y="511"/>
                </a:cubicBezTo>
                <a:cubicBezTo>
                  <a:pt x="32" y="512"/>
                  <a:pt x="32" y="512"/>
                  <a:pt x="33" y="512"/>
                </a:cubicBezTo>
                <a:cubicBezTo>
                  <a:pt x="68" y="511"/>
                  <a:pt x="102" y="505"/>
                  <a:pt x="136" y="510"/>
                </a:cubicBezTo>
                <a:cubicBezTo>
                  <a:pt x="150" y="536"/>
                  <a:pt x="178" y="554"/>
                  <a:pt x="208" y="551"/>
                </a:cubicBezTo>
                <a:cubicBezTo>
                  <a:pt x="222" y="550"/>
                  <a:pt x="234" y="543"/>
                  <a:pt x="242" y="532"/>
                </a:cubicBezTo>
                <a:cubicBezTo>
                  <a:pt x="246" y="526"/>
                  <a:pt x="252" y="516"/>
                  <a:pt x="253" y="507"/>
                </a:cubicBezTo>
                <a:cubicBezTo>
                  <a:pt x="290" y="509"/>
                  <a:pt x="328" y="500"/>
                  <a:pt x="364" y="505"/>
                </a:cubicBezTo>
                <a:cubicBezTo>
                  <a:pt x="366" y="508"/>
                  <a:pt x="369" y="508"/>
                  <a:pt x="372" y="506"/>
                </a:cubicBezTo>
                <a:cubicBezTo>
                  <a:pt x="377" y="507"/>
                  <a:pt x="383" y="509"/>
                  <a:pt x="389" y="511"/>
                </a:cubicBezTo>
                <a:cubicBezTo>
                  <a:pt x="394" y="512"/>
                  <a:pt x="398" y="509"/>
                  <a:pt x="399" y="505"/>
                </a:cubicBezTo>
                <a:cubicBezTo>
                  <a:pt x="398" y="518"/>
                  <a:pt x="409" y="533"/>
                  <a:pt x="418" y="541"/>
                </a:cubicBezTo>
                <a:cubicBezTo>
                  <a:pt x="430" y="552"/>
                  <a:pt x="445" y="556"/>
                  <a:pt x="461" y="556"/>
                </a:cubicBezTo>
                <a:cubicBezTo>
                  <a:pt x="472" y="556"/>
                  <a:pt x="483" y="552"/>
                  <a:pt x="492" y="545"/>
                </a:cubicBezTo>
                <a:cubicBezTo>
                  <a:pt x="492" y="545"/>
                  <a:pt x="493" y="545"/>
                  <a:pt x="493" y="545"/>
                </a:cubicBezTo>
                <a:cubicBezTo>
                  <a:pt x="493" y="545"/>
                  <a:pt x="493" y="544"/>
                  <a:pt x="494" y="544"/>
                </a:cubicBezTo>
                <a:cubicBezTo>
                  <a:pt x="505" y="535"/>
                  <a:pt x="511" y="522"/>
                  <a:pt x="509" y="507"/>
                </a:cubicBezTo>
                <a:cubicBezTo>
                  <a:pt x="527" y="508"/>
                  <a:pt x="545" y="503"/>
                  <a:pt x="563" y="500"/>
                </a:cubicBezTo>
                <a:cubicBezTo>
                  <a:pt x="564" y="500"/>
                  <a:pt x="566" y="500"/>
                  <a:pt x="567" y="499"/>
                </a:cubicBezTo>
                <a:cubicBezTo>
                  <a:pt x="582" y="496"/>
                  <a:pt x="598" y="495"/>
                  <a:pt x="614" y="500"/>
                </a:cubicBezTo>
                <a:cubicBezTo>
                  <a:pt x="618" y="502"/>
                  <a:pt x="621" y="495"/>
                  <a:pt x="617" y="493"/>
                </a:cubicBezTo>
                <a:cubicBezTo>
                  <a:pt x="614" y="491"/>
                  <a:pt x="610" y="490"/>
                  <a:pt x="607" y="488"/>
                </a:cubicBezTo>
                <a:cubicBezTo>
                  <a:pt x="607" y="488"/>
                  <a:pt x="608" y="487"/>
                  <a:pt x="608" y="485"/>
                </a:cubicBezTo>
                <a:cubicBezTo>
                  <a:pt x="608" y="468"/>
                  <a:pt x="609" y="450"/>
                  <a:pt x="599" y="435"/>
                </a:cubicBezTo>
                <a:cubicBezTo>
                  <a:pt x="598" y="434"/>
                  <a:pt x="597" y="434"/>
                  <a:pt x="597" y="435"/>
                </a:cubicBezTo>
                <a:cubicBezTo>
                  <a:pt x="604" y="451"/>
                  <a:pt x="600" y="469"/>
                  <a:pt x="599" y="485"/>
                </a:cubicBezTo>
                <a:cubicBezTo>
                  <a:pt x="599" y="485"/>
                  <a:pt x="599" y="486"/>
                  <a:pt x="599" y="486"/>
                </a:cubicBezTo>
                <a:cubicBezTo>
                  <a:pt x="595" y="485"/>
                  <a:pt x="590" y="484"/>
                  <a:pt x="586" y="483"/>
                </a:cubicBezTo>
                <a:cubicBezTo>
                  <a:pt x="585" y="473"/>
                  <a:pt x="584" y="463"/>
                  <a:pt x="583" y="453"/>
                </a:cubicBezTo>
                <a:cubicBezTo>
                  <a:pt x="584" y="457"/>
                  <a:pt x="587" y="462"/>
                  <a:pt x="590" y="465"/>
                </a:cubicBezTo>
                <a:cubicBezTo>
                  <a:pt x="592" y="466"/>
                  <a:pt x="594" y="466"/>
                  <a:pt x="595" y="464"/>
                </a:cubicBezTo>
                <a:cubicBezTo>
                  <a:pt x="599" y="455"/>
                  <a:pt x="595" y="442"/>
                  <a:pt x="588" y="431"/>
                </a:cubicBezTo>
                <a:cubicBezTo>
                  <a:pt x="589" y="429"/>
                  <a:pt x="591" y="426"/>
                  <a:pt x="592" y="423"/>
                </a:cubicBezTo>
                <a:cubicBezTo>
                  <a:pt x="596" y="416"/>
                  <a:pt x="601" y="408"/>
                  <a:pt x="605" y="400"/>
                </a:cubicBezTo>
                <a:cubicBezTo>
                  <a:pt x="606" y="429"/>
                  <a:pt x="608" y="458"/>
                  <a:pt x="613" y="487"/>
                </a:cubicBezTo>
                <a:cubicBezTo>
                  <a:pt x="615" y="497"/>
                  <a:pt x="629" y="493"/>
                  <a:pt x="627" y="483"/>
                </a:cubicBezTo>
                <a:close/>
                <a:moveTo>
                  <a:pt x="601" y="319"/>
                </a:moveTo>
                <a:cubicBezTo>
                  <a:pt x="600" y="317"/>
                  <a:pt x="599" y="314"/>
                  <a:pt x="598" y="312"/>
                </a:cubicBezTo>
                <a:cubicBezTo>
                  <a:pt x="598" y="310"/>
                  <a:pt x="599" y="308"/>
                  <a:pt x="600" y="307"/>
                </a:cubicBezTo>
                <a:cubicBezTo>
                  <a:pt x="601" y="311"/>
                  <a:pt x="601" y="315"/>
                  <a:pt x="601" y="319"/>
                </a:cubicBezTo>
                <a:close/>
                <a:moveTo>
                  <a:pt x="600" y="303"/>
                </a:moveTo>
                <a:cubicBezTo>
                  <a:pt x="599" y="305"/>
                  <a:pt x="597" y="307"/>
                  <a:pt x="596" y="309"/>
                </a:cubicBezTo>
                <a:cubicBezTo>
                  <a:pt x="588" y="295"/>
                  <a:pt x="579" y="282"/>
                  <a:pt x="570" y="269"/>
                </a:cubicBezTo>
                <a:cubicBezTo>
                  <a:pt x="573" y="260"/>
                  <a:pt x="576" y="251"/>
                  <a:pt x="579" y="242"/>
                </a:cubicBezTo>
                <a:cubicBezTo>
                  <a:pt x="581" y="244"/>
                  <a:pt x="583" y="246"/>
                  <a:pt x="585" y="248"/>
                </a:cubicBezTo>
                <a:cubicBezTo>
                  <a:pt x="587" y="249"/>
                  <a:pt x="591" y="247"/>
                  <a:pt x="590" y="244"/>
                </a:cubicBezTo>
                <a:cubicBezTo>
                  <a:pt x="585" y="231"/>
                  <a:pt x="573" y="218"/>
                  <a:pt x="564" y="206"/>
                </a:cubicBezTo>
                <a:cubicBezTo>
                  <a:pt x="566" y="200"/>
                  <a:pt x="569" y="195"/>
                  <a:pt x="572" y="189"/>
                </a:cubicBezTo>
                <a:cubicBezTo>
                  <a:pt x="579" y="203"/>
                  <a:pt x="584" y="218"/>
                  <a:pt x="588" y="232"/>
                </a:cubicBezTo>
                <a:cubicBezTo>
                  <a:pt x="594" y="256"/>
                  <a:pt x="598" y="279"/>
                  <a:pt x="600" y="303"/>
                </a:cubicBezTo>
                <a:close/>
                <a:moveTo>
                  <a:pt x="519" y="446"/>
                </a:moveTo>
                <a:cubicBezTo>
                  <a:pt x="520" y="448"/>
                  <a:pt x="521" y="450"/>
                  <a:pt x="523" y="452"/>
                </a:cubicBezTo>
                <a:cubicBezTo>
                  <a:pt x="521" y="455"/>
                  <a:pt x="520" y="458"/>
                  <a:pt x="519" y="461"/>
                </a:cubicBezTo>
                <a:cubicBezTo>
                  <a:pt x="518" y="456"/>
                  <a:pt x="518" y="451"/>
                  <a:pt x="519" y="446"/>
                </a:cubicBezTo>
                <a:close/>
                <a:moveTo>
                  <a:pt x="512" y="406"/>
                </a:moveTo>
                <a:cubicBezTo>
                  <a:pt x="511" y="406"/>
                  <a:pt x="510" y="406"/>
                  <a:pt x="510" y="407"/>
                </a:cubicBezTo>
                <a:cubicBezTo>
                  <a:pt x="510" y="410"/>
                  <a:pt x="510" y="413"/>
                  <a:pt x="510" y="416"/>
                </a:cubicBezTo>
                <a:cubicBezTo>
                  <a:pt x="506" y="412"/>
                  <a:pt x="503" y="408"/>
                  <a:pt x="499" y="403"/>
                </a:cubicBezTo>
                <a:cubicBezTo>
                  <a:pt x="504" y="391"/>
                  <a:pt x="509" y="380"/>
                  <a:pt x="515" y="368"/>
                </a:cubicBezTo>
                <a:cubicBezTo>
                  <a:pt x="516" y="367"/>
                  <a:pt x="514" y="366"/>
                  <a:pt x="513" y="367"/>
                </a:cubicBezTo>
                <a:cubicBezTo>
                  <a:pt x="507" y="377"/>
                  <a:pt x="501" y="388"/>
                  <a:pt x="495" y="398"/>
                </a:cubicBezTo>
                <a:cubicBezTo>
                  <a:pt x="493" y="395"/>
                  <a:pt x="491" y="392"/>
                  <a:pt x="488" y="389"/>
                </a:cubicBezTo>
                <a:cubicBezTo>
                  <a:pt x="486" y="386"/>
                  <a:pt x="482" y="388"/>
                  <a:pt x="484" y="392"/>
                </a:cubicBezTo>
                <a:cubicBezTo>
                  <a:pt x="486" y="396"/>
                  <a:pt x="489" y="401"/>
                  <a:pt x="491" y="406"/>
                </a:cubicBezTo>
                <a:cubicBezTo>
                  <a:pt x="488" y="412"/>
                  <a:pt x="485" y="418"/>
                  <a:pt x="482" y="425"/>
                </a:cubicBezTo>
                <a:cubicBezTo>
                  <a:pt x="481" y="416"/>
                  <a:pt x="480" y="407"/>
                  <a:pt x="478" y="398"/>
                </a:cubicBezTo>
                <a:cubicBezTo>
                  <a:pt x="477" y="394"/>
                  <a:pt x="471" y="396"/>
                  <a:pt x="472" y="399"/>
                </a:cubicBezTo>
                <a:cubicBezTo>
                  <a:pt x="475" y="414"/>
                  <a:pt x="475" y="429"/>
                  <a:pt x="474" y="443"/>
                </a:cubicBezTo>
                <a:cubicBezTo>
                  <a:pt x="473" y="446"/>
                  <a:pt x="471" y="449"/>
                  <a:pt x="470" y="452"/>
                </a:cubicBezTo>
                <a:cubicBezTo>
                  <a:pt x="470" y="453"/>
                  <a:pt x="469" y="455"/>
                  <a:pt x="468" y="456"/>
                </a:cubicBezTo>
                <a:cubicBezTo>
                  <a:pt x="461" y="441"/>
                  <a:pt x="454" y="425"/>
                  <a:pt x="447" y="409"/>
                </a:cubicBezTo>
                <a:cubicBezTo>
                  <a:pt x="451" y="401"/>
                  <a:pt x="455" y="393"/>
                  <a:pt x="459" y="385"/>
                </a:cubicBezTo>
                <a:cubicBezTo>
                  <a:pt x="475" y="384"/>
                  <a:pt x="491" y="379"/>
                  <a:pt x="501" y="374"/>
                </a:cubicBezTo>
                <a:cubicBezTo>
                  <a:pt x="509" y="370"/>
                  <a:pt x="503" y="359"/>
                  <a:pt x="495" y="361"/>
                </a:cubicBezTo>
                <a:cubicBezTo>
                  <a:pt x="482" y="364"/>
                  <a:pt x="469" y="369"/>
                  <a:pt x="455" y="370"/>
                </a:cubicBezTo>
                <a:cubicBezTo>
                  <a:pt x="447" y="371"/>
                  <a:pt x="439" y="371"/>
                  <a:pt x="431" y="371"/>
                </a:cubicBezTo>
                <a:cubicBezTo>
                  <a:pt x="429" y="367"/>
                  <a:pt x="426" y="363"/>
                  <a:pt x="424" y="358"/>
                </a:cubicBezTo>
                <a:cubicBezTo>
                  <a:pt x="420" y="333"/>
                  <a:pt x="413" y="307"/>
                  <a:pt x="409" y="281"/>
                </a:cubicBezTo>
                <a:cubicBezTo>
                  <a:pt x="410" y="278"/>
                  <a:pt x="412" y="276"/>
                  <a:pt x="414" y="273"/>
                </a:cubicBezTo>
                <a:cubicBezTo>
                  <a:pt x="414" y="273"/>
                  <a:pt x="413" y="272"/>
                  <a:pt x="413" y="273"/>
                </a:cubicBezTo>
                <a:cubicBezTo>
                  <a:pt x="412" y="275"/>
                  <a:pt x="410" y="277"/>
                  <a:pt x="408" y="279"/>
                </a:cubicBezTo>
                <a:cubicBezTo>
                  <a:pt x="405" y="263"/>
                  <a:pt x="403" y="247"/>
                  <a:pt x="403" y="231"/>
                </a:cubicBezTo>
                <a:cubicBezTo>
                  <a:pt x="403" y="231"/>
                  <a:pt x="404" y="231"/>
                  <a:pt x="404" y="232"/>
                </a:cubicBezTo>
                <a:cubicBezTo>
                  <a:pt x="407" y="234"/>
                  <a:pt x="410" y="233"/>
                  <a:pt x="411" y="231"/>
                </a:cubicBezTo>
                <a:cubicBezTo>
                  <a:pt x="422" y="232"/>
                  <a:pt x="433" y="230"/>
                  <a:pt x="444" y="229"/>
                </a:cubicBezTo>
                <a:cubicBezTo>
                  <a:pt x="461" y="227"/>
                  <a:pt x="478" y="225"/>
                  <a:pt x="495" y="225"/>
                </a:cubicBezTo>
                <a:cubicBezTo>
                  <a:pt x="505" y="269"/>
                  <a:pt x="504" y="315"/>
                  <a:pt x="511" y="360"/>
                </a:cubicBezTo>
                <a:cubicBezTo>
                  <a:pt x="512" y="363"/>
                  <a:pt x="514" y="364"/>
                  <a:pt x="517" y="365"/>
                </a:cubicBezTo>
                <a:cubicBezTo>
                  <a:pt x="517" y="365"/>
                  <a:pt x="517" y="365"/>
                  <a:pt x="517" y="365"/>
                </a:cubicBezTo>
                <a:cubicBezTo>
                  <a:pt x="517" y="366"/>
                  <a:pt x="517" y="366"/>
                  <a:pt x="517" y="366"/>
                </a:cubicBezTo>
                <a:cubicBezTo>
                  <a:pt x="515" y="370"/>
                  <a:pt x="519" y="374"/>
                  <a:pt x="522" y="370"/>
                </a:cubicBezTo>
                <a:cubicBezTo>
                  <a:pt x="523" y="369"/>
                  <a:pt x="524" y="368"/>
                  <a:pt x="525" y="366"/>
                </a:cubicBezTo>
                <a:cubicBezTo>
                  <a:pt x="531" y="378"/>
                  <a:pt x="539" y="387"/>
                  <a:pt x="547" y="397"/>
                </a:cubicBezTo>
                <a:cubicBezTo>
                  <a:pt x="540" y="410"/>
                  <a:pt x="535" y="424"/>
                  <a:pt x="529" y="438"/>
                </a:cubicBezTo>
                <a:cubicBezTo>
                  <a:pt x="529" y="438"/>
                  <a:pt x="528" y="439"/>
                  <a:pt x="528" y="439"/>
                </a:cubicBezTo>
                <a:cubicBezTo>
                  <a:pt x="525" y="435"/>
                  <a:pt x="522" y="431"/>
                  <a:pt x="519" y="427"/>
                </a:cubicBezTo>
                <a:cubicBezTo>
                  <a:pt x="518" y="420"/>
                  <a:pt x="517" y="411"/>
                  <a:pt x="512" y="406"/>
                </a:cubicBezTo>
                <a:close/>
                <a:moveTo>
                  <a:pt x="439" y="439"/>
                </a:moveTo>
                <a:cubicBezTo>
                  <a:pt x="439" y="436"/>
                  <a:pt x="438" y="433"/>
                  <a:pt x="438" y="430"/>
                </a:cubicBezTo>
                <a:cubicBezTo>
                  <a:pt x="439" y="428"/>
                  <a:pt x="440" y="426"/>
                  <a:pt x="440" y="424"/>
                </a:cubicBezTo>
                <a:cubicBezTo>
                  <a:pt x="447" y="440"/>
                  <a:pt x="454" y="455"/>
                  <a:pt x="462" y="470"/>
                </a:cubicBezTo>
                <a:cubicBezTo>
                  <a:pt x="461" y="472"/>
                  <a:pt x="460" y="475"/>
                  <a:pt x="459" y="477"/>
                </a:cubicBezTo>
                <a:cubicBezTo>
                  <a:pt x="454" y="467"/>
                  <a:pt x="449" y="457"/>
                  <a:pt x="443" y="446"/>
                </a:cubicBezTo>
                <a:cubicBezTo>
                  <a:pt x="442" y="444"/>
                  <a:pt x="440" y="442"/>
                  <a:pt x="439" y="439"/>
                </a:cubicBezTo>
                <a:close/>
                <a:moveTo>
                  <a:pt x="253" y="497"/>
                </a:moveTo>
                <a:cubicBezTo>
                  <a:pt x="253" y="494"/>
                  <a:pt x="251" y="491"/>
                  <a:pt x="249" y="489"/>
                </a:cubicBezTo>
                <a:cubicBezTo>
                  <a:pt x="250" y="487"/>
                  <a:pt x="251" y="485"/>
                  <a:pt x="250" y="483"/>
                </a:cubicBezTo>
                <a:cubicBezTo>
                  <a:pt x="246" y="474"/>
                  <a:pt x="241" y="465"/>
                  <a:pt x="236" y="456"/>
                </a:cubicBezTo>
                <a:cubicBezTo>
                  <a:pt x="245" y="440"/>
                  <a:pt x="254" y="425"/>
                  <a:pt x="263" y="409"/>
                </a:cubicBezTo>
                <a:cubicBezTo>
                  <a:pt x="265" y="412"/>
                  <a:pt x="267" y="415"/>
                  <a:pt x="268" y="418"/>
                </a:cubicBezTo>
                <a:cubicBezTo>
                  <a:pt x="268" y="425"/>
                  <a:pt x="268" y="432"/>
                  <a:pt x="268" y="439"/>
                </a:cubicBezTo>
                <a:cubicBezTo>
                  <a:pt x="268" y="454"/>
                  <a:pt x="266" y="472"/>
                  <a:pt x="271" y="486"/>
                </a:cubicBezTo>
                <a:cubicBezTo>
                  <a:pt x="271" y="488"/>
                  <a:pt x="273" y="489"/>
                  <a:pt x="275" y="488"/>
                </a:cubicBezTo>
                <a:cubicBezTo>
                  <a:pt x="273" y="490"/>
                  <a:pt x="272" y="492"/>
                  <a:pt x="271" y="494"/>
                </a:cubicBezTo>
                <a:cubicBezTo>
                  <a:pt x="265" y="495"/>
                  <a:pt x="259" y="496"/>
                  <a:pt x="253" y="497"/>
                </a:cubicBezTo>
                <a:close/>
                <a:moveTo>
                  <a:pt x="180" y="534"/>
                </a:moveTo>
                <a:cubicBezTo>
                  <a:pt x="170" y="530"/>
                  <a:pt x="161" y="525"/>
                  <a:pt x="153" y="518"/>
                </a:cubicBezTo>
                <a:cubicBezTo>
                  <a:pt x="154" y="517"/>
                  <a:pt x="155" y="517"/>
                  <a:pt x="155" y="516"/>
                </a:cubicBezTo>
                <a:cubicBezTo>
                  <a:pt x="160" y="509"/>
                  <a:pt x="165" y="501"/>
                  <a:pt x="169" y="494"/>
                </a:cubicBezTo>
                <a:cubicBezTo>
                  <a:pt x="170" y="495"/>
                  <a:pt x="170" y="496"/>
                  <a:pt x="171" y="498"/>
                </a:cubicBezTo>
                <a:cubicBezTo>
                  <a:pt x="172" y="499"/>
                  <a:pt x="174" y="499"/>
                  <a:pt x="175" y="498"/>
                </a:cubicBezTo>
                <a:cubicBezTo>
                  <a:pt x="176" y="496"/>
                  <a:pt x="176" y="494"/>
                  <a:pt x="177" y="493"/>
                </a:cubicBezTo>
                <a:cubicBezTo>
                  <a:pt x="180" y="496"/>
                  <a:pt x="182" y="500"/>
                  <a:pt x="185" y="503"/>
                </a:cubicBezTo>
                <a:cubicBezTo>
                  <a:pt x="187" y="506"/>
                  <a:pt x="189" y="509"/>
                  <a:pt x="191" y="512"/>
                </a:cubicBezTo>
                <a:cubicBezTo>
                  <a:pt x="188" y="519"/>
                  <a:pt x="184" y="526"/>
                  <a:pt x="180" y="533"/>
                </a:cubicBezTo>
                <a:cubicBezTo>
                  <a:pt x="180" y="534"/>
                  <a:pt x="180" y="534"/>
                  <a:pt x="180" y="534"/>
                </a:cubicBezTo>
                <a:close/>
                <a:moveTo>
                  <a:pt x="101" y="491"/>
                </a:moveTo>
                <a:cubicBezTo>
                  <a:pt x="98" y="484"/>
                  <a:pt x="93" y="478"/>
                  <a:pt x="88" y="472"/>
                </a:cubicBezTo>
                <a:cubicBezTo>
                  <a:pt x="88" y="460"/>
                  <a:pt x="88" y="448"/>
                  <a:pt x="89" y="436"/>
                </a:cubicBezTo>
                <a:cubicBezTo>
                  <a:pt x="96" y="448"/>
                  <a:pt x="104" y="459"/>
                  <a:pt x="112" y="470"/>
                </a:cubicBezTo>
                <a:cubicBezTo>
                  <a:pt x="110" y="477"/>
                  <a:pt x="107" y="483"/>
                  <a:pt x="107" y="490"/>
                </a:cubicBezTo>
                <a:cubicBezTo>
                  <a:pt x="105" y="490"/>
                  <a:pt x="103" y="491"/>
                  <a:pt x="101" y="491"/>
                </a:cubicBezTo>
                <a:close/>
                <a:moveTo>
                  <a:pt x="57" y="466"/>
                </a:moveTo>
                <a:cubicBezTo>
                  <a:pt x="56" y="464"/>
                  <a:pt x="56" y="463"/>
                  <a:pt x="55" y="461"/>
                </a:cubicBezTo>
                <a:cubicBezTo>
                  <a:pt x="56" y="461"/>
                  <a:pt x="56" y="461"/>
                  <a:pt x="56" y="460"/>
                </a:cubicBezTo>
                <a:cubicBezTo>
                  <a:pt x="56" y="462"/>
                  <a:pt x="57" y="464"/>
                  <a:pt x="57" y="466"/>
                </a:cubicBezTo>
                <a:close/>
                <a:moveTo>
                  <a:pt x="51" y="445"/>
                </a:moveTo>
                <a:cubicBezTo>
                  <a:pt x="50" y="439"/>
                  <a:pt x="49" y="433"/>
                  <a:pt x="48" y="427"/>
                </a:cubicBezTo>
                <a:cubicBezTo>
                  <a:pt x="50" y="432"/>
                  <a:pt x="53" y="436"/>
                  <a:pt x="56" y="440"/>
                </a:cubicBezTo>
                <a:cubicBezTo>
                  <a:pt x="56" y="441"/>
                  <a:pt x="56" y="442"/>
                  <a:pt x="56" y="442"/>
                </a:cubicBezTo>
                <a:cubicBezTo>
                  <a:pt x="54" y="444"/>
                  <a:pt x="53" y="446"/>
                  <a:pt x="52" y="448"/>
                </a:cubicBezTo>
                <a:cubicBezTo>
                  <a:pt x="51" y="447"/>
                  <a:pt x="51" y="446"/>
                  <a:pt x="51" y="445"/>
                </a:cubicBezTo>
                <a:close/>
                <a:moveTo>
                  <a:pt x="43" y="393"/>
                </a:moveTo>
                <a:cubicBezTo>
                  <a:pt x="42" y="376"/>
                  <a:pt x="41" y="359"/>
                  <a:pt x="40" y="342"/>
                </a:cubicBezTo>
                <a:cubicBezTo>
                  <a:pt x="44" y="352"/>
                  <a:pt x="49" y="362"/>
                  <a:pt x="53" y="372"/>
                </a:cubicBezTo>
                <a:cubicBezTo>
                  <a:pt x="54" y="385"/>
                  <a:pt x="54" y="397"/>
                  <a:pt x="55" y="409"/>
                </a:cubicBezTo>
                <a:cubicBezTo>
                  <a:pt x="55" y="414"/>
                  <a:pt x="55" y="419"/>
                  <a:pt x="55" y="425"/>
                </a:cubicBezTo>
                <a:cubicBezTo>
                  <a:pt x="52" y="420"/>
                  <a:pt x="49" y="415"/>
                  <a:pt x="45" y="410"/>
                </a:cubicBezTo>
                <a:cubicBezTo>
                  <a:pt x="45" y="405"/>
                  <a:pt x="44" y="399"/>
                  <a:pt x="43" y="393"/>
                </a:cubicBezTo>
                <a:close/>
                <a:moveTo>
                  <a:pt x="40" y="304"/>
                </a:moveTo>
                <a:cubicBezTo>
                  <a:pt x="40" y="301"/>
                  <a:pt x="37" y="302"/>
                  <a:pt x="37" y="304"/>
                </a:cubicBezTo>
                <a:cubicBezTo>
                  <a:pt x="37" y="309"/>
                  <a:pt x="36" y="314"/>
                  <a:pt x="36" y="320"/>
                </a:cubicBezTo>
                <a:cubicBezTo>
                  <a:pt x="36" y="319"/>
                  <a:pt x="36" y="319"/>
                  <a:pt x="35" y="319"/>
                </a:cubicBezTo>
                <a:cubicBezTo>
                  <a:pt x="37" y="308"/>
                  <a:pt x="37" y="297"/>
                  <a:pt x="38" y="286"/>
                </a:cubicBezTo>
                <a:cubicBezTo>
                  <a:pt x="39" y="286"/>
                  <a:pt x="40" y="285"/>
                  <a:pt x="41" y="285"/>
                </a:cubicBezTo>
                <a:cubicBezTo>
                  <a:pt x="44" y="276"/>
                  <a:pt x="48" y="267"/>
                  <a:pt x="53" y="259"/>
                </a:cubicBezTo>
                <a:cubicBezTo>
                  <a:pt x="54" y="263"/>
                  <a:pt x="55" y="267"/>
                  <a:pt x="56" y="271"/>
                </a:cubicBezTo>
                <a:cubicBezTo>
                  <a:pt x="54" y="291"/>
                  <a:pt x="53" y="311"/>
                  <a:pt x="53" y="331"/>
                </a:cubicBezTo>
                <a:cubicBezTo>
                  <a:pt x="53" y="339"/>
                  <a:pt x="53" y="346"/>
                  <a:pt x="53" y="354"/>
                </a:cubicBezTo>
                <a:cubicBezTo>
                  <a:pt x="49" y="345"/>
                  <a:pt x="44" y="336"/>
                  <a:pt x="40" y="328"/>
                </a:cubicBezTo>
                <a:cubicBezTo>
                  <a:pt x="40" y="320"/>
                  <a:pt x="40" y="312"/>
                  <a:pt x="40" y="304"/>
                </a:cubicBezTo>
                <a:close/>
                <a:moveTo>
                  <a:pt x="61" y="195"/>
                </a:moveTo>
                <a:cubicBezTo>
                  <a:pt x="65" y="198"/>
                  <a:pt x="68" y="202"/>
                  <a:pt x="72" y="205"/>
                </a:cubicBezTo>
                <a:cubicBezTo>
                  <a:pt x="69" y="213"/>
                  <a:pt x="66" y="221"/>
                  <a:pt x="64" y="229"/>
                </a:cubicBezTo>
                <a:cubicBezTo>
                  <a:pt x="60" y="234"/>
                  <a:pt x="56" y="239"/>
                  <a:pt x="53" y="245"/>
                </a:cubicBezTo>
                <a:cubicBezTo>
                  <a:pt x="52" y="243"/>
                  <a:pt x="51" y="241"/>
                  <a:pt x="51" y="239"/>
                </a:cubicBezTo>
                <a:cubicBezTo>
                  <a:pt x="51" y="238"/>
                  <a:pt x="49" y="238"/>
                  <a:pt x="49" y="240"/>
                </a:cubicBezTo>
                <a:cubicBezTo>
                  <a:pt x="49" y="242"/>
                  <a:pt x="50" y="245"/>
                  <a:pt x="51" y="248"/>
                </a:cubicBezTo>
                <a:cubicBezTo>
                  <a:pt x="48" y="252"/>
                  <a:pt x="45" y="256"/>
                  <a:pt x="43" y="260"/>
                </a:cubicBezTo>
                <a:cubicBezTo>
                  <a:pt x="42" y="262"/>
                  <a:pt x="41" y="263"/>
                  <a:pt x="40" y="264"/>
                </a:cubicBezTo>
                <a:cubicBezTo>
                  <a:pt x="43" y="240"/>
                  <a:pt x="48" y="216"/>
                  <a:pt x="61" y="195"/>
                </a:cubicBezTo>
                <a:close/>
                <a:moveTo>
                  <a:pt x="312" y="56"/>
                </a:moveTo>
                <a:cubicBezTo>
                  <a:pt x="312" y="57"/>
                  <a:pt x="313" y="57"/>
                  <a:pt x="314" y="56"/>
                </a:cubicBezTo>
                <a:cubicBezTo>
                  <a:pt x="329" y="56"/>
                  <a:pt x="342" y="64"/>
                  <a:pt x="351" y="76"/>
                </a:cubicBezTo>
                <a:cubicBezTo>
                  <a:pt x="356" y="84"/>
                  <a:pt x="359" y="92"/>
                  <a:pt x="361" y="101"/>
                </a:cubicBezTo>
                <a:cubicBezTo>
                  <a:pt x="363" y="108"/>
                  <a:pt x="361" y="117"/>
                  <a:pt x="363" y="124"/>
                </a:cubicBezTo>
                <a:cubicBezTo>
                  <a:pt x="327" y="127"/>
                  <a:pt x="291" y="127"/>
                  <a:pt x="255" y="128"/>
                </a:cubicBezTo>
                <a:cubicBezTo>
                  <a:pt x="258" y="95"/>
                  <a:pt x="275" y="58"/>
                  <a:pt x="312" y="56"/>
                </a:cubicBezTo>
                <a:close/>
                <a:moveTo>
                  <a:pt x="418" y="133"/>
                </a:moveTo>
                <a:cubicBezTo>
                  <a:pt x="425" y="142"/>
                  <a:pt x="432" y="151"/>
                  <a:pt x="438" y="160"/>
                </a:cubicBezTo>
                <a:cubicBezTo>
                  <a:pt x="437" y="163"/>
                  <a:pt x="436" y="165"/>
                  <a:pt x="434" y="167"/>
                </a:cubicBezTo>
                <a:cubicBezTo>
                  <a:pt x="430" y="175"/>
                  <a:pt x="424" y="183"/>
                  <a:pt x="420" y="192"/>
                </a:cubicBezTo>
                <a:cubicBezTo>
                  <a:pt x="408" y="173"/>
                  <a:pt x="395" y="155"/>
                  <a:pt x="382" y="137"/>
                </a:cubicBezTo>
                <a:cubicBezTo>
                  <a:pt x="382" y="137"/>
                  <a:pt x="382" y="137"/>
                  <a:pt x="381" y="137"/>
                </a:cubicBezTo>
                <a:cubicBezTo>
                  <a:pt x="393" y="136"/>
                  <a:pt x="406" y="134"/>
                  <a:pt x="418" y="133"/>
                </a:cubicBezTo>
                <a:close/>
                <a:moveTo>
                  <a:pt x="463" y="212"/>
                </a:moveTo>
                <a:cubicBezTo>
                  <a:pt x="460" y="212"/>
                  <a:pt x="457" y="213"/>
                  <a:pt x="453" y="214"/>
                </a:cubicBezTo>
                <a:cubicBezTo>
                  <a:pt x="447" y="215"/>
                  <a:pt x="442" y="216"/>
                  <a:pt x="436" y="217"/>
                </a:cubicBezTo>
                <a:cubicBezTo>
                  <a:pt x="433" y="212"/>
                  <a:pt x="429" y="206"/>
                  <a:pt x="426" y="201"/>
                </a:cubicBezTo>
                <a:cubicBezTo>
                  <a:pt x="432" y="192"/>
                  <a:pt x="436" y="180"/>
                  <a:pt x="440" y="171"/>
                </a:cubicBezTo>
                <a:cubicBezTo>
                  <a:pt x="441" y="169"/>
                  <a:pt x="442" y="168"/>
                  <a:pt x="442" y="166"/>
                </a:cubicBezTo>
                <a:cubicBezTo>
                  <a:pt x="450" y="178"/>
                  <a:pt x="457" y="190"/>
                  <a:pt x="464" y="201"/>
                </a:cubicBezTo>
                <a:cubicBezTo>
                  <a:pt x="463" y="205"/>
                  <a:pt x="463" y="208"/>
                  <a:pt x="463" y="212"/>
                </a:cubicBezTo>
                <a:close/>
                <a:moveTo>
                  <a:pt x="378" y="140"/>
                </a:moveTo>
                <a:cubicBezTo>
                  <a:pt x="393" y="166"/>
                  <a:pt x="405" y="195"/>
                  <a:pt x="420" y="221"/>
                </a:cubicBezTo>
                <a:cubicBezTo>
                  <a:pt x="417" y="222"/>
                  <a:pt x="413" y="222"/>
                  <a:pt x="410" y="223"/>
                </a:cubicBezTo>
                <a:cubicBezTo>
                  <a:pt x="404" y="218"/>
                  <a:pt x="397" y="212"/>
                  <a:pt x="391" y="207"/>
                </a:cubicBezTo>
                <a:cubicBezTo>
                  <a:pt x="395" y="201"/>
                  <a:pt x="399" y="195"/>
                  <a:pt x="403" y="189"/>
                </a:cubicBezTo>
                <a:cubicBezTo>
                  <a:pt x="403" y="189"/>
                  <a:pt x="402" y="188"/>
                  <a:pt x="402" y="189"/>
                </a:cubicBezTo>
                <a:cubicBezTo>
                  <a:pt x="398" y="194"/>
                  <a:pt x="394" y="199"/>
                  <a:pt x="389" y="205"/>
                </a:cubicBezTo>
                <a:cubicBezTo>
                  <a:pt x="381" y="197"/>
                  <a:pt x="374" y="189"/>
                  <a:pt x="366" y="181"/>
                </a:cubicBezTo>
                <a:cubicBezTo>
                  <a:pt x="363" y="176"/>
                  <a:pt x="359" y="172"/>
                  <a:pt x="355" y="168"/>
                </a:cubicBezTo>
                <a:cubicBezTo>
                  <a:pt x="358" y="158"/>
                  <a:pt x="361" y="149"/>
                  <a:pt x="363" y="139"/>
                </a:cubicBezTo>
                <a:cubicBezTo>
                  <a:pt x="368" y="138"/>
                  <a:pt x="373" y="138"/>
                  <a:pt x="378" y="137"/>
                </a:cubicBezTo>
                <a:cubicBezTo>
                  <a:pt x="377" y="138"/>
                  <a:pt x="377" y="139"/>
                  <a:pt x="378" y="140"/>
                </a:cubicBezTo>
                <a:close/>
                <a:moveTo>
                  <a:pt x="396" y="229"/>
                </a:moveTo>
                <a:cubicBezTo>
                  <a:pt x="398" y="229"/>
                  <a:pt x="400" y="230"/>
                  <a:pt x="401" y="230"/>
                </a:cubicBezTo>
                <a:cubicBezTo>
                  <a:pt x="399" y="241"/>
                  <a:pt x="396" y="250"/>
                  <a:pt x="396" y="261"/>
                </a:cubicBezTo>
                <a:cubicBezTo>
                  <a:pt x="396" y="271"/>
                  <a:pt x="397" y="282"/>
                  <a:pt x="398" y="292"/>
                </a:cubicBezTo>
                <a:cubicBezTo>
                  <a:pt x="395" y="296"/>
                  <a:pt x="391" y="301"/>
                  <a:pt x="388" y="305"/>
                </a:cubicBezTo>
                <a:cubicBezTo>
                  <a:pt x="387" y="305"/>
                  <a:pt x="387" y="304"/>
                  <a:pt x="386" y="304"/>
                </a:cubicBezTo>
                <a:cubicBezTo>
                  <a:pt x="375" y="291"/>
                  <a:pt x="364" y="279"/>
                  <a:pt x="352" y="267"/>
                </a:cubicBezTo>
                <a:cubicBezTo>
                  <a:pt x="363" y="250"/>
                  <a:pt x="374" y="233"/>
                  <a:pt x="386" y="215"/>
                </a:cubicBezTo>
                <a:cubicBezTo>
                  <a:pt x="390" y="219"/>
                  <a:pt x="394" y="223"/>
                  <a:pt x="398" y="227"/>
                </a:cubicBezTo>
                <a:cubicBezTo>
                  <a:pt x="397" y="227"/>
                  <a:pt x="397" y="227"/>
                  <a:pt x="396" y="227"/>
                </a:cubicBezTo>
                <a:cubicBezTo>
                  <a:pt x="396" y="228"/>
                  <a:pt x="396" y="229"/>
                  <a:pt x="396" y="229"/>
                </a:cubicBezTo>
                <a:close/>
                <a:moveTo>
                  <a:pt x="399" y="299"/>
                </a:moveTo>
                <a:cubicBezTo>
                  <a:pt x="399" y="307"/>
                  <a:pt x="400" y="315"/>
                  <a:pt x="402" y="323"/>
                </a:cubicBezTo>
                <a:cubicBezTo>
                  <a:pt x="399" y="319"/>
                  <a:pt x="395" y="314"/>
                  <a:pt x="392" y="310"/>
                </a:cubicBezTo>
                <a:cubicBezTo>
                  <a:pt x="394" y="306"/>
                  <a:pt x="396" y="303"/>
                  <a:pt x="399" y="299"/>
                </a:cubicBezTo>
                <a:cubicBezTo>
                  <a:pt x="399" y="299"/>
                  <a:pt x="399" y="299"/>
                  <a:pt x="399" y="299"/>
                </a:cubicBezTo>
                <a:close/>
                <a:moveTo>
                  <a:pt x="440" y="393"/>
                </a:moveTo>
                <a:cubicBezTo>
                  <a:pt x="439" y="390"/>
                  <a:pt x="438" y="387"/>
                  <a:pt x="437" y="384"/>
                </a:cubicBezTo>
                <a:cubicBezTo>
                  <a:pt x="443" y="385"/>
                  <a:pt x="450" y="386"/>
                  <a:pt x="457" y="385"/>
                </a:cubicBezTo>
                <a:cubicBezTo>
                  <a:pt x="453" y="391"/>
                  <a:pt x="449" y="398"/>
                  <a:pt x="445" y="404"/>
                </a:cubicBezTo>
                <a:cubicBezTo>
                  <a:pt x="444" y="400"/>
                  <a:pt x="442" y="396"/>
                  <a:pt x="440" y="393"/>
                </a:cubicBezTo>
                <a:close/>
                <a:moveTo>
                  <a:pt x="410" y="374"/>
                </a:moveTo>
                <a:cubicBezTo>
                  <a:pt x="407" y="378"/>
                  <a:pt x="405" y="381"/>
                  <a:pt x="402" y="385"/>
                </a:cubicBezTo>
                <a:cubicBezTo>
                  <a:pt x="392" y="371"/>
                  <a:pt x="382" y="357"/>
                  <a:pt x="372" y="343"/>
                </a:cubicBezTo>
                <a:cubicBezTo>
                  <a:pt x="376" y="336"/>
                  <a:pt x="381" y="328"/>
                  <a:pt x="386" y="320"/>
                </a:cubicBezTo>
                <a:cubicBezTo>
                  <a:pt x="393" y="328"/>
                  <a:pt x="399" y="337"/>
                  <a:pt x="405" y="347"/>
                </a:cubicBezTo>
                <a:cubicBezTo>
                  <a:pt x="405" y="347"/>
                  <a:pt x="406" y="348"/>
                  <a:pt x="406" y="348"/>
                </a:cubicBezTo>
                <a:cubicBezTo>
                  <a:pt x="407" y="357"/>
                  <a:pt x="409" y="366"/>
                  <a:pt x="410" y="374"/>
                </a:cubicBezTo>
                <a:close/>
                <a:moveTo>
                  <a:pt x="333" y="284"/>
                </a:moveTo>
                <a:cubicBezTo>
                  <a:pt x="324" y="296"/>
                  <a:pt x="316" y="309"/>
                  <a:pt x="308" y="321"/>
                </a:cubicBezTo>
                <a:cubicBezTo>
                  <a:pt x="308" y="320"/>
                  <a:pt x="308" y="319"/>
                  <a:pt x="308" y="318"/>
                </a:cubicBezTo>
                <a:cubicBezTo>
                  <a:pt x="308" y="317"/>
                  <a:pt x="307" y="317"/>
                  <a:pt x="307" y="318"/>
                </a:cubicBezTo>
                <a:cubicBezTo>
                  <a:pt x="306" y="320"/>
                  <a:pt x="306" y="322"/>
                  <a:pt x="306" y="324"/>
                </a:cubicBezTo>
                <a:cubicBezTo>
                  <a:pt x="299" y="313"/>
                  <a:pt x="291" y="303"/>
                  <a:pt x="284" y="293"/>
                </a:cubicBezTo>
                <a:cubicBezTo>
                  <a:pt x="284" y="293"/>
                  <a:pt x="284" y="292"/>
                  <a:pt x="284" y="292"/>
                </a:cubicBezTo>
                <a:cubicBezTo>
                  <a:pt x="294" y="277"/>
                  <a:pt x="305" y="261"/>
                  <a:pt x="315" y="245"/>
                </a:cubicBezTo>
                <a:cubicBezTo>
                  <a:pt x="324" y="254"/>
                  <a:pt x="333" y="263"/>
                  <a:pt x="341" y="272"/>
                </a:cubicBezTo>
                <a:cubicBezTo>
                  <a:pt x="339" y="275"/>
                  <a:pt x="337" y="278"/>
                  <a:pt x="334" y="282"/>
                </a:cubicBezTo>
                <a:cubicBezTo>
                  <a:pt x="333" y="279"/>
                  <a:pt x="332" y="276"/>
                  <a:pt x="330" y="272"/>
                </a:cubicBezTo>
                <a:cubicBezTo>
                  <a:pt x="330" y="272"/>
                  <a:pt x="328" y="272"/>
                  <a:pt x="329" y="273"/>
                </a:cubicBezTo>
                <a:cubicBezTo>
                  <a:pt x="330" y="277"/>
                  <a:pt x="331" y="280"/>
                  <a:pt x="333" y="284"/>
                </a:cubicBezTo>
                <a:close/>
                <a:moveTo>
                  <a:pt x="278" y="445"/>
                </a:moveTo>
                <a:cubicBezTo>
                  <a:pt x="278" y="442"/>
                  <a:pt x="278" y="439"/>
                  <a:pt x="278" y="435"/>
                </a:cubicBezTo>
                <a:cubicBezTo>
                  <a:pt x="282" y="443"/>
                  <a:pt x="286" y="452"/>
                  <a:pt x="291" y="460"/>
                </a:cubicBezTo>
                <a:cubicBezTo>
                  <a:pt x="286" y="468"/>
                  <a:pt x="282" y="476"/>
                  <a:pt x="277" y="484"/>
                </a:cubicBezTo>
                <a:cubicBezTo>
                  <a:pt x="280" y="471"/>
                  <a:pt x="279" y="458"/>
                  <a:pt x="278" y="445"/>
                </a:cubicBezTo>
                <a:close/>
                <a:moveTo>
                  <a:pt x="265" y="389"/>
                </a:moveTo>
                <a:cubicBezTo>
                  <a:pt x="258" y="379"/>
                  <a:pt x="251" y="368"/>
                  <a:pt x="243" y="358"/>
                </a:cubicBezTo>
                <a:cubicBezTo>
                  <a:pt x="251" y="344"/>
                  <a:pt x="260" y="329"/>
                  <a:pt x="269" y="315"/>
                </a:cubicBezTo>
                <a:cubicBezTo>
                  <a:pt x="270" y="314"/>
                  <a:pt x="271" y="312"/>
                  <a:pt x="272" y="310"/>
                </a:cubicBezTo>
                <a:cubicBezTo>
                  <a:pt x="269" y="334"/>
                  <a:pt x="268" y="359"/>
                  <a:pt x="268" y="384"/>
                </a:cubicBezTo>
                <a:cubicBezTo>
                  <a:pt x="267" y="385"/>
                  <a:pt x="266" y="387"/>
                  <a:pt x="265" y="389"/>
                </a:cubicBezTo>
                <a:close/>
                <a:moveTo>
                  <a:pt x="154" y="498"/>
                </a:moveTo>
                <a:cubicBezTo>
                  <a:pt x="153" y="496"/>
                  <a:pt x="151" y="495"/>
                  <a:pt x="149" y="494"/>
                </a:cubicBezTo>
                <a:cubicBezTo>
                  <a:pt x="147" y="492"/>
                  <a:pt x="145" y="490"/>
                  <a:pt x="143" y="488"/>
                </a:cubicBezTo>
                <a:cubicBezTo>
                  <a:pt x="139" y="484"/>
                  <a:pt x="135" y="480"/>
                  <a:pt x="131" y="475"/>
                </a:cubicBezTo>
                <a:cubicBezTo>
                  <a:pt x="131" y="475"/>
                  <a:pt x="131" y="475"/>
                  <a:pt x="131" y="475"/>
                </a:cubicBezTo>
                <a:cubicBezTo>
                  <a:pt x="134" y="467"/>
                  <a:pt x="135" y="457"/>
                  <a:pt x="135" y="448"/>
                </a:cubicBezTo>
                <a:cubicBezTo>
                  <a:pt x="136" y="445"/>
                  <a:pt x="138" y="442"/>
                  <a:pt x="139" y="439"/>
                </a:cubicBezTo>
                <a:cubicBezTo>
                  <a:pt x="147" y="450"/>
                  <a:pt x="154" y="462"/>
                  <a:pt x="162" y="473"/>
                </a:cubicBezTo>
                <a:cubicBezTo>
                  <a:pt x="163" y="474"/>
                  <a:pt x="165" y="476"/>
                  <a:pt x="166" y="478"/>
                </a:cubicBezTo>
                <a:cubicBezTo>
                  <a:pt x="162" y="485"/>
                  <a:pt x="158" y="492"/>
                  <a:pt x="154" y="498"/>
                </a:cubicBezTo>
                <a:close/>
                <a:moveTo>
                  <a:pt x="64" y="431"/>
                </a:moveTo>
                <a:cubicBezTo>
                  <a:pt x="64" y="425"/>
                  <a:pt x="64" y="420"/>
                  <a:pt x="63" y="414"/>
                </a:cubicBezTo>
                <a:cubicBezTo>
                  <a:pt x="63" y="406"/>
                  <a:pt x="63" y="398"/>
                  <a:pt x="62" y="389"/>
                </a:cubicBezTo>
                <a:cubicBezTo>
                  <a:pt x="67" y="398"/>
                  <a:pt x="71" y="406"/>
                  <a:pt x="76" y="414"/>
                </a:cubicBezTo>
                <a:cubicBezTo>
                  <a:pt x="72" y="420"/>
                  <a:pt x="68" y="425"/>
                  <a:pt x="64" y="431"/>
                </a:cubicBezTo>
                <a:close/>
                <a:moveTo>
                  <a:pt x="82" y="406"/>
                </a:moveTo>
                <a:cubicBezTo>
                  <a:pt x="75" y="394"/>
                  <a:pt x="68" y="382"/>
                  <a:pt x="62" y="370"/>
                </a:cubicBezTo>
                <a:cubicBezTo>
                  <a:pt x="61" y="361"/>
                  <a:pt x="61" y="351"/>
                  <a:pt x="61" y="342"/>
                </a:cubicBezTo>
                <a:cubicBezTo>
                  <a:pt x="61" y="340"/>
                  <a:pt x="61" y="338"/>
                  <a:pt x="61" y="337"/>
                </a:cubicBezTo>
                <a:cubicBezTo>
                  <a:pt x="65" y="331"/>
                  <a:pt x="70" y="324"/>
                  <a:pt x="74" y="318"/>
                </a:cubicBezTo>
                <a:cubicBezTo>
                  <a:pt x="78" y="329"/>
                  <a:pt x="83" y="339"/>
                  <a:pt x="88" y="349"/>
                </a:cubicBezTo>
                <a:cubicBezTo>
                  <a:pt x="86" y="368"/>
                  <a:pt x="84" y="386"/>
                  <a:pt x="83" y="405"/>
                </a:cubicBezTo>
                <a:cubicBezTo>
                  <a:pt x="82" y="405"/>
                  <a:pt x="82" y="406"/>
                  <a:pt x="82" y="406"/>
                </a:cubicBezTo>
                <a:close/>
                <a:moveTo>
                  <a:pt x="61" y="328"/>
                </a:moveTo>
                <a:cubicBezTo>
                  <a:pt x="61" y="315"/>
                  <a:pt x="61" y="302"/>
                  <a:pt x="62" y="289"/>
                </a:cubicBezTo>
                <a:cubicBezTo>
                  <a:pt x="65" y="297"/>
                  <a:pt x="68" y="305"/>
                  <a:pt x="71" y="313"/>
                </a:cubicBezTo>
                <a:cubicBezTo>
                  <a:pt x="68" y="318"/>
                  <a:pt x="64" y="323"/>
                  <a:pt x="61" y="328"/>
                </a:cubicBezTo>
                <a:close/>
                <a:moveTo>
                  <a:pt x="78" y="311"/>
                </a:moveTo>
                <a:cubicBezTo>
                  <a:pt x="85" y="302"/>
                  <a:pt x="91" y="292"/>
                  <a:pt x="97" y="282"/>
                </a:cubicBezTo>
                <a:cubicBezTo>
                  <a:pt x="94" y="300"/>
                  <a:pt x="92" y="317"/>
                  <a:pt x="90" y="335"/>
                </a:cubicBezTo>
                <a:cubicBezTo>
                  <a:pt x="86" y="327"/>
                  <a:pt x="82" y="319"/>
                  <a:pt x="78" y="311"/>
                </a:cubicBezTo>
                <a:close/>
                <a:moveTo>
                  <a:pt x="93" y="358"/>
                </a:moveTo>
                <a:cubicBezTo>
                  <a:pt x="96" y="364"/>
                  <a:pt x="99" y="370"/>
                  <a:pt x="102" y="376"/>
                </a:cubicBezTo>
                <a:cubicBezTo>
                  <a:pt x="99" y="381"/>
                  <a:pt x="95" y="386"/>
                  <a:pt x="92" y="391"/>
                </a:cubicBezTo>
                <a:cubicBezTo>
                  <a:pt x="91" y="392"/>
                  <a:pt x="91" y="393"/>
                  <a:pt x="90" y="394"/>
                </a:cubicBezTo>
                <a:cubicBezTo>
                  <a:pt x="91" y="382"/>
                  <a:pt x="92" y="370"/>
                  <a:pt x="93" y="358"/>
                </a:cubicBezTo>
                <a:close/>
                <a:moveTo>
                  <a:pt x="94" y="343"/>
                </a:moveTo>
                <a:cubicBezTo>
                  <a:pt x="95" y="321"/>
                  <a:pt x="97" y="300"/>
                  <a:pt x="100" y="279"/>
                </a:cubicBezTo>
                <a:cubicBezTo>
                  <a:pt x="103" y="273"/>
                  <a:pt x="107" y="267"/>
                  <a:pt x="111" y="261"/>
                </a:cubicBezTo>
                <a:cubicBezTo>
                  <a:pt x="120" y="277"/>
                  <a:pt x="129" y="294"/>
                  <a:pt x="137" y="311"/>
                </a:cubicBezTo>
                <a:cubicBezTo>
                  <a:pt x="137" y="314"/>
                  <a:pt x="137" y="317"/>
                  <a:pt x="137" y="319"/>
                </a:cubicBezTo>
                <a:cubicBezTo>
                  <a:pt x="127" y="335"/>
                  <a:pt x="117" y="352"/>
                  <a:pt x="107" y="368"/>
                </a:cubicBezTo>
                <a:cubicBezTo>
                  <a:pt x="103" y="359"/>
                  <a:pt x="98" y="351"/>
                  <a:pt x="94" y="343"/>
                </a:cubicBezTo>
                <a:close/>
                <a:moveTo>
                  <a:pt x="135" y="343"/>
                </a:moveTo>
                <a:cubicBezTo>
                  <a:pt x="134" y="358"/>
                  <a:pt x="133" y="373"/>
                  <a:pt x="130" y="388"/>
                </a:cubicBezTo>
                <a:cubicBezTo>
                  <a:pt x="130" y="393"/>
                  <a:pt x="129" y="398"/>
                  <a:pt x="128" y="403"/>
                </a:cubicBezTo>
                <a:cubicBezTo>
                  <a:pt x="127" y="400"/>
                  <a:pt x="125" y="397"/>
                  <a:pt x="123" y="394"/>
                </a:cubicBezTo>
                <a:cubicBezTo>
                  <a:pt x="120" y="389"/>
                  <a:pt x="116" y="383"/>
                  <a:pt x="113" y="378"/>
                </a:cubicBezTo>
                <a:cubicBezTo>
                  <a:pt x="121" y="366"/>
                  <a:pt x="128" y="355"/>
                  <a:pt x="135" y="343"/>
                </a:cubicBezTo>
                <a:close/>
                <a:moveTo>
                  <a:pt x="140" y="384"/>
                </a:moveTo>
                <a:cubicBezTo>
                  <a:pt x="141" y="366"/>
                  <a:pt x="144" y="347"/>
                  <a:pt x="144" y="329"/>
                </a:cubicBezTo>
                <a:cubicBezTo>
                  <a:pt x="144" y="328"/>
                  <a:pt x="145" y="327"/>
                  <a:pt x="145" y="326"/>
                </a:cubicBezTo>
                <a:cubicBezTo>
                  <a:pt x="152" y="340"/>
                  <a:pt x="160" y="353"/>
                  <a:pt x="168" y="366"/>
                </a:cubicBezTo>
                <a:cubicBezTo>
                  <a:pt x="158" y="384"/>
                  <a:pt x="149" y="401"/>
                  <a:pt x="138" y="419"/>
                </a:cubicBezTo>
                <a:cubicBezTo>
                  <a:pt x="138" y="418"/>
                  <a:pt x="137" y="417"/>
                  <a:pt x="137" y="416"/>
                </a:cubicBezTo>
                <a:cubicBezTo>
                  <a:pt x="138" y="405"/>
                  <a:pt x="139" y="395"/>
                  <a:pt x="140" y="384"/>
                </a:cubicBezTo>
                <a:close/>
                <a:moveTo>
                  <a:pt x="167" y="457"/>
                </a:moveTo>
                <a:cubicBezTo>
                  <a:pt x="167" y="458"/>
                  <a:pt x="167" y="460"/>
                  <a:pt x="167" y="462"/>
                </a:cubicBezTo>
                <a:cubicBezTo>
                  <a:pt x="160" y="451"/>
                  <a:pt x="152" y="440"/>
                  <a:pt x="145" y="429"/>
                </a:cubicBezTo>
                <a:cubicBezTo>
                  <a:pt x="147" y="426"/>
                  <a:pt x="148" y="423"/>
                  <a:pt x="150" y="420"/>
                </a:cubicBezTo>
                <a:cubicBezTo>
                  <a:pt x="156" y="409"/>
                  <a:pt x="163" y="397"/>
                  <a:pt x="169" y="386"/>
                </a:cubicBezTo>
                <a:cubicBezTo>
                  <a:pt x="168" y="394"/>
                  <a:pt x="168" y="403"/>
                  <a:pt x="167" y="412"/>
                </a:cubicBezTo>
                <a:cubicBezTo>
                  <a:pt x="167" y="427"/>
                  <a:pt x="167" y="442"/>
                  <a:pt x="167" y="457"/>
                </a:cubicBezTo>
                <a:close/>
                <a:moveTo>
                  <a:pt x="182" y="323"/>
                </a:moveTo>
                <a:cubicBezTo>
                  <a:pt x="179" y="333"/>
                  <a:pt x="176" y="344"/>
                  <a:pt x="174" y="355"/>
                </a:cubicBezTo>
                <a:cubicBezTo>
                  <a:pt x="174" y="355"/>
                  <a:pt x="174" y="355"/>
                  <a:pt x="174" y="355"/>
                </a:cubicBezTo>
                <a:cubicBezTo>
                  <a:pt x="166" y="343"/>
                  <a:pt x="158" y="330"/>
                  <a:pt x="151" y="317"/>
                </a:cubicBezTo>
                <a:cubicBezTo>
                  <a:pt x="158" y="305"/>
                  <a:pt x="165" y="293"/>
                  <a:pt x="172" y="281"/>
                </a:cubicBezTo>
                <a:cubicBezTo>
                  <a:pt x="180" y="291"/>
                  <a:pt x="188" y="301"/>
                  <a:pt x="195" y="311"/>
                </a:cubicBezTo>
                <a:cubicBezTo>
                  <a:pt x="192" y="318"/>
                  <a:pt x="189" y="324"/>
                  <a:pt x="186" y="331"/>
                </a:cubicBezTo>
                <a:cubicBezTo>
                  <a:pt x="185" y="333"/>
                  <a:pt x="184" y="335"/>
                  <a:pt x="183" y="337"/>
                </a:cubicBezTo>
                <a:cubicBezTo>
                  <a:pt x="184" y="332"/>
                  <a:pt x="185" y="328"/>
                  <a:pt x="186" y="324"/>
                </a:cubicBezTo>
                <a:cubicBezTo>
                  <a:pt x="187" y="321"/>
                  <a:pt x="183" y="320"/>
                  <a:pt x="182" y="323"/>
                </a:cubicBezTo>
                <a:close/>
                <a:moveTo>
                  <a:pt x="177" y="458"/>
                </a:moveTo>
                <a:cubicBezTo>
                  <a:pt x="177" y="444"/>
                  <a:pt x="177" y="431"/>
                  <a:pt x="177" y="417"/>
                </a:cubicBezTo>
                <a:cubicBezTo>
                  <a:pt x="177" y="405"/>
                  <a:pt x="177" y="394"/>
                  <a:pt x="178" y="382"/>
                </a:cubicBezTo>
                <a:cubicBezTo>
                  <a:pt x="185" y="394"/>
                  <a:pt x="192" y="405"/>
                  <a:pt x="200" y="416"/>
                </a:cubicBezTo>
                <a:cubicBezTo>
                  <a:pt x="192" y="430"/>
                  <a:pt x="185" y="444"/>
                  <a:pt x="177" y="458"/>
                </a:cubicBezTo>
                <a:close/>
                <a:moveTo>
                  <a:pt x="180" y="365"/>
                </a:moveTo>
                <a:cubicBezTo>
                  <a:pt x="186" y="354"/>
                  <a:pt x="191" y="343"/>
                  <a:pt x="197" y="332"/>
                </a:cubicBezTo>
                <a:cubicBezTo>
                  <a:pt x="199" y="328"/>
                  <a:pt x="200" y="324"/>
                  <a:pt x="202" y="321"/>
                </a:cubicBezTo>
                <a:cubicBezTo>
                  <a:pt x="204" y="323"/>
                  <a:pt x="205" y="324"/>
                  <a:pt x="206" y="326"/>
                </a:cubicBezTo>
                <a:cubicBezTo>
                  <a:pt x="212" y="333"/>
                  <a:pt x="217" y="340"/>
                  <a:pt x="222" y="347"/>
                </a:cubicBezTo>
                <a:cubicBezTo>
                  <a:pt x="220" y="357"/>
                  <a:pt x="220" y="368"/>
                  <a:pt x="220" y="378"/>
                </a:cubicBezTo>
                <a:cubicBezTo>
                  <a:pt x="215" y="387"/>
                  <a:pt x="210" y="396"/>
                  <a:pt x="206" y="405"/>
                </a:cubicBezTo>
                <a:cubicBezTo>
                  <a:pt x="197" y="392"/>
                  <a:pt x="188" y="379"/>
                  <a:pt x="180" y="365"/>
                </a:cubicBezTo>
                <a:close/>
                <a:moveTo>
                  <a:pt x="227" y="355"/>
                </a:moveTo>
                <a:cubicBezTo>
                  <a:pt x="228" y="356"/>
                  <a:pt x="229" y="358"/>
                  <a:pt x="230" y="359"/>
                </a:cubicBezTo>
                <a:cubicBezTo>
                  <a:pt x="229" y="361"/>
                  <a:pt x="228" y="363"/>
                  <a:pt x="227" y="365"/>
                </a:cubicBezTo>
                <a:cubicBezTo>
                  <a:pt x="227" y="362"/>
                  <a:pt x="227" y="358"/>
                  <a:pt x="227" y="355"/>
                </a:cubicBezTo>
                <a:close/>
                <a:moveTo>
                  <a:pt x="221" y="400"/>
                </a:moveTo>
                <a:cubicBezTo>
                  <a:pt x="221" y="411"/>
                  <a:pt x="221" y="421"/>
                  <a:pt x="222" y="431"/>
                </a:cubicBezTo>
                <a:cubicBezTo>
                  <a:pt x="219" y="426"/>
                  <a:pt x="216" y="421"/>
                  <a:pt x="212" y="416"/>
                </a:cubicBezTo>
                <a:cubicBezTo>
                  <a:pt x="215" y="411"/>
                  <a:pt x="218" y="406"/>
                  <a:pt x="221" y="400"/>
                </a:cubicBezTo>
                <a:close/>
                <a:moveTo>
                  <a:pt x="229" y="398"/>
                </a:moveTo>
                <a:cubicBezTo>
                  <a:pt x="228" y="394"/>
                  <a:pt x="228" y="390"/>
                  <a:pt x="228" y="387"/>
                </a:cubicBezTo>
                <a:cubicBezTo>
                  <a:pt x="231" y="381"/>
                  <a:pt x="234" y="375"/>
                  <a:pt x="237" y="369"/>
                </a:cubicBezTo>
                <a:cubicBezTo>
                  <a:pt x="244" y="380"/>
                  <a:pt x="251" y="390"/>
                  <a:pt x="258" y="400"/>
                </a:cubicBezTo>
                <a:cubicBezTo>
                  <a:pt x="249" y="414"/>
                  <a:pt x="241" y="427"/>
                  <a:pt x="233" y="440"/>
                </a:cubicBezTo>
                <a:cubicBezTo>
                  <a:pt x="232" y="426"/>
                  <a:pt x="230" y="411"/>
                  <a:pt x="229" y="398"/>
                </a:cubicBezTo>
                <a:close/>
                <a:moveTo>
                  <a:pt x="275" y="306"/>
                </a:moveTo>
                <a:cubicBezTo>
                  <a:pt x="275" y="306"/>
                  <a:pt x="275" y="306"/>
                  <a:pt x="275" y="306"/>
                </a:cubicBezTo>
                <a:cubicBezTo>
                  <a:pt x="275" y="305"/>
                  <a:pt x="276" y="305"/>
                  <a:pt x="276" y="304"/>
                </a:cubicBezTo>
                <a:cubicBezTo>
                  <a:pt x="284" y="314"/>
                  <a:pt x="291" y="325"/>
                  <a:pt x="299" y="336"/>
                </a:cubicBezTo>
                <a:cubicBezTo>
                  <a:pt x="294" y="342"/>
                  <a:pt x="290" y="349"/>
                  <a:pt x="286" y="356"/>
                </a:cubicBezTo>
                <a:cubicBezTo>
                  <a:pt x="283" y="361"/>
                  <a:pt x="280" y="366"/>
                  <a:pt x="276" y="371"/>
                </a:cubicBezTo>
                <a:cubicBezTo>
                  <a:pt x="276" y="350"/>
                  <a:pt x="276" y="328"/>
                  <a:pt x="275" y="306"/>
                </a:cubicBezTo>
                <a:close/>
                <a:moveTo>
                  <a:pt x="347" y="263"/>
                </a:moveTo>
                <a:cubicBezTo>
                  <a:pt x="338" y="254"/>
                  <a:pt x="330" y="245"/>
                  <a:pt x="321" y="237"/>
                </a:cubicBezTo>
                <a:cubicBezTo>
                  <a:pt x="333" y="217"/>
                  <a:pt x="344" y="197"/>
                  <a:pt x="352" y="176"/>
                </a:cubicBezTo>
                <a:cubicBezTo>
                  <a:pt x="354" y="178"/>
                  <a:pt x="356" y="180"/>
                  <a:pt x="357" y="182"/>
                </a:cubicBezTo>
                <a:cubicBezTo>
                  <a:pt x="365" y="193"/>
                  <a:pt x="374" y="203"/>
                  <a:pt x="383" y="213"/>
                </a:cubicBezTo>
                <a:cubicBezTo>
                  <a:pt x="371" y="229"/>
                  <a:pt x="359" y="246"/>
                  <a:pt x="347" y="263"/>
                </a:cubicBezTo>
                <a:close/>
                <a:moveTo>
                  <a:pt x="346" y="276"/>
                </a:moveTo>
                <a:cubicBezTo>
                  <a:pt x="354" y="285"/>
                  <a:pt x="362" y="293"/>
                  <a:pt x="370" y="302"/>
                </a:cubicBezTo>
                <a:cubicBezTo>
                  <a:pt x="374" y="306"/>
                  <a:pt x="378" y="310"/>
                  <a:pt x="381" y="314"/>
                </a:cubicBezTo>
                <a:cubicBezTo>
                  <a:pt x="378" y="320"/>
                  <a:pt x="374" y="325"/>
                  <a:pt x="370" y="330"/>
                </a:cubicBezTo>
                <a:cubicBezTo>
                  <a:pt x="370" y="330"/>
                  <a:pt x="370" y="329"/>
                  <a:pt x="370" y="329"/>
                </a:cubicBezTo>
                <a:cubicBezTo>
                  <a:pt x="370" y="327"/>
                  <a:pt x="368" y="327"/>
                  <a:pt x="367" y="328"/>
                </a:cubicBezTo>
                <a:cubicBezTo>
                  <a:pt x="366" y="330"/>
                  <a:pt x="366" y="332"/>
                  <a:pt x="365" y="334"/>
                </a:cubicBezTo>
                <a:cubicBezTo>
                  <a:pt x="355" y="320"/>
                  <a:pt x="346" y="305"/>
                  <a:pt x="338" y="289"/>
                </a:cubicBezTo>
                <a:cubicBezTo>
                  <a:pt x="340" y="285"/>
                  <a:pt x="343" y="280"/>
                  <a:pt x="346" y="276"/>
                </a:cubicBezTo>
                <a:close/>
                <a:moveTo>
                  <a:pt x="351" y="163"/>
                </a:moveTo>
                <a:cubicBezTo>
                  <a:pt x="349" y="159"/>
                  <a:pt x="346" y="156"/>
                  <a:pt x="343" y="152"/>
                </a:cubicBezTo>
                <a:cubicBezTo>
                  <a:pt x="341" y="148"/>
                  <a:pt x="338" y="144"/>
                  <a:pt x="336" y="140"/>
                </a:cubicBezTo>
                <a:cubicBezTo>
                  <a:pt x="344" y="140"/>
                  <a:pt x="352" y="140"/>
                  <a:pt x="360" y="139"/>
                </a:cubicBezTo>
                <a:cubicBezTo>
                  <a:pt x="358" y="147"/>
                  <a:pt x="355" y="155"/>
                  <a:pt x="351" y="163"/>
                </a:cubicBezTo>
                <a:close/>
                <a:moveTo>
                  <a:pt x="303" y="140"/>
                </a:moveTo>
                <a:cubicBezTo>
                  <a:pt x="291" y="152"/>
                  <a:pt x="280" y="164"/>
                  <a:pt x="270" y="178"/>
                </a:cubicBezTo>
                <a:cubicBezTo>
                  <a:pt x="261" y="166"/>
                  <a:pt x="254" y="154"/>
                  <a:pt x="249" y="141"/>
                </a:cubicBezTo>
                <a:cubicBezTo>
                  <a:pt x="267" y="140"/>
                  <a:pt x="285" y="140"/>
                  <a:pt x="303" y="140"/>
                </a:cubicBezTo>
                <a:close/>
                <a:moveTo>
                  <a:pt x="308" y="140"/>
                </a:moveTo>
                <a:cubicBezTo>
                  <a:pt x="315" y="140"/>
                  <a:pt x="322" y="140"/>
                  <a:pt x="329" y="140"/>
                </a:cubicBezTo>
                <a:cubicBezTo>
                  <a:pt x="330" y="140"/>
                  <a:pt x="330" y="140"/>
                  <a:pt x="330" y="140"/>
                </a:cubicBezTo>
                <a:cubicBezTo>
                  <a:pt x="333" y="151"/>
                  <a:pt x="341" y="161"/>
                  <a:pt x="348" y="171"/>
                </a:cubicBezTo>
                <a:cubicBezTo>
                  <a:pt x="338" y="191"/>
                  <a:pt x="327" y="211"/>
                  <a:pt x="314" y="230"/>
                </a:cubicBezTo>
                <a:cubicBezTo>
                  <a:pt x="312" y="227"/>
                  <a:pt x="310" y="225"/>
                  <a:pt x="308" y="223"/>
                </a:cubicBezTo>
                <a:cubicBezTo>
                  <a:pt x="296" y="210"/>
                  <a:pt x="284" y="197"/>
                  <a:pt x="273" y="183"/>
                </a:cubicBezTo>
                <a:cubicBezTo>
                  <a:pt x="283" y="168"/>
                  <a:pt x="295" y="153"/>
                  <a:pt x="308" y="140"/>
                </a:cubicBezTo>
                <a:close/>
                <a:moveTo>
                  <a:pt x="308" y="238"/>
                </a:moveTo>
                <a:cubicBezTo>
                  <a:pt x="298" y="253"/>
                  <a:pt x="287" y="268"/>
                  <a:pt x="277" y="283"/>
                </a:cubicBezTo>
                <a:cubicBezTo>
                  <a:pt x="265" y="268"/>
                  <a:pt x="253" y="253"/>
                  <a:pt x="241" y="239"/>
                </a:cubicBezTo>
                <a:cubicBezTo>
                  <a:pt x="249" y="222"/>
                  <a:pt x="259" y="205"/>
                  <a:pt x="269" y="189"/>
                </a:cubicBezTo>
                <a:cubicBezTo>
                  <a:pt x="280" y="206"/>
                  <a:pt x="294" y="223"/>
                  <a:pt x="308" y="238"/>
                </a:cubicBezTo>
                <a:close/>
                <a:moveTo>
                  <a:pt x="269" y="295"/>
                </a:moveTo>
                <a:cubicBezTo>
                  <a:pt x="266" y="300"/>
                  <a:pt x="262" y="305"/>
                  <a:pt x="259" y="310"/>
                </a:cubicBezTo>
                <a:cubicBezTo>
                  <a:pt x="251" y="322"/>
                  <a:pt x="244" y="335"/>
                  <a:pt x="236" y="348"/>
                </a:cubicBezTo>
                <a:cubicBezTo>
                  <a:pt x="234" y="344"/>
                  <a:pt x="231" y="341"/>
                  <a:pt x="228" y="337"/>
                </a:cubicBezTo>
                <a:cubicBezTo>
                  <a:pt x="229" y="325"/>
                  <a:pt x="231" y="313"/>
                  <a:pt x="235" y="301"/>
                </a:cubicBezTo>
                <a:cubicBezTo>
                  <a:pt x="235" y="300"/>
                  <a:pt x="234" y="300"/>
                  <a:pt x="234" y="301"/>
                </a:cubicBezTo>
                <a:cubicBezTo>
                  <a:pt x="230" y="311"/>
                  <a:pt x="226" y="321"/>
                  <a:pt x="224" y="332"/>
                </a:cubicBezTo>
                <a:cubicBezTo>
                  <a:pt x="223" y="329"/>
                  <a:pt x="221" y="327"/>
                  <a:pt x="219" y="325"/>
                </a:cubicBezTo>
                <a:cubicBezTo>
                  <a:pt x="215" y="320"/>
                  <a:pt x="211" y="314"/>
                  <a:pt x="207" y="309"/>
                </a:cubicBezTo>
                <a:cubicBezTo>
                  <a:pt x="217" y="289"/>
                  <a:pt x="226" y="269"/>
                  <a:pt x="235" y="249"/>
                </a:cubicBezTo>
                <a:cubicBezTo>
                  <a:pt x="247" y="264"/>
                  <a:pt x="258" y="279"/>
                  <a:pt x="269" y="295"/>
                </a:cubicBezTo>
                <a:close/>
                <a:moveTo>
                  <a:pt x="201" y="300"/>
                </a:moveTo>
                <a:cubicBezTo>
                  <a:pt x="193" y="291"/>
                  <a:pt x="186" y="281"/>
                  <a:pt x="178" y="271"/>
                </a:cubicBezTo>
                <a:cubicBezTo>
                  <a:pt x="189" y="253"/>
                  <a:pt x="199" y="235"/>
                  <a:pt x="209" y="217"/>
                </a:cubicBezTo>
                <a:cubicBezTo>
                  <a:pt x="216" y="225"/>
                  <a:pt x="223" y="233"/>
                  <a:pt x="230" y="242"/>
                </a:cubicBezTo>
                <a:cubicBezTo>
                  <a:pt x="219" y="261"/>
                  <a:pt x="210" y="281"/>
                  <a:pt x="201" y="300"/>
                </a:cubicBezTo>
                <a:close/>
                <a:moveTo>
                  <a:pt x="171" y="261"/>
                </a:moveTo>
                <a:cubicBezTo>
                  <a:pt x="166" y="255"/>
                  <a:pt x="162" y="249"/>
                  <a:pt x="157" y="243"/>
                </a:cubicBezTo>
                <a:cubicBezTo>
                  <a:pt x="151" y="235"/>
                  <a:pt x="145" y="226"/>
                  <a:pt x="138" y="217"/>
                </a:cubicBezTo>
                <a:cubicBezTo>
                  <a:pt x="148" y="203"/>
                  <a:pt x="159" y="188"/>
                  <a:pt x="170" y="174"/>
                </a:cubicBezTo>
                <a:cubicBezTo>
                  <a:pt x="181" y="185"/>
                  <a:pt x="192" y="196"/>
                  <a:pt x="202" y="208"/>
                </a:cubicBezTo>
                <a:cubicBezTo>
                  <a:pt x="191" y="226"/>
                  <a:pt x="181" y="243"/>
                  <a:pt x="171" y="261"/>
                </a:cubicBezTo>
                <a:close/>
                <a:moveTo>
                  <a:pt x="146" y="244"/>
                </a:moveTo>
                <a:cubicBezTo>
                  <a:pt x="152" y="253"/>
                  <a:pt x="159" y="262"/>
                  <a:pt x="165" y="271"/>
                </a:cubicBezTo>
                <a:cubicBezTo>
                  <a:pt x="159" y="282"/>
                  <a:pt x="152" y="294"/>
                  <a:pt x="145" y="306"/>
                </a:cubicBezTo>
                <a:cubicBezTo>
                  <a:pt x="144" y="304"/>
                  <a:pt x="143" y="301"/>
                  <a:pt x="142" y="299"/>
                </a:cubicBezTo>
                <a:cubicBezTo>
                  <a:pt x="141" y="296"/>
                  <a:pt x="141" y="293"/>
                  <a:pt x="140" y="289"/>
                </a:cubicBezTo>
                <a:cubicBezTo>
                  <a:pt x="140" y="289"/>
                  <a:pt x="139" y="289"/>
                  <a:pt x="139" y="290"/>
                </a:cubicBezTo>
                <a:cubicBezTo>
                  <a:pt x="139" y="291"/>
                  <a:pt x="139" y="292"/>
                  <a:pt x="139" y="293"/>
                </a:cubicBezTo>
                <a:cubicBezTo>
                  <a:pt x="131" y="280"/>
                  <a:pt x="124" y="266"/>
                  <a:pt x="116" y="253"/>
                </a:cubicBezTo>
                <a:cubicBezTo>
                  <a:pt x="122" y="243"/>
                  <a:pt x="127" y="234"/>
                  <a:pt x="133" y="225"/>
                </a:cubicBezTo>
                <a:cubicBezTo>
                  <a:pt x="138" y="232"/>
                  <a:pt x="142" y="238"/>
                  <a:pt x="146" y="244"/>
                </a:cubicBezTo>
                <a:close/>
                <a:moveTo>
                  <a:pt x="113" y="248"/>
                </a:moveTo>
                <a:cubicBezTo>
                  <a:pt x="105" y="236"/>
                  <a:pt x="96" y="223"/>
                  <a:pt x="85" y="213"/>
                </a:cubicBezTo>
                <a:cubicBezTo>
                  <a:pt x="93" y="204"/>
                  <a:pt x="100" y="194"/>
                  <a:pt x="108" y="185"/>
                </a:cubicBezTo>
                <a:cubicBezTo>
                  <a:pt x="115" y="198"/>
                  <a:pt x="123" y="210"/>
                  <a:pt x="131" y="222"/>
                </a:cubicBezTo>
                <a:cubicBezTo>
                  <a:pt x="125" y="231"/>
                  <a:pt x="119" y="240"/>
                  <a:pt x="113" y="248"/>
                </a:cubicBezTo>
                <a:close/>
                <a:moveTo>
                  <a:pt x="105" y="251"/>
                </a:moveTo>
                <a:cubicBezTo>
                  <a:pt x="106" y="253"/>
                  <a:pt x="107" y="255"/>
                  <a:pt x="108" y="256"/>
                </a:cubicBezTo>
                <a:cubicBezTo>
                  <a:pt x="106" y="260"/>
                  <a:pt x="103" y="264"/>
                  <a:pt x="101" y="268"/>
                </a:cubicBezTo>
                <a:cubicBezTo>
                  <a:pt x="101" y="267"/>
                  <a:pt x="101" y="267"/>
                  <a:pt x="101" y="267"/>
                </a:cubicBezTo>
                <a:cubicBezTo>
                  <a:pt x="101" y="267"/>
                  <a:pt x="100" y="267"/>
                  <a:pt x="100" y="267"/>
                </a:cubicBezTo>
                <a:cubicBezTo>
                  <a:pt x="100" y="268"/>
                  <a:pt x="99" y="269"/>
                  <a:pt x="99" y="270"/>
                </a:cubicBezTo>
                <a:cubicBezTo>
                  <a:pt x="91" y="282"/>
                  <a:pt x="84" y="294"/>
                  <a:pt x="76" y="306"/>
                </a:cubicBezTo>
                <a:cubicBezTo>
                  <a:pt x="71" y="296"/>
                  <a:pt x="67" y="285"/>
                  <a:pt x="63" y="275"/>
                </a:cubicBezTo>
                <a:cubicBezTo>
                  <a:pt x="64" y="262"/>
                  <a:pt x="66" y="248"/>
                  <a:pt x="69" y="235"/>
                </a:cubicBezTo>
                <a:cubicBezTo>
                  <a:pt x="73" y="230"/>
                  <a:pt x="76" y="224"/>
                  <a:pt x="80" y="219"/>
                </a:cubicBezTo>
                <a:cubicBezTo>
                  <a:pt x="81" y="219"/>
                  <a:pt x="82" y="218"/>
                  <a:pt x="82" y="217"/>
                </a:cubicBezTo>
                <a:cubicBezTo>
                  <a:pt x="90" y="228"/>
                  <a:pt x="98" y="240"/>
                  <a:pt x="105" y="251"/>
                </a:cubicBezTo>
                <a:close/>
                <a:moveTo>
                  <a:pt x="58" y="260"/>
                </a:moveTo>
                <a:cubicBezTo>
                  <a:pt x="57" y="258"/>
                  <a:pt x="56" y="257"/>
                  <a:pt x="56" y="255"/>
                </a:cubicBezTo>
                <a:cubicBezTo>
                  <a:pt x="57" y="252"/>
                  <a:pt x="59" y="250"/>
                  <a:pt x="60" y="248"/>
                </a:cubicBezTo>
                <a:cubicBezTo>
                  <a:pt x="59" y="252"/>
                  <a:pt x="58" y="256"/>
                  <a:pt x="58" y="260"/>
                </a:cubicBezTo>
                <a:close/>
                <a:moveTo>
                  <a:pt x="73" y="218"/>
                </a:moveTo>
                <a:cubicBezTo>
                  <a:pt x="73" y="215"/>
                  <a:pt x="74" y="212"/>
                  <a:pt x="75" y="209"/>
                </a:cubicBezTo>
                <a:cubicBezTo>
                  <a:pt x="76" y="210"/>
                  <a:pt x="77" y="211"/>
                  <a:pt x="78" y="212"/>
                </a:cubicBezTo>
                <a:cubicBezTo>
                  <a:pt x="76" y="214"/>
                  <a:pt x="74" y="216"/>
                  <a:pt x="73" y="218"/>
                </a:cubicBezTo>
                <a:close/>
                <a:moveTo>
                  <a:pt x="81" y="426"/>
                </a:moveTo>
                <a:cubicBezTo>
                  <a:pt x="81" y="437"/>
                  <a:pt x="80" y="449"/>
                  <a:pt x="80" y="460"/>
                </a:cubicBezTo>
                <a:cubicBezTo>
                  <a:pt x="76" y="455"/>
                  <a:pt x="72" y="450"/>
                  <a:pt x="69" y="444"/>
                </a:cubicBezTo>
                <a:cubicBezTo>
                  <a:pt x="73" y="438"/>
                  <a:pt x="77" y="432"/>
                  <a:pt x="81" y="426"/>
                </a:cubicBezTo>
                <a:close/>
                <a:moveTo>
                  <a:pt x="88" y="490"/>
                </a:moveTo>
                <a:cubicBezTo>
                  <a:pt x="89" y="490"/>
                  <a:pt x="89" y="491"/>
                  <a:pt x="90" y="492"/>
                </a:cubicBezTo>
                <a:cubicBezTo>
                  <a:pt x="89" y="492"/>
                  <a:pt x="89" y="492"/>
                  <a:pt x="88" y="492"/>
                </a:cubicBezTo>
                <a:cubicBezTo>
                  <a:pt x="88" y="491"/>
                  <a:pt x="88" y="491"/>
                  <a:pt x="88" y="490"/>
                </a:cubicBezTo>
                <a:close/>
                <a:moveTo>
                  <a:pt x="89" y="418"/>
                </a:moveTo>
                <a:cubicBezTo>
                  <a:pt x="89" y="417"/>
                  <a:pt x="89" y="415"/>
                  <a:pt x="90" y="414"/>
                </a:cubicBezTo>
                <a:cubicBezTo>
                  <a:pt x="91" y="411"/>
                  <a:pt x="93" y="408"/>
                  <a:pt x="95" y="406"/>
                </a:cubicBezTo>
                <a:cubicBezTo>
                  <a:pt x="99" y="399"/>
                  <a:pt x="104" y="393"/>
                  <a:pt x="108" y="386"/>
                </a:cubicBezTo>
                <a:cubicBezTo>
                  <a:pt x="109" y="389"/>
                  <a:pt x="111" y="392"/>
                  <a:pt x="112" y="394"/>
                </a:cubicBezTo>
                <a:cubicBezTo>
                  <a:pt x="117" y="403"/>
                  <a:pt x="122" y="411"/>
                  <a:pt x="127" y="419"/>
                </a:cubicBezTo>
                <a:cubicBezTo>
                  <a:pt x="126" y="422"/>
                  <a:pt x="126" y="426"/>
                  <a:pt x="126" y="429"/>
                </a:cubicBezTo>
                <a:cubicBezTo>
                  <a:pt x="125" y="434"/>
                  <a:pt x="124" y="440"/>
                  <a:pt x="123" y="446"/>
                </a:cubicBezTo>
                <a:cubicBezTo>
                  <a:pt x="121" y="450"/>
                  <a:pt x="119" y="454"/>
                  <a:pt x="117" y="459"/>
                </a:cubicBezTo>
                <a:cubicBezTo>
                  <a:pt x="107" y="446"/>
                  <a:pt x="98" y="432"/>
                  <a:pt x="89" y="418"/>
                </a:cubicBezTo>
                <a:close/>
                <a:moveTo>
                  <a:pt x="195" y="501"/>
                </a:moveTo>
                <a:cubicBezTo>
                  <a:pt x="189" y="493"/>
                  <a:pt x="184" y="486"/>
                  <a:pt x="179" y="478"/>
                </a:cubicBezTo>
                <a:cubicBezTo>
                  <a:pt x="188" y="461"/>
                  <a:pt x="197" y="444"/>
                  <a:pt x="207" y="427"/>
                </a:cubicBezTo>
                <a:cubicBezTo>
                  <a:pt x="212" y="436"/>
                  <a:pt x="218" y="445"/>
                  <a:pt x="223" y="454"/>
                </a:cubicBezTo>
                <a:cubicBezTo>
                  <a:pt x="223" y="455"/>
                  <a:pt x="223" y="456"/>
                  <a:pt x="223" y="457"/>
                </a:cubicBezTo>
                <a:cubicBezTo>
                  <a:pt x="214" y="472"/>
                  <a:pt x="205" y="487"/>
                  <a:pt x="196" y="503"/>
                </a:cubicBezTo>
                <a:cubicBezTo>
                  <a:pt x="196" y="502"/>
                  <a:pt x="196" y="502"/>
                  <a:pt x="195" y="501"/>
                </a:cubicBezTo>
                <a:close/>
                <a:moveTo>
                  <a:pt x="295" y="470"/>
                </a:moveTo>
                <a:cubicBezTo>
                  <a:pt x="298" y="476"/>
                  <a:pt x="302" y="482"/>
                  <a:pt x="305" y="489"/>
                </a:cubicBezTo>
                <a:cubicBezTo>
                  <a:pt x="297" y="490"/>
                  <a:pt x="290" y="491"/>
                  <a:pt x="282" y="492"/>
                </a:cubicBezTo>
                <a:cubicBezTo>
                  <a:pt x="286" y="485"/>
                  <a:pt x="291" y="477"/>
                  <a:pt x="295" y="470"/>
                </a:cubicBezTo>
                <a:close/>
                <a:moveTo>
                  <a:pt x="299" y="445"/>
                </a:moveTo>
                <a:cubicBezTo>
                  <a:pt x="292" y="433"/>
                  <a:pt x="284" y="420"/>
                  <a:pt x="277" y="408"/>
                </a:cubicBezTo>
                <a:cubicBezTo>
                  <a:pt x="277" y="405"/>
                  <a:pt x="277" y="402"/>
                  <a:pt x="277" y="399"/>
                </a:cubicBezTo>
                <a:cubicBezTo>
                  <a:pt x="277" y="395"/>
                  <a:pt x="277" y="391"/>
                  <a:pt x="277" y="386"/>
                </a:cubicBezTo>
                <a:cubicBezTo>
                  <a:pt x="281" y="379"/>
                  <a:pt x="285" y="372"/>
                  <a:pt x="290" y="365"/>
                </a:cubicBezTo>
                <a:cubicBezTo>
                  <a:pt x="294" y="357"/>
                  <a:pt x="299" y="350"/>
                  <a:pt x="303" y="343"/>
                </a:cubicBezTo>
                <a:cubicBezTo>
                  <a:pt x="304" y="343"/>
                  <a:pt x="304" y="343"/>
                  <a:pt x="304" y="344"/>
                </a:cubicBezTo>
                <a:cubicBezTo>
                  <a:pt x="302" y="376"/>
                  <a:pt x="302" y="408"/>
                  <a:pt x="302" y="440"/>
                </a:cubicBezTo>
                <a:cubicBezTo>
                  <a:pt x="301" y="442"/>
                  <a:pt x="300" y="444"/>
                  <a:pt x="299" y="445"/>
                </a:cubicBezTo>
                <a:close/>
                <a:moveTo>
                  <a:pt x="311" y="354"/>
                </a:moveTo>
                <a:cubicBezTo>
                  <a:pt x="318" y="365"/>
                  <a:pt x="325" y="376"/>
                  <a:pt x="332" y="387"/>
                </a:cubicBezTo>
                <a:cubicBezTo>
                  <a:pt x="332" y="387"/>
                  <a:pt x="332" y="388"/>
                  <a:pt x="333" y="388"/>
                </a:cubicBezTo>
                <a:cubicBezTo>
                  <a:pt x="326" y="400"/>
                  <a:pt x="319" y="411"/>
                  <a:pt x="312" y="422"/>
                </a:cubicBezTo>
                <a:cubicBezTo>
                  <a:pt x="312" y="400"/>
                  <a:pt x="312" y="377"/>
                  <a:pt x="311" y="354"/>
                </a:cubicBezTo>
                <a:close/>
                <a:moveTo>
                  <a:pt x="311" y="331"/>
                </a:moveTo>
                <a:cubicBezTo>
                  <a:pt x="319" y="318"/>
                  <a:pt x="328" y="305"/>
                  <a:pt x="336" y="292"/>
                </a:cubicBezTo>
                <a:cubicBezTo>
                  <a:pt x="344" y="309"/>
                  <a:pt x="353" y="326"/>
                  <a:pt x="362" y="342"/>
                </a:cubicBezTo>
                <a:cubicBezTo>
                  <a:pt x="355" y="353"/>
                  <a:pt x="347" y="365"/>
                  <a:pt x="340" y="376"/>
                </a:cubicBezTo>
                <a:cubicBezTo>
                  <a:pt x="331" y="361"/>
                  <a:pt x="321" y="346"/>
                  <a:pt x="311" y="331"/>
                </a:cubicBezTo>
                <a:close/>
                <a:moveTo>
                  <a:pt x="359" y="364"/>
                </a:moveTo>
                <a:cubicBezTo>
                  <a:pt x="357" y="376"/>
                  <a:pt x="356" y="388"/>
                  <a:pt x="355" y="400"/>
                </a:cubicBezTo>
                <a:cubicBezTo>
                  <a:pt x="352" y="395"/>
                  <a:pt x="349" y="390"/>
                  <a:pt x="346" y="386"/>
                </a:cubicBezTo>
                <a:cubicBezTo>
                  <a:pt x="350" y="378"/>
                  <a:pt x="355" y="371"/>
                  <a:pt x="359" y="364"/>
                </a:cubicBezTo>
                <a:close/>
                <a:moveTo>
                  <a:pt x="363" y="413"/>
                </a:moveTo>
                <a:cubicBezTo>
                  <a:pt x="363" y="413"/>
                  <a:pt x="363" y="413"/>
                  <a:pt x="363" y="413"/>
                </a:cubicBezTo>
                <a:cubicBezTo>
                  <a:pt x="364" y="392"/>
                  <a:pt x="366" y="372"/>
                  <a:pt x="368" y="351"/>
                </a:cubicBezTo>
                <a:cubicBezTo>
                  <a:pt x="377" y="365"/>
                  <a:pt x="386" y="379"/>
                  <a:pt x="395" y="392"/>
                </a:cubicBezTo>
                <a:cubicBezTo>
                  <a:pt x="395" y="393"/>
                  <a:pt x="395" y="394"/>
                  <a:pt x="395" y="395"/>
                </a:cubicBezTo>
                <a:cubicBezTo>
                  <a:pt x="389" y="405"/>
                  <a:pt x="383" y="414"/>
                  <a:pt x="377" y="423"/>
                </a:cubicBezTo>
                <a:cubicBezTo>
                  <a:pt x="376" y="425"/>
                  <a:pt x="374" y="428"/>
                  <a:pt x="373" y="430"/>
                </a:cubicBezTo>
                <a:cubicBezTo>
                  <a:pt x="370" y="424"/>
                  <a:pt x="366" y="419"/>
                  <a:pt x="363" y="413"/>
                </a:cubicBezTo>
                <a:close/>
                <a:moveTo>
                  <a:pt x="364" y="445"/>
                </a:moveTo>
                <a:cubicBezTo>
                  <a:pt x="364" y="445"/>
                  <a:pt x="363" y="446"/>
                  <a:pt x="363" y="447"/>
                </a:cubicBezTo>
                <a:cubicBezTo>
                  <a:pt x="363" y="445"/>
                  <a:pt x="363" y="444"/>
                  <a:pt x="363" y="442"/>
                </a:cubicBezTo>
                <a:cubicBezTo>
                  <a:pt x="363" y="443"/>
                  <a:pt x="364" y="444"/>
                  <a:pt x="364" y="445"/>
                </a:cubicBezTo>
                <a:close/>
                <a:moveTo>
                  <a:pt x="383" y="433"/>
                </a:moveTo>
                <a:cubicBezTo>
                  <a:pt x="387" y="426"/>
                  <a:pt x="390" y="419"/>
                  <a:pt x="394" y="413"/>
                </a:cubicBezTo>
                <a:cubicBezTo>
                  <a:pt x="394" y="424"/>
                  <a:pt x="393" y="435"/>
                  <a:pt x="394" y="446"/>
                </a:cubicBezTo>
                <a:cubicBezTo>
                  <a:pt x="394" y="453"/>
                  <a:pt x="394" y="460"/>
                  <a:pt x="394" y="468"/>
                </a:cubicBezTo>
                <a:cubicBezTo>
                  <a:pt x="389" y="459"/>
                  <a:pt x="384" y="449"/>
                  <a:pt x="379" y="440"/>
                </a:cubicBezTo>
                <a:cubicBezTo>
                  <a:pt x="380" y="438"/>
                  <a:pt x="382" y="435"/>
                  <a:pt x="383" y="433"/>
                </a:cubicBezTo>
                <a:close/>
                <a:moveTo>
                  <a:pt x="405" y="478"/>
                </a:moveTo>
                <a:cubicBezTo>
                  <a:pt x="404" y="468"/>
                  <a:pt x="402" y="456"/>
                  <a:pt x="401" y="446"/>
                </a:cubicBezTo>
                <a:cubicBezTo>
                  <a:pt x="400" y="432"/>
                  <a:pt x="400" y="418"/>
                  <a:pt x="399" y="404"/>
                </a:cubicBezTo>
                <a:cubicBezTo>
                  <a:pt x="399" y="403"/>
                  <a:pt x="400" y="402"/>
                  <a:pt x="401" y="400"/>
                </a:cubicBezTo>
                <a:cubicBezTo>
                  <a:pt x="409" y="413"/>
                  <a:pt x="418" y="425"/>
                  <a:pt x="426" y="438"/>
                </a:cubicBezTo>
                <a:cubicBezTo>
                  <a:pt x="425" y="440"/>
                  <a:pt x="424" y="442"/>
                  <a:pt x="423" y="444"/>
                </a:cubicBezTo>
                <a:cubicBezTo>
                  <a:pt x="417" y="454"/>
                  <a:pt x="412" y="464"/>
                  <a:pt x="407" y="474"/>
                </a:cubicBezTo>
                <a:cubicBezTo>
                  <a:pt x="406" y="476"/>
                  <a:pt x="405" y="477"/>
                  <a:pt x="405" y="478"/>
                </a:cubicBezTo>
                <a:close/>
                <a:moveTo>
                  <a:pt x="406" y="391"/>
                </a:moveTo>
                <a:cubicBezTo>
                  <a:pt x="408" y="388"/>
                  <a:pt x="410" y="385"/>
                  <a:pt x="411" y="382"/>
                </a:cubicBezTo>
                <a:cubicBezTo>
                  <a:pt x="414" y="387"/>
                  <a:pt x="420" y="388"/>
                  <a:pt x="424" y="386"/>
                </a:cubicBezTo>
                <a:cubicBezTo>
                  <a:pt x="426" y="391"/>
                  <a:pt x="429" y="397"/>
                  <a:pt x="431" y="402"/>
                </a:cubicBezTo>
                <a:cubicBezTo>
                  <a:pt x="433" y="407"/>
                  <a:pt x="435" y="412"/>
                  <a:pt x="437" y="417"/>
                </a:cubicBezTo>
                <a:cubicBezTo>
                  <a:pt x="437" y="418"/>
                  <a:pt x="436" y="420"/>
                  <a:pt x="435" y="421"/>
                </a:cubicBezTo>
                <a:cubicBezTo>
                  <a:pt x="434" y="418"/>
                  <a:pt x="433" y="415"/>
                  <a:pt x="431" y="412"/>
                </a:cubicBezTo>
                <a:cubicBezTo>
                  <a:pt x="430" y="411"/>
                  <a:pt x="429" y="412"/>
                  <a:pt x="429" y="413"/>
                </a:cubicBezTo>
                <a:cubicBezTo>
                  <a:pt x="431" y="417"/>
                  <a:pt x="431" y="422"/>
                  <a:pt x="432" y="427"/>
                </a:cubicBezTo>
                <a:cubicBezTo>
                  <a:pt x="432" y="427"/>
                  <a:pt x="432" y="427"/>
                  <a:pt x="432" y="427"/>
                </a:cubicBezTo>
                <a:cubicBezTo>
                  <a:pt x="424" y="415"/>
                  <a:pt x="415" y="403"/>
                  <a:pt x="406" y="391"/>
                </a:cubicBezTo>
                <a:close/>
                <a:moveTo>
                  <a:pt x="566" y="264"/>
                </a:moveTo>
                <a:cubicBezTo>
                  <a:pt x="561" y="256"/>
                  <a:pt x="555" y="249"/>
                  <a:pt x="549" y="241"/>
                </a:cubicBezTo>
                <a:cubicBezTo>
                  <a:pt x="552" y="232"/>
                  <a:pt x="556" y="223"/>
                  <a:pt x="560" y="214"/>
                </a:cubicBezTo>
                <a:cubicBezTo>
                  <a:pt x="565" y="223"/>
                  <a:pt x="571" y="233"/>
                  <a:pt x="577" y="241"/>
                </a:cubicBezTo>
                <a:cubicBezTo>
                  <a:pt x="574" y="248"/>
                  <a:pt x="570" y="256"/>
                  <a:pt x="566" y="264"/>
                </a:cubicBezTo>
                <a:close/>
                <a:moveTo>
                  <a:pt x="557" y="266"/>
                </a:moveTo>
                <a:cubicBezTo>
                  <a:pt x="559" y="269"/>
                  <a:pt x="560" y="271"/>
                  <a:pt x="562" y="273"/>
                </a:cubicBezTo>
                <a:cubicBezTo>
                  <a:pt x="558" y="282"/>
                  <a:pt x="554" y="291"/>
                  <a:pt x="550" y="300"/>
                </a:cubicBezTo>
                <a:cubicBezTo>
                  <a:pt x="543" y="316"/>
                  <a:pt x="534" y="332"/>
                  <a:pt x="526" y="348"/>
                </a:cubicBezTo>
                <a:cubicBezTo>
                  <a:pt x="525" y="344"/>
                  <a:pt x="524" y="341"/>
                  <a:pt x="524" y="338"/>
                </a:cubicBezTo>
                <a:cubicBezTo>
                  <a:pt x="522" y="326"/>
                  <a:pt x="521" y="313"/>
                  <a:pt x="520" y="300"/>
                </a:cubicBezTo>
                <a:cubicBezTo>
                  <a:pt x="521" y="300"/>
                  <a:pt x="522" y="300"/>
                  <a:pt x="523" y="298"/>
                </a:cubicBezTo>
                <a:cubicBezTo>
                  <a:pt x="534" y="285"/>
                  <a:pt x="539" y="266"/>
                  <a:pt x="546" y="250"/>
                </a:cubicBezTo>
                <a:cubicBezTo>
                  <a:pt x="550" y="255"/>
                  <a:pt x="553" y="261"/>
                  <a:pt x="557" y="266"/>
                </a:cubicBezTo>
                <a:close/>
                <a:moveTo>
                  <a:pt x="522" y="483"/>
                </a:moveTo>
                <a:cubicBezTo>
                  <a:pt x="525" y="477"/>
                  <a:pt x="528" y="470"/>
                  <a:pt x="530" y="464"/>
                </a:cubicBezTo>
                <a:cubicBezTo>
                  <a:pt x="534" y="471"/>
                  <a:pt x="539" y="479"/>
                  <a:pt x="546" y="482"/>
                </a:cubicBezTo>
                <a:cubicBezTo>
                  <a:pt x="538" y="483"/>
                  <a:pt x="530" y="484"/>
                  <a:pt x="523" y="484"/>
                </a:cubicBezTo>
                <a:cubicBezTo>
                  <a:pt x="523" y="484"/>
                  <a:pt x="523" y="483"/>
                  <a:pt x="522" y="483"/>
                </a:cubicBezTo>
                <a:close/>
                <a:moveTo>
                  <a:pt x="535" y="448"/>
                </a:moveTo>
                <a:cubicBezTo>
                  <a:pt x="541" y="433"/>
                  <a:pt x="547" y="419"/>
                  <a:pt x="553" y="405"/>
                </a:cubicBezTo>
                <a:cubicBezTo>
                  <a:pt x="554" y="405"/>
                  <a:pt x="554" y="405"/>
                  <a:pt x="554" y="406"/>
                </a:cubicBezTo>
                <a:cubicBezTo>
                  <a:pt x="552" y="420"/>
                  <a:pt x="552" y="436"/>
                  <a:pt x="551" y="450"/>
                </a:cubicBezTo>
                <a:cubicBezTo>
                  <a:pt x="551" y="459"/>
                  <a:pt x="550" y="471"/>
                  <a:pt x="553" y="482"/>
                </a:cubicBezTo>
                <a:cubicBezTo>
                  <a:pt x="552" y="482"/>
                  <a:pt x="551" y="482"/>
                  <a:pt x="550" y="482"/>
                </a:cubicBezTo>
                <a:cubicBezTo>
                  <a:pt x="550" y="482"/>
                  <a:pt x="551" y="481"/>
                  <a:pt x="551" y="481"/>
                </a:cubicBezTo>
                <a:cubicBezTo>
                  <a:pt x="554" y="469"/>
                  <a:pt x="543" y="457"/>
                  <a:pt x="535" y="448"/>
                </a:cubicBezTo>
                <a:close/>
                <a:moveTo>
                  <a:pt x="552" y="387"/>
                </a:moveTo>
                <a:cubicBezTo>
                  <a:pt x="544" y="379"/>
                  <a:pt x="536" y="371"/>
                  <a:pt x="528" y="363"/>
                </a:cubicBezTo>
                <a:cubicBezTo>
                  <a:pt x="540" y="345"/>
                  <a:pt x="549" y="323"/>
                  <a:pt x="557" y="304"/>
                </a:cubicBezTo>
                <a:cubicBezTo>
                  <a:pt x="560" y="296"/>
                  <a:pt x="563" y="288"/>
                  <a:pt x="566" y="280"/>
                </a:cubicBezTo>
                <a:cubicBezTo>
                  <a:pt x="574" y="291"/>
                  <a:pt x="580" y="302"/>
                  <a:pt x="587" y="314"/>
                </a:cubicBezTo>
                <a:cubicBezTo>
                  <a:pt x="588" y="316"/>
                  <a:pt x="588" y="318"/>
                  <a:pt x="589" y="320"/>
                </a:cubicBezTo>
                <a:cubicBezTo>
                  <a:pt x="576" y="342"/>
                  <a:pt x="563" y="364"/>
                  <a:pt x="552" y="387"/>
                </a:cubicBezTo>
                <a:close/>
                <a:moveTo>
                  <a:pt x="572" y="188"/>
                </a:moveTo>
                <a:cubicBezTo>
                  <a:pt x="568" y="193"/>
                  <a:pt x="564" y="197"/>
                  <a:pt x="561" y="202"/>
                </a:cubicBezTo>
                <a:cubicBezTo>
                  <a:pt x="561" y="202"/>
                  <a:pt x="560" y="201"/>
                  <a:pt x="560" y="201"/>
                </a:cubicBezTo>
                <a:cubicBezTo>
                  <a:pt x="550" y="187"/>
                  <a:pt x="540" y="174"/>
                  <a:pt x="526" y="166"/>
                </a:cubicBezTo>
                <a:cubicBezTo>
                  <a:pt x="525" y="165"/>
                  <a:pt x="524" y="166"/>
                  <a:pt x="525" y="167"/>
                </a:cubicBezTo>
                <a:cubicBezTo>
                  <a:pt x="536" y="180"/>
                  <a:pt x="547" y="194"/>
                  <a:pt x="557" y="208"/>
                </a:cubicBezTo>
                <a:cubicBezTo>
                  <a:pt x="557" y="209"/>
                  <a:pt x="557" y="209"/>
                  <a:pt x="557" y="209"/>
                </a:cubicBezTo>
                <a:cubicBezTo>
                  <a:pt x="552" y="218"/>
                  <a:pt x="548" y="226"/>
                  <a:pt x="544" y="235"/>
                </a:cubicBezTo>
                <a:cubicBezTo>
                  <a:pt x="529" y="217"/>
                  <a:pt x="514" y="200"/>
                  <a:pt x="498" y="183"/>
                </a:cubicBezTo>
                <a:cubicBezTo>
                  <a:pt x="497" y="183"/>
                  <a:pt x="496" y="183"/>
                  <a:pt x="497" y="184"/>
                </a:cubicBezTo>
                <a:cubicBezTo>
                  <a:pt x="511" y="204"/>
                  <a:pt x="526" y="223"/>
                  <a:pt x="540" y="243"/>
                </a:cubicBezTo>
                <a:cubicBezTo>
                  <a:pt x="533" y="258"/>
                  <a:pt x="526" y="272"/>
                  <a:pt x="518" y="287"/>
                </a:cubicBezTo>
                <a:cubicBezTo>
                  <a:pt x="516" y="266"/>
                  <a:pt x="512" y="244"/>
                  <a:pt x="501" y="225"/>
                </a:cubicBezTo>
                <a:cubicBezTo>
                  <a:pt x="502" y="225"/>
                  <a:pt x="502" y="225"/>
                  <a:pt x="503" y="225"/>
                </a:cubicBezTo>
                <a:cubicBezTo>
                  <a:pt x="513" y="225"/>
                  <a:pt x="513" y="210"/>
                  <a:pt x="503" y="209"/>
                </a:cubicBezTo>
                <a:cubicBezTo>
                  <a:pt x="495" y="209"/>
                  <a:pt x="488" y="209"/>
                  <a:pt x="481" y="209"/>
                </a:cubicBezTo>
                <a:cubicBezTo>
                  <a:pt x="481" y="209"/>
                  <a:pt x="480" y="208"/>
                  <a:pt x="480" y="207"/>
                </a:cubicBezTo>
                <a:cubicBezTo>
                  <a:pt x="482" y="199"/>
                  <a:pt x="483" y="189"/>
                  <a:pt x="486" y="182"/>
                </a:cubicBezTo>
                <a:cubicBezTo>
                  <a:pt x="490" y="166"/>
                  <a:pt x="497" y="150"/>
                  <a:pt x="508" y="137"/>
                </a:cubicBezTo>
                <a:cubicBezTo>
                  <a:pt x="525" y="141"/>
                  <a:pt x="540" y="149"/>
                  <a:pt x="553" y="162"/>
                </a:cubicBezTo>
                <a:cubicBezTo>
                  <a:pt x="560" y="170"/>
                  <a:pt x="567" y="178"/>
                  <a:pt x="572" y="188"/>
                </a:cubicBezTo>
                <a:close/>
                <a:moveTo>
                  <a:pt x="502" y="135"/>
                </a:moveTo>
                <a:cubicBezTo>
                  <a:pt x="491" y="143"/>
                  <a:pt x="484" y="156"/>
                  <a:pt x="478" y="169"/>
                </a:cubicBezTo>
                <a:cubicBezTo>
                  <a:pt x="475" y="174"/>
                  <a:pt x="471" y="182"/>
                  <a:pt x="468" y="189"/>
                </a:cubicBezTo>
                <a:cubicBezTo>
                  <a:pt x="461" y="179"/>
                  <a:pt x="454" y="168"/>
                  <a:pt x="446" y="158"/>
                </a:cubicBezTo>
                <a:cubicBezTo>
                  <a:pt x="450" y="149"/>
                  <a:pt x="454" y="140"/>
                  <a:pt x="457" y="131"/>
                </a:cubicBezTo>
                <a:cubicBezTo>
                  <a:pt x="472" y="130"/>
                  <a:pt x="487" y="132"/>
                  <a:pt x="502" y="135"/>
                </a:cubicBezTo>
                <a:close/>
                <a:moveTo>
                  <a:pt x="456" y="131"/>
                </a:moveTo>
                <a:cubicBezTo>
                  <a:pt x="452" y="138"/>
                  <a:pt x="447" y="146"/>
                  <a:pt x="442" y="153"/>
                </a:cubicBezTo>
                <a:cubicBezTo>
                  <a:pt x="437" y="146"/>
                  <a:pt x="431" y="139"/>
                  <a:pt x="424" y="132"/>
                </a:cubicBezTo>
                <a:cubicBezTo>
                  <a:pt x="434" y="131"/>
                  <a:pt x="443" y="131"/>
                  <a:pt x="453" y="131"/>
                </a:cubicBezTo>
                <a:cubicBezTo>
                  <a:pt x="454" y="131"/>
                  <a:pt x="455" y="131"/>
                  <a:pt x="456" y="131"/>
                </a:cubicBezTo>
                <a:close/>
                <a:moveTo>
                  <a:pt x="377" y="123"/>
                </a:moveTo>
                <a:cubicBezTo>
                  <a:pt x="377" y="123"/>
                  <a:pt x="377" y="123"/>
                  <a:pt x="377" y="123"/>
                </a:cubicBezTo>
                <a:cubicBezTo>
                  <a:pt x="379" y="115"/>
                  <a:pt x="380" y="107"/>
                  <a:pt x="383" y="100"/>
                </a:cubicBezTo>
                <a:cubicBezTo>
                  <a:pt x="386" y="93"/>
                  <a:pt x="390" y="87"/>
                  <a:pt x="394" y="81"/>
                </a:cubicBezTo>
                <a:cubicBezTo>
                  <a:pt x="396" y="94"/>
                  <a:pt x="396" y="108"/>
                  <a:pt x="395" y="121"/>
                </a:cubicBezTo>
                <a:cubicBezTo>
                  <a:pt x="389" y="121"/>
                  <a:pt x="383" y="122"/>
                  <a:pt x="377" y="123"/>
                </a:cubicBezTo>
                <a:close/>
                <a:moveTo>
                  <a:pt x="374" y="39"/>
                </a:moveTo>
                <a:cubicBezTo>
                  <a:pt x="374" y="39"/>
                  <a:pt x="374" y="39"/>
                  <a:pt x="375" y="39"/>
                </a:cubicBezTo>
                <a:cubicBezTo>
                  <a:pt x="371" y="52"/>
                  <a:pt x="368" y="67"/>
                  <a:pt x="372" y="78"/>
                </a:cubicBezTo>
                <a:cubicBezTo>
                  <a:pt x="373" y="80"/>
                  <a:pt x="376" y="79"/>
                  <a:pt x="376" y="77"/>
                </a:cubicBezTo>
                <a:cubicBezTo>
                  <a:pt x="377" y="70"/>
                  <a:pt x="375" y="62"/>
                  <a:pt x="375" y="54"/>
                </a:cubicBezTo>
                <a:cubicBezTo>
                  <a:pt x="375" y="50"/>
                  <a:pt x="376" y="46"/>
                  <a:pt x="377" y="42"/>
                </a:cubicBezTo>
                <a:cubicBezTo>
                  <a:pt x="386" y="52"/>
                  <a:pt x="391" y="66"/>
                  <a:pt x="394" y="80"/>
                </a:cubicBezTo>
                <a:cubicBezTo>
                  <a:pt x="387" y="89"/>
                  <a:pt x="379" y="98"/>
                  <a:pt x="375" y="109"/>
                </a:cubicBezTo>
                <a:cubicBezTo>
                  <a:pt x="374" y="105"/>
                  <a:pt x="373" y="101"/>
                  <a:pt x="372" y="98"/>
                </a:cubicBezTo>
                <a:cubicBezTo>
                  <a:pt x="370" y="87"/>
                  <a:pt x="366" y="77"/>
                  <a:pt x="360" y="68"/>
                </a:cubicBezTo>
                <a:cubicBezTo>
                  <a:pt x="355" y="61"/>
                  <a:pt x="348" y="56"/>
                  <a:pt x="340" y="52"/>
                </a:cubicBezTo>
                <a:cubicBezTo>
                  <a:pt x="339" y="48"/>
                  <a:pt x="338" y="45"/>
                  <a:pt x="337" y="41"/>
                </a:cubicBezTo>
                <a:cubicBezTo>
                  <a:pt x="336" y="35"/>
                  <a:pt x="336" y="28"/>
                  <a:pt x="336" y="21"/>
                </a:cubicBezTo>
                <a:cubicBezTo>
                  <a:pt x="336" y="21"/>
                  <a:pt x="335" y="20"/>
                  <a:pt x="335" y="21"/>
                </a:cubicBezTo>
                <a:cubicBezTo>
                  <a:pt x="331" y="30"/>
                  <a:pt x="331" y="40"/>
                  <a:pt x="334" y="49"/>
                </a:cubicBezTo>
                <a:cubicBezTo>
                  <a:pt x="328" y="46"/>
                  <a:pt x="322" y="45"/>
                  <a:pt x="315" y="45"/>
                </a:cubicBezTo>
                <a:cubicBezTo>
                  <a:pt x="315" y="45"/>
                  <a:pt x="314" y="45"/>
                  <a:pt x="314" y="45"/>
                </a:cubicBezTo>
                <a:cubicBezTo>
                  <a:pt x="311" y="35"/>
                  <a:pt x="306" y="26"/>
                  <a:pt x="303" y="17"/>
                </a:cubicBezTo>
                <a:cubicBezTo>
                  <a:pt x="328" y="15"/>
                  <a:pt x="356" y="21"/>
                  <a:pt x="374" y="39"/>
                </a:cubicBezTo>
                <a:close/>
                <a:moveTo>
                  <a:pt x="301" y="17"/>
                </a:moveTo>
                <a:cubicBezTo>
                  <a:pt x="302" y="24"/>
                  <a:pt x="304" y="30"/>
                  <a:pt x="305" y="36"/>
                </a:cubicBezTo>
                <a:cubicBezTo>
                  <a:pt x="306" y="39"/>
                  <a:pt x="306" y="42"/>
                  <a:pt x="307" y="45"/>
                </a:cubicBezTo>
                <a:cubicBezTo>
                  <a:pt x="300" y="45"/>
                  <a:pt x="293" y="47"/>
                  <a:pt x="287" y="50"/>
                </a:cubicBezTo>
                <a:cubicBezTo>
                  <a:pt x="282" y="41"/>
                  <a:pt x="276" y="32"/>
                  <a:pt x="268" y="25"/>
                </a:cubicBezTo>
                <a:cubicBezTo>
                  <a:pt x="275" y="22"/>
                  <a:pt x="282" y="20"/>
                  <a:pt x="289" y="19"/>
                </a:cubicBezTo>
                <a:cubicBezTo>
                  <a:pt x="293" y="18"/>
                  <a:pt x="297" y="17"/>
                  <a:pt x="301" y="17"/>
                </a:cubicBezTo>
                <a:close/>
                <a:moveTo>
                  <a:pt x="265" y="26"/>
                </a:moveTo>
                <a:cubicBezTo>
                  <a:pt x="271" y="35"/>
                  <a:pt x="275" y="45"/>
                  <a:pt x="282" y="53"/>
                </a:cubicBezTo>
                <a:cubicBezTo>
                  <a:pt x="275" y="58"/>
                  <a:pt x="269" y="64"/>
                  <a:pt x="264" y="70"/>
                </a:cubicBezTo>
                <a:cubicBezTo>
                  <a:pt x="260" y="67"/>
                  <a:pt x="257" y="65"/>
                  <a:pt x="254" y="61"/>
                </a:cubicBezTo>
                <a:cubicBezTo>
                  <a:pt x="249" y="56"/>
                  <a:pt x="245" y="50"/>
                  <a:pt x="242" y="44"/>
                </a:cubicBezTo>
                <a:cubicBezTo>
                  <a:pt x="249" y="36"/>
                  <a:pt x="256" y="31"/>
                  <a:pt x="265" y="26"/>
                </a:cubicBezTo>
                <a:close/>
                <a:moveTo>
                  <a:pt x="220" y="106"/>
                </a:moveTo>
                <a:cubicBezTo>
                  <a:pt x="220" y="106"/>
                  <a:pt x="221" y="107"/>
                  <a:pt x="221" y="107"/>
                </a:cubicBezTo>
                <a:cubicBezTo>
                  <a:pt x="226" y="112"/>
                  <a:pt x="232" y="116"/>
                  <a:pt x="238" y="120"/>
                </a:cubicBezTo>
                <a:cubicBezTo>
                  <a:pt x="242" y="122"/>
                  <a:pt x="246" y="115"/>
                  <a:pt x="242" y="113"/>
                </a:cubicBezTo>
                <a:cubicBezTo>
                  <a:pt x="236" y="110"/>
                  <a:pt x="230" y="107"/>
                  <a:pt x="225" y="103"/>
                </a:cubicBezTo>
                <a:cubicBezTo>
                  <a:pt x="224" y="101"/>
                  <a:pt x="221" y="102"/>
                  <a:pt x="221" y="104"/>
                </a:cubicBezTo>
                <a:cubicBezTo>
                  <a:pt x="222" y="94"/>
                  <a:pt x="224" y="84"/>
                  <a:pt x="227" y="74"/>
                </a:cubicBezTo>
                <a:cubicBezTo>
                  <a:pt x="231" y="81"/>
                  <a:pt x="237" y="86"/>
                  <a:pt x="244" y="91"/>
                </a:cubicBezTo>
                <a:cubicBezTo>
                  <a:pt x="247" y="93"/>
                  <a:pt x="250" y="88"/>
                  <a:pt x="247" y="86"/>
                </a:cubicBezTo>
                <a:cubicBezTo>
                  <a:pt x="240" y="81"/>
                  <a:pt x="234" y="75"/>
                  <a:pt x="228" y="69"/>
                </a:cubicBezTo>
                <a:cubicBezTo>
                  <a:pt x="229" y="67"/>
                  <a:pt x="230" y="64"/>
                  <a:pt x="231" y="62"/>
                </a:cubicBezTo>
                <a:cubicBezTo>
                  <a:pt x="233" y="57"/>
                  <a:pt x="236" y="52"/>
                  <a:pt x="239" y="48"/>
                </a:cubicBezTo>
                <a:cubicBezTo>
                  <a:pt x="244" y="58"/>
                  <a:pt x="251" y="70"/>
                  <a:pt x="260" y="76"/>
                </a:cubicBezTo>
                <a:cubicBezTo>
                  <a:pt x="252" y="91"/>
                  <a:pt x="248" y="110"/>
                  <a:pt x="248" y="128"/>
                </a:cubicBezTo>
                <a:cubicBezTo>
                  <a:pt x="238" y="128"/>
                  <a:pt x="228" y="128"/>
                  <a:pt x="218" y="129"/>
                </a:cubicBezTo>
                <a:cubicBezTo>
                  <a:pt x="220" y="121"/>
                  <a:pt x="220" y="113"/>
                  <a:pt x="220" y="106"/>
                </a:cubicBezTo>
                <a:close/>
                <a:moveTo>
                  <a:pt x="68" y="185"/>
                </a:moveTo>
                <a:cubicBezTo>
                  <a:pt x="94" y="153"/>
                  <a:pt x="145" y="150"/>
                  <a:pt x="183" y="145"/>
                </a:cubicBezTo>
                <a:cubicBezTo>
                  <a:pt x="204" y="143"/>
                  <a:pt x="226" y="142"/>
                  <a:pt x="247" y="141"/>
                </a:cubicBezTo>
                <a:cubicBezTo>
                  <a:pt x="251" y="156"/>
                  <a:pt x="258" y="170"/>
                  <a:pt x="266" y="183"/>
                </a:cubicBezTo>
                <a:cubicBezTo>
                  <a:pt x="254" y="199"/>
                  <a:pt x="244" y="215"/>
                  <a:pt x="235" y="232"/>
                </a:cubicBezTo>
                <a:cubicBezTo>
                  <a:pt x="230" y="227"/>
                  <a:pt x="225" y="222"/>
                  <a:pt x="221" y="216"/>
                </a:cubicBezTo>
                <a:cubicBezTo>
                  <a:pt x="218" y="214"/>
                  <a:pt x="216" y="211"/>
                  <a:pt x="214" y="209"/>
                </a:cubicBezTo>
                <a:cubicBezTo>
                  <a:pt x="225" y="188"/>
                  <a:pt x="237" y="167"/>
                  <a:pt x="247" y="145"/>
                </a:cubicBezTo>
                <a:cubicBezTo>
                  <a:pt x="248" y="143"/>
                  <a:pt x="245" y="141"/>
                  <a:pt x="244" y="143"/>
                </a:cubicBezTo>
                <a:cubicBezTo>
                  <a:pt x="231" y="162"/>
                  <a:pt x="218" y="181"/>
                  <a:pt x="206" y="201"/>
                </a:cubicBezTo>
                <a:cubicBezTo>
                  <a:pt x="196" y="190"/>
                  <a:pt x="184" y="180"/>
                  <a:pt x="173" y="170"/>
                </a:cubicBezTo>
                <a:cubicBezTo>
                  <a:pt x="176" y="165"/>
                  <a:pt x="180" y="160"/>
                  <a:pt x="184" y="156"/>
                </a:cubicBezTo>
                <a:cubicBezTo>
                  <a:pt x="185" y="155"/>
                  <a:pt x="184" y="154"/>
                  <a:pt x="184" y="155"/>
                </a:cubicBezTo>
                <a:cubicBezTo>
                  <a:pt x="179" y="160"/>
                  <a:pt x="175" y="164"/>
                  <a:pt x="171" y="169"/>
                </a:cubicBezTo>
                <a:cubicBezTo>
                  <a:pt x="165" y="164"/>
                  <a:pt x="158" y="159"/>
                  <a:pt x="151" y="154"/>
                </a:cubicBezTo>
                <a:cubicBezTo>
                  <a:pt x="150" y="154"/>
                  <a:pt x="149" y="155"/>
                  <a:pt x="150" y="156"/>
                </a:cubicBezTo>
                <a:cubicBezTo>
                  <a:pt x="156" y="162"/>
                  <a:pt x="162" y="167"/>
                  <a:pt x="168" y="173"/>
                </a:cubicBezTo>
                <a:cubicBezTo>
                  <a:pt x="157" y="186"/>
                  <a:pt x="147" y="200"/>
                  <a:pt x="136" y="215"/>
                </a:cubicBezTo>
                <a:cubicBezTo>
                  <a:pt x="128" y="203"/>
                  <a:pt x="120" y="191"/>
                  <a:pt x="112" y="180"/>
                </a:cubicBezTo>
                <a:cubicBezTo>
                  <a:pt x="119" y="172"/>
                  <a:pt x="126" y="164"/>
                  <a:pt x="134" y="156"/>
                </a:cubicBezTo>
                <a:cubicBezTo>
                  <a:pt x="135" y="155"/>
                  <a:pt x="134" y="155"/>
                  <a:pt x="133" y="155"/>
                </a:cubicBezTo>
                <a:cubicBezTo>
                  <a:pt x="125" y="162"/>
                  <a:pt x="117" y="169"/>
                  <a:pt x="109" y="177"/>
                </a:cubicBezTo>
                <a:cubicBezTo>
                  <a:pt x="106" y="173"/>
                  <a:pt x="103" y="170"/>
                  <a:pt x="100" y="166"/>
                </a:cubicBezTo>
                <a:cubicBezTo>
                  <a:pt x="100" y="166"/>
                  <a:pt x="100" y="166"/>
                  <a:pt x="100" y="167"/>
                </a:cubicBezTo>
                <a:cubicBezTo>
                  <a:pt x="102" y="171"/>
                  <a:pt x="104" y="176"/>
                  <a:pt x="106" y="180"/>
                </a:cubicBezTo>
                <a:cubicBezTo>
                  <a:pt x="97" y="189"/>
                  <a:pt x="89" y="199"/>
                  <a:pt x="80" y="208"/>
                </a:cubicBezTo>
                <a:cubicBezTo>
                  <a:pt x="79" y="207"/>
                  <a:pt x="78" y="206"/>
                  <a:pt x="76" y="205"/>
                </a:cubicBezTo>
                <a:cubicBezTo>
                  <a:pt x="77" y="202"/>
                  <a:pt x="79" y="198"/>
                  <a:pt x="80" y="195"/>
                </a:cubicBezTo>
                <a:cubicBezTo>
                  <a:pt x="80" y="193"/>
                  <a:pt x="77" y="192"/>
                  <a:pt x="76" y="194"/>
                </a:cubicBezTo>
                <a:cubicBezTo>
                  <a:pt x="75" y="197"/>
                  <a:pt x="74" y="199"/>
                  <a:pt x="73" y="202"/>
                </a:cubicBezTo>
                <a:cubicBezTo>
                  <a:pt x="69" y="199"/>
                  <a:pt x="66" y="197"/>
                  <a:pt x="62" y="194"/>
                </a:cubicBezTo>
                <a:cubicBezTo>
                  <a:pt x="64" y="191"/>
                  <a:pt x="66" y="188"/>
                  <a:pt x="68" y="185"/>
                </a:cubicBezTo>
                <a:close/>
                <a:moveTo>
                  <a:pt x="35" y="327"/>
                </a:moveTo>
                <a:cubicBezTo>
                  <a:pt x="35" y="328"/>
                  <a:pt x="35" y="329"/>
                  <a:pt x="36" y="330"/>
                </a:cubicBezTo>
                <a:cubicBezTo>
                  <a:pt x="35" y="352"/>
                  <a:pt x="35" y="375"/>
                  <a:pt x="36" y="397"/>
                </a:cubicBezTo>
                <a:cubicBezTo>
                  <a:pt x="36" y="397"/>
                  <a:pt x="36" y="398"/>
                  <a:pt x="36" y="398"/>
                </a:cubicBezTo>
                <a:cubicBezTo>
                  <a:pt x="34" y="395"/>
                  <a:pt x="31" y="392"/>
                  <a:pt x="29" y="389"/>
                </a:cubicBezTo>
                <a:cubicBezTo>
                  <a:pt x="29" y="389"/>
                  <a:pt x="29" y="389"/>
                  <a:pt x="29" y="388"/>
                </a:cubicBezTo>
                <a:cubicBezTo>
                  <a:pt x="31" y="368"/>
                  <a:pt x="33" y="348"/>
                  <a:pt x="35" y="327"/>
                </a:cubicBezTo>
                <a:close/>
                <a:moveTo>
                  <a:pt x="32" y="504"/>
                </a:moveTo>
                <a:cubicBezTo>
                  <a:pt x="32" y="504"/>
                  <a:pt x="32" y="504"/>
                  <a:pt x="32" y="504"/>
                </a:cubicBezTo>
                <a:cubicBezTo>
                  <a:pt x="23" y="469"/>
                  <a:pt x="26" y="431"/>
                  <a:pt x="28" y="395"/>
                </a:cubicBezTo>
                <a:cubicBezTo>
                  <a:pt x="31" y="400"/>
                  <a:pt x="34" y="405"/>
                  <a:pt x="37" y="410"/>
                </a:cubicBezTo>
                <a:cubicBezTo>
                  <a:pt x="38" y="421"/>
                  <a:pt x="39" y="433"/>
                  <a:pt x="41" y="444"/>
                </a:cubicBezTo>
                <a:cubicBezTo>
                  <a:pt x="42" y="448"/>
                  <a:pt x="43" y="454"/>
                  <a:pt x="44" y="459"/>
                </a:cubicBezTo>
                <a:cubicBezTo>
                  <a:pt x="41" y="464"/>
                  <a:pt x="38" y="468"/>
                  <a:pt x="35" y="472"/>
                </a:cubicBezTo>
                <a:cubicBezTo>
                  <a:pt x="33" y="476"/>
                  <a:pt x="38" y="480"/>
                  <a:pt x="41" y="477"/>
                </a:cubicBezTo>
                <a:cubicBezTo>
                  <a:pt x="43" y="475"/>
                  <a:pt x="45" y="473"/>
                  <a:pt x="47" y="471"/>
                </a:cubicBezTo>
                <a:cubicBezTo>
                  <a:pt x="48" y="475"/>
                  <a:pt x="50" y="479"/>
                  <a:pt x="53" y="482"/>
                </a:cubicBezTo>
                <a:cubicBezTo>
                  <a:pt x="55" y="484"/>
                  <a:pt x="58" y="483"/>
                  <a:pt x="59" y="481"/>
                </a:cubicBezTo>
                <a:cubicBezTo>
                  <a:pt x="60" y="483"/>
                  <a:pt x="63" y="483"/>
                  <a:pt x="64" y="480"/>
                </a:cubicBezTo>
                <a:cubicBezTo>
                  <a:pt x="65" y="472"/>
                  <a:pt x="65" y="464"/>
                  <a:pt x="65" y="456"/>
                </a:cubicBezTo>
                <a:cubicBezTo>
                  <a:pt x="70" y="463"/>
                  <a:pt x="74" y="470"/>
                  <a:pt x="79" y="477"/>
                </a:cubicBezTo>
                <a:cubicBezTo>
                  <a:pt x="79" y="482"/>
                  <a:pt x="79" y="488"/>
                  <a:pt x="79" y="493"/>
                </a:cubicBezTo>
                <a:cubicBezTo>
                  <a:pt x="63" y="496"/>
                  <a:pt x="48" y="500"/>
                  <a:pt x="32" y="504"/>
                </a:cubicBezTo>
                <a:close/>
                <a:moveTo>
                  <a:pt x="118" y="490"/>
                </a:moveTo>
                <a:cubicBezTo>
                  <a:pt x="119" y="487"/>
                  <a:pt x="120" y="484"/>
                  <a:pt x="121" y="481"/>
                </a:cubicBezTo>
                <a:cubicBezTo>
                  <a:pt x="123" y="484"/>
                  <a:pt x="126" y="487"/>
                  <a:pt x="129" y="491"/>
                </a:cubicBezTo>
                <a:cubicBezTo>
                  <a:pt x="125" y="490"/>
                  <a:pt x="121" y="490"/>
                  <a:pt x="118" y="490"/>
                </a:cubicBezTo>
                <a:close/>
                <a:moveTo>
                  <a:pt x="231" y="520"/>
                </a:moveTo>
                <a:cubicBezTo>
                  <a:pt x="227" y="530"/>
                  <a:pt x="217" y="536"/>
                  <a:pt x="206" y="537"/>
                </a:cubicBezTo>
                <a:cubicBezTo>
                  <a:pt x="200" y="538"/>
                  <a:pt x="194" y="537"/>
                  <a:pt x="189" y="536"/>
                </a:cubicBezTo>
                <a:cubicBezTo>
                  <a:pt x="192" y="531"/>
                  <a:pt x="195" y="526"/>
                  <a:pt x="198" y="521"/>
                </a:cubicBezTo>
                <a:cubicBezTo>
                  <a:pt x="202" y="526"/>
                  <a:pt x="206" y="530"/>
                  <a:pt x="211" y="532"/>
                </a:cubicBezTo>
                <a:cubicBezTo>
                  <a:pt x="213" y="534"/>
                  <a:pt x="215" y="532"/>
                  <a:pt x="215" y="529"/>
                </a:cubicBezTo>
                <a:cubicBezTo>
                  <a:pt x="213" y="523"/>
                  <a:pt x="209" y="517"/>
                  <a:pt x="204" y="512"/>
                </a:cubicBezTo>
                <a:cubicBezTo>
                  <a:pt x="211" y="500"/>
                  <a:pt x="217" y="489"/>
                  <a:pt x="224" y="477"/>
                </a:cubicBezTo>
                <a:cubicBezTo>
                  <a:pt x="224" y="480"/>
                  <a:pt x="224" y="483"/>
                  <a:pt x="224" y="485"/>
                </a:cubicBezTo>
                <a:cubicBezTo>
                  <a:pt x="225" y="491"/>
                  <a:pt x="232" y="491"/>
                  <a:pt x="233" y="485"/>
                </a:cubicBezTo>
                <a:cubicBezTo>
                  <a:pt x="234" y="482"/>
                  <a:pt x="234" y="478"/>
                  <a:pt x="234" y="474"/>
                </a:cubicBezTo>
                <a:cubicBezTo>
                  <a:pt x="237" y="479"/>
                  <a:pt x="239" y="483"/>
                  <a:pt x="241" y="488"/>
                </a:cubicBezTo>
                <a:cubicBezTo>
                  <a:pt x="241" y="488"/>
                  <a:pt x="242" y="489"/>
                  <a:pt x="242" y="489"/>
                </a:cubicBezTo>
                <a:cubicBezTo>
                  <a:pt x="234" y="496"/>
                  <a:pt x="236" y="510"/>
                  <a:pt x="231" y="520"/>
                </a:cubicBezTo>
                <a:close/>
                <a:moveTo>
                  <a:pt x="318" y="487"/>
                </a:moveTo>
                <a:cubicBezTo>
                  <a:pt x="315" y="480"/>
                  <a:pt x="313" y="474"/>
                  <a:pt x="310" y="467"/>
                </a:cubicBezTo>
                <a:cubicBezTo>
                  <a:pt x="311" y="466"/>
                  <a:pt x="312" y="465"/>
                  <a:pt x="312" y="463"/>
                </a:cubicBezTo>
                <a:cubicBezTo>
                  <a:pt x="312" y="456"/>
                  <a:pt x="312" y="449"/>
                  <a:pt x="312" y="441"/>
                </a:cubicBezTo>
                <a:cubicBezTo>
                  <a:pt x="321" y="427"/>
                  <a:pt x="330" y="413"/>
                  <a:pt x="338" y="398"/>
                </a:cubicBezTo>
                <a:cubicBezTo>
                  <a:pt x="343" y="407"/>
                  <a:pt x="348" y="416"/>
                  <a:pt x="353" y="425"/>
                </a:cubicBezTo>
                <a:cubicBezTo>
                  <a:pt x="352" y="438"/>
                  <a:pt x="352" y="451"/>
                  <a:pt x="353" y="464"/>
                </a:cubicBezTo>
                <a:cubicBezTo>
                  <a:pt x="351" y="469"/>
                  <a:pt x="349" y="474"/>
                  <a:pt x="348" y="479"/>
                </a:cubicBezTo>
                <a:cubicBezTo>
                  <a:pt x="347" y="482"/>
                  <a:pt x="352" y="485"/>
                  <a:pt x="355" y="482"/>
                </a:cubicBezTo>
                <a:cubicBezTo>
                  <a:pt x="355" y="482"/>
                  <a:pt x="355" y="481"/>
                  <a:pt x="356" y="481"/>
                </a:cubicBezTo>
                <a:cubicBezTo>
                  <a:pt x="356" y="483"/>
                  <a:pt x="357" y="485"/>
                  <a:pt x="357" y="486"/>
                </a:cubicBezTo>
                <a:cubicBezTo>
                  <a:pt x="344" y="485"/>
                  <a:pt x="331" y="486"/>
                  <a:pt x="318" y="487"/>
                </a:cubicBezTo>
                <a:close/>
                <a:moveTo>
                  <a:pt x="369" y="488"/>
                </a:moveTo>
                <a:cubicBezTo>
                  <a:pt x="367" y="481"/>
                  <a:pt x="365" y="475"/>
                  <a:pt x="365" y="468"/>
                </a:cubicBezTo>
                <a:cubicBezTo>
                  <a:pt x="367" y="465"/>
                  <a:pt x="369" y="461"/>
                  <a:pt x="371" y="457"/>
                </a:cubicBezTo>
                <a:cubicBezTo>
                  <a:pt x="377" y="468"/>
                  <a:pt x="384" y="478"/>
                  <a:pt x="392" y="488"/>
                </a:cubicBezTo>
                <a:cubicBezTo>
                  <a:pt x="393" y="490"/>
                  <a:pt x="396" y="491"/>
                  <a:pt x="398" y="491"/>
                </a:cubicBezTo>
                <a:cubicBezTo>
                  <a:pt x="398" y="491"/>
                  <a:pt x="398" y="491"/>
                  <a:pt x="398" y="491"/>
                </a:cubicBezTo>
                <a:cubicBezTo>
                  <a:pt x="397" y="493"/>
                  <a:pt x="397" y="494"/>
                  <a:pt x="396" y="495"/>
                </a:cubicBezTo>
                <a:cubicBezTo>
                  <a:pt x="395" y="495"/>
                  <a:pt x="394" y="494"/>
                  <a:pt x="393" y="494"/>
                </a:cubicBezTo>
                <a:cubicBezTo>
                  <a:pt x="385" y="491"/>
                  <a:pt x="377" y="489"/>
                  <a:pt x="369" y="488"/>
                </a:cubicBezTo>
                <a:close/>
                <a:moveTo>
                  <a:pt x="414" y="496"/>
                </a:moveTo>
                <a:cubicBezTo>
                  <a:pt x="413" y="493"/>
                  <a:pt x="411" y="492"/>
                  <a:pt x="408" y="492"/>
                </a:cubicBezTo>
                <a:cubicBezTo>
                  <a:pt x="417" y="478"/>
                  <a:pt x="423" y="461"/>
                  <a:pt x="429" y="448"/>
                </a:cubicBezTo>
                <a:cubicBezTo>
                  <a:pt x="430" y="447"/>
                  <a:pt x="430" y="446"/>
                  <a:pt x="431" y="446"/>
                </a:cubicBezTo>
                <a:cubicBezTo>
                  <a:pt x="431" y="446"/>
                  <a:pt x="432" y="447"/>
                  <a:pt x="432" y="448"/>
                </a:cubicBezTo>
                <a:cubicBezTo>
                  <a:pt x="432" y="452"/>
                  <a:pt x="432" y="456"/>
                  <a:pt x="432" y="460"/>
                </a:cubicBezTo>
                <a:cubicBezTo>
                  <a:pt x="431" y="471"/>
                  <a:pt x="431" y="484"/>
                  <a:pt x="440" y="492"/>
                </a:cubicBezTo>
                <a:cubicBezTo>
                  <a:pt x="441" y="494"/>
                  <a:pt x="444" y="493"/>
                  <a:pt x="443" y="491"/>
                </a:cubicBezTo>
                <a:cubicBezTo>
                  <a:pt x="442" y="482"/>
                  <a:pt x="441" y="473"/>
                  <a:pt x="440" y="464"/>
                </a:cubicBezTo>
                <a:cubicBezTo>
                  <a:pt x="445" y="473"/>
                  <a:pt x="449" y="482"/>
                  <a:pt x="453" y="490"/>
                </a:cubicBezTo>
                <a:cubicBezTo>
                  <a:pt x="453" y="492"/>
                  <a:pt x="452" y="494"/>
                  <a:pt x="451" y="496"/>
                </a:cubicBezTo>
                <a:cubicBezTo>
                  <a:pt x="445" y="508"/>
                  <a:pt x="438" y="520"/>
                  <a:pt x="433" y="532"/>
                </a:cubicBezTo>
                <a:cubicBezTo>
                  <a:pt x="432" y="531"/>
                  <a:pt x="431" y="530"/>
                  <a:pt x="430" y="530"/>
                </a:cubicBezTo>
                <a:cubicBezTo>
                  <a:pt x="419" y="520"/>
                  <a:pt x="420" y="508"/>
                  <a:pt x="414" y="496"/>
                </a:cubicBezTo>
                <a:close/>
                <a:moveTo>
                  <a:pt x="440" y="537"/>
                </a:moveTo>
                <a:cubicBezTo>
                  <a:pt x="448" y="526"/>
                  <a:pt x="454" y="515"/>
                  <a:pt x="459" y="502"/>
                </a:cubicBezTo>
                <a:cubicBezTo>
                  <a:pt x="465" y="514"/>
                  <a:pt x="471" y="528"/>
                  <a:pt x="479" y="538"/>
                </a:cubicBezTo>
                <a:cubicBezTo>
                  <a:pt x="473" y="541"/>
                  <a:pt x="467" y="542"/>
                  <a:pt x="461" y="542"/>
                </a:cubicBezTo>
                <a:cubicBezTo>
                  <a:pt x="454" y="542"/>
                  <a:pt x="447" y="540"/>
                  <a:pt x="440" y="537"/>
                </a:cubicBezTo>
                <a:close/>
                <a:moveTo>
                  <a:pt x="491" y="530"/>
                </a:moveTo>
                <a:cubicBezTo>
                  <a:pt x="487" y="523"/>
                  <a:pt x="481" y="516"/>
                  <a:pt x="479" y="513"/>
                </a:cubicBezTo>
                <a:cubicBezTo>
                  <a:pt x="474" y="505"/>
                  <a:pt x="470" y="497"/>
                  <a:pt x="465" y="488"/>
                </a:cubicBezTo>
                <a:cubicBezTo>
                  <a:pt x="466" y="485"/>
                  <a:pt x="467" y="483"/>
                  <a:pt x="468" y="480"/>
                </a:cubicBezTo>
                <a:cubicBezTo>
                  <a:pt x="471" y="484"/>
                  <a:pt x="474" y="489"/>
                  <a:pt x="477" y="493"/>
                </a:cubicBezTo>
                <a:cubicBezTo>
                  <a:pt x="478" y="497"/>
                  <a:pt x="481" y="501"/>
                  <a:pt x="484" y="504"/>
                </a:cubicBezTo>
                <a:cubicBezTo>
                  <a:pt x="485" y="505"/>
                  <a:pt x="486" y="505"/>
                  <a:pt x="486" y="505"/>
                </a:cubicBezTo>
                <a:cubicBezTo>
                  <a:pt x="487" y="505"/>
                  <a:pt x="487" y="506"/>
                  <a:pt x="487" y="506"/>
                </a:cubicBezTo>
                <a:cubicBezTo>
                  <a:pt x="492" y="512"/>
                  <a:pt x="501" y="504"/>
                  <a:pt x="496" y="498"/>
                </a:cubicBezTo>
                <a:cubicBezTo>
                  <a:pt x="492" y="494"/>
                  <a:pt x="489" y="490"/>
                  <a:pt x="486" y="485"/>
                </a:cubicBezTo>
                <a:cubicBezTo>
                  <a:pt x="486" y="485"/>
                  <a:pt x="486" y="484"/>
                  <a:pt x="486" y="483"/>
                </a:cubicBezTo>
                <a:cubicBezTo>
                  <a:pt x="484" y="472"/>
                  <a:pt x="484" y="461"/>
                  <a:pt x="483" y="450"/>
                </a:cubicBezTo>
                <a:cubicBezTo>
                  <a:pt x="483" y="448"/>
                  <a:pt x="483" y="446"/>
                  <a:pt x="483" y="443"/>
                </a:cubicBezTo>
                <a:cubicBezTo>
                  <a:pt x="487" y="433"/>
                  <a:pt x="491" y="422"/>
                  <a:pt x="495" y="412"/>
                </a:cubicBezTo>
                <a:cubicBezTo>
                  <a:pt x="500" y="419"/>
                  <a:pt x="505" y="426"/>
                  <a:pt x="510" y="433"/>
                </a:cubicBezTo>
                <a:cubicBezTo>
                  <a:pt x="510" y="440"/>
                  <a:pt x="510" y="446"/>
                  <a:pt x="510" y="452"/>
                </a:cubicBezTo>
                <a:cubicBezTo>
                  <a:pt x="510" y="460"/>
                  <a:pt x="509" y="471"/>
                  <a:pt x="512" y="479"/>
                </a:cubicBezTo>
                <a:cubicBezTo>
                  <a:pt x="512" y="481"/>
                  <a:pt x="512" y="483"/>
                  <a:pt x="511" y="485"/>
                </a:cubicBezTo>
                <a:cubicBezTo>
                  <a:pt x="510" y="485"/>
                  <a:pt x="509" y="486"/>
                  <a:pt x="508" y="486"/>
                </a:cubicBezTo>
                <a:cubicBezTo>
                  <a:pt x="498" y="486"/>
                  <a:pt x="496" y="497"/>
                  <a:pt x="500" y="503"/>
                </a:cubicBezTo>
                <a:cubicBezTo>
                  <a:pt x="499" y="513"/>
                  <a:pt x="498" y="522"/>
                  <a:pt x="491" y="530"/>
                </a:cubicBezTo>
                <a:close/>
                <a:moveTo>
                  <a:pt x="565" y="482"/>
                </a:moveTo>
                <a:cubicBezTo>
                  <a:pt x="565" y="480"/>
                  <a:pt x="564" y="478"/>
                  <a:pt x="564" y="476"/>
                </a:cubicBezTo>
                <a:cubicBezTo>
                  <a:pt x="562" y="466"/>
                  <a:pt x="561" y="456"/>
                  <a:pt x="561" y="445"/>
                </a:cubicBezTo>
                <a:cubicBezTo>
                  <a:pt x="561" y="435"/>
                  <a:pt x="562" y="425"/>
                  <a:pt x="562" y="415"/>
                </a:cubicBezTo>
                <a:cubicBezTo>
                  <a:pt x="566" y="420"/>
                  <a:pt x="569" y="425"/>
                  <a:pt x="572" y="430"/>
                </a:cubicBezTo>
                <a:cubicBezTo>
                  <a:pt x="573" y="432"/>
                  <a:pt x="573" y="435"/>
                  <a:pt x="573" y="437"/>
                </a:cubicBezTo>
                <a:cubicBezTo>
                  <a:pt x="569" y="446"/>
                  <a:pt x="567" y="454"/>
                  <a:pt x="566" y="463"/>
                </a:cubicBezTo>
                <a:cubicBezTo>
                  <a:pt x="566" y="467"/>
                  <a:pt x="571" y="468"/>
                  <a:pt x="573" y="465"/>
                </a:cubicBezTo>
                <a:cubicBezTo>
                  <a:pt x="574" y="464"/>
                  <a:pt x="574" y="464"/>
                  <a:pt x="574" y="463"/>
                </a:cubicBezTo>
                <a:cubicBezTo>
                  <a:pt x="574" y="470"/>
                  <a:pt x="575" y="476"/>
                  <a:pt x="576" y="482"/>
                </a:cubicBezTo>
                <a:cubicBezTo>
                  <a:pt x="573" y="482"/>
                  <a:pt x="569" y="482"/>
                  <a:pt x="565" y="482"/>
                </a:cubicBezTo>
                <a:close/>
                <a:moveTo>
                  <a:pt x="581" y="421"/>
                </a:moveTo>
                <a:cubicBezTo>
                  <a:pt x="579" y="418"/>
                  <a:pt x="577" y="415"/>
                  <a:pt x="575" y="412"/>
                </a:cubicBezTo>
                <a:cubicBezTo>
                  <a:pt x="574" y="412"/>
                  <a:pt x="574" y="412"/>
                  <a:pt x="574" y="412"/>
                </a:cubicBezTo>
                <a:cubicBezTo>
                  <a:pt x="574" y="411"/>
                  <a:pt x="574" y="410"/>
                  <a:pt x="573" y="409"/>
                </a:cubicBezTo>
                <a:cubicBezTo>
                  <a:pt x="573" y="408"/>
                  <a:pt x="572" y="408"/>
                  <a:pt x="571" y="408"/>
                </a:cubicBezTo>
                <a:cubicBezTo>
                  <a:pt x="568" y="404"/>
                  <a:pt x="565" y="401"/>
                  <a:pt x="562" y="397"/>
                </a:cubicBezTo>
                <a:cubicBezTo>
                  <a:pt x="561" y="395"/>
                  <a:pt x="561" y="392"/>
                  <a:pt x="560" y="390"/>
                </a:cubicBezTo>
                <a:cubicBezTo>
                  <a:pt x="560" y="390"/>
                  <a:pt x="560" y="389"/>
                  <a:pt x="560" y="389"/>
                </a:cubicBezTo>
                <a:cubicBezTo>
                  <a:pt x="570" y="367"/>
                  <a:pt x="580" y="345"/>
                  <a:pt x="591" y="324"/>
                </a:cubicBezTo>
                <a:cubicBezTo>
                  <a:pt x="594" y="329"/>
                  <a:pt x="596" y="335"/>
                  <a:pt x="598" y="341"/>
                </a:cubicBezTo>
                <a:cubicBezTo>
                  <a:pt x="600" y="348"/>
                  <a:pt x="601" y="356"/>
                  <a:pt x="603" y="363"/>
                </a:cubicBezTo>
                <a:cubicBezTo>
                  <a:pt x="604" y="372"/>
                  <a:pt x="604" y="381"/>
                  <a:pt x="604" y="390"/>
                </a:cubicBezTo>
                <a:cubicBezTo>
                  <a:pt x="597" y="399"/>
                  <a:pt x="588" y="410"/>
                  <a:pt x="581" y="4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3" name="Freeform 2539"/>
          <p:cNvSpPr>
            <a:spLocks noEditPoints="1"/>
          </p:cNvSpPr>
          <p:nvPr/>
        </p:nvSpPr>
        <p:spPr bwMode="auto">
          <a:xfrm>
            <a:off x="6337299" y="1077913"/>
            <a:ext cx="660400" cy="809625"/>
          </a:xfrm>
          <a:custGeom>
            <a:avLst/>
            <a:gdLst>
              <a:gd name="T0" fmla="*/ 18 w 426"/>
              <a:gd name="T1" fmla="*/ 102 h 522"/>
              <a:gd name="T2" fmla="*/ 41 w 426"/>
              <a:gd name="T3" fmla="*/ 145 h 522"/>
              <a:gd name="T4" fmla="*/ 268 w 426"/>
              <a:gd name="T5" fmla="*/ 344 h 522"/>
              <a:gd name="T6" fmla="*/ 155 w 426"/>
              <a:gd name="T7" fmla="*/ 136 h 522"/>
              <a:gd name="T8" fmla="*/ 132 w 426"/>
              <a:gd name="T9" fmla="*/ 139 h 522"/>
              <a:gd name="T10" fmla="*/ 161 w 426"/>
              <a:gd name="T11" fmla="*/ 171 h 522"/>
              <a:gd name="T12" fmla="*/ 224 w 426"/>
              <a:gd name="T13" fmla="*/ 327 h 522"/>
              <a:gd name="T14" fmla="*/ 157 w 426"/>
              <a:gd name="T15" fmla="*/ 258 h 522"/>
              <a:gd name="T16" fmla="*/ 35 w 426"/>
              <a:gd name="T17" fmla="*/ 60 h 522"/>
              <a:gd name="T18" fmla="*/ 44 w 426"/>
              <a:gd name="T19" fmla="*/ 51 h 522"/>
              <a:gd name="T20" fmla="*/ 75 w 426"/>
              <a:gd name="T21" fmla="*/ 54 h 522"/>
              <a:gd name="T22" fmla="*/ 177 w 426"/>
              <a:gd name="T23" fmla="*/ 132 h 522"/>
              <a:gd name="T24" fmla="*/ 338 w 426"/>
              <a:gd name="T25" fmla="*/ 413 h 522"/>
              <a:gd name="T26" fmla="*/ 235 w 426"/>
              <a:gd name="T27" fmla="*/ 461 h 522"/>
              <a:gd name="T28" fmla="*/ 179 w 426"/>
              <a:gd name="T29" fmla="*/ 377 h 522"/>
              <a:gd name="T30" fmla="*/ 151 w 426"/>
              <a:gd name="T31" fmla="*/ 345 h 522"/>
              <a:gd name="T32" fmla="*/ 136 w 426"/>
              <a:gd name="T33" fmla="*/ 340 h 522"/>
              <a:gd name="T34" fmla="*/ 151 w 426"/>
              <a:gd name="T35" fmla="*/ 347 h 522"/>
              <a:gd name="T36" fmla="*/ 201 w 426"/>
              <a:gd name="T37" fmla="*/ 452 h 522"/>
              <a:gd name="T38" fmla="*/ 204 w 426"/>
              <a:gd name="T39" fmla="*/ 464 h 522"/>
              <a:gd name="T40" fmla="*/ 217 w 426"/>
              <a:gd name="T41" fmla="*/ 143 h 522"/>
              <a:gd name="T42" fmla="*/ 149 w 426"/>
              <a:gd name="T43" fmla="*/ 344 h 522"/>
              <a:gd name="T44" fmla="*/ 147 w 426"/>
              <a:gd name="T45" fmla="*/ 261 h 522"/>
              <a:gd name="T46" fmla="*/ 115 w 426"/>
              <a:gd name="T47" fmla="*/ 216 h 522"/>
              <a:gd name="T48" fmla="*/ 106 w 426"/>
              <a:gd name="T49" fmla="*/ 223 h 522"/>
              <a:gd name="T50" fmla="*/ 115 w 426"/>
              <a:gd name="T51" fmla="*/ 216 h 522"/>
              <a:gd name="T52" fmla="*/ 153 w 426"/>
              <a:gd name="T53" fmla="*/ 140 h 522"/>
              <a:gd name="T54" fmla="*/ 245 w 426"/>
              <a:gd name="T55" fmla="*/ 289 h 522"/>
              <a:gd name="T56" fmla="*/ 235 w 426"/>
              <a:gd name="T57" fmla="*/ 352 h 522"/>
              <a:gd name="T58" fmla="*/ 235 w 426"/>
              <a:gd name="T59" fmla="*/ 354 h 522"/>
              <a:gd name="T60" fmla="*/ 250 w 426"/>
              <a:gd name="T61" fmla="*/ 319 h 522"/>
              <a:gd name="T62" fmla="*/ 169 w 426"/>
              <a:gd name="T63" fmla="*/ 304 h 522"/>
              <a:gd name="T64" fmla="*/ 166 w 426"/>
              <a:gd name="T65" fmla="*/ 301 h 522"/>
              <a:gd name="T66" fmla="*/ 40 w 426"/>
              <a:gd name="T67" fmla="*/ 101 h 522"/>
              <a:gd name="T68" fmla="*/ 43 w 426"/>
              <a:gd name="T69" fmla="*/ 107 h 522"/>
              <a:gd name="T70" fmla="*/ 53 w 426"/>
              <a:gd name="T71" fmla="*/ 146 h 522"/>
              <a:gd name="T72" fmla="*/ 36 w 426"/>
              <a:gd name="T73" fmla="*/ 115 h 522"/>
              <a:gd name="T74" fmla="*/ 33 w 426"/>
              <a:gd name="T75" fmla="*/ 47 h 522"/>
              <a:gd name="T76" fmla="*/ 314 w 426"/>
              <a:gd name="T77" fmla="*/ 496 h 522"/>
              <a:gd name="T78" fmla="*/ 204 w 426"/>
              <a:gd name="T79" fmla="*/ 454 h 522"/>
              <a:gd name="T80" fmla="*/ 180 w 426"/>
              <a:gd name="T81" fmla="*/ 389 h 522"/>
              <a:gd name="T82" fmla="*/ 213 w 426"/>
              <a:gd name="T83" fmla="*/ 464 h 522"/>
              <a:gd name="T84" fmla="*/ 315 w 426"/>
              <a:gd name="T85" fmla="*/ 510 h 522"/>
              <a:gd name="T86" fmla="*/ 236 w 426"/>
              <a:gd name="T87" fmla="*/ 474 h 522"/>
              <a:gd name="T88" fmla="*/ 356 w 426"/>
              <a:gd name="T89" fmla="*/ 486 h 522"/>
              <a:gd name="T90" fmla="*/ 334 w 426"/>
              <a:gd name="T91" fmla="*/ 493 h 522"/>
              <a:gd name="T92" fmla="*/ 351 w 426"/>
              <a:gd name="T93" fmla="*/ 452 h 522"/>
              <a:gd name="T94" fmla="*/ 360 w 426"/>
              <a:gd name="T95" fmla="*/ 477 h 522"/>
              <a:gd name="T96" fmla="*/ 341 w 426"/>
              <a:gd name="T97" fmla="*/ 507 h 522"/>
              <a:gd name="T98" fmla="*/ 350 w 426"/>
              <a:gd name="T99" fmla="*/ 449 h 522"/>
              <a:gd name="T100" fmla="*/ 163 w 426"/>
              <a:gd name="T101" fmla="*/ 94 h 522"/>
              <a:gd name="T102" fmla="*/ 166 w 426"/>
              <a:gd name="T103" fmla="*/ 107 h 522"/>
              <a:gd name="T104" fmla="*/ 95 w 426"/>
              <a:gd name="T105" fmla="*/ 52 h 522"/>
              <a:gd name="T106" fmla="*/ 45 w 426"/>
              <a:gd name="T107" fmla="*/ 32 h 522"/>
              <a:gd name="T108" fmla="*/ 22 w 426"/>
              <a:gd name="T109" fmla="*/ 33 h 522"/>
              <a:gd name="T110" fmla="*/ 154 w 426"/>
              <a:gd name="T111" fmla="*/ 91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26" h="522">
                <a:moveTo>
                  <a:pt x="217" y="143"/>
                </a:moveTo>
                <a:cubicBezTo>
                  <a:pt x="185" y="96"/>
                  <a:pt x="149" y="56"/>
                  <a:pt x="98" y="31"/>
                </a:cubicBezTo>
                <a:cubicBezTo>
                  <a:pt x="74" y="19"/>
                  <a:pt x="23" y="0"/>
                  <a:pt x="9" y="35"/>
                </a:cubicBezTo>
                <a:cubicBezTo>
                  <a:pt x="0" y="56"/>
                  <a:pt x="10" y="82"/>
                  <a:pt x="18" y="102"/>
                </a:cubicBezTo>
                <a:cubicBezTo>
                  <a:pt x="22" y="113"/>
                  <a:pt x="28" y="124"/>
                  <a:pt x="34" y="134"/>
                </a:cubicBezTo>
                <a:cubicBezTo>
                  <a:pt x="33" y="135"/>
                  <a:pt x="33" y="137"/>
                  <a:pt x="35" y="138"/>
                </a:cubicBezTo>
                <a:cubicBezTo>
                  <a:pt x="35" y="138"/>
                  <a:pt x="36" y="138"/>
                  <a:pt x="37" y="139"/>
                </a:cubicBezTo>
                <a:cubicBezTo>
                  <a:pt x="38" y="141"/>
                  <a:pt x="39" y="143"/>
                  <a:pt x="41" y="145"/>
                </a:cubicBezTo>
                <a:cubicBezTo>
                  <a:pt x="65" y="185"/>
                  <a:pt x="93" y="225"/>
                  <a:pt x="121" y="263"/>
                </a:cubicBezTo>
                <a:cubicBezTo>
                  <a:pt x="146" y="296"/>
                  <a:pt x="173" y="332"/>
                  <a:pt x="206" y="356"/>
                </a:cubicBezTo>
                <a:cubicBezTo>
                  <a:pt x="217" y="364"/>
                  <a:pt x="227" y="368"/>
                  <a:pt x="240" y="366"/>
                </a:cubicBezTo>
                <a:cubicBezTo>
                  <a:pt x="253" y="364"/>
                  <a:pt x="264" y="357"/>
                  <a:pt x="268" y="344"/>
                </a:cubicBezTo>
                <a:cubicBezTo>
                  <a:pt x="278" y="313"/>
                  <a:pt x="253" y="274"/>
                  <a:pt x="238" y="249"/>
                </a:cubicBezTo>
                <a:cubicBezTo>
                  <a:pt x="216" y="211"/>
                  <a:pt x="188" y="177"/>
                  <a:pt x="164" y="140"/>
                </a:cubicBezTo>
                <a:cubicBezTo>
                  <a:pt x="162" y="137"/>
                  <a:pt x="159" y="137"/>
                  <a:pt x="156" y="138"/>
                </a:cubicBezTo>
                <a:cubicBezTo>
                  <a:pt x="156" y="137"/>
                  <a:pt x="156" y="136"/>
                  <a:pt x="155" y="136"/>
                </a:cubicBezTo>
                <a:cubicBezTo>
                  <a:pt x="152" y="134"/>
                  <a:pt x="149" y="133"/>
                  <a:pt x="145" y="133"/>
                </a:cubicBezTo>
                <a:cubicBezTo>
                  <a:pt x="143" y="134"/>
                  <a:pt x="140" y="135"/>
                  <a:pt x="138" y="136"/>
                </a:cubicBezTo>
                <a:cubicBezTo>
                  <a:pt x="138" y="135"/>
                  <a:pt x="137" y="135"/>
                  <a:pt x="136" y="134"/>
                </a:cubicBezTo>
                <a:cubicBezTo>
                  <a:pt x="133" y="132"/>
                  <a:pt x="129" y="137"/>
                  <a:pt x="132" y="139"/>
                </a:cubicBezTo>
                <a:cubicBezTo>
                  <a:pt x="133" y="139"/>
                  <a:pt x="134" y="140"/>
                  <a:pt x="135" y="141"/>
                </a:cubicBezTo>
                <a:cubicBezTo>
                  <a:pt x="135" y="141"/>
                  <a:pt x="135" y="142"/>
                  <a:pt x="136" y="142"/>
                </a:cubicBezTo>
                <a:cubicBezTo>
                  <a:pt x="138" y="145"/>
                  <a:pt x="140" y="148"/>
                  <a:pt x="143" y="150"/>
                </a:cubicBezTo>
                <a:cubicBezTo>
                  <a:pt x="149" y="157"/>
                  <a:pt x="155" y="164"/>
                  <a:pt x="161" y="171"/>
                </a:cubicBezTo>
                <a:cubicBezTo>
                  <a:pt x="175" y="189"/>
                  <a:pt x="188" y="207"/>
                  <a:pt x="201" y="226"/>
                </a:cubicBezTo>
                <a:cubicBezTo>
                  <a:pt x="213" y="245"/>
                  <a:pt x="225" y="265"/>
                  <a:pt x="233" y="286"/>
                </a:cubicBezTo>
                <a:cubicBezTo>
                  <a:pt x="237" y="296"/>
                  <a:pt x="247" y="318"/>
                  <a:pt x="236" y="327"/>
                </a:cubicBezTo>
                <a:cubicBezTo>
                  <a:pt x="233" y="330"/>
                  <a:pt x="229" y="329"/>
                  <a:pt x="224" y="327"/>
                </a:cubicBezTo>
                <a:cubicBezTo>
                  <a:pt x="224" y="327"/>
                  <a:pt x="223" y="326"/>
                  <a:pt x="223" y="326"/>
                </a:cubicBezTo>
                <a:cubicBezTo>
                  <a:pt x="222" y="326"/>
                  <a:pt x="222" y="326"/>
                  <a:pt x="222" y="326"/>
                </a:cubicBezTo>
                <a:cubicBezTo>
                  <a:pt x="214" y="322"/>
                  <a:pt x="205" y="313"/>
                  <a:pt x="201" y="310"/>
                </a:cubicBezTo>
                <a:cubicBezTo>
                  <a:pt x="185" y="294"/>
                  <a:pt x="170" y="276"/>
                  <a:pt x="157" y="258"/>
                </a:cubicBezTo>
                <a:cubicBezTo>
                  <a:pt x="134" y="229"/>
                  <a:pt x="114" y="198"/>
                  <a:pt x="94" y="167"/>
                </a:cubicBezTo>
                <a:cubicBezTo>
                  <a:pt x="82" y="150"/>
                  <a:pt x="70" y="133"/>
                  <a:pt x="60" y="115"/>
                </a:cubicBezTo>
                <a:cubicBezTo>
                  <a:pt x="53" y="106"/>
                  <a:pt x="48" y="95"/>
                  <a:pt x="42" y="85"/>
                </a:cubicBezTo>
                <a:cubicBezTo>
                  <a:pt x="39" y="80"/>
                  <a:pt x="32" y="67"/>
                  <a:pt x="35" y="60"/>
                </a:cubicBezTo>
                <a:cubicBezTo>
                  <a:pt x="36" y="58"/>
                  <a:pt x="37" y="56"/>
                  <a:pt x="39" y="55"/>
                </a:cubicBezTo>
                <a:cubicBezTo>
                  <a:pt x="40" y="57"/>
                  <a:pt x="42" y="58"/>
                  <a:pt x="44" y="60"/>
                </a:cubicBezTo>
                <a:cubicBezTo>
                  <a:pt x="46" y="61"/>
                  <a:pt x="47" y="60"/>
                  <a:pt x="47" y="58"/>
                </a:cubicBezTo>
                <a:cubicBezTo>
                  <a:pt x="46" y="56"/>
                  <a:pt x="45" y="53"/>
                  <a:pt x="44" y="51"/>
                </a:cubicBezTo>
                <a:cubicBezTo>
                  <a:pt x="50" y="47"/>
                  <a:pt x="58" y="48"/>
                  <a:pt x="67" y="51"/>
                </a:cubicBezTo>
                <a:cubicBezTo>
                  <a:pt x="68" y="54"/>
                  <a:pt x="70" y="57"/>
                  <a:pt x="72" y="60"/>
                </a:cubicBezTo>
                <a:cubicBezTo>
                  <a:pt x="73" y="61"/>
                  <a:pt x="76" y="61"/>
                  <a:pt x="76" y="59"/>
                </a:cubicBezTo>
                <a:cubicBezTo>
                  <a:pt x="76" y="57"/>
                  <a:pt x="75" y="56"/>
                  <a:pt x="75" y="54"/>
                </a:cubicBezTo>
                <a:cubicBezTo>
                  <a:pt x="83" y="58"/>
                  <a:pt x="91" y="63"/>
                  <a:pt x="96" y="66"/>
                </a:cubicBezTo>
                <a:cubicBezTo>
                  <a:pt x="120" y="81"/>
                  <a:pt x="144" y="97"/>
                  <a:pt x="164" y="117"/>
                </a:cubicBezTo>
                <a:cubicBezTo>
                  <a:pt x="168" y="121"/>
                  <a:pt x="172" y="125"/>
                  <a:pt x="176" y="130"/>
                </a:cubicBezTo>
                <a:cubicBezTo>
                  <a:pt x="176" y="130"/>
                  <a:pt x="176" y="131"/>
                  <a:pt x="177" y="132"/>
                </a:cubicBezTo>
                <a:cubicBezTo>
                  <a:pt x="177" y="133"/>
                  <a:pt x="178" y="133"/>
                  <a:pt x="179" y="133"/>
                </a:cubicBezTo>
                <a:cubicBezTo>
                  <a:pt x="201" y="159"/>
                  <a:pt x="218" y="189"/>
                  <a:pt x="235" y="219"/>
                </a:cubicBezTo>
                <a:cubicBezTo>
                  <a:pt x="251" y="246"/>
                  <a:pt x="268" y="274"/>
                  <a:pt x="285" y="300"/>
                </a:cubicBezTo>
                <a:cubicBezTo>
                  <a:pt x="306" y="335"/>
                  <a:pt x="327" y="373"/>
                  <a:pt x="338" y="413"/>
                </a:cubicBezTo>
                <a:cubicBezTo>
                  <a:pt x="344" y="433"/>
                  <a:pt x="348" y="461"/>
                  <a:pt x="330" y="478"/>
                </a:cubicBezTo>
                <a:cubicBezTo>
                  <a:pt x="308" y="499"/>
                  <a:pt x="265" y="490"/>
                  <a:pt x="244" y="473"/>
                </a:cubicBezTo>
                <a:cubicBezTo>
                  <a:pt x="241" y="470"/>
                  <a:pt x="238" y="467"/>
                  <a:pt x="235" y="464"/>
                </a:cubicBezTo>
                <a:cubicBezTo>
                  <a:pt x="235" y="463"/>
                  <a:pt x="235" y="462"/>
                  <a:pt x="235" y="461"/>
                </a:cubicBezTo>
                <a:cubicBezTo>
                  <a:pt x="235" y="461"/>
                  <a:pt x="235" y="461"/>
                  <a:pt x="235" y="461"/>
                </a:cubicBezTo>
                <a:cubicBezTo>
                  <a:pt x="235" y="462"/>
                  <a:pt x="234" y="463"/>
                  <a:pt x="234" y="464"/>
                </a:cubicBezTo>
                <a:cubicBezTo>
                  <a:pt x="214" y="443"/>
                  <a:pt x="201" y="415"/>
                  <a:pt x="187" y="391"/>
                </a:cubicBezTo>
                <a:cubicBezTo>
                  <a:pt x="185" y="386"/>
                  <a:pt x="182" y="382"/>
                  <a:pt x="179" y="377"/>
                </a:cubicBezTo>
                <a:cubicBezTo>
                  <a:pt x="179" y="377"/>
                  <a:pt x="179" y="376"/>
                  <a:pt x="179" y="376"/>
                </a:cubicBezTo>
                <a:cubicBezTo>
                  <a:pt x="179" y="375"/>
                  <a:pt x="178" y="375"/>
                  <a:pt x="178" y="375"/>
                </a:cubicBezTo>
                <a:cubicBezTo>
                  <a:pt x="178" y="376"/>
                  <a:pt x="178" y="376"/>
                  <a:pt x="178" y="376"/>
                </a:cubicBezTo>
                <a:cubicBezTo>
                  <a:pt x="171" y="364"/>
                  <a:pt x="162" y="353"/>
                  <a:pt x="151" y="345"/>
                </a:cubicBezTo>
                <a:cubicBezTo>
                  <a:pt x="151" y="344"/>
                  <a:pt x="150" y="342"/>
                  <a:pt x="149" y="341"/>
                </a:cubicBezTo>
                <a:cubicBezTo>
                  <a:pt x="149" y="340"/>
                  <a:pt x="149" y="339"/>
                  <a:pt x="149" y="339"/>
                </a:cubicBezTo>
                <a:cubicBezTo>
                  <a:pt x="145" y="334"/>
                  <a:pt x="138" y="332"/>
                  <a:pt x="134" y="337"/>
                </a:cubicBezTo>
                <a:cubicBezTo>
                  <a:pt x="133" y="338"/>
                  <a:pt x="134" y="341"/>
                  <a:pt x="136" y="340"/>
                </a:cubicBezTo>
                <a:cubicBezTo>
                  <a:pt x="137" y="340"/>
                  <a:pt x="138" y="340"/>
                  <a:pt x="139" y="339"/>
                </a:cubicBezTo>
                <a:cubicBezTo>
                  <a:pt x="143" y="341"/>
                  <a:pt x="146" y="343"/>
                  <a:pt x="150" y="346"/>
                </a:cubicBezTo>
                <a:cubicBezTo>
                  <a:pt x="150" y="346"/>
                  <a:pt x="150" y="347"/>
                  <a:pt x="150" y="347"/>
                </a:cubicBezTo>
                <a:cubicBezTo>
                  <a:pt x="150" y="348"/>
                  <a:pt x="151" y="348"/>
                  <a:pt x="151" y="347"/>
                </a:cubicBezTo>
                <a:cubicBezTo>
                  <a:pt x="162" y="356"/>
                  <a:pt x="170" y="371"/>
                  <a:pt x="177" y="383"/>
                </a:cubicBezTo>
                <a:cubicBezTo>
                  <a:pt x="176" y="395"/>
                  <a:pt x="178" y="408"/>
                  <a:pt x="186" y="418"/>
                </a:cubicBezTo>
                <a:cubicBezTo>
                  <a:pt x="186" y="418"/>
                  <a:pt x="187" y="419"/>
                  <a:pt x="188" y="418"/>
                </a:cubicBezTo>
                <a:cubicBezTo>
                  <a:pt x="196" y="427"/>
                  <a:pt x="200" y="440"/>
                  <a:pt x="201" y="452"/>
                </a:cubicBezTo>
                <a:cubicBezTo>
                  <a:pt x="186" y="435"/>
                  <a:pt x="173" y="418"/>
                  <a:pt x="162" y="399"/>
                </a:cubicBezTo>
                <a:cubicBezTo>
                  <a:pt x="149" y="378"/>
                  <a:pt x="137" y="356"/>
                  <a:pt x="131" y="332"/>
                </a:cubicBezTo>
                <a:cubicBezTo>
                  <a:pt x="131" y="331"/>
                  <a:pt x="131" y="331"/>
                  <a:pt x="131" y="332"/>
                </a:cubicBezTo>
                <a:cubicBezTo>
                  <a:pt x="138" y="382"/>
                  <a:pt x="170" y="428"/>
                  <a:pt x="204" y="464"/>
                </a:cubicBezTo>
                <a:cubicBezTo>
                  <a:pt x="221" y="482"/>
                  <a:pt x="241" y="499"/>
                  <a:pt x="264" y="511"/>
                </a:cubicBezTo>
                <a:cubicBezTo>
                  <a:pt x="285" y="521"/>
                  <a:pt x="308" y="522"/>
                  <a:pt x="330" y="518"/>
                </a:cubicBezTo>
                <a:cubicBezTo>
                  <a:pt x="426" y="502"/>
                  <a:pt x="356" y="374"/>
                  <a:pt x="330" y="327"/>
                </a:cubicBezTo>
                <a:cubicBezTo>
                  <a:pt x="294" y="265"/>
                  <a:pt x="258" y="202"/>
                  <a:pt x="217" y="143"/>
                </a:cubicBezTo>
                <a:close/>
                <a:moveTo>
                  <a:pt x="139" y="339"/>
                </a:moveTo>
                <a:cubicBezTo>
                  <a:pt x="142" y="339"/>
                  <a:pt x="144" y="339"/>
                  <a:pt x="146" y="341"/>
                </a:cubicBezTo>
                <a:cubicBezTo>
                  <a:pt x="147" y="342"/>
                  <a:pt x="147" y="342"/>
                  <a:pt x="148" y="342"/>
                </a:cubicBezTo>
                <a:cubicBezTo>
                  <a:pt x="148" y="342"/>
                  <a:pt x="149" y="343"/>
                  <a:pt x="149" y="344"/>
                </a:cubicBezTo>
                <a:cubicBezTo>
                  <a:pt x="146" y="342"/>
                  <a:pt x="143" y="341"/>
                  <a:pt x="139" y="339"/>
                </a:cubicBezTo>
                <a:close/>
                <a:moveTo>
                  <a:pt x="109" y="227"/>
                </a:moveTo>
                <a:cubicBezTo>
                  <a:pt x="113" y="228"/>
                  <a:pt x="118" y="227"/>
                  <a:pt x="122" y="226"/>
                </a:cubicBezTo>
                <a:cubicBezTo>
                  <a:pt x="130" y="237"/>
                  <a:pt x="138" y="249"/>
                  <a:pt x="147" y="261"/>
                </a:cubicBezTo>
                <a:cubicBezTo>
                  <a:pt x="145" y="261"/>
                  <a:pt x="143" y="261"/>
                  <a:pt x="140" y="260"/>
                </a:cubicBezTo>
                <a:cubicBezTo>
                  <a:pt x="137" y="260"/>
                  <a:pt x="134" y="258"/>
                  <a:pt x="130" y="256"/>
                </a:cubicBezTo>
                <a:cubicBezTo>
                  <a:pt x="123" y="247"/>
                  <a:pt x="116" y="237"/>
                  <a:pt x="109" y="227"/>
                </a:cubicBezTo>
                <a:close/>
                <a:moveTo>
                  <a:pt x="115" y="216"/>
                </a:moveTo>
                <a:cubicBezTo>
                  <a:pt x="117" y="218"/>
                  <a:pt x="118" y="220"/>
                  <a:pt x="120" y="222"/>
                </a:cubicBezTo>
                <a:cubicBezTo>
                  <a:pt x="119" y="222"/>
                  <a:pt x="118" y="223"/>
                  <a:pt x="118" y="223"/>
                </a:cubicBezTo>
                <a:cubicBezTo>
                  <a:pt x="115" y="224"/>
                  <a:pt x="111" y="224"/>
                  <a:pt x="108" y="224"/>
                </a:cubicBezTo>
                <a:cubicBezTo>
                  <a:pt x="107" y="224"/>
                  <a:pt x="107" y="223"/>
                  <a:pt x="106" y="223"/>
                </a:cubicBezTo>
                <a:cubicBezTo>
                  <a:pt x="106" y="223"/>
                  <a:pt x="105" y="222"/>
                  <a:pt x="105" y="222"/>
                </a:cubicBezTo>
                <a:cubicBezTo>
                  <a:pt x="94" y="206"/>
                  <a:pt x="82" y="190"/>
                  <a:pt x="72" y="174"/>
                </a:cubicBezTo>
                <a:cubicBezTo>
                  <a:pt x="79" y="178"/>
                  <a:pt x="86" y="182"/>
                  <a:pt x="94" y="184"/>
                </a:cubicBezTo>
                <a:cubicBezTo>
                  <a:pt x="101" y="194"/>
                  <a:pt x="108" y="205"/>
                  <a:pt x="115" y="216"/>
                </a:cubicBezTo>
                <a:close/>
                <a:moveTo>
                  <a:pt x="142" y="139"/>
                </a:moveTo>
                <a:cubicBezTo>
                  <a:pt x="143" y="139"/>
                  <a:pt x="144" y="138"/>
                  <a:pt x="145" y="138"/>
                </a:cubicBezTo>
                <a:cubicBezTo>
                  <a:pt x="148" y="137"/>
                  <a:pt x="150" y="139"/>
                  <a:pt x="153" y="140"/>
                </a:cubicBezTo>
                <a:cubicBezTo>
                  <a:pt x="153" y="140"/>
                  <a:pt x="153" y="140"/>
                  <a:pt x="153" y="140"/>
                </a:cubicBezTo>
                <a:cubicBezTo>
                  <a:pt x="151" y="142"/>
                  <a:pt x="151" y="144"/>
                  <a:pt x="152" y="147"/>
                </a:cubicBezTo>
                <a:cubicBezTo>
                  <a:pt x="149" y="144"/>
                  <a:pt x="146" y="141"/>
                  <a:pt x="142" y="139"/>
                </a:cubicBezTo>
                <a:close/>
                <a:moveTo>
                  <a:pt x="250" y="319"/>
                </a:moveTo>
                <a:cubicBezTo>
                  <a:pt x="251" y="309"/>
                  <a:pt x="248" y="299"/>
                  <a:pt x="245" y="289"/>
                </a:cubicBezTo>
                <a:cubicBezTo>
                  <a:pt x="245" y="289"/>
                  <a:pt x="245" y="290"/>
                  <a:pt x="245" y="290"/>
                </a:cubicBezTo>
                <a:cubicBezTo>
                  <a:pt x="251" y="304"/>
                  <a:pt x="259" y="320"/>
                  <a:pt x="257" y="336"/>
                </a:cubicBezTo>
                <a:cubicBezTo>
                  <a:pt x="256" y="347"/>
                  <a:pt x="246" y="354"/>
                  <a:pt x="235" y="354"/>
                </a:cubicBezTo>
                <a:cubicBezTo>
                  <a:pt x="236" y="354"/>
                  <a:pt x="236" y="352"/>
                  <a:pt x="235" y="352"/>
                </a:cubicBezTo>
                <a:cubicBezTo>
                  <a:pt x="233" y="351"/>
                  <a:pt x="231" y="351"/>
                  <a:pt x="229" y="351"/>
                </a:cubicBezTo>
                <a:cubicBezTo>
                  <a:pt x="228" y="350"/>
                  <a:pt x="227" y="353"/>
                  <a:pt x="229" y="353"/>
                </a:cubicBezTo>
                <a:cubicBezTo>
                  <a:pt x="231" y="353"/>
                  <a:pt x="232" y="354"/>
                  <a:pt x="234" y="354"/>
                </a:cubicBezTo>
                <a:cubicBezTo>
                  <a:pt x="234" y="354"/>
                  <a:pt x="234" y="354"/>
                  <a:pt x="235" y="354"/>
                </a:cubicBezTo>
                <a:cubicBezTo>
                  <a:pt x="233" y="355"/>
                  <a:pt x="231" y="355"/>
                  <a:pt x="229" y="354"/>
                </a:cubicBezTo>
                <a:cubicBezTo>
                  <a:pt x="217" y="353"/>
                  <a:pt x="205" y="341"/>
                  <a:pt x="197" y="333"/>
                </a:cubicBezTo>
                <a:cubicBezTo>
                  <a:pt x="203" y="332"/>
                  <a:pt x="209" y="332"/>
                  <a:pt x="215" y="331"/>
                </a:cubicBezTo>
                <a:cubicBezTo>
                  <a:pt x="230" y="339"/>
                  <a:pt x="247" y="342"/>
                  <a:pt x="250" y="319"/>
                </a:cubicBezTo>
                <a:close/>
                <a:moveTo>
                  <a:pt x="197" y="318"/>
                </a:moveTo>
                <a:cubicBezTo>
                  <a:pt x="200" y="321"/>
                  <a:pt x="205" y="325"/>
                  <a:pt x="210" y="328"/>
                </a:cubicBezTo>
                <a:cubicBezTo>
                  <a:pt x="205" y="329"/>
                  <a:pt x="199" y="329"/>
                  <a:pt x="194" y="330"/>
                </a:cubicBezTo>
                <a:cubicBezTo>
                  <a:pt x="185" y="322"/>
                  <a:pt x="177" y="313"/>
                  <a:pt x="169" y="304"/>
                </a:cubicBezTo>
                <a:cubicBezTo>
                  <a:pt x="172" y="303"/>
                  <a:pt x="174" y="303"/>
                  <a:pt x="177" y="303"/>
                </a:cubicBezTo>
                <a:cubicBezTo>
                  <a:pt x="179" y="302"/>
                  <a:pt x="179" y="300"/>
                  <a:pt x="177" y="300"/>
                </a:cubicBezTo>
                <a:cubicBezTo>
                  <a:pt x="173" y="300"/>
                  <a:pt x="170" y="301"/>
                  <a:pt x="167" y="301"/>
                </a:cubicBezTo>
                <a:cubicBezTo>
                  <a:pt x="166" y="301"/>
                  <a:pt x="166" y="301"/>
                  <a:pt x="166" y="301"/>
                </a:cubicBezTo>
                <a:cubicBezTo>
                  <a:pt x="155" y="288"/>
                  <a:pt x="145" y="275"/>
                  <a:pt x="135" y="262"/>
                </a:cubicBezTo>
                <a:cubicBezTo>
                  <a:pt x="139" y="264"/>
                  <a:pt x="144" y="265"/>
                  <a:pt x="149" y="264"/>
                </a:cubicBezTo>
                <a:cubicBezTo>
                  <a:pt x="164" y="283"/>
                  <a:pt x="179" y="302"/>
                  <a:pt x="197" y="318"/>
                </a:cubicBezTo>
                <a:close/>
                <a:moveTo>
                  <a:pt x="40" y="101"/>
                </a:moveTo>
                <a:cubicBezTo>
                  <a:pt x="39" y="101"/>
                  <a:pt x="38" y="101"/>
                  <a:pt x="37" y="100"/>
                </a:cubicBezTo>
                <a:cubicBezTo>
                  <a:pt x="33" y="98"/>
                  <a:pt x="30" y="94"/>
                  <a:pt x="28" y="89"/>
                </a:cubicBezTo>
                <a:cubicBezTo>
                  <a:pt x="28" y="88"/>
                  <a:pt x="27" y="88"/>
                  <a:pt x="27" y="89"/>
                </a:cubicBezTo>
                <a:cubicBezTo>
                  <a:pt x="28" y="96"/>
                  <a:pt x="35" y="106"/>
                  <a:pt x="43" y="107"/>
                </a:cubicBezTo>
                <a:cubicBezTo>
                  <a:pt x="49" y="117"/>
                  <a:pt x="55" y="125"/>
                  <a:pt x="59" y="131"/>
                </a:cubicBezTo>
                <a:cubicBezTo>
                  <a:pt x="69" y="147"/>
                  <a:pt x="80" y="163"/>
                  <a:pt x="90" y="179"/>
                </a:cubicBezTo>
                <a:cubicBezTo>
                  <a:pt x="83" y="176"/>
                  <a:pt x="76" y="173"/>
                  <a:pt x="69" y="170"/>
                </a:cubicBezTo>
                <a:cubicBezTo>
                  <a:pt x="64" y="162"/>
                  <a:pt x="58" y="154"/>
                  <a:pt x="53" y="146"/>
                </a:cubicBezTo>
                <a:cubicBezTo>
                  <a:pt x="58" y="148"/>
                  <a:pt x="62" y="149"/>
                  <a:pt x="66" y="151"/>
                </a:cubicBezTo>
                <a:cubicBezTo>
                  <a:pt x="69" y="151"/>
                  <a:pt x="70" y="146"/>
                  <a:pt x="67" y="146"/>
                </a:cubicBezTo>
                <a:cubicBezTo>
                  <a:pt x="61" y="144"/>
                  <a:pt x="55" y="142"/>
                  <a:pt x="49" y="139"/>
                </a:cubicBezTo>
                <a:cubicBezTo>
                  <a:pt x="45" y="131"/>
                  <a:pt x="40" y="123"/>
                  <a:pt x="36" y="115"/>
                </a:cubicBezTo>
                <a:cubicBezTo>
                  <a:pt x="25" y="95"/>
                  <a:pt x="14" y="69"/>
                  <a:pt x="17" y="46"/>
                </a:cubicBezTo>
                <a:cubicBezTo>
                  <a:pt x="17" y="41"/>
                  <a:pt x="19" y="38"/>
                  <a:pt x="21" y="35"/>
                </a:cubicBezTo>
                <a:cubicBezTo>
                  <a:pt x="24" y="38"/>
                  <a:pt x="27" y="41"/>
                  <a:pt x="30" y="44"/>
                </a:cubicBezTo>
                <a:cubicBezTo>
                  <a:pt x="31" y="45"/>
                  <a:pt x="32" y="46"/>
                  <a:pt x="33" y="47"/>
                </a:cubicBezTo>
                <a:cubicBezTo>
                  <a:pt x="20" y="59"/>
                  <a:pt x="29" y="82"/>
                  <a:pt x="40" y="101"/>
                </a:cubicBezTo>
                <a:close/>
                <a:moveTo>
                  <a:pt x="328" y="488"/>
                </a:moveTo>
                <a:cubicBezTo>
                  <a:pt x="329" y="490"/>
                  <a:pt x="331" y="492"/>
                  <a:pt x="333" y="493"/>
                </a:cubicBezTo>
                <a:cubicBezTo>
                  <a:pt x="327" y="494"/>
                  <a:pt x="321" y="496"/>
                  <a:pt x="314" y="496"/>
                </a:cubicBezTo>
                <a:cubicBezTo>
                  <a:pt x="312" y="496"/>
                  <a:pt x="310" y="496"/>
                  <a:pt x="308" y="496"/>
                </a:cubicBezTo>
                <a:cubicBezTo>
                  <a:pt x="315" y="494"/>
                  <a:pt x="321" y="492"/>
                  <a:pt x="328" y="488"/>
                </a:cubicBezTo>
                <a:close/>
                <a:moveTo>
                  <a:pt x="203" y="454"/>
                </a:moveTo>
                <a:cubicBezTo>
                  <a:pt x="203" y="454"/>
                  <a:pt x="204" y="454"/>
                  <a:pt x="204" y="454"/>
                </a:cubicBezTo>
                <a:cubicBezTo>
                  <a:pt x="204" y="440"/>
                  <a:pt x="200" y="426"/>
                  <a:pt x="189" y="417"/>
                </a:cubicBezTo>
                <a:cubicBezTo>
                  <a:pt x="189" y="417"/>
                  <a:pt x="189" y="417"/>
                  <a:pt x="188" y="416"/>
                </a:cubicBezTo>
                <a:cubicBezTo>
                  <a:pt x="183" y="406"/>
                  <a:pt x="179" y="397"/>
                  <a:pt x="179" y="386"/>
                </a:cubicBezTo>
                <a:cubicBezTo>
                  <a:pt x="179" y="387"/>
                  <a:pt x="180" y="388"/>
                  <a:pt x="180" y="389"/>
                </a:cubicBezTo>
                <a:cubicBezTo>
                  <a:pt x="192" y="411"/>
                  <a:pt x="203" y="435"/>
                  <a:pt x="219" y="456"/>
                </a:cubicBezTo>
                <a:cubicBezTo>
                  <a:pt x="223" y="462"/>
                  <a:pt x="228" y="468"/>
                  <a:pt x="234" y="473"/>
                </a:cubicBezTo>
                <a:cubicBezTo>
                  <a:pt x="235" y="479"/>
                  <a:pt x="238" y="485"/>
                  <a:pt x="243" y="490"/>
                </a:cubicBezTo>
                <a:cubicBezTo>
                  <a:pt x="232" y="482"/>
                  <a:pt x="222" y="473"/>
                  <a:pt x="213" y="464"/>
                </a:cubicBezTo>
                <a:cubicBezTo>
                  <a:pt x="210" y="461"/>
                  <a:pt x="207" y="458"/>
                  <a:pt x="203" y="454"/>
                </a:cubicBezTo>
                <a:close/>
                <a:moveTo>
                  <a:pt x="341" y="507"/>
                </a:moveTo>
                <a:cubicBezTo>
                  <a:pt x="333" y="510"/>
                  <a:pt x="325" y="512"/>
                  <a:pt x="317" y="513"/>
                </a:cubicBezTo>
                <a:cubicBezTo>
                  <a:pt x="318" y="512"/>
                  <a:pt x="317" y="509"/>
                  <a:pt x="315" y="510"/>
                </a:cubicBezTo>
                <a:cubicBezTo>
                  <a:pt x="304" y="510"/>
                  <a:pt x="294" y="510"/>
                  <a:pt x="284" y="509"/>
                </a:cubicBezTo>
                <a:cubicBezTo>
                  <a:pt x="273" y="507"/>
                  <a:pt x="264" y="502"/>
                  <a:pt x="254" y="497"/>
                </a:cubicBezTo>
                <a:cubicBezTo>
                  <a:pt x="255" y="496"/>
                  <a:pt x="255" y="495"/>
                  <a:pt x="254" y="495"/>
                </a:cubicBezTo>
                <a:cubicBezTo>
                  <a:pt x="244" y="489"/>
                  <a:pt x="238" y="483"/>
                  <a:pt x="236" y="474"/>
                </a:cubicBezTo>
                <a:cubicBezTo>
                  <a:pt x="251" y="487"/>
                  <a:pt x="269" y="495"/>
                  <a:pt x="288" y="497"/>
                </a:cubicBezTo>
                <a:cubicBezTo>
                  <a:pt x="305" y="503"/>
                  <a:pt x="328" y="508"/>
                  <a:pt x="343" y="496"/>
                </a:cubicBezTo>
                <a:cubicBezTo>
                  <a:pt x="343" y="496"/>
                  <a:pt x="343" y="495"/>
                  <a:pt x="344" y="495"/>
                </a:cubicBezTo>
                <a:cubicBezTo>
                  <a:pt x="348" y="493"/>
                  <a:pt x="352" y="490"/>
                  <a:pt x="356" y="486"/>
                </a:cubicBezTo>
                <a:cubicBezTo>
                  <a:pt x="357" y="485"/>
                  <a:pt x="355" y="484"/>
                  <a:pt x="354" y="485"/>
                </a:cubicBezTo>
                <a:cubicBezTo>
                  <a:pt x="351" y="488"/>
                  <a:pt x="348" y="491"/>
                  <a:pt x="344" y="493"/>
                </a:cubicBezTo>
                <a:cubicBezTo>
                  <a:pt x="343" y="492"/>
                  <a:pt x="343" y="492"/>
                  <a:pt x="342" y="492"/>
                </a:cubicBezTo>
                <a:cubicBezTo>
                  <a:pt x="339" y="492"/>
                  <a:pt x="337" y="492"/>
                  <a:pt x="334" y="493"/>
                </a:cubicBezTo>
                <a:cubicBezTo>
                  <a:pt x="332" y="492"/>
                  <a:pt x="330" y="490"/>
                  <a:pt x="329" y="488"/>
                </a:cubicBezTo>
                <a:cubicBezTo>
                  <a:pt x="329" y="488"/>
                  <a:pt x="329" y="488"/>
                  <a:pt x="329" y="487"/>
                </a:cubicBezTo>
                <a:cubicBezTo>
                  <a:pt x="343" y="479"/>
                  <a:pt x="348" y="466"/>
                  <a:pt x="350" y="452"/>
                </a:cubicBezTo>
                <a:cubicBezTo>
                  <a:pt x="350" y="452"/>
                  <a:pt x="351" y="452"/>
                  <a:pt x="351" y="452"/>
                </a:cubicBezTo>
                <a:cubicBezTo>
                  <a:pt x="359" y="449"/>
                  <a:pt x="364" y="443"/>
                  <a:pt x="367" y="436"/>
                </a:cubicBezTo>
                <a:cubicBezTo>
                  <a:pt x="369" y="445"/>
                  <a:pt x="371" y="455"/>
                  <a:pt x="370" y="464"/>
                </a:cubicBezTo>
                <a:cubicBezTo>
                  <a:pt x="370" y="464"/>
                  <a:pt x="369" y="464"/>
                  <a:pt x="369" y="465"/>
                </a:cubicBezTo>
                <a:cubicBezTo>
                  <a:pt x="365" y="469"/>
                  <a:pt x="364" y="474"/>
                  <a:pt x="360" y="477"/>
                </a:cubicBezTo>
                <a:cubicBezTo>
                  <a:pt x="356" y="481"/>
                  <a:pt x="349" y="482"/>
                  <a:pt x="344" y="482"/>
                </a:cubicBezTo>
                <a:cubicBezTo>
                  <a:pt x="342" y="482"/>
                  <a:pt x="342" y="484"/>
                  <a:pt x="344" y="485"/>
                </a:cubicBezTo>
                <a:cubicBezTo>
                  <a:pt x="353" y="485"/>
                  <a:pt x="364" y="482"/>
                  <a:pt x="369" y="474"/>
                </a:cubicBezTo>
                <a:cubicBezTo>
                  <a:pt x="366" y="488"/>
                  <a:pt x="358" y="501"/>
                  <a:pt x="341" y="507"/>
                </a:cubicBezTo>
                <a:close/>
                <a:moveTo>
                  <a:pt x="306" y="305"/>
                </a:moveTo>
                <a:cubicBezTo>
                  <a:pt x="327" y="340"/>
                  <a:pt x="348" y="376"/>
                  <a:pt x="361" y="415"/>
                </a:cubicBezTo>
                <a:cubicBezTo>
                  <a:pt x="362" y="418"/>
                  <a:pt x="363" y="421"/>
                  <a:pt x="364" y="424"/>
                </a:cubicBezTo>
                <a:cubicBezTo>
                  <a:pt x="360" y="433"/>
                  <a:pt x="356" y="442"/>
                  <a:pt x="350" y="449"/>
                </a:cubicBezTo>
                <a:cubicBezTo>
                  <a:pt x="351" y="432"/>
                  <a:pt x="346" y="413"/>
                  <a:pt x="341" y="398"/>
                </a:cubicBezTo>
                <a:cubicBezTo>
                  <a:pt x="329" y="361"/>
                  <a:pt x="309" y="325"/>
                  <a:pt x="288" y="292"/>
                </a:cubicBezTo>
                <a:cubicBezTo>
                  <a:pt x="252" y="235"/>
                  <a:pt x="224" y="172"/>
                  <a:pt x="179" y="121"/>
                </a:cubicBezTo>
                <a:cubicBezTo>
                  <a:pt x="178" y="111"/>
                  <a:pt x="171" y="101"/>
                  <a:pt x="163" y="94"/>
                </a:cubicBezTo>
                <a:cubicBezTo>
                  <a:pt x="163" y="94"/>
                  <a:pt x="163" y="94"/>
                  <a:pt x="163" y="94"/>
                </a:cubicBezTo>
                <a:cubicBezTo>
                  <a:pt x="168" y="100"/>
                  <a:pt x="172" y="106"/>
                  <a:pt x="174" y="113"/>
                </a:cubicBezTo>
                <a:cubicBezTo>
                  <a:pt x="175" y="114"/>
                  <a:pt x="175" y="115"/>
                  <a:pt x="175" y="116"/>
                </a:cubicBezTo>
                <a:cubicBezTo>
                  <a:pt x="172" y="113"/>
                  <a:pt x="169" y="110"/>
                  <a:pt x="166" y="107"/>
                </a:cubicBezTo>
                <a:cubicBezTo>
                  <a:pt x="149" y="90"/>
                  <a:pt x="128" y="76"/>
                  <a:pt x="108" y="63"/>
                </a:cubicBezTo>
                <a:cubicBezTo>
                  <a:pt x="102" y="52"/>
                  <a:pt x="91" y="41"/>
                  <a:pt x="79" y="36"/>
                </a:cubicBezTo>
                <a:cubicBezTo>
                  <a:pt x="78" y="36"/>
                  <a:pt x="77" y="37"/>
                  <a:pt x="78" y="38"/>
                </a:cubicBezTo>
                <a:cubicBezTo>
                  <a:pt x="85" y="41"/>
                  <a:pt x="90" y="46"/>
                  <a:pt x="95" y="52"/>
                </a:cubicBezTo>
                <a:cubicBezTo>
                  <a:pt x="96" y="54"/>
                  <a:pt x="97" y="56"/>
                  <a:pt x="98" y="57"/>
                </a:cubicBezTo>
                <a:cubicBezTo>
                  <a:pt x="89" y="52"/>
                  <a:pt x="79" y="46"/>
                  <a:pt x="68" y="42"/>
                </a:cubicBezTo>
                <a:cubicBezTo>
                  <a:pt x="62" y="36"/>
                  <a:pt x="53" y="32"/>
                  <a:pt x="46" y="29"/>
                </a:cubicBezTo>
                <a:cubicBezTo>
                  <a:pt x="44" y="28"/>
                  <a:pt x="43" y="31"/>
                  <a:pt x="45" y="32"/>
                </a:cubicBezTo>
                <a:cubicBezTo>
                  <a:pt x="50" y="34"/>
                  <a:pt x="54" y="37"/>
                  <a:pt x="58" y="40"/>
                </a:cubicBezTo>
                <a:cubicBezTo>
                  <a:pt x="54" y="40"/>
                  <a:pt x="50" y="40"/>
                  <a:pt x="45" y="41"/>
                </a:cubicBezTo>
                <a:cubicBezTo>
                  <a:pt x="42" y="42"/>
                  <a:pt x="40" y="43"/>
                  <a:pt x="37" y="44"/>
                </a:cubicBezTo>
                <a:cubicBezTo>
                  <a:pt x="33" y="40"/>
                  <a:pt x="27" y="36"/>
                  <a:pt x="22" y="33"/>
                </a:cubicBezTo>
                <a:cubicBezTo>
                  <a:pt x="30" y="25"/>
                  <a:pt x="42" y="24"/>
                  <a:pt x="54" y="26"/>
                </a:cubicBezTo>
                <a:cubicBezTo>
                  <a:pt x="80" y="30"/>
                  <a:pt x="106" y="43"/>
                  <a:pt x="128" y="60"/>
                </a:cubicBezTo>
                <a:cubicBezTo>
                  <a:pt x="135" y="71"/>
                  <a:pt x="142" y="84"/>
                  <a:pt x="151" y="93"/>
                </a:cubicBezTo>
                <a:cubicBezTo>
                  <a:pt x="152" y="94"/>
                  <a:pt x="154" y="93"/>
                  <a:pt x="154" y="91"/>
                </a:cubicBezTo>
                <a:cubicBezTo>
                  <a:pt x="151" y="84"/>
                  <a:pt x="146" y="77"/>
                  <a:pt x="141" y="70"/>
                </a:cubicBezTo>
                <a:cubicBezTo>
                  <a:pt x="153" y="80"/>
                  <a:pt x="165" y="92"/>
                  <a:pt x="174" y="103"/>
                </a:cubicBezTo>
                <a:cubicBezTo>
                  <a:pt x="226" y="164"/>
                  <a:pt x="265" y="236"/>
                  <a:pt x="306" y="3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4" name="Freeform 2540"/>
          <p:cNvSpPr>
            <a:spLocks/>
          </p:cNvSpPr>
          <p:nvPr/>
        </p:nvSpPr>
        <p:spPr bwMode="auto">
          <a:xfrm>
            <a:off x="6572249" y="1633538"/>
            <a:ext cx="14288" cy="50800"/>
          </a:xfrm>
          <a:custGeom>
            <a:avLst/>
            <a:gdLst>
              <a:gd name="T0" fmla="*/ 6 w 9"/>
              <a:gd name="T1" fmla="*/ 32 h 33"/>
              <a:gd name="T2" fmla="*/ 9 w 9"/>
              <a:gd name="T3" fmla="*/ 30 h 33"/>
              <a:gd name="T4" fmla="*/ 4 w 9"/>
              <a:gd name="T5" fmla="*/ 18 h 33"/>
              <a:gd name="T6" fmla="*/ 8 w 9"/>
              <a:gd name="T7" fmla="*/ 3 h 33"/>
              <a:gd name="T8" fmla="*/ 6 w 9"/>
              <a:gd name="T9" fmla="*/ 1 h 33"/>
              <a:gd name="T10" fmla="*/ 0 w 9"/>
              <a:gd name="T11" fmla="*/ 16 h 33"/>
              <a:gd name="T12" fmla="*/ 6 w 9"/>
              <a:gd name="T13" fmla="*/ 32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33">
                <a:moveTo>
                  <a:pt x="6" y="32"/>
                </a:moveTo>
                <a:cubicBezTo>
                  <a:pt x="7" y="33"/>
                  <a:pt x="9" y="32"/>
                  <a:pt x="9" y="30"/>
                </a:cubicBezTo>
                <a:cubicBezTo>
                  <a:pt x="8" y="26"/>
                  <a:pt x="5" y="22"/>
                  <a:pt x="4" y="18"/>
                </a:cubicBezTo>
                <a:cubicBezTo>
                  <a:pt x="3" y="12"/>
                  <a:pt x="5" y="7"/>
                  <a:pt x="8" y="3"/>
                </a:cubicBezTo>
                <a:cubicBezTo>
                  <a:pt x="9" y="2"/>
                  <a:pt x="7" y="0"/>
                  <a:pt x="6" y="1"/>
                </a:cubicBezTo>
                <a:cubicBezTo>
                  <a:pt x="3" y="6"/>
                  <a:pt x="0" y="10"/>
                  <a:pt x="0" y="16"/>
                </a:cubicBezTo>
                <a:cubicBezTo>
                  <a:pt x="0" y="21"/>
                  <a:pt x="2" y="29"/>
                  <a:pt x="6" y="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09" name="Freeform 2544"/>
          <p:cNvSpPr>
            <a:spLocks noEditPoints="1"/>
          </p:cNvSpPr>
          <p:nvPr/>
        </p:nvSpPr>
        <p:spPr bwMode="auto">
          <a:xfrm>
            <a:off x="1616074" y="4884738"/>
            <a:ext cx="536575" cy="1049338"/>
          </a:xfrm>
          <a:custGeom>
            <a:avLst/>
            <a:gdLst>
              <a:gd name="T0" fmla="*/ 58 w 350"/>
              <a:gd name="T1" fmla="*/ 231 h 685"/>
              <a:gd name="T2" fmla="*/ 138 w 350"/>
              <a:gd name="T3" fmla="*/ 595 h 685"/>
              <a:gd name="T4" fmla="*/ 197 w 350"/>
              <a:gd name="T5" fmla="*/ 628 h 685"/>
              <a:gd name="T6" fmla="*/ 290 w 350"/>
              <a:gd name="T7" fmla="*/ 231 h 685"/>
              <a:gd name="T8" fmla="*/ 133 w 350"/>
              <a:gd name="T9" fmla="*/ 228 h 685"/>
              <a:gd name="T10" fmla="*/ 230 w 350"/>
              <a:gd name="T11" fmla="*/ 449 h 685"/>
              <a:gd name="T12" fmla="*/ 193 w 350"/>
              <a:gd name="T13" fmla="*/ 588 h 685"/>
              <a:gd name="T14" fmla="*/ 178 w 350"/>
              <a:gd name="T15" fmla="*/ 642 h 685"/>
              <a:gd name="T16" fmla="*/ 177 w 350"/>
              <a:gd name="T17" fmla="*/ 589 h 685"/>
              <a:gd name="T18" fmla="*/ 140 w 350"/>
              <a:gd name="T19" fmla="*/ 546 h 685"/>
              <a:gd name="T20" fmla="*/ 151 w 350"/>
              <a:gd name="T21" fmla="*/ 523 h 685"/>
              <a:gd name="T22" fmla="*/ 106 w 350"/>
              <a:gd name="T23" fmla="*/ 328 h 685"/>
              <a:gd name="T24" fmla="*/ 93 w 350"/>
              <a:gd name="T25" fmla="*/ 332 h 685"/>
              <a:gd name="T26" fmla="*/ 215 w 350"/>
              <a:gd name="T27" fmla="*/ 309 h 685"/>
              <a:gd name="T28" fmla="*/ 192 w 350"/>
              <a:gd name="T29" fmla="*/ 277 h 685"/>
              <a:gd name="T30" fmla="*/ 192 w 350"/>
              <a:gd name="T31" fmla="*/ 277 h 685"/>
              <a:gd name="T32" fmla="*/ 162 w 350"/>
              <a:gd name="T33" fmla="*/ 476 h 685"/>
              <a:gd name="T34" fmla="*/ 160 w 350"/>
              <a:gd name="T35" fmla="*/ 515 h 685"/>
              <a:gd name="T36" fmla="*/ 146 w 350"/>
              <a:gd name="T37" fmla="*/ 412 h 685"/>
              <a:gd name="T38" fmla="*/ 147 w 350"/>
              <a:gd name="T39" fmla="*/ 380 h 685"/>
              <a:gd name="T40" fmla="*/ 182 w 350"/>
              <a:gd name="T41" fmla="*/ 321 h 685"/>
              <a:gd name="T42" fmla="*/ 171 w 350"/>
              <a:gd name="T43" fmla="*/ 312 h 685"/>
              <a:gd name="T44" fmla="*/ 157 w 350"/>
              <a:gd name="T45" fmla="*/ 406 h 685"/>
              <a:gd name="T46" fmla="*/ 188 w 350"/>
              <a:gd name="T47" fmla="*/ 439 h 685"/>
              <a:gd name="T48" fmla="*/ 175 w 350"/>
              <a:gd name="T49" fmla="*/ 418 h 685"/>
              <a:gd name="T50" fmla="*/ 193 w 350"/>
              <a:gd name="T51" fmla="*/ 344 h 685"/>
              <a:gd name="T52" fmla="*/ 229 w 350"/>
              <a:gd name="T53" fmla="*/ 345 h 685"/>
              <a:gd name="T54" fmla="*/ 167 w 350"/>
              <a:gd name="T55" fmla="*/ 299 h 685"/>
              <a:gd name="T56" fmla="*/ 139 w 350"/>
              <a:gd name="T57" fmla="*/ 289 h 685"/>
              <a:gd name="T58" fmla="*/ 139 w 350"/>
              <a:gd name="T59" fmla="*/ 289 h 685"/>
              <a:gd name="T60" fmla="*/ 131 w 350"/>
              <a:gd name="T61" fmla="*/ 400 h 685"/>
              <a:gd name="T62" fmla="*/ 120 w 350"/>
              <a:gd name="T63" fmla="*/ 454 h 685"/>
              <a:gd name="T64" fmla="*/ 131 w 350"/>
              <a:gd name="T65" fmla="*/ 502 h 685"/>
              <a:gd name="T66" fmla="*/ 161 w 350"/>
              <a:gd name="T67" fmla="*/ 615 h 685"/>
              <a:gd name="T68" fmla="*/ 189 w 350"/>
              <a:gd name="T69" fmla="*/ 626 h 685"/>
              <a:gd name="T70" fmla="*/ 207 w 350"/>
              <a:gd name="T71" fmla="*/ 559 h 685"/>
              <a:gd name="T72" fmla="*/ 216 w 350"/>
              <a:gd name="T73" fmla="*/ 511 h 685"/>
              <a:gd name="T74" fmla="*/ 199 w 350"/>
              <a:gd name="T75" fmla="*/ 491 h 685"/>
              <a:gd name="T76" fmla="*/ 244 w 350"/>
              <a:gd name="T77" fmla="*/ 391 h 685"/>
              <a:gd name="T78" fmla="*/ 244 w 350"/>
              <a:gd name="T79" fmla="*/ 391 h 685"/>
              <a:gd name="T80" fmla="*/ 264 w 350"/>
              <a:gd name="T81" fmla="*/ 307 h 685"/>
              <a:gd name="T82" fmla="*/ 264 w 350"/>
              <a:gd name="T83" fmla="*/ 307 h 685"/>
              <a:gd name="T84" fmla="*/ 274 w 350"/>
              <a:gd name="T85" fmla="*/ 271 h 685"/>
              <a:gd name="T86" fmla="*/ 267 w 350"/>
              <a:gd name="T87" fmla="*/ 246 h 685"/>
              <a:gd name="T88" fmla="*/ 253 w 350"/>
              <a:gd name="T89" fmla="*/ 254 h 685"/>
              <a:gd name="T90" fmla="*/ 249 w 350"/>
              <a:gd name="T91" fmla="*/ 262 h 685"/>
              <a:gd name="T92" fmla="*/ 209 w 350"/>
              <a:gd name="T93" fmla="*/ 247 h 685"/>
              <a:gd name="T94" fmla="*/ 186 w 350"/>
              <a:gd name="T95" fmla="*/ 271 h 685"/>
              <a:gd name="T96" fmla="*/ 193 w 350"/>
              <a:gd name="T97" fmla="*/ 240 h 685"/>
              <a:gd name="T98" fmla="*/ 84 w 350"/>
              <a:gd name="T99" fmla="*/ 296 h 685"/>
              <a:gd name="T100" fmla="*/ 88 w 350"/>
              <a:gd name="T101" fmla="*/ 257 h 685"/>
              <a:gd name="T102" fmla="*/ 64 w 350"/>
              <a:gd name="T103" fmla="*/ 235 h 685"/>
              <a:gd name="T104" fmla="*/ 79 w 350"/>
              <a:gd name="T105" fmla="*/ 230 h 685"/>
              <a:gd name="T106" fmla="*/ 332 w 350"/>
              <a:gd name="T107" fmla="*/ 165 h 685"/>
              <a:gd name="T108" fmla="*/ 130 w 350"/>
              <a:gd name="T109" fmla="*/ 221 h 685"/>
              <a:gd name="T110" fmla="*/ 97 w 350"/>
              <a:gd name="T111" fmla="*/ 267 h 685"/>
              <a:gd name="T112" fmla="*/ 86 w 350"/>
              <a:gd name="T113" fmla="*/ 224 h 685"/>
              <a:gd name="T114" fmla="*/ 168 w 350"/>
              <a:gd name="T115" fmla="*/ 12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50" h="685">
                <a:moveTo>
                  <a:pt x="325" y="104"/>
                </a:moveTo>
                <a:cubicBezTo>
                  <a:pt x="309" y="77"/>
                  <a:pt x="285" y="53"/>
                  <a:pt x="259" y="32"/>
                </a:cubicBezTo>
                <a:cubicBezTo>
                  <a:pt x="232" y="10"/>
                  <a:pt x="194" y="2"/>
                  <a:pt x="158" y="1"/>
                </a:cubicBezTo>
                <a:cubicBezTo>
                  <a:pt x="124" y="0"/>
                  <a:pt x="95" y="7"/>
                  <a:pt x="69" y="27"/>
                </a:cubicBezTo>
                <a:cubicBezTo>
                  <a:pt x="42" y="47"/>
                  <a:pt x="19" y="77"/>
                  <a:pt x="10" y="106"/>
                </a:cubicBezTo>
                <a:cubicBezTo>
                  <a:pt x="0" y="139"/>
                  <a:pt x="11" y="223"/>
                  <a:pt x="58" y="231"/>
                </a:cubicBezTo>
                <a:cubicBezTo>
                  <a:pt x="60" y="265"/>
                  <a:pt x="71" y="301"/>
                  <a:pt x="79" y="334"/>
                </a:cubicBezTo>
                <a:cubicBezTo>
                  <a:pt x="87" y="373"/>
                  <a:pt x="95" y="412"/>
                  <a:pt x="104" y="451"/>
                </a:cubicBezTo>
                <a:cubicBezTo>
                  <a:pt x="112" y="489"/>
                  <a:pt x="121" y="528"/>
                  <a:pt x="130" y="566"/>
                </a:cubicBezTo>
                <a:cubicBezTo>
                  <a:pt x="133" y="575"/>
                  <a:pt x="135" y="584"/>
                  <a:pt x="137" y="594"/>
                </a:cubicBezTo>
                <a:cubicBezTo>
                  <a:pt x="137" y="594"/>
                  <a:pt x="137" y="594"/>
                  <a:pt x="137" y="594"/>
                </a:cubicBezTo>
                <a:cubicBezTo>
                  <a:pt x="137" y="595"/>
                  <a:pt x="137" y="595"/>
                  <a:pt x="138" y="595"/>
                </a:cubicBezTo>
                <a:cubicBezTo>
                  <a:pt x="140" y="603"/>
                  <a:pt x="141" y="611"/>
                  <a:pt x="143" y="619"/>
                </a:cubicBezTo>
                <a:cubicBezTo>
                  <a:pt x="145" y="631"/>
                  <a:pt x="147" y="643"/>
                  <a:pt x="156" y="653"/>
                </a:cubicBezTo>
                <a:cubicBezTo>
                  <a:pt x="159" y="667"/>
                  <a:pt x="170" y="685"/>
                  <a:pt x="182" y="670"/>
                </a:cubicBezTo>
                <a:cubicBezTo>
                  <a:pt x="188" y="663"/>
                  <a:pt x="191" y="651"/>
                  <a:pt x="194" y="640"/>
                </a:cubicBezTo>
                <a:cubicBezTo>
                  <a:pt x="195" y="639"/>
                  <a:pt x="195" y="638"/>
                  <a:pt x="195" y="637"/>
                </a:cubicBezTo>
                <a:cubicBezTo>
                  <a:pt x="195" y="634"/>
                  <a:pt x="196" y="631"/>
                  <a:pt x="197" y="628"/>
                </a:cubicBezTo>
                <a:cubicBezTo>
                  <a:pt x="205" y="603"/>
                  <a:pt x="211" y="577"/>
                  <a:pt x="217" y="551"/>
                </a:cubicBezTo>
                <a:cubicBezTo>
                  <a:pt x="237" y="454"/>
                  <a:pt x="264" y="358"/>
                  <a:pt x="283" y="262"/>
                </a:cubicBezTo>
                <a:cubicBezTo>
                  <a:pt x="286" y="261"/>
                  <a:pt x="287" y="258"/>
                  <a:pt x="285" y="256"/>
                </a:cubicBezTo>
                <a:cubicBezTo>
                  <a:pt x="286" y="248"/>
                  <a:pt x="288" y="240"/>
                  <a:pt x="289" y="232"/>
                </a:cubicBezTo>
                <a:cubicBezTo>
                  <a:pt x="289" y="232"/>
                  <a:pt x="289" y="232"/>
                  <a:pt x="289" y="232"/>
                </a:cubicBezTo>
                <a:cubicBezTo>
                  <a:pt x="289" y="232"/>
                  <a:pt x="289" y="231"/>
                  <a:pt x="290" y="231"/>
                </a:cubicBezTo>
                <a:cubicBezTo>
                  <a:pt x="290" y="231"/>
                  <a:pt x="290" y="230"/>
                  <a:pt x="290" y="230"/>
                </a:cubicBezTo>
                <a:cubicBezTo>
                  <a:pt x="291" y="231"/>
                  <a:pt x="293" y="231"/>
                  <a:pt x="294" y="230"/>
                </a:cubicBezTo>
                <a:cubicBezTo>
                  <a:pt x="320" y="222"/>
                  <a:pt x="335" y="200"/>
                  <a:pt x="342" y="178"/>
                </a:cubicBezTo>
                <a:cubicBezTo>
                  <a:pt x="350" y="152"/>
                  <a:pt x="340" y="127"/>
                  <a:pt x="325" y="104"/>
                </a:cubicBezTo>
                <a:close/>
                <a:moveTo>
                  <a:pt x="116" y="257"/>
                </a:moveTo>
                <a:cubicBezTo>
                  <a:pt x="131" y="255"/>
                  <a:pt x="133" y="240"/>
                  <a:pt x="133" y="228"/>
                </a:cubicBezTo>
                <a:cubicBezTo>
                  <a:pt x="134" y="228"/>
                  <a:pt x="135" y="229"/>
                  <a:pt x="137" y="229"/>
                </a:cubicBezTo>
                <a:cubicBezTo>
                  <a:pt x="142" y="237"/>
                  <a:pt x="148" y="245"/>
                  <a:pt x="155" y="253"/>
                </a:cubicBezTo>
                <a:cubicBezTo>
                  <a:pt x="149" y="261"/>
                  <a:pt x="143" y="269"/>
                  <a:pt x="137" y="276"/>
                </a:cubicBezTo>
                <a:cubicBezTo>
                  <a:pt x="130" y="270"/>
                  <a:pt x="123" y="264"/>
                  <a:pt x="116" y="259"/>
                </a:cubicBezTo>
                <a:cubicBezTo>
                  <a:pt x="116" y="259"/>
                  <a:pt x="116" y="258"/>
                  <a:pt x="116" y="257"/>
                </a:cubicBezTo>
                <a:close/>
                <a:moveTo>
                  <a:pt x="230" y="449"/>
                </a:moveTo>
                <a:cubicBezTo>
                  <a:pt x="226" y="445"/>
                  <a:pt x="220" y="442"/>
                  <a:pt x="214" y="440"/>
                </a:cubicBezTo>
                <a:cubicBezTo>
                  <a:pt x="222" y="431"/>
                  <a:pt x="229" y="422"/>
                  <a:pt x="236" y="413"/>
                </a:cubicBezTo>
                <a:cubicBezTo>
                  <a:pt x="237" y="413"/>
                  <a:pt x="238" y="413"/>
                  <a:pt x="239" y="413"/>
                </a:cubicBezTo>
                <a:cubicBezTo>
                  <a:pt x="236" y="425"/>
                  <a:pt x="233" y="437"/>
                  <a:pt x="230" y="449"/>
                </a:cubicBezTo>
                <a:close/>
                <a:moveTo>
                  <a:pt x="198" y="594"/>
                </a:moveTo>
                <a:cubicBezTo>
                  <a:pt x="197" y="591"/>
                  <a:pt x="195" y="590"/>
                  <a:pt x="193" y="588"/>
                </a:cubicBezTo>
                <a:cubicBezTo>
                  <a:pt x="196" y="585"/>
                  <a:pt x="199" y="582"/>
                  <a:pt x="202" y="578"/>
                </a:cubicBezTo>
                <a:cubicBezTo>
                  <a:pt x="201" y="583"/>
                  <a:pt x="200" y="588"/>
                  <a:pt x="198" y="594"/>
                </a:cubicBezTo>
                <a:close/>
                <a:moveTo>
                  <a:pt x="164" y="653"/>
                </a:moveTo>
                <a:cubicBezTo>
                  <a:pt x="163" y="651"/>
                  <a:pt x="162" y="650"/>
                  <a:pt x="161" y="648"/>
                </a:cubicBezTo>
                <a:cubicBezTo>
                  <a:pt x="159" y="640"/>
                  <a:pt x="157" y="631"/>
                  <a:pt x="155" y="623"/>
                </a:cubicBezTo>
                <a:cubicBezTo>
                  <a:pt x="162" y="631"/>
                  <a:pt x="169" y="639"/>
                  <a:pt x="178" y="642"/>
                </a:cubicBezTo>
                <a:cubicBezTo>
                  <a:pt x="174" y="647"/>
                  <a:pt x="170" y="651"/>
                  <a:pt x="164" y="653"/>
                </a:cubicBezTo>
                <a:cubicBezTo>
                  <a:pt x="164" y="653"/>
                  <a:pt x="164" y="653"/>
                  <a:pt x="164" y="653"/>
                </a:cubicBezTo>
                <a:close/>
                <a:moveTo>
                  <a:pt x="145" y="569"/>
                </a:moveTo>
                <a:cubicBezTo>
                  <a:pt x="147" y="568"/>
                  <a:pt x="150" y="567"/>
                  <a:pt x="152" y="566"/>
                </a:cubicBezTo>
                <a:cubicBezTo>
                  <a:pt x="153" y="568"/>
                  <a:pt x="155" y="570"/>
                  <a:pt x="156" y="572"/>
                </a:cubicBezTo>
                <a:cubicBezTo>
                  <a:pt x="162" y="579"/>
                  <a:pt x="170" y="584"/>
                  <a:pt x="177" y="589"/>
                </a:cubicBezTo>
                <a:cubicBezTo>
                  <a:pt x="177" y="590"/>
                  <a:pt x="178" y="590"/>
                  <a:pt x="178" y="590"/>
                </a:cubicBezTo>
                <a:cubicBezTo>
                  <a:pt x="172" y="597"/>
                  <a:pt x="164" y="604"/>
                  <a:pt x="156" y="609"/>
                </a:cubicBezTo>
                <a:cubicBezTo>
                  <a:pt x="155" y="608"/>
                  <a:pt x="153" y="606"/>
                  <a:pt x="152" y="604"/>
                </a:cubicBezTo>
                <a:cubicBezTo>
                  <a:pt x="149" y="592"/>
                  <a:pt x="147" y="581"/>
                  <a:pt x="145" y="569"/>
                </a:cubicBezTo>
                <a:close/>
                <a:moveTo>
                  <a:pt x="143" y="558"/>
                </a:moveTo>
                <a:cubicBezTo>
                  <a:pt x="142" y="554"/>
                  <a:pt x="141" y="550"/>
                  <a:pt x="140" y="546"/>
                </a:cubicBezTo>
                <a:cubicBezTo>
                  <a:pt x="144" y="551"/>
                  <a:pt x="146" y="557"/>
                  <a:pt x="149" y="562"/>
                </a:cubicBezTo>
                <a:cubicBezTo>
                  <a:pt x="148" y="563"/>
                  <a:pt x="146" y="564"/>
                  <a:pt x="144" y="565"/>
                </a:cubicBezTo>
                <a:cubicBezTo>
                  <a:pt x="144" y="563"/>
                  <a:pt x="143" y="560"/>
                  <a:pt x="143" y="558"/>
                </a:cubicBezTo>
                <a:close/>
                <a:moveTo>
                  <a:pt x="132" y="508"/>
                </a:moveTo>
                <a:cubicBezTo>
                  <a:pt x="133" y="508"/>
                  <a:pt x="135" y="507"/>
                  <a:pt x="136" y="506"/>
                </a:cubicBezTo>
                <a:cubicBezTo>
                  <a:pt x="141" y="512"/>
                  <a:pt x="147" y="518"/>
                  <a:pt x="151" y="523"/>
                </a:cubicBezTo>
                <a:cubicBezTo>
                  <a:pt x="156" y="527"/>
                  <a:pt x="164" y="535"/>
                  <a:pt x="174" y="543"/>
                </a:cubicBezTo>
                <a:cubicBezTo>
                  <a:pt x="168" y="548"/>
                  <a:pt x="162" y="553"/>
                  <a:pt x="156" y="558"/>
                </a:cubicBezTo>
                <a:cubicBezTo>
                  <a:pt x="151" y="550"/>
                  <a:pt x="146" y="542"/>
                  <a:pt x="138" y="537"/>
                </a:cubicBezTo>
                <a:cubicBezTo>
                  <a:pt x="136" y="528"/>
                  <a:pt x="134" y="518"/>
                  <a:pt x="132" y="508"/>
                </a:cubicBezTo>
                <a:close/>
                <a:moveTo>
                  <a:pt x="100" y="333"/>
                </a:moveTo>
                <a:cubicBezTo>
                  <a:pt x="102" y="332"/>
                  <a:pt x="104" y="330"/>
                  <a:pt x="106" y="328"/>
                </a:cubicBezTo>
                <a:cubicBezTo>
                  <a:pt x="114" y="334"/>
                  <a:pt x="122" y="339"/>
                  <a:pt x="128" y="343"/>
                </a:cubicBezTo>
                <a:cubicBezTo>
                  <a:pt x="129" y="344"/>
                  <a:pt x="130" y="345"/>
                  <a:pt x="131" y="346"/>
                </a:cubicBezTo>
                <a:cubicBezTo>
                  <a:pt x="131" y="347"/>
                  <a:pt x="130" y="348"/>
                  <a:pt x="130" y="348"/>
                </a:cubicBezTo>
                <a:cubicBezTo>
                  <a:pt x="125" y="354"/>
                  <a:pt x="119" y="360"/>
                  <a:pt x="113" y="366"/>
                </a:cubicBezTo>
                <a:cubicBezTo>
                  <a:pt x="108" y="359"/>
                  <a:pt x="104" y="351"/>
                  <a:pt x="96" y="345"/>
                </a:cubicBezTo>
                <a:cubicBezTo>
                  <a:pt x="95" y="340"/>
                  <a:pt x="94" y="336"/>
                  <a:pt x="93" y="332"/>
                </a:cubicBezTo>
                <a:cubicBezTo>
                  <a:pt x="92" y="326"/>
                  <a:pt x="90" y="320"/>
                  <a:pt x="89" y="314"/>
                </a:cubicBezTo>
                <a:cubicBezTo>
                  <a:pt x="92" y="317"/>
                  <a:pt x="96" y="321"/>
                  <a:pt x="100" y="324"/>
                </a:cubicBezTo>
                <a:cubicBezTo>
                  <a:pt x="98" y="325"/>
                  <a:pt x="97" y="327"/>
                  <a:pt x="95" y="329"/>
                </a:cubicBezTo>
                <a:cubicBezTo>
                  <a:pt x="92" y="332"/>
                  <a:pt x="98" y="336"/>
                  <a:pt x="100" y="333"/>
                </a:cubicBezTo>
                <a:close/>
                <a:moveTo>
                  <a:pt x="203" y="299"/>
                </a:moveTo>
                <a:cubicBezTo>
                  <a:pt x="206" y="301"/>
                  <a:pt x="210" y="305"/>
                  <a:pt x="215" y="309"/>
                </a:cubicBezTo>
                <a:cubicBezTo>
                  <a:pt x="210" y="314"/>
                  <a:pt x="205" y="319"/>
                  <a:pt x="200" y="325"/>
                </a:cubicBezTo>
                <a:cubicBezTo>
                  <a:pt x="195" y="321"/>
                  <a:pt x="190" y="317"/>
                  <a:pt x="185" y="313"/>
                </a:cubicBezTo>
                <a:cubicBezTo>
                  <a:pt x="182" y="310"/>
                  <a:pt x="179" y="308"/>
                  <a:pt x="175" y="305"/>
                </a:cubicBezTo>
                <a:cubicBezTo>
                  <a:pt x="179" y="299"/>
                  <a:pt x="183" y="292"/>
                  <a:pt x="187" y="286"/>
                </a:cubicBezTo>
                <a:cubicBezTo>
                  <a:pt x="193" y="290"/>
                  <a:pt x="198" y="295"/>
                  <a:pt x="203" y="299"/>
                </a:cubicBezTo>
                <a:close/>
                <a:moveTo>
                  <a:pt x="192" y="277"/>
                </a:moveTo>
                <a:cubicBezTo>
                  <a:pt x="196" y="271"/>
                  <a:pt x="201" y="264"/>
                  <a:pt x="205" y="258"/>
                </a:cubicBezTo>
                <a:cubicBezTo>
                  <a:pt x="210" y="265"/>
                  <a:pt x="215" y="272"/>
                  <a:pt x="221" y="278"/>
                </a:cubicBezTo>
                <a:cubicBezTo>
                  <a:pt x="225" y="281"/>
                  <a:pt x="228" y="284"/>
                  <a:pt x="232" y="287"/>
                </a:cubicBezTo>
                <a:cubicBezTo>
                  <a:pt x="229" y="291"/>
                  <a:pt x="225" y="296"/>
                  <a:pt x="222" y="300"/>
                </a:cubicBezTo>
                <a:cubicBezTo>
                  <a:pt x="215" y="296"/>
                  <a:pt x="209" y="292"/>
                  <a:pt x="203" y="287"/>
                </a:cubicBezTo>
                <a:cubicBezTo>
                  <a:pt x="199" y="284"/>
                  <a:pt x="196" y="280"/>
                  <a:pt x="192" y="277"/>
                </a:cubicBezTo>
                <a:close/>
                <a:moveTo>
                  <a:pt x="141" y="493"/>
                </a:moveTo>
                <a:cubicBezTo>
                  <a:pt x="135" y="486"/>
                  <a:pt x="130" y="478"/>
                  <a:pt x="124" y="471"/>
                </a:cubicBezTo>
                <a:cubicBezTo>
                  <a:pt x="123" y="467"/>
                  <a:pt x="122" y="463"/>
                  <a:pt x="122" y="459"/>
                </a:cubicBezTo>
                <a:cubicBezTo>
                  <a:pt x="126" y="457"/>
                  <a:pt x="130" y="454"/>
                  <a:pt x="134" y="452"/>
                </a:cubicBezTo>
                <a:cubicBezTo>
                  <a:pt x="138" y="456"/>
                  <a:pt x="142" y="459"/>
                  <a:pt x="146" y="463"/>
                </a:cubicBezTo>
                <a:cubicBezTo>
                  <a:pt x="152" y="467"/>
                  <a:pt x="157" y="472"/>
                  <a:pt x="162" y="476"/>
                </a:cubicBezTo>
                <a:cubicBezTo>
                  <a:pt x="155" y="482"/>
                  <a:pt x="148" y="488"/>
                  <a:pt x="141" y="493"/>
                </a:cubicBezTo>
                <a:close/>
                <a:moveTo>
                  <a:pt x="169" y="482"/>
                </a:moveTo>
                <a:cubicBezTo>
                  <a:pt x="173" y="485"/>
                  <a:pt x="176" y="488"/>
                  <a:pt x="180" y="490"/>
                </a:cubicBezTo>
                <a:cubicBezTo>
                  <a:pt x="189" y="497"/>
                  <a:pt x="199" y="501"/>
                  <a:pt x="208" y="506"/>
                </a:cubicBezTo>
                <a:cubicBezTo>
                  <a:pt x="201" y="517"/>
                  <a:pt x="192" y="526"/>
                  <a:pt x="183" y="535"/>
                </a:cubicBezTo>
                <a:cubicBezTo>
                  <a:pt x="175" y="529"/>
                  <a:pt x="167" y="522"/>
                  <a:pt x="160" y="515"/>
                </a:cubicBezTo>
                <a:cubicBezTo>
                  <a:pt x="155" y="510"/>
                  <a:pt x="151" y="505"/>
                  <a:pt x="146" y="500"/>
                </a:cubicBezTo>
                <a:cubicBezTo>
                  <a:pt x="154" y="495"/>
                  <a:pt x="162" y="489"/>
                  <a:pt x="169" y="482"/>
                </a:cubicBezTo>
                <a:close/>
                <a:moveTo>
                  <a:pt x="133" y="436"/>
                </a:moveTo>
                <a:cubicBezTo>
                  <a:pt x="128" y="431"/>
                  <a:pt x="123" y="425"/>
                  <a:pt x="120" y="419"/>
                </a:cubicBezTo>
                <a:cubicBezTo>
                  <a:pt x="126" y="415"/>
                  <a:pt x="131" y="410"/>
                  <a:pt x="136" y="404"/>
                </a:cubicBezTo>
                <a:cubicBezTo>
                  <a:pt x="139" y="407"/>
                  <a:pt x="142" y="409"/>
                  <a:pt x="146" y="412"/>
                </a:cubicBezTo>
                <a:cubicBezTo>
                  <a:pt x="150" y="415"/>
                  <a:pt x="154" y="418"/>
                  <a:pt x="159" y="421"/>
                </a:cubicBezTo>
                <a:cubicBezTo>
                  <a:pt x="152" y="428"/>
                  <a:pt x="145" y="434"/>
                  <a:pt x="137" y="440"/>
                </a:cubicBezTo>
                <a:cubicBezTo>
                  <a:pt x="136" y="439"/>
                  <a:pt x="134" y="437"/>
                  <a:pt x="133" y="436"/>
                </a:cubicBezTo>
                <a:close/>
                <a:moveTo>
                  <a:pt x="140" y="353"/>
                </a:moveTo>
                <a:cubicBezTo>
                  <a:pt x="146" y="357"/>
                  <a:pt x="152" y="362"/>
                  <a:pt x="159" y="367"/>
                </a:cubicBezTo>
                <a:cubicBezTo>
                  <a:pt x="154" y="371"/>
                  <a:pt x="150" y="375"/>
                  <a:pt x="147" y="380"/>
                </a:cubicBezTo>
                <a:cubicBezTo>
                  <a:pt x="144" y="384"/>
                  <a:pt x="141" y="387"/>
                  <a:pt x="138" y="391"/>
                </a:cubicBezTo>
                <a:cubicBezTo>
                  <a:pt x="131" y="386"/>
                  <a:pt x="126" y="381"/>
                  <a:pt x="120" y="375"/>
                </a:cubicBezTo>
                <a:cubicBezTo>
                  <a:pt x="124" y="371"/>
                  <a:pt x="128" y="367"/>
                  <a:pt x="132" y="363"/>
                </a:cubicBezTo>
                <a:cubicBezTo>
                  <a:pt x="134" y="359"/>
                  <a:pt x="137" y="356"/>
                  <a:pt x="140" y="353"/>
                </a:cubicBezTo>
                <a:close/>
                <a:moveTo>
                  <a:pt x="171" y="312"/>
                </a:moveTo>
                <a:cubicBezTo>
                  <a:pt x="175" y="315"/>
                  <a:pt x="178" y="318"/>
                  <a:pt x="182" y="321"/>
                </a:cubicBezTo>
                <a:cubicBezTo>
                  <a:pt x="186" y="324"/>
                  <a:pt x="190" y="328"/>
                  <a:pt x="195" y="331"/>
                </a:cubicBezTo>
                <a:cubicBezTo>
                  <a:pt x="191" y="335"/>
                  <a:pt x="187" y="339"/>
                  <a:pt x="183" y="343"/>
                </a:cubicBezTo>
                <a:cubicBezTo>
                  <a:pt x="177" y="348"/>
                  <a:pt x="172" y="353"/>
                  <a:pt x="166" y="359"/>
                </a:cubicBezTo>
                <a:cubicBezTo>
                  <a:pt x="160" y="354"/>
                  <a:pt x="153" y="349"/>
                  <a:pt x="147" y="345"/>
                </a:cubicBezTo>
                <a:cubicBezTo>
                  <a:pt x="153" y="337"/>
                  <a:pt x="159" y="329"/>
                  <a:pt x="165" y="320"/>
                </a:cubicBezTo>
                <a:cubicBezTo>
                  <a:pt x="167" y="318"/>
                  <a:pt x="169" y="315"/>
                  <a:pt x="171" y="312"/>
                </a:cubicBezTo>
                <a:close/>
                <a:moveTo>
                  <a:pt x="144" y="395"/>
                </a:moveTo>
                <a:cubicBezTo>
                  <a:pt x="151" y="387"/>
                  <a:pt x="158" y="379"/>
                  <a:pt x="165" y="372"/>
                </a:cubicBezTo>
                <a:cubicBezTo>
                  <a:pt x="167" y="373"/>
                  <a:pt x="169" y="374"/>
                  <a:pt x="171" y="376"/>
                </a:cubicBezTo>
                <a:cubicBezTo>
                  <a:pt x="178" y="381"/>
                  <a:pt x="185" y="385"/>
                  <a:pt x="192" y="389"/>
                </a:cubicBezTo>
                <a:cubicBezTo>
                  <a:pt x="184" y="397"/>
                  <a:pt x="175" y="405"/>
                  <a:pt x="167" y="413"/>
                </a:cubicBezTo>
                <a:cubicBezTo>
                  <a:pt x="164" y="411"/>
                  <a:pt x="160" y="408"/>
                  <a:pt x="157" y="406"/>
                </a:cubicBezTo>
                <a:cubicBezTo>
                  <a:pt x="152" y="403"/>
                  <a:pt x="148" y="399"/>
                  <a:pt x="143" y="396"/>
                </a:cubicBezTo>
                <a:cubicBezTo>
                  <a:pt x="144" y="395"/>
                  <a:pt x="144" y="395"/>
                  <a:pt x="144" y="395"/>
                </a:cubicBezTo>
                <a:close/>
                <a:moveTo>
                  <a:pt x="163" y="462"/>
                </a:moveTo>
                <a:cubicBezTo>
                  <a:pt x="156" y="456"/>
                  <a:pt x="149" y="451"/>
                  <a:pt x="143" y="445"/>
                </a:cubicBezTo>
                <a:cubicBezTo>
                  <a:pt x="151" y="439"/>
                  <a:pt x="158" y="432"/>
                  <a:pt x="166" y="426"/>
                </a:cubicBezTo>
                <a:cubicBezTo>
                  <a:pt x="173" y="430"/>
                  <a:pt x="181" y="435"/>
                  <a:pt x="188" y="439"/>
                </a:cubicBezTo>
                <a:cubicBezTo>
                  <a:pt x="191" y="441"/>
                  <a:pt x="194" y="443"/>
                  <a:pt x="198" y="445"/>
                </a:cubicBezTo>
                <a:cubicBezTo>
                  <a:pt x="194" y="449"/>
                  <a:pt x="190" y="452"/>
                  <a:pt x="186" y="456"/>
                </a:cubicBezTo>
                <a:cubicBezTo>
                  <a:pt x="181" y="461"/>
                  <a:pt x="176" y="465"/>
                  <a:pt x="171" y="469"/>
                </a:cubicBezTo>
                <a:cubicBezTo>
                  <a:pt x="168" y="467"/>
                  <a:pt x="166" y="465"/>
                  <a:pt x="163" y="462"/>
                </a:cubicBezTo>
                <a:close/>
                <a:moveTo>
                  <a:pt x="200" y="433"/>
                </a:moveTo>
                <a:cubicBezTo>
                  <a:pt x="191" y="428"/>
                  <a:pt x="183" y="423"/>
                  <a:pt x="175" y="418"/>
                </a:cubicBezTo>
                <a:cubicBezTo>
                  <a:pt x="183" y="410"/>
                  <a:pt x="191" y="402"/>
                  <a:pt x="200" y="394"/>
                </a:cubicBezTo>
                <a:cubicBezTo>
                  <a:pt x="209" y="399"/>
                  <a:pt x="219" y="404"/>
                  <a:pt x="228" y="409"/>
                </a:cubicBezTo>
                <a:cubicBezTo>
                  <a:pt x="221" y="418"/>
                  <a:pt x="214" y="427"/>
                  <a:pt x="206" y="436"/>
                </a:cubicBezTo>
                <a:cubicBezTo>
                  <a:pt x="204" y="435"/>
                  <a:pt x="202" y="434"/>
                  <a:pt x="200" y="433"/>
                </a:cubicBezTo>
                <a:close/>
                <a:moveTo>
                  <a:pt x="173" y="363"/>
                </a:moveTo>
                <a:cubicBezTo>
                  <a:pt x="180" y="357"/>
                  <a:pt x="186" y="351"/>
                  <a:pt x="193" y="344"/>
                </a:cubicBezTo>
                <a:cubicBezTo>
                  <a:pt x="196" y="341"/>
                  <a:pt x="198" y="339"/>
                  <a:pt x="201" y="336"/>
                </a:cubicBezTo>
                <a:cubicBezTo>
                  <a:pt x="208" y="342"/>
                  <a:pt x="216" y="347"/>
                  <a:pt x="223" y="353"/>
                </a:cubicBezTo>
                <a:cubicBezTo>
                  <a:pt x="224" y="353"/>
                  <a:pt x="226" y="354"/>
                  <a:pt x="227" y="355"/>
                </a:cubicBezTo>
                <a:cubicBezTo>
                  <a:pt x="219" y="364"/>
                  <a:pt x="209" y="373"/>
                  <a:pt x="200" y="381"/>
                </a:cubicBezTo>
                <a:cubicBezTo>
                  <a:pt x="191" y="376"/>
                  <a:pt x="182" y="370"/>
                  <a:pt x="173" y="363"/>
                </a:cubicBezTo>
                <a:close/>
                <a:moveTo>
                  <a:pt x="229" y="345"/>
                </a:moveTo>
                <a:cubicBezTo>
                  <a:pt x="221" y="341"/>
                  <a:pt x="214" y="335"/>
                  <a:pt x="207" y="330"/>
                </a:cubicBezTo>
                <a:cubicBezTo>
                  <a:pt x="212" y="325"/>
                  <a:pt x="217" y="319"/>
                  <a:pt x="221" y="314"/>
                </a:cubicBezTo>
                <a:cubicBezTo>
                  <a:pt x="230" y="320"/>
                  <a:pt x="240" y="327"/>
                  <a:pt x="249" y="329"/>
                </a:cubicBezTo>
                <a:cubicBezTo>
                  <a:pt x="245" y="336"/>
                  <a:pt x="240" y="342"/>
                  <a:pt x="234" y="348"/>
                </a:cubicBezTo>
                <a:cubicBezTo>
                  <a:pt x="232" y="347"/>
                  <a:pt x="230" y="346"/>
                  <a:pt x="229" y="345"/>
                </a:cubicBezTo>
                <a:close/>
                <a:moveTo>
                  <a:pt x="167" y="299"/>
                </a:moveTo>
                <a:cubicBezTo>
                  <a:pt x="161" y="295"/>
                  <a:pt x="155" y="291"/>
                  <a:pt x="149" y="286"/>
                </a:cubicBezTo>
                <a:cubicBezTo>
                  <a:pt x="146" y="285"/>
                  <a:pt x="144" y="283"/>
                  <a:pt x="142" y="281"/>
                </a:cubicBezTo>
                <a:cubicBezTo>
                  <a:pt x="147" y="273"/>
                  <a:pt x="152" y="265"/>
                  <a:pt x="158" y="257"/>
                </a:cubicBezTo>
                <a:cubicBezTo>
                  <a:pt x="165" y="264"/>
                  <a:pt x="172" y="272"/>
                  <a:pt x="180" y="279"/>
                </a:cubicBezTo>
                <a:cubicBezTo>
                  <a:pt x="175" y="286"/>
                  <a:pt x="171" y="293"/>
                  <a:pt x="167" y="299"/>
                </a:cubicBezTo>
                <a:close/>
                <a:moveTo>
                  <a:pt x="139" y="289"/>
                </a:moveTo>
                <a:cubicBezTo>
                  <a:pt x="147" y="295"/>
                  <a:pt x="155" y="300"/>
                  <a:pt x="163" y="306"/>
                </a:cubicBezTo>
                <a:cubicBezTo>
                  <a:pt x="162" y="307"/>
                  <a:pt x="162" y="307"/>
                  <a:pt x="162" y="307"/>
                </a:cubicBezTo>
                <a:cubicBezTo>
                  <a:pt x="155" y="318"/>
                  <a:pt x="147" y="328"/>
                  <a:pt x="138" y="338"/>
                </a:cubicBezTo>
                <a:cubicBezTo>
                  <a:pt x="130" y="333"/>
                  <a:pt x="121" y="327"/>
                  <a:pt x="112" y="321"/>
                </a:cubicBezTo>
                <a:cubicBezTo>
                  <a:pt x="122" y="311"/>
                  <a:pt x="130" y="299"/>
                  <a:pt x="138" y="288"/>
                </a:cubicBezTo>
                <a:cubicBezTo>
                  <a:pt x="138" y="288"/>
                  <a:pt x="139" y="288"/>
                  <a:pt x="139" y="289"/>
                </a:cubicBezTo>
                <a:close/>
                <a:moveTo>
                  <a:pt x="101" y="367"/>
                </a:moveTo>
                <a:cubicBezTo>
                  <a:pt x="103" y="370"/>
                  <a:pt x="104" y="372"/>
                  <a:pt x="106" y="374"/>
                </a:cubicBezTo>
                <a:cubicBezTo>
                  <a:pt x="105" y="375"/>
                  <a:pt x="104" y="376"/>
                  <a:pt x="104" y="377"/>
                </a:cubicBezTo>
                <a:cubicBezTo>
                  <a:pt x="103" y="374"/>
                  <a:pt x="102" y="370"/>
                  <a:pt x="101" y="367"/>
                </a:cubicBezTo>
                <a:close/>
                <a:moveTo>
                  <a:pt x="113" y="383"/>
                </a:moveTo>
                <a:cubicBezTo>
                  <a:pt x="118" y="389"/>
                  <a:pt x="124" y="395"/>
                  <a:pt x="131" y="400"/>
                </a:cubicBezTo>
                <a:cubicBezTo>
                  <a:pt x="126" y="405"/>
                  <a:pt x="122" y="410"/>
                  <a:pt x="117" y="415"/>
                </a:cubicBezTo>
                <a:cubicBezTo>
                  <a:pt x="114" y="411"/>
                  <a:pt x="112" y="406"/>
                  <a:pt x="109" y="402"/>
                </a:cubicBezTo>
                <a:cubicBezTo>
                  <a:pt x="108" y="397"/>
                  <a:pt x="107" y="392"/>
                  <a:pt x="106" y="388"/>
                </a:cubicBezTo>
                <a:cubicBezTo>
                  <a:pt x="108" y="386"/>
                  <a:pt x="111" y="385"/>
                  <a:pt x="113" y="383"/>
                </a:cubicBezTo>
                <a:close/>
                <a:moveTo>
                  <a:pt x="129" y="447"/>
                </a:moveTo>
                <a:cubicBezTo>
                  <a:pt x="126" y="449"/>
                  <a:pt x="123" y="452"/>
                  <a:pt x="120" y="454"/>
                </a:cubicBezTo>
                <a:cubicBezTo>
                  <a:pt x="120" y="450"/>
                  <a:pt x="119" y="446"/>
                  <a:pt x="118" y="442"/>
                </a:cubicBezTo>
                <a:cubicBezTo>
                  <a:pt x="117" y="438"/>
                  <a:pt x="116" y="435"/>
                  <a:pt x="116" y="431"/>
                </a:cubicBezTo>
                <a:cubicBezTo>
                  <a:pt x="119" y="437"/>
                  <a:pt x="124" y="442"/>
                  <a:pt x="129" y="447"/>
                </a:cubicBezTo>
                <a:close/>
                <a:moveTo>
                  <a:pt x="130" y="499"/>
                </a:moveTo>
                <a:cubicBezTo>
                  <a:pt x="131" y="500"/>
                  <a:pt x="131" y="500"/>
                  <a:pt x="132" y="501"/>
                </a:cubicBezTo>
                <a:cubicBezTo>
                  <a:pt x="131" y="501"/>
                  <a:pt x="131" y="502"/>
                  <a:pt x="131" y="502"/>
                </a:cubicBezTo>
                <a:cubicBezTo>
                  <a:pt x="130" y="501"/>
                  <a:pt x="130" y="500"/>
                  <a:pt x="130" y="499"/>
                </a:cubicBezTo>
                <a:close/>
                <a:moveTo>
                  <a:pt x="189" y="626"/>
                </a:moveTo>
                <a:cubicBezTo>
                  <a:pt x="189" y="627"/>
                  <a:pt x="188" y="629"/>
                  <a:pt x="188" y="630"/>
                </a:cubicBezTo>
                <a:cubicBezTo>
                  <a:pt x="187" y="631"/>
                  <a:pt x="186" y="631"/>
                  <a:pt x="185" y="632"/>
                </a:cubicBezTo>
                <a:cubicBezTo>
                  <a:pt x="185" y="632"/>
                  <a:pt x="185" y="633"/>
                  <a:pt x="184" y="633"/>
                </a:cubicBezTo>
                <a:cubicBezTo>
                  <a:pt x="174" y="633"/>
                  <a:pt x="166" y="622"/>
                  <a:pt x="161" y="615"/>
                </a:cubicBezTo>
                <a:cubicBezTo>
                  <a:pt x="161" y="615"/>
                  <a:pt x="160" y="615"/>
                  <a:pt x="160" y="614"/>
                </a:cubicBezTo>
                <a:cubicBezTo>
                  <a:pt x="167" y="611"/>
                  <a:pt x="172" y="606"/>
                  <a:pt x="178" y="602"/>
                </a:cubicBezTo>
                <a:cubicBezTo>
                  <a:pt x="180" y="600"/>
                  <a:pt x="183" y="598"/>
                  <a:pt x="185" y="595"/>
                </a:cubicBezTo>
                <a:cubicBezTo>
                  <a:pt x="188" y="598"/>
                  <a:pt x="192" y="600"/>
                  <a:pt x="196" y="600"/>
                </a:cubicBezTo>
                <a:cubicBezTo>
                  <a:pt x="197" y="600"/>
                  <a:pt x="197" y="600"/>
                  <a:pt x="197" y="600"/>
                </a:cubicBezTo>
                <a:cubicBezTo>
                  <a:pt x="194" y="609"/>
                  <a:pt x="192" y="617"/>
                  <a:pt x="189" y="626"/>
                </a:cubicBezTo>
                <a:close/>
                <a:moveTo>
                  <a:pt x="205" y="566"/>
                </a:moveTo>
                <a:cubicBezTo>
                  <a:pt x="203" y="565"/>
                  <a:pt x="202" y="566"/>
                  <a:pt x="200" y="567"/>
                </a:cubicBezTo>
                <a:cubicBezTo>
                  <a:pt x="195" y="573"/>
                  <a:pt x="191" y="578"/>
                  <a:pt x="186" y="583"/>
                </a:cubicBezTo>
                <a:cubicBezTo>
                  <a:pt x="177" y="577"/>
                  <a:pt x="167" y="570"/>
                  <a:pt x="159" y="562"/>
                </a:cubicBezTo>
                <a:cubicBezTo>
                  <a:pt x="167" y="558"/>
                  <a:pt x="174" y="553"/>
                  <a:pt x="180" y="548"/>
                </a:cubicBezTo>
                <a:cubicBezTo>
                  <a:pt x="189" y="554"/>
                  <a:pt x="199" y="559"/>
                  <a:pt x="207" y="559"/>
                </a:cubicBezTo>
                <a:cubicBezTo>
                  <a:pt x="206" y="561"/>
                  <a:pt x="206" y="563"/>
                  <a:pt x="205" y="566"/>
                </a:cubicBezTo>
                <a:close/>
                <a:moveTo>
                  <a:pt x="209" y="549"/>
                </a:moveTo>
                <a:cubicBezTo>
                  <a:pt x="204" y="546"/>
                  <a:pt x="197" y="544"/>
                  <a:pt x="193" y="542"/>
                </a:cubicBezTo>
                <a:cubicBezTo>
                  <a:pt x="192" y="541"/>
                  <a:pt x="191" y="540"/>
                  <a:pt x="189" y="540"/>
                </a:cubicBezTo>
                <a:cubicBezTo>
                  <a:pt x="199" y="531"/>
                  <a:pt x="208" y="521"/>
                  <a:pt x="215" y="511"/>
                </a:cubicBezTo>
                <a:cubicBezTo>
                  <a:pt x="216" y="511"/>
                  <a:pt x="216" y="511"/>
                  <a:pt x="216" y="511"/>
                </a:cubicBezTo>
                <a:cubicBezTo>
                  <a:pt x="217" y="511"/>
                  <a:pt x="217" y="511"/>
                  <a:pt x="217" y="511"/>
                </a:cubicBezTo>
                <a:cubicBezTo>
                  <a:pt x="214" y="524"/>
                  <a:pt x="212" y="536"/>
                  <a:pt x="209" y="549"/>
                </a:cubicBezTo>
                <a:close/>
                <a:moveTo>
                  <a:pt x="221" y="493"/>
                </a:moveTo>
                <a:cubicBezTo>
                  <a:pt x="219" y="492"/>
                  <a:pt x="217" y="492"/>
                  <a:pt x="216" y="494"/>
                </a:cubicBezTo>
                <a:cubicBezTo>
                  <a:pt x="216" y="495"/>
                  <a:pt x="215" y="496"/>
                  <a:pt x="214" y="498"/>
                </a:cubicBezTo>
                <a:cubicBezTo>
                  <a:pt x="209" y="495"/>
                  <a:pt x="204" y="493"/>
                  <a:pt x="199" y="491"/>
                </a:cubicBezTo>
                <a:cubicBezTo>
                  <a:pt x="191" y="486"/>
                  <a:pt x="184" y="481"/>
                  <a:pt x="178" y="475"/>
                </a:cubicBezTo>
                <a:cubicBezTo>
                  <a:pt x="182" y="471"/>
                  <a:pt x="187" y="466"/>
                  <a:pt x="192" y="462"/>
                </a:cubicBezTo>
                <a:cubicBezTo>
                  <a:pt x="196" y="458"/>
                  <a:pt x="201" y="453"/>
                  <a:pt x="205" y="449"/>
                </a:cubicBezTo>
                <a:cubicBezTo>
                  <a:pt x="213" y="453"/>
                  <a:pt x="221" y="457"/>
                  <a:pt x="229" y="458"/>
                </a:cubicBezTo>
                <a:cubicBezTo>
                  <a:pt x="226" y="470"/>
                  <a:pt x="223" y="481"/>
                  <a:pt x="221" y="493"/>
                </a:cubicBezTo>
                <a:close/>
                <a:moveTo>
                  <a:pt x="244" y="391"/>
                </a:moveTo>
                <a:cubicBezTo>
                  <a:pt x="242" y="391"/>
                  <a:pt x="240" y="391"/>
                  <a:pt x="239" y="393"/>
                </a:cubicBezTo>
                <a:cubicBezTo>
                  <a:pt x="237" y="396"/>
                  <a:pt x="236" y="399"/>
                  <a:pt x="234" y="401"/>
                </a:cubicBezTo>
                <a:cubicBezTo>
                  <a:pt x="225" y="396"/>
                  <a:pt x="216" y="391"/>
                  <a:pt x="207" y="386"/>
                </a:cubicBezTo>
                <a:cubicBezTo>
                  <a:pt x="216" y="378"/>
                  <a:pt x="226" y="369"/>
                  <a:pt x="234" y="360"/>
                </a:cubicBezTo>
                <a:cubicBezTo>
                  <a:pt x="239" y="363"/>
                  <a:pt x="245" y="365"/>
                  <a:pt x="250" y="365"/>
                </a:cubicBezTo>
                <a:cubicBezTo>
                  <a:pt x="248" y="373"/>
                  <a:pt x="246" y="382"/>
                  <a:pt x="244" y="391"/>
                </a:cubicBezTo>
                <a:close/>
                <a:moveTo>
                  <a:pt x="252" y="357"/>
                </a:moveTo>
                <a:cubicBezTo>
                  <a:pt x="249" y="355"/>
                  <a:pt x="246" y="353"/>
                  <a:pt x="242" y="352"/>
                </a:cubicBezTo>
                <a:cubicBezTo>
                  <a:pt x="248" y="345"/>
                  <a:pt x="253" y="338"/>
                  <a:pt x="258" y="330"/>
                </a:cubicBezTo>
                <a:cubicBezTo>
                  <a:pt x="258" y="330"/>
                  <a:pt x="258" y="330"/>
                  <a:pt x="258" y="330"/>
                </a:cubicBezTo>
                <a:cubicBezTo>
                  <a:pt x="256" y="339"/>
                  <a:pt x="254" y="348"/>
                  <a:pt x="252" y="357"/>
                </a:cubicBezTo>
                <a:close/>
                <a:moveTo>
                  <a:pt x="264" y="307"/>
                </a:moveTo>
                <a:cubicBezTo>
                  <a:pt x="262" y="306"/>
                  <a:pt x="260" y="306"/>
                  <a:pt x="259" y="309"/>
                </a:cubicBezTo>
                <a:cubicBezTo>
                  <a:pt x="258" y="312"/>
                  <a:pt x="256" y="316"/>
                  <a:pt x="255" y="319"/>
                </a:cubicBezTo>
                <a:cubicBezTo>
                  <a:pt x="245" y="315"/>
                  <a:pt x="237" y="310"/>
                  <a:pt x="229" y="305"/>
                </a:cubicBezTo>
                <a:cubicBezTo>
                  <a:pt x="232" y="301"/>
                  <a:pt x="236" y="296"/>
                  <a:pt x="239" y="291"/>
                </a:cubicBezTo>
                <a:cubicBezTo>
                  <a:pt x="247" y="297"/>
                  <a:pt x="256" y="301"/>
                  <a:pt x="265" y="304"/>
                </a:cubicBezTo>
                <a:cubicBezTo>
                  <a:pt x="265" y="305"/>
                  <a:pt x="265" y="306"/>
                  <a:pt x="264" y="307"/>
                </a:cubicBezTo>
                <a:close/>
                <a:moveTo>
                  <a:pt x="245" y="282"/>
                </a:moveTo>
                <a:cubicBezTo>
                  <a:pt x="249" y="278"/>
                  <a:pt x="252" y="273"/>
                  <a:pt x="255" y="268"/>
                </a:cubicBezTo>
                <a:cubicBezTo>
                  <a:pt x="260" y="273"/>
                  <a:pt x="265" y="277"/>
                  <a:pt x="272" y="280"/>
                </a:cubicBezTo>
                <a:cubicBezTo>
                  <a:pt x="270" y="284"/>
                  <a:pt x="269" y="289"/>
                  <a:pt x="268" y="293"/>
                </a:cubicBezTo>
                <a:cubicBezTo>
                  <a:pt x="260" y="290"/>
                  <a:pt x="253" y="287"/>
                  <a:pt x="245" y="282"/>
                </a:cubicBezTo>
                <a:close/>
                <a:moveTo>
                  <a:pt x="274" y="271"/>
                </a:moveTo>
                <a:cubicBezTo>
                  <a:pt x="269" y="268"/>
                  <a:pt x="264" y="264"/>
                  <a:pt x="259" y="260"/>
                </a:cubicBezTo>
                <a:cubicBezTo>
                  <a:pt x="261" y="257"/>
                  <a:pt x="263" y="254"/>
                  <a:pt x="265" y="250"/>
                </a:cubicBezTo>
                <a:cubicBezTo>
                  <a:pt x="268" y="254"/>
                  <a:pt x="272" y="258"/>
                  <a:pt x="277" y="261"/>
                </a:cubicBezTo>
                <a:cubicBezTo>
                  <a:pt x="276" y="264"/>
                  <a:pt x="275" y="268"/>
                  <a:pt x="274" y="271"/>
                </a:cubicBezTo>
                <a:close/>
                <a:moveTo>
                  <a:pt x="274" y="250"/>
                </a:moveTo>
                <a:cubicBezTo>
                  <a:pt x="271" y="249"/>
                  <a:pt x="269" y="247"/>
                  <a:pt x="267" y="246"/>
                </a:cubicBezTo>
                <a:cubicBezTo>
                  <a:pt x="267" y="245"/>
                  <a:pt x="268" y="244"/>
                  <a:pt x="268" y="243"/>
                </a:cubicBezTo>
                <a:cubicBezTo>
                  <a:pt x="268" y="243"/>
                  <a:pt x="268" y="242"/>
                  <a:pt x="268" y="242"/>
                </a:cubicBezTo>
                <a:cubicBezTo>
                  <a:pt x="275" y="241"/>
                  <a:pt x="281" y="239"/>
                  <a:pt x="285" y="236"/>
                </a:cubicBezTo>
                <a:cubicBezTo>
                  <a:pt x="283" y="242"/>
                  <a:pt x="281" y="248"/>
                  <a:pt x="279" y="253"/>
                </a:cubicBezTo>
                <a:cubicBezTo>
                  <a:pt x="278" y="252"/>
                  <a:pt x="276" y="251"/>
                  <a:pt x="274" y="250"/>
                </a:cubicBezTo>
                <a:close/>
                <a:moveTo>
                  <a:pt x="253" y="254"/>
                </a:moveTo>
                <a:cubicBezTo>
                  <a:pt x="252" y="253"/>
                  <a:pt x="251" y="252"/>
                  <a:pt x="250" y="252"/>
                </a:cubicBezTo>
                <a:cubicBezTo>
                  <a:pt x="247" y="249"/>
                  <a:pt x="244" y="246"/>
                  <a:pt x="239" y="244"/>
                </a:cubicBezTo>
                <a:cubicBezTo>
                  <a:pt x="246" y="244"/>
                  <a:pt x="252" y="244"/>
                  <a:pt x="259" y="243"/>
                </a:cubicBezTo>
                <a:cubicBezTo>
                  <a:pt x="257" y="247"/>
                  <a:pt x="255" y="251"/>
                  <a:pt x="253" y="254"/>
                </a:cubicBezTo>
                <a:close/>
                <a:moveTo>
                  <a:pt x="228" y="243"/>
                </a:moveTo>
                <a:cubicBezTo>
                  <a:pt x="234" y="250"/>
                  <a:pt x="242" y="255"/>
                  <a:pt x="249" y="262"/>
                </a:cubicBezTo>
                <a:cubicBezTo>
                  <a:pt x="246" y="267"/>
                  <a:pt x="242" y="273"/>
                  <a:pt x="239" y="278"/>
                </a:cubicBezTo>
                <a:cubicBezTo>
                  <a:pt x="231" y="273"/>
                  <a:pt x="225" y="267"/>
                  <a:pt x="219" y="261"/>
                </a:cubicBezTo>
                <a:cubicBezTo>
                  <a:pt x="217" y="258"/>
                  <a:pt x="214" y="254"/>
                  <a:pt x="211" y="250"/>
                </a:cubicBezTo>
                <a:cubicBezTo>
                  <a:pt x="213" y="248"/>
                  <a:pt x="216" y="245"/>
                  <a:pt x="218" y="242"/>
                </a:cubicBezTo>
                <a:cubicBezTo>
                  <a:pt x="221" y="243"/>
                  <a:pt x="224" y="243"/>
                  <a:pt x="228" y="243"/>
                </a:cubicBezTo>
                <a:close/>
                <a:moveTo>
                  <a:pt x="209" y="247"/>
                </a:moveTo>
                <a:cubicBezTo>
                  <a:pt x="205" y="244"/>
                  <a:pt x="202" y="242"/>
                  <a:pt x="198" y="240"/>
                </a:cubicBezTo>
                <a:cubicBezTo>
                  <a:pt x="204" y="241"/>
                  <a:pt x="210" y="242"/>
                  <a:pt x="216" y="242"/>
                </a:cubicBezTo>
                <a:cubicBezTo>
                  <a:pt x="214" y="244"/>
                  <a:pt x="211" y="246"/>
                  <a:pt x="209" y="247"/>
                </a:cubicBezTo>
                <a:close/>
                <a:moveTo>
                  <a:pt x="190" y="241"/>
                </a:moveTo>
                <a:cubicBezTo>
                  <a:pt x="194" y="244"/>
                  <a:pt x="198" y="249"/>
                  <a:pt x="202" y="253"/>
                </a:cubicBezTo>
                <a:cubicBezTo>
                  <a:pt x="196" y="258"/>
                  <a:pt x="191" y="265"/>
                  <a:pt x="186" y="271"/>
                </a:cubicBezTo>
                <a:cubicBezTo>
                  <a:pt x="178" y="263"/>
                  <a:pt x="171" y="256"/>
                  <a:pt x="163" y="248"/>
                </a:cubicBezTo>
                <a:cubicBezTo>
                  <a:pt x="165" y="245"/>
                  <a:pt x="168" y="241"/>
                  <a:pt x="170" y="238"/>
                </a:cubicBezTo>
                <a:cubicBezTo>
                  <a:pt x="171" y="237"/>
                  <a:pt x="169" y="236"/>
                  <a:pt x="169" y="237"/>
                </a:cubicBezTo>
                <a:cubicBezTo>
                  <a:pt x="166" y="240"/>
                  <a:pt x="163" y="243"/>
                  <a:pt x="161" y="246"/>
                </a:cubicBezTo>
                <a:cubicBezTo>
                  <a:pt x="156" y="241"/>
                  <a:pt x="150" y="236"/>
                  <a:pt x="145" y="231"/>
                </a:cubicBezTo>
                <a:cubicBezTo>
                  <a:pt x="160" y="235"/>
                  <a:pt x="176" y="238"/>
                  <a:pt x="193" y="240"/>
                </a:cubicBezTo>
                <a:cubicBezTo>
                  <a:pt x="192" y="240"/>
                  <a:pt x="191" y="240"/>
                  <a:pt x="190" y="240"/>
                </a:cubicBezTo>
                <a:cubicBezTo>
                  <a:pt x="189" y="240"/>
                  <a:pt x="189" y="241"/>
                  <a:pt x="190" y="241"/>
                </a:cubicBezTo>
                <a:close/>
                <a:moveTo>
                  <a:pt x="116" y="267"/>
                </a:moveTo>
                <a:cubicBezTo>
                  <a:pt x="120" y="273"/>
                  <a:pt x="126" y="278"/>
                  <a:pt x="132" y="283"/>
                </a:cubicBezTo>
                <a:cubicBezTo>
                  <a:pt x="123" y="294"/>
                  <a:pt x="115" y="306"/>
                  <a:pt x="106" y="317"/>
                </a:cubicBezTo>
                <a:cubicBezTo>
                  <a:pt x="97" y="310"/>
                  <a:pt x="90" y="304"/>
                  <a:pt x="84" y="296"/>
                </a:cubicBezTo>
                <a:cubicBezTo>
                  <a:pt x="83" y="292"/>
                  <a:pt x="82" y="289"/>
                  <a:pt x="81" y="285"/>
                </a:cubicBezTo>
                <a:cubicBezTo>
                  <a:pt x="84" y="283"/>
                  <a:pt x="86" y="281"/>
                  <a:pt x="88" y="278"/>
                </a:cubicBezTo>
                <a:cubicBezTo>
                  <a:pt x="89" y="278"/>
                  <a:pt x="90" y="277"/>
                  <a:pt x="90" y="276"/>
                </a:cubicBezTo>
                <a:cubicBezTo>
                  <a:pt x="92" y="281"/>
                  <a:pt x="96" y="284"/>
                  <a:pt x="102" y="285"/>
                </a:cubicBezTo>
                <a:cubicBezTo>
                  <a:pt x="114" y="286"/>
                  <a:pt x="116" y="277"/>
                  <a:pt x="116" y="267"/>
                </a:cubicBezTo>
                <a:close/>
                <a:moveTo>
                  <a:pt x="88" y="257"/>
                </a:moveTo>
                <a:cubicBezTo>
                  <a:pt x="88" y="257"/>
                  <a:pt x="89" y="257"/>
                  <a:pt x="89" y="257"/>
                </a:cubicBezTo>
                <a:cubicBezTo>
                  <a:pt x="89" y="259"/>
                  <a:pt x="88" y="261"/>
                  <a:pt x="88" y="263"/>
                </a:cubicBezTo>
                <a:cubicBezTo>
                  <a:pt x="88" y="263"/>
                  <a:pt x="88" y="264"/>
                  <a:pt x="88" y="264"/>
                </a:cubicBezTo>
                <a:cubicBezTo>
                  <a:pt x="85" y="266"/>
                  <a:pt x="83" y="270"/>
                  <a:pt x="81" y="273"/>
                </a:cubicBezTo>
                <a:cubicBezTo>
                  <a:pt x="81" y="274"/>
                  <a:pt x="80" y="276"/>
                  <a:pt x="79" y="277"/>
                </a:cubicBezTo>
                <a:cubicBezTo>
                  <a:pt x="75" y="263"/>
                  <a:pt x="70" y="249"/>
                  <a:pt x="64" y="235"/>
                </a:cubicBezTo>
                <a:cubicBezTo>
                  <a:pt x="66" y="239"/>
                  <a:pt x="69" y="242"/>
                  <a:pt x="72" y="245"/>
                </a:cubicBezTo>
                <a:cubicBezTo>
                  <a:pt x="76" y="249"/>
                  <a:pt x="82" y="256"/>
                  <a:pt x="88" y="257"/>
                </a:cubicBezTo>
                <a:close/>
                <a:moveTo>
                  <a:pt x="83" y="243"/>
                </a:moveTo>
                <a:cubicBezTo>
                  <a:pt x="81" y="242"/>
                  <a:pt x="80" y="241"/>
                  <a:pt x="78" y="240"/>
                </a:cubicBezTo>
                <a:cubicBezTo>
                  <a:pt x="75" y="238"/>
                  <a:pt x="71" y="235"/>
                  <a:pt x="68" y="232"/>
                </a:cubicBezTo>
                <a:cubicBezTo>
                  <a:pt x="71" y="231"/>
                  <a:pt x="75" y="231"/>
                  <a:pt x="79" y="230"/>
                </a:cubicBezTo>
                <a:cubicBezTo>
                  <a:pt x="78" y="234"/>
                  <a:pt x="80" y="239"/>
                  <a:pt x="83" y="243"/>
                </a:cubicBezTo>
                <a:close/>
                <a:moveTo>
                  <a:pt x="175" y="666"/>
                </a:moveTo>
                <a:cubicBezTo>
                  <a:pt x="173" y="670"/>
                  <a:pt x="169" y="663"/>
                  <a:pt x="166" y="658"/>
                </a:cubicBezTo>
                <a:cubicBezTo>
                  <a:pt x="172" y="657"/>
                  <a:pt x="177" y="653"/>
                  <a:pt x="182" y="650"/>
                </a:cubicBezTo>
                <a:cubicBezTo>
                  <a:pt x="180" y="655"/>
                  <a:pt x="178" y="661"/>
                  <a:pt x="175" y="666"/>
                </a:cubicBezTo>
                <a:close/>
                <a:moveTo>
                  <a:pt x="332" y="165"/>
                </a:moveTo>
                <a:cubicBezTo>
                  <a:pt x="330" y="188"/>
                  <a:pt x="314" y="211"/>
                  <a:pt x="290" y="221"/>
                </a:cubicBezTo>
                <a:cubicBezTo>
                  <a:pt x="287" y="222"/>
                  <a:pt x="287" y="225"/>
                  <a:pt x="288" y="228"/>
                </a:cubicBezTo>
                <a:cubicBezTo>
                  <a:pt x="288" y="228"/>
                  <a:pt x="287" y="228"/>
                  <a:pt x="287" y="228"/>
                </a:cubicBezTo>
                <a:cubicBezTo>
                  <a:pt x="277" y="230"/>
                  <a:pt x="268" y="234"/>
                  <a:pt x="257" y="236"/>
                </a:cubicBezTo>
                <a:cubicBezTo>
                  <a:pt x="243" y="238"/>
                  <a:pt x="228" y="237"/>
                  <a:pt x="213" y="236"/>
                </a:cubicBezTo>
                <a:cubicBezTo>
                  <a:pt x="185" y="234"/>
                  <a:pt x="157" y="229"/>
                  <a:pt x="130" y="221"/>
                </a:cubicBezTo>
                <a:cubicBezTo>
                  <a:pt x="128" y="220"/>
                  <a:pt x="126" y="221"/>
                  <a:pt x="126" y="224"/>
                </a:cubicBezTo>
                <a:cubicBezTo>
                  <a:pt x="126" y="232"/>
                  <a:pt x="127" y="251"/>
                  <a:pt x="112" y="251"/>
                </a:cubicBezTo>
                <a:cubicBezTo>
                  <a:pt x="110" y="251"/>
                  <a:pt x="108" y="252"/>
                  <a:pt x="108" y="254"/>
                </a:cubicBezTo>
                <a:cubicBezTo>
                  <a:pt x="108" y="261"/>
                  <a:pt x="109" y="268"/>
                  <a:pt x="107" y="275"/>
                </a:cubicBezTo>
                <a:cubicBezTo>
                  <a:pt x="105" y="275"/>
                  <a:pt x="102" y="275"/>
                  <a:pt x="100" y="275"/>
                </a:cubicBezTo>
                <a:cubicBezTo>
                  <a:pt x="98" y="272"/>
                  <a:pt x="97" y="270"/>
                  <a:pt x="97" y="267"/>
                </a:cubicBezTo>
                <a:cubicBezTo>
                  <a:pt x="96" y="262"/>
                  <a:pt x="96" y="256"/>
                  <a:pt x="98" y="251"/>
                </a:cubicBezTo>
                <a:cubicBezTo>
                  <a:pt x="99" y="250"/>
                  <a:pt x="97" y="248"/>
                  <a:pt x="96" y="247"/>
                </a:cubicBezTo>
                <a:cubicBezTo>
                  <a:pt x="86" y="244"/>
                  <a:pt x="83" y="236"/>
                  <a:pt x="85" y="228"/>
                </a:cubicBezTo>
                <a:cubicBezTo>
                  <a:pt x="86" y="227"/>
                  <a:pt x="86" y="226"/>
                  <a:pt x="86" y="225"/>
                </a:cubicBezTo>
                <a:cubicBezTo>
                  <a:pt x="86" y="224"/>
                  <a:pt x="86" y="224"/>
                  <a:pt x="86" y="224"/>
                </a:cubicBezTo>
                <a:cubicBezTo>
                  <a:pt x="86" y="224"/>
                  <a:pt x="86" y="224"/>
                  <a:pt x="86" y="224"/>
                </a:cubicBezTo>
                <a:cubicBezTo>
                  <a:pt x="85" y="224"/>
                  <a:pt x="85" y="224"/>
                  <a:pt x="85" y="224"/>
                </a:cubicBezTo>
                <a:cubicBezTo>
                  <a:pt x="84" y="223"/>
                  <a:pt x="83" y="223"/>
                  <a:pt x="82" y="223"/>
                </a:cubicBezTo>
                <a:cubicBezTo>
                  <a:pt x="47" y="229"/>
                  <a:pt x="33" y="199"/>
                  <a:pt x="25" y="175"/>
                </a:cubicBezTo>
                <a:cubicBezTo>
                  <a:pt x="15" y="145"/>
                  <a:pt x="16" y="114"/>
                  <a:pt x="31" y="87"/>
                </a:cubicBezTo>
                <a:cubicBezTo>
                  <a:pt x="43" y="66"/>
                  <a:pt x="61" y="46"/>
                  <a:pt x="81" y="32"/>
                </a:cubicBezTo>
                <a:cubicBezTo>
                  <a:pt x="106" y="13"/>
                  <a:pt x="136" y="10"/>
                  <a:pt x="168" y="12"/>
                </a:cubicBezTo>
                <a:cubicBezTo>
                  <a:pt x="233" y="15"/>
                  <a:pt x="276" y="54"/>
                  <a:pt x="309" y="101"/>
                </a:cubicBezTo>
                <a:cubicBezTo>
                  <a:pt x="323" y="120"/>
                  <a:pt x="335" y="142"/>
                  <a:pt x="332" y="1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11" name="Freeform 2546"/>
          <p:cNvSpPr>
            <a:spLocks noEditPoints="1"/>
          </p:cNvSpPr>
          <p:nvPr/>
        </p:nvSpPr>
        <p:spPr bwMode="auto">
          <a:xfrm>
            <a:off x="2149474" y="5154613"/>
            <a:ext cx="942975" cy="463550"/>
          </a:xfrm>
          <a:custGeom>
            <a:avLst/>
            <a:gdLst>
              <a:gd name="T0" fmla="*/ 610 w 615"/>
              <a:gd name="T1" fmla="*/ 56 h 303"/>
              <a:gd name="T2" fmla="*/ 602 w 615"/>
              <a:gd name="T3" fmla="*/ 51 h 303"/>
              <a:gd name="T4" fmla="*/ 479 w 615"/>
              <a:gd name="T5" fmla="*/ 2 h 303"/>
              <a:gd name="T6" fmla="*/ 422 w 615"/>
              <a:gd name="T7" fmla="*/ 51 h 303"/>
              <a:gd name="T8" fmla="*/ 159 w 615"/>
              <a:gd name="T9" fmla="*/ 55 h 303"/>
              <a:gd name="T10" fmla="*/ 195 w 615"/>
              <a:gd name="T11" fmla="*/ 41 h 303"/>
              <a:gd name="T12" fmla="*/ 130 w 615"/>
              <a:gd name="T13" fmla="*/ 56 h 303"/>
              <a:gd name="T14" fmla="*/ 47 w 615"/>
              <a:gd name="T15" fmla="*/ 61 h 303"/>
              <a:gd name="T16" fmla="*/ 12 w 615"/>
              <a:gd name="T17" fmla="*/ 70 h 303"/>
              <a:gd name="T18" fmla="*/ 40 w 615"/>
              <a:gd name="T19" fmla="*/ 132 h 303"/>
              <a:gd name="T20" fmla="*/ 150 w 615"/>
              <a:gd name="T21" fmla="*/ 299 h 303"/>
              <a:gd name="T22" fmla="*/ 308 w 615"/>
              <a:gd name="T23" fmla="*/ 192 h 303"/>
              <a:gd name="T24" fmla="*/ 364 w 615"/>
              <a:gd name="T25" fmla="*/ 262 h 303"/>
              <a:gd name="T26" fmla="*/ 523 w 615"/>
              <a:gd name="T27" fmla="*/ 286 h 303"/>
              <a:gd name="T28" fmla="*/ 582 w 615"/>
              <a:gd name="T29" fmla="*/ 185 h 303"/>
              <a:gd name="T30" fmla="*/ 583 w 615"/>
              <a:gd name="T31" fmla="*/ 127 h 303"/>
              <a:gd name="T32" fmla="*/ 453 w 615"/>
              <a:gd name="T33" fmla="*/ 38 h 303"/>
              <a:gd name="T34" fmla="*/ 530 w 615"/>
              <a:gd name="T35" fmla="*/ 28 h 303"/>
              <a:gd name="T36" fmla="*/ 519 w 615"/>
              <a:gd name="T37" fmla="*/ 51 h 303"/>
              <a:gd name="T38" fmla="*/ 469 w 615"/>
              <a:gd name="T39" fmla="*/ 51 h 303"/>
              <a:gd name="T40" fmla="*/ 453 w 615"/>
              <a:gd name="T41" fmla="*/ 38 h 303"/>
              <a:gd name="T42" fmla="*/ 483 w 615"/>
              <a:gd name="T43" fmla="*/ 51 h 303"/>
              <a:gd name="T44" fmla="*/ 500 w 615"/>
              <a:gd name="T45" fmla="*/ 51 h 303"/>
              <a:gd name="T46" fmla="*/ 548 w 615"/>
              <a:gd name="T47" fmla="*/ 250 h 303"/>
              <a:gd name="T48" fmla="*/ 388 w 615"/>
              <a:gd name="T49" fmla="*/ 278 h 303"/>
              <a:gd name="T50" fmla="*/ 343 w 615"/>
              <a:gd name="T51" fmla="*/ 195 h 303"/>
              <a:gd name="T52" fmla="*/ 304 w 615"/>
              <a:gd name="T53" fmla="*/ 188 h 303"/>
              <a:gd name="T54" fmla="*/ 300 w 615"/>
              <a:gd name="T55" fmla="*/ 191 h 303"/>
              <a:gd name="T56" fmla="*/ 261 w 615"/>
              <a:gd name="T57" fmla="*/ 278 h 303"/>
              <a:gd name="T58" fmla="*/ 156 w 615"/>
              <a:gd name="T59" fmla="*/ 291 h 303"/>
              <a:gd name="T60" fmla="*/ 42 w 615"/>
              <a:gd name="T61" fmla="*/ 131 h 303"/>
              <a:gd name="T62" fmla="*/ 21 w 615"/>
              <a:gd name="T63" fmla="*/ 125 h 303"/>
              <a:gd name="T64" fmla="*/ 12 w 615"/>
              <a:gd name="T65" fmla="*/ 70 h 303"/>
              <a:gd name="T66" fmla="*/ 81 w 615"/>
              <a:gd name="T67" fmla="*/ 70 h 303"/>
              <a:gd name="T68" fmla="*/ 306 w 615"/>
              <a:gd name="T69" fmla="*/ 64 h 303"/>
              <a:gd name="T70" fmla="*/ 518 w 615"/>
              <a:gd name="T71" fmla="*/ 63 h 303"/>
              <a:gd name="T72" fmla="*/ 607 w 615"/>
              <a:gd name="T73" fmla="*/ 63 h 303"/>
              <a:gd name="T74" fmla="*/ 579 w 615"/>
              <a:gd name="T75" fmla="*/ 121 h 303"/>
              <a:gd name="T76" fmla="*/ 572 w 615"/>
              <a:gd name="T77" fmla="*/ 193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15" h="303">
                <a:moveTo>
                  <a:pt x="611" y="57"/>
                </a:moveTo>
                <a:cubicBezTo>
                  <a:pt x="611" y="57"/>
                  <a:pt x="610" y="56"/>
                  <a:pt x="610" y="56"/>
                </a:cubicBezTo>
                <a:cubicBezTo>
                  <a:pt x="609" y="54"/>
                  <a:pt x="607" y="51"/>
                  <a:pt x="604" y="51"/>
                </a:cubicBezTo>
                <a:cubicBezTo>
                  <a:pt x="603" y="51"/>
                  <a:pt x="603" y="51"/>
                  <a:pt x="602" y="51"/>
                </a:cubicBezTo>
                <a:cubicBezTo>
                  <a:pt x="579" y="39"/>
                  <a:pt x="555" y="28"/>
                  <a:pt x="530" y="18"/>
                </a:cubicBezTo>
                <a:cubicBezTo>
                  <a:pt x="515" y="11"/>
                  <a:pt x="497" y="0"/>
                  <a:pt x="479" y="2"/>
                </a:cubicBezTo>
                <a:cubicBezTo>
                  <a:pt x="468" y="4"/>
                  <a:pt x="461" y="12"/>
                  <a:pt x="455" y="20"/>
                </a:cubicBezTo>
                <a:cubicBezTo>
                  <a:pt x="446" y="33"/>
                  <a:pt x="436" y="44"/>
                  <a:pt x="422" y="51"/>
                </a:cubicBezTo>
                <a:cubicBezTo>
                  <a:pt x="383" y="51"/>
                  <a:pt x="345" y="52"/>
                  <a:pt x="306" y="52"/>
                </a:cubicBezTo>
                <a:cubicBezTo>
                  <a:pt x="257" y="53"/>
                  <a:pt x="208" y="54"/>
                  <a:pt x="159" y="55"/>
                </a:cubicBezTo>
                <a:cubicBezTo>
                  <a:pt x="155" y="55"/>
                  <a:pt x="151" y="56"/>
                  <a:pt x="147" y="56"/>
                </a:cubicBezTo>
                <a:cubicBezTo>
                  <a:pt x="162" y="47"/>
                  <a:pt x="177" y="42"/>
                  <a:pt x="195" y="41"/>
                </a:cubicBezTo>
                <a:cubicBezTo>
                  <a:pt x="195" y="41"/>
                  <a:pt x="195" y="41"/>
                  <a:pt x="195" y="41"/>
                </a:cubicBezTo>
                <a:cubicBezTo>
                  <a:pt x="172" y="35"/>
                  <a:pt x="149" y="42"/>
                  <a:pt x="130" y="56"/>
                </a:cubicBezTo>
                <a:cubicBezTo>
                  <a:pt x="116" y="57"/>
                  <a:pt x="101" y="58"/>
                  <a:pt x="86" y="59"/>
                </a:cubicBezTo>
                <a:cubicBezTo>
                  <a:pt x="73" y="60"/>
                  <a:pt x="60" y="60"/>
                  <a:pt x="47" y="61"/>
                </a:cubicBezTo>
                <a:cubicBezTo>
                  <a:pt x="36" y="62"/>
                  <a:pt x="23" y="62"/>
                  <a:pt x="13" y="67"/>
                </a:cubicBezTo>
                <a:cubicBezTo>
                  <a:pt x="11" y="67"/>
                  <a:pt x="11" y="69"/>
                  <a:pt x="12" y="70"/>
                </a:cubicBezTo>
                <a:cubicBezTo>
                  <a:pt x="3" y="82"/>
                  <a:pt x="0" y="97"/>
                  <a:pt x="4" y="111"/>
                </a:cubicBezTo>
                <a:cubicBezTo>
                  <a:pt x="8" y="125"/>
                  <a:pt x="25" y="139"/>
                  <a:pt x="40" y="132"/>
                </a:cubicBezTo>
                <a:cubicBezTo>
                  <a:pt x="39" y="167"/>
                  <a:pt x="46" y="206"/>
                  <a:pt x="61" y="238"/>
                </a:cubicBezTo>
                <a:cubicBezTo>
                  <a:pt x="78" y="273"/>
                  <a:pt x="112" y="294"/>
                  <a:pt x="150" y="299"/>
                </a:cubicBezTo>
                <a:cubicBezTo>
                  <a:pt x="185" y="303"/>
                  <a:pt x="228" y="301"/>
                  <a:pt x="261" y="287"/>
                </a:cubicBezTo>
                <a:cubicBezTo>
                  <a:pt x="297" y="272"/>
                  <a:pt x="295" y="224"/>
                  <a:pt x="308" y="192"/>
                </a:cubicBezTo>
                <a:cubicBezTo>
                  <a:pt x="324" y="192"/>
                  <a:pt x="339" y="194"/>
                  <a:pt x="345" y="211"/>
                </a:cubicBezTo>
                <a:cubicBezTo>
                  <a:pt x="351" y="229"/>
                  <a:pt x="354" y="246"/>
                  <a:pt x="364" y="262"/>
                </a:cubicBezTo>
                <a:cubicBezTo>
                  <a:pt x="385" y="300"/>
                  <a:pt x="426" y="302"/>
                  <a:pt x="464" y="300"/>
                </a:cubicBezTo>
                <a:cubicBezTo>
                  <a:pt x="485" y="299"/>
                  <a:pt x="505" y="296"/>
                  <a:pt x="523" y="286"/>
                </a:cubicBezTo>
                <a:cubicBezTo>
                  <a:pt x="539" y="278"/>
                  <a:pt x="551" y="263"/>
                  <a:pt x="560" y="246"/>
                </a:cubicBezTo>
                <a:cubicBezTo>
                  <a:pt x="571" y="227"/>
                  <a:pt x="578" y="206"/>
                  <a:pt x="582" y="185"/>
                </a:cubicBezTo>
                <a:cubicBezTo>
                  <a:pt x="586" y="166"/>
                  <a:pt x="589" y="145"/>
                  <a:pt x="582" y="128"/>
                </a:cubicBezTo>
                <a:cubicBezTo>
                  <a:pt x="582" y="127"/>
                  <a:pt x="583" y="127"/>
                  <a:pt x="583" y="127"/>
                </a:cubicBezTo>
                <a:cubicBezTo>
                  <a:pt x="615" y="118"/>
                  <a:pt x="614" y="86"/>
                  <a:pt x="611" y="57"/>
                </a:cubicBezTo>
                <a:close/>
                <a:moveTo>
                  <a:pt x="453" y="38"/>
                </a:moveTo>
                <a:cubicBezTo>
                  <a:pt x="460" y="30"/>
                  <a:pt x="465" y="19"/>
                  <a:pt x="475" y="14"/>
                </a:cubicBezTo>
                <a:cubicBezTo>
                  <a:pt x="490" y="5"/>
                  <a:pt x="517" y="22"/>
                  <a:pt x="530" y="28"/>
                </a:cubicBezTo>
                <a:cubicBezTo>
                  <a:pt x="547" y="35"/>
                  <a:pt x="564" y="43"/>
                  <a:pt x="581" y="51"/>
                </a:cubicBezTo>
                <a:cubicBezTo>
                  <a:pt x="561" y="51"/>
                  <a:pt x="540" y="51"/>
                  <a:pt x="519" y="51"/>
                </a:cubicBezTo>
                <a:cubicBezTo>
                  <a:pt x="512" y="42"/>
                  <a:pt x="503" y="36"/>
                  <a:pt x="492" y="37"/>
                </a:cubicBezTo>
                <a:cubicBezTo>
                  <a:pt x="482" y="37"/>
                  <a:pt x="475" y="44"/>
                  <a:pt x="469" y="51"/>
                </a:cubicBezTo>
                <a:cubicBezTo>
                  <a:pt x="458" y="51"/>
                  <a:pt x="448" y="51"/>
                  <a:pt x="437" y="51"/>
                </a:cubicBezTo>
                <a:cubicBezTo>
                  <a:pt x="443" y="48"/>
                  <a:pt x="448" y="43"/>
                  <a:pt x="453" y="38"/>
                </a:cubicBezTo>
                <a:close/>
                <a:moveTo>
                  <a:pt x="500" y="51"/>
                </a:moveTo>
                <a:cubicBezTo>
                  <a:pt x="495" y="51"/>
                  <a:pt x="489" y="51"/>
                  <a:pt x="483" y="51"/>
                </a:cubicBezTo>
                <a:cubicBezTo>
                  <a:pt x="485" y="51"/>
                  <a:pt x="487" y="50"/>
                  <a:pt x="489" y="50"/>
                </a:cubicBezTo>
                <a:cubicBezTo>
                  <a:pt x="494" y="48"/>
                  <a:pt x="497" y="49"/>
                  <a:pt x="500" y="51"/>
                </a:cubicBezTo>
                <a:close/>
                <a:moveTo>
                  <a:pt x="572" y="193"/>
                </a:moveTo>
                <a:cubicBezTo>
                  <a:pt x="567" y="213"/>
                  <a:pt x="559" y="233"/>
                  <a:pt x="548" y="250"/>
                </a:cubicBezTo>
                <a:cubicBezTo>
                  <a:pt x="524" y="288"/>
                  <a:pt x="482" y="291"/>
                  <a:pt x="441" y="291"/>
                </a:cubicBezTo>
                <a:cubicBezTo>
                  <a:pt x="423" y="291"/>
                  <a:pt x="404" y="289"/>
                  <a:pt x="388" y="278"/>
                </a:cubicBezTo>
                <a:cubicBezTo>
                  <a:pt x="371" y="266"/>
                  <a:pt x="363" y="245"/>
                  <a:pt x="358" y="226"/>
                </a:cubicBezTo>
                <a:cubicBezTo>
                  <a:pt x="354" y="215"/>
                  <a:pt x="352" y="203"/>
                  <a:pt x="343" y="195"/>
                </a:cubicBezTo>
                <a:cubicBezTo>
                  <a:pt x="334" y="187"/>
                  <a:pt x="319" y="187"/>
                  <a:pt x="307" y="188"/>
                </a:cubicBezTo>
                <a:cubicBezTo>
                  <a:pt x="306" y="187"/>
                  <a:pt x="305" y="187"/>
                  <a:pt x="304" y="188"/>
                </a:cubicBezTo>
                <a:cubicBezTo>
                  <a:pt x="303" y="188"/>
                  <a:pt x="301" y="188"/>
                  <a:pt x="300" y="189"/>
                </a:cubicBezTo>
                <a:cubicBezTo>
                  <a:pt x="298" y="189"/>
                  <a:pt x="298" y="191"/>
                  <a:pt x="300" y="191"/>
                </a:cubicBezTo>
                <a:cubicBezTo>
                  <a:pt x="300" y="191"/>
                  <a:pt x="301" y="191"/>
                  <a:pt x="301" y="191"/>
                </a:cubicBezTo>
                <a:cubicBezTo>
                  <a:pt x="282" y="216"/>
                  <a:pt x="292" y="261"/>
                  <a:pt x="261" y="278"/>
                </a:cubicBezTo>
                <a:cubicBezTo>
                  <a:pt x="245" y="286"/>
                  <a:pt x="224" y="288"/>
                  <a:pt x="206" y="290"/>
                </a:cubicBezTo>
                <a:cubicBezTo>
                  <a:pt x="189" y="292"/>
                  <a:pt x="172" y="292"/>
                  <a:pt x="156" y="291"/>
                </a:cubicBezTo>
                <a:cubicBezTo>
                  <a:pt x="116" y="288"/>
                  <a:pt x="84" y="267"/>
                  <a:pt x="66" y="232"/>
                </a:cubicBezTo>
                <a:cubicBezTo>
                  <a:pt x="50" y="200"/>
                  <a:pt x="50" y="164"/>
                  <a:pt x="42" y="131"/>
                </a:cubicBezTo>
                <a:cubicBezTo>
                  <a:pt x="43" y="130"/>
                  <a:pt x="43" y="128"/>
                  <a:pt x="41" y="127"/>
                </a:cubicBezTo>
                <a:cubicBezTo>
                  <a:pt x="34" y="126"/>
                  <a:pt x="28" y="128"/>
                  <a:pt x="21" y="125"/>
                </a:cubicBezTo>
                <a:cubicBezTo>
                  <a:pt x="14" y="121"/>
                  <a:pt x="11" y="114"/>
                  <a:pt x="9" y="107"/>
                </a:cubicBezTo>
                <a:cubicBezTo>
                  <a:pt x="6" y="97"/>
                  <a:pt x="6" y="80"/>
                  <a:pt x="12" y="70"/>
                </a:cubicBezTo>
                <a:cubicBezTo>
                  <a:pt x="12" y="70"/>
                  <a:pt x="12" y="70"/>
                  <a:pt x="13" y="70"/>
                </a:cubicBezTo>
                <a:cubicBezTo>
                  <a:pt x="34" y="76"/>
                  <a:pt x="59" y="71"/>
                  <a:pt x="81" y="70"/>
                </a:cubicBezTo>
                <a:cubicBezTo>
                  <a:pt x="106" y="69"/>
                  <a:pt x="130" y="68"/>
                  <a:pt x="154" y="67"/>
                </a:cubicBezTo>
                <a:cubicBezTo>
                  <a:pt x="205" y="65"/>
                  <a:pt x="255" y="64"/>
                  <a:pt x="306" y="64"/>
                </a:cubicBezTo>
                <a:cubicBezTo>
                  <a:pt x="375" y="63"/>
                  <a:pt x="444" y="63"/>
                  <a:pt x="512" y="63"/>
                </a:cubicBezTo>
                <a:cubicBezTo>
                  <a:pt x="514" y="64"/>
                  <a:pt x="516" y="64"/>
                  <a:pt x="518" y="63"/>
                </a:cubicBezTo>
                <a:cubicBezTo>
                  <a:pt x="546" y="64"/>
                  <a:pt x="575" y="64"/>
                  <a:pt x="604" y="64"/>
                </a:cubicBezTo>
                <a:cubicBezTo>
                  <a:pt x="605" y="64"/>
                  <a:pt x="606" y="63"/>
                  <a:pt x="607" y="63"/>
                </a:cubicBezTo>
                <a:cubicBezTo>
                  <a:pt x="606" y="86"/>
                  <a:pt x="609" y="112"/>
                  <a:pt x="581" y="120"/>
                </a:cubicBezTo>
                <a:cubicBezTo>
                  <a:pt x="580" y="120"/>
                  <a:pt x="580" y="120"/>
                  <a:pt x="579" y="121"/>
                </a:cubicBezTo>
                <a:cubicBezTo>
                  <a:pt x="576" y="118"/>
                  <a:pt x="570" y="121"/>
                  <a:pt x="573" y="126"/>
                </a:cubicBezTo>
                <a:cubicBezTo>
                  <a:pt x="583" y="146"/>
                  <a:pt x="577" y="172"/>
                  <a:pt x="572" y="1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12" name="Freeform 2547"/>
          <p:cNvSpPr>
            <a:spLocks/>
          </p:cNvSpPr>
          <p:nvPr/>
        </p:nvSpPr>
        <p:spPr bwMode="auto">
          <a:xfrm>
            <a:off x="2185987" y="5135563"/>
            <a:ext cx="269875" cy="107950"/>
          </a:xfrm>
          <a:custGeom>
            <a:avLst/>
            <a:gdLst>
              <a:gd name="T0" fmla="*/ 0 w 176"/>
              <a:gd name="T1" fmla="*/ 70 h 70"/>
              <a:gd name="T2" fmla="*/ 38 w 176"/>
              <a:gd name="T3" fmla="*/ 56 h 70"/>
              <a:gd name="T4" fmla="*/ 92 w 176"/>
              <a:gd name="T5" fmla="*/ 28 h 70"/>
              <a:gd name="T6" fmla="*/ 144 w 176"/>
              <a:gd name="T7" fmla="*/ 12 h 70"/>
              <a:gd name="T8" fmla="*/ 167 w 176"/>
              <a:gd name="T9" fmla="*/ 47 h 70"/>
              <a:gd name="T10" fmla="*/ 176 w 176"/>
              <a:gd name="T11" fmla="*/ 47 h 70"/>
              <a:gd name="T12" fmla="*/ 157 w 176"/>
              <a:gd name="T13" fmla="*/ 6 h 70"/>
              <a:gd name="T14" fmla="*/ 109 w 176"/>
              <a:gd name="T15" fmla="*/ 12 h 70"/>
              <a:gd name="T16" fmla="*/ 0 w 176"/>
              <a:gd name="T17" fmla="*/ 69 h 70"/>
              <a:gd name="T18" fmla="*/ 0 w 176"/>
              <a:gd name="T19" fmla="*/ 7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6" h="70">
                <a:moveTo>
                  <a:pt x="0" y="70"/>
                </a:moveTo>
                <a:cubicBezTo>
                  <a:pt x="13" y="70"/>
                  <a:pt x="26" y="62"/>
                  <a:pt x="38" y="56"/>
                </a:cubicBezTo>
                <a:cubicBezTo>
                  <a:pt x="56" y="47"/>
                  <a:pt x="74" y="37"/>
                  <a:pt x="92" y="28"/>
                </a:cubicBezTo>
                <a:cubicBezTo>
                  <a:pt x="108" y="20"/>
                  <a:pt x="126" y="12"/>
                  <a:pt x="144" y="12"/>
                </a:cubicBezTo>
                <a:cubicBezTo>
                  <a:pt x="164" y="13"/>
                  <a:pt x="167" y="32"/>
                  <a:pt x="167" y="47"/>
                </a:cubicBezTo>
                <a:cubicBezTo>
                  <a:pt x="167" y="53"/>
                  <a:pt x="175" y="53"/>
                  <a:pt x="176" y="47"/>
                </a:cubicBezTo>
                <a:cubicBezTo>
                  <a:pt x="176" y="32"/>
                  <a:pt x="173" y="13"/>
                  <a:pt x="157" y="6"/>
                </a:cubicBezTo>
                <a:cubicBezTo>
                  <a:pt x="142" y="0"/>
                  <a:pt x="123" y="6"/>
                  <a:pt x="109" y="12"/>
                </a:cubicBezTo>
                <a:cubicBezTo>
                  <a:pt x="70" y="27"/>
                  <a:pt x="37" y="52"/>
                  <a:pt x="0" y="69"/>
                </a:cubicBezTo>
                <a:cubicBezTo>
                  <a:pt x="0" y="69"/>
                  <a:pt x="0" y="70"/>
                  <a:pt x="0" y="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13" name="Freeform 2548"/>
          <p:cNvSpPr>
            <a:spLocks noEditPoints="1"/>
          </p:cNvSpPr>
          <p:nvPr/>
        </p:nvSpPr>
        <p:spPr bwMode="auto">
          <a:xfrm>
            <a:off x="2686049" y="5294313"/>
            <a:ext cx="322263" cy="282575"/>
          </a:xfrm>
          <a:custGeom>
            <a:avLst/>
            <a:gdLst>
              <a:gd name="T0" fmla="*/ 29 w 210"/>
              <a:gd name="T1" fmla="*/ 130 h 184"/>
              <a:gd name="T2" fmla="*/ 195 w 210"/>
              <a:gd name="T3" fmla="*/ 4 h 184"/>
              <a:gd name="T4" fmla="*/ 92 w 210"/>
              <a:gd name="T5" fmla="*/ 168 h 184"/>
              <a:gd name="T6" fmla="*/ 177 w 210"/>
              <a:gd name="T7" fmla="*/ 46 h 184"/>
              <a:gd name="T8" fmla="*/ 200 w 210"/>
              <a:gd name="T9" fmla="*/ 44 h 184"/>
              <a:gd name="T10" fmla="*/ 144 w 210"/>
              <a:gd name="T11" fmla="*/ 158 h 184"/>
              <a:gd name="T12" fmla="*/ 35 w 210"/>
              <a:gd name="T13" fmla="*/ 95 h 184"/>
              <a:gd name="T14" fmla="*/ 200 w 210"/>
              <a:gd name="T15" fmla="*/ 48 h 184"/>
              <a:gd name="T16" fmla="*/ 73 w 210"/>
              <a:gd name="T17" fmla="*/ 40 h 184"/>
              <a:gd name="T18" fmla="*/ 170 w 210"/>
              <a:gd name="T19" fmla="*/ 27 h 184"/>
              <a:gd name="T20" fmla="*/ 35 w 210"/>
              <a:gd name="T21" fmla="*/ 43 h 184"/>
              <a:gd name="T22" fmla="*/ 153 w 210"/>
              <a:gd name="T23" fmla="*/ 39 h 184"/>
              <a:gd name="T24" fmla="*/ 114 w 210"/>
              <a:gd name="T25" fmla="*/ 137 h 184"/>
              <a:gd name="T26" fmla="*/ 103 w 210"/>
              <a:gd name="T27" fmla="*/ 111 h 184"/>
              <a:gd name="T28" fmla="*/ 96 w 210"/>
              <a:gd name="T29" fmla="*/ 82 h 184"/>
              <a:gd name="T30" fmla="*/ 120 w 210"/>
              <a:gd name="T31" fmla="*/ 92 h 184"/>
              <a:gd name="T32" fmla="*/ 136 w 210"/>
              <a:gd name="T33" fmla="*/ 51 h 184"/>
              <a:gd name="T34" fmla="*/ 81 w 210"/>
              <a:gd name="T35" fmla="*/ 137 h 184"/>
              <a:gd name="T36" fmla="*/ 57 w 210"/>
              <a:gd name="T37" fmla="*/ 115 h 184"/>
              <a:gd name="T38" fmla="*/ 74 w 210"/>
              <a:gd name="T39" fmla="*/ 117 h 184"/>
              <a:gd name="T40" fmla="*/ 137 w 210"/>
              <a:gd name="T41" fmla="*/ 117 h 184"/>
              <a:gd name="T42" fmla="*/ 139 w 210"/>
              <a:gd name="T43" fmla="*/ 34 h 184"/>
              <a:gd name="T44" fmla="*/ 117 w 210"/>
              <a:gd name="T45" fmla="*/ 33 h 184"/>
              <a:gd name="T46" fmla="*/ 108 w 210"/>
              <a:gd name="T47" fmla="*/ 33 h 184"/>
              <a:gd name="T48" fmla="*/ 106 w 210"/>
              <a:gd name="T49" fmla="*/ 25 h 184"/>
              <a:gd name="T50" fmla="*/ 58 w 210"/>
              <a:gd name="T51" fmla="*/ 95 h 184"/>
              <a:gd name="T52" fmla="*/ 72 w 210"/>
              <a:gd name="T53" fmla="*/ 134 h 184"/>
              <a:gd name="T54" fmla="*/ 180 w 210"/>
              <a:gd name="T55" fmla="*/ 82 h 184"/>
              <a:gd name="T56" fmla="*/ 180 w 210"/>
              <a:gd name="T57" fmla="*/ 82 h 184"/>
              <a:gd name="T58" fmla="*/ 142 w 210"/>
              <a:gd name="T59" fmla="*/ 69 h 184"/>
              <a:gd name="T60" fmla="*/ 153 w 210"/>
              <a:gd name="T61" fmla="*/ 51 h 184"/>
              <a:gd name="T62" fmla="*/ 63 w 210"/>
              <a:gd name="T63" fmla="*/ 27 h 184"/>
              <a:gd name="T64" fmla="*/ 32 w 210"/>
              <a:gd name="T65" fmla="*/ 53 h 184"/>
              <a:gd name="T66" fmla="*/ 30 w 210"/>
              <a:gd name="T67" fmla="*/ 86 h 184"/>
              <a:gd name="T68" fmla="*/ 142 w 210"/>
              <a:gd name="T69" fmla="*/ 148 h 184"/>
              <a:gd name="T70" fmla="*/ 180 w 210"/>
              <a:gd name="T71" fmla="*/ 68 h 184"/>
              <a:gd name="T72" fmla="*/ 145 w 210"/>
              <a:gd name="T73" fmla="*/ 87 h 184"/>
              <a:gd name="T74" fmla="*/ 152 w 210"/>
              <a:gd name="T75" fmla="*/ 66 h 184"/>
              <a:gd name="T76" fmla="*/ 85 w 210"/>
              <a:gd name="T77" fmla="*/ 25 h 184"/>
              <a:gd name="T78" fmla="*/ 22 w 210"/>
              <a:gd name="T79" fmla="*/ 86 h 184"/>
              <a:gd name="T80" fmla="*/ 41 w 210"/>
              <a:gd name="T81" fmla="*/ 90 h 184"/>
              <a:gd name="T82" fmla="*/ 47 w 210"/>
              <a:gd name="T83" fmla="*/ 122 h 184"/>
              <a:gd name="T84" fmla="*/ 78 w 210"/>
              <a:gd name="T85" fmla="*/ 160 h 184"/>
              <a:gd name="T86" fmla="*/ 193 w 210"/>
              <a:gd name="T87" fmla="*/ 66 h 184"/>
              <a:gd name="T88" fmla="*/ 176 w 210"/>
              <a:gd name="T89" fmla="*/ 58 h 184"/>
              <a:gd name="T90" fmla="*/ 168 w 210"/>
              <a:gd name="T91" fmla="*/ 60 h 184"/>
              <a:gd name="T92" fmla="*/ 168 w 210"/>
              <a:gd name="T93" fmla="*/ 50 h 184"/>
              <a:gd name="T94" fmla="*/ 184 w 210"/>
              <a:gd name="T95" fmla="*/ 15 h 184"/>
              <a:gd name="T96" fmla="*/ 21 w 210"/>
              <a:gd name="T97" fmla="*/ 39 h 184"/>
              <a:gd name="T98" fmla="*/ 37 w 210"/>
              <a:gd name="T99" fmla="*/ 122 h 184"/>
              <a:gd name="T100" fmla="*/ 149 w 210"/>
              <a:gd name="T101" fmla="*/ 160 h 184"/>
              <a:gd name="T102" fmla="*/ 160 w 210"/>
              <a:gd name="T103" fmla="*/ 152 h 184"/>
              <a:gd name="T104" fmla="*/ 182 w 210"/>
              <a:gd name="T105" fmla="*/ 112 h 184"/>
              <a:gd name="T106" fmla="*/ 197 w 210"/>
              <a:gd name="T107" fmla="*/ 34 h 184"/>
              <a:gd name="T108" fmla="*/ 195 w 210"/>
              <a:gd name="T109" fmla="*/ 17 h 184"/>
              <a:gd name="T110" fmla="*/ 42 w 210"/>
              <a:gd name="T111" fmla="*/ 22 h 184"/>
              <a:gd name="T112" fmla="*/ 14 w 210"/>
              <a:gd name="T113" fmla="*/ 44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0" h="184">
                <a:moveTo>
                  <a:pt x="195" y="4"/>
                </a:moveTo>
                <a:cubicBezTo>
                  <a:pt x="195" y="4"/>
                  <a:pt x="195" y="5"/>
                  <a:pt x="195" y="5"/>
                </a:cubicBezTo>
                <a:cubicBezTo>
                  <a:pt x="195" y="5"/>
                  <a:pt x="194" y="5"/>
                  <a:pt x="193" y="5"/>
                </a:cubicBezTo>
                <a:cubicBezTo>
                  <a:pt x="160" y="4"/>
                  <a:pt x="127" y="3"/>
                  <a:pt x="95" y="5"/>
                </a:cubicBezTo>
                <a:cubicBezTo>
                  <a:pt x="68" y="6"/>
                  <a:pt x="36" y="9"/>
                  <a:pt x="12" y="23"/>
                </a:cubicBezTo>
                <a:cubicBezTo>
                  <a:pt x="12" y="22"/>
                  <a:pt x="12" y="21"/>
                  <a:pt x="12" y="21"/>
                </a:cubicBezTo>
                <a:cubicBezTo>
                  <a:pt x="12" y="19"/>
                  <a:pt x="10" y="19"/>
                  <a:pt x="10" y="20"/>
                </a:cubicBezTo>
                <a:cubicBezTo>
                  <a:pt x="0" y="56"/>
                  <a:pt x="11" y="98"/>
                  <a:pt x="29" y="130"/>
                </a:cubicBezTo>
                <a:cubicBezTo>
                  <a:pt x="45" y="158"/>
                  <a:pt x="71" y="178"/>
                  <a:pt x="102" y="181"/>
                </a:cubicBezTo>
                <a:cubicBezTo>
                  <a:pt x="102" y="183"/>
                  <a:pt x="104" y="184"/>
                  <a:pt x="105" y="183"/>
                </a:cubicBezTo>
                <a:cubicBezTo>
                  <a:pt x="107" y="183"/>
                  <a:pt x="109" y="182"/>
                  <a:pt x="110" y="181"/>
                </a:cubicBezTo>
                <a:cubicBezTo>
                  <a:pt x="114" y="181"/>
                  <a:pt x="118" y="181"/>
                  <a:pt x="121" y="181"/>
                </a:cubicBezTo>
                <a:cubicBezTo>
                  <a:pt x="159" y="176"/>
                  <a:pt x="184" y="146"/>
                  <a:pt x="197" y="113"/>
                </a:cubicBezTo>
                <a:cubicBezTo>
                  <a:pt x="205" y="94"/>
                  <a:pt x="208" y="74"/>
                  <a:pt x="209" y="54"/>
                </a:cubicBezTo>
                <a:cubicBezTo>
                  <a:pt x="210" y="38"/>
                  <a:pt x="210" y="16"/>
                  <a:pt x="201" y="2"/>
                </a:cubicBezTo>
                <a:cubicBezTo>
                  <a:pt x="200" y="0"/>
                  <a:pt x="195" y="1"/>
                  <a:pt x="195" y="4"/>
                </a:cubicBezTo>
                <a:close/>
                <a:moveTo>
                  <a:pt x="92" y="168"/>
                </a:moveTo>
                <a:cubicBezTo>
                  <a:pt x="94" y="167"/>
                  <a:pt x="96" y="165"/>
                  <a:pt x="98" y="163"/>
                </a:cubicBezTo>
                <a:cubicBezTo>
                  <a:pt x="98" y="164"/>
                  <a:pt x="97" y="165"/>
                  <a:pt x="97" y="166"/>
                </a:cubicBezTo>
                <a:cubicBezTo>
                  <a:pt x="95" y="168"/>
                  <a:pt x="98" y="171"/>
                  <a:pt x="101" y="169"/>
                </a:cubicBezTo>
                <a:cubicBezTo>
                  <a:pt x="102" y="168"/>
                  <a:pt x="104" y="167"/>
                  <a:pt x="106" y="166"/>
                </a:cubicBezTo>
                <a:cubicBezTo>
                  <a:pt x="107" y="166"/>
                  <a:pt x="108" y="166"/>
                  <a:pt x="108" y="167"/>
                </a:cubicBezTo>
                <a:cubicBezTo>
                  <a:pt x="108" y="168"/>
                  <a:pt x="107" y="169"/>
                  <a:pt x="106" y="170"/>
                </a:cubicBezTo>
                <a:cubicBezTo>
                  <a:pt x="101" y="170"/>
                  <a:pt x="96" y="170"/>
                  <a:pt x="92" y="168"/>
                </a:cubicBezTo>
                <a:close/>
                <a:moveTo>
                  <a:pt x="24" y="26"/>
                </a:moveTo>
                <a:cubicBezTo>
                  <a:pt x="24" y="26"/>
                  <a:pt x="25" y="25"/>
                  <a:pt x="26" y="25"/>
                </a:cubicBezTo>
                <a:cubicBezTo>
                  <a:pt x="25" y="27"/>
                  <a:pt x="23" y="28"/>
                  <a:pt x="22" y="29"/>
                </a:cubicBezTo>
                <a:cubicBezTo>
                  <a:pt x="15" y="35"/>
                  <a:pt x="21" y="30"/>
                  <a:pt x="22" y="28"/>
                </a:cubicBezTo>
                <a:cubicBezTo>
                  <a:pt x="23" y="27"/>
                  <a:pt x="23" y="26"/>
                  <a:pt x="24" y="26"/>
                </a:cubicBezTo>
                <a:close/>
                <a:moveTo>
                  <a:pt x="185" y="33"/>
                </a:moveTo>
                <a:cubicBezTo>
                  <a:pt x="182" y="37"/>
                  <a:pt x="180" y="41"/>
                  <a:pt x="178" y="45"/>
                </a:cubicBezTo>
                <a:cubicBezTo>
                  <a:pt x="177" y="45"/>
                  <a:pt x="177" y="45"/>
                  <a:pt x="177" y="46"/>
                </a:cubicBezTo>
                <a:cubicBezTo>
                  <a:pt x="177" y="44"/>
                  <a:pt x="178" y="42"/>
                  <a:pt x="179" y="40"/>
                </a:cubicBezTo>
                <a:cubicBezTo>
                  <a:pt x="181" y="38"/>
                  <a:pt x="183" y="35"/>
                  <a:pt x="185" y="33"/>
                </a:cubicBezTo>
                <a:close/>
                <a:moveTo>
                  <a:pt x="200" y="44"/>
                </a:moveTo>
                <a:cubicBezTo>
                  <a:pt x="199" y="43"/>
                  <a:pt x="198" y="43"/>
                  <a:pt x="197" y="43"/>
                </a:cubicBezTo>
                <a:cubicBezTo>
                  <a:pt x="196" y="44"/>
                  <a:pt x="195" y="44"/>
                  <a:pt x="194" y="45"/>
                </a:cubicBezTo>
                <a:cubicBezTo>
                  <a:pt x="194" y="45"/>
                  <a:pt x="194" y="45"/>
                  <a:pt x="194" y="44"/>
                </a:cubicBezTo>
                <a:cubicBezTo>
                  <a:pt x="196" y="42"/>
                  <a:pt x="198" y="39"/>
                  <a:pt x="199" y="36"/>
                </a:cubicBezTo>
                <a:cubicBezTo>
                  <a:pt x="200" y="38"/>
                  <a:pt x="200" y="41"/>
                  <a:pt x="200" y="44"/>
                </a:cubicBezTo>
                <a:close/>
                <a:moveTo>
                  <a:pt x="187" y="90"/>
                </a:moveTo>
                <a:cubicBezTo>
                  <a:pt x="187" y="91"/>
                  <a:pt x="186" y="93"/>
                  <a:pt x="186" y="94"/>
                </a:cubicBezTo>
                <a:cubicBezTo>
                  <a:pt x="185" y="94"/>
                  <a:pt x="185" y="95"/>
                  <a:pt x="184" y="95"/>
                </a:cubicBezTo>
                <a:cubicBezTo>
                  <a:pt x="185" y="93"/>
                  <a:pt x="186" y="92"/>
                  <a:pt x="187" y="90"/>
                </a:cubicBezTo>
                <a:close/>
                <a:moveTo>
                  <a:pt x="155" y="151"/>
                </a:moveTo>
                <a:cubicBezTo>
                  <a:pt x="151" y="154"/>
                  <a:pt x="147" y="157"/>
                  <a:pt x="143" y="159"/>
                </a:cubicBezTo>
                <a:cubicBezTo>
                  <a:pt x="143" y="159"/>
                  <a:pt x="143" y="158"/>
                  <a:pt x="143" y="158"/>
                </a:cubicBezTo>
                <a:cubicBezTo>
                  <a:pt x="144" y="158"/>
                  <a:pt x="144" y="158"/>
                  <a:pt x="144" y="158"/>
                </a:cubicBezTo>
                <a:cubicBezTo>
                  <a:pt x="149" y="155"/>
                  <a:pt x="153" y="151"/>
                  <a:pt x="156" y="148"/>
                </a:cubicBezTo>
                <a:cubicBezTo>
                  <a:pt x="157" y="147"/>
                  <a:pt x="157" y="147"/>
                  <a:pt x="157" y="147"/>
                </a:cubicBezTo>
                <a:cubicBezTo>
                  <a:pt x="156" y="148"/>
                  <a:pt x="156" y="149"/>
                  <a:pt x="155" y="149"/>
                </a:cubicBezTo>
                <a:cubicBezTo>
                  <a:pt x="155" y="150"/>
                  <a:pt x="155" y="150"/>
                  <a:pt x="155" y="151"/>
                </a:cubicBezTo>
                <a:close/>
                <a:moveTo>
                  <a:pt x="36" y="110"/>
                </a:moveTo>
                <a:cubicBezTo>
                  <a:pt x="36" y="111"/>
                  <a:pt x="36" y="111"/>
                  <a:pt x="36" y="112"/>
                </a:cubicBezTo>
                <a:cubicBezTo>
                  <a:pt x="32" y="107"/>
                  <a:pt x="30" y="100"/>
                  <a:pt x="31" y="95"/>
                </a:cubicBezTo>
                <a:cubicBezTo>
                  <a:pt x="32" y="96"/>
                  <a:pt x="34" y="96"/>
                  <a:pt x="35" y="95"/>
                </a:cubicBezTo>
                <a:cubicBezTo>
                  <a:pt x="36" y="95"/>
                  <a:pt x="36" y="94"/>
                  <a:pt x="36" y="94"/>
                </a:cubicBezTo>
                <a:cubicBezTo>
                  <a:pt x="36" y="95"/>
                  <a:pt x="36" y="95"/>
                  <a:pt x="36" y="95"/>
                </a:cubicBezTo>
                <a:cubicBezTo>
                  <a:pt x="35" y="100"/>
                  <a:pt x="35" y="105"/>
                  <a:pt x="36" y="110"/>
                </a:cubicBezTo>
                <a:close/>
                <a:moveTo>
                  <a:pt x="190" y="52"/>
                </a:moveTo>
                <a:cubicBezTo>
                  <a:pt x="188" y="56"/>
                  <a:pt x="185" y="61"/>
                  <a:pt x="183" y="66"/>
                </a:cubicBezTo>
                <a:cubicBezTo>
                  <a:pt x="185" y="61"/>
                  <a:pt x="187" y="57"/>
                  <a:pt x="189" y="52"/>
                </a:cubicBezTo>
                <a:cubicBezTo>
                  <a:pt x="190" y="52"/>
                  <a:pt x="190" y="52"/>
                  <a:pt x="190" y="52"/>
                </a:cubicBezTo>
                <a:close/>
                <a:moveTo>
                  <a:pt x="200" y="48"/>
                </a:moveTo>
                <a:cubicBezTo>
                  <a:pt x="200" y="51"/>
                  <a:pt x="200" y="54"/>
                  <a:pt x="200" y="57"/>
                </a:cubicBezTo>
                <a:cubicBezTo>
                  <a:pt x="200" y="56"/>
                  <a:pt x="198" y="55"/>
                  <a:pt x="197" y="56"/>
                </a:cubicBezTo>
                <a:cubicBezTo>
                  <a:pt x="194" y="60"/>
                  <a:pt x="191" y="65"/>
                  <a:pt x="187" y="69"/>
                </a:cubicBezTo>
                <a:cubicBezTo>
                  <a:pt x="191" y="61"/>
                  <a:pt x="194" y="54"/>
                  <a:pt x="200" y="48"/>
                </a:cubicBezTo>
                <a:cubicBezTo>
                  <a:pt x="200" y="48"/>
                  <a:pt x="200" y="48"/>
                  <a:pt x="200" y="48"/>
                </a:cubicBezTo>
                <a:close/>
                <a:moveTo>
                  <a:pt x="81" y="34"/>
                </a:moveTo>
                <a:cubicBezTo>
                  <a:pt x="80" y="35"/>
                  <a:pt x="80" y="35"/>
                  <a:pt x="79" y="36"/>
                </a:cubicBezTo>
                <a:cubicBezTo>
                  <a:pt x="77" y="37"/>
                  <a:pt x="75" y="38"/>
                  <a:pt x="73" y="40"/>
                </a:cubicBezTo>
                <a:cubicBezTo>
                  <a:pt x="73" y="38"/>
                  <a:pt x="74" y="37"/>
                  <a:pt x="75" y="36"/>
                </a:cubicBezTo>
                <a:cubicBezTo>
                  <a:pt x="76" y="35"/>
                  <a:pt x="78" y="33"/>
                  <a:pt x="79" y="31"/>
                </a:cubicBezTo>
                <a:cubicBezTo>
                  <a:pt x="79" y="32"/>
                  <a:pt x="80" y="34"/>
                  <a:pt x="81" y="34"/>
                </a:cubicBezTo>
                <a:close/>
                <a:moveTo>
                  <a:pt x="172" y="27"/>
                </a:moveTo>
                <a:cubicBezTo>
                  <a:pt x="170" y="30"/>
                  <a:pt x="168" y="32"/>
                  <a:pt x="166" y="36"/>
                </a:cubicBezTo>
                <a:cubicBezTo>
                  <a:pt x="163" y="37"/>
                  <a:pt x="161" y="39"/>
                  <a:pt x="159" y="41"/>
                </a:cubicBezTo>
                <a:cubicBezTo>
                  <a:pt x="160" y="39"/>
                  <a:pt x="160" y="38"/>
                  <a:pt x="161" y="36"/>
                </a:cubicBezTo>
                <a:cubicBezTo>
                  <a:pt x="164" y="33"/>
                  <a:pt x="167" y="30"/>
                  <a:pt x="170" y="27"/>
                </a:cubicBezTo>
                <a:cubicBezTo>
                  <a:pt x="170" y="27"/>
                  <a:pt x="171" y="27"/>
                  <a:pt x="172" y="27"/>
                </a:cubicBezTo>
                <a:close/>
                <a:moveTo>
                  <a:pt x="101" y="146"/>
                </a:moveTo>
                <a:cubicBezTo>
                  <a:pt x="101" y="146"/>
                  <a:pt x="101" y="146"/>
                  <a:pt x="101" y="146"/>
                </a:cubicBezTo>
                <a:cubicBezTo>
                  <a:pt x="102" y="145"/>
                  <a:pt x="103" y="144"/>
                  <a:pt x="105" y="143"/>
                </a:cubicBezTo>
                <a:cubicBezTo>
                  <a:pt x="104" y="143"/>
                  <a:pt x="104" y="144"/>
                  <a:pt x="103" y="145"/>
                </a:cubicBezTo>
                <a:cubicBezTo>
                  <a:pt x="103" y="145"/>
                  <a:pt x="102" y="146"/>
                  <a:pt x="101" y="146"/>
                </a:cubicBezTo>
                <a:close/>
                <a:moveTo>
                  <a:pt x="26" y="51"/>
                </a:moveTo>
                <a:cubicBezTo>
                  <a:pt x="29" y="48"/>
                  <a:pt x="31" y="45"/>
                  <a:pt x="35" y="43"/>
                </a:cubicBezTo>
                <a:cubicBezTo>
                  <a:pt x="34" y="44"/>
                  <a:pt x="34" y="46"/>
                  <a:pt x="34" y="48"/>
                </a:cubicBezTo>
                <a:cubicBezTo>
                  <a:pt x="31" y="50"/>
                  <a:pt x="29" y="52"/>
                  <a:pt x="27" y="53"/>
                </a:cubicBezTo>
                <a:cubicBezTo>
                  <a:pt x="27" y="52"/>
                  <a:pt x="26" y="52"/>
                  <a:pt x="26" y="51"/>
                </a:cubicBezTo>
                <a:close/>
                <a:moveTo>
                  <a:pt x="154" y="34"/>
                </a:moveTo>
                <a:cubicBezTo>
                  <a:pt x="156" y="32"/>
                  <a:pt x="160" y="30"/>
                  <a:pt x="163" y="29"/>
                </a:cubicBezTo>
                <a:cubicBezTo>
                  <a:pt x="162" y="31"/>
                  <a:pt x="160" y="33"/>
                  <a:pt x="159" y="35"/>
                </a:cubicBezTo>
                <a:cubicBezTo>
                  <a:pt x="158" y="36"/>
                  <a:pt x="157" y="37"/>
                  <a:pt x="155" y="39"/>
                </a:cubicBezTo>
                <a:cubicBezTo>
                  <a:pt x="155" y="38"/>
                  <a:pt x="154" y="38"/>
                  <a:pt x="153" y="39"/>
                </a:cubicBezTo>
                <a:cubicBezTo>
                  <a:pt x="152" y="40"/>
                  <a:pt x="151" y="41"/>
                  <a:pt x="150" y="42"/>
                </a:cubicBezTo>
                <a:cubicBezTo>
                  <a:pt x="149" y="42"/>
                  <a:pt x="148" y="42"/>
                  <a:pt x="147" y="42"/>
                </a:cubicBezTo>
                <a:cubicBezTo>
                  <a:pt x="146" y="43"/>
                  <a:pt x="145" y="43"/>
                  <a:pt x="145" y="44"/>
                </a:cubicBezTo>
                <a:cubicBezTo>
                  <a:pt x="145" y="43"/>
                  <a:pt x="145" y="42"/>
                  <a:pt x="145" y="42"/>
                </a:cubicBezTo>
                <a:cubicBezTo>
                  <a:pt x="146" y="39"/>
                  <a:pt x="148" y="37"/>
                  <a:pt x="150" y="34"/>
                </a:cubicBezTo>
                <a:cubicBezTo>
                  <a:pt x="151" y="35"/>
                  <a:pt x="153" y="35"/>
                  <a:pt x="154" y="34"/>
                </a:cubicBezTo>
                <a:close/>
                <a:moveTo>
                  <a:pt x="115" y="137"/>
                </a:moveTo>
                <a:cubicBezTo>
                  <a:pt x="115" y="137"/>
                  <a:pt x="114" y="137"/>
                  <a:pt x="114" y="137"/>
                </a:cubicBezTo>
                <a:cubicBezTo>
                  <a:pt x="113" y="138"/>
                  <a:pt x="113" y="139"/>
                  <a:pt x="112" y="139"/>
                </a:cubicBezTo>
                <a:cubicBezTo>
                  <a:pt x="111" y="140"/>
                  <a:pt x="111" y="141"/>
                  <a:pt x="110" y="141"/>
                </a:cubicBezTo>
                <a:cubicBezTo>
                  <a:pt x="112" y="137"/>
                  <a:pt x="113" y="133"/>
                  <a:pt x="115" y="129"/>
                </a:cubicBezTo>
                <a:cubicBezTo>
                  <a:pt x="116" y="129"/>
                  <a:pt x="116" y="129"/>
                  <a:pt x="116" y="128"/>
                </a:cubicBezTo>
                <a:cubicBezTo>
                  <a:pt x="118" y="126"/>
                  <a:pt x="119" y="125"/>
                  <a:pt x="121" y="123"/>
                </a:cubicBezTo>
                <a:cubicBezTo>
                  <a:pt x="120" y="126"/>
                  <a:pt x="119" y="129"/>
                  <a:pt x="119" y="133"/>
                </a:cubicBezTo>
                <a:cubicBezTo>
                  <a:pt x="118" y="134"/>
                  <a:pt x="117" y="135"/>
                  <a:pt x="115" y="137"/>
                </a:cubicBezTo>
                <a:close/>
                <a:moveTo>
                  <a:pt x="103" y="111"/>
                </a:moveTo>
                <a:cubicBezTo>
                  <a:pt x="101" y="114"/>
                  <a:pt x="98" y="118"/>
                  <a:pt x="95" y="121"/>
                </a:cubicBezTo>
                <a:cubicBezTo>
                  <a:pt x="94" y="121"/>
                  <a:pt x="92" y="121"/>
                  <a:pt x="91" y="120"/>
                </a:cubicBezTo>
                <a:cubicBezTo>
                  <a:pt x="97" y="112"/>
                  <a:pt x="102" y="104"/>
                  <a:pt x="107" y="96"/>
                </a:cubicBezTo>
                <a:cubicBezTo>
                  <a:pt x="107" y="97"/>
                  <a:pt x="107" y="98"/>
                  <a:pt x="107" y="99"/>
                </a:cubicBezTo>
                <a:cubicBezTo>
                  <a:pt x="107" y="99"/>
                  <a:pt x="107" y="100"/>
                  <a:pt x="107" y="100"/>
                </a:cubicBezTo>
                <a:cubicBezTo>
                  <a:pt x="105" y="103"/>
                  <a:pt x="104" y="105"/>
                  <a:pt x="103" y="108"/>
                </a:cubicBezTo>
                <a:cubicBezTo>
                  <a:pt x="102" y="109"/>
                  <a:pt x="103" y="110"/>
                  <a:pt x="103" y="111"/>
                </a:cubicBezTo>
                <a:close/>
                <a:moveTo>
                  <a:pt x="96" y="82"/>
                </a:moveTo>
                <a:cubicBezTo>
                  <a:pt x="96" y="82"/>
                  <a:pt x="96" y="83"/>
                  <a:pt x="95" y="83"/>
                </a:cubicBezTo>
                <a:cubicBezTo>
                  <a:pt x="95" y="82"/>
                  <a:pt x="96" y="82"/>
                  <a:pt x="96" y="81"/>
                </a:cubicBezTo>
                <a:cubicBezTo>
                  <a:pt x="96" y="82"/>
                  <a:pt x="96" y="82"/>
                  <a:pt x="96" y="82"/>
                </a:cubicBezTo>
                <a:close/>
                <a:moveTo>
                  <a:pt x="121" y="93"/>
                </a:moveTo>
                <a:cubicBezTo>
                  <a:pt x="121" y="93"/>
                  <a:pt x="121" y="94"/>
                  <a:pt x="122" y="94"/>
                </a:cubicBezTo>
                <a:cubicBezTo>
                  <a:pt x="121" y="95"/>
                  <a:pt x="121" y="95"/>
                  <a:pt x="121" y="95"/>
                </a:cubicBezTo>
                <a:cubicBezTo>
                  <a:pt x="120" y="95"/>
                  <a:pt x="119" y="95"/>
                  <a:pt x="119" y="96"/>
                </a:cubicBezTo>
                <a:cubicBezTo>
                  <a:pt x="119" y="94"/>
                  <a:pt x="119" y="93"/>
                  <a:pt x="120" y="92"/>
                </a:cubicBezTo>
                <a:cubicBezTo>
                  <a:pt x="120" y="92"/>
                  <a:pt x="121" y="93"/>
                  <a:pt x="121" y="93"/>
                </a:cubicBezTo>
                <a:close/>
                <a:moveTo>
                  <a:pt x="136" y="51"/>
                </a:moveTo>
                <a:cubicBezTo>
                  <a:pt x="130" y="56"/>
                  <a:pt x="124" y="62"/>
                  <a:pt x="119" y="68"/>
                </a:cubicBezTo>
                <a:cubicBezTo>
                  <a:pt x="117" y="70"/>
                  <a:pt x="114" y="73"/>
                  <a:pt x="111" y="76"/>
                </a:cubicBezTo>
                <a:cubicBezTo>
                  <a:pt x="111" y="76"/>
                  <a:pt x="110" y="76"/>
                  <a:pt x="110" y="76"/>
                </a:cubicBezTo>
                <a:cubicBezTo>
                  <a:pt x="118" y="67"/>
                  <a:pt x="126" y="58"/>
                  <a:pt x="131" y="48"/>
                </a:cubicBezTo>
                <a:cubicBezTo>
                  <a:pt x="133" y="46"/>
                  <a:pt x="135" y="45"/>
                  <a:pt x="137" y="44"/>
                </a:cubicBezTo>
                <a:cubicBezTo>
                  <a:pt x="137" y="46"/>
                  <a:pt x="137" y="48"/>
                  <a:pt x="136" y="51"/>
                </a:cubicBezTo>
                <a:close/>
                <a:moveTo>
                  <a:pt x="86" y="111"/>
                </a:moveTo>
                <a:cubicBezTo>
                  <a:pt x="86" y="110"/>
                  <a:pt x="87" y="110"/>
                  <a:pt x="87" y="109"/>
                </a:cubicBezTo>
                <a:cubicBezTo>
                  <a:pt x="87" y="109"/>
                  <a:pt x="87" y="110"/>
                  <a:pt x="87" y="110"/>
                </a:cubicBezTo>
                <a:cubicBezTo>
                  <a:pt x="87" y="110"/>
                  <a:pt x="86" y="110"/>
                  <a:pt x="86" y="111"/>
                </a:cubicBezTo>
                <a:close/>
                <a:moveTo>
                  <a:pt x="81" y="137"/>
                </a:moveTo>
                <a:cubicBezTo>
                  <a:pt x="81" y="137"/>
                  <a:pt x="81" y="138"/>
                  <a:pt x="82" y="138"/>
                </a:cubicBezTo>
                <a:cubicBezTo>
                  <a:pt x="81" y="138"/>
                  <a:pt x="81" y="139"/>
                  <a:pt x="81" y="139"/>
                </a:cubicBezTo>
                <a:cubicBezTo>
                  <a:pt x="81" y="138"/>
                  <a:pt x="81" y="138"/>
                  <a:pt x="81" y="137"/>
                </a:cubicBezTo>
                <a:close/>
                <a:moveTo>
                  <a:pt x="115" y="42"/>
                </a:moveTo>
                <a:cubicBezTo>
                  <a:pt x="115" y="42"/>
                  <a:pt x="115" y="42"/>
                  <a:pt x="115" y="42"/>
                </a:cubicBezTo>
                <a:cubicBezTo>
                  <a:pt x="115" y="42"/>
                  <a:pt x="115" y="42"/>
                  <a:pt x="115" y="42"/>
                </a:cubicBezTo>
                <a:cubicBezTo>
                  <a:pt x="115" y="42"/>
                  <a:pt x="115" y="42"/>
                  <a:pt x="115" y="42"/>
                </a:cubicBezTo>
                <a:close/>
                <a:moveTo>
                  <a:pt x="57" y="115"/>
                </a:moveTo>
                <a:cubicBezTo>
                  <a:pt x="56" y="113"/>
                  <a:pt x="56" y="111"/>
                  <a:pt x="56" y="110"/>
                </a:cubicBezTo>
                <a:cubicBezTo>
                  <a:pt x="56" y="109"/>
                  <a:pt x="56" y="108"/>
                  <a:pt x="57" y="107"/>
                </a:cubicBezTo>
                <a:cubicBezTo>
                  <a:pt x="57" y="110"/>
                  <a:pt x="57" y="112"/>
                  <a:pt x="57" y="115"/>
                </a:cubicBezTo>
                <a:close/>
                <a:moveTo>
                  <a:pt x="74" y="93"/>
                </a:moveTo>
                <a:cubicBezTo>
                  <a:pt x="73" y="97"/>
                  <a:pt x="71" y="101"/>
                  <a:pt x="70" y="105"/>
                </a:cubicBezTo>
                <a:cubicBezTo>
                  <a:pt x="70" y="103"/>
                  <a:pt x="69" y="101"/>
                  <a:pt x="69" y="100"/>
                </a:cubicBezTo>
                <a:cubicBezTo>
                  <a:pt x="71" y="98"/>
                  <a:pt x="73" y="95"/>
                  <a:pt x="74" y="93"/>
                </a:cubicBezTo>
                <a:close/>
                <a:moveTo>
                  <a:pt x="70" y="122"/>
                </a:moveTo>
                <a:cubicBezTo>
                  <a:pt x="73" y="116"/>
                  <a:pt x="77" y="111"/>
                  <a:pt x="81" y="106"/>
                </a:cubicBezTo>
                <a:cubicBezTo>
                  <a:pt x="81" y="106"/>
                  <a:pt x="81" y="106"/>
                  <a:pt x="82" y="106"/>
                </a:cubicBezTo>
                <a:cubicBezTo>
                  <a:pt x="79" y="109"/>
                  <a:pt x="77" y="113"/>
                  <a:pt x="74" y="117"/>
                </a:cubicBezTo>
                <a:cubicBezTo>
                  <a:pt x="74" y="117"/>
                  <a:pt x="74" y="117"/>
                  <a:pt x="74" y="118"/>
                </a:cubicBezTo>
                <a:cubicBezTo>
                  <a:pt x="72" y="120"/>
                  <a:pt x="71" y="122"/>
                  <a:pt x="70" y="125"/>
                </a:cubicBezTo>
                <a:cubicBezTo>
                  <a:pt x="70" y="124"/>
                  <a:pt x="70" y="123"/>
                  <a:pt x="70" y="122"/>
                </a:cubicBezTo>
                <a:close/>
                <a:moveTo>
                  <a:pt x="141" y="117"/>
                </a:moveTo>
                <a:cubicBezTo>
                  <a:pt x="139" y="119"/>
                  <a:pt x="138" y="122"/>
                  <a:pt x="136" y="124"/>
                </a:cubicBezTo>
                <a:cubicBezTo>
                  <a:pt x="134" y="126"/>
                  <a:pt x="132" y="128"/>
                  <a:pt x="130" y="129"/>
                </a:cubicBezTo>
                <a:cubicBezTo>
                  <a:pt x="131" y="128"/>
                  <a:pt x="131" y="126"/>
                  <a:pt x="131" y="125"/>
                </a:cubicBezTo>
                <a:cubicBezTo>
                  <a:pt x="133" y="122"/>
                  <a:pt x="135" y="120"/>
                  <a:pt x="137" y="117"/>
                </a:cubicBezTo>
                <a:cubicBezTo>
                  <a:pt x="138" y="118"/>
                  <a:pt x="140" y="117"/>
                  <a:pt x="141" y="117"/>
                </a:cubicBezTo>
                <a:close/>
                <a:moveTo>
                  <a:pt x="122" y="144"/>
                </a:moveTo>
                <a:cubicBezTo>
                  <a:pt x="123" y="144"/>
                  <a:pt x="123" y="145"/>
                  <a:pt x="124" y="145"/>
                </a:cubicBezTo>
                <a:cubicBezTo>
                  <a:pt x="124" y="147"/>
                  <a:pt x="123" y="148"/>
                  <a:pt x="122" y="150"/>
                </a:cubicBezTo>
                <a:cubicBezTo>
                  <a:pt x="121" y="151"/>
                  <a:pt x="120" y="152"/>
                  <a:pt x="119" y="153"/>
                </a:cubicBezTo>
                <a:cubicBezTo>
                  <a:pt x="120" y="150"/>
                  <a:pt x="121" y="147"/>
                  <a:pt x="122" y="144"/>
                </a:cubicBezTo>
                <a:close/>
                <a:moveTo>
                  <a:pt x="143" y="34"/>
                </a:moveTo>
                <a:cubicBezTo>
                  <a:pt x="142" y="33"/>
                  <a:pt x="140" y="33"/>
                  <a:pt x="139" y="34"/>
                </a:cubicBezTo>
                <a:cubicBezTo>
                  <a:pt x="138" y="34"/>
                  <a:pt x="138" y="35"/>
                  <a:pt x="137" y="35"/>
                </a:cubicBezTo>
                <a:cubicBezTo>
                  <a:pt x="138" y="34"/>
                  <a:pt x="138" y="33"/>
                  <a:pt x="138" y="32"/>
                </a:cubicBezTo>
                <a:cubicBezTo>
                  <a:pt x="138" y="32"/>
                  <a:pt x="139" y="32"/>
                  <a:pt x="139" y="32"/>
                </a:cubicBezTo>
                <a:cubicBezTo>
                  <a:pt x="142" y="31"/>
                  <a:pt x="146" y="30"/>
                  <a:pt x="150" y="28"/>
                </a:cubicBezTo>
                <a:cubicBezTo>
                  <a:pt x="147" y="30"/>
                  <a:pt x="145" y="32"/>
                  <a:pt x="143" y="34"/>
                </a:cubicBezTo>
                <a:close/>
                <a:moveTo>
                  <a:pt x="115" y="36"/>
                </a:moveTo>
                <a:cubicBezTo>
                  <a:pt x="115" y="36"/>
                  <a:pt x="115" y="36"/>
                  <a:pt x="115" y="36"/>
                </a:cubicBezTo>
                <a:cubicBezTo>
                  <a:pt x="115" y="35"/>
                  <a:pt x="116" y="34"/>
                  <a:pt x="117" y="33"/>
                </a:cubicBezTo>
                <a:cubicBezTo>
                  <a:pt x="118" y="32"/>
                  <a:pt x="119" y="32"/>
                  <a:pt x="120" y="32"/>
                </a:cubicBezTo>
                <a:cubicBezTo>
                  <a:pt x="118" y="33"/>
                  <a:pt x="117" y="35"/>
                  <a:pt x="115" y="36"/>
                </a:cubicBezTo>
                <a:close/>
                <a:moveTo>
                  <a:pt x="108" y="33"/>
                </a:moveTo>
                <a:cubicBezTo>
                  <a:pt x="106" y="34"/>
                  <a:pt x="105" y="35"/>
                  <a:pt x="104" y="36"/>
                </a:cubicBezTo>
                <a:cubicBezTo>
                  <a:pt x="104" y="36"/>
                  <a:pt x="103" y="35"/>
                  <a:pt x="103" y="35"/>
                </a:cubicBezTo>
                <a:cubicBezTo>
                  <a:pt x="105" y="33"/>
                  <a:pt x="106" y="31"/>
                  <a:pt x="108" y="30"/>
                </a:cubicBezTo>
                <a:cubicBezTo>
                  <a:pt x="108" y="30"/>
                  <a:pt x="107" y="30"/>
                  <a:pt x="107" y="30"/>
                </a:cubicBezTo>
                <a:cubicBezTo>
                  <a:pt x="107" y="31"/>
                  <a:pt x="107" y="32"/>
                  <a:pt x="108" y="33"/>
                </a:cubicBezTo>
                <a:close/>
                <a:moveTo>
                  <a:pt x="106" y="25"/>
                </a:moveTo>
                <a:cubicBezTo>
                  <a:pt x="104" y="28"/>
                  <a:pt x="101" y="30"/>
                  <a:pt x="99" y="33"/>
                </a:cubicBezTo>
                <a:cubicBezTo>
                  <a:pt x="99" y="32"/>
                  <a:pt x="98" y="33"/>
                  <a:pt x="97" y="33"/>
                </a:cubicBezTo>
                <a:cubicBezTo>
                  <a:pt x="94" y="34"/>
                  <a:pt x="92" y="35"/>
                  <a:pt x="90" y="37"/>
                </a:cubicBezTo>
                <a:cubicBezTo>
                  <a:pt x="90" y="36"/>
                  <a:pt x="90" y="36"/>
                  <a:pt x="90" y="36"/>
                </a:cubicBezTo>
                <a:cubicBezTo>
                  <a:pt x="93" y="33"/>
                  <a:pt x="96" y="31"/>
                  <a:pt x="99" y="28"/>
                </a:cubicBezTo>
                <a:cubicBezTo>
                  <a:pt x="101" y="27"/>
                  <a:pt x="103" y="26"/>
                  <a:pt x="105" y="25"/>
                </a:cubicBezTo>
                <a:cubicBezTo>
                  <a:pt x="105" y="25"/>
                  <a:pt x="106" y="25"/>
                  <a:pt x="106" y="25"/>
                </a:cubicBezTo>
                <a:close/>
                <a:moveTo>
                  <a:pt x="56" y="58"/>
                </a:moveTo>
                <a:cubicBezTo>
                  <a:pt x="57" y="57"/>
                  <a:pt x="57" y="57"/>
                  <a:pt x="57" y="57"/>
                </a:cubicBezTo>
                <a:cubicBezTo>
                  <a:pt x="57" y="58"/>
                  <a:pt x="56" y="59"/>
                  <a:pt x="56" y="61"/>
                </a:cubicBezTo>
                <a:cubicBezTo>
                  <a:pt x="56" y="61"/>
                  <a:pt x="55" y="61"/>
                  <a:pt x="55" y="61"/>
                </a:cubicBezTo>
                <a:cubicBezTo>
                  <a:pt x="56" y="60"/>
                  <a:pt x="56" y="59"/>
                  <a:pt x="56" y="58"/>
                </a:cubicBezTo>
                <a:close/>
                <a:moveTo>
                  <a:pt x="56" y="92"/>
                </a:moveTo>
                <a:cubicBezTo>
                  <a:pt x="57" y="93"/>
                  <a:pt x="57" y="94"/>
                  <a:pt x="58" y="94"/>
                </a:cubicBezTo>
                <a:cubicBezTo>
                  <a:pt x="58" y="94"/>
                  <a:pt x="58" y="95"/>
                  <a:pt x="58" y="95"/>
                </a:cubicBezTo>
                <a:cubicBezTo>
                  <a:pt x="57" y="96"/>
                  <a:pt x="56" y="98"/>
                  <a:pt x="55" y="99"/>
                </a:cubicBezTo>
                <a:cubicBezTo>
                  <a:pt x="55" y="99"/>
                  <a:pt x="55" y="100"/>
                  <a:pt x="55" y="100"/>
                </a:cubicBezTo>
                <a:cubicBezTo>
                  <a:pt x="55" y="97"/>
                  <a:pt x="56" y="95"/>
                  <a:pt x="56" y="92"/>
                </a:cubicBezTo>
                <a:close/>
                <a:moveTo>
                  <a:pt x="70" y="131"/>
                </a:moveTo>
                <a:cubicBezTo>
                  <a:pt x="71" y="132"/>
                  <a:pt x="73" y="132"/>
                  <a:pt x="74" y="131"/>
                </a:cubicBezTo>
                <a:cubicBezTo>
                  <a:pt x="75" y="130"/>
                  <a:pt x="76" y="129"/>
                  <a:pt x="77" y="128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76" y="131"/>
                  <a:pt x="74" y="133"/>
                  <a:pt x="72" y="134"/>
                </a:cubicBezTo>
                <a:cubicBezTo>
                  <a:pt x="71" y="133"/>
                  <a:pt x="71" y="132"/>
                  <a:pt x="70" y="131"/>
                </a:cubicBezTo>
                <a:close/>
                <a:moveTo>
                  <a:pt x="118" y="140"/>
                </a:moveTo>
                <a:cubicBezTo>
                  <a:pt x="118" y="140"/>
                  <a:pt x="118" y="140"/>
                  <a:pt x="119" y="140"/>
                </a:cubicBezTo>
                <a:cubicBezTo>
                  <a:pt x="117" y="144"/>
                  <a:pt x="115" y="149"/>
                  <a:pt x="114" y="154"/>
                </a:cubicBezTo>
                <a:cubicBezTo>
                  <a:pt x="113" y="154"/>
                  <a:pt x="111" y="153"/>
                  <a:pt x="110" y="153"/>
                </a:cubicBezTo>
                <a:cubicBezTo>
                  <a:pt x="112" y="149"/>
                  <a:pt x="115" y="145"/>
                  <a:pt x="118" y="141"/>
                </a:cubicBezTo>
                <a:cubicBezTo>
                  <a:pt x="118" y="141"/>
                  <a:pt x="118" y="140"/>
                  <a:pt x="118" y="140"/>
                </a:cubicBezTo>
                <a:close/>
                <a:moveTo>
                  <a:pt x="180" y="82"/>
                </a:moveTo>
                <a:cubicBezTo>
                  <a:pt x="181" y="81"/>
                  <a:pt x="182" y="79"/>
                  <a:pt x="184" y="78"/>
                </a:cubicBezTo>
                <a:cubicBezTo>
                  <a:pt x="181" y="82"/>
                  <a:pt x="179" y="86"/>
                  <a:pt x="177" y="90"/>
                </a:cubicBezTo>
                <a:cubicBezTo>
                  <a:pt x="177" y="86"/>
                  <a:pt x="177" y="82"/>
                  <a:pt x="177" y="79"/>
                </a:cubicBezTo>
                <a:cubicBezTo>
                  <a:pt x="177" y="78"/>
                  <a:pt x="177" y="78"/>
                  <a:pt x="177" y="77"/>
                </a:cubicBezTo>
                <a:cubicBezTo>
                  <a:pt x="177" y="76"/>
                  <a:pt x="178" y="76"/>
                  <a:pt x="178" y="75"/>
                </a:cubicBezTo>
                <a:cubicBezTo>
                  <a:pt x="178" y="75"/>
                  <a:pt x="179" y="75"/>
                  <a:pt x="179" y="74"/>
                </a:cubicBezTo>
                <a:cubicBezTo>
                  <a:pt x="178" y="77"/>
                  <a:pt x="178" y="79"/>
                  <a:pt x="178" y="81"/>
                </a:cubicBezTo>
                <a:cubicBezTo>
                  <a:pt x="178" y="83"/>
                  <a:pt x="180" y="83"/>
                  <a:pt x="180" y="82"/>
                </a:cubicBezTo>
                <a:close/>
                <a:moveTo>
                  <a:pt x="165" y="104"/>
                </a:moveTo>
                <a:cubicBezTo>
                  <a:pt x="164" y="106"/>
                  <a:pt x="162" y="108"/>
                  <a:pt x="161" y="110"/>
                </a:cubicBezTo>
                <a:cubicBezTo>
                  <a:pt x="160" y="110"/>
                  <a:pt x="160" y="109"/>
                  <a:pt x="159" y="110"/>
                </a:cubicBezTo>
                <a:cubicBezTo>
                  <a:pt x="159" y="110"/>
                  <a:pt x="159" y="109"/>
                  <a:pt x="159" y="109"/>
                </a:cubicBezTo>
                <a:cubicBezTo>
                  <a:pt x="160" y="107"/>
                  <a:pt x="160" y="104"/>
                  <a:pt x="158" y="103"/>
                </a:cubicBezTo>
                <a:cubicBezTo>
                  <a:pt x="160" y="99"/>
                  <a:pt x="163" y="96"/>
                  <a:pt x="165" y="92"/>
                </a:cubicBezTo>
                <a:cubicBezTo>
                  <a:pt x="165" y="96"/>
                  <a:pt x="165" y="100"/>
                  <a:pt x="165" y="104"/>
                </a:cubicBezTo>
                <a:close/>
                <a:moveTo>
                  <a:pt x="142" y="69"/>
                </a:moveTo>
                <a:cubicBezTo>
                  <a:pt x="143" y="68"/>
                  <a:pt x="144" y="68"/>
                  <a:pt x="145" y="67"/>
                </a:cubicBezTo>
                <a:cubicBezTo>
                  <a:pt x="144" y="69"/>
                  <a:pt x="142" y="71"/>
                  <a:pt x="141" y="73"/>
                </a:cubicBezTo>
                <a:cubicBezTo>
                  <a:pt x="142" y="71"/>
                  <a:pt x="142" y="70"/>
                  <a:pt x="142" y="69"/>
                </a:cubicBezTo>
                <a:close/>
                <a:moveTo>
                  <a:pt x="148" y="58"/>
                </a:moveTo>
                <a:cubicBezTo>
                  <a:pt x="148" y="58"/>
                  <a:pt x="148" y="58"/>
                  <a:pt x="148" y="58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8" y="58"/>
                  <a:pt x="148" y="58"/>
                  <a:pt x="148" y="58"/>
                </a:cubicBezTo>
                <a:close/>
                <a:moveTo>
                  <a:pt x="153" y="51"/>
                </a:moveTo>
                <a:cubicBezTo>
                  <a:pt x="156" y="48"/>
                  <a:pt x="160" y="44"/>
                  <a:pt x="164" y="41"/>
                </a:cubicBezTo>
                <a:cubicBezTo>
                  <a:pt x="160" y="45"/>
                  <a:pt x="157" y="49"/>
                  <a:pt x="153" y="52"/>
                </a:cubicBezTo>
                <a:cubicBezTo>
                  <a:pt x="153" y="52"/>
                  <a:pt x="153" y="52"/>
                  <a:pt x="153" y="51"/>
                </a:cubicBezTo>
                <a:close/>
                <a:moveTo>
                  <a:pt x="68" y="37"/>
                </a:moveTo>
                <a:cubicBezTo>
                  <a:pt x="67" y="38"/>
                  <a:pt x="66" y="38"/>
                  <a:pt x="65" y="39"/>
                </a:cubicBezTo>
                <a:cubicBezTo>
                  <a:pt x="63" y="39"/>
                  <a:pt x="60" y="38"/>
                  <a:pt x="58" y="38"/>
                </a:cubicBezTo>
                <a:cubicBezTo>
                  <a:pt x="59" y="35"/>
                  <a:pt x="61" y="31"/>
                  <a:pt x="63" y="28"/>
                </a:cubicBezTo>
                <a:cubicBezTo>
                  <a:pt x="63" y="28"/>
                  <a:pt x="63" y="28"/>
                  <a:pt x="63" y="27"/>
                </a:cubicBezTo>
                <a:cubicBezTo>
                  <a:pt x="66" y="27"/>
                  <a:pt x="69" y="26"/>
                  <a:pt x="72" y="26"/>
                </a:cubicBezTo>
                <a:cubicBezTo>
                  <a:pt x="71" y="30"/>
                  <a:pt x="69" y="33"/>
                  <a:pt x="68" y="37"/>
                </a:cubicBezTo>
                <a:close/>
                <a:moveTo>
                  <a:pt x="57" y="29"/>
                </a:moveTo>
                <a:cubicBezTo>
                  <a:pt x="55" y="31"/>
                  <a:pt x="52" y="33"/>
                  <a:pt x="50" y="35"/>
                </a:cubicBezTo>
                <a:cubicBezTo>
                  <a:pt x="49" y="35"/>
                  <a:pt x="49" y="35"/>
                  <a:pt x="48" y="35"/>
                </a:cubicBezTo>
                <a:cubicBezTo>
                  <a:pt x="50" y="33"/>
                  <a:pt x="52" y="31"/>
                  <a:pt x="53" y="30"/>
                </a:cubicBezTo>
                <a:cubicBezTo>
                  <a:pt x="54" y="29"/>
                  <a:pt x="56" y="29"/>
                  <a:pt x="57" y="29"/>
                </a:cubicBezTo>
                <a:close/>
                <a:moveTo>
                  <a:pt x="32" y="53"/>
                </a:moveTo>
                <a:cubicBezTo>
                  <a:pt x="32" y="54"/>
                  <a:pt x="32" y="56"/>
                  <a:pt x="31" y="57"/>
                </a:cubicBezTo>
                <a:cubicBezTo>
                  <a:pt x="31" y="58"/>
                  <a:pt x="30" y="59"/>
                  <a:pt x="30" y="60"/>
                </a:cubicBezTo>
                <a:cubicBezTo>
                  <a:pt x="29" y="59"/>
                  <a:pt x="28" y="58"/>
                  <a:pt x="28" y="56"/>
                </a:cubicBezTo>
                <a:cubicBezTo>
                  <a:pt x="28" y="56"/>
                  <a:pt x="28" y="56"/>
                  <a:pt x="28" y="56"/>
                </a:cubicBezTo>
                <a:cubicBezTo>
                  <a:pt x="29" y="55"/>
                  <a:pt x="31" y="54"/>
                  <a:pt x="32" y="53"/>
                </a:cubicBezTo>
                <a:close/>
                <a:moveTo>
                  <a:pt x="31" y="86"/>
                </a:moveTo>
                <a:cubicBezTo>
                  <a:pt x="31" y="86"/>
                  <a:pt x="31" y="86"/>
                  <a:pt x="31" y="86"/>
                </a:cubicBezTo>
                <a:cubicBezTo>
                  <a:pt x="31" y="86"/>
                  <a:pt x="30" y="86"/>
                  <a:pt x="30" y="86"/>
                </a:cubicBezTo>
                <a:cubicBezTo>
                  <a:pt x="30" y="86"/>
                  <a:pt x="31" y="86"/>
                  <a:pt x="31" y="86"/>
                </a:cubicBezTo>
                <a:close/>
                <a:moveTo>
                  <a:pt x="87" y="153"/>
                </a:moveTo>
                <a:cubicBezTo>
                  <a:pt x="88" y="152"/>
                  <a:pt x="89" y="151"/>
                  <a:pt x="89" y="150"/>
                </a:cubicBezTo>
                <a:cubicBezTo>
                  <a:pt x="90" y="150"/>
                  <a:pt x="90" y="150"/>
                  <a:pt x="90" y="151"/>
                </a:cubicBezTo>
                <a:cubicBezTo>
                  <a:pt x="89" y="151"/>
                  <a:pt x="88" y="152"/>
                  <a:pt x="87" y="153"/>
                </a:cubicBezTo>
                <a:cubicBezTo>
                  <a:pt x="87" y="153"/>
                  <a:pt x="87" y="153"/>
                  <a:pt x="87" y="153"/>
                </a:cubicBezTo>
                <a:close/>
                <a:moveTo>
                  <a:pt x="142" y="150"/>
                </a:moveTo>
                <a:cubicBezTo>
                  <a:pt x="142" y="150"/>
                  <a:pt x="142" y="149"/>
                  <a:pt x="142" y="148"/>
                </a:cubicBezTo>
                <a:cubicBezTo>
                  <a:pt x="142" y="148"/>
                  <a:pt x="142" y="148"/>
                  <a:pt x="142" y="147"/>
                </a:cubicBezTo>
                <a:cubicBezTo>
                  <a:pt x="144" y="145"/>
                  <a:pt x="146" y="143"/>
                  <a:pt x="148" y="141"/>
                </a:cubicBezTo>
                <a:cubicBezTo>
                  <a:pt x="149" y="141"/>
                  <a:pt x="149" y="141"/>
                  <a:pt x="149" y="142"/>
                </a:cubicBezTo>
                <a:cubicBezTo>
                  <a:pt x="149" y="142"/>
                  <a:pt x="149" y="143"/>
                  <a:pt x="149" y="144"/>
                </a:cubicBezTo>
                <a:cubicBezTo>
                  <a:pt x="148" y="144"/>
                  <a:pt x="148" y="145"/>
                  <a:pt x="147" y="146"/>
                </a:cubicBezTo>
                <a:cubicBezTo>
                  <a:pt x="146" y="148"/>
                  <a:pt x="144" y="149"/>
                  <a:pt x="142" y="150"/>
                </a:cubicBezTo>
                <a:close/>
                <a:moveTo>
                  <a:pt x="184" y="58"/>
                </a:moveTo>
                <a:cubicBezTo>
                  <a:pt x="183" y="61"/>
                  <a:pt x="181" y="65"/>
                  <a:pt x="180" y="68"/>
                </a:cubicBezTo>
                <a:cubicBezTo>
                  <a:pt x="179" y="68"/>
                  <a:pt x="178" y="68"/>
                  <a:pt x="178" y="69"/>
                </a:cubicBezTo>
                <a:cubicBezTo>
                  <a:pt x="176" y="70"/>
                  <a:pt x="175" y="72"/>
                  <a:pt x="174" y="74"/>
                </a:cubicBezTo>
                <a:cubicBezTo>
                  <a:pt x="174" y="74"/>
                  <a:pt x="174" y="74"/>
                  <a:pt x="173" y="74"/>
                </a:cubicBezTo>
                <a:cubicBezTo>
                  <a:pt x="174" y="72"/>
                  <a:pt x="175" y="70"/>
                  <a:pt x="176" y="68"/>
                </a:cubicBezTo>
                <a:cubicBezTo>
                  <a:pt x="177" y="67"/>
                  <a:pt x="177" y="66"/>
                  <a:pt x="177" y="65"/>
                </a:cubicBezTo>
                <a:cubicBezTo>
                  <a:pt x="179" y="63"/>
                  <a:pt x="182" y="60"/>
                  <a:pt x="184" y="58"/>
                </a:cubicBezTo>
                <a:close/>
                <a:moveTo>
                  <a:pt x="143" y="92"/>
                </a:moveTo>
                <a:cubicBezTo>
                  <a:pt x="144" y="90"/>
                  <a:pt x="144" y="88"/>
                  <a:pt x="145" y="87"/>
                </a:cubicBezTo>
                <a:cubicBezTo>
                  <a:pt x="146" y="86"/>
                  <a:pt x="146" y="85"/>
                  <a:pt x="146" y="84"/>
                </a:cubicBezTo>
                <a:cubicBezTo>
                  <a:pt x="147" y="83"/>
                  <a:pt x="148" y="82"/>
                  <a:pt x="150" y="82"/>
                </a:cubicBezTo>
                <a:cubicBezTo>
                  <a:pt x="147" y="85"/>
                  <a:pt x="145" y="88"/>
                  <a:pt x="143" y="92"/>
                </a:cubicBezTo>
                <a:close/>
                <a:moveTo>
                  <a:pt x="152" y="66"/>
                </a:moveTo>
                <a:cubicBezTo>
                  <a:pt x="152" y="65"/>
                  <a:pt x="153" y="64"/>
                  <a:pt x="154" y="63"/>
                </a:cubicBezTo>
                <a:cubicBezTo>
                  <a:pt x="154" y="63"/>
                  <a:pt x="154" y="62"/>
                  <a:pt x="154" y="62"/>
                </a:cubicBezTo>
                <a:cubicBezTo>
                  <a:pt x="154" y="62"/>
                  <a:pt x="155" y="61"/>
                  <a:pt x="156" y="61"/>
                </a:cubicBezTo>
                <a:cubicBezTo>
                  <a:pt x="154" y="63"/>
                  <a:pt x="153" y="64"/>
                  <a:pt x="152" y="66"/>
                </a:cubicBezTo>
                <a:cubicBezTo>
                  <a:pt x="152" y="66"/>
                  <a:pt x="152" y="66"/>
                  <a:pt x="152" y="66"/>
                </a:cubicBezTo>
                <a:close/>
                <a:moveTo>
                  <a:pt x="164" y="48"/>
                </a:moveTo>
                <a:cubicBezTo>
                  <a:pt x="161" y="50"/>
                  <a:pt x="159" y="51"/>
                  <a:pt x="157" y="52"/>
                </a:cubicBezTo>
                <a:cubicBezTo>
                  <a:pt x="160" y="50"/>
                  <a:pt x="163" y="46"/>
                  <a:pt x="166" y="43"/>
                </a:cubicBezTo>
                <a:cubicBezTo>
                  <a:pt x="166" y="45"/>
                  <a:pt x="165" y="46"/>
                  <a:pt x="164" y="48"/>
                </a:cubicBezTo>
                <a:cubicBezTo>
                  <a:pt x="164" y="48"/>
                  <a:pt x="164" y="48"/>
                  <a:pt x="164" y="48"/>
                </a:cubicBezTo>
                <a:close/>
                <a:moveTo>
                  <a:pt x="84" y="27"/>
                </a:moveTo>
                <a:cubicBezTo>
                  <a:pt x="84" y="26"/>
                  <a:pt x="84" y="26"/>
                  <a:pt x="85" y="25"/>
                </a:cubicBezTo>
                <a:cubicBezTo>
                  <a:pt x="85" y="25"/>
                  <a:pt x="85" y="25"/>
                  <a:pt x="85" y="25"/>
                </a:cubicBezTo>
                <a:cubicBezTo>
                  <a:pt x="85" y="26"/>
                  <a:pt x="84" y="26"/>
                  <a:pt x="84" y="27"/>
                </a:cubicBezTo>
                <a:close/>
                <a:moveTo>
                  <a:pt x="22" y="61"/>
                </a:moveTo>
                <a:cubicBezTo>
                  <a:pt x="22" y="62"/>
                  <a:pt x="23" y="63"/>
                  <a:pt x="24" y="64"/>
                </a:cubicBezTo>
                <a:cubicBezTo>
                  <a:pt x="24" y="65"/>
                  <a:pt x="25" y="65"/>
                  <a:pt x="26" y="66"/>
                </a:cubicBezTo>
                <a:cubicBezTo>
                  <a:pt x="24" y="67"/>
                  <a:pt x="23" y="69"/>
                  <a:pt x="22" y="70"/>
                </a:cubicBezTo>
                <a:cubicBezTo>
                  <a:pt x="22" y="67"/>
                  <a:pt x="21" y="64"/>
                  <a:pt x="22" y="61"/>
                </a:cubicBezTo>
                <a:close/>
                <a:moveTo>
                  <a:pt x="22" y="86"/>
                </a:moveTo>
                <a:cubicBezTo>
                  <a:pt x="23" y="86"/>
                  <a:pt x="23" y="86"/>
                  <a:pt x="24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4" y="87"/>
                  <a:pt x="28" y="89"/>
                  <a:pt x="30" y="87"/>
                </a:cubicBezTo>
                <a:cubicBezTo>
                  <a:pt x="29" y="88"/>
                  <a:pt x="29" y="88"/>
                  <a:pt x="28" y="89"/>
                </a:cubicBezTo>
                <a:cubicBezTo>
                  <a:pt x="27" y="90"/>
                  <a:pt x="25" y="91"/>
                  <a:pt x="24" y="92"/>
                </a:cubicBezTo>
                <a:cubicBezTo>
                  <a:pt x="24" y="90"/>
                  <a:pt x="23" y="88"/>
                  <a:pt x="22" y="86"/>
                </a:cubicBezTo>
                <a:close/>
                <a:moveTo>
                  <a:pt x="41" y="88"/>
                </a:moveTo>
                <a:cubicBezTo>
                  <a:pt x="41" y="89"/>
                  <a:pt x="41" y="89"/>
                  <a:pt x="41" y="90"/>
                </a:cubicBezTo>
                <a:cubicBezTo>
                  <a:pt x="41" y="91"/>
                  <a:pt x="41" y="92"/>
                  <a:pt x="41" y="93"/>
                </a:cubicBezTo>
                <a:cubicBezTo>
                  <a:pt x="40" y="93"/>
                  <a:pt x="40" y="93"/>
                  <a:pt x="40" y="93"/>
                </a:cubicBezTo>
                <a:cubicBezTo>
                  <a:pt x="40" y="92"/>
                  <a:pt x="41" y="90"/>
                  <a:pt x="41" y="88"/>
                </a:cubicBezTo>
                <a:cubicBezTo>
                  <a:pt x="41" y="88"/>
                  <a:pt x="41" y="88"/>
                  <a:pt x="41" y="88"/>
                </a:cubicBezTo>
                <a:close/>
                <a:moveTo>
                  <a:pt x="45" y="114"/>
                </a:moveTo>
                <a:cubicBezTo>
                  <a:pt x="46" y="115"/>
                  <a:pt x="47" y="116"/>
                  <a:pt x="48" y="117"/>
                </a:cubicBezTo>
                <a:cubicBezTo>
                  <a:pt x="48" y="118"/>
                  <a:pt x="48" y="118"/>
                  <a:pt x="48" y="119"/>
                </a:cubicBezTo>
                <a:cubicBezTo>
                  <a:pt x="48" y="120"/>
                  <a:pt x="48" y="121"/>
                  <a:pt x="47" y="122"/>
                </a:cubicBezTo>
                <a:cubicBezTo>
                  <a:pt x="47" y="124"/>
                  <a:pt x="48" y="125"/>
                  <a:pt x="50" y="125"/>
                </a:cubicBezTo>
                <a:cubicBezTo>
                  <a:pt x="50" y="127"/>
                  <a:pt x="50" y="128"/>
                  <a:pt x="50" y="130"/>
                </a:cubicBezTo>
                <a:cubicBezTo>
                  <a:pt x="47" y="127"/>
                  <a:pt x="45" y="123"/>
                  <a:pt x="44" y="119"/>
                </a:cubicBezTo>
                <a:cubicBezTo>
                  <a:pt x="44" y="118"/>
                  <a:pt x="44" y="116"/>
                  <a:pt x="45" y="114"/>
                </a:cubicBezTo>
                <a:close/>
                <a:moveTo>
                  <a:pt x="71" y="151"/>
                </a:moveTo>
                <a:cubicBezTo>
                  <a:pt x="72" y="153"/>
                  <a:pt x="74" y="155"/>
                  <a:pt x="76" y="157"/>
                </a:cubicBezTo>
                <a:cubicBezTo>
                  <a:pt x="77" y="157"/>
                  <a:pt x="77" y="157"/>
                  <a:pt x="78" y="158"/>
                </a:cubicBezTo>
                <a:cubicBezTo>
                  <a:pt x="78" y="158"/>
                  <a:pt x="78" y="159"/>
                  <a:pt x="78" y="160"/>
                </a:cubicBezTo>
                <a:cubicBezTo>
                  <a:pt x="73" y="158"/>
                  <a:pt x="71" y="154"/>
                  <a:pt x="71" y="151"/>
                </a:cubicBezTo>
                <a:close/>
                <a:moveTo>
                  <a:pt x="91" y="156"/>
                </a:moveTo>
                <a:cubicBezTo>
                  <a:pt x="89" y="157"/>
                  <a:pt x="88" y="160"/>
                  <a:pt x="86" y="162"/>
                </a:cubicBezTo>
                <a:cubicBezTo>
                  <a:pt x="86" y="161"/>
                  <a:pt x="85" y="161"/>
                  <a:pt x="85" y="160"/>
                </a:cubicBezTo>
                <a:cubicBezTo>
                  <a:pt x="87" y="158"/>
                  <a:pt x="89" y="157"/>
                  <a:pt x="91" y="156"/>
                </a:cubicBezTo>
                <a:close/>
                <a:moveTo>
                  <a:pt x="198" y="67"/>
                </a:moveTo>
                <a:cubicBezTo>
                  <a:pt x="198" y="66"/>
                  <a:pt x="196" y="64"/>
                  <a:pt x="195" y="66"/>
                </a:cubicBezTo>
                <a:cubicBezTo>
                  <a:pt x="194" y="66"/>
                  <a:pt x="194" y="66"/>
                  <a:pt x="193" y="66"/>
                </a:cubicBezTo>
                <a:cubicBezTo>
                  <a:pt x="195" y="63"/>
                  <a:pt x="197" y="60"/>
                  <a:pt x="200" y="57"/>
                </a:cubicBezTo>
                <a:cubicBezTo>
                  <a:pt x="200" y="57"/>
                  <a:pt x="200" y="57"/>
                  <a:pt x="200" y="57"/>
                </a:cubicBezTo>
                <a:cubicBezTo>
                  <a:pt x="200" y="60"/>
                  <a:pt x="199" y="63"/>
                  <a:pt x="199" y="66"/>
                </a:cubicBezTo>
                <a:cubicBezTo>
                  <a:pt x="199" y="66"/>
                  <a:pt x="198" y="67"/>
                  <a:pt x="198" y="67"/>
                </a:cubicBezTo>
                <a:close/>
                <a:moveTo>
                  <a:pt x="183" y="54"/>
                </a:moveTo>
                <a:cubicBezTo>
                  <a:pt x="181" y="57"/>
                  <a:pt x="179" y="59"/>
                  <a:pt x="176" y="62"/>
                </a:cubicBezTo>
                <a:cubicBezTo>
                  <a:pt x="175" y="61"/>
                  <a:pt x="175" y="60"/>
                  <a:pt x="174" y="60"/>
                </a:cubicBezTo>
                <a:cubicBezTo>
                  <a:pt x="175" y="59"/>
                  <a:pt x="175" y="58"/>
                  <a:pt x="176" y="58"/>
                </a:cubicBezTo>
                <a:cubicBezTo>
                  <a:pt x="176" y="57"/>
                  <a:pt x="176" y="56"/>
                  <a:pt x="176" y="55"/>
                </a:cubicBezTo>
                <a:cubicBezTo>
                  <a:pt x="176" y="54"/>
                  <a:pt x="177" y="52"/>
                  <a:pt x="178" y="51"/>
                </a:cubicBezTo>
                <a:cubicBezTo>
                  <a:pt x="180" y="50"/>
                  <a:pt x="182" y="49"/>
                  <a:pt x="183" y="48"/>
                </a:cubicBezTo>
                <a:cubicBezTo>
                  <a:pt x="183" y="49"/>
                  <a:pt x="182" y="49"/>
                  <a:pt x="182" y="50"/>
                </a:cubicBezTo>
                <a:cubicBezTo>
                  <a:pt x="181" y="51"/>
                  <a:pt x="181" y="54"/>
                  <a:pt x="183" y="54"/>
                </a:cubicBezTo>
                <a:close/>
                <a:moveTo>
                  <a:pt x="172" y="55"/>
                </a:moveTo>
                <a:cubicBezTo>
                  <a:pt x="172" y="55"/>
                  <a:pt x="172" y="55"/>
                  <a:pt x="172" y="55"/>
                </a:cubicBezTo>
                <a:cubicBezTo>
                  <a:pt x="171" y="56"/>
                  <a:pt x="169" y="58"/>
                  <a:pt x="168" y="60"/>
                </a:cubicBezTo>
                <a:cubicBezTo>
                  <a:pt x="166" y="60"/>
                  <a:pt x="165" y="60"/>
                  <a:pt x="164" y="61"/>
                </a:cubicBezTo>
                <a:cubicBezTo>
                  <a:pt x="164" y="60"/>
                  <a:pt x="164" y="60"/>
                  <a:pt x="164" y="60"/>
                </a:cubicBezTo>
                <a:cubicBezTo>
                  <a:pt x="166" y="57"/>
                  <a:pt x="168" y="55"/>
                  <a:pt x="169" y="53"/>
                </a:cubicBezTo>
                <a:cubicBezTo>
                  <a:pt x="170" y="54"/>
                  <a:pt x="171" y="54"/>
                  <a:pt x="172" y="53"/>
                </a:cubicBezTo>
                <a:cubicBezTo>
                  <a:pt x="173" y="53"/>
                  <a:pt x="173" y="53"/>
                  <a:pt x="173" y="53"/>
                </a:cubicBezTo>
                <a:cubicBezTo>
                  <a:pt x="173" y="54"/>
                  <a:pt x="173" y="54"/>
                  <a:pt x="172" y="55"/>
                </a:cubicBezTo>
                <a:close/>
                <a:moveTo>
                  <a:pt x="169" y="48"/>
                </a:moveTo>
                <a:cubicBezTo>
                  <a:pt x="169" y="49"/>
                  <a:pt x="169" y="49"/>
                  <a:pt x="168" y="50"/>
                </a:cubicBezTo>
                <a:cubicBezTo>
                  <a:pt x="168" y="49"/>
                  <a:pt x="168" y="49"/>
                  <a:pt x="167" y="48"/>
                </a:cubicBezTo>
                <a:cubicBezTo>
                  <a:pt x="169" y="45"/>
                  <a:pt x="171" y="41"/>
                  <a:pt x="172" y="37"/>
                </a:cubicBezTo>
                <a:cubicBezTo>
                  <a:pt x="174" y="36"/>
                  <a:pt x="175" y="35"/>
                  <a:pt x="176" y="34"/>
                </a:cubicBezTo>
                <a:cubicBezTo>
                  <a:pt x="174" y="39"/>
                  <a:pt x="172" y="43"/>
                  <a:pt x="169" y="48"/>
                </a:cubicBezTo>
                <a:close/>
                <a:moveTo>
                  <a:pt x="181" y="18"/>
                </a:moveTo>
                <a:cubicBezTo>
                  <a:pt x="181" y="18"/>
                  <a:pt x="181" y="18"/>
                  <a:pt x="181" y="18"/>
                </a:cubicBezTo>
                <a:cubicBezTo>
                  <a:pt x="182" y="17"/>
                  <a:pt x="182" y="16"/>
                  <a:pt x="182" y="15"/>
                </a:cubicBezTo>
                <a:cubicBezTo>
                  <a:pt x="182" y="15"/>
                  <a:pt x="183" y="15"/>
                  <a:pt x="184" y="15"/>
                </a:cubicBezTo>
                <a:cubicBezTo>
                  <a:pt x="183" y="16"/>
                  <a:pt x="182" y="17"/>
                  <a:pt x="181" y="18"/>
                </a:cubicBezTo>
                <a:close/>
                <a:moveTo>
                  <a:pt x="32" y="24"/>
                </a:moveTo>
                <a:cubicBezTo>
                  <a:pt x="32" y="24"/>
                  <a:pt x="32" y="24"/>
                  <a:pt x="32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32" y="24"/>
                  <a:pt x="32" y="24"/>
                  <a:pt x="32" y="24"/>
                </a:cubicBezTo>
                <a:close/>
                <a:moveTo>
                  <a:pt x="20" y="45"/>
                </a:moveTo>
                <a:cubicBezTo>
                  <a:pt x="19" y="45"/>
                  <a:pt x="18" y="46"/>
                  <a:pt x="16" y="47"/>
                </a:cubicBezTo>
                <a:cubicBezTo>
                  <a:pt x="18" y="44"/>
                  <a:pt x="20" y="41"/>
                  <a:pt x="21" y="39"/>
                </a:cubicBezTo>
                <a:cubicBezTo>
                  <a:pt x="21" y="41"/>
                  <a:pt x="20" y="43"/>
                  <a:pt x="20" y="45"/>
                </a:cubicBezTo>
                <a:close/>
                <a:moveTo>
                  <a:pt x="26" y="96"/>
                </a:moveTo>
                <a:cubicBezTo>
                  <a:pt x="26" y="96"/>
                  <a:pt x="26" y="96"/>
                  <a:pt x="26" y="97"/>
                </a:cubicBezTo>
                <a:cubicBezTo>
                  <a:pt x="26" y="97"/>
                  <a:pt x="26" y="96"/>
                  <a:pt x="26" y="96"/>
                </a:cubicBezTo>
                <a:cubicBezTo>
                  <a:pt x="26" y="96"/>
                  <a:pt x="26" y="96"/>
                  <a:pt x="26" y="96"/>
                </a:cubicBezTo>
                <a:close/>
                <a:moveTo>
                  <a:pt x="38" y="123"/>
                </a:moveTo>
                <a:cubicBezTo>
                  <a:pt x="38" y="123"/>
                  <a:pt x="38" y="123"/>
                  <a:pt x="38" y="124"/>
                </a:cubicBezTo>
                <a:cubicBezTo>
                  <a:pt x="38" y="123"/>
                  <a:pt x="38" y="123"/>
                  <a:pt x="37" y="122"/>
                </a:cubicBezTo>
                <a:cubicBezTo>
                  <a:pt x="37" y="123"/>
                  <a:pt x="38" y="123"/>
                  <a:pt x="38" y="123"/>
                </a:cubicBezTo>
                <a:close/>
                <a:moveTo>
                  <a:pt x="112" y="171"/>
                </a:moveTo>
                <a:cubicBezTo>
                  <a:pt x="113" y="169"/>
                  <a:pt x="114" y="168"/>
                  <a:pt x="114" y="167"/>
                </a:cubicBezTo>
                <a:cubicBezTo>
                  <a:pt x="118" y="167"/>
                  <a:pt x="121" y="167"/>
                  <a:pt x="125" y="166"/>
                </a:cubicBezTo>
                <a:cubicBezTo>
                  <a:pt x="123" y="168"/>
                  <a:pt x="122" y="169"/>
                  <a:pt x="120" y="170"/>
                </a:cubicBezTo>
                <a:cubicBezTo>
                  <a:pt x="117" y="170"/>
                  <a:pt x="115" y="170"/>
                  <a:pt x="112" y="171"/>
                </a:cubicBezTo>
                <a:close/>
                <a:moveTo>
                  <a:pt x="141" y="164"/>
                </a:moveTo>
                <a:cubicBezTo>
                  <a:pt x="143" y="163"/>
                  <a:pt x="146" y="162"/>
                  <a:pt x="149" y="160"/>
                </a:cubicBezTo>
                <a:cubicBezTo>
                  <a:pt x="146" y="162"/>
                  <a:pt x="143" y="163"/>
                  <a:pt x="140" y="164"/>
                </a:cubicBezTo>
                <a:cubicBezTo>
                  <a:pt x="140" y="164"/>
                  <a:pt x="141" y="164"/>
                  <a:pt x="141" y="164"/>
                </a:cubicBezTo>
                <a:close/>
                <a:moveTo>
                  <a:pt x="157" y="154"/>
                </a:moveTo>
                <a:cubicBezTo>
                  <a:pt x="157" y="154"/>
                  <a:pt x="157" y="154"/>
                  <a:pt x="157" y="154"/>
                </a:cubicBezTo>
                <a:cubicBezTo>
                  <a:pt x="157" y="154"/>
                  <a:pt x="157" y="154"/>
                  <a:pt x="157" y="154"/>
                </a:cubicBezTo>
                <a:close/>
                <a:moveTo>
                  <a:pt x="160" y="152"/>
                </a:moveTo>
                <a:cubicBezTo>
                  <a:pt x="159" y="152"/>
                  <a:pt x="159" y="152"/>
                  <a:pt x="159" y="152"/>
                </a:cubicBezTo>
                <a:cubicBezTo>
                  <a:pt x="159" y="152"/>
                  <a:pt x="159" y="152"/>
                  <a:pt x="160" y="152"/>
                </a:cubicBezTo>
                <a:close/>
                <a:moveTo>
                  <a:pt x="175" y="133"/>
                </a:moveTo>
                <a:cubicBezTo>
                  <a:pt x="176" y="132"/>
                  <a:pt x="176" y="132"/>
                  <a:pt x="177" y="131"/>
                </a:cubicBezTo>
                <a:cubicBezTo>
                  <a:pt x="176" y="132"/>
                  <a:pt x="176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lose/>
                <a:moveTo>
                  <a:pt x="182" y="112"/>
                </a:moveTo>
                <a:cubicBezTo>
                  <a:pt x="185" y="109"/>
                  <a:pt x="188" y="106"/>
                  <a:pt x="190" y="103"/>
                </a:cubicBezTo>
                <a:cubicBezTo>
                  <a:pt x="189" y="107"/>
                  <a:pt x="188" y="110"/>
                  <a:pt x="186" y="114"/>
                </a:cubicBezTo>
                <a:cubicBezTo>
                  <a:pt x="185" y="113"/>
                  <a:pt x="184" y="112"/>
                  <a:pt x="182" y="112"/>
                </a:cubicBezTo>
                <a:close/>
                <a:moveTo>
                  <a:pt x="194" y="90"/>
                </a:moveTo>
                <a:cubicBezTo>
                  <a:pt x="193" y="90"/>
                  <a:pt x="192" y="91"/>
                  <a:pt x="191" y="91"/>
                </a:cubicBezTo>
                <a:cubicBezTo>
                  <a:pt x="193" y="86"/>
                  <a:pt x="195" y="80"/>
                  <a:pt x="198" y="74"/>
                </a:cubicBezTo>
                <a:cubicBezTo>
                  <a:pt x="198" y="73"/>
                  <a:pt x="198" y="73"/>
                  <a:pt x="198" y="72"/>
                </a:cubicBezTo>
                <a:cubicBezTo>
                  <a:pt x="198" y="72"/>
                  <a:pt x="198" y="72"/>
                  <a:pt x="198" y="71"/>
                </a:cubicBezTo>
                <a:cubicBezTo>
                  <a:pt x="197" y="78"/>
                  <a:pt x="196" y="84"/>
                  <a:pt x="194" y="90"/>
                </a:cubicBezTo>
                <a:close/>
                <a:moveTo>
                  <a:pt x="199" y="33"/>
                </a:moveTo>
                <a:cubicBezTo>
                  <a:pt x="199" y="33"/>
                  <a:pt x="198" y="33"/>
                  <a:pt x="197" y="34"/>
                </a:cubicBezTo>
                <a:cubicBezTo>
                  <a:pt x="197" y="35"/>
                  <a:pt x="196" y="37"/>
                  <a:pt x="195" y="38"/>
                </a:cubicBezTo>
                <a:cubicBezTo>
                  <a:pt x="194" y="37"/>
                  <a:pt x="193" y="37"/>
                  <a:pt x="192" y="38"/>
                </a:cubicBezTo>
                <a:cubicBezTo>
                  <a:pt x="189" y="40"/>
                  <a:pt x="186" y="41"/>
                  <a:pt x="183" y="43"/>
                </a:cubicBezTo>
                <a:cubicBezTo>
                  <a:pt x="187" y="35"/>
                  <a:pt x="192" y="27"/>
                  <a:pt x="197" y="19"/>
                </a:cubicBezTo>
                <a:cubicBezTo>
                  <a:pt x="198" y="24"/>
                  <a:pt x="199" y="28"/>
                  <a:pt x="199" y="33"/>
                </a:cubicBezTo>
                <a:close/>
                <a:moveTo>
                  <a:pt x="196" y="14"/>
                </a:moveTo>
                <a:cubicBezTo>
                  <a:pt x="196" y="15"/>
                  <a:pt x="197" y="16"/>
                  <a:pt x="197" y="17"/>
                </a:cubicBezTo>
                <a:cubicBezTo>
                  <a:pt x="196" y="16"/>
                  <a:pt x="195" y="16"/>
                  <a:pt x="195" y="17"/>
                </a:cubicBezTo>
                <a:cubicBezTo>
                  <a:pt x="194" y="18"/>
                  <a:pt x="193" y="18"/>
                  <a:pt x="193" y="19"/>
                </a:cubicBezTo>
                <a:cubicBezTo>
                  <a:pt x="192" y="18"/>
                  <a:pt x="190" y="17"/>
                  <a:pt x="189" y="18"/>
                </a:cubicBezTo>
                <a:cubicBezTo>
                  <a:pt x="187" y="20"/>
                  <a:pt x="185" y="21"/>
                  <a:pt x="182" y="23"/>
                </a:cubicBezTo>
                <a:cubicBezTo>
                  <a:pt x="184" y="20"/>
                  <a:pt x="186" y="17"/>
                  <a:pt x="188" y="15"/>
                </a:cubicBezTo>
                <a:cubicBezTo>
                  <a:pt x="190" y="15"/>
                  <a:pt x="191" y="15"/>
                  <a:pt x="193" y="15"/>
                </a:cubicBezTo>
                <a:cubicBezTo>
                  <a:pt x="194" y="15"/>
                  <a:pt x="195" y="14"/>
                  <a:pt x="196" y="14"/>
                </a:cubicBezTo>
                <a:close/>
                <a:moveTo>
                  <a:pt x="51" y="19"/>
                </a:moveTo>
                <a:cubicBezTo>
                  <a:pt x="48" y="20"/>
                  <a:pt x="45" y="21"/>
                  <a:pt x="42" y="22"/>
                </a:cubicBezTo>
                <a:cubicBezTo>
                  <a:pt x="41" y="22"/>
                  <a:pt x="41" y="22"/>
                  <a:pt x="41" y="21"/>
                </a:cubicBezTo>
                <a:cubicBezTo>
                  <a:pt x="44" y="21"/>
                  <a:pt x="47" y="20"/>
                  <a:pt x="50" y="19"/>
                </a:cubicBezTo>
                <a:cubicBezTo>
                  <a:pt x="50" y="19"/>
                  <a:pt x="50" y="19"/>
                  <a:pt x="51" y="19"/>
                </a:cubicBezTo>
                <a:close/>
                <a:moveTo>
                  <a:pt x="21" y="27"/>
                </a:moveTo>
                <a:cubicBezTo>
                  <a:pt x="19" y="29"/>
                  <a:pt x="17" y="31"/>
                  <a:pt x="15" y="34"/>
                </a:cubicBezTo>
                <a:cubicBezTo>
                  <a:pt x="14" y="35"/>
                  <a:pt x="16" y="36"/>
                  <a:pt x="17" y="36"/>
                </a:cubicBezTo>
                <a:cubicBezTo>
                  <a:pt x="18" y="35"/>
                  <a:pt x="19" y="35"/>
                  <a:pt x="20" y="34"/>
                </a:cubicBezTo>
                <a:cubicBezTo>
                  <a:pt x="18" y="37"/>
                  <a:pt x="16" y="41"/>
                  <a:pt x="14" y="44"/>
                </a:cubicBezTo>
                <a:cubicBezTo>
                  <a:pt x="13" y="39"/>
                  <a:pt x="13" y="33"/>
                  <a:pt x="12" y="28"/>
                </a:cubicBezTo>
                <a:cubicBezTo>
                  <a:pt x="15" y="28"/>
                  <a:pt x="18" y="27"/>
                  <a:pt x="21" y="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14" name="Freeform 2549"/>
          <p:cNvSpPr>
            <a:spLocks noEditPoints="1"/>
          </p:cNvSpPr>
          <p:nvPr/>
        </p:nvSpPr>
        <p:spPr bwMode="auto">
          <a:xfrm>
            <a:off x="2241549" y="5310188"/>
            <a:ext cx="336550" cy="255588"/>
          </a:xfrm>
          <a:custGeom>
            <a:avLst/>
            <a:gdLst>
              <a:gd name="T0" fmla="*/ 205 w 220"/>
              <a:gd name="T1" fmla="*/ 29 h 167"/>
              <a:gd name="T2" fmla="*/ 2 w 220"/>
              <a:gd name="T3" fmla="*/ 7 h 167"/>
              <a:gd name="T4" fmla="*/ 6 w 220"/>
              <a:gd name="T5" fmla="*/ 18 h 167"/>
              <a:gd name="T6" fmla="*/ 216 w 220"/>
              <a:gd name="T7" fmla="*/ 15 h 167"/>
              <a:gd name="T8" fmla="*/ 116 w 220"/>
              <a:gd name="T9" fmla="*/ 147 h 167"/>
              <a:gd name="T10" fmla="*/ 43 w 220"/>
              <a:gd name="T11" fmla="*/ 15 h 167"/>
              <a:gd name="T12" fmla="*/ 25 w 220"/>
              <a:gd name="T13" fmla="*/ 11 h 167"/>
              <a:gd name="T14" fmla="*/ 24 w 220"/>
              <a:gd name="T15" fmla="*/ 45 h 167"/>
              <a:gd name="T16" fmla="*/ 193 w 220"/>
              <a:gd name="T17" fmla="*/ 24 h 167"/>
              <a:gd name="T18" fmla="*/ 189 w 220"/>
              <a:gd name="T19" fmla="*/ 47 h 167"/>
              <a:gd name="T20" fmla="*/ 183 w 220"/>
              <a:gd name="T21" fmla="*/ 46 h 167"/>
              <a:gd name="T22" fmla="*/ 168 w 220"/>
              <a:gd name="T23" fmla="*/ 128 h 167"/>
              <a:gd name="T24" fmla="*/ 139 w 220"/>
              <a:gd name="T25" fmla="*/ 137 h 167"/>
              <a:gd name="T26" fmla="*/ 120 w 220"/>
              <a:gd name="T27" fmla="*/ 27 h 167"/>
              <a:gd name="T28" fmla="*/ 148 w 220"/>
              <a:gd name="T29" fmla="*/ 26 h 167"/>
              <a:gd name="T30" fmla="*/ 94 w 220"/>
              <a:gd name="T31" fmla="*/ 107 h 167"/>
              <a:gd name="T32" fmla="*/ 76 w 220"/>
              <a:gd name="T33" fmla="*/ 80 h 167"/>
              <a:gd name="T34" fmla="*/ 94 w 220"/>
              <a:gd name="T35" fmla="*/ 39 h 167"/>
              <a:gd name="T36" fmla="*/ 139 w 220"/>
              <a:gd name="T37" fmla="*/ 30 h 167"/>
              <a:gd name="T38" fmla="*/ 83 w 220"/>
              <a:gd name="T39" fmla="*/ 68 h 167"/>
              <a:gd name="T40" fmla="*/ 120 w 220"/>
              <a:gd name="T41" fmla="*/ 68 h 167"/>
              <a:gd name="T42" fmla="*/ 115 w 220"/>
              <a:gd name="T43" fmla="*/ 113 h 167"/>
              <a:gd name="T44" fmla="*/ 86 w 220"/>
              <a:gd name="T45" fmla="*/ 83 h 167"/>
              <a:gd name="T46" fmla="*/ 139 w 220"/>
              <a:gd name="T47" fmla="*/ 106 h 167"/>
              <a:gd name="T48" fmla="*/ 138 w 220"/>
              <a:gd name="T49" fmla="*/ 79 h 167"/>
              <a:gd name="T50" fmla="*/ 154 w 220"/>
              <a:gd name="T51" fmla="*/ 28 h 167"/>
              <a:gd name="T52" fmla="*/ 82 w 220"/>
              <a:gd name="T53" fmla="*/ 52 h 167"/>
              <a:gd name="T54" fmla="*/ 63 w 220"/>
              <a:gd name="T55" fmla="*/ 57 h 167"/>
              <a:gd name="T56" fmla="*/ 78 w 220"/>
              <a:gd name="T57" fmla="*/ 111 h 167"/>
              <a:gd name="T58" fmla="*/ 83 w 220"/>
              <a:gd name="T59" fmla="*/ 108 h 167"/>
              <a:gd name="T60" fmla="*/ 118 w 220"/>
              <a:gd name="T61" fmla="*/ 130 h 167"/>
              <a:gd name="T62" fmla="*/ 134 w 220"/>
              <a:gd name="T63" fmla="*/ 113 h 167"/>
              <a:gd name="T64" fmla="*/ 155 w 220"/>
              <a:gd name="T65" fmla="*/ 51 h 167"/>
              <a:gd name="T66" fmla="*/ 162 w 220"/>
              <a:gd name="T67" fmla="*/ 27 h 167"/>
              <a:gd name="T68" fmla="*/ 106 w 220"/>
              <a:gd name="T69" fmla="*/ 38 h 167"/>
              <a:gd name="T70" fmla="*/ 56 w 220"/>
              <a:gd name="T71" fmla="*/ 62 h 167"/>
              <a:gd name="T72" fmla="*/ 63 w 220"/>
              <a:gd name="T73" fmla="*/ 38 h 167"/>
              <a:gd name="T74" fmla="*/ 59 w 220"/>
              <a:gd name="T75" fmla="*/ 90 h 167"/>
              <a:gd name="T76" fmla="*/ 84 w 220"/>
              <a:gd name="T77" fmla="*/ 116 h 167"/>
              <a:gd name="T78" fmla="*/ 123 w 220"/>
              <a:gd name="T79" fmla="*/ 136 h 167"/>
              <a:gd name="T80" fmla="*/ 127 w 220"/>
              <a:gd name="T81" fmla="*/ 130 h 167"/>
              <a:gd name="T82" fmla="*/ 141 w 220"/>
              <a:gd name="T83" fmla="*/ 126 h 167"/>
              <a:gd name="T84" fmla="*/ 151 w 220"/>
              <a:gd name="T85" fmla="*/ 132 h 167"/>
              <a:gd name="T86" fmla="*/ 172 w 220"/>
              <a:gd name="T87" fmla="*/ 126 h 167"/>
              <a:gd name="T88" fmla="*/ 175 w 220"/>
              <a:gd name="T89" fmla="*/ 101 h 167"/>
              <a:gd name="T90" fmla="*/ 180 w 220"/>
              <a:gd name="T91" fmla="*/ 37 h 167"/>
              <a:gd name="T92" fmla="*/ 169 w 220"/>
              <a:gd name="T93" fmla="*/ 23 h 167"/>
              <a:gd name="T94" fmla="*/ 50 w 220"/>
              <a:gd name="T95" fmla="*/ 38 h 167"/>
              <a:gd name="T96" fmla="*/ 37 w 220"/>
              <a:gd name="T97" fmla="*/ 45 h 167"/>
              <a:gd name="T98" fmla="*/ 132 w 220"/>
              <a:gd name="T99" fmla="*/ 139 h 167"/>
              <a:gd name="T100" fmla="*/ 154 w 220"/>
              <a:gd name="T101" fmla="*/ 141 h 167"/>
              <a:gd name="T102" fmla="*/ 187 w 220"/>
              <a:gd name="T103" fmla="*/ 69 h 167"/>
              <a:gd name="T104" fmla="*/ 198 w 220"/>
              <a:gd name="T105" fmla="*/ 23 h 167"/>
              <a:gd name="T106" fmla="*/ 61 w 220"/>
              <a:gd name="T107" fmla="*/ 31 h 167"/>
              <a:gd name="T108" fmla="*/ 40 w 220"/>
              <a:gd name="T109" fmla="*/ 32 h 167"/>
              <a:gd name="T110" fmla="*/ 27 w 220"/>
              <a:gd name="T111" fmla="*/ 76 h 167"/>
              <a:gd name="T112" fmla="*/ 126 w 220"/>
              <a:gd name="T113" fmla="*/ 147 h 167"/>
              <a:gd name="T114" fmla="*/ 145 w 220"/>
              <a:gd name="T115" fmla="*/ 150 h 167"/>
              <a:gd name="T116" fmla="*/ 21 w 220"/>
              <a:gd name="T117" fmla="*/ 11 h 167"/>
              <a:gd name="T118" fmla="*/ 16 w 220"/>
              <a:gd name="T119" fmla="*/ 19 h 167"/>
              <a:gd name="T120" fmla="*/ 15 w 220"/>
              <a:gd name="T121" fmla="*/ 26 h 167"/>
              <a:gd name="T122" fmla="*/ 122 w 220"/>
              <a:gd name="T123" fmla="*/ 147 h 167"/>
              <a:gd name="T124" fmla="*/ 142 w 220"/>
              <a:gd name="T125" fmla="*/ 146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0" h="167">
                <a:moveTo>
                  <a:pt x="209" y="15"/>
                </a:moveTo>
                <a:cubicBezTo>
                  <a:pt x="207" y="24"/>
                  <a:pt x="207" y="34"/>
                  <a:pt x="207" y="44"/>
                </a:cubicBezTo>
                <a:cubicBezTo>
                  <a:pt x="205" y="46"/>
                  <a:pt x="204" y="47"/>
                  <a:pt x="202" y="49"/>
                </a:cubicBezTo>
                <a:cubicBezTo>
                  <a:pt x="202" y="49"/>
                  <a:pt x="201" y="48"/>
                  <a:pt x="201" y="49"/>
                </a:cubicBezTo>
                <a:cubicBezTo>
                  <a:pt x="201" y="49"/>
                  <a:pt x="201" y="50"/>
                  <a:pt x="200" y="50"/>
                </a:cubicBezTo>
                <a:cubicBezTo>
                  <a:pt x="202" y="45"/>
                  <a:pt x="203" y="39"/>
                  <a:pt x="204" y="33"/>
                </a:cubicBezTo>
                <a:cubicBezTo>
                  <a:pt x="205" y="32"/>
                  <a:pt x="205" y="32"/>
                  <a:pt x="206" y="31"/>
                </a:cubicBezTo>
                <a:cubicBezTo>
                  <a:pt x="207" y="30"/>
                  <a:pt x="206" y="29"/>
                  <a:pt x="205" y="29"/>
                </a:cubicBezTo>
                <a:cubicBezTo>
                  <a:pt x="206" y="23"/>
                  <a:pt x="207" y="17"/>
                  <a:pt x="208" y="12"/>
                </a:cubicBezTo>
                <a:cubicBezTo>
                  <a:pt x="208" y="11"/>
                  <a:pt x="208" y="11"/>
                  <a:pt x="208" y="10"/>
                </a:cubicBezTo>
                <a:cubicBezTo>
                  <a:pt x="210" y="10"/>
                  <a:pt x="211" y="10"/>
                  <a:pt x="213" y="10"/>
                </a:cubicBezTo>
                <a:cubicBezTo>
                  <a:pt x="219" y="10"/>
                  <a:pt x="219" y="0"/>
                  <a:pt x="213" y="0"/>
                </a:cubicBezTo>
                <a:cubicBezTo>
                  <a:pt x="177" y="0"/>
                  <a:pt x="142" y="1"/>
                  <a:pt x="107" y="2"/>
                </a:cubicBezTo>
                <a:cubicBezTo>
                  <a:pt x="90" y="3"/>
                  <a:pt x="73" y="3"/>
                  <a:pt x="56" y="3"/>
                </a:cubicBezTo>
                <a:cubicBezTo>
                  <a:pt x="38" y="3"/>
                  <a:pt x="20" y="2"/>
                  <a:pt x="3" y="4"/>
                </a:cubicBezTo>
                <a:cubicBezTo>
                  <a:pt x="1" y="4"/>
                  <a:pt x="0" y="6"/>
                  <a:pt x="2" y="7"/>
                </a:cubicBezTo>
                <a:cubicBezTo>
                  <a:pt x="7" y="8"/>
                  <a:pt x="12" y="9"/>
                  <a:pt x="18" y="10"/>
                </a:cubicBezTo>
                <a:cubicBezTo>
                  <a:pt x="14" y="12"/>
                  <a:pt x="11" y="13"/>
                  <a:pt x="7" y="14"/>
                </a:cubicBezTo>
                <a:cubicBezTo>
                  <a:pt x="6" y="13"/>
                  <a:pt x="5" y="11"/>
                  <a:pt x="3" y="10"/>
                </a:cubicBezTo>
                <a:cubicBezTo>
                  <a:pt x="3" y="9"/>
                  <a:pt x="1" y="10"/>
                  <a:pt x="2" y="11"/>
                </a:cubicBezTo>
                <a:cubicBezTo>
                  <a:pt x="3" y="12"/>
                  <a:pt x="3" y="13"/>
                  <a:pt x="4" y="14"/>
                </a:cubicBezTo>
                <a:cubicBezTo>
                  <a:pt x="4" y="14"/>
                  <a:pt x="3" y="14"/>
                  <a:pt x="3" y="14"/>
                </a:cubicBezTo>
                <a:cubicBezTo>
                  <a:pt x="1" y="15"/>
                  <a:pt x="0" y="18"/>
                  <a:pt x="3" y="18"/>
                </a:cubicBezTo>
                <a:cubicBezTo>
                  <a:pt x="4" y="18"/>
                  <a:pt x="5" y="18"/>
                  <a:pt x="6" y="18"/>
                </a:cubicBezTo>
                <a:cubicBezTo>
                  <a:pt x="15" y="36"/>
                  <a:pt x="13" y="57"/>
                  <a:pt x="15" y="76"/>
                </a:cubicBezTo>
                <a:cubicBezTo>
                  <a:pt x="17" y="91"/>
                  <a:pt x="24" y="106"/>
                  <a:pt x="33" y="119"/>
                </a:cubicBezTo>
                <a:cubicBezTo>
                  <a:pt x="34" y="121"/>
                  <a:pt x="35" y="123"/>
                  <a:pt x="35" y="125"/>
                </a:cubicBezTo>
                <a:cubicBezTo>
                  <a:pt x="38" y="131"/>
                  <a:pt x="42" y="135"/>
                  <a:pt x="47" y="135"/>
                </a:cubicBezTo>
                <a:cubicBezTo>
                  <a:pt x="71" y="158"/>
                  <a:pt x="107" y="167"/>
                  <a:pt x="141" y="162"/>
                </a:cubicBezTo>
                <a:cubicBezTo>
                  <a:pt x="173" y="158"/>
                  <a:pt x="194" y="138"/>
                  <a:pt x="206" y="111"/>
                </a:cubicBezTo>
                <a:cubicBezTo>
                  <a:pt x="211" y="96"/>
                  <a:pt x="214" y="81"/>
                  <a:pt x="215" y="65"/>
                </a:cubicBezTo>
                <a:cubicBezTo>
                  <a:pt x="217" y="49"/>
                  <a:pt x="220" y="31"/>
                  <a:pt x="216" y="15"/>
                </a:cubicBezTo>
                <a:cubicBezTo>
                  <a:pt x="216" y="11"/>
                  <a:pt x="210" y="11"/>
                  <a:pt x="209" y="15"/>
                </a:cubicBezTo>
                <a:close/>
                <a:moveTo>
                  <a:pt x="164" y="144"/>
                </a:moveTo>
                <a:cubicBezTo>
                  <a:pt x="165" y="142"/>
                  <a:pt x="166" y="141"/>
                  <a:pt x="168" y="139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8" y="140"/>
                  <a:pt x="167" y="141"/>
                  <a:pt x="167" y="142"/>
                </a:cubicBezTo>
                <a:cubicBezTo>
                  <a:pt x="166" y="142"/>
                  <a:pt x="165" y="143"/>
                  <a:pt x="164" y="144"/>
                </a:cubicBezTo>
                <a:close/>
                <a:moveTo>
                  <a:pt x="105" y="151"/>
                </a:moveTo>
                <a:cubicBezTo>
                  <a:pt x="109" y="151"/>
                  <a:pt x="113" y="150"/>
                  <a:pt x="116" y="147"/>
                </a:cubicBezTo>
                <a:cubicBezTo>
                  <a:pt x="116" y="147"/>
                  <a:pt x="116" y="147"/>
                  <a:pt x="116" y="147"/>
                </a:cubicBezTo>
                <a:cubicBezTo>
                  <a:pt x="116" y="149"/>
                  <a:pt x="115" y="151"/>
                  <a:pt x="115" y="153"/>
                </a:cubicBezTo>
                <a:cubicBezTo>
                  <a:pt x="112" y="152"/>
                  <a:pt x="108" y="152"/>
                  <a:pt x="105" y="151"/>
                </a:cubicBezTo>
                <a:close/>
                <a:moveTo>
                  <a:pt x="25" y="11"/>
                </a:moveTo>
                <a:cubicBezTo>
                  <a:pt x="25" y="11"/>
                  <a:pt x="25" y="11"/>
                  <a:pt x="25" y="11"/>
                </a:cubicBezTo>
                <a:cubicBezTo>
                  <a:pt x="33" y="12"/>
                  <a:pt x="41" y="12"/>
                  <a:pt x="49" y="13"/>
                </a:cubicBezTo>
                <a:cubicBezTo>
                  <a:pt x="47" y="13"/>
                  <a:pt x="46" y="14"/>
                  <a:pt x="44" y="14"/>
                </a:cubicBezTo>
                <a:cubicBezTo>
                  <a:pt x="44" y="14"/>
                  <a:pt x="43" y="15"/>
                  <a:pt x="43" y="15"/>
                </a:cubicBezTo>
                <a:cubicBezTo>
                  <a:pt x="41" y="16"/>
                  <a:pt x="39" y="17"/>
                  <a:pt x="37" y="18"/>
                </a:cubicBezTo>
                <a:cubicBezTo>
                  <a:pt x="37" y="18"/>
                  <a:pt x="37" y="18"/>
                  <a:pt x="37" y="18"/>
                </a:cubicBezTo>
                <a:cubicBezTo>
                  <a:pt x="34" y="18"/>
                  <a:pt x="31" y="18"/>
                  <a:pt x="28" y="18"/>
                </a:cubicBezTo>
                <a:cubicBezTo>
                  <a:pt x="27" y="17"/>
                  <a:pt x="27" y="18"/>
                  <a:pt x="26" y="18"/>
                </a:cubicBezTo>
                <a:cubicBezTo>
                  <a:pt x="27" y="16"/>
                  <a:pt x="27" y="15"/>
                  <a:pt x="27" y="13"/>
                </a:cubicBezTo>
                <a:cubicBezTo>
                  <a:pt x="27" y="12"/>
                  <a:pt x="26" y="11"/>
                  <a:pt x="25" y="11"/>
                </a:cubicBezTo>
                <a:cubicBezTo>
                  <a:pt x="25" y="11"/>
                  <a:pt x="25" y="11"/>
                  <a:pt x="25" y="11"/>
                </a:cubicBezTo>
                <a:cubicBezTo>
                  <a:pt x="25" y="11"/>
                  <a:pt x="25" y="11"/>
                  <a:pt x="25" y="11"/>
                </a:cubicBezTo>
                <a:cubicBezTo>
                  <a:pt x="25" y="11"/>
                  <a:pt x="25" y="11"/>
                  <a:pt x="25" y="11"/>
                </a:cubicBezTo>
                <a:close/>
                <a:moveTo>
                  <a:pt x="195" y="89"/>
                </a:moveTo>
                <a:cubicBezTo>
                  <a:pt x="194" y="91"/>
                  <a:pt x="194" y="93"/>
                  <a:pt x="193" y="94"/>
                </a:cubicBezTo>
                <a:cubicBezTo>
                  <a:pt x="191" y="96"/>
                  <a:pt x="189" y="97"/>
                  <a:pt x="187" y="99"/>
                </a:cubicBezTo>
                <a:cubicBezTo>
                  <a:pt x="189" y="95"/>
                  <a:pt x="191" y="91"/>
                  <a:pt x="193" y="88"/>
                </a:cubicBezTo>
                <a:cubicBezTo>
                  <a:pt x="193" y="88"/>
                  <a:pt x="194" y="89"/>
                  <a:pt x="195" y="89"/>
                </a:cubicBezTo>
                <a:close/>
                <a:moveTo>
                  <a:pt x="22" y="46"/>
                </a:moveTo>
                <a:cubicBezTo>
                  <a:pt x="23" y="46"/>
                  <a:pt x="24" y="46"/>
                  <a:pt x="24" y="45"/>
                </a:cubicBezTo>
                <a:cubicBezTo>
                  <a:pt x="24" y="45"/>
                  <a:pt x="25" y="44"/>
                  <a:pt x="25" y="44"/>
                </a:cubicBezTo>
                <a:cubicBezTo>
                  <a:pt x="24" y="48"/>
                  <a:pt x="23" y="52"/>
                  <a:pt x="23" y="56"/>
                </a:cubicBezTo>
                <a:cubicBezTo>
                  <a:pt x="22" y="53"/>
                  <a:pt x="22" y="49"/>
                  <a:pt x="22" y="46"/>
                </a:cubicBezTo>
                <a:close/>
                <a:moveTo>
                  <a:pt x="193" y="24"/>
                </a:moveTo>
                <a:cubicBezTo>
                  <a:pt x="192" y="25"/>
                  <a:pt x="191" y="27"/>
                  <a:pt x="190" y="29"/>
                </a:cubicBezTo>
                <a:cubicBezTo>
                  <a:pt x="190" y="30"/>
                  <a:pt x="190" y="30"/>
                  <a:pt x="190" y="30"/>
                </a:cubicBezTo>
                <a:cubicBezTo>
                  <a:pt x="191" y="28"/>
                  <a:pt x="191" y="26"/>
                  <a:pt x="192" y="24"/>
                </a:cubicBezTo>
                <a:cubicBezTo>
                  <a:pt x="193" y="24"/>
                  <a:pt x="193" y="24"/>
                  <a:pt x="193" y="24"/>
                </a:cubicBezTo>
                <a:close/>
                <a:moveTo>
                  <a:pt x="195" y="30"/>
                </a:moveTo>
                <a:cubicBezTo>
                  <a:pt x="195" y="33"/>
                  <a:pt x="194" y="35"/>
                  <a:pt x="193" y="37"/>
                </a:cubicBezTo>
                <a:cubicBezTo>
                  <a:pt x="192" y="38"/>
                  <a:pt x="191" y="39"/>
                  <a:pt x="190" y="40"/>
                </a:cubicBezTo>
                <a:cubicBezTo>
                  <a:pt x="191" y="37"/>
                  <a:pt x="192" y="35"/>
                  <a:pt x="193" y="32"/>
                </a:cubicBezTo>
                <a:cubicBezTo>
                  <a:pt x="194" y="32"/>
                  <a:pt x="194" y="31"/>
                  <a:pt x="195" y="30"/>
                </a:cubicBezTo>
                <a:close/>
                <a:moveTo>
                  <a:pt x="186" y="48"/>
                </a:moveTo>
                <a:cubicBezTo>
                  <a:pt x="188" y="46"/>
                  <a:pt x="189" y="45"/>
                  <a:pt x="191" y="44"/>
                </a:cubicBezTo>
                <a:cubicBezTo>
                  <a:pt x="190" y="45"/>
                  <a:pt x="190" y="46"/>
                  <a:pt x="189" y="47"/>
                </a:cubicBezTo>
                <a:cubicBezTo>
                  <a:pt x="188" y="49"/>
                  <a:pt x="187" y="51"/>
                  <a:pt x="186" y="53"/>
                </a:cubicBezTo>
                <a:cubicBezTo>
                  <a:pt x="184" y="52"/>
                  <a:pt x="182" y="52"/>
                  <a:pt x="180" y="52"/>
                </a:cubicBezTo>
                <a:cubicBezTo>
                  <a:pt x="180" y="51"/>
                  <a:pt x="179" y="50"/>
                  <a:pt x="178" y="48"/>
                </a:cubicBezTo>
                <a:cubicBezTo>
                  <a:pt x="180" y="45"/>
                  <a:pt x="182" y="42"/>
                  <a:pt x="184" y="39"/>
                </a:cubicBezTo>
                <a:cubicBezTo>
                  <a:pt x="184" y="39"/>
                  <a:pt x="184" y="38"/>
                  <a:pt x="184" y="37"/>
                </a:cubicBezTo>
                <a:cubicBezTo>
                  <a:pt x="185" y="38"/>
                  <a:pt x="185" y="38"/>
                  <a:pt x="186" y="37"/>
                </a:cubicBezTo>
                <a:cubicBezTo>
                  <a:pt x="186" y="37"/>
                  <a:pt x="187" y="37"/>
                  <a:pt x="187" y="36"/>
                </a:cubicBezTo>
                <a:cubicBezTo>
                  <a:pt x="186" y="39"/>
                  <a:pt x="185" y="43"/>
                  <a:pt x="183" y="46"/>
                </a:cubicBezTo>
                <a:cubicBezTo>
                  <a:pt x="182" y="47"/>
                  <a:pt x="185" y="49"/>
                  <a:pt x="186" y="48"/>
                </a:cubicBezTo>
                <a:close/>
                <a:moveTo>
                  <a:pt x="183" y="106"/>
                </a:moveTo>
                <a:cubicBezTo>
                  <a:pt x="185" y="105"/>
                  <a:pt x="187" y="104"/>
                  <a:pt x="188" y="102"/>
                </a:cubicBezTo>
                <a:cubicBezTo>
                  <a:pt x="188" y="103"/>
                  <a:pt x="188" y="103"/>
                  <a:pt x="188" y="104"/>
                </a:cubicBezTo>
                <a:cubicBezTo>
                  <a:pt x="185" y="106"/>
                  <a:pt x="182" y="109"/>
                  <a:pt x="179" y="112"/>
                </a:cubicBezTo>
                <a:cubicBezTo>
                  <a:pt x="180" y="110"/>
                  <a:pt x="181" y="108"/>
                  <a:pt x="182" y="106"/>
                </a:cubicBezTo>
                <a:cubicBezTo>
                  <a:pt x="182" y="107"/>
                  <a:pt x="183" y="106"/>
                  <a:pt x="183" y="106"/>
                </a:cubicBezTo>
                <a:close/>
                <a:moveTo>
                  <a:pt x="168" y="128"/>
                </a:moveTo>
                <a:cubicBezTo>
                  <a:pt x="168" y="128"/>
                  <a:pt x="168" y="128"/>
                  <a:pt x="168" y="128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68" y="128"/>
                  <a:pt x="169" y="128"/>
                  <a:pt x="169" y="128"/>
                </a:cubicBezTo>
                <a:cubicBezTo>
                  <a:pt x="169" y="128"/>
                  <a:pt x="169" y="128"/>
                  <a:pt x="169" y="128"/>
                </a:cubicBezTo>
                <a:cubicBezTo>
                  <a:pt x="168" y="128"/>
                  <a:pt x="168" y="128"/>
                  <a:pt x="168" y="128"/>
                </a:cubicBezTo>
                <a:close/>
                <a:moveTo>
                  <a:pt x="138" y="136"/>
                </a:moveTo>
                <a:cubicBezTo>
                  <a:pt x="139" y="136"/>
                  <a:pt x="139" y="135"/>
                  <a:pt x="139" y="135"/>
                </a:cubicBezTo>
                <a:cubicBezTo>
                  <a:pt x="139" y="136"/>
                  <a:pt x="139" y="136"/>
                  <a:pt x="139" y="137"/>
                </a:cubicBezTo>
                <a:cubicBezTo>
                  <a:pt x="139" y="137"/>
                  <a:pt x="138" y="137"/>
                  <a:pt x="138" y="138"/>
                </a:cubicBezTo>
                <a:cubicBezTo>
                  <a:pt x="138" y="137"/>
                  <a:pt x="138" y="136"/>
                  <a:pt x="138" y="136"/>
                </a:cubicBezTo>
                <a:close/>
                <a:moveTo>
                  <a:pt x="56" y="43"/>
                </a:moveTo>
                <a:cubicBezTo>
                  <a:pt x="54" y="45"/>
                  <a:pt x="53" y="48"/>
                  <a:pt x="52" y="50"/>
                </a:cubicBezTo>
                <a:cubicBezTo>
                  <a:pt x="51" y="49"/>
                  <a:pt x="49" y="48"/>
                  <a:pt x="48" y="47"/>
                </a:cubicBezTo>
                <a:cubicBezTo>
                  <a:pt x="48" y="47"/>
                  <a:pt x="48" y="47"/>
                  <a:pt x="49" y="47"/>
                </a:cubicBezTo>
                <a:cubicBezTo>
                  <a:pt x="51" y="46"/>
                  <a:pt x="53" y="44"/>
                  <a:pt x="56" y="43"/>
                </a:cubicBezTo>
                <a:close/>
                <a:moveTo>
                  <a:pt x="120" y="27"/>
                </a:moveTo>
                <a:cubicBezTo>
                  <a:pt x="120" y="27"/>
                  <a:pt x="121" y="26"/>
                  <a:pt x="121" y="26"/>
                </a:cubicBezTo>
                <a:cubicBezTo>
                  <a:pt x="122" y="26"/>
                  <a:pt x="122" y="26"/>
                  <a:pt x="122" y="26"/>
                </a:cubicBezTo>
                <a:cubicBezTo>
                  <a:pt x="122" y="26"/>
                  <a:pt x="122" y="26"/>
                  <a:pt x="121" y="27"/>
                </a:cubicBezTo>
                <a:cubicBezTo>
                  <a:pt x="121" y="27"/>
                  <a:pt x="121" y="27"/>
                  <a:pt x="120" y="27"/>
                </a:cubicBezTo>
                <a:close/>
                <a:moveTo>
                  <a:pt x="148" y="26"/>
                </a:moveTo>
                <a:cubicBezTo>
                  <a:pt x="147" y="26"/>
                  <a:pt x="147" y="26"/>
                  <a:pt x="146" y="26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7" y="26"/>
                  <a:pt x="147" y="26"/>
                  <a:pt x="148" y="26"/>
                </a:cubicBezTo>
                <a:close/>
                <a:moveTo>
                  <a:pt x="101" y="110"/>
                </a:moveTo>
                <a:cubicBezTo>
                  <a:pt x="101" y="110"/>
                  <a:pt x="101" y="110"/>
                  <a:pt x="101" y="110"/>
                </a:cubicBezTo>
                <a:cubicBezTo>
                  <a:pt x="102" y="108"/>
                  <a:pt x="102" y="106"/>
                  <a:pt x="103" y="105"/>
                </a:cubicBezTo>
                <a:cubicBezTo>
                  <a:pt x="105" y="103"/>
                  <a:pt x="107" y="101"/>
                  <a:pt x="110" y="100"/>
                </a:cubicBezTo>
                <a:cubicBezTo>
                  <a:pt x="110" y="100"/>
                  <a:pt x="110" y="100"/>
                  <a:pt x="109" y="101"/>
                </a:cubicBezTo>
                <a:cubicBezTo>
                  <a:pt x="107" y="104"/>
                  <a:pt x="104" y="107"/>
                  <a:pt x="101" y="110"/>
                </a:cubicBezTo>
                <a:close/>
                <a:moveTo>
                  <a:pt x="92" y="111"/>
                </a:moveTo>
                <a:cubicBezTo>
                  <a:pt x="92" y="109"/>
                  <a:pt x="93" y="108"/>
                  <a:pt x="94" y="107"/>
                </a:cubicBezTo>
                <a:cubicBezTo>
                  <a:pt x="95" y="107"/>
                  <a:pt x="96" y="107"/>
                  <a:pt x="97" y="107"/>
                </a:cubicBezTo>
                <a:cubicBezTo>
                  <a:pt x="96" y="108"/>
                  <a:pt x="96" y="109"/>
                  <a:pt x="96" y="110"/>
                </a:cubicBezTo>
                <a:cubicBezTo>
                  <a:pt x="94" y="110"/>
                  <a:pt x="93" y="110"/>
                  <a:pt x="92" y="111"/>
                </a:cubicBezTo>
                <a:close/>
                <a:moveTo>
                  <a:pt x="65" y="93"/>
                </a:moveTo>
                <a:cubicBezTo>
                  <a:pt x="66" y="90"/>
                  <a:pt x="67" y="86"/>
                  <a:pt x="69" y="83"/>
                </a:cubicBezTo>
                <a:cubicBezTo>
                  <a:pt x="70" y="82"/>
                  <a:pt x="72" y="80"/>
                  <a:pt x="74" y="78"/>
                </a:cubicBezTo>
                <a:cubicBezTo>
                  <a:pt x="74" y="78"/>
                  <a:pt x="74" y="79"/>
                  <a:pt x="74" y="79"/>
                </a:cubicBezTo>
                <a:cubicBezTo>
                  <a:pt x="74" y="80"/>
                  <a:pt x="75" y="80"/>
                  <a:pt x="76" y="80"/>
                </a:cubicBezTo>
                <a:cubicBezTo>
                  <a:pt x="75" y="81"/>
                  <a:pt x="75" y="82"/>
                  <a:pt x="75" y="83"/>
                </a:cubicBezTo>
                <a:cubicBezTo>
                  <a:pt x="72" y="87"/>
                  <a:pt x="69" y="91"/>
                  <a:pt x="67" y="95"/>
                </a:cubicBezTo>
                <a:cubicBezTo>
                  <a:pt x="66" y="94"/>
                  <a:pt x="65" y="93"/>
                  <a:pt x="65" y="93"/>
                </a:cubicBezTo>
                <a:close/>
                <a:moveTo>
                  <a:pt x="94" y="39"/>
                </a:moveTo>
                <a:cubicBezTo>
                  <a:pt x="96" y="37"/>
                  <a:pt x="98" y="35"/>
                  <a:pt x="100" y="33"/>
                </a:cubicBezTo>
                <a:cubicBezTo>
                  <a:pt x="102" y="32"/>
                  <a:pt x="104" y="31"/>
                  <a:pt x="107" y="30"/>
                </a:cubicBezTo>
                <a:cubicBezTo>
                  <a:pt x="103" y="34"/>
                  <a:pt x="98" y="38"/>
                  <a:pt x="94" y="40"/>
                </a:cubicBezTo>
                <a:cubicBezTo>
                  <a:pt x="94" y="40"/>
                  <a:pt x="94" y="39"/>
                  <a:pt x="94" y="39"/>
                </a:cubicBezTo>
                <a:close/>
                <a:moveTo>
                  <a:pt x="122" y="43"/>
                </a:moveTo>
                <a:cubicBezTo>
                  <a:pt x="123" y="41"/>
                  <a:pt x="124" y="38"/>
                  <a:pt x="126" y="36"/>
                </a:cubicBezTo>
                <a:cubicBezTo>
                  <a:pt x="127" y="34"/>
                  <a:pt x="129" y="33"/>
                  <a:pt x="131" y="32"/>
                </a:cubicBezTo>
                <a:cubicBezTo>
                  <a:pt x="129" y="35"/>
                  <a:pt x="127" y="38"/>
                  <a:pt x="124" y="41"/>
                </a:cubicBezTo>
                <a:cubicBezTo>
                  <a:pt x="123" y="42"/>
                  <a:pt x="123" y="42"/>
                  <a:pt x="122" y="43"/>
                </a:cubicBezTo>
                <a:close/>
                <a:moveTo>
                  <a:pt x="136" y="35"/>
                </a:moveTo>
                <a:cubicBezTo>
                  <a:pt x="136" y="35"/>
                  <a:pt x="136" y="35"/>
                  <a:pt x="135" y="35"/>
                </a:cubicBezTo>
                <a:cubicBezTo>
                  <a:pt x="137" y="34"/>
                  <a:pt x="138" y="32"/>
                  <a:pt x="139" y="30"/>
                </a:cubicBezTo>
                <a:cubicBezTo>
                  <a:pt x="139" y="31"/>
                  <a:pt x="140" y="32"/>
                  <a:pt x="141" y="32"/>
                </a:cubicBezTo>
                <a:cubicBezTo>
                  <a:pt x="142" y="32"/>
                  <a:pt x="142" y="31"/>
                  <a:pt x="143" y="31"/>
                </a:cubicBezTo>
                <a:cubicBezTo>
                  <a:pt x="141" y="32"/>
                  <a:pt x="140" y="34"/>
                  <a:pt x="138" y="35"/>
                </a:cubicBezTo>
                <a:cubicBezTo>
                  <a:pt x="138" y="35"/>
                  <a:pt x="137" y="35"/>
                  <a:pt x="136" y="35"/>
                </a:cubicBezTo>
                <a:close/>
                <a:moveTo>
                  <a:pt x="81" y="70"/>
                </a:moveTo>
                <a:cubicBezTo>
                  <a:pt x="83" y="67"/>
                  <a:pt x="85" y="64"/>
                  <a:pt x="86" y="61"/>
                </a:cubicBezTo>
                <a:cubicBezTo>
                  <a:pt x="86" y="61"/>
                  <a:pt x="87" y="62"/>
                  <a:pt x="87" y="62"/>
                </a:cubicBezTo>
                <a:cubicBezTo>
                  <a:pt x="86" y="64"/>
                  <a:pt x="85" y="66"/>
                  <a:pt x="83" y="68"/>
                </a:cubicBezTo>
                <a:cubicBezTo>
                  <a:pt x="82" y="69"/>
                  <a:pt x="82" y="69"/>
                  <a:pt x="81" y="70"/>
                </a:cubicBezTo>
                <a:close/>
                <a:moveTo>
                  <a:pt x="64" y="77"/>
                </a:moveTo>
                <a:cubicBezTo>
                  <a:pt x="65" y="74"/>
                  <a:pt x="66" y="71"/>
                  <a:pt x="67" y="68"/>
                </a:cubicBezTo>
                <a:cubicBezTo>
                  <a:pt x="68" y="68"/>
                  <a:pt x="68" y="67"/>
                  <a:pt x="69" y="67"/>
                </a:cubicBezTo>
                <a:cubicBezTo>
                  <a:pt x="70" y="68"/>
                  <a:pt x="70" y="69"/>
                  <a:pt x="70" y="70"/>
                </a:cubicBezTo>
                <a:cubicBezTo>
                  <a:pt x="70" y="71"/>
                  <a:pt x="69" y="72"/>
                  <a:pt x="69" y="73"/>
                </a:cubicBezTo>
                <a:cubicBezTo>
                  <a:pt x="67" y="74"/>
                  <a:pt x="65" y="76"/>
                  <a:pt x="64" y="77"/>
                </a:cubicBezTo>
                <a:close/>
                <a:moveTo>
                  <a:pt x="120" y="68"/>
                </a:moveTo>
                <a:cubicBezTo>
                  <a:pt x="120" y="68"/>
                  <a:pt x="120" y="68"/>
                  <a:pt x="120" y="69"/>
                </a:cubicBezTo>
                <a:cubicBezTo>
                  <a:pt x="116" y="73"/>
                  <a:pt x="111" y="76"/>
                  <a:pt x="107" y="80"/>
                </a:cubicBezTo>
                <a:cubicBezTo>
                  <a:pt x="108" y="77"/>
                  <a:pt x="108" y="74"/>
                  <a:pt x="109" y="71"/>
                </a:cubicBezTo>
                <a:cubicBezTo>
                  <a:pt x="114" y="69"/>
                  <a:pt x="118" y="67"/>
                  <a:pt x="121" y="65"/>
                </a:cubicBezTo>
                <a:cubicBezTo>
                  <a:pt x="121" y="66"/>
                  <a:pt x="120" y="67"/>
                  <a:pt x="120" y="68"/>
                </a:cubicBezTo>
                <a:close/>
                <a:moveTo>
                  <a:pt x="118" y="114"/>
                </a:moveTo>
                <a:cubicBezTo>
                  <a:pt x="116" y="116"/>
                  <a:pt x="114" y="118"/>
                  <a:pt x="112" y="120"/>
                </a:cubicBezTo>
                <a:cubicBezTo>
                  <a:pt x="113" y="118"/>
                  <a:pt x="114" y="115"/>
                  <a:pt x="115" y="113"/>
                </a:cubicBezTo>
                <a:cubicBezTo>
                  <a:pt x="116" y="113"/>
                  <a:pt x="117" y="114"/>
                  <a:pt x="118" y="114"/>
                </a:cubicBezTo>
                <a:close/>
                <a:moveTo>
                  <a:pt x="89" y="56"/>
                </a:moveTo>
                <a:cubicBezTo>
                  <a:pt x="90" y="53"/>
                  <a:pt x="91" y="50"/>
                  <a:pt x="92" y="46"/>
                </a:cubicBezTo>
                <a:cubicBezTo>
                  <a:pt x="94" y="45"/>
                  <a:pt x="96" y="44"/>
                  <a:pt x="98" y="43"/>
                </a:cubicBezTo>
                <a:cubicBezTo>
                  <a:pt x="95" y="47"/>
                  <a:pt x="92" y="52"/>
                  <a:pt x="89" y="56"/>
                </a:cubicBezTo>
                <a:close/>
                <a:moveTo>
                  <a:pt x="90" y="75"/>
                </a:moveTo>
                <a:cubicBezTo>
                  <a:pt x="90" y="76"/>
                  <a:pt x="90" y="76"/>
                  <a:pt x="90" y="77"/>
                </a:cubicBezTo>
                <a:cubicBezTo>
                  <a:pt x="89" y="79"/>
                  <a:pt x="87" y="81"/>
                  <a:pt x="86" y="83"/>
                </a:cubicBezTo>
                <a:cubicBezTo>
                  <a:pt x="85" y="84"/>
                  <a:pt x="84" y="85"/>
                  <a:pt x="83" y="86"/>
                </a:cubicBezTo>
                <a:cubicBezTo>
                  <a:pt x="85" y="82"/>
                  <a:pt x="88" y="79"/>
                  <a:pt x="90" y="75"/>
                </a:cubicBezTo>
                <a:close/>
                <a:moveTo>
                  <a:pt x="139" y="106"/>
                </a:moveTo>
                <a:cubicBezTo>
                  <a:pt x="139" y="105"/>
                  <a:pt x="140" y="104"/>
                  <a:pt x="140" y="103"/>
                </a:cubicBezTo>
                <a:cubicBezTo>
                  <a:pt x="141" y="102"/>
                  <a:pt x="143" y="100"/>
                  <a:pt x="144" y="99"/>
                </a:cubicBezTo>
                <a:cubicBezTo>
                  <a:pt x="144" y="99"/>
                  <a:pt x="145" y="99"/>
                  <a:pt x="146" y="99"/>
                </a:cubicBezTo>
                <a:cubicBezTo>
                  <a:pt x="144" y="101"/>
                  <a:pt x="142" y="103"/>
                  <a:pt x="141" y="104"/>
                </a:cubicBezTo>
                <a:cubicBezTo>
                  <a:pt x="140" y="105"/>
                  <a:pt x="140" y="105"/>
                  <a:pt x="139" y="106"/>
                </a:cubicBezTo>
                <a:close/>
                <a:moveTo>
                  <a:pt x="147" y="99"/>
                </a:moveTo>
                <a:cubicBezTo>
                  <a:pt x="147" y="99"/>
                  <a:pt x="148" y="99"/>
                  <a:pt x="148" y="99"/>
                </a:cubicBezTo>
                <a:cubicBezTo>
                  <a:pt x="147" y="100"/>
                  <a:pt x="146" y="101"/>
                  <a:pt x="144" y="102"/>
                </a:cubicBezTo>
                <a:cubicBezTo>
                  <a:pt x="145" y="101"/>
                  <a:pt x="146" y="100"/>
                  <a:pt x="147" y="99"/>
                </a:cubicBezTo>
                <a:close/>
                <a:moveTo>
                  <a:pt x="138" y="79"/>
                </a:moveTo>
                <a:cubicBezTo>
                  <a:pt x="139" y="76"/>
                  <a:pt x="141" y="74"/>
                  <a:pt x="142" y="71"/>
                </a:cubicBezTo>
                <a:cubicBezTo>
                  <a:pt x="141" y="73"/>
                  <a:pt x="140" y="75"/>
                  <a:pt x="140" y="77"/>
                </a:cubicBezTo>
                <a:cubicBezTo>
                  <a:pt x="139" y="78"/>
                  <a:pt x="138" y="78"/>
                  <a:pt x="138" y="79"/>
                </a:cubicBezTo>
                <a:close/>
                <a:moveTo>
                  <a:pt x="142" y="58"/>
                </a:moveTo>
                <a:cubicBezTo>
                  <a:pt x="142" y="57"/>
                  <a:pt x="141" y="56"/>
                  <a:pt x="140" y="56"/>
                </a:cubicBezTo>
                <a:cubicBezTo>
                  <a:pt x="143" y="53"/>
                  <a:pt x="145" y="50"/>
                  <a:pt x="147" y="48"/>
                </a:cubicBezTo>
                <a:cubicBezTo>
                  <a:pt x="151" y="45"/>
                  <a:pt x="154" y="42"/>
                  <a:pt x="158" y="40"/>
                </a:cubicBezTo>
                <a:cubicBezTo>
                  <a:pt x="156" y="42"/>
                  <a:pt x="154" y="45"/>
                  <a:pt x="152" y="48"/>
                </a:cubicBezTo>
                <a:cubicBezTo>
                  <a:pt x="149" y="51"/>
                  <a:pt x="146" y="55"/>
                  <a:pt x="142" y="58"/>
                </a:cubicBezTo>
                <a:close/>
                <a:moveTo>
                  <a:pt x="153" y="28"/>
                </a:moveTo>
                <a:cubicBezTo>
                  <a:pt x="154" y="28"/>
                  <a:pt x="154" y="28"/>
                  <a:pt x="154" y="28"/>
                </a:cubicBezTo>
                <a:cubicBezTo>
                  <a:pt x="155" y="27"/>
                  <a:pt x="156" y="27"/>
                  <a:pt x="157" y="27"/>
                </a:cubicBezTo>
                <a:cubicBezTo>
                  <a:pt x="156" y="27"/>
                  <a:pt x="155" y="28"/>
                  <a:pt x="153" y="28"/>
                </a:cubicBezTo>
                <a:close/>
                <a:moveTo>
                  <a:pt x="112" y="39"/>
                </a:moveTo>
                <a:cubicBezTo>
                  <a:pt x="111" y="40"/>
                  <a:pt x="111" y="41"/>
                  <a:pt x="110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10" y="40"/>
                  <a:pt x="111" y="40"/>
                  <a:pt x="112" y="39"/>
                </a:cubicBezTo>
                <a:cubicBezTo>
                  <a:pt x="112" y="39"/>
                  <a:pt x="112" y="39"/>
                  <a:pt x="112" y="39"/>
                </a:cubicBezTo>
                <a:close/>
                <a:moveTo>
                  <a:pt x="82" y="52"/>
                </a:moveTo>
                <a:cubicBezTo>
                  <a:pt x="82" y="52"/>
                  <a:pt x="82" y="53"/>
                  <a:pt x="81" y="54"/>
                </a:cubicBezTo>
                <a:cubicBezTo>
                  <a:pt x="79" y="57"/>
                  <a:pt x="78" y="59"/>
                  <a:pt x="76" y="62"/>
                </a:cubicBezTo>
                <a:cubicBezTo>
                  <a:pt x="76" y="61"/>
                  <a:pt x="76" y="61"/>
                  <a:pt x="76" y="60"/>
                </a:cubicBezTo>
                <a:cubicBezTo>
                  <a:pt x="75" y="59"/>
                  <a:pt x="75" y="59"/>
                  <a:pt x="74" y="58"/>
                </a:cubicBezTo>
                <a:cubicBezTo>
                  <a:pt x="77" y="56"/>
                  <a:pt x="79" y="54"/>
                  <a:pt x="81" y="52"/>
                </a:cubicBezTo>
                <a:cubicBezTo>
                  <a:pt x="81" y="52"/>
                  <a:pt x="82" y="52"/>
                  <a:pt x="82" y="52"/>
                </a:cubicBezTo>
                <a:close/>
                <a:moveTo>
                  <a:pt x="67" y="53"/>
                </a:moveTo>
                <a:cubicBezTo>
                  <a:pt x="66" y="54"/>
                  <a:pt x="65" y="55"/>
                  <a:pt x="63" y="57"/>
                </a:cubicBezTo>
                <a:cubicBezTo>
                  <a:pt x="66" y="52"/>
                  <a:pt x="68" y="48"/>
                  <a:pt x="71" y="44"/>
                </a:cubicBezTo>
                <a:cubicBezTo>
                  <a:pt x="70" y="47"/>
                  <a:pt x="69" y="50"/>
                  <a:pt x="67" y="53"/>
                </a:cubicBezTo>
                <a:close/>
                <a:moveTo>
                  <a:pt x="59" y="66"/>
                </a:moveTo>
                <a:cubicBezTo>
                  <a:pt x="59" y="65"/>
                  <a:pt x="59" y="65"/>
                  <a:pt x="58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60" y="65"/>
                  <a:pt x="60" y="64"/>
                  <a:pt x="61" y="64"/>
                </a:cubicBezTo>
                <a:cubicBezTo>
                  <a:pt x="60" y="64"/>
                  <a:pt x="59" y="65"/>
                  <a:pt x="59" y="66"/>
                </a:cubicBezTo>
                <a:close/>
                <a:moveTo>
                  <a:pt x="78" y="111"/>
                </a:moveTo>
                <a:cubicBezTo>
                  <a:pt x="77" y="110"/>
                  <a:pt x="76" y="108"/>
                  <a:pt x="75" y="107"/>
                </a:cubicBezTo>
                <a:cubicBezTo>
                  <a:pt x="76" y="106"/>
                  <a:pt x="77" y="105"/>
                  <a:pt x="79" y="104"/>
                </a:cubicBezTo>
                <a:cubicBezTo>
                  <a:pt x="78" y="107"/>
                  <a:pt x="78" y="109"/>
                  <a:pt x="78" y="111"/>
                </a:cubicBezTo>
                <a:close/>
                <a:moveTo>
                  <a:pt x="85" y="100"/>
                </a:moveTo>
                <a:cubicBezTo>
                  <a:pt x="86" y="99"/>
                  <a:pt x="87" y="98"/>
                  <a:pt x="88" y="97"/>
                </a:cubicBezTo>
                <a:cubicBezTo>
                  <a:pt x="88" y="98"/>
                  <a:pt x="88" y="98"/>
                  <a:pt x="88" y="99"/>
                </a:cubicBezTo>
                <a:cubicBezTo>
                  <a:pt x="88" y="100"/>
                  <a:pt x="89" y="102"/>
                  <a:pt x="89" y="103"/>
                </a:cubicBezTo>
                <a:cubicBezTo>
                  <a:pt x="87" y="104"/>
                  <a:pt x="85" y="106"/>
                  <a:pt x="83" y="108"/>
                </a:cubicBezTo>
                <a:cubicBezTo>
                  <a:pt x="83" y="105"/>
                  <a:pt x="84" y="102"/>
                  <a:pt x="85" y="100"/>
                </a:cubicBezTo>
                <a:close/>
                <a:moveTo>
                  <a:pt x="115" y="127"/>
                </a:moveTo>
                <a:cubicBezTo>
                  <a:pt x="115" y="127"/>
                  <a:pt x="115" y="126"/>
                  <a:pt x="115" y="126"/>
                </a:cubicBezTo>
                <a:cubicBezTo>
                  <a:pt x="117" y="125"/>
                  <a:pt x="118" y="124"/>
                  <a:pt x="119" y="122"/>
                </a:cubicBezTo>
                <a:cubicBezTo>
                  <a:pt x="119" y="123"/>
                  <a:pt x="119" y="123"/>
                  <a:pt x="118" y="124"/>
                </a:cubicBezTo>
                <a:cubicBezTo>
                  <a:pt x="117" y="125"/>
                  <a:pt x="116" y="126"/>
                  <a:pt x="115" y="127"/>
                </a:cubicBezTo>
                <a:cubicBezTo>
                  <a:pt x="115" y="127"/>
                  <a:pt x="115" y="127"/>
                  <a:pt x="115" y="127"/>
                </a:cubicBezTo>
                <a:close/>
                <a:moveTo>
                  <a:pt x="118" y="130"/>
                </a:moveTo>
                <a:cubicBezTo>
                  <a:pt x="118" y="131"/>
                  <a:pt x="118" y="131"/>
                  <a:pt x="118" y="131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18" y="131"/>
                  <a:pt x="118" y="130"/>
                  <a:pt x="118" y="130"/>
                </a:cubicBezTo>
                <a:close/>
                <a:moveTo>
                  <a:pt x="131" y="115"/>
                </a:moveTo>
                <a:cubicBezTo>
                  <a:pt x="131" y="115"/>
                  <a:pt x="131" y="115"/>
                  <a:pt x="131" y="115"/>
                </a:cubicBezTo>
                <a:cubicBezTo>
                  <a:pt x="132" y="114"/>
                  <a:pt x="133" y="112"/>
                  <a:pt x="133" y="111"/>
                </a:cubicBezTo>
                <a:cubicBezTo>
                  <a:pt x="134" y="111"/>
                  <a:pt x="134" y="112"/>
                  <a:pt x="135" y="112"/>
                </a:cubicBezTo>
                <a:cubicBezTo>
                  <a:pt x="134" y="112"/>
                  <a:pt x="134" y="113"/>
                  <a:pt x="134" y="113"/>
                </a:cubicBezTo>
                <a:cubicBezTo>
                  <a:pt x="133" y="114"/>
                  <a:pt x="132" y="114"/>
                  <a:pt x="131" y="115"/>
                </a:cubicBezTo>
                <a:close/>
                <a:moveTo>
                  <a:pt x="155" y="108"/>
                </a:moveTo>
                <a:cubicBezTo>
                  <a:pt x="155" y="108"/>
                  <a:pt x="155" y="108"/>
                  <a:pt x="155" y="109"/>
                </a:cubicBezTo>
                <a:cubicBezTo>
                  <a:pt x="155" y="109"/>
                  <a:pt x="155" y="109"/>
                  <a:pt x="155" y="109"/>
                </a:cubicBezTo>
                <a:cubicBezTo>
                  <a:pt x="155" y="108"/>
                  <a:pt x="155" y="108"/>
                  <a:pt x="155" y="108"/>
                </a:cubicBezTo>
                <a:close/>
                <a:moveTo>
                  <a:pt x="165" y="43"/>
                </a:moveTo>
                <a:cubicBezTo>
                  <a:pt x="163" y="43"/>
                  <a:pt x="161" y="44"/>
                  <a:pt x="159" y="46"/>
                </a:cubicBezTo>
                <a:cubicBezTo>
                  <a:pt x="158" y="47"/>
                  <a:pt x="156" y="49"/>
                  <a:pt x="155" y="51"/>
                </a:cubicBezTo>
                <a:cubicBezTo>
                  <a:pt x="155" y="51"/>
                  <a:pt x="155" y="51"/>
                  <a:pt x="155" y="51"/>
                </a:cubicBezTo>
                <a:cubicBezTo>
                  <a:pt x="159" y="45"/>
                  <a:pt x="163" y="40"/>
                  <a:pt x="167" y="34"/>
                </a:cubicBezTo>
                <a:cubicBezTo>
                  <a:pt x="169" y="33"/>
                  <a:pt x="171" y="32"/>
                  <a:pt x="172" y="31"/>
                </a:cubicBezTo>
                <a:cubicBezTo>
                  <a:pt x="170" y="35"/>
                  <a:pt x="168" y="39"/>
                  <a:pt x="165" y="43"/>
                </a:cubicBezTo>
                <a:close/>
                <a:moveTo>
                  <a:pt x="162" y="27"/>
                </a:moveTo>
                <a:cubicBezTo>
                  <a:pt x="162" y="27"/>
                  <a:pt x="162" y="27"/>
                  <a:pt x="162" y="27"/>
                </a:cubicBezTo>
                <a:cubicBezTo>
                  <a:pt x="162" y="27"/>
                  <a:pt x="162" y="27"/>
                  <a:pt x="162" y="26"/>
                </a:cubicBezTo>
                <a:cubicBezTo>
                  <a:pt x="162" y="27"/>
                  <a:pt x="162" y="27"/>
                  <a:pt x="162" y="27"/>
                </a:cubicBezTo>
                <a:close/>
                <a:moveTo>
                  <a:pt x="140" y="28"/>
                </a:moveTo>
                <a:cubicBezTo>
                  <a:pt x="141" y="27"/>
                  <a:pt x="141" y="26"/>
                  <a:pt x="142" y="26"/>
                </a:cubicBezTo>
                <a:cubicBezTo>
                  <a:pt x="142" y="26"/>
                  <a:pt x="142" y="26"/>
                  <a:pt x="142" y="26"/>
                </a:cubicBezTo>
                <a:cubicBezTo>
                  <a:pt x="142" y="26"/>
                  <a:pt x="141" y="27"/>
                  <a:pt x="140" y="28"/>
                </a:cubicBezTo>
                <a:close/>
                <a:moveTo>
                  <a:pt x="106" y="38"/>
                </a:moveTo>
                <a:cubicBezTo>
                  <a:pt x="107" y="38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8"/>
                  <a:pt x="107" y="38"/>
                  <a:pt x="106" y="38"/>
                </a:cubicBezTo>
                <a:close/>
                <a:moveTo>
                  <a:pt x="80" y="37"/>
                </a:moveTo>
                <a:cubicBezTo>
                  <a:pt x="79" y="39"/>
                  <a:pt x="77" y="42"/>
                  <a:pt x="76" y="44"/>
                </a:cubicBezTo>
                <a:cubicBezTo>
                  <a:pt x="76" y="44"/>
                  <a:pt x="76" y="44"/>
                  <a:pt x="76" y="44"/>
                </a:cubicBezTo>
                <a:cubicBezTo>
                  <a:pt x="77" y="41"/>
                  <a:pt x="78" y="39"/>
                  <a:pt x="80" y="37"/>
                </a:cubicBezTo>
                <a:cubicBezTo>
                  <a:pt x="80" y="37"/>
                  <a:pt x="80" y="37"/>
                  <a:pt x="80" y="37"/>
                </a:cubicBezTo>
                <a:close/>
                <a:moveTo>
                  <a:pt x="56" y="62"/>
                </a:moveTo>
                <a:cubicBezTo>
                  <a:pt x="56" y="62"/>
                  <a:pt x="56" y="62"/>
                  <a:pt x="56" y="62"/>
                </a:cubicBezTo>
                <a:cubicBezTo>
                  <a:pt x="56" y="62"/>
                  <a:pt x="56" y="62"/>
                  <a:pt x="56" y="62"/>
                </a:cubicBezTo>
                <a:cubicBezTo>
                  <a:pt x="59" y="54"/>
                  <a:pt x="63" y="46"/>
                  <a:pt x="68" y="40"/>
                </a:cubicBezTo>
                <a:cubicBezTo>
                  <a:pt x="69" y="38"/>
                  <a:pt x="68" y="37"/>
                  <a:pt x="67" y="36"/>
                </a:cubicBezTo>
                <a:cubicBezTo>
                  <a:pt x="70" y="35"/>
                  <a:pt x="72" y="33"/>
                  <a:pt x="75" y="32"/>
                </a:cubicBezTo>
                <a:cubicBezTo>
                  <a:pt x="67" y="41"/>
                  <a:pt x="61" y="51"/>
                  <a:pt x="56" y="62"/>
                </a:cubicBezTo>
                <a:close/>
                <a:moveTo>
                  <a:pt x="62" y="40"/>
                </a:moveTo>
                <a:cubicBezTo>
                  <a:pt x="62" y="40"/>
                  <a:pt x="62" y="40"/>
                  <a:pt x="62" y="39"/>
                </a:cubicBezTo>
                <a:cubicBezTo>
                  <a:pt x="62" y="39"/>
                  <a:pt x="62" y="39"/>
                  <a:pt x="63" y="39"/>
                </a:cubicBezTo>
                <a:cubicBezTo>
                  <a:pt x="63" y="39"/>
                  <a:pt x="63" y="39"/>
                  <a:pt x="63" y="38"/>
                </a:cubicBezTo>
                <a:cubicBezTo>
                  <a:pt x="63" y="39"/>
                  <a:pt x="62" y="40"/>
                  <a:pt x="62" y="40"/>
                </a:cubicBezTo>
                <a:close/>
                <a:moveTo>
                  <a:pt x="29" y="49"/>
                </a:moveTo>
                <a:cubicBezTo>
                  <a:pt x="29" y="49"/>
                  <a:pt x="29" y="49"/>
                  <a:pt x="29" y="49"/>
                </a:cubicBezTo>
                <a:cubicBezTo>
                  <a:pt x="29" y="50"/>
                  <a:pt x="29" y="51"/>
                  <a:pt x="29" y="52"/>
                </a:cubicBezTo>
                <a:cubicBezTo>
                  <a:pt x="29" y="53"/>
                  <a:pt x="28" y="54"/>
                  <a:pt x="28" y="55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2"/>
                  <a:pt x="29" y="50"/>
                  <a:pt x="29" y="49"/>
                </a:cubicBezTo>
                <a:close/>
                <a:moveTo>
                  <a:pt x="59" y="90"/>
                </a:moveTo>
                <a:cubicBezTo>
                  <a:pt x="60" y="89"/>
                  <a:pt x="60" y="89"/>
                  <a:pt x="61" y="88"/>
                </a:cubicBezTo>
                <a:cubicBezTo>
                  <a:pt x="61" y="89"/>
                  <a:pt x="61" y="90"/>
                  <a:pt x="60" y="91"/>
                </a:cubicBezTo>
                <a:cubicBezTo>
                  <a:pt x="60" y="91"/>
                  <a:pt x="59" y="90"/>
                  <a:pt x="59" y="90"/>
                </a:cubicBezTo>
                <a:cubicBezTo>
                  <a:pt x="59" y="90"/>
                  <a:pt x="59" y="90"/>
                  <a:pt x="59" y="90"/>
                </a:cubicBezTo>
                <a:close/>
                <a:moveTo>
                  <a:pt x="82" y="115"/>
                </a:moveTo>
                <a:cubicBezTo>
                  <a:pt x="84" y="113"/>
                  <a:pt x="85" y="112"/>
                  <a:pt x="87" y="111"/>
                </a:cubicBezTo>
                <a:cubicBezTo>
                  <a:pt x="86" y="112"/>
                  <a:pt x="85" y="114"/>
                  <a:pt x="84" y="115"/>
                </a:cubicBezTo>
                <a:cubicBezTo>
                  <a:pt x="84" y="115"/>
                  <a:pt x="84" y="116"/>
                  <a:pt x="84" y="116"/>
                </a:cubicBezTo>
                <a:cubicBezTo>
                  <a:pt x="83" y="116"/>
                  <a:pt x="82" y="115"/>
                  <a:pt x="82" y="115"/>
                </a:cubicBezTo>
                <a:close/>
                <a:moveTo>
                  <a:pt x="106" y="112"/>
                </a:moveTo>
                <a:cubicBezTo>
                  <a:pt x="107" y="111"/>
                  <a:pt x="108" y="109"/>
                  <a:pt x="110" y="108"/>
                </a:cubicBezTo>
                <a:cubicBezTo>
                  <a:pt x="110" y="108"/>
                  <a:pt x="110" y="109"/>
                  <a:pt x="110" y="109"/>
                </a:cubicBezTo>
                <a:cubicBezTo>
                  <a:pt x="109" y="111"/>
                  <a:pt x="108" y="112"/>
                  <a:pt x="107" y="114"/>
                </a:cubicBezTo>
                <a:cubicBezTo>
                  <a:pt x="107" y="113"/>
                  <a:pt x="106" y="113"/>
                  <a:pt x="106" y="112"/>
                </a:cubicBezTo>
                <a:close/>
                <a:moveTo>
                  <a:pt x="122" y="136"/>
                </a:moveTo>
                <a:cubicBezTo>
                  <a:pt x="122" y="136"/>
                  <a:pt x="123" y="136"/>
                  <a:pt x="123" y="136"/>
                </a:cubicBezTo>
                <a:cubicBezTo>
                  <a:pt x="123" y="137"/>
                  <a:pt x="122" y="139"/>
                  <a:pt x="122" y="140"/>
                </a:cubicBezTo>
                <a:cubicBezTo>
                  <a:pt x="122" y="140"/>
                  <a:pt x="121" y="140"/>
                  <a:pt x="121" y="140"/>
                </a:cubicBezTo>
                <a:cubicBezTo>
                  <a:pt x="121" y="139"/>
                  <a:pt x="122" y="137"/>
                  <a:pt x="122" y="136"/>
                </a:cubicBezTo>
                <a:close/>
                <a:moveTo>
                  <a:pt x="126" y="135"/>
                </a:moveTo>
                <a:cubicBezTo>
                  <a:pt x="126" y="135"/>
                  <a:pt x="127" y="135"/>
                  <a:pt x="127" y="135"/>
                </a:cubicBezTo>
                <a:cubicBezTo>
                  <a:pt x="127" y="135"/>
                  <a:pt x="126" y="136"/>
                  <a:pt x="126" y="136"/>
                </a:cubicBezTo>
                <a:cubicBezTo>
                  <a:pt x="126" y="136"/>
                  <a:pt x="126" y="135"/>
                  <a:pt x="126" y="135"/>
                </a:cubicBezTo>
                <a:close/>
                <a:moveTo>
                  <a:pt x="127" y="130"/>
                </a:moveTo>
                <a:cubicBezTo>
                  <a:pt x="127" y="128"/>
                  <a:pt x="127" y="127"/>
                  <a:pt x="128" y="125"/>
                </a:cubicBezTo>
                <a:cubicBezTo>
                  <a:pt x="128" y="124"/>
                  <a:pt x="129" y="123"/>
                  <a:pt x="130" y="122"/>
                </a:cubicBezTo>
                <a:cubicBezTo>
                  <a:pt x="133" y="120"/>
                  <a:pt x="137" y="117"/>
                  <a:pt x="140" y="115"/>
                </a:cubicBezTo>
                <a:cubicBezTo>
                  <a:pt x="138" y="119"/>
                  <a:pt x="135" y="123"/>
                  <a:pt x="132" y="127"/>
                </a:cubicBezTo>
                <a:cubicBezTo>
                  <a:pt x="131" y="128"/>
                  <a:pt x="129" y="129"/>
                  <a:pt x="127" y="130"/>
                </a:cubicBezTo>
                <a:close/>
                <a:moveTo>
                  <a:pt x="140" y="128"/>
                </a:moveTo>
                <a:cubicBezTo>
                  <a:pt x="140" y="128"/>
                  <a:pt x="140" y="128"/>
                  <a:pt x="140" y="128"/>
                </a:cubicBezTo>
                <a:cubicBezTo>
                  <a:pt x="140" y="127"/>
                  <a:pt x="141" y="127"/>
                  <a:pt x="141" y="126"/>
                </a:cubicBezTo>
                <a:cubicBezTo>
                  <a:pt x="141" y="127"/>
                  <a:pt x="140" y="127"/>
                  <a:pt x="140" y="128"/>
                </a:cubicBezTo>
                <a:close/>
                <a:moveTo>
                  <a:pt x="145" y="126"/>
                </a:moveTo>
                <a:cubicBezTo>
                  <a:pt x="147" y="123"/>
                  <a:pt x="149" y="121"/>
                  <a:pt x="150" y="118"/>
                </a:cubicBezTo>
                <a:cubicBezTo>
                  <a:pt x="150" y="118"/>
                  <a:pt x="150" y="118"/>
                  <a:pt x="150" y="118"/>
                </a:cubicBezTo>
                <a:cubicBezTo>
                  <a:pt x="148" y="122"/>
                  <a:pt x="146" y="126"/>
                  <a:pt x="145" y="130"/>
                </a:cubicBezTo>
                <a:cubicBezTo>
                  <a:pt x="145" y="130"/>
                  <a:pt x="144" y="131"/>
                  <a:pt x="144" y="131"/>
                </a:cubicBezTo>
                <a:cubicBezTo>
                  <a:pt x="144" y="129"/>
                  <a:pt x="145" y="127"/>
                  <a:pt x="145" y="126"/>
                </a:cubicBezTo>
                <a:close/>
                <a:moveTo>
                  <a:pt x="151" y="132"/>
                </a:moveTo>
                <a:cubicBezTo>
                  <a:pt x="151" y="132"/>
                  <a:pt x="151" y="131"/>
                  <a:pt x="152" y="131"/>
                </a:cubicBezTo>
                <a:cubicBezTo>
                  <a:pt x="152" y="131"/>
                  <a:pt x="152" y="131"/>
                  <a:pt x="153" y="132"/>
                </a:cubicBezTo>
                <a:cubicBezTo>
                  <a:pt x="153" y="132"/>
                  <a:pt x="153" y="132"/>
                  <a:pt x="153" y="132"/>
                </a:cubicBezTo>
                <a:cubicBezTo>
                  <a:pt x="152" y="132"/>
                  <a:pt x="152" y="133"/>
                  <a:pt x="153" y="133"/>
                </a:cubicBezTo>
                <a:cubicBezTo>
                  <a:pt x="153" y="133"/>
                  <a:pt x="153" y="134"/>
                  <a:pt x="153" y="134"/>
                </a:cubicBezTo>
                <a:cubicBezTo>
                  <a:pt x="152" y="134"/>
                  <a:pt x="151" y="134"/>
                  <a:pt x="150" y="135"/>
                </a:cubicBezTo>
                <a:cubicBezTo>
                  <a:pt x="150" y="134"/>
                  <a:pt x="150" y="133"/>
                  <a:pt x="151" y="132"/>
                </a:cubicBezTo>
                <a:close/>
                <a:moveTo>
                  <a:pt x="172" y="126"/>
                </a:moveTo>
                <a:cubicBezTo>
                  <a:pt x="172" y="126"/>
                  <a:pt x="172" y="126"/>
                  <a:pt x="172" y="126"/>
                </a:cubicBezTo>
                <a:cubicBezTo>
                  <a:pt x="172" y="126"/>
                  <a:pt x="172" y="126"/>
                  <a:pt x="172" y="126"/>
                </a:cubicBezTo>
                <a:close/>
                <a:moveTo>
                  <a:pt x="188" y="88"/>
                </a:moveTo>
                <a:cubicBezTo>
                  <a:pt x="187" y="89"/>
                  <a:pt x="187" y="90"/>
                  <a:pt x="186" y="91"/>
                </a:cubicBezTo>
                <a:cubicBezTo>
                  <a:pt x="185" y="90"/>
                  <a:pt x="184" y="91"/>
                  <a:pt x="183" y="92"/>
                </a:cubicBezTo>
                <a:cubicBezTo>
                  <a:pt x="180" y="96"/>
                  <a:pt x="177" y="99"/>
                  <a:pt x="174" y="102"/>
                </a:cubicBezTo>
                <a:cubicBezTo>
                  <a:pt x="174" y="102"/>
                  <a:pt x="174" y="102"/>
                  <a:pt x="174" y="102"/>
                </a:cubicBezTo>
                <a:cubicBezTo>
                  <a:pt x="175" y="102"/>
                  <a:pt x="175" y="101"/>
                  <a:pt x="175" y="101"/>
                </a:cubicBezTo>
                <a:cubicBezTo>
                  <a:pt x="175" y="100"/>
                  <a:pt x="176" y="100"/>
                  <a:pt x="176" y="100"/>
                </a:cubicBezTo>
                <a:cubicBezTo>
                  <a:pt x="176" y="97"/>
                  <a:pt x="177" y="94"/>
                  <a:pt x="178" y="91"/>
                </a:cubicBezTo>
                <a:cubicBezTo>
                  <a:pt x="178" y="92"/>
                  <a:pt x="179" y="93"/>
                  <a:pt x="180" y="92"/>
                </a:cubicBezTo>
                <a:cubicBezTo>
                  <a:pt x="184" y="89"/>
                  <a:pt x="187" y="85"/>
                  <a:pt x="191" y="82"/>
                </a:cubicBezTo>
                <a:cubicBezTo>
                  <a:pt x="190" y="84"/>
                  <a:pt x="189" y="86"/>
                  <a:pt x="188" y="88"/>
                </a:cubicBezTo>
                <a:close/>
                <a:moveTo>
                  <a:pt x="183" y="35"/>
                </a:moveTo>
                <a:cubicBezTo>
                  <a:pt x="183" y="35"/>
                  <a:pt x="183" y="36"/>
                  <a:pt x="183" y="37"/>
                </a:cubicBezTo>
                <a:cubicBezTo>
                  <a:pt x="183" y="36"/>
                  <a:pt x="181" y="36"/>
                  <a:pt x="180" y="37"/>
                </a:cubicBezTo>
                <a:cubicBezTo>
                  <a:pt x="179" y="39"/>
                  <a:pt x="177" y="42"/>
                  <a:pt x="175" y="44"/>
                </a:cubicBezTo>
                <a:cubicBezTo>
                  <a:pt x="174" y="43"/>
                  <a:pt x="173" y="43"/>
                  <a:pt x="173" y="44"/>
                </a:cubicBezTo>
                <a:cubicBezTo>
                  <a:pt x="175" y="40"/>
                  <a:pt x="178" y="36"/>
                  <a:pt x="180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82" y="31"/>
                  <a:pt x="184" y="29"/>
                  <a:pt x="186" y="28"/>
                </a:cubicBezTo>
                <a:cubicBezTo>
                  <a:pt x="185" y="30"/>
                  <a:pt x="184" y="32"/>
                  <a:pt x="183" y="35"/>
                </a:cubicBezTo>
                <a:close/>
                <a:moveTo>
                  <a:pt x="168" y="24"/>
                </a:moveTo>
                <a:cubicBezTo>
                  <a:pt x="169" y="24"/>
                  <a:pt x="169" y="24"/>
                  <a:pt x="169" y="23"/>
                </a:cubicBezTo>
                <a:cubicBezTo>
                  <a:pt x="170" y="23"/>
                  <a:pt x="170" y="23"/>
                  <a:pt x="171" y="23"/>
                </a:cubicBezTo>
                <a:cubicBezTo>
                  <a:pt x="170" y="23"/>
                  <a:pt x="169" y="24"/>
                  <a:pt x="168" y="24"/>
                </a:cubicBezTo>
                <a:close/>
                <a:moveTo>
                  <a:pt x="126" y="27"/>
                </a:moveTo>
                <a:cubicBezTo>
                  <a:pt x="126" y="27"/>
                  <a:pt x="126" y="27"/>
                  <a:pt x="126" y="27"/>
                </a:cubicBezTo>
                <a:cubicBezTo>
                  <a:pt x="126" y="26"/>
                  <a:pt x="127" y="26"/>
                  <a:pt x="127" y="25"/>
                </a:cubicBezTo>
                <a:cubicBezTo>
                  <a:pt x="128" y="25"/>
                  <a:pt x="129" y="25"/>
                  <a:pt x="130" y="25"/>
                </a:cubicBezTo>
                <a:cubicBezTo>
                  <a:pt x="128" y="26"/>
                  <a:pt x="127" y="26"/>
                  <a:pt x="126" y="27"/>
                </a:cubicBezTo>
                <a:close/>
                <a:moveTo>
                  <a:pt x="50" y="38"/>
                </a:moveTo>
                <a:cubicBezTo>
                  <a:pt x="50" y="37"/>
                  <a:pt x="50" y="37"/>
                  <a:pt x="49" y="36"/>
                </a:cubicBezTo>
                <a:cubicBezTo>
                  <a:pt x="51" y="34"/>
                  <a:pt x="52" y="32"/>
                  <a:pt x="53" y="30"/>
                </a:cubicBezTo>
                <a:cubicBezTo>
                  <a:pt x="54" y="30"/>
                  <a:pt x="56" y="30"/>
                  <a:pt x="58" y="29"/>
                </a:cubicBezTo>
                <a:cubicBezTo>
                  <a:pt x="56" y="32"/>
                  <a:pt x="54" y="34"/>
                  <a:pt x="51" y="37"/>
                </a:cubicBezTo>
                <a:cubicBezTo>
                  <a:pt x="51" y="37"/>
                  <a:pt x="50" y="37"/>
                  <a:pt x="50" y="38"/>
                </a:cubicBezTo>
                <a:close/>
                <a:moveTo>
                  <a:pt x="42" y="39"/>
                </a:moveTo>
                <a:cubicBezTo>
                  <a:pt x="41" y="41"/>
                  <a:pt x="39" y="44"/>
                  <a:pt x="38" y="46"/>
                </a:cubicBezTo>
                <a:cubicBezTo>
                  <a:pt x="38" y="46"/>
                  <a:pt x="37" y="45"/>
                  <a:pt x="37" y="45"/>
                </a:cubicBezTo>
                <a:cubicBezTo>
                  <a:pt x="37" y="45"/>
                  <a:pt x="37" y="45"/>
                  <a:pt x="37" y="44"/>
                </a:cubicBezTo>
                <a:cubicBezTo>
                  <a:pt x="38" y="43"/>
                  <a:pt x="39" y="41"/>
                  <a:pt x="41" y="39"/>
                </a:cubicBezTo>
                <a:cubicBezTo>
                  <a:pt x="41" y="39"/>
                  <a:pt x="42" y="39"/>
                  <a:pt x="42" y="38"/>
                </a:cubicBezTo>
                <a:cubicBezTo>
                  <a:pt x="42" y="38"/>
                  <a:pt x="42" y="39"/>
                  <a:pt x="42" y="39"/>
                </a:cubicBezTo>
                <a:close/>
                <a:moveTo>
                  <a:pt x="133" y="131"/>
                </a:moveTo>
                <a:cubicBezTo>
                  <a:pt x="134" y="131"/>
                  <a:pt x="135" y="130"/>
                  <a:pt x="136" y="129"/>
                </a:cubicBezTo>
                <a:cubicBezTo>
                  <a:pt x="136" y="131"/>
                  <a:pt x="135" y="133"/>
                  <a:pt x="135" y="136"/>
                </a:cubicBezTo>
                <a:cubicBezTo>
                  <a:pt x="134" y="137"/>
                  <a:pt x="133" y="138"/>
                  <a:pt x="132" y="139"/>
                </a:cubicBezTo>
                <a:cubicBezTo>
                  <a:pt x="132" y="139"/>
                  <a:pt x="132" y="139"/>
                  <a:pt x="132" y="139"/>
                </a:cubicBezTo>
                <a:cubicBezTo>
                  <a:pt x="131" y="140"/>
                  <a:pt x="129" y="140"/>
                  <a:pt x="127" y="140"/>
                </a:cubicBezTo>
                <a:cubicBezTo>
                  <a:pt x="129" y="137"/>
                  <a:pt x="131" y="134"/>
                  <a:pt x="133" y="131"/>
                </a:cubicBezTo>
                <a:close/>
                <a:moveTo>
                  <a:pt x="154" y="141"/>
                </a:moveTo>
                <a:cubicBezTo>
                  <a:pt x="157" y="140"/>
                  <a:pt x="159" y="138"/>
                  <a:pt x="162" y="136"/>
                </a:cubicBezTo>
                <a:cubicBezTo>
                  <a:pt x="162" y="136"/>
                  <a:pt x="163" y="136"/>
                  <a:pt x="163" y="136"/>
                </a:cubicBezTo>
                <a:cubicBezTo>
                  <a:pt x="159" y="140"/>
                  <a:pt x="155" y="143"/>
                  <a:pt x="151" y="147"/>
                </a:cubicBezTo>
                <a:cubicBezTo>
                  <a:pt x="152" y="145"/>
                  <a:pt x="153" y="143"/>
                  <a:pt x="154" y="141"/>
                </a:cubicBezTo>
                <a:close/>
                <a:moveTo>
                  <a:pt x="192" y="75"/>
                </a:moveTo>
                <a:cubicBezTo>
                  <a:pt x="192" y="76"/>
                  <a:pt x="191" y="77"/>
                  <a:pt x="191" y="78"/>
                </a:cubicBezTo>
                <a:cubicBezTo>
                  <a:pt x="190" y="79"/>
                  <a:pt x="188" y="81"/>
                  <a:pt x="186" y="83"/>
                </a:cubicBezTo>
                <a:cubicBezTo>
                  <a:pt x="187" y="80"/>
                  <a:pt x="189" y="78"/>
                  <a:pt x="190" y="75"/>
                </a:cubicBezTo>
                <a:cubicBezTo>
                  <a:pt x="191" y="75"/>
                  <a:pt x="191" y="75"/>
                  <a:pt x="192" y="75"/>
                </a:cubicBezTo>
                <a:close/>
                <a:moveTo>
                  <a:pt x="178" y="90"/>
                </a:moveTo>
                <a:cubicBezTo>
                  <a:pt x="179" y="87"/>
                  <a:pt x="180" y="85"/>
                  <a:pt x="180" y="82"/>
                </a:cubicBezTo>
                <a:cubicBezTo>
                  <a:pt x="182" y="78"/>
                  <a:pt x="184" y="74"/>
                  <a:pt x="187" y="69"/>
                </a:cubicBezTo>
                <a:cubicBezTo>
                  <a:pt x="187" y="70"/>
                  <a:pt x="187" y="70"/>
                  <a:pt x="187" y="70"/>
                </a:cubicBezTo>
                <a:cubicBezTo>
                  <a:pt x="186" y="72"/>
                  <a:pt x="187" y="73"/>
                  <a:pt x="188" y="74"/>
                </a:cubicBezTo>
                <a:cubicBezTo>
                  <a:pt x="184" y="80"/>
                  <a:pt x="181" y="85"/>
                  <a:pt x="178" y="90"/>
                </a:cubicBezTo>
                <a:close/>
                <a:moveTo>
                  <a:pt x="198" y="23"/>
                </a:moveTo>
                <a:cubicBezTo>
                  <a:pt x="198" y="23"/>
                  <a:pt x="198" y="23"/>
                  <a:pt x="197" y="23"/>
                </a:cubicBezTo>
                <a:cubicBezTo>
                  <a:pt x="197" y="23"/>
                  <a:pt x="197" y="23"/>
                  <a:pt x="197" y="24"/>
                </a:cubicBezTo>
                <a:cubicBezTo>
                  <a:pt x="197" y="23"/>
                  <a:pt x="198" y="22"/>
                  <a:pt x="198" y="21"/>
                </a:cubicBezTo>
                <a:cubicBezTo>
                  <a:pt x="198" y="21"/>
                  <a:pt x="198" y="22"/>
                  <a:pt x="198" y="23"/>
                </a:cubicBezTo>
                <a:close/>
                <a:moveTo>
                  <a:pt x="189" y="22"/>
                </a:moveTo>
                <a:cubicBezTo>
                  <a:pt x="188" y="23"/>
                  <a:pt x="187" y="23"/>
                  <a:pt x="186" y="24"/>
                </a:cubicBezTo>
                <a:cubicBezTo>
                  <a:pt x="187" y="22"/>
                  <a:pt x="188" y="20"/>
                  <a:pt x="189" y="18"/>
                </a:cubicBezTo>
                <a:cubicBezTo>
                  <a:pt x="189" y="18"/>
                  <a:pt x="189" y="18"/>
                  <a:pt x="189" y="18"/>
                </a:cubicBezTo>
                <a:cubicBezTo>
                  <a:pt x="190" y="18"/>
                  <a:pt x="191" y="18"/>
                  <a:pt x="191" y="17"/>
                </a:cubicBezTo>
                <a:cubicBezTo>
                  <a:pt x="191" y="19"/>
                  <a:pt x="190" y="20"/>
                  <a:pt x="189" y="22"/>
                </a:cubicBezTo>
                <a:close/>
                <a:moveTo>
                  <a:pt x="66" y="28"/>
                </a:moveTo>
                <a:cubicBezTo>
                  <a:pt x="64" y="29"/>
                  <a:pt x="62" y="30"/>
                  <a:pt x="61" y="31"/>
                </a:cubicBezTo>
                <a:cubicBezTo>
                  <a:pt x="61" y="31"/>
                  <a:pt x="62" y="30"/>
                  <a:pt x="63" y="29"/>
                </a:cubicBezTo>
                <a:cubicBezTo>
                  <a:pt x="64" y="29"/>
                  <a:pt x="65" y="28"/>
                  <a:pt x="66" y="28"/>
                </a:cubicBezTo>
                <a:close/>
                <a:moveTo>
                  <a:pt x="41" y="33"/>
                </a:moveTo>
                <a:cubicBezTo>
                  <a:pt x="41" y="33"/>
                  <a:pt x="40" y="33"/>
                  <a:pt x="40" y="33"/>
                </a:cubicBezTo>
                <a:cubicBezTo>
                  <a:pt x="39" y="34"/>
                  <a:pt x="39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4"/>
                  <a:pt x="38" y="34"/>
                </a:cubicBezTo>
                <a:cubicBezTo>
                  <a:pt x="39" y="33"/>
                  <a:pt x="40" y="33"/>
                  <a:pt x="40" y="32"/>
                </a:cubicBezTo>
                <a:cubicBezTo>
                  <a:pt x="41" y="32"/>
                  <a:pt x="41" y="33"/>
                  <a:pt x="41" y="33"/>
                </a:cubicBezTo>
                <a:close/>
                <a:moveTo>
                  <a:pt x="172" y="11"/>
                </a:moveTo>
                <a:cubicBezTo>
                  <a:pt x="167" y="12"/>
                  <a:pt x="163" y="12"/>
                  <a:pt x="158" y="12"/>
                </a:cubicBezTo>
                <a:cubicBezTo>
                  <a:pt x="158" y="12"/>
                  <a:pt x="157" y="12"/>
                  <a:pt x="157" y="12"/>
                </a:cubicBezTo>
                <a:cubicBezTo>
                  <a:pt x="154" y="12"/>
                  <a:pt x="151" y="12"/>
                  <a:pt x="148" y="11"/>
                </a:cubicBezTo>
                <a:cubicBezTo>
                  <a:pt x="157" y="11"/>
                  <a:pt x="165" y="11"/>
                  <a:pt x="173" y="11"/>
                </a:cubicBezTo>
                <a:cubicBezTo>
                  <a:pt x="173" y="11"/>
                  <a:pt x="173" y="11"/>
                  <a:pt x="172" y="11"/>
                </a:cubicBezTo>
                <a:close/>
                <a:moveTo>
                  <a:pt x="27" y="76"/>
                </a:moveTo>
                <a:cubicBezTo>
                  <a:pt x="27" y="84"/>
                  <a:pt x="27" y="84"/>
                  <a:pt x="27" y="84"/>
                </a:cubicBezTo>
                <a:cubicBezTo>
                  <a:pt x="25" y="80"/>
                  <a:pt x="24" y="76"/>
                  <a:pt x="24" y="73"/>
                </a:cubicBezTo>
                <a:cubicBezTo>
                  <a:pt x="25" y="74"/>
                  <a:pt x="26" y="75"/>
                  <a:pt x="27" y="76"/>
                </a:cubicBezTo>
                <a:close/>
                <a:moveTo>
                  <a:pt x="119" y="147"/>
                </a:moveTo>
                <a:cubicBezTo>
                  <a:pt x="119" y="147"/>
                  <a:pt x="119" y="147"/>
                  <a:pt x="119" y="147"/>
                </a:cubicBezTo>
                <a:cubicBezTo>
                  <a:pt x="119" y="147"/>
                  <a:pt x="119" y="147"/>
                  <a:pt x="119" y="147"/>
                </a:cubicBezTo>
                <a:cubicBezTo>
                  <a:pt x="119" y="147"/>
                  <a:pt x="119" y="147"/>
                  <a:pt x="119" y="147"/>
                </a:cubicBezTo>
                <a:close/>
                <a:moveTo>
                  <a:pt x="126" y="147"/>
                </a:moveTo>
                <a:cubicBezTo>
                  <a:pt x="126" y="147"/>
                  <a:pt x="126" y="148"/>
                  <a:pt x="126" y="148"/>
                </a:cubicBezTo>
                <a:cubicBezTo>
                  <a:pt x="126" y="148"/>
                  <a:pt x="126" y="148"/>
                  <a:pt x="126" y="147"/>
                </a:cubicBezTo>
                <a:cubicBezTo>
                  <a:pt x="126" y="147"/>
                  <a:pt x="126" y="147"/>
                  <a:pt x="126" y="147"/>
                </a:cubicBezTo>
                <a:close/>
                <a:moveTo>
                  <a:pt x="145" y="150"/>
                </a:moveTo>
                <a:cubicBezTo>
                  <a:pt x="145" y="150"/>
                  <a:pt x="146" y="150"/>
                  <a:pt x="146" y="150"/>
                </a:cubicBezTo>
                <a:cubicBezTo>
                  <a:pt x="146" y="150"/>
                  <a:pt x="145" y="150"/>
                  <a:pt x="145" y="150"/>
                </a:cubicBezTo>
                <a:cubicBezTo>
                  <a:pt x="145" y="151"/>
                  <a:pt x="145" y="151"/>
                  <a:pt x="145" y="151"/>
                </a:cubicBezTo>
                <a:cubicBezTo>
                  <a:pt x="145" y="150"/>
                  <a:pt x="145" y="150"/>
                  <a:pt x="145" y="150"/>
                </a:cubicBezTo>
                <a:close/>
                <a:moveTo>
                  <a:pt x="174" y="136"/>
                </a:moveTo>
                <a:cubicBezTo>
                  <a:pt x="174" y="136"/>
                  <a:pt x="175" y="136"/>
                  <a:pt x="175" y="135"/>
                </a:cubicBezTo>
                <a:cubicBezTo>
                  <a:pt x="175" y="136"/>
                  <a:pt x="174" y="136"/>
                  <a:pt x="174" y="137"/>
                </a:cubicBezTo>
                <a:cubicBezTo>
                  <a:pt x="174" y="137"/>
                  <a:pt x="174" y="136"/>
                  <a:pt x="174" y="136"/>
                </a:cubicBezTo>
                <a:close/>
                <a:moveTo>
                  <a:pt x="24" y="11"/>
                </a:moveTo>
                <a:cubicBezTo>
                  <a:pt x="23" y="11"/>
                  <a:pt x="23" y="12"/>
                  <a:pt x="22" y="12"/>
                </a:cubicBezTo>
                <a:cubicBezTo>
                  <a:pt x="22" y="12"/>
                  <a:pt x="21" y="12"/>
                  <a:pt x="21" y="12"/>
                </a:cubicBezTo>
                <a:cubicBezTo>
                  <a:pt x="21" y="12"/>
                  <a:pt x="21" y="11"/>
                  <a:pt x="21" y="11"/>
                </a:cubicBezTo>
                <a:cubicBezTo>
                  <a:pt x="21" y="11"/>
                  <a:pt x="21" y="11"/>
                  <a:pt x="21" y="10"/>
                </a:cubicBezTo>
                <a:cubicBezTo>
                  <a:pt x="22" y="11"/>
                  <a:pt x="23" y="11"/>
                  <a:pt x="24" y="11"/>
                </a:cubicBezTo>
                <a:close/>
                <a:moveTo>
                  <a:pt x="18" y="13"/>
                </a:moveTo>
                <a:cubicBezTo>
                  <a:pt x="18" y="13"/>
                  <a:pt x="18" y="13"/>
                  <a:pt x="18" y="13"/>
                </a:cubicBezTo>
                <a:cubicBezTo>
                  <a:pt x="17" y="13"/>
                  <a:pt x="17" y="13"/>
                  <a:pt x="16" y="13"/>
                </a:cubicBezTo>
                <a:cubicBezTo>
                  <a:pt x="18" y="11"/>
                  <a:pt x="18" y="11"/>
                  <a:pt x="18" y="13"/>
                </a:cubicBezTo>
                <a:close/>
                <a:moveTo>
                  <a:pt x="17" y="17"/>
                </a:moveTo>
                <a:cubicBezTo>
                  <a:pt x="16" y="18"/>
                  <a:pt x="16" y="18"/>
                  <a:pt x="16" y="19"/>
                </a:cubicBezTo>
                <a:cubicBezTo>
                  <a:pt x="15" y="19"/>
                  <a:pt x="16" y="20"/>
                  <a:pt x="16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5" y="21"/>
                  <a:pt x="14" y="22"/>
                  <a:pt x="13" y="23"/>
                </a:cubicBezTo>
                <a:cubicBezTo>
                  <a:pt x="12" y="21"/>
                  <a:pt x="11" y="19"/>
                  <a:pt x="10" y="18"/>
                </a:cubicBezTo>
                <a:cubicBezTo>
                  <a:pt x="12" y="18"/>
                  <a:pt x="14" y="17"/>
                  <a:pt x="17" y="17"/>
                </a:cubicBezTo>
                <a:close/>
                <a:moveTo>
                  <a:pt x="14" y="26"/>
                </a:move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7" y="25"/>
                  <a:pt x="18" y="23"/>
                  <a:pt x="20" y="22"/>
                </a:cubicBezTo>
                <a:cubicBezTo>
                  <a:pt x="19" y="25"/>
                  <a:pt x="18" y="27"/>
                  <a:pt x="17" y="29"/>
                </a:cubicBezTo>
                <a:cubicBezTo>
                  <a:pt x="17" y="30"/>
                  <a:pt x="17" y="31"/>
                  <a:pt x="18" y="32"/>
                </a:cubicBezTo>
                <a:cubicBezTo>
                  <a:pt x="18" y="33"/>
                  <a:pt x="17" y="34"/>
                  <a:pt x="17" y="34"/>
                </a:cubicBezTo>
                <a:cubicBezTo>
                  <a:pt x="16" y="32"/>
                  <a:pt x="16" y="29"/>
                  <a:pt x="14" y="26"/>
                </a:cubicBezTo>
                <a:close/>
                <a:moveTo>
                  <a:pt x="119" y="153"/>
                </a:moveTo>
                <a:cubicBezTo>
                  <a:pt x="120" y="151"/>
                  <a:pt x="121" y="149"/>
                  <a:pt x="122" y="147"/>
                </a:cubicBezTo>
                <a:cubicBezTo>
                  <a:pt x="122" y="149"/>
                  <a:pt x="123" y="150"/>
                  <a:pt x="123" y="152"/>
                </a:cubicBezTo>
                <a:cubicBezTo>
                  <a:pt x="123" y="152"/>
                  <a:pt x="123" y="153"/>
                  <a:pt x="124" y="153"/>
                </a:cubicBezTo>
                <a:cubicBezTo>
                  <a:pt x="122" y="153"/>
                  <a:pt x="120" y="153"/>
                  <a:pt x="119" y="153"/>
                </a:cubicBezTo>
                <a:close/>
                <a:moveTo>
                  <a:pt x="125" y="153"/>
                </a:moveTo>
                <a:cubicBezTo>
                  <a:pt x="125" y="153"/>
                  <a:pt x="125" y="153"/>
                  <a:pt x="125" y="153"/>
                </a:cubicBezTo>
                <a:cubicBezTo>
                  <a:pt x="127" y="151"/>
                  <a:pt x="129" y="149"/>
                  <a:pt x="130" y="147"/>
                </a:cubicBezTo>
                <a:cubicBezTo>
                  <a:pt x="134" y="147"/>
                  <a:pt x="138" y="146"/>
                  <a:pt x="142" y="145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40" y="148"/>
                  <a:pt x="139" y="150"/>
                  <a:pt x="138" y="152"/>
                </a:cubicBezTo>
                <a:cubicBezTo>
                  <a:pt x="138" y="152"/>
                  <a:pt x="137" y="152"/>
                  <a:pt x="136" y="152"/>
                </a:cubicBezTo>
                <a:cubicBezTo>
                  <a:pt x="132" y="153"/>
                  <a:pt x="129" y="153"/>
                  <a:pt x="125" y="1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49" name="Freeform 2584"/>
          <p:cNvSpPr>
            <a:spLocks noEditPoints="1"/>
          </p:cNvSpPr>
          <p:nvPr/>
        </p:nvSpPr>
        <p:spPr bwMode="auto">
          <a:xfrm>
            <a:off x="888999" y="5926138"/>
            <a:ext cx="1282700" cy="879475"/>
          </a:xfrm>
          <a:custGeom>
            <a:avLst/>
            <a:gdLst>
              <a:gd name="T0" fmla="*/ 502 w 837"/>
              <a:gd name="T1" fmla="*/ 142 h 575"/>
              <a:gd name="T2" fmla="*/ 516 w 837"/>
              <a:gd name="T3" fmla="*/ 113 h 575"/>
              <a:gd name="T4" fmla="*/ 599 w 837"/>
              <a:gd name="T5" fmla="*/ 56 h 575"/>
              <a:gd name="T6" fmla="*/ 424 w 837"/>
              <a:gd name="T7" fmla="*/ 82 h 575"/>
              <a:gd name="T8" fmla="*/ 269 w 837"/>
              <a:gd name="T9" fmla="*/ 76 h 575"/>
              <a:gd name="T10" fmla="*/ 327 w 837"/>
              <a:gd name="T11" fmla="*/ 96 h 575"/>
              <a:gd name="T12" fmla="*/ 357 w 837"/>
              <a:gd name="T13" fmla="*/ 74 h 575"/>
              <a:gd name="T14" fmla="*/ 238 w 837"/>
              <a:gd name="T15" fmla="*/ 22 h 575"/>
              <a:gd name="T16" fmla="*/ 203 w 837"/>
              <a:gd name="T17" fmla="*/ 24 h 575"/>
              <a:gd name="T18" fmla="*/ 259 w 837"/>
              <a:gd name="T19" fmla="*/ 68 h 575"/>
              <a:gd name="T20" fmla="*/ 289 w 837"/>
              <a:gd name="T21" fmla="*/ 535 h 575"/>
              <a:gd name="T22" fmla="*/ 367 w 837"/>
              <a:gd name="T23" fmla="*/ 365 h 575"/>
              <a:gd name="T24" fmla="*/ 458 w 837"/>
              <a:gd name="T25" fmla="*/ 519 h 575"/>
              <a:gd name="T26" fmla="*/ 532 w 837"/>
              <a:gd name="T27" fmla="*/ 515 h 575"/>
              <a:gd name="T28" fmla="*/ 797 w 837"/>
              <a:gd name="T29" fmla="*/ 424 h 575"/>
              <a:gd name="T30" fmla="*/ 666 w 837"/>
              <a:gd name="T31" fmla="*/ 402 h 575"/>
              <a:gd name="T32" fmla="*/ 693 w 837"/>
              <a:gd name="T33" fmla="*/ 522 h 575"/>
              <a:gd name="T34" fmla="*/ 602 w 837"/>
              <a:gd name="T35" fmla="*/ 523 h 575"/>
              <a:gd name="T36" fmla="*/ 445 w 837"/>
              <a:gd name="T37" fmla="*/ 239 h 575"/>
              <a:gd name="T38" fmla="*/ 487 w 837"/>
              <a:gd name="T39" fmla="*/ 329 h 575"/>
              <a:gd name="T40" fmla="*/ 259 w 837"/>
              <a:gd name="T41" fmla="*/ 315 h 575"/>
              <a:gd name="T42" fmla="*/ 231 w 837"/>
              <a:gd name="T43" fmla="*/ 235 h 575"/>
              <a:gd name="T44" fmla="*/ 148 w 837"/>
              <a:gd name="T45" fmla="*/ 391 h 575"/>
              <a:gd name="T46" fmla="*/ 100 w 837"/>
              <a:gd name="T47" fmla="*/ 339 h 575"/>
              <a:gd name="T48" fmla="*/ 59 w 837"/>
              <a:gd name="T49" fmla="*/ 306 h 575"/>
              <a:gd name="T50" fmla="*/ 515 w 837"/>
              <a:gd name="T51" fmla="*/ 302 h 575"/>
              <a:gd name="T52" fmla="*/ 486 w 837"/>
              <a:gd name="T53" fmla="*/ 377 h 575"/>
              <a:gd name="T54" fmla="*/ 529 w 837"/>
              <a:gd name="T55" fmla="*/ 380 h 575"/>
              <a:gd name="T56" fmla="*/ 527 w 837"/>
              <a:gd name="T57" fmla="*/ 470 h 575"/>
              <a:gd name="T58" fmla="*/ 679 w 837"/>
              <a:gd name="T59" fmla="*/ 352 h 575"/>
              <a:gd name="T60" fmla="*/ 678 w 837"/>
              <a:gd name="T61" fmla="*/ 346 h 575"/>
              <a:gd name="T62" fmla="*/ 653 w 837"/>
              <a:gd name="T63" fmla="*/ 281 h 575"/>
              <a:gd name="T64" fmla="*/ 647 w 837"/>
              <a:gd name="T65" fmla="*/ 271 h 575"/>
              <a:gd name="T66" fmla="*/ 640 w 837"/>
              <a:gd name="T67" fmla="*/ 327 h 575"/>
              <a:gd name="T68" fmla="*/ 501 w 837"/>
              <a:gd name="T69" fmla="*/ 120 h 575"/>
              <a:gd name="T70" fmla="*/ 380 w 837"/>
              <a:gd name="T71" fmla="*/ 324 h 575"/>
              <a:gd name="T72" fmla="*/ 255 w 837"/>
              <a:gd name="T73" fmla="*/ 163 h 575"/>
              <a:gd name="T74" fmla="*/ 238 w 837"/>
              <a:gd name="T75" fmla="*/ 220 h 575"/>
              <a:gd name="T76" fmla="*/ 202 w 837"/>
              <a:gd name="T77" fmla="*/ 231 h 575"/>
              <a:gd name="T78" fmla="*/ 169 w 837"/>
              <a:gd name="T79" fmla="*/ 362 h 575"/>
              <a:gd name="T80" fmla="*/ 62 w 837"/>
              <a:gd name="T81" fmla="*/ 302 h 575"/>
              <a:gd name="T82" fmla="*/ 107 w 837"/>
              <a:gd name="T83" fmla="*/ 399 h 575"/>
              <a:gd name="T84" fmla="*/ 147 w 837"/>
              <a:gd name="T85" fmla="*/ 406 h 575"/>
              <a:gd name="T86" fmla="*/ 152 w 837"/>
              <a:gd name="T87" fmla="*/ 413 h 575"/>
              <a:gd name="T88" fmla="*/ 120 w 837"/>
              <a:gd name="T89" fmla="*/ 527 h 575"/>
              <a:gd name="T90" fmla="*/ 186 w 837"/>
              <a:gd name="T91" fmla="*/ 422 h 575"/>
              <a:gd name="T92" fmla="*/ 244 w 837"/>
              <a:gd name="T93" fmla="*/ 377 h 575"/>
              <a:gd name="T94" fmla="*/ 239 w 837"/>
              <a:gd name="T95" fmla="*/ 350 h 575"/>
              <a:gd name="T96" fmla="*/ 385 w 837"/>
              <a:gd name="T97" fmla="*/ 396 h 575"/>
              <a:gd name="T98" fmla="*/ 410 w 837"/>
              <a:gd name="T99" fmla="*/ 389 h 575"/>
              <a:gd name="T100" fmla="*/ 403 w 837"/>
              <a:gd name="T101" fmla="*/ 412 h 575"/>
              <a:gd name="T102" fmla="*/ 486 w 837"/>
              <a:gd name="T103" fmla="*/ 440 h 575"/>
              <a:gd name="T104" fmla="*/ 513 w 837"/>
              <a:gd name="T105" fmla="*/ 492 h 575"/>
              <a:gd name="T106" fmla="*/ 663 w 837"/>
              <a:gd name="T107" fmla="*/ 404 h 575"/>
              <a:gd name="T108" fmla="*/ 682 w 837"/>
              <a:gd name="T109" fmla="*/ 381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37" h="575">
                <a:moveTo>
                  <a:pt x="787" y="265"/>
                </a:moveTo>
                <a:cubicBezTo>
                  <a:pt x="743" y="192"/>
                  <a:pt x="661" y="148"/>
                  <a:pt x="580" y="189"/>
                </a:cubicBezTo>
                <a:cubicBezTo>
                  <a:pt x="570" y="194"/>
                  <a:pt x="561" y="200"/>
                  <a:pt x="554" y="207"/>
                </a:cubicBezTo>
                <a:cubicBezTo>
                  <a:pt x="541" y="188"/>
                  <a:pt x="526" y="171"/>
                  <a:pt x="511" y="153"/>
                </a:cubicBezTo>
                <a:cubicBezTo>
                  <a:pt x="508" y="150"/>
                  <a:pt x="505" y="146"/>
                  <a:pt x="501" y="142"/>
                </a:cubicBezTo>
                <a:cubicBezTo>
                  <a:pt x="501" y="142"/>
                  <a:pt x="501" y="142"/>
                  <a:pt x="502" y="142"/>
                </a:cubicBezTo>
                <a:cubicBezTo>
                  <a:pt x="511" y="142"/>
                  <a:pt x="524" y="144"/>
                  <a:pt x="533" y="140"/>
                </a:cubicBezTo>
                <a:cubicBezTo>
                  <a:pt x="539" y="137"/>
                  <a:pt x="542" y="126"/>
                  <a:pt x="534" y="123"/>
                </a:cubicBezTo>
                <a:cubicBezTo>
                  <a:pt x="526" y="120"/>
                  <a:pt x="517" y="121"/>
                  <a:pt x="509" y="120"/>
                </a:cubicBezTo>
                <a:cubicBezTo>
                  <a:pt x="511" y="120"/>
                  <a:pt x="512" y="118"/>
                  <a:pt x="513" y="116"/>
                </a:cubicBezTo>
                <a:cubicBezTo>
                  <a:pt x="514" y="115"/>
                  <a:pt x="515" y="114"/>
                  <a:pt x="516" y="113"/>
                </a:cubicBezTo>
                <a:cubicBezTo>
                  <a:pt x="516" y="113"/>
                  <a:pt x="516" y="113"/>
                  <a:pt x="516" y="113"/>
                </a:cubicBezTo>
                <a:cubicBezTo>
                  <a:pt x="522" y="111"/>
                  <a:pt x="527" y="108"/>
                  <a:pt x="532" y="105"/>
                </a:cubicBezTo>
                <a:cubicBezTo>
                  <a:pt x="545" y="103"/>
                  <a:pt x="559" y="100"/>
                  <a:pt x="571" y="97"/>
                </a:cubicBezTo>
                <a:cubicBezTo>
                  <a:pt x="581" y="95"/>
                  <a:pt x="601" y="92"/>
                  <a:pt x="609" y="84"/>
                </a:cubicBezTo>
                <a:cubicBezTo>
                  <a:pt x="613" y="82"/>
                  <a:pt x="617" y="80"/>
                  <a:pt x="619" y="76"/>
                </a:cubicBezTo>
                <a:cubicBezTo>
                  <a:pt x="622" y="72"/>
                  <a:pt x="622" y="67"/>
                  <a:pt x="618" y="63"/>
                </a:cubicBezTo>
                <a:cubicBezTo>
                  <a:pt x="613" y="58"/>
                  <a:pt x="606" y="56"/>
                  <a:pt x="599" y="56"/>
                </a:cubicBezTo>
                <a:cubicBezTo>
                  <a:pt x="597" y="56"/>
                  <a:pt x="595" y="57"/>
                  <a:pt x="593" y="57"/>
                </a:cubicBezTo>
                <a:cubicBezTo>
                  <a:pt x="590" y="57"/>
                  <a:pt x="586" y="58"/>
                  <a:pt x="583" y="58"/>
                </a:cubicBezTo>
                <a:cubicBezTo>
                  <a:pt x="564" y="61"/>
                  <a:pt x="546" y="64"/>
                  <a:pt x="528" y="67"/>
                </a:cubicBezTo>
                <a:cubicBezTo>
                  <a:pt x="497" y="72"/>
                  <a:pt x="461" y="79"/>
                  <a:pt x="429" y="77"/>
                </a:cubicBezTo>
                <a:cubicBezTo>
                  <a:pt x="429" y="77"/>
                  <a:pt x="429" y="77"/>
                  <a:pt x="429" y="77"/>
                </a:cubicBezTo>
                <a:cubicBezTo>
                  <a:pt x="425" y="76"/>
                  <a:pt x="423" y="79"/>
                  <a:pt x="424" y="82"/>
                </a:cubicBezTo>
                <a:cubicBezTo>
                  <a:pt x="432" y="97"/>
                  <a:pt x="450" y="104"/>
                  <a:pt x="469" y="107"/>
                </a:cubicBezTo>
                <a:cubicBezTo>
                  <a:pt x="467" y="110"/>
                  <a:pt x="465" y="113"/>
                  <a:pt x="464" y="117"/>
                </a:cubicBezTo>
                <a:cubicBezTo>
                  <a:pt x="435" y="114"/>
                  <a:pt x="406" y="113"/>
                  <a:pt x="376" y="113"/>
                </a:cubicBezTo>
                <a:cubicBezTo>
                  <a:pt x="348" y="113"/>
                  <a:pt x="319" y="115"/>
                  <a:pt x="291" y="121"/>
                </a:cubicBezTo>
                <a:cubicBezTo>
                  <a:pt x="282" y="123"/>
                  <a:pt x="273" y="126"/>
                  <a:pt x="265" y="130"/>
                </a:cubicBezTo>
                <a:cubicBezTo>
                  <a:pt x="268" y="112"/>
                  <a:pt x="269" y="94"/>
                  <a:pt x="269" y="76"/>
                </a:cubicBezTo>
                <a:cubicBezTo>
                  <a:pt x="269" y="75"/>
                  <a:pt x="270" y="74"/>
                  <a:pt x="270" y="73"/>
                </a:cubicBezTo>
                <a:cubicBezTo>
                  <a:pt x="270" y="72"/>
                  <a:pt x="270" y="72"/>
                  <a:pt x="270" y="72"/>
                </a:cubicBezTo>
                <a:cubicBezTo>
                  <a:pt x="285" y="80"/>
                  <a:pt x="300" y="88"/>
                  <a:pt x="316" y="95"/>
                </a:cubicBezTo>
                <a:cubicBezTo>
                  <a:pt x="317" y="96"/>
                  <a:pt x="319" y="96"/>
                  <a:pt x="320" y="96"/>
                </a:cubicBezTo>
                <a:cubicBezTo>
                  <a:pt x="321" y="97"/>
                  <a:pt x="322" y="97"/>
                  <a:pt x="323" y="97"/>
                </a:cubicBezTo>
                <a:cubicBezTo>
                  <a:pt x="324" y="97"/>
                  <a:pt x="325" y="96"/>
                  <a:pt x="327" y="96"/>
                </a:cubicBezTo>
                <a:cubicBezTo>
                  <a:pt x="327" y="96"/>
                  <a:pt x="327" y="96"/>
                  <a:pt x="328" y="96"/>
                </a:cubicBezTo>
                <a:cubicBezTo>
                  <a:pt x="334" y="94"/>
                  <a:pt x="340" y="92"/>
                  <a:pt x="347" y="91"/>
                </a:cubicBezTo>
                <a:cubicBezTo>
                  <a:pt x="351" y="91"/>
                  <a:pt x="353" y="87"/>
                  <a:pt x="352" y="83"/>
                </a:cubicBezTo>
                <a:cubicBezTo>
                  <a:pt x="353" y="83"/>
                  <a:pt x="353" y="83"/>
                  <a:pt x="354" y="82"/>
                </a:cubicBezTo>
                <a:cubicBezTo>
                  <a:pt x="357" y="81"/>
                  <a:pt x="358" y="77"/>
                  <a:pt x="357" y="74"/>
                </a:cubicBezTo>
                <a:cubicBezTo>
                  <a:pt x="357" y="74"/>
                  <a:pt x="357" y="74"/>
                  <a:pt x="357" y="74"/>
                </a:cubicBezTo>
                <a:cubicBezTo>
                  <a:pt x="365" y="70"/>
                  <a:pt x="358" y="59"/>
                  <a:pt x="350" y="63"/>
                </a:cubicBezTo>
                <a:cubicBezTo>
                  <a:pt x="342" y="67"/>
                  <a:pt x="334" y="69"/>
                  <a:pt x="326" y="72"/>
                </a:cubicBezTo>
                <a:cubicBezTo>
                  <a:pt x="302" y="63"/>
                  <a:pt x="279" y="53"/>
                  <a:pt x="256" y="42"/>
                </a:cubicBezTo>
                <a:cubicBezTo>
                  <a:pt x="252" y="38"/>
                  <a:pt x="247" y="35"/>
                  <a:pt x="242" y="33"/>
                </a:cubicBezTo>
                <a:cubicBezTo>
                  <a:pt x="242" y="32"/>
                  <a:pt x="243" y="31"/>
                  <a:pt x="243" y="31"/>
                </a:cubicBezTo>
                <a:cubicBezTo>
                  <a:pt x="243" y="27"/>
                  <a:pt x="242" y="23"/>
                  <a:pt x="238" y="22"/>
                </a:cubicBezTo>
                <a:cubicBezTo>
                  <a:pt x="238" y="21"/>
                  <a:pt x="237" y="21"/>
                  <a:pt x="237" y="21"/>
                </a:cubicBezTo>
                <a:cubicBezTo>
                  <a:pt x="238" y="19"/>
                  <a:pt x="237" y="16"/>
                  <a:pt x="236" y="14"/>
                </a:cubicBezTo>
                <a:cubicBezTo>
                  <a:pt x="236" y="14"/>
                  <a:pt x="236" y="14"/>
                  <a:pt x="236" y="14"/>
                </a:cubicBezTo>
                <a:cubicBezTo>
                  <a:pt x="239" y="8"/>
                  <a:pt x="233" y="0"/>
                  <a:pt x="227" y="3"/>
                </a:cubicBezTo>
                <a:cubicBezTo>
                  <a:pt x="219" y="7"/>
                  <a:pt x="207" y="12"/>
                  <a:pt x="204" y="20"/>
                </a:cubicBezTo>
                <a:cubicBezTo>
                  <a:pt x="204" y="22"/>
                  <a:pt x="203" y="23"/>
                  <a:pt x="203" y="24"/>
                </a:cubicBezTo>
                <a:cubicBezTo>
                  <a:pt x="201" y="27"/>
                  <a:pt x="202" y="32"/>
                  <a:pt x="206" y="35"/>
                </a:cubicBezTo>
                <a:cubicBezTo>
                  <a:pt x="207" y="35"/>
                  <a:pt x="208" y="36"/>
                  <a:pt x="209" y="36"/>
                </a:cubicBezTo>
                <a:cubicBezTo>
                  <a:pt x="210" y="38"/>
                  <a:pt x="211" y="40"/>
                  <a:pt x="213" y="41"/>
                </a:cubicBezTo>
                <a:cubicBezTo>
                  <a:pt x="215" y="41"/>
                  <a:pt x="216" y="41"/>
                  <a:pt x="218" y="41"/>
                </a:cubicBezTo>
                <a:cubicBezTo>
                  <a:pt x="231" y="49"/>
                  <a:pt x="244" y="57"/>
                  <a:pt x="258" y="65"/>
                </a:cubicBezTo>
                <a:cubicBezTo>
                  <a:pt x="258" y="66"/>
                  <a:pt x="259" y="67"/>
                  <a:pt x="259" y="68"/>
                </a:cubicBezTo>
                <a:cubicBezTo>
                  <a:pt x="250" y="119"/>
                  <a:pt x="223" y="164"/>
                  <a:pt x="207" y="213"/>
                </a:cubicBezTo>
                <a:cubicBezTo>
                  <a:pt x="167" y="208"/>
                  <a:pt x="127" y="224"/>
                  <a:pt x="93" y="249"/>
                </a:cubicBezTo>
                <a:cubicBezTo>
                  <a:pt x="61" y="264"/>
                  <a:pt x="37" y="298"/>
                  <a:pt x="21" y="330"/>
                </a:cubicBezTo>
                <a:cubicBezTo>
                  <a:pt x="7" y="357"/>
                  <a:pt x="0" y="389"/>
                  <a:pt x="4" y="420"/>
                </a:cubicBezTo>
                <a:cubicBezTo>
                  <a:pt x="12" y="479"/>
                  <a:pt x="57" y="526"/>
                  <a:pt x="110" y="549"/>
                </a:cubicBezTo>
                <a:cubicBezTo>
                  <a:pt x="168" y="575"/>
                  <a:pt x="236" y="569"/>
                  <a:pt x="289" y="535"/>
                </a:cubicBezTo>
                <a:cubicBezTo>
                  <a:pt x="352" y="493"/>
                  <a:pt x="376" y="419"/>
                  <a:pt x="355" y="347"/>
                </a:cubicBezTo>
                <a:cubicBezTo>
                  <a:pt x="351" y="334"/>
                  <a:pt x="346" y="321"/>
                  <a:pt x="339" y="309"/>
                </a:cubicBezTo>
                <a:cubicBezTo>
                  <a:pt x="347" y="320"/>
                  <a:pt x="355" y="330"/>
                  <a:pt x="363" y="341"/>
                </a:cubicBezTo>
                <a:cubicBezTo>
                  <a:pt x="365" y="346"/>
                  <a:pt x="367" y="352"/>
                  <a:pt x="369" y="357"/>
                </a:cubicBezTo>
                <a:cubicBezTo>
                  <a:pt x="369" y="358"/>
                  <a:pt x="369" y="358"/>
                  <a:pt x="369" y="358"/>
                </a:cubicBezTo>
                <a:cubicBezTo>
                  <a:pt x="368" y="360"/>
                  <a:pt x="368" y="363"/>
                  <a:pt x="367" y="365"/>
                </a:cubicBezTo>
                <a:cubicBezTo>
                  <a:pt x="366" y="368"/>
                  <a:pt x="364" y="372"/>
                  <a:pt x="363" y="375"/>
                </a:cubicBezTo>
                <a:cubicBezTo>
                  <a:pt x="356" y="406"/>
                  <a:pt x="393" y="445"/>
                  <a:pt x="420" y="427"/>
                </a:cubicBezTo>
                <a:cubicBezTo>
                  <a:pt x="425" y="437"/>
                  <a:pt x="429" y="448"/>
                  <a:pt x="434" y="459"/>
                </a:cubicBezTo>
                <a:cubicBezTo>
                  <a:pt x="440" y="471"/>
                  <a:pt x="445" y="484"/>
                  <a:pt x="453" y="496"/>
                </a:cubicBezTo>
                <a:cubicBezTo>
                  <a:pt x="448" y="498"/>
                  <a:pt x="444" y="501"/>
                  <a:pt x="444" y="508"/>
                </a:cubicBezTo>
                <a:cubicBezTo>
                  <a:pt x="445" y="515"/>
                  <a:pt x="451" y="518"/>
                  <a:pt x="458" y="519"/>
                </a:cubicBezTo>
                <a:cubicBezTo>
                  <a:pt x="458" y="519"/>
                  <a:pt x="459" y="519"/>
                  <a:pt x="459" y="519"/>
                </a:cubicBezTo>
                <a:cubicBezTo>
                  <a:pt x="464" y="520"/>
                  <a:pt x="469" y="519"/>
                  <a:pt x="473" y="519"/>
                </a:cubicBezTo>
                <a:cubicBezTo>
                  <a:pt x="475" y="521"/>
                  <a:pt x="479" y="523"/>
                  <a:pt x="482" y="525"/>
                </a:cubicBezTo>
                <a:cubicBezTo>
                  <a:pt x="484" y="526"/>
                  <a:pt x="487" y="524"/>
                  <a:pt x="487" y="521"/>
                </a:cubicBezTo>
                <a:cubicBezTo>
                  <a:pt x="487" y="520"/>
                  <a:pt x="487" y="519"/>
                  <a:pt x="486" y="518"/>
                </a:cubicBezTo>
                <a:cubicBezTo>
                  <a:pt x="501" y="517"/>
                  <a:pt x="517" y="516"/>
                  <a:pt x="532" y="515"/>
                </a:cubicBezTo>
                <a:cubicBezTo>
                  <a:pt x="535" y="515"/>
                  <a:pt x="537" y="514"/>
                  <a:pt x="539" y="512"/>
                </a:cubicBezTo>
                <a:cubicBezTo>
                  <a:pt x="539" y="513"/>
                  <a:pt x="540" y="513"/>
                  <a:pt x="541" y="514"/>
                </a:cubicBezTo>
                <a:cubicBezTo>
                  <a:pt x="583" y="548"/>
                  <a:pt x="640" y="555"/>
                  <a:pt x="691" y="543"/>
                </a:cubicBezTo>
                <a:cubicBezTo>
                  <a:pt x="742" y="530"/>
                  <a:pt x="788" y="495"/>
                  <a:pt x="809" y="447"/>
                </a:cubicBezTo>
                <a:cubicBezTo>
                  <a:pt x="837" y="387"/>
                  <a:pt x="819" y="319"/>
                  <a:pt x="787" y="265"/>
                </a:cubicBezTo>
                <a:close/>
                <a:moveTo>
                  <a:pt x="797" y="424"/>
                </a:moveTo>
                <a:cubicBezTo>
                  <a:pt x="762" y="397"/>
                  <a:pt x="722" y="377"/>
                  <a:pt x="680" y="362"/>
                </a:cubicBezTo>
                <a:cubicBezTo>
                  <a:pt x="680" y="361"/>
                  <a:pt x="680" y="360"/>
                  <a:pt x="680" y="360"/>
                </a:cubicBezTo>
                <a:cubicBezTo>
                  <a:pt x="720" y="358"/>
                  <a:pt x="759" y="346"/>
                  <a:pt x="799" y="339"/>
                </a:cubicBezTo>
                <a:cubicBezTo>
                  <a:pt x="806" y="368"/>
                  <a:pt x="806" y="397"/>
                  <a:pt x="797" y="424"/>
                </a:cubicBezTo>
                <a:close/>
                <a:moveTo>
                  <a:pt x="693" y="522"/>
                </a:moveTo>
                <a:cubicBezTo>
                  <a:pt x="683" y="482"/>
                  <a:pt x="676" y="442"/>
                  <a:pt x="666" y="402"/>
                </a:cubicBezTo>
                <a:cubicBezTo>
                  <a:pt x="669" y="400"/>
                  <a:pt x="672" y="397"/>
                  <a:pt x="674" y="393"/>
                </a:cubicBezTo>
                <a:cubicBezTo>
                  <a:pt x="674" y="392"/>
                  <a:pt x="675" y="392"/>
                  <a:pt x="676" y="391"/>
                </a:cubicBezTo>
                <a:cubicBezTo>
                  <a:pt x="678" y="389"/>
                  <a:pt x="679" y="387"/>
                  <a:pt x="680" y="385"/>
                </a:cubicBezTo>
                <a:cubicBezTo>
                  <a:pt x="692" y="402"/>
                  <a:pt x="702" y="419"/>
                  <a:pt x="712" y="436"/>
                </a:cubicBezTo>
                <a:cubicBezTo>
                  <a:pt x="724" y="456"/>
                  <a:pt x="734" y="477"/>
                  <a:pt x="746" y="496"/>
                </a:cubicBezTo>
                <a:cubicBezTo>
                  <a:pt x="730" y="507"/>
                  <a:pt x="712" y="516"/>
                  <a:pt x="693" y="522"/>
                </a:cubicBezTo>
                <a:close/>
                <a:moveTo>
                  <a:pt x="602" y="523"/>
                </a:moveTo>
                <a:cubicBezTo>
                  <a:pt x="575" y="515"/>
                  <a:pt x="550" y="499"/>
                  <a:pt x="532" y="477"/>
                </a:cubicBezTo>
                <a:cubicBezTo>
                  <a:pt x="531" y="476"/>
                  <a:pt x="531" y="476"/>
                  <a:pt x="531" y="476"/>
                </a:cubicBezTo>
                <a:cubicBezTo>
                  <a:pt x="563" y="446"/>
                  <a:pt x="602" y="423"/>
                  <a:pt x="639" y="401"/>
                </a:cubicBezTo>
                <a:cubicBezTo>
                  <a:pt x="641" y="402"/>
                  <a:pt x="643" y="403"/>
                  <a:pt x="645" y="404"/>
                </a:cubicBezTo>
                <a:cubicBezTo>
                  <a:pt x="625" y="440"/>
                  <a:pt x="614" y="483"/>
                  <a:pt x="602" y="523"/>
                </a:cubicBezTo>
                <a:cubicBezTo>
                  <a:pt x="602" y="523"/>
                  <a:pt x="602" y="523"/>
                  <a:pt x="602" y="523"/>
                </a:cubicBezTo>
                <a:close/>
                <a:moveTo>
                  <a:pt x="441" y="384"/>
                </a:moveTo>
                <a:cubicBezTo>
                  <a:pt x="441" y="384"/>
                  <a:pt x="441" y="384"/>
                  <a:pt x="441" y="384"/>
                </a:cubicBezTo>
                <a:cubicBezTo>
                  <a:pt x="438" y="368"/>
                  <a:pt x="426" y="357"/>
                  <a:pt x="412" y="349"/>
                </a:cubicBezTo>
                <a:cubicBezTo>
                  <a:pt x="411" y="349"/>
                  <a:pt x="410" y="348"/>
                  <a:pt x="409" y="347"/>
                </a:cubicBezTo>
                <a:cubicBezTo>
                  <a:pt x="421" y="312"/>
                  <a:pt x="433" y="275"/>
                  <a:pt x="445" y="239"/>
                </a:cubicBezTo>
                <a:cubicBezTo>
                  <a:pt x="453" y="214"/>
                  <a:pt x="462" y="188"/>
                  <a:pt x="473" y="163"/>
                </a:cubicBezTo>
                <a:cubicBezTo>
                  <a:pt x="473" y="161"/>
                  <a:pt x="475" y="157"/>
                  <a:pt x="476" y="154"/>
                </a:cubicBezTo>
                <a:cubicBezTo>
                  <a:pt x="482" y="161"/>
                  <a:pt x="488" y="168"/>
                  <a:pt x="494" y="175"/>
                </a:cubicBezTo>
                <a:cubicBezTo>
                  <a:pt x="508" y="192"/>
                  <a:pt x="521" y="211"/>
                  <a:pt x="534" y="229"/>
                </a:cubicBezTo>
                <a:cubicBezTo>
                  <a:pt x="513" y="258"/>
                  <a:pt x="501" y="294"/>
                  <a:pt x="491" y="329"/>
                </a:cubicBezTo>
                <a:cubicBezTo>
                  <a:pt x="490" y="328"/>
                  <a:pt x="488" y="328"/>
                  <a:pt x="487" y="329"/>
                </a:cubicBezTo>
                <a:cubicBezTo>
                  <a:pt x="471" y="345"/>
                  <a:pt x="466" y="364"/>
                  <a:pt x="468" y="383"/>
                </a:cubicBezTo>
                <a:cubicBezTo>
                  <a:pt x="459" y="383"/>
                  <a:pt x="450" y="383"/>
                  <a:pt x="441" y="384"/>
                </a:cubicBezTo>
                <a:close/>
                <a:moveTo>
                  <a:pt x="290" y="279"/>
                </a:moveTo>
                <a:cubicBezTo>
                  <a:pt x="286" y="283"/>
                  <a:pt x="282" y="288"/>
                  <a:pt x="278" y="292"/>
                </a:cubicBezTo>
                <a:cubicBezTo>
                  <a:pt x="272" y="294"/>
                  <a:pt x="265" y="297"/>
                  <a:pt x="259" y="300"/>
                </a:cubicBezTo>
                <a:cubicBezTo>
                  <a:pt x="251" y="303"/>
                  <a:pt x="252" y="312"/>
                  <a:pt x="259" y="315"/>
                </a:cubicBezTo>
                <a:cubicBezTo>
                  <a:pt x="253" y="323"/>
                  <a:pt x="248" y="330"/>
                  <a:pt x="242" y="337"/>
                </a:cubicBezTo>
                <a:cubicBezTo>
                  <a:pt x="229" y="354"/>
                  <a:pt x="215" y="368"/>
                  <a:pt x="199" y="381"/>
                </a:cubicBezTo>
                <a:cubicBezTo>
                  <a:pt x="198" y="378"/>
                  <a:pt x="197" y="376"/>
                  <a:pt x="196" y="375"/>
                </a:cubicBezTo>
                <a:cubicBezTo>
                  <a:pt x="202" y="362"/>
                  <a:pt x="206" y="348"/>
                  <a:pt x="209" y="334"/>
                </a:cubicBezTo>
                <a:cubicBezTo>
                  <a:pt x="218" y="304"/>
                  <a:pt x="222" y="273"/>
                  <a:pt x="229" y="242"/>
                </a:cubicBezTo>
                <a:cubicBezTo>
                  <a:pt x="229" y="240"/>
                  <a:pt x="230" y="237"/>
                  <a:pt x="231" y="235"/>
                </a:cubicBezTo>
                <a:cubicBezTo>
                  <a:pt x="257" y="245"/>
                  <a:pt x="281" y="263"/>
                  <a:pt x="299" y="284"/>
                </a:cubicBezTo>
                <a:cubicBezTo>
                  <a:pt x="297" y="285"/>
                  <a:pt x="295" y="286"/>
                  <a:pt x="292" y="287"/>
                </a:cubicBezTo>
                <a:cubicBezTo>
                  <a:pt x="293" y="286"/>
                  <a:pt x="294" y="285"/>
                  <a:pt x="295" y="284"/>
                </a:cubicBezTo>
                <a:cubicBezTo>
                  <a:pt x="298" y="281"/>
                  <a:pt x="293" y="277"/>
                  <a:pt x="290" y="279"/>
                </a:cubicBezTo>
                <a:close/>
                <a:moveTo>
                  <a:pt x="142" y="393"/>
                </a:moveTo>
                <a:cubicBezTo>
                  <a:pt x="144" y="392"/>
                  <a:pt x="146" y="391"/>
                  <a:pt x="148" y="391"/>
                </a:cubicBezTo>
                <a:cubicBezTo>
                  <a:pt x="148" y="391"/>
                  <a:pt x="148" y="391"/>
                  <a:pt x="148" y="391"/>
                </a:cubicBezTo>
                <a:cubicBezTo>
                  <a:pt x="147" y="391"/>
                  <a:pt x="147" y="392"/>
                  <a:pt x="147" y="393"/>
                </a:cubicBezTo>
                <a:cubicBezTo>
                  <a:pt x="147" y="393"/>
                  <a:pt x="147" y="394"/>
                  <a:pt x="147" y="394"/>
                </a:cubicBezTo>
                <a:cubicBezTo>
                  <a:pt x="145" y="394"/>
                  <a:pt x="144" y="393"/>
                  <a:pt x="142" y="393"/>
                </a:cubicBezTo>
                <a:close/>
                <a:moveTo>
                  <a:pt x="59" y="306"/>
                </a:moveTo>
                <a:cubicBezTo>
                  <a:pt x="66" y="322"/>
                  <a:pt x="86" y="332"/>
                  <a:pt x="100" y="339"/>
                </a:cubicBezTo>
                <a:cubicBezTo>
                  <a:pt x="119" y="350"/>
                  <a:pt x="138" y="359"/>
                  <a:pt x="154" y="373"/>
                </a:cubicBezTo>
                <a:cubicBezTo>
                  <a:pt x="149" y="376"/>
                  <a:pt x="146" y="381"/>
                  <a:pt x="147" y="387"/>
                </a:cubicBezTo>
                <a:cubicBezTo>
                  <a:pt x="143" y="388"/>
                  <a:pt x="139" y="389"/>
                  <a:pt x="135" y="390"/>
                </a:cubicBezTo>
                <a:cubicBezTo>
                  <a:pt x="123" y="387"/>
                  <a:pt x="112" y="383"/>
                  <a:pt x="101" y="379"/>
                </a:cubicBezTo>
                <a:cubicBezTo>
                  <a:pt x="78" y="371"/>
                  <a:pt x="55" y="361"/>
                  <a:pt x="33" y="350"/>
                </a:cubicBezTo>
                <a:cubicBezTo>
                  <a:pt x="39" y="333"/>
                  <a:pt x="48" y="319"/>
                  <a:pt x="59" y="306"/>
                </a:cubicBezTo>
                <a:close/>
                <a:moveTo>
                  <a:pt x="544" y="244"/>
                </a:moveTo>
                <a:cubicBezTo>
                  <a:pt x="558" y="265"/>
                  <a:pt x="572" y="286"/>
                  <a:pt x="587" y="307"/>
                </a:cubicBezTo>
                <a:cubicBezTo>
                  <a:pt x="588" y="309"/>
                  <a:pt x="589" y="310"/>
                  <a:pt x="590" y="311"/>
                </a:cubicBezTo>
                <a:cubicBezTo>
                  <a:pt x="601" y="330"/>
                  <a:pt x="612" y="348"/>
                  <a:pt x="627" y="363"/>
                </a:cubicBezTo>
                <a:cubicBezTo>
                  <a:pt x="627" y="363"/>
                  <a:pt x="627" y="364"/>
                  <a:pt x="627" y="364"/>
                </a:cubicBezTo>
                <a:cubicBezTo>
                  <a:pt x="585" y="355"/>
                  <a:pt x="555" y="316"/>
                  <a:pt x="515" y="302"/>
                </a:cubicBezTo>
                <a:cubicBezTo>
                  <a:pt x="523" y="281"/>
                  <a:pt x="531" y="262"/>
                  <a:pt x="544" y="244"/>
                </a:cubicBezTo>
                <a:close/>
                <a:moveTo>
                  <a:pt x="627" y="354"/>
                </a:moveTo>
                <a:cubicBezTo>
                  <a:pt x="623" y="350"/>
                  <a:pt x="620" y="346"/>
                  <a:pt x="617" y="342"/>
                </a:cubicBezTo>
                <a:cubicBezTo>
                  <a:pt x="619" y="344"/>
                  <a:pt x="621" y="346"/>
                  <a:pt x="623" y="348"/>
                </a:cubicBezTo>
                <a:cubicBezTo>
                  <a:pt x="624" y="350"/>
                  <a:pt x="625" y="352"/>
                  <a:pt x="627" y="354"/>
                </a:cubicBezTo>
                <a:close/>
                <a:moveTo>
                  <a:pt x="486" y="377"/>
                </a:moveTo>
                <a:cubicBezTo>
                  <a:pt x="496" y="355"/>
                  <a:pt x="504" y="332"/>
                  <a:pt x="512" y="309"/>
                </a:cubicBezTo>
                <a:cubicBezTo>
                  <a:pt x="551" y="323"/>
                  <a:pt x="584" y="364"/>
                  <a:pt x="625" y="369"/>
                </a:cubicBezTo>
                <a:cubicBezTo>
                  <a:pt x="625" y="371"/>
                  <a:pt x="626" y="372"/>
                  <a:pt x="627" y="372"/>
                </a:cubicBezTo>
                <a:cubicBezTo>
                  <a:pt x="621" y="373"/>
                  <a:pt x="615" y="373"/>
                  <a:pt x="609" y="374"/>
                </a:cubicBezTo>
                <a:cubicBezTo>
                  <a:pt x="601" y="374"/>
                  <a:pt x="592" y="375"/>
                  <a:pt x="584" y="376"/>
                </a:cubicBezTo>
                <a:cubicBezTo>
                  <a:pt x="566" y="377"/>
                  <a:pt x="548" y="379"/>
                  <a:pt x="529" y="380"/>
                </a:cubicBezTo>
                <a:cubicBezTo>
                  <a:pt x="515" y="381"/>
                  <a:pt x="501" y="382"/>
                  <a:pt x="487" y="382"/>
                </a:cubicBezTo>
                <a:cubicBezTo>
                  <a:pt x="486" y="380"/>
                  <a:pt x="486" y="378"/>
                  <a:pt x="486" y="377"/>
                </a:cubicBezTo>
                <a:close/>
                <a:moveTo>
                  <a:pt x="524" y="404"/>
                </a:moveTo>
                <a:cubicBezTo>
                  <a:pt x="561" y="403"/>
                  <a:pt x="599" y="399"/>
                  <a:pt x="636" y="397"/>
                </a:cubicBezTo>
                <a:cubicBezTo>
                  <a:pt x="636" y="397"/>
                  <a:pt x="637" y="398"/>
                  <a:pt x="637" y="399"/>
                </a:cubicBezTo>
                <a:cubicBezTo>
                  <a:pt x="598" y="418"/>
                  <a:pt x="558" y="441"/>
                  <a:pt x="527" y="470"/>
                </a:cubicBezTo>
                <a:cubicBezTo>
                  <a:pt x="515" y="455"/>
                  <a:pt x="507" y="438"/>
                  <a:pt x="500" y="421"/>
                </a:cubicBezTo>
                <a:cubicBezTo>
                  <a:pt x="497" y="415"/>
                  <a:pt x="495" y="410"/>
                  <a:pt x="493" y="404"/>
                </a:cubicBezTo>
                <a:cubicBezTo>
                  <a:pt x="503" y="404"/>
                  <a:pt x="514" y="404"/>
                  <a:pt x="524" y="404"/>
                </a:cubicBezTo>
                <a:close/>
                <a:moveTo>
                  <a:pt x="798" y="333"/>
                </a:moveTo>
                <a:cubicBezTo>
                  <a:pt x="758" y="341"/>
                  <a:pt x="719" y="352"/>
                  <a:pt x="679" y="356"/>
                </a:cubicBezTo>
                <a:cubicBezTo>
                  <a:pt x="679" y="355"/>
                  <a:pt x="679" y="354"/>
                  <a:pt x="679" y="352"/>
                </a:cubicBezTo>
                <a:cubicBezTo>
                  <a:pt x="678" y="352"/>
                  <a:pt x="678" y="351"/>
                  <a:pt x="678" y="350"/>
                </a:cubicBezTo>
                <a:cubicBezTo>
                  <a:pt x="713" y="331"/>
                  <a:pt x="745" y="308"/>
                  <a:pt x="781" y="292"/>
                </a:cubicBezTo>
                <a:cubicBezTo>
                  <a:pt x="785" y="298"/>
                  <a:pt x="788" y="305"/>
                  <a:pt x="790" y="312"/>
                </a:cubicBezTo>
                <a:cubicBezTo>
                  <a:pt x="793" y="319"/>
                  <a:pt x="796" y="326"/>
                  <a:pt x="798" y="333"/>
                </a:cubicBezTo>
                <a:close/>
                <a:moveTo>
                  <a:pt x="779" y="287"/>
                </a:moveTo>
                <a:cubicBezTo>
                  <a:pt x="743" y="304"/>
                  <a:pt x="712" y="328"/>
                  <a:pt x="678" y="346"/>
                </a:cubicBezTo>
                <a:cubicBezTo>
                  <a:pt x="694" y="310"/>
                  <a:pt x="718" y="277"/>
                  <a:pt x="737" y="242"/>
                </a:cubicBezTo>
                <a:cubicBezTo>
                  <a:pt x="738" y="240"/>
                  <a:pt x="734" y="238"/>
                  <a:pt x="733" y="240"/>
                </a:cubicBezTo>
                <a:cubicBezTo>
                  <a:pt x="714" y="276"/>
                  <a:pt x="690" y="309"/>
                  <a:pt x="675" y="346"/>
                </a:cubicBezTo>
                <a:cubicBezTo>
                  <a:pt x="672" y="343"/>
                  <a:pt x="668" y="340"/>
                  <a:pt x="664" y="340"/>
                </a:cubicBezTo>
                <a:cubicBezTo>
                  <a:pt x="659" y="339"/>
                  <a:pt x="653" y="339"/>
                  <a:pt x="648" y="340"/>
                </a:cubicBezTo>
                <a:cubicBezTo>
                  <a:pt x="653" y="321"/>
                  <a:pt x="654" y="301"/>
                  <a:pt x="653" y="281"/>
                </a:cubicBezTo>
                <a:cubicBezTo>
                  <a:pt x="653" y="263"/>
                  <a:pt x="651" y="245"/>
                  <a:pt x="650" y="227"/>
                </a:cubicBezTo>
                <a:cubicBezTo>
                  <a:pt x="649" y="214"/>
                  <a:pt x="649" y="200"/>
                  <a:pt x="646" y="188"/>
                </a:cubicBezTo>
                <a:cubicBezTo>
                  <a:pt x="702" y="189"/>
                  <a:pt x="751" y="236"/>
                  <a:pt x="779" y="287"/>
                </a:cubicBezTo>
                <a:close/>
                <a:moveTo>
                  <a:pt x="589" y="203"/>
                </a:moveTo>
                <a:cubicBezTo>
                  <a:pt x="606" y="193"/>
                  <a:pt x="624" y="189"/>
                  <a:pt x="640" y="188"/>
                </a:cubicBezTo>
                <a:cubicBezTo>
                  <a:pt x="637" y="214"/>
                  <a:pt x="645" y="245"/>
                  <a:pt x="647" y="271"/>
                </a:cubicBezTo>
                <a:cubicBezTo>
                  <a:pt x="649" y="292"/>
                  <a:pt x="649" y="314"/>
                  <a:pt x="646" y="336"/>
                </a:cubicBezTo>
                <a:cubicBezTo>
                  <a:pt x="645" y="335"/>
                  <a:pt x="645" y="334"/>
                  <a:pt x="645" y="334"/>
                </a:cubicBezTo>
                <a:cubicBezTo>
                  <a:pt x="643" y="290"/>
                  <a:pt x="621" y="242"/>
                  <a:pt x="597" y="208"/>
                </a:cubicBezTo>
                <a:cubicBezTo>
                  <a:pt x="596" y="207"/>
                  <a:pt x="594" y="207"/>
                  <a:pt x="594" y="209"/>
                </a:cubicBezTo>
                <a:cubicBezTo>
                  <a:pt x="602" y="230"/>
                  <a:pt x="615" y="250"/>
                  <a:pt x="624" y="271"/>
                </a:cubicBezTo>
                <a:cubicBezTo>
                  <a:pt x="632" y="289"/>
                  <a:pt x="637" y="308"/>
                  <a:pt x="640" y="327"/>
                </a:cubicBezTo>
                <a:cubicBezTo>
                  <a:pt x="621" y="296"/>
                  <a:pt x="599" y="268"/>
                  <a:pt x="576" y="241"/>
                </a:cubicBezTo>
                <a:cubicBezTo>
                  <a:pt x="572" y="234"/>
                  <a:pt x="567" y="228"/>
                  <a:pt x="563" y="221"/>
                </a:cubicBezTo>
                <a:cubicBezTo>
                  <a:pt x="571" y="214"/>
                  <a:pt x="579" y="208"/>
                  <a:pt x="589" y="203"/>
                </a:cubicBezTo>
                <a:close/>
                <a:moveTo>
                  <a:pt x="499" y="120"/>
                </a:moveTo>
                <a:cubicBezTo>
                  <a:pt x="499" y="119"/>
                  <a:pt x="499" y="119"/>
                  <a:pt x="500" y="119"/>
                </a:cubicBezTo>
                <a:cubicBezTo>
                  <a:pt x="500" y="119"/>
                  <a:pt x="501" y="120"/>
                  <a:pt x="501" y="120"/>
                </a:cubicBezTo>
                <a:cubicBezTo>
                  <a:pt x="500" y="120"/>
                  <a:pt x="500" y="120"/>
                  <a:pt x="499" y="120"/>
                </a:cubicBezTo>
                <a:close/>
                <a:moveTo>
                  <a:pt x="300" y="148"/>
                </a:moveTo>
                <a:cubicBezTo>
                  <a:pt x="327" y="144"/>
                  <a:pt x="355" y="144"/>
                  <a:pt x="383" y="143"/>
                </a:cubicBezTo>
                <a:cubicBezTo>
                  <a:pt x="406" y="143"/>
                  <a:pt x="428" y="143"/>
                  <a:pt x="451" y="143"/>
                </a:cubicBezTo>
                <a:cubicBezTo>
                  <a:pt x="432" y="174"/>
                  <a:pt x="419" y="211"/>
                  <a:pt x="407" y="245"/>
                </a:cubicBezTo>
                <a:cubicBezTo>
                  <a:pt x="397" y="270"/>
                  <a:pt x="388" y="297"/>
                  <a:pt x="380" y="324"/>
                </a:cubicBezTo>
                <a:cubicBezTo>
                  <a:pt x="373" y="295"/>
                  <a:pt x="355" y="267"/>
                  <a:pt x="338" y="243"/>
                </a:cubicBezTo>
                <a:cubicBezTo>
                  <a:pt x="324" y="223"/>
                  <a:pt x="309" y="202"/>
                  <a:pt x="296" y="181"/>
                </a:cubicBezTo>
                <a:cubicBezTo>
                  <a:pt x="290" y="172"/>
                  <a:pt x="286" y="158"/>
                  <a:pt x="279" y="152"/>
                </a:cubicBezTo>
                <a:cubicBezTo>
                  <a:pt x="279" y="152"/>
                  <a:pt x="279" y="152"/>
                  <a:pt x="279" y="152"/>
                </a:cubicBezTo>
                <a:cubicBezTo>
                  <a:pt x="286" y="151"/>
                  <a:pt x="293" y="149"/>
                  <a:pt x="300" y="148"/>
                </a:cubicBezTo>
                <a:close/>
                <a:moveTo>
                  <a:pt x="255" y="163"/>
                </a:moveTo>
                <a:cubicBezTo>
                  <a:pt x="256" y="165"/>
                  <a:pt x="258" y="168"/>
                  <a:pt x="259" y="171"/>
                </a:cubicBezTo>
                <a:cubicBezTo>
                  <a:pt x="267" y="193"/>
                  <a:pt x="281" y="213"/>
                  <a:pt x="295" y="232"/>
                </a:cubicBezTo>
                <a:cubicBezTo>
                  <a:pt x="305" y="246"/>
                  <a:pt x="315" y="260"/>
                  <a:pt x="325" y="274"/>
                </a:cubicBezTo>
                <a:cubicBezTo>
                  <a:pt x="323" y="276"/>
                  <a:pt x="322" y="279"/>
                  <a:pt x="323" y="281"/>
                </a:cubicBezTo>
                <a:cubicBezTo>
                  <a:pt x="322" y="281"/>
                  <a:pt x="321" y="281"/>
                  <a:pt x="321" y="281"/>
                </a:cubicBezTo>
                <a:cubicBezTo>
                  <a:pt x="299" y="254"/>
                  <a:pt x="270" y="233"/>
                  <a:pt x="238" y="220"/>
                </a:cubicBezTo>
                <a:cubicBezTo>
                  <a:pt x="237" y="220"/>
                  <a:pt x="236" y="219"/>
                  <a:pt x="235" y="219"/>
                </a:cubicBezTo>
                <a:cubicBezTo>
                  <a:pt x="241" y="200"/>
                  <a:pt x="248" y="182"/>
                  <a:pt x="255" y="163"/>
                </a:cubicBezTo>
                <a:close/>
                <a:moveTo>
                  <a:pt x="102" y="256"/>
                </a:moveTo>
                <a:cubicBezTo>
                  <a:pt x="133" y="238"/>
                  <a:pt x="166" y="225"/>
                  <a:pt x="202" y="228"/>
                </a:cubicBezTo>
                <a:cubicBezTo>
                  <a:pt x="202" y="228"/>
                  <a:pt x="202" y="229"/>
                  <a:pt x="203" y="229"/>
                </a:cubicBezTo>
                <a:cubicBezTo>
                  <a:pt x="202" y="229"/>
                  <a:pt x="202" y="230"/>
                  <a:pt x="202" y="231"/>
                </a:cubicBezTo>
                <a:cubicBezTo>
                  <a:pt x="191" y="273"/>
                  <a:pt x="184" y="315"/>
                  <a:pt x="171" y="356"/>
                </a:cubicBezTo>
                <a:cubicBezTo>
                  <a:pt x="167" y="342"/>
                  <a:pt x="162" y="329"/>
                  <a:pt x="158" y="316"/>
                </a:cubicBezTo>
                <a:cubicBezTo>
                  <a:pt x="149" y="291"/>
                  <a:pt x="144" y="266"/>
                  <a:pt x="138" y="241"/>
                </a:cubicBezTo>
                <a:cubicBezTo>
                  <a:pt x="138" y="240"/>
                  <a:pt x="136" y="240"/>
                  <a:pt x="136" y="242"/>
                </a:cubicBezTo>
                <a:cubicBezTo>
                  <a:pt x="134" y="265"/>
                  <a:pt x="143" y="289"/>
                  <a:pt x="150" y="311"/>
                </a:cubicBezTo>
                <a:cubicBezTo>
                  <a:pt x="156" y="328"/>
                  <a:pt x="163" y="345"/>
                  <a:pt x="169" y="362"/>
                </a:cubicBezTo>
                <a:cubicBezTo>
                  <a:pt x="168" y="365"/>
                  <a:pt x="167" y="368"/>
                  <a:pt x="166" y="371"/>
                </a:cubicBezTo>
                <a:cubicBezTo>
                  <a:pt x="160" y="371"/>
                  <a:pt x="160" y="371"/>
                  <a:pt x="160" y="371"/>
                </a:cubicBezTo>
                <a:cubicBezTo>
                  <a:pt x="159" y="371"/>
                  <a:pt x="158" y="372"/>
                  <a:pt x="157" y="372"/>
                </a:cubicBezTo>
                <a:cubicBezTo>
                  <a:pt x="148" y="359"/>
                  <a:pt x="133" y="352"/>
                  <a:pt x="120" y="344"/>
                </a:cubicBezTo>
                <a:cubicBezTo>
                  <a:pt x="110" y="338"/>
                  <a:pt x="100" y="333"/>
                  <a:pt x="91" y="327"/>
                </a:cubicBezTo>
                <a:cubicBezTo>
                  <a:pt x="79" y="320"/>
                  <a:pt x="72" y="311"/>
                  <a:pt x="62" y="302"/>
                </a:cubicBezTo>
                <a:cubicBezTo>
                  <a:pt x="74" y="286"/>
                  <a:pt x="89" y="271"/>
                  <a:pt x="102" y="256"/>
                </a:cubicBezTo>
                <a:close/>
                <a:moveTo>
                  <a:pt x="28" y="363"/>
                </a:moveTo>
                <a:cubicBezTo>
                  <a:pt x="29" y="359"/>
                  <a:pt x="31" y="355"/>
                  <a:pt x="32" y="352"/>
                </a:cubicBezTo>
                <a:cubicBezTo>
                  <a:pt x="54" y="364"/>
                  <a:pt x="76" y="374"/>
                  <a:pt x="99" y="384"/>
                </a:cubicBezTo>
                <a:cubicBezTo>
                  <a:pt x="107" y="387"/>
                  <a:pt x="115" y="390"/>
                  <a:pt x="123" y="394"/>
                </a:cubicBezTo>
                <a:cubicBezTo>
                  <a:pt x="118" y="395"/>
                  <a:pt x="113" y="397"/>
                  <a:pt x="107" y="399"/>
                </a:cubicBezTo>
                <a:cubicBezTo>
                  <a:pt x="88" y="406"/>
                  <a:pt x="69" y="409"/>
                  <a:pt x="49" y="415"/>
                </a:cubicBezTo>
                <a:cubicBezTo>
                  <a:pt x="48" y="415"/>
                  <a:pt x="48" y="417"/>
                  <a:pt x="49" y="417"/>
                </a:cubicBezTo>
                <a:cubicBezTo>
                  <a:pt x="76" y="421"/>
                  <a:pt x="104" y="407"/>
                  <a:pt x="130" y="397"/>
                </a:cubicBezTo>
                <a:cubicBezTo>
                  <a:pt x="136" y="399"/>
                  <a:pt x="141" y="401"/>
                  <a:pt x="146" y="403"/>
                </a:cubicBezTo>
                <a:cubicBezTo>
                  <a:pt x="146" y="403"/>
                  <a:pt x="146" y="404"/>
                  <a:pt x="147" y="405"/>
                </a:cubicBezTo>
                <a:cubicBezTo>
                  <a:pt x="147" y="405"/>
                  <a:pt x="147" y="406"/>
                  <a:pt x="147" y="406"/>
                </a:cubicBezTo>
                <a:cubicBezTo>
                  <a:pt x="111" y="421"/>
                  <a:pt x="88" y="459"/>
                  <a:pt x="60" y="487"/>
                </a:cubicBezTo>
                <a:cubicBezTo>
                  <a:pt x="30" y="456"/>
                  <a:pt x="15" y="413"/>
                  <a:pt x="28" y="363"/>
                </a:cubicBezTo>
                <a:close/>
                <a:moveTo>
                  <a:pt x="64" y="491"/>
                </a:moveTo>
                <a:cubicBezTo>
                  <a:pt x="91" y="463"/>
                  <a:pt x="114" y="426"/>
                  <a:pt x="149" y="408"/>
                </a:cubicBezTo>
                <a:cubicBezTo>
                  <a:pt x="149" y="409"/>
                  <a:pt x="150" y="410"/>
                  <a:pt x="151" y="410"/>
                </a:cubicBezTo>
                <a:cubicBezTo>
                  <a:pt x="151" y="411"/>
                  <a:pt x="152" y="412"/>
                  <a:pt x="152" y="413"/>
                </a:cubicBezTo>
                <a:cubicBezTo>
                  <a:pt x="152" y="414"/>
                  <a:pt x="153" y="416"/>
                  <a:pt x="154" y="417"/>
                </a:cubicBezTo>
                <a:cubicBezTo>
                  <a:pt x="145" y="455"/>
                  <a:pt x="132" y="490"/>
                  <a:pt x="114" y="525"/>
                </a:cubicBezTo>
                <a:cubicBezTo>
                  <a:pt x="95" y="517"/>
                  <a:pt x="78" y="505"/>
                  <a:pt x="64" y="491"/>
                </a:cubicBezTo>
                <a:close/>
                <a:moveTo>
                  <a:pt x="341" y="419"/>
                </a:moveTo>
                <a:cubicBezTo>
                  <a:pt x="336" y="458"/>
                  <a:pt x="311" y="490"/>
                  <a:pt x="279" y="513"/>
                </a:cubicBezTo>
                <a:cubicBezTo>
                  <a:pt x="233" y="546"/>
                  <a:pt x="171" y="548"/>
                  <a:pt x="120" y="527"/>
                </a:cubicBezTo>
                <a:cubicBezTo>
                  <a:pt x="132" y="510"/>
                  <a:pt x="139" y="488"/>
                  <a:pt x="145" y="468"/>
                </a:cubicBezTo>
                <a:cubicBezTo>
                  <a:pt x="150" y="453"/>
                  <a:pt x="154" y="437"/>
                  <a:pt x="157" y="422"/>
                </a:cubicBezTo>
                <a:cubicBezTo>
                  <a:pt x="157" y="422"/>
                  <a:pt x="157" y="422"/>
                  <a:pt x="157" y="422"/>
                </a:cubicBezTo>
                <a:cubicBezTo>
                  <a:pt x="160" y="426"/>
                  <a:pt x="164" y="425"/>
                  <a:pt x="168" y="425"/>
                </a:cubicBezTo>
                <a:cubicBezTo>
                  <a:pt x="172" y="425"/>
                  <a:pt x="176" y="424"/>
                  <a:pt x="179" y="422"/>
                </a:cubicBezTo>
                <a:cubicBezTo>
                  <a:pt x="181" y="423"/>
                  <a:pt x="183" y="423"/>
                  <a:pt x="186" y="422"/>
                </a:cubicBezTo>
                <a:cubicBezTo>
                  <a:pt x="186" y="460"/>
                  <a:pt x="187" y="497"/>
                  <a:pt x="207" y="530"/>
                </a:cubicBezTo>
                <a:cubicBezTo>
                  <a:pt x="209" y="533"/>
                  <a:pt x="213" y="530"/>
                  <a:pt x="211" y="527"/>
                </a:cubicBezTo>
                <a:cubicBezTo>
                  <a:pt x="192" y="495"/>
                  <a:pt x="191" y="458"/>
                  <a:pt x="188" y="422"/>
                </a:cubicBezTo>
                <a:cubicBezTo>
                  <a:pt x="191" y="420"/>
                  <a:pt x="194" y="418"/>
                  <a:pt x="195" y="415"/>
                </a:cubicBezTo>
                <a:cubicBezTo>
                  <a:pt x="199" y="407"/>
                  <a:pt x="201" y="400"/>
                  <a:pt x="200" y="392"/>
                </a:cubicBezTo>
                <a:cubicBezTo>
                  <a:pt x="216" y="389"/>
                  <a:pt x="230" y="384"/>
                  <a:pt x="244" y="377"/>
                </a:cubicBezTo>
                <a:cubicBezTo>
                  <a:pt x="270" y="364"/>
                  <a:pt x="294" y="350"/>
                  <a:pt x="321" y="339"/>
                </a:cubicBezTo>
                <a:cubicBezTo>
                  <a:pt x="324" y="338"/>
                  <a:pt x="322" y="333"/>
                  <a:pt x="319" y="334"/>
                </a:cubicBezTo>
                <a:cubicBezTo>
                  <a:pt x="276" y="344"/>
                  <a:pt x="243" y="377"/>
                  <a:pt x="200" y="389"/>
                </a:cubicBezTo>
                <a:cubicBezTo>
                  <a:pt x="200" y="388"/>
                  <a:pt x="200" y="387"/>
                  <a:pt x="200" y="387"/>
                </a:cubicBezTo>
                <a:cubicBezTo>
                  <a:pt x="200" y="387"/>
                  <a:pt x="200" y="387"/>
                  <a:pt x="200" y="387"/>
                </a:cubicBezTo>
                <a:cubicBezTo>
                  <a:pt x="215" y="377"/>
                  <a:pt x="227" y="363"/>
                  <a:pt x="239" y="350"/>
                </a:cubicBezTo>
                <a:cubicBezTo>
                  <a:pt x="249" y="338"/>
                  <a:pt x="259" y="326"/>
                  <a:pt x="269" y="313"/>
                </a:cubicBezTo>
                <a:cubicBezTo>
                  <a:pt x="283" y="307"/>
                  <a:pt x="296" y="302"/>
                  <a:pt x="310" y="297"/>
                </a:cubicBezTo>
                <a:cubicBezTo>
                  <a:pt x="312" y="300"/>
                  <a:pt x="313" y="302"/>
                  <a:pt x="315" y="305"/>
                </a:cubicBezTo>
                <a:cubicBezTo>
                  <a:pt x="337" y="338"/>
                  <a:pt x="347" y="379"/>
                  <a:pt x="341" y="419"/>
                </a:cubicBezTo>
                <a:close/>
                <a:moveTo>
                  <a:pt x="403" y="412"/>
                </a:moveTo>
                <a:cubicBezTo>
                  <a:pt x="395" y="411"/>
                  <a:pt x="388" y="403"/>
                  <a:pt x="385" y="396"/>
                </a:cubicBezTo>
                <a:cubicBezTo>
                  <a:pt x="383" y="391"/>
                  <a:pt x="383" y="387"/>
                  <a:pt x="383" y="383"/>
                </a:cubicBezTo>
                <a:cubicBezTo>
                  <a:pt x="390" y="385"/>
                  <a:pt x="396" y="382"/>
                  <a:pt x="400" y="375"/>
                </a:cubicBezTo>
                <a:cubicBezTo>
                  <a:pt x="403" y="376"/>
                  <a:pt x="407" y="378"/>
                  <a:pt x="410" y="381"/>
                </a:cubicBezTo>
                <a:cubicBezTo>
                  <a:pt x="412" y="382"/>
                  <a:pt x="413" y="384"/>
                  <a:pt x="414" y="386"/>
                </a:cubicBezTo>
                <a:cubicBezTo>
                  <a:pt x="413" y="386"/>
                  <a:pt x="412" y="386"/>
                  <a:pt x="411" y="386"/>
                </a:cubicBezTo>
                <a:cubicBezTo>
                  <a:pt x="410" y="387"/>
                  <a:pt x="409" y="388"/>
                  <a:pt x="410" y="389"/>
                </a:cubicBezTo>
                <a:cubicBezTo>
                  <a:pt x="409" y="388"/>
                  <a:pt x="407" y="388"/>
                  <a:pt x="406" y="388"/>
                </a:cubicBezTo>
                <a:cubicBezTo>
                  <a:pt x="402" y="386"/>
                  <a:pt x="399" y="389"/>
                  <a:pt x="396" y="388"/>
                </a:cubicBezTo>
                <a:cubicBezTo>
                  <a:pt x="395" y="388"/>
                  <a:pt x="394" y="389"/>
                  <a:pt x="395" y="390"/>
                </a:cubicBezTo>
                <a:cubicBezTo>
                  <a:pt x="398" y="391"/>
                  <a:pt x="400" y="397"/>
                  <a:pt x="402" y="399"/>
                </a:cubicBezTo>
                <a:cubicBezTo>
                  <a:pt x="405" y="402"/>
                  <a:pt x="407" y="406"/>
                  <a:pt x="409" y="409"/>
                </a:cubicBezTo>
                <a:cubicBezTo>
                  <a:pt x="407" y="411"/>
                  <a:pt x="405" y="411"/>
                  <a:pt x="403" y="412"/>
                </a:cubicBezTo>
                <a:close/>
                <a:moveTo>
                  <a:pt x="480" y="493"/>
                </a:moveTo>
                <a:cubicBezTo>
                  <a:pt x="474" y="472"/>
                  <a:pt x="464" y="453"/>
                  <a:pt x="453" y="435"/>
                </a:cubicBezTo>
                <a:cubicBezTo>
                  <a:pt x="447" y="426"/>
                  <a:pt x="442" y="418"/>
                  <a:pt x="435" y="410"/>
                </a:cubicBezTo>
                <a:cubicBezTo>
                  <a:pt x="437" y="407"/>
                  <a:pt x="439" y="403"/>
                  <a:pt x="440" y="399"/>
                </a:cubicBezTo>
                <a:cubicBezTo>
                  <a:pt x="450" y="402"/>
                  <a:pt x="461" y="403"/>
                  <a:pt x="471" y="403"/>
                </a:cubicBezTo>
                <a:cubicBezTo>
                  <a:pt x="475" y="416"/>
                  <a:pt x="480" y="428"/>
                  <a:pt x="486" y="440"/>
                </a:cubicBezTo>
                <a:cubicBezTo>
                  <a:pt x="494" y="456"/>
                  <a:pt x="502" y="471"/>
                  <a:pt x="513" y="485"/>
                </a:cubicBezTo>
                <a:cubicBezTo>
                  <a:pt x="512" y="485"/>
                  <a:pt x="512" y="485"/>
                  <a:pt x="512" y="486"/>
                </a:cubicBezTo>
                <a:cubicBezTo>
                  <a:pt x="509" y="489"/>
                  <a:pt x="514" y="493"/>
                  <a:pt x="516" y="490"/>
                </a:cubicBezTo>
                <a:cubicBezTo>
                  <a:pt x="516" y="490"/>
                  <a:pt x="516" y="490"/>
                  <a:pt x="516" y="490"/>
                </a:cubicBezTo>
                <a:cubicBezTo>
                  <a:pt x="517" y="490"/>
                  <a:pt x="517" y="491"/>
                  <a:pt x="518" y="491"/>
                </a:cubicBezTo>
                <a:cubicBezTo>
                  <a:pt x="516" y="491"/>
                  <a:pt x="515" y="491"/>
                  <a:pt x="513" y="492"/>
                </a:cubicBezTo>
                <a:cubicBezTo>
                  <a:pt x="502" y="492"/>
                  <a:pt x="491" y="493"/>
                  <a:pt x="480" y="493"/>
                </a:cubicBezTo>
                <a:close/>
                <a:moveTo>
                  <a:pt x="614" y="526"/>
                </a:moveTo>
                <a:cubicBezTo>
                  <a:pt x="612" y="525"/>
                  <a:pt x="610" y="525"/>
                  <a:pt x="607" y="524"/>
                </a:cubicBezTo>
                <a:cubicBezTo>
                  <a:pt x="622" y="485"/>
                  <a:pt x="632" y="444"/>
                  <a:pt x="649" y="405"/>
                </a:cubicBezTo>
                <a:cubicBezTo>
                  <a:pt x="651" y="406"/>
                  <a:pt x="653" y="406"/>
                  <a:pt x="655" y="406"/>
                </a:cubicBezTo>
                <a:cubicBezTo>
                  <a:pt x="658" y="406"/>
                  <a:pt x="661" y="405"/>
                  <a:pt x="663" y="404"/>
                </a:cubicBezTo>
                <a:cubicBezTo>
                  <a:pt x="672" y="443"/>
                  <a:pt x="678" y="483"/>
                  <a:pt x="689" y="523"/>
                </a:cubicBezTo>
                <a:cubicBezTo>
                  <a:pt x="664" y="529"/>
                  <a:pt x="639" y="530"/>
                  <a:pt x="614" y="526"/>
                </a:cubicBezTo>
                <a:close/>
                <a:moveTo>
                  <a:pt x="763" y="481"/>
                </a:moveTo>
                <a:cubicBezTo>
                  <a:pt x="760" y="484"/>
                  <a:pt x="756" y="488"/>
                  <a:pt x="752" y="491"/>
                </a:cubicBezTo>
                <a:cubicBezTo>
                  <a:pt x="741" y="471"/>
                  <a:pt x="729" y="452"/>
                  <a:pt x="717" y="433"/>
                </a:cubicBezTo>
                <a:cubicBezTo>
                  <a:pt x="706" y="415"/>
                  <a:pt x="695" y="398"/>
                  <a:pt x="682" y="381"/>
                </a:cubicBezTo>
                <a:cubicBezTo>
                  <a:pt x="683" y="376"/>
                  <a:pt x="683" y="372"/>
                  <a:pt x="682" y="368"/>
                </a:cubicBezTo>
                <a:cubicBezTo>
                  <a:pt x="682" y="367"/>
                  <a:pt x="682" y="367"/>
                  <a:pt x="682" y="367"/>
                </a:cubicBezTo>
                <a:cubicBezTo>
                  <a:pt x="722" y="383"/>
                  <a:pt x="761" y="404"/>
                  <a:pt x="795" y="430"/>
                </a:cubicBezTo>
                <a:cubicBezTo>
                  <a:pt x="789" y="449"/>
                  <a:pt x="778" y="466"/>
                  <a:pt x="763" y="4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50" name="Freeform 2585"/>
          <p:cNvSpPr>
            <a:spLocks/>
          </p:cNvSpPr>
          <p:nvPr/>
        </p:nvSpPr>
        <p:spPr bwMode="auto">
          <a:xfrm>
            <a:off x="1196974" y="6535738"/>
            <a:ext cx="206375" cy="144463"/>
          </a:xfrm>
          <a:custGeom>
            <a:avLst/>
            <a:gdLst>
              <a:gd name="T0" fmla="*/ 1 w 134"/>
              <a:gd name="T1" fmla="*/ 9 h 95"/>
              <a:gd name="T2" fmla="*/ 1 w 134"/>
              <a:gd name="T3" fmla="*/ 11 h 95"/>
              <a:gd name="T4" fmla="*/ 86 w 134"/>
              <a:gd name="T5" fmla="*/ 95 h 95"/>
              <a:gd name="T6" fmla="*/ 88 w 134"/>
              <a:gd name="T7" fmla="*/ 93 h 95"/>
              <a:gd name="T8" fmla="*/ 3 w 134"/>
              <a:gd name="T9" fmla="*/ 11 h 95"/>
              <a:gd name="T10" fmla="*/ 66 w 134"/>
              <a:gd name="T11" fmla="*/ 11 h 95"/>
              <a:gd name="T12" fmla="*/ 132 w 134"/>
              <a:gd name="T13" fmla="*/ 36 h 95"/>
              <a:gd name="T14" fmla="*/ 133 w 134"/>
              <a:gd name="T15" fmla="*/ 34 h 95"/>
              <a:gd name="T16" fmla="*/ 1 w 134"/>
              <a:gd name="T17" fmla="*/ 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4" h="95">
                <a:moveTo>
                  <a:pt x="1" y="9"/>
                </a:moveTo>
                <a:cubicBezTo>
                  <a:pt x="0" y="9"/>
                  <a:pt x="0" y="10"/>
                  <a:pt x="1" y="11"/>
                </a:cubicBezTo>
                <a:cubicBezTo>
                  <a:pt x="13" y="49"/>
                  <a:pt x="52" y="78"/>
                  <a:pt x="86" y="95"/>
                </a:cubicBezTo>
                <a:cubicBezTo>
                  <a:pt x="88" y="95"/>
                  <a:pt x="89" y="94"/>
                  <a:pt x="88" y="93"/>
                </a:cubicBezTo>
                <a:cubicBezTo>
                  <a:pt x="57" y="69"/>
                  <a:pt x="17" y="50"/>
                  <a:pt x="3" y="11"/>
                </a:cubicBezTo>
                <a:cubicBezTo>
                  <a:pt x="24" y="9"/>
                  <a:pt x="45" y="8"/>
                  <a:pt x="66" y="11"/>
                </a:cubicBezTo>
                <a:cubicBezTo>
                  <a:pt x="91" y="14"/>
                  <a:pt x="110" y="25"/>
                  <a:pt x="132" y="36"/>
                </a:cubicBezTo>
                <a:cubicBezTo>
                  <a:pt x="133" y="37"/>
                  <a:pt x="134" y="35"/>
                  <a:pt x="133" y="34"/>
                </a:cubicBezTo>
                <a:cubicBezTo>
                  <a:pt x="102" y="0"/>
                  <a:pt x="43" y="2"/>
                  <a:pt x="1" y="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127" name="Group 3126"/>
          <p:cNvGrpSpPr/>
          <p:nvPr/>
        </p:nvGrpSpPr>
        <p:grpSpPr>
          <a:xfrm>
            <a:off x="8484394" y="4064793"/>
            <a:ext cx="857250" cy="982663"/>
            <a:chOff x="120649" y="6818313"/>
            <a:chExt cx="857250" cy="982663"/>
          </a:xfrm>
        </p:grpSpPr>
        <p:sp>
          <p:nvSpPr>
            <p:cNvPr id="2751" name="Freeform 2586"/>
            <p:cNvSpPr>
              <a:spLocks noEditPoints="1"/>
            </p:cNvSpPr>
            <p:nvPr/>
          </p:nvSpPr>
          <p:spPr bwMode="auto">
            <a:xfrm>
              <a:off x="120649" y="6818313"/>
              <a:ext cx="857250" cy="982663"/>
            </a:xfrm>
            <a:custGeom>
              <a:avLst/>
              <a:gdLst>
                <a:gd name="T0" fmla="*/ 544 w 559"/>
                <a:gd name="T1" fmla="*/ 581 h 642"/>
                <a:gd name="T2" fmla="*/ 59 w 559"/>
                <a:gd name="T3" fmla="*/ 581 h 642"/>
                <a:gd name="T4" fmla="*/ 198 w 559"/>
                <a:gd name="T5" fmla="*/ 56 h 642"/>
                <a:gd name="T6" fmla="*/ 320 w 559"/>
                <a:gd name="T7" fmla="*/ 325 h 642"/>
                <a:gd name="T8" fmla="*/ 311 w 559"/>
                <a:gd name="T9" fmla="*/ 323 h 642"/>
                <a:gd name="T10" fmla="*/ 512 w 559"/>
                <a:gd name="T11" fmla="*/ 272 h 642"/>
                <a:gd name="T12" fmla="*/ 397 w 559"/>
                <a:gd name="T13" fmla="*/ 259 h 642"/>
                <a:gd name="T14" fmla="*/ 484 w 559"/>
                <a:gd name="T15" fmla="*/ 341 h 642"/>
                <a:gd name="T16" fmla="*/ 466 w 559"/>
                <a:gd name="T17" fmla="*/ 278 h 642"/>
                <a:gd name="T18" fmla="*/ 437 w 559"/>
                <a:gd name="T19" fmla="*/ 357 h 642"/>
                <a:gd name="T20" fmla="*/ 499 w 559"/>
                <a:gd name="T21" fmla="*/ 416 h 642"/>
                <a:gd name="T22" fmla="*/ 447 w 559"/>
                <a:gd name="T23" fmla="*/ 436 h 642"/>
                <a:gd name="T24" fmla="*/ 407 w 559"/>
                <a:gd name="T25" fmla="*/ 376 h 642"/>
                <a:gd name="T26" fmla="*/ 442 w 559"/>
                <a:gd name="T27" fmla="*/ 585 h 642"/>
                <a:gd name="T28" fmla="*/ 402 w 559"/>
                <a:gd name="T29" fmla="*/ 277 h 642"/>
                <a:gd name="T30" fmla="*/ 476 w 559"/>
                <a:gd name="T31" fmla="*/ 570 h 642"/>
                <a:gd name="T32" fmla="*/ 358 w 559"/>
                <a:gd name="T33" fmla="*/ 313 h 642"/>
                <a:gd name="T34" fmla="*/ 405 w 559"/>
                <a:gd name="T35" fmla="*/ 555 h 642"/>
                <a:gd name="T36" fmla="*/ 464 w 559"/>
                <a:gd name="T37" fmla="*/ 213 h 642"/>
                <a:gd name="T38" fmla="*/ 398 w 559"/>
                <a:gd name="T39" fmla="*/ 555 h 642"/>
                <a:gd name="T40" fmla="*/ 430 w 559"/>
                <a:gd name="T41" fmla="*/ 208 h 642"/>
                <a:gd name="T42" fmla="*/ 308 w 559"/>
                <a:gd name="T43" fmla="*/ 247 h 642"/>
                <a:gd name="T44" fmla="*/ 112 w 559"/>
                <a:gd name="T45" fmla="*/ 168 h 642"/>
                <a:gd name="T46" fmla="*/ 53 w 559"/>
                <a:gd name="T47" fmla="*/ 428 h 642"/>
                <a:gd name="T48" fmla="*/ 213 w 559"/>
                <a:gd name="T49" fmla="*/ 396 h 642"/>
                <a:gd name="T50" fmla="*/ 159 w 559"/>
                <a:gd name="T51" fmla="*/ 192 h 642"/>
                <a:gd name="T52" fmla="*/ 107 w 559"/>
                <a:gd name="T53" fmla="*/ 284 h 642"/>
                <a:gd name="T54" fmla="*/ 180 w 559"/>
                <a:gd name="T55" fmla="*/ 219 h 642"/>
                <a:gd name="T56" fmla="*/ 130 w 559"/>
                <a:gd name="T57" fmla="*/ 369 h 642"/>
                <a:gd name="T58" fmla="*/ 154 w 559"/>
                <a:gd name="T59" fmla="*/ 298 h 642"/>
                <a:gd name="T60" fmla="*/ 156 w 559"/>
                <a:gd name="T61" fmla="*/ 337 h 642"/>
                <a:gd name="T62" fmla="*/ 104 w 559"/>
                <a:gd name="T63" fmla="*/ 354 h 642"/>
                <a:gd name="T64" fmla="*/ 182 w 559"/>
                <a:gd name="T65" fmla="*/ 263 h 642"/>
                <a:gd name="T66" fmla="*/ 130 w 559"/>
                <a:gd name="T67" fmla="*/ 414 h 642"/>
                <a:gd name="T68" fmla="*/ 201 w 559"/>
                <a:gd name="T69" fmla="*/ 229 h 642"/>
                <a:gd name="T70" fmla="*/ 74 w 559"/>
                <a:gd name="T71" fmla="*/ 356 h 642"/>
                <a:gd name="T72" fmla="*/ 143 w 559"/>
                <a:gd name="T73" fmla="*/ 425 h 642"/>
                <a:gd name="T74" fmla="*/ 141 w 559"/>
                <a:gd name="T75" fmla="*/ 235 h 642"/>
                <a:gd name="T76" fmla="*/ 111 w 559"/>
                <a:gd name="T77" fmla="*/ 398 h 642"/>
                <a:gd name="T78" fmla="*/ 195 w 559"/>
                <a:gd name="T79" fmla="*/ 363 h 642"/>
                <a:gd name="T80" fmla="*/ 153 w 559"/>
                <a:gd name="T81" fmla="*/ 189 h 642"/>
                <a:gd name="T82" fmla="*/ 74 w 559"/>
                <a:gd name="T83" fmla="*/ 420 h 642"/>
                <a:gd name="T84" fmla="*/ 221 w 559"/>
                <a:gd name="T85" fmla="*/ 295 h 642"/>
                <a:gd name="T86" fmla="*/ 108 w 559"/>
                <a:gd name="T87" fmla="*/ 203 h 642"/>
                <a:gd name="T88" fmla="*/ 88 w 559"/>
                <a:gd name="T89" fmla="*/ 441 h 642"/>
                <a:gd name="T90" fmla="*/ 210 w 559"/>
                <a:gd name="T91" fmla="*/ 344 h 642"/>
                <a:gd name="T92" fmla="*/ 145 w 559"/>
                <a:gd name="T93" fmla="*/ 168 h 642"/>
                <a:gd name="T94" fmla="*/ 119 w 559"/>
                <a:gd name="T95" fmla="*/ 477 h 642"/>
                <a:gd name="T96" fmla="*/ 110 w 559"/>
                <a:gd name="T97" fmla="*/ 528 h 642"/>
                <a:gd name="T98" fmla="*/ 106 w 559"/>
                <a:gd name="T99" fmla="*/ 563 h 642"/>
                <a:gd name="T100" fmla="*/ 190 w 559"/>
                <a:gd name="T101" fmla="*/ 565 h 642"/>
                <a:gd name="T102" fmla="*/ 230 w 559"/>
                <a:gd name="T103" fmla="*/ 203 h 642"/>
                <a:gd name="T104" fmla="*/ 63 w 559"/>
                <a:gd name="T105" fmla="*/ 324 h 642"/>
                <a:gd name="T106" fmla="*/ 125 w 559"/>
                <a:gd name="T107" fmla="*/ 586 h 642"/>
                <a:gd name="T108" fmla="*/ 226 w 559"/>
                <a:gd name="T109" fmla="*/ 160 h 642"/>
                <a:gd name="T110" fmla="*/ 126 w 559"/>
                <a:gd name="T111" fmla="*/ 158 h 642"/>
                <a:gd name="T112" fmla="*/ 41 w 559"/>
                <a:gd name="T113" fmla="*/ 557 h 642"/>
                <a:gd name="T114" fmla="*/ 327 w 559"/>
                <a:gd name="T115" fmla="*/ 357 h 642"/>
                <a:gd name="T116" fmla="*/ 398 w 559"/>
                <a:gd name="T117" fmla="*/ 138 h 642"/>
                <a:gd name="T118" fmla="*/ 422 w 559"/>
                <a:gd name="T119" fmla="*/ 91 h 642"/>
                <a:gd name="T120" fmla="*/ 402 w 559"/>
                <a:gd name="T121" fmla="*/ 84 h 642"/>
                <a:gd name="T122" fmla="*/ 165 w 559"/>
                <a:gd name="T123" fmla="*/ 12 h 642"/>
                <a:gd name="T124" fmla="*/ 168 w 559"/>
                <a:gd name="T125" fmla="*/ 611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59" h="642">
                  <a:moveTo>
                    <a:pt x="544" y="581"/>
                  </a:moveTo>
                  <a:cubicBezTo>
                    <a:pt x="544" y="581"/>
                    <a:pt x="544" y="581"/>
                    <a:pt x="544" y="580"/>
                  </a:cubicBezTo>
                  <a:cubicBezTo>
                    <a:pt x="544" y="547"/>
                    <a:pt x="544" y="513"/>
                    <a:pt x="543" y="480"/>
                  </a:cubicBezTo>
                  <a:cubicBezTo>
                    <a:pt x="543" y="480"/>
                    <a:pt x="543" y="480"/>
                    <a:pt x="543" y="480"/>
                  </a:cubicBezTo>
                  <a:cubicBezTo>
                    <a:pt x="547" y="476"/>
                    <a:pt x="546" y="470"/>
                    <a:pt x="542" y="467"/>
                  </a:cubicBezTo>
                  <a:cubicBezTo>
                    <a:pt x="541" y="429"/>
                    <a:pt x="539" y="391"/>
                    <a:pt x="536" y="353"/>
                  </a:cubicBezTo>
                  <a:cubicBezTo>
                    <a:pt x="532" y="316"/>
                    <a:pt x="527" y="279"/>
                    <a:pt x="519" y="242"/>
                  </a:cubicBezTo>
                  <a:cubicBezTo>
                    <a:pt x="513" y="209"/>
                    <a:pt x="506" y="175"/>
                    <a:pt x="491" y="145"/>
                  </a:cubicBezTo>
                  <a:cubicBezTo>
                    <a:pt x="492" y="144"/>
                    <a:pt x="491" y="142"/>
                    <a:pt x="490" y="141"/>
                  </a:cubicBezTo>
                  <a:cubicBezTo>
                    <a:pt x="480" y="130"/>
                    <a:pt x="461" y="134"/>
                    <a:pt x="445" y="136"/>
                  </a:cubicBezTo>
                  <a:cubicBezTo>
                    <a:pt x="445" y="114"/>
                    <a:pt x="440" y="92"/>
                    <a:pt x="433" y="71"/>
                  </a:cubicBezTo>
                  <a:cubicBezTo>
                    <a:pt x="433" y="71"/>
                    <a:pt x="434" y="71"/>
                    <a:pt x="434" y="71"/>
                  </a:cubicBezTo>
                  <a:cubicBezTo>
                    <a:pt x="434" y="72"/>
                    <a:pt x="434" y="72"/>
                    <a:pt x="434" y="73"/>
                  </a:cubicBezTo>
                  <a:cubicBezTo>
                    <a:pt x="434" y="74"/>
                    <a:pt x="436" y="74"/>
                    <a:pt x="436" y="73"/>
                  </a:cubicBezTo>
                  <a:cubicBezTo>
                    <a:pt x="436" y="72"/>
                    <a:pt x="436" y="72"/>
                    <a:pt x="436" y="71"/>
                  </a:cubicBezTo>
                  <a:cubicBezTo>
                    <a:pt x="440" y="71"/>
                    <a:pt x="445" y="71"/>
                    <a:pt x="449" y="71"/>
                  </a:cubicBezTo>
                  <a:cubicBezTo>
                    <a:pt x="450" y="71"/>
                    <a:pt x="451" y="71"/>
                    <a:pt x="452" y="70"/>
                  </a:cubicBezTo>
                  <a:cubicBezTo>
                    <a:pt x="453" y="70"/>
                    <a:pt x="454" y="69"/>
                    <a:pt x="454" y="67"/>
                  </a:cubicBezTo>
                  <a:cubicBezTo>
                    <a:pt x="459" y="51"/>
                    <a:pt x="455" y="34"/>
                    <a:pt x="454" y="18"/>
                  </a:cubicBezTo>
                  <a:cubicBezTo>
                    <a:pt x="454" y="15"/>
                    <a:pt x="453" y="13"/>
                    <a:pt x="450" y="12"/>
                  </a:cubicBezTo>
                  <a:cubicBezTo>
                    <a:pt x="424" y="8"/>
                    <a:pt x="396" y="11"/>
                    <a:pt x="370" y="18"/>
                  </a:cubicBezTo>
                  <a:cubicBezTo>
                    <a:pt x="368" y="18"/>
                    <a:pt x="366" y="20"/>
                    <a:pt x="366" y="22"/>
                  </a:cubicBezTo>
                  <a:cubicBezTo>
                    <a:pt x="366" y="37"/>
                    <a:pt x="364" y="50"/>
                    <a:pt x="367" y="64"/>
                  </a:cubicBezTo>
                  <a:cubicBezTo>
                    <a:pt x="366" y="64"/>
                    <a:pt x="364" y="64"/>
                    <a:pt x="362" y="65"/>
                  </a:cubicBezTo>
                  <a:cubicBezTo>
                    <a:pt x="360" y="65"/>
                    <a:pt x="360" y="67"/>
                    <a:pt x="362" y="68"/>
                  </a:cubicBezTo>
                  <a:cubicBezTo>
                    <a:pt x="364" y="68"/>
                    <a:pt x="366" y="68"/>
                    <a:pt x="369" y="68"/>
                  </a:cubicBezTo>
                  <a:cubicBezTo>
                    <a:pt x="370" y="70"/>
                    <a:pt x="372" y="70"/>
                    <a:pt x="374" y="68"/>
                  </a:cubicBezTo>
                  <a:cubicBezTo>
                    <a:pt x="376" y="69"/>
                    <a:pt x="378" y="69"/>
                    <a:pt x="381" y="69"/>
                  </a:cubicBezTo>
                  <a:cubicBezTo>
                    <a:pt x="381" y="71"/>
                    <a:pt x="381" y="73"/>
                    <a:pt x="382" y="75"/>
                  </a:cubicBezTo>
                  <a:cubicBezTo>
                    <a:pt x="382" y="76"/>
                    <a:pt x="383" y="75"/>
                    <a:pt x="383" y="75"/>
                  </a:cubicBezTo>
                  <a:cubicBezTo>
                    <a:pt x="383" y="73"/>
                    <a:pt x="382" y="71"/>
                    <a:pt x="382" y="69"/>
                  </a:cubicBezTo>
                  <a:cubicBezTo>
                    <a:pt x="384" y="69"/>
                    <a:pt x="387" y="69"/>
                    <a:pt x="389" y="69"/>
                  </a:cubicBezTo>
                  <a:cubicBezTo>
                    <a:pt x="389" y="74"/>
                    <a:pt x="389" y="78"/>
                    <a:pt x="389" y="82"/>
                  </a:cubicBezTo>
                  <a:cubicBezTo>
                    <a:pt x="387" y="86"/>
                    <a:pt x="385" y="89"/>
                    <a:pt x="383" y="93"/>
                  </a:cubicBezTo>
                  <a:cubicBezTo>
                    <a:pt x="383" y="94"/>
                    <a:pt x="384" y="94"/>
                    <a:pt x="385" y="93"/>
                  </a:cubicBezTo>
                  <a:cubicBezTo>
                    <a:pt x="386" y="91"/>
                    <a:pt x="387" y="88"/>
                    <a:pt x="389" y="86"/>
                  </a:cubicBezTo>
                  <a:cubicBezTo>
                    <a:pt x="388" y="103"/>
                    <a:pt x="384" y="120"/>
                    <a:pt x="377" y="137"/>
                  </a:cubicBezTo>
                  <a:cubicBezTo>
                    <a:pt x="369" y="136"/>
                    <a:pt x="361" y="134"/>
                    <a:pt x="354" y="131"/>
                  </a:cubicBezTo>
                  <a:cubicBezTo>
                    <a:pt x="350" y="129"/>
                    <a:pt x="346" y="135"/>
                    <a:pt x="350" y="137"/>
                  </a:cubicBezTo>
                  <a:cubicBezTo>
                    <a:pt x="371" y="150"/>
                    <a:pt x="391" y="155"/>
                    <a:pt x="416" y="155"/>
                  </a:cubicBezTo>
                  <a:cubicBezTo>
                    <a:pt x="422" y="155"/>
                    <a:pt x="428" y="155"/>
                    <a:pt x="434" y="155"/>
                  </a:cubicBezTo>
                  <a:cubicBezTo>
                    <a:pt x="434" y="155"/>
                    <a:pt x="434" y="155"/>
                    <a:pt x="434" y="155"/>
                  </a:cubicBezTo>
                  <a:cubicBezTo>
                    <a:pt x="434" y="156"/>
                    <a:pt x="435" y="156"/>
                    <a:pt x="435" y="156"/>
                  </a:cubicBezTo>
                  <a:cubicBezTo>
                    <a:pt x="435" y="156"/>
                    <a:pt x="436" y="157"/>
                    <a:pt x="436" y="157"/>
                  </a:cubicBezTo>
                  <a:cubicBezTo>
                    <a:pt x="408" y="158"/>
                    <a:pt x="379" y="161"/>
                    <a:pt x="352" y="147"/>
                  </a:cubicBezTo>
                  <a:cubicBezTo>
                    <a:pt x="352" y="147"/>
                    <a:pt x="352" y="147"/>
                    <a:pt x="352" y="147"/>
                  </a:cubicBezTo>
                  <a:cubicBezTo>
                    <a:pt x="352" y="147"/>
                    <a:pt x="352" y="147"/>
                    <a:pt x="352" y="147"/>
                  </a:cubicBezTo>
                  <a:cubicBezTo>
                    <a:pt x="351" y="147"/>
                    <a:pt x="351" y="147"/>
                    <a:pt x="351" y="147"/>
                  </a:cubicBezTo>
                  <a:cubicBezTo>
                    <a:pt x="351" y="147"/>
                    <a:pt x="351" y="147"/>
                    <a:pt x="351" y="147"/>
                  </a:cubicBezTo>
                  <a:cubicBezTo>
                    <a:pt x="351" y="148"/>
                    <a:pt x="351" y="148"/>
                    <a:pt x="351" y="148"/>
                  </a:cubicBezTo>
                  <a:cubicBezTo>
                    <a:pt x="351" y="148"/>
                    <a:pt x="351" y="148"/>
                    <a:pt x="351" y="148"/>
                  </a:cubicBezTo>
                  <a:cubicBezTo>
                    <a:pt x="382" y="169"/>
                    <a:pt x="426" y="166"/>
                    <a:pt x="463" y="164"/>
                  </a:cubicBezTo>
                  <a:cubicBezTo>
                    <a:pt x="463" y="167"/>
                    <a:pt x="463" y="171"/>
                    <a:pt x="463" y="175"/>
                  </a:cubicBezTo>
                  <a:cubicBezTo>
                    <a:pt x="432" y="179"/>
                    <a:pt x="399" y="177"/>
                    <a:pt x="370" y="169"/>
                  </a:cubicBezTo>
                  <a:cubicBezTo>
                    <a:pt x="369" y="169"/>
                    <a:pt x="369" y="169"/>
                    <a:pt x="369" y="169"/>
                  </a:cubicBezTo>
                  <a:cubicBezTo>
                    <a:pt x="361" y="163"/>
                    <a:pt x="353" y="155"/>
                    <a:pt x="345" y="147"/>
                  </a:cubicBezTo>
                  <a:cubicBezTo>
                    <a:pt x="345" y="146"/>
                    <a:pt x="345" y="145"/>
                    <a:pt x="345" y="144"/>
                  </a:cubicBezTo>
                  <a:cubicBezTo>
                    <a:pt x="344" y="141"/>
                    <a:pt x="340" y="141"/>
                    <a:pt x="340" y="144"/>
                  </a:cubicBezTo>
                  <a:cubicBezTo>
                    <a:pt x="340" y="144"/>
                    <a:pt x="340" y="144"/>
                    <a:pt x="340" y="144"/>
                  </a:cubicBezTo>
                  <a:cubicBezTo>
                    <a:pt x="339" y="157"/>
                    <a:pt x="339" y="169"/>
                    <a:pt x="338" y="182"/>
                  </a:cubicBezTo>
                  <a:cubicBezTo>
                    <a:pt x="335" y="185"/>
                    <a:pt x="333" y="189"/>
                    <a:pt x="329" y="192"/>
                  </a:cubicBezTo>
                  <a:cubicBezTo>
                    <a:pt x="321" y="196"/>
                    <a:pt x="311" y="195"/>
                    <a:pt x="303" y="195"/>
                  </a:cubicBezTo>
                  <a:cubicBezTo>
                    <a:pt x="280" y="193"/>
                    <a:pt x="262" y="182"/>
                    <a:pt x="248" y="165"/>
                  </a:cubicBezTo>
                  <a:cubicBezTo>
                    <a:pt x="249" y="157"/>
                    <a:pt x="249" y="149"/>
                    <a:pt x="249" y="141"/>
                  </a:cubicBezTo>
                  <a:cubicBezTo>
                    <a:pt x="249" y="138"/>
                    <a:pt x="245" y="138"/>
                    <a:pt x="244" y="141"/>
                  </a:cubicBezTo>
                  <a:cubicBezTo>
                    <a:pt x="244" y="141"/>
                    <a:pt x="244" y="142"/>
                    <a:pt x="244" y="142"/>
                  </a:cubicBezTo>
                  <a:cubicBezTo>
                    <a:pt x="244" y="142"/>
                    <a:pt x="244" y="142"/>
                    <a:pt x="244" y="142"/>
                  </a:cubicBezTo>
                  <a:cubicBezTo>
                    <a:pt x="241" y="143"/>
                    <a:pt x="237" y="144"/>
                    <a:pt x="234" y="145"/>
                  </a:cubicBezTo>
                  <a:cubicBezTo>
                    <a:pt x="233" y="145"/>
                    <a:pt x="231" y="146"/>
                    <a:pt x="230" y="146"/>
                  </a:cubicBezTo>
                  <a:cubicBezTo>
                    <a:pt x="230" y="146"/>
                    <a:pt x="229" y="146"/>
                    <a:pt x="229" y="146"/>
                  </a:cubicBezTo>
                  <a:cubicBezTo>
                    <a:pt x="229" y="144"/>
                    <a:pt x="229" y="141"/>
                    <a:pt x="229" y="139"/>
                  </a:cubicBezTo>
                  <a:cubicBezTo>
                    <a:pt x="229" y="139"/>
                    <a:pt x="228" y="139"/>
                    <a:pt x="228" y="139"/>
                  </a:cubicBezTo>
                  <a:cubicBezTo>
                    <a:pt x="232" y="138"/>
                    <a:pt x="236" y="136"/>
                    <a:pt x="240" y="134"/>
                  </a:cubicBezTo>
                  <a:cubicBezTo>
                    <a:pt x="244" y="132"/>
                    <a:pt x="241" y="126"/>
                    <a:pt x="236" y="127"/>
                  </a:cubicBezTo>
                  <a:cubicBezTo>
                    <a:pt x="229" y="130"/>
                    <a:pt x="221" y="131"/>
                    <a:pt x="213" y="132"/>
                  </a:cubicBezTo>
                  <a:cubicBezTo>
                    <a:pt x="206" y="109"/>
                    <a:pt x="204" y="87"/>
                    <a:pt x="206" y="64"/>
                  </a:cubicBezTo>
                  <a:cubicBezTo>
                    <a:pt x="211" y="64"/>
                    <a:pt x="216" y="64"/>
                    <a:pt x="221" y="64"/>
                  </a:cubicBezTo>
                  <a:cubicBezTo>
                    <a:pt x="223" y="65"/>
                    <a:pt x="225" y="65"/>
                    <a:pt x="226" y="64"/>
                  </a:cubicBezTo>
                  <a:cubicBezTo>
                    <a:pt x="229" y="64"/>
                    <a:pt x="231" y="64"/>
                    <a:pt x="233" y="64"/>
                  </a:cubicBezTo>
                  <a:cubicBezTo>
                    <a:pt x="235" y="64"/>
                    <a:pt x="235" y="61"/>
                    <a:pt x="233" y="61"/>
                  </a:cubicBezTo>
                  <a:cubicBezTo>
                    <a:pt x="232" y="61"/>
                    <a:pt x="230" y="60"/>
                    <a:pt x="228" y="60"/>
                  </a:cubicBezTo>
                  <a:cubicBezTo>
                    <a:pt x="232" y="46"/>
                    <a:pt x="231" y="33"/>
                    <a:pt x="232" y="18"/>
                  </a:cubicBezTo>
                  <a:cubicBezTo>
                    <a:pt x="232" y="16"/>
                    <a:pt x="231" y="14"/>
                    <a:pt x="229" y="13"/>
                  </a:cubicBezTo>
                  <a:cubicBezTo>
                    <a:pt x="203" y="5"/>
                    <a:pt x="177" y="0"/>
                    <a:pt x="150" y="2"/>
                  </a:cubicBezTo>
                  <a:cubicBezTo>
                    <a:pt x="148" y="3"/>
                    <a:pt x="146" y="5"/>
                    <a:pt x="146" y="7"/>
                  </a:cubicBezTo>
                  <a:cubicBezTo>
                    <a:pt x="144" y="24"/>
                    <a:pt x="139" y="40"/>
                    <a:pt x="142" y="57"/>
                  </a:cubicBezTo>
                  <a:cubicBezTo>
                    <a:pt x="143" y="58"/>
                    <a:pt x="143" y="59"/>
                    <a:pt x="144" y="60"/>
                  </a:cubicBezTo>
                  <a:cubicBezTo>
                    <a:pt x="145" y="61"/>
                    <a:pt x="146" y="61"/>
                    <a:pt x="147" y="61"/>
                  </a:cubicBezTo>
                  <a:cubicBezTo>
                    <a:pt x="153" y="61"/>
                    <a:pt x="158" y="62"/>
                    <a:pt x="163" y="62"/>
                  </a:cubicBezTo>
                  <a:cubicBezTo>
                    <a:pt x="155" y="82"/>
                    <a:pt x="148" y="104"/>
                    <a:pt x="146" y="125"/>
                  </a:cubicBezTo>
                  <a:cubicBezTo>
                    <a:pt x="131" y="122"/>
                    <a:pt x="112" y="118"/>
                    <a:pt x="101" y="128"/>
                  </a:cubicBezTo>
                  <a:cubicBezTo>
                    <a:pt x="100" y="129"/>
                    <a:pt x="100" y="130"/>
                    <a:pt x="100" y="131"/>
                  </a:cubicBezTo>
                  <a:cubicBezTo>
                    <a:pt x="84" y="160"/>
                    <a:pt x="74" y="194"/>
                    <a:pt x="65" y="226"/>
                  </a:cubicBezTo>
                  <a:cubicBezTo>
                    <a:pt x="56" y="262"/>
                    <a:pt x="47" y="299"/>
                    <a:pt x="41" y="335"/>
                  </a:cubicBezTo>
                  <a:cubicBezTo>
                    <a:pt x="35" y="373"/>
                    <a:pt x="30" y="411"/>
                    <a:pt x="26" y="449"/>
                  </a:cubicBezTo>
                  <a:cubicBezTo>
                    <a:pt x="22" y="452"/>
                    <a:pt x="20" y="457"/>
                    <a:pt x="25" y="462"/>
                  </a:cubicBezTo>
                  <a:cubicBezTo>
                    <a:pt x="25" y="462"/>
                    <a:pt x="25" y="462"/>
                    <a:pt x="25" y="462"/>
                  </a:cubicBezTo>
                  <a:cubicBezTo>
                    <a:pt x="21" y="495"/>
                    <a:pt x="19" y="528"/>
                    <a:pt x="16" y="562"/>
                  </a:cubicBezTo>
                  <a:cubicBezTo>
                    <a:pt x="16" y="562"/>
                    <a:pt x="16" y="562"/>
                    <a:pt x="16" y="562"/>
                  </a:cubicBezTo>
                  <a:cubicBezTo>
                    <a:pt x="8" y="559"/>
                    <a:pt x="0" y="572"/>
                    <a:pt x="8" y="579"/>
                  </a:cubicBezTo>
                  <a:cubicBezTo>
                    <a:pt x="44" y="607"/>
                    <a:pt x="92" y="622"/>
                    <a:pt x="137" y="627"/>
                  </a:cubicBezTo>
                  <a:cubicBezTo>
                    <a:pt x="168" y="631"/>
                    <a:pt x="209" y="632"/>
                    <a:pt x="229" y="603"/>
                  </a:cubicBezTo>
                  <a:cubicBezTo>
                    <a:pt x="233" y="605"/>
                    <a:pt x="238" y="603"/>
                    <a:pt x="239" y="598"/>
                  </a:cubicBezTo>
                  <a:cubicBezTo>
                    <a:pt x="244" y="559"/>
                    <a:pt x="246" y="519"/>
                    <a:pt x="246" y="479"/>
                  </a:cubicBezTo>
                  <a:cubicBezTo>
                    <a:pt x="248" y="478"/>
                    <a:pt x="251" y="476"/>
                    <a:pt x="253" y="474"/>
                  </a:cubicBezTo>
                  <a:cubicBezTo>
                    <a:pt x="255" y="472"/>
                    <a:pt x="252" y="468"/>
                    <a:pt x="250" y="470"/>
                  </a:cubicBezTo>
                  <a:cubicBezTo>
                    <a:pt x="248" y="470"/>
                    <a:pt x="247" y="471"/>
                    <a:pt x="246" y="471"/>
                  </a:cubicBezTo>
                  <a:cubicBezTo>
                    <a:pt x="246" y="438"/>
                    <a:pt x="246" y="406"/>
                    <a:pt x="246" y="374"/>
                  </a:cubicBezTo>
                  <a:cubicBezTo>
                    <a:pt x="257" y="367"/>
                    <a:pt x="269" y="364"/>
                    <a:pt x="281" y="364"/>
                  </a:cubicBezTo>
                  <a:cubicBezTo>
                    <a:pt x="281" y="364"/>
                    <a:pt x="282" y="364"/>
                    <a:pt x="282" y="364"/>
                  </a:cubicBezTo>
                  <a:cubicBezTo>
                    <a:pt x="282" y="365"/>
                    <a:pt x="283" y="365"/>
                    <a:pt x="283" y="364"/>
                  </a:cubicBezTo>
                  <a:cubicBezTo>
                    <a:pt x="297" y="364"/>
                    <a:pt x="312" y="367"/>
                    <a:pt x="326" y="372"/>
                  </a:cubicBezTo>
                  <a:cubicBezTo>
                    <a:pt x="323" y="405"/>
                    <a:pt x="320" y="439"/>
                    <a:pt x="318" y="473"/>
                  </a:cubicBezTo>
                  <a:cubicBezTo>
                    <a:pt x="317" y="472"/>
                    <a:pt x="316" y="472"/>
                    <a:pt x="315" y="471"/>
                  </a:cubicBezTo>
                  <a:cubicBezTo>
                    <a:pt x="312" y="469"/>
                    <a:pt x="309" y="473"/>
                    <a:pt x="311" y="476"/>
                  </a:cubicBezTo>
                  <a:cubicBezTo>
                    <a:pt x="313" y="477"/>
                    <a:pt x="315" y="479"/>
                    <a:pt x="317" y="481"/>
                  </a:cubicBezTo>
                  <a:cubicBezTo>
                    <a:pt x="315" y="521"/>
                    <a:pt x="313" y="561"/>
                    <a:pt x="316" y="600"/>
                  </a:cubicBezTo>
                  <a:cubicBezTo>
                    <a:pt x="316" y="605"/>
                    <a:pt x="321" y="608"/>
                    <a:pt x="326" y="606"/>
                  </a:cubicBezTo>
                  <a:cubicBezTo>
                    <a:pt x="335" y="622"/>
                    <a:pt x="350" y="629"/>
                    <a:pt x="368" y="633"/>
                  </a:cubicBezTo>
                  <a:cubicBezTo>
                    <a:pt x="368" y="635"/>
                    <a:pt x="368" y="638"/>
                    <a:pt x="368" y="640"/>
                  </a:cubicBezTo>
                  <a:cubicBezTo>
                    <a:pt x="368" y="642"/>
                    <a:pt x="371" y="642"/>
                    <a:pt x="372" y="640"/>
                  </a:cubicBezTo>
                  <a:cubicBezTo>
                    <a:pt x="372" y="638"/>
                    <a:pt x="372" y="636"/>
                    <a:pt x="373" y="634"/>
                  </a:cubicBezTo>
                  <a:cubicBezTo>
                    <a:pt x="388" y="637"/>
                    <a:pt x="403" y="637"/>
                    <a:pt x="417" y="636"/>
                  </a:cubicBezTo>
                  <a:cubicBezTo>
                    <a:pt x="462" y="634"/>
                    <a:pt x="513" y="623"/>
                    <a:pt x="551" y="598"/>
                  </a:cubicBezTo>
                  <a:cubicBezTo>
                    <a:pt x="559" y="592"/>
                    <a:pt x="553" y="578"/>
                    <a:pt x="544" y="581"/>
                  </a:cubicBezTo>
                  <a:close/>
                  <a:moveTo>
                    <a:pt x="391" y="605"/>
                  </a:moveTo>
                  <a:cubicBezTo>
                    <a:pt x="390" y="596"/>
                    <a:pt x="390" y="588"/>
                    <a:pt x="391" y="580"/>
                  </a:cubicBezTo>
                  <a:cubicBezTo>
                    <a:pt x="394" y="582"/>
                    <a:pt x="398" y="584"/>
                    <a:pt x="402" y="585"/>
                  </a:cubicBezTo>
                  <a:cubicBezTo>
                    <a:pt x="402" y="588"/>
                    <a:pt x="402" y="591"/>
                    <a:pt x="401" y="594"/>
                  </a:cubicBezTo>
                  <a:cubicBezTo>
                    <a:pt x="398" y="597"/>
                    <a:pt x="395" y="600"/>
                    <a:pt x="392" y="605"/>
                  </a:cubicBezTo>
                  <a:cubicBezTo>
                    <a:pt x="392" y="605"/>
                    <a:pt x="392" y="606"/>
                    <a:pt x="393" y="606"/>
                  </a:cubicBezTo>
                  <a:cubicBezTo>
                    <a:pt x="395" y="607"/>
                    <a:pt x="397" y="608"/>
                    <a:pt x="399" y="609"/>
                  </a:cubicBezTo>
                  <a:cubicBezTo>
                    <a:pt x="396" y="616"/>
                    <a:pt x="393" y="619"/>
                    <a:pt x="391" y="605"/>
                  </a:cubicBezTo>
                  <a:close/>
                  <a:moveTo>
                    <a:pt x="391" y="521"/>
                  </a:moveTo>
                  <a:cubicBezTo>
                    <a:pt x="390" y="521"/>
                    <a:pt x="389" y="521"/>
                    <a:pt x="389" y="521"/>
                  </a:cubicBezTo>
                  <a:cubicBezTo>
                    <a:pt x="388" y="523"/>
                    <a:pt x="387" y="525"/>
                    <a:pt x="386" y="527"/>
                  </a:cubicBezTo>
                  <a:cubicBezTo>
                    <a:pt x="385" y="526"/>
                    <a:pt x="383" y="526"/>
                    <a:pt x="382" y="525"/>
                  </a:cubicBezTo>
                  <a:cubicBezTo>
                    <a:pt x="380" y="524"/>
                    <a:pt x="377" y="522"/>
                    <a:pt x="374" y="520"/>
                  </a:cubicBezTo>
                  <a:cubicBezTo>
                    <a:pt x="374" y="519"/>
                    <a:pt x="374" y="518"/>
                    <a:pt x="374" y="516"/>
                  </a:cubicBezTo>
                  <a:cubicBezTo>
                    <a:pt x="374" y="516"/>
                    <a:pt x="373" y="516"/>
                    <a:pt x="373" y="516"/>
                  </a:cubicBezTo>
                  <a:cubicBezTo>
                    <a:pt x="372" y="517"/>
                    <a:pt x="372" y="518"/>
                    <a:pt x="372" y="519"/>
                  </a:cubicBezTo>
                  <a:cubicBezTo>
                    <a:pt x="367" y="517"/>
                    <a:pt x="362" y="515"/>
                    <a:pt x="358" y="514"/>
                  </a:cubicBezTo>
                  <a:cubicBezTo>
                    <a:pt x="363" y="515"/>
                    <a:pt x="368" y="514"/>
                    <a:pt x="373" y="513"/>
                  </a:cubicBezTo>
                  <a:cubicBezTo>
                    <a:pt x="379" y="515"/>
                    <a:pt x="384" y="516"/>
                    <a:pt x="391" y="516"/>
                  </a:cubicBezTo>
                  <a:cubicBezTo>
                    <a:pt x="394" y="516"/>
                    <a:pt x="397" y="515"/>
                    <a:pt x="401" y="515"/>
                  </a:cubicBezTo>
                  <a:cubicBezTo>
                    <a:pt x="404" y="515"/>
                    <a:pt x="406" y="515"/>
                    <a:pt x="409" y="516"/>
                  </a:cubicBezTo>
                  <a:cubicBezTo>
                    <a:pt x="410" y="517"/>
                    <a:pt x="410" y="518"/>
                    <a:pt x="407" y="521"/>
                  </a:cubicBezTo>
                  <a:cubicBezTo>
                    <a:pt x="406" y="522"/>
                    <a:pt x="406" y="522"/>
                    <a:pt x="405" y="523"/>
                  </a:cubicBezTo>
                  <a:cubicBezTo>
                    <a:pt x="404" y="523"/>
                    <a:pt x="404" y="523"/>
                    <a:pt x="403" y="524"/>
                  </a:cubicBezTo>
                  <a:cubicBezTo>
                    <a:pt x="403" y="524"/>
                    <a:pt x="402" y="525"/>
                    <a:pt x="403" y="525"/>
                  </a:cubicBezTo>
                  <a:cubicBezTo>
                    <a:pt x="400" y="528"/>
                    <a:pt x="398" y="530"/>
                    <a:pt x="396" y="532"/>
                  </a:cubicBezTo>
                  <a:cubicBezTo>
                    <a:pt x="395" y="531"/>
                    <a:pt x="393" y="531"/>
                    <a:pt x="392" y="530"/>
                  </a:cubicBezTo>
                  <a:cubicBezTo>
                    <a:pt x="391" y="527"/>
                    <a:pt x="391" y="524"/>
                    <a:pt x="391" y="521"/>
                  </a:cubicBezTo>
                  <a:close/>
                  <a:moveTo>
                    <a:pt x="389" y="529"/>
                  </a:moveTo>
                  <a:cubicBezTo>
                    <a:pt x="389" y="528"/>
                    <a:pt x="388" y="528"/>
                    <a:pt x="388" y="528"/>
                  </a:cubicBezTo>
                  <a:cubicBezTo>
                    <a:pt x="388" y="528"/>
                    <a:pt x="389" y="528"/>
                    <a:pt x="389" y="529"/>
                  </a:cubicBezTo>
                  <a:close/>
                  <a:moveTo>
                    <a:pt x="372" y="615"/>
                  </a:moveTo>
                  <a:cubicBezTo>
                    <a:pt x="372" y="607"/>
                    <a:pt x="372" y="599"/>
                    <a:pt x="372" y="590"/>
                  </a:cubicBezTo>
                  <a:cubicBezTo>
                    <a:pt x="373" y="569"/>
                    <a:pt x="374" y="547"/>
                    <a:pt x="374" y="525"/>
                  </a:cubicBezTo>
                  <a:cubicBezTo>
                    <a:pt x="377" y="527"/>
                    <a:pt x="381" y="529"/>
                    <a:pt x="384" y="531"/>
                  </a:cubicBezTo>
                  <a:cubicBezTo>
                    <a:pt x="373" y="555"/>
                    <a:pt x="374" y="585"/>
                    <a:pt x="372" y="611"/>
                  </a:cubicBezTo>
                  <a:cubicBezTo>
                    <a:pt x="372" y="612"/>
                    <a:pt x="372" y="614"/>
                    <a:pt x="372" y="615"/>
                  </a:cubicBezTo>
                  <a:close/>
                  <a:moveTo>
                    <a:pt x="353" y="502"/>
                  </a:moveTo>
                  <a:cubicBezTo>
                    <a:pt x="359" y="505"/>
                    <a:pt x="365" y="507"/>
                    <a:pt x="372" y="509"/>
                  </a:cubicBezTo>
                  <a:cubicBezTo>
                    <a:pt x="372" y="509"/>
                    <a:pt x="372" y="509"/>
                    <a:pt x="371" y="509"/>
                  </a:cubicBezTo>
                  <a:cubicBezTo>
                    <a:pt x="370" y="509"/>
                    <a:pt x="369" y="510"/>
                    <a:pt x="369" y="511"/>
                  </a:cubicBezTo>
                  <a:cubicBezTo>
                    <a:pt x="364" y="511"/>
                    <a:pt x="359" y="510"/>
                    <a:pt x="354" y="509"/>
                  </a:cubicBezTo>
                  <a:cubicBezTo>
                    <a:pt x="354" y="509"/>
                    <a:pt x="353" y="509"/>
                    <a:pt x="353" y="509"/>
                  </a:cubicBezTo>
                  <a:cubicBezTo>
                    <a:pt x="353" y="506"/>
                    <a:pt x="353" y="504"/>
                    <a:pt x="353" y="502"/>
                  </a:cubicBezTo>
                  <a:close/>
                  <a:moveTo>
                    <a:pt x="357" y="470"/>
                  </a:moveTo>
                  <a:cubicBezTo>
                    <a:pt x="350" y="468"/>
                    <a:pt x="342" y="465"/>
                    <a:pt x="334" y="462"/>
                  </a:cubicBezTo>
                  <a:cubicBezTo>
                    <a:pt x="336" y="436"/>
                    <a:pt x="337" y="409"/>
                    <a:pt x="339" y="382"/>
                  </a:cubicBezTo>
                  <a:cubicBezTo>
                    <a:pt x="340" y="382"/>
                    <a:pt x="341" y="383"/>
                    <a:pt x="342" y="383"/>
                  </a:cubicBezTo>
                  <a:cubicBezTo>
                    <a:pt x="341" y="392"/>
                    <a:pt x="340" y="401"/>
                    <a:pt x="340" y="411"/>
                  </a:cubicBezTo>
                  <a:cubicBezTo>
                    <a:pt x="340" y="411"/>
                    <a:pt x="339" y="411"/>
                    <a:pt x="339" y="411"/>
                  </a:cubicBezTo>
                  <a:cubicBezTo>
                    <a:pt x="338" y="412"/>
                    <a:pt x="339" y="414"/>
                    <a:pt x="340" y="414"/>
                  </a:cubicBezTo>
                  <a:cubicBezTo>
                    <a:pt x="340" y="420"/>
                    <a:pt x="339" y="425"/>
                    <a:pt x="339" y="430"/>
                  </a:cubicBezTo>
                  <a:cubicBezTo>
                    <a:pt x="339" y="430"/>
                    <a:pt x="338" y="431"/>
                    <a:pt x="338" y="431"/>
                  </a:cubicBezTo>
                  <a:cubicBezTo>
                    <a:pt x="336" y="432"/>
                    <a:pt x="336" y="434"/>
                    <a:pt x="338" y="435"/>
                  </a:cubicBezTo>
                  <a:cubicBezTo>
                    <a:pt x="339" y="435"/>
                    <a:pt x="339" y="435"/>
                    <a:pt x="339" y="435"/>
                  </a:cubicBezTo>
                  <a:cubicBezTo>
                    <a:pt x="339" y="442"/>
                    <a:pt x="339" y="449"/>
                    <a:pt x="339" y="456"/>
                  </a:cubicBezTo>
                  <a:cubicBezTo>
                    <a:pt x="339" y="458"/>
                    <a:pt x="342" y="458"/>
                    <a:pt x="342" y="456"/>
                  </a:cubicBezTo>
                  <a:cubicBezTo>
                    <a:pt x="342" y="449"/>
                    <a:pt x="343" y="443"/>
                    <a:pt x="343" y="436"/>
                  </a:cubicBezTo>
                  <a:cubicBezTo>
                    <a:pt x="347" y="436"/>
                    <a:pt x="350" y="437"/>
                    <a:pt x="353" y="438"/>
                  </a:cubicBezTo>
                  <a:cubicBezTo>
                    <a:pt x="366" y="446"/>
                    <a:pt x="368" y="450"/>
                    <a:pt x="358" y="452"/>
                  </a:cubicBezTo>
                  <a:cubicBezTo>
                    <a:pt x="354" y="453"/>
                    <a:pt x="351" y="455"/>
                    <a:pt x="347" y="456"/>
                  </a:cubicBezTo>
                  <a:cubicBezTo>
                    <a:pt x="346" y="457"/>
                    <a:pt x="345" y="459"/>
                    <a:pt x="347" y="460"/>
                  </a:cubicBezTo>
                  <a:cubicBezTo>
                    <a:pt x="353" y="465"/>
                    <a:pt x="367" y="475"/>
                    <a:pt x="371" y="476"/>
                  </a:cubicBezTo>
                  <a:cubicBezTo>
                    <a:pt x="363" y="474"/>
                    <a:pt x="357" y="471"/>
                    <a:pt x="350" y="473"/>
                  </a:cubicBezTo>
                  <a:cubicBezTo>
                    <a:pt x="348" y="472"/>
                    <a:pt x="346" y="471"/>
                    <a:pt x="344" y="470"/>
                  </a:cubicBezTo>
                  <a:cubicBezTo>
                    <a:pt x="348" y="471"/>
                    <a:pt x="353" y="471"/>
                    <a:pt x="357" y="472"/>
                  </a:cubicBezTo>
                  <a:cubicBezTo>
                    <a:pt x="358" y="472"/>
                    <a:pt x="358" y="470"/>
                    <a:pt x="357" y="470"/>
                  </a:cubicBezTo>
                  <a:close/>
                  <a:moveTo>
                    <a:pt x="300" y="351"/>
                  </a:moveTo>
                  <a:cubicBezTo>
                    <a:pt x="296" y="348"/>
                    <a:pt x="286" y="336"/>
                    <a:pt x="288" y="339"/>
                  </a:cubicBezTo>
                  <a:cubicBezTo>
                    <a:pt x="287" y="338"/>
                    <a:pt x="286" y="336"/>
                    <a:pt x="285" y="335"/>
                  </a:cubicBezTo>
                  <a:cubicBezTo>
                    <a:pt x="289" y="335"/>
                    <a:pt x="293" y="336"/>
                    <a:pt x="296" y="336"/>
                  </a:cubicBezTo>
                  <a:cubicBezTo>
                    <a:pt x="296" y="336"/>
                    <a:pt x="297" y="337"/>
                    <a:pt x="297" y="338"/>
                  </a:cubicBezTo>
                  <a:cubicBezTo>
                    <a:pt x="298" y="342"/>
                    <a:pt x="299" y="347"/>
                    <a:pt x="301" y="351"/>
                  </a:cubicBezTo>
                  <a:cubicBezTo>
                    <a:pt x="300" y="351"/>
                    <a:pt x="300" y="351"/>
                    <a:pt x="300" y="351"/>
                  </a:cubicBezTo>
                  <a:close/>
                  <a:moveTo>
                    <a:pt x="277" y="352"/>
                  </a:moveTo>
                  <a:cubicBezTo>
                    <a:pt x="273" y="346"/>
                    <a:pt x="268" y="337"/>
                    <a:pt x="267" y="336"/>
                  </a:cubicBezTo>
                  <a:cubicBezTo>
                    <a:pt x="265" y="332"/>
                    <a:pt x="263" y="329"/>
                    <a:pt x="262" y="325"/>
                  </a:cubicBezTo>
                  <a:cubicBezTo>
                    <a:pt x="262" y="326"/>
                    <a:pt x="263" y="326"/>
                    <a:pt x="263" y="327"/>
                  </a:cubicBezTo>
                  <a:cubicBezTo>
                    <a:pt x="264" y="327"/>
                    <a:pt x="264" y="327"/>
                    <a:pt x="264" y="327"/>
                  </a:cubicBezTo>
                  <a:cubicBezTo>
                    <a:pt x="264" y="328"/>
                    <a:pt x="264" y="328"/>
                    <a:pt x="265" y="328"/>
                  </a:cubicBezTo>
                  <a:cubicBezTo>
                    <a:pt x="269" y="331"/>
                    <a:pt x="274" y="333"/>
                    <a:pt x="279" y="334"/>
                  </a:cubicBezTo>
                  <a:cubicBezTo>
                    <a:pt x="280" y="340"/>
                    <a:pt x="281" y="345"/>
                    <a:pt x="281" y="351"/>
                  </a:cubicBezTo>
                  <a:cubicBezTo>
                    <a:pt x="280" y="351"/>
                    <a:pt x="278" y="351"/>
                    <a:pt x="277" y="352"/>
                  </a:cubicBezTo>
                  <a:close/>
                  <a:moveTo>
                    <a:pt x="205" y="580"/>
                  </a:moveTo>
                  <a:cubicBezTo>
                    <a:pt x="204" y="575"/>
                    <a:pt x="203" y="571"/>
                    <a:pt x="202" y="567"/>
                  </a:cubicBezTo>
                  <a:cubicBezTo>
                    <a:pt x="204" y="567"/>
                    <a:pt x="206" y="567"/>
                    <a:pt x="208" y="567"/>
                  </a:cubicBezTo>
                  <a:cubicBezTo>
                    <a:pt x="208" y="572"/>
                    <a:pt x="207" y="576"/>
                    <a:pt x="207" y="579"/>
                  </a:cubicBezTo>
                  <a:cubicBezTo>
                    <a:pt x="206" y="579"/>
                    <a:pt x="206" y="580"/>
                    <a:pt x="205" y="580"/>
                  </a:cubicBezTo>
                  <a:close/>
                  <a:moveTo>
                    <a:pt x="206" y="580"/>
                  </a:moveTo>
                  <a:cubicBezTo>
                    <a:pt x="206" y="581"/>
                    <a:pt x="206" y="581"/>
                    <a:pt x="206" y="581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1"/>
                    <a:pt x="206" y="581"/>
                    <a:pt x="206" y="580"/>
                  </a:cubicBezTo>
                  <a:close/>
                  <a:moveTo>
                    <a:pt x="128" y="609"/>
                  </a:moveTo>
                  <a:cubicBezTo>
                    <a:pt x="126" y="609"/>
                    <a:pt x="125" y="609"/>
                    <a:pt x="123" y="608"/>
                  </a:cubicBezTo>
                  <a:cubicBezTo>
                    <a:pt x="122" y="608"/>
                    <a:pt x="121" y="607"/>
                    <a:pt x="120" y="607"/>
                  </a:cubicBezTo>
                  <a:cubicBezTo>
                    <a:pt x="120" y="607"/>
                    <a:pt x="119" y="606"/>
                    <a:pt x="119" y="606"/>
                  </a:cubicBezTo>
                  <a:cubicBezTo>
                    <a:pt x="120" y="604"/>
                    <a:pt x="121" y="603"/>
                    <a:pt x="123" y="601"/>
                  </a:cubicBezTo>
                  <a:cubicBezTo>
                    <a:pt x="126" y="602"/>
                    <a:pt x="130" y="602"/>
                    <a:pt x="133" y="603"/>
                  </a:cubicBezTo>
                  <a:cubicBezTo>
                    <a:pt x="137" y="605"/>
                    <a:pt x="142" y="607"/>
                    <a:pt x="146" y="608"/>
                  </a:cubicBezTo>
                  <a:cubicBezTo>
                    <a:pt x="146" y="609"/>
                    <a:pt x="147" y="611"/>
                    <a:pt x="149" y="611"/>
                  </a:cubicBezTo>
                  <a:cubicBezTo>
                    <a:pt x="150" y="611"/>
                    <a:pt x="152" y="610"/>
                    <a:pt x="154" y="610"/>
                  </a:cubicBezTo>
                  <a:cubicBezTo>
                    <a:pt x="155" y="610"/>
                    <a:pt x="157" y="610"/>
                    <a:pt x="158" y="611"/>
                  </a:cubicBezTo>
                  <a:cubicBezTo>
                    <a:pt x="161" y="612"/>
                    <a:pt x="162" y="614"/>
                    <a:pt x="163" y="615"/>
                  </a:cubicBezTo>
                  <a:cubicBezTo>
                    <a:pt x="150" y="614"/>
                    <a:pt x="138" y="612"/>
                    <a:pt x="128" y="609"/>
                  </a:cubicBezTo>
                  <a:close/>
                  <a:moveTo>
                    <a:pt x="70" y="593"/>
                  </a:moveTo>
                  <a:cubicBezTo>
                    <a:pt x="54" y="586"/>
                    <a:pt x="39" y="579"/>
                    <a:pt x="26" y="569"/>
                  </a:cubicBezTo>
                  <a:cubicBezTo>
                    <a:pt x="29" y="569"/>
                    <a:pt x="31" y="567"/>
                    <a:pt x="31" y="563"/>
                  </a:cubicBezTo>
                  <a:cubicBezTo>
                    <a:pt x="32" y="556"/>
                    <a:pt x="32" y="549"/>
                    <a:pt x="33" y="542"/>
                  </a:cubicBezTo>
                  <a:cubicBezTo>
                    <a:pt x="33" y="544"/>
                    <a:pt x="34" y="545"/>
                    <a:pt x="35" y="547"/>
                  </a:cubicBezTo>
                  <a:cubicBezTo>
                    <a:pt x="35" y="563"/>
                    <a:pt x="35" y="563"/>
                    <a:pt x="35" y="563"/>
                  </a:cubicBezTo>
                  <a:cubicBezTo>
                    <a:pt x="35" y="564"/>
                    <a:pt x="36" y="564"/>
                    <a:pt x="36" y="564"/>
                  </a:cubicBezTo>
                  <a:cubicBezTo>
                    <a:pt x="37" y="560"/>
                    <a:pt x="38" y="556"/>
                    <a:pt x="38" y="553"/>
                  </a:cubicBezTo>
                  <a:cubicBezTo>
                    <a:pt x="39" y="554"/>
                    <a:pt x="40" y="556"/>
                    <a:pt x="41" y="558"/>
                  </a:cubicBezTo>
                  <a:cubicBezTo>
                    <a:pt x="42" y="561"/>
                    <a:pt x="42" y="564"/>
                    <a:pt x="42" y="567"/>
                  </a:cubicBezTo>
                  <a:cubicBezTo>
                    <a:pt x="42" y="568"/>
                    <a:pt x="44" y="569"/>
                    <a:pt x="44" y="567"/>
                  </a:cubicBezTo>
                  <a:cubicBezTo>
                    <a:pt x="44" y="566"/>
                    <a:pt x="44" y="564"/>
                    <a:pt x="45" y="562"/>
                  </a:cubicBezTo>
                  <a:cubicBezTo>
                    <a:pt x="45" y="563"/>
                    <a:pt x="46" y="564"/>
                    <a:pt x="46" y="565"/>
                  </a:cubicBezTo>
                  <a:cubicBezTo>
                    <a:pt x="46" y="565"/>
                    <a:pt x="46" y="565"/>
                    <a:pt x="46" y="565"/>
                  </a:cubicBezTo>
                  <a:cubicBezTo>
                    <a:pt x="46" y="565"/>
                    <a:pt x="46" y="565"/>
                    <a:pt x="46" y="565"/>
                  </a:cubicBezTo>
                  <a:cubicBezTo>
                    <a:pt x="46" y="565"/>
                    <a:pt x="46" y="565"/>
                    <a:pt x="46" y="565"/>
                  </a:cubicBezTo>
                  <a:cubicBezTo>
                    <a:pt x="45" y="565"/>
                    <a:pt x="43" y="567"/>
                    <a:pt x="44" y="568"/>
                  </a:cubicBezTo>
                  <a:cubicBezTo>
                    <a:pt x="46" y="570"/>
                    <a:pt x="47" y="571"/>
                    <a:pt x="48" y="573"/>
                  </a:cubicBezTo>
                  <a:cubicBezTo>
                    <a:pt x="48" y="573"/>
                    <a:pt x="49" y="574"/>
                    <a:pt x="49" y="575"/>
                  </a:cubicBezTo>
                  <a:cubicBezTo>
                    <a:pt x="49" y="576"/>
                    <a:pt x="50" y="576"/>
                    <a:pt x="51" y="575"/>
                  </a:cubicBezTo>
                  <a:cubicBezTo>
                    <a:pt x="53" y="577"/>
                    <a:pt x="56" y="579"/>
                    <a:pt x="59" y="581"/>
                  </a:cubicBezTo>
                  <a:cubicBezTo>
                    <a:pt x="57" y="578"/>
                    <a:pt x="54" y="575"/>
                    <a:pt x="52" y="573"/>
                  </a:cubicBezTo>
                  <a:cubicBezTo>
                    <a:pt x="52" y="573"/>
                    <a:pt x="52" y="573"/>
                    <a:pt x="52" y="572"/>
                  </a:cubicBezTo>
                  <a:cubicBezTo>
                    <a:pt x="52" y="572"/>
                    <a:pt x="52" y="572"/>
                    <a:pt x="52" y="572"/>
                  </a:cubicBezTo>
                  <a:cubicBezTo>
                    <a:pt x="52" y="572"/>
                    <a:pt x="52" y="573"/>
                    <a:pt x="52" y="573"/>
                  </a:cubicBezTo>
                  <a:cubicBezTo>
                    <a:pt x="52" y="573"/>
                    <a:pt x="52" y="573"/>
                    <a:pt x="52" y="573"/>
                  </a:cubicBezTo>
                  <a:cubicBezTo>
                    <a:pt x="52" y="573"/>
                    <a:pt x="52" y="572"/>
                    <a:pt x="52" y="572"/>
                  </a:cubicBezTo>
                  <a:cubicBezTo>
                    <a:pt x="52" y="572"/>
                    <a:pt x="52" y="571"/>
                    <a:pt x="52" y="571"/>
                  </a:cubicBezTo>
                  <a:cubicBezTo>
                    <a:pt x="56" y="572"/>
                    <a:pt x="60" y="574"/>
                    <a:pt x="63" y="576"/>
                  </a:cubicBezTo>
                  <a:cubicBezTo>
                    <a:pt x="63" y="576"/>
                    <a:pt x="63" y="576"/>
                    <a:pt x="63" y="577"/>
                  </a:cubicBezTo>
                  <a:cubicBezTo>
                    <a:pt x="63" y="577"/>
                    <a:pt x="65" y="578"/>
                    <a:pt x="65" y="577"/>
                  </a:cubicBezTo>
                  <a:cubicBezTo>
                    <a:pt x="66" y="578"/>
                    <a:pt x="66" y="578"/>
                    <a:pt x="66" y="578"/>
                  </a:cubicBezTo>
                  <a:cubicBezTo>
                    <a:pt x="69" y="580"/>
                    <a:pt x="73" y="582"/>
                    <a:pt x="76" y="584"/>
                  </a:cubicBezTo>
                  <a:cubicBezTo>
                    <a:pt x="71" y="582"/>
                    <a:pt x="66" y="580"/>
                    <a:pt x="62" y="578"/>
                  </a:cubicBezTo>
                  <a:cubicBezTo>
                    <a:pt x="61" y="577"/>
                    <a:pt x="56" y="575"/>
                    <a:pt x="52" y="573"/>
                  </a:cubicBezTo>
                  <a:cubicBezTo>
                    <a:pt x="55" y="576"/>
                    <a:pt x="57" y="578"/>
                    <a:pt x="59" y="581"/>
                  </a:cubicBezTo>
                  <a:cubicBezTo>
                    <a:pt x="66" y="585"/>
                    <a:pt x="73" y="588"/>
                    <a:pt x="80" y="590"/>
                  </a:cubicBezTo>
                  <a:cubicBezTo>
                    <a:pt x="83" y="591"/>
                    <a:pt x="86" y="591"/>
                    <a:pt x="89" y="592"/>
                  </a:cubicBezTo>
                  <a:cubicBezTo>
                    <a:pt x="90" y="593"/>
                    <a:pt x="91" y="593"/>
                    <a:pt x="91" y="594"/>
                  </a:cubicBezTo>
                  <a:cubicBezTo>
                    <a:pt x="92" y="595"/>
                    <a:pt x="94" y="595"/>
                    <a:pt x="95" y="596"/>
                  </a:cubicBezTo>
                  <a:cubicBezTo>
                    <a:pt x="95" y="598"/>
                    <a:pt x="94" y="599"/>
                    <a:pt x="94" y="601"/>
                  </a:cubicBezTo>
                  <a:cubicBezTo>
                    <a:pt x="86" y="599"/>
                    <a:pt x="79" y="596"/>
                    <a:pt x="71" y="593"/>
                  </a:cubicBezTo>
                  <a:cubicBezTo>
                    <a:pt x="67" y="590"/>
                    <a:pt x="63" y="586"/>
                    <a:pt x="60" y="582"/>
                  </a:cubicBezTo>
                  <a:cubicBezTo>
                    <a:pt x="63" y="585"/>
                    <a:pt x="67" y="589"/>
                    <a:pt x="70" y="593"/>
                  </a:cubicBezTo>
                  <a:close/>
                  <a:moveTo>
                    <a:pt x="33" y="541"/>
                  </a:moveTo>
                  <a:cubicBezTo>
                    <a:pt x="33" y="532"/>
                    <a:pt x="34" y="523"/>
                    <a:pt x="35" y="514"/>
                  </a:cubicBezTo>
                  <a:cubicBezTo>
                    <a:pt x="35" y="546"/>
                    <a:pt x="35" y="546"/>
                    <a:pt x="35" y="546"/>
                  </a:cubicBezTo>
                  <a:cubicBezTo>
                    <a:pt x="34" y="544"/>
                    <a:pt x="33" y="543"/>
                    <a:pt x="33" y="541"/>
                  </a:cubicBezTo>
                  <a:close/>
                  <a:moveTo>
                    <a:pt x="36" y="548"/>
                  </a:moveTo>
                  <a:cubicBezTo>
                    <a:pt x="36" y="549"/>
                    <a:pt x="37" y="550"/>
                    <a:pt x="37" y="551"/>
                  </a:cubicBezTo>
                  <a:cubicBezTo>
                    <a:pt x="35" y="560"/>
                    <a:pt x="35" y="554"/>
                    <a:pt x="36" y="548"/>
                  </a:cubicBezTo>
                  <a:close/>
                  <a:moveTo>
                    <a:pt x="43" y="537"/>
                  </a:moveTo>
                  <a:cubicBezTo>
                    <a:pt x="43" y="534"/>
                    <a:pt x="43" y="531"/>
                    <a:pt x="43" y="528"/>
                  </a:cubicBezTo>
                  <a:cubicBezTo>
                    <a:pt x="43" y="526"/>
                    <a:pt x="43" y="525"/>
                    <a:pt x="44" y="523"/>
                  </a:cubicBezTo>
                  <a:cubicBezTo>
                    <a:pt x="43" y="532"/>
                    <a:pt x="44" y="540"/>
                    <a:pt x="44" y="549"/>
                  </a:cubicBezTo>
                  <a:cubicBezTo>
                    <a:pt x="44" y="550"/>
                    <a:pt x="44" y="551"/>
                    <a:pt x="44" y="552"/>
                  </a:cubicBezTo>
                  <a:cubicBezTo>
                    <a:pt x="42" y="572"/>
                    <a:pt x="43" y="541"/>
                    <a:pt x="43" y="537"/>
                  </a:cubicBezTo>
                  <a:close/>
                  <a:moveTo>
                    <a:pt x="43" y="519"/>
                  </a:moveTo>
                  <a:cubicBezTo>
                    <a:pt x="43" y="515"/>
                    <a:pt x="43" y="511"/>
                    <a:pt x="43" y="506"/>
                  </a:cubicBezTo>
                  <a:cubicBezTo>
                    <a:pt x="45" y="487"/>
                    <a:pt x="45" y="488"/>
                    <a:pt x="45" y="494"/>
                  </a:cubicBezTo>
                  <a:cubicBezTo>
                    <a:pt x="45" y="498"/>
                    <a:pt x="44" y="503"/>
                    <a:pt x="44" y="508"/>
                  </a:cubicBezTo>
                  <a:cubicBezTo>
                    <a:pt x="44" y="512"/>
                    <a:pt x="43" y="516"/>
                    <a:pt x="43" y="519"/>
                  </a:cubicBezTo>
                  <a:close/>
                  <a:moveTo>
                    <a:pt x="45" y="558"/>
                  </a:moveTo>
                  <a:cubicBezTo>
                    <a:pt x="46" y="560"/>
                    <a:pt x="46" y="562"/>
                    <a:pt x="46" y="565"/>
                  </a:cubicBezTo>
                  <a:cubicBezTo>
                    <a:pt x="46" y="564"/>
                    <a:pt x="45" y="563"/>
                    <a:pt x="45" y="562"/>
                  </a:cubicBezTo>
                  <a:cubicBezTo>
                    <a:pt x="45" y="561"/>
                    <a:pt x="45" y="559"/>
                    <a:pt x="45" y="558"/>
                  </a:cubicBezTo>
                  <a:close/>
                  <a:moveTo>
                    <a:pt x="54" y="551"/>
                  </a:moveTo>
                  <a:cubicBezTo>
                    <a:pt x="54" y="551"/>
                    <a:pt x="54" y="551"/>
                    <a:pt x="54" y="551"/>
                  </a:cubicBezTo>
                  <a:cubicBezTo>
                    <a:pt x="54" y="551"/>
                    <a:pt x="54" y="551"/>
                    <a:pt x="54" y="551"/>
                  </a:cubicBezTo>
                  <a:cubicBezTo>
                    <a:pt x="54" y="551"/>
                    <a:pt x="54" y="551"/>
                    <a:pt x="54" y="551"/>
                  </a:cubicBezTo>
                  <a:close/>
                  <a:moveTo>
                    <a:pt x="68" y="267"/>
                  </a:moveTo>
                  <a:cubicBezTo>
                    <a:pt x="68" y="267"/>
                    <a:pt x="68" y="267"/>
                    <a:pt x="68" y="267"/>
                  </a:cubicBezTo>
                  <a:cubicBezTo>
                    <a:pt x="68" y="267"/>
                    <a:pt x="68" y="267"/>
                    <a:pt x="68" y="267"/>
                  </a:cubicBezTo>
                  <a:cubicBezTo>
                    <a:pt x="68" y="267"/>
                    <a:pt x="68" y="267"/>
                    <a:pt x="68" y="267"/>
                  </a:cubicBezTo>
                  <a:close/>
                  <a:moveTo>
                    <a:pt x="79" y="254"/>
                  </a:moveTo>
                  <a:cubicBezTo>
                    <a:pt x="79" y="254"/>
                    <a:pt x="78" y="255"/>
                    <a:pt x="78" y="255"/>
                  </a:cubicBezTo>
                  <a:cubicBezTo>
                    <a:pt x="79" y="246"/>
                    <a:pt x="80" y="238"/>
                    <a:pt x="82" y="229"/>
                  </a:cubicBezTo>
                  <a:cubicBezTo>
                    <a:pt x="82" y="230"/>
                    <a:pt x="82" y="230"/>
                    <a:pt x="82" y="230"/>
                  </a:cubicBezTo>
                  <a:cubicBezTo>
                    <a:pt x="84" y="231"/>
                    <a:pt x="85" y="232"/>
                    <a:pt x="87" y="233"/>
                  </a:cubicBezTo>
                  <a:cubicBezTo>
                    <a:pt x="86" y="236"/>
                    <a:pt x="86" y="238"/>
                    <a:pt x="85" y="241"/>
                  </a:cubicBezTo>
                  <a:cubicBezTo>
                    <a:pt x="85" y="241"/>
                    <a:pt x="85" y="241"/>
                    <a:pt x="85" y="241"/>
                  </a:cubicBezTo>
                  <a:cubicBezTo>
                    <a:pt x="84" y="241"/>
                    <a:pt x="83" y="242"/>
                    <a:pt x="84" y="243"/>
                  </a:cubicBezTo>
                  <a:cubicBezTo>
                    <a:pt x="84" y="243"/>
                    <a:pt x="84" y="243"/>
                    <a:pt x="85" y="244"/>
                  </a:cubicBezTo>
                  <a:cubicBezTo>
                    <a:pt x="84" y="246"/>
                    <a:pt x="84" y="249"/>
                    <a:pt x="83" y="252"/>
                  </a:cubicBezTo>
                  <a:cubicBezTo>
                    <a:pt x="82" y="255"/>
                    <a:pt x="81" y="259"/>
                    <a:pt x="79" y="263"/>
                  </a:cubicBezTo>
                  <a:cubicBezTo>
                    <a:pt x="79" y="263"/>
                    <a:pt x="79" y="263"/>
                    <a:pt x="78" y="263"/>
                  </a:cubicBezTo>
                  <a:cubicBezTo>
                    <a:pt x="79" y="260"/>
                    <a:pt x="79" y="257"/>
                    <a:pt x="80" y="255"/>
                  </a:cubicBezTo>
                  <a:cubicBezTo>
                    <a:pt x="80" y="254"/>
                    <a:pt x="79" y="254"/>
                    <a:pt x="79" y="254"/>
                  </a:cubicBezTo>
                  <a:close/>
                  <a:moveTo>
                    <a:pt x="105" y="137"/>
                  </a:moveTo>
                  <a:cubicBezTo>
                    <a:pt x="106" y="138"/>
                    <a:pt x="108" y="139"/>
                    <a:pt x="110" y="140"/>
                  </a:cubicBezTo>
                  <a:cubicBezTo>
                    <a:pt x="110" y="142"/>
                    <a:pt x="109" y="144"/>
                    <a:pt x="109" y="146"/>
                  </a:cubicBezTo>
                  <a:cubicBezTo>
                    <a:pt x="107" y="145"/>
                    <a:pt x="105" y="145"/>
                    <a:pt x="103" y="144"/>
                  </a:cubicBezTo>
                  <a:cubicBezTo>
                    <a:pt x="103" y="142"/>
                    <a:pt x="104" y="139"/>
                    <a:pt x="105" y="137"/>
                  </a:cubicBezTo>
                  <a:close/>
                  <a:moveTo>
                    <a:pt x="114" y="141"/>
                  </a:moveTo>
                  <a:cubicBezTo>
                    <a:pt x="114" y="143"/>
                    <a:pt x="114" y="145"/>
                    <a:pt x="114" y="146"/>
                  </a:cubicBezTo>
                  <a:cubicBezTo>
                    <a:pt x="113" y="146"/>
                    <a:pt x="112" y="146"/>
                    <a:pt x="112" y="146"/>
                  </a:cubicBezTo>
                  <a:cubicBezTo>
                    <a:pt x="112" y="144"/>
                    <a:pt x="113" y="142"/>
                    <a:pt x="113" y="141"/>
                  </a:cubicBezTo>
                  <a:cubicBezTo>
                    <a:pt x="113" y="141"/>
                    <a:pt x="114" y="141"/>
                    <a:pt x="114" y="141"/>
                  </a:cubicBezTo>
                  <a:close/>
                  <a:moveTo>
                    <a:pt x="159" y="52"/>
                  </a:moveTo>
                  <a:cubicBezTo>
                    <a:pt x="159" y="52"/>
                    <a:pt x="160" y="52"/>
                    <a:pt x="160" y="51"/>
                  </a:cubicBezTo>
                  <a:cubicBezTo>
                    <a:pt x="161" y="45"/>
                    <a:pt x="162" y="39"/>
                    <a:pt x="164" y="33"/>
                  </a:cubicBezTo>
                  <a:cubicBezTo>
                    <a:pt x="167" y="38"/>
                    <a:pt x="169" y="42"/>
                    <a:pt x="173" y="47"/>
                  </a:cubicBezTo>
                  <a:cubicBezTo>
                    <a:pt x="172" y="49"/>
                    <a:pt x="172" y="51"/>
                    <a:pt x="171" y="53"/>
                  </a:cubicBezTo>
                  <a:cubicBezTo>
                    <a:pt x="167" y="52"/>
                    <a:pt x="163" y="52"/>
                    <a:pt x="159" y="52"/>
                  </a:cubicBezTo>
                  <a:close/>
                  <a:moveTo>
                    <a:pt x="174" y="48"/>
                  </a:moveTo>
                  <a:cubicBezTo>
                    <a:pt x="175" y="49"/>
                    <a:pt x="176" y="50"/>
                    <a:pt x="177" y="51"/>
                  </a:cubicBezTo>
                  <a:cubicBezTo>
                    <a:pt x="177" y="52"/>
                    <a:pt x="178" y="51"/>
                    <a:pt x="177" y="51"/>
                  </a:cubicBezTo>
                  <a:cubicBezTo>
                    <a:pt x="177" y="48"/>
                    <a:pt x="176" y="45"/>
                    <a:pt x="175" y="42"/>
                  </a:cubicBezTo>
                  <a:cubicBezTo>
                    <a:pt x="175" y="40"/>
                    <a:pt x="176" y="39"/>
                    <a:pt x="176" y="37"/>
                  </a:cubicBezTo>
                  <a:cubicBezTo>
                    <a:pt x="179" y="41"/>
                    <a:pt x="181" y="46"/>
                    <a:pt x="184" y="50"/>
                  </a:cubicBezTo>
                  <a:cubicBezTo>
                    <a:pt x="184" y="52"/>
                    <a:pt x="184" y="53"/>
                    <a:pt x="184" y="54"/>
                  </a:cubicBezTo>
                  <a:cubicBezTo>
                    <a:pt x="183" y="54"/>
                    <a:pt x="182" y="54"/>
                    <a:pt x="182" y="54"/>
                  </a:cubicBezTo>
                  <a:cubicBezTo>
                    <a:pt x="182" y="52"/>
                    <a:pt x="182" y="50"/>
                    <a:pt x="182" y="48"/>
                  </a:cubicBezTo>
                  <a:cubicBezTo>
                    <a:pt x="182" y="46"/>
                    <a:pt x="180" y="46"/>
                    <a:pt x="180" y="47"/>
                  </a:cubicBezTo>
                  <a:cubicBezTo>
                    <a:pt x="179" y="49"/>
                    <a:pt x="179" y="51"/>
                    <a:pt x="179" y="54"/>
                  </a:cubicBezTo>
                  <a:cubicBezTo>
                    <a:pt x="177" y="53"/>
                    <a:pt x="174" y="53"/>
                    <a:pt x="172" y="53"/>
                  </a:cubicBezTo>
                  <a:cubicBezTo>
                    <a:pt x="173" y="51"/>
                    <a:pt x="173" y="49"/>
                    <a:pt x="174" y="48"/>
                  </a:cubicBezTo>
                  <a:close/>
                  <a:moveTo>
                    <a:pt x="175" y="48"/>
                  </a:moveTo>
                  <a:cubicBezTo>
                    <a:pt x="175" y="48"/>
                    <a:pt x="174" y="48"/>
                    <a:pt x="174" y="47"/>
                  </a:cubicBezTo>
                  <a:cubicBezTo>
                    <a:pt x="174" y="46"/>
                    <a:pt x="174" y="46"/>
                    <a:pt x="174" y="45"/>
                  </a:cubicBezTo>
                  <a:cubicBezTo>
                    <a:pt x="174" y="47"/>
                    <a:pt x="175" y="48"/>
                    <a:pt x="175" y="48"/>
                  </a:cubicBezTo>
                  <a:close/>
                  <a:moveTo>
                    <a:pt x="175" y="40"/>
                  </a:moveTo>
                  <a:cubicBezTo>
                    <a:pt x="174" y="38"/>
                    <a:pt x="173" y="36"/>
                    <a:pt x="173" y="34"/>
                  </a:cubicBezTo>
                  <a:cubicBezTo>
                    <a:pt x="172" y="31"/>
                    <a:pt x="172" y="28"/>
                    <a:pt x="171" y="25"/>
                  </a:cubicBezTo>
                  <a:cubicBezTo>
                    <a:pt x="172" y="29"/>
                    <a:pt x="174" y="32"/>
                    <a:pt x="176" y="36"/>
                  </a:cubicBezTo>
                  <a:cubicBezTo>
                    <a:pt x="175" y="37"/>
                    <a:pt x="175" y="39"/>
                    <a:pt x="175" y="40"/>
                  </a:cubicBezTo>
                  <a:close/>
                  <a:moveTo>
                    <a:pt x="206" y="32"/>
                  </a:moveTo>
                  <a:cubicBezTo>
                    <a:pt x="207" y="33"/>
                    <a:pt x="208" y="34"/>
                    <a:pt x="206" y="32"/>
                  </a:cubicBezTo>
                  <a:cubicBezTo>
                    <a:pt x="206" y="32"/>
                    <a:pt x="206" y="32"/>
                    <a:pt x="206" y="32"/>
                  </a:cubicBezTo>
                  <a:close/>
                  <a:moveTo>
                    <a:pt x="206" y="32"/>
                  </a:moveTo>
                  <a:cubicBezTo>
                    <a:pt x="207" y="33"/>
                    <a:pt x="208" y="35"/>
                    <a:pt x="208" y="36"/>
                  </a:cubicBezTo>
                  <a:cubicBezTo>
                    <a:pt x="208" y="38"/>
                    <a:pt x="207" y="40"/>
                    <a:pt x="206" y="41"/>
                  </a:cubicBezTo>
                  <a:cubicBezTo>
                    <a:pt x="205" y="43"/>
                    <a:pt x="204" y="45"/>
                    <a:pt x="203" y="47"/>
                  </a:cubicBezTo>
                  <a:cubicBezTo>
                    <a:pt x="203" y="44"/>
                    <a:pt x="203" y="40"/>
                    <a:pt x="203" y="37"/>
                  </a:cubicBezTo>
                  <a:cubicBezTo>
                    <a:pt x="204" y="36"/>
                    <a:pt x="205" y="34"/>
                    <a:pt x="206" y="32"/>
                  </a:cubicBezTo>
                  <a:close/>
                  <a:moveTo>
                    <a:pt x="204" y="31"/>
                  </a:moveTo>
                  <a:cubicBezTo>
                    <a:pt x="204" y="30"/>
                    <a:pt x="204" y="29"/>
                    <a:pt x="204" y="29"/>
                  </a:cubicBezTo>
                  <a:cubicBezTo>
                    <a:pt x="204" y="28"/>
                    <a:pt x="204" y="29"/>
                    <a:pt x="205" y="29"/>
                  </a:cubicBezTo>
                  <a:cubicBezTo>
                    <a:pt x="204" y="30"/>
                    <a:pt x="204" y="31"/>
                    <a:pt x="204" y="31"/>
                  </a:cubicBezTo>
                  <a:close/>
                  <a:moveTo>
                    <a:pt x="198" y="56"/>
                  </a:moveTo>
                  <a:cubicBezTo>
                    <a:pt x="200" y="55"/>
                    <a:pt x="201" y="53"/>
                    <a:pt x="202" y="52"/>
                  </a:cubicBezTo>
                  <a:cubicBezTo>
                    <a:pt x="203" y="52"/>
                    <a:pt x="203" y="52"/>
                    <a:pt x="203" y="51"/>
                  </a:cubicBezTo>
                  <a:cubicBezTo>
                    <a:pt x="203" y="51"/>
                    <a:pt x="203" y="51"/>
                    <a:pt x="203" y="51"/>
                  </a:cubicBezTo>
                  <a:cubicBezTo>
                    <a:pt x="204" y="50"/>
                    <a:pt x="205" y="49"/>
                    <a:pt x="205" y="48"/>
                  </a:cubicBezTo>
                  <a:cubicBezTo>
                    <a:pt x="205" y="51"/>
                    <a:pt x="206" y="54"/>
                    <a:pt x="207" y="57"/>
                  </a:cubicBezTo>
                  <a:cubicBezTo>
                    <a:pt x="204" y="57"/>
                    <a:pt x="201" y="56"/>
                    <a:pt x="198" y="56"/>
                  </a:cubicBezTo>
                  <a:close/>
                  <a:moveTo>
                    <a:pt x="201" y="132"/>
                  </a:moveTo>
                  <a:cubicBezTo>
                    <a:pt x="198" y="132"/>
                    <a:pt x="195" y="132"/>
                    <a:pt x="192" y="131"/>
                  </a:cubicBezTo>
                  <a:cubicBezTo>
                    <a:pt x="193" y="129"/>
                    <a:pt x="193" y="126"/>
                    <a:pt x="194" y="123"/>
                  </a:cubicBezTo>
                  <a:cubicBezTo>
                    <a:pt x="194" y="125"/>
                    <a:pt x="194" y="126"/>
                    <a:pt x="194" y="128"/>
                  </a:cubicBezTo>
                  <a:cubicBezTo>
                    <a:pt x="194" y="130"/>
                    <a:pt x="197" y="130"/>
                    <a:pt x="197" y="128"/>
                  </a:cubicBezTo>
                  <a:cubicBezTo>
                    <a:pt x="197" y="122"/>
                    <a:pt x="197" y="116"/>
                    <a:pt x="197" y="111"/>
                  </a:cubicBezTo>
                  <a:cubicBezTo>
                    <a:pt x="198" y="118"/>
                    <a:pt x="199" y="125"/>
                    <a:pt x="201" y="132"/>
                  </a:cubicBezTo>
                  <a:close/>
                  <a:moveTo>
                    <a:pt x="193" y="152"/>
                  </a:moveTo>
                  <a:cubicBezTo>
                    <a:pt x="202" y="151"/>
                    <a:pt x="210" y="151"/>
                    <a:pt x="219" y="150"/>
                  </a:cubicBezTo>
                  <a:cubicBezTo>
                    <a:pt x="218" y="151"/>
                    <a:pt x="218" y="151"/>
                    <a:pt x="218" y="152"/>
                  </a:cubicBezTo>
                  <a:cubicBezTo>
                    <a:pt x="213" y="155"/>
                    <a:pt x="208" y="158"/>
                    <a:pt x="203" y="163"/>
                  </a:cubicBezTo>
                  <a:cubicBezTo>
                    <a:pt x="203" y="163"/>
                    <a:pt x="203" y="164"/>
                    <a:pt x="203" y="165"/>
                  </a:cubicBezTo>
                  <a:cubicBezTo>
                    <a:pt x="198" y="165"/>
                    <a:pt x="193" y="165"/>
                    <a:pt x="188" y="165"/>
                  </a:cubicBezTo>
                  <a:cubicBezTo>
                    <a:pt x="188" y="159"/>
                    <a:pt x="189" y="153"/>
                    <a:pt x="189" y="147"/>
                  </a:cubicBezTo>
                  <a:cubicBezTo>
                    <a:pt x="199" y="147"/>
                    <a:pt x="209" y="145"/>
                    <a:pt x="219" y="142"/>
                  </a:cubicBezTo>
                  <a:cubicBezTo>
                    <a:pt x="211" y="147"/>
                    <a:pt x="203" y="149"/>
                    <a:pt x="193" y="150"/>
                  </a:cubicBezTo>
                  <a:cubicBezTo>
                    <a:pt x="192" y="150"/>
                    <a:pt x="192" y="152"/>
                    <a:pt x="193" y="152"/>
                  </a:cubicBezTo>
                  <a:close/>
                  <a:moveTo>
                    <a:pt x="250" y="196"/>
                  </a:moveTo>
                  <a:cubicBezTo>
                    <a:pt x="250" y="196"/>
                    <a:pt x="250" y="196"/>
                    <a:pt x="250" y="196"/>
                  </a:cubicBezTo>
                  <a:cubicBezTo>
                    <a:pt x="250" y="199"/>
                    <a:pt x="251" y="201"/>
                    <a:pt x="251" y="204"/>
                  </a:cubicBezTo>
                  <a:cubicBezTo>
                    <a:pt x="251" y="204"/>
                    <a:pt x="251" y="204"/>
                    <a:pt x="251" y="204"/>
                  </a:cubicBezTo>
                  <a:cubicBezTo>
                    <a:pt x="251" y="204"/>
                    <a:pt x="251" y="204"/>
                    <a:pt x="251" y="204"/>
                  </a:cubicBezTo>
                  <a:cubicBezTo>
                    <a:pt x="250" y="201"/>
                    <a:pt x="250" y="199"/>
                    <a:pt x="250" y="196"/>
                  </a:cubicBezTo>
                  <a:close/>
                  <a:moveTo>
                    <a:pt x="258" y="206"/>
                  </a:moveTo>
                  <a:cubicBezTo>
                    <a:pt x="259" y="207"/>
                    <a:pt x="259" y="207"/>
                    <a:pt x="260" y="207"/>
                  </a:cubicBezTo>
                  <a:cubicBezTo>
                    <a:pt x="260" y="207"/>
                    <a:pt x="261" y="208"/>
                    <a:pt x="261" y="208"/>
                  </a:cubicBezTo>
                  <a:cubicBezTo>
                    <a:pt x="259" y="208"/>
                    <a:pt x="257" y="209"/>
                    <a:pt x="255" y="209"/>
                  </a:cubicBezTo>
                  <a:cubicBezTo>
                    <a:pt x="254" y="206"/>
                    <a:pt x="253" y="202"/>
                    <a:pt x="253" y="199"/>
                  </a:cubicBezTo>
                  <a:cubicBezTo>
                    <a:pt x="254" y="201"/>
                    <a:pt x="256" y="203"/>
                    <a:pt x="258" y="205"/>
                  </a:cubicBezTo>
                  <a:cubicBezTo>
                    <a:pt x="258" y="206"/>
                    <a:pt x="258" y="206"/>
                    <a:pt x="258" y="206"/>
                  </a:cubicBezTo>
                  <a:close/>
                  <a:moveTo>
                    <a:pt x="298" y="209"/>
                  </a:moveTo>
                  <a:cubicBezTo>
                    <a:pt x="299" y="209"/>
                    <a:pt x="299" y="210"/>
                    <a:pt x="299" y="210"/>
                  </a:cubicBezTo>
                  <a:cubicBezTo>
                    <a:pt x="298" y="210"/>
                    <a:pt x="297" y="210"/>
                    <a:pt x="296" y="210"/>
                  </a:cubicBezTo>
                  <a:cubicBezTo>
                    <a:pt x="296" y="209"/>
                    <a:pt x="296" y="209"/>
                    <a:pt x="296" y="208"/>
                  </a:cubicBezTo>
                  <a:cubicBezTo>
                    <a:pt x="297" y="209"/>
                    <a:pt x="298" y="209"/>
                    <a:pt x="298" y="209"/>
                  </a:cubicBezTo>
                  <a:close/>
                  <a:moveTo>
                    <a:pt x="402" y="193"/>
                  </a:moveTo>
                  <a:cubicBezTo>
                    <a:pt x="403" y="195"/>
                    <a:pt x="404" y="197"/>
                    <a:pt x="405" y="199"/>
                  </a:cubicBezTo>
                  <a:cubicBezTo>
                    <a:pt x="402" y="200"/>
                    <a:pt x="399" y="200"/>
                    <a:pt x="396" y="200"/>
                  </a:cubicBezTo>
                  <a:cubicBezTo>
                    <a:pt x="395" y="197"/>
                    <a:pt x="394" y="193"/>
                    <a:pt x="393" y="189"/>
                  </a:cubicBezTo>
                  <a:cubicBezTo>
                    <a:pt x="393" y="189"/>
                    <a:pt x="393" y="189"/>
                    <a:pt x="393" y="189"/>
                  </a:cubicBezTo>
                  <a:cubicBezTo>
                    <a:pt x="396" y="191"/>
                    <a:pt x="399" y="192"/>
                    <a:pt x="402" y="193"/>
                  </a:cubicBezTo>
                  <a:cubicBezTo>
                    <a:pt x="402" y="193"/>
                    <a:pt x="402" y="193"/>
                    <a:pt x="402" y="193"/>
                  </a:cubicBezTo>
                  <a:close/>
                  <a:moveTo>
                    <a:pt x="491" y="172"/>
                  </a:moveTo>
                  <a:cubicBezTo>
                    <a:pt x="494" y="184"/>
                    <a:pt x="497" y="195"/>
                    <a:pt x="499" y="207"/>
                  </a:cubicBezTo>
                  <a:cubicBezTo>
                    <a:pt x="492" y="218"/>
                    <a:pt x="482" y="224"/>
                    <a:pt x="470" y="229"/>
                  </a:cubicBezTo>
                  <a:cubicBezTo>
                    <a:pt x="470" y="228"/>
                    <a:pt x="470" y="228"/>
                    <a:pt x="470" y="228"/>
                  </a:cubicBezTo>
                  <a:cubicBezTo>
                    <a:pt x="469" y="223"/>
                    <a:pt x="469" y="219"/>
                    <a:pt x="468" y="215"/>
                  </a:cubicBezTo>
                  <a:cubicBezTo>
                    <a:pt x="475" y="212"/>
                    <a:pt x="482" y="208"/>
                    <a:pt x="489" y="204"/>
                  </a:cubicBezTo>
                  <a:cubicBezTo>
                    <a:pt x="490" y="202"/>
                    <a:pt x="489" y="199"/>
                    <a:pt x="487" y="200"/>
                  </a:cubicBezTo>
                  <a:cubicBezTo>
                    <a:pt x="481" y="202"/>
                    <a:pt x="474" y="204"/>
                    <a:pt x="468" y="205"/>
                  </a:cubicBezTo>
                  <a:cubicBezTo>
                    <a:pt x="467" y="203"/>
                    <a:pt x="467" y="201"/>
                    <a:pt x="467" y="200"/>
                  </a:cubicBezTo>
                  <a:cubicBezTo>
                    <a:pt x="474" y="197"/>
                    <a:pt x="481" y="194"/>
                    <a:pt x="487" y="189"/>
                  </a:cubicBezTo>
                  <a:cubicBezTo>
                    <a:pt x="488" y="188"/>
                    <a:pt x="487" y="186"/>
                    <a:pt x="486" y="186"/>
                  </a:cubicBezTo>
                  <a:cubicBezTo>
                    <a:pt x="479" y="186"/>
                    <a:pt x="473" y="186"/>
                    <a:pt x="466" y="186"/>
                  </a:cubicBezTo>
                  <a:cubicBezTo>
                    <a:pt x="466" y="184"/>
                    <a:pt x="466" y="182"/>
                    <a:pt x="466" y="180"/>
                  </a:cubicBezTo>
                  <a:cubicBezTo>
                    <a:pt x="471" y="179"/>
                    <a:pt x="476" y="178"/>
                    <a:pt x="482" y="176"/>
                  </a:cubicBezTo>
                  <a:cubicBezTo>
                    <a:pt x="484" y="176"/>
                    <a:pt x="485" y="176"/>
                    <a:pt x="485" y="175"/>
                  </a:cubicBezTo>
                  <a:cubicBezTo>
                    <a:pt x="487" y="174"/>
                    <a:pt x="488" y="174"/>
                    <a:pt x="490" y="173"/>
                  </a:cubicBezTo>
                  <a:cubicBezTo>
                    <a:pt x="491" y="173"/>
                    <a:pt x="491" y="173"/>
                    <a:pt x="491" y="172"/>
                  </a:cubicBezTo>
                  <a:close/>
                  <a:moveTo>
                    <a:pt x="508" y="245"/>
                  </a:moveTo>
                  <a:cubicBezTo>
                    <a:pt x="503" y="246"/>
                    <a:pt x="497" y="246"/>
                    <a:pt x="492" y="247"/>
                  </a:cubicBezTo>
                  <a:cubicBezTo>
                    <a:pt x="492" y="246"/>
                    <a:pt x="491" y="244"/>
                    <a:pt x="490" y="243"/>
                  </a:cubicBezTo>
                  <a:cubicBezTo>
                    <a:pt x="495" y="240"/>
                    <a:pt x="500" y="237"/>
                    <a:pt x="505" y="233"/>
                  </a:cubicBezTo>
                  <a:cubicBezTo>
                    <a:pt x="506" y="237"/>
                    <a:pt x="507" y="241"/>
                    <a:pt x="508" y="245"/>
                  </a:cubicBezTo>
                  <a:close/>
                  <a:moveTo>
                    <a:pt x="509" y="592"/>
                  </a:moveTo>
                  <a:cubicBezTo>
                    <a:pt x="509" y="589"/>
                    <a:pt x="509" y="586"/>
                    <a:pt x="509" y="582"/>
                  </a:cubicBezTo>
                  <a:cubicBezTo>
                    <a:pt x="510" y="585"/>
                    <a:pt x="510" y="587"/>
                    <a:pt x="510" y="589"/>
                  </a:cubicBezTo>
                  <a:cubicBezTo>
                    <a:pt x="510" y="589"/>
                    <a:pt x="510" y="590"/>
                    <a:pt x="510" y="590"/>
                  </a:cubicBezTo>
                  <a:cubicBezTo>
                    <a:pt x="510" y="590"/>
                    <a:pt x="510" y="591"/>
                    <a:pt x="510" y="591"/>
                  </a:cubicBezTo>
                  <a:cubicBezTo>
                    <a:pt x="510" y="591"/>
                    <a:pt x="509" y="592"/>
                    <a:pt x="509" y="592"/>
                  </a:cubicBezTo>
                  <a:close/>
                  <a:moveTo>
                    <a:pt x="400" y="600"/>
                  </a:moveTo>
                  <a:cubicBezTo>
                    <a:pt x="400" y="600"/>
                    <a:pt x="401" y="600"/>
                    <a:pt x="401" y="600"/>
                  </a:cubicBezTo>
                  <a:cubicBezTo>
                    <a:pt x="401" y="600"/>
                    <a:pt x="401" y="600"/>
                    <a:pt x="401" y="600"/>
                  </a:cubicBezTo>
                  <a:cubicBezTo>
                    <a:pt x="401" y="601"/>
                    <a:pt x="400" y="603"/>
                    <a:pt x="400" y="604"/>
                  </a:cubicBezTo>
                  <a:cubicBezTo>
                    <a:pt x="399" y="603"/>
                    <a:pt x="400" y="601"/>
                    <a:pt x="400" y="600"/>
                  </a:cubicBezTo>
                  <a:close/>
                  <a:moveTo>
                    <a:pt x="399" y="534"/>
                  </a:moveTo>
                  <a:cubicBezTo>
                    <a:pt x="401" y="532"/>
                    <a:pt x="403" y="530"/>
                    <a:pt x="406" y="528"/>
                  </a:cubicBezTo>
                  <a:cubicBezTo>
                    <a:pt x="409" y="529"/>
                    <a:pt x="411" y="529"/>
                    <a:pt x="414" y="530"/>
                  </a:cubicBezTo>
                  <a:cubicBezTo>
                    <a:pt x="414" y="531"/>
                    <a:pt x="413" y="532"/>
                    <a:pt x="412" y="533"/>
                  </a:cubicBezTo>
                  <a:cubicBezTo>
                    <a:pt x="409" y="534"/>
                    <a:pt x="406" y="535"/>
                    <a:pt x="402" y="536"/>
                  </a:cubicBezTo>
                  <a:cubicBezTo>
                    <a:pt x="401" y="535"/>
                    <a:pt x="400" y="535"/>
                    <a:pt x="399" y="534"/>
                  </a:cubicBezTo>
                  <a:close/>
                  <a:moveTo>
                    <a:pt x="378" y="478"/>
                  </a:moveTo>
                  <a:cubicBezTo>
                    <a:pt x="378" y="478"/>
                    <a:pt x="378" y="478"/>
                    <a:pt x="378" y="478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8" y="464"/>
                    <a:pt x="377" y="450"/>
                    <a:pt x="377" y="436"/>
                  </a:cubicBezTo>
                  <a:cubicBezTo>
                    <a:pt x="382" y="436"/>
                    <a:pt x="388" y="436"/>
                    <a:pt x="393" y="435"/>
                  </a:cubicBezTo>
                  <a:cubicBezTo>
                    <a:pt x="394" y="437"/>
                    <a:pt x="394" y="439"/>
                    <a:pt x="394" y="440"/>
                  </a:cubicBezTo>
                  <a:cubicBezTo>
                    <a:pt x="390" y="443"/>
                    <a:pt x="386" y="445"/>
                    <a:pt x="382" y="448"/>
                  </a:cubicBezTo>
                  <a:cubicBezTo>
                    <a:pt x="380" y="448"/>
                    <a:pt x="381" y="451"/>
                    <a:pt x="382" y="451"/>
                  </a:cubicBezTo>
                  <a:cubicBezTo>
                    <a:pt x="384" y="450"/>
                    <a:pt x="385" y="450"/>
                    <a:pt x="387" y="450"/>
                  </a:cubicBezTo>
                  <a:cubicBezTo>
                    <a:pt x="385" y="451"/>
                    <a:pt x="383" y="452"/>
                    <a:pt x="381" y="453"/>
                  </a:cubicBezTo>
                  <a:cubicBezTo>
                    <a:pt x="380" y="453"/>
                    <a:pt x="380" y="455"/>
                    <a:pt x="381" y="456"/>
                  </a:cubicBezTo>
                  <a:cubicBezTo>
                    <a:pt x="386" y="460"/>
                    <a:pt x="392" y="463"/>
                    <a:pt x="398" y="465"/>
                  </a:cubicBezTo>
                  <a:cubicBezTo>
                    <a:pt x="398" y="465"/>
                    <a:pt x="398" y="465"/>
                    <a:pt x="398" y="466"/>
                  </a:cubicBezTo>
                  <a:cubicBezTo>
                    <a:pt x="397" y="467"/>
                    <a:pt x="395" y="469"/>
                    <a:pt x="394" y="470"/>
                  </a:cubicBezTo>
                  <a:cubicBezTo>
                    <a:pt x="388" y="472"/>
                    <a:pt x="383" y="474"/>
                    <a:pt x="378" y="478"/>
                  </a:cubicBezTo>
                  <a:close/>
                  <a:moveTo>
                    <a:pt x="339" y="375"/>
                  </a:moveTo>
                  <a:cubicBezTo>
                    <a:pt x="340" y="375"/>
                    <a:pt x="341" y="375"/>
                    <a:pt x="343" y="375"/>
                  </a:cubicBezTo>
                  <a:cubicBezTo>
                    <a:pt x="342" y="376"/>
                    <a:pt x="342" y="377"/>
                    <a:pt x="342" y="379"/>
                  </a:cubicBezTo>
                  <a:cubicBezTo>
                    <a:pt x="341" y="379"/>
                    <a:pt x="340" y="378"/>
                    <a:pt x="339" y="378"/>
                  </a:cubicBezTo>
                  <a:cubicBezTo>
                    <a:pt x="339" y="377"/>
                    <a:pt x="339" y="376"/>
                    <a:pt x="339" y="375"/>
                  </a:cubicBezTo>
                  <a:close/>
                  <a:moveTo>
                    <a:pt x="347" y="374"/>
                  </a:moveTo>
                  <a:cubicBezTo>
                    <a:pt x="352" y="374"/>
                    <a:pt x="357" y="374"/>
                    <a:pt x="355" y="374"/>
                  </a:cubicBezTo>
                  <a:cubicBezTo>
                    <a:pt x="361" y="373"/>
                    <a:pt x="366" y="374"/>
                    <a:pt x="372" y="374"/>
                  </a:cubicBezTo>
                  <a:cubicBezTo>
                    <a:pt x="372" y="376"/>
                    <a:pt x="372" y="378"/>
                    <a:pt x="372" y="380"/>
                  </a:cubicBezTo>
                  <a:cubicBezTo>
                    <a:pt x="367" y="381"/>
                    <a:pt x="361" y="381"/>
                    <a:pt x="356" y="381"/>
                  </a:cubicBezTo>
                  <a:cubicBezTo>
                    <a:pt x="354" y="381"/>
                    <a:pt x="352" y="381"/>
                    <a:pt x="350" y="380"/>
                  </a:cubicBezTo>
                  <a:cubicBezTo>
                    <a:pt x="349" y="380"/>
                    <a:pt x="348" y="380"/>
                    <a:pt x="347" y="380"/>
                  </a:cubicBezTo>
                  <a:cubicBezTo>
                    <a:pt x="347" y="378"/>
                    <a:pt x="347" y="376"/>
                    <a:pt x="347" y="374"/>
                  </a:cubicBezTo>
                  <a:close/>
                  <a:moveTo>
                    <a:pt x="326" y="335"/>
                  </a:moveTo>
                  <a:cubicBezTo>
                    <a:pt x="326" y="335"/>
                    <a:pt x="327" y="335"/>
                    <a:pt x="328" y="335"/>
                  </a:cubicBezTo>
                  <a:cubicBezTo>
                    <a:pt x="328" y="335"/>
                    <a:pt x="328" y="335"/>
                    <a:pt x="328" y="335"/>
                  </a:cubicBezTo>
                  <a:cubicBezTo>
                    <a:pt x="328" y="336"/>
                    <a:pt x="328" y="338"/>
                    <a:pt x="328" y="339"/>
                  </a:cubicBezTo>
                  <a:cubicBezTo>
                    <a:pt x="327" y="337"/>
                    <a:pt x="326" y="336"/>
                    <a:pt x="326" y="336"/>
                  </a:cubicBezTo>
                  <a:cubicBezTo>
                    <a:pt x="326" y="336"/>
                    <a:pt x="326" y="335"/>
                    <a:pt x="326" y="335"/>
                  </a:cubicBezTo>
                  <a:close/>
                  <a:moveTo>
                    <a:pt x="326" y="320"/>
                  </a:moveTo>
                  <a:cubicBezTo>
                    <a:pt x="324" y="320"/>
                    <a:pt x="321" y="320"/>
                    <a:pt x="317" y="319"/>
                  </a:cubicBezTo>
                  <a:cubicBezTo>
                    <a:pt x="316" y="317"/>
                    <a:pt x="315" y="314"/>
                    <a:pt x="314" y="311"/>
                  </a:cubicBezTo>
                  <a:cubicBezTo>
                    <a:pt x="315" y="309"/>
                    <a:pt x="316" y="307"/>
                    <a:pt x="316" y="305"/>
                  </a:cubicBezTo>
                  <a:cubicBezTo>
                    <a:pt x="319" y="303"/>
                    <a:pt x="323" y="302"/>
                    <a:pt x="326" y="300"/>
                  </a:cubicBezTo>
                  <a:cubicBezTo>
                    <a:pt x="327" y="306"/>
                    <a:pt x="328" y="312"/>
                    <a:pt x="329" y="318"/>
                  </a:cubicBezTo>
                  <a:cubicBezTo>
                    <a:pt x="329" y="322"/>
                    <a:pt x="329" y="326"/>
                    <a:pt x="329" y="331"/>
                  </a:cubicBezTo>
                  <a:cubicBezTo>
                    <a:pt x="328" y="331"/>
                    <a:pt x="328" y="330"/>
                    <a:pt x="328" y="330"/>
                  </a:cubicBezTo>
                  <a:cubicBezTo>
                    <a:pt x="327" y="330"/>
                    <a:pt x="325" y="330"/>
                    <a:pt x="323" y="330"/>
                  </a:cubicBezTo>
                  <a:cubicBezTo>
                    <a:pt x="322" y="328"/>
                    <a:pt x="321" y="327"/>
                    <a:pt x="320" y="325"/>
                  </a:cubicBezTo>
                  <a:cubicBezTo>
                    <a:pt x="322" y="325"/>
                    <a:pt x="324" y="324"/>
                    <a:pt x="326" y="324"/>
                  </a:cubicBezTo>
                  <a:cubicBezTo>
                    <a:pt x="329" y="324"/>
                    <a:pt x="329" y="319"/>
                    <a:pt x="326" y="320"/>
                  </a:cubicBezTo>
                  <a:close/>
                  <a:moveTo>
                    <a:pt x="268" y="302"/>
                  </a:moveTo>
                  <a:cubicBezTo>
                    <a:pt x="269" y="306"/>
                    <a:pt x="271" y="310"/>
                    <a:pt x="272" y="315"/>
                  </a:cubicBezTo>
                  <a:cubicBezTo>
                    <a:pt x="271" y="315"/>
                    <a:pt x="269" y="315"/>
                    <a:pt x="267" y="316"/>
                  </a:cubicBezTo>
                  <a:cubicBezTo>
                    <a:pt x="268" y="311"/>
                    <a:pt x="268" y="306"/>
                    <a:pt x="268" y="302"/>
                  </a:cubicBezTo>
                  <a:close/>
                  <a:moveTo>
                    <a:pt x="268" y="291"/>
                  </a:moveTo>
                  <a:cubicBezTo>
                    <a:pt x="268" y="291"/>
                    <a:pt x="268" y="291"/>
                    <a:pt x="268" y="291"/>
                  </a:cubicBezTo>
                  <a:cubicBezTo>
                    <a:pt x="270" y="298"/>
                    <a:pt x="272" y="305"/>
                    <a:pt x="275" y="313"/>
                  </a:cubicBezTo>
                  <a:cubicBezTo>
                    <a:pt x="275" y="313"/>
                    <a:pt x="275" y="313"/>
                    <a:pt x="275" y="314"/>
                  </a:cubicBezTo>
                  <a:cubicBezTo>
                    <a:pt x="274" y="311"/>
                    <a:pt x="273" y="309"/>
                    <a:pt x="272" y="307"/>
                  </a:cubicBezTo>
                  <a:cubicBezTo>
                    <a:pt x="270" y="302"/>
                    <a:pt x="269" y="296"/>
                    <a:pt x="268" y="291"/>
                  </a:cubicBezTo>
                  <a:close/>
                  <a:moveTo>
                    <a:pt x="274" y="319"/>
                  </a:moveTo>
                  <a:cubicBezTo>
                    <a:pt x="275" y="322"/>
                    <a:pt x="276" y="324"/>
                    <a:pt x="278" y="327"/>
                  </a:cubicBezTo>
                  <a:cubicBezTo>
                    <a:pt x="273" y="325"/>
                    <a:pt x="268" y="322"/>
                    <a:pt x="266" y="321"/>
                  </a:cubicBezTo>
                  <a:cubicBezTo>
                    <a:pt x="266" y="321"/>
                    <a:pt x="266" y="321"/>
                    <a:pt x="267" y="321"/>
                  </a:cubicBezTo>
                  <a:cubicBezTo>
                    <a:pt x="269" y="320"/>
                    <a:pt x="271" y="320"/>
                    <a:pt x="274" y="319"/>
                  </a:cubicBezTo>
                  <a:close/>
                  <a:moveTo>
                    <a:pt x="277" y="314"/>
                  </a:moveTo>
                  <a:cubicBezTo>
                    <a:pt x="274" y="302"/>
                    <a:pt x="269" y="289"/>
                    <a:pt x="265" y="276"/>
                  </a:cubicBezTo>
                  <a:cubicBezTo>
                    <a:pt x="265" y="276"/>
                    <a:pt x="265" y="276"/>
                    <a:pt x="265" y="276"/>
                  </a:cubicBezTo>
                  <a:cubicBezTo>
                    <a:pt x="263" y="265"/>
                    <a:pt x="260" y="255"/>
                    <a:pt x="258" y="245"/>
                  </a:cubicBezTo>
                  <a:cubicBezTo>
                    <a:pt x="260" y="246"/>
                    <a:pt x="262" y="247"/>
                    <a:pt x="265" y="248"/>
                  </a:cubicBezTo>
                  <a:cubicBezTo>
                    <a:pt x="271" y="266"/>
                    <a:pt x="277" y="284"/>
                    <a:pt x="282" y="302"/>
                  </a:cubicBezTo>
                  <a:cubicBezTo>
                    <a:pt x="282" y="303"/>
                    <a:pt x="283" y="302"/>
                    <a:pt x="283" y="302"/>
                  </a:cubicBezTo>
                  <a:cubicBezTo>
                    <a:pt x="281" y="292"/>
                    <a:pt x="279" y="282"/>
                    <a:pt x="277" y="273"/>
                  </a:cubicBezTo>
                  <a:cubicBezTo>
                    <a:pt x="279" y="274"/>
                    <a:pt x="280" y="275"/>
                    <a:pt x="282" y="276"/>
                  </a:cubicBezTo>
                  <a:cubicBezTo>
                    <a:pt x="284" y="284"/>
                    <a:pt x="285" y="293"/>
                    <a:pt x="287" y="301"/>
                  </a:cubicBezTo>
                  <a:cubicBezTo>
                    <a:pt x="286" y="301"/>
                    <a:pt x="285" y="301"/>
                    <a:pt x="284" y="302"/>
                  </a:cubicBezTo>
                  <a:cubicBezTo>
                    <a:pt x="281" y="302"/>
                    <a:pt x="282" y="306"/>
                    <a:pt x="285" y="306"/>
                  </a:cubicBezTo>
                  <a:cubicBezTo>
                    <a:pt x="286" y="305"/>
                    <a:pt x="287" y="305"/>
                    <a:pt x="288" y="305"/>
                  </a:cubicBezTo>
                  <a:cubicBezTo>
                    <a:pt x="289" y="308"/>
                    <a:pt x="290" y="311"/>
                    <a:pt x="290" y="313"/>
                  </a:cubicBezTo>
                  <a:cubicBezTo>
                    <a:pt x="286" y="314"/>
                    <a:pt x="281" y="314"/>
                    <a:pt x="277" y="314"/>
                  </a:cubicBezTo>
                  <a:close/>
                  <a:moveTo>
                    <a:pt x="253" y="210"/>
                  </a:moveTo>
                  <a:cubicBezTo>
                    <a:pt x="253" y="210"/>
                    <a:pt x="253" y="210"/>
                    <a:pt x="253" y="210"/>
                  </a:cubicBezTo>
                  <a:cubicBezTo>
                    <a:pt x="252" y="210"/>
                    <a:pt x="252" y="211"/>
                    <a:pt x="251" y="211"/>
                  </a:cubicBezTo>
                  <a:cubicBezTo>
                    <a:pt x="251" y="210"/>
                    <a:pt x="251" y="210"/>
                    <a:pt x="251" y="209"/>
                  </a:cubicBezTo>
                  <a:cubicBezTo>
                    <a:pt x="251" y="209"/>
                    <a:pt x="252" y="208"/>
                    <a:pt x="252" y="208"/>
                  </a:cubicBezTo>
                  <a:cubicBezTo>
                    <a:pt x="253" y="208"/>
                    <a:pt x="253" y="209"/>
                    <a:pt x="253" y="210"/>
                  </a:cubicBezTo>
                  <a:close/>
                  <a:moveTo>
                    <a:pt x="256" y="220"/>
                  </a:moveTo>
                  <a:cubicBezTo>
                    <a:pt x="255" y="220"/>
                    <a:pt x="255" y="220"/>
                    <a:pt x="255" y="221"/>
                  </a:cubicBezTo>
                  <a:cubicBezTo>
                    <a:pt x="254" y="221"/>
                    <a:pt x="254" y="221"/>
                    <a:pt x="253" y="221"/>
                  </a:cubicBezTo>
                  <a:cubicBezTo>
                    <a:pt x="253" y="219"/>
                    <a:pt x="253" y="217"/>
                    <a:pt x="252" y="216"/>
                  </a:cubicBezTo>
                  <a:cubicBezTo>
                    <a:pt x="253" y="217"/>
                    <a:pt x="254" y="219"/>
                    <a:pt x="256" y="220"/>
                  </a:cubicBezTo>
                  <a:close/>
                  <a:moveTo>
                    <a:pt x="261" y="236"/>
                  </a:moveTo>
                  <a:cubicBezTo>
                    <a:pt x="262" y="237"/>
                    <a:pt x="262" y="238"/>
                    <a:pt x="262" y="238"/>
                  </a:cubicBezTo>
                  <a:cubicBezTo>
                    <a:pt x="260" y="238"/>
                    <a:pt x="258" y="237"/>
                    <a:pt x="256" y="237"/>
                  </a:cubicBezTo>
                  <a:cubicBezTo>
                    <a:pt x="256" y="236"/>
                    <a:pt x="256" y="236"/>
                    <a:pt x="256" y="236"/>
                  </a:cubicBezTo>
                  <a:cubicBezTo>
                    <a:pt x="256" y="234"/>
                    <a:pt x="255" y="232"/>
                    <a:pt x="255" y="230"/>
                  </a:cubicBezTo>
                  <a:cubicBezTo>
                    <a:pt x="257" y="232"/>
                    <a:pt x="259" y="234"/>
                    <a:pt x="261" y="236"/>
                  </a:cubicBezTo>
                  <a:close/>
                  <a:moveTo>
                    <a:pt x="290" y="227"/>
                  </a:moveTo>
                  <a:cubicBezTo>
                    <a:pt x="291" y="228"/>
                    <a:pt x="292" y="229"/>
                    <a:pt x="294" y="230"/>
                  </a:cubicBezTo>
                  <a:cubicBezTo>
                    <a:pt x="294" y="234"/>
                    <a:pt x="295" y="238"/>
                    <a:pt x="297" y="242"/>
                  </a:cubicBezTo>
                  <a:cubicBezTo>
                    <a:pt x="293" y="242"/>
                    <a:pt x="289" y="241"/>
                    <a:pt x="285" y="241"/>
                  </a:cubicBezTo>
                  <a:cubicBezTo>
                    <a:pt x="287" y="241"/>
                    <a:pt x="289" y="241"/>
                    <a:pt x="292" y="241"/>
                  </a:cubicBezTo>
                  <a:cubicBezTo>
                    <a:pt x="295" y="241"/>
                    <a:pt x="295" y="236"/>
                    <a:pt x="292" y="236"/>
                  </a:cubicBezTo>
                  <a:cubicBezTo>
                    <a:pt x="289" y="235"/>
                    <a:pt x="286" y="234"/>
                    <a:pt x="282" y="234"/>
                  </a:cubicBezTo>
                  <a:cubicBezTo>
                    <a:pt x="281" y="233"/>
                    <a:pt x="279" y="233"/>
                    <a:pt x="277" y="233"/>
                  </a:cubicBezTo>
                  <a:cubicBezTo>
                    <a:pt x="274" y="233"/>
                    <a:pt x="272" y="232"/>
                    <a:pt x="271" y="231"/>
                  </a:cubicBezTo>
                  <a:cubicBezTo>
                    <a:pt x="271" y="229"/>
                    <a:pt x="271" y="228"/>
                    <a:pt x="271" y="227"/>
                  </a:cubicBezTo>
                  <a:cubicBezTo>
                    <a:pt x="277" y="228"/>
                    <a:pt x="283" y="228"/>
                    <a:pt x="290" y="227"/>
                  </a:cubicBezTo>
                  <a:close/>
                  <a:moveTo>
                    <a:pt x="280" y="211"/>
                  </a:moveTo>
                  <a:cubicBezTo>
                    <a:pt x="283" y="211"/>
                    <a:pt x="286" y="211"/>
                    <a:pt x="288" y="212"/>
                  </a:cubicBezTo>
                  <a:cubicBezTo>
                    <a:pt x="289" y="212"/>
                    <a:pt x="290" y="212"/>
                    <a:pt x="292" y="212"/>
                  </a:cubicBezTo>
                  <a:cubicBezTo>
                    <a:pt x="292" y="213"/>
                    <a:pt x="292" y="213"/>
                    <a:pt x="292" y="214"/>
                  </a:cubicBezTo>
                  <a:cubicBezTo>
                    <a:pt x="290" y="214"/>
                    <a:pt x="287" y="213"/>
                    <a:pt x="285" y="213"/>
                  </a:cubicBezTo>
                  <a:cubicBezTo>
                    <a:pt x="285" y="212"/>
                    <a:pt x="285" y="212"/>
                    <a:pt x="284" y="212"/>
                  </a:cubicBezTo>
                  <a:cubicBezTo>
                    <a:pt x="283" y="212"/>
                    <a:pt x="281" y="211"/>
                    <a:pt x="280" y="211"/>
                  </a:cubicBezTo>
                  <a:close/>
                  <a:moveTo>
                    <a:pt x="276" y="272"/>
                  </a:moveTo>
                  <a:cubicBezTo>
                    <a:pt x="277" y="279"/>
                    <a:pt x="279" y="286"/>
                    <a:pt x="280" y="294"/>
                  </a:cubicBezTo>
                  <a:cubicBezTo>
                    <a:pt x="279" y="286"/>
                    <a:pt x="276" y="278"/>
                    <a:pt x="274" y="270"/>
                  </a:cubicBezTo>
                  <a:cubicBezTo>
                    <a:pt x="274" y="270"/>
                    <a:pt x="275" y="271"/>
                    <a:pt x="276" y="272"/>
                  </a:cubicBezTo>
                  <a:close/>
                  <a:moveTo>
                    <a:pt x="273" y="266"/>
                  </a:moveTo>
                  <a:cubicBezTo>
                    <a:pt x="271" y="261"/>
                    <a:pt x="269" y="255"/>
                    <a:pt x="267" y="249"/>
                  </a:cubicBezTo>
                  <a:cubicBezTo>
                    <a:pt x="269" y="249"/>
                    <a:pt x="271" y="250"/>
                    <a:pt x="273" y="250"/>
                  </a:cubicBezTo>
                  <a:cubicBezTo>
                    <a:pt x="273" y="255"/>
                    <a:pt x="274" y="260"/>
                    <a:pt x="275" y="265"/>
                  </a:cubicBezTo>
                  <a:cubicBezTo>
                    <a:pt x="275" y="265"/>
                    <a:pt x="274" y="265"/>
                    <a:pt x="274" y="265"/>
                  </a:cubicBezTo>
                  <a:cubicBezTo>
                    <a:pt x="273" y="266"/>
                    <a:pt x="273" y="266"/>
                    <a:pt x="273" y="266"/>
                  </a:cubicBezTo>
                  <a:close/>
                  <a:moveTo>
                    <a:pt x="276" y="264"/>
                  </a:moveTo>
                  <a:cubicBezTo>
                    <a:pt x="275" y="259"/>
                    <a:pt x="274" y="255"/>
                    <a:pt x="274" y="250"/>
                  </a:cubicBezTo>
                  <a:cubicBezTo>
                    <a:pt x="278" y="251"/>
                    <a:pt x="282" y="252"/>
                    <a:pt x="286" y="252"/>
                  </a:cubicBezTo>
                  <a:cubicBezTo>
                    <a:pt x="288" y="253"/>
                    <a:pt x="290" y="253"/>
                    <a:pt x="291" y="254"/>
                  </a:cubicBezTo>
                  <a:cubicBezTo>
                    <a:pt x="286" y="256"/>
                    <a:pt x="279" y="261"/>
                    <a:pt x="276" y="264"/>
                  </a:cubicBezTo>
                  <a:close/>
                  <a:moveTo>
                    <a:pt x="291" y="245"/>
                  </a:moveTo>
                  <a:cubicBezTo>
                    <a:pt x="289" y="245"/>
                    <a:pt x="287" y="244"/>
                    <a:pt x="285" y="244"/>
                  </a:cubicBezTo>
                  <a:cubicBezTo>
                    <a:pt x="293" y="244"/>
                    <a:pt x="299" y="245"/>
                    <a:pt x="291" y="245"/>
                  </a:cubicBezTo>
                  <a:close/>
                  <a:moveTo>
                    <a:pt x="271" y="236"/>
                  </a:moveTo>
                  <a:cubicBezTo>
                    <a:pt x="271" y="237"/>
                    <a:pt x="271" y="237"/>
                    <a:pt x="271" y="237"/>
                  </a:cubicBezTo>
                  <a:cubicBezTo>
                    <a:pt x="270" y="237"/>
                    <a:pt x="268" y="237"/>
                    <a:pt x="267" y="237"/>
                  </a:cubicBezTo>
                  <a:cubicBezTo>
                    <a:pt x="265" y="237"/>
                    <a:pt x="264" y="236"/>
                    <a:pt x="263" y="235"/>
                  </a:cubicBezTo>
                  <a:cubicBezTo>
                    <a:pt x="263" y="234"/>
                    <a:pt x="262" y="233"/>
                    <a:pt x="262" y="232"/>
                  </a:cubicBezTo>
                  <a:cubicBezTo>
                    <a:pt x="265" y="234"/>
                    <a:pt x="268" y="235"/>
                    <a:pt x="271" y="236"/>
                  </a:cubicBezTo>
                  <a:close/>
                  <a:moveTo>
                    <a:pt x="290" y="300"/>
                  </a:moveTo>
                  <a:cubicBezTo>
                    <a:pt x="288" y="293"/>
                    <a:pt x="287" y="286"/>
                    <a:pt x="285" y="279"/>
                  </a:cubicBezTo>
                  <a:cubicBezTo>
                    <a:pt x="286" y="286"/>
                    <a:pt x="289" y="293"/>
                    <a:pt x="291" y="299"/>
                  </a:cubicBezTo>
                  <a:cubicBezTo>
                    <a:pt x="291" y="299"/>
                    <a:pt x="291" y="300"/>
                    <a:pt x="291" y="300"/>
                  </a:cubicBezTo>
                  <a:cubicBezTo>
                    <a:pt x="290" y="300"/>
                    <a:pt x="290" y="300"/>
                    <a:pt x="290" y="300"/>
                  </a:cubicBezTo>
                  <a:close/>
                  <a:moveTo>
                    <a:pt x="287" y="280"/>
                  </a:moveTo>
                  <a:cubicBezTo>
                    <a:pt x="293" y="285"/>
                    <a:pt x="300" y="291"/>
                    <a:pt x="305" y="296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3" y="297"/>
                    <a:pt x="300" y="297"/>
                    <a:pt x="298" y="298"/>
                  </a:cubicBezTo>
                  <a:cubicBezTo>
                    <a:pt x="297" y="298"/>
                    <a:pt x="296" y="298"/>
                    <a:pt x="295" y="298"/>
                  </a:cubicBezTo>
                  <a:cubicBezTo>
                    <a:pt x="292" y="292"/>
                    <a:pt x="290" y="286"/>
                    <a:pt x="287" y="280"/>
                  </a:cubicBezTo>
                  <a:close/>
                  <a:moveTo>
                    <a:pt x="293" y="304"/>
                  </a:moveTo>
                  <a:cubicBezTo>
                    <a:pt x="294" y="306"/>
                    <a:pt x="295" y="309"/>
                    <a:pt x="296" y="311"/>
                  </a:cubicBezTo>
                  <a:cubicBezTo>
                    <a:pt x="295" y="312"/>
                    <a:pt x="295" y="312"/>
                    <a:pt x="294" y="313"/>
                  </a:cubicBezTo>
                  <a:cubicBezTo>
                    <a:pt x="294" y="313"/>
                    <a:pt x="294" y="313"/>
                    <a:pt x="294" y="313"/>
                  </a:cubicBezTo>
                  <a:cubicBezTo>
                    <a:pt x="293" y="313"/>
                    <a:pt x="293" y="313"/>
                    <a:pt x="293" y="313"/>
                  </a:cubicBezTo>
                  <a:cubicBezTo>
                    <a:pt x="292" y="310"/>
                    <a:pt x="291" y="307"/>
                    <a:pt x="291" y="304"/>
                  </a:cubicBezTo>
                  <a:cubicBezTo>
                    <a:pt x="291" y="304"/>
                    <a:pt x="292" y="304"/>
                    <a:pt x="293" y="304"/>
                  </a:cubicBezTo>
                  <a:close/>
                  <a:moveTo>
                    <a:pt x="297" y="318"/>
                  </a:moveTo>
                  <a:cubicBezTo>
                    <a:pt x="298" y="319"/>
                    <a:pt x="299" y="319"/>
                    <a:pt x="300" y="319"/>
                  </a:cubicBezTo>
                  <a:cubicBezTo>
                    <a:pt x="301" y="322"/>
                    <a:pt x="302" y="324"/>
                    <a:pt x="303" y="326"/>
                  </a:cubicBezTo>
                  <a:cubicBezTo>
                    <a:pt x="301" y="327"/>
                    <a:pt x="299" y="328"/>
                    <a:pt x="297" y="329"/>
                  </a:cubicBezTo>
                  <a:cubicBezTo>
                    <a:pt x="296" y="325"/>
                    <a:pt x="295" y="322"/>
                    <a:pt x="294" y="318"/>
                  </a:cubicBezTo>
                  <a:cubicBezTo>
                    <a:pt x="295" y="318"/>
                    <a:pt x="296" y="318"/>
                    <a:pt x="297" y="318"/>
                  </a:cubicBezTo>
                  <a:close/>
                  <a:moveTo>
                    <a:pt x="300" y="309"/>
                  </a:moveTo>
                  <a:cubicBezTo>
                    <a:pt x="299" y="307"/>
                    <a:pt x="298" y="305"/>
                    <a:pt x="297" y="303"/>
                  </a:cubicBezTo>
                  <a:cubicBezTo>
                    <a:pt x="300" y="302"/>
                    <a:pt x="303" y="301"/>
                    <a:pt x="306" y="301"/>
                  </a:cubicBezTo>
                  <a:cubicBezTo>
                    <a:pt x="307" y="302"/>
                    <a:pt x="307" y="303"/>
                    <a:pt x="307" y="305"/>
                  </a:cubicBezTo>
                  <a:cubicBezTo>
                    <a:pt x="305" y="306"/>
                    <a:pt x="302" y="308"/>
                    <a:pt x="300" y="309"/>
                  </a:cubicBezTo>
                  <a:close/>
                  <a:moveTo>
                    <a:pt x="310" y="314"/>
                  </a:moveTo>
                  <a:cubicBezTo>
                    <a:pt x="310" y="316"/>
                    <a:pt x="311" y="317"/>
                    <a:pt x="311" y="319"/>
                  </a:cubicBezTo>
                  <a:cubicBezTo>
                    <a:pt x="309" y="318"/>
                    <a:pt x="306" y="317"/>
                    <a:pt x="305" y="316"/>
                  </a:cubicBezTo>
                  <a:cubicBezTo>
                    <a:pt x="307" y="316"/>
                    <a:pt x="308" y="315"/>
                    <a:pt x="310" y="314"/>
                  </a:cubicBezTo>
                  <a:close/>
                  <a:moveTo>
                    <a:pt x="311" y="323"/>
                  </a:moveTo>
                  <a:cubicBezTo>
                    <a:pt x="309" y="324"/>
                    <a:pt x="308" y="324"/>
                    <a:pt x="306" y="325"/>
                  </a:cubicBezTo>
                  <a:cubicBezTo>
                    <a:pt x="306" y="324"/>
                    <a:pt x="305" y="323"/>
                    <a:pt x="305" y="322"/>
                  </a:cubicBezTo>
                  <a:cubicBezTo>
                    <a:pt x="307" y="322"/>
                    <a:pt x="309" y="323"/>
                    <a:pt x="311" y="323"/>
                  </a:cubicBezTo>
                  <a:close/>
                  <a:moveTo>
                    <a:pt x="313" y="327"/>
                  </a:moveTo>
                  <a:cubicBezTo>
                    <a:pt x="314" y="328"/>
                    <a:pt x="314" y="329"/>
                    <a:pt x="314" y="329"/>
                  </a:cubicBezTo>
                  <a:cubicBezTo>
                    <a:pt x="312" y="329"/>
                    <a:pt x="309" y="329"/>
                    <a:pt x="308" y="329"/>
                  </a:cubicBezTo>
                  <a:cubicBezTo>
                    <a:pt x="308" y="329"/>
                    <a:pt x="308" y="329"/>
                    <a:pt x="308" y="329"/>
                  </a:cubicBezTo>
                  <a:cubicBezTo>
                    <a:pt x="310" y="328"/>
                    <a:pt x="311" y="328"/>
                    <a:pt x="313" y="327"/>
                  </a:cubicBezTo>
                  <a:close/>
                  <a:moveTo>
                    <a:pt x="315" y="336"/>
                  </a:moveTo>
                  <a:cubicBezTo>
                    <a:pt x="319" y="355"/>
                    <a:pt x="315" y="347"/>
                    <a:pt x="310" y="336"/>
                  </a:cubicBezTo>
                  <a:cubicBezTo>
                    <a:pt x="312" y="336"/>
                    <a:pt x="314" y="336"/>
                    <a:pt x="315" y="336"/>
                  </a:cubicBezTo>
                  <a:close/>
                  <a:moveTo>
                    <a:pt x="316" y="329"/>
                  </a:moveTo>
                  <a:cubicBezTo>
                    <a:pt x="316" y="328"/>
                    <a:pt x="316" y="327"/>
                    <a:pt x="316" y="326"/>
                  </a:cubicBezTo>
                  <a:cubicBezTo>
                    <a:pt x="316" y="326"/>
                    <a:pt x="317" y="326"/>
                    <a:pt x="318" y="326"/>
                  </a:cubicBezTo>
                  <a:cubicBezTo>
                    <a:pt x="318" y="327"/>
                    <a:pt x="319" y="328"/>
                    <a:pt x="320" y="330"/>
                  </a:cubicBezTo>
                  <a:cubicBezTo>
                    <a:pt x="319" y="330"/>
                    <a:pt x="318" y="329"/>
                    <a:pt x="316" y="329"/>
                  </a:cubicBezTo>
                  <a:close/>
                  <a:moveTo>
                    <a:pt x="315" y="299"/>
                  </a:moveTo>
                  <a:cubicBezTo>
                    <a:pt x="318" y="298"/>
                    <a:pt x="322" y="298"/>
                    <a:pt x="325" y="297"/>
                  </a:cubicBezTo>
                  <a:cubicBezTo>
                    <a:pt x="325" y="297"/>
                    <a:pt x="325" y="297"/>
                    <a:pt x="325" y="297"/>
                  </a:cubicBezTo>
                  <a:cubicBezTo>
                    <a:pt x="322" y="298"/>
                    <a:pt x="319" y="299"/>
                    <a:pt x="315" y="301"/>
                  </a:cubicBezTo>
                  <a:cubicBezTo>
                    <a:pt x="315" y="300"/>
                    <a:pt x="315" y="300"/>
                    <a:pt x="315" y="299"/>
                  </a:cubicBezTo>
                  <a:close/>
                  <a:moveTo>
                    <a:pt x="332" y="271"/>
                  </a:moveTo>
                  <a:cubicBezTo>
                    <a:pt x="332" y="271"/>
                    <a:pt x="332" y="271"/>
                    <a:pt x="333" y="272"/>
                  </a:cubicBezTo>
                  <a:cubicBezTo>
                    <a:pt x="333" y="272"/>
                    <a:pt x="333" y="272"/>
                    <a:pt x="332" y="273"/>
                  </a:cubicBezTo>
                  <a:cubicBezTo>
                    <a:pt x="332" y="272"/>
                    <a:pt x="332" y="272"/>
                    <a:pt x="332" y="271"/>
                  </a:cubicBezTo>
                  <a:close/>
                  <a:moveTo>
                    <a:pt x="345" y="252"/>
                  </a:moveTo>
                  <a:cubicBezTo>
                    <a:pt x="346" y="255"/>
                    <a:pt x="348" y="259"/>
                    <a:pt x="349" y="262"/>
                  </a:cubicBezTo>
                  <a:cubicBezTo>
                    <a:pt x="348" y="262"/>
                    <a:pt x="347" y="262"/>
                    <a:pt x="346" y="262"/>
                  </a:cubicBezTo>
                  <a:cubicBezTo>
                    <a:pt x="346" y="262"/>
                    <a:pt x="345" y="262"/>
                    <a:pt x="345" y="263"/>
                  </a:cubicBezTo>
                  <a:cubicBezTo>
                    <a:pt x="345" y="259"/>
                    <a:pt x="345" y="255"/>
                    <a:pt x="345" y="252"/>
                  </a:cubicBezTo>
                  <a:close/>
                  <a:moveTo>
                    <a:pt x="333" y="258"/>
                  </a:moveTo>
                  <a:cubicBezTo>
                    <a:pt x="332" y="252"/>
                    <a:pt x="330" y="245"/>
                    <a:pt x="328" y="239"/>
                  </a:cubicBezTo>
                  <a:cubicBezTo>
                    <a:pt x="328" y="232"/>
                    <a:pt x="328" y="225"/>
                    <a:pt x="328" y="218"/>
                  </a:cubicBezTo>
                  <a:cubicBezTo>
                    <a:pt x="329" y="218"/>
                    <a:pt x="329" y="218"/>
                    <a:pt x="329" y="218"/>
                  </a:cubicBezTo>
                  <a:cubicBezTo>
                    <a:pt x="330" y="230"/>
                    <a:pt x="332" y="242"/>
                    <a:pt x="334" y="255"/>
                  </a:cubicBezTo>
                  <a:cubicBezTo>
                    <a:pt x="334" y="256"/>
                    <a:pt x="334" y="257"/>
                    <a:pt x="333" y="258"/>
                  </a:cubicBezTo>
                  <a:close/>
                  <a:moveTo>
                    <a:pt x="329" y="251"/>
                  </a:moveTo>
                  <a:cubicBezTo>
                    <a:pt x="330" y="256"/>
                    <a:pt x="332" y="261"/>
                    <a:pt x="333" y="266"/>
                  </a:cubicBezTo>
                  <a:cubicBezTo>
                    <a:pt x="333" y="266"/>
                    <a:pt x="333" y="267"/>
                    <a:pt x="333" y="267"/>
                  </a:cubicBezTo>
                  <a:cubicBezTo>
                    <a:pt x="332" y="267"/>
                    <a:pt x="331" y="266"/>
                    <a:pt x="330" y="266"/>
                  </a:cubicBezTo>
                  <a:cubicBezTo>
                    <a:pt x="329" y="261"/>
                    <a:pt x="327" y="257"/>
                    <a:pt x="326" y="253"/>
                  </a:cubicBezTo>
                  <a:cubicBezTo>
                    <a:pt x="326" y="253"/>
                    <a:pt x="326" y="253"/>
                    <a:pt x="327" y="252"/>
                  </a:cubicBezTo>
                  <a:cubicBezTo>
                    <a:pt x="328" y="252"/>
                    <a:pt x="328" y="252"/>
                    <a:pt x="329" y="251"/>
                  </a:cubicBezTo>
                  <a:close/>
                  <a:moveTo>
                    <a:pt x="330" y="307"/>
                  </a:moveTo>
                  <a:cubicBezTo>
                    <a:pt x="330" y="304"/>
                    <a:pt x="329" y="301"/>
                    <a:pt x="329" y="299"/>
                  </a:cubicBezTo>
                  <a:cubicBezTo>
                    <a:pt x="329" y="298"/>
                    <a:pt x="330" y="298"/>
                    <a:pt x="331" y="297"/>
                  </a:cubicBezTo>
                  <a:cubicBezTo>
                    <a:pt x="331" y="301"/>
                    <a:pt x="330" y="304"/>
                    <a:pt x="330" y="307"/>
                  </a:cubicBezTo>
                  <a:close/>
                  <a:moveTo>
                    <a:pt x="344" y="286"/>
                  </a:moveTo>
                  <a:cubicBezTo>
                    <a:pt x="346" y="284"/>
                    <a:pt x="349" y="282"/>
                    <a:pt x="351" y="280"/>
                  </a:cubicBezTo>
                  <a:cubicBezTo>
                    <a:pt x="352" y="279"/>
                    <a:pt x="352" y="277"/>
                    <a:pt x="351" y="277"/>
                  </a:cubicBezTo>
                  <a:cubicBezTo>
                    <a:pt x="349" y="275"/>
                    <a:pt x="347" y="274"/>
                    <a:pt x="344" y="273"/>
                  </a:cubicBezTo>
                  <a:cubicBezTo>
                    <a:pt x="345" y="270"/>
                    <a:pt x="345" y="268"/>
                    <a:pt x="345" y="265"/>
                  </a:cubicBezTo>
                  <a:cubicBezTo>
                    <a:pt x="345" y="265"/>
                    <a:pt x="345" y="265"/>
                    <a:pt x="346" y="265"/>
                  </a:cubicBezTo>
                  <a:cubicBezTo>
                    <a:pt x="347" y="266"/>
                    <a:pt x="349" y="266"/>
                    <a:pt x="351" y="266"/>
                  </a:cubicBezTo>
                  <a:cubicBezTo>
                    <a:pt x="352" y="269"/>
                    <a:pt x="353" y="271"/>
                    <a:pt x="354" y="274"/>
                  </a:cubicBezTo>
                  <a:cubicBezTo>
                    <a:pt x="355" y="275"/>
                    <a:pt x="357" y="274"/>
                    <a:pt x="357" y="272"/>
                  </a:cubicBezTo>
                  <a:cubicBezTo>
                    <a:pt x="356" y="271"/>
                    <a:pt x="355" y="269"/>
                    <a:pt x="355" y="267"/>
                  </a:cubicBezTo>
                  <a:cubicBezTo>
                    <a:pt x="356" y="267"/>
                    <a:pt x="357" y="267"/>
                    <a:pt x="358" y="268"/>
                  </a:cubicBezTo>
                  <a:cubicBezTo>
                    <a:pt x="356" y="268"/>
                    <a:pt x="356" y="271"/>
                    <a:pt x="358" y="271"/>
                  </a:cubicBezTo>
                  <a:cubicBezTo>
                    <a:pt x="364" y="273"/>
                    <a:pt x="369" y="274"/>
                    <a:pt x="375" y="274"/>
                  </a:cubicBezTo>
                  <a:cubicBezTo>
                    <a:pt x="375" y="274"/>
                    <a:pt x="376" y="274"/>
                    <a:pt x="376" y="274"/>
                  </a:cubicBezTo>
                  <a:cubicBezTo>
                    <a:pt x="377" y="275"/>
                    <a:pt x="377" y="277"/>
                    <a:pt x="377" y="278"/>
                  </a:cubicBezTo>
                  <a:cubicBezTo>
                    <a:pt x="374" y="279"/>
                    <a:pt x="371" y="280"/>
                    <a:pt x="371" y="280"/>
                  </a:cubicBezTo>
                  <a:cubicBezTo>
                    <a:pt x="368" y="281"/>
                    <a:pt x="365" y="281"/>
                    <a:pt x="362" y="282"/>
                  </a:cubicBezTo>
                  <a:cubicBezTo>
                    <a:pt x="362" y="280"/>
                    <a:pt x="363" y="278"/>
                    <a:pt x="363" y="277"/>
                  </a:cubicBezTo>
                  <a:cubicBezTo>
                    <a:pt x="363" y="276"/>
                    <a:pt x="362" y="275"/>
                    <a:pt x="362" y="276"/>
                  </a:cubicBezTo>
                  <a:cubicBezTo>
                    <a:pt x="361" y="278"/>
                    <a:pt x="361" y="280"/>
                    <a:pt x="360" y="282"/>
                  </a:cubicBezTo>
                  <a:cubicBezTo>
                    <a:pt x="356" y="282"/>
                    <a:pt x="353" y="283"/>
                    <a:pt x="349" y="284"/>
                  </a:cubicBezTo>
                  <a:cubicBezTo>
                    <a:pt x="348" y="284"/>
                    <a:pt x="348" y="285"/>
                    <a:pt x="348" y="286"/>
                  </a:cubicBezTo>
                  <a:cubicBezTo>
                    <a:pt x="348" y="292"/>
                    <a:pt x="350" y="297"/>
                    <a:pt x="355" y="300"/>
                  </a:cubicBezTo>
                  <a:cubicBezTo>
                    <a:pt x="355" y="301"/>
                    <a:pt x="355" y="302"/>
                    <a:pt x="354" y="303"/>
                  </a:cubicBezTo>
                  <a:cubicBezTo>
                    <a:pt x="353" y="303"/>
                    <a:pt x="352" y="302"/>
                    <a:pt x="350" y="302"/>
                  </a:cubicBezTo>
                  <a:cubicBezTo>
                    <a:pt x="348" y="301"/>
                    <a:pt x="347" y="304"/>
                    <a:pt x="349" y="305"/>
                  </a:cubicBezTo>
                  <a:cubicBezTo>
                    <a:pt x="350" y="306"/>
                    <a:pt x="352" y="307"/>
                    <a:pt x="353" y="307"/>
                  </a:cubicBezTo>
                  <a:cubicBezTo>
                    <a:pt x="352" y="313"/>
                    <a:pt x="351" y="319"/>
                    <a:pt x="350" y="325"/>
                  </a:cubicBezTo>
                  <a:cubicBezTo>
                    <a:pt x="348" y="325"/>
                    <a:pt x="347" y="325"/>
                    <a:pt x="346" y="326"/>
                  </a:cubicBezTo>
                  <a:cubicBezTo>
                    <a:pt x="344" y="326"/>
                    <a:pt x="344" y="327"/>
                    <a:pt x="344" y="328"/>
                  </a:cubicBezTo>
                  <a:cubicBezTo>
                    <a:pt x="346" y="330"/>
                    <a:pt x="347" y="332"/>
                    <a:pt x="348" y="333"/>
                  </a:cubicBezTo>
                  <a:cubicBezTo>
                    <a:pt x="347" y="338"/>
                    <a:pt x="347" y="343"/>
                    <a:pt x="346" y="348"/>
                  </a:cubicBezTo>
                  <a:cubicBezTo>
                    <a:pt x="344" y="348"/>
                    <a:pt x="343" y="348"/>
                    <a:pt x="341" y="347"/>
                  </a:cubicBezTo>
                  <a:cubicBezTo>
                    <a:pt x="342" y="327"/>
                    <a:pt x="343" y="306"/>
                    <a:pt x="344" y="286"/>
                  </a:cubicBezTo>
                  <a:close/>
                  <a:moveTo>
                    <a:pt x="400" y="250"/>
                  </a:moveTo>
                  <a:cubicBezTo>
                    <a:pt x="400" y="246"/>
                    <a:pt x="400" y="242"/>
                    <a:pt x="400" y="237"/>
                  </a:cubicBezTo>
                  <a:cubicBezTo>
                    <a:pt x="400" y="237"/>
                    <a:pt x="400" y="236"/>
                    <a:pt x="400" y="235"/>
                  </a:cubicBezTo>
                  <a:cubicBezTo>
                    <a:pt x="402" y="236"/>
                    <a:pt x="403" y="236"/>
                    <a:pt x="405" y="236"/>
                  </a:cubicBezTo>
                  <a:cubicBezTo>
                    <a:pt x="407" y="241"/>
                    <a:pt x="408" y="246"/>
                    <a:pt x="408" y="251"/>
                  </a:cubicBezTo>
                  <a:cubicBezTo>
                    <a:pt x="409" y="256"/>
                    <a:pt x="409" y="261"/>
                    <a:pt x="410" y="265"/>
                  </a:cubicBezTo>
                  <a:cubicBezTo>
                    <a:pt x="407" y="266"/>
                    <a:pt x="404" y="267"/>
                    <a:pt x="401" y="267"/>
                  </a:cubicBezTo>
                  <a:cubicBezTo>
                    <a:pt x="401" y="264"/>
                    <a:pt x="401" y="261"/>
                    <a:pt x="401" y="258"/>
                  </a:cubicBezTo>
                  <a:cubicBezTo>
                    <a:pt x="401" y="258"/>
                    <a:pt x="401" y="258"/>
                    <a:pt x="401" y="258"/>
                  </a:cubicBezTo>
                  <a:cubicBezTo>
                    <a:pt x="403" y="258"/>
                    <a:pt x="402" y="255"/>
                    <a:pt x="401" y="255"/>
                  </a:cubicBezTo>
                  <a:cubicBezTo>
                    <a:pt x="401" y="255"/>
                    <a:pt x="401" y="255"/>
                    <a:pt x="400" y="255"/>
                  </a:cubicBezTo>
                  <a:cubicBezTo>
                    <a:pt x="400" y="253"/>
                    <a:pt x="400" y="252"/>
                    <a:pt x="400" y="250"/>
                  </a:cubicBezTo>
                  <a:close/>
                  <a:moveTo>
                    <a:pt x="402" y="222"/>
                  </a:moveTo>
                  <a:cubicBezTo>
                    <a:pt x="401" y="221"/>
                    <a:pt x="399" y="222"/>
                    <a:pt x="399" y="223"/>
                  </a:cubicBezTo>
                  <a:cubicBezTo>
                    <a:pt x="399" y="218"/>
                    <a:pt x="398" y="213"/>
                    <a:pt x="397" y="208"/>
                  </a:cubicBezTo>
                  <a:cubicBezTo>
                    <a:pt x="401" y="209"/>
                    <a:pt x="405" y="209"/>
                    <a:pt x="409" y="210"/>
                  </a:cubicBezTo>
                  <a:cubicBezTo>
                    <a:pt x="410" y="215"/>
                    <a:pt x="412" y="221"/>
                    <a:pt x="413" y="226"/>
                  </a:cubicBezTo>
                  <a:cubicBezTo>
                    <a:pt x="411" y="226"/>
                    <a:pt x="408" y="227"/>
                    <a:pt x="405" y="227"/>
                  </a:cubicBezTo>
                  <a:cubicBezTo>
                    <a:pt x="404" y="226"/>
                    <a:pt x="403" y="224"/>
                    <a:pt x="402" y="222"/>
                  </a:cubicBezTo>
                  <a:close/>
                  <a:moveTo>
                    <a:pt x="486" y="241"/>
                  </a:moveTo>
                  <a:cubicBezTo>
                    <a:pt x="485" y="242"/>
                    <a:pt x="484" y="243"/>
                    <a:pt x="482" y="243"/>
                  </a:cubicBezTo>
                  <a:cubicBezTo>
                    <a:pt x="479" y="245"/>
                    <a:pt x="476" y="246"/>
                    <a:pt x="473" y="248"/>
                  </a:cubicBezTo>
                  <a:cubicBezTo>
                    <a:pt x="473" y="246"/>
                    <a:pt x="472" y="244"/>
                    <a:pt x="472" y="242"/>
                  </a:cubicBezTo>
                  <a:cubicBezTo>
                    <a:pt x="475" y="240"/>
                    <a:pt x="478" y="238"/>
                    <a:pt x="481" y="236"/>
                  </a:cubicBezTo>
                  <a:cubicBezTo>
                    <a:pt x="482" y="236"/>
                    <a:pt x="482" y="236"/>
                    <a:pt x="482" y="236"/>
                  </a:cubicBezTo>
                  <a:cubicBezTo>
                    <a:pt x="482" y="236"/>
                    <a:pt x="483" y="236"/>
                    <a:pt x="483" y="236"/>
                  </a:cubicBezTo>
                  <a:cubicBezTo>
                    <a:pt x="484" y="237"/>
                    <a:pt x="485" y="239"/>
                    <a:pt x="486" y="241"/>
                  </a:cubicBezTo>
                  <a:close/>
                  <a:moveTo>
                    <a:pt x="485" y="236"/>
                  </a:moveTo>
                  <a:cubicBezTo>
                    <a:pt x="489" y="235"/>
                    <a:pt x="493" y="235"/>
                    <a:pt x="497" y="234"/>
                  </a:cubicBezTo>
                  <a:cubicBezTo>
                    <a:pt x="495" y="235"/>
                    <a:pt x="491" y="237"/>
                    <a:pt x="488" y="240"/>
                  </a:cubicBezTo>
                  <a:cubicBezTo>
                    <a:pt x="487" y="238"/>
                    <a:pt x="486" y="237"/>
                    <a:pt x="485" y="236"/>
                  </a:cubicBezTo>
                  <a:close/>
                  <a:moveTo>
                    <a:pt x="508" y="248"/>
                  </a:moveTo>
                  <a:cubicBezTo>
                    <a:pt x="508" y="249"/>
                    <a:pt x="508" y="250"/>
                    <a:pt x="508" y="250"/>
                  </a:cubicBezTo>
                  <a:cubicBezTo>
                    <a:pt x="508" y="250"/>
                    <a:pt x="508" y="251"/>
                    <a:pt x="507" y="251"/>
                  </a:cubicBezTo>
                  <a:cubicBezTo>
                    <a:pt x="504" y="253"/>
                    <a:pt x="501" y="255"/>
                    <a:pt x="497" y="257"/>
                  </a:cubicBezTo>
                  <a:cubicBezTo>
                    <a:pt x="496" y="255"/>
                    <a:pt x="495" y="253"/>
                    <a:pt x="494" y="251"/>
                  </a:cubicBezTo>
                  <a:cubicBezTo>
                    <a:pt x="499" y="250"/>
                    <a:pt x="506" y="248"/>
                    <a:pt x="508" y="248"/>
                  </a:cubicBezTo>
                  <a:close/>
                  <a:moveTo>
                    <a:pt x="495" y="258"/>
                  </a:moveTo>
                  <a:cubicBezTo>
                    <a:pt x="489" y="261"/>
                    <a:pt x="482" y="263"/>
                    <a:pt x="476" y="266"/>
                  </a:cubicBezTo>
                  <a:cubicBezTo>
                    <a:pt x="475" y="262"/>
                    <a:pt x="475" y="258"/>
                    <a:pt x="474" y="254"/>
                  </a:cubicBezTo>
                  <a:cubicBezTo>
                    <a:pt x="479" y="254"/>
                    <a:pt x="484" y="253"/>
                    <a:pt x="489" y="252"/>
                  </a:cubicBezTo>
                  <a:cubicBezTo>
                    <a:pt x="489" y="252"/>
                    <a:pt x="491" y="252"/>
                    <a:pt x="492" y="252"/>
                  </a:cubicBezTo>
                  <a:cubicBezTo>
                    <a:pt x="493" y="254"/>
                    <a:pt x="494" y="256"/>
                    <a:pt x="495" y="258"/>
                  </a:cubicBezTo>
                  <a:close/>
                  <a:moveTo>
                    <a:pt x="512" y="272"/>
                  </a:moveTo>
                  <a:cubicBezTo>
                    <a:pt x="510" y="273"/>
                    <a:pt x="507" y="275"/>
                    <a:pt x="504" y="276"/>
                  </a:cubicBezTo>
                  <a:cubicBezTo>
                    <a:pt x="503" y="274"/>
                    <a:pt x="502" y="271"/>
                    <a:pt x="502" y="268"/>
                  </a:cubicBezTo>
                  <a:cubicBezTo>
                    <a:pt x="503" y="268"/>
                    <a:pt x="505" y="268"/>
                    <a:pt x="506" y="267"/>
                  </a:cubicBezTo>
                  <a:cubicBezTo>
                    <a:pt x="508" y="267"/>
                    <a:pt x="510" y="267"/>
                    <a:pt x="511" y="266"/>
                  </a:cubicBezTo>
                  <a:cubicBezTo>
                    <a:pt x="511" y="268"/>
                    <a:pt x="512" y="270"/>
                    <a:pt x="512" y="272"/>
                  </a:cubicBezTo>
                  <a:close/>
                  <a:moveTo>
                    <a:pt x="502" y="278"/>
                  </a:moveTo>
                  <a:cubicBezTo>
                    <a:pt x="501" y="278"/>
                    <a:pt x="500" y="279"/>
                    <a:pt x="499" y="279"/>
                  </a:cubicBezTo>
                  <a:cubicBezTo>
                    <a:pt x="499" y="279"/>
                    <a:pt x="499" y="278"/>
                    <a:pt x="499" y="278"/>
                  </a:cubicBezTo>
                  <a:cubicBezTo>
                    <a:pt x="498" y="275"/>
                    <a:pt x="495" y="276"/>
                    <a:pt x="495" y="279"/>
                  </a:cubicBezTo>
                  <a:cubicBezTo>
                    <a:pt x="495" y="279"/>
                    <a:pt x="495" y="280"/>
                    <a:pt x="495" y="281"/>
                  </a:cubicBezTo>
                  <a:cubicBezTo>
                    <a:pt x="495" y="281"/>
                    <a:pt x="495" y="281"/>
                    <a:pt x="495" y="281"/>
                  </a:cubicBezTo>
                  <a:cubicBezTo>
                    <a:pt x="490" y="283"/>
                    <a:pt x="485" y="285"/>
                    <a:pt x="480" y="287"/>
                  </a:cubicBezTo>
                  <a:cubicBezTo>
                    <a:pt x="480" y="283"/>
                    <a:pt x="479" y="279"/>
                    <a:pt x="478" y="276"/>
                  </a:cubicBezTo>
                  <a:cubicBezTo>
                    <a:pt x="479" y="275"/>
                    <a:pt x="479" y="275"/>
                    <a:pt x="480" y="274"/>
                  </a:cubicBezTo>
                  <a:cubicBezTo>
                    <a:pt x="486" y="273"/>
                    <a:pt x="493" y="271"/>
                    <a:pt x="499" y="269"/>
                  </a:cubicBezTo>
                  <a:cubicBezTo>
                    <a:pt x="500" y="272"/>
                    <a:pt x="501" y="275"/>
                    <a:pt x="502" y="278"/>
                  </a:cubicBezTo>
                  <a:close/>
                  <a:moveTo>
                    <a:pt x="519" y="443"/>
                  </a:moveTo>
                  <a:cubicBezTo>
                    <a:pt x="518" y="443"/>
                    <a:pt x="517" y="443"/>
                    <a:pt x="516" y="443"/>
                  </a:cubicBezTo>
                  <a:cubicBezTo>
                    <a:pt x="515" y="430"/>
                    <a:pt x="514" y="417"/>
                    <a:pt x="512" y="404"/>
                  </a:cubicBezTo>
                  <a:cubicBezTo>
                    <a:pt x="513" y="402"/>
                    <a:pt x="514" y="401"/>
                    <a:pt x="515" y="399"/>
                  </a:cubicBezTo>
                  <a:cubicBezTo>
                    <a:pt x="517" y="398"/>
                    <a:pt x="515" y="395"/>
                    <a:pt x="512" y="396"/>
                  </a:cubicBezTo>
                  <a:cubicBezTo>
                    <a:pt x="512" y="396"/>
                    <a:pt x="512" y="396"/>
                    <a:pt x="512" y="396"/>
                  </a:cubicBezTo>
                  <a:cubicBezTo>
                    <a:pt x="511" y="391"/>
                    <a:pt x="511" y="386"/>
                    <a:pt x="510" y="382"/>
                  </a:cubicBezTo>
                  <a:cubicBezTo>
                    <a:pt x="512" y="381"/>
                    <a:pt x="514" y="380"/>
                    <a:pt x="515" y="379"/>
                  </a:cubicBezTo>
                  <a:cubicBezTo>
                    <a:pt x="517" y="400"/>
                    <a:pt x="519" y="422"/>
                    <a:pt x="519" y="443"/>
                  </a:cubicBezTo>
                  <a:close/>
                  <a:moveTo>
                    <a:pt x="494" y="540"/>
                  </a:moveTo>
                  <a:cubicBezTo>
                    <a:pt x="490" y="540"/>
                    <a:pt x="485" y="540"/>
                    <a:pt x="481" y="540"/>
                  </a:cubicBezTo>
                  <a:cubicBezTo>
                    <a:pt x="481" y="537"/>
                    <a:pt x="481" y="534"/>
                    <a:pt x="481" y="531"/>
                  </a:cubicBezTo>
                  <a:cubicBezTo>
                    <a:pt x="486" y="529"/>
                    <a:pt x="491" y="528"/>
                    <a:pt x="496" y="526"/>
                  </a:cubicBezTo>
                  <a:cubicBezTo>
                    <a:pt x="500" y="525"/>
                    <a:pt x="496" y="536"/>
                    <a:pt x="494" y="540"/>
                  </a:cubicBezTo>
                  <a:close/>
                  <a:moveTo>
                    <a:pt x="498" y="556"/>
                  </a:moveTo>
                  <a:cubicBezTo>
                    <a:pt x="497" y="555"/>
                    <a:pt x="497" y="551"/>
                    <a:pt x="498" y="545"/>
                  </a:cubicBezTo>
                  <a:cubicBezTo>
                    <a:pt x="505" y="547"/>
                    <a:pt x="503" y="551"/>
                    <a:pt x="498" y="556"/>
                  </a:cubicBezTo>
                  <a:close/>
                  <a:moveTo>
                    <a:pt x="493" y="560"/>
                  </a:moveTo>
                  <a:cubicBezTo>
                    <a:pt x="491" y="561"/>
                    <a:pt x="490" y="562"/>
                    <a:pt x="488" y="564"/>
                  </a:cubicBezTo>
                  <a:cubicBezTo>
                    <a:pt x="487" y="564"/>
                    <a:pt x="487" y="564"/>
                    <a:pt x="486" y="565"/>
                  </a:cubicBezTo>
                  <a:cubicBezTo>
                    <a:pt x="486" y="563"/>
                    <a:pt x="486" y="560"/>
                    <a:pt x="487" y="558"/>
                  </a:cubicBezTo>
                  <a:cubicBezTo>
                    <a:pt x="487" y="557"/>
                    <a:pt x="485" y="557"/>
                    <a:pt x="485" y="558"/>
                  </a:cubicBezTo>
                  <a:cubicBezTo>
                    <a:pt x="485" y="561"/>
                    <a:pt x="484" y="564"/>
                    <a:pt x="483" y="566"/>
                  </a:cubicBezTo>
                  <a:cubicBezTo>
                    <a:pt x="482" y="567"/>
                    <a:pt x="481" y="568"/>
                    <a:pt x="480" y="568"/>
                  </a:cubicBezTo>
                  <a:cubicBezTo>
                    <a:pt x="480" y="560"/>
                    <a:pt x="480" y="552"/>
                    <a:pt x="481" y="544"/>
                  </a:cubicBezTo>
                  <a:cubicBezTo>
                    <a:pt x="483" y="544"/>
                    <a:pt x="486" y="544"/>
                    <a:pt x="489" y="544"/>
                  </a:cubicBezTo>
                  <a:cubicBezTo>
                    <a:pt x="490" y="544"/>
                    <a:pt x="492" y="544"/>
                    <a:pt x="493" y="544"/>
                  </a:cubicBezTo>
                  <a:cubicBezTo>
                    <a:pt x="491" y="549"/>
                    <a:pt x="491" y="553"/>
                    <a:pt x="491" y="558"/>
                  </a:cubicBezTo>
                  <a:cubicBezTo>
                    <a:pt x="491" y="559"/>
                    <a:pt x="492" y="560"/>
                    <a:pt x="493" y="560"/>
                  </a:cubicBezTo>
                  <a:close/>
                  <a:moveTo>
                    <a:pt x="451" y="612"/>
                  </a:moveTo>
                  <a:cubicBezTo>
                    <a:pt x="449" y="612"/>
                    <a:pt x="447" y="611"/>
                    <a:pt x="445" y="610"/>
                  </a:cubicBezTo>
                  <a:cubicBezTo>
                    <a:pt x="445" y="610"/>
                    <a:pt x="445" y="609"/>
                    <a:pt x="445" y="609"/>
                  </a:cubicBezTo>
                  <a:cubicBezTo>
                    <a:pt x="443" y="609"/>
                    <a:pt x="442" y="609"/>
                    <a:pt x="440" y="609"/>
                  </a:cubicBezTo>
                  <a:cubicBezTo>
                    <a:pt x="436" y="607"/>
                    <a:pt x="432" y="606"/>
                    <a:pt x="429" y="604"/>
                  </a:cubicBezTo>
                  <a:cubicBezTo>
                    <a:pt x="433" y="604"/>
                    <a:pt x="437" y="604"/>
                    <a:pt x="442" y="603"/>
                  </a:cubicBezTo>
                  <a:cubicBezTo>
                    <a:pt x="451" y="605"/>
                    <a:pt x="463" y="607"/>
                    <a:pt x="453" y="612"/>
                  </a:cubicBezTo>
                  <a:cubicBezTo>
                    <a:pt x="452" y="612"/>
                    <a:pt x="452" y="612"/>
                    <a:pt x="451" y="612"/>
                  </a:cubicBezTo>
                  <a:close/>
                  <a:moveTo>
                    <a:pt x="442" y="616"/>
                  </a:moveTo>
                  <a:cubicBezTo>
                    <a:pt x="441" y="616"/>
                    <a:pt x="439" y="616"/>
                    <a:pt x="438" y="616"/>
                  </a:cubicBezTo>
                  <a:cubicBezTo>
                    <a:pt x="433" y="617"/>
                    <a:pt x="428" y="617"/>
                    <a:pt x="423" y="617"/>
                  </a:cubicBezTo>
                  <a:cubicBezTo>
                    <a:pt x="422" y="617"/>
                    <a:pt x="423" y="615"/>
                    <a:pt x="426" y="614"/>
                  </a:cubicBezTo>
                  <a:cubicBezTo>
                    <a:pt x="430" y="614"/>
                    <a:pt x="434" y="614"/>
                    <a:pt x="439" y="613"/>
                  </a:cubicBezTo>
                  <a:cubicBezTo>
                    <a:pt x="439" y="613"/>
                    <a:pt x="439" y="613"/>
                    <a:pt x="439" y="613"/>
                  </a:cubicBezTo>
                  <a:cubicBezTo>
                    <a:pt x="441" y="614"/>
                    <a:pt x="443" y="614"/>
                    <a:pt x="445" y="615"/>
                  </a:cubicBezTo>
                  <a:cubicBezTo>
                    <a:pt x="444" y="615"/>
                    <a:pt x="443" y="616"/>
                    <a:pt x="442" y="616"/>
                  </a:cubicBezTo>
                  <a:close/>
                  <a:moveTo>
                    <a:pt x="408" y="493"/>
                  </a:moveTo>
                  <a:cubicBezTo>
                    <a:pt x="406" y="486"/>
                    <a:pt x="405" y="479"/>
                    <a:pt x="405" y="471"/>
                  </a:cubicBezTo>
                  <a:cubicBezTo>
                    <a:pt x="408" y="471"/>
                    <a:pt x="411" y="471"/>
                    <a:pt x="414" y="471"/>
                  </a:cubicBezTo>
                  <a:cubicBezTo>
                    <a:pt x="414" y="474"/>
                    <a:pt x="413" y="477"/>
                    <a:pt x="413" y="480"/>
                  </a:cubicBezTo>
                  <a:cubicBezTo>
                    <a:pt x="414" y="475"/>
                    <a:pt x="413" y="483"/>
                    <a:pt x="412" y="490"/>
                  </a:cubicBezTo>
                  <a:cubicBezTo>
                    <a:pt x="410" y="491"/>
                    <a:pt x="409" y="492"/>
                    <a:pt x="408" y="492"/>
                  </a:cubicBezTo>
                  <a:cubicBezTo>
                    <a:pt x="408" y="493"/>
                    <a:pt x="408" y="493"/>
                    <a:pt x="408" y="493"/>
                  </a:cubicBezTo>
                  <a:close/>
                  <a:moveTo>
                    <a:pt x="400" y="461"/>
                  </a:moveTo>
                  <a:cubicBezTo>
                    <a:pt x="400" y="458"/>
                    <a:pt x="399" y="455"/>
                    <a:pt x="399" y="452"/>
                  </a:cubicBezTo>
                  <a:cubicBezTo>
                    <a:pt x="400" y="452"/>
                    <a:pt x="401" y="451"/>
                    <a:pt x="402" y="451"/>
                  </a:cubicBezTo>
                  <a:cubicBezTo>
                    <a:pt x="402" y="454"/>
                    <a:pt x="402" y="457"/>
                    <a:pt x="402" y="460"/>
                  </a:cubicBezTo>
                  <a:cubicBezTo>
                    <a:pt x="402" y="460"/>
                    <a:pt x="401" y="461"/>
                    <a:pt x="401" y="461"/>
                  </a:cubicBezTo>
                  <a:cubicBezTo>
                    <a:pt x="401" y="461"/>
                    <a:pt x="401" y="461"/>
                    <a:pt x="400" y="461"/>
                  </a:cubicBezTo>
                  <a:close/>
                  <a:moveTo>
                    <a:pt x="376" y="418"/>
                  </a:moveTo>
                  <a:cubicBezTo>
                    <a:pt x="376" y="413"/>
                    <a:pt x="375" y="409"/>
                    <a:pt x="375" y="405"/>
                  </a:cubicBezTo>
                  <a:cubicBezTo>
                    <a:pt x="380" y="403"/>
                    <a:pt x="385" y="399"/>
                    <a:pt x="382" y="394"/>
                  </a:cubicBezTo>
                  <a:cubicBezTo>
                    <a:pt x="381" y="390"/>
                    <a:pt x="378" y="388"/>
                    <a:pt x="374" y="386"/>
                  </a:cubicBezTo>
                  <a:cubicBezTo>
                    <a:pt x="374" y="386"/>
                    <a:pt x="374" y="385"/>
                    <a:pt x="374" y="385"/>
                  </a:cubicBezTo>
                  <a:cubicBezTo>
                    <a:pt x="380" y="385"/>
                    <a:pt x="385" y="384"/>
                    <a:pt x="391" y="383"/>
                  </a:cubicBezTo>
                  <a:cubicBezTo>
                    <a:pt x="391" y="389"/>
                    <a:pt x="391" y="396"/>
                    <a:pt x="391" y="402"/>
                  </a:cubicBezTo>
                  <a:cubicBezTo>
                    <a:pt x="391" y="404"/>
                    <a:pt x="391" y="405"/>
                    <a:pt x="391" y="407"/>
                  </a:cubicBezTo>
                  <a:cubicBezTo>
                    <a:pt x="391" y="407"/>
                    <a:pt x="391" y="407"/>
                    <a:pt x="391" y="407"/>
                  </a:cubicBezTo>
                  <a:cubicBezTo>
                    <a:pt x="390" y="408"/>
                    <a:pt x="389" y="408"/>
                    <a:pt x="388" y="409"/>
                  </a:cubicBezTo>
                  <a:cubicBezTo>
                    <a:pt x="387" y="409"/>
                    <a:pt x="388" y="410"/>
                    <a:pt x="388" y="409"/>
                  </a:cubicBezTo>
                  <a:cubicBezTo>
                    <a:pt x="389" y="409"/>
                    <a:pt x="390" y="409"/>
                    <a:pt x="391" y="408"/>
                  </a:cubicBezTo>
                  <a:cubicBezTo>
                    <a:pt x="391" y="409"/>
                    <a:pt x="392" y="410"/>
                    <a:pt x="392" y="411"/>
                  </a:cubicBezTo>
                  <a:cubicBezTo>
                    <a:pt x="386" y="413"/>
                    <a:pt x="381" y="416"/>
                    <a:pt x="376" y="418"/>
                  </a:cubicBezTo>
                  <a:close/>
                  <a:moveTo>
                    <a:pt x="382" y="421"/>
                  </a:moveTo>
                  <a:cubicBezTo>
                    <a:pt x="381" y="421"/>
                    <a:pt x="380" y="422"/>
                    <a:pt x="378" y="423"/>
                  </a:cubicBezTo>
                  <a:cubicBezTo>
                    <a:pt x="379" y="422"/>
                    <a:pt x="379" y="422"/>
                    <a:pt x="379" y="421"/>
                  </a:cubicBezTo>
                  <a:cubicBezTo>
                    <a:pt x="380" y="421"/>
                    <a:pt x="381" y="421"/>
                    <a:pt x="382" y="421"/>
                  </a:cubicBezTo>
                  <a:close/>
                  <a:moveTo>
                    <a:pt x="373" y="386"/>
                  </a:moveTo>
                  <a:cubicBezTo>
                    <a:pt x="372" y="385"/>
                    <a:pt x="372" y="385"/>
                    <a:pt x="372" y="385"/>
                  </a:cubicBezTo>
                  <a:cubicBezTo>
                    <a:pt x="372" y="385"/>
                    <a:pt x="372" y="385"/>
                    <a:pt x="373" y="385"/>
                  </a:cubicBezTo>
                  <a:cubicBezTo>
                    <a:pt x="373" y="385"/>
                    <a:pt x="373" y="385"/>
                    <a:pt x="373" y="386"/>
                  </a:cubicBezTo>
                  <a:close/>
                  <a:moveTo>
                    <a:pt x="388" y="373"/>
                  </a:moveTo>
                  <a:cubicBezTo>
                    <a:pt x="390" y="373"/>
                    <a:pt x="390" y="371"/>
                    <a:pt x="390" y="370"/>
                  </a:cubicBezTo>
                  <a:cubicBezTo>
                    <a:pt x="385" y="363"/>
                    <a:pt x="379" y="360"/>
                    <a:pt x="372" y="357"/>
                  </a:cubicBezTo>
                  <a:cubicBezTo>
                    <a:pt x="372" y="357"/>
                    <a:pt x="372" y="356"/>
                    <a:pt x="372" y="355"/>
                  </a:cubicBezTo>
                  <a:cubicBezTo>
                    <a:pt x="376" y="355"/>
                    <a:pt x="380" y="354"/>
                    <a:pt x="385" y="352"/>
                  </a:cubicBezTo>
                  <a:cubicBezTo>
                    <a:pt x="387" y="353"/>
                    <a:pt x="389" y="353"/>
                    <a:pt x="391" y="353"/>
                  </a:cubicBezTo>
                  <a:cubicBezTo>
                    <a:pt x="391" y="360"/>
                    <a:pt x="391" y="368"/>
                    <a:pt x="391" y="376"/>
                  </a:cubicBezTo>
                  <a:cubicBezTo>
                    <a:pt x="385" y="377"/>
                    <a:pt x="379" y="379"/>
                    <a:pt x="374" y="380"/>
                  </a:cubicBezTo>
                  <a:cubicBezTo>
                    <a:pt x="373" y="378"/>
                    <a:pt x="373" y="376"/>
                    <a:pt x="373" y="374"/>
                  </a:cubicBezTo>
                  <a:cubicBezTo>
                    <a:pt x="378" y="374"/>
                    <a:pt x="383" y="373"/>
                    <a:pt x="388" y="373"/>
                  </a:cubicBezTo>
                  <a:close/>
                  <a:moveTo>
                    <a:pt x="373" y="370"/>
                  </a:moveTo>
                  <a:cubicBezTo>
                    <a:pt x="373" y="367"/>
                    <a:pt x="372" y="364"/>
                    <a:pt x="372" y="361"/>
                  </a:cubicBezTo>
                  <a:cubicBezTo>
                    <a:pt x="375" y="363"/>
                    <a:pt x="376" y="366"/>
                    <a:pt x="375" y="370"/>
                  </a:cubicBezTo>
                  <a:cubicBezTo>
                    <a:pt x="374" y="370"/>
                    <a:pt x="374" y="370"/>
                    <a:pt x="373" y="370"/>
                  </a:cubicBezTo>
                  <a:close/>
                  <a:moveTo>
                    <a:pt x="370" y="335"/>
                  </a:moveTo>
                  <a:cubicBezTo>
                    <a:pt x="370" y="334"/>
                    <a:pt x="369" y="334"/>
                    <a:pt x="369" y="335"/>
                  </a:cubicBezTo>
                  <a:cubicBezTo>
                    <a:pt x="369" y="336"/>
                    <a:pt x="369" y="338"/>
                    <a:pt x="369" y="339"/>
                  </a:cubicBezTo>
                  <a:cubicBezTo>
                    <a:pt x="366" y="338"/>
                    <a:pt x="363" y="337"/>
                    <a:pt x="359" y="336"/>
                  </a:cubicBezTo>
                  <a:cubicBezTo>
                    <a:pt x="359" y="333"/>
                    <a:pt x="359" y="330"/>
                    <a:pt x="359" y="327"/>
                  </a:cubicBezTo>
                  <a:cubicBezTo>
                    <a:pt x="363" y="327"/>
                    <a:pt x="368" y="327"/>
                    <a:pt x="372" y="327"/>
                  </a:cubicBezTo>
                  <a:cubicBezTo>
                    <a:pt x="377" y="326"/>
                    <a:pt x="382" y="325"/>
                    <a:pt x="387" y="324"/>
                  </a:cubicBezTo>
                  <a:cubicBezTo>
                    <a:pt x="388" y="330"/>
                    <a:pt x="389" y="337"/>
                    <a:pt x="390" y="343"/>
                  </a:cubicBezTo>
                  <a:cubicBezTo>
                    <a:pt x="386" y="343"/>
                    <a:pt x="383" y="343"/>
                    <a:pt x="380" y="343"/>
                  </a:cubicBezTo>
                  <a:cubicBezTo>
                    <a:pt x="377" y="342"/>
                    <a:pt x="374" y="341"/>
                    <a:pt x="371" y="340"/>
                  </a:cubicBezTo>
                  <a:cubicBezTo>
                    <a:pt x="371" y="338"/>
                    <a:pt x="370" y="336"/>
                    <a:pt x="370" y="335"/>
                  </a:cubicBezTo>
                  <a:close/>
                  <a:moveTo>
                    <a:pt x="359" y="287"/>
                  </a:moveTo>
                  <a:cubicBezTo>
                    <a:pt x="358" y="290"/>
                    <a:pt x="357" y="293"/>
                    <a:pt x="356" y="296"/>
                  </a:cubicBezTo>
                  <a:cubicBezTo>
                    <a:pt x="354" y="293"/>
                    <a:pt x="355" y="289"/>
                    <a:pt x="359" y="287"/>
                  </a:cubicBezTo>
                  <a:close/>
                  <a:moveTo>
                    <a:pt x="397" y="259"/>
                  </a:moveTo>
                  <a:cubicBezTo>
                    <a:pt x="397" y="261"/>
                    <a:pt x="397" y="263"/>
                    <a:pt x="397" y="265"/>
                  </a:cubicBezTo>
                  <a:cubicBezTo>
                    <a:pt x="397" y="266"/>
                    <a:pt x="397" y="267"/>
                    <a:pt x="397" y="268"/>
                  </a:cubicBezTo>
                  <a:cubicBezTo>
                    <a:pt x="397" y="268"/>
                    <a:pt x="397" y="268"/>
                    <a:pt x="397" y="268"/>
                  </a:cubicBezTo>
                  <a:cubicBezTo>
                    <a:pt x="397" y="266"/>
                    <a:pt x="397" y="263"/>
                    <a:pt x="397" y="261"/>
                  </a:cubicBezTo>
                  <a:cubicBezTo>
                    <a:pt x="397" y="260"/>
                    <a:pt x="397" y="260"/>
                    <a:pt x="397" y="259"/>
                  </a:cubicBezTo>
                  <a:close/>
                  <a:moveTo>
                    <a:pt x="413" y="257"/>
                  </a:moveTo>
                  <a:cubicBezTo>
                    <a:pt x="412" y="250"/>
                    <a:pt x="411" y="244"/>
                    <a:pt x="409" y="238"/>
                  </a:cubicBezTo>
                  <a:cubicBezTo>
                    <a:pt x="412" y="238"/>
                    <a:pt x="414" y="239"/>
                    <a:pt x="416" y="239"/>
                  </a:cubicBezTo>
                  <a:cubicBezTo>
                    <a:pt x="418" y="247"/>
                    <a:pt x="419" y="254"/>
                    <a:pt x="420" y="262"/>
                  </a:cubicBezTo>
                  <a:cubicBezTo>
                    <a:pt x="418" y="263"/>
                    <a:pt x="416" y="263"/>
                    <a:pt x="413" y="264"/>
                  </a:cubicBezTo>
                  <a:cubicBezTo>
                    <a:pt x="413" y="262"/>
                    <a:pt x="413" y="260"/>
                    <a:pt x="413" y="257"/>
                  </a:cubicBezTo>
                  <a:close/>
                  <a:moveTo>
                    <a:pt x="402" y="232"/>
                  </a:moveTo>
                  <a:cubicBezTo>
                    <a:pt x="402" y="232"/>
                    <a:pt x="402" y="232"/>
                    <a:pt x="402" y="232"/>
                  </a:cubicBezTo>
                  <a:cubicBezTo>
                    <a:pt x="402" y="232"/>
                    <a:pt x="402" y="232"/>
                    <a:pt x="402" y="232"/>
                  </a:cubicBezTo>
                  <a:cubicBezTo>
                    <a:pt x="402" y="232"/>
                    <a:pt x="402" y="232"/>
                    <a:pt x="402" y="232"/>
                  </a:cubicBezTo>
                  <a:cubicBezTo>
                    <a:pt x="402" y="232"/>
                    <a:pt x="402" y="232"/>
                    <a:pt x="402" y="232"/>
                  </a:cubicBezTo>
                  <a:close/>
                  <a:moveTo>
                    <a:pt x="407" y="231"/>
                  </a:moveTo>
                  <a:cubicBezTo>
                    <a:pt x="409" y="230"/>
                    <a:pt x="412" y="230"/>
                    <a:pt x="414" y="229"/>
                  </a:cubicBezTo>
                  <a:cubicBezTo>
                    <a:pt x="415" y="231"/>
                    <a:pt x="415" y="233"/>
                    <a:pt x="415" y="234"/>
                  </a:cubicBezTo>
                  <a:cubicBezTo>
                    <a:pt x="414" y="234"/>
                    <a:pt x="413" y="234"/>
                    <a:pt x="412" y="234"/>
                  </a:cubicBezTo>
                  <a:cubicBezTo>
                    <a:pt x="410" y="234"/>
                    <a:pt x="409" y="233"/>
                    <a:pt x="408" y="233"/>
                  </a:cubicBezTo>
                  <a:cubicBezTo>
                    <a:pt x="408" y="232"/>
                    <a:pt x="407" y="231"/>
                    <a:pt x="407" y="231"/>
                  </a:cubicBezTo>
                  <a:close/>
                  <a:moveTo>
                    <a:pt x="427" y="227"/>
                  </a:moveTo>
                  <a:cubicBezTo>
                    <a:pt x="428" y="230"/>
                    <a:pt x="428" y="232"/>
                    <a:pt x="429" y="234"/>
                  </a:cubicBezTo>
                  <a:cubicBezTo>
                    <a:pt x="429" y="232"/>
                    <a:pt x="428" y="230"/>
                    <a:pt x="427" y="227"/>
                  </a:cubicBezTo>
                  <a:cubicBezTo>
                    <a:pt x="428" y="227"/>
                    <a:pt x="429" y="227"/>
                    <a:pt x="430" y="226"/>
                  </a:cubicBezTo>
                  <a:cubicBezTo>
                    <a:pt x="430" y="230"/>
                    <a:pt x="431" y="233"/>
                    <a:pt x="431" y="237"/>
                  </a:cubicBezTo>
                  <a:cubicBezTo>
                    <a:pt x="430" y="236"/>
                    <a:pt x="430" y="236"/>
                    <a:pt x="430" y="236"/>
                  </a:cubicBezTo>
                  <a:cubicBezTo>
                    <a:pt x="430" y="236"/>
                    <a:pt x="429" y="235"/>
                    <a:pt x="429" y="234"/>
                  </a:cubicBezTo>
                  <a:cubicBezTo>
                    <a:pt x="429" y="235"/>
                    <a:pt x="430" y="236"/>
                    <a:pt x="430" y="236"/>
                  </a:cubicBezTo>
                  <a:cubicBezTo>
                    <a:pt x="425" y="236"/>
                    <a:pt x="421" y="235"/>
                    <a:pt x="417" y="235"/>
                  </a:cubicBezTo>
                  <a:cubicBezTo>
                    <a:pt x="416" y="233"/>
                    <a:pt x="416" y="231"/>
                    <a:pt x="415" y="229"/>
                  </a:cubicBezTo>
                  <a:cubicBezTo>
                    <a:pt x="419" y="229"/>
                    <a:pt x="423" y="228"/>
                    <a:pt x="427" y="227"/>
                  </a:cubicBezTo>
                  <a:close/>
                  <a:moveTo>
                    <a:pt x="480" y="518"/>
                  </a:moveTo>
                  <a:cubicBezTo>
                    <a:pt x="480" y="518"/>
                    <a:pt x="480" y="518"/>
                    <a:pt x="480" y="518"/>
                  </a:cubicBezTo>
                  <a:cubicBezTo>
                    <a:pt x="480" y="517"/>
                    <a:pt x="480" y="516"/>
                    <a:pt x="480" y="515"/>
                  </a:cubicBezTo>
                  <a:cubicBezTo>
                    <a:pt x="480" y="516"/>
                    <a:pt x="480" y="517"/>
                    <a:pt x="480" y="518"/>
                  </a:cubicBezTo>
                  <a:close/>
                  <a:moveTo>
                    <a:pt x="476" y="576"/>
                  </a:moveTo>
                  <a:cubicBezTo>
                    <a:pt x="476" y="577"/>
                    <a:pt x="475" y="577"/>
                    <a:pt x="475" y="577"/>
                  </a:cubicBezTo>
                  <a:cubicBezTo>
                    <a:pt x="473" y="582"/>
                    <a:pt x="472" y="588"/>
                    <a:pt x="470" y="593"/>
                  </a:cubicBezTo>
                  <a:cubicBezTo>
                    <a:pt x="467" y="591"/>
                    <a:pt x="464" y="590"/>
                    <a:pt x="461" y="589"/>
                  </a:cubicBezTo>
                  <a:cubicBezTo>
                    <a:pt x="461" y="588"/>
                    <a:pt x="461" y="588"/>
                    <a:pt x="461" y="587"/>
                  </a:cubicBezTo>
                  <a:cubicBezTo>
                    <a:pt x="461" y="586"/>
                    <a:pt x="460" y="586"/>
                    <a:pt x="460" y="587"/>
                  </a:cubicBezTo>
                  <a:cubicBezTo>
                    <a:pt x="460" y="588"/>
                    <a:pt x="460" y="588"/>
                    <a:pt x="460" y="589"/>
                  </a:cubicBezTo>
                  <a:cubicBezTo>
                    <a:pt x="456" y="587"/>
                    <a:pt x="452" y="586"/>
                    <a:pt x="447" y="586"/>
                  </a:cubicBezTo>
                  <a:cubicBezTo>
                    <a:pt x="447" y="585"/>
                    <a:pt x="447" y="584"/>
                    <a:pt x="447" y="583"/>
                  </a:cubicBezTo>
                  <a:cubicBezTo>
                    <a:pt x="450" y="582"/>
                    <a:pt x="452" y="582"/>
                    <a:pt x="454" y="581"/>
                  </a:cubicBezTo>
                  <a:cubicBezTo>
                    <a:pt x="461" y="580"/>
                    <a:pt x="469" y="577"/>
                    <a:pt x="476" y="574"/>
                  </a:cubicBezTo>
                  <a:cubicBezTo>
                    <a:pt x="476" y="575"/>
                    <a:pt x="476" y="576"/>
                    <a:pt x="476" y="576"/>
                  </a:cubicBezTo>
                  <a:close/>
                  <a:moveTo>
                    <a:pt x="462" y="593"/>
                  </a:moveTo>
                  <a:cubicBezTo>
                    <a:pt x="462" y="593"/>
                    <a:pt x="462" y="593"/>
                    <a:pt x="462" y="592"/>
                  </a:cubicBezTo>
                  <a:cubicBezTo>
                    <a:pt x="462" y="593"/>
                    <a:pt x="462" y="593"/>
                    <a:pt x="462" y="593"/>
                  </a:cubicBezTo>
                  <a:close/>
                  <a:moveTo>
                    <a:pt x="460" y="594"/>
                  </a:moveTo>
                  <a:cubicBezTo>
                    <a:pt x="460" y="593"/>
                    <a:pt x="460" y="593"/>
                    <a:pt x="460" y="593"/>
                  </a:cubicBezTo>
                  <a:cubicBezTo>
                    <a:pt x="460" y="593"/>
                    <a:pt x="460" y="592"/>
                    <a:pt x="460" y="592"/>
                  </a:cubicBezTo>
                  <a:cubicBezTo>
                    <a:pt x="460" y="592"/>
                    <a:pt x="460" y="592"/>
                    <a:pt x="460" y="592"/>
                  </a:cubicBezTo>
                  <a:cubicBezTo>
                    <a:pt x="460" y="592"/>
                    <a:pt x="460" y="593"/>
                    <a:pt x="460" y="593"/>
                  </a:cubicBezTo>
                  <a:cubicBezTo>
                    <a:pt x="460" y="594"/>
                    <a:pt x="460" y="594"/>
                    <a:pt x="460" y="594"/>
                  </a:cubicBezTo>
                  <a:close/>
                  <a:moveTo>
                    <a:pt x="417" y="544"/>
                  </a:moveTo>
                  <a:cubicBezTo>
                    <a:pt x="418" y="544"/>
                    <a:pt x="418" y="544"/>
                    <a:pt x="418" y="543"/>
                  </a:cubicBezTo>
                  <a:cubicBezTo>
                    <a:pt x="422" y="544"/>
                    <a:pt x="426" y="545"/>
                    <a:pt x="430" y="546"/>
                  </a:cubicBezTo>
                  <a:cubicBezTo>
                    <a:pt x="430" y="546"/>
                    <a:pt x="430" y="546"/>
                    <a:pt x="430" y="546"/>
                  </a:cubicBezTo>
                  <a:cubicBezTo>
                    <a:pt x="428" y="547"/>
                    <a:pt x="425" y="548"/>
                    <a:pt x="422" y="548"/>
                  </a:cubicBezTo>
                  <a:cubicBezTo>
                    <a:pt x="421" y="547"/>
                    <a:pt x="419" y="546"/>
                    <a:pt x="417" y="545"/>
                  </a:cubicBezTo>
                  <a:cubicBezTo>
                    <a:pt x="417" y="545"/>
                    <a:pt x="417" y="544"/>
                    <a:pt x="417" y="544"/>
                  </a:cubicBezTo>
                  <a:close/>
                  <a:moveTo>
                    <a:pt x="425" y="488"/>
                  </a:moveTo>
                  <a:cubicBezTo>
                    <a:pt x="427" y="487"/>
                    <a:pt x="428" y="487"/>
                    <a:pt x="430" y="486"/>
                  </a:cubicBezTo>
                  <a:cubicBezTo>
                    <a:pt x="429" y="487"/>
                    <a:pt x="429" y="489"/>
                    <a:pt x="428" y="490"/>
                  </a:cubicBezTo>
                  <a:cubicBezTo>
                    <a:pt x="427" y="490"/>
                    <a:pt x="426" y="490"/>
                    <a:pt x="425" y="490"/>
                  </a:cubicBezTo>
                  <a:cubicBezTo>
                    <a:pt x="425" y="489"/>
                    <a:pt x="425" y="489"/>
                    <a:pt x="425" y="488"/>
                  </a:cubicBezTo>
                  <a:close/>
                  <a:moveTo>
                    <a:pt x="422" y="491"/>
                  </a:moveTo>
                  <a:cubicBezTo>
                    <a:pt x="421" y="491"/>
                    <a:pt x="420" y="491"/>
                    <a:pt x="420" y="491"/>
                  </a:cubicBezTo>
                  <a:cubicBezTo>
                    <a:pt x="420" y="491"/>
                    <a:pt x="421" y="490"/>
                    <a:pt x="422" y="490"/>
                  </a:cubicBezTo>
                  <a:cubicBezTo>
                    <a:pt x="422" y="490"/>
                    <a:pt x="422" y="490"/>
                    <a:pt x="422" y="491"/>
                  </a:cubicBezTo>
                  <a:close/>
                  <a:moveTo>
                    <a:pt x="406" y="445"/>
                  </a:moveTo>
                  <a:cubicBezTo>
                    <a:pt x="407" y="442"/>
                    <a:pt x="407" y="440"/>
                    <a:pt x="407" y="438"/>
                  </a:cubicBezTo>
                  <a:cubicBezTo>
                    <a:pt x="408" y="439"/>
                    <a:pt x="409" y="439"/>
                    <a:pt x="411" y="440"/>
                  </a:cubicBezTo>
                  <a:cubicBezTo>
                    <a:pt x="411" y="441"/>
                    <a:pt x="411" y="442"/>
                    <a:pt x="411" y="444"/>
                  </a:cubicBezTo>
                  <a:cubicBezTo>
                    <a:pt x="410" y="444"/>
                    <a:pt x="408" y="444"/>
                    <a:pt x="406" y="445"/>
                  </a:cubicBezTo>
                  <a:close/>
                  <a:moveTo>
                    <a:pt x="381" y="347"/>
                  </a:moveTo>
                  <a:cubicBezTo>
                    <a:pt x="382" y="348"/>
                    <a:pt x="382" y="348"/>
                    <a:pt x="382" y="348"/>
                  </a:cubicBezTo>
                  <a:cubicBezTo>
                    <a:pt x="377" y="348"/>
                    <a:pt x="376" y="348"/>
                    <a:pt x="381" y="347"/>
                  </a:cubicBezTo>
                  <a:close/>
                  <a:moveTo>
                    <a:pt x="389" y="348"/>
                  </a:moveTo>
                  <a:cubicBezTo>
                    <a:pt x="389" y="348"/>
                    <a:pt x="389" y="348"/>
                    <a:pt x="389" y="348"/>
                  </a:cubicBezTo>
                  <a:cubicBezTo>
                    <a:pt x="389" y="347"/>
                    <a:pt x="388" y="347"/>
                    <a:pt x="388" y="347"/>
                  </a:cubicBezTo>
                  <a:cubicBezTo>
                    <a:pt x="388" y="347"/>
                    <a:pt x="389" y="347"/>
                    <a:pt x="389" y="347"/>
                  </a:cubicBezTo>
                  <a:cubicBezTo>
                    <a:pt x="389" y="347"/>
                    <a:pt x="390" y="347"/>
                    <a:pt x="390" y="347"/>
                  </a:cubicBezTo>
                  <a:cubicBezTo>
                    <a:pt x="390" y="347"/>
                    <a:pt x="390" y="348"/>
                    <a:pt x="390" y="348"/>
                  </a:cubicBezTo>
                  <a:cubicBezTo>
                    <a:pt x="390" y="348"/>
                    <a:pt x="390" y="348"/>
                    <a:pt x="389" y="348"/>
                  </a:cubicBezTo>
                  <a:close/>
                  <a:moveTo>
                    <a:pt x="377" y="309"/>
                  </a:moveTo>
                  <a:cubicBezTo>
                    <a:pt x="379" y="309"/>
                    <a:pt x="381" y="309"/>
                    <a:pt x="384" y="308"/>
                  </a:cubicBezTo>
                  <a:cubicBezTo>
                    <a:pt x="384" y="309"/>
                    <a:pt x="384" y="309"/>
                    <a:pt x="384" y="309"/>
                  </a:cubicBezTo>
                  <a:cubicBezTo>
                    <a:pt x="382" y="309"/>
                    <a:pt x="379" y="309"/>
                    <a:pt x="377" y="309"/>
                  </a:cubicBezTo>
                  <a:close/>
                  <a:moveTo>
                    <a:pt x="393" y="319"/>
                  </a:moveTo>
                  <a:cubicBezTo>
                    <a:pt x="392" y="318"/>
                    <a:pt x="391" y="318"/>
                    <a:pt x="390" y="317"/>
                  </a:cubicBezTo>
                  <a:cubicBezTo>
                    <a:pt x="392" y="317"/>
                    <a:pt x="393" y="316"/>
                    <a:pt x="395" y="316"/>
                  </a:cubicBezTo>
                  <a:cubicBezTo>
                    <a:pt x="396" y="325"/>
                    <a:pt x="397" y="335"/>
                    <a:pt x="398" y="344"/>
                  </a:cubicBezTo>
                  <a:cubicBezTo>
                    <a:pt x="396" y="344"/>
                    <a:pt x="394" y="344"/>
                    <a:pt x="392" y="344"/>
                  </a:cubicBezTo>
                  <a:cubicBezTo>
                    <a:pt x="392" y="339"/>
                    <a:pt x="392" y="334"/>
                    <a:pt x="392" y="329"/>
                  </a:cubicBezTo>
                  <a:cubicBezTo>
                    <a:pt x="392" y="329"/>
                    <a:pt x="391" y="329"/>
                    <a:pt x="391" y="329"/>
                  </a:cubicBezTo>
                  <a:cubicBezTo>
                    <a:pt x="391" y="332"/>
                    <a:pt x="391" y="336"/>
                    <a:pt x="391" y="339"/>
                  </a:cubicBezTo>
                  <a:cubicBezTo>
                    <a:pt x="390" y="334"/>
                    <a:pt x="389" y="328"/>
                    <a:pt x="388" y="323"/>
                  </a:cubicBezTo>
                  <a:cubicBezTo>
                    <a:pt x="390" y="323"/>
                    <a:pt x="391" y="322"/>
                    <a:pt x="392" y="322"/>
                  </a:cubicBezTo>
                  <a:cubicBezTo>
                    <a:pt x="393" y="321"/>
                    <a:pt x="394" y="320"/>
                    <a:pt x="393" y="319"/>
                  </a:cubicBezTo>
                  <a:close/>
                  <a:moveTo>
                    <a:pt x="459" y="237"/>
                  </a:moveTo>
                  <a:cubicBezTo>
                    <a:pt x="460" y="237"/>
                    <a:pt x="462" y="237"/>
                    <a:pt x="464" y="237"/>
                  </a:cubicBezTo>
                  <a:cubicBezTo>
                    <a:pt x="462" y="237"/>
                    <a:pt x="460" y="237"/>
                    <a:pt x="459" y="237"/>
                  </a:cubicBezTo>
                  <a:cubicBezTo>
                    <a:pt x="459" y="237"/>
                    <a:pt x="459" y="237"/>
                    <a:pt x="459" y="237"/>
                  </a:cubicBezTo>
                  <a:close/>
                  <a:moveTo>
                    <a:pt x="501" y="323"/>
                  </a:moveTo>
                  <a:cubicBezTo>
                    <a:pt x="501" y="324"/>
                    <a:pt x="500" y="324"/>
                    <a:pt x="499" y="325"/>
                  </a:cubicBezTo>
                  <a:cubicBezTo>
                    <a:pt x="497" y="328"/>
                    <a:pt x="493" y="331"/>
                    <a:pt x="490" y="333"/>
                  </a:cubicBezTo>
                  <a:cubicBezTo>
                    <a:pt x="489" y="329"/>
                    <a:pt x="488" y="325"/>
                    <a:pt x="487" y="321"/>
                  </a:cubicBezTo>
                  <a:cubicBezTo>
                    <a:pt x="492" y="320"/>
                    <a:pt x="497" y="318"/>
                    <a:pt x="501" y="317"/>
                  </a:cubicBezTo>
                  <a:cubicBezTo>
                    <a:pt x="501" y="319"/>
                    <a:pt x="501" y="321"/>
                    <a:pt x="501" y="323"/>
                  </a:cubicBezTo>
                  <a:close/>
                  <a:moveTo>
                    <a:pt x="486" y="336"/>
                  </a:moveTo>
                  <a:cubicBezTo>
                    <a:pt x="485" y="336"/>
                    <a:pt x="484" y="337"/>
                    <a:pt x="483" y="338"/>
                  </a:cubicBezTo>
                  <a:cubicBezTo>
                    <a:pt x="482" y="333"/>
                    <a:pt x="482" y="328"/>
                    <a:pt x="481" y="323"/>
                  </a:cubicBezTo>
                  <a:cubicBezTo>
                    <a:pt x="482" y="323"/>
                    <a:pt x="482" y="322"/>
                    <a:pt x="483" y="322"/>
                  </a:cubicBezTo>
                  <a:cubicBezTo>
                    <a:pt x="483" y="322"/>
                    <a:pt x="483" y="322"/>
                    <a:pt x="483" y="322"/>
                  </a:cubicBezTo>
                  <a:cubicBezTo>
                    <a:pt x="484" y="327"/>
                    <a:pt x="485" y="331"/>
                    <a:pt x="486" y="336"/>
                  </a:cubicBezTo>
                  <a:close/>
                  <a:moveTo>
                    <a:pt x="488" y="342"/>
                  </a:moveTo>
                  <a:cubicBezTo>
                    <a:pt x="488" y="343"/>
                    <a:pt x="488" y="343"/>
                    <a:pt x="488" y="344"/>
                  </a:cubicBezTo>
                  <a:cubicBezTo>
                    <a:pt x="487" y="345"/>
                    <a:pt x="486" y="345"/>
                    <a:pt x="485" y="346"/>
                  </a:cubicBezTo>
                  <a:cubicBezTo>
                    <a:pt x="484" y="344"/>
                    <a:pt x="484" y="343"/>
                    <a:pt x="484" y="342"/>
                  </a:cubicBezTo>
                  <a:cubicBezTo>
                    <a:pt x="484" y="342"/>
                    <a:pt x="484" y="341"/>
                    <a:pt x="484" y="341"/>
                  </a:cubicBezTo>
                  <a:cubicBezTo>
                    <a:pt x="485" y="341"/>
                    <a:pt x="486" y="340"/>
                    <a:pt x="487" y="339"/>
                  </a:cubicBezTo>
                  <a:cubicBezTo>
                    <a:pt x="487" y="340"/>
                    <a:pt x="488" y="341"/>
                    <a:pt x="488" y="342"/>
                  </a:cubicBezTo>
                  <a:close/>
                  <a:moveTo>
                    <a:pt x="513" y="450"/>
                  </a:moveTo>
                  <a:cubicBezTo>
                    <a:pt x="513" y="450"/>
                    <a:pt x="513" y="450"/>
                    <a:pt x="513" y="450"/>
                  </a:cubicBezTo>
                  <a:cubicBezTo>
                    <a:pt x="512" y="451"/>
                    <a:pt x="511" y="451"/>
                    <a:pt x="511" y="451"/>
                  </a:cubicBezTo>
                  <a:cubicBezTo>
                    <a:pt x="511" y="450"/>
                    <a:pt x="510" y="448"/>
                    <a:pt x="510" y="447"/>
                  </a:cubicBezTo>
                  <a:cubicBezTo>
                    <a:pt x="511" y="447"/>
                    <a:pt x="512" y="447"/>
                    <a:pt x="513" y="447"/>
                  </a:cubicBezTo>
                  <a:cubicBezTo>
                    <a:pt x="513" y="448"/>
                    <a:pt x="513" y="449"/>
                    <a:pt x="513" y="450"/>
                  </a:cubicBezTo>
                  <a:close/>
                  <a:moveTo>
                    <a:pt x="508" y="465"/>
                  </a:moveTo>
                  <a:cubicBezTo>
                    <a:pt x="504" y="467"/>
                    <a:pt x="500" y="468"/>
                    <a:pt x="496" y="470"/>
                  </a:cubicBezTo>
                  <a:cubicBezTo>
                    <a:pt x="497" y="468"/>
                    <a:pt x="497" y="466"/>
                    <a:pt x="498" y="463"/>
                  </a:cubicBezTo>
                  <a:cubicBezTo>
                    <a:pt x="501" y="462"/>
                    <a:pt x="504" y="461"/>
                    <a:pt x="507" y="459"/>
                  </a:cubicBezTo>
                  <a:cubicBezTo>
                    <a:pt x="507" y="460"/>
                    <a:pt x="507" y="461"/>
                    <a:pt x="508" y="461"/>
                  </a:cubicBezTo>
                  <a:cubicBezTo>
                    <a:pt x="508" y="463"/>
                    <a:pt x="508" y="464"/>
                    <a:pt x="508" y="465"/>
                  </a:cubicBezTo>
                  <a:close/>
                  <a:moveTo>
                    <a:pt x="467" y="552"/>
                  </a:moveTo>
                  <a:cubicBezTo>
                    <a:pt x="467" y="552"/>
                    <a:pt x="467" y="554"/>
                    <a:pt x="466" y="557"/>
                  </a:cubicBezTo>
                  <a:cubicBezTo>
                    <a:pt x="466" y="557"/>
                    <a:pt x="466" y="557"/>
                    <a:pt x="466" y="557"/>
                  </a:cubicBezTo>
                  <a:cubicBezTo>
                    <a:pt x="465" y="557"/>
                    <a:pt x="465" y="557"/>
                    <a:pt x="464" y="557"/>
                  </a:cubicBezTo>
                  <a:cubicBezTo>
                    <a:pt x="464" y="555"/>
                    <a:pt x="464" y="554"/>
                    <a:pt x="464" y="553"/>
                  </a:cubicBezTo>
                  <a:cubicBezTo>
                    <a:pt x="464" y="553"/>
                    <a:pt x="464" y="552"/>
                    <a:pt x="464" y="552"/>
                  </a:cubicBezTo>
                  <a:cubicBezTo>
                    <a:pt x="464" y="551"/>
                    <a:pt x="464" y="551"/>
                    <a:pt x="464" y="550"/>
                  </a:cubicBezTo>
                  <a:cubicBezTo>
                    <a:pt x="465" y="550"/>
                    <a:pt x="467" y="550"/>
                    <a:pt x="468" y="549"/>
                  </a:cubicBezTo>
                  <a:cubicBezTo>
                    <a:pt x="468" y="550"/>
                    <a:pt x="467" y="551"/>
                    <a:pt x="467" y="552"/>
                  </a:cubicBezTo>
                  <a:close/>
                  <a:moveTo>
                    <a:pt x="466" y="560"/>
                  </a:moveTo>
                  <a:cubicBezTo>
                    <a:pt x="465" y="563"/>
                    <a:pt x="465" y="565"/>
                    <a:pt x="465" y="563"/>
                  </a:cubicBezTo>
                  <a:cubicBezTo>
                    <a:pt x="465" y="562"/>
                    <a:pt x="465" y="561"/>
                    <a:pt x="465" y="561"/>
                  </a:cubicBezTo>
                  <a:cubicBezTo>
                    <a:pt x="465" y="560"/>
                    <a:pt x="466" y="560"/>
                    <a:pt x="466" y="560"/>
                  </a:cubicBezTo>
                  <a:close/>
                  <a:moveTo>
                    <a:pt x="430" y="581"/>
                  </a:moveTo>
                  <a:cubicBezTo>
                    <a:pt x="431" y="577"/>
                    <a:pt x="431" y="573"/>
                    <a:pt x="431" y="569"/>
                  </a:cubicBezTo>
                  <a:cubicBezTo>
                    <a:pt x="433" y="569"/>
                    <a:pt x="435" y="569"/>
                    <a:pt x="436" y="570"/>
                  </a:cubicBezTo>
                  <a:cubicBezTo>
                    <a:pt x="436" y="574"/>
                    <a:pt x="437" y="577"/>
                    <a:pt x="437" y="581"/>
                  </a:cubicBezTo>
                  <a:cubicBezTo>
                    <a:pt x="435" y="581"/>
                    <a:pt x="433" y="581"/>
                    <a:pt x="431" y="581"/>
                  </a:cubicBezTo>
                  <a:cubicBezTo>
                    <a:pt x="430" y="581"/>
                    <a:pt x="430" y="581"/>
                    <a:pt x="430" y="581"/>
                  </a:cubicBezTo>
                  <a:close/>
                  <a:moveTo>
                    <a:pt x="409" y="430"/>
                  </a:moveTo>
                  <a:cubicBezTo>
                    <a:pt x="409" y="430"/>
                    <a:pt x="409" y="430"/>
                    <a:pt x="409" y="430"/>
                  </a:cubicBezTo>
                  <a:cubicBezTo>
                    <a:pt x="409" y="430"/>
                    <a:pt x="409" y="429"/>
                    <a:pt x="409" y="429"/>
                  </a:cubicBezTo>
                  <a:cubicBezTo>
                    <a:pt x="409" y="429"/>
                    <a:pt x="409" y="430"/>
                    <a:pt x="409" y="430"/>
                  </a:cubicBezTo>
                  <a:close/>
                  <a:moveTo>
                    <a:pt x="410" y="434"/>
                  </a:moveTo>
                  <a:cubicBezTo>
                    <a:pt x="410" y="434"/>
                    <a:pt x="410" y="435"/>
                    <a:pt x="410" y="435"/>
                  </a:cubicBezTo>
                  <a:cubicBezTo>
                    <a:pt x="410" y="435"/>
                    <a:pt x="409" y="435"/>
                    <a:pt x="409" y="435"/>
                  </a:cubicBezTo>
                  <a:cubicBezTo>
                    <a:pt x="409" y="434"/>
                    <a:pt x="410" y="434"/>
                    <a:pt x="410" y="434"/>
                  </a:cubicBezTo>
                  <a:close/>
                  <a:moveTo>
                    <a:pt x="414" y="427"/>
                  </a:moveTo>
                  <a:cubicBezTo>
                    <a:pt x="415" y="426"/>
                    <a:pt x="417" y="425"/>
                    <a:pt x="419" y="424"/>
                  </a:cubicBezTo>
                  <a:cubicBezTo>
                    <a:pt x="420" y="428"/>
                    <a:pt x="420" y="432"/>
                    <a:pt x="420" y="437"/>
                  </a:cubicBezTo>
                  <a:cubicBezTo>
                    <a:pt x="418" y="437"/>
                    <a:pt x="417" y="436"/>
                    <a:pt x="415" y="436"/>
                  </a:cubicBezTo>
                  <a:cubicBezTo>
                    <a:pt x="415" y="433"/>
                    <a:pt x="414" y="430"/>
                    <a:pt x="414" y="427"/>
                  </a:cubicBezTo>
                  <a:close/>
                  <a:moveTo>
                    <a:pt x="408" y="393"/>
                  </a:moveTo>
                  <a:cubicBezTo>
                    <a:pt x="408" y="389"/>
                    <a:pt x="408" y="386"/>
                    <a:pt x="407" y="382"/>
                  </a:cubicBezTo>
                  <a:cubicBezTo>
                    <a:pt x="407" y="382"/>
                    <a:pt x="407" y="381"/>
                    <a:pt x="407" y="381"/>
                  </a:cubicBezTo>
                  <a:cubicBezTo>
                    <a:pt x="411" y="381"/>
                    <a:pt x="414" y="380"/>
                    <a:pt x="418" y="380"/>
                  </a:cubicBezTo>
                  <a:cubicBezTo>
                    <a:pt x="418" y="382"/>
                    <a:pt x="418" y="384"/>
                    <a:pt x="418" y="385"/>
                  </a:cubicBezTo>
                  <a:cubicBezTo>
                    <a:pt x="415" y="387"/>
                    <a:pt x="412" y="390"/>
                    <a:pt x="408" y="393"/>
                  </a:cubicBezTo>
                  <a:close/>
                  <a:moveTo>
                    <a:pt x="394" y="375"/>
                  </a:moveTo>
                  <a:cubicBezTo>
                    <a:pt x="394" y="368"/>
                    <a:pt x="393" y="360"/>
                    <a:pt x="393" y="353"/>
                  </a:cubicBezTo>
                  <a:cubicBezTo>
                    <a:pt x="395" y="353"/>
                    <a:pt x="397" y="352"/>
                    <a:pt x="399" y="352"/>
                  </a:cubicBezTo>
                  <a:cubicBezTo>
                    <a:pt x="399" y="355"/>
                    <a:pt x="400" y="357"/>
                    <a:pt x="400" y="359"/>
                  </a:cubicBezTo>
                  <a:cubicBezTo>
                    <a:pt x="401" y="364"/>
                    <a:pt x="401" y="368"/>
                    <a:pt x="402" y="373"/>
                  </a:cubicBezTo>
                  <a:cubicBezTo>
                    <a:pt x="399" y="374"/>
                    <a:pt x="396" y="374"/>
                    <a:pt x="394" y="375"/>
                  </a:cubicBezTo>
                  <a:close/>
                  <a:moveTo>
                    <a:pt x="392" y="347"/>
                  </a:moveTo>
                  <a:cubicBezTo>
                    <a:pt x="393" y="347"/>
                    <a:pt x="394" y="347"/>
                    <a:pt x="395" y="347"/>
                  </a:cubicBezTo>
                  <a:cubicBezTo>
                    <a:pt x="394" y="348"/>
                    <a:pt x="393" y="348"/>
                    <a:pt x="392" y="348"/>
                  </a:cubicBezTo>
                  <a:cubicBezTo>
                    <a:pt x="392" y="348"/>
                    <a:pt x="392" y="347"/>
                    <a:pt x="392" y="347"/>
                  </a:cubicBezTo>
                  <a:close/>
                  <a:moveTo>
                    <a:pt x="419" y="323"/>
                  </a:moveTo>
                  <a:cubicBezTo>
                    <a:pt x="419" y="320"/>
                    <a:pt x="418" y="318"/>
                    <a:pt x="418" y="315"/>
                  </a:cubicBezTo>
                  <a:cubicBezTo>
                    <a:pt x="420" y="315"/>
                    <a:pt x="422" y="315"/>
                    <a:pt x="424" y="315"/>
                  </a:cubicBezTo>
                  <a:cubicBezTo>
                    <a:pt x="424" y="323"/>
                    <a:pt x="424" y="331"/>
                    <a:pt x="424" y="339"/>
                  </a:cubicBezTo>
                  <a:cubicBezTo>
                    <a:pt x="423" y="339"/>
                    <a:pt x="421" y="340"/>
                    <a:pt x="420" y="340"/>
                  </a:cubicBezTo>
                  <a:cubicBezTo>
                    <a:pt x="419" y="335"/>
                    <a:pt x="419" y="329"/>
                    <a:pt x="419" y="323"/>
                  </a:cubicBezTo>
                  <a:close/>
                  <a:moveTo>
                    <a:pt x="418" y="309"/>
                  </a:moveTo>
                  <a:cubicBezTo>
                    <a:pt x="420" y="309"/>
                    <a:pt x="422" y="308"/>
                    <a:pt x="424" y="307"/>
                  </a:cubicBezTo>
                  <a:cubicBezTo>
                    <a:pt x="424" y="308"/>
                    <a:pt x="424" y="310"/>
                    <a:pt x="424" y="311"/>
                  </a:cubicBezTo>
                  <a:cubicBezTo>
                    <a:pt x="422" y="311"/>
                    <a:pt x="420" y="311"/>
                    <a:pt x="418" y="311"/>
                  </a:cubicBezTo>
                  <a:cubicBezTo>
                    <a:pt x="418" y="310"/>
                    <a:pt x="418" y="310"/>
                    <a:pt x="418" y="309"/>
                  </a:cubicBezTo>
                  <a:close/>
                  <a:moveTo>
                    <a:pt x="438" y="293"/>
                  </a:moveTo>
                  <a:cubicBezTo>
                    <a:pt x="437" y="288"/>
                    <a:pt x="437" y="282"/>
                    <a:pt x="437" y="277"/>
                  </a:cubicBezTo>
                  <a:cubicBezTo>
                    <a:pt x="438" y="277"/>
                    <a:pt x="438" y="277"/>
                    <a:pt x="439" y="277"/>
                  </a:cubicBezTo>
                  <a:cubicBezTo>
                    <a:pt x="440" y="282"/>
                    <a:pt x="441" y="287"/>
                    <a:pt x="442" y="292"/>
                  </a:cubicBezTo>
                  <a:cubicBezTo>
                    <a:pt x="440" y="293"/>
                    <a:pt x="439" y="293"/>
                    <a:pt x="438" y="294"/>
                  </a:cubicBezTo>
                  <a:cubicBezTo>
                    <a:pt x="438" y="294"/>
                    <a:pt x="438" y="293"/>
                    <a:pt x="438" y="293"/>
                  </a:cubicBezTo>
                  <a:close/>
                  <a:moveTo>
                    <a:pt x="459" y="241"/>
                  </a:moveTo>
                  <a:cubicBezTo>
                    <a:pt x="461" y="241"/>
                    <a:pt x="464" y="241"/>
                    <a:pt x="466" y="240"/>
                  </a:cubicBezTo>
                  <a:cubicBezTo>
                    <a:pt x="464" y="242"/>
                    <a:pt x="462" y="243"/>
                    <a:pt x="459" y="244"/>
                  </a:cubicBezTo>
                  <a:cubicBezTo>
                    <a:pt x="459" y="243"/>
                    <a:pt x="459" y="242"/>
                    <a:pt x="459" y="241"/>
                  </a:cubicBezTo>
                  <a:close/>
                  <a:moveTo>
                    <a:pt x="489" y="349"/>
                  </a:moveTo>
                  <a:cubicBezTo>
                    <a:pt x="489" y="350"/>
                    <a:pt x="487" y="351"/>
                    <a:pt x="486" y="352"/>
                  </a:cubicBezTo>
                  <a:cubicBezTo>
                    <a:pt x="486" y="351"/>
                    <a:pt x="485" y="351"/>
                    <a:pt x="485" y="350"/>
                  </a:cubicBezTo>
                  <a:cubicBezTo>
                    <a:pt x="487" y="349"/>
                    <a:pt x="488" y="349"/>
                    <a:pt x="489" y="348"/>
                  </a:cubicBezTo>
                  <a:cubicBezTo>
                    <a:pt x="489" y="349"/>
                    <a:pt x="489" y="349"/>
                    <a:pt x="489" y="349"/>
                  </a:cubicBezTo>
                  <a:close/>
                  <a:moveTo>
                    <a:pt x="493" y="465"/>
                  </a:moveTo>
                  <a:cubicBezTo>
                    <a:pt x="494" y="465"/>
                    <a:pt x="494" y="465"/>
                    <a:pt x="494" y="465"/>
                  </a:cubicBezTo>
                  <a:cubicBezTo>
                    <a:pt x="493" y="468"/>
                    <a:pt x="493" y="467"/>
                    <a:pt x="493" y="465"/>
                  </a:cubicBezTo>
                  <a:close/>
                  <a:moveTo>
                    <a:pt x="494" y="460"/>
                  </a:moveTo>
                  <a:cubicBezTo>
                    <a:pt x="494" y="458"/>
                    <a:pt x="494" y="456"/>
                    <a:pt x="494" y="456"/>
                  </a:cubicBezTo>
                  <a:cubicBezTo>
                    <a:pt x="494" y="454"/>
                    <a:pt x="494" y="453"/>
                    <a:pt x="494" y="451"/>
                  </a:cubicBezTo>
                  <a:cubicBezTo>
                    <a:pt x="495" y="451"/>
                    <a:pt x="495" y="451"/>
                    <a:pt x="496" y="450"/>
                  </a:cubicBezTo>
                  <a:cubicBezTo>
                    <a:pt x="496" y="453"/>
                    <a:pt x="496" y="456"/>
                    <a:pt x="495" y="459"/>
                  </a:cubicBezTo>
                  <a:cubicBezTo>
                    <a:pt x="495" y="460"/>
                    <a:pt x="494" y="460"/>
                    <a:pt x="494" y="460"/>
                  </a:cubicBezTo>
                  <a:close/>
                  <a:moveTo>
                    <a:pt x="470" y="468"/>
                  </a:moveTo>
                  <a:cubicBezTo>
                    <a:pt x="470" y="465"/>
                    <a:pt x="470" y="462"/>
                    <a:pt x="470" y="459"/>
                  </a:cubicBezTo>
                  <a:cubicBezTo>
                    <a:pt x="471" y="458"/>
                    <a:pt x="473" y="458"/>
                    <a:pt x="474" y="457"/>
                  </a:cubicBezTo>
                  <a:cubicBezTo>
                    <a:pt x="474" y="457"/>
                    <a:pt x="474" y="458"/>
                    <a:pt x="474" y="458"/>
                  </a:cubicBezTo>
                  <a:cubicBezTo>
                    <a:pt x="474" y="459"/>
                    <a:pt x="476" y="460"/>
                    <a:pt x="476" y="458"/>
                  </a:cubicBezTo>
                  <a:cubicBezTo>
                    <a:pt x="476" y="458"/>
                    <a:pt x="476" y="457"/>
                    <a:pt x="477" y="456"/>
                  </a:cubicBezTo>
                  <a:cubicBezTo>
                    <a:pt x="479" y="456"/>
                    <a:pt x="481" y="455"/>
                    <a:pt x="483" y="454"/>
                  </a:cubicBezTo>
                  <a:cubicBezTo>
                    <a:pt x="483" y="457"/>
                    <a:pt x="484" y="460"/>
                    <a:pt x="484" y="464"/>
                  </a:cubicBezTo>
                  <a:cubicBezTo>
                    <a:pt x="479" y="465"/>
                    <a:pt x="475" y="466"/>
                    <a:pt x="470" y="468"/>
                  </a:cubicBezTo>
                  <a:close/>
                  <a:moveTo>
                    <a:pt x="463" y="515"/>
                  </a:moveTo>
                  <a:cubicBezTo>
                    <a:pt x="463" y="516"/>
                    <a:pt x="463" y="516"/>
                    <a:pt x="463" y="517"/>
                  </a:cubicBezTo>
                  <a:cubicBezTo>
                    <a:pt x="461" y="517"/>
                    <a:pt x="460" y="517"/>
                    <a:pt x="458" y="516"/>
                  </a:cubicBezTo>
                  <a:cubicBezTo>
                    <a:pt x="460" y="516"/>
                    <a:pt x="461" y="515"/>
                    <a:pt x="463" y="515"/>
                  </a:cubicBezTo>
                  <a:close/>
                  <a:moveTo>
                    <a:pt x="457" y="275"/>
                  </a:moveTo>
                  <a:cubicBezTo>
                    <a:pt x="457" y="278"/>
                    <a:pt x="457" y="280"/>
                    <a:pt x="458" y="283"/>
                  </a:cubicBezTo>
                  <a:cubicBezTo>
                    <a:pt x="457" y="283"/>
                    <a:pt x="456" y="284"/>
                    <a:pt x="456" y="284"/>
                  </a:cubicBezTo>
                  <a:cubicBezTo>
                    <a:pt x="451" y="287"/>
                    <a:pt x="446" y="290"/>
                    <a:pt x="442" y="292"/>
                  </a:cubicBezTo>
                  <a:cubicBezTo>
                    <a:pt x="441" y="287"/>
                    <a:pt x="440" y="282"/>
                    <a:pt x="439" y="277"/>
                  </a:cubicBezTo>
                  <a:cubicBezTo>
                    <a:pt x="445" y="276"/>
                    <a:pt x="451" y="276"/>
                    <a:pt x="457" y="275"/>
                  </a:cubicBezTo>
                  <a:close/>
                  <a:moveTo>
                    <a:pt x="462" y="280"/>
                  </a:moveTo>
                  <a:cubicBezTo>
                    <a:pt x="462" y="280"/>
                    <a:pt x="461" y="281"/>
                    <a:pt x="460" y="281"/>
                  </a:cubicBezTo>
                  <a:cubicBezTo>
                    <a:pt x="460" y="280"/>
                    <a:pt x="460" y="279"/>
                    <a:pt x="460" y="278"/>
                  </a:cubicBezTo>
                  <a:cubicBezTo>
                    <a:pt x="460" y="278"/>
                    <a:pt x="460" y="278"/>
                    <a:pt x="460" y="278"/>
                  </a:cubicBezTo>
                  <a:cubicBezTo>
                    <a:pt x="461" y="278"/>
                    <a:pt x="461" y="278"/>
                    <a:pt x="462" y="278"/>
                  </a:cubicBezTo>
                  <a:cubicBezTo>
                    <a:pt x="462" y="279"/>
                    <a:pt x="462" y="279"/>
                    <a:pt x="462" y="280"/>
                  </a:cubicBezTo>
                  <a:close/>
                  <a:moveTo>
                    <a:pt x="465" y="277"/>
                  </a:moveTo>
                  <a:cubicBezTo>
                    <a:pt x="466" y="277"/>
                    <a:pt x="467" y="277"/>
                    <a:pt x="467" y="277"/>
                  </a:cubicBezTo>
                  <a:cubicBezTo>
                    <a:pt x="467" y="278"/>
                    <a:pt x="466" y="278"/>
                    <a:pt x="466" y="278"/>
                  </a:cubicBezTo>
                  <a:cubicBezTo>
                    <a:pt x="466" y="278"/>
                    <a:pt x="465" y="278"/>
                    <a:pt x="465" y="277"/>
                  </a:cubicBezTo>
                  <a:close/>
                  <a:moveTo>
                    <a:pt x="486" y="387"/>
                  </a:moveTo>
                  <a:cubicBezTo>
                    <a:pt x="486" y="389"/>
                    <a:pt x="486" y="390"/>
                    <a:pt x="486" y="392"/>
                  </a:cubicBezTo>
                  <a:cubicBezTo>
                    <a:pt x="485" y="393"/>
                    <a:pt x="485" y="393"/>
                    <a:pt x="484" y="394"/>
                  </a:cubicBezTo>
                  <a:cubicBezTo>
                    <a:pt x="484" y="392"/>
                    <a:pt x="484" y="390"/>
                    <a:pt x="484" y="388"/>
                  </a:cubicBezTo>
                  <a:cubicBezTo>
                    <a:pt x="484" y="388"/>
                    <a:pt x="485" y="387"/>
                    <a:pt x="486" y="387"/>
                  </a:cubicBezTo>
                  <a:close/>
                  <a:moveTo>
                    <a:pt x="443" y="408"/>
                  </a:moveTo>
                  <a:cubicBezTo>
                    <a:pt x="443" y="407"/>
                    <a:pt x="443" y="406"/>
                    <a:pt x="443" y="405"/>
                  </a:cubicBezTo>
                  <a:cubicBezTo>
                    <a:pt x="444" y="405"/>
                    <a:pt x="444" y="405"/>
                    <a:pt x="444" y="405"/>
                  </a:cubicBezTo>
                  <a:cubicBezTo>
                    <a:pt x="444" y="406"/>
                    <a:pt x="444" y="406"/>
                    <a:pt x="444" y="407"/>
                  </a:cubicBezTo>
                  <a:cubicBezTo>
                    <a:pt x="444" y="407"/>
                    <a:pt x="444" y="408"/>
                    <a:pt x="443" y="408"/>
                  </a:cubicBezTo>
                  <a:close/>
                  <a:moveTo>
                    <a:pt x="473" y="319"/>
                  </a:moveTo>
                  <a:cubicBezTo>
                    <a:pt x="473" y="319"/>
                    <a:pt x="473" y="319"/>
                    <a:pt x="473" y="319"/>
                  </a:cubicBezTo>
                  <a:cubicBezTo>
                    <a:pt x="472" y="320"/>
                    <a:pt x="471" y="320"/>
                    <a:pt x="470" y="320"/>
                  </a:cubicBezTo>
                  <a:cubicBezTo>
                    <a:pt x="471" y="320"/>
                    <a:pt x="472" y="319"/>
                    <a:pt x="473" y="319"/>
                  </a:cubicBezTo>
                  <a:close/>
                  <a:moveTo>
                    <a:pt x="471" y="313"/>
                  </a:moveTo>
                  <a:cubicBezTo>
                    <a:pt x="469" y="315"/>
                    <a:pt x="467" y="316"/>
                    <a:pt x="466" y="317"/>
                  </a:cubicBezTo>
                  <a:cubicBezTo>
                    <a:pt x="465" y="318"/>
                    <a:pt x="463" y="318"/>
                    <a:pt x="462" y="319"/>
                  </a:cubicBezTo>
                  <a:cubicBezTo>
                    <a:pt x="462" y="317"/>
                    <a:pt x="462" y="316"/>
                    <a:pt x="462" y="314"/>
                  </a:cubicBezTo>
                  <a:cubicBezTo>
                    <a:pt x="465" y="314"/>
                    <a:pt x="468" y="313"/>
                    <a:pt x="471" y="313"/>
                  </a:cubicBezTo>
                  <a:cubicBezTo>
                    <a:pt x="471" y="313"/>
                    <a:pt x="471" y="313"/>
                    <a:pt x="471" y="313"/>
                  </a:cubicBezTo>
                  <a:close/>
                  <a:moveTo>
                    <a:pt x="463" y="324"/>
                  </a:moveTo>
                  <a:cubicBezTo>
                    <a:pt x="467" y="324"/>
                    <a:pt x="470" y="324"/>
                    <a:pt x="474" y="324"/>
                  </a:cubicBezTo>
                  <a:cubicBezTo>
                    <a:pt x="475" y="327"/>
                    <a:pt x="476" y="330"/>
                    <a:pt x="477" y="334"/>
                  </a:cubicBezTo>
                  <a:cubicBezTo>
                    <a:pt x="477" y="336"/>
                    <a:pt x="477" y="339"/>
                    <a:pt x="477" y="341"/>
                  </a:cubicBezTo>
                  <a:cubicBezTo>
                    <a:pt x="473" y="344"/>
                    <a:pt x="468" y="346"/>
                    <a:pt x="464" y="349"/>
                  </a:cubicBezTo>
                  <a:cubicBezTo>
                    <a:pt x="464" y="348"/>
                    <a:pt x="464" y="347"/>
                    <a:pt x="464" y="346"/>
                  </a:cubicBezTo>
                  <a:cubicBezTo>
                    <a:pt x="466" y="345"/>
                    <a:pt x="468" y="343"/>
                    <a:pt x="471" y="342"/>
                  </a:cubicBezTo>
                  <a:cubicBezTo>
                    <a:pt x="473" y="340"/>
                    <a:pt x="471" y="337"/>
                    <a:pt x="469" y="338"/>
                  </a:cubicBezTo>
                  <a:cubicBezTo>
                    <a:pt x="467" y="339"/>
                    <a:pt x="465" y="340"/>
                    <a:pt x="464" y="340"/>
                  </a:cubicBezTo>
                  <a:cubicBezTo>
                    <a:pt x="463" y="335"/>
                    <a:pt x="463" y="330"/>
                    <a:pt x="463" y="324"/>
                  </a:cubicBezTo>
                  <a:cubicBezTo>
                    <a:pt x="463" y="324"/>
                    <a:pt x="463" y="324"/>
                    <a:pt x="463" y="324"/>
                  </a:cubicBezTo>
                  <a:close/>
                  <a:moveTo>
                    <a:pt x="476" y="358"/>
                  </a:moveTo>
                  <a:cubicBezTo>
                    <a:pt x="473" y="361"/>
                    <a:pt x="469" y="363"/>
                    <a:pt x="465" y="366"/>
                  </a:cubicBezTo>
                  <a:cubicBezTo>
                    <a:pt x="465" y="363"/>
                    <a:pt x="465" y="359"/>
                    <a:pt x="465" y="356"/>
                  </a:cubicBezTo>
                  <a:cubicBezTo>
                    <a:pt x="469" y="355"/>
                    <a:pt x="473" y="354"/>
                    <a:pt x="478" y="353"/>
                  </a:cubicBezTo>
                  <a:cubicBezTo>
                    <a:pt x="478" y="354"/>
                    <a:pt x="478" y="356"/>
                    <a:pt x="478" y="357"/>
                  </a:cubicBezTo>
                  <a:cubicBezTo>
                    <a:pt x="477" y="357"/>
                    <a:pt x="476" y="358"/>
                    <a:pt x="476" y="358"/>
                  </a:cubicBezTo>
                  <a:close/>
                  <a:moveTo>
                    <a:pt x="478" y="362"/>
                  </a:moveTo>
                  <a:cubicBezTo>
                    <a:pt x="478" y="364"/>
                    <a:pt x="478" y="365"/>
                    <a:pt x="478" y="366"/>
                  </a:cubicBezTo>
                  <a:cubicBezTo>
                    <a:pt x="477" y="366"/>
                    <a:pt x="476" y="367"/>
                    <a:pt x="474" y="367"/>
                  </a:cubicBezTo>
                  <a:cubicBezTo>
                    <a:pt x="472" y="368"/>
                    <a:pt x="475" y="365"/>
                    <a:pt x="478" y="362"/>
                  </a:cubicBezTo>
                  <a:close/>
                  <a:moveTo>
                    <a:pt x="460" y="348"/>
                  </a:moveTo>
                  <a:cubicBezTo>
                    <a:pt x="461" y="348"/>
                    <a:pt x="461" y="348"/>
                    <a:pt x="462" y="347"/>
                  </a:cubicBezTo>
                  <a:cubicBezTo>
                    <a:pt x="462" y="349"/>
                    <a:pt x="462" y="350"/>
                    <a:pt x="462" y="351"/>
                  </a:cubicBezTo>
                  <a:cubicBezTo>
                    <a:pt x="461" y="351"/>
                    <a:pt x="461" y="352"/>
                    <a:pt x="461" y="352"/>
                  </a:cubicBezTo>
                  <a:cubicBezTo>
                    <a:pt x="461" y="351"/>
                    <a:pt x="460" y="349"/>
                    <a:pt x="460" y="348"/>
                  </a:cubicBezTo>
                  <a:close/>
                  <a:moveTo>
                    <a:pt x="462" y="373"/>
                  </a:moveTo>
                  <a:cubicBezTo>
                    <a:pt x="462" y="373"/>
                    <a:pt x="462" y="373"/>
                    <a:pt x="462" y="373"/>
                  </a:cubicBezTo>
                  <a:cubicBezTo>
                    <a:pt x="463" y="373"/>
                    <a:pt x="463" y="373"/>
                    <a:pt x="463" y="373"/>
                  </a:cubicBezTo>
                  <a:cubicBezTo>
                    <a:pt x="463" y="378"/>
                    <a:pt x="463" y="383"/>
                    <a:pt x="464" y="388"/>
                  </a:cubicBezTo>
                  <a:cubicBezTo>
                    <a:pt x="463" y="388"/>
                    <a:pt x="463" y="388"/>
                    <a:pt x="462" y="388"/>
                  </a:cubicBezTo>
                  <a:cubicBezTo>
                    <a:pt x="462" y="383"/>
                    <a:pt x="462" y="378"/>
                    <a:pt x="462" y="373"/>
                  </a:cubicBezTo>
                  <a:close/>
                  <a:moveTo>
                    <a:pt x="461" y="369"/>
                  </a:moveTo>
                  <a:cubicBezTo>
                    <a:pt x="461" y="365"/>
                    <a:pt x="461" y="361"/>
                    <a:pt x="461" y="357"/>
                  </a:cubicBezTo>
                  <a:cubicBezTo>
                    <a:pt x="461" y="357"/>
                    <a:pt x="462" y="357"/>
                    <a:pt x="462" y="356"/>
                  </a:cubicBezTo>
                  <a:cubicBezTo>
                    <a:pt x="462" y="360"/>
                    <a:pt x="463" y="364"/>
                    <a:pt x="463" y="368"/>
                  </a:cubicBezTo>
                  <a:cubicBezTo>
                    <a:pt x="462" y="368"/>
                    <a:pt x="462" y="368"/>
                    <a:pt x="461" y="369"/>
                  </a:cubicBezTo>
                  <a:close/>
                  <a:moveTo>
                    <a:pt x="472" y="350"/>
                  </a:moveTo>
                  <a:cubicBezTo>
                    <a:pt x="469" y="352"/>
                    <a:pt x="473" y="349"/>
                    <a:pt x="477" y="346"/>
                  </a:cubicBezTo>
                  <a:cubicBezTo>
                    <a:pt x="477" y="347"/>
                    <a:pt x="477" y="347"/>
                    <a:pt x="477" y="348"/>
                  </a:cubicBezTo>
                  <a:cubicBezTo>
                    <a:pt x="476" y="349"/>
                    <a:pt x="474" y="350"/>
                    <a:pt x="472" y="350"/>
                  </a:cubicBezTo>
                  <a:close/>
                  <a:moveTo>
                    <a:pt x="461" y="341"/>
                  </a:moveTo>
                  <a:cubicBezTo>
                    <a:pt x="461" y="341"/>
                    <a:pt x="460" y="342"/>
                    <a:pt x="460" y="342"/>
                  </a:cubicBezTo>
                  <a:cubicBezTo>
                    <a:pt x="460" y="339"/>
                    <a:pt x="460" y="336"/>
                    <a:pt x="459" y="333"/>
                  </a:cubicBezTo>
                  <a:cubicBezTo>
                    <a:pt x="459" y="332"/>
                    <a:pt x="458" y="332"/>
                    <a:pt x="458" y="333"/>
                  </a:cubicBezTo>
                  <a:cubicBezTo>
                    <a:pt x="458" y="336"/>
                    <a:pt x="458" y="339"/>
                    <a:pt x="458" y="342"/>
                  </a:cubicBezTo>
                  <a:cubicBezTo>
                    <a:pt x="455" y="343"/>
                    <a:pt x="451" y="344"/>
                    <a:pt x="448" y="345"/>
                  </a:cubicBezTo>
                  <a:cubicBezTo>
                    <a:pt x="448" y="341"/>
                    <a:pt x="447" y="337"/>
                    <a:pt x="447" y="334"/>
                  </a:cubicBezTo>
                  <a:cubicBezTo>
                    <a:pt x="452" y="331"/>
                    <a:pt x="456" y="328"/>
                    <a:pt x="460" y="326"/>
                  </a:cubicBezTo>
                  <a:cubicBezTo>
                    <a:pt x="461" y="331"/>
                    <a:pt x="461" y="336"/>
                    <a:pt x="461" y="341"/>
                  </a:cubicBezTo>
                  <a:close/>
                  <a:moveTo>
                    <a:pt x="429" y="385"/>
                  </a:moveTo>
                  <a:cubicBezTo>
                    <a:pt x="430" y="385"/>
                    <a:pt x="430" y="384"/>
                    <a:pt x="431" y="384"/>
                  </a:cubicBezTo>
                  <a:cubicBezTo>
                    <a:pt x="434" y="383"/>
                    <a:pt x="436" y="382"/>
                    <a:pt x="439" y="382"/>
                  </a:cubicBezTo>
                  <a:cubicBezTo>
                    <a:pt x="439" y="388"/>
                    <a:pt x="439" y="394"/>
                    <a:pt x="440" y="400"/>
                  </a:cubicBezTo>
                  <a:cubicBezTo>
                    <a:pt x="436" y="400"/>
                    <a:pt x="433" y="400"/>
                    <a:pt x="429" y="400"/>
                  </a:cubicBezTo>
                  <a:cubicBezTo>
                    <a:pt x="429" y="395"/>
                    <a:pt x="429" y="390"/>
                    <a:pt x="429" y="385"/>
                  </a:cubicBezTo>
                  <a:close/>
                  <a:moveTo>
                    <a:pt x="432" y="378"/>
                  </a:moveTo>
                  <a:cubicBezTo>
                    <a:pt x="433" y="379"/>
                    <a:pt x="434" y="379"/>
                    <a:pt x="434" y="379"/>
                  </a:cubicBezTo>
                  <a:cubicBezTo>
                    <a:pt x="433" y="380"/>
                    <a:pt x="431" y="380"/>
                    <a:pt x="429" y="381"/>
                  </a:cubicBezTo>
                  <a:cubicBezTo>
                    <a:pt x="429" y="380"/>
                    <a:pt x="429" y="379"/>
                    <a:pt x="429" y="379"/>
                  </a:cubicBezTo>
                  <a:cubicBezTo>
                    <a:pt x="430" y="379"/>
                    <a:pt x="431" y="379"/>
                    <a:pt x="432" y="378"/>
                  </a:cubicBezTo>
                  <a:close/>
                  <a:moveTo>
                    <a:pt x="429" y="375"/>
                  </a:moveTo>
                  <a:cubicBezTo>
                    <a:pt x="429" y="372"/>
                    <a:pt x="429" y="369"/>
                    <a:pt x="430" y="366"/>
                  </a:cubicBezTo>
                  <a:cubicBezTo>
                    <a:pt x="432" y="364"/>
                    <a:pt x="435" y="363"/>
                    <a:pt x="438" y="361"/>
                  </a:cubicBezTo>
                  <a:cubicBezTo>
                    <a:pt x="438" y="366"/>
                    <a:pt x="439" y="370"/>
                    <a:pt x="439" y="374"/>
                  </a:cubicBezTo>
                  <a:cubicBezTo>
                    <a:pt x="436" y="374"/>
                    <a:pt x="432" y="375"/>
                    <a:pt x="429" y="375"/>
                  </a:cubicBezTo>
                  <a:close/>
                  <a:moveTo>
                    <a:pt x="443" y="397"/>
                  </a:moveTo>
                  <a:cubicBezTo>
                    <a:pt x="443" y="398"/>
                    <a:pt x="443" y="399"/>
                    <a:pt x="444" y="400"/>
                  </a:cubicBezTo>
                  <a:cubicBezTo>
                    <a:pt x="444" y="400"/>
                    <a:pt x="443" y="400"/>
                    <a:pt x="443" y="400"/>
                  </a:cubicBezTo>
                  <a:cubicBezTo>
                    <a:pt x="443" y="399"/>
                    <a:pt x="443" y="398"/>
                    <a:pt x="443" y="397"/>
                  </a:cubicBezTo>
                  <a:close/>
                  <a:moveTo>
                    <a:pt x="445" y="379"/>
                  </a:moveTo>
                  <a:cubicBezTo>
                    <a:pt x="446" y="379"/>
                    <a:pt x="447" y="379"/>
                    <a:pt x="448" y="379"/>
                  </a:cubicBezTo>
                  <a:cubicBezTo>
                    <a:pt x="448" y="386"/>
                    <a:pt x="448" y="393"/>
                    <a:pt x="448" y="400"/>
                  </a:cubicBezTo>
                  <a:cubicBezTo>
                    <a:pt x="448" y="400"/>
                    <a:pt x="448" y="400"/>
                    <a:pt x="447" y="400"/>
                  </a:cubicBezTo>
                  <a:cubicBezTo>
                    <a:pt x="447" y="393"/>
                    <a:pt x="446" y="386"/>
                    <a:pt x="445" y="379"/>
                  </a:cubicBezTo>
                  <a:close/>
                  <a:moveTo>
                    <a:pt x="448" y="374"/>
                  </a:moveTo>
                  <a:cubicBezTo>
                    <a:pt x="447" y="374"/>
                    <a:pt x="446" y="374"/>
                    <a:pt x="445" y="374"/>
                  </a:cubicBezTo>
                  <a:cubicBezTo>
                    <a:pt x="444" y="369"/>
                    <a:pt x="444" y="364"/>
                    <a:pt x="443" y="358"/>
                  </a:cubicBezTo>
                  <a:cubicBezTo>
                    <a:pt x="445" y="358"/>
                    <a:pt x="446" y="357"/>
                    <a:pt x="447" y="356"/>
                  </a:cubicBezTo>
                  <a:cubicBezTo>
                    <a:pt x="447" y="362"/>
                    <a:pt x="447" y="368"/>
                    <a:pt x="448" y="374"/>
                  </a:cubicBezTo>
                  <a:close/>
                  <a:moveTo>
                    <a:pt x="443" y="354"/>
                  </a:moveTo>
                  <a:cubicBezTo>
                    <a:pt x="443" y="352"/>
                    <a:pt x="443" y="351"/>
                    <a:pt x="443" y="350"/>
                  </a:cubicBezTo>
                  <a:cubicBezTo>
                    <a:pt x="443" y="350"/>
                    <a:pt x="444" y="350"/>
                    <a:pt x="445" y="349"/>
                  </a:cubicBezTo>
                  <a:cubicBezTo>
                    <a:pt x="446" y="349"/>
                    <a:pt x="446" y="349"/>
                    <a:pt x="447" y="349"/>
                  </a:cubicBezTo>
                  <a:cubicBezTo>
                    <a:pt x="447" y="350"/>
                    <a:pt x="447" y="351"/>
                    <a:pt x="447" y="351"/>
                  </a:cubicBezTo>
                  <a:cubicBezTo>
                    <a:pt x="446" y="352"/>
                    <a:pt x="444" y="353"/>
                    <a:pt x="443" y="354"/>
                  </a:cubicBezTo>
                  <a:close/>
                  <a:moveTo>
                    <a:pt x="448" y="349"/>
                  </a:moveTo>
                  <a:cubicBezTo>
                    <a:pt x="450" y="349"/>
                    <a:pt x="451" y="349"/>
                    <a:pt x="452" y="348"/>
                  </a:cubicBezTo>
                  <a:cubicBezTo>
                    <a:pt x="451" y="349"/>
                    <a:pt x="450" y="350"/>
                    <a:pt x="448" y="350"/>
                  </a:cubicBezTo>
                  <a:cubicBezTo>
                    <a:pt x="448" y="350"/>
                    <a:pt x="448" y="349"/>
                    <a:pt x="448" y="349"/>
                  </a:cubicBezTo>
                  <a:close/>
                  <a:moveTo>
                    <a:pt x="447" y="345"/>
                  </a:moveTo>
                  <a:cubicBezTo>
                    <a:pt x="445" y="345"/>
                    <a:pt x="444" y="345"/>
                    <a:pt x="442" y="345"/>
                  </a:cubicBezTo>
                  <a:cubicBezTo>
                    <a:pt x="442" y="342"/>
                    <a:pt x="442" y="340"/>
                    <a:pt x="441" y="337"/>
                  </a:cubicBezTo>
                  <a:cubicBezTo>
                    <a:pt x="443" y="336"/>
                    <a:pt x="444" y="335"/>
                    <a:pt x="446" y="334"/>
                  </a:cubicBezTo>
                  <a:cubicBezTo>
                    <a:pt x="446" y="338"/>
                    <a:pt x="446" y="341"/>
                    <a:pt x="447" y="345"/>
                  </a:cubicBezTo>
                  <a:close/>
                  <a:moveTo>
                    <a:pt x="437" y="346"/>
                  </a:moveTo>
                  <a:cubicBezTo>
                    <a:pt x="436" y="346"/>
                    <a:pt x="434" y="346"/>
                    <a:pt x="432" y="346"/>
                  </a:cubicBezTo>
                  <a:cubicBezTo>
                    <a:pt x="432" y="344"/>
                    <a:pt x="432" y="343"/>
                    <a:pt x="432" y="342"/>
                  </a:cubicBezTo>
                  <a:cubicBezTo>
                    <a:pt x="434" y="341"/>
                    <a:pt x="436" y="340"/>
                    <a:pt x="437" y="339"/>
                  </a:cubicBezTo>
                  <a:cubicBezTo>
                    <a:pt x="437" y="341"/>
                    <a:pt x="437" y="343"/>
                    <a:pt x="437" y="346"/>
                  </a:cubicBezTo>
                  <a:close/>
                  <a:moveTo>
                    <a:pt x="438" y="350"/>
                  </a:moveTo>
                  <a:cubicBezTo>
                    <a:pt x="438" y="351"/>
                    <a:pt x="438" y="352"/>
                    <a:pt x="438" y="354"/>
                  </a:cubicBezTo>
                  <a:cubicBezTo>
                    <a:pt x="438" y="355"/>
                    <a:pt x="438" y="355"/>
                    <a:pt x="438" y="356"/>
                  </a:cubicBezTo>
                  <a:cubicBezTo>
                    <a:pt x="438" y="357"/>
                    <a:pt x="437" y="357"/>
                    <a:pt x="437" y="357"/>
                  </a:cubicBezTo>
                  <a:cubicBezTo>
                    <a:pt x="435" y="358"/>
                    <a:pt x="432" y="360"/>
                    <a:pt x="430" y="361"/>
                  </a:cubicBezTo>
                  <a:cubicBezTo>
                    <a:pt x="430" y="357"/>
                    <a:pt x="430" y="354"/>
                    <a:pt x="431" y="350"/>
                  </a:cubicBezTo>
                  <a:cubicBezTo>
                    <a:pt x="433" y="350"/>
                    <a:pt x="435" y="350"/>
                    <a:pt x="438" y="350"/>
                  </a:cubicBezTo>
                  <a:close/>
                  <a:moveTo>
                    <a:pt x="428" y="362"/>
                  </a:moveTo>
                  <a:cubicBezTo>
                    <a:pt x="428" y="362"/>
                    <a:pt x="427" y="362"/>
                    <a:pt x="427" y="362"/>
                  </a:cubicBezTo>
                  <a:cubicBezTo>
                    <a:pt x="427" y="358"/>
                    <a:pt x="427" y="354"/>
                    <a:pt x="427" y="350"/>
                  </a:cubicBezTo>
                  <a:cubicBezTo>
                    <a:pt x="428" y="350"/>
                    <a:pt x="429" y="350"/>
                    <a:pt x="429" y="350"/>
                  </a:cubicBezTo>
                  <a:cubicBezTo>
                    <a:pt x="429" y="354"/>
                    <a:pt x="429" y="358"/>
                    <a:pt x="428" y="362"/>
                  </a:cubicBezTo>
                  <a:close/>
                  <a:moveTo>
                    <a:pt x="428" y="366"/>
                  </a:moveTo>
                  <a:cubicBezTo>
                    <a:pt x="428" y="369"/>
                    <a:pt x="428" y="372"/>
                    <a:pt x="428" y="375"/>
                  </a:cubicBezTo>
                  <a:cubicBezTo>
                    <a:pt x="427" y="375"/>
                    <a:pt x="427" y="375"/>
                    <a:pt x="427" y="375"/>
                  </a:cubicBezTo>
                  <a:cubicBezTo>
                    <a:pt x="427" y="372"/>
                    <a:pt x="427" y="370"/>
                    <a:pt x="427" y="367"/>
                  </a:cubicBezTo>
                  <a:cubicBezTo>
                    <a:pt x="427" y="367"/>
                    <a:pt x="428" y="367"/>
                    <a:pt x="428" y="366"/>
                  </a:cubicBezTo>
                  <a:close/>
                  <a:moveTo>
                    <a:pt x="427" y="379"/>
                  </a:moveTo>
                  <a:cubicBezTo>
                    <a:pt x="427" y="380"/>
                    <a:pt x="427" y="381"/>
                    <a:pt x="427" y="381"/>
                  </a:cubicBezTo>
                  <a:cubicBezTo>
                    <a:pt x="427" y="381"/>
                    <a:pt x="427" y="381"/>
                    <a:pt x="427" y="381"/>
                  </a:cubicBezTo>
                  <a:cubicBezTo>
                    <a:pt x="427" y="381"/>
                    <a:pt x="427" y="380"/>
                    <a:pt x="427" y="379"/>
                  </a:cubicBezTo>
                  <a:cubicBezTo>
                    <a:pt x="427" y="379"/>
                    <a:pt x="427" y="379"/>
                    <a:pt x="427" y="379"/>
                  </a:cubicBezTo>
                  <a:close/>
                  <a:moveTo>
                    <a:pt x="427" y="385"/>
                  </a:moveTo>
                  <a:cubicBezTo>
                    <a:pt x="427" y="390"/>
                    <a:pt x="427" y="395"/>
                    <a:pt x="428" y="400"/>
                  </a:cubicBezTo>
                  <a:cubicBezTo>
                    <a:pt x="427" y="400"/>
                    <a:pt x="427" y="400"/>
                    <a:pt x="427" y="400"/>
                  </a:cubicBezTo>
                  <a:cubicBezTo>
                    <a:pt x="427" y="395"/>
                    <a:pt x="427" y="390"/>
                    <a:pt x="427" y="385"/>
                  </a:cubicBezTo>
                  <a:cubicBezTo>
                    <a:pt x="427" y="385"/>
                    <a:pt x="427" y="385"/>
                    <a:pt x="427" y="385"/>
                  </a:cubicBezTo>
                  <a:close/>
                  <a:moveTo>
                    <a:pt x="427" y="404"/>
                  </a:moveTo>
                  <a:cubicBezTo>
                    <a:pt x="427" y="404"/>
                    <a:pt x="427" y="404"/>
                    <a:pt x="428" y="404"/>
                  </a:cubicBezTo>
                  <a:cubicBezTo>
                    <a:pt x="428" y="408"/>
                    <a:pt x="428" y="413"/>
                    <a:pt x="428" y="417"/>
                  </a:cubicBezTo>
                  <a:cubicBezTo>
                    <a:pt x="428" y="417"/>
                    <a:pt x="427" y="418"/>
                    <a:pt x="426" y="418"/>
                  </a:cubicBezTo>
                  <a:cubicBezTo>
                    <a:pt x="426" y="413"/>
                    <a:pt x="426" y="409"/>
                    <a:pt x="427" y="404"/>
                  </a:cubicBezTo>
                  <a:close/>
                  <a:moveTo>
                    <a:pt x="430" y="404"/>
                  </a:moveTo>
                  <a:cubicBezTo>
                    <a:pt x="433" y="405"/>
                    <a:pt x="436" y="405"/>
                    <a:pt x="440" y="405"/>
                  </a:cubicBezTo>
                  <a:cubicBezTo>
                    <a:pt x="440" y="407"/>
                    <a:pt x="440" y="409"/>
                    <a:pt x="440" y="411"/>
                  </a:cubicBezTo>
                  <a:cubicBezTo>
                    <a:pt x="437" y="413"/>
                    <a:pt x="434" y="414"/>
                    <a:pt x="430" y="416"/>
                  </a:cubicBezTo>
                  <a:cubicBezTo>
                    <a:pt x="430" y="412"/>
                    <a:pt x="430" y="408"/>
                    <a:pt x="430" y="404"/>
                  </a:cubicBezTo>
                  <a:close/>
                  <a:moveTo>
                    <a:pt x="448" y="408"/>
                  </a:moveTo>
                  <a:cubicBezTo>
                    <a:pt x="449" y="410"/>
                    <a:pt x="449" y="411"/>
                    <a:pt x="449" y="413"/>
                  </a:cubicBezTo>
                  <a:cubicBezTo>
                    <a:pt x="448" y="411"/>
                    <a:pt x="448" y="410"/>
                    <a:pt x="448" y="408"/>
                  </a:cubicBezTo>
                  <a:cubicBezTo>
                    <a:pt x="448" y="408"/>
                    <a:pt x="448" y="408"/>
                    <a:pt x="448" y="408"/>
                  </a:cubicBezTo>
                  <a:close/>
                  <a:moveTo>
                    <a:pt x="451" y="436"/>
                  </a:moveTo>
                  <a:cubicBezTo>
                    <a:pt x="451" y="436"/>
                    <a:pt x="451" y="436"/>
                    <a:pt x="451" y="436"/>
                  </a:cubicBezTo>
                  <a:cubicBezTo>
                    <a:pt x="451" y="434"/>
                    <a:pt x="450" y="432"/>
                    <a:pt x="450" y="429"/>
                  </a:cubicBezTo>
                  <a:cubicBezTo>
                    <a:pt x="450" y="429"/>
                    <a:pt x="450" y="429"/>
                    <a:pt x="450" y="429"/>
                  </a:cubicBezTo>
                  <a:cubicBezTo>
                    <a:pt x="450" y="421"/>
                    <a:pt x="450" y="414"/>
                    <a:pt x="450" y="406"/>
                  </a:cubicBezTo>
                  <a:cubicBezTo>
                    <a:pt x="451" y="405"/>
                    <a:pt x="452" y="404"/>
                    <a:pt x="453" y="403"/>
                  </a:cubicBezTo>
                  <a:cubicBezTo>
                    <a:pt x="454" y="402"/>
                    <a:pt x="453" y="400"/>
                    <a:pt x="451" y="400"/>
                  </a:cubicBezTo>
                  <a:cubicBezTo>
                    <a:pt x="451" y="400"/>
                    <a:pt x="451" y="400"/>
                    <a:pt x="450" y="400"/>
                  </a:cubicBezTo>
                  <a:cubicBezTo>
                    <a:pt x="450" y="385"/>
                    <a:pt x="450" y="370"/>
                    <a:pt x="449" y="355"/>
                  </a:cubicBezTo>
                  <a:cubicBezTo>
                    <a:pt x="452" y="353"/>
                    <a:pt x="455" y="351"/>
                    <a:pt x="459" y="349"/>
                  </a:cubicBezTo>
                  <a:cubicBezTo>
                    <a:pt x="459" y="351"/>
                    <a:pt x="459" y="352"/>
                    <a:pt x="459" y="353"/>
                  </a:cubicBezTo>
                  <a:cubicBezTo>
                    <a:pt x="458" y="354"/>
                    <a:pt x="458" y="355"/>
                    <a:pt x="459" y="356"/>
                  </a:cubicBezTo>
                  <a:cubicBezTo>
                    <a:pt x="459" y="381"/>
                    <a:pt x="459" y="407"/>
                    <a:pt x="459" y="432"/>
                  </a:cubicBezTo>
                  <a:cubicBezTo>
                    <a:pt x="456" y="433"/>
                    <a:pt x="453" y="435"/>
                    <a:pt x="451" y="436"/>
                  </a:cubicBezTo>
                  <a:close/>
                  <a:moveTo>
                    <a:pt x="462" y="393"/>
                  </a:moveTo>
                  <a:cubicBezTo>
                    <a:pt x="462" y="393"/>
                    <a:pt x="463" y="393"/>
                    <a:pt x="463" y="393"/>
                  </a:cubicBezTo>
                  <a:cubicBezTo>
                    <a:pt x="463" y="393"/>
                    <a:pt x="464" y="393"/>
                    <a:pt x="464" y="393"/>
                  </a:cubicBezTo>
                  <a:cubicBezTo>
                    <a:pt x="465" y="405"/>
                    <a:pt x="465" y="417"/>
                    <a:pt x="465" y="429"/>
                  </a:cubicBezTo>
                  <a:cubicBezTo>
                    <a:pt x="464" y="429"/>
                    <a:pt x="464" y="429"/>
                    <a:pt x="463" y="430"/>
                  </a:cubicBezTo>
                  <a:cubicBezTo>
                    <a:pt x="463" y="418"/>
                    <a:pt x="463" y="405"/>
                    <a:pt x="462" y="393"/>
                  </a:cubicBezTo>
                  <a:close/>
                  <a:moveTo>
                    <a:pt x="466" y="437"/>
                  </a:moveTo>
                  <a:cubicBezTo>
                    <a:pt x="466" y="442"/>
                    <a:pt x="466" y="448"/>
                    <a:pt x="466" y="453"/>
                  </a:cubicBezTo>
                  <a:cubicBezTo>
                    <a:pt x="465" y="453"/>
                    <a:pt x="464" y="454"/>
                    <a:pt x="463" y="454"/>
                  </a:cubicBezTo>
                  <a:cubicBezTo>
                    <a:pt x="463" y="449"/>
                    <a:pt x="463" y="444"/>
                    <a:pt x="463" y="438"/>
                  </a:cubicBezTo>
                  <a:cubicBezTo>
                    <a:pt x="464" y="438"/>
                    <a:pt x="465" y="438"/>
                    <a:pt x="466" y="437"/>
                  </a:cubicBezTo>
                  <a:close/>
                  <a:moveTo>
                    <a:pt x="469" y="436"/>
                  </a:moveTo>
                  <a:cubicBezTo>
                    <a:pt x="472" y="435"/>
                    <a:pt x="474" y="434"/>
                    <a:pt x="476" y="433"/>
                  </a:cubicBezTo>
                  <a:cubicBezTo>
                    <a:pt x="476" y="433"/>
                    <a:pt x="477" y="433"/>
                    <a:pt x="477" y="433"/>
                  </a:cubicBezTo>
                  <a:cubicBezTo>
                    <a:pt x="476" y="439"/>
                    <a:pt x="476" y="444"/>
                    <a:pt x="475" y="449"/>
                  </a:cubicBezTo>
                  <a:cubicBezTo>
                    <a:pt x="473" y="450"/>
                    <a:pt x="471" y="451"/>
                    <a:pt x="470" y="451"/>
                  </a:cubicBezTo>
                  <a:cubicBezTo>
                    <a:pt x="470" y="446"/>
                    <a:pt x="469" y="441"/>
                    <a:pt x="469" y="436"/>
                  </a:cubicBezTo>
                  <a:close/>
                  <a:moveTo>
                    <a:pt x="493" y="431"/>
                  </a:moveTo>
                  <a:cubicBezTo>
                    <a:pt x="493" y="430"/>
                    <a:pt x="493" y="430"/>
                    <a:pt x="493" y="429"/>
                  </a:cubicBezTo>
                  <a:cubicBezTo>
                    <a:pt x="494" y="429"/>
                    <a:pt x="495" y="429"/>
                    <a:pt x="496" y="429"/>
                  </a:cubicBezTo>
                  <a:cubicBezTo>
                    <a:pt x="496" y="431"/>
                    <a:pt x="496" y="434"/>
                    <a:pt x="496" y="437"/>
                  </a:cubicBezTo>
                  <a:cubicBezTo>
                    <a:pt x="495" y="438"/>
                    <a:pt x="494" y="439"/>
                    <a:pt x="493" y="439"/>
                  </a:cubicBezTo>
                  <a:cubicBezTo>
                    <a:pt x="493" y="437"/>
                    <a:pt x="493" y="434"/>
                    <a:pt x="493" y="431"/>
                  </a:cubicBezTo>
                  <a:close/>
                  <a:moveTo>
                    <a:pt x="492" y="424"/>
                  </a:moveTo>
                  <a:cubicBezTo>
                    <a:pt x="492" y="423"/>
                    <a:pt x="492" y="422"/>
                    <a:pt x="492" y="420"/>
                  </a:cubicBezTo>
                  <a:cubicBezTo>
                    <a:pt x="493" y="420"/>
                    <a:pt x="494" y="419"/>
                    <a:pt x="495" y="419"/>
                  </a:cubicBezTo>
                  <a:cubicBezTo>
                    <a:pt x="495" y="420"/>
                    <a:pt x="495" y="422"/>
                    <a:pt x="495" y="423"/>
                  </a:cubicBezTo>
                  <a:cubicBezTo>
                    <a:pt x="494" y="423"/>
                    <a:pt x="493" y="424"/>
                    <a:pt x="492" y="424"/>
                  </a:cubicBezTo>
                  <a:close/>
                  <a:moveTo>
                    <a:pt x="489" y="425"/>
                  </a:moveTo>
                  <a:cubicBezTo>
                    <a:pt x="486" y="425"/>
                    <a:pt x="484" y="426"/>
                    <a:pt x="481" y="427"/>
                  </a:cubicBezTo>
                  <a:cubicBezTo>
                    <a:pt x="481" y="426"/>
                    <a:pt x="481" y="426"/>
                    <a:pt x="481" y="426"/>
                  </a:cubicBezTo>
                  <a:cubicBezTo>
                    <a:pt x="484" y="425"/>
                    <a:pt x="486" y="424"/>
                    <a:pt x="489" y="422"/>
                  </a:cubicBezTo>
                  <a:cubicBezTo>
                    <a:pt x="489" y="423"/>
                    <a:pt x="489" y="424"/>
                    <a:pt x="489" y="425"/>
                  </a:cubicBezTo>
                  <a:close/>
                  <a:moveTo>
                    <a:pt x="482" y="420"/>
                  </a:moveTo>
                  <a:cubicBezTo>
                    <a:pt x="482" y="417"/>
                    <a:pt x="483" y="413"/>
                    <a:pt x="483" y="410"/>
                  </a:cubicBezTo>
                  <a:cubicBezTo>
                    <a:pt x="485" y="410"/>
                    <a:pt x="486" y="409"/>
                    <a:pt x="488" y="409"/>
                  </a:cubicBezTo>
                  <a:cubicBezTo>
                    <a:pt x="488" y="411"/>
                    <a:pt x="488" y="414"/>
                    <a:pt x="488" y="417"/>
                  </a:cubicBezTo>
                  <a:cubicBezTo>
                    <a:pt x="486" y="418"/>
                    <a:pt x="484" y="419"/>
                    <a:pt x="482" y="420"/>
                  </a:cubicBezTo>
                  <a:close/>
                  <a:moveTo>
                    <a:pt x="483" y="406"/>
                  </a:moveTo>
                  <a:cubicBezTo>
                    <a:pt x="483" y="404"/>
                    <a:pt x="483" y="402"/>
                    <a:pt x="483" y="400"/>
                  </a:cubicBezTo>
                  <a:cubicBezTo>
                    <a:pt x="485" y="399"/>
                    <a:pt x="486" y="398"/>
                    <a:pt x="487" y="397"/>
                  </a:cubicBezTo>
                  <a:cubicBezTo>
                    <a:pt x="487" y="400"/>
                    <a:pt x="487" y="402"/>
                    <a:pt x="487" y="404"/>
                  </a:cubicBezTo>
                  <a:cubicBezTo>
                    <a:pt x="486" y="405"/>
                    <a:pt x="485" y="405"/>
                    <a:pt x="483" y="406"/>
                  </a:cubicBezTo>
                  <a:close/>
                  <a:moveTo>
                    <a:pt x="481" y="432"/>
                  </a:moveTo>
                  <a:cubicBezTo>
                    <a:pt x="481" y="432"/>
                    <a:pt x="481" y="432"/>
                    <a:pt x="481" y="432"/>
                  </a:cubicBezTo>
                  <a:cubicBezTo>
                    <a:pt x="481" y="437"/>
                    <a:pt x="482" y="441"/>
                    <a:pt x="482" y="446"/>
                  </a:cubicBezTo>
                  <a:cubicBezTo>
                    <a:pt x="481" y="447"/>
                    <a:pt x="480" y="447"/>
                    <a:pt x="478" y="448"/>
                  </a:cubicBezTo>
                  <a:cubicBezTo>
                    <a:pt x="479" y="442"/>
                    <a:pt x="480" y="437"/>
                    <a:pt x="481" y="432"/>
                  </a:cubicBezTo>
                  <a:close/>
                  <a:moveTo>
                    <a:pt x="482" y="432"/>
                  </a:moveTo>
                  <a:cubicBezTo>
                    <a:pt x="484" y="431"/>
                    <a:pt x="487" y="430"/>
                    <a:pt x="489" y="430"/>
                  </a:cubicBezTo>
                  <a:cubicBezTo>
                    <a:pt x="489" y="434"/>
                    <a:pt x="490" y="438"/>
                    <a:pt x="490" y="442"/>
                  </a:cubicBezTo>
                  <a:cubicBezTo>
                    <a:pt x="488" y="443"/>
                    <a:pt x="485" y="444"/>
                    <a:pt x="483" y="445"/>
                  </a:cubicBezTo>
                  <a:cubicBezTo>
                    <a:pt x="483" y="441"/>
                    <a:pt x="482" y="436"/>
                    <a:pt x="482" y="432"/>
                  </a:cubicBezTo>
                  <a:close/>
                  <a:moveTo>
                    <a:pt x="490" y="447"/>
                  </a:moveTo>
                  <a:cubicBezTo>
                    <a:pt x="490" y="447"/>
                    <a:pt x="490" y="447"/>
                    <a:pt x="490" y="447"/>
                  </a:cubicBezTo>
                  <a:cubicBezTo>
                    <a:pt x="490" y="447"/>
                    <a:pt x="489" y="447"/>
                    <a:pt x="489" y="447"/>
                  </a:cubicBezTo>
                  <a:cubicBezTo>
                    <a:pt x="489" y="447"/>
                    <a:pt x="490" y="447"/>
                    <a:pt x="490" y="447"/>
                  </a:cubicBezTo>
                  <a:close/>
                  <a:moveTo>
                    <a:pt x="494" y="445"/>
                  </a:moveTo>
                  <a:cubicBezTo>
                    <a:pt x="495" y="444"/>
                    <a:pt x="496" y="443"/>
                    <a:pt x="496" y="443"/>
                  </a:cubicBezTo>
                  <a:cubicBezTo>
                    <a:pt x="496" y="444"/>
                    <a:pt x="496" y="445"/>
                    <a:pt x="496" y="446"/>
                  </a:cubicBezTo>
                  <a:cubicBezTo>
                    <a:pt x="495" y="446"/>
                    <a:pt x="495" y="446"/>
                    <a:pt x="494" y="446"/>
                  </a:cubicBezTo>
                  <a:cubicBezTo>
                    <a:pt x="494" y="446"/>
                    <a:pt x="494" y="445"/>
                    <a:pt x="494" y="445"/>
                  </a:cubicBezTo>
                  <a:close/>
                  <a:moveTo>
                    <a:pt x="501" y="440"/>
                  </a:moveTo>
                  <a:cubicBezTo>
                    <a:pt x="501" y="439"/>
                    <a:pt x="502" y="438"/>
                    <a:pt x="503" y="438"/>
                  </a:cubicBezTo>
                  <a:cubicBezTo>
                    <a:pt x="503" y="440"/>
                    <a:pt x="504" y="442"/>
                    <a:pt x="504" y="444"/>
                  </a:cubicBezTo>
                  <a:cubicBezTo>
                    <a:pt x="503" y="444"/>
                    <a:pt x="502" y="445"/>
                    <a:pt x="500" y="445"/>
                  </a:cubicBezTo>
                  <a:cubicBezTo>
                    <a:pt x="500" y="443"/>
                    <a:pt x="501" y="441"/>
                    <a:pt x="501" y="440"/>
                  </a:cubicBezTo>
                  <a:close/>
                  <a:moveTo>
                    <a:pt x="500" y="433"/>
                  </a:moveTo>
                  <a:cubicBezTo>
                    <a:pt x="500" y="432"/>
                    <a:pt x="500" y="430"/>
                    <a:pt x="500" y="428"/>
                  </a:cubicBezTo>
                  <a:cubicBezTo>
                    <a:pt x="501" y="429"/>
                    <a:pt x="501" y="429"/>
                    <a:pt x="502" y="429"/>
                  </a:cubicBezTo>
                  <a:cubicBezTo>
                    <a:pt x="502" y="430"/>
                    <a:pt x="502" y="430"/>
                    <a:pt x="502" y="431"/>
                  </a:cubicBezTo>
                  <a:cubicBezTo>
                    <a:pt x="502" y="432"/>
                    <a:pt x="501" y="433"/>
                    <a:pt x="500" y="433"/>
                  </a:cubicBezTo>
                  <a:close/>
                  <a:moveTo>
                    <a:pt x="499" y="422"/>
                  </a:moveTo>
                  <a:cubicBezTo>
                    <a:pt x="499" y="420"/>
                    <a:pt x="499" y="418"/>
                    <a:pt x="499" y="416"/>
                  </a:cubicBezTo>
                  <a:cubicBezTo>
                    <a:pt x="499" y="416"/>
                    <a:pt x="500" y="415"/>
                    <a:pt x="500" y="415"/>
                  </a:cubicBezTo>
                  <a:cubicBezTo>
                    <a:pt x="501" y="417"/>
                    <a:pt x="501" y="420"/>
                    <a:pt x="501" y="422"/>
                  </a:cubicBezTo>
                  <a:cubicBezTo>
                    <a:pt x="501" y="422"/>
                    <a:pt x="500" y="422"/>
                    <a:pt x="499" y="422"/>
                  </a:cubicBezTo>
                  <a:close/>
                  <a:moveTo>
                    <a:pt x="498" y="410"/>
                  </a:moveTo>
                  <a:cubicBezTo>
                    <a:pt x="497" y="409"/>
                    <a:pt x="497" y="408"/>
                    <a:pt x="497" y="406"/>
                  </a:cubicBezTo>
                  <a:cubicBezTo>
                    <a:pt x="498" y="406"/>
                    <a:pt x="499" y="406"/>
                    <a:pt x="500" y="405"/>
                  </a:cubicBezTo>
                  <a:cubicBezTo>
                    <a:pt x="500" y="406"/>
                    <a:pt x="500" y="408"/>
                    <a:pt x="500" y="409"/>
                  </a:cubicBezTo>
                  <a:cubicBezTo>
                    <a:pt x="499" y="409"/>
                    <a:pt x="498" y="410"/>
                    <a:pt x="498" y="410"/>
                  </a:cubicBezTo>
                  <a:close/>
                  <a:moveTo>
                    <a:pt x="494" y="413"/>
                  </a:moveTo>
                  <a:cubicBezTo>
                    <a:pt x="493" y="414"/>
                    <a:pt x="492" y="414"/>
                    <a:pt x="491" y="415"/>
                  </a:cubicBezTo>
                  <a:cubicBezTo>
                    <a:pt x="491" y="412"/>
                    <a:pt x="491" y="410"/>
                    <a:pt x="491" y="408"/>
                  </a:cubicBezTo>
                  <a:cubicBezTo>
                    <a:pt x="492" y="408"/>
                    <a:pt x="492" y="408"/>
                    <a:pt x="493" y="407"/>
                  </a:cubicBezTo>
                  <a:cubicBezTo>
                    <a:pt x="493" y="409"/>
                    <a:pt x="494" y="411"/>
                    <a:pt x="494" y="413"/>
                  </a:cubicBezTo>
                  <a:close/>
                  <a:moveTo>
                    <a:pt x="492" y="403"/>
                  </a:moveTo>
                  <a:cubicBezTo>
                    <a:pt x="492" y="403"/>
                    <a:pt x="491" y="403"/>
                    <a:pt x="490" y="403"/>
                  </a:cubicBezTo>
                  <a:cubicBezTo>
                    <a:pt x="490" y="400"/>
                    <a:pt x="490" y="398"/>
                    <a:pt x="490" y="395"/>
                  </a:cubicBezTo>
                  <a:cubicBezTo>
                    <a:pt x="490" y="395"/>
                    <a:pt x="490" y="395"/>
                    <a:pt x="490" y="394"/>
                  </a:cubicBezTo>
                  <a:cubicBezTo>
                    <a:pt x="491" y="397"/>
                    <a:pt x="492" y="400"/>
                    <a:pt x="492" y="403"/>
                  </a:cubicBezTo>
                  <a:close/>
                  <a:moveTo>
                    <a:pt x="489" y="390"/>
                  </a:moveTo>
                  <a:cubicBezTo>
                    <a:pt x="489" y="389"/>
                    <a:pt x="489" y="388"/>
                    <a:pt x="489" y="386"/>
                  </a:cubicBezTo>
                  <a:cubicBezTo>
                    <a:pt x="489" y="388"/>
                    <a:pt x="489" y="389"/>
                    <a:pt x="489" y="390"/>
                  </a:cubicBezTo>
                  <a:cubicBezTo>
                    <a:pt x="489" y="390"/>
                    <a:pt x="489" y="390"/>
                    <a:pt x="489" y="390"/>
                  </a:cubicBezTo>
                  <a:close/>
                  <a:moveTo>
                    <a:pt x="492" y="385"/>
                  </a:moveTo>
                  <a:cubicBezTo>
                    <a:pt x="494" y="384"/>
                    <a:pt x="495" y="384"/>
                    <a:pt x="496" y="383"/>
                  </a:cubicBezTo>
                  <a:cubicBezTo>
                    <a:pt x="496" y="384"/>
                    <a:pt x="496" y="384"/>
                    <a:pt x="497" y="385"/>
                  </a:cubicBezTo>
                  <a:cubicBezTo>
                    <a:pt x="495" y="386"/>
                    <a:pt x="494" y="386"/>
                    <a:pt x="493" y="387"/>
                  </a:cubicBezTo>
                  <a:cubicBezTo>
                    <a:pt x="493" y="386"/>
                    <a:pt x="493" y="386"/>
                    <a:pt x="492" y="385"/>
                  </a:cubicBezTo>
                  <a:close/>
                  <a:moveTo>
                    <a:pt x="479" y="393"/>
                  </a:moveTo>
                  <a:cubicBezTo>
                    <a:pt x="479" y="393"/>
                    <a:pt x="478" y="393"/>
                    <a:pt x="478" y="393"/>
                  </a:cubicBezTo>
                  <a:cubicBezTo>
                    <a:pt x="478" y="395"/>
                    <a:pt x="479" y="396"/>
                    <a:pt x="479" y="398"/>
                  </a:cubicBezTo>
                  <a:cubicBezTo>
                    <a:pt x="479" y="398"/>
                    <a:pt x="479" y="398"/>
                    <a:pt x="479" y="398"/>
                  </a:cubicBezTo>
                  <a:cubicBezTo>
                    <a:pt x="475" y="401"/>
                    <a:pt x="472" y="404"/>
                    <a:pt x="470" y="407"/>
                  </a:cubicBezTo>
                  <a:cubicBezTo>
                    <a:pt x="468" y="409"/>
                    <a:pt x="469" y="412"/>
                    <a:pt x="471" y="412"/>
                  </a:cubicBezTo>
                  <a:cubicBezTo>
                    <a:pt x="474" y="411"/>
                    <a:pt x="476" y="411"/>
                    <a:pt x="478" y="411"/>
                  </a:cubicBezTo>
                  <a:cubicBezTo>
                    <a:pt x="478" y="415"/>
                    <a:pt x="478" y="419"/>
                    <a:pt x="478" y="423"/>
                  </a:cubicBezTo>
                  <a:cubicBezTo>
                    <a:pt x="475" y="424"/>
                    <a:pt x="472" y="425"/>
                    <a:pt x="469" y="427"/>
                  </a:cubicBezTo>
                  <a:cubicBezTo>
                    <a:pt x="468" y="419"/>
                    <a:pt x="468" y="412"/>
                    <a:pt x="468" y="404"/>
                  </a:cubicBezTo>
                  <a:cubicBezTo>
                    <a:pt x="467" y="400"/>
                    <a:pt x="467" y="396"/>
                    <a:pt x="467" y="392"/>
                  </a:cubicBezTo>
                  <a:cubicBezTo>
                    <a:pt x="471" y="392"/>
                    <a:pt x="475" y="391"/>
                    <a:pt x="479" y="389"/>
                  </a:cubicBezTo>
                  <a:cubicBezTo>
                    <a:pt x="479" y="390"/>
                    <a:pt x="479" y="391"/>
                    <a:pt x="479" y="393"/>
                  </a:cubicBezTo>
                  <a:close/>
                  <a:moveTo>
                    <a:pt x="467" y="386"/>
                  </a:moveTo>
                  <a:cubicBezTo>
                    <a:pt x="466" y="382"/>
                    <a:pt x="466" y="377"/>
                    <a:pt x="466" y="373"/>
                  </a:cubicBezTo>
                  <a:cubicBezTo>
                    <a:pt x="470" y="372"/>
                    <a:pt x="474" y="371"/>
                    <a:pt x="478" y="370"/>
                  </a:cubicBezTo>
                  <a:cubicBezTo>
                    <a:pt x="479" y="374"/>
                    <a:pt x="479" y="377"/>
                    <a:pt x="479" y="380"/>
                  </a:cubicBezTo>
                  <a:cubicBezTo>
                    <a:pt x="475" y="382"/>
                    <a:pt x="471" y="384"/>
                    <a:pt x="467" y="386"/>
                  </a:cubicBezTo>
                  <a:close/>
                  <a:moveTo>
                    <a:pt x="473" y="298"/>
                  </a:moveTo>
                  <a:cubicBezTo>
                    <a:pt x="474" y="301"/>
                    <a:pt x="474" y="304"/>
                    <a:pt x="474" y="308"/>
                  </a:cubicBezTo>
                  <a:cubicBezTo>
                    <a:pt x="474" y="308"/>
                    <a:pt x="474" y="308"/>
                    <a:pt x="473" y="308"/>
                  </a:cubicBezTo>
                  <a:cubicBezTo>
                    <a:pt x="472" y="304"/>
                    <a:pt x="471" y="300"/>
                    <a:pt x="470" y="296"/>
                  </a:cubicBezTo>
                  <a:cubicBezTo>
                    <a:pt x="471" y="296"/>
                    <a:pt x="472" y="297"/>
                    <a:pt x="473" y="297"/>
                  </a:cubicBezTo>
                  <a:cubicBezTo>
                    <a:pt x="473" y="297"/>
                    <a:pt x="473" y="297"/>
                    <a:pt x="473" y="298"/>
                  </a:cubicBezTo>
                  <a:close/>
                  <a:moveTo>
                    <a:pt x="470" y="309"/>
                  </a:moveTo>
                  <a:cubicBezTo>
                    <a:pt x="467" y="309"/>
                    <a:pt x="465" y="309"/>
                    <a:pt x="462" y="310"/>
                  </a:cubicBezTo>
                  <a:cubicBezTo>
                    <a:pt x="461" y="302"/>
                    <a:pt x="461" y="294"/>
                    <a:pt x="461" y="286"/>
                  </a:cubicBezTo>
                  <a:cubicBezTo>
                    <a:pt x="462" y="286"/>
                    <a:pt x="462" y="285"/>
                    <a:pt x="463" y="285"/>
                  </a:cubicBezTo>
                  <a:cubicBezTo>
                    <a:pt x="465" y="293"/>
                    <a:pt x="468" y="301"/>
                    <a:pt x="470" y="309"/>
                  </a:cubicBezTo>
                  <a:close/>
                  <a:moveTo>
                    <a:pt x="458" y="288"/>
                  </a:moveTo>
                  <a:cubicBezTo>
                    <a:pt x="458" y="295"/>
                    <a:pt x="459" y="303"/>
                    <a:pt x="459" y="310"/>
                  </a:cubicBezTo>
                  <a:cubicBezTo>
                    <a:pt x="454" y="311"/>
                    <a:pt x="449" y="311"/>
                    <a:pt x="444" y="311"/>
                  </a:cubicBezTo>
                  <a:cubicBezTo>
                    <a:pt x="444" y="307"/>
                    <a:pt x="443" y="302"/>
                    <a:pt x="442" y="297"/>
                  </a:cubicBezTo>
                  <a:cubicBezTo>
                    <a:pt x="448" y="294"/>
                    <a:pt x="453" y="291"/>
                    <a:pt x="458" y="288"/>
                  </a:cubicBezTo>
                  <a:close/>
                  <a:moveTo>
                    <a:pt x="456" y="315"/>
                  </a:moveTo>
                  <a:cubicBezTo>
                    <a:pt x="457" y="315"/>
                    <a:pt x="458" y="315"/>
                    <a:pt x="460" y="314"/>
                  </a:cubicBezTo>
                  <a:cubicBezTo>
                    <a:pt x="460" y="316"/>
                    <a:pt x="460" y="318"/>
                    <a:pt x="460" y="320"/>
                  </a:cubicBezTo>
                  <a:cubicBezTo>
                    <a:pt x="456" y="323"/>
                    <a:pt x="451" y="326"/>
                    <a:pt x="446" y="328"/>
                  </a:cubicBezTo>
                  <a:cubicBezTo>
                    <a:pt x="446" y="324"/>
                    <a:pt x="445" y="320"/>
                    <a:pt x="445" y="315"/>
                  </a:cubicBezTo>
                  <a:cubicBezTo>
                    <a:pt x="449" y="315"/>
                    <a:pt x="452" y="315"/>
                    <a:pt x="456" y="315"/>
                  </a:cubicBezTo>
                  <a:close/>
                  <a:moveTo>
                    <a:pt x="445" y="329"/>
                  </a:moveTo>
                  <a:cubicBezTo>
                    <a:pt x="444" y="329"/>
                    <a:pt x="442" y="330"/>
                    <a:pt x="441" y="331"/>
                  </a:cubicBezTo>
                  <a:cubicBezTo>
                    <a:pt x="440" y="326"/>
                    <a:pt x="440" y="321"/>
                    <a:pt x="440" y="315"/>
                  </a:cubicBezTo>
                  <a:cubicBezTo>
                    <a:pt x="441" y="315"/>
                    <a:pt x="443" y="315"/>
                    <a:pt x="444" y="315"/>
                  </a:cubicBezTo>
                  <a:cubicBezTo>
                    <a:pt x="445" y="320"/>
                    <a:pt x="445" y="324"/>
                    <a:pt x="445" y="329"/>
                  </a:cubicBezTo>
                  <a:close/>
                  <a:moveTo>
                    <a:pt x="437" y="326"/>
                  </a:moveTo>
                  <a:cubicBezTo>
                    <a:pt x="437" y="328"/>
                    <a:pt x="437" y="331"/>
                    <a:pt x="437" y="333"/>
                  </a:cubicBezTo>
                  <a:cubicBezTo>
                    <a:pt x="436" y="333"/>
                    <a:pt x="435" y="334"/>
                    <a:pt x="434" y="335"/>
                  </a:cubicBezTo>
                  <a:cubicBezTo>
                    <a:pt x="434" y="332"/>
                    <a:pt x="435" y="329"/>
                    <a:pt x="436" y="326"/>
                  </a:cubicBezTo>
                  <a:cubicBezTo>
                    <a:pt x="436" y="325"/>
                    <a:pt x="435" y="325"/>
                    <a:pt x="434" y="325"/>
                  </a:cubicBezTo>
                  <a:cubicBezTo>
                    <a:pt x="434" y="329"/>
                    <a:pt x="433" y="332"/>
                    <a:pt x="432" y="335"/>
                  </a:cubicBezTo>
                  <a:cubicBezTo>
                    <a:pt x="430" y="336"/>
                    <a:pt x="429" y="337"/>
                    <a:pt x="427" y="338"/>
                  </a:cubicBezTo>
                  <a:cubicBezTo>
                    <a:pt x="427" y="330"/>
                    <a:pt x="426" y="323"/>
                    <a:pt x="426" y="315"/>
                  </a:cubicBezTo>
                  <a:cubicBezTo>
                    <a:pt x="429" y="315"/>
                    <a:pt x="433" y="315"/>
                    <a:pt x="436" y="315"/>
                  </a:cubicBezTo>
                  <a:cubicBezTo>
                    <a:pt x="436" y="319"/>
                    <a:pt x="436" y="323"/>
                    <a:pt x="437" y="326"/>
                  </a:cubicBezTo>
                  <a:close/>
                  <a:moveTo>
                    <a:pt x="431" y="342"/>
                  </a:moveTo>
                  <a:cubicBezTo>
                    <a:pt x="430" y="343"/>
                    <a:pt x="430" y="345"/>
                    <a:pt x="430" y="346"/>
                  </a:cubicBezTo>
                  <a:cubicBezTo>
                    <a:pt x="429" y="346"/>
                    <a:pt x="428" y="346"/>
                    <a:pt x="427" y="346"/>
                  </a:cubicBezTo>
                  <a:cubicBezTo>
                    <a:pt x="427" y="345"/>
                    <a:pt x="427" y="344"/>
                    <a:pt x="427" y="344"/>
                  </a:cubicBezTo>
                  <a:cubicBezTo>
                    <a:pt x="428" y="343"/>
                    <a:pt x="429" y="343"/>
                    <a:pt x="431" y="342"/>
                  </a:cubicBezTo>
                  <a:close/>
                  <a:moveTo>
                    <a:pt x="424" y="346"/>
                  </a:moveTo>
                  <a:cubicBezTo>
                    <a:pt x="423" y="346"/>
                    <a:pt x="423" y="346"/>
                    <a:pt x="423" y="346"/>
                  </a:cubicBezTo>
                  <a:cubicBezTo>
                    <a:pt x="423" y="346"/>
                    <a:pt x="423" y="345"/>
                    <a:pt x="424" y="345"/>
                  </a:cubicBezTo>
                  <a:cubicBezTo>
                    <a:pt x="424" y="345"/>
                    <a:pt x="424" y="346"/>
                    <a:pt x="424" y="346"/>
                  </a:cubicBezTo>
                  <a:close/>
                  <a:moveTo>
                    <a:pt x="424" y="350"/>
                  </a:moveTo>
                  <a:cubicBezTo>
                    <a:pt x="424" y="355"/>
                    <a:pt x="424" y="359"/>
                    <a:pt x="423" y="364"/>
                  </a:cubicBezTo>
                  <a:cubicBezTo>
                    <a:pt x="423" y="364"/>
                    <a:pt x="422" y="365"/>
                    <a:pt x="421" y="365"/>
                  </a:cubicBezTo>
                  <a:cubicBezTo>
                    <a:pt x="421" y="360"/>
                    <a:pt x="421" y="355"/>
                    <a:pt x="420" y="350"/>
                  </a:cubicBezTo>
                  <a:cubicBezTo>
                    <a:pt x="421" y="350"/>
                    <a:pt x="423" y="350"/>
                    <a:pt x="424" y="350"/>
                  </a:cubicBezTo>
                  <a:close/>
                  <a:moveTo>
                    <a:pt x="423" y="369"/>
                  </a:moveTo>
                  <a:cubicBezTo>
                    <a:pt x="423" y="371"/>
                    <a:pt x="423" y="373"/>
                    <a:pt x="423" y="375"/>
                  </a:cubicBezTo>
                  <a:cubicBezTo>
                    <a:pt x="423" y="375"/>
                    <a:pt x="422" y="375"/>
                    <a:pt x="422" y="375"/>
                  </a:cubicBezTo>
                  <a:cubicBezTo>
                    <a:pt x="422" y="373"/>
                    <a:pt x="422" y="372"/>
                    <a:pt x="421" y="370"/>
                  </a:cubicBezTo>
                  <a:cubicBezTo>
                    <a:pt x="422" y="369"/>
                    <a:pt x="423" y="369"/>
                    <a:pt x="423" y="369"/>
                  </a:cubicBezTo>
                  <a:close/>
                  <a:moveTo>
                    <a:pt x="423" y="379"/>
                  </a:moveTo>
                  <a:cubicBezTo>
                    <a:pt x="423" y="380"/>
                    <a:pt x="423" y="382"/>
                    <a:pt x="423" y="383"/>
                  </a:cubicBezTo>
                  <a:cubicBezTo>
                    <a:pt x="423" y="383"/>
                    <a:pt x="422" y="383"/>
                    <a:pt x="422" y="383"/>
                  </a:cubicBezTo>
                  <a:cubicBezTo>
                    <a:pt x="422" y="382"/>
                    <a:pt x="422" y="381"/>
                    <a:pt x="422" y="379"/>
                  </a:cubicBezTo>
                  <a:cubicBezTo>
                    <a:pt x="422" y="379"/>
                    <a:pt x="423" y="379"/>
                    <a:pt x="423" y="379"/>
                  </a:cubicBezTo>
                  <a:close/>
                  <a:moveTo>
                    <a:pt x="423" y="387"/>
                  </a:moveTo>
                  <a:cubicBezTo>
                    <a:pt x="423" y="390"/>
                    <a:pt x="423" y="393"/>
                    <a:pt x="423" y="396"/>
                  </a:cubicBezTo>
                  <a:cubicBezTo>
                    <a:pt x="423" y="393"/>
                    <a:pt x="423" y="390"/>
                    <a:pt x="422" y="387"/>
                  </a:cubicBezTo>
                  <a:cubicBezTo>
                    <a:pt x="423" y="387"/>
                    <a:pt x="423" y="387"/>
                    <a:pt x="423" y="387"/>
                  </a:cubicBezTo>
                  <a:close/>
                  <a:moveTo>
                    <a:pt x="426" y="421"/>
                  </a:moveTo>
                  <a:cubicBezTo>
                    <a:pt x="427" y="420"/>
                    <a:pt x="428" y="420"/>
                    <a:pt x="428" y="420"/>
                  </a:cubicBezTo>
                  <a:cubicBezTo>
                    <a:pt x="429" y="426"/>
                    <a:pt x="429" y="431"/>
                    <a:pt x="429" y="437"/>
                  </a:cubicBezTo>
                  <a:cubicBezTo>
                    <a:pt x="428" y="437"/>
                    <a:pt x="427" y="437"/>
                    <a:pt x="425" y="437"/>
                  </a:cubicBezTo>
                  <a:cubicBezTo>
                    <a:pt x="426" y="432"/>
                    <a:pt x="426" y="426"/>
                    <a:pt x="426" y="421"/>
                  </a:cubicBezTo>
                  <a:close/>
                  <a:moveTo>
                    <a:pt x="430" y="419"/>
                  </a:moveTo>
                  <a:cubicBezTo>
                    <a:pt x="434" y="417"/>
                    <a:pt x="437" y="416"/>
                    <a:pt x="440" y="414"/>
                  </a:cubicBezTo>
                  <a:cubicBezTo>
                    <a:pt x="440" y="421"/>
                    <a:pt x="440" y="428"/>
                    <a:pt x="439" y="436"/>
                  </a:cubicBezTo>
                  <a:cubicBezTo>
                    <a:pt x="439" y="436"/>
                    <a:pt x="439" y="436"/>
                    <a:pt x="439" y="437"/>
                  </a:cubicBezTo>
                  <a:cubicBezTo>
                    <a:pt x="437" y="437"/>
                    <a:pt x="435" y="437"/>
                    <a:pt x="432" y="437"/>
                  </a:cubicBezTo>
                  <a:cubicBezTo>
                    <a:pt x="432" y="437"/>
                    <a:pt x="432" y="437"/>
                    <a:pt x="432" y="437"/>
                  </a:cubicBezTo>
                  <a:cubicBezTo>
                    <a:pt x="431" y="431"/>
                    <a:pt x="431" y="425"/>
                    <a:pt x="430" y="419"/>
                  </a:cubicBezTo>
                  <a:close/>
                  <a:moveTo>
                    <a:pt x="444" y="412"/>
                  </a:moveTo>
                  <a:cubicBezTo>
                    <a:pt x="444" y="412"/>
                    <a:pt x="444" y="411"/>
                    <a:pt x="445" y="411"/>
                  </a:cubicBezTo>
                  <a:cubicBezTo>
                    <a:pt x="445" y="420"/>
                    <a:pt x="446" y="428"/>
                    <a:pt x="447" y="436"/>
                  </a:cubicBezTo>
                  <a:cubicBezTo>
                    <a:pt x="446" y="436"/>
                    <a:pt x="444" y="437"/>
                    <a:pt x="443" y="437"/>
                  </a:cubicBezTo>
                  <a:cubicBezTo>
                    <a:pt x="443" y="428"/>
                    <a:pt x="443" y="420"/>
                    <a:pt x="444" y="412"/>
                  </a:cubicBezTo>
                  <a:close/>
                  <a:moveTo>
                    <a:pt x="459" y="440"/>
                  </a:moveTo>
                  <a:cubicBezTo>
                    <a:pt x="459" y="445"/>
                    <a:pt x="459" y="450"/>
                    <a:pt x="459" y="456"/>
                  </a:cubicBezTo>
                  <a:cubicBezTo>
                    <a:pt x="457" y="457"/>
                    <a:pt x="455" y="458"/>
                    <a:pt x="453" y="458"/>
                  </a:cubicBezTo>
                  <a:cubicBezTo>
                    <a:pt x="452" y="453"/>
                    <a:pt x="452" y="448"/>
                    <a:pt x="451" y="442"/>
                  </a:cubicBezTo>
                  <a:cubicBezTo>
                    <a:pt x="454" y="441"/>
                    <a:pt x="456" y="440"/>
                    <a:pt x="459" y="440"/>
                  </a:cubicBezTo>
                  <a:close/>
                  <a:moveTo>
                    <a:pt x="459" y="466"/>
                  </a:moveTo>
                  <a:cubicBezTo>
                    <a:pt x="459" y="467"/>
                    <a:pt x="459" y="469"/>
                    <a:pt x="459" y="471"/>
                  </a:cubicBezTo>
                  <a:cubicBezTo>
                    <a:pt x="457" y="471"/>
                    <a:pt x="456" y="472"/>
                    <a:pt x="454" y="472"/>
                  </a:cubicBezTo>
                  <a:cubicBezTo>
                    <a:pt x="454" y="471"/>
                    <a:pt x="454" y="469"/>
                    <a:pt x="453" y="467"/>
                  </a:cubicBezTo>
                  <a:cubicBezTo>
                    <a:pt x="455" y="467"/>
                    <a:pt x="457" y="466"/>
                    <a:pt x="459" y="466"/>
                  </a:cubicBezTo>
                  <a:close/>
                  <a:moveTo>
                    <a:pt x="459" y="476"/>
                  </a:moveTo>
                  <a:cubicBezTo>
                    <a:pt x="459" y="478"/>
                    <a:pt x="459" y="481"/>
                    <a:pt x="459" y="483"/>
                  </a:cubicBezTo>
                  <a:cubicBezTo>
                    <a:pt x="458" y="483"/>
                    <a:pt x="456" y="484"/>
                    <a:pt x="455" y="484"/>
                  </a:cubicBezTo>
                  <a:cubicBezTo>
                    <a:pt x="455" y="482"/>
                    <a:pt x="454" y="480"/>
                    <a:pt x="454" y="477"/>
                  </a:cubicBezTo>
                  <a:cubicBezTo>
                    <a:pt x="456" y="477"/>
                    <a:pt x="457" y="477"/>
                    <a:pt x="459" y="476"/>
                  </a:cubicBezTo>
                  <a:close/>
                  <a:moveTo>
                    <a:pt x="459" y="488"/>
                  </a:moveTo>
                  <a:cubicBezTo>
                    <a:pt x="459" y="489"/>
                    <a:pt x="460" y="490"/>
                    <a:pt x="460" y="491"/>
                  </a:cubicBezTo>
                  <a:cubicBezTo>
                    <a:pt x="459" y="490"/>
                    <a:pt x="459" y="489"/>
                    <a:pt x="458" y="488"/>
                  </a:cubicBezTo>
                  <a:cubicBezTo>
                    <a:pt x="459" y="488"/>
                    <a:pt x="459" y="488"/>
                    <a:pt x="459" y="488"/>
                  </a:cubicBezTo>
                  <a:close/>
                  <a:moveTo>
                    <a:pt x="458" y="488"/>
                  </a:moveTo>
                  <a:cubicBezTo>
                    <a:pt x="458" y="490"/>
                    <a:pt x="459" y="492"/>
                    <a:pt x="460" y="494"/>
                  </a:cubicBezTo>
                  <a:cubicBezTo>
                    <a:pt x="460" y="494"/>
                    <a:pt x="460" y="494"/>
                    <a:pt x="460" y="494"/>
                  </a:cubicBezTo>
                  <a:cubicBezTo>
                    <a:pt x="460" y="494"/>
                    <a:pt x="460" y="494"/>
                    <a:pt x="460" y="494"/>
                  </a:cubicBezTo>
                  <a:cubicBezTo>
                    <a:pt x="460" y="495"/>
                    <a:pt x="460" y="495"/>
                    <a:pt x="460" y="495"/>
                  </a:cubicBezTo>
                  <a:cubicBezTo>
                    <a:pt x="458" y="495"/>
                    <a:pt x="457" y="495"/>
                    <a:pt x="456" y="496"/>
                  </a:cubicBezTo>
                  <a:cubicBezTo>
                    <a:pt x="455" y="493"/>
                    <a:pt x="455" y="491"/>
                    <a:pt x="455" y="489"/>
                  </a:cubicBezTo>
                  <a:cubicBezTo>
                    <a:pt x="456" y="489"/>
                    <a:pt x="457" y="489"/>
                    <a:pt x="458" y="488"/>
                  </a:cubicBezTo>
                  <a:close/>
                  <a:moveTo>
                    <a:pt x="465" y="494"/>
                  </a:moveTo>
                  <a:cubicBezTo>
                    <a:pt x="465" y="494"/>
                    <a:pt x="465" y="494"/>
                    <a:pt x="464" y="494"/>
                  </a:cubicBezTo>
                  <a:cubicBezTo>
                    <a:pt x="463" y="494"/>
                    <a:pt x="463" y="494"/>
                    <a:pt x="462" y="495"/>
                  </a:cubicBezTo>
                  <a:cubicBezTo>
                    <a:pt x="462" y="495"/>
                    <a:pt x="462" y="495"/>
                    <a:pt x="461" y="495"/>
                  </a:cubicBezTo>
                  <a:cubicBezTo>
                    <a:pt x="461" y="495"/>
                    <a:pt x="461" y="495"/>
                    <a:pt x="461" y="494"/>
                  </a:cubicBezTo>
                  <a:cubicBezTo>
                    <a:pt x="461" y="492"/>
                    <a:pt x="462" y="490"/>
                    <a:pt x="462" y="487"/>
                  </a:cubicBezTo>
                  <a:cubicBezTo>
                    <a:pt x="463" y="487"/>
                    <a:pt x="464" y="486"/>
                    <a:pt x="466" y="486"/>
                  </a:cubicBezTo>
                  <a:cubicBezTo>
                    <a:pt x="466" y="489"/>
                    <a:pt x="466" y="491"/>
                    <a:pt x="465" y="494"/>
                  </a:cubicBezTo>
                  <a:close/>
                  <a:moveTo>
                    <a:pt x="462" y="482"/>
                  </a:moveTo>
                  <a:cubicBezTo>
                    <a:pt x="462" y="480"/>
                    <a:pt x="462" y="478"/>
                    <a:pt x="462" y="475"/>
                  </a:cubicBezTo>
                  <a:cubicBezTo>
                    <a:pt x="463" y="475"/>
                    <a:pt x="465" y="474"/>
                    <a:pt x="466" y="474"/>
                  </a:cubicBezTo>
                  <a:cubicBezTo>
                    <a:pt x="466" y="476"/>
                    <a:pt x="466" y="479"/>
                    <a:pt x="466" y="481"/>
                  </a:cubicBezTo>
                  <a:cubicBezTo>
                    <a:pt x="465" y="481"/>
                    <a:pt x="463" y="482"/>
                    <a:pt x="462" y="482"/>
                  </a:cubicBezTo>
                  <a:close/>
                  <a:moveTo>
                    <a:pt x="462" y="470"/>
                  </a:moveTo>
                  <a:cubicBezTo>
                    <a:pt x="462" y="467"/>
                    <a:pt x="462" y="464"/>
                    <a:pt x="462" y="461"/>
                  </a:cubicBezTo>
                  <a:cubicBezTo>
                    <a:pt x="464" y="461"/>
                    <a:pt x="465" y="460"/>
                    <a:pt x="466" y="460"/>
                  </a:cubicBezTo>
                  <a:cubicBezTo>
                    <a:pt x="466" y="461"/>
                    <a:pt x="466" y="462"/>
                    <a:pt x="466" y="463"/>
                  </a:cubicBezTo>
                  <a:cubicBezTo>
                    <a:pt x="466" y="465"/>
                    <a:pt x="466" y="467"/>
                    <a:pt x="466" y="469"/>
                  </a:cubicBezTo>
                  <a:cubicBezTo>
                    <a:pt x="465" y="469"/>
                    <a:pt x="464" y="470"/>
                    <a:pt x="462" y="470"/>
                  </a:cubicBezTo>
                  <a:close/>
                  <a:moveTo>
                    <a:pt x="484" y="454"/>
                  </a:moveTo>
                  <a:cubicBezTo>
                    <a:pt x="486" y="453"/>
                    <a:pt x="488" y="453"/>
                    <a:pt x="490" y="452"/>
                  </a:cubicBezTo>
                  <a:cubicBezTo>
                    <a:pt x="491" y="455"/>
                    <a:pt x="491" y="458"/>
                    <a:pt x="491" y="461"/>
                  </a:cubicBezTo>
                  <a:cubicBezTo>
                    <a:pt x="490" y="461"/>
                    <a:pt x="489" y="462"/>
                    <a:pt x="488" y="462"/>
                  </a:cubicBezTo>
                  <a:cubicBezTo>
                    <a:pt x="487" y="462"/>
                    <a:pt x="486" y="463"/>
                    <a:pt x="485" y="463"/>
                  </a:cubicBezTo>
                  <a:cubicBezTo>
                    <a:pt x="485" y="460"/>
                    <a:pt x="484" y="457"/>
                    <a:pt x="484" y="454"/>
                  </a:cubicBezTo>
                  <a:close/>
                  <a:moveTo>
                    <a:pt x="500" y="449"/>
                  </a:moveTo>
                  <a:cubicBezTo>
                    <a:pt x="502" y="449"/>
                    <a:pt x="503" y="449"/>
                    <a:pt x="505" y="448"/>
                  </a:cubicBezTo>
                  <a:cubicBezTo>
                    <a:pt x="505" y="450"/>
                    <a:pt x="506" y="452"/>
                    <a:pt x="506" y="454"/>
                  </a:cubicBezTo>
                  <a:cubicBezTo>
                    <a:pt x="504" y="456"/>
                    <a:pt x="501" y="457"/>
                    <a:pt x="499" y="458"/>
                  </a:cubicBezTo>
                  <a:cubicBezTo>
                    <a:pt x="500" y="455"/>
                    <a:pt x="500" y="452"/>
                    <a:pt x="500" y="449"/>
                  </a:cubicBezTo>
                  <a:close/>
                  <a:moveTo>
                    <a:pt x="499" y="400"/>
                  </a:moveTo>
                  <a:cubicBezTo>
                    <a:pt x="498" y="401"/>
                    <a:pt x="497" y="401"/>
                    <a:pt x="496" y="401"/>
                  </a:cubicBezTo>
                  <a:cubicBezTo>
                    <a:pt x="495" y="398"/>
                    <a:pt x="495" y="395"/>
                    <a:pt x="494" y="392"/>
                  </a:cubicBezTo>
                  <a:cubicBezTo>
                    <a:pt x="495" y="391"/>
                    <a:pt x="496" y="390"/>
                    <a:pt x="497" y="390"/>
                  </a:cubicBezTo>
                  <a:cubicBezTo>
                    <a:pt x="498" y="393"/>
                    <a:pt x="499" y="396"/>
                    <a:pt x="499" y="399"/>
                  </a:cubicBezTo>
                  <a:cubicBezTo>
                    <a:pt x="499" y="399"/>
                    <a:pt x="499" y="400"/>
                    <a:pt x="499" y="400"/>
                  </a:cubicBezTo>
                  <a:close/>
                  <a:moveTo>
                    <a:pt x="495" y="378"/>
                  </a:moveTo>
                  <a:cubicBezTo>
                    <a:pt x="494" y="379"/>
                    <a:pt x="493" y="379"/>
                    <a:pt x="491" y="380"/>
                  </a:cubicBezTo>
                  <a:cubicBezTo>
                    <a:pt x="491" y="379"/>
                    <a:pt x="491" y="379"/>
                    <a:pt x="491" y="378"/>
                  </a:cubicBezTo>
                  <a:cubicBezTo>
                    <a:pt x="492" y="377"/>
                    <a:pt x="493" y="376"/>
                    <a:pt x="495" y="376"/>
                  </a:cubicBezTo>
                  <a:cubicBezTo>
                    <a:pt x="495" y="376"/>
                    <a:pt x="495" y="377"/>
                    <a:pt x="495" y="378"/>
                  </a:cubicBezTo>
                  <a:close/>
                  <a:moveTo>
                    <a:pt x="485" y="382"/>
                  </a:moveTo>
                  <a:cubicBezTo>
                    <a:pt x="485" y="382"/>
                    <a:pt x="484" y="382"/>
                    <a:pt x="484" y="383"/>
                  </a:cubicBezTo>
                  <a:cubicBezTo>
                    <a:pt x="484" y="383"/>
                    <a:pt x="484" y="382"/>
                    <a:pt x="484" y="382"/>
                  </a:cubicBezTo>
                  <a:cubicBezTo>
                    <a:pt x="484" y="382"/>
                    <a:pt x="485" y="382"/>
                    <a:pt x="485" y="382"/>
                  </a:cubicBezTo>
                  <a:cubicBezTo>
                    <a:pt x="485" y="382"/>
                    <a:pt x="485" y="382"/>
                    <a:pt x="485" y="382"/>
                  </a:cubicBezTo>
                  <a:close/>
                  <a:moveTo>
                    <a:pt x="484" y="377"/>
                  </a:moveTo>
                  <a:cubicBezTo>
                    <a:pt x="484" y="375"/>
                    <a:pt x="484" y="373"/>
                    <a:pt x="484" y="370"/>
                  </a:cubicBezTo>
                  <a:cubicBezTo>
                    <a:pt x="484" y="372"/>
                    <a:pt x="484" y="375"/>
                    <a:pt x="485" y="377"/>
                  </a:cubicBezTo>
                  <a:cubicBezTo>
                    <a:pt x="484" y="377"/>
                    <a:pt x="484" y="377"/>
                    <a:pt x="484" y="377"/>
                  </a:cubicBezTo>
                  <a:close/>
                  <a:moveTo>
                    <a:pt x="469" y="292"/>
                  </a:moveTo>
                  <a:cubicBezTo>
                    <a:pt x="469" y="291"/>
                    <a:pt x="469" y="291"/>
                    <a:pt x="469" y="290"/>
                  </a:cubicBezTo>
                  <a:cubicBezTo>
                    <a:pt x="468" y="287"/>
                    <a:pt x="467" y="285"/>
                    <a:pt x="467" y="283"/>
                  </a:cubicBezTo>
                  <a:cubicBezTo>
                    <a:pt x="468" y="282"/>
                    <a:pt x="470" y="281"/>
                    <a:pt x="471" y="280"/>
                  </a:cubicBezTo>
                  <a:cubicBezTo>
                    <a:pt x="472" y="283"/>
                    <a:pt x="472" y="287"/>
                    <a:pt x="472" y="291"/>
                  </a:cubicBezTo>
                  <a:cubicBezTo>
                    <a:pt x="471" y="291"/>
                    <a:pt x="470" y="292"/>
                    <a:pt x="469" y="292"/>
                  </a:cubicBezTo>
                  <a:close/>
                  <a:moveTo>
                    <a:pt x="467" y="274"/>
                  </a:moveTo>
                  <a:cubicBezTo>
                    <a:pt x="466" y="274"/>
                    <a:pt x="466" y="274"/>
                    <a:pt x="466" y="275"/>
                  </a:cubicBezTo>
                  <a:cubicBezTo>
                    <a:pt x="466" y="274"/>
                    <a:pt x="466" y="274"/>
                    <a:pt x="467" y="274"/>
                  </a:cubicBezTo>
                  <a:cubicBezTo>
                    <a:pt x="467" y="274"/>
                    <a:pt x="467" y="274"/>
                    <a:pt x="467" y="274"/>
                  </a:cubicBezTo>
                  <a:close/>
                  <a:moveTo>
                    <a:pt x="460" y="271"/>
                  </a:moveTo>
                  <a:cubicBezTo>
                    <a:pt x="460" y="271"/>
                    <a:pt x="460" y="270"/>
                    <a:pt x="460" y="269"/>
                  </a:cubicBezTo>
                  <a:cubicBezTo>
                    <a:pt x="460" y="270"/>
                    <a:pt x="460" y="271"/>
                    <a:pt x="460" y="271"/>
                  </a:cubicBezTo>
                  <a:cubicBezTo>
                    <a:pt x="460" y="271"/>
                    <a:pt x="460" y="271"/>
                    <a:pt x="460" y="271"/>
                  </a:cubicBezTo>
                  <a:close/>
                  <a:moveTo>
                    <a:pt x="457" y="272"/>
                  </a:moveTo>
                  <a:cubicBezTo>
                    <a:pt x="451" y="272"/>
                    <a:pt x="445" y="273"/>
                    <a:pt x="439" y="273"/>
                  </a:cubicBezTo>
                  <a:cubicBezTo>
                    <a:pt x="438" y="269"/>
                    <a:pt x="437" y="265"/>
                    <a:pt x="436" y="260"/>
                  </a:cubicBezTo>
                  <a:cubicBezTo>
                    <a:pt x="443" y="257"/>
                    <a:pt x="449" y="254"/>
                    <a:pt x="456" y="251"/>
                  </a:cubicBezTo>
                  <a:cubicBezTo>
                    <a:pt x="456" y="258"/>
                    <a:pt x="456" y="265"/>
                    <a:pt x="457" y="272"/>
                  </a:cubicBezTo>
                  <a:close/>
                  <a:moveTo>
                    <a:pt x="438" y="273"/>
                  </a:moveTo>
                  <a:cubicBezTo>
                    <a:pt x="438" y="273"/>
                    <a:pt x="437" y="273"/>
                    <a:pt x="437" y="273"/>
                  </a:cubicBezTo>
                  <a:cubicBezTo>
                    <a:pt x="436" y="270"/>
                    <a:pt x="436" y="266"/>
                    <a:pt x="436" y="262"/>
                  </a:cubicBezTo>
                  <a:cubicBezTo>
                    <a:pt x="437" y="266"/>
                    <a:pt x="437" y="270"/>
                    <a:pt x="438" y="273"/>
                  </a:cubicBezTo>
                  <a:close/>
                  <a:moveTo>
                    <a:pt x="442" y="297"/>
                  </a:moveTo>
                  <a:cubicBezTo>
                    <a:pt x="443" y="302"/>
                    <a:pt x="443" y="307"/>
                    <a:pt x="444" y="311"/>
                  </a:cubicBezTo>
                  <a:cubicBezTo>
                    <a:pt x="442" y="311"/>
                    <a:pt x="441" y="311"/>
                    <a:pt x="439" y="311"/>
                  </a:cubicBezTo>
                  <a:cubicBezTo>
                    <a:pt x="439" y="307"/>
                    <a:pt x="439" y="303"/>
                    <a:pt x="438" y="300"/>
                  </a:cubicBezTo>
                  <a:cubicBezTo>
                    <a:pt x="440" y="299"/>
                    <a:pt x="441" y="298"/>
                    <a:pt x="442" y="297"/>
                  </a:cubicBezTo>
                  <a:close/>
                  <a:moveTo>
                    <a:pt x="435" y="311"/>
                  </a:moveTo>
                  <a:cubicBezTo>
                    <a:pt x="432" y="311"/>
                    <a:pt x="429" y="311"/>
                    <a:pt x="426" y="311"/>
                  </a:cubicBezTo>
                  <a:cubicBezTo>
                    <a:pt x="426" y="311"/>
                    <a:pt x="426" y="310"/>
                    <a:pt x="426" y="309"/>
                  </a:cubicBezTo>
                  <a:cubicBezTo>
                    <a:pt x="426" y="308"/>
                    <a:pt x="426" y="307"/>
                    <a:pt x="426" y="306"/>
                  </a:cubicBezTo>
                  <a:cubicBezTo>
                    <a:pt x="429" y="305"/>
                    <a:pt x="432" y="303"/>
                    <a:pt x="435" y="302"/>
                  </a:cubicBezTo>
                  <a:cubicBezTo>
                    <a:pt x="435" y="305"/>
                    <a:pt x="435" y="308"/>
                    <a:pt x="435" y="311"/>
                  </a:cubicBezTo>
                  <a:close/>
                  <a:moveTo>
                    <a:pt x="416" y="349"/>
                  </a:moveTo>
                  <a:cubicBezTo>
                    <a:pt x="417" y="355"/>
                    <a:pt x="417" y="361"/>
                    <a:pt x="417" y="367"/>
                  </a:cubicBezTo>
                  <a:cubicBezTo>
                    <a:pt x="414" y="368"/>
                    <a:pt x="410" y="370"/>
                    <a:pt x="406" y="371"/>
                  </a:cubicBezTo>
                  <a:cubicBezTo>
                    <a:pt x="406" y="364"/>
                    <a:pt x="406" y="358"/>
                    <a:pt x="405" y="351"/>
                  </a:cubicBezTo>
                  <a:cubicBezTo>
                    <a:pt x="408" y="350"/>
                    <a:pt x="410" y="350"/>
                    <a:pt x="413" y="349"/>
                  </a:cubicBezTo>
                  <a:cubicBezTo>
                    <a:pt x="414" y="349"/>
                    <a:pt x="415" y="349"/>
                    <a:pt x="416" y="349"/>
                  </a:cubicBezTo>
                  <a:close/>
                  <a:moveTo>
                    <a:pt x="402" y="377"/>
                  </a:moveTo>
                  <a:cubicBezTo>
                    <a:pt x="402" y="377"/>
                    <a:pt x="402" y="378"/>
                    <a:pt x="402" y="378"/>
                  </a:cubicBezTo>
                  <a:cubicBezTo>
                    <a:pt x="402" y="378"/>
                    <a:pt x="401" y="378"/>
                    <a:pt x="401" y="378"/>
                  </a:cubicBezTo>
                  <a:cubicBezTo>
                    <a:pt x="400" y="378"/>
                    <a:pt x="400" y="378"/>
                    <a:pt x="400" y="378"/>
                  </a:cubicBezTo>
                  <a:cubicBezTo>
                    <a:pt x="401" y="378"/>
                    <a:pt x="402" y="378"/>
                    <a:pt x="402" y="377"/>
                  </a:cubicBezTo>
                  <a:close/>
                  <a:moveTo>
                    <a:pt x="407" y="376"/>
                  </a:moveTo>
                  <a:cubicBezTo>
                    <a:pt x="410" y="374"/>
                    <a:pt x="414" y="373"/>
                    <a:pt x="417" y="371"/>
                  </a:cubicBezTo>
                  <a:cubicBezTo>
                    <a:pt x="418" y="373"/>
                    <a:pt x="418" y="374"/>
                    <a:pt x="418" y="376"/>
                  </a:cubicBezTo>
                  <a:cubicBezTo>
                    <a:pt x="414" y="376"/>
                    <a:pt x="410" y="377"/>
                    <a:pt x="407" y="377"/>
                  </a:cubicBezTo>
                  <a:cubicBezTo>
                    <a:pt x="407" y="377"/>
                    <a:pt x="407" y="376"/>
                    <a:pt x="407" y="376"/>
                  </a:cubicBezTo>
                  <a:close/>
                  <a:moveTo>
                    <a:pt x="418" y="391"/>
                  </a:moveTo>
                  <a:cubicBezTo>
                    <a:pt x="418" y="393"/>
                    <a:pt x="418" y="395"/>
                    <a:pt x="419" y="398"/>
                  </a:cubicBezTo>
                  <a:cubicBezTo>
                    <a:pt x="418" y="397"/>
                    <a:pt x="417" y="397"/>
                    <a:pt x="416" y="397"/>
                  </a:cubicBezTo>
                  <a:cubicBezTo>
                    <a:pt x="416" y="394"/>
                    <a:pt x="417" y="393"/>
                    <a:pt x="418" y="391"/>
                  </a:cubicBezTo>
                  <a:close/>
                  <a:moveTo>
                    <a:pt x="425" y="442"/>
                  </a:moveTo>
                  <a:cubicBezTo>
                    <a:pt x="427" y="442"/>
                    <a:pt x="428" y="442"/>
                    <a:pt x="430" y="442"/>
                  </a:cubicBezTo>
                  <a:cubicBezTo>
                    <a:pt x="430" y="442"/>
                    <a:pt x="430" y="442"/>
                    <a:pt x="430" y="442"/>
                  </a:cubicBezTo>
                  <a:cubicBezTo>
                    <a:pt x="428" y="442"/>
                    <a:pt x="427" y="442"/>
                    <a:pt x="425" y="442"/>
                  </a:cubicBezTo>
                  <a:cubicBezTo>
                    <a:pt x="425" y="442"/>
                    <a:pt x="425" y="442"/>
                    <a:pt x="425" y="442"/>
                  </a:cubicBezTo>
                  <a:close/>
                  <a:moveTo>
                    <a:pt x="433" y="463"/>
                  </a:moveTo>
                  <a:cubicBezTo>
                    <a:pt x="432" y="457"/>
                    <a:pt x="432" y="452"/>
                    <a:pt x="432" y="447"/>
                  </a:cubicBezTo>
                  <a:cubicBezTo>
                    <a:pt x="434" y="447"/>
                    <a:pt x="436" y="447"/>
                    <a:pt x="438" y="446"/>
                  </a:cubicBezTo>
                  <a:cubicBezTo>
                    <a:pt x="438" y="452"/>
                    <a:pt x="437" y="457"/>
                    <a:pt x="436" y="463"/>
                  </a:cubicBezTo>
                  <a:cubicBezTo>
                    <a:pt x="435" y="463"/>
                    <a:pt x="434" y="463"/>
                    <a:pt x="433" y="463"/>
                  </a:cubicBezTo>
                  <a:close/>
                  <a:moveTo>
                    <a:pt x="442" y="445"/>
                  </a:moveTo>
                  <a:cubicBezTo>
                    <a:pt x="444" y="445"/>
                    <a:pt x="446" y="444"/>
                    <a:pt x="448" y="443"/>
                  </a:cubicBezTo>
                  <a:cubicBezTo>
                    <a:pt x="448" y="449"/>
                    <a:pt x="449" y="455"/>
                    <a:pt x="449" y="460"/>
                  </a:cubicBezTo>
                  <a:cubicBezTo>
                    <a:pt x="448" y="461"/>
                    <a:pt x="447" y="461"/>
                    <a:pt x="447" y="461"/>
                  </a:cubicBezTo>
                  <a:cubicBezTo>
                    <a:pt x="446" y="462"/>
                    <a:pt x="446" y="462"/>
                    <a:pt x="446" y="462"/>
                  </a:cubicBezTo>
                  <a:cubicBezTo>
                    <a:pt x="444" y="462"/>
                    <a:pt x="442" y="462"/>
                    <a:pt x="440" y="462"/>
                  </a:cubicBezTo>
                  <a:cubicBezTo>
                    <a:pt x="441" y="457"/>
                    <a:pt x="441" y="451"/>
                    <a:pt x="442" y="445"/>
                  </a:cubicBezTo>
                  <a:close/>
                  <a:moveTo>
                    <a:pt x="450" y="468"/>
                  </a:moveTo>
                  <a:cubicBezTo>
                    <a:pt x="450" y="470"/>
                    <a:pt x="450" y="472"/>
                    <a:pt x="450" y="473"/>
                  </a:cubicBezTo>
                  <a:cubicBezTo>
                    <a:pt x="445" y="475"/>
                    <a:pt x="441" y="476"/>
                    <a:pt x="436" y="478"/>
                  </a:cubicBezTo>
                  <a:cubicBezTo>
                    <a:pt x="437" y="475"/>
                    <a:pt x="438" y="472"/>
                    <a:pt x="438" y="469"/>
                  </a:cubicBezTo>
                  <a:cubicBezTo>
                    <a:pt x="442" y="469"/>
                    <a:pt x="446" y="468"/>
                    <a:pt x="450" y="468"/>
                  </a:cubicBezTo>
                  <a:close/>
                  <a:moveTo>
                    <a:pt x="451" y="479"/>
                  </a:moveTo>
                  <a:cubicBezTo>
                    <a:pt x="451" y="481"/>
                    <a:pt x="451" y="483"/>
                    <a:pt x="451" y="485"/>
                  </a:cubicBezTo>
                  <a:cubicBezTo>
                    <a:pt x="445" y="487"/>
                    <a:pt x="439" y="488"/>
                    <a:pt x="433" y="489"/>
                  </a:cubicBezTo>
                  <a:cubicBezTo>
                    <a:pt x="433" y="487"/>
                    <a:pt x="434" y="486"/>
                    <a:pt x="434" y="484"/>
                  </a:cubicBezTo>
                  <a:cubicBezTo>
                    <a:pt x="440" y="482"/>
                    <a:pt x="445" y="480"/>
                    <a:pt x="451" y="479"/>
                  </a:cubicBezTo>
                  <a:close/>
                  <a:moveTo>
                    <a:pt x="451" y="490"/>
                  </a:moveTo>
                  <a:cubicBezTo>
                    <a:pt x="452" y="492"/>
                    <a:pt x="452" y="494"/>
                    <a:pt x="452" y="496"/>
                  </a:cubicBezTo>
                  <a:cubicBezTo>
                    <a:pt x="444" y="497"/>
                    <a:pt x="437" y="497"/>
                    <a:pt x="430" y="498"/>
                  </a:cubicBezTo>
                  <a:cubicBezTo>
                    <a:pt x="430" y="496"/>
                    <a:pt x="430" y="495"/>
                    <a:pt x="431" y="494"/>
                  </a:cubicBezTo>
                  <a:cubicBezTo>
                    <a:pt x="438" y="493"/>
                    <a:pt x="445" y="492"/>
                    <a:pt x="451" y="490"/>
                  </a:cubicBezTo>
                  <a:close/>
                  <a:moveTo>
                    <a:pt x="457" y="519"/>
                  </a:moveTo>
                  <a:cubicBezTo>
                    <a:pt x="460" y="519"/>
                    <a:pt x="462" y="519"/>
                    <a:pt x="463" y="520"/>
                  </a:cubicBezTo>
                  <a:cubicBezTo>
                    <a:pt x="463" y="520"/>
                    <a:pt x="463" y="520"/>
                    <a:pt x="463" y="520"/>
                  </a:cubicBezTo>
                  <a:cubicBezTo>
                    <a:pt x="463" y="521"/>
                    <a:pt x="462" y="523"/>
                    <a:pt x="462" y="524"/>
                  </a:cubicBezTo>
                  <a:cubicBezTo>
                    <a:pt x="462" y="524"/>
                    <a:pt x="461" y="524"/>
                    <a:pt x="461" y="525"/>
                  </a:cubicBezTo>
                  <a:cubicBezTo>
                    <a:pt x="460" y="525"/>
                    <a:pt x="459" y="525"/>
                    <a:pt x="457" y="525"/>
                  </a:cubicBezTo>
                  <a:cubicBezTo>
                    <a:pt x="457" y="523"/>
                    <a:pt x="457" y="521"/>
                    <a:pt x="457" y="519"/>
                  </a:cubicBezTo>
                  <a:close/>
                  <a:moveTo>
                    <a:pt x="462" y="550"/>
                  </a:moveTo>
                  <a:cubicBezTo>
                    <a:pt x="461" y="550"/>
                    <a:pt x="461" y="550"/>
                    <a:pt x="460" y="550"/>
                  </a:cubicBezTo>
                  <a:cubicBezTo>
                    <a:pt x="460" y="550"/>
                    <a:pt x="461" y="550"/>
                    <a:pt x="461" y="550"/>
                  </a:cubicBezTo>
                  <a:cubicBezTo>
                    <a:pt x="461" y="550"/>
                    <a:pt x="461" y="550"/>
                    <a:pt x="462" y="550"/>
                  </a:cubicBezTo>
                  <a:cubicBezTo>
                    <a:pt x="462" y="550"/>
                    <a:pt x="462" y="550"/>
                    <a:pt x="462" y="550"/>
                  </a:cubicBezTo>
                  <a:close/>
                  <a:moveTo>
                    <a:pt x="436" y="564"/>
                  </a:moveTo>
                  <a:cubicBezTo>
                    <a:pt x="436" y="565"/>
                    <a:pt x="436" y="566"/>
                    <a:pt x="436" y="567"/>
                  </a:cubicBezTo>
                  <a:cubicBezTo>
                    <a:pt x="432" y="567"/>
                    <a:pt x="433" y="565"/>
                    <a:pt x="436" y="564"/>
                  </a:cubicBezTo>
                  <a:close/>
                  <a:moveTo>
                    <a:pt x="439" y="555"/>
                  </a:moveTo>
                  <a:cubicBezTo>
                    <a:pt x="442" y="555"/>
                    <a:pt x="444" y="555"/>
                    <a:pt x="444" y="556"/>
                  </a:cubicBezTo>
                  <a:cubicBezTo>
                    <a:pt x="443" y="556"/>
                    <a:pt x="441" y="556"/>
                    <a:pt x="439" y="557"/>
                  </a:cubicBezTo>
                  <a:cubicBezTo>
                    <a:pt x="439" y="556"/>
                    <a:pt x="439" y="556"/>
                    <a:pt x="439" y="555"/>
                  </a:cubicBezTo>
                  <a:close/>
                  <a:moveTo>
                    <a:pt x="436" y="557"/>
                  </a:moveTo>
                  <a:cubicBezTo>
                    <a:pt x="435" y="557"/>
                    <a:pt x="435" y="557"/>
                    <a:pt x="434" y="558"/>
                  </a:cubicBezTo>
                  <a:cubicBezTo>
                    <a:pt x="434" y="557"/>
                    <a:pt x="433" y="557"/>
                    <a:pt x="433" y="556"/>
                  </a:cubicBezTo>
                  <a:cubicBezTo>
                    <a:pt x="433" y="556"/>
                    <a:pt x="433" y="556"/>
                    <a:pt x="432" y="556"/>
                  </a:cubicBezTo>
                  <a:cubicBezTo>
                    <a:pt x="434" y="556"/>
                    <a:pt x="435" y="556"/>
                    <a:pt x="436" y="556"/>
                  </a:cubicBezTo>
                  <a:cubicBezTo>
                    <a:pt x="436" y="556"/>
                    <a:pt x="436" y="556"/>
                    <a:pt x="437" y="556"/>
                  </a:cubicBezTo>
                  <a:cubicBezTo>
                    <a:pt x="436" y="556"/>
                    <a:pt x="436" y="557"/>
                    <a:pt x="436" y="557"/>
                  </a:cubicBezTo>
                  <a:close/>
                  <a:moveTo>
                    <a:pt x="439" y="552"/>
                  </a:moveTo>
                  <a:cubicBezTo>
                    <a:pt x="440" y="552"/>
                    <a:pt x="441" y="552"/>
                    <a:pt x="442" y="553"/>
                  </a:cubicBezTo>
                  <a:cubicBezTo>
                    <a:pt x="441" y="553"/>
                    <a:pt x="440" y="553"/>
                    <a:pt x="439" y="553"/>
                  </a:cubicBezTo>
                  <a:cubicBezTo>
                    <a:pt x="439" y="553"/>
                    <a:pt x="439" y="552"/>
                    <a:pt x="439" y="552"/>
                  </a:cubicBezTo>
                  <a:close/>
                  <a:moveTo>
                    <a:pt x="439" y="562"/>
                  </a:moveTo>
                  <a:cubicBezTo>
                    <a:pt x="441" y="561"/>
                    <a:pt x="442" y="560"/>
                    <a:pt x="444" y="560"/>
                  </a:cubicBezTo>
                  <a:cubicBezTo>
                    <a:pt x="445" y="559"/>
                    <a:pt x="446" y="559"/>
                    <a:pt x="447" y="559"/>
                  </a:cubicBezTo>
                  <a:cubicBezTo>
                    <a:pt x="444" y="560"/>
                    <a:pt x="442" y="561"/>
                    <a:pt x="439" y="563"/>
                  </a:cubicBezTo>
                  <a:cubicBezTo>
                    <a:pt x="439" y="563"/>
                    <a:pt x="439" y="562"/>
                    <a:pt x="439" y="562"/>
                  </a:cubicBezTo>
                  <a:close/>
                  <a:moveTo>
                    <a:pt x="455" y="557"/>
                  </a:moveTo>
                  <a:cubicBezTo>
                    <a:pt x="455" y="557"/>
                    <a:pt x="455" y="557"/>
                    <a:pt x="455" y="557"/>
                  </a:cubicBezTo>
                  <a:cubicBezTo>
                    <a:pt x="454" y="557"/>
                    <a:pt x="453" y="558"/>
                    <a:pt x="451" y="558"/>
                  </a:cubicBezTo>
                  <a:cubicBezTo>
                    <a:pt x="453" y="557"/>
                    <a:pt x="454" y="557"/>
                    <a:pt x="455" y="557"/>
                  </a:cubicBezTo>
                  <a:close/>
                  <a:moveTo>
                    <a:pt x="459" y="541"/>
                  </a:moveTo>
                  <a:cubicBezTo>
                    <a:pt x="459" y="541"/>
                    <a:pt x="458" y="541"/>
                    <a:pt x="458" y="541"/>
                  </a:cubicBezTo>
                  <a:cubicBezTo>
                    <a:pt x="458" y="540"/>
                    <a:pt x="458" y="538"/>
                    <a:pt x="458" y="537"/>
                  </a:cubicBezTo>
                  <a:cubicBezTo>
                    <a:pt x="459" y="537"/>
                    <a:pt x="459" y="537"/>
                    <a:pt x="460" y="537"/>
                  </a:cubicBezTo>
                  <a:cubicBezTo>
                    <a:pt x="460" y="538"/>
                    <a:pt x="459" y="540"/>
                    <a:pt x="459" y="541"/>
                  </a:cubicBezTo>
                  <a:close/>
                  <a:moveTo>
                    <a:pt x="450" y="538"/>
                  </a:moveTo>
                  <a:cubicBezTo>
                    <a:pt x="450" y="538"/>
                    <a:pt x="451" y="539"/>
                    <a:pt x="452" y="539"/>
                  </a:cubicBezTo>
                  <a:cubicBezTo>
                    <a:pt x="453" y="538"/>
                    <a:pt x="454" y="538"/>
                    <a:pt x="454" y="538"/>
                  </a:cubicBezTo>
                  <a:cubicBezTo>
                    <a:pt x="454" y="539"/>
                    <a:pt x="454" y="540"/>
                    <a:pt x="454" y="542"/>
                  </a:cubicBezTo>
                  <a:cubicBezTo>
                    <a:pt x="450" y="542"/>
                    <a:pt x="445" y="543"/>
                    <a:pt x="441" y="544"/>
                  </a:cubicBezTo>
                  <a:cubicBezTo>
                    <a:pt x="440" y="544"/>
                    <a:pt x="440" y="544"/>
                    <a:pt x="439" y="544"/>
                  </a:cubicBezTo>
                  <a:cubicBezTo>
                    <a:pt x="443" y="542"/>
                    <a:pt x="446" y="540"/>
                    <a:pt x="450" y="538"/>
                  </a:cubicBezTo>
                  <a:close/>
                  <a:moveTo>
                    <a:pt x="430" y="553"/>
                  </a:moveTo>
                  <a:cubicBezTo>
                    <a:pt x="430" y="553"/>
                    <a:pt x="430" y="553"/>
                    <a:pt x="430" y="553"/>
                  </a:cubicBezTo>
                  <a:cubicBezTo>
                    <a:pt x="430" y="553"/>
                    <a:pt x="429" y="553"/>
                    <a:pt x="429" y="553"/>
                  </a:cubicBezTo>
                  <a:cubicBezTo>
                    <a:pt x="429" y="553"/>
                    <a:pt x="429" y="553"/>
                    <a:pt x="429" y="553"/>
                  </a:cubicBezTo>
                  <a:cubicBezTo>
                    <a:pt x="429" y="553"/>
                    <a:pt x="429" y="553"/>
                    <a:pt x="430" y="553"/>
                  </a:cubicBezTo>
                  <a:close/>
                  <a:moveTo>
                    <a:pt x="432" y="553"/>
                  </a:moveTo>
                  <a:cubicBezTo>
                    <a:pt x="433" y="552"/>
                    <a:pt x="434" y="552"/>
                    <a:pt x="435" y="552"/>
                  </a:cubicBezTo>
                  <a:cubicBezTo>
                    <a:pt x="435" y="552"/>
                    <a:pt x="436" y="552"/>
                    <a:pt x="437" y="552"/>
                  </a:cubicBezTo>
                  <a:cubicBezTo>
                    <a:pt x="437" y="552"/>
                    <a:pt x="437" y="553"/>
                    <a:pt x="437" y="553"/>
                  </a:cubicBezTo>
                  <a:cubicBezTo>
                    <a:pt x="435" y="553"/>
                    <a:pt x="434" y="553"/>
                    <a:pt x="432" y="553"/>
                  </a:cubicBezTo>
                  <a:cubicBezTo>
                    <a:pt x="432" y="553"/>
                    <a:pt x="432" y="553"/>
                    <a:pt x="432" y="553"/>
                  </a:cubicBezTo>
                  <a:close/>
                  <a:moveTo>
                    <a:pt x="436" y="561"/>
                  </a:moveTo>
                  <a:cubicBezTo>
                    <a:pt x="436" y="561"/>
                    <a:pt x="436" y="561"/>
                    <a:pt x="436" y="561"/>
                  </a:cubicBezTo>
                  <a:cubicBezTo>
                    <a:pt x="435" y="562"/>
                    <a:pt x="433" y="563"/>
                    <a:pt x="432" y="563"/>
                  </a:cubicBezTo>
                  <a:cubicBezTo>
                    <a:pt x="432" y="563"/>
                    <a:pt x="432" y="562"/>
                    <a:pt x="432" y="561"/>
                  </a:cubicBezTo>
                  <a:cubicBezTo>
                    <a:pt x="433" y="561"/>
                    <a:pt x="435" y="561"/>
                    <a:pt x="436" y="561"/>
                  </a:cubicBezTo>
                  <a:close/>
                  <a:moveTo>
                    <a:pt x="438" y="584"/>
                  </a:moveTo>
                  <a:cubicBezTo>
                    <a:pt x="438" y="584"/>
                    <a:pt x="438" y="584"/>
                    <a:pt x="438" y="584"/>
                  </a:cubicBezTo>
                  <a:cubicBezTo>
                    <a:pt x="438" y="584"/>
                    <a:pt x="437" y="584"/>
                    <a:pt x="437" y="584"/>
                  </a:cubicBezTo>
                  <a:cubicBezTo>
                    <a:pt x="437" y="584"/>
                    <a:pt x="437" y="584"/>
                    <a:pt x="437" y="584"/>
                  </a:cubicBezTo>
                  <a:cubicBezTo>
                    <a:pt x="438" y="584"/>
                    <a:pt x="438" y="584"/>
                    <a:pt x="438" y="584"/>
                  </a:cubicBezTo>
                  <a:cubicBezTo>
                    <a:pt x="438" y="584"/>
                    <a:pt x="438" y="584"/>
                    <a:pt x="438" y="584"/>
                  </a:cubicBezTo>
                  <a:close/>
                  <a:moveTo>
                    <a:pt x="439" y="588"/>
                  </a:moveTo>
                  <a:cubicBezTo>
                    <a:pt x="440" y="589"/>
                    <a:pt x="440" y="589"/>
                    <a:pt x="440" y="590"/>
                  </a:cubicBezTo>
                  <a:cubicBezTo>
                    <a:pt x="439" y="589"/>
                    <a:pt x="439" y="588"/>
                    <a:pt x="438" y="588"/>
                  </a:cubicBezTo>
                  <a:cubicBezTo>
                    <a:pt x="438" y="588"/>
                    <a:pt x="439" y="588"/>
                    <a:pt x="439" y="588"/>
                  </a:cubicBezTo>
                  <a:close/>
                  <a:moveTo>
                    <a:pt x="443" y="588"/>
                  </a:moveTo>
                  <a:cubicBezTo>
                    <a:pt x="444" y="589"/>
                    <a:pt x="445" y="589"/>
                    <a:pt x="445" y="589"/>
                  </a:cubicBezTo>
                  <a:cubicBezTo>
                    <a:pt x="445" y="590"/>
                    <a:pt x="444" y="590"/>
                    <a:pt x="443" y="588"/>
                  </a:cubicBezTo>
                  <a:close/>
                  <a:moveTo>
                    <a:pt x="442" y="585"/>
                  </a:moveTo>
                  <a:cubicBezTo>
                    <a:pt x="442" y="584"/>
                    <a:pt x="442" y="584"/>
                    <a:pt x="442" y="584"/>
                  </a:cubicBezTo>
                  <a:cubicBezTo>
                    <a:pt x="443" y="583"/>
                    <a:pt x="444" y="583"/>
                    <a:pt x="446" y="583"/>
                  </a:cubicBezTo>
                  <a:cubicBezTo>
                    <a:pt x="446" y="584"/>
                    <a:pt x="446" y="585"/>
                    <a:pt x="446" y="585"/>
                  </a:cubicBezTo>
                  <a:cubicBezTo>
                    <a:pt x="444" y="585"/>
                    <a:pt x="443" y="585"/>
                    <a:pt x="442" y="585"/>
                  </a:cubicBezTo>
                  <a:close/>
                  <a:moveTo>
                    <a:pt x="441" y="580"/>
                  </a:moveTo>
                  <a:cubicBezTo>
                    <a:pt x="440" y="577"/>
                    <a:pt x="440" y="573"/>
                    <a:pt x="439" y="570"/>
                  </a:cubicBezTo>
                  <a:cubicBezTo>
                    <a:pt x="441" y="570"/>
                    <a:pt x="443" y="569"/>
                    <a:pt x="445" y="569"/>
                  </a:cubicBezTo>
                  <a:cubicBezTo>
                    <a:pt x="445" y="571"/>
                    <a:pt x="446" y="575"/>
                    <a:pt x="446" y="580"/>
                  </a:cubicBezTo>
                  <a:cubicBezTo>
                    <a:pt x="444" y="580"/>
                    <a:pt x="442" y="580"/>
                    <a:pt x="441" y="580"/>
                  </a:cubicBezTo>
                  <a:close/>
                  <a:moveTo>
                    <a:pt x="440" y="567"/>
                  </a:moveTo>
                  <a:cubicBezTo>
                    <a:pt x="440" y="567"/>
                    <a:pt x="439" y="567"/>
                    <a:pt x="439" y="567"/>
                  </a:cubicBezTo>
                  <a:cubicBezTo>
                    <a:pt x="439" y="567"/>
                    <a:pt x="439" y="566"/>
                    <a:pt x="439" y="566"/>
                  </a:cubicBezTo>
                  <a:cubicBezTo>
                    <a:pt x="446" y="561"/>
                    <a:pt x="453" y="559"/>
                    <a:pt x="460" y="559"/>
                  </a:cubicBezTo>
                  <a:cubicBezTo>
                    <a:pt x="455" y="565"/>
                    <a:pt x="448" y="567"/>
                    <a:pt x="440" y="567"/>
                  </a:cubicBezTo>
                  <a:close/>
                  <a:moveTo>
                    <a:pt x="458" y="557"/>
                  </a:moveTo>
                  <a:cubicBezTo>
                    <a:pt x="459" y="557"/>
                    <a:pt x="459" y="557"/>
                    <a:pt x="459" y="557"/>
                  </a:cubicBezTo>
                  <a:cubicBezTo>
                    <a:pt x="459" y="556"/>
                    <a:pt x="459" y="556"/>
                    <a:pt x="459" y="556"/>
                  </a:cubicBezTo>
                  <a:cubicBezTo>
                    <a:pt x="460" y="555"/>
                    <a:pt x="461" y="555"/>
                    <a:pt x="462" y="555"/>
                  </a:cubicBezTo>
                  <a:cubicBezTo>
                    <a:pt x="462" y="555"/>
                    <a:pt x="462" y="556"/>
                    <a:pt x="462" y="557"/>
                  </a:cubicBezTo>
                  <a:cubicBezTo>
                    <a:pt x="461" y="557"/>
                    <a:pt x="460" y="557"/>
                    <a:pt x="458" y="557"/>
                  </a:cubicBezTo>
                  <a:close/>
                  <a:moveTo>
                    <a:pt x="464" y="545"/>
                  </a:moveTo>
                  <a:cubicBezTo>
                    <a:pt x="464" y="545"/>
                    <a:pt x="464" y="545"/>
                    <a:pt x="464" y="545"/>
                  </a:cubicBezTo>
                  <a:cubicBezTo>
                    <a:pt x="466" y="545"/>
                    <a:pt x="468" y="545"/>
                    <a:pt x="469" y="544"/>
                  </a:cubicBezTo>
                  <a:cubicBezTo>
                    <a:pt x="469" y="545"/>
                    <a:pt x="469" y="545"/>
                    <a:pt x="469" y="545"/>
                  </a:cubicBezTo>
                  <a:cubicBezTo>
                    <a:pt x="467" y="545"/>
                    <a:pt x="466" y="545"/>
                    <a:pt x="464" y="545"/>
                  </a:cubicBezTo>
                  <a:close/>
                  <a:moveTo>
                    <a:pt x="464" y="540"/>
                  </a:moveTo>
                  <a:cubicBezTo>
                    <a:pt x="464" y="539"/>
                    <a:pt x="464" y="537"/>
                    <a:pt x="464" y="536"/>
                  </a:cubicBezTo>
                  <a:cubicBezTo>
                    <a:pt x="467" y="535"/>
                    <a:pt x="470" y="534"/>
                    <a:pt x="473" y="533"/>
                  </a:cubicBezTo>
                  <a:cubicBezTo>
                    <a:pt x="472" y="535"/>
                    <a:pt x="471" y="538"/>
                    <a:pt x="471" y="540"/>
                  </a:cubicBezTo>
                  <a:cubicBezTo>
                    <a:pt x="468" y="540"/>
                    <a:pt x="466" y="540"/>
                    <a:pt x="464" y="540"/>
                  </a:cubicBezTo>
                  <a:close/>
                  <a:moveTo>
                    <a:pt x="469" y="492"/>
                  </a:moveTo>
                  <a:cubicBezTo>
                    <a:pt x="469" y="490"/>
                    <a:pt x="469" y="487"/>
                    <a:pt x="470" y="485"/>
                  </a:cubicBezTo>
                  <a:cubicBezTo>
                    <a:pt x="475" y="483"/>
                    <a:pt x="480" y="481"/>
                    <a:pt x="485" y="480"/>
                  </a:cubicBezTo>
                  <a:cubicBezTo>
                    <a:pt x="485" y="483"/>
                    <a:pt x="485" y="486"/>
                    <a:pt x="485" y="489"/>
                  </a:cubicBezTo>
                  <a:cubicBezTo>
                    <a:pt x="480" y="491"/>
                    <a:pt x="476" y="492"/>
                    <a:pt x="471" y="493"/>
                  </a:cubicBezTo>
                  <a:cubicBezTo>
                    <a:pt x="471" y="492"/>
                    <a:pt x="470" y="492"/>
                    <a:pt x="469" y="492"/>
                  </a:cubicBezTo>
                  <a:close/>
                  <a:moveTo>
                    <a:pt x="470" y="480"/>
                  </a:moveTo>
                  <a:cubicBezTo>
                    <a:pt x="470" y="477"/>
                    <a:pt x="470" y="475"/>
                    <a:pt x="470" y="473"/>
                  </a:cubicBezTo>
                  <a:cubicBezTo>
                    <a:pt x="475" y="472"/>
                    <a:pt x="479" y="470"/>
                    <a:pt x="484" y="469"/>
                  </a:cubicBezTo>
                  <a:cubicBezTo>
                    <a:pt x="484" y="471"/>
                    <a:pt x="484" y="473"/>
                    <a:pt x="484" y="474"/>
                  </a:cubicBezTo>
                  <a:cubicBezTo>
                    <a:pt x="480" y="476"/>
                    <a:pt x="475" y="478"/>
                    <a:pt x="470" y="480"/>
                  </a:cubicBezTo>
                  <a:close/>
                  <a:moveTo>
                    <a:pt x="485" y="468"/>
                  </a:moveTo>
                  <a:cubicBezTo>
                    <a:pt x="487" y="468"/>
                    <a:pt x="489" y="467"/>
                    <a:pt x="491" y="466"/>
                  </a:cubicBezTo>
                  <a:cubicBezTo>
                    <a:pt x="491" y="468"/>
                    <a:pt x="491" y="470"/>
                    <a:pt x="491" y="472"/>
                  </a:cubicBezTo>
                  <a:cubicBezTo>
                    <a:pt x="490" y="472"/>
                    <a:pt x="488" y="473"/>
                    <a:pt x="486" y="474"/>
                  </a:cubicBezTo>
                  <a:cubicBezTo>
                    <a:pt x="486" y="472"/>
                    <a:pt x="486" y="470"/>
                    <a:pt x="485" y="468"/>
                  </a:cubicBezTo>
                  <a:close/>
                  <a:moveTo>
                    <a:pt x="504" y="404"/>
                  </a:moveTo>
                  <a:cubicBezTo>
                    <a:pt x="505" y="404"/>
                    <a:pt x="505" y="403"/>
                    <a:pt x="506" y="403"/>
                  </a:cubicBezTo>
                  <a:cubicBezTo>
                    <a:pt x="505" y="404"/>
                    <a:pt x="505" y="404"/>
                    <a:pt x="504" y="405"/>
                  </a:cubicBezTo>
                  <a:cubicBezTo>
                    <a:pt x="504" y="404"/>
                    <a:pt x="504" y="404"/>
                    <a:pt x="504" y="404"/>
                  </a:cubicBezTo>
                  <a:close/>
                  <a:moveTo>
                    <a:pt x="500" y="382"/>
                  </a:moveTo>
                  <a:cubicBezTo>
                    <a:pt x="501" y="381"/>
                    <a:pt x="502" y="381"/>
                    <a:pt x="503" y="381"/>
                  </a:cubicBezTo>
                  <a:cubicBezTo>
                    <a:pt x="502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lose/>
                  <a:moveTo>
                    <a:pt x="497" y="365"/>
                  </a:moveTo>
                  <a:cubicBezTo>
                    <a:pt x="497" y="365"/>
                    <a:pt x="497" y="365"/>
                    <a:pt x="497" y="365"/>
                  </a:cubicBezTo>
                  <a:cubicBezTo>
                    <a:pt x="497" y="365"/>
                    <a:pt x="497" y="365"/>
                    <a:pt x="497" y="365"/>
                  </a:cubicBezTo>
                  <a:cubicBezTo>
                    <a:pt x="497" y="365"/>
                    <a:pt x="497" y="365"/>
                    <a:pt x="497" y="365"/>
                  </a:cubicBezTo>
                  <a:close/>
                  <a:moveTo>
                    <a:pt x="498" y="364"/>
                  </a:moveTo>
                  <a:cubicBezTo>
                    <a:pt x="501" y="363"/>
                    <a:pt x="503" y="363"/>
                    <a:pt x="505" y="362"/>
                  </a:cubicBezTo>
                  <a:cubicBezTo>
                    <a:pt x="505" y="362"/>
                    <a:pt x="505" y="362"/>
                    <a:pt x="505" y="363"/>
                  </a:cubicBezTo>
                  <a:cubicBezTo>
                    <a:pt x="503" y="364"/>
                    <a:pt x="501" y="365"/>
                    <a:pt x="499" y="367"/>
                  </a:cubicBezTo>
                  <a:cubicBezTo>
                    <a:pt x="499" y="366"/>
                    <a:pt x="499" y="365"/>
                    <a:pt x="498" y="364"/>
                  </a:cubicBezTo>
                  <a:close/>
                  <a:moveTo>
                    <a:pt x="494" y="370"/>
                  </a:moveTo>
                  <a:cubicBezTo>
                    <a:pt x="492" y="371"/>
                    <a:pt x="491" y="372"/>
                    <a:pt x="490" y="373"/>
                  </a:cubicBezTo>
                  <a:cubicBezTo>
                    <a:pt x="489" y="371"/>
                    <a:pt x="489" y="369"/>
                    <a:pt x="489" y="367"/>
                  </a:cubicBezTo>
                  <a:cubicBezTo>
                    <a:pt x="490" y="367"/>
                    <a:pt x="491" y="366"/>
                    <a:pt x="493" y="366"/>
                  </a:cubicBezTo>
                  <a:cubicBezTo>
                    <a:pt x="493" y="367"/>
                    <a:pt x="493" y="369"/>
                    <a:pt x="494" y="370"/>
                  </a:cubicBezTo>
                  <a:close/>
                  <a:moveTo>
                    <a:pt x="488" y="363"/>
                  </a:moveTo>
                  <a:cubicBezTo>
                    <a:pt x="487" y="360"/>
                    <a:pt x="487" y="358"/>
                    <a:pt x="486" y="356"/>
                  </a:cubicBezTo>
                  <a:cubicBezTo>
                    <a:pt x="488" y="355"/>
                    <a:pt x="489" y="354"/>
                    <a:pt x="490" y="353"/>
                  </a:cubicBezTo>
                  <a:cubicBezTo>
                    <a:pt x="491" y="356"/>
                    <a:pt x="491" y="358"/>
                    <a:pt x="492" y="361"/>
                  </a:cubicBezTo>
                  <a:cubicBezTo>
                    <a:pt x="490" y="362"/>
                    <a:pt x="489" y="362"/>
                    <a:pt x="488" y="363"/>
                  </a:cubicBezTo>
                  <a:close/>
                  <a:moveTo>
                    <a:pt x="480" y="317"/>
                  </a:moveTo>
                  <a:cubicBezTo>
                    <a:pt x="480" y="317"/>
                    <a:pt x="480" y="316"/>
                    <a:pt x="480" y="315"/>
                  </a:cubicBezTo>
                  <a:cubicBezTo>
                    <a:pt x="481" y="315"/>
                    <a:pt x="481" y="315"/>
                    <a:pt x="482" y="314"/>
                  </a:cubicBezTo>
                  <a:cubicBezTo>
                    <a:pt x="482" y="315"/>
                    <a:pt x="482" y="316"/>
                    <a:pt x="482" y="317"/>
                  </a:cubicBezTo>
                  <a:cubicBezTo>
                    <a:pt x="482" y="317"/>
                    <a:pt x="481" y="317"/>
                    <a:pt x="480" y="317"/>
                  </a:cubicBezTo>
                  <a:close/>
                  <a:moveTo>
                    <a:pt x="484" y="305"/>
                  </a:moveTo>
                  <a:cubicBezTo>
                    <a:pt x="483" y="302"/>
                    <a:pt x="483" y="300"/>
                    <a:pt x="482" y="297"/>
                  </a:cubicBezTo>
                  <a:cubicBezTo>
                    <a:pt x="486" y="296"/>
                    <a:pt x="490" y="296"/>
                    <a:pt x="495" y="295"/>
                  </a:cubicBezTo>
                  <a:cubicBezTo>
                    <a:pt x="495" y="298"/>
                    <a:pt x="495" y="300"/>
                    <a:pt x="495" y="302"/>
                  </a:cubicBezTo>
                  <a:cubicBezTo>
                    <a:pt x="492" y="304"/>
                    <a:pt x="489" y="306"/>
                    <a:pt x="486" y="308"/>
                  </a:cubicBezTo>
                  <a:cubicBezTo>
                    <a:pt x="486" y="306"/>
                    <a:pt x="485" y="305"/>
                    <a:pt x="484" y="305"/>
                  </a:cubicBezTo>
                  <a:close/>
                  <a:moveTo>
                    <a:pt x="480" y="306"/>
                  </a:moveTo>
                  <a:cubicBezTo>
                    <a:pt x="480" y="306"/>
                    <a:pt x="479" y="306"/>
                    <a:pt x="479" y="307"/>
                  </a:cubicBezTo>
                  <a:cubicBezTo>
                    <a:pt x="479" y="303"/>
                    <a:pt x="478" y="300"/>
                    <a:pt x="478" y="297"/>
                  </a:cubicBezTo>
                  <a:cubicBezTo>
                    <a:pt x="478" y="297"/>
                    <a:pt x="478" y="297"/>
                    <a:pt x="478" y="297"/>
                  </a:cubicBezTo>
                  <a:cubicBezTo>
                    <a:pt x="479" y="300"/>
                    <a:pt x="479" y="303"/>
                    <a:pt x="480" y="306"/>
                  </a:cubicBezTo>
                  <a:close/>
                  <a:moveTo>
                    <a:pt x="468" y="250"/>
                  </a:moveTo>
                  <a:cubicBezTo>
                    <a:pt x="467" y="251"/>
                    <a:pt x="466" y="251"/>
                    <a:pt x="465" y="251"/>
                  </a:cubicBezTo>
                  <a:cubicBezTo>
                    <a:pt x="463" y="252"/>
                    <a:pt x="464" y="255"/>
                    <a:pt x="466" y="255"/>
                  </a:cubicBezTo>
                  <a:cubicBezTo>
                    <a:pt x="467" y="255"/>
                    <a:pt x="467" y="255"/>
                    <a:pt x="468" y="254"/>
                  </a:cubicBezTo>
                  <a:cubicBezTo>
                    <a:pt x="469" y="259"/>
                    <a:pt x="469" y="264"/>
                    <a:pt x="470" y="269"/>
                  </a:cubicBezTo>
                  <a:cubicBezTo>
                    <a:pt x="470" y="269"/>
                    <a:pt x="469" y="269"/>
                    <a:pt x="469" y="270"/>
                  </a:cubicBezTo>
                  <a:cubicBezTo>
                    <a:pt x="467" y="270"/>
                    <a:pt x="466" y="270"/>
                    <a:pt x="464" y="271"/>
                  </a:cubicBezTo>
                  <a:cubicBezTo>
                    <a:pt x="462" y="263"/>
                    <a:pt x="461" y="256"/>
                    <a:pt x="460" y="248"/>
                  </a:cubicBezTo>
                  <a:cubicBezTo>
                    <a:pt x="462" y="247"/>
                    <a:pt x="465" y="246"/>
                    <a:pt x="467" y="244"/>
                  </a:cubicBezTo>
                  <a:cubicBezTo>
                    <a:pt x="467" y="246"/>
                    <a:pt x="467" y="248"/>
                    <a:pt x="468" y="250"/>
                  </a:cubicBezTo>
                  <a:close/>
                  <a:moveTo>
                    <a:pt x="455" y="242"/>
                  </a:moveTo>
                  <a:cubicBezTo>
                    <a:pt x="455" y="243"/>
                    <a:pt x="455" y="244"/>
                    <a:pt x="455" y="246"/>
                  </a:cubicBezTo>
                  <a:cubicBezTo>
                    <a:pt x="449" y="249"/>
                    <a:pt x="442" y="252"/>
                    <a:pt x="436" y="255"/>
                  </a:cubicBezTo>
                  <a:cubicBezTo>
                    <a:pt x="435" y="251"/>
                    <a:pt x="435" y="246"/>
                    <a:pt x="435" y="241"/>
                  </a:cubicBezTo>
                  <a:cubicBezTo>
                    <a:pt x="442" y="242"/>
                    <a:pt x="449" y="242"/>
                    <a:pt x="455" y="242"/>
                  </a:cubicBezTo>
                  <a:close/>
                  <a:moveTo>
                    <a:pt x="431" y="241"/>
                  </a:moveTo>
                  <a:cubicBezTo>
                    <a:pt x="431" y="246"/>
                    <a:pt x="431" y="252"/>
                    <a:pt x="432" y="257"/>
                  </a:cubicBezTo>
                  <a:cubicBezTo>
                    <a:pt x="429" y="258"/>
                    <a:pt x="427" y="259"/>
                    <a:pt x="424" y="260"/>
                  </a:cubicBezTo>
                  <a:cubicBezTo>
                    <a:pt x="423" y="261"/>
                    <a:pt x="423" y="261"/>
                    <a:pt x="422" y="261"/>
                  </a:cubicBezTo>
                  <a:cubicBezTo>
                    <a:pt x="421" y="254"/>
                    <a:pt x="419" y="247"/>
                    <a:pt x="418" y="239"/>
                  </a:cubicBezTo>
                  <a:cubicBezTo>
                    <a:pt x="422" y="240"/>
                    <a:pt x="426" y="241"/>
                    <a:pt x="431" y="241"/>
                  </a:cubicBezTo>
                  <a:cubicBezTo>
                    <a:pt x="431" y="241"/>
                    <a:pt x="431" y="241"/>
                    <a:pt x="431" y="241"/>
                  </a:cubicBezTo>
                  <a:close/>
                  <a:moveTo>
                    <a:pt x="432" y="262"/>
                  </a:moveTo>
                  <a:cubicBezTo>
                    <a:pt x="432" y="266"/>
                    <a:pt x="432" y="270"/>
                    <a:pt x="433" y="274"/>
                  </a:cubicBezTo>
                  <a:cubicBezTo>
                    <a:pt x="430" y="274"/>
                    <a:pt x="426" y="274"/>
                    <a:pt x="423" y="274"/>
                  </a:cubicBezTo>
                  <a:cubicBezTo>
                    <a:pt x="423" y="271"/>
                    <a:pt x="423" y="268"/>
                    <a:pt x="422" y="266"/>
                  </a:cubicBezTo>
                  <a:cubicBezTo>
                    <a:pt x="426" y="265"/>
                    <a:pt x="429" y="263"/>
                    <a:pt x="432" y="262"/>
                  </a:cubicBezTo>
                  <a:close/>
                  <a:moveTo>
                    <a:pt x="433" y="277"/>
                  </a:moveTo>
                  <a:cubicBezTo>
                    <a:pt x="433" y="283"/>
                    <a:pt x="434" y="290"/>
                    <a:pt x="434" y="296"/>
                  </a:cubicBezTo>
                  <a:cubicBezTo>
                    <a:pt x="431" y="298"/>
                    <a:pt x="428" y="299"/>
                    <a:pt x="425" y="300"/>
                  </a:cubicBezTo>
                  <a:cubicBezTo>
                    <a:pt x="425" y="293"/>
                    <a:pt x="424" y="285"/>
                    <a:pt x="424" y="277"/>
                  </a:cubicBezTo>
                  <a:cubicBezTo>
                    <a:pt x="427" y="277"/>
                    <a:pt x="430" y="277"/>
                    <a:pt x="433" y="277"/>
                  </a:cubicBezTo>
                  <a:close/>
                  <a:moveTo>
                    <a:pt x="423" y="301"/>
                  </a:moveTo>
                  <a:cubicBezTo>
                    <a:pt x="421" y="302"/>
                    <a:pt x="419" y="303"/>
                    <a:pt x="417" y="304"/>
                  </a:cubicBezTo>
                  <a:cubicBezTo>
                    <a:pt x="417" y="295"/>
                    <a:pt x="416" y="286"/>
                    <a:pt x="415" y="277"/>
                  </a:cubicBezTo>
                  <a:cubicBezTo>
                    <a:pt x="417" y="277"/>
                    <a:pt x="420" y="277"/>
                    <a:pt x="422" y="277"/>
                  </a:cubicBezTo>
                  <a:cubicBezTo>
                    <a:pt x="423" y="285"/>
                    <a:pt x="423" y="293"/>
                    <a:pt x="423" y="301"/>
                  </a:cubicBezTo>
                  <a:close/>
                  <a:moveTo>
                    <a:pt x="414" y="305"/>
                  </a:moveTo>
                  <a:cubicBezTo>
                    <a:pt x="410" y="307"/>
                    <a:pt x="407" y="308"/>
                    <a:pt x="403" y="309"/>
                  </a:cubicBezTo>
                  <a:cubicBezTo>
                    <a:pt x="403" y="298"/>
                    <a:pt x="402" y="288"/>
                    <a:pt x="402" y="277"/>
                  </a:cubicBezTo>
                  <a:cubicBezTo>
                    <a:pt x="405" y="277"/>
                    <a:pt x="408" y="277"/>
                    <a:pt x="411" y="277"/>
                  </a:cubicBezTo>
                  <a:cubicBezTo>
                    <a:pt x="412" y="287"/>
                    <a:pt x="413" y="296"/>
                    <a:pt x="414" y="305"/>
                  </a:cubicBezTo>
                  <a:close/>
                  <a:moveTo>
                    <a:pt x="404" y="314"/>
                  </a:moveTo>
                  <a:cubicBezTo>
                    <a:pt x="407" y="314"/>
                    <a:pt x="411" y="315"/>
                    <a:pt x="414" y="315"/>
                  </a:cubicBezTo>
                  <a:cubicBezTo>
                    <a:pt x="415" y="324"/>
                    <a:pt x="416" y="333"/>
                    <a:pt x="416" y="342"/>
                  </a:cubicBezTo>
                  <a:cubicBezTo>
                    <a:pt x="415" y="342"/>
                    <a:pt x="414" y="343"/>
                    <a:pt x="412" y="343"/>
                  </a:cubicBezTo>
                  <a:cubicBezTo>
                    <a:pt x="411" y="344"/>
                    <a:pt x="409" y="344"/>
                    <a:pt x="408" y="345"/>
                  </a:cubicBezTo>
                  <a:cubicBezTo>
                    <a:pt x="407" y="345"/>
                    <a:pt x="406" y="345"/>
                    <a:pt x="405" y="344"/>
                  </a:cubicBezTo>
                  <a:cubicBezTo>
                    <a:pt x="405" y="343"/>
                    <a:pt x="405" y="342"/>
                    <a:pt x="405" y="341"/>
                  </a:cubicBezTo>
                  <a:cubicBezTo>
                    <a:pt x="404" y="332"/>
                    <a:pt x="404" y="323"/>
                    <a:pt x="403" y="314"/>
                  </a:cubicBezTo>
                  <a:cubicBezTo>
                    <a:pt x="404" y="314"/>
                    <a:pt x="404" y="314"/>
                    <a:pt x="404" y="314"/>
                  </a:cubicBezTo>
                  <a:close/>
                  <a:moveTo>
                    <a:pt x="400" y="322"/>
                  </a:moveTo>
                  <a:cubicBezTo>
                    <a:pt x="399" y="320"/>
                    <a:pt x="399" y="318"/>
                    <a:pt x="399" y="315"/>
                  </a:cubicBezTo>
                  <a:cubicBezTo>
                    <a:pt x="399" y="315"/>
                    <a:pt x="399" y="315"/>
                    <a:pt x="399" y="315"/>
                  </a:cubicBezTo>
                  <a:cubicBezTo>
                    <a:pt x="400" y="318"/>
                    <a:pt x="400" y="320"/>
                    <a:pt x="400" y="322"/>
                  </a:cubicBezTo>
                  <a:close/>
                  <a:moveTo>
                    <a:pt x="394" y="383"/>
                  </a:moveTo>
                  <a:cubicBezTo>
                    <a:pt x="397" y="383"/>
                    <a:pt x="400" y="382"/>
                    <a:pt x="403" y="382"/>
                  </a:cubicBezTo>
                  <a:cubicBezTo>
                    <a:pt x="403" y="389"/>
                    <a:pt x="403" y="396"/>
                    <a:pt x="403" y="403"/>
                  </a:cubicBezTo>
                  <a:cubicBezTo>
                    <a:pt x="400" y="404"/>
                    <a:pt x="397" y="405"/>
                    <a:pt x="394" y="406"/>
                  </a:cubicBezTo>
                  <a:cubicBezTo>
                    <a:pt x="394" y="401"/>
                    <a:pt x="394" y="397"/>
                    <a:pt x="394" y="392"/>
                  </a:cubicBezTo>
                  <a:cubicBezTo>
                    <a:pt x="394" y="389"/>
                    <a:pt x="394" y="386"/>
                    <a:pt x="394" y="383"/>
                  </a:cubicBezTo>
                  <a:close/>
                  <a:moveTo>
                    <a:pt x="403" y="405"/>
                  </a:moveTo>
                  <a:cubicBezTo>
                    <a:pt x="403" y="405"/>
                    <a:pt x="403" y="405"/>
                    <a:pt x="403" y="405"/>
                  </a:cubicBezTo>
                  <a:cubicBezTo>
                    <a:pt x="401" y="407"/>
                    <a:pt x="398" y="408"/>
                    <a:pt x="395" y="410"/>
                  </a:cubicBezTo>
                  <a:cubicBezTo>
                    <a:pt x="395" y="409"/>
                    <a:pt x="395" y="408"/>
                    <a:pt x="394" y="407"/>
                  </a:cubicBezTo>
                  <a:cubicBezTo>
                    <a:pt x="398" y="407"/>
                    <a:pt x="401" y="406"/>
                    <a:pt x="403" y="405"/>
                  </a:cubicBezTo>
                  <a:close/>
                  <a:moveTo>
                    <a:pt x="404" y="408"/>
                  </a:moveTo>
                  <a:cubicBezTo>
                    <a:pt x="404" y="408"/>
                    <a:pt x="404" y="409"/>
                    <a:pt x="404" y="409"/>
                  </a:cubicBezTo>
                  <a:cubicBezTo>
                    <a:pt x="401" y="410"/>
                    <a:pt x="398" y="412"/>
                    <a:pt x="395" y="413"/>
                  </a:cubicBezTo>
                  <a:cubicBezTo>
                    <a:pt x="395" y="413"/>
                    <a:pt x="395" y="413"/>
                    <a:pt x="395" y="413"/>
                  </a:cubicBezTo>
                  <a:cubicBezTo>
                    <a:pt x="398" y="411"/>
                    <a:pt x="401" y="409"/>
                    <a:pt x="404" y="408"/>
                  </a:cubicBezTo>
                  <a:close/>
                  <a:moveTo>
                    <a:pt x="415" y="406"/>
                  </a:moveTo>
                  <a:cubicBezTo>
                    <a:pt x="413" y="406"/>
                    <a:pt x="412" y="406"/>
                    <a:pt x="410" y="407"/>
                  </a:cubicBezTo>
                  <a:cubicBezTo>
                    <a:pt x="410" y="406"/>
                    <a:pt x="410" y="405"/>
                    <a:pt x="410" y="404"/>
                  </a:cubicBezTo>
                  <a:cubicBezTo>
                    <a:pt x="411" y="403"/>
                    <a:pt x="411" y="403"/>
                    <a:pt x="412" y="403"/>
                  </a:cubicBezTo>
                  <a:cubicBezTo>
                    <a:pt x="413" y="402"/>
                    <a:pt x="412" y="401"/>
                    <a:pt x="411" y="401"/>
                  </a:cubicBezTo>
                  <a:cubicBezTo>
                    <a:pt x="411" y="401"/>
                    <a:pt x="410" y="401"/>
                    <a:pt x="410" y="401"/>
                  </a:cubicBezTo>
                  <a:cubicBezTo>
                    <a:pt x="409" y="400"/>
                    <a:pt x="409" y="398"/>
                    <a:pt x="409" y="397"/>
                  </a:cubicBezTo>
                  <a:cubicBezTo>
                    <a:pt x="412" y="399"/>
                    <a:pt x="415" y="401"/>
                    <a:pt x="419" y="402"/>
                  </a:cubicBezTo>
                  <a:cubicBezTo>
                    <a:pt x="419" y="408"/>
                    <a:pt x="419" y="414"/>
                    <a:pt x="419" y="421"/>
                  </a:cubicBezTo>
                  <a:cubicBezTo>
                    <a:pt x="417" y="422"/>
                    <a:pt x="415" y="422"/>
                    <a:pt x="413" y="423"/>
                  </a:cubicBezTo>
                  <a:cubicBezTo>
                    <a:pt x="412" y="419"/>
                    <a:pt x="412" y="415"/>
                    <a:pt x="411" y="411"/>
                  </a:cubicBezTo>
                  <a:cubicBezTo>
                    <a:pt x="413" y="410"/>
                    <a:pt x="414" y="410"/>
                    <a:pt x="416" y="409"/>
                  </a:cubicBezTo>
                  <a:cubicBezTo>
                    <a:pt x="418" y="408"/>
                    <a:pt x="417" y="405"/>
                    <a:pt x="415" y="406"/>
                  </a:cubicBezTo>
                  <a:close/>
                  <a:moveTo>
                    <a:pt x="409" y="425"/>
                  </a:moveTo>
                  <a:cubicBezTo>
                    <a:pt x="408" y="426"/>
                    <a:pt x="408" y="426"/>
                    <a:pt x="408" y="426"/>
                  </a:cubicBezTo>
                  <a:cubicBezTo>
                    <a:pt x="408" y="424"/>
                    <a:pt x="408" y="422"/>
                    <a:pt x="408" y="421"/>
                  </a:cubicBezTo>
                  <a:cubicBezTo>
                    <a:pt x="408" y="422"/>
                    <a:pt x="408" y="424"/>
                    <a:pt x="409" y="425"/>
                  </a:cubicBezTo>
                  <a:close/>
                  <a:moveTo>
                    <a:pt x="416" y="441"/>
                  </a:moveTo>
                  <a:cubicBezTo>
                    <a:pt x="417" y="441"/>
                    <a:pt x="419" y="441"/>
                    <a:pt x="420" y="441"/>
                  </a:cubicBezTo>
                  <a:cubicBezTo>
                    <a:pt x="420" y="442"/>
                    <a:pt x="420" y="442"/>
                    <a:pt x="420" y="443"/>
                  </a:cubicBezTo>
                  <a:cubicBezTo>
                    <a:pt x="419" y="443"/>
                    <a:pt x="417" y="443"/>
                    <a:pt x="416" y="443"/>
                  </a:cubicBezTo>
                  <a:cubicBezTo>
                    <a:pt x="416" y="442"/>
                    <a:pt x="416" y="441"/>
                    <a:pt x="416" y="441"/>
                  </a:cubicBezTo>
                  <a:close/>
                  <a:moveTo>
                    <a:pt x="420" y="448"/>
                  </a:moveTo>
                  <a:cubicBezTo>
                    <a:pt x="420" y="453"/>
                    <a:pt x="421" y="458"/>
                    <a:pt x="421" y="463"/>
                  </a:cubicBezTo>
                  <a:cubicBezTo>
                    <a:pt x="420" y="463"/>
                    <a:pt x="419" y="463"/>
                    <a:pt x="418" y="463"/>
                  </a:cubicBezTo>
                  <a:cubicBezTo>
                    <a:pt x="417" y="458"/>
                    <a:pt x="417" y="453"/>
                    <a:pt x="417" y="448"/>
                  </a:cubicBezTo>
                  <a:cubicBezTo>
                    <a:pt x="418" y="448"/>
                    <a:pt x="419" y="448"/>
                    <a:pt x="420" y="448"/>
                  </a:cubicBezTo>
                  <a:close/>
                  <a:moveTo>
                    <a:pt x="425" y="448"/>
                  </a:moveTo>
                  <a:cubicBezTo>
                    <a:pt x="426" y="448"/>
                    <a:pt x="428" y="448"/>
                    <a:pt x="430" y="447"/>
                  </a:cubicBezTo>
                  <a:cubicBezTo>
                    <a:pt x="430" y="453"/>
                    <a:pt x="430" y="458"/>
                    <a:pt x="430" y="463"/>
                  </a:cubicBezTo>
                  <a:cubicBezTo>
                    <a:pt x="428" y="463"/>
                    <a:pt x="427" y="463"/>
                    <a:pt x="425" y="463"/>
                  </a:cubicBezTo>
                  <a:cubicBezTo>
                    <a:pt x="425" y="458"/>
                    <a:pt x="425" y="453"/>
                    <a:pt x="425" y="448"/>
                  </a:cubicBezTo>
                  <a:close/>
                  <a:moveTo>
                    <a:pt x="425" y="470"/>
                  </a:moveTo>
                  <a:cubicBezTo>
                    <a:pt x="428" y="470"/>
                    <a:pt x="431" y="470"/>
                    <a:pt x="435" y="469"/>
                  </a:cubicBezTo>
                  <a:cubicBezTo>
                    <a:pt x="434" y="473"/>
                    <a:pt x="433" y="476"/>
                    <a:pt x="432" y="480"/>
                  </a:cubicBezTo>
                  <a:cubicBezTo>
                    <a:pt x="430" y="481"/>
                    <a:pt x="428" y="482"/>
                    <a:pt x="425" y="483"/>
                  </a:cubicBezTo>
                  <a:cubicBezTo>
                    <a:pt x="425" y="478"/>
                    <a:pt x="425" y="474"/>
                    <a:pt x="425" y="470"/>
                  </a:cubicBezTo>
                  <a:close/>
                  <a:moveTo>
                    <a:pt x="426" y="495"/>
                  </a:moveTo>
                  <a:cubicBezTo>
                    <a:pt x="426" y="496"/>
                    <a:pt x="426" y="497"/>
                    <a:pt x="426" y="497"/>
                  </a:cubicBezTo>
                  <a:cubicBezTo>
                    <a:pt x="426" y="497"/>
                    <a:pt x="426" y="496"/>
                    <a:pt x="426" y="495"/>
                  </a:cubicBezTo>
                  <a:cubicBezTo>
                    <a:pt x="426" y="495"/>
                    <a:pt x="426" y="495"/>
                    <a:pt x="426" y="495"/>
                  </a:cubicBezTo>
                  <a:close/>
                  <a:moveTo>
                    <a:pt x="454" y="526"/>
                  </a:moveTo>
                  <a:cubicBezTo>
                    <a:pt x="450" y="526"/>
                    <a:pt x="446" y="527"/>
                    <a:pt x="442" y="527"/>
                  </a:cubicBezTo>
                  <a:cubicBezTo>
                    <a:pt x="441" y="527"/>
                    <a:pt x="439" y="527"/>
                    <a:pt x="438" y="527"/>
                  </a:cubicBezTo>
                  <a:cubicBezTo>
                    <a:pt x="438" y="525"/>
                    <a:pt x="438" y="523"/>
                    <a:pt x="437" y="521"/>
                  </a:cubicBezTo>
                  <a:cubicBezTo>
                    <a:pt x="443" y="520"/>
                    <a:pt x="448" y="520"/>
                    <a:pt x="453" y="520"/>
                  </a:cubicBezTo>
                  <a:cubicBezTo>
                    <a:pt x="453" y="522"/>
                    <a:pt x="454" y="524"/>
                    <a:pt x="454" y="526"/>
                  </a:cubicBezTo>
                  <a:close/>
                  <a:moveTo>
                    <a:pt x="444" y="535"/>
                  </a:moveTo>
                  <a:cubicBezTo>
                    <a:pt x="442" y="536"/>
                    <a:pt x="441" y="537"/>
                    <a:pt x="439" y="538"/>
                  </a:cubicBezTo>
                  <a:cubicBezTo>
                    <a:pt x="439" y="538"/>
                    <a:pt x="439" y="537"/>
                    <a:pt x="439" y="536"/>
                  </a:cubicBezTo>
                  <a:cubicBezTo>
                    <a:pt x="441" y="536"/>
                    <a:pt x="442" y="536"/>
                    <a:pt x="444" y="535"/>
                  </a:cubicBezTo>
                  <a:close/>
                  <a:moveTo>
                    <a:pt x="418" y="549"/>
                  </a:moveTo>
                  <a:cubicBezTo>
                    <a:pt x="418" y="549"/>
                    <a:pt x="418" y="549"/>
                    <a:pt x="418" y="549"/>
                  </a:cubicBezTo>
                  <a:cubicBezTo>
                    <a:pt x="418" y="549"/>
                    <a:pt x="418" y="549"/>
                    <a:pt x="418" y="549"/>
                  </a:cubicBezTo>
                  <a:cubicBezTo>
                    <a:pt x="418" y="549"/>
                    <a:pt x="418" y="549"/>
                    <a:pt x="418" y="549"/>
                  </a:cubicBezTo>
                  <a:close/>
                  <a:moveTo>
                    <a:pt x="429" y="562"/>
                  </a:moveTo>
                  <a:cubicBezTo>
                    <a:pt x="429" y="563"/>
                    <a:pt x="429" y="564"/>
                    <a:pt x="429" y="565"/>
                  </a:cubicBezTo>
                  <a:cubicBezTo>
                    <a:pt x="428" y="565"/>
                    <a:pt x="428" y="565"/>
                    <a:pt x="427" y="566"/>
                  </a:cubicBezTo>
                  <a:cubicBezTo>
                    <a:pt x="426" y="566"/>
                    <a:pt x="426" y="568"/>
                    <a:pt x="427" y="569"/>
                  </a:cubicBezTo>
                  <a:cubicBezTo>
                    <a:pt x="428" y="569"/>
                    <a:pt x="428" y="569"/>
                    <a:pt x="429" y="569"/>
                  </a:cubicBezTo>
                  <a:cubicBezTo>
                    <a:pt x="429" y="570"/>
                    <a:pt x="429" y="571"/>
                    <a:pt x="429" y="572"/>
                  </a:cubicBezTo>
                  <a:cubicBezTo>
                    <a:pt x="428" y="572"/>
                    <a:pt x="428" y="572"/>
                    <a:pt x="428" y="572"/>
                  </a:cubicBezTo>
                  <a:cubicBezTo>
                    <a:pt x="425" y="571"/>
                    <a:pt x="421" y="571"/>
                    <a:pt x="418" y="570"/>
                  </a:cubicBezTo>
                  <a:cubicBezTo>
                    <a:pt x="418" y="567"/>
                    <a:pt x="418" y="565"/>
                    <a:pt x="418" y="563"/>
                  </a:cubicBezTo>
                  <a:cubicBezTo>
                    <a:pt x="422" y="562"/>
                    <a:pt x="426" y="562"/>
                    <a:pt x="429" y="562"/>
                  </a:cubicBezTo>
                  <a:close/>
                  <a:moveTo>
                    <a:pt x="428" y="573"/>
                  </a:moveTo>
                  <a:cubicBezTo>
                    <a:pt x="428" y="573"/>
                    <a:pt x="428" y="573"/>
                    <a:pt x="428" y="573"/>
                  </a:cubicBezTo>
                  <a:cubicBezTo>
                    <a:pt x="428" y="575"/>
                    <a:pt x="428" y="577"/>
                    <a:pt x="428" y="579"/>
                  </a:cubicBezTo>
                  <a:cubicBezTo>
                    <a:pt x="425" y="577"/>
                    <a:pt x="421" y="575"/>
                    <a:pt x="418" y="572"/>
                  </a:cubicBezTo>
                  <a:cubicBezTo>
                    <a:pt x="422" y="573"/>
                    <a:pt x="425" y="573"/>
                    <a:pt x="428" y="573"/>
                  </a:cubicBezTo>
                  <a:close/>
                  <a:moveTo>
                    <a:pt x="429" y="587"/>
                  </a:moveTo>
                  <a:cubicBezTo>
                    <a:pt x="430" y="587"/>
                    <a:pt x="430" y="587"/>
                    <a:pt x="431" y="587"/>
                  </a:cubicBezTo>
                  <a:cubicBezTo>
                    <a:pt x="433" y="589"/>
                    <a:pt x="435" y="591"/>
                    <a:pt x="437" y="592"/>
                  </a:cubicBezTo>
                  <a:cubicBezTo>
                    <a:pt x="438" y="593"/>
                    <a:pt x="439" y="594"/>
                    <a:pt x="439" y="595"/>
                  </a:cubicBezTo>
                  <a:cubicBezTo>
                    <a:pt x="435" y="595"/>
                    <a:pt x="431" y="596"/>
                    <a:pt x="427" y="596"/>
                  </a:cubicBezTo>
                  <a:cubicBezTo>
                    <a:pt x="428" y="593"/>
                    <a:pt x="429" y="590"/>
                    <a:pt x="429" y="587"/>
                  </a:cubicBezTo>
                  <a:close/>
                  <a:moveTo>
                    <a:pt x="433" y="599"/>
                  </a:moveTo>
                  <a:cubicBezTo>
                    <a:pt x="435" y="598"/>
                    <a:pt x="437" y="598"/>
                    <a:pt x="439" y="598"/>
                  </a:cubicBezTo>
                  <a:cubicBezTo>
                    <a:pt x="439" y="599"/>
                    <a:pt x="438" y="599"/>
                    <a:pt x="436" y="599"/>
                  </a:cubicBezTo>
                  <a:cubicBezTo>
                    <a:pt x="435" y="599"/>
                    <a:pt x="434" y="599"/>
                    <a:pt x="433" y="599"/>
                  </a:cubicBezTo>
                  <a:close/>
                  <a:moveTo>
                    <a:pt x="447" y="589"/>
                  </a:moveTo>
                  <a:cubicBezTo>
                    <a:pt x="451" y="590"/>
                    <a:pt x="454" y="590"/>
                    <a:pt x="457" y="591"/>
                  </a:cubicBezTo>
                  <a:cubicBezTo>
                    <a:pt x="458" y="591"/>
                    <a:pt x="459" y="591"/>
                    <a:pt x="459" y="591"/>
                  </a:cubicBezTo>
                  <a:cubicBezTo>
                    <a:pt x="459" y="592"/>
                    <a:pt x="459" y="593"/>
                    <a:pt x="459" y="594"/>
                  </a:cubicBezTo>
                  <a:cubicBezTo>
                    <a:pt x="455" y="594"/>
                    <a:pt x="449" y="594"/>
                    <a:pt x="447" y="594"/>
                  </a:cubicBezTo>
                  <a:cubicBezTo>
                    <a:pt x="447" y="592"/>
                    <a:pt x="447" y="591"/>
                    <a:pt x="447" y="589"/>
                  </a:cubicBezTo>
                  <a:close/>
                  <a:moveTo>
                    <a:pt x="447" y="579"/>
                  </a:moveTo>
                  <a:cubicBezTo>
                    <a:pt x="447" y="576"/>
                    <a:pt x="447" y="572"/>
                    <a:pt x="447" y="569"/>
                  </a:cubicBezTo>
                  <a:cubicBezTo>
                    <a:pt x="452" y="568"/>
                    <a:pt x="457" y="566"/>
                    <a:pt x="462" y="563"/>
                  </a:cubicBezTo>
                  <a:cubicBezTo>
                    <a:pt x="462" y="565"/>
                    <a:pt x="462" y="568"/>
                    <a:pt x="463" y="571"/>
                  </a:cubicBezTo>
                  <a:cubicBezTo>
                    <a:pt x="463" y="572"/>
                    <a:pt x="465" y="573"/>
                    <a:pt x="465" y="571"/>
                  </a:cubicBezTo>
                  <a:cubicBezTo>
                    <a:pt x="467" y="564"/>
                    <a:pt x="469" y="557"/>
                    <a:pt x="471" y="549"/>
                  </a:cubicBezTo>
                  <a:cubicBezTo>
                    <a:pt x="473" y="549"/>
                    <a:pt x="475" y="549"/>
                    <a:pt x="476" y="549"/>
                  </a:cubicBezTo>
                  <a:cubicBezTo>
                    <a:pt x="476" y="556"/>
                    <a:pt x="476" y="563"/>
                    <a:pt x="476" y="570"/>
                  </a:cubicBezTo>
                  <a:cubicBezTo>
                    <a:pt x="467" y="574"/>
                    <a:pt x="457" y="578"/>
                    <a:pt x="447" y="579"/>
                  </a:cubicBezTo>
                  <a:close/>
                  <a:moveTo>
                    <a:pt x="477" y="545"/>
                  </a:moveTo>
                  <a:cubicBezTo>
                    <a:pt x="475" y="545"/>
                    <a:pt x="474" y="545"/>
                    <a:pt x="472" y="545"/>
                  </a:cubicBezTo>
                  <a:cubicBezTo>
                    <a:pt x="472" y="545"/>
                    <a:pt x="472" y="544"/>
                    <a:pt x="473" y="544"/>
                  </a:cubicBezTo>
                  <a:cubicBezTo>
                    <a:pt x="474" y="544"/>
                    <a:pt x="475" y="544"/>
                    <a:pt x="477" y="544"/>
                  </a:cubicBezTo>
                  <a:cubicBezTo>
                    <a:pt x="477" y="544"/>
                    <a:pt x="477" y="545"/>
                    <a:pt x="477" y="545"/>
                  </a:cubicBezTo>
                  <a:close/>
                  <a:moveTo>
                    <a:pt x="474" y="540"/>
                  </a:moveTo>
                  <a:cubicBezTo>
                    <a:pt x="475" y="537"/>
                    <a:pt x="475" y="535"/>
                    <a:pt x="476" y="532"/>
                  </a:cubicBezTo>
                  <a:cubicBezTo>
                    <a:pt x="477" y="532"/>
                    <a:pt x="477" y="532"/>
                    <a:pt x="478" y="532"/>
                  </a:cubicBezTo>
                  <a:cubicBezTo>
                    <a:pt x="478" y="534"/>
                    <a:pt x="477" y="537"/>
                    <a:pt x="477" y="540"/>
                  </a:cubicBezTo>
                  <a:cubicBezTo>
                    <a:pt x="476" y="540"/>
                    <a:pt x="475" y="540"/>
                    <a:pt x="474" y="540"/>
                  </a:cubicBezTo>
                  <a:close/>
                  <a:moveTo>
                    <a:pt x="487" y="489"/>
                  </a:moveTo>
                  <a:cubicBezTo>
                    <a:pt x="487" y="485"/>
                    <a:pt x="486" y="482"/>
                    <a:pt x="486" y="479"/>
                  </a:cubicBezTo>
                  <a:cubicBezTo>
                    <a:pt x="494" y="476"/>
                    <a:pt x="501" y="473"/>
                    <a:pt x="508" y="470"/>
                  </a:cubicBezTo>
                  <a:cubicBezTo>
                    <a:pt x="508" y="472"/>
                    <a:pt x="509" y="474"/>
                    <a:pt x="509" y="475"/>
                  </a:cubicBezTo>
                  <a:cubicBezTo>
                    <a:pt x="502" y="481"/>
                    <a:pt x="495" y="486"/>
                    <a:pt x="487" y="489"/>
                  </a:cubicBezTo>
                  <a:close/>
                  <a:moveTo>
                    <a:pt x="511" y="458"/>
                  </a:moveTo>
                  <a:cubicBezTo>
                    <a:pt x="511" y="458"/>
                    <a:pt x="511" y="457"/>
                    <a:pt x="511" y="457"/>
                  </a:cubicBezTo>
                  <a:cubicBezTo>
                    <a:pt x="512" y="456"/>
                    <a:pt x="513" y="456"/>
                    <a:pt x="514" y="455"/>
                  </a:cubicBezTo>
                  <a:cubicBezTo>
                    <a:pt x="514" y="457"/>
                    <a:pt x="514" y="460"/>
                    <a:pt x="514" y="462"/>
                  </a:cubicBezTo>
                  <a:cubicBezTo>
                    <a:pt x="513" y="462"/>
                    <a:pt x="512" y="463"/>
                    <a:pt x="512" y="463"/>
                  </a:cubicBezTo>
                  <a:cubicBezTo>
                    <a:pt x="512" y="461"/>
                    <a:pt x="511" y="460"/>
                    <a:pt x="511" y="458"/>
                  </a:cubicBezTo>
                  <a:close/>
                  <a:moveTo>
                    <a:pt x="510" y="443"/>
                  </a:moveTo>
                  <a:cubicBezTo>
                    <a:pt x="509" y="440"/>
                    <a:pt x="509" y="436"/>
                    <a:pt x="508" y="432"/>
                  </a:cubicBezTo>
                  <a:cubicBezTo>
                    <a:pt x="509" y="431"/>
                    <a:pt x="510" y="430"/>
                    <a:pt x="511" y="429"/>
                  </a:cubicBezTo>
                  <a:cubicBezTo>
                    <a:pt x="512" y="433"/>
                    <a:pt x="512" y="438"/>
                    <a:pt x="513" y="443"/>
                  </a:cubicBezTo>
                  <a:cubicBezTo>
                    <a:pt x="512" y="443"/>
                    <a:pt x="511" y="443"/>
                    <a:pt x="510" y="443"/>
                  </a:cubicBezTo>
                  <a:close/>
                  <a:moveTo>
                    <a:pt x="509" y="413"/>
                  </a:moveTo>
                  <a:cubicBezTo>
                    <a:pt x="510" y="416"/>
                    <a:pt x="510" y="418"/>
                    <a:pt x="510" y="421"/>
                  </a:cubicBezTo>
                  <a:cubicBezTo>
                    <a:pt x="509" y="421"/>
                    <a:pt x="508" y="421"/>
                    <a:pt x="507" y="421"/>
                  </a:cubicBezTo>
                  <a:cubicBezTo>
                    <a:pt x="506" y="418"/>
                    <a:pt x="506" y="414"/>
                    <a:pt x="505" y="411"/>
                  </a:cubicBezTo>
                  <a:cubicBezTo>
                    <a:pt x="507" y="410"/>
                    <a:pt x="508" y="408"/>
                    <a:pt x="509" y="407"/>
                  </a:cubicBezTo>
                  <a:cubicBezTo>
                    <a:pt x="509" y="409"/>
                    <a:pt x="509" y="411"/>
                    <a:pt x="509" y="413"/>
                  </a:cubicBezTo>
                  <a:close/>
                  <a:moveTo>
                    <a:pt x="503" y="399"/>
                  </a:moveTo>
                  <a:cubicBezTo>
                    <a:pt x="503" y="395"/>
                    <a:pt x="502" y="391"/>
                    <a:pt x="501" y="387"/>
                  </a:cubicBezTo>
                  <a:cubicBezTo>
                    <a:pt x="503" y="386"/>
                    <a:pt x="505" y="385"/>
                    <a:pt x="507" y="384"/>
                  </a:cubicBezTo>
                  <a:cubicBezTo>
                    <a:pt x="507" y="388"/>
                    <a:pt x="508" y="393"/>
                    <a:pt x="508" y="397"/>
                  </a:cubicBezTo>
                  <a:cubicBezTo>
                    <a:pt x="506" y="398"/>
                    <a:pt x="505" y="398"/>
                    <a:pt x="503" y="399"/>
                  </a:cubicBezTo>
                  <a:close/>
                  <a:moveTo>
                    <a:pt x="500" y="377"/>
                  </a:moveTo>
                  <a:cubicBezTo>
                    <a:pt x="499" y="375"/>
                    <a:pt x="499" y="374"/>
                    <a:pt x="499" y="373"/>
                  </a:cubicBezTo>
                  <a:cubicBezTo>
                    <a:pt x="501" y="371"/>
                    <a:pt x="503" y="369"/>
                    <a:pt x="505" y="368"/>
                  </a:cubicBezTo>
                  <a:cubicBezTo>
                    <a:pt x="506" y="370"/>
                    <a:pt x="506" y="372"/>
                    <a:pt x="506" y="374"/>
                  </a:cubicBezTo>
                  <a:cubicBezTo>
                    <a:pt x="504" y="375"/>
                    <a:pt x="502" y="376"/>
                    <a:pt x="500" y="377"/>
                  </a:cubicBezTo>
                  <a:close/>
                  <a:moveTo>
                    <a:pt x="498" y="359"/>
                  </a:moveTo>
                  <a:cubicBezTo>
                    <a:pt x="498" y="358"/>
                    <a:pt x="498" y="356"/>
                    <a:pt x="498" y="355"/>
                  </a:cubicBezTo>
                  <a:cubicBezTo>
                    <a:pt x="498" y="354"/>
                    <a:pt x="496" y="354"/>
                    <a:pt x="496" y="355"/>
                  </a:cubicBezTo>
                  <a:cubicBezTo>
                    <a:pt x="496" y="356"/>
                    <a:pt x="496" y="358"/>
                    <a:pt x="496" y="360"/>
                  </a:cubicBezTo>
                  <a:cubicBezTo>
                    <a:pt x="496" y="360"/>
                    <a:pt x="496" y="360"/>
                    <a:pt x="496" y="360"/>
                  </a:cubicBezTo>
                  <a:cubicBezTo>
                    <a:pt x="495" y="356"/>
                    <a:pt x="494" y="353"/>
                    <a:pt x="493" y="349"/>
                  </a:cubicBezTo>
                  <a:cubicBezTo>
                    <a:pt x="495" y="348"/>
                    <a:pt x="496" y="346"/>
                    <a:pt x="497" y="345"/>
                  </a:cubicBezTo>
                  <a:cubicBezTo>
                    <a:pt x="498" y="344"/>
                    <a:pt x="497" y="341"/>
                    <a:pt x="494" y="342"/>
                  </a:cubicBezTo>
                  <a:cubicBezTo>
                    <a:pt x="494" y="342"/>
                    <a:pt x="493" y="342"/>
                    <a:pt x="492" y="342"/>
                  </a:cubicBezTo>
                  <a:cubicBezTo>
                    <a:pt x="492" y="341"/>
                    <a:pt x="491" y="339"/>
                    <a:pt x="491" y="337"/>
                  </a:cubicBezTo>
                  <a:cubicBezTo>
                    <a:pt x="495" y="334"/>
                    <a:pt x="499" y="332"/>
                    <a:pt x="502" y="328"/>
                  </a:cubicBezTo>
                  <a:cubicBezTo>
                    <a:pt x="503" y="338"/>
                    <a:pt x="504" y="348"/>
                    <a:pt x="505" y="358"/>
                  </a:cubicBezTo>
                  <a:cubicBezTo>
                    <a:pt x="502" y="358"/>
                    <a:pt x="500" y="359"/>
                    <a:pt x="498" y="359"/>
                  </a:cubicBezTo>
                  <a:close/>
                  <a:moveTo>
                    <a:pt x="486" y="316"/>
                  </a:moveTo>
                  <a:cubicBezTo>
                    <a:pt x="486" y="315"/>
                    <a:pt x="486" y="313"/>
                    <a:pt x="486" y="312"/>
                  </a:cubicBezTo>
                  <a:cubicBezTo>
                    <a:pt x="490" y="309"/>
                    <a:pt x="495" y="307"/>
                    <a:pt x="499" y="303"/>
                  </a:cubicBezTo>
                  <a:cubicBezTo>
                    <a:pt x="499" y="307"/>
                    <a:pt x="500" y="310"/>
                    <a:pt x="500" y="314"/>
                  </a:cubicBezTo>
                  <a:cubicBezTo>
                    <a:pt x="496" y="315"/>
                    <a:pt x="491" y="315"/>
                    <a:pt x="486" y="316"/>
                  </a:cubicBezTo>
                  <a:close/>
                  <a:moveTo>
                    <a:pt x="497" y="292"/>
                  </a:moveTo>
                  <a:cubicBezTo>
                    <a:pt x="494" y="292"/>
                    <a:pt x="491" y="293"/>
                    <a:pt x="488" y="293"/>
                  </a:cubicBezTo>
                  <a:cubicBezTo>
                    <a:pt x="486" y="293"/>
                    <a:pt x="484" y="294"/>
                    <a:pt x="482" y="294"/>
                  </a:cubicBezTo>
                  <a:cubicBezTo>
                    <a:pt x="481" y="293"/>
                    <a:pt x="481" y="291"/>
                    <a:pt x="481" y="290"/>
                  </a:cubicBezTo>
                  <a:cubicBezTo>
                    <a:pt x="482" y="289"/>
                    <a:pt x="483" y="289"/>
                    <a:pt x="485" y="288"/>
                  </a:cubicBezTo>
                  <a:cubicBezTo>
                    <a:pt x="488" y="287"/>
                    <a:pt x="492" y="285"/>
                    <a:pt x="496" y="283"/>
                  </a:cubicBezTo>
                  <a:cubicBezTo>
                    <a:pt x="496" y="286"/>
                    <a:pt x="497" y="289"/>
                    <a:pt x="497" y="292"/>
                  </a:cubicBezTo>
                  <a:close/>
                  <a:moveTo>
                    <a:pt x="459" y="233"/>
                  </a:moveTo>
                  <a:cubicBezTo>
                    <a:pt x="459" y="230"/>
                    <a:pt x="459" y="228"/>
                    <a:pt x="459" y="226"/>
                  </a:cubicBezTo>
                  <a:cubicBezTo>
                    <a:pt x="459" y="223"/>
                    <a:pt x="455" y="223"/>
                    <a:pt x="455" y="226"/>
                  </a:cubicBezTo>
                  <a:cubicBezTo>
                    <a:pt x="455" y="230"/>
                    <a:pt x="455" y="233"/>
                    <a:pt x="455" y="237"/>
                  </a:cubicBezTo>
                  <a:cubicBezTo>
                    <a:pt x="450" y="237"/>
                    <a:pt x="445" y="237"/>
                    <a:pt x="440" y="237"/>
                  </a:cubicBezTo>
                  <a:cubicBezTo>
                    <a:pt x="438" y="237"/>
                    <a:pt x="436" y="237"/>
                    <a:pt x="435" y="237"/>
                  </a:cubicBezTo>
                  <a:cubicBezTo>
                    <a:pt x="435" y="233"/>
                    <a:pt x="434" y="229"/>
                    <a:pt x="434" y="226"/>
                  </a:cubicBezTo>
                  <a:cubicBezTo>
                    <a:pt x="445" y="223"/>
                    <a:pt x="455" y="221"/>
                    <a:pt x="464" y="217"/>
                  </a:cubicBezTo>
                  <a:cubicBezTo>
                    <a:pt x="465" y="221"/>
                    <a:pt x="465" y="226"/>
                    <a:pt x="466" y="230"/>
                  </a:cubicBezTo>
                  <a:cubicBezTo>
                    <a:pt x="463" y="231"/>
                    <a:pt x="461" y="232"/>
                    <a:pt x="459" y="233"/>
                  </a:cubicBezTo>
                  <a:close/>
                  <a:moveTo>
                    <a:pt x="421" y="266"/>
                  </a:moveTo>
                  <a:cubicBezTo>
                    <a:pt x="421" y="269"/>
                    <a:pt x="421" y="271"/>
                    <a:pt x="422" y="274"/>
                  </a:cubicBezTo>
                  <a:cubicBezTo>
                    <a:pt x="419" y="274"/>
                    <a:pt x="417" y="274"/>
                    <a:pt x="414" y="273"/>
                  </a:cubicBezTo>
                  <a:cubicBezTo>
                    <a:pt x="414" y="272"/>
                    <a:pt x="414" y="270"/>
                    <a:pt x="414" y="269"/>
                  </a:cubicBezTo>
                  <a:cubicBezTo>
                    <a:pt x="416" y="268"/>
                    <a:pt x="419" y="267"/>
                    <a:pt x="421" y="266"/>
                  </a:cubicBezTo>
                  <a:close/>
                  <a:moveTo>
                    <a:pt x="411" y="272"/>
                  </a:moveTo>
                  <a:cubicBezTo>
                    <a:pt x="411" y="273"/>
                    <a:pt x="411" y="273"/>
                    <a:pt x="411" y="273"/>
                  </a:cubicBezTo>
                  <a:cubicBezTo>
                    <a:pt x="408" y="273"/>
                    <a:pt x="405" y="273"/>
                    <a:pt x="402" y="273"/>
                  </a:cubicBezTo>
                  <a:cubicBezTo>
                    <a:pt x="401" y="273"/>
                    <a:pt x="401" y="272"/>
                    <a:pt x="401" y="272"/>
                  </a:cubicBezTo>
                  <a:cubicBezTo>
                    <a:pt x="404" y="271"/>
                    <a:pt x="407" y="271"/>
                    <a:pt x="410" y="270"/>
                  </a:cubicBezTo>
                  <a:cubicBezTo>
                    <a:pt x="410" y="271"/>
                    <a:pt x="410" y="271"/>
                    <a:pt x="411" y="272"/>
                  </a:cubicBezTo>
                  <a:close/>
                  <a:moveTo>
                    <a:pt x="398" y="276"/>
                  </a:moveTo>
                  <a:cubicBezTo>
                    <a:pt x="398" y="288"/>
                    <a:pt x="399" y="299"/>
                    <a:pt x="399" y="310"/>
                  </a:cubicBezTo>
                  <a:cubicBezTo>
                    <a:pt x="399" y="310"/>
                    <a:pt x="399" y="310"/>
                    <a:pt x="399" y="310"/>
                  </a:cubicBezTo>
                  <a:cubicBezTo>
                    <a:pt x="398" y="299"/>
                    <a:pt x="397" y="288"/>
                    <a:pt x="397" y="276"/>
                  </a:cubicBezTo>
                  <a:cubicBezTo>
                    <a:pt x="397" y="276"/>
                    <a:pt x="397" y="276"/>
                    <a:pt x="398" y="276"/>
                  </a:cubicBezTo>
                  <a:close/>
                  <a:moveTo>
                    <a:pt x="384" y="275"/>
                  </a:moveTo>
                  <a:cubicBezTo>
                    <a:pt x="383" y="276"/>
                    <a:pt x="381" y="277"/>
                    <a:pt x="379" y="277"/>
                  </a:cubicBezTo>
                  <a:cubicBezTo>
                    <a:pt x="379" y="276"/>
                    <a:pt x="378" y="275"/>
                    <a:pt x="378" y="274"/>
                  </a:cubicBezTo>
                  <a:cubicBezTo>
                    <a:pt x="380" y="275"/>
                    <a:pt x="382" y="275"/>
                    <a:pt x="384" y="275"/>
                  </a:cubicBezTo>
                  <a:close/>
                  <a:moveTo>
                    <a:pt x="392" y="278"/>
                  </a:moveTo>
                  <a:cubicBezTo>
                    <a:pt x="392" y="278"/>
                    <a:pt x="392" y="278"/>
                    <a:pt x="393" y="278"/>
                  </a:cubicBezTo>
                  <a:cubicBezTo>
                    <a:pt x="393" y="288"/>
                    <a:pt x="393" y="299"/>
                    <a:pt x="394" y="310"/>
                  </a:cubicBezTo>
                  <a:cubicBezTo>
                    <a:pt x="391" y="310"/>
                    <a:pt x="389" y="310"/>
                    <a:pt x="386" y="309"/>
                  </a:cubicBezTo>
                  <a:cubicBezTo>
                    <a:pt x="386" y="309"/>
                    <a:pt x="386" y="308"/>
                    <a:pt x="385" y="308"/>
                  </a:cubicBezTo>
                  <a:cubicBezTo>
                    <a:pt x="386" y="308"/>
                    <a:pt x="387" y="307"/>
                    <a:pt x="388" y="307"/>
                  </a:cubicBezTo>
                  <a:cubicBezTo>
                    <a:pt x="390" y="307"/>
                    <a:pt x="390" y="304"/>
                    <a:pt x="388" y="304"/>
                  </a:cubicBezTo>
                  <a:cubicBezTo>
                    <a:pt x="387" y="304"/>
                    <a:pt x="386" y="303"/>
                    <a:pt x="385" y="303"/>
                  </a:cubicBezTo>
                  <a:cubicBezTo>
                    <a:pt x="383" y="296"/>
                    <a:pt x="381" y="289"/>
                    <a:pt x="380" y="282"/>
                  </a:cubicBezTo>
                  <a:cubicBezTo>
                    <a:pt x="384" y="281"/>
                    <a:pt x="388" y="280"/>
                    <a:pt x="392" y="278"/>
                  </a:cubicBezTo>
                  <a:close/>
                  <a:moveTo>
                    <a:pt x="383" y="303"/>
                  </a:moveTo>
                  <a:cubicBezTo>
                    <a:pt x="376" y="302"/>
                    <a:pt x="370" y="301"/>
                    <a:pt x="363" y="299"/>
                  </a:cubicBezTo>
                  <a:cubicBezTo>
                    <a:pt x="361" y="299"/>
                    <a:pt x="359" y="298"/>
                    <a:pt x="358" y="297"/>
                  </a:cubicBezTo>
                  <a:cubicBezTo>
                    <a:pt x="359" y="293"/>
                    <a:pt x="360" y="289"/>
                    <a:pt x="361" y="286"/>
                  </a:cubicBezTo>
                  <a:cubicBezTo>
                    <a:pt x="362" y="285"/>
                    <a:pt x="363" y="285"/>
                    <a:pt x="365" y="284"/>
                  </a:cubicBezTo>
                  <a:cubicBezTo>
                    <a:pt x="369" y="284"/>
                    <a:pt x="374" y="283"/>
                    <a:pt x="378" y="282"/>
                  </a:cubicBezTo>
                  <a:cubicBezTo>
                    <a:pt x="380" y="289"/>
                    <a:pt x="381" y="296"/>
                    <a:pt x="383" y="303"/>
                  </a:cubicBezTo>
                  <a:close/>
                  <a:moveTo>
                    <a:pt x="358" y="301"/>
                  </a:moveTo>
                  <a:cubicBezTo>
                    <a:pt x="365" y="304"/>
                    <a:pt x="373" y="305"/>
                    <a:pt x="380" y="306"/>
                  </a:cubicBezTo>
                  <a:cubicBezTo>
                    <a:pt x="382" y="306"/>
                    <a:pt x="383" y="306"/>
                    <a:pt x="383" y="306"/>
                  </a:cubicBezTo>
                  <a:cubicBezTo>
                    <a:pt x="383" y="306"/>
                    <a:pt x="383" y="306"/>
                    <a:pt x="383" y="306"/>
                  </a:cubicBezTo>
                  <a:cubicBezTo>
                    <a:pt x="382" y="306"/>
                    <a:pt x="379" y="306"/>
                    <a:pt x="375" y="306"/>
                  </a:cubicBezTo>
                  <a:cubicBezTo>
                    <a:pt x="369" y="306"/>
                    <a:pt x="362" y="305"/>
                    <a:pt x="356" y="304"/>
                  </a:cubicBezTo>
                  <a:cubicBezTo>
                    <a:pt x="357" y="303"/>
                    <a:pt x="357" y="302"/>
                    <a:pt x="357" y="301"/>
                  </a:cubicBezTo>
                  <a:cubicBezTo>
                    <a:pt x="357" y="301"/>
                    <a:pt x="358" y="301"/>
                    <a:pt x="358" y="301"/>
                  </a:cubicBezTo>
                  <a:close/>
                  <a:moveTo>
                    <a:pt x="358" y="309"/>
                  </a:moveTo>
                  <a:cubicBezTo>
                    <a:pt x="356" y="309"/>
                    <a:pt x="356" y="312"/>
                    <a:pt x="358" y="313"/>
                  </a:cubicBezTo>
                  <a:cubicBezTo>
                    <a:pt x="367" y="316"/>
                    <a:pt x="375" y="318"/>
                    <a:pt x="384" y="317"/>
                  </a:cubicBezTo>
                  <a:cubicBezTo>
                    <a:pt x="390" y="322"/>
                    <a:pt x="370" y="323"/>
                    <a:pt x="365" y="323"/>
                  </a:cubicBezTo>
                  <a:cubicBezTo>
                    <a:pt x="361" y="324"/>
                    <a:pt x="357" y="324"/>
                    <a:pt x="353" y="325"/>
                  </a:cubicBezTo>
                  <a:cubicBezTo>
                    <a:pt x="354" y="319"/>
                    <a:pt x="354" y="314"/>
                    <a:pt x="356" y="308"/>
                  </a:cubicBezTo>
                  <a:cubicBezTo>
                    <a:pt x="356" y="308"/>
                    <a:pt x="357" y="309"/>
                    <a:pt x="358" y="309"/>
                  </a:cubicBezTo>
                  <a:close/>
                  <a:moveTo>
                    <a:pt x="377" y="351"/>
                  </a:moveTo>
                  <a:cubicBezTo>
                    <a:pt x="376" y="351"/>
                    <a:pt x="374" y="351"/>
                    <a:pt x="372" y="351"/>
                  </a:cubicBezTo>
                  <a:cubicBezTo>
                    <a:pt x="371" y="350"/>
                    <a:pt x="371" y="349"/>
                    <a:pt x="371" y="349"/>
                  </a:cubicBezTo>
                  <a:cubicBezTo>
                    <a:pt x="373" y="349"/>
                    <a:pt x="375" y="350"/>
                    <a:pt x="377" y="351"/>
                  </a:cubicBezTo>
                  <a:close/>
                  <a:moveTo>
                    <a:pt x="392" y="414"/>
                  </a:moveTo>
                  <a:cubicBezTo>
                    <a:pt x="392" y="414"/>
                    <a:pt x="392" y="414"/>
                    <a:pt x="392" y="415"/>
                  </a:cubicBezTo>
                  <a:cubicBezTo>
                    <a:pt x="391" y="415"/>
                    <a:pt x="391" y="415"/>
                    <a:pt x="390" y="415"/>
                  </a:cubicBezTo>
                  <a:cubicBezTo>
                    <a:pt x="391" y="415"/>
                    <a:pt x="391" y="414"/>
                    <a:pt x="392" y="414"/>
                  </a:cubicBezTo>
                  <a:close/>
                  <a:moveTo>
                    <a:pt x="404" y="414"/>
                  </a:moveTo>
                  <a:cubicBezTo>
                    <a:pt x="404" y="419"/>
                    <a:pt x="404" y="424"/>
                    <a:pt x="403" y="428"/>
                  </a:cubicBezTo>
                  <a:cubicBezTo>
                    <a:pt x="402" y="429"/>
                    <a:pt x="401" y="430"/>
                    <a:pt x="399" y="431"/>
                  </a:cubicBezTo>
                  <a:cubicBezTo>
                    <a:pt x="399" y="431"/>
                    <a:pt x="399" y="431"/>
                    <a:pt x="399" y="431"/>
                  </a:cubicBezTo>
                  <a:cubicBezTo>
                    <a:pt x="398" y="432"/>
                    <a:pt x="397" y="432"/>
                    <a:pt x="397" y="432"/>
                  </a:cubicBezTo>
                  <a:cubicBezTo>
                    <a:pt x="396" y="427"/>
                    <a:pt x="396" y="422"/>
                    <a:pt x="395" y="417"/>
                  </a:cubicBezTo>
                  <a:cubicBezTo>
                    <a:pt x="398" y="416"/>
                    <a:pt x="401" y="415"/>
                    <a:pt x="404" y="414"/>
                  </a:cubicBezTo>
                  <a:close/>
                  <a:moveTo>
                    <a:pt x="399" y="434"/>
                  </a:moveTo>
                  <a:cubicBezTo>
                    <a:pt x="399" y="434"/>
                    <a:pt x="399" y="434"/>
                    <a:pt x="399" y="434"/>
                  </a:cubicBezTo>
                  <a:cubicBezTo>
                    <a:pt x="400" y="435"/>
                    <a:pt x="401" y="435"/>
                    <a:pt x="402" y="436"/>
                  </a:cubicBezTo>
                  <a:cubicBezTo>
                    <a:pt x="400" y="437"/>
                    <a:pt x="399" y="437"/>
                    <a:pt x="397" y="438"/>
                  </a:cubicBezTo>
                  <a:cubicBezTo>
                    <a:pt x="397" y="437"/>
                    <a:pt x="397" y="436"/>
                    <a:pt x="397" y="435"/>
                  </a:cubicBezTo>
                  <a:cubicBezTo>
                    <a:pt x="398" y="435"/>
                    <a:pt x="399" y="435"/>
                    <a:pt x="399" y="434"/>
                  </a:cubicBezTo>
                  <a:close/>
                  <a:moveTo>
                    <a:pt x="403" y="439"/>
                  </a:moveTo>
                  <a:cubicBezTo>
                    <a:pt x="403" y="440"/>
                    <a:pt x="403" y="441"/>
                    <a:pt x="403" y="442"/>
                  </a:cubicBezTo>
                  <a:cubicBezTo>
                    <a:pt x="403" y="443"/>
                    <a:pt x="403" y="444"/>
                    <a:pt x="403" y="445"/>
                  </a:cubicBezTo>
                  <a:cubicBezTo>
                    <a:pt x="401" y="446"/>
                    <a:pt x="400" y="446"/>
                    <a:pt x="398" y="446"/>
                  </a:cubicBezTo>
                  <a:cubicBezTo>
                    <a:pt x="398" y="445"/>
                    <a:pt x="398" y="443"/>
                    <a:pt x="398" y="442"/>
                  </a:cubicBezTo>
                  <a:cubicBezTo>
                    <a:pt x="399" y="441"/>
                    <a:pt x="401" y="440"/>
                    <a:pt x="403" y="439"/>
                  </a:cubicBezTo>
                  <a:close/>
                  <a:moveTo>
                    <a:pt x="395" y="447"/>
                  </a:moveTo>
                  <a:cubicBezTo>
                    <a:pt x="392" y="447"/>
                    <a:pt x="389" y="447"/>
                    <a:pt x="387" y="448"/>
                  </a:cubicBezTo>
                  <a:cubicBezTo>
                    <a:pt x="390" y="447"/>
                    <a:pt x="392" y="445"/>
                    <a:pt x="394" y="444"/>
                  </a:cubicBezTo>
                  <a:cubicBezTo>
                    <a:pt x="394" y="445"/>
                    <a:pt x="395" y="446"/>
                    <a:pt x="395" y="447"/>
                  </a:cubicBezTo>
                  <a:close/>
                  <a:moveTo>
                    <a:pt x="396" y="453"/>
                  </a:moveTo>
                  <a:cubicBezTo>
                    <a:pt x="396" y="455"/>
                    <a:pt x="396" y="458"/>
                    <a:pt x="397" y="460"/>
                  </a:cubicBezTo>
                  <a:cubicBezTo>
                    <a:pt x="396" y="460"/>
                    <a:pt x="396" y="460"/>
                    <a:pt x="395" y="460"/>
                  </a:cubicBezTo>
                  <a:cubicBezTo>
                    <a:pt x="387" y="457"/>
                    <a:pt x="390" y="455"/>
                    <a:pt x="396" y="453"/>
                  </a:cubicBezTo>
                  <a:close/>
                  <a:moveTo>
                    <a:pt x="405" y="459"/>
                  </a:moveTo>
                  <a:cubicBezTo>
                    <a:pt x="407" y="457"/>
                    <a:pt x="408" y="454"/>
                    <a:pt x="409" y="451"/>
                  </a:cubicBezTo>
                  <a:cubicBezTo>
                    <a:pt x="409" y="451"/>
                    <a:pt x="409" y="450"/>
                    <a:pt x="409" y="450"/>
                  </a:cubicBezTo>
                  <a:cubicBezTo>
                    <a:pt x="410" y="449"/>
                    <a:pt x="411" y="449"/>
                    <a:pt x="412" y="449"/>
                  </a:cubicBezTo>
                  <a:cubicBezTo>
                    <a:pt x="412" y="452"/>
                    <a:pt x="413" y="456"/>
                    <a:pt x="413" y="460"/>
                  </a:cubicBezTo>
                  <a:cubicBezTo>
                    <a:pt x="413" y="461"/>
                    <a:pt x="413" y="462"/>
                    <a:pt x="413" y="463"/>
                  </a:cubicBezTo>
                  <a:cubicBezTo>
                    <a:pt x="411" y="462"/>
                    <a:pt x="408" y="462"/>
                    <a:pt x="405" y="462"/>
                  </a:cubicBezTo>
                  <a:cubicBezTo>
                    <a:pt x="405" y="461"/>
                    <a:pt x="405" y="460"/>
                    <a:pt x="405" y="459"/>
                  </a:cubicBezTo>
                  <a:close/>
                  <a:moveTo>
                    <a:pt x="410" y="467"/>
                  </a:moveTo>
                  <a:cubicBezTo>
                    <a:pt x="410" y="467"/>
                    <a:pt x="410" y="467"/>
                    <a:pt x="411" y="467"/>
                  </a:cubicBezTo>
                  <a:cubicBezTo>
                    <a:pt x="409" y="467"/>
                    <a:pt x="407" y="467"/>
                    <a:pt x="405" y="468"/>
                  </a:cubicBezTo>
                  <a:cubicBezTo>
                    <a:pt x="405" y="467"/>
                    <a:pt x="405" y="467"/>
                    <a:pt x="405" y="466"/>
                  </a:cubicBezTo>
                  <a:cubicBezTo>
                    <a:pt x="407" y="466"/>
                    <a:pt x="408" y="467"/>
                    <a:pt x="410" y="467"/>
                  </a:cubicBezTo>
                  <a:close/>
                  <a:moveTo>
                    <a:pt x="418" y="470"/>
                  </a:moveTo>
                  <a:cubicBezTo>
                    <a:pt x="419" y="470"/>
                    <a:pt x="420" y="470"/>
                    <a:pt x="421" y="470"/>
                  </a:cubicBezTo>
                  <a:cubicBezTo>
                    <a:pt x="421" y="475"/>
                    <a:pt x="421" y="480"/>
                    <a:pt x="422" y="484"/>
                  </a:cubicBezTo>
                  <a:cubicBezTo>
                    <a:pt x="420" y="485"/>
                    <a:pt x="418" y="486"/>
                    <a:pt x="416" y="487"/>
                  </a:cubicBezTo>
                  <a:cubicBezTo>
                    <a:pt x="417" y="482"/>
                    <a:pt x="418" y="476"/>
                    <a:pt x="418" y="470"/>
                  </a:cubicBezTo>
                  <a:close/>
                  <a:moveTo>
                    <a:pt x="422" y="496"/>
                  </a:moveTo>
                  <a:cubicBezTo>
                    <a:pt x="422" y="496"/>
                    <a:pt x="422" y="497"/>
                    <a:pt x="422" y="498"/>
                  </a:cubicBezTo>
                  <a:cubicBezTo>
                    <a:pt x="419" y="498"/>
                    <a:pt x="417" y="498"/>
                    <a:pt x="414" y="498"/>
                  </a:cubicBezTo>
                  <a:cubicBezTo>
                    <a:pt x="414" y="497"/>
                    <a:pt x="414" y="497"/>
                    <a:pt x="414" y="496"/>
                  </a:cubicBezTo>
                  <a:cubicBezTo>
                    <a:pt x="417" y="496"/>
                    <a:pt x="419" y="496"/>
                    <a:pt x="422" y="496"/>
                  </a:cubicBezTo>
                  <a:close/>
                  <a:moveTo>
                    <a:pt x="431" y="517"/>
                  </a:moveTo>
                  <a:cubicBezTo>
                    <a:pt x="432" y="517"/>
                    <a:pt x="433" y="517"/>
                    <a:pt x="434" y="517"/>
                  </a:cubicBezTo>
                  <a:cubicBezTo>
                    <a:pt x="434" y="517"/>
                    <a:pt x="434" y="517"/>
                    <a:pt x="433" y="518"/>
                  </a:cubicBezTo>
                  <a:cubicBezTo>
                    <a:pt x="430" y="518"/>
                    <a:pt x="426" y="519"/>
                    <a:pt x="422" y="519"/>
                  </a:cubicBezTo>
                  <a:cubicBezTo>
                    <a:pt x="425" y="518"/>
                    <a:pt x="428" y="517"/>
                    <a:pt x="431" y="517"/>
                  </a:cubicBezTo>
                  <a:close/>
                  <a:moveTo>
                    <a:pt x="437" y="516"/>
                  </a:moveTo>
                  <a:cubicBezTo>
                    <a:pt x="439" y="516"/>
                    <a:pt x="441" y="516"/>
                    <a:pt x="443" y="516"/>
                  </a:cubicBezTo>
                  <a:cubicBezTo>
                    <a:pt x="443" y="516"/>
                    <a:pt x="443" y="516"/>
                    <a:pt x="442" y="516"/>
                  </a:cubicBezTo>
                  <a:cubicBezTo>
                    <a:pt x="440" y="517"/>
                    <a:pt x="439" y="517"/>
                    <a:pt x="437" y="517"/>
                  </a:cubicBezTo>
                  <a:cubicBezTo>
                    <a:pt x="437" y="517"/>
                    <a:pt x="437" y="517"/>
                    <a:pt x="437" y="516"/>
                  </a:cubicBezTo>
                  <a:close/>
                  <a:moveTo>
                    <a:pt x="435" y="521"/>
                  </a:moveTo>
                  <a:cubicBezTo>
                    <a:pt x="436" y="521"/>
                    <a:pt x="436" y="521"/>
                    <a:pt x="436" y="521"/>
                  </a:cubicBezTo>
                  <a:cubicBezTo>
                    <a:pt x="436" y="523"/>
                    <a:pt x="436" y="525"/>
                    <a:pt x="436" y="527"/>
                  </a:cubicBezTo>
                  <a:cubicBezTo>
                    <a:pt x="435" y="527"/>
                    <a:pt x="435" y="527"/>
                    <a:pt x="434" y="527"/>
                  </a:cubicBezTo>
                  <a:cubicBezTo>
                    <a:pt x="434" y="526"/>
                    <a:pt x="434" y="524"/>
                    <a:pt x="434" y="522"/>
                  </a:cubicBezTo>
                  <a:cubicBezTo>
                    <a:pt x="435" y="522"/>
                    <a:pt x="435" y="521"/>
                    <a:pt x="435" y="521"/>
                  </a:cubicBezTo>
                  <a:close/>
                  <a:moveTo>
                    <a:pt x="437" y="537"/>
                  </a:moveTo>
                  <a:cubicBezTo>
                    <a:pt x="437" y="537"/>
                    <a:pt x="437" y="537"/>
                    <a:pt x="437" y="537"/>
                  </a:cubicBezTo>
                  <a:cubicBezTo>
                    <a:pt x="437" y="538"/>
                    <a:pt x="437" y="538"/>
                    <a:pt x="437" y="539"/>
                  </a:cubicBezTo>
                  <a:cubicBezTo>
                    <a:pt x="436" y="540"/>
                    <a:pt x="435" y="540"/>
                    <a:pt x="434" y="541"/>
                  </a:cubicBezTo>
                  <a:cubicBezTo>
                    <a:pt x="433" y="542"/>
                    <a:pt x="433" y="542"/>
                    <a:pt x="433" y="543"/>
                  </a:cubicBezTo>
                  <a:cubicBezTo>
                    <a:pt x="433" y="541"/>
                    <a:pt x="433" y="539"/>
                    <a:pt x="433" y="538"/>
                  </a:cubicBezTo>
                  <a:cubicBezTo>
                    <a:pt x="434" y="537"/>
                    <a:pt x="436" y="537"/>
                    <a:pt x="437" y="537"/>
                  </a:cubicBezTo>
                  <a:close/>
                  <a:moveTo>
                    <a:pt x="431" y="543"/>
                  </a:moveTo>
                  <a:cubicBezTo>
                    <a:pt x="427" y="543"/>
                    <a:pt x="423" y="542"/>
                    <a:pt x="422" y="541"/>
                  </a:cubicBezTo>
                  <a:cubicBezTo>
                    <a:pt x="424" y="540"/>
                    <a:pt x="426" y="539"/>
                    <a:pt x="428" y="539"/>
                  </a:cubicBezTo>
                  <a:cubicBezTo>
                    <a:pt x="429" y="538"/>
                    <a:pt x="430" y="538"/>
                    <a:pt x="431" y="538"/>
                  </a:cubicBezTo>
                  <a:cubicBezTo>
                    <a:pt x="431" y="540"/>
                    <a:pt x="431" y="541"/>
                    <a:pt x="431" y="543"/>
                  </a:cubicBezTo>
                  <a:close/>
                  <a:moveTo>
                    <a:pt x="416" y="533"/>
                  </a:moveTo>
                  <a:cubicBezTo>
                    <a:pt x="416" y="532"/>
                    <a:pt x="416" y="531"/>
                    <a:pt x="416" y="530"/>
                  </a:cubicBezTo>
                  <a:cubicBezTo>
                    <a:pt x="418" y="530"/>
                    <a:pt x="421" y="531"/>
                    <a:pt x="424" y="531"/>
                  </a:cubicBezTo>
                  <a:cubicBezTo>
                    <a:pt x="422" y="531"/>
                    <a:pt x="419" y="532"/>
                    <a:pt x="416" y="533"/>
                  </a:cubicBezTo>
                  <a:close/>
                  <a:moveTo>
                    <a:pt x="412" y="541"/>
                  </a:moveTo>
                  <a:cubicBezTo>
                    <a:pt x="412" y="541"/>
                    <a:pt x="412" y="542"/>
                    <a:pt x="413" y="542"/>
                  </a:cubicBezTo>
                  <a:cubicBezTo>
                    <a:pt x="413" y="542"/>
                    <a:pt x="414" y="542"/>
                    <a:pt x="414" y="542"/>
                  </a:cubicBezTo>
                  <a:cubicBezTo>
                    <a:pt x="414" y="542"/>
                    <a:pt x="414" y="542"/>
                    <a:pt x="414" y="542"/>
                  </a:cubicBezTo>
                  <a:cubicBezTo>
                    <a:pt x="413" y="542"/>
                    <a:pt x="412" y="541"/>
                    <a:pt x="411" y="541"/>
                  </a:cubicBezTo>
                  <a:cubicBezTo>
                    <a:pt x="411" y="541"/>
                    <a:pt x="412" y="541"/>
                    <a:pt x="412" y="541"/>
                  </a:cubicBezTo>
                  <a:close/>
                  <a:moveTo>
                    <a:pt x="410" y="545"/>
                  </a:moveTo>
                  <a:cubicBezTo>
                    <a:pt x="410" y="545"/>
                    <a:pt x="409" y="545"/>
                    <a:pt x="409" y="545"/>
                  </a:cubicBezTo>
                  <a:cubicBezTo>
                    <a:pt x="409" y="545"/>
                    <a:pt x="409" y="545"/>
                    <a:pt x="409" y="545"/>
                  </a:cubicBezTo>
                  <a:cubicBezTo>
                    <a:pt x="409" y="545"/>
                    <a:pt x="410" y="545"/>
                    <a:pt x="410" y="545"/>
                  </a:cubicBezTo>
                  <a:close/>
                  <a:moveTo>
                    <a:pt x="413" y="547"/>
                  </a:moveTo>
                  <a:cubicBezTo>
                    <a:pt x="414" y="547"/>
                    <a:pt x="414" y="548"/>
                    <a:pt x="415" y="548"/>
                  </a:cubicBezTo>
                  <a:cubicBezTo>
                    <a:pt x="415" y="548"/>
                    <a:pt x="416" y="548"/>
                    <a:pt x="416" y="548"/>
                  </a:cubicBezTo>
                  <a:cubicBezTo>
                    <a:pt x="416" y="549"/>
                    <a:pt x="416" y="549"/>
                    <a:pt x="416" y="549"/>
                  </a:cubicBezTo>
                  <a:cubicBezTo>
                    <a:pt x="416" y="549"/>
                    <a:pt x="416" y="549"/>
                    <a:pt x="416" y="550"/>
                  </a:cubicBezTo>
                  <a:cubicBezTo>
                    <a:pt x="415" y="550"/>
                    <a:pt x="414" y="550"/>
                    <a:pt x="412" y="550"/>
                  </a:cubicBezTo>
                  <a:cubicBezTo>
                    <a:pt x="411" y="551"/>
                    <a:pt x="410" y="551"/>
                    <a:pt x="408" y="551"/>
                  </a:cubicBezTo>
                  <a:cubicBezTo>
                    <a:pt x="408" y="551"/>
                    <a:pt x="408" y="550"/>
                    <a:pt x="408" y="550"/>
                  </a:cubicBezTo>
                  <a:cubicBezTo>
                    <a:pt x="410" y="549"/>
                    <a:pt x="412" y="547"/>
                    <a:pt x="413" y="547"/>
                  </a:cubicBezTo>
                  <a:close/>
                  <a:moveTo>
                    <a:pt x="407" y="556"/>
                  </a:moveTo>
                  <a:cubicBezTo>
                    <a:pt x="408" y="556"/>
                    <a:pt x="409" y="556"/>
                    <a:pt x="409" y="557"/>
                  </a:cubicBezTo>
                  <a:cubicBezTo>
                    <a:pt x="409" y="557"/>
                    <a:pt x="408" y="557"/>
                    <a:pt x="407" y="557"/>
                  </a:cubicBezTo>
                  <a:cubicBezTo>
                    <a:pt x="407" y="557"/>
                    <a:pt x="407" y="556"/>
                    <a:pt x="407" y="556"/>
                  </a:cubicBezTo>
                  <a:close/>
                  <a:moveTo>
                    <a:pt x="405" y="555"/>
                  </a:moveTo>
                  <a:cubicBezTo>
                    <a:pt x="405" y="555"/>
                    <a:pt x="406" y="555"/>
                    <a:pt x="406" y="555"/>
                  </a:cubicBezTo>
                  <a:cubicBezTo>
                    <a:pt x="406" y="556"/>
                    <a:pt x="406" y="557"/>
                    <a:pt x="405" y="558"/>
                  </a:cubicBezTo>
                  <a:cubicBezTo>
                    <a:pt x="404" y="558"/>
                    <a:pt x="403" y="558"/>
                    <a:pt x="401" y="559"/>
                  </a:cubicBezTo>
                  <a:cubicBezTo>
                    <a:pt x="401" y="558"/>
                    <a:pt x="401" y="558"/>
                    <a:pt x="401" y="558"/>
                  </a:cubicBezTo>
                  <a:cubicBezTo>
                    <a:pt x="401" y="557"/>
                    <a:pt x="402" y="556"/>
                    <a:pt x="403" y="555"/>
                  </a:cubicBezTo>
                  <a:cubicBezTo>
                    <a:pt x="404" y="555"/>
                    <a:pt x="404" y="555"/>
                    <a:pt x="405" y="555"/>
                  </a:cubicBezTo>
                  <a:close/>
                  <a:moveTo>
                    <a:pt x="407" y="564"/>
                  </a:moveTo>
                  <a:cubicBezTo>
                    <a:pt x="407" y="564"/>
                    <a:pt x="407" y="564"/>
                    <a:pt x="407" y="564"/>
                  </a:cubicBezTo>
                  <a:cubicBezTo>
                    <a:pt x="407" y="563"/>
                    <a:pt x="407" y="563"/>
                    <a:pt x="407" y="563"/>
                  </a:cubicBezTo>
                  <a:cubicBezTo>
                    <a:pt x="410" y="563"/>
                    <a:pt x="413" y="563"/>
                    <a:pt x="416" y="563"/>
                  </a:cubicBezTo>
                  <a:cubicBezTo>
                    <a:pt x="415" y="565"/>
                    <a:pt x="415" y="567"/>
                    <a:pt x="415" y="569"/>
                  </a:cubicBezTo>
                  <a:cubicBezTo>
                    <a:pt x="415" y="569"/>
                    <a:pt x="414" y="569"/>
                    <a:pt x="414" y="569"/>
                  </a:cubicBezTo>
                  <a:cubicBezTo>
                    <a:pt x="411" y="567"/>
                    <a:pt x="409" y="565"/>
                    <a:pt x="407" y="564"/>
                  </a:cubicBezTo>
                  <a:close/>
                  <a:moveTo>
                    <a:pt x="424" y="582"/>
                  </a:moveTo>
                  <a:cubicBezTo>
                    <a:pt x="422" y="582"/>
                    <a:pt x="420" y="582"/>
                    <a:pt x="419" y="582"/>
                  </a:cubicBezTo>
                  <a:cubicBezTo>
                    <a:pt x="418" y="582"/>
                    <a:pt x="418" y="582"/>
                    <a:pt x="418" y="582"/>
                  </a:cubicBezTo>
                  <a:cubicBezTo>
                    <a:pt x="418" y="580"/>
                    <a:pt x="418" y="579"/>
                    <a:pt x="418" y="577"/>
                  </a:cubicBezTo>
                  <a:cubicBezTo>
                    <a:pt x="420" y="579"/>
                    <a:pt x="422" y="580"/>
                    <a:pt x="424" y="582"/>
                  </a:cubicBezTo>
                  <a:close/>
                  <a:moveTo>
                    <a:pt x="418" y="585"/>
                  </a:moveTo>
                  <a:cubicBezTo>
                    <a:pt x="418" y="585"/>
                    <a:pt x="418" y="585"/>
                    <a:pt x="418" y="585"/>
                  </a:cubicBezTo>
                  <a:cubicBezTo>
                    <a:pt x="420" y="585"/>
                    <a:pt x="422" y="586"/>
                    <a:pt x="425" y="586"/>
                  </a:cubicBezTo>
                  <a:cubicBezTo>
                    <a:pt x="424" y="586"/>
                    <a:pt x="423" y="586"/>
                    <a:pt x="422" y="586"/>
                  </a:cubicBezTo>
                  <a:cubicBezTo>
                    <a:pt x="422" y="586"/>
                    <a:pt x="421" y="586"/>
                    <a:pt x="421" y="586"/>
                  </a:cubicBezTo>
                  <a:cubicBezTo>
                    <a:pt x="420" y="586"/>
                    <a:pt x="419" y="586"/>
                    <a:pt x="418" y="586"/>
                  </a:cubicBezTo>
                  <a:cubicBezTo>
                    <a:pt x="418" y="586"/>
                    <a:pt x="418" y="585"/>
                    <a:pt x="418" y="585"/>
                  </a:cubicBezTo>
                  <a:close/>
                  <a:moveTo>
                    <a:pt x="425" y="588"/>
                  </a:moveTo>
                  <a:cubicBezTo>
                    <a:pt x="426" y="588"/>
                    <a:pt x="426" y="588"/>
                    <a:pt x="426" y="588"/>
                  </a:cubicBezTo>
                  <a:cubicBezTo>
                    <a:pt x="426" y="589"/>
                    <a:pt x="426" y="591"/>
                    <a:pt x="426" y="593"/>
                  </a:cubicBezTo>
                  <a:cubicBezTo>
                    <a:pt x="425" y="594"/>
                    <a:pt x="425" y="595"/>
                    <a:pt x="425" y="596"/>
                  </a:cubicBezTo>
                  <a:cubicBezTo>
                    <a:pt x="425" y="596"/>
                    <a:pt x="424" y="596"/>
                    <a:pt x="424" y="596"/>
                  </a:cubicBezTo>
                  <a:cubicBezTo>
                    <a:pt x="422" y="596"/>
                    <a:pt x="421" y="596"/>
                    <a:pt x="419" y="596"/>
                  </a:cubicBezTo>
                  <a:cubicBezTo>
                    <a:pt x="419" y="595"/>
                    <a:pt x="419" y="593"/>
                    <a:pt x="418" y="592"/>
                  </a:cubicBezTo>
                  <a:cubicBezTo>
                    <a:pt x="418" y="591"/>
                    <a:pt x="418" y="590"/>
                    <a:pt x="418" y="589"/>
                  </a:cubicBezTo>
                  <a:cubicBezTo>
                    <a:pt x="421" y="589"/>
                    <a:pt x="423" y="588"/>
                    <a:pt x="425" y="588"/>
                  </a:cubicBezTo>
                  <a:close/>
                  <a:moveTo>
                    <a:pt x="416" y="596"/>
                  </a:moveTo>
                  <a:cubicBezTo>
                    <a:pt x="414" y="596"/>
                    <a:pt x="412" y="595"/>
                    <a:pt x="410" y="596"/>
                  </a:cubicBezTo>
                  <a:cubicBezTo>
                    <a:pt x="408" y="595"/>
                    <a:pt x="406" y="595"/>
                    <a:pt x="406" y="594"/>
                  </a:cubicBezTo>
                  <a:cubicBezTo>
                    <a:pt x="407" y="593"/>
                    <a:pt x="409" y="592"/>
                    <a:pt x="410" y="592"/>
                  </a:cubicBezTo>
                  <a:cubicBezTo>
                    <a:pt x="412" y="591"/>
                    <a:pt x="413" y="591"/>
                    <a:pt x="415" y="590"/>
                  </a:cubicBezTo>
                  <a:cubicBezTo>
                    <a:pt x="415" y="592"/>
                    <a:pt x="415" y="594"/>
                    <a:pt x="416" y="596"/>
                  </a:cubicBezTo>
                  <a:close/>
                  <a:moveTo>
                    <a:pt x="447" y="602"/>
                  </a:moveTo>
                  <a:cubicBezTo>
                    <a:pt x="448" y="601"/>
                    <a:pt x="449" y="600"/>
                    <a:pt x="448" y="599"/>
                  </a:cubicBezTo>
                  <a:cubicBezTo>
                    <a:pt x="448" y="598"/>
                    <a:pt x="448" y="598"/>
                    <a:pt x="447" y="598"/>
                  </a:cubicBezTo>
                  <a:cubicBezTo>
                    <a:pt x="447" y="598"/>
                    <a:pt x="447" y="598"/>
                    <a:pt x="447" y="598"/>
                  </a:cubicBezTo>
                  <a:cubicBezTo>
                    <a:pt x="447" y="598"/>
                    <a:pt x="447" y="598"/>
                    <a:pt x="447" y="597"/>
                  </a:cubicBezTo>
                  <a:cubicBezTo>
                    <a:pt x="451" y="597"/>
                    <a:pt x="454" y="597"/>
                    <a:pt x="457" y="597"/>
                  </a:cubicBezTo>
                  <a:cubicBezTo>
                    <a:pt x="457" y="597"/>
                    <a:pt x="457" y="597"/>
                    <a:pt x="457" y="598"/>
                  </a:cubicBezTo>
                  <a:cubicBezTo>
                    <a:pt x="457" y="598"/>
                    <a:pt x="457" y="598"/>
                    <a:pt x="457" y="598"/>
                  </a:cubicBezTo>
                  <a:cubicBezTo>
                    <a:pt x="457" y="598"/>
                    <a:pt x="457" y="597"/>
                    <a:pt x="458" y="597"/>
                  </a:cubicBezTo>
                  <a:cubicBezTo>
                    <a:pt x="458" y="596"/>
                    <a:pt x="459" y="596"/>
                    <a:pt x="460" y="596"/>
                  </a:cubicBezTo>
                  <a:cubicBezTo>
                    <a:pt x="460" y="600"/>
                    <a:pt x="460" y="603"/>
                    <a:pt x="460" y="606"/>
                  </a:cubicBezTo>
                  <a:cubicBezTo>
                    <a:pt x="456" y="604"/>
                    <a:pt x="451" y="603"/>
                    <a:pt x="447" y="602"/>
                  </a:cubicBezTo>
                  <a:close/>
                  <a:moveTo>
                    <a:pt x="462" y="596"/>
                  </a:moveTo>
                  <a:cubicBezTo>
                    <a:pt x="465" y="596"/>
                    <a:pt x="467" y="596"/>
                    <a:pt x="469" y="596"/>
                  </a:cubicBezTo>
                  <a:cubicBezTo>
                    <a:pt x="468" y="600"/>
                    <a:pt x="467" y="604"/>
                    <a:pt x="465" y="608"/>
                  </a:cubicBezTo>
                  <a:cubicBezTo>
                    <a:pt x="465" y="608"/>
                    <a:pt x="465" y="608"/>
                    <a:pt x="465" y="607"/>
                  </a:cubicBezTo>
                  <a:cubicBezTo>
                    <a:pt x="464" y="607"/>
                    <a:pt x="464" y="607"/>
                    <a:pt x="464" y="607"/>
                  </a:cubicBezTo>
                  <a:cubicBezTo>
                    <a:pt x="463" y="604"/>
                    <a:pt x="463" y="600"/>
                    <a:pt x="462" y="596"/>
                  </a:cubicBezTo>
                  <a:close/>
                  <a:moveTo>
                    <a:pt x="465" y="610"/>
                  </a:moveTo>
                  <a:cubicBezTo>
                    <a:pt x="465" y="610"/>
                    <a:pt x="465" y="611"/>
                    <a:pt x="465" y="611"/>
                  </a:cubicBezTo>
                  <a:cubicBezTo>
                    <a:pt x="465" y="611"/>
                    <a:pt x="465" y="611"/>
                    <a:pt x="465" y="610"/>
                  </a:cubicBezTo>
                  <a:cubicBezTo>
                    <a:pt x="465" y="610"/>
                    <a:pt x="465" y="610"/>
                    <a:pt x="465" y="610"/>
                  </a:cubicBezTo>
                  <a:close/>
                  <a:moveTo>
                    <a:pt x="477" y="583"/>
                  </a:moveTo>
                  <a:cubicBezTo>
                    <a:pt x="477" y="583"/>
                    <a:pt x="477" y="583"/>
                    <a:pt x="477" y="583"/>
                  </a:cubicBezTo>
                  <a:cubicBezTo>
                    <a:pt x="478" y="583"/>
                    <a:pt x="479" y="584"/>
                    <a:pt x="479" y="584"/>
                  </a:cubicBezTo>
                  <a:cubicBezTo>
                    <a:pt x="482" y="587"/>
                    <a:pt x="484" y="594"/>
                    <a:pt x="485" y="596"/>
                  </a:cubicBezTo>
                  <a:cubicBezTo>
                    <a:pt x="486" y="599"/>
                    <a:pt x="487" y="603"/>
                    <a:pt x="487" y="607"/>
                  </a:cubicBezTo>
                  <a:cubicBezTo>
                    <a:pt x="481" y="609"/>
                    <a:pt x="474" y="611"/>
                    <a:pt x="468" y="612"/>
                  </a:cubicBezTo>
                  <a:cubicBezTo>
                    <a:pt x="471" y="602"/>
                    <a:pt x="474" y="593"/>
                    <a:pt x="477" y="583"/>
                  </a:cubicBezTo>
                  <a:close/>
                  <a:moveTo>
                    <a:pt x="481" y="572"/>
                  </a:moveTo>
                  <a:cubicBezTo>
                    <a:pt x="481" y="572"/>
                    <a:pt x="481" y="572"/>
                    <a:pt x="481" y="572"/>
                  </a:cubicBezTo>
                  <a:cubicBezTo>
                    <a:pt x="481" y="572"/>
                    <a:pt x="481" y="573"/>
                    <a:pt x="481" y="574"/>
                  </a:cubicBezTo>
                  <a:cubicBezTo>
                    <a:pt x="481" y="573"/>
                    <a:pt x="481" y="573"/>
                    <a:pt x="481" y="572"/>
                  </a:cubicBezTo>
                  <a:close/>
                  <a:moveTo>
                    <a:pt x="478" y="519"/>
                  </a:moveTo>
                  <a:cubicBezTo>
                    <a:pt x="476" y="520"/>
                    <a:pt x="473" y="521"/>
                    <a:pt x="471" y="522"/>
                  </a:cubicBezTo>
                  <a:cubicBezTo>
                    <a:pt x="471" y="521"/>
                    <a:pt x="471" y="520"/>
                    <a:pt x="471" y="520"/>
                  </a:cubicBezTo>
                  <a:cubicBezTo>
                    <a:pt x="469" y="519"/>
                    <a:pt x="468" y="519"/>
                    <a:pt x="467" y="518"/>
                  </a:cubicBezTo>
                  <a:cubicBezTo>
                    <a:pt x="467" y="517"/>
                    <a:pt x="467" y="515"/>
                    <a:pt x="467" y="513"/>
                  </a:cubicBezTo>
                  <a:cubicBezTo>
                    <a:pt x="472" y="512"/>
                    <a:pt x="476" y="511"/>
                    <a:pt x="481" y="510"/>
                  </a:cubicBezTo>
                  <a:cubicBezTo>
                    <a:pt x="480" y="513"/>
                    <a:pt x="479" y="516"/>
                    <a:pt x="478" y="519"/>
                  </a:cubicBezTo>
                  <a:close/>
                  <a:moveTo>
                    <a:pt x="512" y="468"/>
                  </a:moveTo>
                  <a:cubicBezTo>
                    <a:pt x="513" y="468"/>
                    <a:pt x="513" y="468"/>
                    <a:pt x="514" y="467"/>
                  </a:cubicBezTo>
                  <a:cubicBezTo>
                    <a:pt x="514" y="468"/>
                    <a:pt x="514" y="469"/>
                    <a:pt x="514" y="470"/>
                  </a:cubicBezTo>
                  <a:cubicBezTo>
                    <a:pt x="514" y="471"/>
                    <a:pt x="513" y="471"/>
                    <a:pt x="512" y="472"/>
                  </a:cubicBezTo>
                  <a:cubicBezTo>
                    <a:pt x="512" y="471"/>
                    <a:pt x="512" y="469"/>
                    <a:pt x="512" y="468"/>
                  </a:cubicBezTo>
                  <a:close/>
                  <a:moveTo>
                    <a:pt x="518" y="460"/>
                  </a:moveTo>
                  <a:cubicBezTo>
                    <a:pt x="518" y="458"/>
                    <a:pt x="517" y="455"/>
                    <a:pt x="517" y="453"/>
                  </a:cubicBezTo>
                  <a:cubicBezTo>
                    <a:pt x="518" y="452"/>
                    <a:pt x="518" y="452"/>
                    <a:pt x="518" y="452"/>
                  </a:cubicBezTo>
                  <a:cubicBezTo>
                    <a:pt x="518" y="454"/>
                    <a:pt x="518" y="457"/>
                    <a:pt x="518" y="460"/>
                  </a:cubicBezTo>
                  <a:cubicBezTo>
                    <a:pt x="518" y="460"/>
                    <a:pt x="518" y="460"/>
                    <a:pt x="518" y="460"/>
                  </a:cubicBezTo>
                  <a:close/>
                  <a:moveTo>
                    <a:pt x="510" y="373"/>
                  </a:moveTo>
                  <a:cubicBezTo>
                    <a:pt x="509" y="370"/>
                    <a:pt x="509" y="368"/>
                    <a:pt x="509" y="365"/>
                  </a:cubicBezTo>
                  <a:cubicBezTo>
                    <a:pt x="510" y="364"/>
                    <a:pt x="512" y="362"/>
                    <a:pt x="514" y="361"/>
                  </a:cubicBezTo>
                  <a:cubicBezTo>
                    <a:pt x="514" y="365"/>
                    <a:pt x="514" y="368"/>
                    <a:pt x="515" y="372"/>
                  </a:cubicBezTo>
                  <a:cubicBezTo>
                    <a:pt x="513" y="372"/>
                    <a:pt x="511" y="373"/>
                    <a:pt x="510" y="373"/>
                  </a:cubicBezTo>
                  <a:close/>
                  <a:moveTo>
                    <a:pt x="513" y="356"/>
                  </a:moveTo>
                  <a:cubicBezTo>
                    <a:pt x="511" y="356"/>
                    <a:pt x="510" y="357"/>
                    <a:pt x="508" y="357"/>
                  </a:cubicBezTo>
                  <a:cubicBezTo>
                    <a:pt x="507" y="346"/>
                    <a:pt x="506" y="335"/>
                    <a:pt x="505" y="325"/>
                  </a:cubicBezTo>
                  <a:cubicBezTo>
                    <a:pt x="507" y="323"/>
                    <a:pt x="508" y="321"/>
                    <a:pt x="510" y="319"/>
                  </a:cubicBezTo>
                  <a:cubicBezTo>
                    <a:pt x="511" y="331"/>
                    <a:pt x="512" y="343"/>
                    <a:pt x="513" y="355"/>
                  </a:cubicBezTo>
                  <a:cubicBezTo>
                    <a:pt x="513" y="355"/>
                    <a:pt x="513" y="355"/>
                    <a:pt x="513" y="356"/>
                  </a:cubicBezTo>
                  <a:cubicBezTo>
                    <a:pt x="513" y="356"/>
                    <a:pt x="513" y="356"/>
                    <a:pt x="513" y="356"/>
                  </a:cubicBezTo>
                  <a:close/>
                  <a:moveTo>
                    <a:pt x="509" y="313"/>
                  </a:moveTo>
                  <a:cubicBezTo>
                    <a:pt x="507" y="313"/>
                    <a:pt x="506" y="313"/>
                    <a:pt x="504" y="313"/>
                  </a:cubicBezTo>
                  <a:cubicBezTo>
                    <a:pt x="503" y="309"/>
                    <a:pt x="503" y="305"/>
                    <a:pt x="502" y="301"/>
                  </a:cubicBezTo>
                  <a:cubicBezTo>
                    <a:pt x="504" y="300"/>
                    <a:pt x="505" y="299"/>
                    <a:pt x="506" y="298"/>
                  </a:cubicBezTo>
                  <a:cubicBezTo>
                    <a:pt x="507" y="303"/>
                    <a:pt x="508" y="308"/>
                    <a:pt x="509" y="313"/>
                  </a:cubicBezTo>
                  <a:close/>
                  <a:moveTo>
                    <a:pt x="501" y="292"/>
                  </a:moveTo>
                  <a:cubicBezTo>
                    <a:pt x="501" y="289"/>
                    <a:pt x="500" y="285"/>
                    <a:pt x="499" y="282"/>
                  </a:cubicBezTo>
                  <a:cubicBezTo>
                    <a:pt x="500" y="281"/>
                    <a:pt x="501" y="281"/>
                    <a:pt x="502" y="280"/>
                  </a:cubicBezTo>
                  <a:cubicBezTo>
                    <a:pt x="503" y="284"/>
                    <a:pt x="504" y="288"/>
                    <a:pt x="505" y="293"/>
                  </a:cubicBezTo>
                  <a:cubicBezTo>
                    <a:pt x="504" y="293"/>
                    <a:pt x="502" y="292"/>
                    <a:pt x="501" y="292"/>
                  </a:cubicBezTo>
                  <a:close/>
                  <a:moveTo>
                    <a:pt x="490" y="268"/>
                  </a:moveTo>
                  <a:cubicBezTo>
                    <a:pt x="490" y="266"/>
                    <a:pt x="489" y="265"/>
                    <a:pt x="487" y="265"/>
                  </a:cubicBezTo>
                  <a:cubicBezTo>
                    <a:pt x="484" y="266"/>
                    <a:pt x="481" y="267"/>
                    <a:pt x="478" y="268"/>
                  </a:cubicBezTo>
                  <a:cubicBezTo>
                    <a:pt x="484" y="265"/>
                    <a:pt x="490" y="263"/>
                    <a:pt x="496" y="260"/>
                  </a:cubicBezTo>
                  <a:cubicBezTo>
                    <a:pt x="497" y="262"/>
                    <a:pt x="497" y="264"/>
                    <a:pt x="498" y="266"/>
                  </a:cubicBezTo>
                  <a:cubicBezTo>
                    <a:pt x="496" y="267"/>
                    <a:pt x="493" y="267"/>
                    <a:pt x="490" y="268"/>
                  </a:cubicBezTo>
                  <a:close/>
                  <a:moveTo>
                    <a:pt x="474" y="252"/>
                  </a:moveTo>
                  <a:cubicBezTo>
                    <a:pt x="474" y="252"/>
                    <a:pt x="474" y="252"/>
                    <a:pt x="474" y="252"/>
                  </a:cubicBezTo>
                  <a:cubicBezTo>
                    <a:pt x="479" y="249"/>
                    <a:pt x="484" y="247"/>
                    <a:pt x="488" y="244"/>
                  </a:cubicBezTo>
                  <a:cubicBezTo>
                    <a:pt x="489" y="245"/>
                    <a:pt x="489" y="246"/>
                    <a:pt x="490" y="247"/>
                  </a:cubicBezTo>
                  <a:cubicBezTo>
                    <a:pt x="484" y="248"/>
                    <a:pt x="478" y="250"/>
                    <a:pt x="474" y="252"/>
                  </a:cubicBezTo>
                  <a:close/>
                  <a:moveTo>
                    <a:pt x="468" y="209"/>
                  </a:moveTo>
                  <a:cubicBezTo>
                    <a:pt x="470" y="209"/>
                    <a:pt x="472" y="208"/>
                    <a:pt x="475" y="208"/>
                  </a:cubicBezTo>
                  <a:cubicBezTo>
                    <a:pt x="475" y="208"/>
                    <a:pt x="476" y="207"/>
                    <a:pt x="476" y="207"/>
                  </a:cubicBezTo>
                  <a:cubicBezTo>
                    <a:pt x="476" y="207"/>
                    <a:pt x="476" y="207"/>
                    <a:pt x="476" y="208"/>
                  </a:cubicBezTo>
                  <a:cubicBezTo>
                    <a:pt x="473" y="209"/>
                    <a:pt x="471" y="210"/>
                    <a:pt x="468" y="212"/>
                  </a:cubicBezTo>
                  <a:cubicBezTo>
                    <a:pt x="468" y="211"/>
                    <a:pt x="468" y="210"/>
                    <a:pt x="468" y="209"/>
                  </a:cubicBezTo>
                  <a:close/>
                  <a:moveTo>
                    <a:pt x="464" y="210"/>
                  </a:moveTo>
                  <a:cubicBezTo>
                    <a:pt x="464" y="211"/>
                    <a:pt x="464" y="212"/>
                    <a:pt x="464" y="213"/>
                  </a:cubicBezTo>
                  <a:cubicBezTo>
                    <a:pt x="458" y="216"/>
                    <a:pt x="452" y="218"/>
                    <a:pt x="445" y="219"/>
                  </a:cubicBezTo>
                  <a:cubicBezTo>
                    <a:pt x="442" y="220"/>
                    <a:pt x="438" y="221"/>
                    <a:pt x="434" y="222"/>
                  </a:cubicBezTo>
                  <a:cubicBezTo>
                    <a:pt x="434" y="219"/>
                    <a:pt x="434" y="215"/>
                    <a:pt x="434" y="212"/>
                  </a:cubicBezTo>
                  <a:cubicBezTo>
                    <a:pt x="444" y="212"/>
                    <a:pt x="454" y="211"/>
                    <a:pt x="464" y="210"/>
                  </a:cubicBezTo>
                  <a:close/>
                  <a:moveTo>
                    <a:pt x="430" y="223"/>
                  </a:moveTo>
                  <a:cubicBezTo>
                    <a:pt x="429" y="223"/>
                    <a:pt x="428" y="223"/>
                    <a:pt x="426" y="224"/>
                  </a:cubicBezTo>
                  <a:cubicBezTo>
                    <a:pt x="426" y="224"/>
                    <a:pt x="426" y="224"/>
                    <a:pt x="426" y="224"/>
                  </a:cubicBezTo>
                  <a:cubicBezTo>
                    <a:pt x="422" y="224"/>
                    <a:pt x="418" y="225"/>
                    <a:pt x="415" y="226"/>
                  </a:cubicBezTo>
                  <a:cubicBezTo>
                    <a:pt x="413" y="220"/>
                    <a:pt x="412" y="215"/>
                    <a:pt x="410" y="210"/>
                  </a:cubicBezTo>
                  <a:cubicBezTo>
                    <a:pt x="417" y="211"/>
                    <a:pt x="423" y="212"/>
                    <a:pt x="430" y="212"/>
                  </a:cubicBezTo>
                  <a:cubicBezTo>
                    <a:pt x="430" y="216"/>
                    <a:pt x="430" y="219"/>
                    <a:pt x="430" y="223"/>
                  </a:cubicBezTo>
                  <a:close/>
                  <a:moveTo>
                    <a:pt x="393" y="256"/>
                  </a:moveTo>
                  <a:cubicBezTo>
                    <a:pt x="391" y="257"/>
                    <a:pt x="382" y="258"/>
                    <a:pt x="375" y="260"/>
                  </a:cubicBezTo>
                  <a:cubicBezTo>
                    <a:pt x="374" y="257"/>
                    <a:pt x="374" y="254"/>
                    <a:pt x="373" y="251"/>
                  </a:cubicBezTo>
                  <a:cubicBezTo>
                    <a:pt x="380" y="252"/>
                    <a:pt x="387" y="253"/>
                    <a:pt x="393" y="255"/>
                  </a:cubicBezTo>
                  <a:cubicBezTo>
                    <a:pt x="393" y="255"/>
                    <a:pt x="393" y="256"/>
                    <a:pt x="393" y="256"/>
                  </a:cubicBezTo>
                  <a:close/>
                  <a:moveTo>
                    <a:pt x="393" y="260"/>
                  </a:moveTo>
                  <a:cubicBezTo>
                    <a:pt x="393" y="263"/>
                    <a:pt x="393" y="266"/>
                    <a:pt x="393" y="269"/>
                  </a:cubicBezTo>
                  <a:cubicBezTo>
                    <a:pt x="392" y="269"/>
                    <a:pt x="391" y="269"/>
                    <a:pt x="390" y="270"/>
                  </a:cubicBezTo>
                  <a:cubicBezTo>
                    <a:pt x="387" y="267"/>
                    <a:pt x="382" y="267"/>
                    <a:pt x="377" y="267"/>
                  </a:cubicBezTo>
                  <a:cubicBezTo>
                    <a:pt x="376" y="266"/>
                    <a:pt x="376" y="265"/>
                    <a:pt x="376" y="263"/>
                  </a:cubicBezTo>
                  <a:cubicBezTo>
                    <a:pt x="382" y="263"/>
                    <a:pt x="387" y="261"/>
                    <a:pt x="393" y="260"/>
                  </a:cubicBezTo>
                  <a:close/>
                  <a:moveTo>
                    <a:pt x="375" y="267"/>
                  </a:moveTo>
                  <a:cubicBezTo>
                    <a:pt x="368" y="266"/>
                    <a:pt x="361" y="265"/>
                    <a:pt x="354" y="264"/>
                  </a:cubicBezTo>
                  <a:cubicBezTo>
                    <a:pt x="355" y="264"/>
                    <a:pt x="365" y="265"/>
                    <a:pt x="369" y="264"/>
                  </a:cubicBezTo>
                  <a:cubicBezTo>
                    <a:pt x="371" y="264"/>
                    <a:pt x="372" y="264"/>
                    <a:pt x="374" y="264"/>
                  </a:cubicBezTo>
                  <a:cubicBezTo>
                    <a:pt x="374" y="265"/>
                    <a:pt x="374" y="266"/>
                    <a:pt x="375" y="267"/>
                  </a:cubicBezTo>
                  <a:close/>
                  <a:moveTo>
                    <a:pt x="351" y="336"/>
                  </a:moveTo>
                  <a:cubicBezTo>
                    <a:pt x="354" y="338"/>
                    <a:pt x="358" y="340"/>
                    <a:pt x="363" y="341"/>
                  </a:cubicBezTo>
                  <a:cubicBezTo>
                    <a:pt x="364" y="342"/>
                    <a:pt x="367" y="342"/>
                    <a:pt x="370" y="343"/>
                  </a:cubicBezTo>
                  <a:cubicBezTo>
                    <a:pt x="370" y="343"/>
                    <a:pt x="370" y="343"/>
                    <a:pt x="370" y="343"/>
                  </a:cubicBezTo>
                  <a:cubicBezTo>
                    <a:pt x="370" y="343"/>
                    <a:pt x="370" y="343"/>
                    <a:pt x="370" y="343"/>
                  </a:cubicBezTo>
                  <a:cubicBezTo>
                    <a:pt x="368" y="344"/>
                    <a:pt x="367" y="346"/>
                    <a:pt x="369" y="347"/>
                  </a:cubicBezTo>
                  <a:cubicBezTo>
                    <a:pt x="369" y="347"/>
                    <a:pt x="370" y="348"/>
                    <a:pt x="370" y="348"/>
                  </a:cubicBezTo>
                  <a:cubicBezTo>
                    <a:pt x="370" y="349"/>
                    <a:pt x="370" y="350"/>
                    <a:pt x="370" y="351"/>
                  </a:cubicBezTo>
                  <a:cubicBezTo>
                    <a:pt x="370" y="351"/>
                    <a:pt x="370" y="351"/>
                    <a:pt x="370" y="351"/>
                  </a:cubicBezTo>
                  <a:cubicBezTo>
                    <a:pt x="363" y="351"/>
                    <a:pt x="356" y="350"/>
                    <a:pt x="349" y="349"/>
                  </a:cubicBezTo>
                  <a:cubicBezTo>
                    <a:pt x="350" y="344"/>
                    <a:pt x="350" y="340"/>
                    <a:pt x="351" y="336"/>
                  </a:cubicBezTo>
                  <a:close/>
                  <a:moveTo>
                    <a:pt x="349" y="352"/>
                  </a:moveTo>
                  <a:cubicBezTo>
                    <a:pt x="351" y="352"/>
                    <a:pt x="362" y="354"/>
                    <a:pt x="363" y="354"/>
                  </a:cubicBezTo>
                  <a:cubicBezTo>
                    <a:pt x="366" y="355"/>
                    <a:pt x="368" y="355"/>
                    <a:pt x="371" y="355"/>
                  </a:cubicBezTo>
                  <a:cubicBezTo>
                    <a:pt x="371" y="356"/>
                    <a:pt x="371" y="356"/>
                    <a:pt x="371" y="357"/>
                  </a:cubicBezTo>
                  <a:cubicBezTo>
                    <a:pt x="365" y="356"/>
                    <a:pt x="359" y="355"/>
                    <a:pt x="353" y="353"/>
                  </a:cubicBezTo>
                  <a:cubicBezTo>
                    <a:pt x="351" y="353"/>
                    <a:pt x="350" y="352"/>
                    <a:pt x="349" y="352"/>
                  </a:cubicBezTo>
                  <a:cubicBezTo>
                    <a:pt x="349" y="352"/>
                    <a:pt x="349" y="352"/>
                    <a:pt x="349" y="352"/>
                  </a:cubicBezTo>
                  <a:close/>
                  <a:moveTo>
                    <a:pt x="352" y="357"/>
                  </a:moveTo>
                  <a:cubicBezTo>
                    <a:pt x="356" y="358"/>
                    <a:pt x="359" y="359"/>
                    <a:pt x="363" y="359"/>
                  </a:cubicBezTo>
                  <a:cubicBezTo>
                    <a:pt x="365" y="360"/>
                    <a:pt x="366" y="360"/>
                    <a:pt x="368" y="360"/>
                  </a:cubicBezTo>
                  <a:cubicBezTo>
                    <a:pt x="369" y="360"/>
                    <a:pt x="370" y="361"/>
                    <a:pt x="371" y="361"/>
                  </a:cubicBezTo>
                  <a:cubicBezTo>
                    <a:pt x="371" y="364"/>
                    <a:pt x="371" y="367"/>
                    <a:pt x="372" y="370"/>
                  </a:cubicBezTo>
                  <a:cubicBezTo>
                    <a:pt x="363" y="370"/>
                    <a:pt x="355" y="370"/>
                    <a:pt x="347" y="371"/>
                  </a:cubicBezTo>
                  <a:cubicBezTo>
                    <a:pt x="348" y="366"/>
                    <a:pt x="348" y="361"/>
                    <a:pt x="349" y="356"/>
                  </a:cubicBezTo>
                  <a:cubicBezTo>
                    <a:pt x="350" y="356"/>
                    <a:pt x="351" y="357"/>
                    <a:pt x="352" y="357"/>
                  </a:cubicBezTo>
                  <a:close/>
                  <a:moveTo>
                    <a:pt x="352" y="385"/>
                  </a:moveTo>
                  <a:cubicBezTo>
                    <a:pt x="352" y="385"/>
                    <a:pt x="353" y="386"/>
                    <a:pt x="353" y="386"/>
                  </a:cubicBezTo>
                  <a:cubicBezTo>
                    <a:pt x="354" y="386"/>
                    <a:pt x="354" y="386"/>
                    <a:pt x="355" y="386"/>
                  </a:cubicBezTo>
                  <a:cubicBezTo>
                    <a:pt x="361" y="387"/>
                    <a:pt x="367" y="388"/>
                    <a:pt x="373" y="391"/>
                  </a:cubicBezTo>
                  <a:cubicBezTo>
                    <a:pt x="373" y="393"/>
                    <a:pt x="373" y="396"/>
                    <a:pt x="373" y="398"/>
                  </a:cubicBezTo>
                  <a:cubicBezTo>
                    <a:pt x="372" y="401"/>
                    <a:pt x="370" y="403"/>
                    <a:pt x="366" y="403"/>
                  </a:cubicBezTo>
                  <a:cubicBezTo>
                    <a:pt x="361" y="404"/>
                    <a:pt x="357" y="405"/>
                    <a:pt x="353" y="405"/>
                  </a:cubicBezTo>
                  <a:cubicBezTo>
                    <a:pt x="350" y="406"/>
                    <a:pt x="347" y="407"/>
                    <a:pt x="345" y="408"/>
                  </a:cubicBezTo>
                  <a:cubicBezTo>
                    <a:pt x="345" y="400"/>
                    <a:pt x="346" y="392"/>
                    <a:pt x="346" y="384"/>
                  </a:cubicBezTo>
                  <a:cubicBezTo>
                    <a:pt x="348" y="384"/>
                    <a:pt x="350" y="385"/>
                    <a:pt x="352" y="385"/>
                  </a:cubicBezTo>
                  <a:close/>
                  <a:moveTo>
                    <a:pt x="344" y="416"/>
                  </a:moveTo>
                  <a:cubicBezTo>
                    <a:pt x="346" y="416"/>
                    <a:pt x="349" y="417"/>
                    <a:pt x="351" y="417"/>
                  </a:cubicBezTo>
                  <a:cubicBezTo>
                    <a:pt x="341" y="415"/>
                    <a:pt x="383" y="422"/>
                    <a:pt x="361" y="425"/>
                  </a:cubicBezTo>
                  <a:cubicBezTo>
                    <a:pt x="354" y="426"/>
                    <a:pt x="349" y="426"/>
                    <a:pt x="344" y="428"/>
                  </a:cubicBezTo>
                  <a:cubicBezTo>
                    <a:pt x="344" y="424"/>
                    <a:pt x="344" y="420"/>
                    <a:pt x="344" y="416"/>
                  </a:cubicBezTo>
                  <a:close/>
                  <a:moveTo>
                    <a:pt x="347" y="412"/>
                  </a:moveTo>
                  <a:cubicBezTo>
                    <a:pt x="351" y="413"/>
                    <a:pt x="365" y="407"/>
                    <a:pt x="371" y="406"/>
                  </a:cubicBezTo>
                  <a:cubicBezTo>
                    <a:pt x="372" y="406"/>
                    <a:pt x="373" y="406"/>
                    <a:pt x="374" y="405"/>
                  </a:cubicBezTo>
                  <a:cubicBezTo>
                    <a:pt x="374" y="410"/>
                    <a:pt x="374" y="414"/>
                    <a:pt x="374" y="418"/>
                  </a:cubicBezTo>
                  <a:cubicBezTo>
                    <a:pt x="365" y="415"/>
                    <a:pt x="357" y="414"/>
                    <a:pt x="347" y="412"/>
                  </a:cubicBezTo>
                  <a:close/>
                  <a:moveTo>
                    <a:pt x="377" y="424"/>
                  </a:moveTo>
                  <a:cubicBezTo>
                    <a:pt x="377" y="424"/>
                    <a:pt x="376" y="425"/>
                    <a:pt x="376" y="425"/>
                  </a:cubicBezTo>
                  <a:cubicBezTo>
                    <a:pt x="376" y="425"/>
                    <a:pt x="376" y="425"/>
                    <a:pt x="376" y="425"/>
                  </a:cubicBezTo>
                  <a:cubicBezTo>
                    <a:pt x="376" y="424"/>
                    <a:pt x="377" y="424"/>
                    <a:pt x="377" y="424"/>
                  </a:cubicBezTo>
                  <a:close/>
                  <a:moveTo>
                    <a:pt x="392" y="418"/>
                  </a:moveTo>
                  <a:cubicBezTo>
                    <a:pt x="392" y="423"/>
                    <a:pt x="393" y="428"/>
                    <a:pt x="393" y="432"/>
                  </a:cubicBezTo>
                  <a:cubicBezTo>
                    <a:pt x="391" y="432"/>
                    <a:pt x="389" y="432"/>
                    <a:pt x="387" y="433"/>
                  </a:cubicBezTo>
                  <a:cubicBezTo>
                    <a:pt x="385" y="433"/>
                    <a:pt x="380" y="432"/>
                    <a:pt x="376" y="432"/>
                  </a:cubicBezTo>
                  <a:cubicBezTo>
                    <a:pt x="376" y="431"/>
                    <a:pt x="376" y="430"/>
                    <a:pt x="376" y="428"/>
                  </a:cubicBezTo>
                  <a:cubicBezTo>
                    <a:pt x="381" y="425"/>
                    <a:pt x="386" y="421"/>
                    <a:pt x="392" y="418"/>
                  </a:cubicBezTo>
                  <a:close/>
                  <a:moveTo>
                    <a:pt x="375" y="432"/>
                  </a:moveTo>
                  <a:cubicBezTo>
                    <a:pt x="373" y="432"/>
                    <a:pt x="371" y="432"/>
                    <a:pt x="371" y="433"/>
                  </a:cubicBezTo>
                  <a:cubicBezTo>
                    <a:pt x="372" y="432"/>
                    <a:pt x="373" y="431"/>
                    <a:pt x="375" y="430"/>
                  </a:cubicBezTo>
                  <a:cubicBezTo>
                    <a:pt x="375" y="430"/>
                    <a:pt x="375" y="431"/>
                    <a:pt x="375" y="432"/>
                  </a:cubicBezTo>
                  <a:close/>
                  <a:moveTo>
                    <a:pt x="401" y="466"/>
                  </a:moveTo>
                  <a:cubicBezTo>
                    <a:pt x="401" y="466"/>
                    <a:pt x="401" y="465"/>
                    <a:pt x="401" y="465"/>
                  </a:cubicBezTo>
                  <a:cubicBezTo>
                    <a:pt x="401" y="465"/>
                    <a:pt x="401" y="466"/>
                    <a:pt x="402" y="466"/>
                  </a:cubicBezTo>
                  <a:cubicBezTo>
                    <a:pt x="402" y="466"/>
                    <a:pt x="402" y="467"/>
                    <a:pt x="402" y="468"/>
                  </a:cubicBezTo>
                  <a:cubicBezTo>
                    <a:pt x="402" y="468"/>
                    <a:pt x="401" y="468"/>
                    <a:pt x="401" y="468"/>
                  </a:cubicBezTo>
                  <a:cubicBezTo>
                    <a:pt x="401" y="467"/>
                    <a:pt x="401" y="466"/>
                    <a:pt x="401" y="466"/>
                  </a:cubicBezTo>
                  <a:close/>
                  <a:moveTo>
                    <a:pt x="409" y="497"/>
                  </a:moveTo>
                  <a:cubicBezTo>
                    <a:pt x="409" y="497"/>
                    <a:pt x="409" y="497"/>
                    <a:pt x="410" y="497"/>
                  </a:cubicBezTo>
                  <a:cubicBezTo>
                    <a:pt x="410" y="497"/>
                    <a:pt x="410" y="497"/>
                    <a:pt x="410" y="497"/>
                  </a:cubicBezTo>
                  <a:cubicBezTo>
                    <a:pt x="410" y="497"/>
                    <a:pt x="410" y="497"/>
                    <a:pt x="410" y="498"/>
                  </a:cubicBezTo>
                  <a:cubicBezTo>
                    <a:pt x="410" y="498"/>
                    <a:pt x="410" y="498"/>
                    <a:pt x="410" y="498"/>
                  </a:cubicBezTo>
                  <a:cubicBezTo>
                    <a:pt x="410" y="498"/>
                    <a:pt x="409" y="498"/>
                    <a:pt x="409" y="497"/>
                  </a:cubicBezTo>
                  <a:cubicBezTo>
                    <a:pt x="409" y="497"/>
                    <a:pt x="409" y="497"/>
                    <a:pt x="409" y="497"/>
                  </a:cubicBezTo>
                  <a:close/>
                  <a:moveTo>
                    <a:pt x="419" y="516"/>
                  </a:moveTo>
                  <a:cubicBezTo>
                    <a:pt x="419" y="517"/>
                    <a:pt x="418" y="517"/>
                    <a:pt x="417" y="517"/>
                  </a:cubicBezTo>
                  <a:cubicBezTo>
                    <a:pt x="417" y="517"/>
                    <a:pt x="418" y="517"/>
                    <a:pt x="418" y="516"/>
                  </a:cubicBezTo>
                  <a:cubicBezTo>
                    <a:pt x="418" y="516"/>
                    <a:pt x="419" y="516"/>
                    <a:pt x="419" y="516"/>
                  </a:cubicBezTo>
                  <a:close/>
                  <a:moveTo>
                    <a:pt x="414" y="520"/>
                  </a:moveTo>
                  <a:cubicBezTo>
                    <a:pt x="415" y="520"/>
                    <a:pt x="417" y="519"/>
                    <a:pt x="419" y="519"/>
                  </a:cubicBezTo>
                  <a:cubicBezTo>
                    <a:pt x="418" y="520"/>
                    <a:pt x="417" y="520"/>
                    <a:pt x="416" y="520"/>
                  </a:cubicBezTo>
                  <a:cubicBezTo>
                    <a:pt x="414" y="520"/>
                    <a:pt x="415" y="524"/>
                    <a:pt x="417" y="523"/>
                  </a:cubicBezTo>
                  <a:cubicBezTo>
                    <a:pt x="422" y="523"/>
                    <a:pt x="427" y="523"/>
                    <a:pt x="433" y="522"/>
                  </a:cubicBezTo>
                  <a:cubicBezTo>
                    <a:pt x="432" y="524"/>
                    <a:pt x="432" y="526"/>
                    <a:pt x="432" y="527"/>
                  </a:cubicBezTo>
                  <a:cubicBezTo>
                    <a:pt x="425" y="527"/>
                    <a:pt x="417" y="527"/>
                    <a:pt x="410" y="526"/>
                  </a:cubicBezTo>
                  <a:cubicBezTo>
                    <a:pt x="410" y="525"/>
                    <a:pt x="410" y="524"/>
                    <a:pt x="410" y="524"/>
                  </a:cubicBezTo>
                  <a:cubicBezTo>
                    <a:pt x="411" y="522"/>
                    <a:pt x="413" y="521"/>
                    <a:pt x="414" y="520"/>
                  </a:cubicBezTo>
                  <a:close/>
                  <a:moveTo>
                    <a:pt x="392" y="544"/>
                  </a:moveTo>
                  <a:cubicBezTo>
                    <a:pt x="392" y="544"/>
                    <a:pt x="392" y="543"/>
                    <a:pt x="393" y="543"/>
                  </a:cubicBezTo>
                  <a:cubicBezTo>
                    <a:pt x="393" y="543"/>
                    <a:pt x="393" y="542"/>
                    <a:pt x="393" y="542"/>
                  </a:cubicBezTo>
                  <a:cubicBezTo>
                    <a:pt x="397" y="541"/>
                    <a:pt x="400" y="541"/>
                    <a:pt x="403" y="541"/>
                  </a:cubicBezTo>
                  <a:cubicBezTo>
                    <a:pt x="403" y="541"/>
                    <a:pt x="404" y="541"/>
                    <a:pt x="404" y="541"/>
                  </a:cubicBezTo>
                  <a:cubicBezTo>
                    <a:pt x="405" y="542"/>
                    <a:pt x="407" y="543"/>
                    <a:pt x="408" y="544"/>
                  </a:cubicBezTo>
                  <a:cubicBezTo>
                    <a:pt x="408" y="545"/>
                    <a:pt x="408" y="546"/>
                    <a:pt x="408" y="546"/>
                  </a:cubicBezTo>
                  <a:cubicBezTo>
                    <a:pt x="406" y="547"/>
                    <a:pt x="405" y="549"/>
                    <a:pt x="403" y="550"/>
                  </a:cubicBezTo>
                  <a:cubicBezTo>
                    <a:pt x="403" y="550"/>
                    <a:pt x="403" y="550"/>
                    <a:pt x="403" y="550"/>
                  </a:cubicBezTo>
                  <a:cubicBezTo>
                    <a:pt x="399" y="548"/>
                    <a:pt x="396" y="547"/>
                    <a:pt x="392" y="546"/>
                  </a:cubicBezTo>
                  <a:cubicBezTo>
                    <a:pt x="392" y="545"/>
                    <a:pt x="392" y="544"/>
                    <a:pt x="392" y="544"/>
                  </a:cubicBezTo>
                  <a:close/>
                  <a:moveTo>
                    <a:pt x="398" y="555"/>
                  </a:moveTo>
                  <a:cubicBezTo>
                    <a:pt x="398" y="555"/>
                    <a:pt x="398" y="555"/>
                    <a:pt x="398" y="555"/>
                  </a:cubicBezTo>
                  <a:cubicBezTo>
                    <a:pt x="398" y="555"/>
                    <a:pt x="398" y="555"/>
                    <a:pt x="398" y="555"/>
                  </a:cubicBezTo>
                  <a:cubicBezTo>
                    <a:pt x="398" y="555"/>
                    <a:pt x="398" y="555"/>
                    <a:pt x="398" y="555"/>
                  </a:cubicBezTo>
                  <a:close/>
                  <a:moveTo>
                    <a:pt x="407" y="569"/>
                  </a:moveTo>
                  <a:cubicBezTo>
                    <a:pt x="409" y="571"/>
                    <a:pt x="411" y="573"/>
                    <a:pt x="414" y="574"/>
                  </a:cubicBezTo>
                  <a:cubicBezTo>
                    <a:pt x="414" y="575"/>
                    <a:pt x="414" y="575"/>
                    <a:pt x="415" y="575"/>
                  </a:cubicBezTo>
                  <a:cubicBezTo>
                    <a:pt x="415" y="579"/>
                    <a:pt x="415" y="582"/>
                    <a:pt x="415" y="585"/>
                  </a:cubicBezTo>
                  <a:cubicBezTo>
                    <a:pt x="412" y="585"/>
                    <a:pt x="409" y="584"/>
                    <a:pt x="405" y="583"/>
                  </a:cubicBezTo>
                  <a:cubicBezTo>
                    <a:pt x="406" y="578"/>
                    <a:pt x="406" y="574"/>
                    <a:pt x="406" y="569"/>
                  </a:cubicBezTo>
                  <a:cubicBezTo>
                    <a:pt x="407" y="569"/>
                    <a:pt x="407" y="569"/>
                    <a:pt x="407" y="569"/>
                  </a:cubicBezTo>
                  <a:close/>
                  <a:moveTo>
                    <a:pt x="415" y="587"/>
                  </a:moveTo>
                  <a:cubicBezTo>
                    <a:pt x="415" y="588"/>
                    <a:pt x="415" y="588"/>
                    <a:pt x="415" y="588"/>
                  </a:cubicBezTo>
                  <a:cubicBezTo>
                    <a:pt x="411" y="589"/>
                    <a:pt x="408" y="590"/>
                    <a:pt x="404" y="592"/>
                  </a:cubicBezTo>
                  <a:cubicBezTo>
                    <a:pt x="405" y="590"/>
                    <a:pt x="405" y="588"/>
                    <a:pt x="405" y="586"/>
                  </a:cubicBezTo>
                  <a:cubicBezTo>
                    <a:pt x="408" y="587"/>
                    <a:pt x="412" y="587"/>
                    <a:pt x="415" y="587"/>
                  </a:cubicBezTo>
                  <a:close/>
                  <a:moveTo>
                    <a:pt x="429" y="609"/>
                  </a:moveTo>
                  <a:cubicBezTo>
                    <a:pt x="427" y="610"/>
                    <a:pt x="425" y="610"/>
                    <a:pt x="423" y="612"/>
                  </a:cubicBezTo>
                  <a:cubicBezTo>
                    <a:pt x="423" y="612"/>
                    <a:pt x="422" y="611"/>
                    <a:pt x="422" y="611"/>
                  </a:cubicBezTo>
                  <a:cubicBezTo>
                    <a:pt x="423" y="610"/>
                    <a:pt x="423" y="608"/>
                    <a:pt x="424" y="607"/>
                  </a:cubicBezTo>
                  <a:cubicBezTo>
                    <a:pt x="426" y="608"/>
                    <a:pt x="427" y="608"/>
                    <a:pt x="429" y="609"/>
                  </a:cubicBezTo>
                  <a:close/>
                  <a:moveTo>
                    <a:pt x="457" y="615"/>
                  </a:moveTo>
                  <a:cubicBezTo>
                    <a:pt x="456" y="614"/>
                    <a:pt x="456" y="614"/>
                    <a:pt x="456" y="614"/>
                  </a:cubicBezTo>
                  <a:cubicBezTo>
                    <a:pt x="456" y="614"/>
                    <a:pt x="456" y="614"/>
                    <a:pt x="456" y="614"/>
                  </a:cubicBezTo>
                  <a:cubicBezTo>
                    <a:pt x="457" y="613"/>
                    <a:pt x="459" y="612"/>
                    <a:pt x="461" y="612"/>
                  </a:cubicBezTo>
                  <a:cubicBezTo>
                    <a:pt x="461" y="612"/>
                    <a:pt x="461" y="613"/>
                    <a:pt x="461" y="614"/>
                  </a:cubicBezTo>
                  <a:cubicBezTo>
                    <a:pt x="460" y="614"/>
                    <a:pt x="458" y="614"/>
                    <a:pt x="457" y="615"/>
                  </a:cubicBezTo>
                  <a:close/>
                  <a:moveTo>
                    <a:pt x="491" y="606"/>
                  </a:moveTo>
                  <a:cubicBezTo>
                    <a:pt x="490" y="597"/>
                    <a:pt x="487" y="588"/>
                    <a:pt x="481" y="580"/>
                  </a:cubicBezTo>
                  <a:cubicBezTo>
                    <a:pt x="483" y="577"/>
                    <a:pt x="484" y="573"/>
                    <a:pt x="485" y="570"/>
                  </a:cubicBezTo>
                  <a:cubicBezTo>
                    <a:pt x="490" y="567"/>
                    <a:pt x="494" y="564"/>
                    <a:pt x="498" y="561"/>
                  </a:cubicBezTo>
                  <a:cubicBezTo>
                    <a:pt x="501" y="561"/>
                    <a:pt x="503" y="562"/>
                    <a:pt x="505" y="563"/>
                  </a:cubicBezTo>
                  <a:cubicBezTo>
                    <a:pt x="500" y="577"/>
                    <a:pt x="498" y="592"/>
                    <a:pt x="493" y="605"/>
                  </a:cubicBezTo>
                  <a:cubicBezTo>
                    <a:pt x="492" y="605"/>
                    <a:pt x="491" y="606"/>
                    <a:pt x="491" y="606"/>
                  </a:cubicBezTo>
                  <a:close/>
                  <a:moveTo>
                    <a:pt x="515" y="567"/>
                  </a:moveTo>
                  <a:cubicBezTo>
                    <a:pt x="516" y="562"/>
                    <a:pt x="516" y="557"/>
                    <a:pt x="517" y="552"/>
                  </a:cubicBezTo>
                  <a:cubicBezTo>
                    <a:pt x="518" y="542"/>
                    <a:pt x="520" y="532"/>
                    <a:pt x="522" y="522"/>
                  </a:cubicBezTo>
                  <a:cubicBezTo>
                    <a:pt x="521" y="523"/>
                    <a:pt x="526" y="499"/>
                    <a:pt x="527" y="510"/>
                  </a:cubicBezTo>
                  <a:cubicBezTo>
                    <a:pt x="528" y="531"/>
                    <a:pt x="519" y="552"/>
                    <a:pt x="517" y="573"/>
                  </a:cubicBezTo>
                  <a:cubicBezTo>
                    <a:pt x="517" y="571"/>
                    <a:pt x="516" y="569"/>
                    <a:pt x="515" y="567"/>
                  </a:cubicBezTo>
                  <a:close/>
                  <a:moveTo>
                    <a:pt x="512" y="575"/>
                  </a:moveTo>
                  <a:cubicBezTo>
                    <a:pt x="512" y="575"/>
                    <a:pt x="512" y="575"/>
                    <a:pt x="512" y="575"/>
                  </a:cubicBezTo>
                  <a:cubicBezTo>
                    <a:pt x="512" y="574"/>
                    <a:pt x="511" y="572"/>
                    <a:pt x="511" y="570"/>
                  </a:cubicBezTo>
                  <a:cubicBezTo>
                    <a:pt x="512" y="571"/>
                    <a:pt x="512" y="572"/>
                    <a:pt x="512" y="574"/>
                  </a:cubicBezTo>
                  <a:cubicBezTo>
                    <a:pt x="512" y="574"/>
                    <a:pt x="512" y="575"/>
                    <a:pt x="512" y="575"/>
                  </a:cubicBezTo>
                  <a:close/>
                  <a:moveTo>
                    <a:pt x="504" y="557"/>
                  </a:moveTo>
                  <a:cubicBezTo>
                    <a:pt x="504" y="557"/>
                    <a:pt x="503" y="556"/>
                    <a:pt x="502" y="556"/>
                  </a:cubicBezTo>
                  <a:cubicBezTo>
                    <a:pt x="503" y="556"/>
                    <a:pt x="503" y="555"/>
                    <a:pt x="504" y="554"/>
                  </a:cubicBezTo>
                  <a:cubicBezTo>
                    <a:pt x="504" y="555"/>
                    <a:pt x="504" y="556"/>
                    <a:pt x="504" y="557"/>
                  </a:cubicBezTo>
                  <a:close/>
                  <a:moveTo>
                    <a:pt x="499" y="541"/>
                  </a:moveTo>
                  <a:cubicBezTo>
                    <a:pt x="500" y="538"/>
                    <a:pt x="501" y="534"/>
                    <a:pt x="502" y="530"/>
                  </a:cubicBezTo>
                  <a:cubicBezTo>
                    <a:pt x="502" y="531"/>
                    <a:pt x="502" y="532"/>
                    <a:pt x="502" y="533"/>
                  </a:cubicBezTo>
                  <a:cubicBezTo>
                    <a:pt x="502" y="536"/>
                    <a:pt x="502" y="539"/>
                    <a:pt x="502" y="542"/>
                  </a:cubicBezTo>
                  <a:cubicBezTo>
                    <a:pt x="501" y="542"/>
                    <a:pt x="500" y="542"/>
                    <a:pt x="499" y="541"/>
                  </a:cubicBezTo>
                  <a:close/>
                  <a:moveTo>
                    <a:pt x="504" y="520"/>
                  </a:moveTo>
                  <a:cubicBezTo>
                    <a:pt x="503" y="519"/>
                    <a:pt x="502" y="519"/>
                    <a:pt x="502" y="519"/>
                  </a:cubicBezTo>
                  <a:cubicBezTo>
                    <a:pt x="497" y="521"/>
                    <a:pt x="493" y="522"/>
                    <a:pt x="489" y="523"/>
                  </a:cubicBezTo>
                  <a:cubicBezTo>
                    <a:pt x="487" y="523"/>
                    <a:pt x="484" y="523"/>
                    <a:pt x="482" y="523"/>
                  </a:cubicBezTo>
                  <a:cubicBezTo>
                    <a:pt x="482" y="523"/>
                    <a:pt x="482" y="523"/>
                    <a:pt x="482" y="523"/>
                  </a:cubicBezTo>
                  <a:cubicBezTo>
                    <a:pt x="482" y="523"/>
                    <a:pt x="483" y="522"/>
                    <a:pt x="483" y="522"/>
                  </a:cubicBezTo>
                  <a:cubicBezTo>
                    <a:pt x="486" y="521"/>
                    <a:pt x="485" y="517"/>
                    <a:pt x="482" y="517"/>
                  </a:cubicBezTo>
                  <a:cubicBezTo>
                    <a:pt x="483" y="515"/>
                    <a:pt x="483" y="512"/>
                    <a:pt x="483" y="510"/>
                  </a:cubicBezTo>
                  <a:cubicBezTo>
                    <a:pt x="491" y="508"/>
                    <a:pt x="499" y="505"/>
                    <a:pt x="506" y="502"/>
                  </a:cubicBezTo>
                  <a:cubicBezTo>
                    <a:pt x="506" y="508"/>
                    <a:pt x="505" y="514"/>
                    <a:pt x="504" y="520"/>
                  </a:cubicBezTo>
                  <a:close/>
                  <a:moveTo>
                    <a:pt x="513" y="479"/>
                  </a:moveTo>
                  <a:cubicBezTo>
                    <a:pt x="513" y="478"/>
                    <a:pt x="514" y="478"/>
                    <a:pt x="514" y="477"/>
                  </a:cubicBezTo>
                  <a:cubicBezTo>
                    <a:pt x="514" y="478"/>
                    <a:pt x="514" y="478"/>
                    <a:pt x="514" y="478"/>
                  </a:cubicBezTo>
                  <a:cubicBezTo>
                    <a:pt x="514" y="478"/>
                    <a:pt x="513" y="479"/>
                    <a:pt x="513" y="479"/>
                  </a:cubicBezTo>
                  <a:cubicBezTo>
                    <a:pt x="513" y="479"/>
                    <a:pt x="513" y="479"/>
                    <a:pt x="513" y="479"/>
                  </a:cubicBezTo>
                  <a:close/>
                  <a:moveTo>
                    <a:pt x="521" y="469"/>
                  </a:moveTo>
                  <a:cubicBezTo>
                    <a:pt x="523" y="467"/>
                    <a:pt x="525" y="464"/>
                    <a:pt x="526" y="461"/>
                  </a:cubicBezTo>
                  <a:cubicBezTo>
                    <a:pt x="527" y="459"/>
                    <a:pt x="525" y="457"/>
                    <a:pt x="523" y="458"/>
                  </a:cubicBezTo>
                  <a:cubicBezTo>
                    <a:pt x="523" y="458"/>
                    <a:pt x="523" y="458"/>
                    <a:pt x="522" y="458"/>
                  </a:cubicBezTo>
                  <a:cubicBezTo>
                    <a:pt x="522" y="455"/>
                    <a:pt x="522" y="452"/>
                    <a:pt x="522" y="448"/>
                  </a:cubicBezTo>
                  <a:cubicBezTo>
                    <a:pt x="523" y="448"/>
                    <a:pt x="523" y="448"/>
                    <a:pt x="524" y="447"/>
                  </a:cubicBezTo>
                  <a:cubicBezTo>
                    <a:pt x="526" y="446"/>
                    <a:pt x="524" y="443"/>
                    <a:pt x="522" y="443"/>
                  </a:cubicBezTo>
                  <a:cubicBezTo>
                    <a:pt x="522" y="443"/>
                    <a:pt x="522" y="443"/>
                    <a:pt x="522" y="443"/>
                  </a:cubicBezTo>
                  <a:cubicBezTo>
                    <a:pt x="522" y="436"/>
                    <a:pt x="521" y="428"/>
                    <a:pt x="521" y="422"/>
                  </a:cubicBezTo>
                  <a:cubicBezTo>
                    <a:pt x="520" y="407"/>
                    <a:pt x="519" y="392"/>
                    <a:pt x="518" y="377"/>
                  </a:cubicBezTo>
                  <a:cubicBezTo>
                    <a:pt x="519" y="376"/>
                    <a:pt x="521" y="376"/>
                    <a:pt x="522" y="375"/>
                  </a:cubicBezTo>
                  <a:cubicBezTo>
                    <a:pt x="522" y="375"/>
                    <a:pt x="522" y="374"/>
                    <a:pt x="522" y="374"/>
                  </a:cubicBezTo>
                  <a:cubicBezTo>
                    <a:pt x="525" y="406"/>
                    <a:pt x="526" y="437"/>
                    <a:pt x="527" y="469"/>
                  </a:cubicBezTo>
                  <a:cubicBezTo>
                    <a:pt x="525" y="471"/>
                    <a:pt x="523" y="473"/>
                    <a:pt x="520" y="474"/>
                  </a:cubicBezTo>
                  <a:cubicBezTo>
                    <a:pt x="521" y="472"/>
                    <a:pt x="521" y="471"/>
                    <a:pt x="521" y="469"/>
                  </a:cubicBezTo>
                  <a:close/>
                  <a:moveTo>
                    <a:pt x="521" y="360"/>
                  </a:moveTo>
                  <a:cubicBezTo>
                    <a:pt x="522" y="364"/>
                    <a:pt x="522" y="368"/>
                    <a:pt x="522" y="371"/>
                  </a:cubicBezTo>
                  <a:cubicBezTo>
                    <a:pt x="522" y="371"/>
                    <a:pt x="521" y="370"/>
                    <a:pt x="520" y="370"/>
                  </a:cubicBezTo>
                  <a:cubicBezTo>
                    <a:pt x="519" y="371"/>
                    <a:pt x="519" y="371"/>
                    <a:pt x="518" y="371"/>
                  </a:cubicBezTo>
                  <a:cubicBezTo>
                    <a:pt x="518" y="365"/>
                    <a:pt x="517" y="360"/>
                    <a:pt x="517" y="355"/>
                  </a:cubicBezTo>
                  <a:cubicBezTo>
                    <a:pt x="515" y="336"/>
                    <a:pt x="513" y="315"/>
                    <a:pt x="509" y="296"/>
                  </a:cubicBezTo>
                  <a:cubicBezTo>
                    <a:pt x="510" y="295"/>
                    <a:pt x="509" y="294"/>
                    <a:pt x="508" y="293"/>
                  </a:cubicBezTo>
                  <a:cubicBezTo>
                    <a:pt x="507" y="288"/>
                    <a:pt x="506" y="284"/>
                    <a:pt x="505" y="279"/>
                  </a:cubicBezTo>
                  <a:cubicBezTo>
                    <a:pt x="507" y="278"/>
                    <a:pt x="510" y="276"/>
                    <a:pt x="512" y="275"/>
                  </a:cubicBezTo>
                  <a:cubicBezTo>
                    <a:pt x="516" y="303"/>
                    <a:pt x="519" y="332"/>
                    <a:pt x="521" y="360"/>
                  </a:cubicBezTo>
                  <a:close/>
                  <a:moveTo>
                    <a:pt x="511" y="264"/>
                  </a:moveTo>
                  <a:cubicBezTo>
                    <a:pt x="507" y="264"/>
                    <a:pt x="504" y="265"/>
                    <a:pt x="501" y="266"/>
                  </a:cubicBezTo>
                  <a:cubicBezTo>
                    <a:pt x="500" y="263"/>
                    <a:pt x="499" y="261"/>
                    <a:pt x="498" y="259"/>
                  </a:cubicBezTo>
                  <a:cubicBezTo>
                    <a:pt x="502" y="257"/>
                    <a:pt x="505" y="255"/>
                    <a:pt x="509" y="253"/>
                  </a:cubicBezTo>
                  <a:cubicBezTo>
                    <a:pt x="510" y="257"/>
                    <a:pt x="510" y="261"/>
                    <a:pt x="511" y="264"/>
                  </a:cubicBezTo>
                  <a:close/>
                  <a:moveTo>
                    <a:pt x="504" y="229"/>
                  </a:moveTo>
                  <a:cubicBezTo>
                    <a:pt x="496" y="231"/>
                    <a:pt x="490" y="231"/>
                    <a:pt x="483" y="232"/>
                  </a:cubicBezTo>
                  <a:cubicBezTo>
                    <a:pt x="482" y="232"/>
                    <a:pt x="482" y="232"/>
                    <a:pt x="482" y="232"/>
                  </a:cubicBezTo>
                  <a:cubicBezTo>
                    <a:pt x="479" y="232"/>
                    <a:pt x="475" y="232"/>
                    <a:pt x="471" y="233"/>
                  </a:cubicBezTo>
                  <a:cubicBezTo>
                    <a:pt x="473" y="232"/>
                    <a:pt x="474" y="231"/>
                    <a:pt x="476" y="230"/>
                  </a:cubicBezTo>
                  <a:cubicBezTo>
                    <a:pt x="486" y="225"/>
                    <a:pt x="494" y="217"/>
                    <a:pt x="500" y="207"/>
                  </a:cubicBezTo>
                  <a:cubicBezTo>
                    <a:pt x="501" y="215"/>
                    <a:pt x="503" y="222"/>
                    <a:pt x="504" y="229"/>
                  </a:cubicBezTo>
                  <a:cubicBezTo>
                    <a:pt x="504" y="229"/>
                    <a:pt x="504" y="229"/>
                    <a:pt x="504" y="229"/>
                  </a:cubicBezTo>
                  <a:close/>
                  <a:moveTo>
                    <a:pt x="470" y="189"/>
                  </a:moveTo>
                  <a:cubicBezTo>
                    <a:pt x="486" y="189"/>
                    <a:pt x="474" y="194"/>
                    <a:pt x="467" y="197"/>
                  </a:cubicBezTo>
                  <a:cubicBezTo>
                    <a:pt x="467" y="194"/>
                    <a:pt x="467" y="192"/>
                    <a:pt x="466" y="190"/>
                  </a:cubicBezTo>
                  <a:cubicBezTo>
                    <a:pt x="467" y="190"/>
                    <a:pt x="469" y="190"/>
                    <a:pt x="470" y="189"/>
                  </a:cubicBezTo>
                  <a:close/>
                  <a:moveTo>
                    <a:pt x="464" y="191"/>
                  </a:moveTo>
                  <a:cubicBezTo>
                    <a:pt x="463" y="191"/>
                    <a:pt x="462" y="192"/>
                    <a:pt x="462" y="193"/>
                  </a:cubicBezTo>
                  <a:cubicBezTo>
                    <a:pt x="462" y="195"/>
                    <a:pt x="463" y="196"/>
                    <a:pt x="463" y="198"/>
                  </a:cubicBezTo>
                  <a:cubicBezTo>
                    <a:pt x="453" y="201"/>
                    <a:pt x="443" y="201"/>
                    <a:pt x="434" y="201"/>
                  </a:cubicBezTo>
                  <a:cubicBezTo>
                    <a:pt x="433" y="197"/>
                    <a:pt x="433" y="194"/>
                    <a:pt x="433" y="190"/>
                  </a:cubicBezTo>
                  <a:cubicBezTo>
                    <a:pt x="437" y="190"/>
                    <a:pt x="441" y="190"/>
                    <a:pt x="445" y="190"/>
                  </a:cubicBezTo>
                  <a:cubicBezTo>
                    <a:pt x="452" y="190"/>
                    <a:pt x="458" y="190"/>
                    <a:pt x="464" y="190"/>
                  </a:cubicBezTo>
                  <a:cubicBezTo>
                    <a:pt x="464" y="190"/>
                    <a:pt x="464" y="191"/>
                    <a:pt x="464" y="191"/>
                  </a:cubicBezTo>
                  <a:close/>
                  <a:moveTo>
                    <a:pt x="463" y="201"/>
                  </a:moveTo>
                  <a:cubicBezTo>
                    <a:pt x="463" y="201"/>
                    <a:pt x="463" y="201"/>
                    <a:pt x="463" y="201"/>
                  </a:cubicBezTo>
                  <a:cubicBezTo>
                    <a:pt x="462" y="201"/>
                    <a:pt x="462" y="203"/>
                    <a:pt x="463" y="206"/>
                  </a:cubicBezTo>
                  <a:cubicBezTo>
                    <a:pt x="453" y="208"/>
                    <a:pt x="443" y="208"/>
                    <a:pt x="434" y="208"/>
                  </a:cubicBezTo>
                  <a:cubicBezTo>
                    <a:pt x="434" y="207"/>
                    <a:pt x="434" y="205"/>
                    <a:pt x="434" y="203"/>
                  </a:cubicBezTo>
                  <a:cubicBezTo>
                    <a:pt x="444" y="203"/>
                    <a:pt x="454" y="203"/>
                    <a:pt x="463" y="201"/>
                  </a:cubicBezTo>
                  <a:close/>
                  <a:moveTo>
                    <a:pt x="430" y="208"/>
                  </a:moveTo>
                  <a:cubicBezTo>
                    <a:pt x="423" y="208"/>
                    <a:pt x="416" y="208"/>
                    <a:pt x="409" y="206"/>
                  </a:cubicBezTo>
                  <a:cubicBezTo>
                    <a:pt x="408" y="205"/>
                    <a:pt x="408" y="204"/>
                    <a:pt x="407" y="203"/>
                  </a:cubicBezTo>
                  <a:cubicBezTo>
                    <a:pt x="411" y="202"/>
                    <a:pt x="414" y="202"/>
                    <a:pt x="416" y="202"/>
                  </a:cubicBezTo>
                  <a:cubicBezTo>
                    <a:pt x="421" y="202"/>
                    <a:pt x="425" y="203"/>
                    <a:pt x="430" y="203"/>
                  </a:cubicBezTo>
                  <a:cubicBezTo>
                    <a:pt x="430" y="205"/>
                    <a:pt x="430" y="207"/>
                    <a:pt x="430" y="208"/>
                  </a:cubicBezTo>
                  <a:close/>
                  <a:moveTo>
                    <a:pt x="407" y="206"/>
                  </a:moveTo>
                  <a:cubicBezTo>
                    <a:pt x="404" y="206"/>
                    <a:pt x="400" y="205"/>
                    <a:pt x="397" y="204"/>
                  </a:cubicBezTo>
                  <a:cubicBezTo>
                    <a:pt x="397" y="204"/>
                    <a:pt x="397" y="204"/>
                    <a:pt x="397" y="203"/>
                  </a:cubicBezTo>
                  <a:cubicBezTo>
                    <a:pt x="399" y="203"/>
                    <a:pt x="402" y="203"/>
                    <a:pt x="406" y="203"/>
                  </a:cubicBezTo>
                  <a:cubicBezTo>
                    <a:pt x="406" y="204"/>
                    <a:pt x="407" y="205"/>
                    <a:pt x="407" y="206"/>
                  </a:cubicBezTo>
                  <a:close/>
                  <a:moveTo>
                    <a:pt x="391" y="188"/>
                  </a:moveTo>
                  <a:cubicBezTo>
                    <a:pt x="392" y="192"/>
                    <a:pt x="393" y="196"/>
                    <a:pt x="394" y="201"/>
                  </a:cubicBezTo>
                  <a:cubicBezTo>
                    <a:pt x="392" y="201"/>
                    <a:pt x="389" y="201"/>
                    <a:pt x="387" y="202"/>
                  </a:cubicBezTo>
                  <a:cubicBezTo>
                    <a:pt x="386" y="203"/>
                    <a:pt x="386" y="205"/>
                    <a:pt x="387" y="206"/>
                  </a:cubicBezTo>
                  <a:cubicBezTo>
                    <a:pt x="390" y="206"/>
                    <a:pt x="392" y="207"/>
                    <a:pt x="395" y="207"/>
                  </a:cubicBezTo>
                  <a:cubicBezTo>
                    <a:pt x="396" y="214"/>
                    <a:pt x="396" y="221"/>
                    <a:pt x="396" y="229"/>
                  </a:cubicBezTo>
                  <a:cubicBezTo>
                    <a:pt x="395" y="229"/>
                    <a:pt x="394" y="229"/>
                    <a:pt x="393" y="229"/>
                  </a:cubicBezTo>
                  <a:cubicBezTo>
                    <a:pt x="391" y="230"/>
                    <a:pt x="391" y="232"/>
                    <a:pt x="393" y="233"/>
                  </a:cubicBezTo>
                  <a:cubicBezTo>
                    <a:pt x="394" y="233"/>
                    <a:pt x="395" y="234"/>
                    <a:pt x="396" y="234"/>
                  </a:cubicBezTo>
                  <a:cubicBezTo>
                    <a:pt x="395" y="240"/>
                    <a:pt x="394" y="246"/>
                    <a:pt x="394" y="252"/>
                  </a:cubicBezTo>
                  <a:cubicBezTo>
                    <a:pt x="387" y="250"/>
                    <a:pt x="380" y="249"/>
                    <a:pt x="372" y="247"/>
                  </a:cubicBezTo>
                  <a:cubicBezTo>
                    <a:pt x="372" y="247"/>
                    <a:pt x="372" y="247"/>
                    <a:pt x="372" y="246"/>
                  </a:cubicBezTo>
                  <a:cubicBezTo>
                    <a:pt x="378" y="246"/>
                    <a:pt x="385" y="246"/>
                    <a:pt x="390" y="245"/>
                  </a:cubicBezTo>
                  <a:cubicBezTo>
                    <a:pt x="391" y="245"/>
                    <a:pt x="392" y="243"/>
                    <a:pt x="390" y="242"/>
                  </a:cubicBezTo>
                  <a:cubicBezTo>
                    <a:pt x="384" y="239"/>
                    <a:pt x="376" y="236"/>
                    <a:pt x="369" y="233"/>
                  </a:cubicBezTo>
                  <a:cubicBezTo>
                    <a:pt x="369" y="230"/>
                    <a:pt x="368" y="228"/>
                    <a:pt x="368" y="225"/>
                  </a:cubicBezTo>
                  <a:cubicBezTo>
                    <a:pt x="372" y="225"/>
                    <a:pt x="376" y="225"/>
                    <a:pt x="381" y="225"/>
                  </a:cubicBezTo>
                  <a:cubicBezTo>
                    <a:pt x="382" y="225"/>
                    <a:pt x="383" y="224"/>
                    <a:pt x="382" y="223"/>
                  </a:cubicBezTo>
                  <a:cubicBezTo>
                    <a:pt x="378" y="218"/>
                    <a:pt x="374" y="213"/>
                    <a:pt x="369" y="209"/>
                  </a:cubicBezTo>
                  <a:cubicBezTo>
                    <a:pt x="368" y="208"/>
                    <a:pt x="366" y="208"/>
                    <a:pt x="365" y="207"/>
                  </a:cubicBezTo>
                  <a:cubicBezTo>
                    <a:pt x="365" y="204"/>
                    <a:pt x="365" y="201"/>
                    <a:pt x="364" y="199"/>
                  </a:cubicBezTo>
                  <a:cubicBezTo>
                    <a:pt x="367" y="199"/>
                    <a:pt x="370" y="199"/>
                    <a:pt x="373" y="200"/>
                  </a:cubicBezTo>
                  <a:cubicBezTo>
                    <a:pt x="373" y="200"/>
                    <a:pt x="373" y="200"/>
                    <a:pt x="373" y="200"/>
                  </a:cubicBezTo>
                  <a:cubicBezTo>
                    <a:pt x="377" y="200"/>
                    <a:pt x="379" y="200"/>
                    <a:pt x="375" y="200"/>
                  </a:cubicBezTo>
                  <a:cubicBezTo>
                    <a:pt x="376" y="200"/>
                    <a:pt x="377" y="198"/>
                    <a:pt x="376" y="197"/>
                  </a:cubicBezTo>
                  <a:cubicBezTo>
                    <a:pt x="369" y="193"/>
                    <a:pt x="335" y="173"/>
                    <a:pt x="357" y="177"/>
                  </a:cubicBezTo>
                  <a:cubicBezTo>
                    <a:pt x="368" y="179"/>
                    <a:pt x="379" y="184"/>
                    <a:pt x="389" y="188"/>
                  </a:cubicBezTo>
                  <a:cubicBezTo>
                    <a:pt x="390" y="188"/>
                    <a:pt x="390" y="188"/>
                    <a:pt x="391" y="188"/>
                  </a:cubicBezTo>
                  <a:close/>
                  <a:moveTo>
                    <a:pt x="370" y="247"/>
                  </a:moveTo>
                  <a:cubicBezTo>
                    <a:pt x="367" y="246"/>
                    <a:pt x="364" y="246"/>
                    <a:pt x="360" y="245"/>
                  </a:cubicBezTo>
                  <a:cubicBezTo>
                    <a:pt x="362" y="246"/>
                    <a:pt x="366" y="246"/>
                    <a:pt x="370" y="246"/>
                  </a:cubicBezTo>
                  <a:cubicBezTo>
                    <a:pt x="370" y="246"/>
                    <a:pt x="370" y="247"/>
                    <a:pt x="370" y="247"/>
                  </a:cubicBezTo>
                  <a:close/>
                  <a:moveTo>
                    <a:pt x="346" y="199"/>
                  </a:moveTo>
                  <a:cubicBezTo>
                    <a:pt x="346" y="199"/>
                    <a:pt x="347" y="198"/>
                    <a:pt x="347" y="198"/>
                  </a:cubicBezTo>
                  <a:cubicBezTo>
                    <a:pt x="347" y="198"/>
                    <a:pt x="347" y="198"/>
                    <a:pt x="347" y="198"/>
                  </a:cubicBezTo>
                  <a:cubicBezTo>
                    <a:pt x="352" y="202"/>
                    <a:pt x="358" y="205"/>
                    <a:pt x="364" y="209"/>
                  </a:cubicBezTo>
                  <a:cubicBezTo>
                    <a:pt x="364" y="213"/>
                    <a:pt x="365" y="216"/>
                    <a:pt x="365" y="220"/>
                  </a:cubicBezTo>
                  <a:cubicBezTo>
                    <a:pt x="358" y="219"/>
                    <a:pt x="349" y="216"/>
                    <a:pt x="346" y="215"/>
                  </a:cubicBezTo>
                  <a:cubicBezTo>
                    <a:pt x="346" y="210"/>
                    <a:pt x="346" y="205"/>
                    <a:pt x="346" y="199"/>
                  </a:cubicBezTo>
                  <a:close/>
                  <a:moveTo>
                    <a:pt x="362" y="198"/>
                  </a:moveTo>
                  <a:cubicBezTo>
                    <a:pt x="362" y="201"/>
                    <a:pt x="363" y="203"/>
                    <a:pt x="363" y="205"/>
                  </a:cubicBezTo>
                  <a:cubicBezTo>
                    <a:pt x="360" y="203"/>
                    <a:pt x="357" y="201"/>
                    <a:pt x="353" y="199"/>
                  </a:cubicBezTo>
                  <a:cubicBezTo>
                    <a:pt x="352" y="198"/>
                    <a:pt x="357" y="198"/>
                    <a:pt x="362" y="198"/>
                  </a:cubicBezTo>
                  <a:close/>
                  <a:moveTo>
                    <a:pt x="366" y="211"/>
                  </a:moveTo>
                  <a:cubicBezTo>
                    <a:pt x="368" y="212"/>
                    <a:pt x="370" y="214"/>
                    <a:pt x="372" y="215"/>
                  </a:cubicBezTo>
                  <a:cubicBezTo>
                    <a:pt x="378" y="221"/>
                    <a:pt x="374" y="221"/>
                    <a:pt x="367" y="220"/>
                  </a:cubicBezTo>
                  <a:cubicBezTo>
                    <a:pt x="367" y="217"/>
                    <a:pt x="366" y="214"/>
                    <a:pt x="366" y="211"/>
                  </a:cubicBezTo>
                  <a:close/>
                  <a:moveTo>
                    <a:pt x="358" y="223"/>
                  </a:moveTo>
                  <a:cubicBezTo>
                    <a:pt x="361" y="224"/>
                    <a:pt x="363" y="224"/>
                    <a:pt x="366" y="224"/>
                  </a:cubicBezTo>
                  <a:cubicBezTo>
                    <a:pt x="366" y="227"/>
                    <a:pt x="367" y="230"/>
                    <a:pt x="367" y="232"/>
                  </a:cubicBezTo>
                  <a:cubicBezTo>
                    <a:pt x="365" y="231"/>
                    <a:pt x="362" y="230"/>
                    <a:pt x="360" y="229"/>
                  </a:cubicBezTo>
                  <a:cubicBezTo>
                    <a:pt x="355" y="227"/>
                    <a:pt x="343" y="218"/>
                    <a:pt x="358" y="223"/>
                  </a:cubicBezTo>
                  <a:close/>
                  <a:moveTo>
                    <a:pt x="372" y="244"/>
                  </a:moveTo>
                  <a:cubicBezTo>
                    <a:pt x="371" y="242"/>
                    <a:pt x="371" y="239"/>
                    <a:pt x="370" y="237"/>
                  </a:cubicBezTo>
                  <a:cubicBezTo>
                    <a:pt x="374" y="239"/>
                    <a:pt x="381" y="243"/>
                    <a:pt x="384" y="243"/>
                  </a:cubicBezTo>
                  <a:cubicBezTo>
                    <a:pt x="380" y="244"/>
                    <a:pt x="376" y="244"/>
                    <a:pt x="372" y="244"/>
                  </a:cubicBezTo>
                  <a:close/>
                  <a:moveTo>
                    <a:pt x="364" y="194"/>
                  </a:moveTo>
                  <a:cubicBezTo>
                    <a:pt x="365" y="195"/>
                    <a:pt x="366" y="195"/>
                    <a:pt x="367" y="196"/>
                  </a:cubicBezTo>
                  <a:cubicBezTo>
                    <a:pt x="366" y="196"/>
                    <a:pt x="365" y="196"/>
                    <a:pt x="364" y="196"/>
                  </a:cubicBezTo>
                  <a:cubicBezTo>
                    <a:pt x="364" y="195"/>
                    <a:pt x="364" y="194"/>
                    <a:pt x="364" y="194"/>
                  </a:cubicBezTo>
                  <a:close/>
                  <a:moveTo>
                    <a:pt x="362" y="192"/>
                  </a:moveTo>
                  <a:cubicBezTo>
                    <a:pt x="362" y="193"/>
                    <a:pt x="362" y="194"/>
                    <a:pt x="362" y="196"/>
                  </a:cubicBezTo>
                  <a:cubicBezTo>
                    <a:pt x="357" y="195"/>
                    <a:pt x="353" y="195"/>
                    <a:pt x="348" y="195"/>
                  </a:cubicBezTo>
                  <a:cubicBezTo>
                    <a:pt x="351" y="190"/>
                    <a:pt x="351" y="185"/>
                    <a:pt x="346" y="181"/>
                  </a:cubicBezTo>
                  <a:cubicBezTo>
                    <a:pt x="346" y="180"/>
                    <a:pt x="346" y="179"/>
                    <a:pt x="346" y="179"/>
                  </a:cubicBezTo>
                  <a:cubicBezTo>
                    <a:pt x="350" y="184"/>
                    <a:pt x="356" y="188"/>
                    <a:pt x="362" y="192"/>
                  </a:cubicBezTo>
                  <a:close/>
                  <a:moveTo>
                    <a:pt x="346" y="221"/>
                  </a:moveTo>
                  <a:cubicBezTo>
                    <a:pt x="352" y="228"/>
                    <a:pt x="359" y="232"/>
                    <a:pt x="368" y="236"/>
                  </a:cubicBezTo>
                  <a:cubicBezTo>
                    <a:pt x="369" y="239"/>
                    <a:pt x="369" y="241"/>
                    <a:pt x="370" y="244"/>
                  </a:cubicBezTo>
                  <a:cubicBezTo>
                    <a:pt x="364" y="244"/>
                    <a:pt x="359" y="244"/>
                    <a:pt x="353" y="244"/>
                  </a:cubicBezTo>
                  <a:cubicBezTo>
                    <a:pt x="352" y="244"/>
                    <a:pt x="351" y="247"/>
                    <a:pt x="353" y="247"/>
                  </a:cubicBezTo>
                  <a:cubicBezTo>
                    <a:pt x="359" y="248"/>
                    <a:pt x="365" y="249"/>
                    <a:pt x="371" y="250"/>
                  </a:cubicBezTo>
                  <a:cubicBezTo>
                    <a:pt x="372" y="254"/>
                    <a:pt x="372" y="257"/>
                    <a:pt x="373" y="260"/>
                  </a:cubicBezTo>
                  <a:cubicBezTo>
                    <a:pt x="370" y="261"/>
                    <a:pt x="368" y="261"/>
                    <a:pt x="369" y="261"/>
                  </a:cubicBezTo>
                  <a:cubicBezTo>
                    <a:pt x="363" y="262"/>
                    <a:pt x="358" y="262"/>
                    <a:pt x="353" y="262"/>
                  </a:cubicBezTo>
                  <a:cubicBezTo>
                    <a:pt x="350" y="255"/>
                    <a:pt x="348" y="247"/>
                    <a:pt x="345" y="240"/>
                  </a:cubicBezTo>
                  <a:cubicBezTo>
                    <a:pt x="346" y="234"/>
                    <a:pt x="346" y="227"/>
                    <a:pt x="346" y="221"/>
                  </a:cubicBezTo>
                  <a:close/>
                  <a:moveTo>
                    <a:pt x="335" y="240"/>
                  </a:moveTo>
                  <a:cubicBezTo>
                    <a:pt x="333" y="230"/>
                    <a:pt x="332" y="221"/>
                    <a:pt x="332" y="211"/>
                  </a:cubicBezTo>
                  <a:cubicBezTo>
                    <a:pt x="332" y="216"/>
                    <a:pt x="333" y="221"/>
                    <a:pt x="335" y="226"/>
                  </a:cubicBezTo>
                  <a:cubicBezTo>
                    <a:pt x="335" y="231"/>
                    <a:pt x="335" y="235"/>
                    <a:pt x="335" y="240"/>
                  </a:cubicBezTo>
                  <a:close/>
                  <a:moveTo>
                    <a:pt x="331" y="289"/>
                  </a:moveTo>
                  <a:cubicBezTo>
                    <a:pt x="330" y="289"/>
                    <a:pt x="329" y="290"/>
                    <a:pt x="327" y="290"/>
                  </a:cubicBezTo>
                  <a:cubicBezTo>
                    <a:pt x="326" y="285"/>
                    <a:pt x="325" y="281"/>
                    <a:pt x="324" y="276"/>
                  </a:cubicBezTo>
                  <a:cubicBezTo>
                    <a:pt x="324" y="273"/>
                    <a:pt x="323" y="270"/>
                    <a:pt x="322" y="267"/>
                  </a:cubicBezTo>
                  <a:cubicBezTo>
                    <a:pt x="323" y="267"/>
                    <a:pt x="324" y="268"/>
                    <a:pt x="325" y="268"/>
                  </a:cubicBezTo>
                  <a:cubicBezTo>
                    <a:pt x="327" y="275"/>
                    <a:pt x="329" y="282"/>
                    <a:pt x="331" y="289"/>
                  </a:cubicBezTo>
                  <a:close/>
                  <a:moveTo>
                    <a:pt x="321" y="251"/>
                  </a:moveTo>
                  <a:cubicBezTo>
                    <a:pt x="322" y="255"/>
                    <a:pt x="323" y="259"/>
                    <a:pt x="324" y="263"/>
                  </a:cubicBezTo>
                  <a:cubicBezTo>
                    <a:pt x="323" y="263"/>
                    <a:pt x="322" y="262"/>
                    <a:pt x="321" y="262"/>
                  </a:cubicBezTo>
                  <a:cubicBezTo>
                    <a:pt x="321" y="260"/>
                    <a:pt x="321" y="258"/>
                    <a:pt x="320" y="257"/>
                  </a:cubicBezTo>
                  <a:cubicBezTo>
                    <a:pt x="320" y="255"/>
                    <a:pt x="320" y="253"/>
                    <a:pt x="320" y="251"/>
                  </a:cubicBezTo>
                  <a:cubicBezTo>
                    <a:pt x="320" y="251"/>
                    <a:pt x="321" y="251"/>
                    <a:pt x="321" y="251"/>
                  </a:cubicBezTo>
                  <a:close/>
                  <a:moveTo>
                    <a:pt x="324" y="235"/>
                  </a:moveTo>
                  <a:cubicBezTo>
                    <a:pt x="324" y="238"/>
                    <a:pt x="323" y="241"/>
                    <a:pt x="322" y="242"/>
                  </a:cubicBezTo>
                  <a:cubicBezTo>
                    <a:pt x="322" y="238"/>
                    <a:pt x="321" y="234"/>
                    <a:pt x="321" y="229"/>
                  </a:cubicBezTo>
                  <a:cubicBezTo>
                    <a:pt x="320" y="225"/>
                    <a:pt x="322" y="230"/>
                    <a:pt x="324" y="235"/>
                  </a:cubicBezTo>
                  <a:close/>
                  <a:moveTo>
                    <a:pt x="324" y="230"/>
                  </a:moveTo>
                  <a:cubicBezTo>
                    <a:pt x="323" y="227"/>
                    <a:pt x="322" y="224"/>
                    <a:pt x="320" y="221"/>
                  </a:cubicBezTo>
                  <a:cubicBezTo>
                    <a:pt x="319" y="220"/>
                    <a:pt x="317" y="220"/>
                    <a:pt x="317" y="222"/>
                  </a:cubicBezTo>
                  <a:cubicBezTo>
                    <a:pt x="317" y="227"/>
                    <a:pt x="318" y="232"/>
                    <a:pt x="319" y="236"/>
                  </a:cubicBezTo>
                  <a:cubicBezTo>
                    <a:pt x="318" y="235"/>
                    <a:pt x="317" y="234"/>
                    <a:pt x="316" y="232"/>
                  </a:cubicBezTo>
                  <a:cubicBezTo>
                    <a:pt x="316" y="230"/>
                    <a:pt x="314" y="232"/>
                    <a:pt x="314" y="233"/>
                  </a:cubicBezTo>
                  <a:cubicBezTo>
                    <a:pt x="314" y="234"/>
                    <a:pt x="314" y="236"/>
                    <a:pt x="314" y="237"/>
                  </a:cubicBezTo>
                  <a:cubicBezTo>
                    <a:pt x="313" y="236"/>
                    <a:pt x="312" y="235"/>
                    <a:pt x="311" y="234"/>
                  </a:cubicBezTo>
                  <a:cubicBezTo>
                    <a:pt x="310" y="232"/>
                    <a:pt x="308" y="229"/>
                    <a:pt x="307" y="226"/>
                  </a:cubicBezTo>
                  <a:cubicBezTo>
                    <a:pt x="307" y="225"/>
                    <a:pt x="306" y="223"/>
                    <a:pt x="306" y="222"/>
                  </a:cubicBezTo>
                  <a:cubicBezTo>
                    <a:pt x="312" y="221"/>
                    <a:pt x="319" y="220"/>
                    <a:pt x="325" y="219"/>
                  </a:cubicBezTo>
                  <a:cubicBezTo>
                    <a:pt x="325" y="222"/>
                    <a:pt x="325" y="226"/>
                    <a:pt x="324" y="230"/>
                  </a:cubicBezTo>
                  <a:close/>
                  <a:moveTo>
                    <a:pt x="313" y="251"/>
                  </a:moveTo>
                  <a:cubicBezTo>
                    <a:pt x="314" y="254"/>
                    <a:pt x="315" y="257"/>
                    <a:pt x="315" y="259"/>
                  </a:cubicBezTo>
                  <a:cubicBezTo>
                    <a:pt x="314" y="258"/>
                    <a:pt x="312" y="258"/>
                    <a:pt x="310" y="257"/>
                  </a:cubicBezTo>
                  <a:cubicBezTo>
                    <a:pt x="310" y="255"/>
                    <a:pt x="310" y="253"/>
                    <a:pt x="309" y="252"/>
                  </a:cubicBezTo>
                  <a:cubicBezTo>
                    <a:pt x="310" y="252"/>
                    <a:pt x="312" y="252"/>
                    <a:pt x="313" y="251"/>
                  </a:cubicBezTo>
                  <a:close/>
                  <a:moveTo>
                    <a:pt x="308" y="247"/>
                  </a:moveTo>
                  <a:cubicBezTo>
                    <a:pt x="308" y="245"/>
                    <a:pt x="307" y="243"/>
                    <a:pt x="307" y="241"/>
                  </a:cubicBezTo>
                  <a:cubicBezTo>
                    <a:pt x="307" y="240"/>
                    <a:pt x="307" y="240"/>
                    <a:pt x="307" y="240"/>
                  </a:cubicBezTo>
                  <a:cubicBezTo>
                    <a:pt x="308" y="240"/>
                    <a:pt x="308" y="241"/>
                    <a:pt x="309" y="242"/>
                  </a:cubicBezTo>
                  <a:cubicBezTo>
                    <a:pt x="310" y="243"/>
                    <a:pt x="311" y="245"/>
                    <a:pt x="311" y="247"/>
                  </a:cubicBezTo>
                  <a:cubicBezTo>
                    <a:pt x="310" y="247"/>
                    <a:pt x="309" y="247"/>
                    <a:pt x="308" y="247"/>
                  </a:cubicBezTo>
                  <a:close/>
                  <a:moveTo>
                    <a:pt x="310" y="272"/>
                  </a:moveTo>
                  <a:cubicBezTo>
                    <a:pt x="311" y="273"/>
                    <a:pt x="313" y="272"/>
                    <a:pt x="313" y="271"/>
                  </a:cubicBezTo>
                  <a:cubicBezTo>
                    <a:pt x="313" y="268"/>
                    <a:pt x="312" y="265"/>
                    <a:pt x="311" y="262"/>
                  </a:cubicBezTo>
                  <a:cubicBezTo>
                    <a:pt x="313" y="263"/>
                    <a:pt x="315" y="263"/>
                    <a:pt x="317" y="264"/>
                  </a:cubicBezTo>
                  <a:cubicBezTo>
                    <a:pt x="319" y="270"/>
                    <a:pt x="321" y="277"/>
                    <a:pt x="323" y="283"/>
                  </a:cubicBezTo>
                  <a:cubicBezTo>
                    <a:pt x="323" y="286"/>
                    <a:pt x="324" y="289"/>
                    <a:pt x="324" y="291"/>
                  </a:cubicBezTo>
                  <a:cubicBezTo>
                    <a:pt x="322" y="292"/>
                    <a:pt x="320" y="293"/>
                    <a:pt x="318" y="293"/>
                  </a:cubicBezTo>
                  <a:cubicBezTo>
                    <a:pt x="316" y="294"/>
                    <a:pt x="314" y="294"/>
                    <a:pt x="312" y="295"/>
                  </a:cubicBezTo>
                  <a:cubicBezTo>
                    <a:pt x="311" y="293"/>
                    <a:pt x="310" y="292"/>
                    <a:pt x="308" y="290"/>
                  </a:cubicBezTo>
                  <a:cubicBezTo>
                    <a:pt x="307" y="289"/>
                    <a:pt x="307" y="289"/>
                    <a:pt x="306" y="288"/>
                  </a:cubicBezTo>
                  <a:cubicBezTo>
                    <a:pt x="304" y="282"/>
                    <a:pt x="303" y="275"/>
                    <a:pt x="302" y="269"/>
                  </a:cubicBezTo>
                  <a:cubicBezTo>
                    <a:pt x="302" y="267"/>
                    <a:pt x="299" y="268"/>
                    <a:pt x="299" y="270"/>
                  </a:cubicBezTo>
                  <a:cubicBezTo>
                    <a:pt x="300" y="272"/>
                    <a:pt x="300" y="274"/>
                    <a:pt x="301" y="277"/>
                  </a:cubicBezTo>
                  <a:cubicBezTo>
                    <a:pt x="301" y="277"/>
                    <a:pt x="301" y="277"/>
                    <a:pt x="300" y="277"/>
                  </a:cubicBezTo>
                  <a:cubicBezTo>
                    <a:pt x="301" y="280"/>
                    <a:pt x="302" y="282"/>
                    <a:pt x="302" y="285"/>
                  </a:cubicBezTo>
                  <a:cubicBezTo>
                    <a:pt x="298" y="282"/>
                    <a:pt x="293" y="279"/>
                    <a:pt x="288" y="275"/>
                  </a:cubicBezTo>
                  <a:cubicBezTo>
                    <a:pt x="287" y="274"/>
                    <a:pt x="285" y="273"/>
                    <a:pt x="284" y="273"/>
                  </a:cubicBezTo>
                  <a:cubicBezTo>
                    <a:pt x="284" y="272"/>
                    <a:pt x="284" y="272"/>
                    <a:pt x="284" y="272"/>
                  </a:cubicBezTo>
                  <a:cubicBezTo>
                    <a:pt x="283" y="272"/>
                    <a:pt x="283" y="272"/>
                    <a:pt x="282" y="272"/>
                  </a:cubicBezTo>
                  <a:cubicBezTo>
                    <a:pt x="280" y="270"/>
                    <a:pt x="279" y="268"/>
                    <a:pt x="282" y="266"/>
                  </a:cubicBezTo>
                  <a:cubicBezTo>
                    <a:pt x="287" y="262"/>
                    <a:pt x="293" y="259"/>
                    <a:pt x="299" y="257"/>
                  </a:cubicBezTo>
                  <a:cubicBezTo>
                    <a:pt x="300" y="257"/>
                    <a:pt x="301" y="258"/>
                    <a:pt x="303" y="258"/>
                  </a:cubicBezTo>
                  <a:cubicBezTo>
                    <a:pt x="305" y="263"/>
                    <a:pt x="307" y="267"/>
                    <a:pt x="310" y="272"/>
                  </a:cubicBezTo>
                  <a:close/>
                  <a:moveTo>
                    <a:pt x="304" y="247"/>
                  </a:moveTo>
                  <a:cubicBezTo>
                    <a:pt x="304" y="246"/>
                    <a:pt x="304" y="244"/>
                    <a:pt x="303" y="244"/>
                  </a:cubicBezTo>
                  <a:cubicBezTo>
                    <a:pt x="302" y="244"/>
                    <a:pt x="301" y="244"/>
                    <a:pt x="300" y="243"/>
                  </a:cubicBezTo>
                  <a:cubicBezTo>
                    <a:pt x="299" y="240"/>
                    <a:pt x="299" y="237"/>
                    <a:pt x="298" y="233"/>
                  </a:cubicBezTo>
                  <a:cubicBezTo>
                    <a:pt x="300" y="234"/>
                    <a:pt x="301" y="236"/>
                    <a:pt x="303" y="237"/>
                  </a:cubicBezTo>
                  <a:cubicBezTo>
                    <a:pt x="304" y="240"/>
                    <a:pt x="304" y="243"/>
                    <a:pt x="305" y="247"/>
                  </a:cubicBezTo>
                  <a:cubicBezTo>
                    <a:pt x="305" y="247"/>
                    <a:pt x="304" y="247"/>
                    <a:pt x="304" y="247"/>
                  </a:cubicBezTo>
                  <a:close/>
                  <a:moveTo>
                    <a:pt x="295" y="214"/>
                  </a:moveTo>
                  <a:cubicBezTo>
                    <a:pt x="295" y="214"/>
                    <a:pt x="295" y="213"/>
                    <a:pt x="295" y="213"/>
                  </a:cubicBezTo>
                  <a:cubicBezTo>
                    <a:pt x="297" y="213"/>
                    <a:pt x="298" y="213"/>
                    <a:pt x="299" y="214"/>
                  </a:cubicBezTo>
                  <a:cubicBezTo>
                    <a:pt x="299" y="214"/>
                    <a:pt x="299" y="214"/>
                    <a:pt x="300" y="215"/>
                  </a:cubicBezTo>
                  <a:cubicBezTo>
                    <a:pt x="298" y="215"/>
                    <a:pt x="297" y="215"/>
                    <a:pt x="295" y="214"/>
                  </a:cubicBezTo>
                  <a:close/>
                  <a:moveTo>
                    <a:pt x="292" y="209"/>
                  </a:moveTo>
                  <a:cubicBezTo>
                    <a:pt x="285" y="209"/>
                    <a:pt x="279" y="208"/>
                    <a:pt x="272" y="208"/>
                  </a:cubicBezTo>
                  <a:cubicBezTo>
                    <a:pt x="271" y="208"/>
                    <a:pt x="271" y="208"/>
                    <a:pt x="271" y="208"/>
                  </a:cubicBezTo>
                  <a:cubicBezTo>
                    <a:pt x="270" y="208"/>
                    <a:pt x="269" y="208"/>
                    <a:pt x="269" y="208"/>
                  </a:cubicBezTo>
                  <a:cubicBezTo>
                    <a:pt x="268" y="205"/>
                    <a:pt x="268" y="201"/>
                    <a:pt x="268" y="198"/>
                  </a:cubicBezTo>
                  <a:cubicBezTo>
                    <a:pt x="275" y="203"/>
                    <a:pt x="284" y="206"/>
                    <a:pt x="292" y="208"/>
                  </a:cubicBezTo>
                  <a:cubicBezTo>
                    <a:pt x="292" y="208"/>
                    <a:pt x="292" y="209"/>
                    <a:pt x="292" y="209"/>
                  </a:cubicBezTo>
                  <a:close/>
                  <a:moveTo>
                    <a:pt x="269" y="216"/>
                  </a:moveTo>
                  <a:cubicBezTo>
                    <a:pt x="269" y="217"/>
                    <a:pt x="269" y="217"/>
                    <a:pt x="269" y="218"/>
                  </a:cubicBezTo>
                  <a:cubicBezTo>
                    <a:pt x="268" y="218"/>
                    <a:pt x="267" y="218"/>
                    <a:pt x="266" y="218"/>
                  </a:cubicBezTo>
                  <a:cubicBezTo>
                    <a:pt x="257" y="214"/>
                    <a:pt x="257" y="214"/>
                    <a:pt x="266" y="215"/>
                  </a:cubicBezTo>
                  <a:cubicBezTo>
                    <a:pt x="267" y="216"/>
                    <a:pt x="268" y="216"/>
                    <a:pt x="269" y="216"/>
                  </a:cubicBezTo>
                  <a:close/>
                  <a:moveTo>
                    <a:pt x="249" y="205"/>
                  </a:moveTo>
                  <a:cubicBezTo>
                    <a:pt x="249" y="205"/>
                    <a:pt x="249" y="205"/>
                    <a:pt x="249" y="205"/>
                  </a:cubicBezTo>
                  <a:cubicBezTo>
                    <a:pt x="248" y="205"/>
                    <a:pt x="248" y="205"/>
                    <a:pt x="248" y="205"/>
                  </a:cubicBezTo>
                  <a:cubicBezTo>
                    <a:pt x="248" y="201"/>
                    <a:pt x="248" y="197"/>
                    <a:pt x="248" y="193"/>
                  </a:cubicBezTo>
                  <a:cubicBezTo>
                    <a:pt x="248" y="194"/>
                    <a:pt x="249" y="194"/>
                    <a:pt x="249" y="195"/>
                  </a:cubicBezTo>
                  <a:cubicBezTo>
                    <a:pt x="249" y="198"/>
                    <a:pt x="249" y="202"/>
                    <a:pt x="249" y="205"/>
                  </a:cubicBezTo>
                  <a:cubicBezTo>
                    <a:pt x="249" y="205"/>
                    <a:pt x="249" y="205"/>
                    <a:pt x="249" y="205"/>
                  </a:cubicBezTo>
                  <a:close/>
                  <a:moveTo>
                    <a:pt x="232" y="418"/>
                  </a:moveTo>
                  <a:cubicBezTo>
                    <a:pt x="231" y="418"/>
                    <a:pt x="231" y="417"/>
                    <a:pt x="230" y="417"/>
                  </a:cubicBezTo>
                  <a:cubicBezTo>
                    <a:pt x="230" y="417"/>
                    <a:pt x="230" y="416"/>
                    <a:pt x="231" y="415"/>
                  </a:cubicBezTo>
                  <a:cubicBezTo>
                    <a:pt x="232" y="412"/>
                    <a:pt x="227" y="411"/>
                    <a:pt x="226" y="413"/>
                  </a:cubicBezTo>
                  <a:cubicBezTo>
                    <a:pt x="224" y="415"/>
                    <a:pt x="223" y="417"/>
                    <a:pt x="221" y="420"/>
                  </a:cubicBezTo>
                  <a:cubicBezTo>
                    <a:pt x="221" y="420"/>
                    <a:pt x="221" y="420"/>
                    <a:pt x="221" y="420"/>
                  </a:cubicBezTo>
                  <a:cubicBezTo>
                    <a:pt x="225" y="412"/>
                    <a:pt x="229" y="404"/>
                    <a:pt x="232" y="395"/>
                  </a:cubicBezTo>
                  <a:cubicBezTo>
                    <a:pt x="232" y="403"/>
                    <a:pt x="232" y="411"/>
                    <a:pt x="232" y="418"/>
                  </a:cubicBezTo>
                  <a:close/>
                  <a:moveTo>
                    <a:pt x="231" y="444"/>
                  </a:moveTo>
                  <a:cubicBezTo>
                    <a:pt x="231" y="447"/>
                    <a:pt x="231" y="450"/>
                    <a:pt x="231" y="453"/>
                  </a:cubicBezTo>
                  <a:cubicBezTo>
                    <a:pt x="226" y="462"/>
                    <a:pt x="220" y="471"/>
                    <a:pt x="215" y="480"/>
                  </a:cubicBezTo>
                  <a:cubicBezTo>
                    <a:pt x="216" y="478"/>
                    <a:pt x="217" y="476"/>
                    <a:pt x="217" y="474"/>
                  </a:cubicBezTo>
                  <a:cubicBezTo>
                    <a:pt x="218" y="472"/>
                    <a:pt x="216" y="469"/>
                    <a:pt x="214" y="470"/>
                  </a:cubicBezTo>
                  <a:cubicBezTo>
                    <a:pt x="213" y="472"/>
                    <a:pt x="211" y="473"/>
                    <a:pt x="210" y="473"/>
                  </a:cubicBezTo>
                  <a:cubicBezTo>
                    <a:pt x="215" y="464"/>
                    <a:pt x="222" y="456"/>
                    <a:pt x="227" y="447"/>
                  </a:cubicBezTo>
                  <a:cubicBezTo>
                    <a:pt x="229" y="446"/>
                    <a:pt x="230" y="445"/>
                    <a:pt x="231" y="444"/>
                  </a:cubicBezTo>
                  <a:close/>
                  <a:moveTo>
                    <a:pt x="155" y="597"/>
                  </a:moveTo>
                  <a:cubicBezTo>
                    <a:pt x="155" y="597"/>
                    <a:pt x="154" y="597"/>
                    <a:pt x="153" y="598"/>
                  </a:cubicBezTo>
                  <a:cubicBezTo>
                    <a:pt x="153" y="597"/>
                    <a:pt x="153" y="597"/>
                    <a:pt x="153" y="596"/>
                  </a:cubicBezTo>
                  <a:cubicBezTo>
                    <a:pt x="153" y="597"/>
                    <a:pt x="154" y="597"/>
                    <a:pt x="155" y="597"/>
                  </a:cubicBezTo>
                  <a:close/>
                  <a:moveTo>
                    <a:pt x="70" y="491"/>
                  </a:moveTo>
                  <a:cubicBezTo>
                    <a:pt x="70" y="492"/>
                    <a:pt x="70" y="492"/>
                    <a:pt x="70" y="492"/>
                  </a:cubicBezTo>
                  <a:cubicBezTo>
                    <a:pt x="70" y="492"/>
                    <a:pt x="70" y="492"/>
                    <a:pt x="70" y="493"/>
                  </a:cubicBezTo>
                  <a:cubicBezTo>
                    <a:pt x="70" y="492"/>
                    <a:pt x="69" y="492"/>
                    <a:pt x="68" y="491"/>
                  </a:cubicBezTo>
                  <a:cubicBezTo>
                    <a:pt x="68" y="491"/>
                    <a:pt x="68" y="491"/>
                    <a:pt x="68" y="491"/>
                  </a:cubicBezTo>
                  <a:cubicBezTo>
                    <a:pt x="69" y="491"/>
                    <a:pt x="69" y="491"/>
                    <a:pt x="70" y="491"/>
                  </a:cubicBezTo>
                  <a:close/>
                  <a:moveTo>
                    <a:pt x="55" y="441"/>
                  </a:moveTo>
                  <a:cubicBezTo>
                    <a:pt x="55" y="443"/>
                    <a:pt x="56" y="445"/>
                    <a:pt x="57" y="447"/>
                  </a:cubicBezTo>
                  <a:cubicBezTo>
                    <a:pt x="57" y="448"/>
                    <a:pt x="58" y="448"/>
                    <a:pt x="58" y="447"/>
                  </a:cubicBezTo>
                  <a:cubicBezTo>
                    <a:pt x="58" y="446"/>
                    <a:pt x="58" y="445"/>
                    <a:pt x="58" y="443"/>
                  </a:cubicBezTo>
                  <a:cubicBezTo>
                    <a:pt x="60" y="444"/>
                    <a:pt x="61" y="445"/>
                    <a:pt x="63" y="446"/>
                  </a:cubicBezTo>
                  <a:cubicBezTo>
                    <a:pt x="66" y="448"/>
                    <a:pt x="70" y="450"/>
                    <a:pt x="73" y="451"/>
                  </a:cubicBezTo>
                  <a:cubicBezTo>
                    <a:pt x="76" y="452"/>
                    <a:pt x="79" y="454"/>
                    <a:pt x="81" y="455"/>
                  </a:cubicBezTo>
                  <a:cubicBezTo>
                    <a:pt x="81" y="455"/>
                    <a:pt x="81" y="456"/>
                    <a:pt x="81" y="456"/>
                  </a:cubicBezTo>
                  <a:cubicBezTo>
                    <a:pt x="81" y="456"/>
                    <a:pt x="82" y="457"/>
                    <a:pt x="82" y="457"/>
                  </a:cubicBezTo>
                  <a:cubicBezTo>
                    <a:pt x="82" y="458"/>
                    <a:pt x="81" y="458"/>
                    <a:pt x="81" y="459"/>
                  </a:cubicBezTo>
                  <a:cubicBezTo>
                    <a:pt x="74" y="458"/>
                    <a:pt x="67" y="456"/>
                    <a:pt x="60" y="454"/>
                  </a:cubicBezTo>
                  <a:cubicBezTo>
                    <a:pt x="55" y="452"/>
                    <a:pt x="51" y="450"/>
                    <a:pt x="47" y="448"/>
                  </a:cubicBezTo>
                  <a:cubicBezTo>
                    <a:pt x="49" y="446"/>
                    <a:pt x="52" y="443"/>
                    <a:pt x="54" y="441"/>
                  </a:cubicBezTo>
                  <a:cubicBezTo>
                    <a:pt x="54" y="441"/>
                    <a:pt x="55" y="441"/>
                    <a:pt x="55" y="441"/>
                  </a:cubicBezTo>
                  <a:close/>
                  <a:moveTo>
                    <a:pt x="54" y="434"/>
                  </a:moveTo>
                  <a:cubicBezTo>
                    <a:pt x="54" y="434"/>
                    <a:pt x="55" y="433"/>
                    <a:pt x="55" y="433"/>
                  </a:cubicBezTo>
                  <a:cubicBezTo>
                    <a:pt x="55" y="432"/>
                    <a:pt x="55" y="432"/>
                    <a:pt x="55" y="431"/>
                  </a:cubicBezTo>
                  <a:cubicBezTo>
                    <a:pt x="55" y="432"/>
                    <a:pt x="56" y="432"/>
                    <a:pt x="57" y="432"/>
                  </a:cubicBezTo>
                  <a:cubicBezTo>
                    <a:pt x="57" y="433"/>
                    <a:pt x="57" y="433"/>
                    <a:pt x="57" y="433"/>
                  </a:cubicBezTo>
                  <a:cubicBezTo>
                    <a:pt x="57" y="435"/>
                    <a:pt x="57" y="436"/>
                    <a:pt x="57" y="437"/>
                  </a:cubicBezTo>
                  <a:cubicBezTo>
                    <a:pt x="56" y="437"/>
                    <a:pt x="56" y="437"/>
                    <a:pt x="55" y="437"/>
                  </a:cubicBezTo>
                  <a:cubicBezTo>
                    <a:pt x="55" y="437"/>
                    <a:pt x="55" y="437"/>
                    <a:pt x="55" y="437"/>
                  </a:cubicBezTo>
                  <a:cubicBezTo>
                    <a:pt x="55" y="437"/>
                    <a:pt x="55" y="437"/>
                    <a:pt x="55" y="437"/>
                  </a:cubicBezTo>
                  <a:cubicBezTo>
                    <a:pt x="54" y="436"/>
                    <a:pt x="54" y="435"/>
                    <a:pt x="54" y="434"/>
                  </a:cubicBezTo>
                  <a:close/>
                  <a:moveTo>
                    <a:pt x="71" y="297"/>
                  </a:moveTo>
                  <a:cubicBezTo>
                    <a:pt x="71" y="297"/>
                    <a:pt x="71" y="297"/>
                    <a:pt x="71" y="297"/>
                  </a:cubicBezTo>
                  <a:cubicBezTo>
                    <a:pt x="70" y="299"/>
                    <a:pt x="70" y="301"/>
                    <a:pt x="69" y="303"/>
                  </a:cubicBezTo>
                  <a:cubicBezTo>
                    <a:pt x="69" y="303"/>
                    <a:pt x="69" y="303"/>
                    <a:pt x="69" y="303"/>
                  </a:cubicBezTo>
                  <a:cubicBezTo>
                    <a:pt x="70" y="301"/>
                    <a:pt x="70" y="299"/>
                    <a:pt x="71" y="297"/>
                  </a:cubicBezTo>
                  <a:close/>
                  <a:moveTo>
                    <a:pt x="94" y="194"/>
                  </a:moveTo>
                  <a:cubicBezTo>
                    <a:pt x="93" y="194"/>
                    <a:pt x="93" y="193"/>
                    <a:pt x="94" y="193"/>
                  </a:cubicBezTo>
                  <a:cubicBezTo>
                    <a:pt x="94" y="193"/>
                    <a:pt x="94" y="194"/>
                    <a:pt x="94" y="194"/>
                  </a:cubicBezTo>
                  <a:close/>
                  <a:moveTo>
                    <a:pt x="96" y="193"/>
                  </a:moveTo>
                  <a:cubicBezTo>
                    <a:pt x="96" y="193"/>
                    <a:pt x="96" y="193"/>
                    <a:pt x="96" y="193"/>
                  </a:cubicBezTo>
                  <a:cubicBezTo>
                    <a:pt x="96" y="194"/>
                    <a:pt x="96" y="194"/>
                    <a:pt x="96" y="195"/>
                  </a:cubicBezTo>
                  <a:cubicBezTo>
                    <a:pt x="96" y="195"/>
                    <a:pt x="96" y="195"/>
                    <a:pt x="96" y="195"/>
                  </a:cubicBezTo>
                  <a:cubicBezTo>
                    <a:pt x="96" y="194"/>
                    <a:pt x="96" y="194"/>
                    <a:pt x="96" y="193"/>
                  </a:cubicBezTo>
                  <a:close/>
                  <a:moveTo>
                    <a:pt x="106" y="171"/>
                  </a:moveTo>
                  <a:cubicBezTo>
                    <a:pt x="106" y="169"/>
                    <a:pt x="107" y="167"/>
                    <a:pt x="107" y="165"/>
                  </a:cubicBezTo>
                  <a:cubicBezTo>
                    <a:pt x="109" y="166"/>
                    <a:pt x="111" y="167"/>
                    <a:pt x="112" y="168"/>
                  </a:cubicBezTo>
                  <a:cubicBezTo>
                    <a:pt x="112" y="170"/>
                    <a:pt x="112" y="171"/>
                    <a:pt x="112" y="173"/>
                  </a:cubicBezTo>
                  <a:cubicBezTo>
                    <a:pt x="110" y="173"/>
                    <a:pt x="108" y="173"/>
                    <a:pt x="106" y="173"/>
                  </a:cubicBezTo>
                  <a:cubicBezTo>
                    <a:pt x="106" y="172"/>
                    <a:pt x="106" y="172"/>
                    <a:pt x="106" y="171"/>
                  </a:cubicBezTo>
                  <a:cubicBezTo>
                    <a:pt x="106" y="171"/>
                    <a:pt x="106" y="171"/>
                    <a:pt x="106" y="171"/>
                  </a:cubicBezTo>
                  <a:close/>
                  <a:moveTo>
                    <a:pt x="113" y="152"/>
                  </a:moveTo>
                  <a:cubicBezTo>
                    <a:pt x="113" y="152"/>
                    <a:pt x="113" y="152"/>
                    <a:pt x="113" y="153"/>
                  </a:cubicBezTo>
                  <a:cubicBezTo>
                    <a:pt x="112" y="152"/>
                    <a:pt x="111" y="152"/>
                    <a:pt x="111" y="151"/>
                  </a:cubicBezTo>
                  <a:cubicBezTo>
                    <a:pt x="111" y="151"/>
                    <a:pt x="111" y="151"/>
                    <a:pt x="110" y="151"/>
                  </a:cubicBezTo>
                  <a:cubicBezTo>
                    <a:pt x="110" y="151"/>
                    <a:pt x="111" y="151"/>
                    <a:pt x="111" y="151"/>
                  </a:cubicBezTo>
                  <a:cubicBezTo>
                    <a:pt x="111" y="151"/>
                    <a:pt x="112" y="152"/>
                    <a:pt x="113" y="152"/>
                  </a:cubicBezTo>
                  <a:close/>
                  <a:moveTo>
                    <a:pt x="113" y="150"/>
                  </a:moveTo>
                  <a:cubicBezTo>
                    <a:pt x="113" y="150"/>
                    <a:pt x="113" y="150"/>
                    <a:pt x="113" y="151"/>
                  </a:cubicBezTo>
                  <a:cubicBezTo>
                    <a:pt x="112" y="150"/>
                    <a:pt x="111" y="150"/>
                    <a:pt x="113" y="150"/>
                  </a:cubicBezTo>
                  <a:close/>
                  <a:moveTo>
                    <a:pt x="121" y="156"/>
                  </a:moveTo>
                  <a:cubicBezTo>
                    <a:pt x="119" y="156"/>
                    <a:pt x="118" y="155"/>
                    <a:pt x="116" y="154"/>
                  </a:cubicBezTo>
                  <a:cubicBezTo>
                    <a:pt x="116" y="154"/>
                    <a:pt x="116" y="154"/>
                    <a:pt x="116" y="153"/>
                  </a:cubicBezTo>
                  <a:cubicBezTo>
                    <a:pt x="119" y="155"/>
                    <a:pt x="122" y="156"/>
                    <a:pt x="125" y="157"/>
                  </a:cubicBezTo>
                  <a:cubicBezTo>
                    <a:pt x="124" y="157"/>
                    <a:pt x="123" y="156"/>
                    <a:pt x="121" y="156"/>
                  </a:cubicBezTo>
                  <a:close/>
                  <a:moveTo>
                    <a:pt x="215" y="164"/>
                  </a:moveTo>
                  <a:cubicBezTo>
                    <a:pt x="215" y="166"/>
                    <a:pt x="215" y="167"/>
                    <a:pt x="214" y="169"/>
                  </a:cubicBezTo>
                  <a:cubicBezTo>
                    <a:pt x="214" y="169"/>
                    <a:pt x="214" y="169"/>
                    <a:pt x="214" y="169"/>
                  </a:cubicBezTo>
                  <a:cubicBezTo>
                    <a:pt x="213" y="173"/>
                    <a:pt x="211" y="177"/>
                    <a:pt x="210" y="181"/>
                  </a:cubicBezTo>
                  <a:cubicBezTo>
                    <a:pt x="202" y="186"/>
                    <a:pt x="194" y="190"/>
                    <a:pt x="186" y="194"/>
                  </a:cubicBezTo>
                  <a:cubicBezTo>
                    <a:pt x="186" y="192"/>
                    <a:pt x="186" y="191"/>
                    <a:pt x="186" y="190"/>
                  </a:cubicBezTo>
                  <a:cubicBezTo>
                    <a:pt x="187" y="189"/>
                    <a:pt x="189" y="189"/>
                    <a:pt x="190" y="189"/>
                  </a:cubicBezTo>
                  <a:cubicBezTo>
                    <a:pt x="191" y="188"/>
                    <a:pt x="191" y="187"/>
                    <a:pt x="190" y="186"/>
                  </a:cubicBezTo>
                  <a:cubicBezTo>
                    <a:pt x="189" y="186"/>
                    <a:pt x="188" y="186"/>
                    <a:pt x="186" y="185"/>
                  </a:cubicBezTo>
                  <a:cubicBezTo>
                    <a:pt x="187" y="181"/>
                    <a:pt x="187" y="177"/>
                    <a:pt x="187" y="173"/>
                  </a:cubicBezTo>
                  <a:cubicBezTo>
                    <a:pt x="191" y="173"/>
                    <a:pt x="194" y="173"/>
                    <a:pt x="197" y="173"/>
                  </a:cubicBezTo>
                  <a:cubicBezTo>
                    <a:pt x="197" y="173"/>
                    <a:pt x="197" y="172"/>
                    <a:pt x="197" y="172"/>
                  </a:cubicBezTo>
                  <a:cubicBezTo>
                    <a:pt x="194" y="172"/>
                    <a:pt x="191" y="172"/>
                    <a:pt x="188" y="172"/>
                  </a:cubicBezTo>
                  <a:cubicBezTo>
                    <a:pt x="188" y="170"/>
                    <a:pt x="188" y="169"/>
                    <a:pt x="188" y="168"/>
                  </a:cubicBezTo>
                  <a:cubicBezTo>
                    <a:pt x="196" y="167"/>
                    <a:pt x="204" y="166"/>
                    <a:pt x="212" y="166"/>
                  </a:cubicBezTo>
                  <a:cubicBezTo>
                    <a:pt x="212" y="166"/>
                    <a:pt x="212" y="165"/>
                    <a:pt x="212" y="165"/>
                  </a:cubicBezTo>
                  <a:cubicBezTo>
                    <a:pt x="211" y="165"/>
                    <a:pt x="210" y="165"/>
                    <a:pt x="210" y="165"/>
                  </a:cubicBezTo>
                  <a:cubicBezTo>
                    <a:pt x="211" y="165"/>
                    <a:pt x="213" y="164"/>
                    <a:pt x="215" y="164"/>
                  </a:cubicBezTo>
                  <a:close/>
                  <a:moveTo>
                    <a:pt x="211" y="163"/>
                  </a:moveTo>
                  <a:cubicBezTo>
                    <a:pt x="212" y="161"/>
                    <a:pt x="213" y="159"/>
                    <a:pt x="214" y="157"/>
                  </a:cubicBezTo>
                  <a:cubicBezTo>
                    <a:pt x="215" y="156"/>
                    <a:pt x="216" y="156"/>
                    <a:pt x="217" y="155"/>
                  </a:cubicBezTo>
                  <a:cubicBezTo>
                    <a:pt x="217" y="158"/>
                    <a:pt x="216" y="160"/>
                    <a:pt x="216" y="162"/>
                  </a:cubicBezTo>
                  <a:cubicBezTo>
                    <a:pt x="214" y="162"/>
                    <a:pt x="212" y="162"/>
                    <a:pt x="211" y="163"/>
                  </a:cubicBezTo>
                  <a:close/>
                  <a:moveTo>
                    <a:pt x="233" y="170"/>
                  </a:moveTo>
                  <a:cubicBezTo>
                    <a:pt x="234" y="174"/>
                    <a:pt x="233" y="179"/>
                    <a:pt x="230" y="184"/>
                  </a:cubicBezTo>
                  <a:cubicBezTo>
                    <a:pt x="230" y="180"/>
                    <a:pt x="230" y="176"/>
                    <a:pt x="230" y="172"/>
                  </a:cubicBezTo>
                  <a:cubicBezTo>
                    <a:pt x="231" y="171"/>
                    <a:pt x="232" y="171"/>
                    <a:pt x="233" y="170"/>
                  </a:cubicBezTo>
                  <a:close/>
                  <a:moveTo>
                    <a:pt x="227" y="187"/>
                  </a:moveTo>
                  <a:cubicBezTo>
                    <a:pt x="227" y="188"/>
                    <a:pt x="226" y="189"/>
                    <a:pt x="226" y="189"/>
                  </a:cubicBezTo>
                  <a:cubicBezTo>
                    <a:pt x="225" y="189"/>
                    <a:pt x="223" y="189"/>
                    <a:pt x="222" y="189"/>
                  </a:cubicBezTo>
                  <a:cubicBezTo>
                    <a:pt x="223" y="185"/>
                    <a:pt x="223" y="181"/>
                    <a:pt x="224" y="176"/>
                  </a:cubicBezTo>
                  <a:cubicBezTo>
                    <a:pt x="225" y="175"/>
                    <a:pt x="226" y="175"/>
                    <a:pt x="227" y="174"/>
                  </a:cubicBezTo>
                  <a:cubicBezTo>
                    <a:pt x="227" y="178"/>
                    <a:pt x="227" y="183"/>
                    <a:pt x="227" y="187"/>
                  </a:cubicBezTo>
                  <a:close/>
                  <a:moveTo>
                    <a:pt x="235" y="252"/>
                  </a:moveTo>
                  <a:cubicBezTo>
                    <a:pt x="235" y="251"/>
                    <a:pt x="233" y="251"/>
                    <a:pt x="232" y="252"/>
                  </a:cubicBezTo>
                  <a:cubicBezTo>
                    <a:pt x="231" y="252"/>
                    <a:pt x="230" y="253"/>
                    <a:pt x="230" y="254"/>
                  </a:cubicBezTo>
                  <a:cubicBezTo>
                    <a:pt x="230" y="248"/>
                    <a:pt x="230" y="242"/>
                    <a:pt x="230" y="236"/>
                  </a:cubicBezTo>
                  <a:cubicBezTo>
                    <a:pt x="232" y="233"/>
                    <a:pt x="235" y="230"/>
                    <a:pt x="237" y="227"/>
                  </a:cubicBezTo>
                  <a:cubicBezTo>
                    <a:pt x="237" y="227"/>
                    <a:pt x="237" y="228"/>
                    <a:pt x="237" y="229"/>
                  </a:cubicBezTo>
                  <a:cubicBezTo>
                    <a:pt x="235" y="236"/>
                    <a:pt x="235" y="244"/>
                    <a:pt x="235" y="252"/>
                  </a:cubicBezTo>
                  <a:close/>
                  <a:moveTo>
                    <a:pt x="233" y="323"/>
                  </a:moveTo>
                  <a:cubicBezTo>
                    <a:pt x="233" y="323"/>
                    <a:pt x="232" y="324"/>
                    <a:pt x="232" y="324"/>
                  </a:cubicBezTo>
                  <a:cubicBezTo>
                    <a:pt x="231" y="326"/>
                    <a:pt x="229" y="327"/>
                    <a:pt x="227" y="329"/>
                  </a:cubicBezTo>
                  <a:cubicBezTo>
                    <a:pt x="227" y="326"/>
                    <a:pt x="228" y="322"/>
                    <a:pt x="228" y="319"/>
                  </a:cubicBezTo>
                  <a:cubicBezTo>
                    <a:pt x="228" y="319"/>
                    <a:pt x="228" y="319"/>
                    <a:pt x="228" y="319"/>
                  </a:cubicBezTo>
                  <a:cubicBezTo>
                    <a:pt x="229" y="315"/>
                    <a:pt x="230" y="310"/>
                    <a:pt x="230" y="306"/>
                  </a:cubicBezTo>
                  <a:cubicBezTo>
                    <a:pt x="230" y="305"/>
                    <a:pt x="229" y="304"/>
                    <a:pt x="228" y="304"/>
                  </a:cubicBezTo>
                  <a:cubicBezTo>
                    <a:pt x="229" y="299"/>
                    <a:pt x="229" y="295"/>
                    <a:pt x="229" y="290"/>
                  </a:cubicBezTo>
                  <a:cubicBezTo>
                    <a:pt x="231" y="287"/>
                    <a:pt x="233" y="284"/>
                    <a:pt x="235" y="280"/>
                  </a:cubicBezTo>
                  <a:cubicBezTo>
                    <a:pt x="234" y="295"/>
                    <a:pt x="234" y="309"/>
                    <a:pt x="233" y="323"/>
                  </a:cubicBezTo>
                  <a:close/>
                  <a:moveTo>
                    <a:pt x="208" y="484"/>
                  </a:moveTo>
                  <a:cubicBezTo>
                    <a:pt x="206" y="485"/>
                    <a:pt x="203" y="486"/>
                    <a:pt x="200" y="486"/>
                  </a:cubicBezTo>
                  <a:cubicBezTo>
                    <a:pt x="200" y="485"/>
                    <a:pt x="200" y="484"/>
                    <a:pt x="201" y="482"/>
                  </a:cubicBezTo>
                  <a:cubicBezTo>
                    <a:pt x="201" y="482"/>
                    <a:pt x="201" y="482"/>
                    <a:pt x="201" y="481"/>
                  </a:cubicBezTo>
                  <a:cubicBezTo>
                    <a:pt x="201" y="482"/>
                    <a:pt x="203" y="483"/>
                    <a:pt x="204" y="482"/>
                  </a:cubicBezTo>
                  <a:cubicBezTo>
                    <a:pt x="206" y="481"/>
                    <a:pt x="208" y="480"/>
                    <a:pt x="210" y="479"/>
                  </a:cubicBezTo>
                  <a:cubicBezTo>
                    <a:pt x="210" y="481"/>
                    <a:pt x="209" y="483"/>
                    <a:pt x="208" y="484"/>
                  </a:cubicBezTo>
                  <a:close/>
                  <a:moveTo>
                    <a:pt x="169" y="592"/>
                  </a:moveTo>
                  <a:cubicBezTo>
                    <a:pt x="169" y="592"/>
                    <a:pt x="169" y="593"/>
                    <a:pt x="169" y="593"/>
                  </a:cubicBezTo>
                  <a:cubicBezTo>
                    <a:pt x="169" y="592"/>
                    <a:pt x="168" y="591"/>
                    <a:pt x="168" y="591"/>
                  </a:cubicBezTo>
                  <a:cubicBezTo>
                    <a:pt x="169" y="591"/>
                    <a:pt x="170" y="590"/>
                    <a:pt x="170" y="590"/>
                  </a:cubicBezTo>
                  <a:cubicBezTo>
                    <a:pt x="170" y="591"/>
                    <a:pt x="169" y="592"/>
                    <a:pt x="169" y="592"/>
                  </a:cubicBezTo>
                  <a:close/>
                  <a:moveTo>
                    <a:pt x="168" y="587"/>
                  </a:moveTo>
                  <a:cubicBezTo>
                    <a:pt x="168" y="587"/>
                    <a:pt x="168" y="586"/>
                    <a:pt x="167" y="585"/>
                  </a:cubicBezTo>
                  <a:cubicBezTo>
                    <a:pt x="169" y="584"/>
                    <a:pt x="170" y="584"/>
                    <a:pt x="171" y="583"/>
                  </a:cubicBezTo>
                  <a:cubicBezTo>
                    <a:pt x="172" y="583"/>
                    <a:pt x="173" y="584"/>
                    <a:pt x="174" y="584"/>
                  </a:cubicBezTo>
                  <a:cubicBezTo>
                    <a:pt x="174" y="584"/>
                    <a:pt x="174" y="585"/>
                    <a:pt x="173" y="586"/>
                  </a:cubicBezTo>
                  <a:cubicBezTo>
                    <a:pt x="173" y="586"/>
                    <a:pt x="173" y="586"/>
                    <a:pt x="173" y="586"/>
                  </a:cubicBezTo>
                  <a:cubicBezTo>
                    <a:pt x="171" y="587"/>
                    <a:pt x="170" y="587"/>
                    <a:pt x="168" y="587"/>
                  </a:cubicBezTo>
                  <a:close/>
                  <a:moveTo>
                    <a:pt x="152" y="581"/>
                  </a:moveTo>
                  <a:cubicBezTo>
                    <a:pt x="152" y="580"/>
                    <a:pt x="151" y="579"/>
                    <a:pt x="150" y="578"/>
                  </a:cubicBezTo>
                  <a:cubicBezTo>
                    <a:pt x="150" y="576"/>
                    <a:pt x="150" y="574"/>
                    <a:pt x="150" y="571"/>
                  </a:cubicBezTo>
                  <a:cubicBezTo>
                    <a:pt x="152" y="571"/>
                    <a:pt x="154" y="571"/>
                    <a:pt x="156" y="570"/>
                  </a:cubicBezTo>
                  <a:cubicBezTo>
                    <a:pt x="155" y="574"/>
                    <a:pt x="154" y="578"/>
                    <a:pt x="152" y="581"/>
                  </a:cubicBezTo>
                  <a:close/>
                  <a:moveTo>
                    <a:pt x="138" y="584"/>
                  </a:moveTo>
                  <a:cubicBezTo>
                    <a:pt x="137" y="584"/>
                    <a:pt x="137" y="584"/>
                    <a:pt x="136" y="584"/>
                  </a:cubicBezTo>
                  <a:cubicBezTo>
                    <a:pt x="136" y="584"/>
                    <a:pt x="136" y="584"/>
                    <a:pt x="136" y="583"/>
                  </a:cubicBezTo>
                  <a:cubicBezTo>
                    <a:pt x="137" y="583"/>
                    <a:pt x="137" y="583"/>
                    <a:pt x="137" y="583"/>
                  </a:cubicBezTo>
                  <a:cubicBezTo>
                    <a:pt x="140" y="582"/>
                    <a:pt x="142" y="581"/>
                    <a:pt x="144" y="579"/>
                  </a:cubicBezTo>
                  <a:cubicBezTo>
                    <a:pt x="145" y="579"/>
                    <a:pt x="146" y="580"/>
                    <a:pt x="146" y="581"/>
                  </a:cubicBezTo>
                  <a:cubicBezTo>
                    <a:pt x="146" y="582"/>
                    <a:pt x="146" y="584"/>
                    <a:pt x="146" y="585"/>
                  </a:cubicBezTo>
                  <a:cubicBezTo>
                    <a:pt x="143" y="585"/>
                    <a:pt x="140" y="585"/>
                    <a:pt x="138" y="584"/>
                  </a:cubicBezTo>
                  <a:close/>
                  <a:moveTo>
                    <a:pt x="128" y="586"/>
                  </a:moveTo>
                  <a:cubicBezTo>
                    <a:pt x="129" y="586"/>
                    <a:pt x="130" y="586"/>
                    <a:pt x="131" y="586"/>
                  </a:cubicBezTo>
                  <a:cubicBezTo>
                    <a:pt x="131" y="587"/>
                    <a:pt x="131" y="587"/>
                    <a:pt x="132" y="587"/>
                  </a:cubicBezTo>
                  <a:cubicBezTo>
                    <a:pt x="130" y="591"/>
                    <a:pt x="129" y="589"/>
                    <a:pt x="128" y="586"/>
                  </a:cubicBezTo>
                  <a:close/>
                  <a:moveTo>
                    <a:pt x="132" y="581"/>
                  </a:moveTo>
                  <a:cubicBezTo>
                    <a:pt x="131" y="581"/>
                    <a:pt x="130" y="581"/>
                    <a:pt x="129" y="581"/>
                  </a:cubicBezTo>
                  <a:cubicBezTo>
                    <a:pt x="128" y="581"/>
                    <a:pt x="127" y="581"/>
                    <a:pt x="127" y="581"/>
                  </a:cubicBezTo>
                  <a:cubicBezTo>
                    <a:pt x="126" y="579"/>
                    <a:pt x="126" y="578"/>
                    <a:pt x="126" y="577"/>
                  </a:cubicBezTo>
                  <a:cubicBezTo>
                    <a:pt x="129" y="577"/>
                    <a:pt x="132" y="578"/>
                    <a:pt x="135" y="578"/>
                  </a:cubicBezTo>
                  <a:cubicBezTo>
                    <a:pt x="134" y="578"/>
                    <a:pt x="134" y="579"/>
                    <a:pt x="134" y="580"/>
                  </a:cubicBezTo>
                  <a:cubicBezTo>
                    <a:pt x="133" y="580"/>
                    <a:pt x="133" y="580"/>
                    <a:pt x="132" y="581"/>
                  </a:cubicBezTo>
                  <a:close/>
                  <a:moveTo>
                    <a:pt x="103" y="577"/>
                  </a:moveTo>
                  <a:cubicBezTo>
                    <a:pt x="104" y="578"/>
                    <a:pt x="106" y="578"/>
                    <a:pt x="107" y="579"/>
                  </a:cubicBezTo>
                  <a:cubicBezTo>
                    <a:pt x="105" y="579"/>
                    <a:pt x="104" y="579"/>
                    <a:pt x="103" y="579"/>
                  </a:cubicBezTo>
                  <a:cubicBezTo>
                    <a:pt x="103" y="578"/>
                    <a:pt x="103" y="578"/>
                    <a:pt x="103" y="577"/>
                  </a:cubicBezTo>
                  <a:close/>
                  <a:moveTo>
                    <a:pt x="98" y="577"/>
                  </a:moveTo>
                  <a:cubicBezTo>
                    <a:pt x="95" y="576"/>
                    <a:pt x="93" y="575"/>
                    <a:pt x="91" y="573"/>
                  </a:cubicBezTo>
                  <a:cubicBezTo>
                    <a:pt x="93" y="574"/>
                    <a:pt x="96" y="575"/>
                    <a:pt x="98" y="576"/>
                  </a:cubicBezTo>
                  <a:cubicBezTo>
                    <a:pt x="98" y="576"/>
                    <a:pt x="98" y="576"/>
                    <a:pt x="98" y="577"/>
                  </a:cubicBezTo>
                  <a:close/>
                  <a:moveTo>
                    <a:pt x="86" y="569"/>
                  </a:moveTo>
                  <a:cubicBezTo>
                    <a:pt x="87" y="567"/>
                    <a:pt x="87" y="566"/>
                    <a:pt x="88" y="565"/>
                  </a:cubicBezTo>
                  <a:cubicBezTo>
                    <a:pt x="92" y="567"/>
                    <a:pt x="95" y="568"/>
                    <a:pt x="99" y="569"/>
                  </a:cubicBezTo>
                  <a:cubicBezTo>
                    <a:pt x="99" y="571"/>
                    <a:pt x="99" y="572"/>
                    <a:pt x="99" y="573"/>
                  </a:cubicBezTo>
                  <a:cubicBezTo>
                    <a:pt x="95" y="571"/>
                    <a:pt x="91" y="570"/>
                    <a:pt x="86" y="569"/>
                  </a:cubicBezTo>
                  <a:close/>
                  <a:moveTo>
                    <a:pt x="53" y="428"/>
                  </a:moveTo>
                  <a:cubicBezTo>
                    <a:pt x="53" y="428"/>
                    <a:pt x="53" y="427"/>
                    <a:pt x="52" y="427"/>
                  </a:cubicBezTo>
                  <a:cubicBezTo>
                    <a:pt x="53" y="427"/>
                    <a:pt x="53" y="427"/>
                    <a:pt x="53" y="427"/>
                  </a:cubicBezTo>
                  <a:cubicBezTo>
                    <a:pt x="53" y="427"/>
                    <a:pt x="53" y="428"/>
                    <a:pt x="53" y="428"/>
                  </a:cubicBezTo>
                  <a:cubicBezTo>
                    <a:pt x="53" y="428"/>
                    <a:pt x="53" y="428"/>
                    <a:pt x="53" y="428"/>
                  </a:cubicBezTo>
                  <a:close/>
                  <a:moveTo>
                    <a:pt x="51" y="420"/>
                  </a:moveTo>
                  <a:cubicBezTo>
                    <a:pt x="50" y="413"/>
                    <a:pt x="50" y="405"/>
                    <a:pt x="50" y="398"/>
                  </a:cubicBezTo>
                  <a:cubicBezTo>
                    <a:pt x="51" y="396"/>
                    <a:pt x="51" y="395"/>
                    <a:pt x="51" y="394"/>
                  </a:cubicBezTo>
                  <a:cubicBezTo>
                    <a:pt x="52" y="394"/>
                    <a:pt x="52" y="395"/>
                    <a:pt x="52" y="395"/>
                  </a:cubicBezTo>
                  <a:cubicBezTo>
                    <a:pt x="53" y="399"/>
                    <a:pt x="53" y="403"/>
                    <a:pt x="53" y="407"/>
                  </a:cubicBezTo>
                  <a:cubicBezTo>
                    <a:pt x="53" y="408"/>
                    <a:pt x="54" y="408"/>
                    <a:pt x="54" y="407"/>
                  </a:cubicBezTo>
                  <a:cubicBezTo>
                    <a:pt x="55" y="406"/>
                    <a:pt x="55" y="404"/>
                    <a:pt x="56" y="402"/>
                  </a:cubicBezTo>
                  <a:cubicBezTo>
                    <a:pt x="56" y="403"/>
                    <a:pt x="56" y="403"/>
                    <a:pt x="56" y="403"/>
                  </a:cubicBezTo>
                  <a:cubicBezTo>
                    <a:pt x="56" y="403"/>
                    <a:pt x="56" y="404"/>
                    <a:pt x="56" y="404"/>
                  </a:cubicBezTo>
                  <a:cubicBezTo>
                    <a:pt x="55" y="406"/>
                    <a:pt x="55" y="408"/>
                    <a:pt x="55" y="410"/>
                  </a:cubicBezTo>
                  <a:cubicBezTo>
                    <a:pt x="54" y="413"/>
                    <a:pt x="53" y="416"/>
                    <a:pt x="52" y="419"/>
                  </a:cubicBezTo>
                  <a:cubicBezTo>
                    <a:pt x="52" y="419"/>
                    <a:pt x="52" y="420"/>
                    <a:pt x="52" y="420"/>
                  </a:cubicBezTo>
                  <a:cubicBezTo>
                    <a:pt x="52" y="420"/>
                    <a:pt x="52" y="420"/>
                    <a:pt x="51" y="420"/>
                  </a:cubicBezTo>
                  <a:close/>
                  <a:moveTo>
                    <a:pt x="78" y="275"/>
                  </a:moveTo>
                  <a:cubicBezTo>
                    <a:pt x="77" y="278"/>
                    <a:pt x="77" y="280"/>
                    <a:pt x="76" y="282"/>
                  </a:cubicBezTo>
                  <a:cubicBezTo>
                    <a:pt x="76" y="281"/>
                    <a:pt x="76" y="281"/>
                    <a:pt x="76" y="280"/>
                  </a:cubicBezTo>
                  <a:cubicBezTo>
                    <a:pt x="77" y="279"/>
                    <a:pt x="77" y="277"/>
                    <a:pt x="78" y="275"/>
                  </a:cubicBezTo>
                  <a:close/>
                  <a:moveTo>
                    <a:pt x="83" y="265"/>
                  </a:moveTo>
                  <a:cubicBezTo>
                    <a:pt x="84" y="265"/>
                    <a:pt x="84" y="265"/>
                    <a:pt x="84" y="265"/>
                  </a:cubicBezTo>
                  <a:cubicBezTo>
                    <a:pt x="84" y="267"/>
                    <a:pt x="83" y="269"/>
                    <a:pt x="83" y="271"/>
                  </a:cubicBezTo>
                  <a:cubicBezTo>
                    <a:pt x="83" y="271"/>
                    <a:pt x="83" y="270"/>
                    <a:pt x="83" y="270"/>
                  </a:cubicBezTo>
                  <a:cubicBezTo>
                    <a:pt x="83" y="269"/>
                    <a:pt x="83" y="267"/>
                    <a:pt x="83" y="265"/>
                  </a:cubicBezTo>
                  <a:close/>
                  <a:moveTo>
                    <a:pt x="85" y="265"/>
                  </a:moveTo>
                  <a:cubicBezTo>
                    <a:pt x="86" y="265"/>
                    <a:pt x="86" y="265"/>
                    <a:pt x="87" y="265"/>
                  </a:cubicBezTo>
                  <a:cubicBezTo>
                    <a:pt x="86" y="267"/>
                    <a:pt x="86" y="269"/>
                    <a:pt x="85" y="271"/>
                  </a:cubicBezTo>
                  <a:cubicBezTo>
                    <a:pt x="85" y="271"/>
                    <a:pt x="85" y="271"/>
                    <a:pt x="84" y="271"/>
                  </a:cubicBezTo>
                  <a:cubicBezTo>
                    <a:pt x="85" y="269"/>
                    <a:pt x="85" y="267"/>
                    <a:pt x="85" y="265"/>
                  </a:cubicBezTo>
                  <a:close/>
                  <a:moveTo>
                    <a:pt x="99" y="199"/>
                  </a:moveTo>
                  <a:cubicBezTo>
                    <a:pt x="99" y="199"/>
                    <a:pt x="99" y="199"/>
                    <a:pt x="99" y="199"/>
                  </a:cubicBezTo>
                  <a:cubicBezTo>
                    <a:pt x="99" y="203"/>
                    <a:pt x="98" y="207"/>
                    <a:pt x="98" y="210"/>
                  </a:cubicBezTo>
                  <a:cubicBezTo>
                    <a:pt x="97" y="210"/>
                    <a:pt x="97" y="210"/>
                    <a:pt x="97" y="210"/>
                  </a:cubicBezTo>
                  <a:cubicBezTo>
                    <a:pt x="97" y="206"/>
                    <a:pt x="98" y="203"/>
                    <a:pt x="99" y="199"/>
                  </a:cubicBezTo>
                  <a:close/>
                  <a:moveTo>
                    <a:pt x="103" y="194"/>
                  </a:moveTo>
                  <a:cubicBezTo>
                    <a:pt x="105" y="194"/>
                    <a:pt x="107" y="194"/>
                    <a:pt x="109" y="195"/>
                  </a:cubicBezTo>
                  <a:cubicBezTo>
                    <a:pt x="109" y="197"/>
                    <a:pt x="109" y="199"/>
                    <a:pt x="108" y="201"/>
                  </a:cubicBezTo>
                  <a:cubicBezTo>
                    <a:pt x="108" y="201"/>
                    <a:pt x="108" y="201"/>
                    <a:pt x="108" y="201"/>
                  </a:cubicBezTo>
                  <a:cubicBezTo>
                    <a:pt x="107" y="200"/>
                    <a:pt x="105" y="199"/>
                    <a:pt x="102" y="198"/>
                  </a:cubicBezTo>
                  <a:cubicBezTo>
                    <a:pt x="103" y="197"/>
                    <a:pt x="103" y="195"/>
                    <a:pt x="103" y="194"/>
                  </a:cubicBezTo>
                  <a:close/>
                  <a:moveTo>
                    <a:pt x="105" y="176"/>
                  </a:moveTo>
                  <a:cubicBezTo>
                    <a:pt x="107" y="176"/>
                    <a:pt x="108" y="176"/>
                    <a:pt x="110" y="177"/>
                  </a:cubicBezTo>
                  <a:cubicBezTo>
                    <a:pt x="111" y="177"/>
                    <a:pt x="111" y="177"/>
                    <a:pt x="111" y="177"/>
                  </a:cubicBezTo>
                  <a:cubicBezTo>
                    <a:pt x="111" y="179"/>
                    <a:pt x="111" y="180"/>
                    <a:pt x="111" y="182"/>
                  </a:cubicBezTo>
                  <a:cubicBezTo>
                    <a:pt x="110" y="182"/>
                    <a:pt x="109" y="181"/>
                    <a:pt x="108" y="181"/>
                  </a:cubicBezTo>
                  <a:cubicBezTo>
                    <a:pt x="107" y="180"/>
                    <a:pt x="106" y="180"/>
                    <a:pt x="105" y="179"/>
                  </a:cubicBezTo>
                  <a:cubicBezTo>
                    <a:pt x="105" y="178"/>
                    <a:pt x="105" y="177"/>
                    <a:pt x="105" y="176"/>
                  </a:cubicBezTo>
                  <a:close/>
                  <a:moveTo>
                    <a:pt x="114" y="177"/>
                  </a:moveTo>
                  <a:cubicBezTo>
                    <a:pt x="120" y="178"/>
                    <a:pt x="126" y="178"/>
                    <a:pt x="132" y="178"/>
                  </a:cubicBezTo>
                  <a:cubicBezTo>
                    <a:pt x="130" y="182"/>
                    <a:pt x="129" y="187"/>
                    <a:pt x="127" y="191"/>
                  </a:cubicBezTo>
                  <a:cubicBezTo>
                    <a:pt x="126" y="190"/>
                    <a:pt x="124" y="189"/>
                    <a:pt x="122" y="188"/>
                  </a:cubicBezTo>
                  <a:cubicBezTo>
                    <a:pt x="122" y="188"/>
                    <a:pt x="122" y="187"/>
                    <a:pt x="122" y="187"/>
                  </a:cubicBezTo>
                  <a:cubicBezTo>
                    <a:pt x="122" y="186"/>
                    <a:pt x="121" y="186"/>
                    <a:pt x="120" y="186"/>
                  </a:cubicBezTo>
                  <a:cubicBezTo>
                    <a:pt x="118" y="185"/>
                    <a:pt x="116" y="184"/>
                    <a:pt x="113" y="183"/>
                  </a:cubicBezTo>
                  <a:cubicBezTo>
                    <a:pt x="113" y="181"/>
                    <a:pt x="114" y="179"/>
                    <a:pt x="114" y="177"/>
                  </a:cubicBezTo>
                  <a:close/>
                  <a:moveTo>
                    <a:pt x="114" y="173"/>
                  </a:moveTo>
                  <a:cubicBezTo>
                    <a:pt x="114" y="172"/>
                    <a:pt x="114" y="170"/>
                    <a:pt x="115" y="169"/>
                  </a:cubicBezTo>
                  <a:cubicBezTo>
                    <a:pt x="118" y="171"/>
                    <a:pt x="122" y="173"/>
                    <a:pt x="126" y="175"/>
                  </a:cubicBezTo>
                  <a:cubicBezTo>
                    <a:pt x="125" y="174"/>
                    <a:pt x="120" y="174"/>
                    <a:pt x="114" y="173"/>
                  </a:cubicBezTo>
                  <a:close/>
                  <a:moveTo>
                    <a:pt x="134" y="178"/>
                  </a:moveTo>
                  <a:cubicBezTo>
                    <a:pt x="135" y="178"/>
                    <a:pt x="135" y="176"/>
                    <a:pt x="134" y="176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6" y="176"/>
                    <a:pt x="138" y="178"/>
                    <a:pt x="140" y="179"/>
                  </a:cubicBezTo>
                  <a:cubicBezTo>
                    <a:pt x="139" y="181"/>
                    <a:pt x="138" y="184"/>
                    <a:pt x="138" y="187"/>
                  </a:cubicBezTo>
                  <a:cubicBezTo>
                    <a:pt x="138" y="187"/>
                    <a:pt x="138" y="187"/>
                    <a:pt x="138" y="187"/>
                  </a:cubicBezTo>
                  <a:cubicBezTo>
                    <a:pt x="137" y="186"/>
                    <a:pt x="136" y="186"/>
                    <a:pt x="136" y="186"/>
                  </a:cubicBezTo>
                  <a:cubicBezTo>
                    <a:pt x="134" y="186"/>
                    <a:pt x="134" y="187"/>
                    <a:pt x="134" y="188"/>
                  </a:cubicBezTo>
                  <a:cubicBezTo>
                    <a:pt x="135" y="189"/>
                    <a:pt x="136" y="190"/>
                    <a:pt x="137" y="191"/>
                  </a:cubicBezTo>
                  <a:cubicBezTo>
                    <a:pt x="137" y="193"/>
                    <a:pt x="136" y="196"/>
                    <a:pt x="136" y="198"/>
                  </a:cubicBezTo>
                  <a:cubicBezTo>
                    <a:pt x="133" y="198"/>
                    <a:pt x="130" y="197"/>
                    <a:pt x="127" y="196"/>
                  </a:cubicBezTo>
                  <a:cubicBezTo>
                    <a:pt x="127" y="196"/>
                    <a:pt x="127" y="196"/>
                    <a:pt x="127" y="196"/>
                  </a:cubicBezTo>
                  <a:cubicBezTo>
                    <a:pt x="128" y="196"/>
                    <a:pt x="129" y="196"/>
                    <a:pt x="130" y="196"/>
                  </a:cubicBezTo>
                  <a:cubicBezTo>
                    <a:pt x="131" y="196"/>
                    <a:pt x="132" y="195"/>
                    <a:pt x="131" y="194"/>
                  </a:cubicBezTo>
                  <a:cubicBezTo>
                    <a:pt x="130" y="193"/>
                    <a:pt x="129" y="192"/>
                    <a:pt x="128" y="192"/>
                  </a:cubicBezTo>
                  <a:cubicBezTo>
                    <a:pt x="130" y="187"/>
                    <a:pt x="132" y="182"/>
                    <a:pt x="133" y="178"/>
                  </a:cubicBezTo>
                  <a:cubicBezTo>
                    <a:pt x="133" y="178"/>
                    <a:pt x="133" y="178"/>
                    <a:pt x="134" y="178"/>
                  </a:cubicBezTo>
                  <a:close/>
                  <a:moveTo>
                    <a:pt x="161" y="171"/>
                  </a:moveTo>
                  <a:cubicBezTo>
                    <a:pt x="162" y="173"/>
                    <a:pt x="162" y="176"/>
                    <a:pt x="162" y="179"/>
                  </a:cubicBezTo>
                  <a:cubicBezTo>
                    <a:pt x="161" y="178"/>
                    <a:pt x="160" y="178"/>
                    <a:pt x="159" y="178"/>
                  </a:cubicBezTo>
                  <a:cubicBezTo>
                    <a:pt x="158" y="178"/>
                    <a:pt x="157" y="178"/>
                    <a:pt x="157" y="177"/>
                  </a:cubicBezTo>
                  <a:cubicBezTo>
                    <a:pt x="157" y="175"/>
                    <a:pt x="158" y="173"/>
                    <a:pt x="159" y="170"/>
                  </a:cubicBezTo>
                  <a:cubicBezTo>
                    <a:pt x="160" y="170"/>
                    <a:pt x="160" y="171"/>
                    <a:pt x="161" y="171"/>
                  </a:cubicBezTo>
                  <a:close/>
                  <a:moveTo>
                    <a:pt x="214" y="179"/>
                  </a:moveTo>
                  <a:cubicBezTo>
                    <a:pt x="213" y="180"/>
                    <a:pt x="213" y="180"/>
                    <a:pt x="213" y="180"/>
                  </a:cubicBezTo>
                  <a:cubicBezTo>
                    <a:pt x="213" y="179"/>
                    <a:pt x="214" y="177"/>
                    <a:pt x="214" y="176"/>
                  </a:cubicBezTo>
                  <a:cubicBezTo>
                    <a:pt x="214" y="176"/>
                    <a:pt x="214" y="178"/>
                    <a:pt x="214" y="179"/>
                  </a:cubicBezTo>
                  <a:close/>
                  <a:moveTo>
                    <a:pt x="212" y="256"/>
                  </a:moveTo>
                  <a:cubicBezTo>
                    <a:pt x="212" y="255"/>
                    <a:pt x="212" y="254"/>
                    <a:pt x="212" y="253"/>
                  </a:cubicBezTo>
                  <a:cubicBezTo>
                    <a:pt x="214" y="254"/>
                    <a:pt x="213" y="255"/>
                    <a:pt x="212" y="256"/>
                  </a:cubicBezTo>
                  <a:close/>
                  <a:moveTo>
                    <a:pt x="225" y="331"/>
                  </a:moveTo>
                  <a:cubicBezTo>
                    <a:pt x="223" y="332"/>
                    <a:pt x="222" y="334"/>
                    <a:pt x="220" y="335"/>
                  </a:cubicBezTo>
                  <a:cubicBezTo>
                    <a:pt x="220" y="335"/>
                    <a:pt x="219" y="336"/>
                    <a:pt x="219" y="336"/>
                  </a:cubicBezTo>
                  <a:cubicBezTo>
                    <a:pt x="220" y="335"/>
                    <a:pt x="221" y="333"/>
                    <a:pt x="222" y="332"/>
                  </a:cubicBezTo>
                  <a:cubicBezTo>
                    <a:pt x="223" y="330"/>
                    <a:pt x="224" y="328"/>
                    <a:pt x="225" y="326"/>
                  </a:cubicBezTo>
                  <a:cubicBezTo>
                    <a:pt x="225" y="328"/>
                    <a:pt x="225" y="329"/>
                    <a:pt x="225" y="331"/>
                  </a:cubicBezTo>
                  <a:close/>
                  <a:moveTo>
                    <a:pt x="216" y="353"/>
                  </a:moveTo>
                  <a:cubicBezTo>
                    <a:pt x="213" y="358"/>
                    <a:pt x="211" y="362"/>
                    <a:pt x="208" y="366"/>
                  </a:cubicBezTo>
                  <a:cubicBezTo>
                    <a:pt x="207" y="368"/>
                    <a:pt x="209" y="370"/>
                    <a:pt x="211" y="369"/>
                  </a:cubicBezTo>
                  <a:cubicBezTo>
                    <a:pt x="213" y="368"/>
                    <a:pt x="215" y="367"/>
                    <a:pt x="216" y="366"/>
                  </a:cubicBezTo>
                  <a:cubicBezTo>
                    <a:pt x="217" y="367"/>
                    <a:pt x="217" y="368"/>
                    <a:pt x="217" y="370"/>
                  </a:cubicBezTo>
                  <a:cubicBezTo>
                    <a:pt x="215" y="372"/>
                    <a:pt x="213" y="375"/>
                    <a:pt x="212" y="377"/>
                  </a:cubicBezTo>
                  <a:cubicBezTo>
                    <a:pt x="211" y="377"/>
                    <a:pt x="211" y="377"/>
                    <a:pt x="211" y="377"/>
                  </a:cubicBezTo>
                  <a:cubicBezTo>
                    <a:pt x="207" y="378"/>
                    <a:pt x="204" y="379"/>
                    <a:pt x="200" y="381"/>
                  </a:cubicBezTo>
                  <a:cubicBezTo>
                    <a:pt x="201" y="375"/>
                    <a:pt x="201" y="370"/>
                    <a:pt x="201" y="364"/>
                  </a:cubicBezTo>
                  <a:cubicBezTo>
                    <a:pt x="201" y="364"/>
                    <a:pt x="202" y="364"/>
                    <a:pt x="202" y="364"/>
                  </a:cubicBezTo>
                  <a:cubicBezTo>
                    <a:pt x="202" y="366"/>
                    <a:pt x="202" y="369"/>
                    <a:pt x="202" y="371"/>
                  </a:cubicBezTo>
                  <a:cubicBezTo>
                    <a:pt x="202" y="372"/>
                    <a:pt x="203" y="372"/>
                    <a:pt x="203" y="371"/>
                  </a:cubicBezTo>
                  <a:cubicBezTo>
                    <a:pt x="205" y="367"/>
                    <a:pt x="206" y="363"/>
                    <a:pt x="207" y="359"/>
                  </a:cubicBezTo>
                  <a:cubicBezTo>
                    <a:pt x="210" y="356"/>
                    <a:pt x="213" y="352"/>
                    <a:pt x="216" y="348"/>
                  </a:cubicBezTo>
                  <a:cubicBezTo>
                    <a:pt x="216" y="350"/>
                    <a:pt x="216" y="351"/>
                    <a:pt x="216" y="353"/>
                  </a:cubicBezTo>
                  <a:close/>
                  <a:moveTo>
                    <a:pt x="216" y="361"/>
                  </a:moveTo>
                  <a:cubicBezTo>
                    <a:pt x="216" y="361"/>
                    <a:pt x="216" y="361"/>
                    <a:pt x="216" y="361"/>
                  </a:cubicBezTo>
                  <a:cubicBezTo>
                    <a:pt x="216" y="361"/>
                    <a:pt x="216" y="361"/>
                    <a:pt x="216" y="361"/>
                  </a:cubicBezTo>
                  <a:cubicBezTo>
                    <a:pt x="216" y="361"/>
                    <a:pt x="216" y="361"/>
                    <a:pt x="216" y="361"/>
                  </a:cubicBezTo>
                  <a:close/>
                  <a:moveTo>
                    <a:pt x="219" y="364"/>
                  </a:moveTo>
                  <a:cubicBezTo>
                    <a:pt x="220" y="363"/>
                    <a:pt x="221" y="363"/>
                    <a:pt x="222" y="362"/>
                  </a:cubicBezTo>
                  <a:cubicBezTo>
                    <a:pt x="222" y="362"/>
                    <a:pt x="222" y="362"/>
                    <a:pt x="222" y="363"/>
                  </a:cubicBezTo>
                  <a:cubicBezTo>
                    <a:pt x="221" y="364"/>
                    <a:pt x="220" y="365"/>
                    <a:pt x="219" y="367"/>
                  </a:cubicBezTo>
                  <a:cubicBezTo>
                    <a:pt x="219" y="366"/>
                    <a:pt x="219" y="365"/>
                    <a:pt x="219" y="364"/>
                  </a:cubicBezTo>
                  <a:close/>
                  <a:moveTo>
                    <a:pt x="196" y="413"/>
                  </a:moveTo>
                  <a:cubicBezTo>
                    <a:pt x="196" y="412"/>
                    <a:pt x="197" y="410"/>
                    <a:pt x="197" y="409"/>
                  </a:cubicBezTo>
                  <a:cubicBezTo>
                    <a:pt x="204" y="403"/>
                    <a:pt x="210" y="397"/>
                    <a:pt x="216" y="391"/>
                  </a:cubicBezTo>
                  <a:cubicBezTo>
                    <a:pt x="215" y="393"/>
                    <a:pt x="214" y="395"/>
                    <a:pt x="213" y="396"/>
                  </a:cubicBezTo>
                  <a:cubicBezTo>
                    <a:pt x="208" y="403"/>
                    <a:pt x="202" y="409"/>
                    <a:pt x="196" y="413"/>
                  </a:cubicBezTo>
                  <a:close/>
                  <a:moveTo>
                    <a:pt x="102" y="446"/>
                  </a:moveTo>
                  <a:cubicBezTo>
                    <a:pt x="102" y="446"/>
                    <a:pt x="102" y="446"/>
                    <a:pt x="103" y="446"/>
                  </a:cubicBezTo>
                  <a:cubicBezTo>
                    <a:pt x="103" y="446"/>
                    <a:pt x="103" y="446"/>
                    <a:pt x="103" y="446"/>
                  </a:cubicBezTo>
                  <a:cubicBezTo>
                    <a:pt x="103" y="450"/>
                    <a:pt x="103" y="454"/>
                    <a:pt x="104" y="458"/>
                  </a:cubicBezTo>
                  <a:cubicBezTo>
                    <a:pt x="104" y="458"/>
                    <a:pt x="104" y="458"/>
                    <a:pt x="104" y="459"/>
                  </a:cubicBezTo>
                  <a:cubicBezTo>
                    <a:pt x="103" y="459"/>
                    <a:pt x="103" y="460"/>
                    <a:pt x="102" y="461"/>
                  </a:cubicBezTo>
                  <a:cubicBezTo>
                    <a:pt x="102" y="456"/>
                    <a:pt x="102" y="451"/>
                    <a:pt x="102" y="446"/>
                  </a:cubicBezTo>
                  <a:close/>
                  <a:moveTo>
                    <a:pt x="54" y="397"/>
                  </a:moveTo>
                  <a:cubicBezTo>
                    <a:pt x="54" y="397"/>
                    <a:pt x="55" y="398"/>
                    <a:pt x="56" y="399"/>
                  </a:cubicBezTo>
                  <a:cubicBezTo>
                    <a:pt x="55" y="399"/>
                    <a:pt x="55" y="399"/>
                    <a:pt x="55" y="400"/>
                  </a:cubicBezTo>
                  <a:cubicBezTo>
                    <a:pt x="53" y="407"/>
                    <a:pt x="53" y="401"/>
                    <a:pt x="54" y="397"/>
                  </a:cubicBezTo>
                  <a:close/>
                  <a:moveTo>
                    <a:pt x="59" y="365"/>
                  </a:moveTo>
                  <a:cubicBezTo>
                    <a:pt x="60" y="365"/>
                    <a:pt x="61" y="366"/>
                    <a:pt x="63" y="367"/>
                  </a:cubicBezTo>
                  <a:cubicBezTo>
                    <a:pt x="62" y="371"/>
                    <a:pt x="61" y="375"/>
                    <a:pt x="60" y="379"/>
                  </a:cubicBezTo>
                  <a:cubicBezTo>
                    <a:pt x="58" y="379"/>
                    <a:pt x="57" y="378"/>
                    <a:pt x="55" y="378"/>
                  </a:cubicBezTo>
                  <a:cubicBezTo>
                    <a:pt x="56" y="373"/>
                    <a:pt x="57" y="369"/>
                    <a:pt x="58" y="365"/>
                  </a:cubicBezTo>
                  <a:cubicBezTo>
                    <a:pt x="58" y="365"/>
                    <a:pt x="58" y="365"/>
                    <a:pt x="59" y="365"/>
                  </a:cubicBezTo>
                  <a:close/>
                  <a:moveTo>
                    <a:pt x="93" y="250"/>
                  </a:moveTo>
                  <a:cubicBezTo>
                    <a:pt x="95" y="251"/>
                    <a:pt x="97" y="253"/>
                    <a:pt x="99" y="254"/>
                  </a:cubicBezTo>
                  <a:cubicBezTo>
                    <a:pt x="98" y="256"/>
                    <a:pt x="97" y="259"/>
                    <a:pt x="97" y="262"/>
                  </a:cubicBezTo>
                  <a:cubicBezTo>
                    <a:pt x="94" y="262"/>
                    <a:pt x="92" y="262"/>
                    <a:pt x="90" y="262"/>
                  </a:cubicBezTo>
                  <a:cubicBezTo>
                    <a:pt x="91" y="261"/>
                    <a:pt x="91" y="259"/>
                    <a:pt x="91" y="257"/>
                  </a:cubicBezTo>
                  <a:cubicBezTo>
                    <a:pt x="92" y="255"/>
                    <a:pt x="92" y="252"/>
                    <a:pt x="93" y="250"/>
                  </a:cubicBezTo>
                  <a:close/>
                  <a:moveTo>
                    <a:pt x="91" y="244"/>
                  </a:moveTo>
                  <a:cubicBezTo>
                    <a:pt x="91" y="245"/>
                    <a:pt x="91" y="245"/>
                    <a:pt x="90" y="246"/>
                  </a:cubicBezTo>
                  <a:cubicBezTo>
                    <a:pt x="89" y="245"/>
                    <a:pt x="89" y="244"/>
                    <a:pt x="91" y="244"/>
                  </a:cubicBezTo>
                  <a:close/>
                  <a:moveTo>
                    <a:pt x="91" y="235"/>
                  </a:moveTo>
                  <a:cubicBezTo>
                    <a:pt x="91" y="236"/>
                    <a:pt x="91" y="236"/>
                    <a:pt x="92" y="236"/>
                  </a:cubicBezTo>
                  <a:cubicBezTo>
                    <a:pt x="92" y="238"/>
                    <a:pt x="91" y="240"/>
                    <a:pt x="91" y="242"/>
                  </a:cubicBezTo>
                  <a:cubicBezTo>
                    <a:pt x="90" y="242"/>
                    <a:pt x="90" y="242"/>
                    <a:pt x="89" y="242"/>
                  </a:cubicBezTo>
                  <a:cubicBezTo>
                    <a:pt x="89" y="240"/>
                    <a:pt x="90" y="239"/>
                    <a:pt x="90" y="238"/>
                  </a:cubicBezTo>
                  <a:cubicBezTo>
                    <a:pt x="90" y="237"/>
                    <a:pt x="90" y="236"/>
                    <a:pt x="91" y="235"/>
                  </a:cubicBezTo>
                  <a:close/>
                  <a:moveTo>
                    <a:pt x="126" y="196"/>
                  </a:moveTo>
                  <a:cubicBezTo>
                    <a:pt x="126" y="196"/>
                    <a:pt x="126" y="196"/>
                    <a:pt x="126" y="196"/>
                  </a:cubicBezTo>
                  <a:cubicBezTo>
                    <a:pt x="126" y="196"/>
                    <a:pt x="126" y="196"/>
                    <a:pt x="126" y="196"/>
                  </a:cubicBezTo>
                  <a:cubicBezTo>
                    <a:pt x="126" y="196"/>
                    <a:pt x="126" y="196"/>
                    <a:pt x="126" y="196"/>
                  </a:cubicBezTo>
                  <a:close/>
                  <a:moveTo>
                    <a:pt x="214" y="229"/>
                  </a:moveTo>
                  <a:cubicBezTo>
                    <a:pt x="213" y="229"/>
                    <a:pt x="212" y="229"/>
                    <a:pt x="211" y="229"/>
                  </a:cubicBezTo>
                  <a:cubicBezTo>
                    <a:pt x="212" y="224"/>
                    <a:pt x="212" y="219"/>
                    <a:pt x="213" y="214"/>
                  </a:cubicBezTo>
                  <a:cubicBezTo>
                    <a:pt x="214" y="214"/>
                    <a:pt x="216" y="213"/>
                    <a:pt x="217" y="212"/>
                  </a:cubicBezTo>
                  <a:cubicBezTo>
                    <a:pt x="216" y="218"/>
                    <a:pt x="216" y="223"/>
                    <a:pt x="215" y="229"/>
                  </a:cubicBezTo>
                  <a:cubicBezTo>
                    <a:pt x="215" y="229"/>
                    <a:pt x="214" y="229"/>
                    <a:pt x="214" y="229"/>
                  </a:cubicBezTo>
                  <a:close/>
                  <a:moveTo>
                    <a:pt x="210" y="287"/>
                  </a:moveTo>
                  <a:cubicBezTo>
                    <a:pt x="210" y="287"/>
                    <a:pt x="210" y="287"/>
                    <a:pt x="210" y="287"/>
                  </a:cubicBezTo>
                  <a:cubicBezTo>
                    <a:pt x="210" y="287"/>
                    <a:pt x="210" y="288"/>
                    <a:pt x="210" y="288"/>
                  </a:cubicBezTo>
                  <a:cubicBezTo>
                    <a:pt x="209" y="288"/>
                    <a:pt x="208" y="289"/>
                    <a:pt x="206" y="290"/>
                  </a:cubicBezTo>
                  <a:cubicBezTo>
                    <a:pt x="206" y="290"/>
                    <a:pt x="206" y="290"/>
                    <a:pt x="206" y="290"/>
                  </a:cubicBezTo>
                  <a:cubicBezTo>
                    <a:pt x="206" y="290"/>
                    <a:pt x="206" y="289"/>
                    <a:pt x="206" y="289"/>
                  </a:cubicBezTo>
                  <a:cubicBezTo>
                    <a:pt x="207" y="287"/>
                    <a:pt x="209" y="286"/>
                    <a:pt x="210" y="285"/>
                  </a:cubicBezTo>
                  <a:cubicBezTo>
                    <a:pt x="210" y="285"/>
                    <a:pt x="210" y="286"/>
                    <a:pt x="210" y="287"/>
                  </a:cubicBezTo>
                  <a:close/>
                  <a:moveTo>
                    <a:pt x="204" y="362"/>
                  </a:moveTo>
                  <a:cubicBezTo>
                    <a:pt x="204" y="362"/>
                    <a:pt x="204" y="362"/>
                    <a:pt x="204" y="362"/>
                  </a:cubicBezTo>
                  <a:cubicBezTo>
                    <a:pt x="204" y="363"/>
                    <a:pt x="203" y="364"/>
                    <a:pt x="203" y="366"/>
                  </a:cubicBezTo>
                  <a:cubicBezTo>
                    <a:pt x="203" y="364"/>
                    <a:pt x="204" y="363"/>
                    <a:pt x="204" y="362"/>
                  </a:cubicBezTo>
                  <a:close/>
                  <a:moveTo>
                    <a:pt x="198" y="382"/>
                  </a:moveTo>
                  <a:cubicBezTo>
                    <a:pt x="196" y="383"/>
                    <a:pt x="195" y="383"/>
                    <a:pt x="193" y="384"/>
                  </a:cubicBezTo>
                  <a:cubicBezTo>
                    <a:pt x="194" y="380"/>
                    <a:pt x="194" y="377"/>
                    <a:pt x="194" y="373"/>
                  </a:cubicBezTo>
                  <a:cubicBezTo>
                    <a:pt x="194" y="372"/>
                    <a:pt x="194" y="372"/>
                    <a:pt x="194" y="371"/>
                  </a:cubicBezTo>
                  <a:cubicBezTo>
                    <a:pt x="196" y="369"/>
                    <a:pt x="197" y="368"/>
                    <a:pt x="199" y="367"/>
                  </a:cubicBezTo>
                  <a:cubicBezTo>
                    <a:pt x="199" y="371"/>
                    <a:pt x="199" y="374"/>
                    <a:pt x="198" y="378"/>
                  </a:cubicBezTo>
                  <a:cubicBezTo>
                    <a:pt x="198" y="380"/>
                    <a:pt x="198" y="381"/>
                    <a:pt x="198" y="382"/>
                  </a:cubicBezTo>
                  <a:close/>
                  <a:moveTo>
                    <a:pt x="178" y="461"/>
                  </a:moveTo>
                  <a:cubicBezTo>
                    <a:pt x="178" y="461"/>
                    <a:pt x="178" y="461"/>
                    <a:pt x="179" y="461"/>
                  </a:cubicBezTo>
                  <a:cubicBezTo>
                    <a:pt x="182" y="461"/>
                    <a:pt x="182" y="461"/>
                    <a:pt x="178" y="461"/>
                  </a:cubicBezTo>
                  <a:cubicBezTo>
                    <a:pt x="178" y="461"/>
                    <a:pt x="178" y="461"/>
                    <a:pt x="178" y="461"/>
                  </a:cubicBezTo>
                  <a:close/>
                  <a:moveTo>
                    <a:pt x="175" y="461"/>
                  </a:moveTo>
                  <a:cubicBezTo>
                    <a:pt x="175" y="462"/>
                    <a:pt x="174" y="462"/>
                    <a:pt x="173" y="462"/>
                  </a:cubicBezTo>
                  <a:cubicBezTo>
                    <a:pt x="173" y="462"/>
                    <a:pt x="173" y="461"/>
                    <a:pt x="173" y="461"/>
                  </a:cubicBezTo>
                  <a:cubicBezTo>
                    <a:pt x="174" y="461"/>
                    <a:pt x="175" y="461"/>
                    <a:pt x="175" y="461"/>
                  </a:cubicBezTo>
                  <a:cubicBezTo>
                    <a:pt x="175" y="461"/>
                    <a:pt x="175" y="461"/>
                    <a:pt x="175" y="461"/>
                  </a:cubicBezTo>
                  <a:close/>
                  <a:moveTo>
                    <a:pt x="156" y="465"/>
                  </a:moveTo>
                  <a:cubicBezTo>
                    <a:pt x="156" y="465"/>
                    <a:pt x="157" y="465"/>
                    <a:pt x="157" y="465"/>
                  </a:cubicBezTo>
                  <a:cubicBezTo>
                    <a:pt x="158" y="465"/>
                    <a:pt x="158" y="465"/>
                    <a:pt x="159" y="465"/>
                  </a:cubicBezTo>
                  <a:cubicBezTo>
                    <a:pt x="159" y="466"/>
                    <a:pt x="159" y="468"/>
                    <a:pt x="160" y="470"/>
                  </a:cubicBezTo>
                  <a:cubicBezTo>
                    <a:pt x="160" y="470"/>
                    <a:pt x="160" y="470"/>
                    <a:pt x="160" y="470"/>
                  </a:cubicBezTo>
                  <a:cubicBezTo>
                    <a:pt x="158" y="468"/>
                    <a:pt x="157" y="467"/>
                    <a:pt x="156" y="465"/>
                  </a:cubicBezTo>
                  <a:close/>
                  <a:moveTo>
                    <a:pt x="142" y="463"/>
                  </a:moveTo>
                  <a:cubicBezTo>
                    <a:pt x="139" y="463"/>
                    <a:pt x="137" y="463"/>
                    <a:pt x="134" y="463"/>
                  </a:cubicBezTo>
                  <a:cubicBezTo>
                    <a:pt x="134" y="462"/>
                    <a:pt x="134" y="462"/>
                    <a:pt x="133" y="461"/>
                  </a:cubicBezTo>
                  <a:cubicBezTo>
                    <a:pt x="134" y="461"/>
                    <a:pt x="134" y="461"/>
                    <a:pt x="134" y="461"/>
                  </a:cubicBezTo>
                  <a:cubicBezTo>
                    <a:pt x="137" y="462"/>
                    <a:pt x="139" y="462"/>
                    <a:pt x="142" y="463"/>
                  </a:cubicBezTo>
                  <a:cubicBezTo>
                    <a:pt x="142" y="463"/>
                    <a:pt x="142" y="463"/>
                    <a:pt x="142" y="463"/>
                  </a:cubicBezTo>
                  <a:close/>
                  <a:moveTo>
                    <a:pt x="140" y="465"/>
                  </a:moveTo>
                  <a:cubicBezTo>
                    <a:pt x="139" y="466"/>
                    <a:pt x="138" y="467"/>
                    <a:pt x="137" y="466"/>
                  </a:cubicBezTo>
                  <a:cubicBezTo>
                    <a:pt x="137" y="466"/>
                    <a:pt x="136" y="465"/>
                    <a:pt x="136" y="465"/>
                  </a:cubicBezTo>
                  <a:cubicBezTo>
                    <a:pt x="137" y="465"/>
                    <a:pt x="139" y="465"/>
                    <a:pt x="140" y="465"/>
                  </a:cubicBezTo>
                  <a:close/>
                  <a:moveTo>
                    <a:pt x="142" y="460"/>
                  </a:moveTo>
                  <a:cubicBezTo>
                    <a:pt x="139" y="460"/>
                    <a:pt x="135" y="459"/>
                    <a:pt x="132" y="459"/>
                  </a:cubicBezTo>
                  <a:cubicBezTo>
                    <a:pt x="132" y="458"/>
                    <a:pt x="132" y="458"/>
                    <a:pt x="131" y="457"/>
                  </a:cubicBezTo>
                  <a:cubicBezTo>
                    <a:pt x="134" y="458"/>
                    <a:pt x="136" y="458"/>
                    <a:pt x="137" y="458"/>
                  </a:cubicBezTo>
                  <a:cubicBezTo>
                    <a:pt x="139" y="458"/>
                    <a:pt x="141" y="458"/>
                    <a:pt x="144" y="459"/>
                  </a:cubicBezTo>
                  <a:cubicBezTo>
                    <a:pt x="143" y="459"/>
                    <a:pt x="143" y="460"/>
                    <a:pt x="143" y="461"/>
                  </a:cubicBezTo>
                  <a:cubicBezTo>
                    <a:pt x="142" y="461"/>
                    <a:pt x="142" y="461"/>
                    <a:pt x="142" y="460"/>
                  </a:cubicBezTo>
                  <a:close/>
                  <a:moveTo>
                    <a:pt x="102" y="427"/>
                  </a:moveTo>
                  <a:cubicBezTo>
                    <a:pt x="103" y="427"/>
                    <a:pt x="103" y="427"/>
                    <a:pt x="103" y="427"/>
                  </a:cubicBezTo>
                  <a:cubicBezTo>
                    <a:pt x="103" y="430"/>
                    <a:pt x="103" y="432"/>
                    <a:pt x="103" y="435"/>
                  </a:cubicBezTo>
                  <a:cubicBezTo>
                    <a:pt x="103" y="436"/>
                    <a:pt x="102" y="436"/>
                    <a:pt x="102" y="436"/>
                  </a:cubicBezTo>
                  <a:cubicBezTo>
                    <a:pt x="102" y="433"/>
                    <a:pt x="102" y="430"/>
                    <a:pt x="102" y="427"/>
                  </a:cubicBezTo>
                  <a:close/>
                  <a:moveTo>
                    <a:pt x="62" y="416"/>
                  </a:moveTo>
                  <a:cubicBezTo>
                    <a:pt x="65" y="417"/>
                    <a:pt x="68" y="418"/>
                    <a:pt x="71" y="419"/>
                  </a:cubicBezTo>
                  <a:cubicBezTo>
                    <a:pt x="71" y="419"/>
                    <a:pt x="71" y="419"/>
                    <a:pt x="71" y="419"/>
                  </a:cubicBezTo>
                  <a:cubicBezTo>
                    <a:pt x="68" y="418"/>
                    <a:pt x="64" y="417"/>
                    <a:pt x="62" y="416"/>
                  </a:cubicBezTo>
                  <a:close/>
                  <a:moveTo>
                    <a:pt x="67" y="327"/>
                  </a:moveTo>
                  <a:cubicBezTo>
                    <a:pt x="68" y="326"/>
                    <a:pt x="68" y="325"/>
                    <a:pt x="68" y="324"/>
                  </a:cubicBezTo>
                  <a:cubicBezTo>
                    <a:pt x="69" y="324"/>
                    <a:pt x="69" y="323"/>
                    <a:pt x="69" y="323"/>
                  </a:cubicBezTo>
                  <a:cubicBezTo>
                    <a:pt x="69" y="325"/>
                    <a:pt x="68" y="326"/>
                    <a:pt x="68" y="328"/>
                  </a:cubicBezTo>
                  <a:cubicBezTo>
                    <a:pt x="68" y="327"/>
                    <a:pt x="68" y="327"/>
                    <a:pt x="67" y="327"/>
                  </a:cubicBezTo>
                  <a:close/>
                  <a:moveTo>
                    <a:pt x="115" y="209"/>
                  </a:moveTo>
                  <a:cubicBezTo>
                    <a:pt x="115" y="210"/>
                    <a:pt x="115" y="212"/>
                    <a:pt x="115" y="213"/>
                  </a:cubicBezTo>
                  <a:cubicBezTo>
                    <a:pt x="114" y="213"/>
                    <a:pt x="114" y="213"/>
                    <a:pt x="113" y="213"/>
                  </a:cubicBezTo>
                  <a:cubicBezTo>
                    <a:pt x="114" y="211"/>
                    <a:pt x="114" y="210"/>
                    <a:pt x="115" y="209"/>
                  </a:cubicBezTo>
                  <a:close/>
                  <a:moveTo>
                    <a:pt x="118" y="198"/>
                  </a:moveTo>
                  <a:cubicBezTo>
                    <a:pt x="119" y="198"/>
                    <a:pt x="119" y="198"/>
                    <a:pt x="119" y="198"/>
                  </a:cubicBezTo>
                  <a:cubicBezTo>
                    <a:pt x="119" y="198"/>
                    <a:pt x="119" y="199"/>
                    <a:pt x="119" y="200"/>
                  </a:cubicBezTo>
                  <a:cubicBezTo>
                    <a:pt x="119" y="203"/>
                    <a:pt x="119" y="207"/>
                    <a:pt x="119" y="211"/>
                  </a:cubicBezTo>
                  <a:cubicBezTo>
                    <a:pt x="118" y="209"/>
                    <a:pt x="117" y="208"/>
                    <a:pt x="115" y="206"/>
                  </a:cubicBezTo>
                  <a:cubicBezTo>
                    <a:pt x="116" y="204"/>
                    <a:pt x="117" y="202"/>
                    <a:pt x="117" y="200"/>
                  </a:cubicBezTo>
                  <a:cubicBezTo>
                    <a:pt x="118" y="199"/>
                    <a:pt x="118" y="198"/>
                    <a:pt x="118" y="198"/>
                  </a:cubicBezTo>
                  <a:close/>
                  <a:moveTo>
                    <a:pt x="161" y="193"/>
                  </a:moveTo>
                  <a:cubicBezTo>
                    <a:pt x="161" y="193"/>
                    <a:pt x="161" y="193"/>
                    <a:pt x="161" y="193"/>
                  </a:cubicBezTo>
                  <a:cubicBezTo>
                    <a:pt x="161" y="195"/>
                    <a:pt x="160" y="197"/>
                    <a:pt x="160" y="199"/>
                  </a:cubicBezTo>
                  <a:cubicBezTo>
                    <a:pt x="157" y="199"/>
                    <a:pt x="154" y="200"/>
                    <a:pt x="151" y="199"/>
                  </a:cubicBezTo>
                  <a:cubicBezTo>
                    <a:pt x="151" y="197"/>
                    <a:pt x="152" y="194"/>
                    <a:pt x="153" y="191"/>
                  </a:cubicBezTo>
                  <a:cubicBezTo>
                    <a:pt x="155" y="191"/>
                    <a:pt x="157" y="192"/>
                    <a:pt x="159" y="192"/>
                  </a:cubicBezTo>
                  <a:cubicBezTo>
                    <a:pt x="159" y="192"/>
                    <a:pt x="159" y="192"/>
                    <a:pt x="160" y="192"/>
                  </a:cubicBezTo>
                  <a:cubicBezTo>
                    <a:pt x="160" y="192"/>
                    <a:pt x="160" y="192"/>
                    <a:pt x="161" y="193"/>
                  </a:cubicBezTo>
                  <a:cubicBezTo>
                    <a:pt x="160" y="193"/>
                    <a:pt x="160" y="193"/>
                    <a:pt x="161" y="193"/>
                  </a:cubicBezTo>
                  <a:close/>
                  <a:moveTo>
                    <a:pt x="194" y="414"/>
                  </a:moveTo>
                  <a:cubicBezTo>
                    <a:pt x="194" y="412"/>
                    <a:pt x="194" y="411"/>
                    <a:pt x="194" y="410"/>
                  </a:cubicBezTo>
                  <a:cubicBezTo>
                    <a:pt x="194" y="410"/>
                    <a:pt x="194" y="410"/>
                    <a:pt x="194" y="410"/>
                  </a:cubicBezTo>
                  <a:cubicBezTo>
                    <a:pt x="194" y="411"/>
                    <a:pt x="194" y="412"/>
                    <a:pt x="194" y="414"/>
                  </a:cubicBezTo>
                  <a:close/>
                  <a:moveTo>
                    <a:pt x="167" y="462"/>
                  </a:moveTo>
                  <a:cubicBezTo>
                    <a:pt x="167" y="461"/>
                    <a:pt x="167" y="461"/>
                    <a:pt x="167" y="461"/>
                  </a:cubicBezTo>
                  <a:cubicBezTo>
                    <a:pt x="167" y="461"/>
                    <a:pt x="168" y="461"/>
                    <a:pt x="169" y="461"/>
                  </a:cubicBezTo>
                  <a:cubicBezTo>
                    <a:pt x="169" y="461"/>
                    <a:pt x="169" y="462"/>
                    <a:pt x="169" y="463"/>
                  </a:cubicBezTo>
                  <a:cubicBezTo>
                    <a:pt x="168" y="463"/>
                    <a:pt x="167" y="463"/>
                    <a:pt x="166" y="463"/>
                  </a:cubicBezTo>
                  <a:cubicBezTo>
                    <a:pt x="166" y="462"/>
                    <a:pt x="165" y="461"/>
                    <a:pt x="165" y="460"/>
                  </a:cubicBezTo>
                  <a:cubicBezTo>
                    <a:pt x="165" y="460"/>
                    <a:pt x="166" y="461"/>
                    <a:pt x="166" y="461"/>
                  </a:cubicBezTo>
                  <a:cubicBezTo>
                    <a:pt x="166" y="461"/>
                    <a:pt x="166" y="461"/>
                    <a:pt x="166" y="462"/>
                  </a:cubicBezTo>
                  <a:cubicBezTo>
                    <a:pt x="166" y="462"/>
                    <a:pt x="167" y="462"/>
                    <a:pt x="167" y="462"/>
                  </a:cubicBezTo>
                  <a:close/>
                  <a:moveTo>
                    <a:pt x="128" y="446"/>
                  </a:moveTo>
                  <a:cubicBezTo>
                    <a:pt x="128" y="446"/>
                    <a:pt x="128" y="445"/>
                    <a:pt x="127" y="445"/>
                  </a:cubicBezTo>
                  <a:cubicBezTo>
                    <a:pt x="128" y="441"/>
                    <a:pt x="129" y="437"/>
                    <a:pt x="129" y="433"/>
                  </a:cubicBezTo>
                  <a:cubicBezTo>
                    <a:pt x="134" y="433"/>
                    <a:pt x="139" y="434"/>
                    <a:pt x="143" y="434"/>
                  </a:cubicBezTo>
                  <a:cubicBezTo>
                    <a:pt x="144" y="439"/>
                    <a:pt x="145" y="444"/>
                    <a:pt x="147" y="449"/>
                  </a:cubicBezTo>
                  <a:cubicBezTo>
                    <a:pt x="146" y="451"/>
                    <a:pt x="145" y="454"/>
                    <a:pt x="144" y="456"/>
                  </a:cubicBezTo>
                  <a:cubicBezTo>
                    <a:pt x="140" y="456"/>
                    <a:pt x="135" y="455"/>
                    <a:pt x="130" y="454"/>
                  </a:cubicBezTo>
                  <a:cubicBezTo>
                    <a:pt x="129" y="452"/>
                    <a:pt x="128" y="449"/>
                    <a:pt x="128" y="446"/>
                  </a:cubicBezTo>
                  <a:close/>
                  <a:moveTo>
                    <a:pt x="127" y="454"/>
                  </a:moveTo>
                  <a:cubicBezTo>
                    <a:pt x="127" y="454"/>
                    <a:pt x="126" y="454"/>
                    <a:pt x="126" y="454"/>
                  </a:cubicBezTo>
                  <a:cubicBezTo>
                    <a:pt x="126" y="453"/>
                    <a:pt x="126" y="453"/>
                    <a:pt x="126" y="452"/>
                  </a:cubicBezTo>
                  <a:cubicBezTo>
                    <a:pt x="126" y="453"/>
                    <a:pt x="127" y="453"/>
                    <a:pt x="127" y="454"/>
                  </a:cubicBezTo>
                  <a:close/>
                  <a:moveTo>
                    <a:pt x="75" y="411"/>
                  </a:moveTo>
                  <a:cubicBezTo>
                    <a:pt x="75" y="411"/>
                    <a:pt x="75" y="411"/>
                    <a:pt x="75" y="411"/>
                  </a:cubicBezTo>
                  <a:cubicBezTo>
                    <a:pt x="73" y="417"/>
                    <a:pt x="74" y="415"/>
                    <a:pt x="75" y="411"/>
                  </a:cubicBezTo>
                  <a:close/>
                  <a:moveTo>
                    <a:pt x="137" y="241"/>
                  </a:moveTo>
                  <a:cubicBezTo>
                    <a:pt x="137" y="242"/>
                    <a:pt x="137" y="244"/>
                    <a:pt x="137" y="245"/>
                  </a:cubicBezTo>
                  <a:cubicBezTo>
                    <a:pt x="134" y="244"/>
                    <a:pt x="135" y="242"/>
                    <a:pt x="137" y="241"/>
                  </a:cubicBezTo>
                  <a:close/>
                  <a:moveTo>
                    <a:pt x="142" y="202"/>
                  </a:moveTo>
                  <a:cubicBezTo>
                    <a:pt x="144" y="202"/>
                    <a:pt x="146" y="202"/>
                    <a:pt x="148" y="203"/>
                  </a:cubicBezTo>
                  <a:cubicBezTo>
                    <a:pt x="146" y="209"/>
                    <a:pt x="145" y="216"/>
                    <a:pt x="143" y="223"/>
                  </a:cubicBezTo>
                  <a:cubicBezTo>
                    <a:pt x="142" y="223"/>
                    <a:pt x="141" y="222"/>
                    <a:pt x="140" y="222"/>
                  </a:cubicBezTo>
                  <a:cubicBezTo>
                    <a:pt x="140" y="218"/>
                    <a:pt x="140" y="213"/>
                    <a:pt x="141" y="209"/>
                  </a:cubicBezTo>
                  <a:cubicBezTo>
                    <a:pt x="141" y="207"/>
                    <a:pt x="141" y="205"/>
                    <a:pt x="142" y="202"/>
                  </a:cubicBezTo>
                  <a:close/>
                  <a:moveTo>
                    <a:pt x="161" y="199"/>
                  </a:moveTo>
                  <a:cubicBezTo>
                    <a:pt x="161" y="199"/>
                    <a:pt x="161" y="199"/>
                    <a:pt x="161" y="199"/>
                  </a:cubicBezTo>
                  <a:cubicBezTo>
                    <a:pt x="161" y="199"/>
                    <a:pt x="161" y="198"/>
                    <a:pt x="161" y="198"/>
                  </a:cubicBezTo>
                  <a:cubicBezTo>
                    <a:pt x="161" y="198"/>
                    <a:pt x="161" y="199"/>
                    <a:pt x="161" y="199"/>
                  </a:cubicBezTo>
                  <a:close/>
                  <a:moveTo>
                    <a:pt x="161" y="202"/>
                  </a:moveTo>
                  <a:cubicBezTo>
                    <a:pt x="161" y="203"/>
                    <a:pt x="161" y="205"/>
                    <a:pt x="161" y="206"/>
                  </a:cubicBezTo>
                  <a:cubicBezTo>
                    <a:pt x="160" y="206"/>
                    <a:pt x="160" y="206"/>
                    <a:pt x="160" y="205"/>
                  </a:cubicBezTo>
                  <a:cubicBezTo>
                    <a:pt x="160" y="204"/>
                    <a:pt x="160" y="203"/>
                    <a:pt x="160" y="202"/>
                  </a:cubicBezTo>
                  <a:cubicBezTo>
                    <a:pt x="161" y="202"/>
                    <a:pt x="161" y="202"/>
                    <a:pt x="161" y="202"/>
                  </a:cubicBezTo>
                  <a:close/>
                  <a:moveTo>
                    <a:pt x="174" y="197"/>
                  </a:moveTo>
                  <a:cubicBezTo>
                    <a:pt x="174" y="197"/>
                    <a:pt x="174" y="197"/>
                    <a:pt x="174" y="198"/>
                  </a:cubicBezTo>
                  <a:cubicBezTo>
                    <a:pt x="174" y="198"/>
                    <a:pt x="174" y="198"/>
                    <a:pt x="174" y="198"/>
                  </a:cubicBezTo>
                  <a:cubicBezTo>
                    <a:pt x="174" y="197"/>
                    <a:pt x="174" y="197"/>
                    <a:pt x="174" y="197"/>
                  </a:cubicBezTo>
                  <a:cubicBezTo>
                    <a:pt x="174" y="197"/>
                    <a:pt x="174" y="197"/>
                    <a:pt x="174" y="197"/>
                  </a:cubicBezTo>
                  <a:close/>
                  <a:moveTo>
                    <a:pt x="174" y="196"/>
                  </a:moveTo>
                  <a:cubicBezTo>
                    <a:pt x="174" y="196"/>
                    <a:pt x="174" y="196"/>
                    <a:pt x="174" y="196"/>
                  </a:cubicBezTo>
                  <a:cubicBezTo>
                    <a:pt x="174" y="196"/>
                    <a:pt x="174" y="196"/>
                    <a:pt x="174" y="196"/>
                  </a:cubicBezTo>
                  <a:close/>
                  <a:moveTo>
                    <a:pt x="205" y="232"/>
                  </a:moveTo>
                  <a:cubicBezTo>
                    <a:pt x="205" y="232"/>
                    <a:pt x="206" y="232"/>
                    <a:pt x="206" y="232"/>
                  </a:cubicBezTo>
                  <a:cubicBezTo>
                    <a:pt x="207" y="234"/>
                    <a:pt x="207" y="236"/>
                    <a:pt x="207" y="238"/>
                  </a:cubicBezTo>
                  <a:cubicBezTo>
                    <a:pt x="207" y="238"/>
                    <a:pt x="206" y="238"/>
                    <a:pt x="205" y="239"/>
                  </a:cubicBezTo>
                  <a:cubicBezTo>
                    <a:pt x="205" y="236"/>
                    <a:pt x="205" y="234"/>
                    <a:pt x="205" y="232"/>
                  </a:cubicBezTo>
                  <a:close/>
                  <a:moveTo>
                    <a:pt x="203" y="240"/>
                  </a:moveTo>
                  <a:cubicBezTo>
                    <a:pt x="203" y="240"/>
                    <a:pt x="203" y="240"/>
                    <a:pt x="203" y="240"/>
                  </a:cubicBezTo>
                  <a:cubicBezTo>
                    <a:pt x="203" y="239"/>
                    <a:pt x="203" y="238"/>
                    <a:pt x="203" y="237"/>
                  </a:cubicBezTo>
                  <a:cubicBezTo>
                    <a:pt x="203" y="237"/>
                    <a:pt x="203" y="236"/>
                    <a:pt x="203" y="236"/>
                  </a:cubicBezTo>
                  <a:cubicBezTo>
                    <a:pt x="203" y="237"/>
                    <a:pt x="203" y="239"/>
                    <a:pt x="203" y="240"/>
                  </a:cubicBezTo>
                  <a:cubicBezTo>
                    <a:pt x="203" y="240"/>
                    <a:pt x="203" y="240"/>
                    <a:pt x="203" y="240"/>
                  </a:cubicBezTo>
                  <a:cubicBezTo>
                    <a:pt x="203" y="238"/>
                    <a:pt x="203" y="236"/>
                    <a:pt x="203" y="234"/>
                  </a:cubicBezTo>
                  <a:cubicBezTo>
                    <a:pt x="203" y="234"/>
                    <a:pt x="203" y="235"/>
                    <a:pt x="203" y="236"/>
                  </a:cubicBezTo>
                  <a:cubicBezTo>
                    <a:pt x="203" y="234"/>
                    <a:pt x="203" y="233"/>
                    <a:pt x="204" y="232"/>
                  </a:cubicBezTo>
                  <a:cubicBezTo>
                    <a:pt x="204" y="232"/>
                    <a:pt x="204" y="232"/>
                    <a:pt x="204" y="232"/>
                  </a:cubicBezTo>
                  <a:cubicBezTo>
                    <a:pt x="204" y="234"/>
                    <a:pt x="203" y="236"/>
                    <a:pt x="203" y="237"/>
                  </a:cubicBezTo>
                  <a:cubicBezTo>
                    <a:pt x="203" y="238"/>
                    <a:pt x="203" y="239"/>
                    <a:pt x="203" y="240"/>
                  </a:cubicBezTo>
                  <a:close/>
                  <a:moveTo>
                    <a:pt x="207" y="275"/>
                  </a:moveTo>
                  <a:cubicBezTo>
                    <a:pt x="206" y="275"/>
                    <a:pt x="206" y="275"/>
                    <a:pt x="206" y="275"/>
                  </a:cubicBezTo>
                  <a:cubicBezTo>
                    <a:pt x="206" y="272"/>
                    <a:pt x="206" y="269"/>
                    <a:pt x="207" y="266"/>
                  </a:cubicBezTo>
                  <a:cubicBezTo>
                    <a:pt x="207" y="268"/>
                    <a:pt x="207" y="269"/>
                    <a:pt x="208" y="271"/>
                  </a:cubicBezTo>
                  <a:cubicBezTo>
                    <a:pt x="207" y="272"/>
                    <a:pt x="207" y="273"/>
                    <a:pt x="207" y="274"/>
                  </a:cubicBezTo>
                  <a:cubicBezTo>
                    <a:pt x="207" y="274"/>
                    <a:pt x="207" y="275"/>
                    <a:pt x="207" y="275"/>
                  </a:cubicBezTo>
                  <a:close/>
                  <a:moveTo>
                    <a:pt x="173" y="394"/>
                  </a:moveTo>
                  <a:cubicBezTo>
                    <a:pt x="173" y="393"/>
                    <a:pt x="173" y="393"/>
                    <a:pt x="173" y="393"/>
                  </a:cubicBezTo>
                  <a:cubicBezTo>
                    <a:pt x="173" y="393"/>
                    <a:pt x="173" y="393"/>
                    <a:pt x="174" y="393"/>
                  </a:cubicBezTo>
                  <a:cubicBezTo>
                    <a:pt x="174" y="393"/>
                    <a:pt x="175" y="393"/>
                    <a:pt x="176" y="392"/>
                  </a:cubicBezTo>
                  <a:cubicBezTo>
                    <a:pt x="176" y="392"/>
                    <a:pt x="176" y="393"/>
                    <a:pt x="175" y="393"/>
                  </a:cubicBezTo>
                  <a:cubicBezTo>
                    <a:pt x="175" y="393"/>
                    <a:pt x="174" y="393"/>
                    <a:pt x="173" y="394"/>
                  </a:cubicBezTo>
                  <a:close/>
                  <a:moveTo>
                    <a:pt x="170" y="408"/>
                  </a:moveTo>
                  <a:cubicBezTo>
                    <a:pt x="169" y="410"/>
                    <a:pt x="169" y="411"/>
                    <a:pt x="168" y="413"/>
                  </a:cubicBezTo>
                  <a:cubicBezTo>
                    <a:pt x="168" y="415"/>
                    <a:pt x="166" y="420"/>
                    <a:pt x="164" y="425"/>
                  </a:cubicBezTo>
                  <a:cubicBezTo>
                    <a:pt x="164" y="424"/>
                    <a:pt x="164" y="423"/>
                    <a:pt x="164" y="423"/>
                  </a:cubicBezTo>
                  <a:cubicBezTo>
                    <a:pt x="166" y="416"/>
                    <a:pt x="167" y="409"/>
                    <a:pt x="168" y="403"/>
                  </a:cubicBezTo>
                  <a:cubicBezTo>
                    <a:pt x="168" y="403"/>
                    <a:pt x="168" y="402"/>
                    <a:pt x="168" y="402"/>
                  </a:cubicBezTo>
                  <a:cubicBezTo>
                    <a:pt x="169" y="403"/>
                    <a:pt x="170" y="404"/>
                    <a:pt x="171" y="405"/>
                  </a:cubicBezTo>
                  <a:cubicBezTo>
                    <a:pt x="170" y="406"/>
                    <a:pt x="170" y="407"/>
                    <a:pt x="170" y="408"/>
                  </a:cubicBezTo>
                  <a:close/>
                  <a:moveTo>
                    <a:pt x="171" y="406"/>
                  </a:moveTo>
                  <a:cubicBezTo>
                    <a:pt x="171" y="406"/>
                    <a:pt x="171" y="406"/>
                    <a:pt x="171" y="406"/>
                  </a:cubicBezTo>
                  <a:cubicBezTo>
                    <a:pt x="171" y="406"/>
                    <a:pt x="171" y="406"/>
                    <a:pt x="171" y="406"/>
                  </a:cubicBezTo>
                  <a:cubicBezTo>
                    <a:pt x="171" y="406"/>
                    <a:pt x="171" y="406"/>
                    <a:pt x="171" y="406"/>
                  </a:cubicBezTo>
                  <a:close/>
                  <a:moveTo>
                    <a:pt x="166" y="426"/>
                  </a:moveTo>
                  <a:cubicBezTo>
                    <a:pt x="167" y="423"/>
                    <a:pt x="168" y="421"/>
                    <a:pt x="169" y="418"/>
                  </a:cubicBezTo>
                  <a:cubicBezTo>
                    <a:pt x="168" y="421"/>
                    <a:pt x="168" y="424"/>
                    <a:pt x="168" y="426"/>
                  </a:cubicBezTo>
                  <a:cubicBezTo>
                    <a:pt x="167" y="426"/>
                    <a:pt x="166" y="426"/>
                    <a:pt x="166" y="426"/>
                  </a:cubicBezTo>
                  <a:close/>
                  <a:moveTo>
                    <a:pt x="150" y="422"/>
                  </a:moveTo>
                  <a:cubicBezTo>
                    <a:pt x="150" y="413"/>
                    <a:pt x="149" y="404"/>
                    <a:pt x="148" y="395"/>
                  </a:cubicBezTo>
                  <a:cubicBezTo>
                    <a:pt x="152" y="395"/>
                    <a:pt x="156" y="395"/>
                    <a:pt x="160" y="394"/>
                  </a:cubicBezTo>
                  <a:cubicBezTo>
                    <a:pt x="160" y="394"/>
                    <a:pt x="160" y="394"/>
                    <a:pt x="160" y="394"/>
                  </a:cubicBezTo>
                  <a:cubicBezTo>
                    <a:pt x="160" y="395"/>
                    <a:pt x="160" y="396"/>
                    <a:pt x="159" y="397"/>
                  </a:cubicBezTo>
                  <a:cubicBezTo>
                    <a:pt x="158" y="398"/>
                    <a:pt x="157" y="399"/>
                    <a:pt x="157" y="400"/>
                  </a:cubicBezTo>
                  <a:cubicBezTo>
                    <a:pt x="156" y="401"/>
                    <a:pt x="156" y="403"/>
                    <a:pt x="157" y="404"/>
                  </a:cubicBezTo>
                  <a:cubicBezTo>
                    <a:pt x="155" y="410"/>
                    <a:pt x="153" y="416"/>
                    <a:pt x="152" y="422"/>
                  </a:cubicBezTo>
                  <a:cubicBezTo>
                    <a:pt x="151" y="422"/>
                    <a:pt x="151" y="422"/>
                    <a:pt x="150" y="422"/>
                  </a:cubicBezTo>
                  <a:close/>
                  <a:moveTo>
                    <a:pt x="131" y="426"/>
                  </a:moveTo>
                  <a:cubicBezTo>
                    <a:pt x="134" y="426"/>
                    <a:pt x="138" y="425"/>
                    <a:pt x="141" y="425"/>
                  </a:cubicBezTo>
                  <a:cubicBezTo>
                    <a:pt x="142" y="427"/>
                    <a:pt x="142" y="429"/>
                    <a:pt x="142" y="431"/>
                  </a:cubicBezTo>
                  <a:cubicBezTo>
                    <a:pt x="138" y="431"/>
                    <a:pt x="134" y="431"/>
                    <a:pt x="130" y="431"/>
                  </a:cubicBezTo>
                  <a:cubicBezTo>
                    <a:pt x="130" y="429"/>
                    <a:pt x="130" y="427"/>
                    <a:pt x="131" y="426"/>
                  </a:cubicBezTo>
                  <a:close/>
                  <a:moveTo>
                    <a:pt x="100" y="383"/>
                  </a:moveTo>
                  <a:cubicBezTo>
                    <a:pt x="100" y="383"/>
                    <a:pt x="100" y="383"/>
                    <a:pt x="100" y="383"/>
                  </a:cubicBezTo>
                  <a:cubicBezTo>
                    <a:pt x="100" y="383"/>
                    <a:pt x="101" y="383"/>
                    <a:pt x="102" y="383"/>
                  </a:cubicBezTo>
                  <a:cubicBezTo>
                    <a:pt x="102" y="383"/>
                    <a:pt x="102" y="383"/>
                    <a:pt x="102" y="383"/>
                  </a:cubicBezTo>
                  <a:cubicBezTo>
                    <a:pt x="101" y="383"/>
                    <a:pt x="100" y="383"/>
                    <a:pt x="100" y="383"/>
                  </a:cubicBezTo>
                  <a:close/>
                  <a:moveTo>
                    <a:pt x="105" y="294"/>
                  </a:moveTo>
                  <a:cubicBezTo>
                    <a:pt x="103" y="293"/>
                    <a:pt x="101" y="293"/>
                    <a:pt x="99" y="293"/>
                  </a:cubicBezTo>
                  <a:cubicBezTo>
                    <a:pt x="99" y="291"/>
                    <a:pt x="99" y="288"/>
                    <a:pt x="100" y="286"/>
                  </a:cubicBezTo>
                  <a:cubicBezTo>
                    <a:pt x="102" y="285"/>
                    <a:pt x="104" y="285"/>
                    <a:pt x="107" y="284"/>
                  </a:cubicBezTo>
                  <a:cubicBezTo>
                    <a:pt x="106" y="287"/>
                    <a:pt x="106" y="290"/>
                    <a:pt x="105" y="294"/>
                  </a:cubicBezTo>
                  <a:close/>
                  <a:moveTo>
                    <a:pt x="131" y="249"/>
                  </a:moveTo>
                  <a:cubicBezTo>
                    <a:pt x="131" y="250"/>
                    <a:pt x="131" y="252"/>
                    <a:pt x="129" y="258"/>
                  </a:cubicBezTo>
                  <a:cubicBezTo>
                    <a:pt x="129" y="258"/>
                    <a:pt x="129" y="258"/>
                    <a:pt x="129" y="259"/>
                  </a:cubicBezTo>
                  <a:cubicBezTo>
                    <a:pt x="129" y="259"/>
                    <a:pt x="128" y="258"/>
                    <a:pt x="128" y="258"/>
                  </a:cubicBezTo>
                  <a:cubicBezTo>
                    <a:pt x="129" y="255"/>
                    <a:pt x="130" y="252"/>
                    <a:pt x="131" y="249"/>
                  </a:cubicBezTo>
                  <a:close/>
                  <a:moveTo>
                    <a:pt x="150" y="203"/>
                  </a:moveTo>
                  <a:cubicBezTo>
                    <a:pt x="150" y="203"/>
                    <a:pt x="150" y="203"/>
                    <a:pt x="151" y="203"/>
                  </a:cubicBezTo>
                  <a:cubicBezTo>
                    <a:pt x="153" y="204"/>
                    <a:pt x="155" y="206"/>
                    <a:pt x="158" y="207"/>
                  </a:cubicBezTo>
                  <a:cubicBezTo>
                    <a:pt x="156" y="214"/>
                    <a:pt x="155" y="221"/>
                    <a:pt x="154" y="228"/>
                  </a:cubicBezTo>
                  <a:cubicBezTo>
                    <a:pt x="151" y="226"/>
                    <a:pt x="148" y="225"/>
                    <a:pt x="145" y="224"/>
                  </a:cubicBezTo>
                  <a:cubicBezTo>
                    <a:pt x="146" y="217"/>
                    <a:pt x="148" y="210"/>
                    <a:pt x="150" y="203"/>
                  </a:cubicBezTo>
                  <a:close/>
                  <a:moveTo>
                    <a:pt x="179" y="200"/>
                  </a:moveTo>
                  <a:cubicBezTo>
                    <a:pt x="180" y="200"/>
                    <a:pt x="181" y="200"/>
                    <a:pt x="182" y="199"/>
                  </a:cubicBezTo>
                  <a:cubicBezTo>
                    <a:pt x="182" y="199"/>
                    <a:pt x="182" y="199"/>
                    <a:pt x="183" y="199"/>
                  </a:cubicBezTo>
                  <a:cubicBezTo>
                    <a:pt x="182" y="200"/>
                    <a:pt x="182" y="202"/>
                    <a:pt x="182" y="203"/>
                  </a:cubicBezTo>
                  <a:cubicBezTo>
                    <a:pt x="180" y="202"/>
                    <a:pt x="179" y="201"/>
                    <a:pt x="177" y="200"/>
                  </a:cubicBezTo>
                  <a:cubicBezTo>
                    <a:pt x="177" y="200"/>
                    <a:pt x="177" y="200"/>
                    <a:pt x="177" y="200"/>
                  </a:cubicBezTo>
                  <a:cubicBezTo>
                    <a:pt x="177" y="200"/>
                    <a:pt x="178" y="200"/>
                    <a:pt x="178" y="200"/>
                  </a:cubicBezTo>
                  <a:cubicBezTo>
                    <a:pt x="179" y="200"/>
                    <a:pt x="179" y="200"/>
                    <a:pt x="179" y="200"/>
                  </a:cubicBezTo>
                  <a:close/>
                  <a:moveTo>
                    <a:pt x="195" y="226"/>
                  </a:moveTo>
                  <a:cubicBezTo>
                    <a:pt x="197" y="227"/>
                    <a:pt x="192" y="228"/>
                    <a:pt x="186" y="229"/>
                  </a:cubicBezTo>
                  <a:cubicBezTo>
                    <a:pt x="185" y="229"/>
                    <a:pt x="185" y="229"/>
                    <a:pt x="184" y="229"/>
                  </a:cubicBezTo>
                  <a:cubicBezTo>
                    <a:pt x="184" y="227"/>
                    <a:pt x="184" y="225"/>
                    <a:pt x="184" y="223"/>
                  </a:cubicBezTo>
                  <a:cubicBezTo>
                    <a:pt x="185" y="223"/>
                    <a:pt x="186" y="223"/>
                    <a:pt x="187" y="222"/>
                  </a:cubicBezTo>
                  <a:cubicBezTo>
                    <a:pt x="189" y="223"/>
                    <a:pt x="192" y="225"/>
                    <a:pt x="195" y="226"/>
                  </a:cubicBezTo>
                  <a:close/>
                  <a:moveTo>
                    <a:pt x="204" y="269"/>
                  </a:moveTo>
                  <a:cubicBezTo>
                    <a:pt x="204" y="269"/>
                    <a:pt x="204" y="269"/>
                    <a:pt x="204" y="269"/>
                  </a:cubicBezTo>
                  <a:cubicBezTo>
                    <a:pt x="204" y="269"/>
                    <a:pt x="204" y="269"/>
                    <a:pt x="204" y="269"/>
                  </a:cubicBezTo>
                  <a:cubicBezTo>
                    <a:pt x="204" y="269"/>
                    <a:pt x="204" y="269"/>
                    <a:pt x="204" y="269"/>
                  </a:cubicBezTo>
                  <a:close/>
                  <a:moveTo>
                    <a:pt x="199" y="330"/>
                  </a:moveTo>
                  <a:cubicBezTo>
                    <a:pt x="199" y="331"/>
                    <a:pt x="199" y="331"/>
                    <a:pt x="199" y="331"/>
                  </a:cubicBezTo>
                  <a:cubicBezTo>
                    <a:pt x="199" y="329"/>
                    <a:pt x="199" y="328"/>
                    <a:pt x="199" y="326"/>
                  </a:cubicBezTo>
                  <a:cubicBezTo>
                    <a:pt x="199" y="327"/>
                    <a:pt x="199" y="329"/>
                    <a:pt x="199" y="330"/>
                  </a:cubicBezTo>
                  <a:close/>
                  <a:moveTo>
                    <a:pt x="196" y="333"/>
                  </a:moveTo>
                  <a:cubicBezTo>
                    <a:pt x="196" y="334"/>
                    <a:pt x="195" y="334"/>
                    <a:pt x="194" y="335"/>
                  </a:cubicBezTo>
                  <a:cubicBezTo>
                    <a:pt x="195" y="331"/>
                    <a:pt x="196" y="328"/>
                    <a:pt x="197" y="324"/>
                  </a:cubicBezTo>
                  <a:cubicBezTo>
                    <a:pt x="197" y="324"/>
                    <a:pt x="197" y="324"/>
                    <a:pt x="198" y="324"/>
                  </a:cubicBezTo>
                  <a:cubicBezTo>
                    <a:pt x="197" y="327"/>
                    <a:pt x="197" y="330"/>
                    <a:pt x="196" y="333"/>
                  </a:cubicBezTo>
                  <a:close/>
                  <a:moveTo>
                    <a:pt x="119" y="397"/>
                  </a:moveTo>
                  <a:cubicBezTo>
                    <a:pt x="120" y="397"/>
                    <a:pt x="121" y="397"/>
                    <a:pt x="122" y="397"/>
                  </a:cubicBezTo>
                  <a:cubicBezTo>
                    <a:pt x="122" y="400"/>
                    <a:pt x="122" y="403"/>
                    <a:pt x="122" y="406"/>
                  </a:cubicBezTo>
                  <a:cubicBezTo>
                    <a:pt x="121" y="407"/>
                    <a:pt x="121" y="408"/>
                    <a:pt x="121" y="409"/>
                  </a:cubicBezTo>
                  <a:cubicBezTo>
                    <a:pt x="118" y="406"/>
                    <a:pt x="117" y="402"/>
                    <a:pt x="119" y="397"/>
                  </a:cubicBezTo>
                  <a:close/>
                  <a:moveTo>
                    <a:pt x="101" y="375"/>
                  </a:moveTo>
                  <a:cubicBezTo>
                    <a:pt x="102" y="371"/>
                    <a:pt x="102" y="368"/>
                    <a:pt x="102" y="365"/>
                  </a:cubicBezTo>
                  <a:cubicBezTo>
                    <a:pt x="103" y="364"/>
                    <a:pt x="103" y="362"/>
                    <a:pt x="103" y="361"/>
                  </a:cubicBezTo>
                  <a:cubicBezTo>
                    <a:pt x="106" y="362"/>
                    <a:pt x="108" y="363"/>
                    <a:pt x="111" y="364"/>
                  </a:cubicBezTo>
                  <a:cubicBezTo>
                    <a:pt x="110" y="368"/>
                    <a:pt x="109" y="371"/>
                    <a:pt x="108" y="375"/>
                  </a:cubicBezTo>
                  <a:cubicBezTo>
                    <a:pt x="105" y="375"/>
                    <a:pt x="103" y="375"/>
                    <a:pt x="101" y="375"/>
                  </a:cubicBezTo>
                  <a:close/>
                  <a:moveTo>
                    <a:pt x="97" y="374"/>
                  </a:moveTo>
                  <a:cubicBezTo>
                    <a:pt x="97" y="374"/>
                    <a:pt x="97" y="374"/>
                    <a:pt x="97" y="374"/>
                  </a:cubicBezTo>
                  <a:cubicBezTo>
                    <a:pt x="98" y="369"/>
                    <a:pt x="100" y="365"/>
                    <a:pt x="101" y="361"/>
                  </a:cubicBezTo>
                  <a:cubicBezTo>
                    <a:pt x="101" y="366"/>
                    <a:pt x="100" y="370"/>
                    <a:pt x="99" y="374"/>
                  </a:cubicBezTo>
                  <a:cubicBezTo>
                    <a:pt x="98" y="374"/>
                    <a:pt x="98" y="374"/>
                    <a:pt x="97" y="374"/>
                  </a:cubicBezTo>
                  <a:close/>
                  <a:moveTo>
                    <a:pt x="77" y="345"/>
                  </a:moveTo>
                  <a:cubicBezTo>
                    <a:pt x="80" y="344"/>
                    <a:pt x="83" y="343"/>
                    <a:pt x="86" y="343"/>
                  </a:cubicBezTo>
                  <a:cubicBezTo>
                    <a:pt x="86" y="343"/>
                    <a:pt x="86" y="344"/>
                    <a:pt x="86" y="344"/>
                  </a:cubicBezTo>
                  <a:cubicBezTo>
                    <a:pt x="85" y="346"/>
                    <a:pt x="85" y="349"/>
                    <a:pt x="84" y="351"/>
                  </a:cubicBezTo>
                  <a:cubicBezTo>
                    <a:pt x="82" y="350"/>
                    <a:pt x="79" y="349"/>
                    <a:pt x="77" y="347"/>
                  </a:cubicBezTo>
                  <a:cubicBezTo>
                    <a:pt x="77" y="346"/>
                    <a:pt x="77" y="345"/>
                    <a:pt x="77" y="345"/>
                  </a:cubicBezTo>
                  <a:close/>
                  <a:moveTo>
                    <a:pt x="88" y="342"/>
                  </a:moveTo>
                  <a:cubicBezTo>
                    <a:pt x="89" y="342"/>
                    <a:pt x="90" y="342"/>
                    <a:pt x="91" y="341"/>
                  </a:cubicBezTo>
                  <a:cubicBezTo>
                    <a:pt x="90" y="345"/>
                    <a:pt x="90" y="349"/>
                    <a:pt x="89" y="353"/>
                  </a:cubicBezTo>
                  <a:cubicBezTo>
                    <a:pt x="89" y="354"/>
                    <a:pt x="89" y="354"/>
                    <a:pt x="89" y="354"/>
                  </a:cubicBezTo>
                  <a:cubicBezTo>
                    <a:pt x="88" y="354"/>
                    <a:pt x="88" y="353"/>
                    <a:pt x="87" y="353"/>
                  </a:cubicBezTo>
                  <a:cubicBezTo>
                    <a:pt x="87" y="349"/>
                    <a:pt x="88" y="346"/>
                    <a:pt x="88" y="342"/>
                  </a:cubicBezTo>
                  <a:close/>
                  <a:moveTo>
                    <a:pt x="86" y="302"/>
                  </a:moveTo>
                  <a:cubicBezTo>
                    <a:pt x="86" y="301"/>
                    <a:pt x="86" y="299"/>
                    <a:pt x="87" y="298"/>
                  </a:cubicBezTo>
                  <a:cubicBezTo>
                    <a:pt x="87" y="298"/>
                    <a:pt x="87" y="298"/>
                    <a:pt x="88" y="298"/>
                  </a:cubicBezTo>
                  <a:cubicBezTo>
                    <a:pt x="87" y="299"/>
                    <a:pt x="87" y="300"/>
                    <a:pt x="87" y="301"/>
                  </a:cubicBezTo>
                  <a:cubicBezTo>
                    <a:pt x="87" y="302"/>
                    <a:pt x="87" y="302"/>
                    <a:pt x="87" y="302"/>
                  </a:cubicBezTo>
                  <a:cubicBezTo>
                    <a:pt x="87" y="302"/>
                    <a:pt x="86" y="302"/>
                    <a:pt x="86" y="302"/>
                  </a:cubicBezTo>
                  <a:close/>
                  <a:moveTo>
                    <a:pt x="90" y="298"/>
                  </a:moveTo>
                  <a:cubicBezTo>
                    <a:pt x="91" y="298"/>
                    <a:pt x="91" y="298"/>
                    <a:pt x="91" y="298"/>
                  </a:cubicBezTo>
                  <a:cubicBezTo>
                    <a:pt x="91" y="300"/>
                    <a:pt x="91" y="301"/>
                    <a:pt x="91" y="302"/>
                  </a:cubicBezTo>
                  <a:cubicBezTo>
                    <a:pt x="90" y="302"/>
                    <a:pt x="90" y="302"/>
                    <a:pt x="89" y="302"/>
                  </a:cubicBezTo>
                  <a:cubicBezTo>
                    <a:pt x="90" y="301"/>
                    <a:pt x="90" y="300"/>
                    <a:pt x="90" y="298"/>
                  </a:cubicBezTo>
                  <a:close/>
                  <a:moveTo>
                    <a:pt x="93" y="298"/>
                  </a:moveTo>
                  <a:cubicBezTo>
                    <a:pt x="94" y="299"/>
                    <a:pt x="94" y="299"/>
                    <a:pt x="94" y="299"/>
                  </a:cubicBezTo>
                  <a:cubicBezTo>
                    <a:pt x="95" y="299"/>
                    <a:pt x="95" y="300"/>
                    <a:pt x="95" y="300"/>
                  </a:cubicBezTo>
                  <a:cubicBezTo>
                    <a:pt x="95" y="300"/>
                    <a:pt x="95" y="301"/>
                    <a:pt x="95" y="301"/>
                  </a:cubicBezTo>
                  <a:cubicBezTo>
                    <a:pt x="95" y="301"/>
                    <a:pt x="95" y="302"/>
                    <a:pt x="94" y="302"/>
                  </a:cubicBezTo>
                  <a:cubicBezTo>
                    <a:pt x="94" y="302"/>
                    <a:pt x="93" y="302"/>
                    <a:pt x="93" y="302"/>
                  </a:cubicBezTo>
                  <a:cubicBezTo>
                    <a:pt x="93" y="301"/>
                    <a:pt x="93" y="300"/>
                    <a:pt x="93" y="298"/>
                  </a:cubicBezTo>
                  <a:close/>
                  <a:moveTo>
                    <a:pt x="86" y="298"/>
                  </a:moveTo>
                  <a:cubicBezTo>
                    <a:pt x="86" y="299"/>
                    <a:pt x="86" y="301"/>
                    <a:pt x="86" y="302"/>
                  </a:cubicBezTo>
                  <a:cubicBezTo>
                    <a:pt x="86" y="302"/>
                    <a:pt x="85" y="302"/>
                    <a:pt x="85" y="302"/>
                  </a:cubicBezTo>
                  <a:cubicBezTo>
                    <a:pt x="85" y="302"/>
                    <a:pt x="84" y="302"/>
                    <a:pt x="84" y="302"/>
                  </a:cubicBezTo>
                  <a:cubicBezTo>
                    <a:pt x="84" y="301"/>
                    <a:pt x="85" y="299"/>
                    <a:pt x="85" y="298"/>
                  </a:cubicBezTo>
                  <a:cubicBezTo>
                    <a:pt x="85" y="298"/>
                    <a:pt x="86" y="298"/>
                    <a:pt x="86" y="298"/>
                  </a:cubicBezTo>
                  <a:close/>
                  <a:moveTo>
                    <a:pt x="85" y="307"/>
                  </a:moveTo>
                  <a:cubicBezTo>
                    <a:pt x="84" y="312"/>
                    <a:pt x="82" y="317"/>
                    <a:pt x="81" y="322"/>
                  </a:cubicBezTo>
                  <a:cubicBezTo>
                    <a:pt x="82" y="316"/>
                    <a:pt x="83" y="311"/>
                    <a:pt x="84" y="306"/>
                  </a:cubicBezTo>
                  <a:cubicBezTo>
                    <a:pt x="84" y="306"/>
                    <a:pt x="85" y="306"/>
                    <a:pt x="85" y="307"/>
                  </a:cubicBezTo>
                  <a:close/>
                  <a:moveTo>
                    <a:pt x="89" y="304"/>
                  </a:moveTo>
                  <a:cubicBezTo>
                    <a:pt x="89" y="304"/>
                    <a:pt x="90" y="304"/>
                    <a:pt x="91" y="304"/>
                  </a:cubicBezTo>
                  <a:cubicBezTo>
                    <a:pt x="91" y="305"/>
                    <a:pt x="90" y="306"/>
                    <a:pt x="90" y="307"/>
                  </a:cubicBezTo>
                  <a:cubicBezTo>
                    <a:pt x="90" y="307"/>
                    <a:pt x="89" y="306"/>
                    <a:pt x="88" y="306"/>
                  </a:cubicBezTo>
                  <a:cubicBezTo>
                    <a:pt x="89" y="305"/>
                    <a:pt x="89" y="305"/>
                    <a:pt x="89" y="304"/>
                  </a:cubicBezTo>
                  <a:close/>
                  <a:moveTo>
                    <a:pt x="93" y="304"/>
                  </a:moveTo>
                  <a:cubicBezTo>
                    <a:pt x="93" y="304"/>
                    <a:pt x="94" y="304"/>
                    <a:pt x="95" y="304"/>
                  </a:cubicBezTo>
                  <a:cubicBezTo>
                    <a:pt x="94" y="306"/>
                    <a:pt x="94" y="309"/>
                    <a:pt x="94" y="311"/>
                  </a:cubicBezTo>
                  <a:cubicBezTo>
                    <a:pt x="93" y="311"/>
                    <a:pt x="93" y="311"/>
                    <a:pt x="92" y="311"/>
                  </a:cubicBezTo>
                  <a:cubicBezTo>
                    <a:pt x="92" y="309"/>
                    <a:pt x="93" y="306"/>
                    <a:pt x="93" y="304"/>
                  </a:cubicBezTo>
                  <a:close/>
                  <a:moveTo>
                    <a:pt x="142" y="250"/>
                  </a:moveTo>
                  <a:cubicBezTo>
                    <a:pt x="144" y="255"/>
                    <a:pt x="145" y="259"/>
                    <a:pt x="147" y="262"/>
                  </a:cubicBezTo>
                  <a:cubicBezTo>
                    <a:pt x="147" y="262"/>
                    <a:pt x="147" y="262"/>
                    <a:pt x="147" y="263"/>
                  </a:cubicBezTo>
                  <a:cubicBezTo>
                    <a:pt x="145" y="262"/>
                    <a:pt x="143" y="262"/>
                    <a:pt x="140" y="261"/>
                  </a:cubicBezTo>
                  <a:cubicBezTo>
                    <a:pt x="140" y="261"/>
                    <a:pt x="140" y="261"/>
                    <a:pt x="140" y="261"/>
                  </a:cubicBezTo>
                  <a:cubicBezTo>
                    <a:pt x="140" y="257"/>
                    <a:pt x="140" y="253"/>
                    <a:pt x="140" y="250"/>
                  </a:cubicBezTo>
                  <a:cubicBezTo>
                    <a:pt x="141" y="250"/>
                    <a:pt x="141" y="250"/>
                    <a:pt x="142" y="250"/>
                  </a:cubicBezTo>
                  <a:close/>
                  <a:moveTo>
                    <a:pt x="140" y="247"/>
                  </a:moveTo>
                  <a:cubicBezTo>
                    <a:pt x="140" y="247"/>
                    <a:pt x="141" y="246"/>
                    <a:pt x="141" y="246"/>
                  </a:cubicBezTo>
                  <a:cubicBezTo>
                    <a:pt x="141" y="246"/>
                    <a:pt x="141" y="247"/>
                    <a:pt x="141" y="247"/>
                  </a:cubicBezTo>
                  <a:cubicBezTo>
                    <a:pt x="141" y="247"/>
                    <a:pt x="141" y="247"/>
                    <a:pt x="140" y="247"/>
                  </a:cubicBezTo>
                  <a:close/>
                  <a:moveTo>
                    <a:pt x="160" y="235"/>
                  </a:moveTo>
                  <a:cubicBezTo>
                    <a:pt x="162" y="236"/>
                    <a:pt x="164" y="236"/>
                    <a:pt x="167" y="237"/>
                  </a:cubicBezTo>
                  <a:cubicBezTo>
                    <a:pt x="165" y="243"/>
                    <a:pt x="164" y="249"/>
                    <a:pt x="162" y="255"/>
                  </a:cubicBezTo>
                  <a:cubicBezTo>
                    <a:pt x="159" y="254"/>
                    <a:pt x="156" y="253"/>
                    <a:pt x="153" y="252"/>
                  </a:cubicBezTo>
                  <a:cubicBezTo>
                    <a:pt x="153" y="251"/>
                    <a:pt x="153" y="250"/>
                    <a:pt x="153" y="249"/>
                  </a:cubicBezTo>
                  <a:cubicBezTo>
                    <a:pt x="154" y="244"/>
                    <a:pt x="156" y="240"/>
                    <a:pt x="157" y="236"/>
                  </a:cubicBezTo>
                  <a:cubicBezTo>
                    <a:pt x="158" y="235"/>
                    <a:pt x="159" y="235"/>
                    <a:pt x="160" y="235"/>
                  </a:cubicBezTo>
                  <a:close/>
                  <a:moveTo>
                    <a:pt x="176" y="217"/>
                  </a:moveTo>
                  <a:cubicBezTo>
                    <a:pt x="177" y="218"/>
                    <a:pt x="179" y="218"/>
                    <a:pt x="180" y="219"/>
                  </a:cubicBezTo>
                  <a:cubicBezTo>
                    <a:pt x="180" y="220"/>
                    <a:pt x="179" y="222"/>
                    <a:pt x="179" y="223"/>
                  </a:cubicBezTo>
                  <a:cubicBezTo>
                    <a:pt x="178" y="224"/>
                    <a:pt x="177" y="224"/>
                    <a:pt x="176" y="225"/>
                  </a:cubicBezTo>
                  <a:cubicBezTo>
                    <a:pt x="176" y="222"/>
                    <a:pt x="176" y="220"/>
                    <a:pt x="176" y="217"/>
                  </a:cubicBezTo>
                  <a:close/>
                  <a:moveTo>
                    <a:pt x="196" y="312"/>
                  </a:moveTo>
                  <a:cubicBezTo>
                    <a:pt x="191" y="315"/>
                    <a:pt x="186" y="319"/>
                    <a:pt x="182" y="323"/>
                  </a:cubicBezTo>
                  <a:cubicBezTo>
                    <a:pt x="183" y="317"/>
                    <a:pt x="184" y="310"/>
                    <a:pt x="185" y="304"/>
                  </a:cubicBezTo>
                  <a:cubicBezTo>
                    <a:pt x="190" y="302"/>
                    <a:pt x="194" y="300"/>
                    <a:pt x="199" y="298"/>
                  </a:cubicBezTo>
                  <a:cubicBezTo>
                    <a:pt x="198" y="303"/>
                    <a:pt x="197" y="307"/>
                    <a:pt x="196" y="312"/>
                  </a:cubicBezTo>
                  <a:close/>
                  <a:moveTo>
                    <a:pt x="195" y="317"/>
                  </a:moveTo>
                  <a:cubicBezTo>
                    <a:pt x="195" y="318"/>
                    <a:pt x="195" y="319"/>
                    <a:pt x="195" y="320"/>
                  </a:cubicBezTo>
                  <a:cubicBezTo>
                    <a:pt x="192" y="322"/>
                    <a:pt x="189" y="323"/>
                    <a:pt x="187" y="324"/>
                  </a:cubicBezTo>
                  <a:cubicBezTo>
                    <a:pt x="187" y="324"/>
                    <a:pt x="191" y="320"/>
                    <a:pt x="195" y="317"/>
                  </a:cubicBezTo>
                  <a:close/>
                  <a:moveTo>
                    <a:pt x="182" y="305"/>
                  </a:moveTo>
                  <a:cubicBezTo>
                    <a:pt x="182" y="305"/>
                    <a:pt x="183" y="305"/>
                    <a:pt x="183" y="305"/>
                  </a:cubicBezTo>
                  <a:cubicBezTo>
                    <a:pt x="182" y="310"/>
                    <a:pt x="181" y="315"/>
                    <a:pt x="181" y="320"/>
                  </a:cubicBezTo>
                  <a:cubicBezTo>
                    <a:pt x="181" y="315"/>
                    <a:pt x="182" y="310"/>
                    <a:pt x="182" y="305"/>
                  </a:cubicBezTo>
                  <a:close/>
                  <a:moveTo>
                    <a:pt x="176" y="303"/>
                  </a:moveTo>
                  <a:cubicBezTo>
                    <a:pt x="177" y="293"/>
                    <a:pt x="177" y="283"/>
                    <a:pt x="177" y="273"/>
                  </a:cubicBezTo>
                  <a:cubicBezTo>
                    <a:pt x="178" y="273"/>
                    <a:pt x="179" y="274"/>
                    <a:pt x="180" y="274"/>
                  </a:cubicBezTo>
                  <a:cubicBezTo>
                    <a:pt x="180" y="283"/>
                    <a:pt x="179" y="292"/>
                    <a:pt x="179" y="301"/>
                  </a:cubicBezTo>
                  <a:cubicBezTo>
                    <a:pt x="178" y="302"/>
                    <a:pt x="177" y="302"/>
                    <a:pt x="176" y="303"/>
                  </a:cubicBezTo>
                  <a:close/>
                  <a:moveTo>
                    <a:pt x="175" y="307"/>
                  </a:moveTo>
                  <a:cubicBezTo>
                    <a:pt x="174" y="309"/>
                    <a:pt x="174" y="311"/>
                    <a:pt x="174" y="313"/>
                  </a:cubicBezTo>
                  <a:cubicBezTo>
                    <a:pt x="173" y="312"/>
                    <a:pt x="172" y="311"/>
                    <a:pt x="171" y="310"/>
                  </a:cubicBezTo>
                  <a:cubicBezTo>
                    <a:pt x="171" y="307"/>
                    <a:pt x="172" y="304"/>
                    <a:pt x="172" y="300"/>
                  </a:cubicBezTo>
                  <a:cubicBezTo>
                    <a:pt x="172" y="300"/>
                    <a:pt x="172" y="300"/>
                    <a:pt x="173" y="300"/>
                  </a:cubicBezTo>
                  <a:cubicBezTo>
                    <a:pt x="174" y="300"/>
                    <a:pt x="174" y="298"/>
                    <a:pt x="173" y="298"/>
                  </a:cubicBezTo>
                  <a:cubicBezTo>
                    <a:pt x="172" y="298"/>
                    <a:pt x="172" y="298"/>
                    <a:pt x="172" y="298"/>
                  </a:cubicBezTo>
                  <a:cubicBezTo>
                    <a:pt x="172" y="289"/>
                    <a:pt x="173" y="281"/>
                    <a:pt x="173" y="272"/>
                  </a:cubicBezTo>
                  <a:cubicBezTo>
                    <a:pt x="174" y="272"/>
                    <a:pt x="174" y="273"/>
                    <a:pt x="175" y="273"/>
                  </a:cubicBezTo>
                  <a:cubicBezTo>
                    <a:pt x="175" y="283"/>
                    <a:pt x="175" y="293"/>
                    <a:pt x="175" y="304"/>
                  </a:cubicBezTo>
                  <a:cubicBezTo>
                    <a:pt x="175" y="304"/>
                    <a:pt x="174" y="304"/>
                    <a:pt x="174" y="304"/>
                  </a:cubicBezTo>
                  <a:cubicBezTo>
                    <a:pt x="173" y="305"/>
                    <a:pt x="173" y="307"/>
                    <a:pt x="175" y="307"/>
                  </a:cubicBezTo>
                  <a:close/>
                  <a:moveTo>
                    <a:pt x="167" y="367"/>
                  </a:moveTo>
                  <a:cubicBezTo>
                    <a:pt x="160" y="366"/>
                    <a:pt x="154" y="365"/>
                    <a:pt x="147" y="364"/>
                  </a:cubicBezTo>
                  <a:cubicBezTo>
                    <a:pt x="149" y="359"/>
                    <a:pt x="150" y="355"/>
                    <a:pt x="152" y="350"/>
                  </a:cubicBezTo>
                  <a:cubicBezTo>
                    <a:pt x="157" y="350"/>
                    <a:pt x="162" y="350"/>
                    <a:pt x="168" y="350"/>
                  </a:cubicBezTo>
                  <a:cubicBezTo>
                    <a:pt x="168" y="350"/>
                    <a:pt x="168" y="350"/>
                    <a:pt x="168" y="350"/>
                  </a:cubicBezTo>
                  <a:cubicBezTo>
                    <a:pt x="168" y="353"/>
                    <a:pt x="168" y="356"/>
                    <a:pt x="169" y="360"/>
                  </a:cubicBezTo>
                  <a:cubicBezTo>
                    <a:pt x="168" y="361"/>
                    <a:pt x="167" y="363"/>
                    <a:pt x="166" y="364"/>
                  </a:cubicBezTo>
                  <a:cubicBezTo>
                    <a:pt x="165" y="365"/>
                    <a:pt x="166" y="367"/>
                    <a:pt x="167" y="367"/>
                  </a:cubicBezTo>
                  <a:close/>
                  <a:moveTo>
                    <a:pt x="143" y="381"/>
                  </a:moveTo>
                  <a:cubicBezTo>
                    <a:pt x="143" y="381"/>
                    <a:pt x="143" y="382"/>
                    <a:pt x="143" y="382"/>
                  </a:cubicBezTo>
                  <a:cubicBezTo>
                    <a:pt x="143" y="382"/>
                    <a:pt x="142" y="382"/>
                    <a:pt x="141" y="382"/>
                  </a:cubicBezTo>
                  <a:cubicBezTo>
                    <a:pt x="141" y="381"/>
                    <a:pt x="142" y="381"/>
                    <a:pt x="142" y="380"/>
                  </a:cubicBezTo>
                  <a:cubicBezTo>
                    <a:pt x="142" y="380"/>
                    <a:pt x="143" y="381"/>
                    <a:pt x="143" y="381"/>
                  </a:cubicBezTo>
                  <a:close/>
                  <a:moveTo>
                    <a:pt x="171" y="392"/>
                  </a:moveTo>
                  <a:cubicBezTo>
                    <a:pt x="171" y="392"/>
                    <a:pt x="171" y="392"/>
                    <a:pt x="171" y="392"/>
                  </a:cubicBezTo>
                  <a:cubicBezTo>
                    <a:pt x="171" y="392"/>
                    <a:pt x="171" y="392"/>
                    <a:pt x="171" y="392"/>
                  </a:cubicBezTo>
                  <a:cubicBezTo>
                    <a:pt x="171" y="392"/>
                    <a:pt x="171" y="392"/>
                    <a:pt x="171" y="392"/>
                  </a:cubicBezTo>
                  <a:close/>
                  <a:moveTo>
                    <a:pt x="120" y="368"/>
                  </a:moveTo>
                  <a:cubicBezTo>
                    <a:pt x="122" y="369"/>
                    <a:pt x="123" y="369"/>
                    <a:pt x="125" y="370"/>
                  </a:cubicBezTo>
                  <a:cubicBezTo>
                    <a:pt x="124" y="373"/>
                    <a:pt x="124" y="375"/>
                    <a:pt x="124" y="378"/>
                  </a:cubicBezTo>
                  <a:cubicBezTo>
                    <a:pt x="122" y="378"/>
                    <a:pt x="121" y="377"/>
                    <a:pt x="119" y="377"/>
                  </a:cubicBezTo>
                  <a:cubicBezTo>
                    <a:pt x="119" y="377"/>
                    <a:pt x="119" y="376"/>
                    <a:pt x="119" y="376"/>
                  </a:cubicBezTo>
                  <a:cubicBezTo>
                    <a:pt x="120" y="373"/>
                    <a:pt x="120" y="371"/>
                    <a:pt x="120" y="368"/>
                  </a:cubicBezTo>
                  <a:close/>
                  <a:moveTo>
                    <a:pt x="88" y="375"/>
                  </a:moveTo>
                  <a:cubicBezTo>
                    <a:pt x="88" y="373"/>
                    <a:pt x="89" y="372"/>
                    <a:pt x="89" y="370"/>
                  </a:cubicBezTo>
                  <a:cubicBezTo>
                    <a:pt x="90" y="367"/>
                    <a:pt x="91" y="365"/>
                    <a:pt x="92" y="362"/>
                  </a:cubicBezTo>
                  <a:cubicBezTo>
                    <a:pt x="92" y="362"/>
                    <a:pt x="93" y="362"/>
                    <a:pt x="93" y="362"/>
                  </a:cubicBezTo>
                  <a:cubicBezTo>
                    <a:pt x="92" y="366"/>
                    <a:pt x="90" y="370"/>
                    <a:pt x="89" y="375"/>
                  </a:cubicBezTo>
                  <a:cubicBezTo>
                    <a:pt x="89" y="375"/>
                    <a:pt x="89" y="375"/>
                    <a:pt x="88" y="375"/>
                  </a:cubicBezTo>
                  <a:close/>
                  <a:moveTo>
                    <a:pt x="93" y="314"/>
                  </a:moveTo>
                  <a:cubicBezTo>
                    <a:pt x="93" y="314"/>
                    <a:pt x="94" y="314"/>
                    <a:pt x="94" y="314"/>
                  </a:cubicBezTo>
                  <a:cubicBezTo>
                    <a:pt x="94" y="315"/>
                    <a:pt x="93" y="316"/>
                    <a:pt x="93" y="317"/>
                  </a:cubicBezTo>
                  <a:cubicBezTo>
                    <a:pt x="93" y="316"/>
                    <a:pt x="93" y="315"/>
                    <a:pt x="93" y="314"/>
                  </a:cubicBezTo>
                  <a:close/>
                  <a:moveTo>
                    <a:pt x="95" y="325"/>
                  </a:moveTo>
                  <a:cubicBezTo>
                    <a:pt x="96" y="326"/>
                    <a:pt x="98" y="328"/>
                    <a:pt x="99" y="329"/>
                  </a:cubicBezTo>
                  <a:cubicBezTo>
                    <a:pt x="97" y="337"/>
                    <a:pt x="94" y="346"/>
                    <a:pt x="91" y="354"/>
                  </a:cubicBezTo>
                  <a:cubicBezTo>
                    <a:pt x="93" y="344"/>
                    <a:pt x="94" y="335"/>
                    <a:pt x="95" y="325"/>
                  </a:cubicBezTo>
                  <a:close/>
                  <a:moveTo>
                    <a:pt x="110" y="316"/>
                  </a:moveTo>
                  <a:cubicBezTo>
                    <a:pt x="113" y="317"/>
                    <a:pt x="116" y="318"/>
                    <a:pt x="119" y="318"/>
                  </a:cubicBezTo>
                  <a:cubicBezTo>
                    <a:pt x="118" y="323"/>
                    <a:pt x="118" y="329"/>
                    <a:pt x="117" y="334"/>
                  </a:cubicBezTo>
                  <a:cubicBezTo>
                    <a:pt x="115" y="333"/>
                    <a:pt x="114" y="333"/>
                    <a:pt x="113" y="332"/>
                  </a:cubicBezTo>
                  <a:cubicBezTo>
                    <a:pt x="115" y="328"/>
                    <a:pt x="116" y="325"/>
                    <a:pt x="118" y="321"/>
                  </a:cubicBezTo>
                  <a:cubicBezTo>
                    <a:pt x="119" y="319"/>
                    <a:pt x="117" y="318"/>
                    <a:pt x="116" y="319"/>
                  </a:cubicBezTo>
                  <a:cubicBezTo>
                    <a:pt x="113" y="323"/>
                    <a:pt x="111" y="326"/>
                    <a:pt x="108" y="330"/>
                  </a:cubicBezTo>
                  <a:cubicBezTo>
                    <a:pt x="108" y="330"/>
                    <a:pt x="108" y="330"/>
                    <a:pt x="108" y="330"/>
                  </a:cubicBezTo>
                  <a:cubicBezTo>
                    <a:pt x="108" y="326"/>
                    <a:pt x="109" y="321"/>
                    <a:pt x="110" y="317"/>
                  </a:cubicBezTo>
                  <a:cubicBezTo>
                    <a:pt x="110" y="317"/>
                    <a:pt x="110" y="316"/>
                    <a:pt x="110" y="316"/>
                  </a:cubicBezTo>
                  <a:close/>
                  <a:moveTo>
                    <a:pt x="137" y="266"/>
                  </a:moveTo>
                  <a:cubicBezTo>
                    <a:pt x="137" y="274"/>
                    <a:pt x="138" y="282"/>
                    <a:pt x="137" y="290"/>
                  </a:cubicBezTo>
                  <a:cubicBezTo>
                    <a:pt x="136" y="289"/>
                    <a:pt x="135" y="288"/>
                    <a:pt x="134" y="288"/>
                  </a:cubicBezTo>
                  <a:cubicBezTo>
                    <a:pt x="135" y="280"/>
                    <a:pt x="136" y="273"/>
                    <a:pt x="137" y="266"/>
                  </a:cubicBezTo>
                  <a:cubicBezTo>
                    <a:pt x="137" y="266"/>
                    <a:pt x="137" y="266"/>
                    <a:pt x="137" y="266"/>
                  </a:cubicBezTo>
                  <a:close/>
                  <a:moveTo>
                    <a:pt x="149" y="263"/>
                  </a:moveTo>
                  <a:cubicBezTo>
                    <a:pt x="149" y="263"/>
                    <a:pt x="149" y="263"/>
                    <a:pt x="149" y="263"/>
                  </a:cubicBezTo>
                  <a:cubicBezTo>
                    <a:pt x="149" y="263"/>
                    <a:pt x="149" y="263"/>
                    <a:pt x="149" y="263"/>
                  </a:cubicBezTo>
                  <a:cubicBezTo>
                    <a:pt x="149" y="263"/>
                    <a:pt x="149" y="263"/>
                    <a:pt x="149" y="263"/>
                  </a:cubicBezTo>
                  <a:close/>
                  <a:moveTo>
                    <a:pt x="182" y="274"/>
                  </a:moveTo>
                  <a:cubicBezTo>
                    <a:pt x="184" y="275"/>
                    <a:pt x="187" y="275"/>
                    <a:pt x="189" y="275"/>
                  </a:cubicBezTo>
                  <a:cubicBezTo>
                    <a:pt x="189" y="276"/>
                    <a:pt x="189" y="276"/>
                    <a:pt x="189" y="277"/>
                  </a:cubicBezTo>
                  <a:cubicBezTo>
                    <a:pt x="186" y="279"/>
                    <a:pt x="184" y="280"/>
                    <a:pt x="182" y="282"/>
                  </a:cubicBezTo>
                  <a:cubicBezTo>
                    <a:pt x="182" y="282"/>
                    <a:pt x="182" y="282"/>
                    <a:pt x="182" y="282"/>
                  </a:cubicBezTo>
                  <a:cubicBezTo>
                    <a:pt x="182" y="280"/>
                    <a:pt x="182" y="277"/>
                    <a:pt x="182" y="274"/>
                  </a:cubicBezTo>
                  <a:close/>
                  <a:moveTo>
                    <a:pt x="169" y="298"/>
                  </a:moveTo>
                  <a:cubicBezTo>
                    <a:pt x="168" y="298"/>
                    <a:pt x="168" y="298"/>
                    <a:pt x="167" y="298"/>
                  </a:cubicBezTo>
                  <a:cubicBezTo>
                    <a:pt x="168" y="293"/>
                    <a:pt x="169" y="289"/>
                    <a:pt x="170" y="284"/>
                  </a:cubicBezTo>
                  <a:cubicBezTo>
                    <a:pt x="170" y="289"/>
                    <a:pt x="170" y="293"/>
                    <a:pt x="169" y="298"/>
                  </a:cubicBezTo>
                  <a:close/>
                  <a:moveTo>
                    <a:pt x="141" y="370"/>
                  </a:moveTo>
                  <a:cubicBezTo>
                    <a:pt x="141" y="372"/>
                    <a:pt x="140" y="373"/>
                    <a:pt x="140" y="375"/>
                  </a:cubicBezTo>
                  <a:cubicBezTo>
                    <a:pt x="140" y="375"/>
                    <a:pt x="140" y="375"/>
                    <a:pt x="139" y="374"/>
                  </a:cubicBezTo>
                  <a:cubicBezTo>
                    <a:pt x="140" y="373"/>
                    <a:pt x="140" y="371"/>
                    <a:pt x="140" y="369"/>
                  </a:cubicBezTo>
                  <a:cubicBezTo>
                    <a:pt x="141" y="369"/>
                    <a:pt x="141" y="370"/>
                    <a:pt x="141" y="370"/>
                  </a:cubicBezTo>
                  <a:close/>
                  <a:moveTo>
                    <a:pt x="130" y="363"/>
                  </a:moveTo>
                  <a:cubicBezTo>
                    <a:pt x="130" y="363"/>
                    <a:pt x="130" y="363"/>
                    <a:pt x="130" y="364"/>
                  </a:cubicBezTo>
                  <a:cubicBezTo>
                    <a:pt x="129" y="365"/>
                    <a:pt x="129" y="367"/>
                    <a:pt x="129" y="369"/>
                  </a:cubicBezTo>
                  <a:cubicBezTo>
                    <a:pt x="129" y="369"/>
                    <a:pt x="129" y="369"/>
                    <a:pt x="128" y="368"/>
                  </a:cubicBezTo>
                  <a:cubicBezTo>
                    <a:pt x="129" y="367"/>
                    <a:pt x="129" y="365"/>
                    <a:pt x="130" y="363"/>
                  </a:cubicBezTo>
                  <a:close/>
                  <a:moveTo>
                    <a:pt x="108" y="333"/>
                  </a:moveTo>
                  <a:cubicBezTo>
                    <a:pt x="109" y="334"/>
                    <a:pt x="109" y="334"/>
                    <a:pt x="109" y="334"/>
                  </a:cubicBezTo>
                  <a:cubicBezTo>
                    <a:pt x="109" y="336"/>
                    <a:pt x="108" y="337"/>
                    <a:pt x="107" y="339"/>
                  </a:cubicBezTo>
                  <a:cubicBezTo>
                    <a:pt x="107" y="339"/>
                    <a:pt x="107" y="339"/>
                    <a:pt x="106" y="339"/>
                  </a:cubicBezTo>
                  <a:cubicBezTo>
                    <a:pt x="106" y="338"/>
                    <a:pt x="107" y="336"/>
                    <a:pt x="107" y="335"/>
                  </a:cubicBezTo>
                  <a:cubicBezTo>
                    <a:pt x="107" y="335"/>
                    <a:pt x="108" y="334"/>
                    <a:pt x="108" y="333"/>
                  </a:cubicBezTo>
                  <a:close/>
                  <a:moveTo>
                    <a:pt x="111" y="331"/>
                  </a:moveTo>
                  <a:cubicBezTo>
                    <a:pt x="110" y="331"/>
                    <a:pt x="110" y="331"/>
                    <a:pt x="110" y="331"/>
                  </a:cubicBezTo>
                  <a:cubicBezTo>
                    <a:pt x="111" y="329"/>
                    <a:pt x="113" y="327"/>
                    <a:pt x="113" y="326"/>
                  </a:cubicBezTo>
                  <a:cubicBezTo>
                    <a:pt x="112" y="328"/>
                    <a:pt x="111" y="330"/>
                    <a:pt x="111" y="331"/>
                  </a:cubicBezTo>
                  <a:close/>
                  <a:moveTo>
                    <a:pt x="130" y="369"/>
                  </a:moveTo>
                  <a:cubicBezTo>
                    <a:pt x="130" y="368"/>
                    <a:pt x="131" y="366"/>
                    <a:pt x="131" y="365"/>
                  </a:cubicBezTo>
                  <a:cubicBezTo>
                    <a:pt x="131" y="364"/>
                    <a:pt x="131" y="364"/>
                    <a:pt x="131" y="364"/>
                  </a:cubicBezTo>
                  <a:cubicBezTo>
                    <a:pt x="131" y="364"/>
                    <a:pt x="131" y="364"/>
                    <a:pt x="132" y="364"/>
                  </a:cubicBezTo>
                  <a:cubicBezTo>
                    <a:pt x="131" y="366"/>
                    <a:pt x="131" y="368"/>
                    <a:pt x="131" y="370"/>
                  </a:cubicBezTo>
                  <a:cubicBezTo>
                    <a:pt x="130" y="369"/>
                    <a:pt x="130" y="369"/>
                    <a:pt x="130" y="369"/>
                  </a:cubicBezTo>
                  <a:close/>
                  <a:moveTo>
                    <a:pt x="123" y="342"/>
                  </a:moveTo>
                  <a:cubicBezTo>
                    <a:pt x="126" y="343"/>
                    <a:pt x="130" y="343"/>
                    <a:pt x="134" y="344"/>
                  </a:cubicBezTo>
                  <a:cubicBezTo>
                    <a:pt x="134" y="344"/>
                    <a:pt x="134" y="344"/>
                    <a:pt x="134" y="344"/>
                  </a:cubicBezTo>
                  <a:cubicBezTo>
                    <a:pt x="134" y="344"/>
                    <a:pt x="133" y="344"/>
                    <a:pt x="132" y="345"/>
                  </a:cubicBezTo>
                  <a:cubicBezTo>
                    <a:pt x="132" y="345"/>
                    <a:pt x="132" y="345"/>
                    <a:pt x="132" y="345"/>
                  </a:cubicBezTo>
                  <a:cubicBezTo>
                    <a:pt x="129" y="345"/>
                    <a:pt x="126" y="345"/>
                    <a:pt x="122" y="345"/>
                  </a:cubicBezTo>
                  <a:cubicBezTo>
                    <a:pt x="122" y="344"/>
                    <a:pt x="122" y="343"/>
                    <a:pt x="123" y="342"/>
                  </a:cubicBezTo>
                  <a:close/>
                  <a:moveTo>
                    <a:pt x="120" y="346"/>
                  </a:moveTo>
                  <a:cubicBezTo>
                    <a:pt x="120" y="346"/>
                    <a:pt x="119" y="346"/>
                    <a:pt x="119" y="346"/>
                  </a:cubicBezTo>
                  <a:cubicBezTo>
                    <a:pt x="118" y="346"/>
                    <a:pt x="118" y="346"/>
                    <a:pt x="117" y="346"/>
                  </a:cubicBezTo>
                  <a:cubicBezTo>
                    <a:pt x="117" y="344"/>
                    <a:pt x="118" y="343"/>
                    <a:pt x="118" y="342"/>
                  </a:cubicBezTo>
                  <a:cubicBezTo>
                    <a:pt x="119" y="342"/>
                    <a:pt x="120" y="342"/>
                    <a:pt x="120" y="342"/>
                  </a:cubicBezTo>
                  <a:cubicBezTo>
                    <a:pt x="120" y="343"/>
                    <a:pt x="120" y="344"/>
                    <a:pt x="120" y="346"/>
                  </a:cubicBezTo>
                  <a:close/>
                  <a:moveTo>
                    <a:pt x="152" y="269"/>
                  </a:moveTo>
                  <a:cubicBezTo>
                    <a:pt x="154" y="269"/>
                    <a:pt x="156" y="270"/>
                    <a:pt x="158" y="270"/>
                  </a:cubicBezTo>
                  <a:cubicBezTo>
                    <a:pt x="156" y="279"/>
                    <a:pt x="154" y="287"/>
                    <a:pt x="152" y="296"/>
                  </a:cubicBezTo>
                  <a:cubicBezTo>
                    <a:pt x="152" y="287"/>
                    <a:pt x="152" y="278"/>
                    <a:pt x="152" y="269"/>
                  </a:cubicBezTo>
                  <a:close/>
                  <a:moveTo>
                    <a:pt x="151" y="302"/>
                  </a:moveTo>
                  <a:cubicBezTo>
                    <a:pt x="151" y="302"/>
                    <a:pt x="151" y="302"/>
                    <a:pt x="151" y="302"/>
                  </a:cubicBezTo>
                  <a:cubicBezTo>
                    <a:pt x="150" y="306"/>
                    <a:pt x="149" y="311"/>
                    <a:pt x="148" y="315"/>
                  </a:cubicBezTo>
                  <a:cubicBezTo>
                    <a:pt x="148" y="314"/>
                    <a:pt x="148" y="314"/>
                    <a:pt x="148" y="315"/>
                  </a:cubicBezTo>
                  <a:cubicBezTo>
                    <a:pt x="148" y="317"/>
                    <a:pt x="147" y="319"/>
                    <a:pt x="147" y="321"/>
                  </a:cubicBezTo>
                  <a:cubicBezTo>
                    <a:pt x="147" y="321"/>
                    <a:pt x="147" y="322"/>
                    <a:pt x="147" y="323"/>
                  </a:cubicBezTo>
                  <a:cubicBezTo>
                    <a:pt x="144" y="323"/>
                    <a:pt x="142" y="322"/>
                    <a:pt x="139" y="322"/>
                  </a:cubicBezTo>
                  <a:cubicBezTo>
                    <a:pt x="139" y="320"/>
                    <a:pt x="140" y="318"/>
                    <a:pt x="140" y="316"/>
                  </a:cubicBezTo>
                  <a:cubicBezTo>
                    <a:pt x="140" y="311"/>
                    <a:pt x="140" y="306"/>
                    <a:pt x="140" y="302"/>
                  </a:cubicBezTo>
                  <a:cubicBezTo>
                    <a:pt x="144" y="302"/>
                    <a:pt x="147" y="302"/>
                    <a:pt x="151" y="302"/>
                  </a:cubicBezTo>
                  <a:close/>
                  <a:moveTo>
                    <a:pt x="129" y="321"/>
                  </a:moveTo>
                  <a:cubicBezTo>
                    <a:pt x="130" y="321"/>
                    <a:pt x="131" y="321"/>
                    <a:pt x="132" y="322"/>
                  </a:cubicBezTo>
                  <a:cubicBezTo>
                    <a:pt x="130" y="329"/>
                    <a:pt x="127" y="338"/>
                    <a:pt x="129" y="326"/>
                  </a:cubicBezTo>
                  <a:cubicBezTo>
                    <a:pt x="129" y="324"/>
                    <a:pt x="129" y="322"/>
                    <a:pt x="129" y="321"/>
                  </a:cubicBezTo>
                  <a:close/>
                  <a:moveTo>
                    <a:pt x="133" y="322"/>
                  </a:moveTo>
                  <a:cubicBezTo>
                    <a:pt x="134" y="322"/>
                    <a:pt x="135" y="322"/>
                    <a:pt x="136" y="323"/>
                  </a:cubicBezTo>
                  <a:cubicBezTo>
                    <a:pt x="136" y="328"/>
                    <a:pt x="135" y="333"/>
                    <a:pt x="135" y="338"/>
                  </a:cubicBezTo>
                  <a:cubicBezTo>
                    <a:pt x="132" y="338"/>
                    <a:pt x="130" y="337"/>
                    <a:pt x="127" y="337"/>
                  </a:cubicBezTo>
                  <a:cubicBezTo>
                    <a:pt x="129" y="332"/>
                    <a:pt x="131" y="327"/>
                    <a:pt x="133" y="322"/>
                  </a:cubicBezTo>
                  <a:close/>
                  <a:moveTo>
                    <a:pt x="133" y="321"/>
                  </a:moveTo>
                  <a:cubicBezTo>
                    <a:pt x="134" y="316"/>
                    <a:pt x="136" y="312"/>
                    <a:pt x="137" y="308"/>
                  </a:cubicBezTo>
                  <a:cubicBezTo>
                    <a:pt x="137" y="312"/>
                    <a:pt x="137" y="317"/>
                    <a:pt x="136" y="321"/>
                  </a:cubicBezTo>
                  <a:cubicBezTo>
                    <a:pt x="135" y="321"/>
                    <a:pt x="134" y="321"/>
                    <a:pt x="133" y="321"/>
                  </a:cubicBezTo>
                  <a:close/>
                  <a:moveTo>
                    <a:pt x="143" y="340"/>
                  </a:moveTo>
                  <a:cubicBezTo>
                    <a:pt x="141" y="340"/>
                    <a:pt x="140" y="339"/>
                    <a:pt x="138" y="339"/>
                  </a:cubicBezTo>
                  <a:cubicBezTo>
                    <a:pt x="139" y="335"/>
                    <a:pt x="140" y="331"/>
                    <a:pt x="141" y="328"/>
                  </a:cubicBezTo>
                  <a:cubicBezTo>
                    <a:pt x="142" y="327"/>
                    <a:pt x="140" y="326"/>
                    <a:pt x="140" y="327"/>
                  </a:cubicBezTo>
                  <a:cubicBezTo>
                    <a:pt x="140" y="329"/>
                    <a:pt x="139" y="330"/>
                    <a:pt x="138" y="332"/>
                  </a:cubicBezTo>
                  <a:cubicBezTo>
                    <a:pt x="139" y="329"/>
                    <a:pt x="139" y="326"/>
                    <a:pt x="139" y="323"/>
                  </a:cubicBezTo>
                  <a:cubicBezTo>
                    <a:pt x="142" y="324"/>
                    <a:pt x="144" y="324"/>
                    <a:pt x="146" y="324"/>
                  </a:cubicBezTo>
                  <a:cubicBezTo>
                    <a:pt x="145" y="329"/>
                    <a:pt x="144" y="335"/>
                    <a:pt x="143" y="340"/>
                  </a:cubicBezTo>
                  <a:close/>
                  <a:moveTo>
                    <a:pt x="138" y="342"/>
                  </a:moveTo>
                  <a:cubicBezTo>
                    <a:pt x="139" y="342"/>
                    <a:pt x="141" y="342"/>
                    <a:pt x="143" y="343"/>
                  </a:cubicBezTo>
                  <a:cubicBezTo>
                    <a:pt x="143" y="343"/>
                    <a:pt x="143" y="343"/>
                    <a:pt x="143" y="343"/>
                  </a:cubicBezTo>
                  <a:cubicBezTo>
                    <a:pt x="141" y="343"/>
                    <a:pt x="139" y="342"/>
                    <a:pt x="138" y="342"/>
                  </a:cubicBezTo>
                  <a:cubicBezTo>
                    <a:pt x="138" y="342"/>
                    <a:pt x="138" y="342"/>
                    <a:pt x="138" y="342"/>
                  </a:cubicBezTo>
                  <a:close/>
                  <a:moveTo>
                    <a:pt x="151" y="312"/>
                  </a:moveTo>
                  <a:cubicBezTo>
                    <a:pt x="152" y="316"/>
                    <a:pt x="152" y="319"/>
                    <a:pt x="153" y="323"/>
                  </a:cubicBezTo>
                  <a:cubicBezTo>
                    <a:pt x="152" y="323"/>
                    <a:pt x="150" y="323"/>
                    <a:pt x="149" y="323"/>
                  </a:cubicBezTo>
                  <a:cubicBezTo>
                    <a:pt x="150" y="319"/>
                    <a:pt x="151" y="316"/>
                    <a:pt x="151" y="312"/>
                  </a:cubicBezTo>
                  <a:close/>
                  <a:moveTo>
                    <a:pt x="137" y="305"/>
                  </a:moveTo>
                  <a:cubicBezTo>
                    <a:pt x="136" y="308"/>
                    <a:pt x="135" y="312"/>
                    <a:pt x="134" y="316"/>
                  </a:cubicBezTo>
                  <a:cubicBezTo>
                    <a:pt x="134" y="316"/>
                    <a:pt x="133" y="318"/>
                    <a:pt x="132" y="320"/>
                  </a:cubicBezTo>
                  <a:cubicBezTo>
                    <a:pt x="131" y="320"/>
                    <a:pt x="130" y="320"/>
                    <a:pt x="129" y="320"/>
                  </a:cubicBezTo>
                  <a:cubicBezTo>
                    <a:pt x="130" y="314"/>
                    <a:pt x="131" y="307"/>
                    <a:pt x="132" y="301"/>
                  </a:cubicBezTo>
                  <a:cubicBezTo>
                    <a:pt x="134" y="302"/>
                    <a:pt x="135" y="302"/>
                    <a:pt x="137" y="302"/>
                  </a:cubicBezTo>
                  <a:cubicBezTo>
                    <a:pt x="137" y="303"/>
                    <a:pt x="137" y="304"/>
                    <a:pt x="137" y="305"/>
                  </a:cubicBezTo>
                  <a:close/>
                  <a:moveTo>
                    <a:pt x="128" y="319"/>
                  </a:moveTo>
                  <a:cubicBezTo>
                    <a:pt x="127" y="319"/>
                    <a:pt x="126" y="319"/>
                    <a:pt x="124" y="318"/>
                  </a:cubicBezTo>
                  <a:cubicBezTo>
                    <a:pt x="125" y="313"/>
                    <a:pt x="125" y="307"/>
                    <a:pt x="125" y="301"/>
                  </a:cubicBezTo>
                  <a:cubicBezTo>
                    <a:pt x="127" y="301"/>
                    <a:pt x="129" y="301"/>
                    <a:pt x="131" y="301"/>
                  </a:cubicBezTo>
                  <a:cubicBezTo>
                    <a:pt x="130" y="307"/>
                    <a:pt x="129" y="313"/>
                    <a:pt x="128" y="319"/>
                  </a:cubicBezTo>
                  <a:close/>
                  <a:moveTo>
                    <a:pt x="128" y="321"/>
                  </a:moveTo>
                  <a:cubicBezTo>
                    <a:pt x="127" y="326"/>
                    <a:pt x="127" y="331"/>
                    <a:pt x="126" y="336"/>
                  </a:cubicBezTo>
                  <a:cubicBezTo>
                    <a:pt x="125" y="336"/>
                    <a:pt x="124" y="336"/>
                    <a:pt x="124" y="336"/>
                  </a:cubicBezTo>
                  <a:cubicBezTo>
                    <a:pt x="123" y="336"/>
                    <a:pt x="123" y="336"/>
                    <a:pt x="123" y="336"/>
                  </a:cubicBezTo>
                  <a:cubicBezTo>
                    <a:pt x="124" y="330"/>
                    <a:pt x="124" y="325"/>
                    <a:pt x="124" y="320"/>
                  </a:cubicBezTo>
                  <a:cubicBezTo>
                    <a:pt x="126" y="320"/>
                    <a:pt x="127" y="320"/>
                    <a:pt x="128" y="321"/>
                  </a:cubicBezTo>
                  <a:close/>
                  <a:moveTo>
                    <a:pt x="128" y="340"/>
                  </a:moveTo>
                  <a:cubicBezTo>
                    <a:pt x="130" y="340"/>
                    <a:pt x="132" y="341"/>
                    <a:pt x="135" y="341"/>
                  </a:cubicBezTo>
                  <a:cubicBezTo>
                    <a:pt x="135" y="341"/>
                    <a:pt x="135" y="342"/>
                    <a:pt x="134" y="342"/>
                  </a:cubicBezTo>
                  <a:cubicBezTo>
                    <a:pt x="131" y="341"/>
                    <a:pt x="127" y="341"/>
                    <a:pt x="123" y="340"/>
                  </a:cubicBezTo>
                  <a:cubicBezTo>
                    <a:pt x="123" y="340"/>
                    <a:pt x="123" y="339"/>
                    <a:pt x="123" y="338"/>
                  </a:cubicBezTo>
                  <a:cubicBezTo>
                    <a:pt x="125" y="339"/>
                    <a:pt x="126" y="339"/>
                    <a:pt x="128" y="340"/>
                  </a:cubicBezTo>
                  <a:close/>
                  <a:moveTo>
                    <a:pt x="132" y="361"/>
                  </a:moveTo>
                  <a:cubicBezTo>
                    <a:pt x="132" y="361"/>
                    <a:pt x="132" y="361"/>
                    <a:pt x="132" y="361"/>
                  </a:cubicBezTo>
                  <a:cubicBezTo>
                    <a:pt x="132" y="360"/>
                    <a:pt x="132" y="360"/>
                    <a:pt x="132" y="359"/>
                  </a:cubicBezTo>
                  <a:cubicBezTo>
                    <a:pt x="132" y="360"/>
                    <a:pt x="132" y="360"/>
                    <a:pt x="132" y="361"/>
                  </a:cubicBezTo>
                  <a:close/>
                  <a:moveTo>
                    <a:pt x="136" y="355"/>
                  </a:moveTo>
                  <a:cubicBezTo>
                    <a:pt x="136" y="356"/>
                    <a:pt x="137" y="357"/>
                    <a:pt x="137" y="359"/>
                  </a:cubicBezTo>
                  <a:cubicBezTo>
                    <a:pt x="138" y="360"/>
                    <a:pt x="138" y="361"/>
                    <a:pt x="139" y="363"/>
                  </a:cubicBezTo>
                  <a:cubicBezTo>
                    <a:pt x="137" y="362"/>
                    <a:pt x="136" y="362"/>
                    <a:pt x="135" y="362"/>
                  </a:cubicBezTo>
                  <a:cubicBezTo>
                    <a:pt x="135" y="360"/>
                    <a:pt x="136" y="357"/>
                    <a:pt x="136" y="355"/>
                  </a:cubicBezTo>
                  <a:close/>
                  <a:moveTo>
                    <a:pt x="137" y="350"/>
                  </a:moveTo>
                  <a:cubicBezTo>
                    <a:pt x="138" y="350"/>
                    <a:pt x="140" y="350"/>
                    <a:pt x="141" y="350"/>
                  </a:cubicBezTo>
                  <a:cubicBezTo>
                    <a:pt x="141" y="353"/>
                    <a:pt x="140" y="355"/>
                    <a:pt x="140" y="358"/>
                  </a:cubicBezTo>
                  <a:cubicBezTo>
                    <a:pt x="139" y="355"/>
                    <a:pt x="138" y="353"/>
                    <a:pt x="137" y="350"/>
                  </a:cubicBezTo>
                  <a:close/>
                  <a:moveTo>
                    <a:pt x="137" y="345"/>
                  </a:moveTo>
                  <a:cubicBezTo>
                    <a:pt x="137" y="345"/>
                    <a:pt x="137" y="344"/>
                    <a:pt x="137" y="344"/>
                  </a:cubicBezTo>
                  <a:cubicBezTo>
                    <a:pt x="139" y="344"/>
                    <a:pt x="141" y="344"/>
                    <a:pt x="142" y="344"/>
                  </a:cubicBezTo>
                  <a:cubicBezTo>
                    <a:pt x="142" y="345"/>
                    <a:pt x="142" y="345"/>
                    <a:pt x="142" y="345"/>
                  </a:cubicBezTo>
                  <a:cubicBezTo>
                    <a:pt x="140" y="345"/>
                    <a:pt x="139" y="345"/>
                    <a:pt x="137" y="345"/>
                  </a:cubicBezTo>
                  <a:close/>
                  <a:moveTo>
                    <a:pt x="145" y="343"/>
                  </a:moveTo>
                  <a:cubicBezTo>
                    <a:pt x="146" y="343"/>
                    <a:pt x="147" y="343"/>
                    <a:pt x="148" y="344"/>
                  </a:cubicBezTo>
                  <a:cubicBezTo>
                    <a:pt x="147" y="343"/>
                    <a:pt x="146" y="343"/>
                    <a:pt x="145" y="343"/>
                  </a:cubicBezTo>
                  <a:cubicBezTo>
                    <a:pt x="145" y="343"/>
                    <a:pt x="145" y="343"/>
                    <a:pt x="145" y="343"/>
                  </a:cubicBezTo>
                  <a:close/>
                  <a:moveTo>
                    <a:pt x="146" y="340"/>
                  </a:moveTo>
                  <a:cubicBezTo>
                    <a:pt x="147" y="335"/>
                    <a:pt x="148" y="330"/>
                    <a:pt x="149" y="324"/>
                  </a:cubicBezTo>
                  <a:cubicBezTo>
                    <a:pt x="150" y="325"/>
                    <a:pt x="152" y="325"/>
                    <a:pt x="153" y="325"/>
                  </a:cubicBezTo>
                  <a:cubicBezTo>
                    <a:pt x="153" y="327"/>
                    <a:pt x="154" y="330"/>
                    <a:pt x="154" y="333"/>
                  </a:cubicBezTo>
                  <a:cubicBezTo>
                    <a:pt x="153" y="336"/>
                    <a:pt x="153" y="339"/>
                    <a:pt x="152" y="341"/>
                  </a:cubicBezTo>
                  <a:cubicBezTo>
                    <a:pt x="150" y="341"/>
                    <a:pt x="148" y="341"/>
                    <a:pt x="146" y="340"/>
                  </a:cubicBezTo>
                  <a:close/>
                  <a:moveTo>
                    <a:pt x="154" y="325"/>
                  </a:moveTo>
                  <a:cubicBezTo>
                    <a:pt x="155" y="325"/>
                    <a:pt x="156" y="325"/>
                    <a:pt x="157" y="324"/>
                  </a:cubicBezTo>
                  <a:cubicBezTo>
                    <a:pt x="156" y="326"/>
                    <a:pt x="156" y="328"/>
                    <a:pt x="155" y="330"/>
                  </a:cubicBezTo>
                  <a:cubicBezTo>
                    <a:pt x="155" y="328"/>
                    <a:pt x="154" y="326"/>
                    <a:pt x="154" y="325"/>
                  </a:cubicBezTo>
                  <a:close/>
                  <a:moveTo>
                    <a:pt x="154" y="323"/>
                  </a:moveTo>
                  <a:cubicBezTo>
                    <a:pt x="153" y="317"/>
                    <a:pt x="153" y="312"/>
                    <a:pt x="153" y="306"/>
                  </a:cubicBezTo>
                  <a:cubicBezTo>
                    <a:pt x="153" y="305"/>
                    <a:pt x="153" y="304"/>
                    <a:pt x="153" y="302"/>
                  </a:cubicBezTo>
                  <a:cubicBezTo>
                    <a:pt x="156" y="304"/>
                    <a:pt x="159" y="306"/>
                    <a:pt x="161" y="308"/>
                  </a:cubicBezTo>
                  <a:cubicBezTo>
                    <a:pt x="160" y="313"/>
                    <a:pt x="159" y="318"/>
                    <a:pt x="157" y="323"/>
                  </a:cubicBezTo>
                  <a:cubicBezTo>
                    <a:pt x="156" y="323"/>
                    <a:pt x="155" y="323"/>
                    <a:pt x="154" y="323"/>
                  </a:cubicBezTo>
                  <a:close/>
                  <a:moveTo>
                    <a:pt x="158" y="301"/>
                  </a:moveTo>
                  <a:cubicBezTo>
                    <a:pt x="160" y="301"/>
                    <a:pt x="161" y="301"/>
                    <a:pt x="163" y="301"/>
                  </a:cubicBezTo>
                  <a:cubicBezTo>
                    <a:pt x="163" y="302"/>
                    <a:pt x="163" y="303"/>
                    <a:pt x="162" y="304"/>
                  </a:cubicBezTo>
                  <a:cubicBezTo>
                    <a:pt x="161" y="303"/>
                    <a:pt x="159" y="302"/>
                    <a:pt x="158" y="301"/>
                  </a:cubicBezTo>
                  <a:close/>
                  <a:moveTo>
                    <a:pt x="164" y="298"/>
                  </a:moveTo>
                  <a:cubicBezTo>
                    <a:pt x="161" y="298"/>
                    <a:pt x="158" y="298"/>
                    <a:pt x="154" y="298"/>
                  </a:cubicBezTo>
                  <a:cubicBezTo>
                    <a:pt x="156" y="289"/>
                    <a:pt x="159" y="280"/>
                    <a:pt x="161" y="270"/>
                  </a:cubicBezTo>
                  <a:cubicBezTo>
                    <a:pt x="163" y="271"/>
                    <a:pt x="164" y="271"/>
                    <a:pt x="166" y="271"/>
                  </a:cubicBezTo>
                  <a:cubicBezTo>
                    <a:pt x="165" y="280"/>
                    <a:pt x="165" y="289"/>
                    <a:pt x="164" y="297"/>
                  </a:cubicBezTo>
                  <a:cubicBezTo>
                    <a:pt x="164" y="298"/>
                    <a:pt x="164" y="298"/>
                    <a:pt x="164" y="298"/>
                  </a:cubicBezTo>
                  <a:close/>
                  <a:moveTo>
                    <a:pt x="174" y="267"/>
                  </a:moveTo>
                  <a:cubicBezTo>
                    <a:pt x="174" y="266"/>
                    <a:pt x="174" y="265"/>
                    <a:pt x="175" y="263"/>
                  </a:cubicBezTo>
                  <a:cubicBezTo>
                    <a:pt x="175" y="265"/>
                    <a:pt x="175" y="266"/>
                    <a:pt x="175" y="267"/>
                  </a:cubicBezTo>
                  <a:cubicBezTo>
                    <a:pt x="174" y="267"/>
                    <a:pt x="174" y="267"/>
                    <a:pt x="174" y="267"/>
                  </a:cubicBezTo>
                  <a:close/>
                  <a:moveTo>
                    <a:pt x="168" y="263"/>
                  </a:moveTo>
                  <a:cubicBezTo>
                    <a:pt x="169" y="263"/>
                    <a:pt x="170" y="263"/>
                    <a:pt x="171" y="262"/>
                  </a:cubicBezTo>
                  <a:cubicBezTo>
                    <a:pt x="171" y="264"/>
                    <a:pt x="171" y="265"/>
                    <a:pt x="171" y="267"/>
                  </a:cubicBezTo>
                  <a:cubicBezTo>
                    <a:pt x="170" y="267"/>
                    <a:pt x="169" y="266"/>
                    <a:pt x="168" y="266"/>
                  </a:cubicBezTo>
                  <a:cubicBezTo>
                    <a:pt x="168" y="265"/>
                    <a:pt x="168" y="264"/>
                    <a:pt x="168" y="263"/>
                  </a:cubicBezTo>
                  <a:close/>
                  <a:moveTo>
                    <a:pt x="151" y="269"/>
                  </a:moveTo>
                  <a:cubicBezTo>
                    <a:pt x="150" y="278"/>
                    <a:pt x="150" y="288"/>
                    <a:pt x="151" y="297"/>
                  </a:cubicBezTo>
                  <a:cubicBezTo>
                    <a:pt x="149" y="297"/>
                    <a:pt x="148" y="296"/>
                    <a:pt x="147" y="295"/>
                  </a:cubicBezTo>
                  <a:cubicBezTo>
                    <a:pt x="145" y="294"/>
                    <a:pt x="143" y="293"/>
                    <a:pt x="142" y="292"/>
                  </a:cubicBezTo>
                  <a:cubicBezTo>
                    <a:pt x="144" y="284"/>
                    <a:pt x="146" y="276"/>
                    <a:pt x="148" y="268"/>
                  </a:cubicBezTo>
                  <a:cubicBezTo>
                    <a:pt x="149" y="268"/>
                    <a:pt x="150" y="269"/>
                    <a:pt x="151" y="269"/>
                  </a:cubicBezTo>
                  <a:close/>
                  <a:moveTo>
                    <a:pt x="146" y="298"/>
                  </a:moveTo>
                  <a:cubicBezTo>
                    <a:pt x="144" y="298"/>
                    <a:pt x="142" y="298"/>
                    <a:pt x="140" y="298"/>
                  </a:cubicBezTo>
                  <a:cubicBezTo>
                    <a:pt x="140" y="297"/>
                    <a:pt x="140" y="297"/>
                    <a:pt x="140" y="297"/>
                  </a:cubicBezTo>
                  <a:cubicBezTo>
                    <a:pt x="140" y="296"/>
                    <a:pt x="141" y="296"/>
                    <a:pt x="141" y="295"/>
                  </a:cubicBezTo>
                  <a:cubicBezTo>
                    <a:pt x="142" y="296"/>
                    <a:pt x="144" y="297"/>
                    <a:pt x="146" y="298"/>
                  </a:cubicBezTo>
                  <a:close/>
                  <a:moveTo>
                    <a:pt x="137" y="297"/>
                  </a:moveTo>
                  <a:cubicBezTo>
                    <a:pt x="136" y="297"/>
                    <a:pt x="134" y="297"/>
                    <a:pt x="133" y="297"/>
                  </a:cubicBezTo>
                  <a:cubicBezTo>
                    <a:pt x="133" y="295"/>
                    <a:pt x="133" y="293"/>
                    <a:pt x="133" y="292"/>
                  </a:cubicBezTo>
                  <a:cubicBezTo>
                    <a:pt x="133" y="291"/>
                    <a:pt x="133" y="291"/>
                    <a:pt x="133" y="291"/>
                  </a:cubicBezTo>
                  <a:cubicBezTo>
                    <a:pt x="134" y="291"/>
                    <a:pt x="134" y="291"/>
                    <a:pt x="135" y="292"/>
                  </a:cubicBezTo>
                  <a:cubicBezTo>
                    <a:pt x="135" y="292"/>
                    <a:pt x="136" y="292"/>
                    <a:pt x="137" y="293"/>
                  </a:cubicBezTo>
                  <a:cubicBezTo>
                    <a:pt x="137" y="294"/>
                    <a:pt x="137" y="296"/>
                    <a:pt x="137" y="297"/>
                  </a:cubicBezTo>
                  <a:close/>
                  <a:moveTo>
                    <a:pt x="131" y="297"/>
                  </a:moveTo>
                  <a:cubicBezTo>
                    <a:pt x="129" y="296"/>
                    <a:pt x="127" y="296"/>
                    <a:pt x="125" y="296"/>
                  </a:cubicBezTo>
                  <a:cubicBezTo>
                    <a:pt x="125" y="293"/>
                    <a:pt x="125" y="289"/>
                    <a:pt x="125" y="286"/>
                  </a:cubicBezTo>
                  <a:cubicBezTo>
                    <a:pt x="125" y="286"/>
                    <a:pt x="125" y="285"/>
                    <a:pt x="125" y="285"/>
                  </a:cubicBezTo>
                  <a:cubicBezTo>
                    <a:pt x="128" y="287"/>
                    <a:pt x="130" y="288"/>
                    <a:pt x="132" y="290"/>
                  </a:cubicBezTo>
                  <a:cubicBezTo>
                    <a:pt x="132" y="292"/>
                    <a:pt x="132" y="294"/>
                    <a:pt x="131" y="297"/>
                  </a:cubicBezTo>
                  <a:close/>
                  <a:moveTo>
                    <a:pt x="123" y="301"/>
                  </a:moveTo>
                  <a:cubicBezTo>
                    <a:pt x="123" y="307"/>
                    <a:pt x="123" y="312"/>
                    <a:pt x="123" y="318"/>
                  </a:cubicBezTo>
                  <a:cubicBezTo>
                    <a:pt x="122" y="318"/>
                    <a:pt x="122" y="317"/>
                    <a:pt x="121" y="317"/>
                  </a:cubicBezTo>
                  <a:cubicBezTo>
                    <a:pt x="122" y="312"/>
                    <a:pt x="123" y="306"/>
                    <a:pt x="123" y="301"/>
                  </a:cubicBezTo>
                  <a:cubicBezTo>
                    <a:pt x="123" y="301"/>
                    <a:pt x="123" y="301"/>
                    <a:pt x="123" y="301"/>
                  </a:cubicBezTo>
                  <a:close/>
                  <a:moveTo>
                    <a:pt x="122" y="319"/>
                  </a:moveTo>
                  <a:cubicBezTo>
                    <a:pt x="122" y="324"/>
                    <a:pt x="122" y="330"/>
                    <a:pt x="121" y="335"/>
                  </a:cubicBezTo>
                  <a:cubicBezTo>
                    <a:pt x="120" y="335"/>
                    <a:pt x="120" y="335"/>
                    <a:pt x="119" y="335"/>
                  </a:cubicBezTo>
                  <a:cubicBezTo>
                    <a:pt x="120" y="329"/>
                    <a:pt x="121" y="324"/>
                    <a:pt x="121" y="319"/>
                  </a:cubicBezTo>
                  <a:cubicBezTo>
                    <a:pt x="122" y="319"/>
                    <a:pt x="122" y="319"/>
                    <a:pt x="122" y="319"/>
                  </a:cubicBezTo>
                  <a:close/>
                  <a:moveTo>
                    <a:pt x="121" y="338"/>
                  </a:moveTo>
                  <a:cubicBezTo>
                    <a:pt x="121" y="339"/>
                    <a:pt x="121" y="339"/>
                    <a:pt x="121" y="340"/>
                  </a:cubicBezTo>
                  <a:cubicBezTo>
                    <a:pt x="120" y="340"/>
                    <a:pt x="119" y="340"/>
                    <a:pt x="118" y="340"/>
                  </a:cubicBezTo>
                  <a:cubicBezTo>
                    <a:pt x="118" y="339"/>
                    <a:pt x="119" y="338"/>
                    <a:pt x="119" y="337"/>
                  </a:cubicBezTo>
                  <a:cubicBezTo>
                    <a:pt x="119" y="337"/>
                    <a:pt x="120" y="338"/>
                    <a:pt x="121" y="338"/>
                  </a:cubicBezTo>
                  <a:close/>
                  <a:moveTo>
                    <a:pt x="116" y="340"/>
                  </a:moveTo>
                  <a:cubicBezTo>
                    <a:pt x="114" y="339"/>
                    <a:pt x="112" y="339"/>
                    <a:pt x="110" y="339"/>
                  </a:cubicBezTo>
                  <a:cubicBezTo>
                    <a:pt x="111" y="338"/>
                    <a:pt x="111" y="336"/>
                    <a:pt x="112" y="335"/>
                  </a:cubicBezTo>
                  <a:cubicBezTo>
                    <a:pt x="113" y="335"/>
                    <a:pt x="115" y="336"/>
                    <a:pt x="116" y="336"/>
                  </a:cubicBezTo>
                  <a:cubicBezTo>
                    <a:pt x="116" y="338"/>
                    <a:pt x="116" y="339"/>
                    <a:pt x="116" y="340"/>
                  </a:cubicBezTo>
                  <a:close/>
                  <a:moveTo>
                    <a:pt x="99" y="342"/>
                  </a:moveTo>
                  <a:cubicBezTo>
                    <a:pt x="99" y="343"/>
                    <a:pt x="99" y="344"/>
                    <a:pt x="98" y="345"/>
                  </a:cubicBezTo>
                  <a:cubicBezTo>
                    <a:pt x="98" y="345"/>
                    <a:pt x="98" y="346"/>
                    <a:pt x="97" y="346"/>
                  </a:cubicBezTo>
                  <a:cubicBezTo>
                    <a:pt x="98" y="344"/>
                    <a:pt x="99" y="342"/>
                    <a:pt x="99" y="340"/>
                  </a:cubicBezTo>
                  <a:cubicBezTo>
                    <a:pt x="99" y="340"/>
                    <a:pt x="99" y="341"/>
                    <a:pt x="99" y="342"/>
                  </a:cubicBezTo>
                  <a:close/>
                  <a:moveTo>
                    <a:pt x="101" y="346"/>
                  </a:moveTo>
                  <a:cubicBezTo>
                    <a:pt x="101" y="345"/>
                    <a:pt x="101" y="344"/>
                    <a:pt x="101" y="344"/>
                  </a:cubicBezTo>
                  <a:cubicBezTo>
                    <a:pt x="102" y="343"/>
                    <a:pt x="102" y="343"/>
                    <a:pt x="102" y="342"/>
                  </a:cubicBezTo>
                  <a:cubicBezTo>
                    <a:pt x="103" y="343"/>
                    <a:pt x="103" y="344"/>
                    <a:pt x="103" y="345"/>
                  </a:cubicBezTo>
                  <a:cubicBezTo>
                    <a:pt x="103" y="346"/>
                    <a:pt x="103" y="346"/>
                    <a:pt x="103" y="347"/>
                  </a:cubicBezTo>
                  <a:cubicBezTo>
                    <a:pt x="102" y="347"/>
                    <a:pt x="101" y="347"/>
                    <a:pt x="101" y="347"/>
                  </a:cubicBezTo>
                  <a:cubicBezTo>
                    <a:pt x="101" y="347"/>
                    <a:pt x="101" y="346"/>
                    <a:pt x="101" y="346"/>
                  </a:cubicBezTo>
                  <a:close/>
                  <a:moveTo>
                    <a:pt x="108" y="344"/>
                  </a:moveTo>
                  <a:cubicBezTo>
                    <a:pt x="108" y="344"/>
                    <a:pt x="109" y="343"/>
                    <a:pt x="109" y="342"/>
                  </a:cubicBezTo>
                  <a:cubicBezTo>
                    <a:pt x="109" y="342"/>
                    <a:pt x="110" y="342"/>
                    <a:pt x="110" y="342"/>
                  </a:cubicBezTo>
                  <a:cubicBezTo>
                    <a:pt x="112" y="342"/>
                    <a:pt x="114" y="342"/>
                    <a:pt x="115" y="342"/>
                  </a:cubicBezTo>
                  <a:cubicBezTo>
                    <a:pt x="115" y="343"/>
                    <a:pt x="115" y="344"/>
                    <a:pt x="115" y="346"/>
                  </a:cubicBezTo>
                  <a:cubicBezTo>
                    <a:pt x="113" y="346"/>
                    <a:pt x="111" y="346"/>
                    <a:pt x="109" y="346"/>
                  </a:cubicBezTo>
                  <a:cubicBezTo>
                    <a:pt x="108" y="345"/>
                    <a:pt x="108" y="345"/>
                    <a:pt x="108" y="344"/>
                  </a:cubicBezTo>
                  <a:close/>
                  <a:moveTo>
                    <a:pt x="114" y="351"/>
                  </a:moveTo>
                  <a:cubicBezTo>
                    <a:pt x="114" y="351"/>
                    <a:pt x="113" y="351"/>
                    <a:pt x="113" y="352"/>
                  </a:cubicBezTo>
                  <a:cubicBezTo>
                    <a:pt x="113" y="351"/>
                    <a:pt x="113" y="351"/>
                    <a:pt x="112" y="351"/>
                  </a:cubicBezTo>
                  <a:cubicBezTo>
                    <a:pt x="113" y="351"/>
                    <a:pt x="113" y="351"/>
                    <a:pt x="114" y="351"/>
                  </a:cubicBezTo>
                  <a:close/>
                  <a:moveTo>
                    <a:pt x="116" y="351"/>
                  </a:moveTo>
                  <a:cubicBezTo>
                    <a:pt x="117" y="351"/>
                    <a:pt x="119" y="351"/>
                    <a:pt x="120" y="351"/>
                  </a:cubicBezTo>
                  <a:cubicBezTo>
                    <a:pt x="119" y="353"/>
                    <a:pt x="119" y="354"/>
                    <a:pt x="119" y="356"/>
                  </a:cubicBezTo>
                  <a:cubicBezTo>
                    <a:pt x="119" y="356"/>
                    <a:pt x="118" y="356"/>
                    <a:pt x="118" y="356"/>
                  </a:cubicBezTo>
                  <a:cubicBezTo>
                    <a:pt x="118" y="356"/>
                    <a:pt x="117" y="355"/>
                    <a:pt x="116" y="354"/>
                  </a:cubicBezTo>
                  <a:cubicBezTo>
                    <a:pt x="116" y="353"/>
                    <a:pt x="116" y="352"/>
                    <a:pt x="116" y="351"/>
                  </a:cubicBezTo>
                  <a:close/>
                  <a:moveTo>
                    <a:pt x="122" y="351"/>
                  </a:moveTo>
                  <a:cubicBezTo>
                    <a:pt x="123" y="351"/>
                    <a:pt x="125" y="351"/>
                    <a:pt x="126" y="351"/>
                  </a:cubicBezTo>
                  <a:cubicBezTo>
                    <a:pt x="127" y="350"/>
                    <a:pt x="129" y="350"/>
                    <a:pt x="130" y="350"/>
                  </a:cubicBezTo>
                  <a:cubicBezTo>
                    <a:pt x="129" y="353"/>
                    <a:pt x="128" y="357"/>
                    <a:pt x="127" y="360"/>
                  </a:cubicBezTo>
                  <a:cubicBezTo>
                    <a:pt x="125" y="359"/>
                    <a:pt x="123" y="358"/>
                    <a:pt x="121" y="357"/>
                  </a:cubicBezTo>
                  <a:cubicBezTo>
                    <a:pt x="121" y="355"/>
                    <a:pt x="122" y="353"/>
                    <a:pt x="122" y="351"/>
                  </a:cubicBezTo>
                  <a:close/>
                  <a:moveTo>
                    <a:pt x="133" y="352"/>
                  </a:moveTo>
                  <a:cubicBezTo>
                    <a:pt x="132" y="355"/>
                    <a:pt x="131" y="358"/>
                    <a:pt x="130" y="361"/>
                  </a:cubicBezTo>
                  <a:cubicBezTo>
                    <a:pt x="130" y="361"/>
                    <a:pt x="130" y="361"/>
                    <a:pt x="130" y="361"/>
                  </a:cubicBezTo>
                  <a:cubicBezTo>
                    <a:pt x="131" y="357"/>
                    <a:pt x="131" y="353"/>
                    <a:pt x="133" y="352"/>
                  </a:cubicBezTo>
                  <a:close/>
                  <a:moveTo>
                    <a:pt x="129" y="373"/>
                  </a:moveTo>
                  <a:cubicBezTo>
                    <a:pt x="130" y="373"/>
                    <a:pt x="130" y="373"/>
                    <a:pt x="130" y="373"/>
                  </a:cubicBezTo>
                  <a:cubicBezTo>
                    <a:pt x="130" y="375"/>
                    <a:pt x="129" y="377"/>
                    <a:pt x="129" y="379"/>
                  </a:cubicBezTo>
                  <a:cubicBezTo>
                    <a:pt x="129" y="379"/>
                    <a:pt x="129" y="379"/>
                    <a:pt x="128" y="379"/>
                  </a:cubicBezTo>
                  <a:cubicBezTo>
                    <a:pt x="129" y="377"/>
                    <a:pt x="129" y="375"/>
                    <a:pt x="129" y="373"/>
                  </a:cubicBezTo>
                  <a:close/>
                  <a:moveTo>
                    <a:pt x="132" y="380"/>
                  </a:moveTo>
                  <a:cubicBezTo>
                    <a:pt x="132" y="378"/>
                    <a:pt x="132" y="376"/>
                    <a:pt x="133" y="374"/>
                  </a:cubicBezTo>
                  <a:cubicBezTo>
                    <a:pt x="134" y="375"/>
                    <a:pt x="135" y="376"/>
                    <a:pt x="136" y="377"/>
                  </a:cubicBezTo>
                  <a:cubicBezTo>
                    <a:pt x="136" y="378"/>
                    <a:pt x="136" y="379"/>
                    <a:pt x="136" y="380"/>
                  </a:cubicBezTo>
                  <a:cubicBezTo>
                    <a:pt x="134" y="380"/>
                    <a:pt x="133" y="380"/>
                    <a:pt x="132" y="380"/>
                  </a:cubicBezTo>
                  <a:close/>
                  <a:moveTo>
                    <a:pt x="133" y="371"/>
                  </a:moveTo>
                  <a:cubicBezTo>
                    <a:pt x="134" y="369"/>
                    <a:pt x="134" y="367"/>
                    <a:pt x="134" y="365"/>
                  </a:cubicBezTo>
                  <a:cubicBezTo>
                    <a:pt x="136" y="365"/>
                    <a:pt x="137" y="365"/>
                    <a:pt x="138" y="366"/>
                  </a:cubicBezTo>
                  <a:cubicBezTo>
                    <a:pt x="138" y="368"/>
                    <a:pt x="137" y="371"/>
                    <a:pt x="137" y="373"/>
                  </a:cubicBezTo>
                  <a:cubicBezTo>
                    <a:pt x="136" y="372"/>
                    <a:pt x="135" y="372"/>
                    <a:pt x="133" y="371"/>
                  </a:cubicBezTo>
                  <a:close/>
                  <a:moveTo>
                    <a:pt x="145" y="345"/>
                  </a:moveTo>
                  <a:cubicBezTo>
                    <a:pt x="147" y="345"/>
                    <a:pt x="149" y="345"/>
                    <a:pt x="151" y="345"/>
                  </a:cubicBezTo>
                  <a:cubicBezTo>
                    <a:pt x="151" y="345"/>
                    <a:pt x="151" y="345"/>
                    <a:pt x="151" y="345"/>
                  </a:cubicBezTo>
                  <a:cubicBezTo>
                    <a:pt x="149" y="345"/>
                    <a:pt x="147" y="345"/>
                    <a:pt x="145" y="345"/>
                  </a:cubicBezTo>
                  <a:cubicBezTo>
                    <a:pt x="145" y="345"/>
                    <a:pt x="145" y="345"/>
                    <a:pt x="145" y="345"/>
                  </a:cubicBezTo>
                  <a:close/>
                  <a:moveTo>
                    <a:pt x="154" y="342"/>
                  </a:moveTo>
                  <a:cubicBezTo>
                    <a:pt x="155" y="341"/>
                    <a:pt x="155" y="340"/>
                    <a:pt x="155" y="339"/>
                  </a:cubicBezTo>
                  <a:cubicBezTo>
                    <a:pt x="156" y="340"/>
                    <a:pt x="156" y="341"/>
                    <a:pt x="156" y="342"/>
                  </a:cubicBezTo>
                  <a:cubicBezTo>
                    <a:pt x="156" y="342"/>
                    <a:pt x="155" y="342"/>
                    <a:pt x="154" y="342"/>
                  </a:cubicBezTo>
                  <a:close/>
                  <a:moveTo>
                    <a:pt x="156" y="337"/>
                  </a:moveTo>
                  <a:cubicBezTo>
                    <a:pt x="157" y="332"/>
                    <a:pt x="158" y="328"/>
                    <a:pt x="160" y="324"/>
                  </a:cubicBezTo>
                  <a:cubicBezTo>
                    <a:pt x="160" y="324"/>
                    <a:pt x="160" y="324"/>
                    <a:pt x="161" y="324"/>
                  </a:cubicBezTo>
                  <a:cubicBezTo>
                    <a:pt x="160" y="328"/>
                    <a:pt x="159" y="333"/>
                    <a:pt x="158" y="337"/>
                  </a:cubicBezTo>
                  <a:cubicBezTo>
                    <a:pt x="157" y="340"/>
                    <a:pt x="157" y="339"/>
                    <a:pt x="156" y="337"/>
                  </a:cubicBezTo>
                  <a:close/>
                  <a:moveTo>
                    <a:pt x="160" y="322"/>
                  </a:moveTo>
                  <a:cubicBezTo>
                    <a:pt x="161" y="320"/>
                    <a:pt x="161" y="318"/>
                    <a:pt x="162" y="317"/>
                  </a:cubicBezTo>
                  <a:cubicBezTo>
                    <a:pt x="161" y="318"/>
                    <a:pt x="161" y="320"/>
                    <a:pt x="161" y="322"/>
                  </a:cubicBezTo>
                  <a:cubicBezTo>
                    <a:pt x="161" y="322"/>
                    <a:pt x="160" y="322"/>
                    <a:pt x="160" y="322"/>
                  </a:cubicBezTo>
                  <a:close/>
                  <a:moveTo>
                    <a:pt x="166" y="288"/>
                  </a:moveTo>
                  <a:cubicBezTo>
                    <a:pt x="167" y="282"/>
                    <a:pt x="167" y="277"/>
                    <a:pt x="168" y="271"/>
                  </a:cubicBezTo>
                  <a:cubicBezTo>
                    <a:pt x="168" y="271"/>
                    <a:pt x="169" y="271"/>
                    <a:pt x="170" y="272"/>
                  </a:cubicBezTo>
                  <a:cubicBezTo>
                    <a:pt x="169" y="277"/>
                    <a:pt x="168" y="282"/>
                    <a:pt x="166" y="288"/>
                  </a:cubicBezTo>
                  <a:close/>
                  <a:moveTo>
                    <a:pt x="190" y="275"/>
                  </a:moveTo>
                  <a:cubicBezTo>
                    <a:pt x="190" y="275"/>
                    <a:pt x="191" y="275"/>
                    <a:pt x="191" y="275"/>
                  </a:cubicBezTo>
                  <a:cubicBezTo>
                    <a:pt x="191" y="275"/>
                    <a:pt x="190" y="276"/>
                    <a:pt x="189" y="277"/>
                  </a:cubicBezTo>
                  <a:cubicBezTo>
                    <a:pt x="189" y="276"/>
                    <a:pt x="190" y="275"/>
                    <a:pt x="190" y="275"/>
                  </a:cubicBezTo>
                  <a:close/>
                  <a:moveTo>
                    <a:pt x="194" y="278"/>
                  </a:moveTo>
                  <a:cubicBezTo>
                    <a:pt x="195" y="277"/>
                    <a:pt x="196" y="275"/>
                    <a:pt x="198" y="274"/>
                  </a:cubicBezTo>
                  <a:cubicBezTo>
                    <a:pt x="198" y="274"/>
                    <a:pt x="199" y="274"/>
                    <a:pt x="199" y="274"/>
                  </a:cubicBezTo>
                  <a:cubicBezTo>
                    <a:pt x="199" y="275"/>
                    <a:pt x="199" y="276"/>
                    <a:pt x="199" y="277"/>
                  </a:cubicBezTo>
                  <a:cubicBezTo>
                    <a:pt x="198" y="277"/>
                    <a:pt x="197" y="277"/>
                    <a:pt x="196" y="278"/>
                  </a:cubicBezTo>
                  <a:cubicBezTo>
                    <a:pt x="194" y="278"/>
                    <a:pt x="193" y="279"/>
                    <a:pt x="192" y="279"/>
                  </a:cubicBezTo>
                  <a:cubicBezTo>
                    <a:pt x="192" y="279"/>
                    <a:pt x="193" y="278"/>
                    <a:pt x="194" y="278"/>
                  </a:cubicBezTo>
                  <a:close/>
                  <a:moveTo>
                    <a:pt x="182" y="268"/>
                  </a:moveTo>
                  <a:cubicBezTo>
                    <a:pt x="182" y="267"/>
                    <a:pt x="182" y="266"/>
                    <a:pt x="182" y="265"/>
                  </a:cubicBezTo>
                  <a:cubicBezTo>
                    <a:pt x="184" y="266"/>
                    <a:pt x="185" y="267"/>
                    <a:pt x="187" y="268"/>
                  </a:cubicBezTo>
                  <a:cubicBezTo>
                    <a:pt x="188" y="268"/>
                    <a:pt x="189" y="268"/>
                    <a:pt x="190" y="268"/>
                  </a:cubicBezTo>
                  <a:cubicBezTo>
                    <a:pt x="187" y="268"/>
                    <a:pt x="184" y="268"/>
                    <a:pt x="182" y="268"/>
                  </a:cubicBezTo>
                  <a:close/>
                  <a:moveTo>
                    <a:pt x="180" y="268"/>
                  </a:moveTo>
                  <a:cubicBezTo>
                    <a:pt x="179" y="268"/>
                    <a:pt x="178" y="268"/>
                    <a:pt x="177" y="267"/>
                  </a:cubicBezTo>
                  <a:cubicBezTo>
                    <a:pt x="177" y="266"/>
                    <a:pt x="177" y="265"/>
                    <a:pt x="177" y="263"/>
                  </a:cubicBezTo>
                  <a:cubicBezTo>
                    <a:pt x="178" y="264"/>
                    <a:pt x="179" y="264"/>
                    <a:pt x="180" y="265"/>
                  </a:cubicBezTo>
                  <a:cubicBezTo>
                    <a:pt x="180" y="266"/>
                    <a:pt x="180" y="267"/>
                    <a:pt x="180" y="268"/>
                  </a:cubicBezTo>
                  <a:close/>
                  <a:moveTo>
                    <a:pt x="170" y="258"/>
                  </a:moveTo>
                  <a:cubicBezTo>
                    <a:pt x="169" y="258"/>
                    <a:pt x="169" y="258"/>
                    <a:pt x="168" y="257"/>
                  </a:cubicBezTo>
                  <a:cubicBezTo>
                    <a:pt x="169" y="251"/>
                    <a:pt x="169" y="244"/>
                    <a:pt x="170" y="238"/>
                  </a:cubicBezTo>
                  <a:cubicBezTo>
                    <a:pt x="170" y="238"/>
                    <a:pt x="171" y="238"/>
                    <a:pt x="172" y="238"/>
                  </a:cubicBezTo>
                  <a:cubicBezTo>
                    <a:pt x="172" y="244"/>
                    <a:pt x="172" y="251"/>
                    <a:pt x="171" y="257"/>
                  </a:cubicBezTo>
                  <a:cubicBezTo>
                    <a:pt x="171" y="257"/>
                    <a:pt x="170" y="258"/>
                    <a:pt x="170" y="258"/>
                  </a:cubicBezTo>
                  <a:close/>
                  <a:moveTo>
                    <a:pt x="172" y="234"/>
                  </a:moveTo>
                  <a:cubicBezTo>
                    <a:pt x="172" y="234"/>
                    <a:pt x="172" y="234"/>
                    <a:pt x="172" y="234"/>
                  </a:cubicBezTo>
                  <a:cubicBezTo>
                    <a:pt x="172" y="234"/>
                    <a:pt x="172" y="234"/>
                    <a:pt x="172" y="234"/>
                  </a:cubicBezTo>
                  <a:cubicBezTo>
                    <a:pt x="172" y="234"/>
                    <a:pt x="172" y="234"/>
                    <a:pt x="172" y="234"/>
                  </a:cubicBezTo>
                  <a:close/>
                  <a:moveTo>
                    <a:pt x="176" y="239"/>
                  </a:moveTo>
                  <a:cubicBezTo>
                    <a:pt x="176" y="239"/>
                    <a:pt x="176" y="239"/>
                    <a:pt x="177" y="239"/>
                  </a:cubicBezTo>
                  <a:cubicBezTo>
                    <a:pt x="176" y="239"/>
                    <a:pt x="176" y="239"/>
                    <a:pt x="176" y="239"/>
                  </a:cubicBezTo>
                  <a:cubicBezTo>
                    <a:pt x="176" y="239"/>
                    <a:pt x="176" y="239"/>
                    <a:pt x="176" y="239"/>
                  </a:cubicBezTo>
                  <a:close/>
                  <a:moveTo>
                    <a:pt x="176" y="235"/>
                  </a:moveTo>
                  <a:cubicBezTo>
                    <a:pt x="176" y="235"/>
                    <a:pt x="176" y="234"/>
                    <a:pt x="176" y="234"/>
                  </a:cubicBezTo>
                  <a:cubicBezTo>
                    <a:pt x="177" y="234"/>
                    <a:pt x="177" y="233"/>
                    <a:pt x="178" y="233"/>
                  </a:cubicBezTo>
                  <a:cubicBezTo>
                    <a:pt x="177" y="234"/>
                    <a:pt x="177" y="235"/>
                    <a:pt x="177" y="236"/>
                  </a:cubicBezTo>
                  <a:cubicBezTo>
                    <a:pt x="177" y="236"/>
                    <a:pt x="177" y="235"/>
                    <a:pt x="176" y="235"/>
                  </a:cubicBezTo>
                  <a:close/>
                  <a:moveTo>
                    <a:pt x="167" y="257"/>
                  </a:moveTo>
                  <a:cubicBezTo>
                    <a:pt x="166" y="256"/>
                    <a:pt x="165" y="256"/>
                    <a:pt x="164" y="256"/>
                  </a:cubicBezTo>
                  <a:cubicBezTo>
                    <a:pt x="165" y="252"/>
                    <a:pt x="166" y="248"/>
                    <a:pt x="167" y="244"/>
                  </a:cubicBezTo>
                  <a:cubicBezTo>
                    <a:pt x="167" y="248"/>
                    <a:pt x="167" y="253"/>
                    <a:pt x="167" y="257"/>
                  </a:cubicBezTo>
                  <a:close/>
                  <a:moveTo>
                    <a:pt x="167" y="259"/>
                  </a:moveTo>
                  <a:cubicBezTo>
                    <a:pt x="167" y="260"/>
                    <a:pt x="167" y="260"/>
                    <a:pt x="167" y="260"/>
                  </a:cubicBezTo>
                  <a:cubicBezTo>
                    <a:pt x="166" y="260"/>
                    <a:pt x="166" y="260"/>
                    <a:pt x="165" y="260"/>
                  </a:cubicBezTo>
                  <a:cubicBezTo>
                    <a:pt x="164" y="261"/>
                    <a:pt x="165" y="264"/>
                    <a:pt x="166" y="264"/>
                  </a:cubicBezTo>
                  <a:cubicBezTo>
                    <a:pt x="166" y="264"/>
                    <a:pt x="166" y="265"/>
                    <a:pt x="166" y="266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65" y="266"/>
                    <a:pt x="163" y="266"/>
                    <a:pt x="162" y="265"/>
                  </a:cubicBezTo>
                  <a:cubicBezTo>
                    <a:pt x="163" y="263"/>
                    <a:pt x="163" y="261"/>
                    <a:pt x="164" y="258"/>
                  </a:cubicBezTo>
                  <a:cubicBezTo>
                    <a:pt x="165" y="259"/>
                    <a:pt x="166" y="259"/>
                    <a:pt x="167" y="259"/>
                  </a:cubicBezTo>
                  <a:close/>
                  <a:moveTo>
                    <a:pt x="160" y="265"/>
                  </a:moveTo>
                  <a:cubicBezTo>
                    <a:pt x="157" y="264"/>
                    <a:pt x="155" y="264"/>
                    <a:pt x="152" y="264"/>
                  </a:cubicBezTo>
                  <a:cubicBezTo>
                    <a:pt x="152" y="261"/>
                    <a:pt x="153" y="258"/>
                    <a:pt x="153" y="255"/>
                  </a:cubicBezTo>
                  <a:cubicBezTo>
                    <a:pt x="156" y="256"/>
                    <a:pt x="158" y="257"/>
                    <a:pt x="161" y="258"/>
                  </a:cubicBezTo>
                  <a:cubicBezTo>
                    <a:pt x="161" y="260"/>
                    <a:pt x="160" y="262"/>
                    <a:pt x="160" y="265"/>
                  </a:cubicBezTo>
                  <a:close/>
                  <a:moveTo>
                    <a:pt x="147" y="268"/>
                  </a:moveTo>
                  <a:cubicBezTo>
                    <a:pt x="145" y="276"/>
                    <a:pt x="143" y="284"/>
                    <a:pt x="141" y="292"/>
                  </a:cubicBezTo>
                  <a:cubicBezTo>
                    <a:pt x="141" y="292"/>
                    <a:pt x="141" y="292"/>
                    <a:pt x="140" y="291"/>
                  </a:cubicBezTo>
                  <a:cubicBezTo>
                    <a:pt x="141" y="283"/>
                    <a:pt x="140" y="275"/>
                    <a:pt x="140" y="267"/>
                  </a:cubicBezTo>
                  <a:cubicBezTo>
                    <a:pt x="143" y="267"/>
                    <a:pt x="145" y="268"/>
                    <a:pt x="147" y="268"/>
                  </a:cubicBezTo>
                  <a:close/>
                  <a:moveTo>
                    <a:pt x="133" y="287"/>
                  </a:moveTo>
                  <a:cubicBezTo>
                    <a:pt x="132" y="287"/>
                    <a:pt x="132" y="286"/>
                    <a:pt x="131" y="286"/>
                  </a:cubicBezTo>
                  <a:cubicBezTo>
                    <a:pt x="129" y="285"/>
                    <a:pt x="128" y="284"/>
                    <a:pt x="126" y="282"/>
                  </a:cubicBezTo>
                  <a:cubicBezTo>
                    <a:pt x="127" y="276"/>
                    <a:pt x="128" y="271"/>
                    <a:pt x="129" y="265"/>
                  </a:cubicBezTo>
                  <a:cubicBezTo>
                    <a:pt x="131" y="265"/>
                    <a:pt x="133" y="266"/>
                    <a:pt x="136" y="266"/>
                  </a:cubicBezTo>
                  <a:cubicBezTo>
                    <a:pt x="135" y="273"/>
                    <a:pt x="134" y="280"/>
                    <a:pt x="133" y="287"/>
                  </a:cubicBezTo>
                  <a:close/>
                  <a:moveTo>
                    <a:pt x="125" y="279"/>
                  </a:moveTo>
                  <a:cubicBezTo>
                    <a:pt x="125" y="278"/>
                    <a:pt x="125" y="277"/>
                    <a:pt x="125" y="276"/>
                  </a:cubicBezTo>
                  <a:cubicBezTo>
                    <a:pt x="125" y="274"/>
                    <a:pt x="125" y="272"/>
                    <a:pt x="125" y="270"/>
                  </a:cubicBezTo>
                  <a:cubicBezTo>
                    <a:pt x="125" y="268"/>
                    <a:pt x="126" y="266"/>
                    <a:pt x="126" y="264"/>
                  </a:cubicBezTo>
                  <a:cubicBezTo>
                    <a:pt x="127" y="264"/>
                    <a:pt x="127" y="265"/>
                    <a:pt x="128" y="265"/>
                  </a:cubicBezTo>
                  <a:cubicBezTo>
                    <a:pt x="127" y="269"/>
                    <a:pt x="126" y="274"/>
                    <a:pt x="125" y="279"/>
                  </a:cubicBezTo>
                  <a:close/>
                  <a:moveTo>
                    <a:pt x="123" y="284"/>
                  </a:moveTo>
                  <a:cubicBezTo>
                    <a:pt x="123" y="285"/>
                    <a:pt x="124" y="287"/>
                    <a:pt x="124" y="288"/>
                  </a:cubicBezTo>
                  <a:cubicBezTo>
                    <a:pt x="123" y="291"/>
                    <a:pt x="123" y="293"/>
                    <a:pt x="122" y="296"/>
                  </a:cubicBezTo>
                  <a:cubicBezTo>
                    <a:pt x="121" y="295"/>
                    <a:pt x="119" y="295"/>
                    <a:pt x="117" y="295"/>
                  </a:cubicBezTo>
                  <a:cubicBezTo>
                    <a:pt x="118" y="291"/>
                    <a:pt x="120" y="286"/>
                    <a:pt x="121" y="282"/>
                  </a:cubicBezTo>
                  <a:cubicBezTo>
                    <a:pt x="122" y="282"/>
                    <a:pt x="123" y="283"/>
                    <a:pt x="123" y="284"/>
                  </a:cubicBezTo>
                  <a:close/>
                  <a:moveTo>
                    <a:pt x="122" y="279"/>
                  </a:moveTo>
                  <a:cubicBezTo>
                    <a:pt x="122" y="278"/>
                    <a:pt x="123" y="277"/>
                    <a:pt x="123" y="275"/>
                  </a:cubicBezTo>
                  <a:cubicBezTo>
                    <a:pt x="123" y="277"/>
                    <a:pt x="123" y="279"/>
                    <a:pt x="123" y="280"/>
                  </a:cubicBezTo>
                  <a:cubicBezTo>
                    <a:pt x="123" y="280"/>
                    <a:pt x="122" y="279"/>
                    <a:pt x="122" y="279"/>
                  </a:cubicBezTo>
                  <a:close/>
                  <a:moveTo>
                    <a:pt x="122" y="301"/>
                  </a:moveTo>
                  <a:cubicBezTo>
                    <a:pt x="121" y="306"/>
                    <a:pt x="120" y="311"/>
                    <a:pt x="119" y="317"/>
                  </a:cubicBezTo>
                  <a:cubicBezTo>
                    <a:pt x="116" y="316"/>
                    <a:pt x="114" y="315"/>
                    <a:pt x="111" y="314"/>
                  </a:cubicBezTo>
                  <a:cubicBezTo>
                    <a:pt x="112" y="310"/>
                    <a:pt x="114" y="305"/>
                    <a:pt x="115" y="300"/>
                  </a:cubicBezTo>
                  <a:cubicBezTo>
                    <a:pt x="117" y="301"/>
                    <a:pt x="119" y="301"/>
                    <a:pt x="122" y="301"/>
                  </a:cubicBezTo>
                  <a:close/>
                  <a:moveTo>
                    <a:pt x="105" y="332"/>
                  </a:moveTo>
                  <a:cubicBezTo>
                    <a:pt x="105" y="333"/>
                    <a:pt x="105" y="334"/>
                    <a:pt x="105" y="334"/>
                  </a:cubicBezTo>
                  <a:cubicBezTo>
                    <a:pt x="105" y="335"/>
                    <a:pt x="104" y="335"/>
                    <a:pt x="104" y="336"/>
                  </a:cubicBezTo>
                  <a:cubicBezTo>
                    <a:pt x="104" y="335"/>
                    <a:pt x="105" y="333"/>
                    <a:pt x="105" y="332"/>
                  </a:cubicBezTo>
                  <a:cubicBezTo>
                    <a:pt x="105" y="332"/>
                    <a:pt x="105" y="332"/>
                    <a:pt x="105" y="332"/>
                  </a:cubicBezTo>
                  <a:close/>
                  <a:moveTo>
                    <a:pt x="102" y="332"/>
                  </a:moveTo>
                  <a:cubicBezTo>
                    <a:pt x="102" y="332"/>
                    <a:pt x="102" y="331"/>
                    <a:pt x="102" y="331"/>
                  </a:cubicBezTo>
                  <a:cubicBezTo>
                    <a:pt x="103" y="331"/>
                    <a:pt x="103" y="331"/>
                    <a:pt x="103" y="331"/>
                  </a:cubicBezTo>
                  <a:cubicBezTo>
                    <a:pt x="103" y="331"/>
                    <a:pt x="102" y="332"/>
                    <a:pt x="102" y="332"/>
                  </a:cubicBezTo>
                  <a:close/>
                  <a:moveTo>
                    <a:pt x="96" y="361"/>
                  </a:moveTo>
                  <a:cubicBezTo>
                    <a:pt x="96" y="361"/>
                    <a:pt x="96" y="361"/>
                    <a:pt x="96" y="361"/>
                  </a:cubicBezTo>
                  <a:cubicBezTo>
                    <a:pt x="96" y="365"/>
                    <a:pt x="95" y="370"/>
                    <a:pt x="94" y="374"/>
                  </a:cubicBezTo>
                  <a:cubicBezTo>
                    <a:pt x="93" y="374"/>
                    <a:pt x="93" y="374"/>
                    <a:pt x="92" y="374"/>
                  </a:cubicBezTo>
                  <a:cubicBezTo>
                    <a:pt x="94" y="370"/>
                    <a:pt x="95" y="365"/>
                    <a:pt x="96" y="361"/>
                  </a:cubicBezTo>
                  <a:close/>
                  <a:moveTo>
                    <a:pt x="100" y="352"/>
                  </a:moveTo>
                  <a:cubicBezTo>
                    <a:pt x="101" y="352"/>
                    <a:pt x="101" y="352"/>
                    <a:pt x="102" y="352"/>
                  </a:cubicBezTo>
                  <a:cubicBezTo>
                    <a:pt x="101" y="353"/>
                    <a:pt x="101" y="355"/>
                    <a:pt x="100" y="357"/>
                  </a:cubicBezTo>
                  <a:cubicBezTo>
                    <a:pt x="100" y="357"/>
                    <a:pt x="100" y="357"/>
                    <a:pt x="100" y="357"/>
                  </a:cubicBezTo>
                  <a:cubicBezTo>
                    <a:pt x="99" y="357"/>
                    <a:pt x="99" y="357"/>
                    <a:pt x="99" y="357"/>
                  </a:cubicBezTo>
                  <a:cubicBezTo>
                    <a:pt x="100" y="355"/>
                    <a:pt x="100" y="354"/>
                    <a:pt x="100" y="352"/>
                  </a:cubicBezTo>
                  <a:close/>
                  <a:moveTo>
                    <a:pt x="104" y="354"/>
                  </a:moveTo>
                  <a:cubicBezTo>
                    <a:pt x="104" y="353"/>
                    <a:pt x="105" y="352"/>
                    <a:pt x="105" y="351"/>
                  </a:cubicBezTo>
                  <a:cubicBezTo>
                    <a:pt x="106" y="351"/>
                    <a:pt x="107" y="351"/>
                    <a:pt x="108" y="351"/>
                  </a:cubicBezTo>
                  <a:cubicBezTo>
                    <a:pt x="109" y="353"/>
                    <a:pt x="111" y="354"/>
                    <a:pt x="113" y="356"/>
                  </a:cubicBezTo>
                  <a:cubicBezTo>
                    <a:pt x="112" y="357"/>
                    <a:pt x="112" y="359"/>
                    <a:pt x="111" y="361"/>
                  </a:cubicBezTo>
                  <a:cubicBezTo>
                    <a:pt x="109" y="360"/>
                    <a:pt x="106" y="359"/>
                    <a:pt x="103" y="358"/>
                  </a:cubicBezTo>
                  <a:cubicBezTo>
                    <a:pt x="104" y="357"/>
                    <a:pt x="104" y="355"/>
                    <a:pt x="104" y="354"/>
                  </a:cubicBezTo>
                  <a:close/>
                  <a:moveTo>
                    <a:pt x="115" y="357"/>
                  </a:moveTo>
                  <a:cubicBezTo>
                    <a:pt x="116" y="358"/>
                    <a:pt x="117" y="359"/>
                    <a:pt x="119" y="359"/>
                  </a:cubicBezTo>
                  <a:cubicBezTo>
                    <a:pt x="118" y="361"/>
                    <a:pt x="118" y="362"/>
                    <a:pt x="118" y="364"/>
                  </a:cubicBezTo>
                  <a:cubicBezTo>
                    <a:pt x="117" y="363"/>
                    <a:pt x="115" y="363"/>
                    <a:pt x="114" y="362"/>
                  </a:cubicBezTo>
                  <a:cubicBezTo>
                    <a:pt x="114" y="360"/>
                    <a:pt x="115" y="359"/>
                    <a:pt x="115" y="357"/>
                  </a:cubicBezTo>
                  <a:close/>
                  <a:moveTo>
                    <a:pt x="121" y="360"/>
                  </a:moveTo>
                  <a:cubicBezTo>
                    <a:pt x="123" y="361"/>
                    <a:pt x="125" y="362"/>
                    <a:pt x="127" y="363"/>
                  </a:cubicBezTo>
                  <a:cubicBezTo>
                    <a:pt x="126" y="364"/>
                    <a:pt x="126" y="366"/>
                    <a:pt x="126" y="367"/>
                  </a:cubicBezTo>
                  <a:cubicBezTo>
                    <a:pt x="124" y="366"/>
                    <a:pt x="123" y="366"/>
                    <a:pt x="121" y="365"/>
                  </a:cubicBezTo>
                  <a:cubicBezTo>
                    <a:pt x="121" y="365"/>
                    <a:pt x="121" y="365"/>
                    <a:pt x="121" y="365"/>
                  </a:cubicBezTo>
                  <a:cubicBezTo>
                    <a:pt x="121" y="363"/>
                    <a:pt x="121" y="362"/>
                    <a:pt x="121" y="360"/>
                  </a:cubicBezTo>
                  <a:close/>
                  <a:moveTo>
                    <a:pt x="129" y="396"/>
                  </a:moveTo>
                  <a:cubicBezTo>
                    <a:pt x="129" y="396"/>
                    <a:pt x="129" y="397"/>
                    <a:pt x="129" y="398"/>
                  </a:cubicBezTo>
                  <a:cubicBezTo>
                    <a:pt x="129" y="399"/>
                    <a:pt x="131" y="399"/>
                    <a:pt x="131" y="398"/>
                  </a:cubicBezTo>
                  <a:cubicBezTo>
                    <a:pt x="131" y="397"/>
                    <a:pt x="131" y="396"/>
                    <a:pt x="131" y="395"/>
                  </a:cubicBezTo>
                  <a:cubicBezTo>
                    <a:pt x="131" y="395"/>
                    <a:pt x="132" y="395"/>
                    <a:pt x="133" y="395"/>
                  </a:cubicBezTo>
                  <a:cubicBezTo>
                    <a:pt x="133" y="396"/>
                    <a:pt x="133" y="397"/>
                    <a:pt x="133" y="398"/>
                  </a:cubicBezTo>
                  <a:cubicBezTo>
                    <a:pt x="131" y="403"/>
                    <a:pt x="129" y="408"/>
                    <a:pt x="127" y="413"/>
                  </a:cubicBezTo>
                  <a:cubicBezTo>
                    <a:pt x="126" y="413"/>
                    <a:pt x="125" y="412"/>
                    <a:pt x="124" y="412"/>
                  </a:cubicBezTo>
                  <a:cubicBezTo>
                    <a:pt x="125" y="411"/>
                    <a:pt x="125" y="410"/>
                    <a:pt x="125" y="410"/>
                  </a:cubicBezTo>
                  <a:cubicBezTo>
                    <a:pt x="126" y="405"/>
                    <a:pt x="127" y="400"/>
                    <a:pt x="128" y="396"/>
                  </a:cubicBezTo>
                  <a:cubicBezTo>
                    <a:pt x="129" y="396"/>
                    <a:pt x="129" y="396"/>
                    <a:pt x="129" y="396"/>
                  </a:cubicBezTo>
                  <a:close/>
                  <a:moveTo>
                    <a:pt x="129" y="394"/>
                  </a:moveTo>
                  <a:cubicBezTo>
                    <a:pt x="129" y="393"/>
                    <a:pt x="129" y="392"/>
                    <a:pt x="130" y="391"/>
                  </a:cubicBezTo>
                  <a:cubicBezTo>
                    <a:pt x="129" y="392"/>
                    <a:pt x="129" y="393"/>
                    <a:pt x="129" y="394"/>
                  </a:cubicBezTo>
                  <a:cubicBezTo>
                    <a:pt x="129" y="394"/>
                    <a:pt x="129" y="394"/>
                    <a:pt x="129" y="394"/>
                  </a:cubicBezTo>
                  <a:close/>
                  <a:moveTo>
                    <a:pt x="131" y="393"/>
                  </a:moveTo>
                  <a:cubicBezTo>
                    <a:pt x="131" y="393"/>
                    <a:pt x="131" y="392"/>
                    <a:pt x="131" y="391"/>
                  </a:cubicBezTo>
                  <a:cubicBezTo>
                    <a:pt x="132" y="391"/>
                    <a:pt x="133" y="391"/>
                    <a:pt x="134" y="391"/>
                  </a:cubicBezTo>
                  <a:cubicBezTo>
                    <a:pt x="134" y="392"/>
                    <a:pt x="134" y="392"/>
                    <a:pt x="133" y="393"/>
                  </a:cubicBezTo>
                  <a:cubicBezTo>
                    <a:pt x="133" y="393"/>
                    <a:pt x="132" y="393"/>
                    <a:pt x="131" y="393"/>
                  </a:cubicBezTo>
                  <a:close/>
                  <a:moveTo>
                    <a:pt x="131" y="388"/>
                  </a:moveTo>
                  <a:cubicBezTo>
                    <a:pt x="131" y="387"/>
                    <a:pt x="131" y="386"/>
                    <a:pt x="131" y="384"/>
                  </a:cubicBezTo>
                  <a:cubicBezTo>
                    <a:pt x="132" y="384"/>
                    <a:pt x="134" y="385"/>
                    <a:pt x="135" y="385"/>
                  </a:cubicBezTo>
                  <a:cubicBezTo>
                    <a:pt x="135" y="386"/>
                    <a:pt x="134" y="387"/>
                    <a:pt x="134" y="388"/>
                  </a:cubicBezTo>
                  <a:cubicBezTo>
                    <a:pt x="133" y="388"/>
                    <a:pt x="132" y="388"/>
                    <a:pt x="131" y="388"/>
                  </a:cubicBezTo>
                  <a:close/>
                  <a:moveTo>
                    <a:pt x="140" y="386"/>
                  </a:moveTo>
                  <a:cubicBezTo>
                    <a:pt x="140" y="387"/>
                    <a:pt x="140" y="388"/>
                    <a:pt x="140" y="389"/>
                  </a:cubicBezTo>
                  <a:cubicBezTo>
                    <a:pt x="139" y="389"/>
                    <a:pt x="139" y="389"/>
                    <a:pt x="139" y="389"/>
                  </a:cubicBezTo>
                  <a:cubicBezTo>
                    <a:pt x="139" y="388"/>
                    <a:pt x="139" y="387"/>
                    <a:pt x="140" y="386"/>
                  </a:cubicBezTo>
                  <a:close/>
                  <a:moveTo>
                    <a:pt x="140" y="386"/>
                  </a:moveTo>
                  <a:cubicBezTo>
                    <a:pt x="142" y="386"/>
                    <a:pt x="143" y="386"/>
                    <a:pt x="144" y="386"/>
                  </a:cubicBezTo>
                  <a:cubicBezTo>
                    <a:pt x="144" y="387"/>
                    <a:pt x="144" y="388"/>
                    <a:pt x="145" y="389"/>
                  </a:cubicBezTo>
                  <a:cubicBezTo>
                    <a:pt x="143" y="389"/>
                    <a:pt x="142" y="389"/>
                    <a:pt x="140" y="389"/>
                  </a:cubicBezTo>
                  <a:cubicBezTo>
                    <a:pt x="140" y="388"/>
                    <a:pt x="140" y="387"/>
                    <a:pt x="140" y="386"/>
                  </a:cubicBezTo>
                  <a:close/>
                  <a:moveTo>
                    <a:pt x="147" y="386"/>
                  </a:moveTo>
                  <a:cubicBezTo>
                    <a:pt x="148" y="386"/>
                    <a:pt x="150" y="387"/>
                    <a:pt x="151" y="387"/>
                  </a:cubicBezTo>
                  <a:cubicBezTo>
                    <a:pt x="152" y="388"/>
                    <a:pt x="153" y="388"/>
                    <a:pt x="154" y="389"/>
                  </a:cubicBezTo>
                  <a:cubicBezTo>
                    <a:pt x="152" y="389"/>
                    <a:pt x="150" y="389"/>
                    <a:pt x="147" y="389"/>
                  </a:cubicBezTo>
                  <a:cubicBezTo>
                    <a:pt x="147" y="388"/>
                    <a:pt x="147" y="387"/>
                    <a:pt x="147" y="386"/>
                  </a:cubicBezTo>
                  <a:close/>
                  <a:moveTo>
                    <a:pt x="168" y="387"/>
                  </a:moveTo>
                  <a:cubicBezTo>
                    <a:pt x="168" y="387"/>
                    <a:pt x="167" y="388"/>
                    <a:pt x="166" y="389"/>
                  </a:cubicBezTo>
                  <a:cubicBezTo>
                    <a:pt x="166" y="388"/>
                    <a:pt x="166" y="387"/>
                    <a:pt x="166" y="387"/>
                  </a:cubicBezTo>
                  <a:cubicBezTo>
                    <a:pt x="167" y="387"/>
                    <a:pt x="167" y="387"/>
                    <a:pt x="168" y="387"/>
                  </a:cubicBezTo>
                  <a:cubicBezTo>
                    <a:pt x="168" y="387"/>
                    <a:pt x="168" y="387"/>
                    <a:pt x="168" y="386"/>
                  </a:cubicBezTo>
                  <a:cubicBezTo>
                    <a:pt x="168" y="387"/>
                    <a:pt x="168" y="387"/>
                    <a:pt x="168" y="387"/>
                  </a:cubicBezTo>
                  <a:close/>
                  <a:moveTo>
                    <a:pt x="165" y="387"/>
                  </a:moveTo>
                  <a:cubicBezTo>
                    <a:pt x="165" y="388"/>
                    <a:pt x="165" y="389"/>
                    <a:pt x="165" y="390"/>
                  </a:cubicBezTo>
                  <a:cubicBezTo>
                    <a:pt x="164" y="390"/>
                    <a:pt x="164" y="390"/>
                    <a:pt x="163" y="390"/>
                  </a:cubicBezTo>
                  <a:cubicBezTo>
                    <a:pt x="163" y="389"/>
                    <a:pt x="164" y="388"/>
                    <a:pt x="165" y="387"/>
                  </a:cubicBezTo>
                  <a:close/>
                  <a:moveTo>
                    <a:pt x="168" y="386"/>
                  </a:moveTo>
                  <a:cubicBezTo>
                    <a:pt x="168" y="386"/>
                    <a:pt x="168" y="386"/>
                    <a:pt x="168" y="386"/>
                  </a:cubicBezTo>
                  <a:cubicBezTo>
                    <a:pt x="168" y="386"/>
                    <a:pt x="168" y="386"/>
                    <a:pt x="168" y="386"/>
                  </a:cubicBezTo>
                  <a:cubicBezTo>
                    <a:pt x="168" y="386"/>
                    <a:pt x="168" y="385"/>
                    <a:pt x="168" y="385"/>
                  </a:cubicBezTo>
                  <a:cubicBezTo>
                    <a:pt x="168" y="386"/>
                    <a:pt x="168" y="386"/>
                    <a:pt x="168" y="386"/>
                  </a:cubicBezTo>
                  <a:close/>
                  <a:moveTo>
                    <a:pt x="162" y="387"/>
                  </a:moveTo>
                  <a:cubicBezTo>
                    <a:pt x="162" y="388"/>
                    <a:pt x="162" y="389"/>
                    <a:pt x="162" y="390"/>
                  </a:cubicBezTo>
                  <a:cubicBezTo>
                    <a:pt x="162" y="390"/>
                    <a:pt x="161" y="389"/>
                    <a:pt x="160" y="389"/>
                  </a:cubicBezTo>
                  <a:cubicBezTo>
                    <a:pt x="159" y="389"/>
                    <a:pt x="158" y="388"/>
                    <a:pt x="157" y="387"/>
                  </a:cubicBezTo>
                  <a:cubicBezTo>
                    <a:pt x="157" y="387"/>
                    <a:pt x="158" y="387"/>
                    <a:pt x="158" y="387"/>
                  </a:cubicBezTo>
                  <a:cubicBezTo>
                    <a:pt x="159" y="387"/>
                    <a:pt x="161" y="387"/>
                    <a:pt x="162" y="387"/>
                  </a:cubicBezTo>
                  <a:close/>
                  <a:moveTo>
                    <a:pt x="139" y="381"/>
                  </a:moveTo>
                  <a:cubicBezTo>
                    <a:pt x="139" y="381"/>
                    <a:pt x="138" y="381"/>
                    <a:pt x="138" y="381"/>
                  </a:cubicBezTo>
                  <a:cubicBezTo>
                    <a:pt x="138" y="380"/>
                    <a:pt x="139" y="379"/>
                    <a:pt x="139" y="378"/>
                  </a:cubicBezTo>
                  <a:cubicBezTo>
                    <a:pt x="139" y="378"/>
                    <a:pt x="139" y="378"/>
                    <a:pt x="140" y="379"/>
                  </a:cubicBezTo>
                  <a:cubicBezTo>
                    <a:pt x="139" y="379"/>
                    <a:pt x="139" y="380"/>
                    <a:pt x="139" y="381"/>
                  </a:cubicBezTo>
                  <a:close/>
                  <a:moveTo>
                    <a:pt x="142" y="366"/>
                  </a:moveTo>
                  <a:cubicBezTo>
                    <a:pt x="143" y="366"/>
                    <a:pt x="143" y="367"/>
                    <a:pt x="144" y="367"/>
                  </a:cubicBezTo>
                  <a:cubicBezTo>
                    <a:pt x="143" y="367"/>
                    <a:pt x="143" y="368"/>
                    <a:pt x="143" y="368"/>
                  </a:cubicBezTo>
                  <a:cubicBezTo>
                    <a:pt x="143" y="368"/>
                    <a:pt x="143" y="367"/>
                    <a:pt x="142" y="366"/>
                  </a:cubicBezTo>
                  <a:close/>
                  <a:moveTo>
                    <a:pt x="142" y="363"/>
                  </a:moveTo>
                  <a:cubicBezTo>
                    <a:pt x="142" y="361"/>
                    <a:pt x="143" y="358"/>
                    <a:pt x="143" y="356"/>
                  </a:cubicBezTo>
                  <a:cubicBezTo>
                    <a:pt x="143" y="354"/>
                    <a:pt x="144" y="352"/>
                    <a:pt x="144" y="350"/>
                  </a:cubicBezTo>
                  <a:cubicBezTo>
                    <a:pt x="146" y="350"/>
                    <a:pt x="147" y="350"/>
                    <a:pt x="149" y="350"/>
                  </a:cubicBezTo>
                  <a:cubicBezTo>
                    <a:pt x="148" y="354"/>
                    <a:pt x="146" y="359"/>
                    <a:pt x="145" y="364"/>
                  </a:cubicBezTo>
                  <a:cubicBezTo>
                    <a:pt x="144" y="364"/>
                    <a:pt x="143" y="363"/>
                    <a:pt x="142" y="363"/>
                  </a:cubicBezTo>
                  <a:close/>
                  <a:moveTo>
                    <a:pt x="168" y="345"/>
                  </a:moveTo>
                  <a:cubicBezTo>
                    <a:pt x="168" y="345"/>
                    <a:pt x="168" y="345"/>
                    <a:pt x="168" y="345"/>
                  </a:cubicBezTo>
                  <a:cubicBezTo>
                    <a:pt x="164" y="345"/>
                    <a:pt x="160" y="345"/>
                    <a:pt x="157" y="345"/>
                  </a:cubicBezTo>
                  <a:cubicBezTo>
                    <a:pt x="158" y="345"/>
                    <a:pt x="159" y="345"/>
                    <a:pt x="161" y="345"/>
                  </a:cubicBezTo>
                  <a:cubicBezTo>
                    <a:pt x="163" y="345"/>
                    <a:pt x="163" y="342"/>
                    <a:pt x="161" y="342"/>
                  </a:cubicBezTo>
                  <a:cubicBezTo>
                    <a:pt x="160" y="342"/>
                    <a:pt x="159" y="342"/>
                    <a:pt x="158" y="342"/>
                  </a:cubicBezTo>
                  <a:cubicBezTo>
                    <a:pt x="160" y="336"/>
                    <a:pt x="161" y="330"/>
                    <a:pt x="162" y="324"/>
                  </a:cubicBezTo>
                  <a:cubicBezTo>
                    <a:pt x="164" y="323"/>
                    <a:pt x="166" y="323"/>
                    <a:pt x="169" y="322"/>
                  </a:cubicBezTo>
                  <a:cubicBezTo>
                    <a:pt x="168" y="330"/>
                    <a:pt x="168" y="338"/>
                    <a:pt x="168" y="345"/>
                  </a:cubicBezTo>
                  <a:close/>
                  <a:moveTo>
                    <a:pt x="169" y="319"/>
                  </a:moveTo>
                  <a:cubicBezTo>
                    <a:pt x="168" y="319"/>
                    <a:pt x="167" y="320"/>
                    <a:pt x="166" y="320"/>
                  </a:cubicBezTo>
                  <a:cubicBezTo>
                    <a:pt x="165" y="321"/>
                    <a:pt x="164" y="321"/>
                    <a:pt x="162" y="322"/>
                  </a:cubicBezTo>
                  <a:cubicBezTo>
                    <a:pt x="163" y="318"/>
                    <a:pt x="164" y="314"/>
                    <a:pt x="164" y="310"/>
                  </a:cubicBezTo>
                  <a:cubicBezTo>
                    <a:pt x="166" y="312"/>
                    <a:pt x="168" y="314"/>
                    <a:pt x="169" y="316"/>
                  </a:cubicBezTo>
                  <a:cubicBezTo>
                    <a:pt x="169" y="317"/>
                    <a:pt x="169" y="318"/>
                    <a:pt x="169" y="319"/>
                  </a:cubicBezTo>
                  <a:close/>
                  <a:moveTo>
                    <a:pt x="165" y="306"/>
                  </a:moveTo>
                  <a:cubicBezTo>
                    <a:pt x="165" y="304"/>
                    <a:pt x="166" y="302"/>
                    <a:pt x="166" y="301"/>
                  </a:cubicBezTo>
                  <a:cubicBezTo>
                    <a:pt x="167" y="301"/>
                    <a:pt x="168" y="301"/>
                    <a:pt x="169" y="300"/>
                  </a:cubicBezTo>
                  <a:cubicBezTo>
                    <a:pt x="169" y="303"/>
                    <a:pt x="169" y="306"/>
                    <a:pt x="169" y="308"/>
                  </a:cubicBezTo>
                  <a:cubicBezTo>
                    <a:pt x="168" y="308"/>
                    <a:pt x="166" y="307"/>
                    <a:pt x="165" y="306"/>
                  </a:cubicBezTo>
                  <a:close/>
                  <a:moveTo>
                    <a:pt x="182" y="285"/>
                  </a:moveTo>
                  <a:cubicBezTo>
                    <a:pt x="182" y="286"/>
                    <a:pt x="182" y="286"/>
                    <a:pt x="183" y="285"/>
                  </a:cubicBezTo>
                  <a:cubicBezTo>
                    <a:pt x="184" y="285"/>
                    <a:pt x="186" y="285"/>
                    <a:pt x="187" y="284"/>
                  </a:cubicBezTo>
                  <a:cubicBezTo>
                    <a:pt x="186" y="289"/>
                    <a:pt x="185" y="294"/>
                    <a:pt x="184" y="298"/>
                  </a:cubicBezTo>
                  <a:cubicBezTo>
                    <a:pt x="183" y="299"/>
                    <a:pt x="183" y="299"/>
                    <a:pt x="182" y="300"/>
                  </a:cubicBezTo>
                  <a:cubicBezTo>
                    <a:pt x="182" y="295"/>
                    <a:pt x="182" y="290"/>
                    <a:pt x="182" y="285"/>
                  </a:cubicBezTo>
                  <a:close/>
                  <a:moveTo>
                    <a:pt x="199" y="294"/>
                  </a:moveTo>
                  <a:cubicBezTo>
                    <a:pt x="199" y="294"/>
                    <a:pt x="199" y="294"/>
                    <a:pt x="199" y="294"/>
                  </a:cubicBezTo>
                  <a:cubicBezTo>
                    <a:pt x="199" y="294"/>
                    <a:pt x="199" y="294"/>
                    <a:pt x="199" y="294"/>
                  </a:cubicBezTo>
                  <a:cubicBezTo>
                    <a:pt x="199" y="294"/>
                    <a:pt x="199" y="294"/>
                    <a:pt x="199" y="294"/>
                  </a:cubicBezTo>
                  <a:close/>
                  <a:moveTo>
                    <a:pt x="186" y="298"/>
                  </a:moveTo>
                  <a:cubicBezTo>
                    <a:pt x="186" y="293"/>
                    <a:pt x="187" y="288"/>
                    <a:pt x="188" y="284"/>
                  </a:cubicBezTo>
                  <a:cubicBezTo>
                    <a:pt x="191" y="283"/>
                    <a:pt x="194" y="282"/>
                    <a:pt x="197" y="281"/>
                  </a:cubicBezTo>
                  <a:cubicBezTo>
                    <a:pt x="197" y="281"/>
                    <a:pt x="198" y="281"/>
                    <a:pt x="199" y="280"/>
                  </a:cubicBezTo>
                  <a:cubicBezTo>
                    <a:pt x="199" y="284"/>
                    <a:pt x="199" y="287"/>
                    <a:pt x="199" y="290"/>
                  </a:cubicBezTo>
                  <a:cubicBezTo>
                    <a:pt x="195" y="293"/>
                    <a:pt x="190" y="295"/>
                    <a:pt x="186" y="298"/>
                  </a:cubicBezTo>
                  <a:close/>
                  <a:moveTo>
                    <a:pt x="199" y="268"/>
                  </a:moveTo>
                  <a:cubicBezTo>
                    <a:pt x="197" y="268"/>
                    <a:pt x="195" y="268"/>
                    <a:pt x="194" y="268"/>
                  </a:cubicBezTo>
                  <a:cubicBezTo>
                    <a:pt x="190" y="266"/>
                    <a:pt x="186" y="264"/>
                    <a:pt x="182" y="263"/>
                  </a:cubicBezTo>
                  <a:cubicBezTo>
                    <a:pt x="182" y="262"/>
                    <a:pt x="182" y="261"/>
                    <a:pt x="182" y="260"/>
                  </a:cubicBezTo>
                  <a:cubicBezTo>
                    <a:pt x="188" y="258"/>
                    <a:pt x="194" y="257"/>
                    <a:pt x="199" y="256"/>
                  </a:cubicBezTo>
                  <a:cubicBezTo>
                    <a:pt x="199" y="260"/>
                    <a:pt x="199" y="264"/>
                    <a:pt x="199" y="268"/>
                  </a:cubicBezTo>
                  <a:close/>
                  <a:moveTo>
                    <a:pt x="181" y="262"/>
                  </a:moveTo>
                  <a:cubicBezTo>
                    <a:pt x="180" y="262"/>
                    <a:pt x="179" y="261"/>
                    <a:pt x="178" y="261"/>
                  </a:cubicBezTo>
                  <a:cubicBezTo>
                    <a:pt x="179" y="261"/>
                    <a:pt x="180" y="260"/>
                    <a:pt x="181" y="260"/>
                  </a:cubicBezTo>
                  <a:cubicBezTo>
                    <a:pt x="181" y="261"/>
                    <a:pt x="181" y="262"/>
                    <a:pt x="181" y="262"/>
                  </a:cubicBezTo>
                  <a:close/>
                  <a:moveTo>
                    <a:pt x="177" y="258"/>
                  </a:moveTo>
                  <a:cubicBezTo>
                    <a:pt x="177" y="258"/>
                    <a:pt x="177" y="258"/>
                    <a:pt x="177" y="258"/>
                  </a:cubicBezTo>
                  <a:cubicBezTo>
                    <a:pt x="178" y="257"/>
                    <a:pt x="180" y="256"/>
                    <a:pt x="181" y="255"/>
                  </a:cubicBezTo>
                  <a:cubicBezTo>
                    <a:pt x="181" y="255"/>
                    <a:pt x="181" y="256"/>
                    <a:pt x="181" y="256"/>
                  </a:cubicBezTo>
                  <a:cubicBezTo>
                    <a:pt x="179" y="257"/>
                    <a:pt x="178" y="257"/>
                    <a:pt x="177" y="258"/>
                  </a:cubicBezTo>
                  <a:close/>
                  <a:moveTo>
                    <a:pt x="177" y="254"/>
                  </a:moveTo>
                  <a:cubicBezTo>
                    <a:pt x="177" y="254"/>
                    <a:pt x="177" y="253"/>
                    <a:pt x="177" y="253"/>
                  </a:cubicBezTo>
                  <a:cubicBezTo>
                    <a:pt x="178" y="249"/>
                    <a:pt x="178" y="244"/>
                    <a:pt x="179" y="240"/>
                  </a:cubicBezTo>
                  <a:cubicBezTo>
                    <a:pt x="180" y="240"/>
                    <a:pt x="181" y="240"/>
                    <a:pt x="182" y="240"/>
                  </a:cubicBezTo>
                  <a:cubicBezTo>
                    <a:pt x="182" y="244"/>
                    <a:pt x="181" y="248"/>
                    <a:pt x="181" y="252"/>
                  </a:cubicBezTo>
                  <a:cubicBezTo>
                    <a:pt x="180" y="253"/>
                    <a:pt x="178" y="253"/>
                    <a:pt x="177" y="254"/>
                  </a:cubicBezTo>
                  <a:close/>
                  <a:moveTo>
                    <a:pt x="180" y="236"/>
                  </a:moveTo>
                  <a:cubicBezTo>
                    <a:pt x="180" y="235"/>
                    <a:pt x="180" y="234"/>
                    <a:pt x="180" y="233"/>
                  </a:cubicBezTo>
                  <a:cubicBezTo>
                    <a:pt x="181" y="233"/>
                    <a:pt x="182" y="233"/>
                    <a:pt x="182" y="233"/>
                  </a:cubicBezTo>
                  <a:cubicBezTo>
                    <a:pt x="182" y="234"/>
                    <a:pt x="182" y="236"/>
                    <a:pt x="182" y="237"/>
                  </a:cubicBezTo>
                  <a:cubicBezTo>
                    <a:pt x="181" y="237"/>
                    <a:pt x="180" y="237"/>
                    <a:pt x="180" y="236"/>
                  </a:cubicBezTo>
                  <a:close/>
                  <a:moveTo>
                    <a:pt x="181" y="229"/>
                  </a:moveTo>
                  <a:cubicBezTo>
                    <a:pt x="181" y="228"/>
                    <a:pt x="181" y="226"/>
                    <a:pt x="182" y="225"/>
                  </a:cubicBezTo>
                  <a:cubicBezTo>
                    <a:pt x="182" y="225"/>
                    <a:pt x="182" y="224"/>
                    <a:pt x="183" y="224"/>
                  </a:cubicBezTo>
                  <a:cubicBezTo>
                    <a:pt x="183" y="226"/>
                    <a:pt x="183" y="228"/>
                    <a:pt x="183" y="229"/>
                  </a:cubicBezTo>
                  <a:cubicBezTo>
                    <a:pt x="182" y="229"/>
                    <a:pt x="181" y="229"/>
                    <a:pt x="181" y="229"/>
                  </a:cubicBezTo>
                  <a:close/>
                  <a:moveTo>
                    <a:pt x="178" y="229"/>
                  </a:moveTo>
                  <a:cubicBezTo>
                    <a:pt x="177" y="228"/>
                    <a:pt x="177" y="228"/>
                    <a:pt x="179" y="227"/>
                  </a:cubicBezTo>
                  <a:cubicBezTo>
                    <a:pt x="179" y="227"/>
                    <a:pt x="178" y="228"/>
                    <a:pt x="178" y="229"/>
                  </a:cubicBezTo>
                  <a:close/>
                  <a:moveTo>
                    <a:pt x="172" y="228"/>
                  </a:moveTo>
                  <a:cubicBezTo>
                    <a:pt x="172" y="226"/>
                    <a:pt x="172" y="225"/>
                    <a:pt x="172" y="223"/>
                  </a:cubicBezTo>
                  <a:cubicBezTo>
                    <a:pt x="172" y="224"/>
                    <a:pt x="172" y="226"/>
                    <a:pt x="172" y="227"/>
                  </a:cubicBezTo>
                  <a:cubicBezTo>
                    <a:pt x="172" y="228"/>
                    <a:pt x="172" y="228"/>
                    <a:pt x="172" y="228"/>
                  </a:cubicBezTo>
                  <a:close/>
                  <a:moveTo>
                    <a:pt x="152" y="254"/>
                  </a:moveTo>
                  <a:cubicBezTo>
                    <a:pt x="152" y="257"/>
                    <a:pt x="151" y="260"/>
                    <a:pt x="151" y="263"/>
                  </a:cubicBezTo>
                  <a:cubicBezTo>
                    <a:pt x="151" y="263"/>
                    <a:pt x="150" y="263"/>
                    <a:pt x="149" y="263"/>
                  </a:cubicBezTo>
                  <a:cubicBezTo>
                    <a:pt x="150" y="260"/>
                    <a:pt x="151" y="257"/>
                    <a:pt x="152" y="254"/>
                  </a:cubicBezTo>
                  <a:cubicBezTo>
                    <a:pt x="152" y="254"/>
                    <a:pt x="152" y="254"/>
                    <a:pt x="152" y="254"/>
                  </a:cubicBezTo>
                  <a:close/>
                  <a:moveTo>
                    <a:pt x="146" y="255"/>
                  </a:moveTo>
                  <a:cubicBezTo>
                    <a:pt x="145" y="254"/>
                    <a:pt x="145" y="252"/>
                    <a:pt x="145" y="251"/>
                  </a:cubicBezTo>
                  <a:cubicBezTo>
                    <a:pt x="146" y="252"/>
                    <a:pt x="148" y="253"/>
                    <a:pt x="149" y="253"/>
                  </a:cubicBezTo>
                  <a:cubicBezTo>
                    <a:pt x="148" y="256"/>
                    <a:pt x="147" y="257"/>
                    <a:pt x="146" y="255"/>
                  </a:cubicBezTo>
                  <a:close/>
                  <a:moveTo>
                    <a:pt x="122" y="267"/>
                  </a:moveTo>
                  <a:cubicBezTo>
                    <a:pt x="122" y="268"/>
                    <a:pt x="123" y="268"/>
                    <a:pt x="123" y="268"/>
                  </a:cubicBezTo>
                  <a:cubicBezTo>
                    <a:pt x="122" y="271"/>
                    <a:pt x="121" y="274"/>
                    <a:pt x="120" y="277"/>
                  </a:cubicBezTo>
                  <a:cubicBezTo>
                    <a:pt x="120" y="277"/>
                    <a:pt x="119" y="277"/>
                    <a:pt x="119" y="277"/>
                  </a:cubicBezTo>
                  <a:cubicBezTo>
                    <a:pt x="120" y="274"/>
                    <a:pt x="121" y="271"/>
                    <a:pt x="122" y="268"/>
                  </a:cubicBezTo>
                  <a:cubicBezTo>
                    <a:pt x="122" y="268"/>
                    <a:pt x="122" y="268"/>
                    <a:pt x="122" y="267"/>
                  </a:cubicBezTo>
                  <a:close/>
                  <a:moveTo>
                    <a:pt x="119" y="280"/>
                  </a:moveTo>
                  <a:cubicBezTo>
                    <a:pt x="117" y="285"/>
                    <a:pt x="116" y="290"/>
                    <a:pt x="114" y="294"/>
                  </a:cubicBezTo>
                  <a:cubicBezTo>
                    <a:pt x="116" y="289"/>
                    <a:pt x="117" y="284"/>
                    <a:pt x="118" y="279"/>
                  </a:cubicBezTo>
                  <a:cubicBezTo>
                    <a:pt x="119" y="280"/>
                    <a:pt x="119" y="280"/>
                    <a:pt x="119" y="280"/>
                  </a:cubicBezTo>
                  <a:close/>
                  <a:moveTo>
                    <a:pt x="104" y="328"/>
                  </a:moveTo>
                  <a:cubicBezTo>
                    <a:pt x="103" y="328"/>
                    <a:pt x="103" y="328"/>
                    <a:pt x="103" y="328"/>
                  </a:cubicBezTo>
                  <a:cubicBezTo>
                    <a:pt x="104" y="324"/>
                    <a:pt x="105" y="319"/>
                    <a:pt x="106" y="315"/>
                  </a:cubicBezTo>
                  <a:cubicBezTo>
                    <a:pt x="107" y="315"/>
                    <a:pt x="107" y="316"/>
                    <a:pt x="108" y="316"/>
                  </a:cubicBezTo>
                  <a:cubicBezTo>
                    <a:pt x="106" y="320"/>
                    <a:pt x="105" y="324"/>
                    <a:pt x="104" y="328"/>
                  </a:cubicBezTo>
                  <a:close/>
                  <a:moveTo>
                    <a:pt x="102" y="317"/>
                  </a:moveTo>
                  <a:cubicBezTo>
                    <a:pt x="102" y="320"/>
                    <a:pt x="101" y="323"/>
                    <a:pt x="100" y="326"/>
                  </a:cubicBezTo>
                  <a:cubicBezTo>
                    <a:pt x="98" y="325"/>
                    <a:pt x="97" y="324"/>
                    <a:pt x="96" y="322"/>
                  </a:cubicBezTo>
                  <a:cubicBezTo>
                    <a:pt x="96" y="320"/>
                    <a:pt x="96" y="317"/>
                    <a:pt x="96" y="314"/>
                  </a:cubicBezTo>
                  <a:cubicBezTo>
                    <a:pt x="99" y="314"/>
                    <a:pt x="101" y="314"/>
                    <a:pt x="103" y="315"/>
                  </a:cubicBezTo>
                  <a:cubicBezTo>
                    <a:pt x="103" y="315"/>
                    <a:pt x="102" y="316"/>
                    <a:pt x="102" y="317"/>
                  </a:cubicBezTo>
                  <a:close/>
                  <a:moveTo>
                    <a:pt x="93" y="323"/>
                  </a:moveTo>
                  <a:cubicBezTo>
                    <a:pt x="92" y="328"/>
                    <a:pt x="92" y="333"/>
                    <a:pt x="91" y="339"/>
                  </a:cubicBezTo>
                  <a:cubicBezTo>
                    <a:pt x="90" y="338"/>
                    <a:pt x="90" y="338"/>
                    <a:pt x="89" y="338"/>
                  </a:cubicBezTo>
                  <a:cubicBezTo>
                    <a:pt x="90" y="332"/>
                    <a:pt x="90" y="327"/>
                    <a:pt x="91" y="321"/>
                  </a:cubicBezTo>
                  <a:cubicBezTo>
                    <a:pt x="92" y="322"/>
                    <a:pt x="92" y="322"/>
                    <a:pt x="93" y="323"/>
                  </a:cubicBezTo>
                  <a:close/>
                  <a:moveTo>
                    <a:pt x="88" y="363"/>
                  </a:moveTo>
                  <a:cubicBezTo>
                    <a:pt x="88" y="363"/>
                    <a:pt x="88" y="363"/>
                    <a:pt x="88" y="364"/>
                  </a:cubicBezTo>
                  <a:cubicBezTo>
                    <a:pt x="87" y="367"/>
                    <a:pt x="86" y="370"/>
                    <a:pt x="85" y="373"/>
                  </a:cubicBezTo>
                  <a:cubicBezTo>
                    <a:pt x="84" y="374"/>
                    <a:pt x="84" y="374"/>
                    <a:pt x="84" y="374"/>
                  </a:cubicBezTo>
                  <a:cubicBezTo>
                    <a:pt x="85" y="371"/>
                    <a:pt x="85" y="367"/>
                    <a:pt x="85" y="363"/>
                  </a:cubicBezTo>
                  <a:cubicBezTo>
                    <a:pt x="86" y="363"/>
                    <a:pt x="87" y="363"/>
                    <a:pt x="88" y="363"/>
                  </a:cubicBezTo>
                  <a:close/>
                  <a:moveTo>
                    <a:pt x="83" y="374"/>
                  </a:moveTo>
                  <a:cubicBezTo>
                    <a:pt x="83" y="374"/>
                    <a:pt x="83" y="374"/>
                    <a:pt x="83" y="374"/>
                  </a:cubicBezTo>
                  <a:cubicBezTo>
                    <a:pt x="83" y="373"/>
                    <a:pt x="83" y="372"/>
                    <a:pt x="84" y="371"/>
                  </a:cubicBezTo>
                  <a:cubicBezTo>
                    <a:pt x="84" y="372"/>
                    <a:pt x="83" y="373"/>
                    <a:pt x="83" y="374"/>
                  </a:cubicBezTo>
                  <a:close/>
                  <a:moveTo>
                    <a:pt x="79" y="385"/>
                  </a:moveTo>
                  <a:cubicBezTo>
                    <a:pt x="78" y="386"/>
                    <a:pt x="77" y="387"/>
                    <a:pt x="77" y="388"/>
                  </a:cubicBezTo>
                  <a:cubicBezTo>
                    <a:pt x="74" y="387"/>
                    <a:pt x="72" y="386"/>
                    <a:pt x="69" y="384"/>
                  </a:cubicBezTo>
                  <a:cubicBezTo>
                    <a:pt x="69" y="384"/>
                    <a:pt x="69" y="383"/>
                    <a:pt x="69" y="383"/>
                  </a:cubicBezTo>
                  <a:cubicBezTo>
                    <a:pt x="72" y="383"/>
                    <a:pt x="76" y="383"/>
                    <a:pt x="79" y="384"/>
                  </a:cubicBezTo>
                  <a:cubicBezTo>
                    <a:pt x="79" y="384"/>
                    <a:pt x="79" y="384"/>
                    <a:pt x="79" y="385"/>
                  </a:cubicBezTo>
                  <a:close/>
                  <a:moveTo>
                    <a:pt x="82" y="388"/>
                  </a:moveTo>
                  <a:cubicBezTo>
                    <a:pt x="82" y="388"/>
                    <a:pt x="82" y="388"/>
                    <a:pt x="82" y="388"/>
                  </a:cubicBezTo>
                  <a:cubicBezTo>
                    <a:pt x="83" y="386"/>
                    <a:pt x="83" y="385"/>
                    <a:pt x="84" y="383"/>
                  </a:cubicBezTo>
                  <a:cubicBezTo>
                    <a:pt x="85" y="383"/>
                    <a:pt x="85" y="383"/>
                    <a:pt x="85" y="383"/>
                  </a:cubicBezTo>
                  <a:cubicBezTo>
                    <a:pt x="84" y="386"/>
                    <a:pt x="84" y="389"/>
                    <a:pt x="83" y="392"/>
                  </a:cubicBezTo>
                  <a:cubicBezTo>
                    <a:pt x="83" y="391"/>
                    <a:pt x="82" y="391"/>
                    <a:pt x="82" y="391"/>
                  </a:cubicBezTo>
                  <a:cubicBezTo>
                    <a:pt x="82" y="390"/>
                    <a:pt x="82" y="389"/>
                    <a:pt x="82" y="388"/>
                  </a:cubicBezTo>
                  <a:close/>
                  <a:moveTo>
                    <a:pt x="93" y="379"/>
                  </a:moveTo>
                  <a:cubicBezTo>
                    <a:pt x="92" y="380"/>
                    <a:pt x="92" y="380"/>
                    <a:pt x="92" y="381"/>
                  </a:cubicBezTo>
                  <a:cubicBezTo>
                    <a:pt x="92" y="380"/>
                    <a:pt x="91" y="380"/>
                    <a:pt x="91" y="380"/>
                  </a:cubicBezTo>
                  <a:cubicBezTo>
                    <a:pt x="92" y="380"/>
                    <a:pt x="92" y="380"/>
                    <a:pt x="93" y="379"/>
                  </a:cubicBezTo>
                  <a:close/>
                  <a:moveTo>
                    <a:pt x="113" y="365"/>
                  </a:moveTo>
                  <a:cubicBezTo>
                    <a:pt x="115" y="366"/>
                    <a:pt x="116" y="366"/>
                    <a:pt x="118" y="367"/>
                  </a:cubicBezTo>
                  <a:cubicBezTo>
                    <a:pt x="117" y="370"/>
                    <a:pt x="117" y="373"/>
                    <a:pt x="117" y="377"/>
                  </a:cubicBezTo>
                  <a:cubicBezTo>
                    <a:pt x="115" y="376"/>
                    <a:pt x="112" y="376"/>
                    <a:pt x="110" y="376"/>
                  </a:cubicBezTo>
                  <a:cubicBezTo>
                    <a:pt x="111" y="372"/>
                    <a:pt x="112" y="368"/>
                    <a:pt x="113" y="365"/>
                  </a:cubicBezTo>
                  <a:close/>
                  <a:moveTo>
                    <a:pt x="128" y="384"/>
                  </a:moveTo>
                  <a:cubicBezTo>
                    <a:pt x="128" y="385"/>
                    <a:pt x="127" y="387"/>
                    <a:pt x="127" y="388"/>
                  </a:cubicBezTo>
                  <a:cubicBezTo>
                    <a:pt x="127" y="388"/>
                    <a:pt x="127" y="388"/>
                    <a:pt x="127" y="388"/>
                  </a:cubicBezTo>
                  <a:cubicBezTo>
                    <a:pt x="127" y="386"/>
                    <a:pt x="127" y="385"/>
                    <a:pt x="127" y="384"/>
                  </a:cubicBezTo>
                  <a:cubicBezTo>
                    <a:pt x="128" y="384"/>
                    <a:pt x="128" y="384"/>
                    <a:pt x="128" y="384"/>
                  </a:cubicBezTo>
                  <a:close/>
                  <a:moveTo>
                    <a:pt x="127" y="390"/>
                  </a:moveTo>
                  <a:cubicBezTo>
                    <a:pt x="126" y="392"/>
                    <a:pt x="126" y="393"/>
                    <a:pt x="126" y="394"/>
                  </a:cubicBezTo>
                  <a:cubicBezTo>
                    <a:pt x="126" y="394"/>
                    <a:pt x="126" y="394"/>
                    <a:pt x="126" y="394"/>
                  </a:cubicBezTo>
                  <a:cubicBezTo>
                    <a:pt x="126" y="393"/>
                    <a:pt x="126" y="392"/>
                    <a:pt x="126" y="390"/>
                  </a:cubicBezTo>
                  <a:cubicBezTo>
                    <a:pt x="126" y="390"/>
                    <a:pt x="126" y="390"/>
                    <a:pt x="127" y="390"/>
                  </a:cubicBezTo>
                  <a:close/>
                  <a:moveTo>
                    <a:pt x="125" y="396"/>
                  </a:moveTo>
                  <a:cubicBezTo>
                    <a:pt x="125" y="398"/>
                    <a:pt x="124" y="400"/>
                    <a:pt x="124" y="402"/>
                  </a:cubicBezTo>
                  <a:cubicBezTo>
                    <a:pt x="124" y="402"/>
                    <a:pt x="124" y="402"/>
                    <a:pt x="124" y="402"/>
                  </a:cubicBezTo>
                  <a:cubicBezTo>
                    <a:pt x="124" y="400"/>
                    <a:pt x="125" y="398"/>
                    <a:pt x="125" y="396"/>
                  </a:cubicBezTo>
                  <a:cubicBezTo>
                    <a:pt x="125" y="396"/>
                    <a:pt x="125" y="396"/>
                    <a:pt x="125" y="396"/>
                  </a:cubicBezTo>
                  <a:close/>
                  <a:moveTo>
                    <a:pt x="124" y="413"/>
                  </a:moveTo>
                  <a:cubicBezTo>
                    <a:pt x="125" y="414"/>
                    <a:pt x="126" y="414"/>
                    <a:pt x="126" y="415"/>
                  </a:cubicBezTo>
                  <a:cubicBezTo>
                    <a:pt x="126" y="415"/>
                    <a:pt x="126" y="415"/>
                    <a:pt x="126" y="415"/>
                  </a:cubicBezTo>
                  <a:cubicBezTo>
                    <a:pt x="125" y="417"/>
                    <a:pt x="125" y="419"/>
                    <a:pt x="124" y="421"/>
                  </a:cubicBezTo>
                  <a:cubicBezTo>
                    <a:pt x="124" y="419"/>
                    <a:pt x="124" y="417"/>
                    <a:pt x="124" y="415"/>
                  </a:cubicBezTo>
                  <a:cubicBezTo>
                    <a:pt x="124" y="414"/>
                    <a:pt x="124" y="414"/>
                    <a:pt x="124" y="413"/>
                  </a:cubicBezTo>
                  <a:close/>
                  <a:moveTo>
                    <a:pt x="130" y="411"/>
                  </a:moveTo>
                  <a:cubicBezTo>
                    <a:pt x="130" y="412"/>
                    <a:pt x="130" y="413"/>
                    <a:pt x="130" y="414"/>
                  </a:cubicBezTo>
                  <a:cubicBezTo>
                    <a:pt x="130" y="414"/>
                    <a:pt x="129" y="414"/>
                    <a:pt x="129" y="414"/>
                  </a:cubicBezTo>
                  <a:cubicBezTo>
                    <a:pt x="130" y="413"/>
                    <a:pt x="130" y="412"/>
                    <a:pt x="130" y="411"/>
                  </a:cubicBezTo>
                  <a:close/>
                  <a:moveTo>
                    <a:pt x="135" y="398"/>
                  </a:moveTo>
                  <a:cubicBezTo>
                    <a:pt x="136" y="397"/>
                    <a:pt x="136" y="396"/>
                    <a:pt x="136" y="395"/>
                  </a:cubicBezTo>
                  <a:cubicBezTo>
                    <a:pt x="137" y="395"/>
                    <a:pt x="138" y="395"/>
                    <a:pt x="139" y="395"/>
                  </a:cubicBezTo>
                  <a:cubicBezTo>
                    <a:pt x="139" y="403"/>
                    <a:pt x="140" y="411"/>
                    <a:pt x="141" y="419"/>
                  </a:cubicBezTo>
                  <a:cubicBezTo>
                    <a:pt x="138" y="418"/>
                    <a:pt x="135" y="417"/>
                    <a:pt x="132" y="416"/>
                  </a:cubicBezTo>
                  <a:cubicBezTo>
                    <a:pt x="133" y="410"/>
                    <a:pt x="134" y="404"/>
                    <a:pt x="135" y="398"/>
                  </a:cubicBezTo>
                  <a:close/>
                  <a:moveTo>
                    <a:pt x="137" y="393"/>
                  </a:moveTo>
                  <a:cubicBezTo>
                    <a:pt x="137" y="392"/>
                    <a:pt x="138" y="392"/>
                    <a:pt x="138" y="391"/>
                  </a:cubicBezTo>
                  <a:cubicBezTo>
                    <a:pt x="138" y="391"/>
                    <a:pt x="139" y="391"/>
                    <a:pt x="140" y="391"/>
                  </a:cubicBezTo>
                  <a:cubicBezTo>
                    <a:pt x="140" y="392"/>
                    <a:pt x="140" y="392"/>
                    <a:pt x="140" y="393"/>
                  </a:cubicBezTo>
                  <a:cubicBezTo>
                    <a:pt x="139" y="393"/>
                    <a:pt x="138" y="393"/>
                    <a:pt x="137" y="393"/>
                  </a:cubicBezTo>
                  <a:close/>
                  <a:moveTo>
                    <a:pt x="140" y="391"/>
                  </a:moveTo>
                  <a:cubicBezTo>
                    <a:pt x="142" y="391"/>
                    <a:pt x="143" y="391"/>
                    <a:pt x="145" y="392"/>
                  </a:cubicBezTo>
                  <a:cubicBezTo>
                    <a:pt x="145" y="392"/>
                    <a:pt x="145" y="392"/>
                    <a:pt x="145" y="393"/>
                  </a:cubicBezTo>
                  <a:cubicBezTo>
                    <a:pt x="143" y="393"/>
                    <a:pt x="142" y="393"/>
                    <a:pt x="140" y="393"/>
                  </a:cubicBezTo>
                  <a:cubicBezTo>
                    <a:pt x="140" y="392"/>
                    <a:pt x="140" y="392"/>
                    <a:pt x="140" y="391"/>
                  </a:cubicBezTo>
                  <a:close/>
                  <a:moveTo>
                    <a:pt x="148" y="392"/>
                  </a:moveTo>
                  <a:cubicBezTo>
                    <a:pt x="151" y="392"/>
                    <a:pt x="154" y="392"/>
                    <a:pt x="157" y="392"/>
                  </a:cubicBezTo>
                  <a:cubicBezTo>
                    <a:pt x="158" y="392"/>
                    <a:pt x="158" y="392"/>
                    <a:pt x="158" y="392"/>
                  </a:cubicBezTo>
                  <a:cubicBezTo>
                    <a:pt x="154" y="392"/>
                    <a:pt x="151" y="392"/>
                    <a:pt x="148" y="393"/>
                  </a:cubicBezTo>
                  <a:cubicBezTo>
                    <a:pt x="148" y="392"/>
                    <a:pt x="148" y="392"/>
                    <a:pt x="148" y="392"/>
                  </a:cubicBezTo>
                  <a:close/>
                  <a:moveTo>
                    <a:pt x="163" y="404"/>
                  </a:moveTo>
                  <a:cubicBezTo>
                    <a:pt x="164" y="403"/>
                    <a:pt x="164" y="403"/>
                    <a:pt x="165" y="403"/>
                  </a:cubicBezTo>
                  <a:cubicBezTo>
                    <a:pt x="165" y="405"/>
                    <a:pt x="165" y="406"/>
                    <a:pt x="165" y="408"/>
                  </a:cubicBezTo>
                  <a:cubicBezTo>
                    <a:pt x="164" y="410"/>
                    <a:pt x="164" y="412"/>
                    <a:pt x="163" y="415"/>
                  </a:cubicBezTo>
                  <a:cubicBezTo>
                    <a:pt x="163" y="412"/>
                    <a:pt x="163" y="409"/>
                    <a:pt x="163" y="406"/>
                  </a:cubicBezTo>
                  <a:cubicBezTo>
                    <a:pt x="163" y="405"/>
                    <a:pt x="163" y="404"/>
                    <a:pt x="163" y="404"/>
                  </a:cubicBezTo>
                  <a:close/>
                  <a:moveTo>
                    <a:pt x="162" y="431"/>
                  </a:moveTo>
                  <a:cubicBezTo>
                    <a:pt x="162" y="431"/>
                    <a:pt x="162" y="430"/>
                    <a:pt x="162" y="430"/>
                  </a:cubicBezTo>
                  <a:cubicBezTo>
                    <a:pt x="162" y="430"/>
                    <a:pt x="162" y="430"/>
                    <a:pt x="162" y="431"/>
                  </a:cubicBezTo>
                  <a:cubicBezTo>
                    <a:pt x="162" y="432"/>
                    <a:pt x="162" y="432"/>
                    <a:pt x="162" y="431"/>
                  </a:cubicBezTo>
                  <a:close/>
                  <a:moveTo>
                    <a:pt x="169" y="394"/>
                  </a:moveTo>
                  <a:cubicBezTo>
                    <a:pt x="169" y="394"/>
                    <a:pt x="169" y="393"/>
                    <a:pt x="169" y="393"/>
                  </a:cubicBezTo>
                  <a:cubicBezTo>
                    <a:pt x="170" y="393"/>
                    <a:pt x="171" y="393"/>
                    <a:pt x="171" y="393"/>
                  </a:cubicBezTo>
                  <a:cubicBezTo>
                    <a:pt x="171" y="394"/>
                    <a:pt x="172" y="394"/>
                    <a:pt x="172" y="394"/>
                  </a:cubicBezTo>
                  <a:cubicBezTo>
                    <a:pt x="171" y="395"/>
                    <a:pt x="170" y="395"/>
                    <a:pt x="169" y="396"/>
                  </a:cubicBezTo>
                  <a:cubicBezTo>
                    <a:pt x="169" y="395"/>
                    <a:pt x="169" y="394"/>
                    <a:pt x="169" y="394"/>
                  </a:cubicBezTo>
                  <a:close/>
                  <a:moveTo>
                    <a:pt x="173" y="393"/>
                  </a:moveTo>
                  <a:cubicBezTo>
                    <a:pt x="173" y="393"/>
                    <a:pt x="173" y="393"/>
                    <a:pt x="173" y="393"/>
                  </a:cubicBezTo>
                  <a:cubicBezTo>
                    <a:pt x="173" y="393"/>
                    <a:pt x="173" y="393"/>
                    <a:pt x="173" y="393"/>
                  </a:cubicBezTo>
                  <a:cubicBezTo>
                    <a:pt x="173" y="393"/>
                    <a:pt x="173" y="393"/>
                    <a:pt x="173" y="393"/>
                  </a:cubicBezTo>
                  <a:close/>
                  <a:moveTo>
                    <a:pt x="173" y="390"/>
                  </a:moveTo>
                  <a:cubicBezTo>
                    <a:pt x="173" y="390"/>
                    <a:pt x="173" y="390"/>
                    <a:pt x="173" y="390"/>
                  </a:cubicBezTo>
                  <a:cubicBezTo>
                    <a:pt x="174" y="389"/>
                    <a:pt x="174" y="388"/>
                    <a:pt x="175" y="388"/>
                  </a:cubicBezTo>
                  <a:cubicBezTo>
                    <a:pt x="175" y="388"/>
                    <a:pt x="174" y="389"/>
                    <a:pt x="174" y="390"/>
                  </a:cubicBezTo>
                  <a:cubicBezTo>
                    <a:pt x="174" y="390"/>
                    <a:pt x="173" y="390"/>
                    <a:pt x="173" y="390"/>
                  </a:cubicBezTo>
                  <a:close/>
                  <a:moveTo>
                    <a:pt x="173" y="382"/>
                  </a:moveTo>
                  <a:cubicBezTo>
                    <a:pt x="173" y="382"/>
                    <a:pt x="173" y="382"/>
                    <a:pt x="172" y="383"/>
                  </a:cubicBezTo>
                  <a:cubicBezTo>
                    <a:pt x="172" y="380"/>
                    <a:pt x="172" y="378"/>
                    <a:pt x="172" y="375"/>
                  </a:cubicBezTo>
                  <a:cubicBezTo>
                    <a:pt x="172" y="374"/>
                    <a:pt x="172" y="373"/>
                    <a:pt x="172" y="371"/>
                  </a:cubicBezTo>
                  <a:cubicBezTo>
                    <a:pt x="176" y="372"/>
                    <a:pt x="180" y="374"/>
                    <a:pt x="180" y="376"/>
                  </a:cubicBezTo>
                  <a:cubicBezTo>
                    <a:pt x="178" y="378"/>
                    <a:pt x="175" y="380"/>
                    <a:pt x="173" y="382"/>
                  </a:cubicBezTo>
                  <a:close/>
                  <a:moveTo>
                    <a:pt x="170" y="377"/>
                  </a:moveTo>
                  <a:cubicBezTo>
                    <a:pt x="169" y="379"/>
                    <a:pt x="169" y="381"/>
                    <a:pt x="169" y="384"/>
                  </a:cubicBezTo>
                  <a:cubicBezTo>
                    <a:pt x="168" y="384"/>
                    <a:pt x="167" y="384"/>
                    <a:pt x="166" y="384"/>
                  </a:cubicBezTo>
                  <a:cubicBezTo>
                    <a:pt x="166" y="381"/>
                    <a:pt x="165" y="379"/>
                    <a:pt x="165" y="376"/>
                  </a:cubicBezTo>
                  <a:cubicBezTo>
                    <a:pt x="165" y="376"/>
                    <a:pt x="164" y="376"/>
                    <a:pt x="164" y="376"/>
                  </a:cubicBezTo>
                  <a:cubicBezTo>
                    <a:pt x="163" y="379"/>
                    <a:pt x="163" y="382"/>
                    <a:pt x="163" y="385"/>
                  </a:cubicBezTo>
                  <a:cubicBezTo>
                    <a:pt x="161" y="385"/>
                    <a:pt x="160" y="385"/>
                    <a:pt x="159" y="385"/>
                  </a:cubicBezTo>
                  <a:cubicBezTo>
                    <a:pt x="157" y="384"/>
                    <a:pt x="156" y="384"/>
                    <a:pt x="154" y="384"/>
                  </a:cubicBezTo>
                  <a:cubicBezTo>
                    <a:pt x="151" y="382"/>
                    <a:pt x="148" y="380"/>
                    <a:pt x="145" y="378"/>
                  </a:cubicBezTo>
                  <a:cubicBezTo>
                    <a:pt x="145" y="376"/>
                    <a:pt x="145" y="375"/>
                    <a:pt x="144" y="373"/>
                  </a:cubicBezTo>
                  <a:cubicBezTo>
                    <a:pt x="145" y="371"/>
                    <a:pt x="146" y="369"/>
                    <a:pt x="146" y="367"/>
                  </a:cubicBezTo>
                  <a:cubicBezTo>
                    <a:pt x="152" y="368"/>
                    <a:pt x="157" y="369"/>
                    <a:pt x="162" y="369"/>
                  </a:cubicBezTo>
                  <a:cubicBezTo>
                    <a:pt x="163" y="370"/>
                    <a:pt x="166" y="370"/>
                    <a:pt x="169" y="371"/>
                  </a:cubicBezTo>
                  <a:cubicBezTo>
                    <a:pt x="169" y="373"/>
                    <a:pt x="169" y="375"/>
                    <a:pt x="170" y="377"/>
                  </a:cubicBezTo>
                  <a:close/>
                  <a:moveTo>
                    <a:pt x="169" y="368"/>
                  </a:moveTo>
                  <a:cubicBezTo>
                    <a:pt x="169" y="368"/>
                    <a:pt x="169" y="368"/>
                    <a:pt x="169" y="368"/>
                  </a:cubicBezTo>
                  <a:cubicBezTo>
                    <a:pt x="169" y="368"/>
                    <a:pt x="169" y="368"/>
                    <a:pt x="169" y="368"/>
                  </a:cubicBezTo>
                  <a:cubicBezTo>
                    <a:pt x="169" y="368"/>
                    <a:pt x="169" y="368"/>
                    <a:pt x="169" y="368"/>
                  </a:cubicBezTo>
                  <a:close/>
                  <a:moveTo>
                    <a:pt x="171" y="357"/>
                  </a:moveTo>
                  <a:cubicBezTo>
                    <a:pt x="171" y="350"/>
                    <a:pt x="171" y="343"/>
                    <a:pt x="171" y="337"/>
                  </a:cubicBezTo>
                  <a:cubicBezTo>
                    <a:pt x="171" y="331"/>
                    <a:pt x="171" y="326"/>
                    <a:pt x="171" y="321"/>
                  </a:cubicBezTo>
                  <a:cubicBezTo>
                    <a:pt x="172" y="321"/>
                    <a:pt x="173" y="320"/>
                    <a:pt x="174" y="320"/>
                  </a:cubicBezTo>
                  <a:cubicBezTo>
                    <a:pt x="174" y="331"/>
                    <a:pt x="173" y="343"/>
                    <a:pt x="172" y="355"/>
                  </a:cubicBezTo>
                  <a:cubicBezTo>
                    <a:pt x="171" y="356"/>
                    <a:pt x="171" y="356"/>
                    <a:pt x="171" y="357"/>
                  </a:cubicBezTo>
                  <a:close/>
                  <a:moveTo>
                    <a:pt x="176" y="319"/>
                  </a:moveTo>
                  <a:cubicBezTo>
                    <a:pt x="177" y="318"/>
                    <a:pt x="177" y="318"/>
                    <a:pt x="178" y="318"/>
                  </a:cubicBezTo>
                  <a:cubicBezTo>
                    <a:pt x="179" y="317"/>
                    <a:pt x="179" y="316"/>
                    <a:pt x="178" y="315"/>
                  </a:cubicBezTo>
                  <a:cubicBezTo>
                    <a:pt x="177" y="315"/>
                    <a:pt x="177" y="314"/>
                    <a:pt x="176" y="314"/>
                  </a:cubicBezTo>
                  <a:cubicBezTo>
                    <a:pt x="176" y="312"/>
                    <a:pt x="176" y="309"/>
                    <a:pt x="176" y="307"/>
                  </a:cubicBezTo>
                  <a:cubicBezTo>
                    <a:pt x="177" y="307"/>
                    <a:pt x="178" y="306"/>
                    <a:pt x="179" y="306"/>
                  </a:cubicBezTo>
                  <a:cubicBezTo>
                    <a:pt x="179" y="312"/>
                    <a:pt x="180" y="319"/>
                    <a:pt x="180" y="325"/>
                  </a:cubicBezTo>
                  <a:cubicBezTo>
                    <a:pt x="180" y="325"/>
                    <a:pt x="179" y="326"/>
                    <a:pt x="179" y="326"/>
                  </a:cubicBezTo>
                  <a:cubicBezTo>
                    <a:pt x="178" y="327"/>
                    <a:pt x="179" y="330"/>
                    <a:pt x="181" y="329"/>
                  </a:cubicBezTo>
                  <a:cubicBezTo>
                    <a:pt x="186" y="328"/>
                    <a:pt x="190" y="327"/>
                    <a:pt x="193" y="326"/>
                  </a:cubicBezTo>
                  <a:cubicBezTo>
                    <a:pt x="193" y="330"/>
                    <a:pt x="192" y="334"/>
                    <a:pt x="191" y="338"/>
                  </a:cubicBezTo>
                  <a:cubicBezTo>
                    <a:pt x="185" y="342"/>
                    <a:pt x="179" y="347"/>
                    <a:pt x="174" y="353"/>
                  </a:cubicBezTo>
                  <a:cubicBezTo>
                    <a:pt x="175" y="341"/>
                    <a:pt x="175" y="330"/>
                    <a:pt x="176" y="319"/>
                  </a:cubicBezTo>
                  <a:close/>
                  <a:moveTo>
                    <a:pt x="198" y="319"/>
                  </a:moveTo>
                  <a:cubicBezTo>
                    <a:pt x="198" y="317"/>
                    <a:pt x="198" y="316"/>
                    <a:pt x="199" y="314"/>
                  </a:cubicBezTo>
                  <a:cubicBezTo>
                    <a:pt x="199" y="314"/>
                    <a:pt x="199" y="314"/>
                    <a:pt x="199" y="314"/>
                  </a:cubicBezTo>
                  <a:cubicBezTo>
                    <a:pt x="199" y="314"/>
                    <a:pt x="199" y="315"/>
                    <a:pt x="199" y="315"/>
                  </a:cubicBezTo>
                  <a:cubicBezTo>
                    <a:pt x="199" y="316"/>
                    <a:pt x="199" y="317"/>
                    <a:pt x="199" y="318"/>
                  </a:cubicBezTo>
                  <a:cubicBezTo>
                    <a:pt x="198" y="318"/>
                    <a:pt x="198" y="319"/>
                    <a:pt x="198" y="319"/>
                  </a:cubicBezTo>
                  <a:close/>
                  <a:moveTo>
                    <a:pt x="202" y="267"/>
                  </a:moveTo>
                  <a:cubicBezTo>
                    <a:pt x="202" y="263"/>
                    <a:pt x="202" y="259"/>
                    <a:pt x="202" y="255"/>
                  </a:cubicBezTo>
                  <a:cubicBezTo>
                    <a:pt x="203" y="255"/>
                    <a:pt x="204" y="255"/>
                    <a:pt x="205" y="254"/>
                  </a:cubicBezTo>
                  <a:cubicBezTo>
                    <a:pt x="205" y="255"/>
                    <a:pt x="205" y="256"/>
                    <a:pt x="205" y="257"/>
                  </a:cubicBezTo>
                  <a:cubicBezTo>
                    <a:pt x="205" y="259"/>
                    <a:pt x="205" y="262"/>
                    <a:pt x="204" y="264"/>
                  </a:cubicBezTo>
                  <a:cubicBezTo>
                    <a:pt x="203" y="265"/>
                    <a:pt x="203" y="266"/>
                    <a:pt x="202" y="267"/>
                  </a:cubicBezTo>
                  <a:close/>
                  <a:moveTo>
                    <a:pt x="202" y="244"/>
                  </a:moveTo>
                  <a:cubicBezTo>
                    <a:pt x="202" y="244"/>
                    <a:pt x="202" y="244"/>
                    <a:pt x="202" y="244"/>
                  </a:cubicBezTo>
                  <a:cubicBezTo>
                    <a:pt x="202" y="244"/>
                    <a:pt x="202" y="244"/>
                    <a:pt x="202" y="244"/>
                  </a:cubicBezTo>
                  <a:cubicBezTo>
                    <a:pt x="202" y="244"/>
                    <a:pt x="202" y="244"/>
                    <a:pt x="202" y="244"/>
                  </a:cubicBezTo>
                  <a:close/>
                  <a:moveTo>
                    <a:pt x="200" y="251"/>
                  </a:moveTo>
                  <a:cubicBezTo>
                    <a:pt x="194" y="253"/>
                    <a:pt x="188" y="254"/>
                    <a:pt x="182" y="256"/>
                  </a:cubicBezTo>
                  <a:cubicBezTo>
                    <a:pt x="182" y="255"/>
                    <a:pt x="183" y="255"/>
                    <a:pt x="183" y="254"/>
                  </a:cubicBezTo>
                  <a:cubicBezTo>
                    <a:pt x="188" y="251"/>
                    <a:pt x="194" y="248"/>
                    <a:pt x="200" y="245"/>
                  </a:cubicBezTo>
                  <a:cubicBezTo>
                    <a:pt x="200" y="247"/>
                    <a:pt x="200" y="249"/>
                    <a:pt x="200" y="251"/>
                  </a:cubicBezTo>
                  <a:close/>
                  <a:moveTo>
                    <a:pt x="183" y="251"/>
                  </a:moveTo>
                  <a:cubicBezTo>
                    <a:pt x="183" y="247"/>
                    <a:pt x="183" y="244"/>
                    <a:pt x="183" y="240"/>
                  </a:cubicBezTo>
                  <a:cubicBezTo>
                    <a:pt x="186" y="241"/>
                    <a:pt x="189" y="241"/>
                    <a:pt x="192" y="242"/>
                  </a:cubicBezTo>
                  <a:cubicBezTo>
                    <a:pt x="193" y="242"/>
                    <a:pt x="194" y="240"/>
                    <a:pt x="192" y="240"/>
                  </a:cubicBezTo>
                  <a:cubicBezTo>
                    <a:pt x="189" y="239"/>
                    <a:pt x="186" y="238"/>
                    <a:pt x="184" y="237"/>
                  </a:cubicBezTo>
                  <a:cubicBezTo>
                    <a:pt x="184" y="236"/>
                    <a:pt x="184" y="234"/>
                    <a:pt x="184" y="233"/>
                  </a:cubicBezTo>
                  <a:cubicBezTo>
                    <a:pt x="187" y="233"/>
                    <a:pt x="191" y="233"/>
                    <a:pt x="194" y="233"/>
                  </a:cubicBezTo>
                  <a:cubicBezTo>
                    <a:pt x="195" y="233"/>
                    <a:pt x="198" y="232"/>
                    <a:pt x="201" y="232"/>
                  </a:cubicBezTo>
                  <a:cubicBezTo>
                    <a:pt x="201" y="235"/>
                    <a:pt x="200" y="239"/>
                    <a:pt x="200" y="242"/>
                  </a:cubicBezTo>
                  <a:cubicBezTo>
                    <a:pt x="194" y="245"/>
                    <a:pt x="189" y="248"/>
                    <a:pt x="183" y="251"/>
                  </a:cubicBezTo>
                  <a:close/>
                  <a:moveTo>
                    <a:pt x="201" y="229"/>
                  </a:moveTo>
                  <a:cubicBezTo>
                    <a:pt x="200" y="229"/>
                    <a:pt x="199" y="229"/>
                    <a:pt x="199" y="229"/>
                  </a:cubicBezTo>
                  <a:cubicBezTo>
                    <a:pt x="199" y="229"/>
                    <a:pt x="200" y="229"/>
                    <a:pt x="201" y="229"/>
                  </a:cubicBezTo>
                  <a:cubicBezTo>
                    <a:pt x="201" y="229"/>
                    <a:pt x="201" y="229"/>
                    <a:pt x="201" y="229"/>
                  </a:cubicBezTo>
                  <a:cubicBezTo>
                    <a:pt x="201" y="229"/>
                    <a:pt x="201" y="229"/>
                    <a:pt x="201" y="229"/>
                  </a:cubicBezTo>
                  <a:close/>
                  <a:moveTo>
                    <a:pt x="183" y="221"/>
                  </a:moveTo>
                  <a:cubicBezTo>
                    <a:pt x="183" y="221"/>
                    <a:pt x="182" y="221"/>
                    <a:pt x="182" y="221"/>
                  </a:cubicBezTo>
                  <a:cubicBezTo>
                    <a:pt x="182" y="221"/>
                    <a:pt x="182" y="221"/>
                    <a:pt x="182" y="220"/>
                  </a:cubicBezTo>
                  <a:cubicBezTo>
                    <a:pt x="182" y="220"/>
                    <a:pt x="183" y="220"/>
                    <a:pt x="183" y="221"/>
                  </a:cubicBezTo>
                  <a:cubicBezTo>
                    <a:pt x="183" y="221"/>
                    <a:pt x="183" y="221"/>
                    <a:pt x="183" y="221"/>
                  </a:cubicBezTo>
                  <a:close/>
                  <a:moveTo>
                    <a:pt x="183" y="217"/>
                  </a:moveTo>
                  <a:cubicBezTo>
                    <a:pt x="183" y="215"/>
                    <a:pt x="183" y="213"/>
                    <a:pt x="184" y="211"/>
                  </a:cubicBezTo>
                  <a:cubicBezTo>
                    <a:pt x="183" y="213"/>
                    <a:pt x="183" y="215"/>
                    <a:pt x="183" y="218"/>
                  </a:cubicBezTo>
                  <a:cubicBezTo>
                    <a:pt x="183" y="218"/>
                    <a:pt x="183" y="218"/>
                    <a:pt x="183" y="217"/>
                  </a:cubicBezTo>
                  <a:close/>
                  <a:moveTo>
                    <a:pt x="180" y="216"/>
                  </a:moveTo>
                  <a:cubicBezTo>
                    <a:pt x="179" y="216"/>
                    <a:pt x="177" y="215"/>
                    <a:pt x="176" y="214"/>
                  </a:cubicBezTo>
                  <a:cubicBezTo>
                    <a:pt x="176" y="211"/>
                    <a:pt x="176" y="207"/>
                    <a:pt x="176" y="203"/>
                  </a:cubicBezTo>
                  <a:cubicBezTo>
                    <a:pt x="178" y="204"/>
                    <a:pt x="180" y="205"/>
                    <a:pt x="182" y="206"/>
                  </a:cubicBezTo>
                  <a:cubicBezTo>
                    <a:pt x="181" y="210"/>
                    <a:pt x="181" y="213"/>
                    <a:pt x="180" y="216"/>
                  </a:cubicBezTo>
                  <a:close/>
                  <a:moveTo>
                    <a:pt x="174" y="201"/>
                  </a:moveTo>
                  <a:cubicBezTo>
                    <a:pt x="174" y="205"/>
                    <a:pt x="174" y="209"/>
                    <a:pt x="174" y="213"/>
                  </a:cubicBezTo>
                  <a:cubicBezTo>
                    <a:pt x="173" y="213"/>
                    <a:pt x="172" y="212"/>
                    <a:pt x="172" y="212"/>
                  </a:cubicBezTo>
                  <a:cubicBezTo>
                    <a:pt x="172" y="208"/>
                    <a:pt x="173" y="205"/>
                    <a:pt x="173" y="201"/>
                  </a:cubicBezTo>
                  <a:cubicBezTo>
                    <a:pt x="173" y="201"/>
                    <a:pt x="174" y="201"/>
                    <a:pt x="174" y="201"/>
                  </a:cubicBezTo>
                  <a:close/>
                  <a:moveTo>
                    <a:pt x="174" y="216"/>
                  </a:moveTo>
                  <a:cubicBezTo>
                    <a:pt x="174" y="216"/>
                    <a:pt x="174" y="217"/>
                    <a:pt x="174" y="217"/>
                  </a:cubicBezTo>
                  <a:cubicBezTo>
                    <a:pt x="173" y="217"/>
                    <a:pt x="172" y="217"/>
                    <a:pt x="172" y="218"/>
                  </a:cubicBezTo>
                  <a:cubicBezTo>
                    <a:pt x="172" y="220"/>
                    <a:pt x="171" y="222"/>
                    <a:pt x="171" y="224"/>
                  </a:cubicBezTo>
                  <a:cubicBezTo>
                    <a:pt x="171" y="221"/>
                    <a:pt x="171" y="218"/>
                    <a:pt x="172" y="215"/>
                  </a:cubicBezTo>
                  <a:cubicBezTo>
                    <a:pt x="172" y="215"/>
                    <a:pt x="173" y="216"/>
                    <a:pt x="174" y="216"/>
                  </a:cubicBezTo>
                  <a:close/>
                  <a:moveTo>
                    <a:pt x="168" y="230"/>
                  </a:moveTo>
                  <a:cubicBezTo>
                    <a:pt x="168" y="231"/>
                    <a:pt x="168" y="231"/>
                    <a:pt x="168" y="231"/>
                  </a:cubicBezTo>
                  <a:cubicBezTo>
                    <a:pt x="168" y="231"/>
                    <a:pt x="168" y="231"/>
                    <a:pt x="168" y="232"/>
                  </a:cubicBezTo>
                  <a:cubicBezTo>
                    <a:pt x="167" y="232"/>
                    <a:pt x="167" y="232"/>
                    <a:pt x="166" y="232"/>
                  </a:cubicBezTo>
                  <a:cubicBezTo>
                    <a:pt x="163" y="231"/>
                    <a:pt x="161" y="230"/>
                    <a:pt x="158" y="229"/>
                  </a:cubicBezTo>
                  <a:cubicBezTo>
                    <a:pt x="159" y="226"/>
                    <a:pt x="160" y="223"/>
                    <a:pt x="160" y="220"/>
                  </a:cubicBezTo>
                  <a:cubicBezTo>
                    <a:pt x="161" y="217"/>
                    <a:pt x="162" y="213"/>
                    <a:pt x="163" y="210"/>
                  </a:cubicBezTo>
                  <a:cubicBezTo>
                    <a:pt x="165" y="212"/>
                    <a:pt x="167" y="213"/>
                    <a:pt x="170" y="214"/>
                  </a:cubicBezTo>
                  <a:cubicBezTo>
                    <a:pt x="169" y="220"/>
                    <a:pt x="169" y="225"/>
                    <a:pt x="168" y="230"/>
                  </a:cubicBezTo>
                  <a:close/>
                  <a:moveTo>
                    <a:pt x="156" y="228"/>
                  </a:moveTo>
                  <a:cubicBezTo>
                    <a:pt x="156" y="228"/>
                    <a:pt x="156" y="228"/>
                    <a:pt x="156" y="228"/>
                  </a:cubicBezTo>
                  <a:cubicBezTo>
                    <a:pt x="157" y="221"/>
                    <a:pt x="158" y="215"/>
                    <a:pt x="159" y="208"/>
                  </a:cubicBezTo>
                  <a:cubicBezTo>
                    <a:pt x="159" y="208"/>
                    <a:pt x="160" y="209"/>
                    <a:pt x="160" y="209"/>
                  </a:cubicBezTo>
                  <a:cubicBezTo>
                    <a:pt x="159" y="215"/>
                    <a:pt x="158" y="222"/>
                    <a:pt x="156" y="228"/>
                  </a:cubicBezTo>
                  <a:close/>
                  <a:moveTo>
                    <a:pt x="152" y="233"/>
                  </a:moveTo>
                  <a:cubicBezTo>
                    <a:pt x="149" y="233"/>
                    <a:pt x="146" y="234"/>
                    <a:pt x="143" y="235"/>
                  </a:cubicBezTo>
                  <a:cubicBezTo>
                    <a:pt x="143" y="233"/>
                    <a:pt x="143" y="232"/>
                    <a:pt x="144" y="231"/>
                  </a:cubicBezTo>
                  <a:cubicBezTo>
                    <a:pt x="146" y="232"/>
                    <a:pt x="149" y="232"/>
                    <a:pt x="152" y="233"/>
                  </a:cubicBezTo>
                  <a:close/>
                  <a:moveTo>
                    <a:pt x="153" y="236"/>
                  </a:moveTo>
                  <a:cubicBezTo>
                    <a:pt x="153" y="238"/>
                    <a:pt x="153" y="240"/>
                    <a:pt x="153" y="242"/>
                  </a:cubicBezTo>
                  <a:cubicBezTo>
                    <a:pt x="152" y="245"/>
                    <a:pt x="151" y="248"/>
                    <a:pt x="150" y="251"/>
                  </a:cubicBezTo>
                  <a:cubicBezTo>
                    <a:pt x="148" y="250"/>
                    <a:pt x="146" y="249"/>
                    <a:pt x="144" y="248"/>
                  </a:cubicBezTo>
                  <a:cubicBezTo>
                    <a:pt x="143" y="246"/>
                    <a:pt x="142" y="243"/>
                    <a:pt x="142" y="240"/>
                  </a:cubicBezTo>
                  <a:cubicBezTo>
                    <a:pt x="142" y="240"/>
                    <a:pt x="142" y="239"/>
                    <a:pt x="142" y="239"/>
                  </a:cubicBezTo>
                  <a:cubicBezTo>
                    <a:pt x="145" y="238"/>
                    <a:pt x="150" y="237"/>
                    <a:pt x="153" y="236"/>
                  </a:cubicBezTo>
                  <a:close/>
                  <a:moveTo>
                    <a:pt x="118" y="276"/>
                  </a:moveTo>
                  <a:cubicBezTo>
                    <a:pt x="118" y="275"/>
                    <a:pt x="117" y="275"/>
                    <a:pt x="117" y="275"/>
                  </a:cubicBezTo>
                  <a:cubicBezTo>
                    <a:pt x="118" y="271"/>
                    <a:pt x="119" y="268"/>
                    <a:pt x="122" y="266"/>
                  </a:cubicBezTo>
                  <a:cubicBezTo>
                    <a:pt x="120" y="269"/>
                    <a:pt x="119" y="272"/>
                    <a:pt x="118" y="276"/>
                  </a:cubicBezTo>
                  <a:close/>
                  <a:moveTo>
                    <a:pt x="117" y="278"/>
                  </a:moveTo>
                  <a:cubicBezTo>
                    <a:pt x="115" y="284"/>
                    <a:pt x="114" y="289"/>
                    <a:pt x="113" y="294"/>
                  </a:cubicBezTo>
                  <a:cubicBezTo>
                    <a:pt x="112" y="294"/>
                    <a:pt x="112" y="294"/>
                    <a:pt x="111" y="294"/>
                  </a:cubicBezTo>
                  <a:cubicBezTo>
                    <a:pt x="112" y="288"/>
                    <a:pt x="113" y="282"/>
                    <a:pt x="115" y="276"/>
                  </a:cubicBezTo>
                  <a:cubicBezTo>
                    <a:pt x="115" y="277"/>
                    <a:pt x="116" y="278"/>
                    <a:pt x="117" y="278"/>
                  </a:cubicBezTo>
                  <a:close/>
                  <a:moveTo>
                    <a:pt x="111" y="300"/>
                  </a:moveTo>
                  <a:cubicBezTo>
                    <a:pt x="110" y="304"/>
                    <a:pt x="109" y="309"/>
                    <a:pt x="108" y="313"/>
                  </a:cubicBezTo>
                  <a:cubicBezTo>
                    <a:pt x="108" y="313"/>
                    <a:pt x="108" y="313"/>
                    <a:pt x="108" y="314"/>
                  </a:cubicBezTo>
                  <a:cubicBezTo>
                    <a:pt x="108" y="314"/>
                    <a:pt x="107" y="313"/>
                    <a:pt x="107" y="313"/>
                  </a:cubicBezTo>
                  <a:cubicBezTo>
                    <a:pt x="108" y="309"/>
                    <a:pt x="109" y="304"/>
                    <a:pt x="110" y="300"/>
                  </a:cubicBezTo>
                  <a:cubicBezTo>
                    <a:pt x="110" y="300"/>
                    <a:pt x="111" y="300"/>
                    <a:pt x="111" y="300"/>
                  </a:cubicBezTo>
                  <a:close/>
                  <a:moveTo>
                    <a:pt x="106" y="302"/>
                  </a:moveTo>
                  <a:cubicBezTo>
                    <a:pt x="106" y="301"/>
                    <a:pt x="106" y="300"/>
                    <a:pt x="106" y="300"/>
                  </a:cubicBezTo>
                  <a:cubicBezTo>
                    <a:pt x="106" y="300"/>
                    <a:pt x="106" y="300"/>
                    <a:pt x="106" y="300"/>
                  </a:cubicBezTo>
                  <a:cubicBezTo>
                    <a:pt x="106" y="300"/>
                    <a:pt x="106" y="301"/>
                    <a:pt x="106" y="302"/>
                  </a:cubicBezTo>
                  <a:close/>
                  <a:moveTo>
                    <a:pt x="103" y="313"/>
                  </a:moveTo>
                  <a:cubicBezTo>
                    <a:pt x="101" y="312"/>
                    <a:pt x="99" y="312"/>
                    <a:pt x="97" y="312"/>
                  </a:cubicBezTo>
                  <a:cubicBezTo>
                    <a:pt x="97" y="309"/>
                    <a:pt x="97" y="306"/>
                    <a:pt x="98" y="303"/>
                  </a:cubicBezTo>
                  <a:cubicBezTo>
                    <a:pt x="99" y="303"/>
                    <a:pt x="100" y="303"/>
                    <a:pt x="101" y="303"/>
                  </a:cubicBezTo>
                  <a:cubicBezTo>
                    <a:pt x="102" y="303"/>
                    <a:pt x="102" y="302"/>
                    <a:pt x="102" y="301"/>
                  </a:cubicBezTo>
                  <a:cubicBezTo>
                    <a:pt x="101" y="300"/>
                    <a:pt x="100" y="300"/>
                    <a:pt x="99" y="299"/>
                  </a:cubicBezTo>
                  <a:cubicBezTo>
                    <a:pt x="101" y="299"/>
                    <a:pt x="103" y="299"/>
                    <a:pt x="105" y="300"/>
                  </a:cubicBezTo>
                  <a:cubicBezTo>
                    <a:pt x="104" y="304"/>
                    <a:pt x="103" y="308"/>
                    <a:pt x="103" y="313"/>
                  </a:cubicBezTo>
                  <a:close/>
                  <a:moveTo>
                    <a:pt x="96" y="293"/>
                  </a:moveTo>
                  <a:cubicBezTo>
                    <a:pt x="95" y="292"/>
                    <a:pt x="94" y="292"/>
                    <a:pt x="94" y="292"/>
                  </a:cubicBezTo>
                  <a:cubicBezTo>
                    <a:pt x="94" y="291"/>
                    <a:pt x="94" y="289"/>
                    <a:pt x="94" y="287"/>
                  </a:cubicBezTo>
                  <a:cubicBezTo>
                    <a:pt x="95" y="287"/>
                    <a:pt x="96" y="287"/>
                    <a:pt x="97" y="287"/>
                  </a:cubicBezTo>
                  <a:cubicBezTo>
                    <a:pt x="97" y="289"/>
                    <a:pt x="96" y="291"/>
                    <a:pt x="96" y="293"/>
                  </a:cubicBezTo>
                  <a:close/>
                  <a:moveTo>
                    <a:pt x="82" y="300"/>
                  </a:moveTo>
                  <a:cubicBezTo>
                    <a:pt x="82" y="300"/>
                    <a:pt x="82" y="300"/>
                    <a:pt x="82" y="300"/>
                  </a:cubicBezTo>
                  <a:cubicBezTo>
                    <a:pt x="82" y="300"/>
                    <a:pt x="82" y="300"/>
                    <a:pt x="82" y="300"/>
                  </a:cubicBezTo>
                  <a:close/>
                  <a:moveTo>
                    <a:pt x="80" y="305"/>
                  </a:moveTo>
                  <a:cubicBezTo>
                    <a:pt x="81" y="305"/>
                    <a:pt x="81" y="305"/>
                    <a:pt x="81" y="305"/>
                  </a:cubicBezTo>
                  <a:cubicBezTo>
                    <a:pt x="80" y="309"/>
                    <a:pt x="79" y="314"/>
                    <a:pt x="78" y="319"/>
                  </a:cubicBezTo>
                  <a:cubicBezTo>
                    <a:pt x="78" y="319"/>
                    <a:pt x="77" y="318"/>
                    <a:pt x="77" y="318"/>
                  </a:cubicBezTo>
                  <a:cubicBezTo>
                    <a:pt x="78" y="314"/>
                    <a:pt x="79" y="311"/>
                    <a:pt x="80" y="307"/>
                  </a:cubicBezTo>
                  <a:cubicBezTo>
                    <a:pt x="80" y="306"/>
                    <a:pt x="80" y="306"/>
                    <a:pt x="80" y="305"/>
                  </a:cubicBezTo>
                  <a:close/>
                  <a:moveTo>
                    <a:pt x="76" y="323"/>
                  </a:moveTo>
                  <a:cubicBezTo>
                    <a:pt x="76" y="323"/>
                    <a:pt x="77" y="323"/>
                    <a:pt x="77" y="323"/>
                  </a:cubicBezTo>
                  <a:cubicBezTo>
                    <a:pt x="76" y="326"/>
                    <a:pt x="76" y="329"/>
                    <a:pt x="75" y="332"/>
                  </a:cubicBezTo>
                  <a:cubicBezTo>
                    <a:pt x="75" y="332"/>
                    <a:pt x="74" y="332"/>
                    <a:pt x="74" y="331"/>
                  </a:cubicBezTo>
                  <a:cubicBezTo>
                    <a:pt x="74" y="331"/>
                    <a:pt x="74" y="330"/>
                    <a:pt x="74" y="329"/>
                  </a:cubicBezTo>
                  <a:cubicBezTo>
                    <a:pt x="75" y="327"/>
                    <a:pt x="75" y="325"/>
                    <a:pt x="76" y="323"/>
                  </a:cubicBezTo>
                  <a:close/>
                  <a:moveTo>
                    <a:pt x="86" y="313"/>
                  </a:moveTo>
                  <a:cubicBezTo>
                    <a:pt x="86" y="315"/>
                    <a:pt x="86" y="317"/>
                    <a:pt x="86" y="320"/>
                  </a:cubicBezTo>
                  <a:cubicBezTo>
                    <a:pt x="86" y="317"/>
                    <a:pt x="86" y="315"/>
                    <a:pt x="86" y="312"/>
                  </a:cubicBezTo>
                  <a:cubicBezTo>
                    <a:pt x="87" y="311"/>
                    <a:pt x="87" y="310"/>
                    <a:pt x="88" y="308"/>
                  </a:cubicBezTo>
                  <a:cubicBezTo>
                    <a:pt x="88" y="309"/>
                    <a:pt x="89" y="309"/>
                    <a:pt x="90" y="310"/>
                  </a:cubicBezTo>
                  <a:cubicBezTo>
                    <a:pt x="90" y="310"/>
                    <a:pt x="90" y="310"/>
                    <a:pt x="90" y="310"/>
                  </a:cubicBezTo>
                  <a:cubicBezTo>
                    <a:pt x="90" y="310"/>
                    <a:pt x="90" y="311"/>
                    <a:pt x="90" y="311"/>
                  </a:cubicBezTo>
                  <a:cubicBezTo>
                    <a:pt x="89" y="311"/>
                    <a:pt x="89" y="311"/>
                    <a:pt x="88" y="311"/>
                  </a:cubicBezTo>
                  <a:cubicBezTo>
                    <a:pt x="87" y="311"/>
                    <a:pt x="86" y="312"/>
                    <a:pt x="87" y="313"/>
                  </a:cubicBezTo>
                  <a:cubicBezTo>
                    <a:pt x="87" y="315"/>
                    <a:pt x="88" y="317"/>
                    <a:pt x="89" y="318"/>
                  </a:cubicBezTo>
                  <a:cubicBezTo>
                    <a:pt x="88" y="324"/>
                    <a:pt x="88" y="331"/>
                    <a:pt x="87" y="337"/>
                  </a:cubicBezTo>
                  <a:cubicBezTo>
                    <a:pt x="87" y="337"/>
                    <a:pt x="86" y="337"/>
                    <a:pt x="86" y="337"/>
                  </a:cubicBezTo>
                  <a:cubicBezTo>
                    <a:pt x="86" y="331"/>
                    <a:pt x="86" y="326"/>
                    <a:pt x="86" y="321"/>
                  </a:cubicBezTo>
                  <a:cubicBezTo>
                    <a:pt x="86" y="326"/>
                    <a:pt x="86" y="331"/>
                    <a:pt x="86" y="337"/>
                  </a:cubicBezTo>
                  <a:cubicBezTo>
                    <a:pt x="84" y="336"/>
                    <a:pt x="82" y="335"/>
                    <a:pt x="80" y="334"/>
                  </a:cubicBezTo>
                  <a:cubicBezTo>
                    <a:pt x="82" y="327"/>
                    <a:pt x="84" y="320"/>
                    <a:pt x="86" y="313"/>
                  </a:cubicBezTo>
                  <a:close/>
                  <a:moveTo>
                    <a:pt x="79" y="337"/>
                  </a:moveTo>
                  <a:cubicBezTo>
                    <a:pt x="89" y="340"/>
                    <a:pt x="84" y="342"/>
                    <a:pt x="78" y="342"/>
                  </a:cubicBezTo>
                  <a:cubicBezTo>
                    <a:pt x="78" y="340"/>
                    <a:pt x="79" y="339"/>
                    <a:pt x="79" y="337"/>
                  </a:cubicBezTo>
                  <a:close/>
                  <a:moveTo>
                    <a:pt x="74" y="356"/>
                  </a:moveTo>
                  <a:cubicBezTo>
                    <a:pt x="75" y="354"/>
                    <a:pt x="75" y="352"/>
                    <a:pt x="76" y="349"/>
                  </a:cubicBezTo>
                  <a:cubicBezTo>
                    <a:pt x="77" y="350"/>
                    <a:pt x="78" y="350"/>
                    <a:pt x="79" y="351"/>
                  </a:cubicBezTo>
                  <a:cubicBezTo>
                    <a:pt x="81" y="351"/>
                    <a:pt x="83" y="352"/>
                    <a:pt x="84" y="353"/>
                  </a:cubicBezTo>
                  <a:cubicBezTo>
                    <a:pt x="84" y="356"/>
                    <a:pt x="83" y="358"/>
                    <a:pt x="83" y="361"/>
                  </a:cubicBezTo>
                  <a:cubicBezTo>
                    <a:pt x="80" y="361"/>
                    <a:pt x="76" y="361"/>
                    <a:pt x="73" y="361"/>
                  </a:cubicBezTo>
                  <a:cubicBezTo>
                    <a:pt x="73" y="359"/>
                    <a:pt x="74" y="358"/>
                    <a:pt x="74" y="356"/>
                  </a:cubicBezTo>
                  <a:close/>
                  <a:moveTo>
                    <a:pt x="69" y="354"/>
                  </a:moveTo>
                  <a:cubicBezTo>
                    <a:pt x="70" y="352"/>
                    <a:pt x="70" y="349"/>
                    <a:pt x="71" y="347"/>
                  </a:cubicBezTo>
                  <a:cubicBezTo>
                    <a:pt x="71" y="347"/>
                    <a:pt x="71" y="347"/>
                    <a:pt x="71" y="347"/>
                  </a:cubicBezTo>
                  <a:cubicBezTo>
                    <a:pt x="71" y="350"/>
                    <a:pt x="70" y="352"/>
                    <a:pt x="69" y="354"/>
                  </a:cubicBezTo>
                  <a:close/>
                  <a:moveTo>
                    <a:pt x="72" y="365"/>
                  </a:moveTo>
                  <a:cubicBezTo>
                    <a:pt x="75" y="365"/>
                    <a:pt x="79" y="364"/>
                    <a:pt x="82" y="364"/>
                  </a:cubicBezTo>
                  <a:cubicBezTo>
                    <a:pt x="82" y="367"/>
                    <a:pt x="81" y="370"/>
                    <a:pt x="81" y="373"/>
                  </a:cubicBezTo>
                  <a:cubicBezTo>
                    <a:pt x="78" y="371"/>
                    <a:pt x="75" y="370"/>
                    <a:pt x="71" y="368"/>
                  </a:cubicBezTo>
                  <a:cubicBezTo>
                    <a:pt x="72" y="367"/>
                    <a:pt x="72" y="366"/>
                    <a:pt x="72" y="365"/>
                  </a:cubicBezTo>
                  <a:close/>
                  <a:moveTo>
                    <a:pt x="71" y="370"/>
                  </a:moveTo>
                  <a:cubicBezTo>
                    <a:pt x="76" y="371"/>
                    <a:pt x="79" y="372"/>
                    <a:pt x="81" y="373"/>
                  </a:cubicBezTo>
                  <a:cubicBezTo>
                    <a:pt x="80" y="375"/>
                    <a:pt x="80" y="378"/>
                    <a:pt x="79" y="380"/>
                  </a:cubicBezTo>
                  <a:cubicBezTo>
                    <a:pt x="79" y="380"/>
                    <a:pt x="78" y="381"/>
                    <a:pt x="77" y="382"/>
                  </a:cubicBezTo>
                  <a:cubicBezTo>
                    <a:pt x="75" y="382"/>
                    <a:pt x="72" y="381"/>
                    <a:pt x="69" y="381"/>
                  </a:cubicBezTo>
                  <a:cubicBezTo>
                    <a:pt x="70" y="377"/>
                    <a:pt x="70" y="374"/>
                    <a:pt x="71" y="370"/>
                  </a:cubicBezTo>
                  <a:cubicBezTo>
                    <a:pt x="71" y="370"/>
                    <a:pt x="71" y="370"/>
                    <a:pt x="71" y="370"/>
                  </a:cubicBezTo>
                  <a:close/>
                  <a:moveTo>
                    <a:pt x="67" y="380"/>
                  </a:moveTo>
                  <a:cubicBezTo>
                    <a:pt x="67" y="380"/>
                    <a:pt x="67" y="380"/>
                    <a:pt x="67" y="380"/>
                  </a:cubicBezTo>
                  <a:cubicBezTo>
                    <a:pt x="67" y="380"/>
                    <a:pt x="67" y="380"/>
                    <a:pt x="67" y="380"/>
                  </a:cubicBezTo>
                  <a:cubicBezTo>
                    <a:pt x="67" y="380"/>
                    <a:pt x="67" y="380"/>
                    <a:pt x="67" y="380"/>
                  </a:cubicBezTo>
                  <a:close/>
                  <a:moveTo>
                    <a:pt x="67" y="382"/>
                  </a:moveTo>
                  <a:cubicBezTo>
                    <a:pt x="67" y="383"/>
                    <a:pt x="67" y="383"/>
                    <a:pt x="67" y="383"/>
                  </a:cubicBezTo>
                  <a:cubicBezTo>
                    <a:pt x="66" y="383"/>
                    <a:pt x="66" y="383"/>
                    <a:pt x="66" y="383"/>
                  </a:cubicBezTo>
                  <a:cubicBezTo>
                    <a:pt x="66" y="383"/>
                    <a:pt x="66" y="382"/>
                    <a:pt x="66" y="382"/>
                  </a:cubicBezTo>
                  <a:cubicBezTo>
                    <a:pt x="66" y="382"/>
                    <a:pt x="66" y="382"/>
                    <a:pt x="67" y="382"/>
                  </a:cubicBezTo>
                  <a:close/>
                  <a:moveTo>
                    <a:pt x="66" y="387"/>
                  </a:moveTo>
                  <a:cubicBezTo>
                    <a:pt x="66" y="388"/>
                    <a:pt x="66" y="390"/>
                    <a:pt x="66" y="392"/>
                  </a:cubicBezTo>
                  <a:cubicBezTo>
                    <a:pt x="65" y="392"/>
                    <a:pt x="64" y="392"/>
                    <a:pt x="63" y="392"/>
                  </a:cubicBezTo>
                  <a:cubicBezTo>
                    <a:pt x="64" y="390"/>
                    <a:pt x="64" y="388"/>
                    <a:pt x="65" y="386"/>
                  </a:cubicBezTo>
                  <a:cubicBezTo>
                    <a:pt x="65" y="386"/>
                    <a:pt x="66" y="387"/>
                    <a:pt x="66" y="387"/>
                  </a:cubicBezTo>
                  <a:close/>
                  <a:moveTo>
                    <a:pt x="69" y="388"/>
                  </a:moveTo>
                  <a:cubicBezTo>
                    <a:pt x="71" y="389"/>
                    <a:pt x="73" y="389"/>
                    <a:pt x="76" y="390"/>
                  </a:cubicBezTo>
                  <a:cubicBezTo>
                    <a:pt x="75" y="391"/>
                    <a:pt x="75" y="391"/>
                    <a:pt x="75" y="392"/>
                  </a:cubicBezTo>
                  <a:cubicBezTo>
                    <a:pt x="73" y="392"/>
                    <a:pt x="71" y="392"/>
                    <a:pt x="69" y="392"/>
                  </a:cubicBezTo>
                  <a:cubicBezTo>
                    <a:pt x="69" y="390"/>
                    <a:pt x="69" y="389"/>
                    <a:pt x="69" y="388"/>
                  </a:cubicBezTo>
                  <a:close/>
                  <a:moveTo>
                    <a:pt x="73" y="396"/>
                  </a:moveTo>
                  <a:cubicBezTo>
                    <a:pt x="71" y="399"/>
                    <a:pt x="70" y="402"/>
                    <a:pt x="70" y="403"/>
                  </a:cubicBezTo>
                  <a:cubicBezTo>
                    <a:pt x="69" y="401"/>
                    <a:pt x="69" y="398"/>
                    <a:pt x="69" y="395"/>
                  </a:cubicBezTo>
                  <a:cubicBezTo>
                    <a:pt x="70" y="395"/>
                    <a:pt x="72" y="396"/>
                    <a:pt x="73" y="396"/>
                  </a:cubicBezTo>
                  <a:close/>
                  <a:moveTo>
                    <a:pt x="83" y="396"/>
                  </a:moveTo>
                  <a:cubicBezTo>
                    <a:pt x="83" y="398"/>
                    <a:pt x="82" y="399"/>
                    <a:pt x="82" y="401"/>
                  </a:cubicBezTo>
                  <a:cubicBezTo>
                    <a:pt x="81" y="404"/>
                    <a:pt x="81" y="408"/>
                    <a:pt x="80" y="411"/>
                  </a:cubicBezTo>
                  <a:cubicBezTo>
                    <a:pt x="79" y="411"/>
                    <a:pt x="78" y="410"/>
                    <a:pt x="77" y="410"/>
                  </a:cubicBezTo>
                  <a:cubicBezTo>
                    <a:pt x="78" y="405"/>
                    <a:pt x="80" y="400"/>
                    <a:pt x="81" y="396"/>
                  </a:cubicBezTo>
                  <a:cubicBezTo>
                    <a:pt x="81" y="396"/>
                    <a:pt x="82" y="396"/>
                    <a:pt x="83" y="396"/>
                  </a:cubicBezTo>
                  <a:close/>
                  <a:moveTo>
                    <a:pt x="81" y="421"/>
                  </a:moveTo>
                  <a:cubicBezTo>
                    <a:pt x="81" y="421"/>
                    <a:pt x="81" y="422"/>
                    <a:pt x="81" y="422"/>
                  </a:cubicBezTo>
                  <a:cubicBezTo>
                    <a:pt x="81" y="422"/>
                    <a:pt x="81" y="422"/>
                    <a:pt x="81" y="422"/>
                  </a:cubicBezTo>
                  <a:cubicBezTo>
                    <a:pt x="81" y="422"/>
                    <a:pt x="81" y="421"/>
                    <a:pt x="81" y="421"/>
                  </a:cubicBezTo>
                  <a:close/>
                  <a:moveTo>
                    <a:pt x="86" y="418"/>
                  </a:moveTo>
                  <a:cubicBezTo>
                    <a:pt x="86" y="418"/>
                    <a:pt x="87" y="418"/>
                    <a:pt x="87" y="418"/>
                  </a:cubicBezTo>
                  <a:cubicBezTo>
                    <a:pt x="87" y="418"/>
                    <a:pt x="86" y="419"/>
                    <a:pt x="86" y="419"/>
                  </a:cubicBezTo>
                  <a:cubicBezTo>
                    <a:pt x="86" y="419"/>
                    <a:pt x="86" y="418"/>
                    <a:pt x="86" y="418"/>
                  </a:cubicBezTo>
                  <a:close/>
                  <a:moveTo>
                    <a:pt x="86" y="405"/>
                  </a:moveTo>
                  <a:cubicBezTo>
                    <a:pt x="85" y="407"/>
                    <a:pt x="84" y="409"/>
                    <a:pt x="84" y="410"/>
                  </a:cubicBezTo>
                  <a:cubicBezTo>
                    <a:pt x="84" y="409"/>
                    <a:pt x="84" y="407"/>
                    <a:pt x="84" y="405"/>
                  </a:cubicBezTo>
                  <a:cubicBezTo>
                    <a:pt x="85" y="402"/>
                    <a:pt x="86" y="398"/>
                    <a:pt x="86" y="396"/>
                  </a:cubicBezTo>
                  <a:cubicBezTo>
                    <a:pt x="87" y="395"/>
                    <a:pt x="88" y="394"/>
                    <a:pt x="87" y="394"/>
                  </a:cubicBezTo>
                  <a:cubicBezTo>
                    <a:pt x="87" y="393"/>
                    <a:pt x="87" y="393"/>
                    <a:pt x="87" y="393"/>
                  </a:cubicBezTo>
                  <a:cubicBezTo>
                    <a:pt x="88" y="390"/>
                    <a:pt x="89" y="386"/>
                    <a:pt x="90" y="383"/>
                  </a:cubicBezTo>
                  <a:cubicBezTo>
                    <a:pt x="90" y="383"/>
                    <a:pt x="91" y="383"/>
                    <a:pt x="91" y="383"/>
                  </a:cubicBezTo>
                  <a:cubicBezTo>
                    <a:pt x="90" y="388"/>
                    <a:pt x="89" y="393"/>
                    <a:pt x="88" y="398"/>
                  </a:cubicBezTo>
                  <a:cubicBezTo>
                    <a:pt x="87" y="400"/>
                    <a:pt x="86" y="402"/>
                    <a:pt x="86" y="405"/>
                  </a:cubicBezTo>
                  <a:close/>
                  <a:moveTo>
                    <a:pt x="96" y="379"/>
                  </a:moveTo>
                  <a:cubicBezTo>
                    <a:pt x="97" y="379"/>
                    <a:pt x="98" y="379"/>
                    <a:pt x="99" y="379"/>
                  </a:cubicBezTo>
                  <a:cubicBezTo>
                    <a:pt x="98" y="380"/>
                    <a:pt x="98" y="380"/>
                    <a:pt x="98" y="381"/>
                  </a:cubicBezTo>
                  <a:cubicBezTo>
                    <a:pt x="97" y="381"/>
                    <a:pt x="96" y="382"/>
                    <a:pt x="95" y="382"/>
                  </a:cubicBezTo>
                  <a:cubicBezTo>
                    <a:pt x="95" y="381"/>
                    <a:pt x="96" y="380"/>
                    <a:pt x="96" y="379"/>
                  </a:cubicBezTo>
                  <a:close/>
                  <a:moveTo>
                    <a:pt x="100" y="379"/>
                  </a:moveTo>
                  <a:cubicBezTo>
                    <a:pt x="101" y="379"/>
                    <a:pt x="102" y="379"/>
                    <a:pt x="103" y="379"/>
                  </a:cubicBezTo>
                  <a:cubicBezTo>
                    <a:pt x="103" y="380"/>
                    <a:pt x="103" y="380"/>
                    <a:pt x="103" y="380"/>
                  </a:cubicBezTo>
                  <a:cubicBezTo>
                    <a:pt x="102" y="381"/>
                    <a:pt x="101" y="381"/>
                    <a:pt x="100" y="381"/>
                  </a:cubicBezTo>
                  <a:cubicBezTo>
                    <a:pt x="100" y="380"/>
                    <a:pt x="100" y="380"/>
                    <a:pt x="100" y="379"/>
                  </a:cubicBezTo>
                  <a:close/>
                  <a:moveTo>
                    <a:pt x="105" y="382"/>
                  </a:moveTo>
                  <a:cubicBezTo>
                    <a:pt x="105" y="382"/>
                    <a:pt x="105" y="382"/>
                    <a:pt x="105" y="382"/>
                  </a:cubicBezTo>
                  <a:cubicBezTo>
                    <a:pt x="105" y="382"/>
                    <a:pt x="105" y="383"/>
                    <a:pt x="105" y="383"/>
                  </a:cubicBezTo>
                  <a:cubicBezTo>
                    <a:pt x="105" y="383"/>
                    <a:pt x="105" y="382"/>
                    <a:pt x="105" y="382"/>
                  </a:cubicBezTo>
                  <a:close/>
                  <a:moveTo>
                    <a:pt x="105" y="380"/>
                  </a:moveTo>
                  <a:cubicBezTo>
                    <a:pt x="105" y="380"/>
                    <a:pt x="105" y="380"/>
                    <a:pt x="106" y="380"/>
                  </a:cubicBezTo>
                  <a:cubicBezTo>
                    <a:pt x="106" y="380"/>
                    <a:pt x="106" y="380"/>
                    <a:pt x="106" y="380"/>
                  </a:cubicBezTo>
                  <a:cubicBezTo>
                    <a:pt x="106" y="380"/>
                    <a:pt x="106" y="380"/>
                    <a:pt x="106" y="380"/>
                  </a:cubicBezTo>
                  <a:cubicBezTo>
                    <a:pt x="106" y="380"/>
                    <a:pt x="106" y="380"/>
                    <a:pt x="105" y="380"/>
                  </a:cubicBezTo>
                  <a:close/>
                  <a:moveTo>
                    <a:pt x="123" y="383"/>
                  </a:moveTo>
                  <a:cubicBezTo>
                    <a:pt x="123" y="384"/>
                    <a:pt x="123" y="386"/>
                    <a:pt x="123" y="387"/>
                  </a:cubicBezTo>
                  <a:cubicBezTo>
                    <a:pt x="121" y="387"/>
                    <a:pt x="120" y="386"/>
                    <a:pt x="119" y="386"/>
                  </a:cubicBezTo>
                  <a:cubicBezTo>
                    <a:pt x="119" y="385"/>
                    <a:pt x="119" y="384"/>
                    <a:pt x="119" y="383"/>
                  </a:cubicBezTo>
                  <a:cubicBezTo>
                    <a:pt x="120" y="383"/>
                    <a:pt x="122" y="383"/>
                    <a:pt x="123" y="383"/>
                  </a:cubicBezTo>
                  <a:close/>
                  <a:moveTo>
                    <a:pt x="122" y="390"/>
                  </a:moveTo>
                  <a:cubicBezTo>
                    <a:pt x="122" y="391"/>
                    <a:pt x="122" y="393"/>
                    <a:pt x="122" y="395"/>
                  </a:cubicBezTo>
                  <a:cubicBezTo>
                    <a:pt x="121" y="395"/>
                    <a:pt x="119" y="395"/>
                    <a:pt x="118" y="395"/>
                  </a:cubicBezTo>
                  <a:cubicBezTo>
                    <a:pt x="118" y="393"/>
                    <a:pt x="118" y="391"/>
                    <a:pt x="118" y="389"/>
                  </a:cubicBezTo>
                  <a:cubicBezTo>
                    <a:pt x="120" y="390"/>
                    <a:pt x="121" y="390"/>
                    <a:pt x="122" y="390"/>
                  </a:cubicBezTo>
                  <a:close/>
                  <a:moveTo>
                    <a:pt x="117" y="407"/>
                  </a:moveTo>
                  <a:cubicBezTo>
                    <a:pt x="118" y="408"/>
                    <a:pt x="119" y="410"/>
                    <a:pt x="120" y="411"/>
                  </a:cubicBezTo>
                  <a:cubicBezTo>
                    <a:pt x="120" y="415"/>
                    <a:pt x="118" y="420"/>
                    <a:pt x="117" y="424"/>
                  </a:cubicBezTo>
                  <a:cubicBezTo>
                    <a:pt x="117" y="424"/>
                    <a:pt x="116" y="424"/>
                    <a:pt x="116" y="424"/>
                  </a:cubicBezTo>
                  <a:cubicBezTo>
                    <a:pt x="116" y="418"/>
                    <a:pt x="116" y="413"/>
                    <a:pt x="117" y="407"/>
                  </a:cubicBezTo>
                  <a:close/>
                  <a:moveTo>
                    <a:pt x="116" y="427"/>
                  </a:moveTo>
                  <a:cubicBezTo>
                    <a:pt x="116" y="428"/>
                    <a:pt x="116" y="429"/>
                    <a:pt x="115" y="431"/>
                  </a:cubicBezTo>
                  <a:cubicBezTo>
                    <a:pt x="115" y="429"/>
                    <a:pt x="115" y="428"/>
                    <a:pt x="115" y="427"/>
                  </a:cubicBezTo>
                  <a:cubicBezTo>
                    <a:pt x="116" y="427"/>
                    <a:pt x="116" y="427"/>
                    <a:pt x="116" y="427"/>
                  </a:cubicBezTo>
                  <a:close/>
                  <a:moveTo>
                    <a:pt x="122" y="423"/>
                  </a:moveTo>
                  <a:cubicBezTo>
                    <a:pt x="122" y="423"/>
                    <a:pt x="122" y="424"/>
                    <a:pt x="122" y="424"/>
                  </a:cubicBezTo>
                  <a:cubicBezTo>
                    <a:pt x="121" y="424"/>
                    <a:pt x="121" y="424"/>
                    <a:pt x="121" y="424"/>
                  </a:cubicBezTo>
                  <a:cubicBezTo>
                    <a:pt x="121" y="424"/>
                    <a:pt x="121" y="423"/>
                    <a:pt x="122" y="423"/>
                  </a:cubicBezTo>
                  <a:close/>
                  <a:moveTo>
                    <a:pt x="128" y="416"/>
                  </a:moveTo>
                  <a:cubicBezTo>
                    <a:pt x="129" y="416"/>
                    <a:pt x="129" y="417"/>
                    <a:pt x="129" y="417"/>
                  </a:cubicBezTo>
                  <a:cubicBezTo>
                    <a:pt x="129" y="419"/>
                    <a:pt x="129" y="422"/>
                    <a:pt x="128" y="424"/>
                  </a:cubicBezTo>
                  <a:cubicBezTo>
                    <a:pt x="127" y="424"/>
                    <a:pt x="126" y="424"/>
                    <a:pt x="125" y="424"/>
                  </a:cubicBezTo>
                  <a:cubicBezTo>
                    <a:pt x="126" y="422"/>
                    <a:pt x="127" y="419"/>
                    <a:pt x="128" y="416"/>
                  </a:cubicBezTo>
                  <a:close/>
                  <a:moveTo>
                    <a:pt x="132" y="418"/>
                  </a:moveTo>
                  <a:cubicBezTo>
                    <a:pt x="135" y="419"/>
                    <a:pt x="138" y="421"/>
                    <a:pt x="141" y="422"/>
                  </a:cubicBezTo>
                  <a:cubicBezTo>
                    <a:pt x="141" y="422"/>
                    <a:pt x="141" y="422"/>
                    <a:pt x="141" y="422"/>
                  </a:cubicBezTo>
                  <a:cubicBezTo>
                    <a:pt x="141" y="423"/>
                    <a:pt x="141" y="424"/>
                    <a:pt x="141" y="425"/>
                  </a:cubicBezTo>
                  <a:cubicBezTo>
                    <a:pt x="138" y="425"/>
                    <a:pt x="134" y="425"/>
                    <a:pt x="131" y="424"/>
                  </a:cubicBezTo>
                  <a:cubicBezTo>
                    <a:pt x="131" y="422"/>
                    <a:pt x="132" y="420"/>
                    <a:pt x="132" y="418"/>
                  </a:cubicBezTo>
                  <a:close/>
                  <a:moveTo>
                    <a:pt x="143" y="425"/>
                  </a:moveTo>
                  <a:cubicBezTo>
                    <a:pt x="143" y="425"/>
                    <a:pt x="143" y="425"/>
                    <a:pt x="143" y="425"/>
                  </a:cubicBezTo>
                  <a:cubicBezTo>
                    <a:pt x="144" y="425"/>
                    <a:pt x="144" y="425"/>
                    <a:pt x="143" y="425"/>
                  </a:cubicBezTo>
                  <a:cubicBezTo>
                    <a:pt x="143" y="425"/>
                    <a:pt x="143" y="425"/>
                    <a:pt x="143" y="425"/>
                  </a:cubicBezTo>
                  <a:cubicBezTo>
                    <a:pt x="143" y="424"/>
                    <a:pt x="142" y="423"/>
                    <a:pt x="142" y="422"/>
                  </a:cubicBezTo>
                  <a:cubicBezTo>
                    <a:pt x="144" y="423"/>
                    <a:pt x="146" y="423"/>
                    <a:pt x="147" y="424"/>
                  </a:cubicBezTo>
                  <a:cubicBezTo>
                    <a:pt x="147" y="426"/>
                    <a:pt x="147" y="429"/>
                    <a:pt x="147" y="431"/>
                  </a:cubicBezTo>
                  <a:cubicBezTo>
                    <a:pt x="146" y="431"/>
                    <a:pt x="145" y="431"/>
                    <a:pt x="144" y="431"/>
                  </a:cubicBezTo>
                  <a:cubicBezTo>
                    <a:pt x="144" y="429"/>
                    <a:pt x="143" y="427"/>
                    <a:pt x="143" y="425"/>
                  </a:cubicBezTo>
                  <a:close/>
                  <a:moveTo>
                    <a:pt x="142" y="419"/>
                  </a:moveTo>
                  <a:cubicBezTo>
                    <a:pt x="141" y="411"/>
                    <a:pt x="140" y="403"/>
                    <a:pt x="140" y="395"/>
                  </a:cubicBezTo>
                  <a:cubicBezTo>
                    <a:pt x="142" y="395"/>
                    <a:pt x="144" y="395"/>
                    <a:pt x="145" y="395"/>
                  </a:cubicBezTo>
                  <a:cubicBezTo>
                    <a:pt x="146" y="404"/>
                    <a:pt x="147" y="412"/>
                    <a:pt x="147" y="421"/>
                  </a:cubicBezTo>
                  <a:cubicBezTo>
                    <a:pt x="147" y="421"/>
                    <a:pt x="147" y="421"/>
                    <a:pt x="147" y="421"/>
                  </a:cubicBezTo>
                  <a:cubicBezTo>
                    <a:pt x="145" y="420"/>
                    <a:pt x="144" y="420"/>
                    <a:pt x="142" y="419"/>
                  </a:cubicBezTo>
                  <a:close/>
                  <a:moveTo>
                    <a:pt x="156" y="419"/>
                  </a:moveTo>
                  <a:cubicBezTo>
                    <a:pt x="156" y="417"/>
                    <a:pt x="157" y="410"/>
                    <a:pt x="159" y="404"/>
                  </a:cubicBezTo>
                  <a:cubicBezTo>
                    <a:pt x="159" y="405"/>
                    <a:pt x="159" y="405"/>
                    <a:pt x="160" y="404"/>
                  </a:cubicBezTo>
                  <a:cubicBezTo>
                    <a:pt x="160" y="404"/>
                    <a:pt x="160" y="404"/>
                    <a:pt x="160" y="404"/>
                  </a:cubicBezTo>
                  <a:cubicBezTo>
                    <a:pt x="160" y="405"/>
                    <a:pt x="160" y="405"/>
                    <a:pt x="160" y="406"/>
                  </a:cubicBezTo>
                  <a:cubicBezTo>
                    <a:pt x="159" y="412"/>
                    <a:pt x="159" y="418"/>
                    <a:pt x="158" y="424"/>
                  </a:cubicBezTo>
                  <a:cubicBezTo>
                    <a:pt x="157" y="424"/>
                    <a:pt x="156" y="423"/>
                    <a:pt x="155" y="423"/>
                  </a:cubicBezTo>
                  <a:cubicBezTo>
                    <a:pt x="155" y="422"/>
                    <a:pt x="155" y="420"/>
                    <a:pt x="156" y="419"/>
                  </a:cubicBezTo>
                  <a:close/>
                  <a:moveTo>
                    <a:pt x="162" y="410"/>
                  </a:moveTo>
                  <a:cubicBezTo>
                    <a:pt x="162" y="412"/>
                    <a:pt x="162" y="415"/>
                    <a:pt x="163" y="417"/>
                  </a:cubicBezTo>
                  <a:cubicBezTo>
                    <a:pt x="162" y="420"/>
                    <a:pt x="162" y="422"/>
                    <a:pt x="161" y="425"/>
                  </a:cubicBezTo>
                  <a:cubicBezTo>
                    <a:pt x="161" y="425"/>
                    <a:pt x="161" y="424"/>
                    <a:pt x="160" y="424"/>
                  </a:cubicBezTo>
                  <a:cubicBezTo>
                    <a:pt x="161" y="419"/>
                    <a:pt x="161" y="414"/>
                    <a:pt x="162" y="410"/>
                  </a:cubicBezTo>
                  <a:close/>
                  <a:moveTo>
                    <a:pt x="161" y="427"/>
                  </a:moveTo>
                  <a:cubicBezTo>
                    <a:pt x="160" y="428"/>
                    <a:pt x="160" y="429"/>
                    <a:pt x="160" y="431"/>
                  </a:cubicBezTo>
                  <a:cubicBezTo>
                    <a:pt x="160" y="429"/>
                    <a:pt x="160" y="428"/>
                    <a:pt x="160" y="427"/>
                  </a:cubicBezTo>
                  <a:cubicBezTo>
                    <a:pt x="160" y="427"/>
                    <a:pt x="160" y="427"/>
                    <a:pt x="161" y="427"/>
                  </a:cubicBezTo>
                  <a:close/>
                  <a:moveTo>
                    <a:pt x="163" y="432"/>
                  </a:moveTo>
                  <a:cubicBezTo>
                    <a:pt x="163" y="431"/>
                    <a:pt x="164" y="430"/>
                    <a:pt x="164" y="429"/>
                  </a:cubicBezTo>
                  <a:cubicBezTo>
                    <a:pt x="164" y="430"/>
                    <a:pt x="164" y="431"/>
                    <a:pt x="164" y="432"/>
                  </a:cubicBezTo>
                  <a:cubicBezTo>
                    <a:pt x="164" y="432"/>
                    <a:pt x="163" y="432"/>
                    <a:pt x="163" y="432"/>
                  </a:cubicBezTo>
                  <a:cubicBezTo>
                    <a:pt x="163" y="432"/>
                    <a:pt x="163" y="432"/>
                    <a:pt x="163" y="432"/>
                  </a:cubicBezTo>
                  <a:close/>
                  <a:moveTo>
                    <a:pt x="176" y="390"/>
                  </a:moveTo>
                  <a:cubicBezTo>
                    <a:pt x="176" y="390"/>
                    <a:pt x="175" y="390"/>
                    <a:pt x="174" y="390"/>
                  </a:cubicBezTo>
                  <a:cubicBezTo>
                    <a:pt x="174" y="389"/>
                    <a:pt x="175" y="388"/>
                    <a:pt x="175" y="388"/>
                  </a:cubicBezTo>
                  <a:cubicBezTo>
                    <a:pt x="176" y="387"/>
                    <a:pt x="177" y="386"/>
                    <a:pt x="178" y="385"/>
                  </a:cubicBezTo>
                  <a:cubicBezTo>
                    <a:pt x="178" y="386"/>
                    <a:pt x="177" y="388"/>
                    <a:pt x="176" y="390"/>
                  </a:cubicBezTo>
                  <a:close/>
                  <a:moveTo>
                    <a:pt x="172" y="369"/>
                  </a:moveTo>
                  <a:cubicBezTo>
                    <a:pt x="172" y="368"/>
                    <a:pt x="172" y="367"/>
                    <a:pt x="172" y="367"/>
                  </a:cubicBezTo>
                  <a:cubicBezTo>
                    <a:pt x="177" y="366"/>
                    <a:pt x="181" y="364"/>
                    <a:pt x="184" y="363"/>
                  </a:cubicBezTo>
                  <a:cubicBezTo>
                    <a:pt x="184" y="366"/>
                    <a:pt x="183" y="369"/>
                    <a:pt x="182" y="372"/>
                  </a:cubicBezTo>
                  <a:cubicBezTo>
                    <a:pt x="179" y="370"/>
                    <a:pt x="176" y="369"/>
                    <a:pt x="172" y="369"/>
                  </a:cubicBezTo>
                  <a:close/>
                  <a:moveTo>
                    <a:pt x="186" y="347"/>
                  </a:moveTo>
                  <a:cubicBezTo>
                    <a:pt x="187" y="346"/>
                    <a:pt x="188" y="345"/>
                    <a:pt x="189" y="345"/>
                  </a:cubicBezTo>
                  <a:cubicBezTo>
                    <a:pt x="188" y="349"/>
                    <a:pt x="187" y="353"/>
                    <a:pt x="186" y="357"/>
                  </a:cubicBezTo>
                  <a:cubicBezTo>
                    <a:pt x="163" y="369"/>
                    <a:pt x="177" y="355"/>
                    <a:pt x="186" y="347"/>
                  </a:cubicBezTo>
                  <a:close/>
                  <a:moveTo>
                    <a:pt x="193" y="342"/>
                  </a:moveTo>
                  <a:cubicBezTo>
                    <a:pt x="194" y="341"/>
                    <a:pt x="194" y="340"/>
                    <a:pt x="195" y="340"/>
                  </a:cubicBezTo>
                  <a:cubicBezTo>
                    <a:pt x="195" y="344"/>
                    <a:pt x="194" y="349"/>
                    <a:pt x="193" y="353"/>
                  </a:cubicBezTo>
                  <a:cubicBezTo>
                    <a:pt x="192" y="354"/>
                    <a:pt x="191" y="355"/>
                    <a:pt x="189" y="356"/>
                  </a:cubicBezTo>
                  <a:cubicBezTo>
                    <a:pt x="190" y="351"/>
                    <a:pt x="192" y="346"/>
                    <a:pt x="193" y="342"/>
                  </a:cubicBezTo>
                  <a:close/>
                  <a:moveTo>
                    <a:pt x="198" y="338"/>
                  </a:moveTo>
                  <a:cubicBezTo>
                    <a:pt x="198" y="337"/>
                    <a:pt x="199" y="337"/>
                    <a:pt x="199" y="336"/>
                  </a:cubicBezTo>
                  <a:cubicBezTo>
                    <a:pt x="199" y="341"/>
                    <a:pt x="199" y="345"/>
                    <a:pt x="199" y="350"/>
                  </a:cubicBezTo>
                  <a:cubicBezTo>
                    <a:pt x="198" y="351"/>
                    <a:pt x="197" y="351"/>
                    <a:pt x="196" y="352"/>
                  </a:cubicBezTo>
                  <a:cubicBezTo>
                    <a:pt x="196" y="347"/>
                    <a:pt x="197" y="342"/>
                    <a:pt x="198" y="338"/>
                  </a:cubicBezTo>
                  <a:close/>
                  <a:moveTo>
                    <a:pt x="202" y="279"/>
                  </a:moveTo>
                  <a:cubicBezTo>
                    <a:pt x="202" y="279"/>
                    <a:pt x="202" y="279"/>
                    <a:pt x="202" y="279"/>
                  </a:cubicBezTo>
                  <a:cubicBezTo>
                    <a:pt x="202" y="280"/>
                    <a:pt x="202" y="281"/>
                    <a:pt x="202" y="282"/>
                  </a:cubicBezTo>
                  <a:cubicBezTo>
                    <a:pt x="202" y="281"/>
                    <a:pt x="202" y="280"/>
                    <a:pt x="202" y="279"/>
                  </a:cubicBezTo>
                  <a:close/>
                  <a:moveTo>
                    <a:pt x="202" y="276"/>
                  </a:moveTo>
                  <a:cubicBezTo>
                    <a:pt x="202" y="275"/>
                    <a:pt x="202" y="273"/>
                    <a:pt x="202" y="272"/>
                  </a:cubicBezTo>
                  <a:cubicBezTo>
                    <a:pt x="202" y="272"/>
                    <a:pt x="202" y="272"/>
                    <a:pt x="202" y="272"/>
                  </a:cubicBezTo>
                  <a:cubicBezTo>
                    <a:pt x="203" y="272"/>
                    <a:pt x="203" y="271"/>
                    <a:pt x="203" y="271"/>
                  </a:cubicBezTo>
                  <a:cubicBezTo>
                    <a:pt x="203" y="272"/>
                    <a:pt x="203" y="274"/>
                    <a:pt x="203" y="276"/>
                  </a:cubicBezTo>
                  <a:cubicBezTo>
                    <a:pt x="202" y="276"/>
                    <a:pt x="202" y="276"/>
                    <a:pt x="202" y="276"/>
                  </a:cubicBezTo>
                  <a:close/>
                  <a:moveTo>
                    <a:pt x="202" y="251"/>
                  </a:moveTo>
                  <a:cubicBezTo>
                    <a:pt x="202" y="249"/>
                    <a:pt x="202" y="248"/>
                    <a:pt x="202" y="246"/>
                  </a:cubicBezTo>
                  <a:cubicBezTo>
                    <a:pt x="202" y="246"/>
                    <a:pt x="202" y="245"/>
                    <a:pt x="202" y="244"/>
                  </a:cubicBezTo>
                  <a:cubicBezTo>
                    <a:pt x="203" y="243"/>
                    <a:pt x="203" y="243"/>
                    <a:pt x="204" y="243"/>
                  </a:cubicBezTo>
                  <a:cubicBezTo>
                    <a:pt x="204" y="245"/>
                    <a:pt x="204" y="248"/>
                    <a:pt x="204" y="250"/>
                  </a:cubicBezTo>
                  <a:cubicBezTo>
                    <a:pt x="204" y="251"/>
                    <a:pt x="203" y="251"/>
                    <a:pt x="202" y="251"/>
                  </a:cubicBezTo>
                  <a:close/>
                  <a:moveTo>
                    <a:pt x="206" y="213"/>
                  </a:moveTo>
                  <a:cubicBezTo>
                    <a:pt x="206" y="213"/>
                    <a:pt x="206" y="213"/>
                    <a:pt x="206" y="213"/>
                  </a:cubicBezTo>
                  <a:cubicBezTo>
                    <a:pt x="206" y="212"/>
                    <a:pt x="206" y="211"/>
                    <a:pt x="206" y="210"/>
                  </a:cubicBezTo>
                  <a:cubicBezTo>
                    <a:pt x="207" y="209"/>
                    <a:pt x="207" y="209"/>
                    <a:pt x="208" y="209"/>
                  </a:cubicBezTo>
                  <a:cubicBezTo>
                    <a:pt x="208" y="209"/>
                    <a:pt x="207" y="210"/>
                    <a:pt x="207" y="211"/>
                  </a:cubicBezTo>
                  <a:cubicBezTo>
                    <a:pt x="207" y="211"/>
                    <a:pt x="206" y="212"/>
                    <a:pt x="206" y="213"/>
                  </a:cubicBezTo>
                  <a:close/>
                  <a:moveTo>
                    <a:pt x="203" y="212"/>
                  </a:moveTo>
                  <a:cubicBezTo>
                    <a:pt x="203" y="212"/>
                    <a:pt x="203" y="212"/>
                    <a:pt x="203" y="212"/>
                  </a:cubicBezTo>
                  <a:cubicBezTo>
                    <a:pt x="203" y="212"/>
                    <a:pt x="203" y="212"/>
                    <a:pt x="203" y="212"/>
                  </a:cubicBezTo>
                  <a:cubicBezTo>
                    <a:pt x="203" y="212"/>
                    <a:pt x="203" y="212"/>
                    <a:pt x="203" y="212"/>
                  </a:cubicBezTo>
                  <a:close/>
                  <a:moveTo>
                    <a:pt x="203" y="215"/>
                  </a:moveTo>
                  <a:cubicBezTo>
                    <a:pt x="202" y="218"/>
                    <a:pt x="202" y="222"/>
                    <a:pt x="201" y="226"/>
                  </a:cubicBezTo>
                  <a:cubicBezTo>
                    <a:pt x="201" y="226"/>
                    <a:pt x="201" y="226"/>
                    <a:pt x="201" y="226"/>
                  </a:cubicBezTo>
                  <a:cubicBezTo>
                    <a:pt x="197" y="224"/>
                    <a:pt x="193" y="222"/>
                    <a:pt x="189" y="221"/>
                  </a:cubicBezTo>
                  <a:cubicBezTo>
                    <a:pt x="193" y="218"/>
                    <a:pt x="196" y="216"/>
                    <a:pt x="200" y="214"/>
                  </a:cubicBezTo>
                  <a:cubicBezTo>
                    <a:pt x="201" y="214"/>
                    <a:pt x="202" y="214"/>
                    <a:pt x="203" y="215"/>
                  </a:cubicBezTo>
                  <a:close/>
                  <a:moveTo>
                    <a:pt x="186" y="219"/>
                  </a:moveTo>
                  <a:cubicBezTo>
                    <a:pt x="186" y="219"/>
                    <a:pt x="185" y="219"/>
                    <a:pt x="185" y="218"/>
                  </a:cubicBezTo>
                  <a:cubicBezTo>
                    <a:pt x="185" y="215"/>
                    <a:pt x="185" y="212"/>
                    <a:pt x="185" y="208"/>
                  </a:cubicBezTo>
                  <a:cubicBezTo>
                    <a:pt x="189" y="210"/>
                    <a:pt x="192" y="212"/>
                    <a:pt x="196" y="213"/>
                  </a:cubicBezTo>
                  <a:cubicBezTo>
                    <a:pt x="193" y="215"/>
                    <a:pt x="189" y="217"/>
                    <a:pt x="186" y="219"/>
                  </a:cubicBezTo>
                  <a:close/>
                  <a:moveTo>
                    <a:pt x="172" y="197"/>
                  </a:moveTo>
                  <a:cubicBezTo>
                    <a:pt x="172" y="197"/>
                    <a:pt x="171" y="196"/>
                    <a:pt x="170" y="196"/>
                  </a:cubicBezTo>
                  <a:cubicBezTo>
                    <a:pt x="171" y="196"/>
                    <a:pt x="172" y="196"/>
                    <a:pt x="172" y="197"/>
                  </a:cubicBezTo>
                  <a:cubicBezTo>
                    <a:pt x="172" y="197"/>
                    <a:pt x="172" y="197"/>
                    <a:pt x="172" y="197"/>
                  </a:cubicBezTo>
                  <a:close/>
                  <a:moveTo>
                    <a:pt x="172" y="201"/>
                  </a:moveTo>
                  <a:cubicBezTo>
                    <a:pt x="171" y="204"/>
                    <a:pt x="171" y="208"/>
                    <a:pt x="170" y="211"/>
                  </a:cubicBezTo>
                  <a:cubicBezTo>
                    <a:pt x="168" y="210"/>
                    <a:pt x="166" y="209"/>
                    <a:pt x="163" y="208"/>
                  </a:cubicBezTo>
                  <a:cubicBezTo>
                    <a:pt x="164" y="206"/>
                    <a:pt x="164" y="204"/>
                    <a:pt x="165" y="202"/>
                  </a:cubicBezTo>
                  <a:cubicBezTo>
                    <a:pt x="167" y="201"/>
                    <a:pt x="169" y="201"/>
                    <a:pt x="172" y="201"/>
                  </a:cubicBezTo>
                  <a:close/>
                  <a:moveTo>
                    <a:pt x="166" y="199"/>
                  </a:moveTo>
                  <a:cubicBezTo>
                    <a:pt x="166" y="198"/>
                    <a:pt x="166" y="197"/>
                    <a:pt x="166" y="196"/>
                  </a:cubicBezTo>
                  <a:cubicBezTo>
                    <a:pt x="167" y="197"/>
                    <a:pt x="168" y="198"/>
                    <a:pt x="169" y="198"/>
                  </a:cubicBezTo>
                  <a:cubicBezTo>
                    <a:pt x="168" y="199"/>
                    <a:pt x="167" y="199"/>
                    <a:pt x="166" y="199"/>
                  </a:cubicBezTo>
                  <a:close/>
                  <a:moveTo>
                    <a:pt x="163" y="207"/>
                  </a:moveTo>
                  <a:cubicBezTo>
                    <a:pt x="162" y="207"/>
                    <a:pt x="162" y="207"/>
                    <a:pt x="162" y="207"/>
                  </a:cubicBezTo>
                  <a:cubicBezTo>
                    <a:pt x="163" y="205"/>
                    <a:pt x="163" y="204"/>
                    <a:pt x="163" y="202"/>
                  </a:cubicBezTo>
                  <a:cubicBezTo>
                    <a:pt x="163" y="202"/>
                    <a:pt x="164" y="202"/>
                    <a:pt x="164" y="202"/>
                  </a:cubicBezTo>
                  <a:cubicBezTo>
                    <a:pt x="163" y="204"/>
                    <a:pt x="163" y="205"/>
                    <a:pt x="163" y="207"/>
                  </a:cubicBezTo>
                  <a:close/>
                  <a:moveTo>
                    <a:pt x="158" y="205"/>
                  </a:moveTo>
                  <a:cubicBezTo>
                    <a:pt x="157" y="204"/>
                    <a:pt x="156" y="203"/>
                    <a:pt x="155" y="202"/>
                  </a:cubicBezTo>
                  <a:cubicBezTo>
                    <a:pt x="156" y="202"/>
                    <a:pt x="158" y="202"/>
                    <a:pt x="159" y="202"/>
                  </a:cubicBezTo>
                  <a:cubicBezTo>
                    <a:pt x="159" y="203"/>
                    <a:pt x="159" y="204"/>
                    <a:pt x="158" y="205"/>
                  </a:cubicBezTo>
                  <a:close/>
                  <a:moveTo>
                    <a:pt x="144" y="190"/>
                  </a:moveTo>
                  <a:cubicBezTo>
                    <a:pt x="146" y="190"/>
                    <a:pt x="149" y="190"/>
                    <a:pt x="151" y="191"/>
                  </a:cubicBezTo>
                  <a:cubicBezTo>
                    <a:pt x="151" y="193"/>
                    <a:pt x="150" y="196"/>
                    <a:pt x="149" y="199"/>
                  </a:cubicBezTo>
                  <a:cubicBezTo>
                    <a:pt x="148" y="198"/>
                    <a:pt x="147" y="197"/>
                    <a:pt x="145" y="196"/>
                  </a:cubicBezTo>
                  <a:cubicBezTo>
                    <a:pt x="145" y="195"/>
                    <a:pt x="144" y="195"/>
                    <a:pt x="143" y="194"/>
                  </a:cubicBezTo>
                  <a:cubicBezTo>
                    <a:pt x="144" y="193"/>
                    <a:pt x="144" y="191"/>
                    <a:pt x="144" y="190"/>
                  </a:cubicBezTo>
                  <a:close/>
                  <a:moveTo>
                    <a:pt x="143" y="197"/>
                  </a:moveTo>
                  <a:cubicBezTo>
                    <a:pt x="144" y="198"/>
                    <a:pt x="145" y="198"/>
                    <a:pt x="146" y="199"/>
                  </a:cubicBezTo>
                  <a:cubicBezTo>
                    <a:pt x="145" y="199"/>
                    <a:pt x="144" y="199"/>
                    <a:pt x="143" y="199"/>
                  </a:cubicBezTo>
                  <a:cubicBezTo>
                    <a:pt x="143" y="198"/>
                    <a:pt x="143" y="197"/>
                    <a:pt x="143" y="197"/>
                  </a:cubicBezTo>
                  <a:close/>
                  <a:moveTo>
                    <a:pt x="140" y="230"/>
                  </a:moveTo>
                  <a:cubicBezTo>
                    <a:pt x="141" y="230"/>
                    <a:pt x="141" y="230"/>
                    <a:pt x="142" y="230"/>
                  </a:cubicBezTo>
                  <a:cubicBezTo>
                    <a:pt x="142" y="232"/>
                    <a:pt x="141" y="234"/>
                    <a:pt x="141" y="235"/>
                  </a:cubicBezTo>
                  <a:cubicBezTo>
                    <a:pt x="141" y="235"/>
                    <a:pt x="141" y="235"/>
                    <a:pt x="141" y="235"/>
                  </a:cubicBezTo>
                  <a:cubicBezTo>
                    <a:pt x="141" y="233"/>
                    <a:pt x="140" y="232"/>
                    <a:pt x="140" y="230"/>
                  </a:cubicBezTo>
                  <a:cubicBezTo>
                    <a:pt x="140" y="230"/>
                    <a:pt x="140" y="230"/>
                    <a:pt x="140" y="230"/>
                  </a:cubicBezTo>
                  <a:close/>
                  <a:moveTo>
                    <a:pt x="137" y="248"/>
                  </a:moveTo>
                  <a:cubicBezTo>
                    <a:pt x="137" y="251"/>
                    <a:pt x="137" y="253"/>
                    <a:pt x="137" y="256"/>
                  </a:cubicBezTo>
                  <a:cubicBezTo>
                    <a:pt x="137" y="257"/>
                    <a:pt x="137" y="259"/>
                    <a:pt x="137" y="260"/>
                  </a:cubicBezTo>
                  <a:cubicBezTo>
                    <a:pt x="134" y="260"/>
                    <a:pt x="132" y="259"/>
                    <a:pt x="130" y="259"/>
                  </a:cubicBezTo>
                  <a:cubicBezTo>
                    <a:pt x="131" y="255"/>
                    <a:pt x="132" y="250"/>
                    <a:pt x="133" y="246"/>
                  </a:cubicBezTo>
                  <a:cubicBezTo>
                    <a:pt x="135" y="247"/>
                    <a:pt x="136" y="248"/>
                    <a:pt x="137" y="248"/>
                  </a:cubicBezTo>
                  <a:close/>
                  <a:moveTo>
                    <a:pt x="132" y="246"/>
                  </a:moveTo>
                  <a:cubicBezTo>
                    <a:pt x="132" y="246"/>
                    <a:pt x="132" y="246"/>
                    <a:pt x="131" y="247"/>
                  </a:cubicBezTo>
                  <a:cubicBezTo>
                    <a:pt x="132" y="246"/>
                    <a:pt x="132" y="246"/>
                    <a:pt x="132" y="245"/>
                  </a:cubicBezTo>
                  <a:cubicBezTo>
                    <a:pt x="132" y="246"/>
                    <a:pt x="132" y="246"/>
                    <a:pt x="132" y="246"/>
                  </a:cubicBezTo>
                  <a:close/>
                  <a:moveTo>
                    <a:pt x="116" y="266"/>
                  </a:moveTo>
                  <a:cubicBezTo>
                    <a:pt x="116" y="265"/>
                    <a:pt x="116" y="264"/>
                    <a:pt x="117" y="263"/>
                  </a:cubicBezTo>
                  <a:cubicBezTo>
                    <a:pt x="118" y="263"/>
                    <a:pt x="119" y="263"/>
                    <a:pt x="120" y="264"/>
                  </a:cubicBezTo>
                  <a:cubicBezTo>
                    <a:pt x="119" y="264"/>
                    <a:pt x="118" y="265"/>
                    <a:pt x="116" y="266"/>
                  </a:cubicBezTo>
                  <a:close/>
                  <a:moveTo>
                    <a:pt x="113" y="268"/>
                  </a:moveTo>
                  <a:cubicBezTo>
                    <a:pt x="112" y="269"/>
                    <a:pt x="112" y="269"/>
                    <a:pt x="111" y="270"/>
                  </a:cubicBezTo>
                  <a:cubicBezTo>
                    <a:pt x="112" y="268"/>
                    <a:pt x="112" y="266"/>
                    <a:pt x="112" y="264"/>
                  </a:cubicBezTo>
                  <a:cubicBezTo>
                    <a:pt x="113" y="263"/>
                    <a:pt x="113" y="263"/>
                    <a:pt x="113" y="263"/>
                  </a:cubicBezTo>
                  <a:cubicBezTo>
                    <a:pt x="113" y="265"/>
                    <a:pt x="113" y="267"/>
                    <a:pt x="113" y="268"/>
                  </a:cubicBezTo>
                  <a:close/>
                  <a:moveTo>
                    <a:pt x="111" y="272"/>
                  </a:moveTo>
                  <a:cubicBezTo>
                    <a:pt x="111" y="272"/>
                    <a:pt x="111" y="273"/>
                    <a:pt x="112" y="273"/>
                  </a:cubicBezTo>
                  <a:cubicBezTo>
                    <a:pt x="111" y="280"/>
                    <a:pt x="109" y="287"/>
                    <a:pt x="108" y="294"/>
                  </a:cubicBezTo>
                  <a:cubicBezTo>
                    <a:pt x="108" y="294"/>
                    <a:pt x="107" y="294"/>
                    <a:pt x="107" y="294"/>
                  </a:cubicBezTo>
                  <a:cubicBezTo>
                    <a:pt x="108" y="290"/>
                    <a:pt x="109" y="286"/>
                    <a:pt x="109" y="282"/>
                  </a:cubicBezTo>
                  <a:cubicBezTo>
                    <a:pt x="109" y="282"/>
                    <a:pt x="109" y="282"/>
                    <a:pt x="109" y="282"/>
                  </a:cubicBezTo>
                  <a:cubicBezTo>
                    <a:pt x="110" y="279"/>
                    <a:pt x="110" y="275"/>
                    <a:pt x="111" y="272"/>
                  </a:cubicBezTo>
                  <a:close/>
                  <a:moveTo>
                    <a:pt x="108" y="273"/>
                  </a:moveTo>
                  <a:cubicBezTo>
                    <a:pt x="108" y="276"/>
                    <a:pt x="108" y="278"/>
                    <a:pt x="107" y="280"/>
                  </a:cubicBezTo>
                  <a:cubicBezTo>
                    <a:pt x="105" y="279"/>
                    <a:pt x="103" y="278"/>
                    <a:pt x="101" y="277"/>
                  </a:cubicBezTo>
                  <a:cubicBezTo>
                    <a:pt x="101" y="273"/>
                    <a:pt x="102" y="269"/>
                    <a:pt x="103" y="265"/>
                  </a:cubicBezTo>
                  <a:cubicBezTo>
                    <a:pt x="105" y="264"/>
                    <a:pt x="108" y="264"/>
                    <a:pt x="110" y="264"/>
                  </a:cubicBezTo>
                  <a:cubicBezTo>
                    <a:pt x="110" y="267"/>
                    <a:pt x="109" y="270"/>
                    <a:pt x="108" y="273"/>
                  </a:cubicBezTo>
                  <a:close/>
                  <a:moveTo>
                    <a:pt x="103" y="280"/>
                  </a:moveTo>
                  <a:cubicBezTo>
                    <a:pt x="102" y="281"/>
                    <a:pt x="102" y="282"/>
                    <a:pt x="101" y="283"/>
                  </a:cubicBezTo>
                  <a:cubicBezTo>
                    <a:pt x="101" y="284"/>
                    <a:pt x="100" y="284"/>
                    <a:pt x="100" y="284"/>
                  </a:cubicBezTo>
                  <a:cubicBezTo>
                    <a:pt x="100" y="282"/>
                    <a:pt x="100" y="281"/>
                    <a:pt x="101" y="279"/>
                  </a:cubicBezTo>
                  <a:cubicBezTo>
                    <a:pt x="101" y="280"/>
                    <a:pt x="102" y="280"/>
                    <a:pt x="103" y="280"/>
                  </a:cubicBezTo>
                  <a:close/>
                  <a:moveTo>
                    <a:pt x="97" y="284"/>
                  </a:moveTo>
                  <a:cubicBezTo>
                    <a:pt x="96" y="285"/>
                    <a:pt x="95" y="285"/>
                    <a:pt x="94" y="285"/>
                  </a:cubicBezTo>
                  <a:cubicBezTo>
                    <a:pt x="95" y="282"/>
                    <a:pt x="95" y="280"/>
                    <a:pt x="96" y="277"/>
                  </a:cubicBezTo>
                  <a:cubicBezTo>
                    <a:pt x="97" y="278"/>
                    <a:pt x="97" y="278"/>
                    <a:pt x="98" y="278"/>
                  </a:cubicBezTo>
                  <a:cubicBezTo>
                    <a:pt x="98" y="280"/>
                    <a:pt x="97" y="282"/>
                    <a:pt x="97" y="284"/>
                  </a:cubicBezTo>
                  <a:close/>
                  <a:moveTo>
                    <a:pt x="90" y="291"/>
                  </a:moveTo>
                  <a:cubicBezTo>
                    <a:pt x="88" y="290"/>
                    <a:pt x="87" y="289"/>
                    <a:pt x="86" y="289"/>
                  </a:cubicBezTo>
                  <a:cubicBezTo>
                    <a:pt x="86" y="288"/>
                    <a:pt x="87" y="288"/>
                    <a:pt x="87" y="287"/>
                  </a:cubicBezTo>
                  <a:cubicBezTo>
                    <a:pt x="88" y="287"/>
                    <a:pt x="89" y="288"/>
                    <a:pt x="90" y="287"/>
                  </a:cubicBezTo>
                  <a:cubicBezTo>
                    <a:pt x="90" y="289"/>
                    <a:pt x="90" y="290"/>
                    <a:pt x="90" y="291"/>
                  </a:cubicBezTo>
                  <a:close/>
                  <a:moveTo>
                    <a:pt x="74" y="309"/>
                  </a:moveTo>
                  <a:cubicBezTo>
                    <a:pt x="74" y="309"/>
                    <a:pt x="74" y="310"/>
                    <a:pt x="74" y="310"/>
                  </a:cubicBezTo>
                  <a:cubicBezTo>
                    <a:pt x="74" y="308"/>
                    <a:pt x="74" y="306"/>
                    <a:pt x="74" y="305"/>
                  </a:cubicBezTo>
                  <a:cubicBezTo>
                    <a:pt x="74" y="305"/>
                    <a:pt x="75" y="305"/>
                    <a:pt x="75" y="305"/>
                  </a:cubicBezTo>
                  <a:cubicBezTo>
                    <a:pt x="75" y="306"/>
                    <a:pt x="74" y="308"/>
                    <a:pt x="74" y="309"/>
                  </a:cubicBezTo>
                  <a:close/>
                  <a:moveTo>
                    <a:pt x="73" y="334"/>
                  </a:moveTo>
                  <a:cubicBezTo>
                    <a:pt x="74" y="334"/>
                    <a:pt x="74" y="335"/>
                    <a:pt x="74" y="335"/>
                  </a:cubicBezTo>
                  <a:cubicBezTo>
                    <a:pt x="74" y="337"/>
                    <a:pt x="73" y="340"/>
                    <a:pt x="72" y="342"/>
                  </a:cubicBezTo>
                  <a:cubicBezTo>
                    <a:pt x="72" y="342"/>
                    <a:pt x="72" y="342"/>
                    <a:pt x="72" y="342"/>
                  </a:cubicBezTo>
                  <a:cubicBezTo>
                    <a:pt x="72" y="340"/>
                    <a:pt x="73" y="337"/>
                    <a:pt x="73" y="334"/>
                  </a:cubicBezTo>
                  <a:close/>
                  <a:moveTo>
                    <a:pt x="61" y="398"/>
                  </a:moveTo>
                  <a:cubicBezTo>
                    <a:pt x="61" y="397"/>
                    <a:pt x="62" y="396"/>
                    <a:pt x="62" y="394"/>
                  </a:cubicBezTo>
                  <a:cubicBezTo>
                    <a:pt x="63" y="395"/>
                    <a:pt x="63" y="395"/>
                    <a:pt x="64" y="395"/>
                  </a:cubicBezTo>
                  <a:cubicBezTo>
                    <a:pt x="65" y="395"/>
                    <a:pt x="66" y="395"/>
                    <a:pt x="67" y="395"/>
                  </a:cubicBezTo>
                  <a:cubicBezTo>
                    <a:pt x="67" y="398"/>
                    <a:pt x="67" y="402"/>
                    <a:pt x="68" y="405"/>
                  </a:cubicBezTo>
                  <a:cubicBezTo>
                    <a:pt x="66" y="404"/>
                    <a:pt x="65" y="404"/>
                    <a:pt x="64" y="403"/>
                  </a:cubicBezTo>
                  <a:cubicBezTo>
                    <a:pt x="63" y="402"/>
                    <a:pt x="62" y="401"/>
                    <a:pt x="61" y="400"/>
                  </a:cubicBezTo>
                  <a:cubicBezTo>
                    <a:pt x="61" y="399"/>
                    <a:pt x="61" y="399"/>
                    <a:pt x="61" y="398"/>
                  </a:cubicBezTo>
                  <a:close/>
                  <a:moveTo>
                    <a:pt x="75" y="402"/>
                  </a:moveTo>
                  <a:cubicBezTo>
                    <a:pt x="75" y="404"/>
                    <a:pt x="74" y="406"/>
                    <a:pt x="74" y="408"/>
                  </a:cubicBezTo>
                  <a:cubicBezTo>
                    <a:pt x="73" y="408"/>
                    <a:pt x="73" y="408"/>
                    <a:pt x="72" y="407"/>
                  </a:cubicBezTo>
                  <a:cubicBezTo>
                    <a:pt x="73" y="406"/>
                    <a:pt x="74" y="404"/>
                    <a:pt x="75" y="402"/>
                  </a:cubicBezTo>
                  <a:close/>
                  <a:moveTo>
                    <a:pt x="78" y="401"/>
                  </a:moveTo>
                  <a:cubicBezTo>
                    <a:pt x="78" y="399"/>
                    <a:pt x="78" y="398"/>
                    <a:pt x="79" y="396"/>
                  </a:cubicBezTo>
                  <a:cubicBezTo>
                    <a:pt x="79" y="396"/>
                    <a:pt x="79" y="396"/>
                    <a:pt x="79" y="396"/>
                  </a:cubicBezTo>
                  <a:cubicBezTo>
                    <a:pt x="78" y="400"/>
                    <a:pt x="77" y="405"/>
                    <a:pt x="76" y="409"/>
                  </a:cubicBezTo>
                  <a:cubicBezTo>
                    <a:pt x="76" y="409"/>
                    <a:pt x="76" y="409"/>
                    <a:pt x="76" y="409"/>
                  </a:cubicBezTo>
                  <a:cubicBezTo>
                    <a:pt x="76" y="409"/>
                    <a:pt x="76" y="409"/>
                    <a:pt x="75" y="409"/>
                  </a:cubicBezTo>
                  <a:cubicBezTo>
                    <a:pt x="76" y="405"/>
                    <a:pt x="77" y="402"/>
                    <a:pt x="78" y="401"/>
                  </a:cubicBezTo>
                  <a:close/>
                  <a:moveTo>
                    <a:pt x="76" y="412"/>
                  </a:moveTo>
                  <a:cubicBezTo>
                    <a:pt x="77" y="412"/>
                    <a:pt x="78" y="413"/>
                    <a:pt x="79" y="413"/>
                  </a:cubicBezTo>
                  <a:cubicBezTo>
                    <a:pt x="79" y="414"/>
                    <a:pt x="79" y="414"/>
                    <a:pt x="79" y="415"/>
                  </a:cubicBezTo>
                  <a:cubicBezTo>
                    <a:pt x="75" y="415"/>
                    <a:pt x="75" y="415"/>
                    <a:pt x="75" y="415"/>
                  </a:cubicBezTo>
                  <a:cubicBezTo>
                    <a:pt x="76" y="414"/>
                    <a:pt x="76" y="413"/>
                    <a:pt x="76" y="412"/>
                  </a:cubicBezTo>
                  <a:close/>
                  <a:moveTo>
                    <a:pt x="88" y="423"/>
                  </a:moveTo>
                  <a:cubicBezTo>
                    <a:pt x="87" y="423"/>
                    <a:pt x="86" y="423"/>
                    <a:pt x="85" y="423"/>
                  </a:cubicBezTo>
                  <a:cubicBezTo>
                    <a:pt x="85" y="423"/>
                    <a:pt x="85" y="423"/>
                    <a:pt x="85" y="422"/>
                  </a:cubicBezTo>
                  <a:cubicBezTo>
                    <a:pt x="87" y="421"/>
                    <a:pt x="88" y="419"/>
                    <a:pt x="90" y="417"/>
                  </a:cubicBezTo>
                  <a:cubicBezTo>
                    <a:pt x="89" y="419"/>
                    <a:pt x="89" y="421"/>
                    <a:pt x="88" y="423"/>
                  </a:cubicBezTo>
                  <a:cubicBezTo>
                    <a:pt x="88" y="423"/>
                    <a:pt x="88" y="423"/>
                    <a:pt x="88" y="423"/>
                  </a:cubicBezTo>
                  <a:close/>
                  <a:moveTo>
                    <a:pt x="89" y="416"/>
                  </a:moveTo>
                  <a:cubicBezTo>
                    <a:pt x="89" y="416"/>
                    <a:pt x="89" y="415"/>
                    <a:pt x="89" y="415"/>
                  </a:cubicBezTo>
                  <a:cubicBezTo>
                    <a:pt x="88" y="415"/>
                    <a:pt x="87" y="415"/>
                    <a:pt x="87" y="414"/>
                  </a:cubicBezTo>
                  <a:cubicBezTo>
                    <a:pt x="87" y="412"/>
                    <a:pt x="88" y="409"/>
                    <a:pt x="88" y="406"/>
                  </a:cubicBezTo>
                  <a:cubicBezTo>
                    <a:pt x="91" y="399"/>
                    <a:pt x="93" y="392"/>
                    <a:pt x="94" y="385"/>
                  </a:cubicBezTo>
                  <a:cubicBezTo>
                    <a:pt x="95" y="385"/>
                    <a:pt x="96" y="386"/>
                    <a:pt x="97" y="386"/>
                  </a:cubicBezTo>
                  <a:cubicBezTo>
                    <a:pt x="96" y="394"/>
                    <a:pt x="93" y="403"/>
                    <a:pt x="91" y="413"/>
                  </a:cubicBezTo>
                  <a:cubicBezTo>
                    <a:pt x="90" y="414"/>
                    <a:pt x="90" y="415"/>
                    <a:pt x="89" y="416"/>
                  </a:cubicBezTo>
                  <a:close/>
                  <a:moveTo>
                    <a:pt x="99" y="386"/>
                  </a:moveTo>
                  <a:cubicBezTo>
                    <a:pt x="100" y="386"/>
                    <a:pt x="100" y="386"/>
                    <a:pt x="101" y="387"/>
                  </a:cubicBezTo>
                  <a:cubicBezTo>
                    <a:pt x="100" y="390"/>
                    <a:pt x="100" y="393"/>
                    <a:pt x="99" y="397"/>
                  </a:cubicBezTo>
                  <a:cubicBezTo>
                    <a:pt x="98" y="399"/>
                    <a:pt x="97" y="401"/>
                    <a:pt x="96" y="403"/>
                  </a:cubicBezTo>
                  <a:cubicBezTo>
                    <a:pt x="97" y="397"/>
                    <a:pt x="98" y="392"/>
                    <a:pt x="99" y="386"/>
                  </a:cubicBezTo>
                  <a:close/>
                  <a:moveTo>
                    <a:pt x="108" y="382"/>
                  </a:moveTo>
                  <a:cubicBezTo>
                    <a:pt x="109" y="382"/>
                    <a:pt x="110" y="382"/>
                    <a:pt x="111" y="382"/>
                  </a:cubicBezTo>
                  <a:cubicBezTo>
                    <a:pt x="111" y="383"/>
                    <a:pt x="110" y="383"/>
                    <a:pt x="110" y="384"/>
                  </a:cubicBezTo>
                  <a:cubicBezTo>
                    <a:pt x="109" y="384"/>
                    <a:pt x="109" y="384"/>
                    <a:pt x="108" y="383"/>
                  </a:cubicBezTo>
                  <a:cubicBezTo>
                    <a:pt x="108" y="383"/>
                    <a:pt x="108" y="382"/>
                    <a:pt x="108" y="382"/>
                  </a:cubicBezTo>
                  <a:close/>
                  <a:moveTo>
                    <a:pt x="113" y="382"/>
                  </a:moveTo>
                  <a:cubicBezTo>
                    <a:pt x="114" y="382"/>
                    <a:pt x="115" y="382"/>
                    <a:pt x="116" y="382"/>
                  </a:cubicBezTo>
                  <a:cubicBezTo>
                    <a:pt x="116" y="383"/>
                    <a:pt x="116" y="384"/>
                    <a:pt x="116" y="385"/>
                  </a:cubicBezTo>
                  <a:cubicBezTo>
                    <a:pt x="115" y="385"/>
                    <a:pt x="113" y="385"/>
                    <a:pt x="112" y="384"/>
                  </a:cubicBezTo>
                  <a:cubicBezTo>
                    <a:pt x="112" y="384"/>
                    <a:pt x="113" y="383"/>
                    <a:pt x="113" y="382"/>
                  </a:cubicBezTo>
                  <a:cubicBezTo>
                    <a:pt x="113" y="382"/>
                    <a:pt x="113" y="382"/>
                    <a:pt x="113" y="382"/>
                  </a:cubicBezTo>
                  <a:close/>
                  <a:moveTo>
                    <a:pt x="115" y="389"/>
                  </a:moveTo>
                  <a:cubicBezTo>
                    <a:pt x="115" y="391"/>
                    <a:pt x="115" y="394"/>
                    <a:pt x="115" y="396"/>
                  </a:cubicBezTo>
                  <a:cubicBezTo>
                    <a:pt x="114" y="396"/>
                    <a:pt x="113" y="397"/>
                    <a:pt x="111" y="397"/>
                  </a:cubicBezTo>
                  <a:cubicBezTo>
                    <a:pt x="111" y="397"/>
                    <a:pt x="111" y="398"/>
                    <a:pt x="111" y="398"/>
                  </a:cubicBezTo>
                  <a:cubicBezTo>
                    <a:pt x="111" y="395"/>
                    <a:pt x="111" y="392"/>
                    <a:pt x="112" y="388"/>
                  </a:cubicBezTo>
                  <a:cubicBezTo>
                    <a:pt x="113" y="389"/>
                    <a:pt x="114" y="389"/>
                    <a:pt x="115" y="389"/>
                  </a:cubicBezTo>
                  <a:close/>
                  <a:moveTo>
                    <a:pt x="111" y="398"/>
                  </a:moveTo>
                  <a:cubicBezTo>
                    <a:pt x="111" y="398"/>
                    <a:pt x="111" y="399"/>
                    <a:pt x="111" y="399"/>
                  </a:cubicBezTo>
                  <a:cubicBezTo>
                    <a:pt x="112" y="401"/>
                    <a:pt x="113" y="402"/>
                    <a:pt x="114" y="404"/>
                  </a:cubicBezTo>
                  <a:cubicBezTo>
                    <a:pt x="114" y="410"/>
                    <a:pt x="113" y="417"/>
                    <a:pt x="112" y="424"/>
                  </a:cubicBezTo>
                  <a:cubicBezTo>
                    <a:pt x="112" y="424"/>
                    <a:pt x="111" y="424"/>
                    <a:pt x="110" y="424"/>
                  </a:cubicBezTo>
                  <a:cubicBezTo>
                    <a:pt x="110" y="415"/>
                    <a:pt x="110" y="407"/>
                    <a:pt x="111" y="398"/>
                  </a:cubicBezTo>
                  <a:close/>
                  <a:moveTo>
                    <a:pt x="108" y="424"/>
                  </a:moveTo>
                  <a:cubicBezTo>
                    <a:pt x="107" y="424"/>
                    <a:pt x="106" y="424"/>
                    <a:pt x="105" y="424"/>
                  </a:cubicBezTo>
                  <a:cubicBezTo>
                    <a:pt x="105" y="422"/>
                    <a:pt x="106" y="420"/>
                    <a:pt x="106" y="419"/>
                  </a:cubicBezTo>
                  <a:cubicBezTo>
                    <a:pt x="106" y="420"/>
                    <a:pt x="107" y="409"/>
                    <a:pt x="108" y="400"/>
                  </a:cubicBezTo>
                  <a:cubicBezTo>
                    <a:pt x="107" y="408"/>
                    <a:pt x="108" y="416"/>
                    <a:pt x="108" y="424"/>
                  </a:cubicBezTo>
                  <a:close/>
                  <a:moveTo>
                    <a:pt x="108" y="427"/>
                  </a:moveTo>
                  <a:cubicBezTo>
                    <a:pt x="108" y="429"/>
                    <a:pt x="108" y="431"/>
                    <a:pt x="108" y="433"/>
                  </a:cubicBezTo>
                  <a:cubicBezTo>
                    <a:pt x="107" y="433"/>
                    <a:pt x="106" y="434"/>
                    <a:pt x="105" y="434"/>
                  </a:cubicBezTo>
                  <a:cubicBezTo>
                    <a:pt x="105" y="432"/>
                    <a:pt x="105" y="429"/>
                    <a:pt x="105" y="427"/>
                  </a:cubicBezTo>
                  <a:cubicBezTo>
                    <a:pt x="106" y="427"/>
                    <a:pt x="107" y="427"/>
                    <a:pt x="108" y="427"/>
                  </a:cubicBezTo>
                  <a:close/>
                  <a:moveTo>
                    <a:pt x="110" y="427"/>
                  </a:moveTo>
                  <a:cubicBezTo>
                    <a:pt x="111" y="427"/>
                    <a:pt x="111" y="427"/>
                    <a:pt x="112" y="427"/>
                  </a:cubicBezTo>
                  <a:cubicBezTo>
                    <a:pt x="112" y="428"/>
                    <a:pt x="112" y="430"/>
                    <a:pt x="112" y="432"/>
                  </a:cubicBezTo>
                  <a:cubicBezTo>
                    <a:pt x="111" y="432"/>
                    <a:pt x="110" y="432"/>
                    <a:pt x="110" y="432"/>
                  </a:cubicBezTo>
                  <a:cubicBezTo>
                    <a:pt x="110" y="431"/>
                    <a:pt x="110" y="429"/>
                    <a:pt x="110" y="427"/>
                  </a:cubicBezTo>
                  <a:close/>
                  <a:moveTo>
                    <a:pt x="114" y="448"/>
                  </a:moveTo>
                  <a:cubicBezTo>
                    <a:pt x="116" y="443"/>
                    <a:pt x="117" y="438"/>
                    <a:pt x="118" y="434"/>
                  </a:cubicBezTo>
                  <a:cubicBezTo>
                    <a:pt x="119" y="434"/>
                    <a:pt x="119" y="433"/>
                    <a:pt x="119" y="433"/>
                  </a:cubicBezTo>
                  <a:cubicBezTo>
                    <a:pt x="117" y="439"/>
                    <a:pt x="116" y="444"/>
                    <a:pt x="114" y="449"/>
                  </a:cubicBezTo>
                  <a:cubicBezTo>
                    <a:pt x="114" y="448"/>
                    <a:pt x="114" y="448"/>
                    <a:pt x="114" y="448"/>
                  </a:cubicBezTo>
                  <a:close/>
                  <a:moveTo>
                    <a:pt x="119" y="431"/>
                  </a:moveTo>
                  <a:cubicBezTo>
                    <a:pt x="120" y="429"/>
                    <a:pt x="120" y="428"/>
                    <a:pt x="121" y="426"/>
                  </a:cubicBezTo>
                  <a:cubicBezTo>
                    <a:pt x="121" y="426"/>
                    <a:pt x="121" y="426"/>
                    <a:pt x="122" y="426"/>
                  </a:cubicBezTo>
                  <a:cubicBezTo>
                    <a:pt x="122" y="427"/>
                    <a:pt x="122" y="427"/>
                    <a:pt x="122" y="427"/>
                  </a:cubicBezTo>
                  <a:cubicBezTo>
                    <a:pt x="121" y="428"/>
                    <a:pt x="121" y="430"/>
                    <a:pt x="120" y="431"/>
                  </a:cubicBezTo>
                  <a:cubicBezTo>
                    <a:pt x="120" y="431"/>
                    <a:pt x="120" y="431"/>
                    <a:pt x="119" y="431"/>
                  </a:cubicBezTo>
                  <a:close/>
                  <a:moveTo>
                    <a:pt x="124" y="426"/>
                  </a:moveTo>
                  <a:cubicBezTo>
                    <a:pt x="124" y="426"/>
                    <a:pt x="124" y="426"/>
                    <a:pt x="124" y="426"/>
                  </a:cubicBezTo>
                  <a:cubicBezTo>
                    <a:pt x="126" y="426"/>
                    <a:pt x="127" y="426"/>
                    <a:pt x="128" y="426"/>
                  </a:cubicBezTo>
                  <a:cubicBezTo>
                    <a:pt x="128" y="428"/>
                    <a:pt x="127" y="429"/>
                    <a:pt x="127" y="431"/>
                  </a:cubicBezTo>
                  <a:cubicBezTo>
                    <a:pt x="126" y="431"/>
                    <a:pt x="126" y="431"/>
                    <a:pt x="125" y="431"/>
                  </a:cubicBezTo>
                  <a:cubicBezTo>
                    <a:pt x="125" y="429"/>
                    <a:pt x="124" y="428"/>
                    <a:pt x="124" y="426"/>
                  </a:cubicBezTo>
                  <a:close/>
                  <a:moveTo>
                    <a:pt x="127" y="433"/>
                  </a:moveTo>
                  <a:cubicBezTo>
                    <a:pt x="126" y="435"/>
                    <a:pt x="126" y="436"/>
                    <a:pt x="126" y="438"/>
                  </a:cubicBezTo>
                  <a:cubicBezTo>
                    <a:pt x="126" y="436"/>
                    <a:pt x="125" y="435"/>
                    <a:pt x="125" y="433"/>
                  </a:cubicBezTo>
                  <a:cubicBezTo>
                    <a:pt x="126" y="433"/>
                    <a:pt x="126" y="433"/>
                    <a:pt x="127" y="433"/>
                  </a:cubicBezTo>
                  <a:close/>
                  <a:moveTo>
                    <a:pt x="149" y="452"/>
                  </a:moveTo>
                  <a:cubicBezTo>
                    <a:pt x="149" y="454"/>
                    <a:pt x="150" y="456"/>
                    <a:pt x="150" y="457"/>
                  </a:cubicBezTo>
                  <a:cubicBezTo>
                    <a:pt x="149" y="457"/>
                    <a:pt x="149" y="457"/>
                    <a:pt x="148" y="457"/>
                  </a:cubicBezTo>
                  <a:cubicBezTo>
                    <a:pt x="148" y="455"/>
                    <a:pt x="148" y="454"/>
                    <a:pt x="149" y="452"/>
                  </a:cubicBezTo>
                  <a:close/>
                  <a:moveTo>
                    <a:pt x="147" y="442"/>
                  </a:moveTo>
                  <a:cubicBezTo>
                    <a:pt x="146" y="440"/>
                    <a:pt x="145" y="437"/>
                    <a:pt x="145" y="434"/>
                  </a:cubicBezTo>
                  <a:cubicBezTo>
                    <a:pt x="145" y="434"/>
                    <a:pt x="146" y="435"/>
                    <a:pt x="146" y="435"/>
                  </a:cubicBezTo>
                  <a:cubicBezTo>
                    <a:pt x="146" y="438"/>
                    <a:pt x="146" y="440"/>
                    <a:pt x="147" y="442"/>
                  </a:cubicBezTo>
                  <a:close/>
                  <a:moveTo>
                    <a:pt x="150" y="432"/>
                  </a:moveTo>
                  <a:cubicBezTo>
                    <a:pt x="150" y="429"/>
                    <a:pt x="150" y="427"/>
                    <a:pt x="150" y="424"/>
                  </a:cubicBezTo>
                  <a:cubicBezTo>
                    <a:pt x="150" y="425"/>
                    <a:pt x="151" y="425"/>
                    <a:pt x="152" y="425"/>
                  </a:cubicBezTo>
                  <a:cubicBezTo>
                    <a:pt x="151" y="427"/>
                    <a:pt x="151" y="429"/>
                    <a:pt x="150" y="432"/>
                  </a:cubicBezTo>
                  <a:cubicBezTo>
                    <a:pt x="150" y="432"/>
                    <a:pt x="150" y="432"/>
                    <a:pt x="150" y="432"/>
                  </a:cubicBezTo>
                  <a:close/>
                  <a:moveTo>
                    <a:pt x="154" y="425"/>
                  </a:moveTo>
                  <a:cubicBezTo>
                    <a:pt x="155" y="426"/>
                    <a:pt x="157" y="426"/>
                    <a:pt x="158" y="426"/>
                  </a:cubicBezTo>
                  <a:cubicBezTo>
                    <a:pt x="158" y="428"/>
                    <a:pt x="158" y="430"/>
                    <a:pt x="157" y="432"/>
                  </a:cubicBezTo>
                  <a:cubicBezTo>
                    <a:pt x="156" y="432"/>
                    <a:pt x="155" y="432"/>
                    <a:pt x="153" y="432"/>
                  </a:cubicBezTo>
                  <a:cubicBezTo>
                    <a:pt x="154" y="430"/>
                    <a:pt x="154" y="428"/>
                    <a:pt x="154" y="425"/>
                  </a:cubicBezTo>
                  <a:close/>
                  <a:moveTo>
                    <a:pt x="159" y="439"/>
                  </a:moveTo>
                  <a:cubicBezTo>
                    <a:pt x="159" y="439"/>
                    <a:pt x="160" y="439"/>
                    <a:pt x="160" y="439"/>
                  </a:cubicBezTo>
                  <a:cubicBezTo>
                    <a:pt x="161" y="438"/>
                    <a:pt x="161" y="436"/>
                    <a:pt x="162" y="435"/>
                  </a:cubicBezTo>
                  <a:cubicBezTo>
                    <a:pt x="162" y="435"/>
                    <a:pt x="162" y="435"/>
                    <a:pt x="162" y="435"/>
                  </a:cubicBezTo>
                  <a:cubicBezTo>
                    <a:pt x="162" y="443"/>
                    <a:pt x="162" y="451"/>
                    <a:pt x="164" y="458"/>
                  </a:cubicBezTo>
                  <a:cubicBezTo>
                    <a:pt x="162" y="458"/>
                    <a:pt x="161" y="458"/>
                    <a:pt x="160" y="458"/>
                  </a:cubicBezTo>
                  <a:cubicBezTo>
                    <a:pt x="159" y="452"/>
                    <a:pt x="159" y="446"/>
                    <a:pt x="159" y="439"/>
                  </a:cubicBezTo>
                  <a:close/>
                  <a:moveTo>
                    <a:pt x="164" y="460"/>
                  </a:moveTo>
                  <a:cubicBezTo>
                    <a:pt x="165" y="461"/>
                    <a:pt x="165" y="462"/>
                    <a:pt x="165" y="463"/>
                  </a:cubicBezTo>
                  <a:cubicBezTo>
                    <a:pt x="163" y="463"/>
                    <a:pt x="162" y="463"/>
                    <a:pt x="160" y="463"/>
                  </a:cubicBezTo>
                  <a:cubicBezTo>
                    <a:pt x="160" y="462"/>
                    <a:pt x="160" y="461"/>
                    <a:pt x="160" y="460"/>
                  </a:cubicBezTo>
                  <a:cubicBezTo>
                    <a:pt x="161" y="460"/>
                    <a:pt x="163" y="460"/>
                    <a:pt x="164" y="460"/>
                  </a:cubicBezTo>
                  <a:close/>
                  <a:moveTo>
                    <a:pt x="164" y="458"/>
                  </a:moveTo>
                  <a:cubicBezTo>
                    <a:pt x="164" y="458"/>
                    <a:pt x="164" y="457"/>
                    <a:pt x="164" y="456"/>
                  </a:cubicBezTo>
                  <a:cubicBezTo>
                    <a:pt x="162" y="450"/>
                    <a:pt x="162" y="442"/>
                    <a:pt x="163" y="435"/>
                  </a:cubicBezTo>
                  <a:cubicBezTo>
                    <a:pt x="163" y="435"/>
                    <a:pt x="164" y="435"/>
                    <a:pt x="165" y="435"/>
                  </a:cubicBezTo>
                  <a:cubicBezTo>
                    <a:pt x="165" y="440"/>
                    <a:pt x="166" y="444"/>
                    <a:pt x="166" y="449"/>
                  </a:cubicBezTo>
                  <a:cubicBezTo>
                    <a:pt x="166" y="450"/>
                    <a:pt x="166" y="451"/>
                    <a:pt x="166" y="452"/>
                  </a:cubicBezTo>
                  <a:cubicBezTo>
                    <a:pt x="166" y="454"/>
                    <a:pt x="166" y="456"/>
                    <a:pt x="166" y="458"/>
                  </a:cubicBezTo>
                  <a:cubicBezTo>
                    <a:pt x="165" y="458"/>
                    <a:pt x="165" y="458"/>
                    <a:pt x="164" y="458"/>
                  </a:cubicBezTo>
                  <a:close/>
                  <a:moveTo>
                    <a:pt x="165" y="435"/>
                  </a:moveTo>
                  <a:cubicBezTo>
                    <a:pt x="166" y="435"/>
                    <a:pt x="167" y="435"/>
                    <a:pt x="167" y="435"/>
                  </a:cubicBezTo>
                  <a:cubicBezTo>
                    <a:pt x="167" y="439"/>
                    <a:pt x="167" y="443"/>
                    <a:pt x="166" y="447"/>
                  </a:cubicBezTo>
                  <a:cubicBezTo>
                    <a:pt x="166" y="443"/>
                    <a:pt x="166" y="439"/>
                    <a:pt x="165" y="435"/>
                  </a:cubicBezTo>
                  <a:close/>
                  <a:moveTo>
                    <a:pt x="165" y="432"/>
                  </a:moveTo>
                  <a:cubicBezTo>
                    <a:pt x="165" y="431"/>
                    <a:pt x="165" y="429"/>
                    <a:pt x="165" y="428"/>
                  </a:cubicBezTo>
                  <a:cubicBezTo>
                    <a:pt x="165" y="428"/>
                    <a:pt x="165" y="428"/>
                    <a:pt x="165" y="428"/>
                  </a:cubicBezTo>
                  <a:cubicBezTo>
                    <a:pt x="166" y="428"/>
                    <a:pt x="167" y="428"/>
                    <a:pt x="168" y="429"/>
                  </a:cubicBezTo>
                  <a:cubicBezTo>
                    <a:pt x="168" y="430"/>
                    <a:pt x="167" y="431"/>
                    <a:pt x="167" y="432"/>
                  </a:cubicBezTo>
                  <a:cubicBezTo>
                    <a:pt x="167" y="432"/>
                    <a:pt x="166" y="432"/>
                    <a:pt x="165" y="432"/>
                  </a:cubicBezTo>
                  <a:close/>
                  <a:moveTo>
                    <a:pt x="168" y="429"/>
                  </a:moveTo>
                  <a:cubicBezTo>
                    <a:pt x="168" y="429"/>
                    <a:pt x="168" y="429"/>
                    <a:pt x="168" y="429"/>
                  </a:cubicBezTo>
                  <a:cubicBezTo>
                    <a:pt x="169" y="429"/>
                    <a:pt x="169" y="429"/>
                    <a:pt x="169" y="429"/>
                  </a:cubicBezTo>
                  <a:cubicBezTo>
                    <a:pt x="169" y="430"/>
                    <a:pt x="170" y="431"/>
                    <a:pt x="171" y="432"/>
                  </a:cubicBezTo>
                  <a:cubicBezTo>
                    <a:pt x="170" y="432"/>
                    <a:pt x="169" y="432"/>
                    <a:pt x="167" y="432"/>
                  </a:cubicBezTo>
                  <a:cubicBezTo>
                    <a:pt x="168" y="431"/>
                    <a:pt x="168" y="430"/>
                    <a:pt x="168" y="429"/>
                  </a:cubicBezTo>
                  <a:close/>
                  <a:moveTo>
                    <a:pt x="170" y="427"/>
                  </a:moveTo>
                  <a:cubicBezTo>
                    <a:pt x="169" y="427"/>
                    <a:pt x="169" y="426"/>
                    <a:pt x="168" y="426"/>
                  </a:cubicBezTo>
                  <a:cubicBezTo>
                    <a:pt x="168" y="423"/>
                    <a:pt x="169" y="421"/>
                    <a:pt x="169" y="418"/>
                  </a:cubicBezTo>
                  <a:cubicBezTo>
                    <a:pt x="170" y="414"/>
                    <a:pt x="172" y="411"/>
                    <a:pt x="173" y="408"/>
                  </a:cubicBezTo>
                  <a:cubicBezTo>
                    <a:pt x="173" y="408"/>
                    <a:pt x="173" y="409"/>
                    <a:pt x="174" y="409"/>
                  </a:cubicBezTo>
                  <a:cubicBezTo>
                    <a:pt x="173" y="414"/>
                    <a:pt x="173" y="419"/>
                    <a:pt x="172" y="424"/>
                  </a:cubicBezTo>
                  <a:cubicBezTo>
                    <a:pt x="172" y="425"/>
                    <a:pt x="171" y="426"/>
                    <a:pt x="170" y="427"/>
                  </a:cubicBezTo>
                  <a:close/>
                  <a:moveTo>
                    <a:pt x="172" y="401"/>
                  </a:moveTo>
                  <a:cubicBezTo>
                    <a:pt x="172" y="401"/>
                    <a:pt x="172" y="401"/>
                    <a:pt x="172" y="401"/>
                  </a:cubicBezTo>
                  <a:cubicBezTo>
                    <a:pt x="172" y="400"/>
                    <a:pt x="172" y="400"/>
                    <a:pt x="173" y="400"/>
                  </a:cubicBezTo>
                  <a:cubicBezTo>
                    <a:pt x="173" y="400"/>
                    <a:pt x="173" y="401"/>
                    <a:pt x="173" y="401"/>
                  </a:cubicBezTo>
                  <a:cubicBezTo>
                    <a:pt x="173" y="401"/>
                    <a:pt x="173" y="401"/>
                    <a:pt x="172" y="401"/>
                  </a:cubicBezTo>
                  <a:cubicBezTo>
                    <a:pt x="172" y="401"/>
                    <a:pt x="172" y="401"/>
                    <a:pt x="172" y="401"/>
                  </a:cubicBezTo>
                  <a:close/>
                  <a:moveTo>
                    <a:pt x="175" y="402"/>
                  </a:moveTo>
                  <a:cubicBezTo>
                    <a:pt x="175" y="401"/>
                    <a:pt x="176" y="400"/>
                    <a:pt x="176" y="399"/>
                  </a:cubicBezTo>
                  <a:cubicBezTo>
                    <a:pt x="181" y="396"/>
                    <a:pt x="186" y="394"/>
                    <a:pt x="191" y="391"/>
                  </a:cubicBezTo>
                  <a:cubicBezTo>
                    <a:pt x="191" y="396"/>
                    <a:pt x="191" y="400"/>
                    <a:pt x="191" y="404"/>
                  </a:cubicBezTo>
                  <a:cubicBezTo>
                    <a:pt x="191" y="405"/>
                    <a:pt x="190" y="406"/>
                    <a:pt x="190" y="406"/>
                  </a:cubicBezTo>
                  <a:cubicBezTo>
                    <a:pt x="187" y="409"/>
                    <a:pt x="185" y="411"/>
                    <a:pt x="182" y="414"/>
                  </a:cubicBezTo>
                  <a:cubicBezTo>
                    <a:pt x="180" y="411"/>
                    <a:pt x="178" y="408"/>
                    <a:pt x="175" y="405"/>
                  </a:cubicBezTo>
                  <a:cubicBezTo>
                    <a:pt x="175" y="404"/>
                    <a:pt x="175" y="403"/>
                    <a:pt x="175" y="402"/>
                  </a:cubicBezTo>
                  <a:close/>
                  <a:moveTo>
                    <a:pt x="178" y="391"/>
                  </a:moveTo>
                  <a:cubicBezTo>
                    <a:pt x="180" y="388"/>
                    <a:pt x="181" y="385"/>
                    <a:pt x="182" y="381"/>
                  </a:cubicBezTo>
                  <a:cubicBezTo>
                    <a:pt x="185" y="379"/>
                    <a:pt x="188" y="376"/>
                    <a:pt x="192" y="373"/>
                  </a:cubicBezTo>
                  <a:cubicBezTo>
                    <a:pt x="191" y="377"/>
                    <a:pt x="191" y="381"/>
                    <a:pt x="191" y="385"/>
                  </a:cubicBezTo>
                  <a:cubicBezTo>
                    <a:pt x="187" y="387"/>
                    <a:pt x="183" y="389"/>
                    <a:pt x="178" y="391"/>
                  </a:cubicBezTo>
                  <a:close/>
                  <a:moveTo>
                    <a:pt x="184" y="372"/>
                  </a:moveTo>
                  <a:cubicBezTo>
                    <a:pt x="185" y="369"/>
                    <a:pt x="187" y="365"/>
                    <a:pt x="188" y="361"/>
                  </a:cubicBezTo>
                  <a:cubicBezTo>
                    <a:pt x="189" y="361"/>
                    <a:pt x="191" y="360"/>
                    <a:pt x="193" y="359"/>
                  </a:cubicBezTo>
                  <a:cubicBezTo>
                    <a:pt x="193" y="361"/>
                    <a:pt x="192" y="363"/>
                    <a:pt x="192" y="366"/>
                  </a:cubicBezTo>
                  <a:cubicBezTo>
                    <a:pt x="190" y="368"/>
                    <a:pt x="187" y="370"/>
                    <a:pt x="184" y="372"/>
                  </a:cubicBezTo>
                  <a:close/>
                  <a:moveTo>
                    <a:pt x="195" y="358"/>
                  </a:moveTo>
                  <a:cubicBezTo>
                    <a:pt x="197" y="357"/>
                    <a:pt x="198" y="357"/>
                    <a:pt x="199" y="356"/>
                  </a:cubicBezTo>
                  <a:cubicBezTo>
                    <a:pt x="199" y="357"/>
                    <a:pt x="199" y="358"/>
                    <a:pt x="199" y="359"/>
                  </a:cubicBezTo>
                  <a:cubicBezTo>
                    <a:pt x="198" y="361"/>
                    <a:pt x="196" y="362"/>
                    <a:pt x="195" y="363"/>
                  </a:cubicBezTo>
                  <a:cubicBezTo>
                    <a:pt x="195" y="362"/>
                    <a:pt x="195" y="360"/>
                    <a:pt x="195" y="358"/>
                  </a:cubicBezTo>
                  <a:close/>
                  <a:moveTo>
                    <a:pt x="202" y="322"/>
                  </a:moveTo>
                  <a:cubicBezTo>
                    <a:pt x="204" y="321"/>
                    <a:pt x="205" y="320"/>
                    <a:pt x="206" y="320"/>
                  </a:cubicBezTo>
                  <a:cubicBezTo>
                    <a:pt x="205" y="321"/>
                    <a:pt x="205" y="322"/>
                    <a:pt x="204" y="323"/>
                  </a:cubicBezTo>
                  <a:cubicBezTo>
                    <a:pt x="204" y="324"/>
                    <a:pt x="204" y="325"/>
                    <a:pt x="205" y="325"/>
                  </a:cubicBezTo>
                  <a:cubicBezTo>
                    <a:pt x="204" y="326"/>
                    <a:pt x="204" y="327"/>
                    <a:pt x="203" y="327"/>
                  </a:cubicBezTo>
                  <a:cubicBezTo>
                    <a:pt x="203" y="325"/>
                    <a:pt x="203" y="324"/>
                    <a:pt x="202" y="322"/>
                  </a:cubicBezTo>
                  <a:close/>
                  <a:moveTo>
                    <a:pt x="214" y="315"/>
                  </a:moveTo>
                  <a:cubicBezTo>
                    <a:pt x="214" y="316"/>
                    <a:pt x="213" y="317"/>
                    <a:pt x="213" y="317"/>
                  </a:cubicBezTo>
                  <a:cubicBezTo>
                    <a:pt x="213" y="317"/>
                    <a:pt x="213" y="317"/>
                    <a:pt x="213" y="317"/>
                  </a:cubicBezTo>
                  <a:cubicBezTo>
                    <a:pt x="213" y="316"/>
                    <a:pt x="214" y="316"/>
                    <a:pt x="214" y="315"/>
                  </a:cubicBezTo>
                  <a:cubicBezTo>
                    <a:pt x="214" y="315"/>
                    <a:pt x="214" y="315"/>
                    <a:pt x="214" y="315"/>
                  </a:cubicBezTo>
                  <a:close/>
                  <a:moveTo>
                    <a:pt x="213" y="307"/>
                  </a:moveTo>
                  <a:cubicBezTo>
                    <a:pt x="213" y="307"/>
                    <a:pt x="213" y="306"/>
                    <a:pt x="213" y="305"/>
                  </a:cubicBezTo>
                  <a:cubicBezTo>
                    <a:pt x="213" y="305"/>
                    <a:pt x="213" y="306"/>
                    <a:pt x="214" y="306"/>
                  </a:cubicBezTo>
                  <a:cubicBezTo>
                    <a:pt x="214" y="307"/>
                    <a:pt x="214" y="307"/>
                    <a:pt x="214" y="307"/>
                  </a:cubicBezTo>
                  <a:cubicBezTo>
                    <a:pt x="213" y="307"/>
                    <a:pt x="213" y="307"/>
                    <a:pt x="213" y="307"/>
                  </a:cubicBezTo>
                  <a:close/>
                  <a:moveTo>
                    <a:pt x="210" y="312"/>
                  </a:moveTo>
                  <a:cubicBezTo>
                    <a:pt x="210" y="312"/>
                    <a:pt x="210" y="313"/>
                    <a:pt x="210" y="313"/>
                  </a:cubicBezTo>
                  <a:cubicBezTo>
                    <a:pt x="207" y="314"/>
                    <a:pt x="205" y="315"/>
                    <a:pt x="202" y="317"/>
                  </a:cubicBezTo>
                  <a:cubicBezTo>
                    <a:pt x="202" y="316"/>
                    <a:pt x="202" y="315"/>
                    <a:pt x="202" y="314"/>
                  </a:cubicBezTo>
                  <a:cubicBezTo>
                    <a:pt x="202" y="313"/>
                    <a:pt x="202" y="312"/>
                    <a:pt x="202" y="312"/>
                  </a:cubicBezTo>
                  <a:cubicBezTo>
                    <a:pt x="205" y="309"/>
                    <a:pt x="208" y="307"/>
                    <a:pt x="210" y="305"/>
                  </a:cubicBezTo>
                  <a:cubicBezTo>
                    <a:pt x="210" y="307"/>
                    <a:pt x="210" y="310"/>
                    <a:pt x="210" y="312"/>
                  </a:cubicBezTo>
                  <a:close/>
                  <a:moveTo>
                    <a:pt x="203" y="307"/>
                  </a:moveTo>
                  <a:cubicBezTo>
                    <a:pt x="203" y="307"/>
                    <a:pt x="203" y="307"/>
                    <a:pt x="203" y="307"/>
                  </a:cubicBezTo>
                  <a:cubicBezTo>
                    <a:pt x="203" y="307"/>
                    <a:pt x="203" y="307"/>
                    <a:pt x="203" y="306"/>
                  </a:cubicBezTo>
                  <a:cubicBezTo>
                    <a:pt x="203" y="307"/>
                    <a:pt x="203" y="307"/>
                    <a:pt x="203" y="307"/>
                  </a:cubicBezTo>
                  <a:close/>
                  <a:moveTo>
                    <a:pt x="202" y="299"/>
                  </a:moveTo>
                  <a:cubicBezTo>
                    <a:pt x="202" y="299"/>
                    <a:pt x="202" y="300"/>
                    <a:pt x="202" y="300"/>
                  </a:cubicBezTo>
                  <a:cubicBezTo>
                    <a:pt x="202" y="300"/>
                    <a:pt x="202" y="299"/>
                    <a:pt x="202" y="299"/>
                  </a:cubicBezTo>
                  <a:cubicBezTo>
                    <a:pt x="202" y="298"/>
                    <a:pt x="202" y="297"/>
                    <a:pt x="202" y="297"/>
                  </a:cubicBezTo>
                  <a:cubicBezTo>
                    <a:pt x="202" y="296"/>
                    <a:pt x="203" y="296"/>
                    <a:pt x="203" y="296"/>
                  </a:cubicBezTo>
                  <a:cubicBezTo>
                    <a:pt x="203" y="297"/>
                    <a:pt x="202" y="298"/>
                    <a:pt x="202" y="299"/>
                  </a:cubicBezTo>
                  <a:close/>
                  <a:moveTo>
                    <a:pt x="205" y="295"/>
                  </a:moveTo>
                  <a:cubicBezTo>
                    <a:pt x="205" y="295"/>
                    <a:pt x="205" y="295"/>
                    <a:pt x="205" y="295"/>
                  </a:cubicBezTo>
                  <a:cubicBezTo>
                    <a:pt x="205" y="295"/>
                    <a:pt x="205" y="296"/>
                    <a:pt x="205" y="296"/>
                  </a:cubicBezTo>
                  <a:cubicBezTo>
                    <a:pt x="205" y="296"/>
                    <a:pt x="205" y="295"/>
                    <a:pt x="205" y="295"/>
                  </a:cubicBezTo>
                  <a:close/>
                  <a:moveTo>
                    <a:pt x="203" y="292"/>
                  </a:moveTo>
                  <a:cubicBezTo>
                    <a:pt x="203" y="291"/>
                    <a:pt x="203" y="291"/>
                    <a:pt x="203" y="291"/>
                  </a:cubicBezTo>
                  <a:cubicBezTo>
                    <a:pt x="203" y="291"/>
                    <a:pt x="204" y="290"/>
                    <a:pt x="204" y="290"/>
                  </a:cubicBezTo>
                  <a:cubicBezTo>
                    <a:pt x="204" y="290"/>
                    <a:pt x="204" y="291"/>
                    <a:pt x="204" y="291"/>
                  </a:cubicBezTo>
                  <a:cubicBezTo>
                    <a:pt x="204" y="291"/>
                    <a:pt x="203" y="291"/>
                    <a:pt x="203" y="292"/>
                  </a:cubicBezTo>
                  <a:close/>
                  <a:moveTo>
                    <a:pt x="204" y="286"/>
                  </a:moveTo>
                  <a:cubicBezTo>
                    <a:pt x="204" y="284"/>
                    <a:pt x="205" y="281"/>
                    <a:pt x="205" y="278"/>
                  </a:cubicBezTo>
                  <a:cubicBezTo>
                    <a:pt x="205" y="278"/>
                    <a:pt x="206" y="278"/>
                    <a:pt x="206" y="278"/>
                  </a:cubicBezTo>
                  <a:cubicBezTo>
                    <a:pt x="206" y="281"/>
                    <a:pt x="205" y="283"/>
                    <a:pt x="205" y="286"/>
                  </a:cubicBezTo>
                  <a:cubicBezTo>
                    <a:pt x="205" y="286"/>
                    <a:pt x="204" y="286"/>
                    <a:pt x="204" y="286"/>
                  </a:cubicBezTo>
                  <a:close/>
                  <a:moveTo>
                    <a:pt x="208" y="278"/>
                  </a:moveTo>
                  <a:cubicBezTo>
                    <a:pt x="208" y="278"/>
                    <a:pt x="208" y="278"/>
                    <a:pt x="209" y="278"/>
                  </a:cubicBezTo>
                  <a:cubicBezTo>
                    <a:pt x="209" y="278"/>
                    <a:pt x="209" y="278"/>
                    <a:pt x="209" y="278"/>
                  </a:cubicBezTo>
                  <a:cubicBezTo>
                    <a:pt x="209" y="279"/>
                    <a:pt x="209" y="280"/>
                    <a:pt x="209" y="281"/>
                  </a:cubicBezTo>
                  <a:cubicBezTo>
                    <a:pt x="209" y="281"/>
                    <a:pt x="209" y="282"/>
                    <a:pt x="209" y="282"/>
                  </a:cubicBezTo>
                  <a:cubicBezTo>
                    <a:pt x="208" y="283"/>
                    <a:pt x="207" y="283"/>
                    <a:pt x="207" y="284"/>
                  </a:cubicBezTo>
                  <a:cubicBezTo>
                    <a:pt x="207" y="282"/>
                    <a:pt x="208" y="280"/>
                    <a:pt x="208" y="278"/>
                  </a:cubicBezTo>
                  <a:close/>
                  <a:moveTo>
                    <a:pt x="206" y="242"/>
                  </a:moveTo>
                  <a:cubicBezTo>
                    <a:pt x="206" y="241"/>
                    <a:pt x="207" y="241"/>
                    <a:pt x="207" y="241"/>
                  </a:cubicBezTo>
                  <a:cubicBezTo>
                    <a:pt x="207" y="241"/>
                    <a:pt x="207" y="241"/>
                    <a:pt x="207" y="241"/>
                  </a:cubicBezTo>
                  <a:cubicBezTo>
                    <a:pt x="207" y="244"/>
                    <a:pt x="207" y="246"/>
                    <a:pt x="206" y="248"/>
                  </a:cubicBezTo>
                  <a:cubicBezTo>
                    <a:pt x="206" y="246"/>
                    <a:pt x="206" y="244"/>
                    <a:pt x="206" y="242"/>
                  </a:cubicBezTo>
                  <a:close/>
                  <a:moveTo>
                    <a:pt x="208" y="232"/>
                  </a:moveTo>
                  <a:cubicBezTo>
                    <a:pt x="208" y="232"/>
                    <a:pt x="208" y="232"/>
                    <a:pt x="208" y="232"/>
                  </a:cubicBezTo>
                  <a:cubicBezTo>
                    <a:pt x="208" y="232"/>
                    <a:pt x="208" y="233"/>
                    <a:pt x="208" y="233"/>
                  </a:cubicBezTo>
                  <a:cubicBezTo>
                    <a:pt x="208" y="233"/>
                    <a:pt x="208" y="232"/>
                    <a:pt x="208" y="232"/>
                  </a:cubicBezTo>
                  <a:close/>
                  <a:moveTo>
                    <a:pt x="208" y="229"/>
                  </a:moveTo>
                  <a:cubicBezTo>
                    <a:pt x="207" y="226"/>
                    <a:pt x="207" y="222"/>
                    <a:pt x="206" y="219"/>
                  </a:cubicBezTo>
                  <a:cubicBezTo>
                    <a:pt x="206" y="221"/>
                    <a:pt x="205" y="222"/>
                    <a:pt x="205" y="224"/>
                  </a:cubicBezTo>
                  <a:cubicBezTo>
                    <a:pt x="205" y="225"/>
                    <a:pt x="206" y="227"/>
                    <a:pt x="206" y="229"/>
                  </a:cubicBezTo>
                  <a:cubicBezTo>
                    <a:pt x="206" y="229"/>
                    <a:pt x="205" y="229"/>
                    <a:pt x="205" y="229"/>
                  </a:cubicBezTo>
                  <a:cubicBezTo>
                    <a:pt x="205" y="228"/>
                    <a:pt x="205" y="227"/>
                    <a:pt x="205" y="226"/>
                  </a:cubicBezTo>
                  <a:cubicBezTo>
                    <a:pt x="205" y="227"/>
                    <a:pt x="204" y="228"/>
                    <a:pt x="204" y="229"/>
                  </a:cubicBezTo>
                  <a:cubicBezTo>
                    <a:pt x="204" y="229"/>
                    <a:pt x="204" y="229"/>
                    <a:pt x="204" y="229"/>
                  </a:cubicBezTo>
                  <a:cubicBezTo>
                    <a:pt x="204" y="227"/>
                    <a:pt x="204" y="225"/>
                    <a:pt x="205" y="223"/>
                  </a:cubicBezTo>
                  <a:cubicBezTo>
                    <a:pt x="205" y="223"/>
                    <a:pt x="205" y="224"/>
                    <a:pt x="205" y="226"/>
                  </a:cubicBezTo>
                  <a:cubicBezTo>
                    <a:pt x="205" y="225"/>
                    <a:pt x="205" y="224"/>
                    <a:pt x="205" y="224"/>
                  </a:cubicBezTo>
                  <a:cubicBezTo>
                    <a:pt x="205" y="223"/>
                    <a:pt x="205" y="223"/>
                    <a:pt x="205" y="223"/>
                  </a:cubicBezTo>
                  <a:cubicBezTo>
                    <a:pt x="205" y="221"/>
                    <a:pt x="205" y="219"/>
                    <a:pt x="206" y="218"/>
                  </a:cubicBezTo>
                  <a:cubicBezTo>
                    <a:pt x="206" y="217"/>
                    <a:pt x="206" y="217"/>
                    <a:pt x="205" y="216"/>
                  </a:cubicBezTo>
                  <a:cubicBezTo>
                    <a:pt x="205" y="216"/>
                    <a:pt x="205" y="216"/>
                    <a:pt x="205" y="216"/>
                  </a:cubicBezTo>
                  <a:cubicBezTo>
                    <a:pt x="205" y="216"/>
                    <a:pt x="206" y="216"/>
                    <a:pt x="206" y="216"/>
                  </a:cubicBezTo>
                  <a:cubicBezTo>
                    <a:pt x="206" y="217"/>
                    <a:pt x="206" y="217"/>
                    <a:pt x="206" y="218"/>
                  </a:cubicBezTo>
                  <a:cubicBezTo>
                    <a:pt x="206" y="218"/>
                    <a:pt x="206" y="219"/>
                    <a:pt x="206" y="219"/>
                  </a:cubicBezTo>
                  <a:cubicBezTo>
                    <a:pt x="206" y="218"/>
                    <a:pt x="206" y="217"/>
                    <a:pt x="207" y="216"/>
                  </a:cubicBezTo>
                  <a:cubicBezTo>
                    <a:pt x="207" y="216"/>
                    <a:pt x="207" y="216"/>
                    <a:pt x="207" y="216"/>
                  </a:cubicBezTo>
                  <a:cubicBezTo>
                    <a:pt x="208" y="216"/>
                    <a:pt x="209" y="215"/>
                    <a:pt x="210" y="215"/>
                  </a:cubicBezTo>
                  <a:cubicBezTo>
                    <a:pt x="210" y="220"/>
                    <a:pt x="209" y="225"/>
                    <a:pt x="209" y="229"/>
                  </a:cubicBezTo>
                  <a:cubicBezTo>
                    <a:pt x="208" y="229"/>
                    <a:pt x="208" y="229"/>
                    <a:pt x="208" y="229"/>
                  </a:cubicBezTo>
                  <a:close/>
                  <a:moveTo>
                    <a:pt x="208" y="208"/>
                  </a:moveTo>
                  <a:cubicBezTo>
                    <a:pt x="208" y="208"/>
                    <a:pt x="209" y="208"/>
                    <a:pt x="209" y="208"/>
                  </a:cubicBezTo>
                  <a:cubicBezTo>
                    <a:pt x="209" y="208"/>
                    <a:pt x="209" y="208"/>
                    <a:pt x="209" y="208"/>
                  </a:cubicBezTo>
                  <a:cubicBezTo>
                    <a:pt x="209" y="209"/>
                    <a:pt x="208" y="209"/>
                    <a:pt x="208" y="210"/>
                  </a:cubicBezTo>
                  <a:cubicBezTo>
                    <a:pt x="208" y="209"/>
                    <a:pt x="208" y="209"/>
                    <a:pt x="208" y="208"/>
                  </a:cubicBezTo>
                  <a:close/>
                  <a:moveTo>
                    <a:pt x="204" y="208"/>
                  </a:moveTo>
                  <a:cubicBezTo>
                    <a:pt x="203" y="209"/>
                    <a:pt x="201" y="210"/>
                    <a:pt x="200" y="211"/>
                  </a:cubicBezTo>
                  <a:cubicBezTo>
                    <a:pt x="199" y="211"/>
                    <a:pt x="198" y="210"/>
                    <a:pt x="197" y="210"/>
                  </a:cubicBezTo>
                  <a:cubicBezTo>
                    <a:pt x="193" y="209"/>
                    <a:pt x="189" y="207"/>
                    <a:pt x="185" y="205"/>
                  </a:cubicBezTo>
                  <a:cubicBezTo>
                    <a:pt x="185" y="203"/>
                    <a:pt x="185" y="202"/>
                    <a:pt x="185" y="200"/>
                  </a:cubicBezTo>
                  <a:cubicBezTo>
                    <a:pt x="192" y="202"/>
                    <a:pt x="198" y="204"/>
                    <a:pt x="204" y="206"/>
                  </a:cubicBezTo>
                  <a:cubicBezTo>
                    <a:pt x="204" y="207"/>
                    <a:pt x="204" y="207"/>
                    <a:pt x="204" y="208"/>
                  </a:cubicBezTo>
                  <a:close/>
                  <a:moveTo>
                    <a:pt x="178" y="197"/>
                  </a:moveTo>
                  <a:cubicBezTo>
                    <a:pt x="178" y="197"/>
                    <a:pt x="177" y="197"/>
                    <a:pt x="177" y="196"/>
                  </a:cubicBezTo>
                  <a:cubicBezTo>
                    <a:pt x="177" y="195"/>
                    <a:pt x="177" y="193"/>
                    <a:pt x="177" y="191"/>
                  </a:cubicBezTo>
                  <a:cubicBezTo>
                    <a:pt x="179" y="191"/>
                    <a:pt x="181" y="191"/>
                    <a:pt x="184" y="190"/>
                  </a:cubicBezTo>
                  <a:cubicBezTo>
                    <a:pt x="183" y="192"/>
                    <a:pt x="183" y="193"/>
                    <a:pt x="183" y="195"/>
                  </a:cubicBezTo>
                  <a:cubicBezTo>
                    <a:pt x="182" y="196"/>
                    <a:pt x="180" y="196"/>
                    <a:pt x="178" y="197"/>
                  </a:cubicBezTo>
                  <a:close/>
                  <a:moveTo>
                    <a:pt x="182" y="188"/>
                  </a:moveTo>
                  <a:cubicBezTo>
                    <a:pt x="180" y="188"/>
                    <a:pt x="179" y="189"/>
                    <a:pt x="177" y="189"/>
                  </a:cubicBezTo>
                  <a:cubicBezTo>
                    <a:pt x="177" y="188"/>
                    <a:pt x="177" y="187"/>
                    <a:pt x="177" y="186"/>
                  </a:cubicBezTo>
                  <a:cubicBezTo>
                    <a:pt x="181" y="187"/>
                    <a:pt x="183" y="188"/>
                    <a:pt x="182" y="188"/>
                  </a:cubicBezTo>
                  <a:close/>
                  <a:moveTo>
                    <a:pt x="173" y="195"/>
                  </a:moveTo>
                  <a:cubicBezTo>
                    <a:pt x="171" y="195"/>
                    <a:pt x="169" y="195"/>
                    <a:pt x="168" y="194"/>
                  </a:cubicBezTo>
                  <a:cubicBezTo>
                    <a:pt x="167" y="194"/>
                    <a:pt x="167" y="194"/>
                    <a:pt x="167" y="194"/>
                  </a:cubicBezTo>
                  <a:cubicBezTo>
                    <a:pt x="167" y="193"/>
                    <a:pt x="167" y="193"/>
                    <a:pt x="168" y="192"/>
                  </a:cubicBezTo>
                  <a:cubicBezTo>
                    <a:pt x="169" y="192"/>
                    <a:pt x="171" y="192"/>
                    <a:pt x="173" y="192"/>
                  </a:cubicBezTo>
                  <a:cubicBezTo>
                    <a:pt x="173" y="193"/>
                    <a:pt x="173" y="194"/>
                    <a:pt x="173" y="195"/>
                  </a:cubicBezTo>
                  <a:close/>
                  <a:moveTo>
                    <a:pt x="166" y="193"/>
                  </a:moveTo>
                  <a:cubicBezTo>
                    <a:pt x="166" y="193"/>
                    <a:pt x="165" y="193"/>
                    <a:pt x="165" y="192"/>
                  </a:cubicBezTo>
                  <a:cubicBezTo>
                    <a:pt x="165" y="192"/>
                    <a:pt x="166" y="192"/>
                    <a:pt x="167" y="192"/>
                  </a:cubicBezTo>
                  <a:cubicBezTo>
                    <a:pt x="166" y="193"/>
                    <a:pt x="166" y="193"/>
                    <a:pt x="166" y="193"/>
                  </a:cubicBezTo>
                  <a:close/>
                  <a:moveTo>
                    <a:pt x="165" y="196"/>
                  </a:moveTo>
                  <a:cubicBezTo>
                    <a:pt x="165" y="197"/>
                    <a:pt x="165" y="198"/>
                    <a:pt x="165" y="199"/>
                  </a:cubicBezTo>
                  <a:cubicBezTo>
                    <a:pt x="164" y="199"/>
                    <a:pt x="164" y="199"/>
                    <a:pt x="163" y="199"/>
                  </a:cubicBezTo>
                  <a:cubicBezTo>
                    <a:pt x="163" y="198"/>
                    <a:pt x="163" y="196"/>
                    <a:pt x="164" y="195"/>
                  </a:cubicBezTo>
                  <a:cubicBezTo>
                    <a:pt x="164" y="195"/>
                    <a:pt x="165" y="195"/>
                    <a:pt x="165" y="196"/>
                  </a:cubicBezTo>
                  <a:close/>
                  <a:moveTo>
                    <a:pt x="153" y="189"/>
                  </a:moveTo>
                  <a:cubicBezTo>
                    <a:pt x="153" y="189"/>
                    <a:pt x="154" y="188"/>
                    <a:pt x="154" y="188"/>
                  </a:cubicBezTo>
                  <a:cubicBezTo>
                    <a:pt x="154" y="188"/>
                    <a:pt x="155" y="189"/>
                    <a:pt x="155" y="189"/>
                  </a:cubicBezTo>
                  <a:cubicBezTo>
                    <a:pt x="155" y="189"/>
                    <a:pt x="154" y="189"/>
                    <a:pt x="153" y="189"/>
                  </a:cubicBezTo>
                  <a:close/>
                  <a:moveTo>
                    <a:pt x="152" y="189"/>
                  </a:moveTo>
                  <a:cubicBezTo>
                    <a:pt x="149" y="188"/>
                    <a:pt x="147" y="188"/>
                    <a:pt x="145" y="188"/>
                  </a:cubicBezTo>
                  <a:cubicBezTo>
                    <a:pt x="145" y="186"/>
                    <a:pt x="145" y="184"/>
                    <a:pt x="145" y="182"/>
                  </a:cubicBezTo>
                  <a:cubicBezTo>
                    <a:pt x="148" y="184"/>
                    <a:pt x="150" y="185"/>
                    <a:pt x="152" y="187"/>
                  </a:cubicBezTo>
                  <a:cubicBezTo>
                    <a:pt x="152" y="188"/>
                    <a:pt x="152" y="188"/>
                    <a:pt x="152" y="189"/>
                  </a:cubicBezTo>
                  <a:close/>
                  <a:moveTo>
                    <a:pt x="142" y="187"/>
                  </a:moveTo>
                  <a:cubicBezTo>
                    <a:pt x="142" y="187"/>
                    <a:pt x="142" y="187"/>
                    <a:pt x="142" y="187"/>
                  </a:cubicBezTo>
                  <a:cubicBezTo>
                    <a:pt x="142" y="185"/>
                    <a:pt x="142" y="183"/>
                    <a:pt x="142" y="180"/>
                  </a:cubicBezTo>
                  <a:cubicBezTo>
                    <a:pt x="143" y="181"/>
                    <a:pt x="143" y="181"/>
                    <a:pt x="143" y="181"/>
                  </a:cubicBezTo>
                  <a:cubicBezTo>
                    <a:pt x="143" y="183"/>
                    <a:pt x="142" y="185"/>
                    <a:pt x="142" y="187"/>
                  </a:cubicBezTo>
                  <a:close/>
                  <a:moveTo>
                    <a:pt x="143" y="177"/>
                  </a:moveTo>
                  <a:cubicBezTo>
                    <a:pt x="143" y="177"/>
                    <a:pt x="143" y="178"/>
                    <a:pt x="143" y="178"/>
                  </a:cubicBezTo>
                  <a:cubicBezTo>
                    <a:pt x="143" y="178"/>
                    <a:pt x="143" y="178"/>
                    <a:pt x="143" y="178"/>
                  </a:cubicBezTo>
                  <a:cubicBezTo>
                    <a:pt x="143" y="178"/>
                    <a:pt x="143" y="177"/>
                    <a:pt x="143" y="177"/>
                  </a:cubicBezTo>
                  <a:close/>
                  <a:moveTo>
                    <a:pt x="137" y="229"/>
                  </a:moveTo>
                  <a:cubicBezTo>
                    <a:pt x="137" y="230"/>
                    <a:pt x="137" y="231"/>
                    <a:pt x="137" y="232"/>
                  </a:cubicBezTo>
                  <a:cubicBezTo>
                    <a:pt x="137" y="233"/>
                    <a:pt x="137" y="235"/>
                    <a:pt x="137" y="236"/>
                  </a:cubicBezTo>
                  <a:cubicBezTo>
                    <a:pt x="136" y="237"/>
                    <a:pt x="135" y="237"/>
                    <a:pt x="134" y="238"/>
                  </a:cubicBezTo>
                  <a:cubicBezTo>
                    <a:pt x="135" y="235"/>
                    <a:pt x="135" y="232"/>
                    <a:pt x="136" y="228"/>
                  </a:cubicBezTo>
                  <a:cubicBezTo>
                    <a:pt x="136" y="229"/>
                    <a:pt x="137" y="229"/>
                    <a:pt x="137" y="229"/>
                  </a:cubicBezTo>
                  <a:close/>
                  <a:moveTo>
                    <a:pt x="131" y="239"/>
                  </a:moveTo>
                  <a:cubicBezTo>
                    <a:pt x="130" y="240"/>
                    <a:pt x="129" y="240"/>
                    <a:pt x="127" y="241"/>
                  </a:cubicBezTo>
                  <a:cubicBezTo>
                    <a:pt x="126" y="241"/>
                    <a:pt x="127" y="243"/>
                    <a:pt x="127" y="243"/>
                  </a:cubicBezTo>
                  <a:cubicBezTo>
                    <a:pt x="128" y="244"/>
                    <a:pt x="129" y="244"/>
                    <a:pt x="130" y="244"/>
                  </a:cubicBezTo>
                  <a:cubicBezTo>
                    <a:pt x="128" y="248"/>
                    <a:pt x="127" y="252"/>
                    <a:pt x="126" y="256"/>
                  </a:cubicBezTo>
                  <a:cubicBezTo>
                    <a:pt x="126" y="257"/>
                    <a:pt x="126" y="257"/>
                    <a:pt x="125" y="258"/>
                  </a:cubicBezTo>
                  <a:cubicBezTo>
                    <a:pt x="125" y="258"/>
                    <a:pt x="124" y="258"/>
                    <a:pt x="123" y="257"/>
                  </a:cubicBezTo>
                  <a:cubicBezTo>
                    <a:pt x="122" y="252"/>
                    <a:pt x="121" y="246"/>
                    <a:pt x="120" y="240"/>
                  </a:cubicBezTo>
                  <a:cubicBezTo>
                    <a:pt x="119" y="240"/>
                    <a:pt x="120" y="239"/>
                    <a:pt x="119" y="239"/>
                  </a:cubicBezTo>
                  <a:cubicBezTo>
                    <a:pt x="120" y="237"/>
                    <a:pt x="120" y="236"/>
                    <a:pt x="120" y="235"/>
                  </a:cubicBezTo>
                  <a:cubicBezTo>
                    <a:pt x="121" y="231"/>
                    <a:pt x="123" y="228"/>
                    <a:pt x="125" y="225"/>
                  </a:cubicBezTo>
                  <a:cubicBezTo>
                    <a:pt x="128" y="226"/>
                    <a:pt x="131" y="227"/>
                    <a:pt x="134" y="228"/>
                  </a:cubicBezTo>
                  <a:cubicBezTo>
                    <a:pt x="133" y="232"/>
                    <a:pt x="132" y="235"/>
                    <a:pt x="131" y="239"/>
                  </a:cubicBezTo>
                  <a:close/>
                  <a:moveTo>
                    <a:pt x="124" y="224"/>
                  </a:moveTo>
                  <a:cubicBezTo>
                    <a:pt x="122" y="226"/>
                    <a:pt x="121" y="227"/>
                    <a:pt x="120" y="228"/>
                  </a:cubicBezTo>
                  <a:cubicBezTo>
                    <a:pt x="121" y="227"/>
                    <a:pt x="121" y="225"/>
                    <a:pt x="121" y="224"/>
                  </a:cubicBezTo>
                  <a:cubicBezTo>
                    <a:pt x="121" y="223"/>
                    <a:pt x="121" y="223"/>
                    <a:pt x="121" y="223"/>
                  </a:cubicBezTo>
                  <a:cubicBezTo>
                    <a:pt x="122" y="224"/>
                    <a:pt x="123" y="224"/>
                    <a:pt x="124" y="224"/>
                  </a:cubicBezTo>
                  <a:close/>
                  <a:moveTo>
                    <a:pt x="125" y="216"/>
                  </a:moveTo>
                  <a:cubicBezTo>
                    <a:pt x="129" y="212"/>
                    <a:pt x="132" y="207"/>
                    <a:pt x="132" y="206"/>
                  </a:cubicBezTo>
                  <a:cubicBezTo>
                    <a:pt x="131" y="211"/>
                    <a:pt x="130" y="214"/>
                    <a:pt x="128" y="217"/>
                  </a:cubicBezTo>
                  <a:cubicBezTo>
                    <a:pt x="127" y="217"/>
                    <a:pt x="126" y="217"/>
                    <a:pt x="125" y="216"/>
                  </a:cubicBezTo>
                  <a:close/>
                  <a:moveTo>
                    <a:pt x="120" y="257"/>
                  </a:moveTo>
                  <a:cubicBezTo>
                    <a:pt x="119" y="257"/>
                    <a:pt x="118" y="257"/>
                    <a:pt x="117" y="257"/>
                  </a:cubicBezTo>
                  <a:cubicBezTo>
                    <a:pt x="118" y="254"/>
                    <a:pt x="118" y="252"/>
                    <a:pt x="118" y="250"/>
                  </a:cubicBezTo>
                  <a:cubicBezTo>
                    <a:pt x="119" y="252"/>
                    <a:pt x="119" y="255"/>
                    <a:pt x="120" y="257"/>
                  </a:cubicBezTo>
                  <a:close/>
                  <a:moveTo>
                    <a:pt x="114" y="256"/>
                  </a:moveTo>
                  <a:cubicBezTo>
                    <a:pt x="114" y="256"/>
                    <a:pt x="114" y="256"/>
                    <a:pt x="113" y="256"/>
                  </a:cubicBezTo>
                  <a:cubicBezTo>
                    <a:pt x="114" y="251"/>
                    <a:pt x="115" y="246"/>
                    <a:pt x="116" y="241"/>
                  </a:cubicBezTo>
                  <a:cubicBezTo>
                    <a:pt x="116" y="246"/>
                    <a:pt x="115" y="251"/>
                    <a:pt x="114" y="256"/>
                  </a:cubicBezTo>
                  <a:close/>
                  <a:moveTo>
                    <a:pt x="101" y="258"/>
                  </a:moveTo>
                  <a:cubicBezTo>
                    <a:pt x="101" y="258"/>
                    <a:pt x="101" y="258"/>
                    <a:pt x="100" y="258"/>
                  </a:cubicBezTo>
                  <a:cubicBezTo>
                    <a:pt x="101" y="257"/>
                    <a:pt x="101" y="257"/>
                    <a:pt x="101" y="256"/>
                  </a:cubicBezTo>
                  <a:cubicBezTo>
                    <a:pt x="101" y="257"/>
                    <a:pt x="101" y="257"/>
                    <a:pt x="101" y="258"/>
                  </a:cubicBezTo>
                  <a:close/>
                  <a:moveTo>
                    <a:pt x="104" y="257"/>
                  </a:moveTo>
                  <a:cubicBezTo>
                    <a:pt x="104" y="257"/>
                    <a:pt x="104" y="257"/>
                    <a:pt x="104" y="257"/>
                  </a:cubicBezTo>
                  <a:cubicBezTo>
                    <a:pt x="104" y="257"/>
                    <a:pt x="104" y="257"/>
                    <a:pt x="104" y="257"/>
                  </a:cubicBezTo>
                  <a:cubicBezTo>
                    <a:pt x="104" y="257"/>
                    <a:pt x="104" y="257"/>
                    <a:pt x="104" y="257"/>
                  </a:cubicBezTo>
                  <a:close/>
                  <a:moveTo>
                    <a:pt x="100" y="265"/>
                  </a:moveTo>
                  <a:cubicBezTo>
                    <a:pt x="99" y="268"/>
                    <a:pt x="99" y="272"/>
                    <a:pt x="98" y="276"/>
                  </a:cubicBezTo>
                  <a:cubicBezTo>
                    <a:pt x="98" y="276"/>
                    <a:pt x="97" y="276"/>
                    <a:pt x="96" y="275"/>
                  </a:cubicBezTo>
                  <a:cubicBezTo>
                    <a:pt x="97" y="272"/>
                    <a:pt x="98" y="268"/>
                    <a:pt x="99" y="265"/>
                  </a:cubicBezTo>
                  <a:cubicBezTo>
                    <a:pt x="99" y="265"/>
                    <a:pt x="99" y="265"/>
                    <a:pt x="100" y="265"/>
                  </a:cubicBezTo>
                  <a:close/>
                  <a:moveTo>
                    <a:pt x="94" y="271"/>
                  </a:moveTo>
                  <a:cubicBezTo>
                    <a:pt x="94" y="269"/>
                    <a:pt x="95" y="267"/>
                    <a:pt x="95" y="266"/>
                  </a:cubicBezTo>
                  <a:cubicBezTo>
                    <a:pt x="95" y="265"/>
                    <a:pt x="94" y="265"/>
                    <a:pt x="94" y="265"/>
                  </a:cubicBezTo>
                  <a:cubicBezTo>
                    <a:pt x="95" y="265"/>
                    <a:pt x="95" y="265"/>
                    <a:pt x="95" y="265"/>
                  </a:cubicBezTo>
                  <a:cubicBezTo>
                    <a:pt x="96" y="265"/>
                    <a:pt x="96" y="265"/>
                    <a:pt x="96" y="265"/>
                  </a:cubicBezTo>
                  <a:cubicBezTo>
                    <a:pt x="96" y="267"/>
                    <a:pt x="95" y="269"/>
                    <a:pt x="94" y="271"/>
                  </a:cubicBezTo>
                  <a:close/>
                  <a:moveTo>
                    <a:pt x="92" y="274"/>
                  </a:moveTo>
                  <a:cubicBezTo>
                    <a:pt x="92" y="274"/>
                    <a:pt x="92" y="274"/>
                    <a:pt x="92" y="274"/>
                  </a:cubicBezTo>
                  <a:cubicBezTo>
                    <a:pt x="92" y="273"/>
                    <a:pt x="92" y="273"/>
                    <a:pt x="92" y="273"/>
                  </a:cubicBezTo>
                  <a:cubicBezTo>
                    <a:pt x="92" y="273"/>
                    <a:pt x="92" y="273"/>
                    <a:pt x="92" y="274"/>
                  </a:cubicBezTo>
                  <a:close/>
                  <a:moveTo>
                    <a:pt x="92" y="276"/>
                  </a:moveTo>
                  <a:cubicBezTo>
                    <a:pt x="92" y="278"/>
                    <a:pt x="92" y="279"/>
                    <a:pt x="92" y="281"/>
                  </a:cubicBezTo>
                  <a:cubicBezTo>
                    <a:pt x="92" y="282"/>
                    <a:pt x="91" y="284"/>
                    <a:pt x="91" y="285"/>
                  </a:cubicBezTo>
                  <a:cubicBezTo>
                    <a:pt x="90" y="285"/>
                    <a:pt x="88" y="285"/>
                    <a:pt x="87" y="285"/>
                  </a:cubicBezTo>
                  <a:cubicBezTo>
                    <a:pt x="87" y="285"/>
                    <a:pt x="87" y="284"/>
                    <a:pt x="87" y="284"/>
                  </a:cubicBezTo>
                  <a:cubicBezTo>
                    <a:pt x="88" y="281"/>
                    <a:pt x="89" y="278"/>
                    <a:pt x="91" y="276"/>
                  </a:cubicBezTo>
                  <a:cubicBezTo>
                    <a:pt x="91" y="276"/>
                    <a:pt x="92" y="276"/>
                    <a:pt x="92" y="276"/>
                  </a:cubicBezTo>
                  <a:close/>
                  <a:moveTo>
                    <a:pt x="75" y="303"/>
                  </a:moveTo>
                  <a:cubicBezTo>
                    <a:pt x="75" y="303"/>
                    <a:pt x="75" y="303"/>
                    <a:pt x="74" y="303"/>
                  </a:cubicBezTo>
                  <a:cubicBezTo>
                    <a:pt x="75" y="302"/>
                    <a:pt x="75" y="301"/>
                    <a:pt x="75" y="300"/>
                  </a:cubicBezTo>
                  <a:cubicBezTo>
                    <a:pt x="75" y="300"/>
                    <a:pt x="75" y="300"/>
                    <a:pt x="75" y="300"/>
                  </a:cubicBezTo>
                  <a:cubicBezTo>
                    <a:pt x="75" y="301"/>
                    <a:pt x="75" y="302"/>
                    <a:pt x="75" y="303"/>
                  </a:cubicBezTo>
                  <a:close/>
                  <a:moveTo>
                    <a:pt x="72" y="312"/>
                  </a:moveTo>
                  <a:cubicBezTo>
                    <a:pt x="72" y="312"/>
                    <a:pt x="72" y="311"/>
                    <a:pt x="72" y="311"/>
                  </a:cubicBezTo>
                  <a:cubicBezTo>
                    <a:pt x="72" y="310"/>
                    <a:pt x="72" y="309"/>
                    <a:pt x="72" y="308"/>
                  </a:cubicBezTo>
                  <a:cubicBezTo>
                    <a:pt x="72" y="309"/>
                    <a:pt x="72" y="311"/>
                    <a:pt x="72" y="312"/>
                  </a:cubicBezTo>
                  <a:close/>
                  <a:moveTo>
                    <a:pt x="70" y="328"/>
                  </a:moveTo>
                  <a:cubicBezTo>
                    <a:pt x="70" y="328"/>
                    <a:pt x="70" y="329"/>
                    <a:pt x="70" y="329"/>
                  </a:cubicBezTo>
                  <a:cubicBezTo>
                    <a:pt x="70" y="329"/>
                    <a:pt x="70" y="329"/>
                    <a:pt x="70" y="329"/>
                  </a:cubicBezTo>
                  <a:cubicBezTo>
                    <a:pt x="70" y="329"/>
                    <a:pt x="70" y="328"/>
                    <a:pt x="70" y="328"/>
                  </a:cubicBezTo>
                  <a:close/>
                  <a:moveTo>
                    <a:pt x="63" y="365"/>
                  </a:moveTo>
                  <a:cubicBezTo>
                    <a:pt x="63" y="364"/>
                    <a:pt x="62" y="364"/>
                    <a:pt x="61" y="364"/>
                  </a:cubicBezTo>
                  <a:cubicBezTo>
                    <a:pt x="62" y="364"/>
                    <a:pt x="62" y="364"/>
                    <a:pt x="63" y="364"/>
                  </a:cubicBezTo>
                  <a:cubicBezTo>
                    <a:pt x="63" y="364"/>
                    <a:pt x="63" y="365"/>
                    <a:pt x="63" y="365"/>
                  </a:cubicBezTo>
                  <a:close/>
                  <a:moveTo>
                    <a:pt x="60" y="381"/>
                  </a:moveTo>
                  <a:cubicBezTo>
                    <a:pt x="59" y="381"/>
                    <a:pt x="58" y="381"/>
                    <a:pt x="57" y="380"/>
                  </a:cubicBezTo>
                  <a:cubicBezTo>
                    <a:pt x="58" y="381"/>
                    <a:pt x="59" y="381"/>
                    <a:pt x="60" y="381"/>
                  </a:cubicBezTo>
                  <a:cubicBezTo>
                    <a:pt x="60" y="381"/>
                    <a:pt x="60" y="381"/>
                    <a:pt x="60" y="381"/>
                  </a:cubicBezTo>
                  <a:close/>
                  <a:moveTo>
                    <a:pt x="58" y="405"/>
                  </a:moveTo>
                  <a:cubicBezTo>
                    <a:pt x="59" y="404"/>
                    <a:pt x="59" y="404"/>
                    <a:pt x="59" y="404"/>
                  </a:cubicBezTo>
                  <a:cubicBezTo>
                    <a:pt x="58" y="406"/>
                    <a:pt x="58" y="408"/>
                    <a:pt x="58" y="411"/>
                  </a:cubicBezTo>
                  <a:cubicBezTo>
                    <a:pt x="58" y="411"/>
                    <a:pt x="58" y="412"/>
                    <a:pt x="58" y="412"/>
                  </a:cubicBezTo>
                  <a:cubicBezTo>
                    <a:pt x="57" y="412"/>
                    <a:pt x="57" y="412"/>
                    <a:pt x="56" y="412"/>
                  </a:cubicBezTo>
                  <a:cubicBezTo>
                    <a:pt x="57" y="409"/>
                    <a:pt x="58" y="407"/>
                    <a:pt x="58" y="405"/>
                  </a:cubicBezTo>
                  <a:close/>
                  <a:moveTo>
                    <a:pt x="60" y="403"/>
                  </a:moveTo>
                  <a:cubicBezTo>
                    <a:pt x="63" y="405"/>
                    <a:pt x="65" y="406"/>
                    <a:pt x="67" y="408"/>
                  </a:cubicBezTo>
                  <a:cubicBezTo>
                    <a:pt x="68" y="408"/>
                    <a:pt x="68" y="408"/>
                    <a:pt x="68" y="408"/>
                  </a:cubicBezTo>
                  <a:cubicBezTo>
                    <a:pt x="68" y="408"/>
                    <a:pt x="68" y="409"/>
                    <a:pt x="69" y="409"/>
                  </a:cubicBezTo>
                  <a:cubicBezTo>
                    <a:pt x="69" y="411"/>
                    <a:pt x="71" y="411"/>
                    <a:pt x="71" y="410"/>
                  </a:cubicBezTo>
                  <a:cubicBezTo>
                    <a:pt x="71" y="410"/>
                    <a:pt x="71" y="410"/>
                    <a:pt x="71" y="409"/>
                  </a:cubicBezTo>
                  <a:cubicBezTo>
                    <a:pt x="72" y="410"/>
                    <a:pt x="73" y="410"/>
                    <a:pt x="73" y="410"/>
                  </a:cubicBezTo>
                  <a:cubicBezTo>
                    <a:pt x="73" y="412"/>
                    <a:pt x="72" y="414"/>
                    <a:pt x="72" y="416"/>
                  </a:cubicBezTo>
                  <a:cubicBezTo>
                    <a:pt x="69" y="416"/>
                    <a:pt x="69" y="416"/>
                    <a:pt x="69" y="416"/>
                  </a:cubicBezTo>
                  <a:cubicBezTo>
                    <a:pt x="66" y="415"/>
                    <a:pt x="63" y="414"/>
                    <a:pt x="60" y="413"/>
                  </a:cubicBezTo>
                  <a:cubicBezTo>
                    <a:pt x="60" y="410"/>
                    <a:pt x="60" y="406"/>
                    <a:pt x="60" y="403"/>
                  </a:cubicBezTo>
                  <a:close/>
                  <a:moveTo>
                    <a:pt x="74" y="419"/>
                  </a:moveTo>
                  <a:cubicBezTo>
                    <a:pt x="75" y="419"/>
                    <a:pt x="77" y="419"/>
                    <a:pt x="78" y="419"/>
                  </a:cubicBezTo>
                  <a:cubicBezTo>
                    <a:pt x="78" y="420"/>
                    <a:pt x="78" y="420"/>
                    <a:pt x="78" y="421"/>
                  </a:cubicBezTo>
                  <a:cubicBezTo>
                    <a:pt x="76" y="421"/>
                    <a:pt x="75" y="420"/>
                    <a:pt x="74" y="420"/>
                  </a:cubicBezTo>
                  <a:cubicBezTo>
                    <a:pt x="74" y="420"/>
                    <a:pt x="74" y="419"/>
                    <a:pt x="74" y="419"/>
                  </a:cubicBezTo>
                  <a:close/>
                  <a:moveTo>
                    <a:pt x="92" y="423"/>
                  </a:moveTo>
                  <a:cubicBezTo>
                    <a:pt x="93" y="419"/>
                    <a:pt x="94" y="414"/>
                    <a:pt x="95" y="410"/>
                  </a:cubicBezTo>
                  <a:cubicBezTo>
                    <a:pt x="96" y="408"/>
                    <a:pt x="97" y="406"/>
                    <a:pt x="99" y="403"/>
                  </a:cubicBezTo>
                  <a:cubicBezTo>
                    <a:pt x="98" y="405"/>
                    <a:pt x="98" y="407"/>
                    <a:pt x="98" y="409"/>
                  </a:cubicBezTo>
                  <a:cubicBezTo>
                    <a:pt x="98" y="414"/>
                    <a:pt x="97" y="419"/>
                    <a:pt x="97" y="423"/>
                  </a:cubicBezTo>
                  <a:cubicBezTo>
                    <a:pt x="95" y="423"/>
                    <a:pt x="93" y="423"/>
                    <a:pt x="92" y="423"/>
                  </a:cubicBezTo>
                  <a:close/>
                  <a:moveTo>
                    <a:pt x="101" y="404"/>
                  </a:moveTo>
                  <a:cubicBezTo>
                    <a:pt x="101" y="402"/>
                    <a:pt x="101" y="400"/>
                    <a:pt x="102" y="398"/>
                  </a:cubicBezTo>
                  <a:cubicBezTo>
                    <a:pt x="102" y="398"/>
                    <a:pt x="102" y="398"/>
                    <a:pt x="102" y="397"/>
                  </a:cubicBezTo>
                  <a:cubicBezTo>
                    <a:pt x="101" y="402"/>
                    <a:pt x="101" y="407"/>
                    <a:pt x="101" y="412"/>
                  </a:cubicBezTo>
                  <a:cubicBezTo>
                    <a:pt x="100" y="416"/>
                    <a:pt x="100" y="419"/>
                    <a:pt x="100" y="423"/>
                  </a:cubicBezTo>
                  <a:cubicBezTo>
                    <a:pt x="100" y="423"/>
                    <a:pt x="100" y="423"/>
                    <a:pt x="99" y="423"/>
                  </a:cubicBezTo>
                  <a:cubicBezTo>
                    <a:pt x="100" y="417"/>
                    <a:pt x="100" y="410"/>
                    <a:pt x="101" y="404"/>
                  </a:cubicBezTo>
                  <a:close/>
                  <a:moveTo>
                    <a:pt x="104" y="392"/>
                  </a:moveTo>
                  <a:cubicBezTo>
                    <a:pt x="105" y="391"/>
                    <a:pt x="106" y="389"/>
                    <a:pt x="106" y="388"/>
                  </a:cubicBezTo>
                  <a:cubicBezTo>
                    <a:pt x="107" y="388"/>
                    <a:pt x="108" y="388"/>
                    <a:pt x="109" y="388"/>
                  </a:cubicBezTo>
                  <a:cubicBezTo>
                    <a:pt x="106" y="400"/>
                    <a:pt x="105" y="412"/>
                    <a:pt x="104" y="423"/>
                  </a:cubicBezTo>
                  <a:cubicBezTo>
                    <a:pt x="103" y="423"/>
                    <a:pt x="103" y="423"/>
                    <a:pt x="102" y="423"/>
                  </a:cubicBezTo>
                  <a:cubicBezTo>
                    <a:pt x="103" y="413"/>
                    <a:pt x="103" y="403"/>
                    <a:pt x="104" y="392"/>
                  </a:cubicBezTo>
                  <a:close/>
                  <a:moveTo>
                    <a:pt x="103" y="440"/>
                  </a:moveTo>
                  <a:cubicBezTo>
                    <a:pt x="103" y="440"/>
                    <a:pt x="103" y="440"/>
                    <a:pt x="103" y="440"/>
                  </a:cubicBezTo>
                  <a:cubicBezTo>
                    <a:pt x="103" y="440"/>
                    <a:pt x="103" y="440"/>
                    <a:pt x="103" y="440"/>
                  </a:cubicBezTo>
                  <a:close/>
                  <a:moveTo>
                    <a:pt x="105" y="438"/>
                  </a:moveTo>
                  <a:cubicBezTo>
                    <a:pt x="105" y="437"/>
                    <a:pt x="106" y="437"/>
                    <a:pt x="107" y="436"/>
                  </a:cubicBezTo>
                  <a:cubicBezTo>
                    <a:pt x="107" y="436"/>
                    <a:pt x="107" y="436"/>
                    <a:pt x="108" y="436"/>
                  </a:cubicBezTo>
                  <a:cubicBezTo>
                    <a:pt x="108" y="436"/>
                    <a:pt x="108" y="436"/>
                    <a:pt x="108" y="437"/>
                  </a:cubicBezTo>
                  <a:cubicBezTo>
                    <a:pt x="107" y="439"/>
                    <a:pt x="107" y="442"/>
                    <a:pt x="107" y="445"/>
                  </a:cubicBezTo>
                  <a:cubicBezTo>
                    <a:pt x="106" y="444"/>
                    <a:pt x="105" y="444"/>
                    <a:pt x="104" y="443"/>
                  </a:cubicBezTo>
                  <a:cubicBezTo>
                    <a:pt x="104" y="441"/>
                    <a:pt x="104" y="439"/>
                    <a:pt x="105" y="438"/>
                  </a:cubicBezTo>
                  <a:close/>
                  <a:moveTo>
                    <a:pt x="108" y="446"/>
                  </a:moveTo>
                  <a:cubicBezTo>
                    <a:pt x="109" y="443"/>
                    <a:pt x="109" y="439"/>
                    <a:pt x="110" y="435"/>
                  </a:cubicBezTo>
                  <a:cubicBezTo>
                    <a:pt x="110" y="435"/>
                    <a:pt x="111" y="435"/>
                    <a:pt x="112" y="435"/>
                  </a:cubicBezTo>
                  <a:cubicBezTo>
                    <a:pt x="111" y="438"/>
                    <a:pt x="111" y="440"/>
                    <a:pt x="111" y="443"/>
                  </a:cubicBezTo>
                  <a:cubicBezTo>
                    <a:pt x="110" y="445"/>
                    <a:pt x="110" y="446"/>
                    <a:pt x="109" y="447"/>
                  </a:cubicBezTo>
                  <a:cubicBezTo>
                    <a:pt x="109" y="446"/>
                    <a:pt x="109" y="446"/>
                    <a:pt x="108" y="446"/>
                  </a:cubicBezTo>
                  <a:close/>
                  <a:moveTo>
                    <a:pt x="121" y="433"/>
                  </a:moveTo>
                  <a:cubicBezTo>
                    <a:pt x="122" y="433"/>
                    <a:pt x="122" y="433"/>
                    <a:pt x="122" y="433"/>
                  </a:cubicBezTo>
                  <a:cubicBezTo>
                    <a:pt x="123" y="438"/>
                    <a:pt x="123" y="442"/>
                    <a:pt x="124" y="446"/>
                  </a:cubicBezTo>
                  <a:cubicBezTo>
                    <a:pt x="124" y="448"/>
                    <a:pt x="124" y="449"/>
                    <a:pt x="124" y="450"/>
                  </a:cubicBezTo>
                  <a:cubicBezTo>
                    <a:pt x="124" y="451"/>
                    <a:pt x="124" y="452"/>
                    <a:pt x="123" y="453"/>
                  </a:cubicBezTo>
                  <a:cubicBezTo>
                    <a:pt x="121" y="452"/>
                    <a:pt x="118" y="451"/>
                    <a:pt x="115" y="449"/>
                  </a:cubicBezTo>
                  <a:cubicBezTo>
                    <a:pt x="117" y="444"/>
                    <a:pt x="119" y="439"/>
                    <a:pt x="121" y="433"/>
                  </a:cubicBezTo>
                  <a:close/>
                  <a:moveTo>
                    <a:pt x="128" y="457"/>
                  </a:moveTo>
                  <a:cubicBezTo>
                    <a:pt x="128" y="457"/>
                    <a:pt x="128" y="458"/>
                    <a:pt x="129" y="458"/>
                  </a:cubicBezTo>
                  <a:cubicBezTo>
                    <a:pt x="128" y="458"/>
                    <a:pt x="126" y="458"/>
                    <a:pt x="125" y="457"/>
                  </a:cubicBezTo>
                  <a:cubicBezTo>
                    <a:pt x="125" y="457"/>
                    <a:pt x="126" y="457"/>
                    <a:pt x="126" y="456"/>
                  </a:cubicBezTo>
                  <a:cubicBezTo>
                    <a:pt x="126" y="456"/>
                    <a:pt x="127" y="457"/>
                    <a:pt x="128" y="457"/>
                  </a:cubicBezTo>
                  <a:close/>
                  <a:moveTo>
                    <a:pt x="147" y="459"/>
                  </a:moveTo>
                  <a:cubicBezTo>
                    <a:pt x="148" y="459"/>
                    <a:pt x="150" y="459"/>
                    <a:pt x="151" y="459"/>
                  </a:cubicBezTo>
                  <a:cubicBezTo>
                    <a:pt x="152" y="460"/>
                    <a:pt x="152" y="461"/>
                    <a:pt x="152" y="462"/>
                  </a:cubicBezTo>
                  <a:cubicBezTo>
                    <a:pt x="150" y="462"/>
                    <a:pt x="148" y="462"/>
                    <a:pt x="146" y="461"/>
                  </a:cubicBezTo>
                  <a:cubicBezTo>
                    <a:pt x="146" y="460"/>
                    <a:pt x="147" y="460"/>
                    <a:pt x="147" y="459"/>
                  </a:cubicBezTo>
                  <a:close/>
                  <a:moveTo>
                    <a:pt x="152" y="457"/>
                  </a:moveTo>
                  <a:cubicBezTo>
                    <a:pt x="151" y="455"/>
                    <a:pt x="150" y="453"/>
                    <a:pt x="149" y="450"/>
                  </a:cubicBezTo>
                  <a:cubicBezTo>
                    <a:pt x="150" y="446"/>
                    <a:pt x="151" y="443"/>
                    <a:pt x="152" y="439"/>
                  </a:cubicBezTo>
                  <a:cubicBezTo>
                    <a:pt x="152" y="438"/>
                    <a:pt x="152" y="436"/>
                    <a:pt x="153" y="435"/>
                  </a:cubicBezTo>
                  <a:cubicBezTo>
                    <a:pt x="154" y="435"/>
                    <a:pt x="156" y="435"/>
                    <a:pt x="157" y="435"/>
                  </a:cubicBezTo>
                  <a:cubicBezTo>
                    <a:pt x="157" y="443"/>
                    <a:pt x="157" y="450"/>
                    <a:pt x="158" y="458"/>
                  </a:cubicBezTo>
                  <a:cubicBezTo>
                    <a:pt x="156" y="458"/>
                    <a:pt x="154" y="457"/>
                    <a:pt x="152" y="457"/>
                  </a:cubicBezTo>
                  <a:close/>
                  <a:moveTo>
                    <a:pt x="158" y="460"/>
                  </a:moveTo>
                  <a:cubicBezTo>
                    <a:pt x="158" y="461"/>
                    <a:pt x="158" y="462"/>
                    <a:pt x="158" y="463"/>
                  </a:cubicBezTo>
                  <a:cubicBezTo>
                    <a:pt x="158" y="463"/>
                    <a:pt x="158" y="463"/>
                    <a:pt x="158" y="463"/>
                  </a:cubicBezTo>
                  <a:cubicBezTo>
                    <a:pt x="157" y="463"/>
                    <a:pt x="155" y="463"/>
                    <a:pt x="154" y="462"/>
                  </a:cubicBezTo>
                  <a:cubicBezTo>
                    <a:pt x="154" y="461"/>
                    <a:pt x="153" y="461"/>
                    <a:pt x="153" y="460"/>
                  </a:cubicBezTo>
                  <a:cubicBezTo>
                    <a:pt x="154" y="460"/>
                    <a:pt x="156" y="460"/>
                    <a:pt x="158" y="460"/>
                  </a:cubicBezTo>
                  <a:close/>
                  <a:moveTo>
                    <a:pt x="161" y="465"/>
                  </a:moveTo>
                  <a:cubicBezTo>
                    <a:pt x="162" y="465"/>
                    <a:pt x="163" y="465"/>
                    <a:pt x="164" y="465"/>
                  </a:cubicBezTo>
                  <a:cubicBezTo>
                    <a:pt x="166" y="465"/>
                    <a:pt x="165" y="466"/>
                    <a:pt x="162" y="468"/>
                  </a:cubicBezTo>
                  <a:cubicBezTo>
                    <a:pt x="161" y="467"/>
                    <a:pt x="161" y="466"/>
                    <a:pt x="161" y="465"/>
                  </a:cubicBezTo>
                  <a:close/>
                  <a:moveTo>
                    <a:pt x="163" y="473"/>
                  </a:moveTo>
                  <a:cubicBezTo>
                    <a:pt x="165" y="472"/>
                    <a:pt x="166" y="471"/>
                    <a:pt x="168" y="470"/>
                  </a:cubicBezTo>
                  <a:cubicBezTo>
                    <a:pt x="168" y="471"/>
                    <a:pt x="169" y="471"/>
                    <a:pt x="169" y="472"/>
                  </a:cubicBezTo>
                  <a:cubicBezTo>
                    <a:pt x="169" y="474"/>
                    <a:pt x="169" y="475"/>
                    <a:pt x="168" y="476"/>
                  </a:cubicBezTo>
                  <a:cubicBezTo>
                    <a:pt x="166" y="475"/>
                    <a:pt x="165" y="474"/>
                    <a:pt x="163" y="473"/>
                  </a:cubicBezTo>
                  <a:close/>
                  <a:moveTo>
                    <a:pt x="173" y="459"/>
                  </a:moveTo>
                  <a:cubicBezTo>
                    <a:pt x="174" y="455"/>
                    <a:pt x="174" y="452"/>
                    <a:pt x="174" y="449"/>
                  </a:cubicBezTo>
                  <a:cubicBezTo>
                    <a:pt x="174" y="452"/>
                    <a:pt x="175" y="456"/>
                    <a:pt x="175" y="459"/>
                  </a:cubicBezTo>
                  <a:cubicBezTo>
                    <a:pt x="174" y="459"/>
                    <a:pt x="174" y="459"/>
                    <a:pt x="173" y="459"/>
                  </a:cubicBezTo>
                  <a:close/>
                  <a:moveTo>
                    <a:pt x="172" y="440"/>
                  </a:moveTo>
                  <a:cubicBezTo>
                    <a:pt x="171" y="446"/>
                    <a:pt x="171" y="452"/>
                    <a:pt x="171" y="458"/>
                  </a:cubicBezTo>
                  <a:cubicBezTo>
                    <a:pt x="170" y="458"/>
                    <a:pt x="170" y="458"/>
                    <a:pt x="170" y="458"/>
                  </a:cubicBezTo>
                  <a:cubicBezTo>
                    <a:pt x="170" y="456"/>
                    <a:pt x="170" y="453"/>
                    <a:pt x="170" y="451"/>
                  </a:cubicBezTo>
                  <a:cubicBezTo>
                    <a:pt x="170" y="450"/>
                    <a:pt x="169" y="450"/>
                    <a:pt x="169" y="451"/>
                  </a:cubicBezTo>
                  <a:cubicBezTo>
                    <a:pt x="169" y="453"/>
                    <a:pt x="169" y="456"/>
                    <a:pt x="169" y="458"/>
                  </a:cubicBezTo>
                  <a:cubicBezTo>
                    <a:pt x="168" y="458"/>
                    <a:pt x="167" y="458"/>
                    <a:pt x="167" y="458"/>
                  </a:cubicBezTo>
                  <a:cubicBezTo>
                    <a:pt x="167" y="457"/>
                    <a:pt x="167" y="455"/>
                    <a:pt x="167" y="454"/>
                  </a:cubicBezTo>
                  <a:cubicBezTo>
                    <a:pt x="167" y="452"/>
                    <a:pt x="167" y="450"/>
                    <a:pt x="167" y="448"/>
                  </a:cubicBezTo>
                  <a:cubicBezTo>
                    <a:pt x="167" y="444"/>
                    <a:pt x="167" y="439"/>
                    <a:pt x="167" y="435"/>
                  </a:cubicBezTo>
                  <a:cubicBezTo>
                    <a:pt x="169" y="435"/>
                    <a:pt x="170" y="435"/>
                    <a:pt x="172" y="434"/>
                  </a:cubicBezTo>
                  <a:cubicBezTo>
                    <a:pt x="172" y="436"/>
                    <a:pt x="172" y="438"/>
                    <a:pt x="172" y="440"/>
                  </a:cubicBezTo>
                  <a:close/>
                  <a:moveTo>
                    <a:pt x="178" y="416"/>
                  </a:moveTo>
                  <a:cubicBezTo>
                    <a:pt x="178" y="415"/>
                    <a:pt x="178" y="414"/>
                    <a:pt x="178" y="414"/>
                  </a:cubicBezTo>
                  <a:cubicBezTo>
                    <a:pt x="178" y="415"/>
                    <a:pt x="179" y="416"/>
                    <a:pt x="179" y="416"/>
                  </a:cubicBezTo>
                  <a:cubicBezTo>
                    <a:pt x="179" y="417"/>
                    <a:pt x="179" y="417"/>
                    <a:pt x="178" y="418"/>
                  </a:cubicBezTo>
                  <a:cubicBezTo>
                    <a:pt x="178" y="417"/>
                    <a:pt x="178" y="416"/>
                    <a:pt x="178" y="416"/>
                  </a:cubicBezTo>
                  <a:close/>
                  <a:moveTo>
                    <a:pt x="182" y="421"/>
                  </a:moveTo>
                  <a:cubicBezTo>
                    <a:pt x="183" y="421"/>
                    <a:pt x="183" y="422"/>
                    <a:pt x="183" y="422"/>
                  </a:cubicBezTo>
                  <a:cubicBezTo>
                    <a:pt x="182" y="422"/>
                    <a:pt x="182" y="422"/>
                    <a:pt x="181" y="422"/>
                  </a:cubicBezTo>
                  <a:cubicBezTo>
                    <a:pt x="182" y="422"/>
                    <a:pt x="182" y="422"/>
                    <a:pt x="182" y="421"/>
                  </a:cubicBezTo>
                  <a:close/>
                  <a:moveTo>
                    <a:pt x="185" y="418"/>
                  </a:moveTo>
                  <a:cubicBezTo>
                    <a:pt x="187" y="416"/>
                    <a:pt x="189" y="414"/>
                    <a:pt x="192" y="412"/>
                  </a:cubicBezTo>
                  <a:cubicBezTo>
                    <a:pt x="192" y="413"/>
                    <a:pt x="192" y="415"/>
                    <a:pt x="192" y="416"/>
                  </a:cubicBezTo>
                  <a:cubicBezTo>
                    <a:pt x="190" y="418"/>
                    <a:pt x="188" y="419"/>
                    <a:pt x="186" y="420"/>
                  </a:cubicBezTo>
                  <a:cubicBezTo>
                    <a:pt x="186" y="419"/>
                    <a:pt x="186" y="419"/>
                    <a:pt x="185" y="418"/>
                  </a:cubicBezTo>
                  <a:close/>
                  <a:moveTo>
                    <a:pt x="199" y="393"/>
                  </a:moveTo>
                  <a:cubicBezTo>
                    <a:pt x="199" y="391"/>
                    <a:pt x="200" y="389"/>
                    <a:pt x="200" y="387"/>
                  </a:cubicBezTo>
                  <a:cubicBezTo>
                    <a:pt x="202" y="386"/>
                    <a:pt x="204" y="385"/>
                    <a:pt x="206" y="384"/>
                  </a:cubicBezTo>
                  <a:cubicBezTo>
                    <a:pt x="205" y="385"/>
                    <a:pt x="202" y="389"/>
                    <a:pt x="199" y="393"/>
                  </a:cubicBezTo>
                  <a:close/>
                  <a:moveTo>
                    <a:pt x="195" y="399"/>
                  </a:moveTo>
                  <a:cubicBezTo>
                    <a:pt x="194" y="400"/>
                    <a:pt x="194" y="401"/>
                    <a:pt x="193" y="401"/>
                  </a:cubicBezTo>
                  <a:cubicBezTo>
                    <a:pt x="193" y="398"/>
                    <a:pt x="193" y="394"/>
                    <a:pt x="193" y="390"/>
                  </a:cubicBezTo>
                  <a:cubicBezTo>
                    <a:pt x="194" y="390"/>
                    <a:pt x="196" y="389"/>
                    <a:pt x="197" y="389"/>
                  </a:cubicBezTo>
                  <a:cubicBezTo>
                    <a:pt x="196" y="392"/>
                    <a:pt x="195" y="396"/>
                    <a:pt x="195" y="399"/>
                  </a:cubicBezTo>
                  <a:close/>
                  <a:moveTo>
                    <a:pt x="205" y="353"/>
                  </a:moveTo>
                  <a:cubicBezTo>
                    <a:pt x="205" y="353"/>
                    <a:pt x="205" y="353"/>
                    <a:pt x="205" y="353"/>
                  </a:cubicBezTo>
                  <a:cubicBezTo>
                    <a:pt x="205" y="353"/>
                    <a:pt x="205" y="353"/>
                    <a:pt x="205" y="354"/>
                  </a:cubicBezTo>
                  <a:cubicBezTo>
                    <a:pt x="205" y="353"/>
                    <a:pt x="205" y="353"/>
                    <a:pt x="205" y="353"/>
                  </a:cubicBezTo>
                  <a:close/>
                  <a:moveTo>
                    <a:pt x="204" y="347"/>
                  </a:moveTo>
                  <a:cubicBezTo>
                    <a:pt x="204" y="342"/>
                    <a:pt x="204" y="338"/>
                    <a:pt x="204" y="333"/>
                  </a:cubicBezTo>
                  <a:cubicBezTo>
                    <a:pt x="205" y="331"/>
                    <a:pt x="207" y="329"/>
                    <a:pt x="209" y="328"/>
                  </a:cubicBezTo>
                  <a:cubicBezTo>
                    <a:pt x="209" y="334"/>
                    <a:pt x="208" y="340"/>
                    <a:pt x="207" y="346"/>
                  </a:cubicBezTo>
                  <a:cubicBezTo>
                    <a:pt x="206" y="346"/>
                    <a:pt x="205" y="347"/>
                    <a:pt x="204" y="347"/>
                  </a:cubicBezTo>
                  <a:close/>
                  <a:moveTo>
                    <a:pt x="215" y="301"/>
                  </a:moveTo>
                  <a:cubicBezTo>
                    <a:pt x="217" y="299"/>
                    <a:pt x="219" y="297"/>
                    <a:pt x="221" y="295"/>
                  </a:cubicBezTo>
                  <a:cubicBezTo>
                    <a:pt x="220" y="297"/>
                    <a:pt x="219" y="298"/>
                    <a:pt x="218" y="300"/>
                  </a:cubicBezTo>
                  <a:cubicBezTo>
                    <a:pt x="217" y="301"/>
                    <a:pt x="216" y="303"/>
                    <a:pt x="216" y="304"/>
                  </a:cubicBezTo>
                  <a:cubicBezTo>
                    <a:pt x="215" y="303"/>
                    <a:pt x="215" y="302"/>
                    <a:pt x="215" y="301"/>
                  </a:cubicBezTo>
                  <a:close/>
                  <a:moveTo>
                    <a:pt x="206" y="301"/>
                  </a:moveTo>
                  <a:cubicBezTo>
                    <a:pt x="207" y="298"/>
                    <a:pt x="209" y="296"/>
                    <a:pt x="210" y="293"/>
                  </a:cubicBezTo>
                  <a:cubicBezTo>
                    <a:pt x="210" y="295"/>
                    <a:pt x="210" y="297"/>
                    <a:pt x="210" y="299"/>
                  </a:cubicBezTo>
                  <a:cubicBezTo>
                    <a:pt x="209" y="299"/>
                    <a:pt x="207" y="300"/>
                    <a:pt x="206" y="301"/>
                  </a:cubicBezTo>
                  <a:close/>
                  <a:moveTo>
                    <a:pt x="209" y="259"/>
                  </a:moveTo>
                  <a:cubicBezTo>
                    <a:pt x="209" y="260"/>
                    <a:pt x="209" y="260"/>
                    <a:pt x="208" y="260"/>
                  </a:cubicBezTo>
                  <a:cubicBezTo>
                    <a:pt x="208" y="260"/>
                    <a:pt x="208" y="259"/>
                    <a:pt x="208" y="259"/>
                  </a:cubicBezTo>
                  <a:cubicBezTo>
                    <a:pt x="208" y="257"/>
                    <a:pt x="208" y="255"/>
                    <a:pt x="209" y="253"/>
                  </a:cubicBezTo>
                  <a:cubicBezTo>
                    <a:pt x="209" y="253"/>
                    <a:pt x="209" y="253"/>
                    <a:pt x="209" y="253"/>
                  </a:cubicBezTo>
                  <a:cubicBezTo>
                    <a:pt x="209" y="255"/>
                    <a:pt x="209" y="257"/>
                    <a:pt x="209" y="259"/>
                  </a:cubicBezTo>
                  <a:close/>
                  <a:moveTo>
                    <a:pt x="210" y="212"/>
                  </a:moveTo>
                  <a:cubicBezTo>
                    <a:pt x="210" y="212"/>
                    <a:pt x="210" y="212"/>
                    <a:pt x="210" y="212"/>
                  </a:cubicBezTo>
                  <a:cubicBezTo>
                    <a:pt x="210" y="211"/>
                    <a:pt x="210" y="211"/>
                    <a:pt x="211" y="210"/>
                  </a:cubicBezTo>
                  <a:cubicBezTo>
                    <a:pt x="211" y="211"/>
                    <a:pt x="211" y="211"/>
                    <a:pt x="211" y="211"/>
                  </a:cubicBezTo>
                  <a:cubicBezTo>
                    <a:pt x="211" y="211"/>
                    <a:pt x="211" y="212"/>
                    <a:pt x="210" y="212"/>
                  </a:cubicBezTo>
                  <a:close/>
                  <a:moveTo>
                    <a:pt x="211" y="207"/>
                  </a:moveTo>
                  <a:cubicBezTo>
                    <a:pt x="211" y="207"/>
                    <a:pt x="210" y="207"/>
                    <a:pt x="210" y="207"/>
                  </a:cubicBezTo>
                  <a:cubicBezTo>
                    <a:pt x="211" y="206"/>
                    <a:pt x="211" y="206"/>
                    <a:pt x="211" y="206"/>
                  </a:cubicBezTo>
                  <a:cubicBezTo>
                    <a:pt x="211" y="206"/>
                    <a:pt x="211" y="206"/>
                    <a:pt x="211" y="206"/>
                  </a:cubicBezTo>
                  <a:cubicBezTo>
                    <a:pt x="211" y="206"/>
                    <a:pt x="211" y="207"/>
                    <a:pt x="211" y="207"/>
                  </a:cubicBezTo>
                  <a:close/>
                  <a:moveTo>
                    <a:pt x="209" y="204"/>
                  </a:moveTo>
                  <a:cubicBezTo>
                    <a:pt x="210" y="201"/>
                    <a:pt x="211" y="197"/>
                    <a:pt x="212" y="194"/>
                  </a:cubicBezTo>
                  <a:cubicBezTo>
                    <a:pt x="212" y="197"/>
                    <a:pt x="212" y="200"/>
                    <a:pt x="211" y="202"/>
                  </a:cubicBezTo>
                  <a:cubicBezTo>
                    <a:pt x="211" y="203"/>
                    <a:pt x="210" y="203"/>
                    <a:pt x="209" y="204"/>
                  </a:cubicBezTo>
                  <a:close/>
                  <a:moveTo>
                    <a:pt x="215" y="199"/>
                  </a:moveTo>
                  <a:cubicBezTo>
                    <a:pt x="215" y="199"/>
                    <a:pt x="215" y="200"/>
                    <a:pt x="214" y="200"/>
                  </a:cubicBezTo>
                  <a:cubicBezTo>
                    <a:pt x="214" y="198"/>
                    <a:pt x="215" y="195"/>
                    <a:pt x="215" y="193"/>
                  </a:cubicBezTo>
                  <a:cubicBezTo>
                    <a:pt x="219" y="193"/>
                    <a:pt x="220" y="195"/>
                    <a:pt x="215" y="199"/>
                  </a:cubicBezTo>
                  <a:close/>
                  <a:moveTo>
                    <a:pt x="209" y="204"/>
                  </a:moveTo>
                  <a:cubicBezTo>
                    <a:pt x="208" y="205"/>
                    <a:pt x="208" y="205"/>
                    <a:pt x="207" y="205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2"/>
                    <a:pt x="208" y="199"/>
                    <a:pt x="208" y="196"/>
                  </a:cubicBezTo>
                  <a:cubicBezTo>
                    <a:pt x="209" y="195"/>
                    <a:pt x="209" y="194"/>
                    <a:pt x="209" y="193"/>
                  </a:cubicBezTo>
                  <a:cubicBezTo>
                    <a:pt x="210" y="193"/>
                    <a:pt x="211" y="193"/>
                    <a:pt x="212" y="193"/>
                  </a:cubicBezTo>
                  <a:cubicBezTo>
                    <a:pt x="211" y="197"/>
                    <a:pt x="210" y="201"/>
                    <a:pt x="209" y="204"/>
                  </a:cubicBezTo>
                  <a:close/>
                  <a:moveTo>
                    <a:pt x="205" y="204"/>
                  </a:moveTo>
                  <a:cubicBezTo>
                    <a:pt x="198" y="202"/>
                    <a:pt x="192" y="200"/>
                    <a:pt x="185" y="199"/>
                  </a:cubicBezTo>
                  <a:cubicBezTo>
                    <a:pt x="185" y="199"/>
                    <a:pt x="185" y="199"/>
                    <a:pt x="185" y="199"/>
                  </a:cubicBezTo>
                  <a:cubicBezTo>
                    <a:pt x="191" y="197"/>
                    <a:pt x="200" y="195"/>
                    <a:pt x="207" y="194"/>
                  </a:cubicBezTo>
                  <a:cubicBezTo>
                    <a:pt x="206" y="197"/>
                    <a:pt x="205" y="201"/>
                    <a:pt x="205" y="204"/>
                  </a:cubicBezTo>
                  <a:close/>
                  <a:moveTo>
                    <a:pt x="184" y="180"/>
                  </a:moveTo>
                  <a:cubicBezTo>
                    <a:pt x="184" y="181"/>
                    <a:pt x="184" y="181"/>
                    <a:pt x="184" y="182"/>
                  </a:cubicBezTo>
                  <a:cubicBezTo>
                    <a:pt x="184" y="183"/>
                    <a:pt x="184" y="184"/>
                    <a:pt x="184" y="185"/>
                  </a:cubicBezTo>
                  <a:cubicBezTo>
                    <a:pt x="182" y="184"/>
                    <a:pt x="180" y="183"/>
                    <a:pt x="177" y="183"/>
                  </a:cubicBezTo>
                  <a:cubicBezTo>
                    <a:pt x="178" y="180"/>
                    <a:pt x="178" y="177"/>
                    <a:pt x="178" y="175"/>
                  </a:cubicBezTo>
                  <a:cubicBezTo>
                    <a:pt x="179" y="174"/>
                    <a:pt x="179" y="173"/>
                    <a:pt x="179" y="173"/>
                  </a:cubicBezTo>
                  <a:cubicBezTo>
                    <a:pt x="181" y="173"/>
                    <a:pt x="182" y="173"/>
                    <a:pt x="184" y="173"/>
                  </a:cubicBezTo>
                  <a:cubicBezTo>
                    <a:pt x="184" y="176"/>
                    <a:pt x="184" y="179"/>
                    <a:pt x="184" y="180"/>
                  </a:cubicBezTo>
                  <a:close/>
                  <a:moveTo>
                    <a:pt x="175" y="182"/>
                  </a:moveTo>
                  <a:cubicBezTo>
                    <a:pt x="174" y="182"/>
                    <a:pt x="172" y="181"/>
                    <a:pt x="171" y="181"/>
                  </a:cubicBezTo>
                  <a:cubicBezTo>
                    <a:pt x="171" y="178"/>
                    <a:pt x="172" y="175"/>
                    <a:pt x="173" y="172"/>
                  </a:cubicBezTo>
                  <a:cubicBezTo>
                    <a:pt x="174" y="172"/>
                    <a:pt x="175" y="172"/>
                    <a:pt x="176" y="172"/>
                  </a:cubicBezTo>
                  <a:cubicBezTo>
                    <a:pt x="176" y="176"/>
                    <a:pt x="175" y="179"/>
                    <a:pt x="175" y="182"/>
                  </a:cubicBezTo>
                  <a:close/>
                  <a:moveTo>
                    <a:pt x="175" y="185"/>
                  </a:moveTo>
                  <a:cubicBezTo>
                    <a:pt x="174" y="186"/>
                    <a:pt x="174" y="188"/>
                    <a:pt x="174" y="189"/>
                  </a:cubicBezTo>
                  <a:cubicBezTo>
                    <a:pt x="172" y="190"/>
                    <a:pt x="170" y="190"/>
                    <a:pt x="168" y="190"/>
                  </a:cubicBezTo>
                  <a:cubicBezTo>
                    <a:pt x="169" y="188"/>
                    <a:pt x="169" y="185"/>
                    <a:pt x="170" y="183"/>
                  </a:cubicBezTo>
                  <a:cubicBezTo>
                    <a:pt x="171" y="184"/>
                    <a:pt x="173" y="184"/>
                    <a:pt x="175" y="185"/>
                  </a:cubicBezTo>
                  <a:close/>
                  <a:moveTo>
                    <a:pt x="168" y="186"/>
                  </a:moveTo>
                  <a:cubicBezTo>
                    <a:pt x="168" y="187"/>
                    <a:pt x="168" y="189"/>
                    <a:pt x="167" y="190"/>
                  </a:cubicBezTo>
                  <a:cubicBezTo>
                    <a:pt x="166" y="190"/>
                    <a:pt x="165" y="190"/>
                    <a:pt x="164" y="190"/>
                  </a:cubicBezTo>
                  <a:cubicBezTo>
                    <a:pt x="164" y="190"/>
                    <a:pt x="164" y="189"/>
                    <a:pt x="164" y="189"/>
                  </a:cubicBezTo>
                  <a:cubicBezTo>
                    <a:pt x="165" y="187"/>
                    <a:pt x="165" y="185"/>
                    <a:pt x="166" y="182"/>
                  </a:cubicBezTo>
                  <a:cubicBezTo>
                    <a:pt x="167" y="182"/>
                    <a:pt x="168" y="183"/>
                    <a:pt x="169" y="183"/>
                  </a:cubicBezTo>
                  <a:cubicBezTo>
                    <a:pt x="169" y="184"/>
                    <a:pt x="168" y="185"/>
                    <a:pt x="168" y="186"/>
                  </a:cubicBezTo>
                  <a:close/>
                  <a:moveTo>
                    <a:pt x="164" y="186"/>
                  </a:moveTo>
                  <a:cubicBezTo>
                    <a:pt x="164" y="184"/>
                    <a:pt x="164" y="183"/>
                    <a:pt x="164" y="182"/>
                  </a:cubicBezTo>
                  <a:cubicBezTo>
                    <a:pt x="164" y="182"/>
                    <a:pt x="165" y="182"/>
                    <a:pt x="165" y="182"/>
                  </a:cubicBezTo>
                  <a:cubicBezTo>
                    <a:pt x="165" y="183"/>
                    <a:pt x="164" y="184"/>
                    <a:pt x="164" y="186"/>
                  </a:cubicBezTo>
                  <a:close/>
                  <a:moveTo>
                    <a:pt x="162" y="190"/>
                  </a:moveTo>
                  <a:cubicBezTo>
                    <a:pt x="162" y="190"/>
                    <a:pt x="161" y="190"/>
                    <a:pt x="161" y="190"/>
                  </a:cubicBezTo>
                  <a:cubicBezTo>
                    <a:pt x="159" y="188"/>
                    <a:pt x="157" y="187"/>
                    <a:pt x="154" y="185"/>
                  </a:cubicBezTo>
                  <a:cubicBezTo>
                    <a:pt x="155" y="183"/>
                    <a:pt x="156" y="182"/>
                    <a:pt x="156" y="180"/>
                  </a:cubicBezTo>
                  <a:cubicBezTo>
                    <a:pt x="158" y="180"/>
                    <a:pt x="160" y="181"/>
                    <a:pt x="162" y="181"/>
                  </a:cubicBezTo>
                  <a:cubicBezTo>
                    <a:pt x="162" y="184"/>
                    <a:pt x="162" y="187"/>
                    <a:pt x="162" y="190"/>
                  </a:cubicBezTo>
                  <a:close/>
                  <a:moveTo>
                    <a:pt x="153" y="184"/>
                  </a:moveTo>
                  <a:cubicBezTo>
                    <a:pt x="151" y="183"/>
                    <a:pt x="148" y="181"/>
                    <a:pt x="146" y="180"/>
                  </a:cubicBezTo>
                  <a:cubicBezTo>
                    <a:pt x="146" y="179"/>
                    <a:pt x="146" y="178"/>
                    <a:pt x="146" y="177"/>
                  </a:cubicBezTo>
                  <a:cubicBezTo>
                    <a:pt x="149" y="178"/>
                    <a:pt x="152" y="179"/>
                    <a:pt x="154" y="179"/>
                  </a:cubicBezTo>
                  <a:cubicBezTo>
                    <a:pt x="154" y="181"/>
                    <a:pt x="153" y="183"/>
                    <a:pt x="153" y="184"/>
                  </a:cubicBezTo>
                  <a:close/>
                  <a:moveTo>
                    <a:pt x="140" y="176"/>
                  </a:moveTo>
                  <a:cubicBezTo>
                    <a:pt x="140" y="176"/>
                    <a:pt x="139" y="175"/>
                    <a:pt x="138" y="175"/>
                  </a:cubicBezTo>
                  <a:cubicBezTo>
                    <a:pt x="139" y="175"/>
                    <a:pt x="140" y="175"/>
                    <a:pt x="140" y="175"/>
                  </a:cubicBezTo>
                  <a:cubicBezTo>
                    <a:pt x="140" y="176"/>
                    <a:pt x="140" y="176"/>
                    <a:pt x="140" y="176"/>
                  </a:cubicBezTo>
                  <a:close/>
                  <a:moveTo>
                    <a:pt x="136" y="219"/>
                  </a:moveTo>
                  <a:cubicBezTo>
                    <a:pt x="136" y="219"/>
                    <a:pt x="136" y="220"/>
                    <a:pt x="136" y="220"/>
                  </a:cubicBezTo>
                  <a:cubicBezTo>
                    <a:pt x="133" y="219"/>
                    <a:pt x="131" y="219"/>
                    <a:pt x="129" y="218"/>
                  </a:cubicBezTo>
                  <a:cubicBezTo>
                    <a:pt x="131" y="213"/>
                    <a:pt x="133" y="207"/>
                    <a:pt x="134" y="201"/>
                  </a:cubicBezTo>
                  <a:cubicBezTo>
                    <a:pt x="134" y="201"/>
                    <a:pt x="135" y="202"/>
                    <a:pt x="136" y="202"/>
                  </a:cubicBezTo>
                  <a:cubicBezTo>
                    <a:pt x="136" y="207"/>
                    <a:pt x="136" y="213"/>
                    <a:pt x="136" y="219"/>
                  </a:cubicBezTo>
                  <a:close/>
                  <a:moveTo>
                    <a:pt x="123" y="216"/>
                  </a:moveTo>
                  <a:cubicBezTo>
                    <a:pt x="123" y="216"/>
                    <a:pt x="122" y="215"/>
                    <a:pt x="122" y="215"/>
                  </a:cubicBezTo>
                  <a:cubicBezTo>
                    <a:pt x="123" y="210"/>
                    <a:pt x="125" y="205"/>
                    <a:pt x="126" y="200"/>
                  </a:cubicBezTo>
                  <a:cubicBezTo>
                    <a:pt x="128" y="200"/>
                    <a:pt x="130" y="201"/>
                    <a:pt x="132" y="201"/>
                  </a:cubicBezTo>
                  <a:cubicBezTo>
                    <a:pt x="129" y="206"/>
                    <a:pt x="126" y="211"/>
                    <a:pt x="123" y="216"/>
                  </a:cubicBezTo>
                  <a:close/>
                  <a:moveTo>
                    <a:pt x="122" y="211"/>
                  </a:moveTo>
                  <a:cubicBezTo>
                    <a:pt x="122" y="207"/>
                    <a:pt x="122" y="203"/>
                    <a:pt x="122" y="199"/>
                  </a:cubicBezTo>
                  <a:cubicBezTo>
                    <a:pt x="123" y="199"/>
                    <a:pt x="124" y="199"/>
                    <a:pt x="125" y="199"/>
                  </a:cubicBezTo>
                  <a:cubicBezTo>
                    <a:pt x="124" y="203"/>
                    <a:pt x="123" y="207"/>
                    <a:pt x="122" y="211"/>
                  </a:cubicBezTo>
                  <a:close/>
                  <a:moveTo>
                    <a:pt x="122" y="193"/>
                  </a:moveTo>
                  <a:cubicBezTo>
                    <a:pt x="122" y="192"/>
                    <a:pt x="122" y="192"/>
                    <a:pt x="122" y="191"/>
                  </a:cubicBezTo>
                  <a:cubicBezTo>
                    <a:pt x="123" y="192"/>
                    <a:pt x="123" y="192"/>
                    <a:pt x="122" y="193"/>
                  </a:cubicBezTo>
                  <a:close/>
                  <a:moveTo>
                    <a:pt x="117" y="193"/>
                  </a:moveTo>
                  <a:cubicBezTo>
                    <a:pt x="115" y="193"/>
                    <a:pt x="114" y="192"/>
                    <a:pt x="112" y="191"/>
                  </a:cubicBezTo>
                  <a:cubicBezTo>
                    <a:pt x="113" y="189"/>
                    <a:pt x="113" y="187"/>
                    <a:pt x="113" y="186"/>
                  </a:cubicBezTo>
                  <a:cubicBezTo>
                    <a:pt x="115" y="187"/>
                    <a:pt x="117" y="188"/>
                    <a:pt x="119" y="189"/>
                  </a:cubicBezTo>
                  <a:cubicBezTo>
                    <a:pt x="118" y="190"/>
                    <a:pt x="118" y="192"/>
                    <a:pt x="117" y="193"/>
                  </a:cubicBezTo>
                  <a:close/>
                  <a:moveTo>
                    <a:pt x="116" y="197"/>
                  </a:moveTo>
                  <a:cubicBezTo>
                    <a:pt x="115" y="199"/>
                    <a:pt x="114" y="202"/>
                    <a:pt x="113" y="204"/>
                  </a:cubicBezTo>
                  <a:cubicBezTo>
                    <a:pt x="112" y="204"/>
                    <a:pt x="112" y="203"/>
                    <a:pt x="111" y="203"/>
                  </a:cubicBezTo>
                  <a:cubicBezTo>
                    <a:pt x="111" y="200"/>
                    <a:pt x="111" y="198"/>
                    <a:pt x="112" y="195"/>
                  </a:cubicBezTo>
                  <a:cubicBezTo>
                    <a:pt x="113" y="196"/>
                    <a:pt x="114" y="196"/>
                    <a:pt x="116" y="197"/>
                  </a:cubicBezTo>
                  <a:close/>
                  <a:moveTo>
                    <a:pt x="113" y="206"/>
                  </a:moveTo>
                  <a:cubicBezTo>
                    <a:pt x="112" y="208"/>
                    <a:pt x="111" y="210"/>
                    <a:pt x="111" y="212"/>
                  </a:cubicBezTo>
                  <a:cubicBezTo>
                    <a:pt x="110" y="212"/>
                    <a:pt x="110" y="212"/>
                    <a:pt x="109" y="212"/>
                  </a:cubicBezTo>
                  <a:cubicBezTo>
                    <a:pt x="110" y="209"/>
                    <a:pt x="110" y="207"/>
                    <a:pt x="111" y="204"/>
                  </a:cubicBezTo>
                  <a:cubicBezTo>
                    <a:pt x="111" y="205"/>
                    <a:pt x="112" y="205"/>
                    <a:pt x="113" y="206"/>
                  </a:cubicBezTo>
                  <a:close/>
                  <a:moveTo>
                    <a:pt x="107" y="211"/>
                  </a:moveTo>
                  <a:cubicBezTo>
                    <a:pt x="105" y="210"/>
                    <a:pt x="103" y="210"/>
                    <a:pt x="101" y="209"/>
                  </a:cubicBezTo>
                  <a:cubicBezTo>
                    <a:pt x="101" y="206"/>
                    <a:pt x="102" y="203"/>
                    <a:pt x="102" y="200"/>
                  </a:cubicBezTo>
                  <a:cubicBezTo>
                    <a:pt x="104" y="201"/>
                    <a:pt x="105" y="202"/>
                    <a:pt x="106" y="203"/>
                  </a:cubicBezTo>
                  <a:cubicBezTo>
                    <a:pt x="107" y="203"/>
                    <a:pt x="108" y="203"/>
                    <a:pt x="108" y="203"/>
                  </a:cubicBezTo>
                  <a:cubicBezTo>
                    <a:pt x="108" y="206"/>
                    <a:pt x="107" y="208"/>
                    <a:pt x="107" y="211"/>
                  </a:cubicBezTo>
                  <a:close/>
                  <a:moveTo>
                    <a:pt x="106" y="218"/>
                  </a:moveTo>
                  <a:cubicBezTo>
                    <a:pt x="106" y="219"/>
                    <a:pt x="105" y="220"/>
                    <a:pt x="105" y="220"/>
                  </a:cubicBezTo>
                  <a:cubicBezTo>
                    <a:pt x="104" y="219"/>
                    <a:pt x="102" y="218"/>
                    <a:pt x="100" y="217"/>
                  </a:cubicBezTo>
                  <a:cubicBezTo>
                    <a:pt x="100" y="217"/>
                    <a:pt x="100" y="216"/>
                    <a:pt x="99" y="216"/>
                  </a:cubicBezTo>
                  <a:cubicBezTo>
                    <a:pt x="99" y="216"/>
                    <a:pt x="100" y="216"/>
                    <a:pt x="100" y="216"/>
                  </a:cubicBezTo>
                  <a:cubicBezTo>
                    <a:pt x="102" y="217"/>
                    <a:pt x="104" y="217"/>
                    <a:pt x="106" y="218"/>
                  </a:cubicBezTo>
                  <a:close/>
                  <a:moveTo>
                    <a:pt x="108" y="218"/>
                  </a:moveTo>
                  <a:cubicBezTo>
                    <a:pt x="109" y="219"/>
                    <a:pt x="109" y="219"/>
                    <a:pt x="109" y="219"/>
                  </a:cubicBezTo>
                  <a:cubicBezTo>
                    <a:pt x="109" y="220"/>
                    <a:pt x="108" y="221"/>
                    <a:pt x="108" y="223"/>
                  </a:cubicBezTo>
                  <a:cubicBezTo>
                    <a:pt x="108" y="222"/>
                    <a:pt x="108" y="222"/>
                    <a:pt x="108" y="222"/>
                  </a:cubicBezTo>
                  <a:cubicBezTo>
                    <a:pt x="108" y="221"/>
                    <a:pt x="108" y="220"/>
                    <a:pt x="108" y="218"/>
                  </a:cubicBezTo>
                  <a:close/>
                  <a:moveTo>
                    <a:pt x="107" y="224"/>
                  </a:moveTo>
                  <a:cubicBezTo>
                    <a:pt x="107" y="225"/>
                    <a:pt x="107" y="226"/>
                    <a:pt x="107" y="226"/>
                  </a:cubicBezTo>
                  <a:cubicBezTo>
                    <a:pt x="107" y="226"/>
                    <a:pt x="107" y="225"/>
                    <a:pt x="107" y="224"/>
                  </a:cubicBezTo>
                  <a:cubicBezTo>
                    <a:pt x="107" y="224"/>
                    <a:pt x="107" y="224"/>
                    <a:pt x="107" y="224"/>
                  </a:cubicBezTo>
                  <a:close/>
                  <a:moveTo>
                    <a:pt x="116" y="230"/>
                  </a:moveTo>
                  <a:cubicBezTo>
                    <a:pt x="114" y="228"/>
                    <a:pt x="112" y="226"/>
                    <a:pt x="110" y="224"/>
                  </a:cubicBezTo>
                  <a:cubicBezTo>
                    <a:pt x="111" y="223"/>
                    <a:pt x="111" y="221"/>
                    <a:pt x="112" y="219"/>
                  </a:cubicBezTo>
                  <a:cubicBezTo>
                    <a:pt x="114" y="220"/>
                    <a:pt x="116" y="221"/>
                    <a:pt x="118" y="222"/>
                  </a:cubicBezTo>
                  <a:cubicBezTo>
                    <a:pt x="118" y="224"/>
                    <a:pt x="118" y="225"/>
                    <a:pt x="118" y="227"/>
                  </a:cubicBezTo>
                  <a:cubicBezTo>
                    <a:pt x="115" y="237"/>
                    <a:pt x="113" y="247"/>
                    <a:pt x="111" y="256"/>
                  </a:cubicBezTo>
                  <a:cubicBezTo>
                    <a:pt x="110" y="256"/>
                    <a:pt x="109" y="256"/>
                    <a:pt x="108" y="257"/>
                  </a:cubicBezTo>
                  <a:cubicBezTo>
                    <a:pt x="107" y="256"/>
                    <a:pt x="106" y="255"/>
                    <a:pt x="104" y="254"/>
                  </a:cubicBezTo>
                  <a:cubicBezTo>
                    <a:pt x="105" y="247"/>
                    <a:pt x="107" y="241"/>
                    <a:pt x="108" y="234"/>
                  </a:cubicBezTo>
                  <a:cubicBezTo>
                    <a:pt x="108" y="233"/>
                    <a:pt x="108" y="232"/>
                    <a:pt x="109" y="231"/>
                  </a:cubicBezTo>
                  <a:cubicBezTo>
                    <a:pt x="111" y="231"/>
                    <a:pt x="113" y="232"/>
                    <a:pt x="115" y="232"/>
                  </a:cubicBezTo>
                  <a:cubicBezTo>
                    <a:pt x="116" y="232"/>
                    <a:pt x="117" y="231"/>
                    <a:pt x="116" y="230"/>
                  </a:cubicBezTo>
                  <a:close/>
                  <a:moveTo>
                    <a:pt x="101" y="240"/>
                  </a:moveTo>
                  <a:cubicBezTo>
                    <a:pt x="99" y="239"/>
                    <a:pt x="98" y="238"/>
                    <a:pt x="96" y="236"/>
                  </a:cubicBezTo>
                  <a:cubicBezTo>
                    <a:pt x="96" y="234"/>
                    <a:pt x="97" y="232"/>
                    <a:pt x="97" y="229"/>
                  </a:cubicBezTo>
                  <a:cubicBezTo>
                    <a:pt x="99" y="230"/>
                    <a:pt x="101" y="230"/>
                    <a:pt x="103" y="230"/>
                  </a:cubicBezTo>
                  <a:cubicBezTo>
                    <a:pt x="103" y="234"/>
                    <a:pt x="102" y="237"/>
                    <a:pt x="101" y="240"/>
                  </a:cubicBezTo>
                  <a:close/>
                  <a:moveTo>
                    <a:pt x="94" y="242"/>
                  </a:moveTo>
                  <a:cubicBezTo>
                    <a:pt x="95" y="241"/>
                    <a:pt x="95" y="240"/>
                    <a:pt x="95" y="239"/>
                  </a:cubicBezTo>
                  <a:cubicBezTo>
                    <a:pt x="98" y="241"/>
                    <a:pt x="99" y="243"/>
                    <a:pt x="94" y="242"/>
                  </a:cubicBezTo>
                  <a:close/>
                  <a:moveTo>
                    <a:pt x="94" y="227"/>
                  </a:moveTo>
                  <a:cubicBezTo>
                    <a:pt x="94" y="227"/>
                    <a:pt x="94" y="227"/>
                    <a:pt x="94" y="227"/>
                  </a:cubicBezTo>
                  <a:cubicBezTo>
                    <a:pt x="98" y="213"/>
                    <a:pt x="96" y="220"/>
                    <a:pt x="94" y="227"/>
                  </a:cubicBezTo>
                  <a:close/>
                  <a:moveTo>
                    <a:pt x="93" y="230"/>
                  </a:moveTo>
                  <a:cubicBezTo>
                    <a:pt x="93" y="231"/>
                    <a:pt x="92" y="233"/>
                    <a:pt x="92" y="234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2" y="234"/>
                    <a:pt x="92" y="234"/>
                    <a:pt x="91" y="233"/>
                  </a:cubicBezTo>
                  <a:cubicBezTo>
                    <a:pt x="92" y="232"/>
                    <a:pt x="92" y="231"/>
                    <a:pt x="92" y="230"/>
                  </a:cubicBezTo>
                  <a:cubicBezTo>
                    <a:pt x="93" y="230"/>
                    <a:pt x="93" y="230"/>
                    <a:pt x="93" y="230"/>
                  </a:cubicBezTo>
                  <a:close/>
                  <a:moveTo>
                    <a:pt x="94" y="244"/>
                  </a:moveTo>
                  <a:cubicBezTo>
                    <a:pt x="96" y="244"/>
                    <a:pt x="99" y="244"/>
                    <a:pt x="101" y="245"/>
                  </a:cubicBezTo>
                  <a:cubicBezTo>
                    <a:pt x="100" y="247"/>
                    <a:pt x="100" y="249"/>
                    <a:pt x="99" y="251"/>
                  </a:cubicBezTo>
                  <a:cubicBezTo>
                    <a:pt x="97" y="250"/>
                    <a:pt x="96" y="250"/>
                    <a:pt x="94" y="249"/>
                  </a:cubicBezTo>
                  <a:cubicBezTo>
                    <a:pt x="94" y="248"/>
                    <a:pt x="93" y="248"/>
                    <a:pt x="93" y="248"/>
                  </a:cubicBezTo>
                  <a:cubicBezTo>
                    <a:pt x="93" y="247"/>
                    <a:pt x="94" y="245"/>
                    <a:pt x="94" y="244"/>
                  </a:cubicBezTo>
                  <a:close/>
                  <a:moveTo>
                    <a:pt x="93" y="265"/>
                  </a:moveTo>
                  <a:cubicBezTo>
                    <a:pt x="93" y="265"/>
                    <a:pt x="93" y="265"/>
                    <a:pt x="93" y="265"/>
                  </a:cubicBezTo>
                  <a:cubicBezTo>
                    <a:pt x="92" y="268"/>
                    <a:pt x="91" y="270"/>
                    <a:pt x="90" y="273"/>
                  </a:cubicBezTo>
                  <a:cubicBezTo>
                    <a:pt x="89" y="273"/>
                    <a:pt x="89" y="273"/>
                    <a:pt x="89" y="273"/>
                  </a:cubicBezTo>
                  <a:cubicBezTo>
                    <a:pt x="89" y="270"/>
                    <a:pt x="90" y="267"/>
                    <a:pt x="90" y="265"/>
                  </a:cubicBezTo>
                  <a:cubicBezTo>
                    <a:pt x="91" y="265"/>
                    <a:pt x="92" y="265"/>
                    <a:pt x="93" y="265"/>
                  </a:cubicBezTo>
                  <a:close/>
                  <a:moveTo>
                    <a:pt x="89" y="275"/>
                  </a:moveTo>
                  <a:cubicBezTo>
                    <a:pt x="89" y="275"/>
                    <a:pt x="89" y="275"/>
                    <a:pt x="89" y="275"/>
                  </a:cubicBezTo>
                  <a:cubicBezTo>
                    <a:pt x="89" y="275"/>
                    <a:pt x="89" y="276"/>
                    <a:pt x="88" y="276"/>
                  </a:cubicBezTo>
                  <a:cubicBezTo>
                    <a:pt x="88" y="276"/>
                    <a:pt x="89" y="275"/>
                    <a:pt x="89" y="275"/>
                  </a:cubicBezTo>
                  <a:close/>
                  <a:moveTo>
                    <a:pt x="77" y="292"/>
                  </a:moveTo>
                  <a:cubicBezTo>
                    <a:pt x="77" y="292"/>
                    <a:pt x="77" y="292"/>
                    <a:pt x="77" y="292"/>
                  </a:cubicBezTo>
                  <a:cubicBezTo>
                    <a:pt x="77" y="291"/>
                    <a:pt x="77" y="291"/>
                    <a:pt x="77" y="291"/>
                  </a:cubicBezTo>
                  <a:cubicBezTo>
                    <a:pt x="77" y="291"/>
                    <a:pt x="77" y="291"/>
                    <a:pt x="77" y="292"/>
                  </a:cubicBezTo>
                  <a:close/>
                  <a:moveTo>
                    <a:pt x="72" y="314"/>
                  </a:moveTo>
                  <a:cubicBezTo>
                    <a:pt x="72" y="315"/>
                    <a:pt x="72" y="316"/>
                    <a:pt x="72" y="316"/>
                  </a:cubicBezTo>
                  <a:cubicBezTo>
                    <a:pt x="71" y="318"/>
                    <a:pt x="70" y="320"/>
                    <a:pt x="70" y="321"/>
                  </a:cubicBezTo>
                  <a:cubicBezTo>
                    <a:pt x="70" y="322"/>
                    <a:pt x="69" y="322"/>
                    <a:pt x="69" y="322"/>
                  </a:cubicBezTo>
                  <a:cubicBezTo>
                    <a:pt x="70" y="319"/>
                    <a:pt x="70" y="316"/>
                    <a:pt x="71" y="313"/>
                  </a:cubicBezTo>
                  <a:cubicBezTo>
                    <a:pt x="71" y="313"/>
                    <a:pt x="72" y="313"/>
                    <a:pt x="72" y="314"/>
                  </a:cubicBezTo>
                  <a:close/>
                  <a:moveTo>
                    <a:pt x="67" y="331"/>
                  </a:moveTo>
                  <a:cubicBezTo>
                    <a:pt x="67" y="331"/>
                    <a:pt x="67" y="331"/>
                    <a:pt x="67" y="331"/>
                  </a:cubicBezTo>
                  <a:cubicBezTo>
                    <a:pt x="66" y="331"/>
                    <a:pt x="66" y="332"/>
                    <a:pt x="66" y="332"/>
                  </a:cubicBezTo>
                  <a:cubicBezTo>
                    <a:pt x="66" y="332"/>
                    <a:pt x="66" y="331"/>
                    <a:pt x="67" y="331"/>
                  </a:cubicBezTo>
                  <a:close/>
                  <a:moveTo>
                    <a:pt x="69" y="332"/>
                  </a:moveTo>
                  <a:cubicBezTo>
                    <a:pt x="69" y="332"/>
                    <a:pt x="70" y="332"/>
                    <a:pt x="70" y="332"/>
                  </a:cubicBezTo>
                  <a:cubicBezTo>
                    <a:pt x="69" y="335"/>
                    <a:pt x="69" y="338"/>
                    <a:pt x="69" y="341"/>
                  </a:cubicBezTo>
                  <a:cubicBezTo>
                    <a:pt x="69" y="341"/>
                    <a:pt x="68" y="342"/>
                    <a:pt x="68" y="342"/>
                  </a:cubicBezTo>
                  <a:cubicBezTo>
                    <a:pt x="68" y="342"/>
                    <a:pt x="67" y="343"/>
                    <a:pt x="66" y="343"/>
                  </a:cubicBezTo>
                  <a:cubicBezTo>
                    <a:pt x="65" y="343"/>
                    <a:pt x="65" y="344"/>
                    <a:pt x="66" y="345"/>
                  </a:cubicBezTo>
                  <a:cubicBezTo>
                    <a:pt x="66" y="345"/>
                    <a:pt x="67" y="345"/>
                    <a:pt x="68" y="345"/>
                  </a:cubicBezTo>
                  <a:cubicBezTo>
                    <a:pt x="66" y="351"/>
                    <a:pt x="65" y="356"/>
                    <a:pt x="64" y="361"/>
                  </a:cubicBezTo>
                  <a:cubicBezTo>
                    <a:pt x="63" y="361"/>
                    <a:pt x="61" y="361"/>
                    <a:pt x="60" y="361"/>
                  </a:cubicBezTo>
                  <a:cubicBezTo>
                    <a:pt x="63" y="351"/>
                    <a:pt x="66" y="342"/>
                    <a:pt x="69" y="332"/>
                  </a:cubicBezTo>
                  <a:close/>
                  <a:moveTo>
                    <a:pt x="54" y="383"/>
                  </a:moveTo>
                  <a:cubicBezTo>
                    <a:pt x="54" y="382"/>
                    <a:pt x="54" y="382"/>
                    <a:pt x="54" y="381"/>
                  </a:cubicBezTo>
                  <a:cubicBezTo>
                    <a:pt x="56" y="382"/>
                    <a:pt x="58" y="383"/>
                    <a:pt x="59" y="384"/>
                  </a:cubicBezTo>
                  <a:cubicBezTo>
                    <a:pt x="59" y="386"/>
                    <a:pt x="58" y="388"/>
                    <a:pt x="58" y="390"/>
                  </a:cubicBezTo>
                  <a:cubicBezTo>
                    <a:pt x="58" y="391"/>
                    <a:pt x="58" y="391"/>
                    <a:pt x="58" y="392"/>
                  </a:cubicBezTo>
                  <a:cubicBezTo>
                    <a:pt x="56" y="392"/>
                    <a:pt x="55" y="392"/>
                    <a:pt x="54" y="392"/>
                  </a:cubicBezTo>
                  <a:cubicBezTo>
                    <a:pt x="54" y="389"/>
                    <a:pt x="54" y="386"/>
                    <a:pt x="54" y="383"/>
                  </a:cubicBezTo>
                  <a:close/>
                  <a:moveTo>
                    <a:pt x="52" y="392"/>
                  </a:moveTo>
                  <a:cubicBezTo>
                    <a:pt x="52" y="392"/>
                    <a:pt x="52" y="392"/>
                    <a:pt x="52" y="392"/>
                  </a:cubicBezTo>
                  <a:cubicBezTo>
                    <a:pt x="52" y="392"/>
                    <a:pt x="52" y="392"/>
                    <a:pt x="51" y="392"/>
                  </a:cubicBezTo>
                  <a:cubicBezTo>
                    <a:pt x="52" y="391"/>
                    <a:pt x="52" y="389"/>
                    <a:pt x="52" y="388"/>
                  </a:cubicBezTo>
                  <a:cubicBezTo>
                    <a:pt x="52" y="389"/>
                    <a:pt x="52" y="390"/>
                    <a:pt x="52" y="392"/>
                  </a:cubicBezTo>
                  <a:close/>
                  <a:moveTo>
                    <a:pt x="56" y="414"/>
                  </a:moveTo>
                  <a:cubicBezTo>
                    <a:pt x="57" y="415"/>
                    <a:pt x="57" y="415"/>
                    <a:pt x="58" y="415"/>
                  </a:cubicBezTo>
                  <a:cubicBezTo>
                    <a:pt x="58" y="417"/>
                    <a:pt x="57" y="419"/>
                    <a:pt x="57" y="421"/>
                  </a:cubicBezTo>
                  <a:cubicBezTo>
                    <a:pt x="57" y="421"/>
                    <a:pt x="56" y="420"/>
                    <a:pt x="55" y="420"/>
                  </a:cubicBezTo>
                  <a:cubicBezTo>
                    <a:pt x="56" y="418"/>
                    <a:pt x="56" y="416"/>
                    <a:pt x="56" y="414"/>
                  </a:cubicBezTo>
                  <a:close/>
                  <a:moveTo>
                    <a:pt x="59" y="416"/>
                  </a:moveTo>
                  <a:cubicBezTo>
                    <a:pt x="63" y="419"/>
                    <a:pt x="67" y="420"/>
                    <a:pt x="71" y="422"/>
                  </a:cubicBezTo>
                  <a:cubicBezTo>
                    <a:pt x="71" y="423"/>
                    <a:pt x="72" y="423"/>
                    <a:pt x="73" y="422"/>
                  </a:cubicBezTo>
                  <a:cubicBezTo>
                    <a:pt x="73" y="422"/>
                    <a:pt x="73" y="422"/>
                    <a:pt x="74" y="423"/>
                  </a:cubicBezTo>
                  <a:cubicBezTo>
                    <a:pt x="73" y="423"/>
                    <a:pt x="72" y="423"/>
                    <a:pt x="71" y="423"/>
                  </a:cubicBezTo>
                  <a:cubicBezTo>
                    <a:pt x="67" y="422"/>
                    <a:pt x="63" y="421"/>
                    <a:pt x="59" y="421"/>
                  </a:cubicBezTo>
                  <a:cubicBezTo>
                    <a:pt x="59" y="419"/>
                    <a:pt x="59" y="418"/>
                    <a:pt x="59" y="416"/>
                  </a:cubicBezTo>
                  <a:close/>
                  <a:moveTo>
                    <a:pt x="87" y="428"/>
                  </a:moveTo>
                  <a:cubicBezTo>
                    <a:pt x="86" y="432"/>
                    <a:pt x="85" y="436"/>
                    <a:pt x="84" y="440"/>
                  </a:cubicBezTo>
                  <a:cubicBezTo>
                    <a:pt x="84" y="440"/>
                    <a:pt x="84" y="440"/>
                    <a:pt x="84" y="440"/>
                  </a:cubicBezTo>
                  <a:cubicBezTo>
                    <a:pt x="84" y="436"/>
                    <a:pt x="84" y="432"/>
                    <a:pt x="85" y="428"/>
                  </a:cubicBezTo>
                  <a:cubicBezTo>
                    <a:pt x="85" y="428"/>
                    <a:pt x="86" y="428"/>
                    <a:pt x="87" y="428"/>
                  </a:cubicBezTo>
                  <a:close/>
                  <a:moveTo>
                    <a:pt x="86" y="451"/>
                  </a:moveTo>
                  <a:cubicBezTo>
                    <a:pt x="86" y="449"/>
                    <a:pt x="86" y="447"/>
                    <a:pt x="87" y="445"/>
                  </a:cubicBezTo>
                  <a:cubicBezTo>
                    <a:pt x="88" y="445"/>
                    <a:pt x="89" y="445"/>
                    <a:pt x="91" y="446"/>
                  </a:cubicBezTo>
                  <a:cubicBezTo>
                    <a:pt x="89" y="449"/>
                    <a:pt x="87" y="452"/>
                    <a:pt x="86" y="451"/>
                  </a:cubicBezTo>
                  <a:close/>
                  <a:moveTo>
                    <a:pt x="88" y="441"/>
                  </a:moveTo>
                  <a:cubicBezTo>
                    <a:pt x="89" y="437"/>
                    <a:pt x="90" y="433"/>
                    <a:pt x="91" y="428"/>
                  </a:cubicBezTo>
                  <a:cubicBezTo>
                    <a:pt x="92" y="428"/>
                    <a:pt x="94" y="428"/>
                    <a:pt x="95" y="428"/>
                  </a:cubicBezTo>
                  <a:cubicBezTo>
                    <a:pt x="96" y="428"/>
                    <a:pt x="96" y="428"/>
                    <a:pt x="96" y="428"/>
                  </a:cubicBezTo>
                  <a:cubicBezTo>
                    <a:pt x="96" y="431"/>
                    <a:pt x="95" y="433"/>
                    <a:pt x="94" y="436"/>
                  </a:cubicBezTo>
                  <a:cubicBezTo>
                    <a:pt x="94" y="438"/>
                    <a:pt x="93" y="440"/>
                    <a:pt x="92" y="442"/>
                  </a:cubicBezTo>
                  <a:cubicBezTo>
                    <a:pt x="91" y="442"/>
                    <a:pt x="89" y="442"/>
                    <a:pt x="88" y="441"/>
                  </a:cubicBezTo>
                  <a:close/>
                  <a:moveTo>
                    <a:pt x="99" y="427"/>
                  </a:moveTo>
                  <a:cubicBezTo>
                    <a:pt x="99" y="427"/>
                    <a:pt x="100" y="427"/>
                    <a:pt x="100" y="427"/>
                  </a:cubicBezTo>
                  <a:cubicBezTo>
                    <a:pt x="100" y="433"/>
                    <a:pt x="100" y="438"/>
                    <a:pt x="100" y="444"/>
                  </a:cubicBezTo>
                  <a:cubicBezTo>
                    <a:pt x="98" y="443"/>
                    <a:pt x="96" y="443"/>
                    <a:pt x="94" y="443"/>
                  </a:cubicBezTo>
                  <a:cubicBezTo>
                    <a:pt x="97" y="438"/>
                    <a:pt x="98" y="433"/>
                    <a:pt x="99" y="427"/>
                  </a:cubicBezTo>
                  <a:close/>
                  <a:moveTo>
                    <a:pt x="102" y="444"/>
                  </a:moveTo>
                  <a:cubicBezTo>
                    <a:pt x="102" y="444"/>
                    <a:pt x="102" y="444"/>
                    <a:pt x="102" y="444"/>
                  </a:cubicBezTo>
                  <a:cubicBezTo>
                    <a:pt x="102" y="444"/>
                    <a:pt x="102" y="444"/>
                    <a:pt x="102" y="444"/>
                  </a:cubicBezTo>
                  <a:cubicBezTo>
                    <a:pt x="102" y="444"/>
                    <a:pt x="102" y="444"/>
                    <a:pt x="102" y="444"/>
                  </a:cubicBezTo>
                  <a:close/>
                  <a:moveTo>
                    <a:pt x="106" y="449"/>
                  </a:moveTo>
                  <a:cubicBezTo>
                    <a:pt x="106" y="450"/>
                    <a:pt x="106" y="450"/>
                    <a:pt x="106" y="450"/>
                  </a:cubicBezTo>
                  <a:cubicBezTo>
                    <a:pt x="106" y="450"/>
                    <a:pt x="106" y="451"/>
                    <a:pt x="106" y="451"/>
                  </a:cubicBezTo>
                  <a:cubicBezTo>
                    <a:pt x="106" y="451"/>
                    <a:pt x="105" y="450"/>
                    <a:pt x="105" y="448"/>
                  </a:cubicBezTo>
                  <a:cubicBezTo>
                    <a:pt x="105" y="449"/>
                    <a:pt x="106" y="449"/>
                    <a:pt x="106" y="449"/>
                  </a:cubicBezTo>
                  <a:close/>
                  <a:moveTo>
                    <a:pt x="109" y="451"/>
                  </a:moveTo>
                  <a:cubicBezTo>
                    <a:pt x="109" y="451"/>
                    <a:pt x="110" y="451"/>
                    <a:pt x="110" y="452"/>
                  </a:cubicBezTo>
                  <a:cubicBezTo>
                    <a:pt x="110" y="453"/>
                    <a:pt x="109" y="454"/>
                    <a:pt x="109" y="455"/>
                  </a:cubicBezTo>
                  <a:cubicBezTo>
                    <a:pt x="108" y="455"/>
                    <a:pt x="108" y="455"/>
                    <a:pt x="107" y="455"/>
                  </a:cubicBezTo>
                  <a:cubicBezTo>
                    <a:pt x="108" y="454"/>
                    <a:pt x="108" y="452"/>
                    <a:pt x="109" y="451"/>
                  </a:cubicBezTo>
                  <a:close/>
                  <a:moveTo>
                    <a:pt x="114" y="453"/>
                  </a:moveTo>
                  <a:cubicBezTo>
                    <a:pt x="117" y="454"/>
                    <a:pt x="120" y="455"/>
                    <a:pt x="123" y="456"/>
                  </a:cubicBezTo>
                  <a:cubicBezTo>
                    <a:pt x="123" y="456"/>
                    <a:pt x="123" y="457"/>
                    <a:pt x="123" y="457"/>
                  </a:cubicBezTo>
                  <a:cubicBezTo>
                    <a:pt x="120" y="457"/>
                    <a:pt x="117" y="456"/>
                    <a:pt x="114" y="456"/>
                  </a:cubicBezTo>
                  <a:cubicBezTo>
                    <a:pt x="114" y="455"/>
                    <a:pt x="114" y="454"/>
                    <a:pt x="114" y="453"/>
                  </a:cubicBezTo>
                  <a:close/>
                  <a:moveTo>
                    <a:pt x="113" y="459"/>
                  </a:moveTo>
                  <a:cubicBezTo>
                    <a:pt x="114" y="459"/>
                    <a:pt x="118" y="459"/>
                    <a:pt x="122" y="459"/>
                  </a:cubicBezTo>
                  <a:cubicBezTo>
                    <a:pt x="122" y="460"/>
                    <a:pt x="122" y="460"/>
                    <a:pt x="122" y="461"/>
                  </a:cubicBezTo>
                  <a:cubicBezTo>
                    <a:pt x="121" y="461"/>
                    <a:pt x="121" y="461"/>
                    <a:pt x="120" y="461"/>
                  </a:cubicBezTo>
                  <a:cubicBezTo>
                    <a:pt x="116" y="460"/>
                    <a:pt x="114" y="459"/>
                    <a:pt x="113" y="459"/>
                  </a:cubicBezTo>
                  <a:cubicBezTo>
                    <a:pt x="113" y="459"/>
                    <a:pt x="113" y="459"/>
                    <a:pt x="113" y="459"/>
                  </a:cubicBezTo>
                  <a:close/>
                  <a:moveTo>
                    <a:pt x="125" y="460"/>
                  </a:moveTo>
                  <a:cubicBezTo>
                    <a:pt x="127" y="460"/>
                    <a:pt x="128" y="460"/>
                    <a:pt x="130" y="460"/>
                  </a:cubicBezTo>
                  <a:cubicBezTo>
                    <a:pt x="130" y="461"/>
                    <a:pt x="131" y="462"/>
                    <a:pt x="131" y="462"/>
                  </a:cubicBezTo>
                  <a:cubicBezTo>
                    <a:pt x="129" y="462"/>
                    <a:pt x="127" y="462"/>
                    <a:pt x="125" y="461"/>
                  </a:cubicBezTo>
                  <a:cubicBezTo>
                    <a:pt x="125" y="461"/>
                    <a:pt x="125" y="460"/>
                    <a:pt x="125" y="460"/>
                  </a:cubicBezTo>
                  <a:close/>
                  <a:moveTo>
                    <a:pt x="132" y="464"/>
                  </a:moveTo>
                  <a:cubicBezTo>
                    <a:pt x="135" y="467"/>
                    <a:pt x="137" y="470"/>
                    <a:pt x="140" y="472"/>
                  </a:cubicBezTo>
                  <a:cubicBezTo>
                    <a:pt x="141" y="472"/>
                    <a:pt x="142" y="472"/>
                    <a:pt x="142" y="472"/>
                  </a:cubicBezTo>
                  <a:cubicBezTo>
                    <a:pt x="143" y="469"/>
                    <a:pt x="144" y="467"/>
                    <a:pt x="145" y="465"/>
                  </a:cubicBezTo>
                  <a:cubicBezTo>
                    <a:pt x="148" y="465"/>
                    <a:pt x="151" y="465"/>
                    <a:pt x="154" y="465"/>
                  </a:cubicBezTo>
                  <a:cubicBezTo>
                    <a:pt x="155" y="467"/>
                    <a:pt x="156" y="469"/>
                    <a:pt x="158" y="471"/>
                  </a:cubicBezTo>
                  <a:cubicBezTo>
                    <a:pt x="156" y="472"/>
                    <a:pt x="154" y="473"/>
                    <a:pt x="152" y="474"/>
                  </a:cubicBezTo>
                  <a:cubicBezTo>
                    <a:pt x="145" y="474"/>
                    <a:pt x="138" y="474"/>
                    <a:pt x="132" y="473"/>
                  </a:cubicBezTo>
                  <a:cubicBezTo>
                    <a:pt x="131" y="473"/>
                    <a:pt x="130" y="475"/>
                    <a:pt x="131" y="475"/>
                  </a:cubicBezTo>
                  <a:cubicBezTo>
                    <a:pt x="131" y="475"/>
                    <a:pt x="131" y="475"/>
                    <a:pt x="131" y="475"/>
                  </a:cubicBezTo>
                  <a:cubicBezTo>
                    <a:pt x="128" y="475"/>
                    <a:pt x="125" y="474"/>
                    <a:pt x="123" y="474"/>
                  </a:cubicBezTo>
                  <a:cubicBezTo>
                    <a:pt x="123" y="470"/>
                    <a:pt x="124" y="467"/>
                    <a:pt x="124" y="463"/>
                  </a:cubicBezTo>
                  <a:cubicBezTo>
                    <a:pt x="127" y="464"/>
                    <a:pt x="130" y="464"/>
                    <a:pt x="132" y="464"/>
                  </a:cubicBezTo>
                  <a:close/>
                  <a:moveTo>
                    <a:pt x="142" y="476"/>
                  </a:moveTo>
                  <a:cubicBezTo>
                    <a:pt x="142" y="476"/>
                    <a:pt x="143" y="476"/>
                    <a:pt x="143" y="476"/>
                  </a:cubicBezTo>
                  <a:cubicBezTo>
                    <a:pt x="142" y="476"/>
                    <a:pt x="140" y="476"/>
                    <a:pt x="139" y="476"/>
                  </a:cubicBezTo>
                  <a:cubicBezTo>
                    <a:pt x="140" y="476"/>
                    <a:pt x="141" y="476"/>
                    <a:pt x="142" y="476"/>
                  </a:cubicBezTo>
                  <a:close/>
                  <a:moveTo>
                    <a:pt x="156" y="475"/>
                  </a:moveTo>
                  <a:cubicBezTo>
                    <a:pt x="157" y="475"/>
                    <a:pt x="159" y="474"/>
                    <a:pt x="160" y="474"/>
                  </a:cubicBezTo>
                  <a:cubicBezTo>
                    <a:pt x="161" y="474"/>
                    <a:pt x="161" y="474"/>
                    <a:pt x="161" y="474"/>
                  </a:cubicBezTo>
                  <a:cubicBezTo>
                    <a:pt x="162" y="478"/>
                    <a:pt x="163" y="481"/>
                    <a:pt x="165" y="484"/>
                  </a:cubicBezTo>
                  <a:cubicBezTo>
                    <a:pt x="162" y="484"/>
                    <a:pt x="159" y="484"/>
                    <a:pt x="156" y="483"/>
                  </a:cubicBezTo>
                  <a:cubicBezTo>
                    <a:pt x="154" y="483"/>
                    <a:pt x="146" y="480"/>
                    <a:pt x="141" y="478"/>
                  </a:cubicBezTo>
                  <a:cubicBezTo>
                    <a:pt x="146" y="478"/>
                    <a:pt x="151" y="477"/>
                    <a:pt x="156" y="475"/>
                  </a:cubicBezTo>
                  <a:close/>
                  <a:moveTo>
                    <a:pt x="168" y="484"/>
                  </a:moveTo>
                  <a:cubicBezTo>
                    <a:pt x="168" y="483"/>
                    <a:pt x="168" y="482"/>
                    <a:pt x="169" y="480"/>
                  </a:cubicBezTo>
                  <a:cubicBezTo>
                    <a:pt x="175" y="484"/>
                    <a:pt x="183" y="485"/>
                    <a:pt x="191" y="482"/>
                  </a:cubicBezTo>
                  <a:cubicBezTo>
                    <a:pt x="184" y="485"/>
                    <a:pt x="175" y="485"/>
                    <a:pt x="167" y="484"/>
                  </a:cubicBezTo>
                  <a:cubicBezTo>
                    <a:pt x="167" y="484"/>
                    <a:pt x="168" y="484"/>
                    <a:pt x="168" y="484"/>
                  </a:cubicBezTo>
                  <a:close/>
                  <a:moveTo>
                    <a:pt x="170" y="477"/>
                  </a:moveTo>
                  <a:cubicBezTo>
                    <a:pt x="171" y="472"/>
                    <a:pt x="172" y="468"/>
                    <a:pt x="173" y="464"/>
                  </a:cubicBezTo>
                  <a:cubicBezTo>
                    <a:pt x="174" y="463"/>
                    <a:pt x="175" y="463"/>
                    <a:pt x="176" y="463"/>
                  </a:cubicBezTo>
                  <a:cubicBezTo>
                    <a:pt x="176" y="469"/>
                    <a:pt x="178" y="474"/>
                    <a:pt x="180" y="480"/>
                  </a:cubicBezTo>
                  <a:cubicBezTo>
                    <a:pt x="177" y="479"/>
                    <a:pt x="173" y="478"/>
                    <a:pt x="170" y="477"/>
                  </a:cubicBezTo>
                  <a:close/>
                  <a:moveTo>
                    <a:pt x="179" y="470"/>
                  </a:moveTo>
                  <a:cubicBezTo>
                    <a:pt x="179" y="467"/>
                    <a:pt x="178" y="465"/>
                    <a:pt x="178" y="463"/>
                  </a:cubicBezTo>
                  <a:cubicBezTo>
                    <a:pt x="180" y="462"/>
                    <a:pt x="181" y="462"/>
                    <a:pt x="183" y="461"/>
                  </a:cubicBezTo>
                  <a:cubicBezTo>
                    <a:pt x="184" y="461"/>
                    <a:pt x="184" y="459"/>
                    <a:pt x="183" y="459"/>
                  </a:cubicBezTo>
                  <a:cubicBezTo>
                    <a:pt x="181" y="459"/>
                    <a:pt x="179" y="459"/>
                    <a:pt x="178" y="459"/>
                  </a:cubicBezTo>
                  <a:cubicBezTo>
                    <a:pt x="177" y="454"/>
                    <a:pt x="178" y="449"/>
                    <a:pt x="178" y="444"/>
                  </a:cubicBezTo>
                  <a:cubicBezTo>
                    <a:pt x="178" y="440"/>
                    <a:pt x="178" y="436"/>
                    <a:pt x="178" y="432"/>
                  </a:cubicBezTo>
                  <a:cubicBezTo>
                    <a:pt x="178" y="432"/>
                    <a:pt x="179" y="432"/>
                    <a:pt x="180" y="432"/>
                  </a:cubicBezTo>
                  <a:cubicBezTo>
                    <a:pt x="181" y="431"/>
                    <a:pt x="180" y="430"/>
                    <a:pt x="179" y="430"/>
                  </a:cubicBezTo>
                  <a:cubicBezTo>
                    <a:pt x="179" y="430"/>
                    <a:pt x="179" y="430"/>
                    <a:pt x="179" y="430"/>
                  </a:cubicBezTo>
                  <a:cubicBezTo>
                    <a:pt x="179" y="429"/>
                    <a:pt x="180" y="429"/>
                    <a:pt x="180" y="429"/>
                  </a:cubicBezTo>
                  <a:cubicBezTo>
                    <a:pt x="183" y="438"/>
                    <a:pt x="188" y="447"/>
                    <a:pt x="193" y="455"/>
                  </a:cubicBezTo>
                  <a:cubicBezTo>
                    <a:pt x="193" y="457"/>
                    <a:pt x="192" y="459"/>
                    <a:pt x="192" y="461"/>
                  </a:cubicBezTo>
                  <a:cubicBezTo>
                    <a:pt x="191" y="464"/>
                    <a:pt x="184" y="486"/>
                    <a:pt x="179" y="470"/>
                  </a:cubicBezTo>
                  <a:close/>
                  <a:moveTo>
                    <a:pt x="182" y="428"/>
                  </a:moveTo>
                  <a:cubicBezTo>
                    <a:pt x="183" y="428"/>
                    <a:pt x="184" y="427"/>
                    <a:pt x="185" y="427"/>
                  </a:cubicBezTo>
                  <a:cubicBezTo>
                    <a:pt x="189" y="433"/>
                    <a:pt x="192" y="439"/>
                    <a:pt x="194" y="446"/>
                  </a:cubicBezTo>
                  <a:cubicBezTo>
                    <a:pt x="194" y="448"/>
                    <a:pt x="194" y="450"/>
                    <a:pt x="193" y="452"/>
                  </a:cubicBezTo>
                  <a:cubicBezTo>
                    <a:pt x="189" y="445"/>
                    <a:pt x="185" y="437"/>
                    <a:pt x="182" y="428"/>
                  </a:cubicBezTo>
                  <a:close/>
                  <a:moveTo>
                    <a:pt x="207" y="444"/>
                  </a:moveTo>
                  <a:cubicBezTo>
                    <a:pt x="207" y="443"/>
                    <a:pt x="208" y="442"/>
                    <a:pt x="209" y="441"/>
                  </a:cubicBezTo>
                  <a:cubicBezTo>
                    <a:pt x="208" y="443"/>
                    <a:pt x="207" y="444"/>
                    <a:pt x="206" y="446"/>
                  </a:cubicBezTo>
                  <a:cubicBezTo>
                    <a:pt x="206" y="445"/>
                    <a:pt x="206" y="444"/>
                    <a:pt x="207" y="444"/>
                  </a:cubicBezTo>
                  <a:close/>
                  <a:moveTo>
                    <a:pt x="205" y="426"/>
                  </a:moveTo>
                  <a:cubicBezTo>
                    <a:pt x="206" y="425"/>
                    <a:pt x="207" y="424"/>
                    <a:pt x="207" y="425"/>
                  </a:cubicBezTo>
                  <a:cubicBezTo>
                    <a:pt x="206" y="426"/>
                    <a:pt x="206" y="426"/>
                    <a:pt x="205" y="426"/>
                  </a:cubicBezTo>
                  <a:close/>
                  <a:moveTo>
                    <a:pt x="206" y="432"/>
                  </a:moveTo>
                  <a:cubicBezTo>
                    <a:pt x="206" y="433"/>
                    <a:pt x="206" y="433"/>
                    <a:pt x="206" y="434"/>
                  </a:cubicBezTo>
                  <a:cubicBezTo>
                    <a:pt x="204" y="437"/>
                    <a:pt x="202" y="439"/>
                    <a:pt x="200" y="442"/>
                  </a:cubicBezTo>
                  <a:cubicBezTo>
                    <a:pt x="199" y="444"/>
                    <a:pt x="201" y="447"/>
                    <a:pt x="203" y="446"/>
                  </a:cubicBezTo>
                  <a:cubicBezTo>
                    <a:pt x="203" y="448"/>
                    <a:pt x="203" y="449"/>
                    <a:pt x="203" y="451"/>
                  </a:cubicBezTo>
                  <a:cubicBezTo>
                    <a:pt x="202" y="452"/>
                    <a:pt x="201" y="453"/>
                    <a:pt x="200" y="455"/>
                  </a:cubicBezTo>
                  <a:cubicBezTo>
                    <a:pt x="200" y="454"/>
                    <a:pt x="200" y="454"/>
                    <a:pt x="200" y="454"/>
                  </a:cubicBezTo>
                  <a:cubicBezTo>
                    <a:pt x="199" y="451"/>
                    <a:pt x="199" y="448"/>
                    <a:pt x="198" y="445"/>
                  </a:cubicBezTo>
                  <a:cubicBezTo>
                    <a:pt x="198" y="443"/>
                    <a:pt x="200" y="438"/>
                    <a:pt x="201" y="435"/>
                  </a:cubicBezTo>
                  <a:cubicBezTo>
                    <a:pt x="203" y="434"/>
                    <a:pt x="205" y="433"/>
                    <a:pt x="206" y="432"/>
                  </a:cubicBezTo>
                  <a:close/>
                  <a:moveTo>
                    <a:pt x="198" y="457"/>
                  </a:moveTo>
                  <a:cubicBezTo>
                    <a:pt x="197" y="457"/>
                    <a:pt x="196" y="456"/>
                    <a:pt x="196" y="455"/>
                  </a:cubicBezTo>
                  <a:cubicBezTo>
                    <a:pt x="196" y="454"/>
                    <a:pt x="196" y="453"/>
                    <a:pt x="196" y="452"/>
                  </a:cubicBezTo>
                  <a:cubicBezTo>
                    <a:pt x="197" y="454"/>
                    <a:pt x="197" y="455"/>
                    <a:pt x="198" y="457"/>
                  </a:cubicBezTo>
                  <a:close/>
                  <a:moveTo>
                    <a:pt x="196" y="440"/>
                  </a:moveTo>
                  <a:cubicBezTo>
                    <a:pt x="195" y="439"/>
                    <a:pt x="195" y="439"/>
                    <a:pt x="195" y="438"/>
                  </a:cubicBezTo>
                  <a:cubicBezTo>
                    <a:pt x="195" y="438"/>
                    <a:pt x="196" y="438"/>
                    <a:pt x="196" y="438"/>
                  </a:cubicBezTo>
                  <a:cubicBezTo>
                    <a:pt x="196" y="438"/>
                    <a:pt x="196" y="439"/>
                    <a:pt x="196" y="440"/>
                  </a:cubicBezTo>
                  <a:close/>
                  <a:moveTo>
                    <a:pt x="192" y="431"/>
                  </a:moveTo>
                  <a:cubicBezTo>
                    <a:pt x="191" y="429"/>
                    <a:pt x="190" y="427"/>
                    <a:pt x="189" y="425"/>
                  </a:cubicBezTo>
                  <a:cubicBezTo>
                    <a:pt x="192" y="423"/>
                    <a:pt x="194" y="421"/>
                    <a:pt x="197" y="420"/>
                  </a:cubicBezTo>
                  <a:cubicBezTo>
                    <a:pt x="195" y="423"/>
                    <a:pt x="193" y="427"/>
                    <a:pt x="192" y="431"/>
                  </a:cubicBezTo>
                  <a:close/>
                  <a:moveTo>
                    <a:pt x="208" y="393"/>
                  </a:moveTo>
                  <a:cubicBezTo>
                    <a:pt x="210" y="389"/>
                    <a:pt x="213" y="385"/>
                    <a:pt x="214" y="381"/>
                  </a:cubicBezTo>
                  <a:cubicBezTo>
                    <a:pt x="215" y="379"/>
                    <a:pt x="217" y="378"/>
                    <a:pt x="218" y="376"/>
                  </a:cubicBezTo>
                  <a:cubicBezTo>
                    <a:pt x="218" y="378"/>
                    <a:pt x="218" y="380"/>
                    <a:pt x="219" y="381"/>
                  </a:cubicBezTo>
                  <a:cubicBezTo>
                    <a:pt x="215" y="385"/>
                    <a:pt x="212" y="389"/>
                    <a:pt x="208" y="393"/>
                  </a:cubicBezTo>
                  <a:close/>
                  <a:moveTo>
                    <a:pt x="212" y="341"/>
                  </a:moveTo>
                  <a:cubicBezTo>
                    <a:pt x="211" y="341"/>
                    <a:pt x="211" y="342"/>
                    <a:pt x="212" y="343"/>
                  </a:cubicBezTo>
                  <a:cubicBezTo>
                    <a:pt x="211" y="343"/>
                    <a:pt x="210" y="344"/>
                    <a:pt x="210" y="344"/>
                  </a:cubicBezTo>
                  <a:cubicBezTo>
                    <a:pt x="211" y="338"/>
                    <a:pt x="211" y="331"/>
                    <a:pt x="212" y="325"/>
                  </a:cubicBezTo>
                  <a:cubicBezTo>
                    <a:pt x="213" y="324"/>
                    <a:pt x="214" y="323"/>
                    <a:pt x="215" y="321"/>
                  </a:cubicBezTo>
                  <a:cubicBezTo>
                    <a:pt x="215" y="326"/>
                    <a:pt x="215" y="331"/>
                    <a:pt x="215" y="335"/>
                  </a:cubicBezTo>
                  <a:cubicBezTo>
                    <a:pt x="214" y="337"/>
                    <a:pt x="213" y="339"/>
                    <a:pt x="212" y="341"/>
                  </a:cubicBezTo>
                  <a:close/>
                  <a:moveTo>
                    <a:pt x="217" y="319"/>
                  </a:moveTo>
                  <a:cubicBezTo>
                    <a:pt x="217" y="319"/>
                    <a:pt x="217" y="319"/>
                    <a:pt x="217" y="319"/>
                  </a:cubicBezTo>
                  <a:cubicBezTo>
                    <a:pt x="218" y="318"/>
                    <a:pt x="220" y="317"/>
                    <a:pt x="222" y="315"/>
                  </a:cubicBezTo>
                  <a:cubicBezTo>
                    <a:pt x="225" y="311"/>
                    <a:pt x="226" y="310"/>
                    <a:pt x="226" y="312"/>
                  </a:cubicBezTo>
                  <a:cubicBezTo>
                    <a:pt x="226" y="312"/>
                    <a:pt x="226" y="312"/>
                    <a:pt x="226" y="312"/>
                  </a:cubicBezTo>
                  <a:cubicBezTo>
                    <a:pt x="226" y="313"/>
                    <a:pt x="225" y="315"/>
                    <a:pt x="224" y="318"/>
                  </a:cubicBezTo>
                  <a:cubicBezTo>
                    <a:pt x="223" y="323"/>
                    <a:pt x="220" y="328"/>
                    <a:pt x="217" y="332"/>
                  </a:cubicBezTo>
                  <a:cubicBezTo>
                    <a:pt x="217" y="328"/>
                    <a:pt x="217" y="324"/>
                    <a:pt x="217" y="319"/>
                  </a:cubicBezTo>
                  <a:close/>
                  <a:moveTo>
                    <a:pt x="226" y="304"/>
                  </a:moveTo>
                  <a:cubicBezTo>
                    <a:pt x="225" y="306"/>
                    <a:pt x="223" y="308"/>
                    <a:pt x="221" y="310"/>
                  </a:cubicBezTo>
                  <a:cubicBezTo>
                    <a:pt x="221" y="309"/>
                    <a:pt x="219" y="308"/>
                    <a:pt x="218" y="309"/>
                  </a:cubicBezTo>
                  <a:cubicBezTo>
                    <a:pt x="217" y="309"/>
                    <a:pt x="217" y="309"/>
                    <a:pt x="216" y="310"/>
                  </a:cubicBezTo>
                  <a:cubicBezTo>
                    <a:pt x="220" y="304"/>
                    <a:pt x="223" y="299"/>
                    <a:pt x="227" y="294"/>
                  </a:cubicBezTo>
                  <a:cubicBezTo>
                    <a:pt x="227" y="297"/>
                    <a:pt x="226" y="301"/>
                    <a:pt x="226" y="304"/>
                  </a:cubicBezTo>
                  <a:close/>
                  <a:moveTo>
                    <a:pt x="219" y="291"/>
                  </a:moveTo>
                  <a:cubicBezTo>
                    <a:pt x="218" y="293"/>
                    <a:pt x="216" y="295"/>
                    <a:pt x="214" y="296"/>
                  </a:cubicBezTo>
                  <a:cubicBezTo>
                    <a:pt x="214" y="294"/>
                    <a:pt x="214" y="293"/>
                    <a:pt x="214" y="291"/>
                  </a:cubicBezTo>
                  <a:cubicBezTo>
                    <a:pt x="219" y="289"/>
                    <a:pt x="225" y="286"/>
                    <a:pt x="227" y="282"/>
                  </a:cubicBezTo>
                  <a:cubicBezTo>
                    <a:pt x="227" y="282"/>
                    <a:pt x="227" y="282"/>
                    <a:pt x="227" y="283"/>
                  </a:cubicBezTo>
                  <a:cubicBezTo>
                    <a:pt x="227" y="283"/>
                    <a:pt x="227" y="283"/>
                    <a:pt x="226" y="283"/>
                  </a:cubicBezTo>
                  <a:cubicBezTo>
                    <a:pt x="224" y="286"/>
                    <a:pt x="222" y="289"/>
                    <a:pt x="219" y="291"/>
                  </a:cubicBezTo>
                  <a:close/>
                  <a:moveTo>
                    <a:pt x="213" y="282"/>
                  </a:moveTo>
                  <a:cubicBezTo>
                    <a:pt x="215" y="280"/>
                    <a:pt x="217" y="278"/>
                    <a:pt x="219" y="276"/>
                  </a:cubicBezTo>
                  <a:cubicBezTo>
                    <a:pt x="220" y="274"/>
                    <a:pt x="218" y="273"/>
                    <a:pt x="217" y="273"/>
                  </a:cubicBezTo>
                  <a:cubicBezTo>
                    <a:pt x="220" y="270"/>
                    <a:pt x="223" y="267"/>
                    <a:pt x="226" y="264"/>
                  </a:cubicBezTo>
                  <a:cubicBezTo>
                    <a:pt x="226" y="264"/>
                    <a:pt x="226" y="264"/>
                    <a:pt x="226" y="264"/>
                  </a:cubicBezTo>
                  <a:cubicBezTo>
                    <a:pt x="222" y="271"/>
                    <a:pt x="218" y="277"/>
                    <a:pt x="213" y="284"/>
                  </a:cubicBezTo>
                  <a:cubicBezTo>
                    <a:pt x="213" y="283"/>
                    <a:pt x="213" y="282"/>
                    <a:pt x="213" y="282"/>
                  </a:cubicBezTo>
                  <a:close/>
                  <a:moveTo>
                    <a:pt x="212" y="261"/>
                  </a:moveTo>
                  <a:cubicBezTo>
                    <a:pt x="212" y="261"/>
                    <a:pt x="212" y="261"/>
                    <a:pt x="212" y="261"/>
                  </a:cubicBezTo>
                  <a:cubicBezTo>
                    <a:pt x="212" y="261"/>
                    <a:pt x="212" y="261"/>
                    <a:pt x="212" y="261"/>
                  </a:cubicBezTo>
                  <a:cubicBezTo>
                    <a:pt x="212" y="261"/>
                    <a:pt x="212" y="261"/>
                    <a:pt x="212" y="261"/>
                  </a:cubicBezTo>
                  <a:close/>
                  <a:moveTo>
                    <a:pt x="211" y="249"/>
                  </a:moveTo>
                  <a:cubicBezTo>
                    <a:pt x="210" y="247"/>
                    <a:pt x="210" y="245"/>
                    <a:pt x="210" y="243"/>
                  </a:cubicBezTo>
                  <a:cubicBezTo>
                    <a:pt x="210" y="242"/>
                    <a:pt x="210" y="240"/>
                    <a:pt x="210" y="239"/>
                  </a:cubicBezTo>
                  <a:cubicBezTo>
                    <a:pt x="211" y="238"/>
                    <a:pt x="212" y="238"/>
                    <a:pt x="213" y="237"/>
                  </a:cubicBezTo>
                  <a:cubicBezTo>
                    <a:pt x="213" y="241"/>
                    <a:pt x="212" y="245"/>
                    <a:pt x="211" y="249"/>
                  </a:cubicBezTo>
                  <a:cubicBezTo>
                    <a:pt x="211" y="249"/>
                    <a:pt x="211" y="249"/>
                    <a:pt x="211" y="249"/>
                  </a:cubicBezTo>
                  <a:close/>
                  <a:moveTo>
                    <a:pt x="217" y="226"/>
                  </a:moveTo>
                  <a:cubicBezTo>
                    <a:pt x="218" y="221"/>
                    <a:pt x="219" y="216"/>
                    <a:pt x="219" y="210"/>
                  </a:cubicBezTo>
                  <a:cubicBezTo>
                    <a:pt x="222" y="209"/>
                    <a:pt x="225" y="207"/>
                    <a:pt x="228" y="205"/>
                  </a:cubicBezTo>
                  <a:cubicBezTo>
                    <a:pt x="228" y="206"/>
                    <a:pt x="228" y="208"/>
                    <a:pt x="228" y="210"/>
                  </a:cubicBezTo>
                  <a:cubicBezTo>
                    <a:pt x="224" y="216"/>
                    <a:pt x="221" y="221"/>
                    <a:pt x="217" y="226"/>
                  </a:cubicBezTo>
                  <a:close/>
                  <a:moveTo>
                    <a:pt x="216" y="209"/>
                  </a:moveTo>
                  <a:cubicBezTo>
                    <a:pt x="215" y="209"/>
                    <a:pt x="214" y="208"/>
                    <a:pt x="213" y="208"/>
                  </a:cubicBezTo>
                  <a:cubicBezTo>
                    <a:pt x="214" y="207"/>
                    <a:pt x="214" y="207"/>
                    <a:pt x="214" y="206"/>
                  </a:cubicBezTo>
                  <a:cubicBezTo>
                    <a:pt x="215" y="205"/>
                    <a:pt x="216" y="203"/>
                    <a:pt x="217" y="201"/>
                  </a:cubicBezTo>
                  <a:cubicBezTo>
                    <a:pt x="218" y="201"/>
                    <a:pt x="218" y="200"/>
                    <a:pt x="219" y="200"/>
                  </a:cubicBezTo>
                  <a:cubicBezTo>
                    <a:pt x="219" y="203"/>
                    <a:pt x="218" y="205"/>
                    <a:pt x="218" y="208"/>
                  </a:cubicBezTo>
                  <a:cubicBezTo>
                    <a:pt x="217" y="208"/>
                    <a:pt x="216" y="209"/>
                    <a:pt x="216" y="209"/>
                  </a:cubicBezTo>
                  <a:close/>
                  <a:moveTo>
                    <a:pt x="220" y="189"/>
                  </a:moveTo>
                  <a:cubicBezTo>
                    <a:pt x="219" y="190"/>
                    <a:pt x="217" y="190"/>
                    <a:pt x="215" y="190"/>
                  </a:cubicBezTo>
                  <a:cubicBezTo>
                    <a:pt x="215" y="188"/>
                    <a:pt x="215" y="186"/>
                    <a:pt x="215" y="185"/>
                  </a:cubicBezTo>
                  <a:cubicBezTo>
                    <a:pt x="216" y="183"/>
                    <a:pt x="217" y="182"/>
                    <a:pt x="217" y="181"/>
                  </a:cubicBezTo>
                  <a:cubicBezTo>
                    <a:pt x="219" y="180"/>
                    <a:pt x="220" y="179"/>
                    <a:pt x="222" y="178"/>
                  </a:cubicBezTo>
                  <a:cubicBezTo>
                    <a:pt x="221" y="182"/>
                    <a:pt x="221" y="186"/>
                    <a:pt x="220" y="189"/>
                  </a:cubicBezTo>
                  <a:close/>
                  <a:moveTo>
                    <a:pt x="215" y="184"/>
                  </a:moveTo>
                  <a:cubicBezTo>
                    <a:pt x="216" y="183"/>
                    <a:pt x="216" y="182"/>
                    <a:pt x="216" y="182"/>
                  </a:cubicBezTo>
                  <a:cubicBezTo>
                    <a:pt x="216" y="181"/>
                    <a:pt x="216" y="181"/>
                    <a:pt x="217" y="181"/>
                  </a:cubicBezTo>
                  <a:cubicBezTo>
                    <a:pt x="216" y="182"/>
                    <a:pt x="216" y="183"/>
                    <a:pt x="215" y="184"/>
                  </a:cubicBezTo>
                  <a:close/>
                  <a:moveTo>
                    <a:pt x="213" y="189"/>
                  </a:moveTo>
                  <a:cubicBezTo>
                    <a:pt x="213" y="190"/>
                    <a:pt x="213" y="190"/>
                    <a:pt x="213" y="190"/>
                  </a:cubicBezTo>
                  <a:cubicBezTo>
                    <a:pt x="212" y="190"/>
                    <a:pt x="211" y="190"/>
                    <a:pt x="210" y="190"/>
                  </a:cubicBezTo>
                  <a:cubicBezTo>
                    <a:pt x="210" y="188"/>
                    <a:pt x="211" y="186"/>
                    <a:pt x="212" y="184"/>
                  </a:cubicBezTo>
                  <a:cubicBezTo>
                    <a:pt x="212" y="185"/>
                    <a:pt x="212" y="185"/>
                    <a:pt x="211" y="186"/>
                  </a:cubicBezTo>
                  <a:cubicBezTo>
                    <a:pt x="211" y="186"/>
                    <a:pt x="212" y="186"/>
                    <a:pt x="212" y="186"/>
                  </a:cubicBezTo>
                  <a:cubicBezTo>
                    <a:pt x="212" y="185"/>
                    <a:pt x="212" y="184"/>
                    <a:pt x="212" y="184"/>
                  </a:cubicBezTo>
                  <a:cubicBezTo>
                    <a:pt x="213" y="183"/>
                    <a:pt x="213" y="183"/>
                    <a:pt x="213" y="183"/>
                  </a:cubicBezTo>
                  <a:cubicBezTo>
                    <a:pt x="213" y="186"/>
                    <a:pt x="213" y="189"/>
                    <a:pt x="213" y="189"/>
                  </a:cubicBezTo>
                  <a:close/>
                  <a:moveTo>
                    <a:pt x="208" y="191"/>
                  </a:moveTo>
                  <a:cubicBezTo>
                    <a:pt x="207" y="191"/>
                    <a:pt x="206" y="191"/>
                    <a:pt x="205" y="191"/>
                  </a:cubicBezTo>
                  <a:cubicBezTo>
                    <a:pt x="205" y="191"/>
                    <a:pt x="204" y="191"/>
                    <a:pt x="203" y="192"/>
                  </a:cubicBezTo>
                  <a:cubicBezTo>
                    <a:pt x="202" y="191"/>
                    <a:pt x="202" y="191"/>
                    <a:pt x="201" y="191"/>
                  </a:cubicBezTo>
                  <a:cubicBezTo>
                    <a:pt x="199" y="192"/>
                    <a:pt x="196" y="193"/>
                    <a:pt x="194" y="193"/>
                  </a:cubicBezTo>
                  <a:cubicBezTo>
                    <a:pt x="199" y="191"/>
                    <a:pt x="204" y="188"/>
                    <a:pt x="209" y="186"/>
                  </a:cubicBezTo>
                  <a:cubicBezTo>
                    <a:pt x="208" y="187"/>
                    <a:pt x="208" y="189"/>
                    <a:pt x="208" y="191"/>
                  </a:cubicBezTo>
                  <a:close/>
                  <a:moveTo>
                    <a:pt x="180" y="171"/>
                  </a:moveTo>
                  <a:cubicBezTo>
                    <a:pt x="180" y="170"/>
                    <a:pt x="180" y="169"/>
                    <a:pt x="180" y="168"/>
                  </a:cubicBezTo>
                  <a:cubicBezTo>
                    <a:pt x="181" y="168"/>
                    <a:pt x="182" y="168"/>
                    <a:pt x="183" y="168"/>
                  </a:cubicBezTo>
                  <a:cubicBezTo>
                    <a:pt x="183" y="169"/>
                    <a:pt x="183" y="170"/>
                    <a:pt x="184" y="172"/>
                  </a:cubicBezTo>
                  <a:cubicBezTo>
                    <a:pt x="182" y="171"/>
                    <a:pt x="181" y="171"/>
                    <a:pt x="180" y="171"/>
                  </a:cubicBezTo>
                  <a:close/>
                  <a:moveTo>
                    <a:pt x="177" y="166"/>
                  </a:moveTo>
                  <a:cubicBezTo>
                    <a:pt x="176" y="166"/>
                    <a:pt x="176" y="166"/>
                    <a:pt x="175" y="166"/>
                  </a:cubicBezTo>
                  <a:cubicBezTo>
                    <a:pt x="175" y="166"/>
                    <a:pt x="175" y="165"/>
                    <a:pt x="175" y="165"/>
                  </a:cubicBezTo>
                  <a:cubicBezTo>
                    <a:pt x="176" y="165"/>
                    <a:pt x="177" y="165"/>
                    <a:pt x="177" y="165"/>
                  </a:cubicBezTo>
                  <a:cubicBezTo>
                    <a:pt x="177" y="166"/>
                    <a:pt x="177" y="166"/>
                    <a:pt x="177" y="166"/>
                  </a:cubicBezTo>
                  <a:close/>
                  <a:moveTo>
                    <a:pt x="177" y="168"/>
                  </a:moveTo>
                  <a:cubicBezTo>
                    <a:pt x="177" y="169"/>
                    <a:pt x="177" y="170"/>
                    <a:pt x="176" y="171"/>
                  </a:cubicBezTo>
                  <a:cubicBezTo>
                    <a:pt x="176" y="171"/>
                    <a:pt x="175" y="171"/>
                    <a:pt x="174" y="171"/>
                  </a:cubicBezTo>
                  <a:cubicBezTo>
                    <a:pt x="174" y="170"/>
                    <a:pt x="174" y="169"/>
                    <a:pt x="174" y="168"/>
                  </a:cubicBezTo>
                  <a:cubicBezTo>
                    <a:pt x="175" y="168"/>
                    <a:pt x="176" y="168"/>
                    <a:pt x="177" y="168"/>
                  </a:cubicBezTo>
                  <a:close/>
                  <a:moveTo>
                    <a:pt x="173" y="166"/>
                  </a:moveTo>
                  <a:cubicBezTo>
                    <a:pt x="170" y="166"/>
                    <a:pt x="166" y="166"/>
                    <a:pt x="162" y="166"/>
                  </a:cubicBezTo>
                  <a:cubicBezTo>
                    <a:pt x="162" y="165"/>
                    <a:pt x="162" y="165"/>
                    <a:pt x="162" y="164"/>
                  </a:cubicBezTo>
                  <a:cubicBezTo>
                    <a:pt x="166" y="165"/>
                    <a:pt x="170" y="165"/>
                    <a:pt x="174" y="165"/>
                  </a:cubicBezTo>
                  <a:cubicBezTo>
                    <a:pt x="174" y="165"/>
                    <a:pt x="174" y="166"/>
                    <a:pt x="173" y="166"/>
                  </a:cubicBezTo>
                  <a:close/>
                  <a:moveTo>
                    <a:pt x="173" y="170"/>
                  </a:moveTo>
                  <a:cubicBezTo>
                    <a:pt x="172" y="170"/>
                    <a:pt x="172" y="170"/>
                    <a:pt x="172" y="170"/>
                  </a:cubicBezTo>
                  <a:cubicBezTo>
                    <a:pt x="173" y="167"/>
                    <a:pt x="173" y="168"/>
                    <a:pt x="173" y="170"/>
                  </a:cubicBezTo>
                  <a:close/>
                  <a:moveTo>
                    <a:pt x="172" y="172"/>
                  </a:moveTo>
                  <a:cubicBezTo>
                    <a:pt x="172" y="175"/>
                    <a:pt x="171" y="178"/>
                    <a:pt x="170" y="181"/>
                  </a:cubicBezTo>
                  <a:cubicBezTo>
                    <a:pt x="169" y="180"/>
                    <a:pt x="168" y="180"/>
                    <a:pt x="167" y="180"/>
                  </a:cubicBezTo>
                  <a:cubicBezTo>
                    <a:pt x="168" y="178"/>
                    <a:pt x="169" y="176"/>
                    <a:pt x="170" y="174"/>
                  </a:cubicBezTo>
                  <a:cubicBezTo>
                    <a:pt x="170" y="173"/>
                    <a:pt x="170" y="172"/>
                    <a:pt x="171" y="172"/>
                  </a:cubicBezTo>
                  <a:cubicBezTo>
                    <a:pt x="171" y="172"/>
                    <a:pt x="172" y="172"/>
                    <a:pt x="172" y="172"/>
                  </a:cubicBezTo>
                  <a:close/>
                  <a:moveTo>
                    <a:pt x="166" y="180"/>
                  </a:moveTo>
                  <a:cubicBezTo>
                    <a:pt x="165" y="180"/>
                    <a:pt x="165" y="179"/>
                    <a:pt x="164" y="179"/>
                  </a:cubicBezTo>
                  <a:cubicBezTo>
                    <a:pt x="164" y="176"/>
                    <a:pt x="163" y="174"/>
                    <a:pt x="163" y="171"/>
                  </a:cubicBezTo>
                  <a:cubicBezTo>
                    <a:pt x="165" y="171"/>
                    <a:pt x="168" y="172"/>
                    <a:pt x="170" y="172"/>
                  </a:cubicBezTo>
                  <a:cubicBezTo>
                    <a:pt x="169" y="174"/>
                    <a:pt x="167" y="177"/>
                    <a:pt x="166" y="180"/>
                  </a:cubicBezTo>
                  <a:close/>
                  <a:moveTo>
                    <a:pt x="155" y="177"/>
                  </a:moveTo>
                  <a:cubicBezTo>
                    <a:pt x="152" y="176"/>
                    <a:pt x="149" y="175"/>
                    <a:pt x="146" y="175"/>
                  </a:cubicBezTo>
                  <a:cubicBezTo>
                    <a:pt x="147" y="173"/>
                    <a:pt x="147" y="171"/>
                    <a:pt x="147" y="169"/>
                  </a:cubicBezTo>
                  <a:cubicBezTo>
                    <a:pt x="147" y="169"/>
                    <a:pt x="147" y="168"/>
                    <a:pt x="148" y="168"/>
                  </a:cubicBezTo>
                  <a:cubicBezTo>
                    <a:pt x="151" y="169"/>
                    <a:pt x="154" y="170"/>
                    <a:pt x="157" y="170"/>
                  </a:cubicBezTo>
                  <a:cubicBezTo>
                    <a:pt x="157" y="172"/>
                    <a:pt x="156" y="175"/>
                    <a:pt x="155" y="177"/>
                  </a:cubicBezTo>
                  <a:close/>
                  <a:moveTo>
                    <a:pt x="144" y="168"/>
                  </a:moveTo>
                  <a:cubicBezTo>
                    <a:pt x="144" y="169"/>
                    <a:pt x="144" y="169"/>
                    <a:pt x="144" y="170"/>
                  </a:cubicBezTo>
                  <a:cubicBezTo>
                    <a:pt x="144" y="170"/>
                    <a:pt x="144" y="171"/>
                    <a:pt x="144" y="171"/>
                  </a:cubicBezTo>
                  <a:cubicBezTo>
                    <a:pt x="144" y="170"/>
                    <a:pt x="144" y="169"/>
                    <a:pt x="144" y="167"/>
                  </a:cubicBezTo>
                  <a:cubicBezTo>
                    <a:pt x="144" y="167"/>
                    <a:pt x="144" y="168"/>
                    <a:pt x="145" y="168"/>
                  </a:cubicBezTo>
                  <a:cubicBezTo>
                    <a:pt x="145" y="168"/>
                    <a:pt x="145" y="168"/>
                    <a:pt x="144" y="168"/>
                  </a:cubicBezTo>
                  <a:close/>
                  <a:moveTo>
                    <a:pt x="141" y="173"/>
                  </a:moveTo>
                  <a:cubicBezTo>
                    <a:pt x="139" y="173"/>
                    <a:pt x="137" y="172"/>
                    <a:pt x="136" y="172"/>
                  </a:cubicBezTo>
                  <a:cubicBezTo>
                    <a:pt x="136" y="172"/>
                    <a:pt x="136" y="172"/>
                    <a:pt x="136" y="171"/>
                  </a:cubicBezTo>
                  <a:cubicBezTo>
                    <a:pt x="137" y="170"/>
                    <a:pt x="137" y="168"/>
                    <a:pt x="138" y="166"/>
                  </a:cubicBezTo>
                  <a:cubicBezTo>
                    <a:pt x="139" y="166"/>
                    <a:pt x="140" y="167"/>
                    <a:pt x="141" y="167"/>
                  </a:cubicBezTo>
                  <a:cubicBezTo>
                    <a:pt x="141" y="169"/>
                    <a:pt x="141" y="171"/>
                    <a:pt x="141" y="173"/>
                  </a:cubicBezTo>
                  <a:close/>
                  <a:moveTo>
                    <a:pt x="105" y="222"/>
                  </a:moveTo>
                  <a:cubicBezTo>
                    <a:pt x="105" y="224"/>
                    <a:pt x="104" y="226"/>
                    <a:pt x="104" y="228"/>
                  </a:cubicBezTo>
                  <a:cubicBezTo>
                    <a:pt x="103" y="228"/>
                    <a:pt x="103" y="228"/>
                    <a:pt x="102" y="227"/>
                  </a:cubicBezTo>
                  <a:cubicBezTo>
                    <a:pt x="100" y="227"/>
                    <a:pt x="99" y="227"/>
                    <a:pt x="97" y="227"/>
                  </a:cubicBezTo>
                  <a:cubicBezTo>
                    <a:pt x="98" y="224"/>
                    <a:pt x="99" y="221"/>
                    <a:pt x="99" y="219"/>
                  </a:cubicBezTo>
                  <a:cubicBezTo>
                    <a:pt x="101" y="220"/>
                    <a:pt x="103" y="221"/>
                    <a:pt x="105" y="222"/>
                  </a:cubicBezTo>
                  <a:close/>
                  <a:moveTo>
                    <a:pt x="90" y="248"/>
                  </a:moveTo>
                  <a:cubicBezTo>
                    <a:pt x="90" y="250"/>
                    <a:pt x="89" y="252"/>
                    <a:pt x="89" y="255"/>
                  </a:cubicBezTo>
                  <a:cubicBezTo>
                    <a:pt x="88" y="257"/>
                    <a:pt x="88" y="260"/>
                    <a:pt x="87" y="263"/>
                  </a:cubicBezTo>
                  <a:cubicBezTo>
                    <a:pt x="87" y="263"/>
                    <a:pt x="86" y="263"/>
                    <a:pt x="86" y="263"/>
                  </a:cubicBezTo>
                  <a:cubicBezTo>
                    <a:pt x="86" y="257"/>
                    <a:pt x="87" y="252"/>
                    <a:pt x="88" y="247"/>
                  </a:cubicBezTo>
                  <a:cubicBezTo>
                    <a:pt x="89" y="247"/>
                    <a:pt x="89" y="248"/>
                    <a:pt x="90" y="248"/>
                  </a:cubicBezTo>
                  <a:close/>
                  <a:moveTo>
                    <a:pt x="85" y="274"/>
                  </a:moveTo>
                  <a:cubicBezTo>
                    <a:pt x="85" y="274"/>
                    <a:pt x="84" y="275"/>
                    <a:pt x="84" y="276"/>
                  </a:cubicBezTo>
                  <a:cubicBezTo>
                    <a:pt x="84" y="276"/>
                    <a:pt x="84" y="276"/>
                    <a:pt x="84" y="276"/>
                  </a:cubicBezTo>
                  <a:cubicBezTo>
                    <a:pt x="84" y="275"/>
                    <a:pt x="84" y="274"/>
                    <a:pt x="84" y="273"/>
                  </a:cubicBezTo>
                  <a:cubicBezTo>
                    <a:pt x="84" y="273"/>
                    <a:pt x="85" y="274"/>
                    <a:pt x="85" y="274"/>
                  </a:cubicBezTo>
                  <a:close/>
                  <a:moveTo>
                    <a:pt x="80" y="290"/>
                  </a:moveTo>
                  <a:cubicBezTo>
                    <a:pt x="80" y="291"/>
                    <a:pt x="80" y="291"/>
                    <a:pt x="80" y="292"/>
                  </a:cubicBezTo>
                  <a:cubicBezTo>
                    <a:pt x="79" y="292"/>
                    <a:pt x="79" y="292"/>
                    <a:pt x="79" y="292"/>
                  </a:cubicBezTo>
                  <a:cubicBezTo>
                    <a:pt x="79" y="290"/>
                    <a:pt x="80" y="289"/>
                    <a:pt x="80" y="288"/>
                  </a:cubicBezTo>
                  <a:cubicBezTo>
                    <a:pt x="80" y="288"/>
                    <a:pt x="80" y="288"/>
                    <a:pt x="80" y="288"/>
                  </a:cubicBezTo>
                  <a:cubicBezTo>
                    <a:pt x="80" y="289"/>
                    <a:pt x="80" y="290"/>
                    <a:pt x="80" y="290"/>
                  </a:cubicBezTo>
                  <a:close/>
                  <a:moveTo>
                    <a:pt x="74" y="291"/>
                  </a:moveTo>
                  <a:cubicBezTo>
                    <a:pt x="74" y="291"/>
                    <a:pt x="74" y="291"/>
                    <a:pt x="74" y="292"/>
                  </a:cubicBezTo>
                  <a:cubicBezTo>
                    <a:pt x="73" y="292"/>
                    <a:pt x="73" y="292"/>
                    <a:pt x="72" y="292"/>
                  </a:cubicBezTo>
                  <a:cubicBezTo>
                    <a:pt x="73" y="290"/>
                    <a:pt x="74" y="288"/>
                    <a:pt x="74" y="287"/>
                  </a:cubicBezTo>
                  <a:cubicBezTo>
                    <a:pt x="74" y="288"/>
                    <a:pt x="74" y="290"/>
                    <a:pt x="74" y="291"/>
                  </a:cubicBezTo>
                  <a:close/>
                  <a:moveTo>
                    <a:pt x="72" y="298"/>
                  </a:moveTo>
                  <a:cubicBezTo>
                    <a:pt x="72" y="300"/>
                    <a:pt x="71" y="301"/>
                    <a:pt x="71" y="303"/>
                  </a:cubicBezTo>
                  <a:cubicBezTo>
                    <a:pt x="70" y="303"/>
                    <a:pt x="70" y="303"/>
                    <a:pt x="70" y="303"/>
                  </a:cubicBezTo>
                  <a:cubicBezTo>
                    <a:pt x="70" y="301"/>
                    <a:pt x="71" y="299"/>
                    <a:pt x="71" y="297"/>
                  </a:cubicBezTo>
                  <a:cubicBezTo>
                    <a:pt x="71" y="298"/>
                    <a:pt x="72" y="298"/>
                    <a:pt x="72" y="298"/>
                  </a:cubicBezTo>
                  <a:close/>
                  <a:moveTo>
                    <a:pt x="69" y="309"/>
                  </a:moveTo>
                  <a:cubicBezTo>
                    <a:pt x="68" y="314"/>
                    <a:pt x="67" y="319"/>
                    <a:pt x="66" y="323"/>
                  </a:cubicBezTo>
                  <a:cubicBezTo>
                    <a:pt x="65" y="323"/>
                    <a:pt x="65" y="323"/>
                    <a:pt x="64" y="323"/>
                  </a:cubicBezTo>
                  <a:cubicBezTo>
                    <a:pt x="65" y="318"/>
                    <a:pt x="67" y="313"/>
                    <a:pt x="68" y="308"/>
                  </a:cubicBezTo>
                  <a:cubicBezTo>
                    <a:pt x="69" y="309"/>
                    <a:pt x="69" y="309"/>
                    <a:pt x="69" y="309"/>
                  </a:cubicBezTo>
                  <a:close/>
                  <a:moveTo>
                    <a:pt x="64" y="329"/>
                  </a:moveTo>
                  <a:cubicBezTo>
                    <a:pt x="62" y="337"/>
                    <a:pt x="60" y="344"/>
                    <a:pt x="58" y="352"/>
                  </a:cubicBezTo>
                  <a:cubicBezTo>
                    <a:pt x="57" y="355"/>
                    <a:pt x="57" y="358"/>
                    <a:pt x="56" y="361"/>
                  </a:cubicBezTo>
                  <a:cubicBezTo>
                    <a:pt x="56" y="361"/>
                    <a:pt x="56" y="361"/>
                    <a:pt x="55" y="361"/>
                  </a:cubicBezTo>
                  <a:cubicBezTo>
                    <a:pt x="55" y="361"/>
                    <a:pt x="55" y="361"/>
                    <a:pt x="55" y="361"/>
                  </a:cubicBezTo>
                  <a:cubicBezTo>
                    <a:pt x="57" y="350"/>
                    <a:pt x="60" y="339"/>
                    <a:pt x="63" y="328"/>
                  </a:cubicBezTo>
                  <a:cubicBezTo>
                    <a:pt x="63" y="328"/>
                    <a:pt x="64" y="329"/>
                    <a:pt x="64" y="329"/>
                  </a:cubicBezTo>
                  <a:close/>
                  <a:moveTo>
                    <a:pt x="55" y="363"/>
                  </a:moveTo>
                  <a:cubicBezTo>
                    <a:pt x="55" y="363"/>
                    <a:pt x="55" y="363"/>
                    <a:pt x="55" y="363"/>
                  </a:cubicBezTo>
                  <a:cubicBezTo>
                    <a:pt x="55" y="365"/>
                    <a:pt x="54" y="367"/>
                    <a:pt x="53" y="369"/>
                  </a:cubicBezTo>
                  <a:cubicBezTo>
                    <a:pt x="53" y="369"/>
                    <a:pt x="53" y="369"/>
                    <a:pt x="53" y="368"/>
                  </a:cubicBezTo>
                  <a:cubicBezTo>
                    <a:pt x="54" y="366"/>
                    <a:pt x="54" y="364"/>
                    <a:pt x="55" y="362"/>
                  </a:cubicBezTo>
                  <a:cubicBezTo>
                    <a:pt x="55" y="363"/>
                    <a:pt x="55" y="363"/>
                    <a:pt x="55" y="363"/>
                  </a:cubicBezTo>
                  <a:close/>
                  <a:moveTo>
                    <a:pt x="55" y="424"/>
                  </a:moveTo>
                  <a:cubicBezTo>
                    <a:pt x="55" y="424"/>
                    <a:pt x="56" y="423"/>
                    <a:pt x="56" y="423"/>
                  </a:cubicBezTo>
                  <a:cubicBezTo>
                    <a:pt x="57" y="423"/>
                    <a:pt x="57" y="423"/>
                    <a:pt x="57" y="423"/>
                  </a:cubicBezTo>
                  <a:cubicBezTo>
                    <a:pt x="57" y="425"/>
                    <a:pt x="57" y="428"/>
                    <a:pt x="57" y="430"/>
                  </a:cubicBezTo>
                  <a:cubicBezTo>
                    <a:pt x="56" y="430"/>
                    <a:pt x="56" y="430"/>
                    <a:pt x="55" y="429"/>
                  </a:cubicBezTo>
                  <a:cubicBezTo>
                    <a:pt x="55" y="427"/>
                    <a:pt x="55" y="426"/>
                    <a:pt x="55" y="424"/>
                  </a:cubicBezTo>
                  <a:close/>
                  <a:moveTo>
                    <a:pt x="59" y="423"/>
                  </a:moveTo>
                  <a:cubicBezTo>
                    <a:pt x="61" y="424"/>
                    <a:pt x="64" y="424"/>
                    <a:pt x="66" y="425"/>
                  </a:cubicBezTo>
                  <a:cubicBezTo>
                    <a:pt x="65" y="426"/>
                    <a:pt x="64" y="426"/>
                    <a:pt x="64" y="427"/>
                  </a:cubicBezTo>
                  <a:cubicBezTo>
                    <a:pt x="64" y="428"/>
                    <a:pt x="64" y="428"/>
                    <a:pt x="64" y="429"/>
                  </a:cubicBezTo>
                  <a:cubicBezTo>
                    <a:pt x="66" y="432"/>
                    <a:pt x="73" y="431"/>
                    <a:pt x="74" y="435"/>
                  </a:cubicBezTo>
                  <a:cubicBezTo>
                    <a:pt x="75" y="436"/>
                    <a:pt x="77" y="436"/>
                    <a:pt x="77" y="434"/>
                  </a:cubicBezTo>
                  <a:cubicBezTo>
                    <a:pt x="76" y="433"/>
                    <a:pt x="76" y="432"/>
                    <a:pt x="75" y="431"/>
                  </a:cubicBezTo>
                  <a:cubicBezTo>
                    <a:pt x="73" y="431"/>
                    <a:pt x="72" y="430"/>
                    <a:pt x="71" y="429"/>
                  </a:cubicBezTo>
                  <a:cubicBezTo>
                    <a:pt x="64" y="427"/>
                    <a:pt x="70" y="427"/>
                    <a:pt x="76" y="427"/>
                  </a:cubicBezTo>
                  <a:cubicBezTo>
                    <a:pt x="78" y="427"/>
                    <a:pt x="80" y="428"/>
                    <a:pt x="83" y="428"/>
                  </a:cubicBezTo>
                  <a:cubicBezTo>
                    <a:pt x="82" y="432"/>
                    <a:pt x="82" y="436"/>
                    <a:pt x="82" y="440"/>
                  </a:cubicBezTo>
                  <a:cubicBezTo>
                    <a:pt x="74" y="438"/>
                    <a:pt x="66" y="435"/>
                    <a:pt x="58" y="431"/>
                  </a:cubicBezTo>
                  <a:cubicBezTo>
                    <a:pt x="58" y="428"/>
                    <a:pt x="59" y="426"/>
                    <a:pt x="59" y="423"/>
                  </a:cubicBezTo>
                  <a:close/>
                  <a:moveTo>
                    <a:pt x="82" y="442"/>
                  </a:moveTo>
                  <a:cubicBezTo>
                    <a:pt x="82" y="442"/>
                    <a:pt x="82" y="442"/>
                    <a:pt x="82" y="442"/>
                  </a:cubicBezTo>
                  <a:cubicBezTo>
                    <a:pt x="81" y="442"/>
                    <a:pt x="81" y="442"/>
                    <a:pt x="81" y="442"/>
                  </a:cubicBezTo>
                  <a:cubicBezTo>
                    <a:pt x="74" y="441"/>
                    <a:pt x="67" y="439"/>
                    <a:pt x="61" y="438"/>
                  </a:cubicBezTo>
                  <a:cubicBezTo>
                    <a:pt x="60" y="438"/>
                    <a:pt x="59" y="438"/>
                    <a:pt x="58" y="438"/>
                  </a:cubicBezTo>
                  <a:cubicBezTo>
                    <a:pt x="58" y="436"/>
                    <a:pt x="58" y="435"/>
                    <a:pt x="58" y="433"/>
                  </a:cubicBezTo>
                  <a:cubicBezTo>
                    <a:pt x="66" y="437"/>
                    <a:pt x="73" y="440"/>
                    <a:pt x="82" y="442"/>
                  </a:cubicBezTo>
                  <a:close/>
                  <a:moveTo>
                    <a:pt x="63" y="440"/>
                  </a:moveTo>
                  <a:cubicBezTo>
                    <a:pt x="64" y="441"/>
                    <a:pt x="66" y="442"/>
                    <a:pt x="69" y="443"/>
                  </a:cubicBezTo>
                  <a:cubicBezTo>
                    <a:pt x="70" y="444"/>
                    <a:pt x="72" y="445"/>
                    <a:pt x="73" y="446"/>
                  </a:cubicBezTo>
                  <a:cubicBezTo>
                    <a:pt x="70" y="444"/>
                    <a:pt x="66" y="443"/>
                    <a:pt x="62" y="441"/>
                  </a:cubicBezTo>
                  <a:cubicBezTo>
                    <a:pt x="62" y="441"/>
                    <a:pt x="61" y="440"/>
                    <a:pt x="61" y="440"/>
                  </a:cubicBezTo>
                  <a:cubicBezTo>
                    <a:pt x="62" y="440"/>
                    <a:pt x="62" y="440"/>
                    <a:pt x="63" y="440"/>
                  </a:cubicBezTo>
                  <a:close/>
                  <a:moveTo>
                    <a:pt x="68" y="441"/>
                  </a:moveTo>
                  <a:cubicBezTo>
                    <a:pt x="73" y="442"/>
                    <a:pt x="77" y="443"/>
                    <a:pt x="82" y="444"/>
                  </a:cubicBezTo>
                  <a:cubicBezTo>
                    <a:pt x="81" y="446"/>
                    <a:pt x="82" y="448"/>
                    <a:pt x="81" y="451"/>
                  </a:cubicBezTo>
                  <a:cubicBezTo>
                    <a:pt x="81" y="450"/>
                    <a:pt x="80" y="450"/>
                    <a:pt x="79" y="449"/>
                  </a:cubicBezTo>
                  <a:cubicBezTo>
                    <a:pt x="75" y="446"/>
                    <a:pt x="72" y="443"/>
                    <a:pt x="68" y="441"/>
                  </a:cubicBezTo>
                  <a:close/>
                  <a:moveTo>
                    <a:pt x="87" y="453"/>
                  </a:moveTo>
                  <a:cubicBezTo>
                    <a:pt x="91" y="454"/>
                    <a:pt x="94" y="453"/>
                    <a:pt x="97" y="453"/>
                  </a:cubicBezTo>
                  <a:cubicBezTo>
                    <a:pt x="98" y="453"/>
                    <a:pt x="98" y="452"/>
                    <a:pt x="97" y="452"/>
                  </a:cubicBezTo>
                  <a:cubicBezTo>
                    <a:pt x="94" y="452"/>
                    <a:pt x="91" y="452"/>
                    <a:pt x="89" y="452"/>
                  </a:cubicBezTo>
                  <a:cubicBezTo>
                    <a:pt x="90" y="450"/>
                    <a:pt x="92" y="448"/>
                    <a:pt x="93" y="446"/>
                  </a:cubicBezTo>
                  <a:cubicBezTo>
                    <a:pt x="95" y="446"/>
                    <a:pt x="97" y="446"/>
                    <a:pt x="100" y="446"/>
                  </a:cubicBezTo>
                  <a:cubicBezTo>
                    <a:pt x="100" y="451"/>
                    <a:pt x="100" y="455"/>
                    <a:pt x="100" y="459"/>
                  </a:cubicBezTo>
                  <a:cubicBezTo>
                    <a:pt x="100" y="459"/>
                    <a:pt x="100" y="459"/>
                    <a:pt x="99" y="459"/>
                  </a:cubicBezTo>
                  <a:cubicBezTo>
                    <a:pt x="95" y="457"/>
                    <a:pt x="91" y="456"/>
                    <a:pt x="87" y="454"/>
                  </a:cubicBezTo>
                  <a:cubicBezTo>
                    <a:pt x="87" y="454"/>
                    <a:pt x="87" y="454"/>
                    <a:pt x="87" y="453"/>
                  </a:cubicBezTo>
                  <a:close/>
                  <a:moveTo>
                    <a:pt x="99" y="461"/>
                  </a:moveTo>
                  <a:cubicBezTo>
                    <a:pt x="99" y="461"/>
                    <a:pt x="100" y="461"/>
                    <a:pt x="100" y="461"/>
                  </a:cubicBezTo>
                  <a:cubicBezTo>
                    <a:pt x="100" y="461"/>
                    <a:pt x="100" y="462"/>
                    <a:pt x="100" y="463"/>
                  </a:cubicBezTo>
                  <a:cubicBezTo>
                    <a:pt x="100" y="463"/>
                    <a:pt x="100" y="463"/>
                    <a:pt x="99" y="463"/>
                  </a:cubicBezTo>
                  <a:cubicBezTo>
                    <a:pt x="96" y="461"/>
                    <a:pt x="92" y="460"/>
                    <a:pt x="89" y="458"/>
                  </a:cubicBezTo>
                  <a:cubicBezTo>
                    <a:pt x="92" y="459"/>
                    <a:pt x="96" y="460"/>
                    <a:pt x="99" y="461"/>
                  </a:cubicBezTo>
                  <a:close/>
                  <a:moveTo>
                    <a:pt x="106" y="457"/>
                  </a:moveTo>
                  <a:cubicBezTo>
                    <a:pt x="107" y="458"/>
                    <a:pt x="107" y="458"/>
                    <a:pt x="108" y="458"/>
                  </a:cubicBezTo>
                  <a:cubicBezTo>
                    <a:pt x="108" y="459"/>
                    <a:pt x="107" y="460"/>
                    <a:pt x="107" y="461"/>
                  </a:cubicBezTo>
                  <a:cubicBezTo>
                    <a:pt x="106" y="463"/>
                    <a:pt x="109" y="464"/>
                    <a:pt x="109" y="462"/>
                  </a:cubicBezTo>
                  <a:cubicBezTo>
                    <a:pt x="109" y="462"/>
                    <a:pt x="109" y="462"/>
                    <a:pt x="110" y="462"/>
                  </a:cubicBezTo>
                  <a:cubicBezTo>
                    <a:pt x="109" y="464"/>
                    <a:pt x="109" y="467"/>
                    <a:pt x="109" y="470"/>
                  </a:cubicBezTo>
                  <a:cubicBezTo>
                    <a:pt x="107" y="470"/>
                    <a:pt x="104" y="469"/>
                    <a:pt x="102" y="469"/>
                  </a:cubicBezTo>
                  <a:cubicBezTo>
                    <a:pt x="104" y="465"/>
                    <a:pt x="105" y="461"/>
                    <a:pt x="106" y="457"/>
                  </a:cubicBezTo>
                  <a:close/>
                  <a:moveTo>
                    <a:pt x="113" y="460"/>
                  </a:moveTo>
                  <a:cubicBezTo>
                    <a:pt x="116" y="461"/>
                    <a:pt x="119" y="462"/>
                    <a:pt x="122" y="463"/>
                  </a:cubicBezTo>
                  <a:cubicBezTo>
                    <a:pt x="121" y="466"/>
                    <a:pt x="121" y="470"/>
                    <a:pt x="120" y="473"/>
                  </a:cubicBezTo>
                  <a:cubicBezTo>
                    <a:pt x="117" y="473"/>
                    <a:pt x="115" y="472"/>
                    <a:pt x="112" y="471"/>
                  </a:cubicBezTo>
                  <a:cubicBezTo>
                    <a:pt x="113" y="468"/>
                    <a:pt x="113" y="464"/>
                    <a:pt x="113" y="460"/>
                  </a:cubicBezTo>
                  <a:close/>
                  <a:moveTo>
                    <a:pt x="119" y="477"/>
                  </a:moveTo>
                  <a:cubicBezTo>
                    <a:pt x="119" y="480"/>
                    <a:pt x="118" y="483"/>
                    <a:pt x="118" y="485"/>
                  </a:cubicBezTo>
                  <a:cubicBezTo>
                    <a:pt x="116" y="485"/>
                    <a:pt x="114" y="485"/>
                    <a:pt x="112" y="484"/>
                  </a:cubicBezTo>
                  <a:cubicBezTo>
                    <a:pt x="112" y="481"/>
                    <a:pt x="112" y="478"/>
                    <a:pt x="112" y="475"/>
                  </a:cubicBezTo>
                  <a:cubicBezTo>
                    <a:pt x="115" y="476"/>
                    <a:pt x="117" y="477"/>
                    <a:pt x="119" y="477"/>
                  </a:cubicBezTo>
                  <a:close/>
                  <a:moveTo>
                    <a:pt x="115" y="504"/>
                  </a:moveTo>
                  <a:cubicBezTo>
                    <a:pt x="115" y="504"/>
                    <a:pt x="115" y="504"/>
                    <a:pt x="115" y="504"/>
                  </a:cubicBezTo>
                  <a:cubicBezTo>
                    <a:pt x="113" y="504"/>
                    <a:pt x="112" y="504"/>
                    <a:pt x="110" y="504"/>
                  </a:cubicBezTo>
                  <a:cubicBezTo>
                    <a:pt x="110" y="504"/>
                    <a:pt x="110" y="504"/>
                    <a:pt x="110" y="503"/>
                  </a:cubicBezTo>
                  <a:cubicBezTo>
                    <a:pt x="112" y="504"/>
                    <a:pt x="113" y="504"/>
                    <a:pt x="115" y="504"/>
                  </a:cubicBezTo>
                  <a:close/>
                  <a:moveTo>
                    <a:pt x="153" y="507"/>
                  </a:moveTo>
                  <a:cubicBezTo>
                    <a:pt x="152" y="507"/>
                    <a:pt x="152" y="508"/>
                    <a:pt x="152" y="508"/>
                  </a:cubicBezTo>
                  <a:cubicBezTo>
                    <a:pt x="151" y="509"/>
                    <a:pt x="151" y="510"/>
                    <a:pt x="151" y="511"/>
                  </a:cubicBezTo>
                  <a:cubicBezTo>
                    <a:pt x="143" y="511"/>
                    <a:pt x="136" y="511"/>
                    <a:pt x="128" y="512"/>
                  </a:cubicBezTo>
                  <a:cubicBezTo>
                    <a:pt x="129" y="510"/>
                    <a:pt x="129" y="508"/>
                    <a:pt x="129" y="506"/>
                  </a:cubicBezTo>
                  <a:cubicBezTo>
                    <a:pt x="137" y="507"/>
                    <a:pt x="145" y="507"/>
                    <a:pt x="153" y="507"/>
                  </a:cubicBezTo>
                  <a:close/>
                  <a:moveTo>
                    <a:pt x="167" y="551"/>
                  </a:moveTo>
                  <a:cubicBezTo>
                    <a:pt x="168" y="547"/>
                    <a:pt x="168" y="543"/>
                    <a:pt x="168" y="539"/>
                  </a:cubicBezTo>
                  <a:cubicBezTo>
                    <a:pt x="170" y="539"/>
                    <a:pt x="172" y="539"/>
                    <a:pt x="174" y="540"/>
                  </a:cubicBezTo>
                  <a:cubicBezTo>
                    <a:pt x="174" y="540"/>
                    <a:pt x="174" y="540"/>
                    <a:pt x="174" y="540"/>
                  </a:cubicBezTo>
                  <a:cubicBezTo>
                    <a:pt x="173" y="541"/>
                    <a:pt x="175" y="542"/>
                    <a:pt x="176" y="542"/>
                  </a:cubicBezTo>
                  <a:cubicBezTo>
                    <a:pt x="177" y="541"/>
                    <a:pt x="178" y="541"/>
                    <a:pt x="179" y="541"/>
                  </a:cubicBezTo>
                  <a:cubicBezTo>
                    <a:pt x="175" y="544"/>
                    <a:pt x="171" y="547"/>
                    <a:pt x="169" y="551"/>
                  </a:cubicBezTo>
                  <a:cubicBezTo>
                    <a:pt x="168" y="551"/>
                    <a:pt x="168" y="551"/>
                    <a:pt x="167" y="551"/>
                  </a:cubicBezTo>
                  <a:close/>
                  <a:moveTo>
                    <a:pt x="154" y="554"/>
                  </a:moveTo>
                  <a:cubicBezTo>
                    <a:pt x="153" y="554"/>
                    <a:pt x="152" y="554"/>
                    <a:pt x="151" y="553"/>
                  </a:cubicBezTo>
                  <a:cubicBezTo>
                    <a:pt x="151" y="548"/>
                    <a:pt x="151" y="543"/>
                    <a:pt x="152" y="538"/>
                  </a:cubicBezTo>
                  <a:cubicBezTo>
                    <a:pt x="154" y="538"/>
                    <a:pt x="155" y="538"/>
                    <a:pt x="157" y="538"/>
                  </a:cubicBezTo>
                  <a:cubicBezTo>
                    <a:pt x="158" y="538"/>
                    <a:pt x="160" y="538"/>
                    <a:pt x="163" y="538"/>
                  </a:cubicBezTo>
                  <a:cubicBezTo>
                    <a:pt x="161" y="544"/>
                    <a:pt x="160" y="550"/>
                    <a:pt x="159" y="556"/>
                  </a:cubicBezTo>
                  <a:cubicBezTo>
                    <a:pt x="157" y="556"/>
                    <a:pt x="156" y="557"/>
                    <a:pt x="155" y="557"/>
                  </a:cubicBezTo>
                  <a:cubicBezTo>
                    <a:pt x="156" y="556"/>
                    <a:pt x="156" y="555"/>
                    <a:pt x="154" y="554"/>
                  </a:cubicBezTo>
                  <a:close/>
                  <a:moveTo>
                    <a:pt x="142" y="565"/>
                  </a:moveTo>
                  <a:cubicBezTo>
                    <a:pt x="142" y="565"/>
                    <a:pt x="141" y="565"/>
                    <a:pt x="141" y="565"/>
                  </a:cubicBezTo>
                  <a:cubicBezTo>
                    <a:pt x="141" y="564"/>
                    <a:pt x="141" y="564"/>
                    <a:pt x="142" y="563"/>
                  </a:cubicBezTo>
                  <a:cubicBezTo>
                    <a:pt x="142" y="564"/>
                    <a:pt x="142" y="564"/>
                    <a:pt x="142" y="565"/>
                  </a:cubicBezTo>
                  <a:close/>
                  <a:moveTo>
                    <a:pt x="140" y="574"/>
                  </a:moveTo>
                  <a:cubicBezTo>
                    <a:pt x="140" y="574"/>
                    <a:pt x="140" y="574"/>
                    <a:pt x="140" y="574"/>
                  </a:cubicBezTo>
                  <a:cubicBezTo>
                    <a:pt x="139" y="574"/>
                    <a:pt x="139" y="574"/>
                    <a:pt x="139" y="574"/>
                  </a:cubicBezTo>
                  <a:cubicBezTo>
                    <a:pt x="139" y="574"/>
                    <a:pt x="139" y="574"/>
                    <a:pt x="139" y="574"/>
                  </a:cubicBezTo>
                  <a:cubicBezTo>
                    <a:pt x="140" y="574"/>
                    <a:pt x="140" y="574"/>
                    <a:pt x="140" y="574"/>
                  </a:cubicBezTo>
                  <a:close/>
                  <a:moveTo>
                    <a:pt x="84" y="564"/>
                  </a:moveTo>
                  <a:cubicBezTo>
                    <a:pt x="84" y="564"/>
                    <a:pt x="84" y="564"/>
                    <a:pt x="85" y="564"/>
                  </a:cubicBezTo>
                  <a:cubicBezTo>
                    <a:pt x="84" y="565"/>
                    <a:pt x="84" y="566"/>
                    <a:pt x="84" y="567"/>
                  </a:cubicBezTo>
                  <a:cubicBezTo>
                    <a:pt x="84" y="566"/>
                    <a:pt x="84" y="565"/>
                    <a:pt x="84" y="564"/>
                  </a:cubicBezTo>
                  <a:close/>
                  <a:moveTo>
                    <a:pt x="84" y="558"/>
                  </a:moveTo>
                  <a:cubicBezTo>
                    <a:pt x="84" y="558"/>
                    <a:pt x="84" y="558"/>
                    <a:pt x="84" y="558"/>
                  </a:cubicBezTo>
                  <a:cubicBezTo>
                    <a:pt x="85" y="558"/>
                    <a:pt x="85" y="558"/>
                    <a:pt x="86" y="558"/>
                  </a:cubicBezTo>
                  <a:cubicBezTo>
                    <a:pt x="86" y="558"/>
                    <a:pt x="86" y="558"/>
                    <a:pt x="85" y="558"/>
                  </a:cubicBezTo>
                  <a:cubicBezTo>
                    <a:pt x="85" y="558"/>
                    <a:pt x="85" y="558"/>
                    <a:pt x="84" y="558"/>
                  </a:cubicBezTo>
                  <a:close/>
                  <a:moveTo>
                    <a:pt x="90" y="559"/>
                  </a:moveTo>
                  <a:cubicBezTo>
                    <a:pt x="93" y="559"/>
                    <a:pt x="97" y="560"/>
                    <a:pt x="100" y="561"/>
                  </a:cubicBezTo>
                  <a:cubicBezTo>
                    <a:pt x="100" y="561"/>
                    <a:pt x="100" y="561"/>
                    <a:pt x="100" y="562"/>
                  </a:cubicBezTo>
                  <a:cubicBezTo>
                    <a:pt x="100" y="563"/>
                    <a:pt x="100" y="564"/>
                    <a:pt x="100" y="565"/>
                  </a:cubicBezTo>
                  <a:cubicBezTo>
                    <a:pt x="96" y="563"/>
                    <a:pt x="93" y="561"/>
                    <a:pt x="89" y="560"/>
                  </a:cubicBezTo>
                  <a:cubicBezTo>
                    <a:pt x="90" y="559"/>
                    <a:pt x="90" y="559"/>
                    <a:pt x="90" y="559"/>
                  </a:cubicBezTo>
                  <a:close/>
                  <a:moveTo>
                    <a:pt x="106" y="508"/>
                  </a:moveTo>
                  <a:cubicBezTo>
                    <a:pt x="106" y="510"/>
                    <a:pt x="105" y="513"/>
                    <a:pt x="105" y="515"/>
                  </a:cubicBezTo>
                  <a:cubicBezTo>
                    <a:pt x="103" y="514"/>
                    <a:pt x="101" y="513"/>
                    <a:pt x="98" y="511"/>
                  </a:cubicBezTo>
                  <a:cubicBezTo>
                    <a:pt x="98" y="510"/>
                    <a:pt x="98" y="508"/>
                    <a:pt x="99" y="507"/>
                  </a:cubicBezTo>
                  <a:cubicBezTo>
                    <a:pt x="101" y="507"/>
                    <a:pt x="103" y="507"/>
                    <a:pt x="106" y="508"/>
                  </a:cubicBezTo>
                  <a:close/>
                  <a:moveTo>
                    <a:pt x="168" y="534"/>
                  </a:moveTo>
                  <a:cubicBezTo>
                    <a:pt x="168" y="532"/>
                    <a:pt x="165" y="532"/>
                    <a:pt x="164" y="534"/>
                  </a:cubicBezTo>
                  <a:cubicBezTo>
                    <a:pt x="160" y="534"/>
                    <a:pt x="156" y="534"/>
                    <a:pt x="152" y="534"/>
                  </a:cubicBezTo>
                  <a:cubicBezTo>
                    <a:pt x="152" y="534"/>
                    <a:pt x="152" y="533"/>
                    <a:pt x="152" y="533"/>
                  </a:cubicBezTo>
                  <a:cubicBezTo>
                    <a:pt x="154" y="533"/>
                    <a:pt x="156" y="532"/>
                    <a:pt x="158" y="532"/>
                  </a:cubicBezTo>
                  <a:cubicBezTo>
                    <a:pt x="165" y="530"/>
                    <a:pt x="172" y="528"/>
                    <a:pt x="179" y="526"/>
                  </a:cubicBezTo>
                  <a:cubicBezTo>
                    <a:pt x="177" y="528"/>
                    <a:pt x="176" y="531"/>
                    <a:pt x="175" y="534"/>
                  </a:cubicBezTo>
                  <a:cubicBezTo>
                    <a:pt x="172" y="534"/>
                    <a:pt x="170" y="534"/>
                    <a:pt x="168" y="534"/>
                  </a:cubicBezTo>
                  <a:close/>
                  <a:moveTo>
                    <a:pt x="139" y="551"/>
                  </a:moveTo>
                  <a:cubicBezTo>
                    <a:pt x="136" y="547"/>
                    <a:pt x="132" y="543"/>
                    <a:pt x="128" y="540"/>
                  </a:cubicBezTo>
                  <a:cubicBezTo>
                    <a:pt x="130" y="539"/>
                    <a:pt x="132" y="538"/>
                    <a:pt x="134" y="538"/>
                  </a:cubicBezTo>
                  <a:cubicBezTo>
                    <a:pt x="134" y="538"/>
                    <a:pt x="135" y="538"/>
                    <a:pt x="135" y="538"/>
                  </a:cubicBezTo>
                  <a:cubicBezTo>
                    <a:pt x="138" y="538"/>
                    <a:pt x="140" y="538"/>
                    <a:pt x="143" y="538"/>
                  </a:cubicBezTo>
                  <a:cubicBezTo>
                    <a:pt x="142" y="542"/>
                    <a:pt x="141" y="547"/>
                    <a:pt x="140" y="551"/>
                  </a:cubicBezTo>
                  <a:cubicBezTo>
                    <a:pt x="140" y="551"/>
                    <a:pt x="140" y="551"/>
                    <a:pt x="139" y="551"/>
                  </a:cubicBezTo>
                  <a:close/>
                  <a:moveTo>
                    <a:pt x="95" y="526"/>
                  </a:moveTo>
                  <a:cubicBezTo>
                    <a:pt x="95" y="527"/>
                    <a:pt x="95" y="529"/>
                    <a:pt x="95" y="530"/>
                  </a:cubicBezTo>
                  <a:cubicBezTo>
                    <a:pt x="95" y="530"/>
                    <a:pt x="95" y="530"/>
                    <a:pt x="95" y="530"/>
                  </a:cubicBezTo>
                  <a:cubicBezTo>
                    <a:pt x="95" y="528"/>
                    <a:pt x="95" y="527"/>
                    <a:pt x="95" y="526"/>
                  </a:cubicBezTo>
                  <a:close/>
                  <a:moveTo>
                    <a:pt x="98" y="527"/>
                  </a:moveTo>
                  <a:cubicBezTo>
                    <a:pt x="100" y="528"/>
                    <a:pt x="102" y="529"/>
                    <a:pt x="104" y="530"/>
                  </a:cubicBezTo>
                  <a:cubicBezTo>
                    <a:pt x="104" y="531"/>
                    <a:pt x="104" y="531"/>
                    <a:pt x="104" y="532"/>
                  </a:cubicBezTo>
                  <a:cubicBezTo>
                    <a:pt x="102" y="531"/>
                    <a:pt x="100" y="531"/>
                    <a:pt x="98" y="531"/>
                  </a:cubicBezTo>
                  <a:cubicBezTo>
                    <a:pt x="98" y="529"/>
                    <a:pt x="98" y="528"/>
                    <a:pt x="98" y="527"/>
                  </a:cubicBezTo>
                  <a:close/>
                  <a:moveTo>
                    <a:pt x="122" y="528"/>
                  </a:moveTo>
                  <a:cubicBezTo>
                    <a:pt x="122" y="529"/>
                    <a:pt x="122" y="529"/>
                    <a:pt x="122" y="530"/>
                  </a:cubicBezTo>
                  <a:cubicBezTo>
                    <a:pt x="121" y="530"/>
                    <a:pt x="120" y="530"/>
                    <a:pt x="119" y="530"/>
                  </a:cubicBezTo>
                  <a:cubicBezTo>
                    <a:pt x="120" y="529"/>
                    <a:pt x="120" y="528"/>
                    <a:pt x="120" y="527"/>
                  </a:cubicBezTo>
                  <a:cubicBezTo>
                    <a:pt x="121" y="527"/>
                    <a:pt x="122" y="527"/>
                    <a:pt x="122" y="528"/>
                  </a:cubicBezTo>
                  <a:close/>
                  <a:moveTo>
                    <a:pt x="126" y="529"/>
                  </a:moveTo>
                  <a:cubicBezTo>
                    <a:pt x="126" y="529"/>
                    <a:pt x="127" y="530"/>
                    <a:pt x="128" y="530"/>
                  </a:cubicBezTo>
                  <a:cubicBezTo>
                    <a:pt x="128" y="530"/>
                    <a:pt x="129" y="530"/>
                    <a:pt x="130" y="531"/>
                  </a:cubicBezTo>
                  <a:cubicBezTo>
                    <a:pt x="128" y="531"/>
                    <a:pt x="127" y="531"/>
                    <a:pt x="125" y="531"/>
                  </a:cubicBezTo>
                  <a:cubicBezTo>
                    <a:pt x="125" y="530"/>
                    <a:pt x="125" y="530"/>
                    <a:pt x="126" y="529"/>
                  </a:cubicBezTo>
                  <a:close/>
                  <a:moveTo>
                    <a:pt x="118" y="538"/>
                  </a:moveTo>
                  <a:cubicBezTo>
                    <a:pt x="118" y="538"/>
                    <a:pt x="118" y="538"/>
                    <a:pt x="119" y="538"/>
                  </a:cubicBezTo>
                  <a:cubicBezTo>
                    <a:pt x="118" y="538"/>
                    <a:pt x="118" y="538"/>
                    <a:pt x="117" y="538"/>
                  </a:cubicBezTo>
                  <a:cubicBezTo>
                    <a:pt x="117" y="538"/>
                    <a:pt x="117" y="538"/>
                    <a:pt x="117" y="537"/>
                  </a:cubicBezTo>
                  <a:cubicBezTo>
                    <a:pt x="118" y="537"/>
                    <a:pt x="118" y="538"/>
                    <a:pt x="118" y="538"/>
                  </a:cubicBezTo>
                  <a:close/>
                  <a:moveTo>
                    <a:pt x="112" y="540"/>
                  </a:moveTo>
                  <a:cubicBezTo>
                    <a:pt x="111" y="539"/>
                    <a:pt x="111" y="539"/>
                    <a:pt x="111" y="539"/>
                  </a:cubicBezTo>
                  <a:cubicBezTo>
                    <a:pt x="111" y="539"/>
                    <a:pt x="111" y="538"/>
                    <a:pt x="111" y="537"/>
                  </a:cubicBezTo>
                  <a:cubicBezTo>
                    <a:pt x="112" y="537"/>
                    <a:pt x="113" y="537"/>
                    <a:pt x="114" y="537"/>
                  </a:cubicBezTo>
                  <a:cubicBezTo>
                    <a:pt x="114" y="538"/>
                    <a:pt x="113" y="539"/>
                    <a:pt x="113" y="539"/>
                  </a:cubicBezTo>
                  <a:cubicBezTo>
                    <a:pt x="113" y="539"/>
                    <a:pt x="112" y="539"/>
                    <a:pt x="112" y="540"/>
                  </a:cubicBezTo>
                  <a:close/>
                  <a:moveTo>
                    <a:pt x="109" y="533"/>
                  </a:moveTo>
                  <a:cubicBezTo>
                    <a:pt x="109" y="533"/>
                    <a:pt x="108" y="532"/>
                    <a:pt x="107" y="532"/>
                  </a:cubicBezTo>
                  <a:cubicBezTo>
                    <a:pt x="107" y="532"/>
                    <a:pt x="107" y="532"/>
                    <a:pt x="107" y="532"/>
                  </a:cubicBezTo>
                  <a:cubicBezTo>
                    <a:pt x="108" y="532"/>
                    <a:pt x="109" y="532"/>
                    <a:pt x="109" y="533"/>
                  </a:cubicBezTo>
                  <a:cubicBezTo>
                    <a:pt x="109" y="533"/>
                    <a:pt x="109" y="533"/>
                    <a:pt x="109" y="533"/>
                  </a:cubicBezTo>
                  <a:close/>
                  <a:moveTo>
                    <a:pt x="107" y="536"/>
                  </a:moveTo>
                  <a:cubicBezTo>
                    <a:pt x="108" y="536"/>
                    <a:pt x="108" y="536"/>
                    <a:pt x="109" y="536"/>
                  </a:cubicBezTo>
                  <a:cubicBezTo>
                    <a:pt x="109" y="537"/>
                    <a:pt x="109" y="537"/>
                    <a:pt x="108" y="538"/>
                  </a:cubicBezTo>
                  <a:cubicBezTo>
                    <a:pt x="108" y="538"/>
                    <a:pt x="107" y="537"/>
                    <a:pt x="107" y="537"/>
                  </a:cubicBezTo>
                  <a:cubicBezTo>
                    <a:pt x="107" y="537"/>
                    <a:pt x="107" y="537"/>
                    <a:pt x="107" y="536"/>
                  </a:cubicBezTo>
                  <a:close/>
                  <a:moveTo>
                    <a:pt x="116" y="529"/>
                  </a:moveTo>
                  <a:cubicBezTo>
                    <a:pt x="115" y="529"/>
                    <a:pt x="114" y="529"/>
                    <a:pt x="113" y="529"/>
                  </a:cubicBezTo>
                  <a:cubicBezTo>
                    <a:pt x="113" y="527"/>
                    <a:pt x="114" y="526"/>
                    <a:pt x="114" y="524"/>
                  </a:cubicBezTo>
                  <a:cubicBezTo>
                    <a:pt x="115" y="525"/>
                    <a:pt x="116" y="525"/>
                    <a:pt x="117" y="526"/>
                  </a:cubicBezTo>
                  <a:cubicBezTo>
                    <a:pt x="117" y="527"/>
                    <a:pt x="116" y="528"/>
                    <a:pt x="116" y="529"/>
                  </a:cubicBezTo>
                  <a:close/>
                  <a:moveTo>
                    <a:pt x="110" y="528"/>
                  </a:moveTo>
                  <a:cubicBezTo>
                    <a:pt x="110" y="527"/>
                    <a:pt x="109" y="527"/>
                    <a:pt x="108" y="526"/>
                  </a:cubicBezTo>
                  <a:cubicBezTo>
                    <a:pt x="108" y="525"/>
                    <a:pt x="108" y="524"/>
                    <a:pt x="108" y="523"/>
                  </a:cubicBezTo>
                  <a:cubicBezTo>
                    <a:pt x="109" y="523"/>
                    <a:pt x="110" y="523"/>
                    <a:pt x="111" y="524"/>
                  </a:cubicBezTo>
                  <a:cubicBezTo>
                    <a:pt x="111" y="525"/>
                    <a:pt x="111" y="526"/>
                    <a:pt x="110" y="528"/>
                  </a:cubicBezTo>
                  <a:close/>
                  <a:moveTo>
                    <a:pt x="104" y="525"/>
                  </a:moveTo>
                  <a:cubicBezTo>
                    <a:pt x="104" y="524"/>
                    <a:pt x="103" y="524"/>
                    <a:pt x="102" y="524"/>
                  </a:cubicBezTo>
                  <a:cubicBezTo>
                    <a:pt x="103" y="524"/>
                    <a:pt x="104" y="523"/>
                    <a:pt x="104" y="523"/>
                  </a:cubicBezTo>
                  <a:cubicBezTo>
                    <a:pt x="104" y="524"/>
                    <a:pt x="104" y="524"/>
                    <a:pt x="104" y="525"/>
                  </a:cubicBezTo>
                  <a:close/>
                  <a:moveTo>
                    <a:pt x="101" y="542"/>
                  </a:moveTo>
                  <a:cubicBezTo>
                    <a:pt x="100" y="542"/>
                    <a:pt x="100" y="542"/>
                    <a:pt x="99" y="542"/>
                  </a:cubicBezTo>
                  <a:cubicBezTo>
                    <a:pt x="99" y="542"/>
                    <a:pt x="99" y="542"/>
                    <a:pt x="99" y="542"/>
                  </a:cubicBezTo>
                  <a:cubicBezTo>
                    <a:pt x="99" y="542"/>
                    <a:pt x="99" y="542"/>
                    <a:pt x="99" y="541"/>
                  </a:cubicBezTo>
                  <a:cubicBezTo>
                    <a:pt x="100" y="542"/>
                    <a:pt x="100" y="542"/>
                    <a:pt x="101" y="542"/>
                  </a:cubicBezTo>
                  <a:close/>
                  <a:moveTo>
                    <a:pt x="101" y="552"/>
                  </a:moveTo>
                  <a:cubicBezTo>
                    <a:pt x="101" y="553"/>
                    <a:pt x="101" y="554"/>
                    <a:pt x="101" y="555"/>
                  </a:cubicBezTo>
                  <a:cubicBezTo>
                    <a:pt x="101" y="554"/>
                    <a:pt x="101" y="552"/>
                    <a:pt x="100" y="551"/>
                  </a:cubicBezTo>
                  <a:cubicBezTo>
                    <a:pt x="101" y="551"/>
                    <a:pt x="101" y="552"/>
                    <a:pt x="101" y="552"/>
                  </a:cubicBezTo>
                  <a:close/>
                  <a:moveTo>
                    <a:pt x="104" y="558"/>
                  </a:moveTo>
                  <a:cubicBezTo>
                    <a:pt x="105" y="556"/>
                    <a:pt x="105" y="555"/>
                    <a:pt x="105" y="553"/>
                  </a:cubicBezTo>
                  <a:cubicBezTo>
                    <a:pt x="105" y="553"/>
                    <a:pt x="105" y="553"/>
                    <a:pt x="106" y="553"/>
                  </a:cubicBezTo>
                  <a:cubicBezTo>
                    <a:pt x="105" y="555"/>
                    <a:pt x="105" y="556"/>
                    <a:pt x="105" y="558"/>
                  </a:cubicBezTo>
                  <a:cubicBezTo>
                    <a:pt x="104" y="558"/>
                    <a:pt x="104" y="558"/>
                    <a:pt x="104" y="558"/>
                  </a:cubicBezTo>
                  <a:close/>
                  <a:moveTo>
                    <a:pt x="109" y="549"/>
                  </a:moveTo>
                  <a:cubicBezTo>
                    <a:pt x="110" y="549"/>
                    <a:pt x="110" y="549"/>
                    <a:pt x="111" y="549"/>
                  </a:cubicBezTo>
                  <a:cubicBezTo>
                    <a:pt x="111" y="550"/>
                    <a:pt x="111" y="550"/>
                    <a:pt x="110" y="550"/>
                  </a:cubicBezTo>
                  <a:cubicBezTo>
                    <a:pt x="110" y="550"/>
                    <a:pt x="110" y="549"/>
                    <a:pt x="109" y="549"/>
                  </a:cubicBezTo>
                  <a:cubicBezTo>
                    <a:pt x="109" y="549"/>
                    <a:pt x="109" y="549"/>
                    <a:pt x="109" y="549"/>
                  </a:cubicBezTo>
                  <a:close/>
                  <a:moveTo>
                    <a:pt x="114" y="550"/>
                  </a:moveTo>
                  <a:cubicBezTo>
                    <a:pt x="116" y="551"/>
                    <a:pt x="118" y="551"/>
                    <a:pt x="121" y="551"/>
                  </a:cubicBezTo>
                  <a:cubicBezTo>
                    <a:pt x="121" y="552"/>
                    <a:pt x="121" y="553"/>
                    <a:pt x="121" y="554"/>
                  </a:cubicBezTo>
                  <a:cubicBezTo>
                    <a:pt x="119" y="553"/>
                    <a:pt x="117" y="552"/>
                    <a:pt x="115" y="552"/>
                  </a:cubicBezTo>
                  <a:cubicBezTo>
                    <a:pt x="115" y="551"/>
                    <a:pt x="114" y="551"/>
                    <a:pt x="114" y="551"/>
                  </a:cubicBezTo>
                  <a:cubicBezTo>
                    <a:pt x="114" y="551"/>
                    <a:pt x="114" y="550"/>
                    <a:pt x="114" y="550"/>
                  </a:cubicBezTo>
                  <a:close/>
                  <a:moveTo>
                    <a:pt x="117" y="542"/>
                  </a:moveTo>
                  <a:cubicBezTo>
                    <a:pt x="118" y="542"/>
                    <a:pt x="120" y="542"/>
                    <a:pt x="121" y="541"/>
                  </a:cubicBezTo>
                  <a:cubicBezTo>
                    <a:pt x="121" y="542"/>
                    <a:pt x="121" y="543"/>
                    <a:pt x="121" y="544"/>
                  </a:cubicBezTo>
                  <a:cubicBezTo>
                    <a:pt x="120" y="543"/>
                    <a:pt x="118" y="543"/>
                    <a:pt x="117" y="542"/>
                  </a:cubicBezTo>
                  <a:close/>
                  <a:moveTo>
                    <a:pt x="124" y="542"/>
                  </a:moveTo>
                  <a:cubicBezTo>
                    <a:pt x="127" y="544"/>
                    <a:pt x="129" y="546"/>
                    <a:pt x="131" y="548"/>
                  </a:cubicBezTo>
                  <a:cubicBezTo>
                    <a:pt x="128" y="547"/>
                    <a:pt x="126" y="546"/>
                    <a:pt x="124" y="545"/>
                  </a:cubicBezTo>
                  <a:cubicBezTo>
                    <a:pt x="124" y="544"/>
                    <a:pt x="124" y="543"/>
                    <a:pt x="124" y="542"/>
                  </a:cubicBezTo>
                  <a:close/>
                  <a:moveTo>
                    <a:pt x="140" y="525"/>
                  </a:moveTo>
                  <a:cubicBezTo>
                    <a:pt x="139" y="525"/>
                    <a:pt x="138" y="524"/>
                    <a:pt x="137" y="524"/>
                  </a:cubicBezTo>
                  <a:cubicBezTo>
                    <a:pt x="140" y="524"/>
                    <a:pt x="143" y="525"/>
                    <a:pt x="146" y="525"/>
                  </a:cubicBezTo>
                  <a:cubicBezTo>
                    <a:pt x="145" y="527"/>
                    <a:pt x="145" y="529"/>
                    <a:pt x="144" y="531"/>
                  </a:cubicBezTo>
                  <a:cubicBezTo>
                    <a:pt x="144" y="532"/>
                    <a:pt x="143" y="532"/>
                    <a:pt x="143" y="532"/>
                  </a:cubicBezTo>
                  <a:cubicBezTo>
                    <a:pt x="143" y="531"/>
                    <a:pt x="142" y="530"/>
                    <a:pt x="141" y="530"/>
                  </a:cubicBezTo>
                  <a:cubicBezTo>
                    <a:pt x="140" y="530"/>
                    <a:pt x="140" y="530"/>
                    <a:pt x="139" y="530"/>
                  </a:cubicBezTo>
                  <a:cubicBezTo>
                    <a:pt x="138" y="530"/>
                    <a:pt x="137" y="529"/>
                    <a:pt x="135" y="529"/>
                  </a:cubicBezTo>
                  <a:cubicBezTo>
                    <a:pt x="136" y="529"/>
                    <a:pt x="138" y="529"/>
                    <a:pt x="139" y="529"/>
                  </a:cubicBezTo>
                  <a:cubicBezTo>
                    <a:pt x="141" y="530"/>
                    <a:pt x="142" y="526"/>
                    <a:pt x="140" y="525"/>
                  </a:cubicBezTo>
                  <a:close/>
                  <a:moveTo>
                    <a:pt x="149" y="530"/>
                  </a:moveTo>
                  <a:cubicBezTo>
                    <a:pt x="149" y="530"/>
                    <a:pt x="148" y="530"/>
                    <a:pt x="148" y="530"/>
                  </a:cubicBezTo>
                  <a:cubicBezTo>
                    <a:pt x="149" y="529"/>
                    <a:pt x="149" y="528"/>
                    <a:pt x="149" y="526"/>
                  </a:cubicBezTo>
                  <a:cubicBezTo>
                    <a:pt x="149" y="528"/>
                    <a:pt x="149" y="529"/>
                    <a:pt x="149" y="530"/>
                  </a:cubicBezTo>
                  <a:close/>
                  <a:moveTo>
                    <a:pt x="148" y="533"/>
                  </a:moveTo>
                  <a:cubicBezTo>
                    <a:pt x="148" y="533"/>
                    <a:pt x="148" y="533"/>
                    <a:pt x="149" y="533"/>
                  </a:cubicBezTo>
                  <a:cubicBezTo>
                    <a:pt x="149" y="533"/>
                    <a:pt x="149" y="534"/>
                    <a:pt x="149" y="534"/>
                  </a:cubicBezTo>
                  <a:cubicBezTo>
                    <a:pt x="148" y="534"/>
                    <a:pt x="148" y="534"/>
                    <a:pt x="147" y="534"/>
                  </a:cubicBezTo>
                  <a:cubicBezTo>
                    <a:pt x="147" y="534"/>
                    <a:pt x="147" y="534"/>
                    <a:pt x="148" y="533"/>
                  </a:cubicBezTo>
                  <a:close/>
                  <a:moveTo>
                    <a:pt x="171" y="524"/>
                  </a:moveTo>
                  <a:cubicBezTo>
                    <a:pt x="165" y="526"/>
                    <a:pt x="159" y="527"/>
                    <a:pt x="153" y="529"/>
                  </a:cubicBezTo>
                  <a:cubicBezTo>
                    <a:pt x="153" y="528"/>
                    <a:pt x="153" y="526"/>
                    <a:pt x="153" y="524"/>
                  </a:cubicBezTo>
                  <a:cubicBezTo>
                    <a:pt x="154" y="524"/>
                    <a:pt x="155" y="524"/>
                    <a:pt x="155" y="524"/>
                  </a:cubicBezTo>
                  <a:cubicBezTo>
                    <a:pt x="158" y="524"/>
                    <a:pt x="161" y="524"/>
                    <a:pt x="165" y="524"/>
                  </a:cubicBezTo>
                  <a:cubicBezTo>
                    <a:pt x="172" y="524"/>
                    <a:pt x="188" y="519"/>
                    <a:pt x="171" y="524"/>
                  </a:cubicBezTo>
                  <a:close/>
                  <a:moveTo>
                    <a:pt x="157" y="520"/>
                  </a:moveTo>
                  <a:cubicBezTo>
                    <a:pt x="156" y="520"/>
                    <a:pt x="155" y="520"/>
                    <a:pt x="154" y="520"/>
                  </a:cubicBezTo>
                  <a:cubicBezTo>
                    <a:pt x="154" y="519"/>
                    <a:pt x="154" y="517"/>
                    <a:pt x="154" y="516"/>
                  </a:cubicBezTo>
                  <a:cubicBezTo>
                    <a:pt x="158" y="516"/>
                    <a:pt x="162" y="516"/>
                    <a:pt x="165" y="516"/>
                  </a:cubicBezTo>
                  <a:cubicBezTo>
                    <a:pt x="172" y="516"/>
                    <a:pt x="184" y="516"/>
                    <a:pt x="157" y="520"/>
                  </a:cubicBezTo>
                  <a:close/>
                  <a:moveTo>
                    <a:pt x="147" y="520"/>
                  </a:moveTo>
                  <a:cubicBezTo>
                    <a:pt x="141" y="520"/>
                    <a:pt x="135" y="519"/>
                    <a:pt x="129" y="518"/>
                  </a:cubicBezTo>
                  <a:cubicBezTo>
                    <a:pt x="129" y="518"/>
                    <a:pt x="128" y="518"/>
                    <a:pt x="127" y="518"/>
                  </a:cubicBezTo>
                  <a:cubicBezTo>
                    <a:pt x="127" y="517"/>
                    <a:pt x="127" y="516"/>
                    <a:pt x="128" y="516"/>
                  </a:cubicBezTo>
                  <a:cubicBezTo>
                    <a:pt x="132" y="515"/>
                    <a:pt x="136" y="515"/>
                    <a:pt x="139" y="515"/>
                  </a:cubicBezTo>
                  <a:cubicBezTo>
                    <a:pt x="142" y="515"/>
                    <a:pt x="146" y="515"/>
                    <a:pt x="149" y="515"/>
                  </a:cubicBezTo>
                  <a:cubicBezTo>
                    <a:pt x="149" y="517"/>
                    <a:pt x="148" y="518"/>
                    <a:pt x="147" y="520"/>
                  </a:cubicBezTo>
                  <a:close/>
                  <a:moveTo>
                    <a:pt x="124" y="517"/>
                  </a:moveTo>
                  <a:cubicBezTo>
                    <a:pt x="124" y="517"/>
                    <a:pt x="123" y="517"/>
                    <a:pt x="123" y="517"/>
                  </a:cubicBezTo>
                  <a:cubicBezTo>
                    <a:pt x="123" y="517"/>
                    <a:pt x="123" y="516"/>
                    <a:pt x="123" y="516"/>
                  </a:cubicBezTo>
                  <a:cubicBezTo>
                    <a:pt x="124" y="516"/>
                    <a:pt x="124" y="516"/>
                    <a:pt x="124" y="516"/>
                  </a:cubicBezTo>
                  <a:cubicBezTo>
                    <a:pt x="124" y="516"/>
                    <a:pt x="124" y="517"/>
                    <a:pt x="124" y="517"/>
                  </a:cubicBezTo>
                  <a:close/>
                  <a:moveTo>
                    <a:pt x="124" y="512"/>
                  </a:moveTo>
                  <a:cubicBezTo>
                    <a:pt x="125" y="511"/>
                    <a:pt x="125" y="510"/>
                    <a:pt x="125" y="509"/>
                  </a:cubicBezTo>
                  <a:cubicBezTo>
                    <a:pt x="125" y="509"/>
                    <a:pt x="125" y="509"/>
                    <a:pt x="125" y="509"/>
                  </a:cubicBezTo>
                  <a:cubicBezTo>
                    <a:pt x="125" y="510"/>
                    <a:pt x="125" y="511"/>
                    <a:pt x="125" y="512"/>
                  </a:cubicBezTo>
                  <a:cubicBezTo>
                    <a:pt x="125" y="512"/>
                    <a:pt x="125" y="512"/>
                    <a:pt x="124" y="512"/>
                  </a:cubicBezTo>
                  <a:close/>
                  <a:moveTo>
                    <a:pt x="120" y="509"/>
                  </a:moveTo>
                  <a:cubicBezTo>
                    <a:pt x="120" y="509"/>
                    <a:pt x="121" y="509"/>
                    <a:pt x="122" y="509"/>
                  </a:cubicBezTo>
                  <a:cubicBezTo>
                    <a:pt x="122" y="510"/>
                    <a:pt x="121" y="512"/>
                    <a:pt x="121" y="513"/>
                  </a:cubicBezTo>
                  <a:cubicBezTo>
                    <a:pt x="119" y="513"/>
                    <a:pt x="117" y="514"/>
                    <a:pt x="116" y="514"/>
                  </a:cubicBezTo>
                  <a:cubicBezTo>
                    <a:pt x="116" y="512"/>
                    <a:pt x="116" y="511"/>
                    <a:pt x="117" y="509"/>
                  </a:cubicBezTo>
                  <a:cubicBezTo>
                    <a:pt x="118" y="509"/>
                    <a:pt x="119" y="509"/>
                    <a:pt x="120" y="509"/>
                  </a:cubicBezTo>
                  <a:cubicBezTo>
                    <a:pt x="120" y="509"/>
                    <a:pt x="120" y="509"/>
                    <a:pt x="120" y="509"/>
                  </a:cubicBezTo>
                  <a:close/>
                  <a:moveTo>
                    <a:pt x="112" y="517"/>
                  </a:moveTo>
                  <a:cubicBezTo>
                    <a:pt x="111" y="517"/>
                    <a:pt x="110" y="517"/>
                    <a:pt x="109" y="517"/>
                  </a:cubicBezTo>
                  <a:cubicBezTo>
                    <a:pt x="109" y="514"/>
                    <a:pt x="109" y="511"/>
                    <a:pt x="110" y="508"/>
                  </a:cubicBezTo>
                  <a:cubicBezTo>
                    <a:pt x="111" y="508"/>
                    <a:pt x="112" y="509"/>
                    <a:pt x="114" y="509"/>
                  </a:cubicBezTo>
                  <a:cubicBezTo>
                    <a:pt x="113" y="511"/>
                    <a:pt x="113" y="514"/>
                    <a:pt x="112" y="517"/>
                  </a:cubicBezTo>
                  <a:close/>
                  <a:moveTo>
                    <a:pt x="94" y="508"/>
                  </a:moveTo>
                  <a:cubicBezTo>
                    <a:pt x="92" y="507"/>
                    <a:pt x="90" y="505"/>
                    <a:pt x="88" y="504"/>
                  </a:cubicBezTo>
                  <a:cubicBezTo>
                    <a:pt x="90" y="505"/>
                    <a:pt x="92" y="505"/>
                    <a:pt x="94" y="506"/>
                  </a:cubicBezTo>
                  <a:cubicBezTo>
                    <a:pt x="94" y="507"/>
                    <a:pt x="94" y="507"/>
                    <a:pt x="94" y="508"/>
                  </a:cubicBezTo>
                  <a:close/>
                  <a:moveTo>
                    <a:pt x="93" y="515"/>
                  </a:moveTo>
                  <a:cubicBezTo>
                    <a:pt x="93" y="516"/>
                    <a:pt x="93" y="517"/>
                    <a:pt x="93" y="518"/>
                  </a:cubicBezTo>
                  <a:cubicBezTo>
                    <a:pt x="91" y="519"/>
                    <a:pt x="89" y="519"/>
                    <a:pt x="88" y="520"/>
                  </a:cubicBezTo>
                  <a:cubicBezTo>
                    <a:pt x="85" y="520"/>
                    <a:pt x="86" y="523"/>
                    <a:pt x="88" y="524"/>
                  </a:cubicBezTo>
                  <a:cubicBezTo>
                    <a:pt x="90" y="524"/>
                    <a:pt x="91" y="524"/>
                    <a:pt x="92" y="524"/>
                  </a:cubicBezTo>
                  <a:cubicBezTo>
                    <a:pt x="92" y="526"/>
                    <a:pt x="92" y="527"/>
                    <a:pt x="92" y="529"/>
                  </a:cubicBezTo>
                  <a:cubicBezTo>
                    <a:pt x="92" y="529"/>
                    <a:pt x="91" y="529"/>
                    <a:pt x="91" y="529"/>
                  </a:cubicBezTo>
                  <a:cubicBezTo>
                    <a:pt x="89" y="528"/>
                    <a:pt x="87" y="527"/>
                    <a:pt x="85" y="526"/>
                  </a:cubicBezTo>
                  <a:cubicBezTo>
                    <a:pt x="85" y="520"/>
                    <a:pt x="85" y="515"/>
                    <a:pt x="85" y="509"/>
                  </a:cubicBezTo>
                  <a:cubicBezTo>
                    <a:pt x="87" y="511"/>
                    <a:pt x="90" y="513"/>
                    <a:pt x="93" y="515"/>
                  </a:cubicBezTo>
                  <a:close/>
                  <a:moveTo>
                    <a:pt x="94" y="539"/>
                  </a:moveTo>
                  <a:cubicBezTo>
                    <a:pt x="95" y="539"/>
                    <a:pt x="95" y="539"/>
                    <a:pt x="96" y="540"/>
                  </a:cubicBezTo>
                  <a:cubicBezTo>
                    <a:pt x="96" y="540"/>
                    <a:pt x="96" y="541"/>
                    <a:pt x="96" y="541"/>
                  </a:cubicBezTo>
                  <a:cubicBezTo>
                    <a:pt x="95" y="541"/>
                    <a:pt x="94" y="541"/>
                    <a:pt x="94" y="541"/>
                  </a:cubicBezTo>
                  <a:cubicBezTo>
                    <a:pt x="94" y="540"/>
                    <a:pt x="94" y="540"/>
                    <a:pt x="94" y="539"/>
                  </a:cubicBezTo>
                  <a:cubicBezTo>
                    <a:pt x="94" y="539"/>
                    <a:pt x="94" y="539"/>
                    <a:pt x="94" y="539"/>
                  </a:cubicBezTo>
                  <a:close/>
                  <a:moveTo>
                    <a:pt x="92" y="549"/>
                  </a:moveTo>
                  <a:cubicBezTo>
                    <a:pt x="94" y="550"/>
                    <a:pt x="96" y="550"/>
                    <a:pt x="97" y="551"/>
                  </a:cubicBezTo>
                  <a:cubicBezTo>
                    <a:pt x="98" y="553"/>
                    <a:pt x="98" y="555"/>
                    <a:pt x="99" y="557"/>
                  </a:cubicBezTo>
                  <a:cubicBezTo>
                    <a:pt x="96" y="556"/>
                    <a:pt x="93" y="555"/>
                    <a:pt x="91" y="555"/>
                  </a:cubicBezTo>
                  <a:cubicBezTo>
                    <a:pt x="91" y="553"/>
                    <a:pt x="92" y="551"/>
                    <a:pt x="92" y="549"/>
                  </a:cubicBezTo>
                  <a:close/>
                  <a:moveTo>
                    <a:pt x="106" y="563"/>
                  </a:moveTo>
                  <a:cubicBezTo>
                    <a:pt x="107" y="563"/>
                    <a:pt x="107" y="563"/>
                    <a:pt x="108" y="563"/>
                  </a:cubicBezTo>
                  <a:cubicBezTo>
                    <a:pt x="107" y="565"/>
                    <a:pt x="107" y="565"/>
                    <a:pt x="106" y="565"/>
                  </a:cubicBezTo>
                  <a:cubicBezTo>
                    <a:pt x="106" y="564"/>
                    <a:pt x="106" y="564"/>
                    <a:pt x="106" y="563"/>
                  </a:cubicBezTo>
                  <a:close/>
                  <a:moveTo>
                    <a:pt x="107" y="559"/>
                  </a:moveTo>
                  <a:cubicBezTo>
                    <a:pt x="108" y="557"/>
                    <a:pt x="108" y="555"/>
                    <a:pt x="108" y="554"/>
                  </a:cubicBezTo>
                  <a:cubicBezTo>
                    <a:pt x="109" y="554"/>
                    <a:pt x="109" y="554"/>
                    <a:pt x="109" y="554"/>
                  </a:cubicBezTo>
                  <a:cubicBezTo>
                    <a:pt x="109" y="556"/>
                    <a:pt x="109" y="557"/>
                    <a:pt x="108" y="558"/>
                  </a:cubicBezTo>
                  <a:cubicBezTo>
                    <a:pt x="108" y="558"/>
                    <a:pt x="108" y="559"/>
                    <a:pt x="108" y="559"/>
                  </a:cubicBezTo>
                  <a:cubicBezTo>
                    <a:pt x="108" y="559"/>
                    <a:pt x="108" y="559"/>
                    <a:pt x="107" y="559"/>
                  </a:cubicBezTo>
                  <a:close/>
                  <a:moveTo>
                    <a:pt x="112" y="555"/>
                  </a:moveTo>
                  <a:cubicBezTo>
                    <a:pt x="115" y="557"/>
                    <a:pt x="118" y="558"/>
                    <a:pt x="121" y="559"/>
                  </a:cubicBezTo>
                  <a:cubicBezTo>
                    <a:pt x="121" y="560"/>
                    <a:pt x="121" y="562"/>
                    <a:pt x="121" y="563"/>
                  </a:cubicBezTo>
                  <a:cubicBezTo>
                    <a:pt x="120" y="563"/>
                    <a:pt x="118" y="562"/>
                    <a:pt x="117" y="562"/>
                  </a:cubicBezTo>
                  <a:cubicBezTo>
                    <a:pt x="115" y="561"/>
                    <a:pt x="113" y="561"/>
                    <a:pt x="111" y="560"/>
                  </a:cubicBezTo>
                  <a:cubicBezTo>
                    <a:pt x="112" y="559"/>
                    <a:pt x="112" y="557"/>
                    <a:pt x="112" y="555"/>
                  </a:cubicBezTo>
                  <a:close/>
                  <a:moveTo>
                    <a:pt x="124" y="561"/>
                  </a:moveTo>
                  <a:cubicBezTo>
                    <a:pt x="125" y="561"/>
                    <a:pt x="127" y="563"/>
                    <a:pt x="130" y="566"/>
                  </a:cubicBezTo>
                  <a:cubicBezTo>
                    <a:pt x="128" y="565"/>
                    <a:pt x="126" y="565"/>
                    <a:pt x="124" y="564"/>
                  </a:cubicBezTo>
                  <a:cubicBezTo>
                    <a:pt x="124" y="563"/>
                    <a:pt x="124" y="562"/>
                    <a:pt x="124" y="561"/>
                  </a:cubicBezTo>
                  <a:close/>
                  <a:moveTo>
                    <a:pt x="124" y="556"/>
                  </a:moveTo>
                  <a:cubicBezTo>
                    <a:pt x="124" y="555"/>
                    <a:pt x="124" y="553"/>
                    <a:pt x="124" y="552"/>
                  </a:cubicBezTo>
                  <a:cubicBezTo>
                    <a:pt x="125" y="552"/>
                    <a:pt x="126" y="552"/>
                    <a:pt x="126" y="553"/>
                  </a:cubicBezTo>
                  <a:cubicBezTo>
                    <a:pt x="131" y="554"/>
                    <a:pt x="135" y="556"/>
                    <a:pt x="139" y="557"/>
                  </a:cubicBezTo>
                  <a:cubicBezTo>
                    <a:pt x="139" y="557"/>
                    <a:pt x="139" y="557"/>
                    <a:pt x="139" y="558"/>
                  </a:cubicBezTo>
                  <a:cubicBezTo>
                    <a:pt x="138" y="560"/>
                    <a:pt x="138" y="563"/>
                    <a:pt x="137" y="565"/>
                  </a:cubicBezTo>
                  <a:cubicBezTo>
                    <a:pt x="133" y="562"/>
                    <a:pt x="129" y="559"/>
                    <a:pt x="124" y="556"/>
                  </a:cubicBezTo>
                  <a:close/>
                  <a:moveTo>
                    <a:pt x="146" y="538"/>
                  </a:moveTo>
                  <a:cubicBezTo>
                    <a:pt x="147" y="538"/>
                    <a:pt x="148" y="538"/>
                    <a:pt x="148" y="538"/>
                  </a:cubicBezTo>
                  <a:cubicBezTo>
                    <a:pt x="148" y="541"/>
                    <a:pt x="148" y="544"/>
                    <a:pt x="147" y="548"/>
                  </a:cubicBezTo>
                  <a:cubicBezTo>
                    <a:pt x="147" y="549"/>
                    <a:pt x="147" y="551"/>
                    <a:pt x="147" y="553"/>
                  </a:cubicBezTo>
                  <a:cubicBezTo>
                    <a:pt x="146" y="552"/>
                    <a:pt x="145" y="552"/>
                    <a:pt x="144" y="552"/>
                  </a:cubicBezTo>
                  <a:cubicBezTo>
                    <a:pt x="145" y="547"/>
                    <a:pt x="146" y="543"/>
                    <a:pt x="146" y="538"/>
                  </a:cubicBezTo>
                  <a:close/>
                  <a:moveTo>
                    <a:pt x="166" y="541"/>
                  </a:moveTo>
                  <a:cubicBezTo>
                    <a:pt x="165" y="545"/>
                    <a:pt x="164" y="549"/>
                    <a:pt x="164" y="553"/>
                  </a:cubicBezTo>
                  <a:cubicBezTo>
                    <a:pt x="163" y="553"/>
                    <a:pt x="163" y="553"/>
                    <a:pt x="163" y="554"/>
                  </a:cubicBezTo>
                  <a:cubicBezTo>
                    <a:pt x="164" y="549"/>
                    <a:pt x="165" y="545"/>
                    <a:pt x="166" y="541"/>
                  </a:cubicBezTo>
                  <a:close/>
                  <a:moveTo>
                    <a:pt x="179" y="534"/>
                  </a:moveTo>
                  <a:cubicBezTo>
                    <a:pt x="179" y="533"/>
                    <a:pt x="180" y="532"/>
                    <a:pt x="181" y="531"/>
                  </a:cubicBezTo>
                  <a:cubicBezTo>
                    <a:pt x="181" y="532"/>
                    <a:pt x="181" y="533"/>
                    <a:pt x="181" y="535"/>
                  </a:cubicBezTo>
                  <a:cubicBezTo>
                    <a:pt x="180" y="534"/>
                    <a:pt x="179" y="534"/>
                    <a:pt x="179" y="534"/>
                  </a:cubicBezTo>
                  <a:close/>
                  <a:moveTo>
                    <a:pt x="187" y="517"/>
                  </a:moveTo>
                  <a:cubicBezTo>
                    <a:pt x="187" y="516"/>
                    <a:pt x="188" y="515"/>
                    <a:pt x="188" y="514"/>
                  </a:cubicBezTo>
                  <a:cubicBezTo>
                    <a:pt x="188" y="514"/>
                    <a:pt x="188" y="514"/>
                    <a:pt x="189" y="514"/>
                  </a:cubicBezTo>
                  <a:cubicBezTo>
                    <a:pt x="189" y="514"/>
                    <a:pt x="190" y="514"/>
                    <a:pt x="190" y="513"/>
                  </a:cubicBezTo>
                  <a:cubicBezTo>
                    <a:pt x="189" y="515"/>
                    <a:pt x="188" y="516"/>
                    <a:pt x="187" y="517"/>
                  </a:cubicBezTo>
                  <a:close/>
                  <a:moveTo>
                    <a:pt x="189" y="510"/>
                  </a:moveTo>
                  <a:cubicBezTo>
                    <a:pt x="189" y="507"/>
                    <a:pt x="190" y="505"/>
                    <a:pt x="191" y="503"/>
                  </a:cubicBezTo>
                  <a:cubicBezTo>
                    <a:pt x="192" y="503"/>
                    <a:pt x="193" y="503"/>
                    <a:pt x="194" y="503"/>
                  </a:cubicBezTo>
                  <a:cubicBezTo>
                    <a:pt x="194" y="503"/>
                    <a:pt x="194" y="504"/>
                    <a:pt x="194" y="505"/>
                  </a:cubicBezTo>
                  <a:cubicBezTo>
                    <a:pt x="192" y="506"/>
                    <a:pt x="191" y="508"/>
                    <a:pt x="189" y="510"/>
                  </a:cubicBezTo>
                  <a:close/>
                  <a:moveTo>
                    <a:pt x="178" y="505"/>
                  </a:moveTo>
                  <a:cubicBezTo>
                    <a:pt x="179" y="505"/>
                    <a:pt x="179" y="505"/>
                    <a:pt x="179" y="505"/>
                  </a:cubicBezTo>
                  <a:cubicBezTo>
                    <a:pt x="182" y="505"/>
                    <a:pt x="184" y="504"/>
                    <a:pt x="187" y="504"/>
                  </a:cubicBezTo>
                  <a:cubicBezTo>
                    <a:pt x="185" y="509"/>
                    <a:pt x="184" y="514"/>
                    <a:pt x="183" y="520"/>
                  </a:cubicBezTo>
                  <a:cubicBezTo>
                    <a:pt x="179" y="520"/>
                    <a:pt x="175" y="520"/>
                    <a:pt x="171" y="520"/>
                  </a:cubicBezTo>
                  <a:cubicBezTo>
                    <a:pt x="174" y="519"/>
                    <a:pt x="176" y="518"/>
                    <a:pt x="178" y="516"/>
                  </a:cubicBezTo>
                  <a:cubicBezTo>
                    <a:pt x="180" y="515"/>
                    <a:pt x="179" y="512"/>
                    <a:pt x="177" y="512"/>
                  </a:cubicBezTo>
                  <a:cubicBezTo>
                    <a:pt x="170" y="512"/>
                    <a:pt x="162" y="512"/>
                    <a:pt x="155" y="511"/>
                  </a:cubicBezTo>
                  <a:cubicBezTo>
                    <a:pt x="155" y="511"/>
                    <a:pt x="155" y="510"/>
                    <a:pt x="155" y="509"/>
                  </a:cubicBezTo>
                  <a:cubicBezTo>
                    <a:pt x="155" y="508"/>
                    <a:pt x="155" y="507"/>
                    <a:pt x="154" y="507"/>
                  </a:cubicBezTo>
                  <a:cubicBezTo>
                    <a:pt x="162" y="507"/>
                    <a:pt x="170" y="506"/>
                    <a:pt x="178" y="505"/>
                  </a:cubicBezTo>
                  <a:close/>
                  <a:moveTo>
                    <a:pt x="106" y="503"/>
                  </a:moveTo>
                  <a:cubicBezTo>
                    <a:pt x="104" y="503"/>
                    <a:pt x="101" y="502"/>
                    <a:pt x="99" y="502"/>
                  </a:cubicBezTo>
                  <a:cubicBezTo>
                    <a:pt x="99" y="501"/>
                    <a:pt x="99" y="501"/>
                    <a:pt x="99" y="501"/>
                  </a:cubicBezTo>
                  <a:cubicBezTo>
                    <a:pt x="101" y="502"/>
                    <a:pt x="104" y="502"/>
                    <a:pt x="106" y="503"/>
                  </a:cubicBezTo>
                  <a:cubicBezTo>
                    <a:pt x="106" y="503"/>
                    <a:pt x="106" y="503"/>
                    <a:pt x="106" y="503"/>
                  </a:cubicBezTo>
                  <a:close/>
                  <a:moveTo>
                    <a:pt x="95" y="501"/>
                  </a:moveTo>
                  <a:cubicBezTo>
                    <a:pt x="93" y="500"/>
                    <a:pt x="91" y="499"/>
                    <a:pt x="89" y="498"/>
                  </a:cubicBezTo>
                  <a:cubicBezTo>
                    <a:pt x="91" y="499"/>
                    <a:pt x="93" y="500"/>
                    <a:pt x="95" y="500"/>
                  </a:cubicBezTo>
                  <a:cubicBezTo>
                    <a:pt x="95" y="500"/>
                    <a:pt x="95" y="500"/>
                    <a:pt x="95" y="501"/>
                  </a:cubicBezTo>
                  <a:close/>
                  <a:moveTo>
                    <a:pt x="82" y="507"/>
                  </a:moveTo>
                  <a:cubicBezTo>
                    <a:pt x="82" y="513"/>
                    <a:pt x="82" y="518"/>
                    <a:pt x="82" y="524"/>
                  </a:cubicBezTo>
                  <a:cubicBezTo>
                    <a:pt x="81" y="524"/>
                    <a:pt x="80" y="523"/>
                    <a:pt x="78" y="523"/>
                  </a:cubicBezTo>
                  <a:cubicBezTo>
                    <a:pt x="79" y="517"/>
                    <a:pt x="80" y="511"/>
                    <a:pt x="81" y="506"/>
                  </a:cubicBezTo>
                  <a:cubicBezTo>
                    <a:pt x="81" y="506"/>
                    <a:pt x="81" y="506"/>
                    <a:pt x="82" y="507"/>
                  </a:cubicBezTo>
                  <a:close/>
                  <a:moveTo>
                    <a:pt x="91" y="537"/>
                  </a:moveTo>
                  <a:cubicBezTo>
                    <a:pt x="91" y="538"/>
                    <a:pt x="90" y="539"/>
                    <a:pt x="90" y="539"/>
                  </a:cubicBezTo>
                  <a:cubicBezTo>
                    <a:pt x="88" y="539"/>
                    <a:pt x="86" y="538"/>
                    <a:pt x="85" y="537"/>
                  </a:cubicBezTo>
                  <a:cubicBezTo>
                    <a:pt x="85" y="536"/>
                    <a:pt x="85" y="535"/>
                    <a:pt x="85" y="533"/>
                  </a:cubicBezTo>
                  <a:cubicBezTo>
                    <a:pt x="87" y="534"/>
                    <a:pt x="89" y="536"/>
                    <a:pt x="91" y="537"/>
                  </a:cubicBezTo>
                  <a:close/>
                  <a:moveTo>
                    <a:pt x="89" y="543"/>
                  </a:moveTo>
                  <a:cubicBezTo>
                    <a:pt x="88" y="547"/>
                    <a:pt x="87" y="551"/>
                    <a:pt x="86" y="555"/>
                  </a:cubicBezTo>
                  <a:cubicBezTo>
                    <a:pt x="86" y="554"/>
                    <a:pt x="85" y="554"/>
                    <a:pt x="84" y="554"/>
                  </a:cubicBezTo>
                  <a:cubicBezTo>
                    <a:pt x="84" y="550"/>
                    <a:pt x="85" y="546"/>
                    <a:pt x="85" y="542"/>
                  </a:cubicBezTo>
                  <a:cubicBezTo>
                    <a:pt x="86" y="542"/>
                    <a:pt x="88" y="543"/>
                    <a:pt x="89" y="543"/>
                  </a:cubicBezTo>
                  <a:close/>
                  <a:moveTo>
                    <a:pt x="110" y="564"/>
                  </a:moveTo>
                  <a:cubicBezTo>
                    <a:pt x="110" y="564"/>
                    <a:pt x="110" y="564"/>
                    <a:pt x="110" y="564"/>
                  </a:cubicBezTo>
                  <a:cubicBezTo>
                    <a:pt x="114" y="565"/>
                    <a:pt x="118" y="566"/>
                    <a:pt x="121" y="567"/>
                  </a:cubicBezTo>
                  <a:cubicBezTo>
                    <a:pt x="122" y="568"/>
                    <a:pt x="122" y="569"/>
                    <a:pt x="122" y="570"/>
                  </a:cubicBezTo>
                  <a:cubicBezTo>
                    <a:pt x="118" y="570"/>
                    <a:pt x="113" y="569"/>
                    <a:pt x="109" y="568"/>
                  </a:cubicBezTo>
                  <a:cubicBezTo>
                    <a:pt x="110" y="567"/>
                    <a:pt x="110" y="565"/>
                    <a:pt x="110" y="564"/>
                  </a:cubicBezTo>
                  <a:close/>
                  <a:moveTo>
                    <a:pt x="125" y="568"/>
                  </a:moveTo>
                  <a:cubicBezTo>
                    <a:pt x="128" y="569"/>
                    <a:pt x="132" y="570"/>
                    <a:pt x="136" y="571"/>
                  </a:cubicBezTo>
                  <a:cubicBezTo>
                    <a:pt x="136" y="571"/>
                    <a:pt x="136" y="571"/>
                    <a:pt x="136" y="571"/>
                  </a:cubicBezTo>
                  <a:cubicBezTo>
                    <a:pt x="136" y="572"/>
                    <a:pt x="136" y="572"/>
                    <a:pt x="136" y="573"/>
                  </a:cubicBezTo>
                  <a:cubicBezTo>
                    <a:pt x="132" y="573"/>
                    <a:pt x="129" y="572"/>
                    <a:pt x="125" y="571"/>
                  </a:cubicBezTo>
                  <a:cubicBezTo>
                    <a:pt x="125" y="570"/>
                    <a:pt x="125" y="569"/>
                    <a:pt x="125" y="568"/>
                  </a:cubicBezTo>
                  <a:close/>
                  <a:moveTo>
                    <a:pt x="157" y="560"/>
                  </a:moveTo>
                  <a:cubicBezTo>
                    <a:pt x="157" y="560"/>
                    <a:pt x="157" y="560"/>
                    <a:pt x="158" y="559"/>
                  </a:cubicBezTo>
                  <a:cubicBezTo>
                    <a:pt x="158" y="560"/>
                    <a:pt x="158" y="560"/>
                    <a:pt x="158" y="560"/>
                  </a:cubicBezTo>
                  <a:cubicBezTo>
                    <a:pt x="157" y="560"/>
                    <a:pt x="157" y="560"/>
                    <a:pt x="157" y="560"/>
                  </a:cubicBezTo>
                  <a:close/>
                  <a:moveTo>
                    <a:pt x="162" y="557"/>
                  </a:moveTo>
                  <a:cubicBezTo>
                    <a:pt x="162" y="557"/>
                    <a:pt x="163" y="557"/>
                    <a:pt x="163" y="557"/>
                  </a:cubicBezTo>
                  <a:cubicBezTo>
                    <a:pt x="163" y="557"/>
                    <a:pt x="163" y="558"/>
                    <a:pt x="163" y="559"/>
                  </a:cubicBezTo>
                  <a:cubicBezTo>
                    <a:pt x="163" y="560"/>
                    <a:pt x="162" y="561"/>
                    <a:pt x="162" y="562"/>
                  </a:cubicBezTo>
                  <a:cubicBezTo>
                    <a:pt x="162" y="562"/>
                    <a:pt x="161" y="562"/>
                    <a:pt x="161" y="562"/>
                  </a:cubicBezTo>
                  <a:cubicBezTo>
                    <a:pt x="161" y="560"/>
                    <a:pt x="162" y="559"/>
                    <a:pt x="162" y="557"/>
                  </a:cubicBezTo>
                  <a:close/>
                  <a:moveTo>
                    <a:pt x="176" y="570"/>
                  </a:moveTo>
                  <a:cubicBezTo>
                    <a:pt x="176" y="572"/>
                    <a:pt x="176" y="573"/>
                    <a:pt x="176" y="575"/>
                  </a:cubicBezTo>
                  <a:cubicBezTo>
                    <a:pt x="175" y="576"/>
                    <a:pt x="174" y="576"/>
                    <a:pt x="172" y="577"/>
                  </a:cubicBezTo>
                  <a:cubicBezTo>
                    <a:pt x="171" y="578"/>
                    <a:pt x="169" y="579"/>
                    <a:pt x="168" y="580"/>
                  </a:cubicBezTo>
                  <a:cubicBezTo>
                    <a:pt x="167" y="580"/>
                    <a:pt x="167" y="580"/>
                    <a:pt x="167" y="580"/>
                  </a:cubicBezTo>
                  <a:cubicBezTo>
                    <a:pt x="167" y="576"/>
                    <a:pt x="167" y="572"/>
                    <a:pt x="167" y="568"/>
                  </a:cubicBezTo>
                  <a:cubicBezTo>
                    <a:pt x="170" y="569"/>
                    <a:pt x="173" y="570"/>
                    <a:pt x="176" y="570"/>
                  </a:cubicBezTo>
                  <a:close/>
                  <a:moveTo>
                    <a:pt x="167" y="580"/>
                  </a:moveTo>
                  <a:cubicBezTo>
                    <a:pt x="167" y="581"/>
                    <a:pt x="167" y="581"/>
                    <a:pt x="167" y="581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7" y="581"/>
                    <a:pt x="167" y="581"/>
                    <a:pt x="167" y="580"/>
                  </a:cubicBezTo>
                  <a:close/>
                  <a:moveTo>
                    <a:pt x="165" y="588"/>
                  </a:moveTo>
                  <a:cubicBezTo>
                    <a:pt x="163" y="589"/>
                    <a:pt x="160" y="589"/>
                    <a:pt x="158" y="590"/>
                  </a:cubicBezTo>
                  <a:cubicBezTo>
                    <a:pt x="160" y="589"/>
                    <a:pt x="162" y="588"/>
                    <a:pt x="164" y="587"/>
                  </a:cubicBezTo>
                  <a:cubicBezTo>
                    <a:pt x="164" y="587"/>
                    <a:pt x="164" y="588"/>
                    <a:pt x="165" y="588"/>
                  </a:cubicBezTo>
                  <a:close/>
                  <a:moveTo>
                    <a:pt x="174" y="584"/>
                  </a:moveTo>
                  <a:cubicBezTo>
                    <a:pt x="173" y="583"/>
                    <a:pt x="172" y="583"/>
                    <a:pt x="172" y="583"/>
                  </a:cubicBezTo>
                  <a:cubicBezTo>
                    <a:pt x="173" y="582"/>
                    <a:pt x="174" y="581"/>
                    <a:pt x="175" y="581"/>
                  </a:cubicBezTo>
                  <a:cubicBezTo>
                    <a:pt x="175" y="581"/>
                    <a:pt x="174" y="582"/>
                    <a:pt x="174" y="584"/>
                  </a:cubicBezTo>
                  <a:close/>
                  <a:moveTo>
                    <a:pt x="188" y="565"/>
                  </a:moveTo>
                  <a:cubicBezTo>
                    <a:pt x="189" y="565"/>
                    <a:pt x="189" y="565"/>
                    <a:pt x="190" y="565"/>
                  </a:cubicBezTo>
                  <a:cubicBezTo>
                    <a:pt x="189" y="565"/>
                    <a:pt x="189" y="566"/>
                    <a:pt x="188" y="566"/>
                  </a:cubicBezTo>
                  <a:cubicBezTo>
                    <a:pt x="188" y="565"/>
                    <a:pt x="188" y="565"/>
                    <a:pt x="188" y="565"/>
                  </a:cubicBezTo>
                  <a:close/>
                  <a:moveTo>
                    <a:pt x="182" y="559"/>
                  </a:moveTo>
                  <a:cubicBezTo>
                    <a:pt x="182" y="559"/>
                    <a:pt x="182" y="558"/>
                    <a:pt x="182" y="558"/>
                  </a:cubicBezTo>
                  <a:cubicBezTo>
                    <a:pt x="182" y="558"/>
                    <a:pt x="182" y="558"/>
                    <a:pt x="182" y="558"/>
                  </a:cubicBezTo>
                  <a:cubicBezTo>
                    <a:pt x="182" y="558"/>
                    <a:pt x="182" y="559"/>
                    <a:pt x="182" y="559"/>
                  </a:cubicBezTo>
                  <a:close/>
                  <a:moveTo>
                    <a:pt x="178" y="561"/>
                  </a:moveTo>
                  <a:cubicBezTo>
                    <a:pt x="178" y="561"/>
                    <a:pt x="178" y="562"/>
                    <a:pt x="178" y="562"/>
                  </a:cubicBezTo>
                  <a:cubicBezTo>
                    <a:pt x="178" y="562"/>
                    <a:pt x="178" y="563"/>
                    <a:pt x="178" y="563"/>
                  </a:cubicBezTo>
                  <a:cubicBezTo>
                    <a:pt x="174" y="563"/>
                    <a:pt x="171" y="563"/>
                    <a:pt x="167" y="563"/>
                  </a:cubicBezTo>
                  <a:cubicBezTo>
                    <a:pt x="167" y="560"/>
                    <a:pt x="169" y="556"/>
                    <a:pt x="172" y="552"/>
                  </a:cubicBezTo>
                  <a:cubicBezTo>
                    <a:pt x="174" y="551"/>
                    <a:pt x="176" y="551"/>
                    <a:pt x="177" y="550"/>
                  </a:cubicBezTo>
                  <a:cubicBezTo>
                    <a:pt x="176" y="552"/>
                    <a:pt x="175" y="555"/>
                    <a:pt x="174" y="558"/>
                  </a:cubicBezTo>
                  <a:cubicBezTo>
                    <a:pt x="173" y="559"/>
                    <a:pt x="175" y="560"/>
                    <a:pt x="176" y="560"/>
                  </a:cubicBezTo>
                  <a:cubicBezTo>
                    <a:pt x="176" y="559"/>
                    <a:pt x="177" y="559"/>
                    <a:pt x="178" y="559"/>
                  </a:cubicBezTo>
                  <a:cubicBezTo>
                    <a:pt x="178" y="560"/>
                    <a:pt x="178" y="560"/>
                    <a:pt x="178" y="561"/>
                  </a:cubicBezTo>
                  <a:close/>
                  <a:moveTo>
                    <a:pt x="194" y="535"/>
                  </a:moveTo>
                  <a:cubicBezTo>
                    <a:pt x="193" y="535"/>
                    <a:pt x="192" y="535"/>
                    <a:pt x="192" y="535"/>
                  </a:cubicBezTo>
                  <a:cubicBezTo>
                    <a:pt x="192" y="534"/>
                    <a:pt x="193" y="534"/>
                    <a:pt x="194" y="533"/>
                  </a:cubicBezTo>
                  <a:cubicBezTo>
                    <a:pt x="194" y="534"/>
                    <a:pt x="194" y="534"/>
                    <a:pt x="194" y="535"/>
                  </a:cubicBezTo>
                  <a:close/>
                  <a:moveTo>
                    <a:pt x="187" y="535"/>
                  </a:moveTo>
                  <a:cubicBezTo>
                    <a:pt x="186" y="535"/>
                    <a:pt x="185" y="535"/>
                    <a:pt x="184" y="535"/>
                  </a:cubicBezTo>
                  <a:cubicBezTo>
                    <a:pt x="185" y="531"/>
                    <a:pt x="185" y="528"/>
                    <a:pt x="186" y="525"/>
                  </a:cubicBezTo>
                  <a:cubicBezTo>
                    <a:pt x="186" y="524"/>
                    <a:pt x="186" y="524"/>
                    <a:pt x="186" y="524"/>
                  </a:cubicBezTo>
                  <a:cubicBezTo>
                    <a:pt x="187" y="524"/>
                    <a:pt x="187" y="524"/>
                    <a:pt x="187" y="524"/>
                  </a:cubicBezTo>
                  <a:cubicBezTo>
                    <a:pt x="188" y="523"/>
                    <a:pt x="188" y="523"/>
                    <a:pt x="188" y="522"/>
                  </a:cubicBezTo>
                  <a:cubicBezTo>
                    <a:pt x="190" y="519"/>
                    <a:pt x="192" y="517"/>
                    <a:pt x="194" y="516"/>
                  </a:cubicBezTo>
                  <a:cubicBezTo>
                    <a:pt x="193" y="520"/>
                    <a:pt x="193" y="524"/>
                    <a:pt x="193" y="528"/>
                  </a:cubicBezTo>
                  <a:cubicBezTo>
                    <a:pt x="193" y="528"/>
                    <a:pt x="193" y="528"/>
                    <a:pt x="193" y="529"/>
                  </a:cubicBezTo>
                  <a:cubicBezTo>
                    <a:pt x="191" y="531"/>
                    <a:pt x="189" y="533"/>
                    <a:pt x="187" y="535"/>
                  </a:cubicBezTo>
                  <a:close/>
                  <a:moveTo>
                    <a:pt x="200" y="479"/>
                  </a:moveTo>
                  <a:cubicBezTo>
                    <a:pt x="200" y="479"/>
                    <a:pt x="200" y="480"/>
                    <a:pt x="200" y="480"/>
                  </a:cubicBezTo>
                  <a:cubicBezTo>
                    <a:pt x="199" y="480"/>
                    <a:pt x="198" y="480"/>
                    <a:pt x="197" y="481"/>
                  </a:cubicBezTo>
                  <a:cubicBezTo>
                    <a:pt x="196" y="483"/>
                    <a:pt x="195" y="485"/>
                    <a:pt x="194" y="487"/>
                  </a:cubicBezTo>
                  <a:cubicBezTo>
                    <a:pt x="176" y="490"/>
                    <a:pt x="158" y="490"/>
                    <a:pt x="140" y="488"/>
                  </a:cubicBezTo>
                  <a:cubicBezTo>
                    <a:pt x="138" y="488"/>
                    <a:pt x="136" y="488"/>
                    <a:pt x="133" y="487"/>
                  </a:cubicBezTo>
                  <a:cubicBezTo>
                    <a:pt x="134" y="485"/>
                    <a:pt x="131" y="485"/>
                    <a:pt x="130" y="487"/>
                  </a:cubicBezTo>
                  <a:cubicBezTo>
                    <a:pt x="130" y="487"/>
                    <a:pt x="130" y="487"/>
                    <a:pt x="130" y="487"/>
                  </a:cubicBezTo>
                  <a:cubicBezTo>
                    <a:pt x="127" y="487"/>
                    <a:pt x="124" y="486"/>
                    <a:pt x="121" y="486"/>
                  </a:cubicBezTo>
                  <a:cubicBezTo>
                    <a:pt x="121" y="483"/>
                    <a:pt x="122" y="480"/>
                    <a:pt x="122" y="477"/>
                  </a:cubicBezTo>
                  <a:cubicBezTo>
                    <a:pt x="127" y="478"/>
                    <a:pt x="131" y="479"/>
                    <a:pt x="136" y="479"/>
                  </a:cubicBezTo>
                  <a:cubicBezTo>
                    <a:pt x="153" y="489"/>
                    <a:pt x="178" y="489"/>
                    <a:pt x="196" y="483"/>
                  </a:cubicBezTo>
                  <a:cubicBezTo>
                    <a:pt x="197" y="482"/>
                    <a:pt x="197" y="481"/>
                    <a:pt x="195" y="481"/>
                  </a:cubicBezTo>
                  <a:cubicBezTo>
                    <a:pt x="192" y="481"/>
                    <a:pt x="189" y="481"/>
                    <a:pt x="186" y="480"/>
                  </a:cubicBezTo>
                  <a:cubicBezTo>
                    <a:pt x="191" y="474"/>
                    <a:pt x="194" y="466"/>
                    <a:pt x="195" y="458"/>
                  </a:cubicBezTo>
                  <a:cubicBezTo>
                    <a:pt x="196" y="459"/>
                    <a:pt x="196" y="460"/>
                    <a:pt x="197" y="460"/>
                  </a:cubicBezTo>
                  <a:cubicBezTo>
                    <a:pt x="196" y="463"/>
                    <a:pt x="194" y="465"/>
                    <a:pt x="193" y="468"/>
                  </a:cubicBezTo>
                  <a:cubicBezTo>
                    <a:pt x="192" y="470"/>
                    <a:pt x="194" y="473"/>
                    <a:pt x="197" y="471"/>
                  </a:cubicBezTo>
                  <a:cubicBezTo>
                    <a:pt x="198" y="470"/>
                    <a:pt x="199" y="470"/>
                    <a:pt x="200" y="469"/>
                  </a:cubicBezTo>
                  <a:cubicBezTo>
                    <a:pt x="201" y="470"/>
                    <a:pt x="201" y="472"/>
                    <a:pt x="201" y="473"/>
                  </a:cubicBezTo>
                  <a:cubicBezTo>
                    <a:pt x="202" y="474"/>
                    <a:pt x="204" y="474"/>
                    <a:pt x="204" y="473"/>
                  </a:cubicBezTo>
                  <a:cubicBezTo>
                    <a:pt x="204" y="471"/>
                    <a:pt x="204" y="468"/>
                    <a:pt x="204" y="466"/>
                  </a:cubicBezTo>
                  <a:cubicBezTo>
                    <a:pt x="207" y="464"/>
                    <a:pt x="210" y="461"/>
                    <a:pt x="214" y="458"/>
                  </a:cubicBezTo>
                  <a:cubicBezTo>
                    <a:pt x="209" y="465"/>
                    <a:pt x="205" y="472"/>
                    <a:pt x="200" y="479"/>
                  </a:cubicBezTo>
                  <a:close/>
                  <a:moveTo>
                    <a:pt x="218" y="413"/>
                  </a:moveTo>
                  <a:cubicBezTo>
                    <a:pt x="217" y="417"/>
                    <a:pt x="215" y="420"/>
                    <a:pt x="213" y="423"/>
                  </a:cubicBezTo>
                  <a:cubicBezTo>
                    <a:pt x="212" y="423"/>
                    <a:pt x="211" y="423"/>
                    <a:pt x="210" y="424"/>
                  </a:cubicBezTo>
                  <a:cubicBezTo>
                    <a:pt x="211" y="422"/>
                    <a:pt x="211" y="420"/>
                    <a:pt x="211" y="418"/>
                  </a:cubicBezTo>
                  <a:cubicBezTo>
                    <a:pt x="211" y="417"/>
                    <a:pt x="210" y="416"/>
                    <a:pt x="209" y="417"/>
                  </a:cubicBezTo>
                  <a:cubicBezTo>
                    <a:pt x="204" y="420"/>
                    <a:pt x="201" y="425"/>
                    <a:pt x="199" y="430"/>
                  </a:cubicBezTo>
                  <a:cubicBezTo>
                    <a:pt x="198" y="430"/>
                    <a:pt x="198" y="430"/>
                    <a:pt x="198" y="431"/>
                  </a:cubicBezTo>
                  <a:cubicBezTo>
                    <a:pt x="200" y="424"/>
                    <a:pt x="204" y="417"/>
                    <a:pt x="209" y="411"/>
                  </a:cubicBezTo>
                  <a:cubicBezTo>
                    <a:pt x="210" y="412"/>
                    <a:pt x="210" y="412"/>
                    <a:pt x="211" y="411"/>
                  </a:cubicBezTo>
                  <a:cubicBezTo>
                    <a:pt x="214" y="409"/>
                    <a:pt x="217" y="407"/>
                    <a:pt x="219" y="404"/>
                  </a:cubicBezTo>
                  <a:cubicBezTo>
                    <a:pt x="219" y="407"/>
                    <a:pt x="219" y="410"/>
                    <a:pt x="218" y="413"/>
                  </a:cubicBezTo>
                  <a:close/>
                  <a:moveTo>
                    <a:pt x="222" y="402"/>
                  </a:moveTo>
                  <a:cubicBezTo>
                    <a:pt x="223" y="401"/>
                    <a:pt x="224" y="400"/>
                    <a:pt x="225" y="399"/>
                  </a:cubicBezTo>
                  <a:cubicBezTo>
                    <a:pt x="224" y="402"/>
                    <a:pt x="223" y="405"/>
                    <a:pt x="221" y="408"/>
                  </a:cubicBezTo>
                  <a:cubicBezTo>
                    <a:pt x="221" y="406"/>
                    <a:pt x="221" y="404"/>
                    <a:pt x="222" y="402"/>
                  </a:cubicBezTo>
                  <a:close/>
                  <a:moveTo>
                    <a:pt x="219" y="398"/>
                  </a:moveTo>
                  <a:cubicBezTo>
                    <a:pt x="219" y="398"/>
                    <a:pt x="219" y="398"/>
                    <a:pt x="219" y="398"/>
                  </a:cubicBezTo>
                  <a:cubicBezTo>
                    <a:pt x="220" y="397"/>
                    <a:pt x="220" y="396"/>
                    <a:pt x="219" y="395"/>
                  </a:cubicBezTo>
                  <a:cubicBezTo>
                    <a:pt x="220" y="395"/>
                    <a:pt x="220" y="394"/>
                    <a:pt x="220" y="393"/>
                  </a:cubicBezTo>
                  <a:cubicBezTo>
                    <a:pt x="220" y="395"/>
                    <a:pt x="220" y="396"/>
                    <a:pt x="220" y="397"/>
                  </a:cubicBezTo>
                  <a:cubicBezTo>
                    <a:pt x="220" y="398"/>
                    <a:pt x="219" y="398"/>
                    <a:pt x="219" y="398"/>
                  </a:cubicBezTo>
                  <a:close/>
                  <a:moveTo>
                    <a:pt x="221" y="379"/>
                  </a:moveTo>
                  <a:cubicBezTo>
                    <a:pt x="220" y="377"/>
                    <a:pt x="220" y="375"/>
                    <a:pt x="220" y="373"/>
                  </a:cubicBezTo>
                  <a:cubicBezTo>
                    <a:pt x="221" y="372"/>
                    <a:pt x="221" y="371"/>
                    <a:pt x="222" y="370"/>
                  </a:cubicBezTo>
                  <a:cubicBezTo>
                    <a:pt x="222" y="372"/>
                    <a:pt x="222" y="375"/>
                    <a:pt x="222" y="378"/>
                  </a:cubicBezTo>
                  <a:cubicBezTo>
                    <a:pt x="221" y="379"/>
                    <a:pt x="221" y="379"/>
                    <a:pt x="221" y="379"/>
                  </a:cubicBezTo>
                  <a:close/>
                  <a:moveTo>
                    <a:pt x="218" y="359"/>
                  </a:moveTo>
                  <a:cubicBezTo>
                    <a:pt x="218" y="359"/>
                    <a:pt x="218" y="359"/>
                    <a:pt x="218" y="359"/>
                  </a:cubicBezTo>
                  <a:cubicBezTo>
                    <a:pt x="219" y="358"/>
                    <a:pt x="219" y="358"/>
                    <a:pt x="219" y="357"/>
                  </a:cubicBezTo>
                  <a:cubicBezTo>
                    <a:pt x="221" y="355"/>
                    <a:pt x="222" y="353"/>
                    <a:pt x="224" y="351"/>
                  </a:cubicBezTo>
                  <a:cubicBezTo>
                    <a:pt x="224" y="353"/>
                    <a:pt x="223" y="354"/>
                    <a:pt x="223" y="356"/>
                  </a:cubicBezTo>
                  <a:cubicBezTo>
                    <a:pt x="222" y="357"/>
                    <a:pt x="220" y="358"/>
                    <a:pt x="218" y="359"/>
                  </a:cubicBezTo>
                  <a:close/>
                  <a:moveTo>
                    <a:pt x="218" y="350"/>
                  </a:moveTo>
                  <a:cubicBezTo>
                    <a:pt x="218" y="348"/>
                    <a:pt x="218" y="346"/>
                    <a:pt x="218" y="345"/>
                  </a:cubicBezTo>
                  <a:cubicBezTo>
                    <a:pt x="218" y="344"/>
                    <a:pt x="218" y="343"/>
                    <a:pt x="218" y="342"/>
                  </a:cubicBezTo>
                  <a:cubicBezTo>
                    <a:pt x="218" y="342"/>
                    <a:pt x="217" y="342"/>
                    <a:pt x="217" y="342"/>
                  </a:cubicBezTo>
                  <a:cubicBezTo>
                    <a:pt x="220" y="340"/>
                    <a:pt x="222" y="338"/>
                    <a:pt x="225" y="337"/>
                  </a:cubicBezTo>
                  <a:cubicBezTo>
                    <a:pt x="225" y="337"/>
                    <a:pt x="225" y="338"/>
                    <a:pt x="224" y="339"/>
                  </a:cubicBezTo>
                  <a:cubicBezTo>
                    <a:pt x="222" y="342"/>
                    <a:pt x="220" y="346"/>
                    <a:pt x="218" y="350"/>
                  </a:cubicBezTo>
                  <a:close/>
                  <a:moveTo>
                    <a:pt x="227" y="335"/>
                  </a:moveTo>
                  <a:cubicBezTo>
                    <a:pt x="228" y="334"/>
                    <a:pt x="230" y="332"/>
                    <a:pt x="231" y="331"/>
                  </a:cubicBezTo>
                  <a:cubicBezTo>
                    <a:pt x="230" y="333"/>
                    <a:pt x="228" y="334"/>
                    <a:pt x="227" y="336"/>
                  </a:cubicBezTo>
                  <a:cubicBezTo>
                    <a:pt x="227" y="335"/>
                    <a:pt x="227" y="335"/>
                    <a:pt x="227" y="335"/>
                  </a:cubicBezTo>
                  <a:close/>
                  <a:moveTo>
                    <a:pt x="217" y="284"/>
                  </a:moveTo>
                  <a:cubicBezTo>
                    <a:pt x="221" y="279"/>
                    <a:pt x="224" y="274"/>
                    <a:pt x="227" y="268"/>
                  </a:cubicBezTo>
                  <a:cubicBezTo>
                    <a:pt x="227" y="272"/>
                    <a:pt x="227" y="275"/>
                    <a:pt x="227" y="278"/>
                  </a:cubicBezTo>
                  <a:cubicBezTo>
                    <a:pt x="224" y="280"/>
                    <a:pt x="220" y="282"/>
                    <a:pt x="217" y="284"/>
                  </a:cubicBezTo>
                  <a:close/>
                  <a:moveTo>
                    <a:pt x="214" y="271"/>
                  </a:moveTo>
                  <a:cubicBezTo>
                    <a:pt x="214" y="271"/>
                    <a:pt x="219" y="253"/>
                    <a:pt x="222" y="248"/>
                  </a:cubicBezTo>
                  <a:cubicBezTo>
                    <a:pt x="224" y="245"/>
                    <a:pt x="226" y="242"/>
                    <a:pt x="228" y="240"/>
                  </a:cubicBezTo>
                  <a:cubicBezTo>
                    <a:pt x="228" y="245"/>
                    <a:pt x="227" y="251"/>
                    <a:pt x="227" y="257"/>
                  </a:cubicBezTo>
                  <a:cubicBezTo>
                    <a:pt x="223" y="262"/>
                    <a:pt x="219" y="266"/>
                    <a:pt x="214" y="271"/>
                  </a:cubicBezTo>
                  <a:close/>
                  <a:moveTo>
                    <a:pt x="237" y="221"/>
                  </a:moveTo>
                  <a:cubicBezTo>
                    <a:pt x="235" y="224"/>
                    <a:pt x="233" y="227"/>
                    <a:pt x="231" y="230"/>
                  </a:cubicBezTo>
                  <a:cubicBezTo>
                    <a:pt x="230" y="230"/>
                    <a:pt x="230" y="230"/>
                    <a:pt x="230" y="231"/>
                  </a:cubicBezTo>
                  <a:cubicBezTo>
                    <a:pt x="230" y="228"/>
                    <a:pt x="230" y="226"/>
                    <a:pt x="230" y="223"/>
                  </a:cubicBezTo>
                  <a:cubicBezTo>
                    <a:pt x="232" y="222"/>
                    <a:pt x="235" y="220"/>
                    <a:pt x="238" y="218"/>
                  </a:cubicBezTo>
                  <a:cubicBezTo>
                    <a:pt x="238" y="219"/>
                    <a:pt x="238" y="220"/>
                    <a:pt x="237" y="221"/>
                  </a:cubicBezTo>
                  <a:close/>
                  <a:moveTo>
                    <a:pt x="228" y="234"/>
                  </a:moveTo>
                  <a:cubicBezTo>
                    <a:pt x="224" y="238"/>
                    <a:pt x="221" y="243"/>
                    <a:pt x="218" y="248"/>
                  </a:cubicBezTo>
                  <a:cubicBezTo>
                    <a:pt x="217" y="248"/>
                    <a:pt x="215" y="248"/>
                    <a:pt x="213" y="249"/>
                  </a:cubicBezTo>
                  <a:cubicBezTo>
                    <a:pt x="214" y="244"/>
                    <a:pt x="215" y="240"/>
                    <a:pt x="215" y="236"/>
                  </a:cubicBezTo>
                  <a:cubicBezTo>
                    <a:pt x="217" y="235"/>
                    <a:pt x="219" y="233"/>
                    <a:pt x="220" y="232"/>
                  </a:cubicBezTo>
                  <a:cubicBezTo>
                    <a:pt x="221" y="232"/>
                    <a:pt x="221" y="231"/>
                    <a:pt x="220" y="230"/>
                  </a:cubicBezTo>
                  <a:cubicBezTo>
                    <a:pt x="223" y="228"/>
                    <a:pt x="225" y="227"/>
                    <a:pt x="228" y="225"/>
                  </a:cubicBezTo>
                  <a:cubicBezTo>
                    <a:pt x="228" y="228"/>
                    <a:pt x="228" y="231"/>
                    <a:pt x="228" y="234"/>
                  </a:cubicBezTo>
                  <a:close/>
                  <a:moveTo>
                    <a:pt x="221" y="227"/>
                  </a:moveTo>
                  <a:cubicBezTo>
                    <a:pt x="223" y="224"/>
                    <a:pt x="226" y="220"/>
                    <a:pt x="228" y="217"/>
                  </a:cubicBezTo>
                  <a:cubicBezTo>
                    <a:pt x="228" y="218"/>
                    <a:pt x="228" y="219"/>
                    <a:pt x="228" y="220"/>
                  </a:cubicBezTo>
                  <a:cubicBezTo>
                    <a:pt x="225" y="222"/>
                    <a:pt x="223" y="224"/>
                    <a:pt x="221" y="227"/>
                  </a:cubicBezTo>
                  <a:close/>
                  <a:moveTo>
                    <a:pt x="230" y="203"/>
                  </a:moveTo>
                  <a:cubicBezTo>
                    <a:pt x="235" y="199"/>
                    <a:pt x="234" y="199"/>
                    <a:pt x="230" y="206"/>
                  </a:cubicBezTo>
                  <a:cubicBezTo>
                    <a:pt x="230" y="205"/>
                    <a:pt x="230" y="204"/>
                    <a:pt x="230" y="203"/>
                  </a:cubicBezTo>
                  <a:close/>
                  <a:moveTo>
                    <a:pt x="226" y="202"/>
                  </a:moveTo>
                  <a:cubicBezTo>
                    <a:pt x="224" y="203"/>
                    <a:pt x="222" y="205"/>
                    <a:pt x="220" y="207"/>
                  </a:cubicBezTo>
                  <a:cubicBezTo>
                    <a:pt x="220" y="204"/>
                    <a:pt x="221" y="201"/>
                    <a:pt x="221" y="198"/>
                  </a:cubicBezTo>
                  <a:cubicBezTo>
                    <a:pt x="223" y="196"/>
                    <a:pt x="225" y="194"/>
                    <a:pt x="227" y="192"/>
                  </a:cubicBezTo>
                  <a:cubicBezTo>
                    <a:pt x="227" y="192"/>
                    <a:pt x="227" y="192"/>
                    <a:pt x="228" y="192"/>
                  </a:cubicBezTo>
                  <a:cubicBezTo>
                    <a:pt x="228" y="195"/>
                    <a:pt x="228" y="198"/>
                    <a:pt x="228" y="200"/>
                  </a:cubicBezTo>
                  <a:cubicBezTo>
                    <a:pt x="227" y="201"/>
                    <a:pt x="227" y="201"/>
                    <a:pt x="226" y="202"/>
                  </a:cubicBezTo>
                  <a:close/>
                  <a:moveTo>
                    <a:pt x="227" y="190"/>
                  </a:moveTo>
                  <a:cubicBezTo>
                    <a:pt x="227" y="190"/>
                    <a:pt x="227" y="190"/>
                    <a:pt x="227" y="190"/>
                  </a:cubicBezTo>
                  <a:cubicBezTo>
                    <a:pt x="227" y="189"/>
                    <a:pt x="227" y="189"/>
                    <a:pt x="227" y="188"/>
                  </a:cubicBezTo>
                  <a:cubicBezTo>
                    <a:pt x="227" y="189"/>
                    <a:pt x="227" y="190"/>
                    <a:pt x="227" y="190"/>
                  </a:cubicBezTo>
                  <a:close/>
                  <a:moveTo>
                    <a:pt x="222" y="174"/>
                  </a:moveTo>
                  <a:cubicBezTo>
                    <a:pt x="220" y="175"/>
                    <a:pt x="218" y="177"/>
                    <a:pt x="216" y="178"/>
                  </a:cubicBezTo>
                  <a:cubicBezTo>
                    <a:pt x="216" y="175"/>
                    <a:pt x="216" y="172"/>
                    <a:pt x="217" y="169"/>
                  </a:cubicBezTo>
                  <a:cubicBezTo>
                    <a:pt x="217" y="168"/>
                    <a:pt x="216" y="168"/>
                    <a:pt x="215" y="168"/>
                  </a:cubicBezTo>
                  <a:cubicBezTo>
                    <a:pt x="215" y="167"/>
                    <a:pt x="215" y="165"/>
                    <a:pt x="216" y="164"/>
                  </a:cubicBezTo>
                  <a:cubicBezTo>
                    <a:pt x="218" y="164"/>
                    <a:pt x="221" y="163"/>
                    <a:pt x="223" y="163"/>
                  </a:cubicBezTo>
                  <a:cubicBezTo>
                    <a:pt x="223" y="166"/>
                    <a:pt x="223" y="170"/>
                    <a:pt x="222" y="174"/>
                  </a:cubicBezTo>
                  <a:close/>
                  <a:moveTo>
                    <a:pt x="193" y="166"/>
                  </a:moveTo>
                  <a:cubicBezTo>
                    <a:pt x="191" y="166"/>
                    <a:pt x="189" y="166"/>
                    <a:pt x="188" y="166"/>
                  </a:cubicBezTo>
                  <a:cubicBezTo>
                    <a:pt x="188" y="166"/>
                    <a:pt x="188" y="166"/>
                    <a:pt x="188" y="165"/>
                  </a:cubicBezTo>
                  <a:cubicBezTo>
                    <a:pt x="200" y="165"/>
                    <a:pt x="214" y="165"/>
                    <a:pt x="193" y="166"/>
                  </a:cubicBezTo>
                  <a:close/>
                  <a:moveTo>
                    <a:pt x="184" y="147"/>
                  </a:moveTo>
                  <a:cubicBezTo>
                    <a:pt x="184" y="147"/>
                    <a:pt x="185" y="147"/>
                    <a:pt x="185" y="147"/>
                  </a:cubicBezTo>
                  <a:cubicBezTo>
                    <a:pt x="185" y="149"/>
                    <a:pt x="185" y="152"/>
                    <a:pt x="185" y="154"/>
                  </a:cubicBezTo>
                  <a:cubicBezTo>
                    <a:pt x="184" y="154"/>
                    <a:pt x="184" y="154"/>
                    <a:pt x="184" y="155"/>
                  </a:cubicBezTo>
                  <a:cubicBezTo>
                    <a:pt x="184" y="155"/>
                    <a:pt x="183" y="155"/>
                    <a:pt x="183" y="155"/>
                  </a:cubicBezTo>
                  <a:cubicBezTo>
                    <a:pt x="183" y="155"/>
                    <a:pt x="182" y="155"/>
                    <a:pt x="182" y="155"/>
                  </a:cubicBezTo>
                  <a:cubicBezTo>
                    <a:pt x="182" y="153"/>
                    <a:pt x="183" y="150"/>
                    <a:pt x="184" y="147"/>
                  </a:cubicBezTo>
                  <a:close/>
                  <a:moveTo>
                    <a:pt x="182" y="159"/>
                  </a:moveTo>
                  <a:cubicBezTo>
                    <a:pt x="181" y="161"/>
                    <a:pt x="181" y="162"/>
                    <a:pt x="180" y="164"/>
                  </a:cubicBezTo>
                  <a:cubicBezTo>
                    <a:pt x="180" y="164"/>
                    <a:pt x="180" y="164"/>
                    <a:pt x="180" y="164"/>
                  </a:cubicBezTo>
                  <a:cubicBezTo>
                    <a:pt x="180" y="162"/>
                    <a:pt x="181" y="161"/>
                    <a:pt x="181" y="159"/>
                  </a:cubicBezTo>
                  <a:cubicBezTo>
                    <a:pt x="181" y="159"/>
                    <a:pt x="182" y="159"/>
                    <a:pt x="182" y="159"/>
                  </a:cubicBezTo>
                  <a:close/>
                  <a:moveTo>
                    <a:pt x="178" y="164"/>
                  </a:moveTo>
                  <a:cubicBezTo>
                    <a:pt x="177" y="164"/>
                    <a:pt x="176" y="164"/>
                    <a:pt x="176" y="164"/>
                  </a:cubicBezTo>
                  <a:cubicBezTo>
                    <a:pt x="176" y="164"/>
                    <a:pt x="176" y="164"/>
                    <a:pt x="176" y="164"/>
                  </a:cubicBezTo>
                  <a:cubicBezTo>
                    <a:pt x="176" y="163"/>
                    <a:pt x="175" y="163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0" y="164"/>
                    <a:pt x="166" y="164"/>
                    <a:pt x="162" y="163"/>
                  </a:cubicBezTo>
                  <a:cubicBezTo>
                    <a:pt x="162" y="163"/>
                    <a:pt x="162" y="163"/>
                    <a:pt x="162" y="163"/>
                  </a:cubicBezTo>
                  <a:cubicBezTo>
                    <a:pt x="167" y="162"/>
                    <a:pt x="173" y="161"/>
                    <a:pt x="178" y="159"/>
                  </a:cubicBezTo>
                  <a:cubicBezTo>
                    <a:pt x="178" y="161"/>
                    <a:pt x="178" y="163"/>
                    <a:pt x="178" y="164"/>
                  </a:cubicBezTo>
                  <a:close/>
                  <a:moveTo>
                    <a:pt x="163" y="168"/>
                  </a:moveTo>
                  <a:cubicBezTo>
                    <a:pt x="166" y="168"/>
                    <a:pt x="169" y="168"/>
                    <a:pt x="172" y="168"/>
                  </a:cubicBezTo>
                  <a:cubicBezTo>
                    <a:pt x="172" y="169"/>
                    <a:pt x="171" y="169"/>
                    <a:pt x="171" y="170"/>
                  </a:cubicBezTo>
                  <a:cubicBezTo>
                    <a:pt x="168" y="170"/>
                    <a:pt x="166" y="169"/>
                    <a:pt x="163" y="169"/>
                  </a:cubicBezTo>
                  <a:cubicBezTo>
                    <a:pt x="163" y="168"/>
                    <a:pt x="163" y="168"/>
                    <a:pt x="163" y="168"/>
                  </a:cubicBezTo>
                  <a:close/>
                  <a:moveTo>
                    <a:pt x="159" y="165"/>
                  </a:moveTo>
                  <a:cubicBezTo>
                    <a:pt x="156" y="165"/>
                    <a:pt x="154" y="165"/>
                    <a:pt x="152" y="164"/>
                  </a:cubicBezTo>
                  <a:cubicBezTo>
                    <a:pt x="152" y="164"/>
                    <a:pt x="152" y="164"/>
                    <a:pt x="152" y="164"/>
                  </a:cubicBezTo>
                  <a:cubicBezTo>
                    <a:pt x="152" y="164"/>
                    <a:pt x="153" y="164"/>
                    <a:pt x="154" y="164"/>
                  </a:cubicBezTo>
                  <a:cubicBezTo>
                    <a:pt x="156" y="164"/>
                    <a:pt x="157" y="164"/>
                    <a:pt x="159" y="164"/>
                  </a:cubicBezTo>
                  <a:cubicBezTo>
                    <a:pt x="159" y="164"/>
                    <a:pt x="159" y="165"/>
                    <a:pt x="159" y="165"/>
                  </a:cubicBezTo>
                  <a:close/>
                  <a:moveTo>
                    <a:pt x="158" y="167"/>
                  </a:moveTo>
                  <a:cubicBezTo>
                    <a:pt x="158" y="167"/>
                    <a:pt x="158" y="168"/>
                    <a:pt x="158" y="168"/>
                  </a:cubicBezTo>
                  <a:cubicBezTo>
                    <a:pt x="155" y="167"/>
                    <a:pt x="152" y="167"/>
                    <a:pt x="150" y="166"/>
                  </a:cubicBezTo>
                  <a:cubicBezTo>
                    <a:pt x="150" y="166"/>
                    <a:pt x="150" y="166"/>
                    <a:pt x="150" y="165"/>
                  </a:cubicBezTo>
                  <a:cubicBezTo>
                    <a:pt x="153" y="166"/>
                    <a:pt x="155" y="167"/>
                    <a:pt x="158" y="167"/>
                  </a:cubicBezTo>
                  <a:close/>
                  <a:moveTo>
                    <a:pt x="148" y="165"/>
                  </a:moveTo>
                  <a:cubicBezTo>
                    <a:pt x="148" y="165"/>
                    <a:pt x="148" y="165"/>
                    <a:pt x="148" y="165"/>
                  </a:cubicBezTo>
                  <a:cubicBezTo>
                    <a:pt x="148" y="165"/>
                    <a:pt x="148" y="165"/>
                    <a:pt x="148" y="165"/>
                  </a:cubicBezTo>
                  <a:cubicBezTo>
                    <a:pt x="148" y="165"/>
                    <a:pt x="148" y="165"/>
                    <a:pt x="148" y="165"/>
                  </a:cubicBezTo>
                  <a:cubicBezTo>
                    <a:pt x="148" y="165"/>
                    <a:pt x="148" y="165"/>
                    <a:pt x="148" y="165"/>
                  </a:cubicBezTo>
                  <a:close/>
                  <a:moveTo>
                    <a:pt x="145" y="165"/>
                  </a:moveTo>
                  <a:cubicBezTo>
                    <a:pt x="145" y="165"/>
                    <a:pt x="145" y="165"/>
                    <a:pt x="144" y="165"/>
                  </a:cubicBezTo>
                  <a:cubicBezTo>
                    <a:pt x="144" y="164"/>
                    <a:pt x="144" y="164"/>
                    <a:pt x="144" y="164"/>
                  </a:cubicBezTo>
                  <a:cubicBezTo>
                    <a:pt x="145" y="164"/>
                    <a:pt x="145" y="164"/>
                    <a:pt x="145" y="164"/>
                  </a:cubicBezTo>
                  <a:cubicBezTo>
                    <a:pt x="145" y="164"/>
                    <a:pt x="145" y="164"/>
                    <a:pt x="145" y="165"/>
                  </a:cubicBezTo>
                  <a:close/>
                  <a:moveTo>
                    <a:pt x="142" y="164"/>
                  </a:moveTo>
                  <a:cubicBezTo>
                    <a:pt x="141" y="164"/>
                    <a:pt x="140" y="163"/>
                    <a:pt x="139" y="163"/>
                  </a:cubicBezTo>
                  <a:cubicBezTo>
                    <a:pt x="139" y="163"/>
                    <a:pt x="139" y="163"/>
                    <a:pt x="140" y="163"/>
                  </a:cubicBezTo>
                  <a:cubicBezTo>
                    <a:pt x="140" y="163"/>
                    <a:pt x="141" y="163"/>
                    <a:pt x="142" y="163"/>
                  </a:cubicBezTo>
                  <a:cubicBezTo>
                    <a:pt x="142" y="163"/>
                    <a:pt x="142" y="163"/>
                    <a:pt x="142" y="164"/>
                  </a:cubicBezTo>
                  <a:close/>
                  <a:moveTo>
                    <a:pt x="138" y="163"/>
                  </a:moveTo>
                  <a:cubicBezTo>
                    <a:pt x="138" y="163"/>
                    <a:pt x="138" y="163"/>
                    <a:pt x="138" y="163"/>
                  </a:cubicBezTo>
                  <a:cubicBezTo>
                    <a:pt x="138" y="163"/>
                    <a:pt x="138" y="163"/>
                    <a:pt x="138" y="163"/>
                  </a:cubicBezTo>
                  <a:cubicBezTo>
                    <a:pt x="138" y="163"/>
                    <a:pt x="138" y="163"/>
                    <a:pt x="138" y="163"/>
                  </a:cubicBezTo>
                  <a:close/>
                  <a:moveTo>
                    <a:pt x="137" y="166"/>
                  </a:moveTo>
                  <a:cubicBezTo>
                    <a:pt x="136" y="167"/>
                    <a:pt x="136" y="169"/>
                    <a:pt x="135" y="171"/>
                  </a:cubicBezTo>
                  <a:cubicBezTo>
                    <a:pt x="132" y="169"/>
                    <a:pt x="130" y="168"/>
                    <a:pt x="128" y="169"/>
                  </a:cubicBezTo>
                  <a:cubicBezTo>
                    <a:pt x="126" y="168"/>
                    <a:pt x="123" y="167"/>
                    <a:pt x="121" y="166"/>
                  </a:cubicBezTo>
                  <a:cubicBezTo>
                    <a:pt x="120" y="166"/>
                    <a:pt x="119" y="168"/>
                    <a:pt x="120" y="169"/>
                  </a:cubicBezTo>
                  <a:cubicBezTo>
                    <a:pt x="122" y="169"/>
                    <a:pt x="124" y="170"/>
                    <a:pt x="126" y="171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28" y="172"/>
                    <a:pt x="131" y="173"/>
                    <a:pt x="133" y="175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27" y="172"/>
                    <a:pt x="121" y="169"/>
                    <a:pt x="115" y="166"/>
                  </a:cubicBezTo>
                  <a:cubicBezTo>
                    <a:pt x="115" y="164"/>
                    <a:pt x="115" y="162"/>
                    <a:pt x="115" y="159"/>
                  </a:cubicBezTo>
                  <a:cubicBezTo>
                    <a:pt x="116" y="159"/>
                    <a:pt x="117" y="159"/>
                    <a:pt x="118" y="159"/>
                  </a:cubicBezTo>
                  <a:cubicBezTo>
                    <a:pt x="124" y="162"/>
                    <a:pt x="131" y="164"/>
                    <a:pt x="137" y="166"/>
                  </a:cubicBezTo>
                  <a:close/>
                  <a:moveTo>
                    <a:pt x="112" y="165"/>
                  </a:moveTo>
                  <a:cubicBezTo>
                    <a:pt x="111" y="165"/>
                    <a:pt x="109" y="164"/>
                    <a:pt x="108" y="163"/>
                  </a:cubicBezTo>
                  <a:cubicBezTo>
                    <a:pt x="109" y="161"/>
                    <a:pt x="111" y="160"/>
                    <a:pt x="113" y="159"/>
                  </a:cubicBezTo>
                  <a:cubicBezTo>
                    <a:pt x="113" y="161"/>
                    <a:pt x="113" y="163"/>
                    <a:pt x="112" y="165"/>
                  </a:cubicBezTo>
                  <a:close/>
                  <a:moveTo>
                    <a:pt x="109" y="156"/>
                  </a:moveTo>
                  <a:cubicBezTo>
                    <a:pt x="110" y="156"/>
                    <a:pt x="111" y="157"/>
                    <a:pt x="112" y="157"/>
                  </a:cubicBezTo>
                  <a:cubicBezTo>
                    <a:pt x="111" y="157"/>
                    <a:pt x="110" y="157"/>
                    <a:pt x="109" y="157"/>
                  </a:cubicBezTo>
                  <a:cubicBezTo>
                    <a:pt x="109" y="157"/>
                    <a:pt x="109" y="156"/>
                    <a:pt x="109" y="156"/>
                  </a:cubicBezTo>
                  <a:close/>
                  <a:moveTo>
                    <a:pt x="111" y="184"/>
                  </a:moveTo>
                  <a:cubicBezTo>
                    <a:pt x="110" y="186"/>
                    <a:pt x="110" y="188"/>
                    <a:pt x="110" y="190"/>
                  </a:cubicBezTo>
                  <a:cubicBezTo>
                    <a:pt x="109" y="190"/>
                    <a:pt x="108" y="191"/>
                    <a:pt x="107" y="192"/>
                  </a:cubicBezTo>
                  <a:cubicBezTo>
                    <a:pt x="106" y="192"/>
                    <a:pt x="105" y="192"/>
                    <a:pt x="103" y="192"/>
                  </a:cubicBezTo>
                  <a:cubicBezTo>
                    <a:pt x="104" y="188"/>
                    <a:pt x="104" y="185"/>
                    <a:pt x="105" y="182"/>
                  </a:cubicBezTo>
                  <a:cubicBezTo>
                    <a:pt x="106" y="183"/>
                    <a:pt x="108" y="184"/>
                    <a:pt x="111" y="184"/>
                  </a:cubicBezTo>
                  <a:close/>
                  <a:moveTo>
                    <a:pt x="97" y="191"/>
                  </a:moveTo>
                  <a:cubicBezTo>
                    <a:pt x="97" y="191"/>
                    <a:pt x="96" y="191"/>
                    <a:pt x="96" y="191"/>
                  </a:cubicBezTo>
                  <a:cubicBezTo>
                    <a:pt x="97" y="186"/>
                    <a:pt x="98" y="182"/>
                    <a:pt x="98" y="177"/>
                  </a:cubicBezTo>
                  <a:cubicBezTo>
                    <a:pt x="99" y="178"/>
                    <a:pt x="100" y="179"/>
                    <a:pt x="100" y="179"/>
                  </a:cubicBezTo>
                  <a:cubicBezTo>
                    <a:pt x="99" y="183"/>
                    <a:pt x="98" y="187"/>
                    <a:pt x="97" y="191"/>
                  </a:cubicBezTo>
                  <a:close/>
                  <a:moveTo>
                    <a:pt x="84" y="263"/>
                  </a:moveTo>
                  <a:cubicBezTo>
                    <a:pt x="84" y="263"/>
                    <a:pt x="84" y="263"/>
                    <a:pt x="84" y="263"/>
                  </a:cubicBezTo>
                  <a:cubicBezTo>
                    <a:pt x="84" y="262"/>
                    <a:pt x="84" y="260"/>
                    <a:pt x="85" y="259"/>
                  </a:cubicBezTo>
                  <a:cubicBezTo>
                    <a:pt x="85" y="260"/>
                    <a:pt x="84" y="262"/>
                    <a:pt x="84" y="263"/>
                  </a:cubicBezTo>
                  <a:close/>
                  <a:moveTo>
                    <a:pt x="83" y="273"/>
                  </a:moveTo>
                  <a:cubicBezTo>
                    <a:pt x="83" y="274"/>
                    <a:pt x="82" y="275"/>
                    <a:pt x="82" y="276"/>
                  </a:cubicBezTo>
                  <a:cubicBezTo>
                    <a:pt x="82" y="279"/>
                    <a:pt x="81" y="281"/>
                    <a:pt x="81" y="284"/>
                  </a:cubicBezTo>
                  <a:cubicBezTo>
                    <a:pt x="81" y="284"/>
                    <a:pt x="81" y="284"/>
                    <a:pt x="80" y="284"/>
                  </a:cubicBezTo>
                  <a:cubicBezTo>
                    <a:pt x="81" y="280"/>
                    <a:pt x="82" y="276"/>
                    <a:pt x="82" y="273"/>
                  </a:cubicBezTo>
                  <a:cubicBezTo>
                    <a:pt x="82" y="273"/>
                    <a:pt x="83" y="273"/>
                    <a:pt x="83" y="273"/>
                  </a:cubicBezTo>
                  <a:close/>
                  <a:moveTo>
                    <a:pt x="68" y="308"/>
                  </a:moveTo>
                  <a:cubicBezTo>
                    <a:pt x="67" y="313"/>
                    <a:pt x="65" y="318"/>
                    <a:pt x="64" y="324"/>
                  </a:cubicBezTo>
                  <a:cubicBezTo>
                    <a:pt x="64" y="324"/>
                    <a:pt x="63" y="324"/>
                    <a:pt x="63" y="324"/>
                  </a:cubicBezTo>
                  <a:cubicBezTo>
                    <a:pt x="64" y="318"/>
                    <a:pt x="66" y="313"/>
                    <a:pt x="68" y="307"/>
                  </a:cubicBezTo>
                  <a:cubicBezTo>
                    <a:pt x="68" y="308"/>
                    <a:pt x="68" y="308"/>
                    <a:pt x="68" y="308"/>
                  </a:cubicBezTo>
                  <a:close/>
                  <a:moveTo>
                    <a:pt x="62" y="327"/>
                  </a:moveTo>
                  <a:cubicBezTo>
                    <a:pt x="62" y="328"/>
                    <a:pt x="62" y="328"/>
                    <a:pt x="63" y="328"/>
                  </a:cubicBezTo>
                  <a:cubicBezTo>
                    <a:pt x="60" y="339"/>
                    <a:pt x="57" y="350"/>
                    <a:pt x="55" y="361"/>
                  </a:cubicBezTo>
                  <a:cubicBezTo>
                    <a:pt x="54" y="361"/>
                    <a:pt x="54" y="362"/>
                    <a:pt x="55" y="362"/>
                  </a:cubicBezTo>
                  <a:cubicBezTo>
                    <a:pt x="54" y="364"/>
                    <a:pt x="54" y="366"/>
                    <a:pt x="53" y="367"/>
                  </a:cubicBezTo>
                  <a:cubicBezTo>
                    <a:pt x="54" y="364"/>
                    <a:pt x="54" y="360"/>
                    <a:pt x="54" y="357"/>
                  </a:cubicBezTo>
                  <a:cubicBezTo>
                    <a:pt x="56" y="347"/>
                    <a:pt x="59" y="337"/>
                    <a:pt x="62" y="327"/>
                  </a:cubicBezTo>
                  <a:close/>
                  <a:moveTo>
                    <a:pt x="52" y="363"/>
                  </a:moveTo>
                  <a:cubicBezTo>
                    <a:pt x="52" y="367"/>
                    <a:pt x="52" y="371"/>
                    <a:pt x="52" y="375"/>
                  </a:cubicBezTo>
                  <a:cubicBezTo>
                    <a:pt x="52" y="375"/>
                    <a:pt x="52" y="376"/>
                    <a:pt x="51" y="377"/>
                  </a:cubicBezTo>
                  <a:cubicBezTo>
                    <a:pt x="51" y="377"/>
                    <a:pt x="51" y="378"/>
                    <a:pt x="51" y="379"/>
                  </a:cubicBezTo>
                  <a:cubicBezTo>
                    <a:pt x="50" y="382"/>
                    <a:pt x="49" y="386"/>
                    <a:pt x="48" y="389"/>
                  </a:cubicBezTo>
                  <a:cubicBezTo>
                    <a:pt x="49" y="382"/>
                    <a:pt x="50" y="375"/>
                    <a:pt x="51" y="368"/>
                  </a:cubicBezTo>
                  <a:cubicBezTo>
                    <a:pt x="51" y="366"/>
                    <a:pt x="52" y="365"/>
                    <a:pt x="52" y="363"/>
                  </a:cubicBezTo>
                  <a:close/>
                  <a:moveTo>
                    <a:pt x="46" y="406"/>
                  </a:moveTo>
                  <a:cubicBezTo>
                    <a:pt x="46" y="405"/>
                    <a:pt x="47" y="403"/>
                    <a:pt x="47" y="401"/>
                  </a:cubicBezTo>
                  <a:cubicBezTo>
                    <a:pt x="47" y="407"/>
                    <a:pt x="46" y="413"/>
                    <a:pt x="46" y="419"/>
                  </a:cubicBezTo>
                  <a:cubicBezTo>
                    <a:pt x="46" y="419"/>
                    <a:pt x="45" y="419"/>
                    <a:pt x="44" y="419"/>
                  </a:cubicBezTo>
                  <a:cubicBezTo>
                    <a:pt x="45" y="415"/>
                    <a:pt x="45" y="411"/>
                    <a:pt x="46" y="406"/>
                  </a:cubicBezTo>
                  <a:close/>
                  <a:moveTo>
                    <a:pt x="48" y="419"/>
                  </a:moveTo>
                  <a:cubicBezTo>
                    <a:pt x="48" y="413"/>
                    <a:pt x="49" y="407"/>
                    <a:pt x="50" y="402"/>
                  </a:cubicBezTo>
                  <a:cubicBezTo>
                    <a:pt x="50" y="408"/>
                    <a:pt x="50" y="414"/>
                    <a:pt x="50" y="420"/>
                  </a:cubicBezTo>
                  <a:cubicBezTo>
                    <a:pt x="50" y="420"/>
                    <a:pt x="49" y="420"/>
                    <a:pt x="48" y="420"/>
                  </a:cubicBezTo>
                  <a:cubicBezTo>
                    <a:pt x="48" y="419"/>
                    <a:pt x="48" y="419"/>
                    <a:pt x="48" y="419"/>
                  </a:cubicBezTo>
                  <a:close/>
                  <a:moveTo>
                    <a:pt x="49" y="428"/>
                  </a:moveTo>
                  <a:cubicBezTo>
                    <a:pt x="49" y="428"/>
                    <a:pt x="49" y="428"/>
                    <a:pt x="49" y="427"/>
                  </a:cubicBezTo>
                  <a:cubicBezTo>
                    <a:pt x="49" y="427"/>
                    <a:pt x="49" y="428"/>
                    <a:pt x="49" y="428"/>
                  </a:cubicBezTo>
                  <a:close/>
                  <a:moveTo>
                    <a:pt x="85" y="457"/>
                  </a:moveTo>
                  <a:cubicBezTo>
                    <a:pt x="85" y="457"/>
                    <a:pt x="85" y="458"/>
                    <a:pt x="86" y="458"/>
                  </a:cubicBezTo>
                  <a:cubicBezTo>
                    <a:pt x="88" y="460"/>
                    <a:pt x="91" y="461"/>
                    <a:pt x="93" y="461"/>
                  </a:cubicBezTo>
                  <a:cubicBezTo>
                    <a:pt x="92" y="461"/>
                    <a:pt x="91" y="461"/>
                    <a:pt x="91" y="461"/>
                  </a:cubicBezTo>
                  <a:cubicBezTo>
                    <a:pt x="89" y="461"/>
                    <a:pt x="86" y="460"/>
                    <a:pt x="84" y="460"/>
                  </a:cubicBezTo>
                  <a:cubicBezTo>
                    <a:pt x="84" y="459"/>
                    <a:pt x="85" y="458"/>
                    <a:pt x="85" y="457"/>
                  </a:cubicBezTo>
                  <a:close/>
                  <a:moveTo>
                    <a:pt x="99" y="465"/>
                  </a:moveTo>
                  <a:cubicBezTo>
                    <a:pt x="99" y="465"/>
                    <a:pt x="100" y="464"/>
                    <a:pt x="100" y="464"/>
                  </a:cubicBezTo>
                  <a:cubicBezTo>
                    <a:pt x="100" y="465"/>
                    <a:pt x="100" y="467"/>
                    <a:pt x="100" y="468"/>
                  </a:cubicBezTo>
                  <a:cubicBezTo>
                    <a:pt x="97" y="467"/>
                    <a:pt x="94" y="467"/>
                    <a:pt x="92" y="466"/>
                  </a:cubicBezTo>
                  <a:cubicBezTo>
                    <a:pt x="89" y="466"/>
                    <a:pt x="87" y="465"/>
                    <a:pt x="84" y="465"/>
                  </a:cubicBezTo>
                  <a:cubicBezTo>
                    <a:pt x="84" y="464"/>
                    <a:pt x="84" y="463"/>
                    <a:pt x="84" y="462"/>
                  </a:cubicBezTo>
                  <a:cubicBezTo>
                    <a:pt x="89" y="463"/>
                    <a:pt x="94" y="464"/>
                    <a:pt x="99" y="465"/>
                  </a:cubicBezTo>
                  <a:close/>
                  <a:moveTo>
                    <a:pt x="109" y="474"/>
                  </a:moveTo>
                  <a:cubicBezTo>
                    <a:pt x="108" y="477"/>
                    <a:pt x="108" y="480"/>
                    <a:pt x="108" y="483"/>
                  </a:cubicBezTo>
                  <a:cubicBezTo>
                    <a:pt x="100" y="482"/>
                    <a:pt x="91" y="480"/>
                    <a:pt x="84" y="477"/>
                  </a:cubicBezTo>
                  <a:cubicBezTo>
                    <a:pt x="83" y="474"/>
                    <a:pt x="83" y="472"/>
                    <a:pt x="84" y="469"/>
                  </a:cubicBezTo>
                  <a:cubicBezTo>
                    <a:pt x="91" y="469"/>
                    <a:pt x="101" y="472"/>
                    <a:pt x="109" y="474"/>
                  </a:cubicBezTo>
                  <a:close/>
                  <a:moveTo>
                    <a:pt x="81" y="476"/>
                  </a:moveTo>
                  <a:cubicBezTo>
                    <a:pt x="78" y="475"/>
                    <a:pt x="76" y="474"/>
                    <a:pt x="73" y="473"/>
                  </a:cubicBezTo>
                  <a:cubicBezTo>
                    <a:pt x="75" y="471"/>
                    <a:pt x="77" y="470"/>
                    <a:pt x="81" y="469"/>
                  </a:cubicBezTo>
                  <a:cubicBezTo>
                    <a:pt x="81" y="472"/>
                    <a:pt x="81" y="474"/>
                    <a:pt x="81" y="476"/>
                  </a:cubicBezTo>
                  <a:close/>
                  <a:moveTo>
                    <a:pt x="71" y="498"/>
                  </a:moveTo>
                  <a:cubicBezTo>
                    <a:pt x="71" y="498"/>
                    <a:pt x="71" y="498"/>
                    <a:pt x="71" y="498"/>
                  </a:cubicBezTo>
                  <a:cubicBezTo>
                    <a:pt x="73" y="499"/>
                    <a:pt x="74" y="500"/>
                    <a:pt x="76" y="501"/>
                  </a:cubicBezTo>
                  <a:cubicBezTo>
                    <a:pt x="77" y="502"/>
                    <a:pt x="77" y="502"/>
                    <a:pt x="78" y="503"/>
                  </a:cubicBezTo>
                  <a:cubicBezTo>
                    <a:pt x="77" y="509"/>
                    <a:pt x="76" y="515"/>
                    <a:pt x="76" y="522"/>
                  </a:cubicBezTo>
                  <a:cubicBezTo>
                    <a:pt x="74" y="522"/>
                    <a:pt x="73" y="523"/>
                    <a:pt x="73" y="524"/>
                  </a:cubicBezTo>
                  <a:cubicBezTo>
                    <a:pt x="70" y="523"/>
                    <a:pt x="67" y="522"/>
                    <a:pt x="63" y="521"/>
                  </a:cubicBezTo>
                  <a:cubicBezTo>
                    <a:pt x="65" y="512"/>
                    <a:pt x="66" y="504"/>
                    <a:pt x="68" y="496"/>
                  </a:cubicBezTo>
                  <a:cubicBezTo>
                    <a:pt x="69" y="496"/>
                    <a:pt x="70" y="497"/>
                    <a:pt x="71" y="498"/>
                  </a:cubicBezTo>
                  <a:close/>
                  <a:moveTo>
                    <a:pt x="73" y="528"/>
                  </a:moveTo>
                  <a:cubicBezTo>
                    <a:pt x="74" y="528"/>
                    <a:pt x="74" y="528"/>
                    <a:pt x="75" y="528"/>
                  </a:cubicBezTo>
                  <a:cubicBezTo>
                    <a:pt x="75" y="530"/>
                    <a:pt x="74" y="531"/>
                    <a:pt x="74" y="532"/>
                  </a:cubicBezTo>
                  <a:cubicBezTo>
                    <a:pt x="74" y="532"/>
                    <a:pt x="74" y="532"/>
                    <a:pt x="74" y="532"/>
                  </a:cubicBezTo>
                  <a:cubicBezTo>
                    <a:pt x="54" y="520"/>
                    <a:pt x="68" y="526"/>
                    <a:pt x="73" y="528"/>
                  </a:cubicBezTo>
                  <a:close/>
                  <a:moveTo>
                    <a:pt x="78" y="529"/>
                  </a:moveTo>
                  <a:cubicBezTo>
                    <a:pt x="78" y="529"/>
                    <a:pt x="79" y="529"/>
                    <a:pt x="80" y="530"/>
                  </a:cubicBezTo>
                  <a:cubicBezTo>
                    <a:pt x="80" y="530"/>
                    <a:pt x="81" y="531"/>
                    <a:pt x="82" y="531"/>
                  </a:cubicBezTo>
                  <a:cubicBezTo>
                    <a:pt x="82" y="533"/>
                    <a:pt x="82" y="534"/>
                    <a:pt x="82" y="536"/>
                  </a:cubicBezTo>
                  <a:cubicBezTo>
                    <a:pt x="80" y="535"/>
                    <a:pt x="79" y="534"/>
                    <a:pt x="77" y="534"/>
                  </a:cubicBezTo>
                  <a:cubicBezTo>
                    <a:pt x="77" y="532"/>
                    <a:pt x="77" y="531"/>
                    <a:pt x="78" y="529"/>
                  </a:cubicBezTo>
                  <a:close/>
                  <a:moveTo>
                    <a:pt x="82" y="540"/>
                  </a:moveTo>
                  <a:cubicBezTo>
                    <a:pt x="82" y="545"/>
                    <a:pt x="82" y="550"/>
                    <a:pt x="81" y="554"/>
                  </a:cubicBezTo>
                  <a:cubicBezTo>
                    <a:pt x="81" y="554"/>
                    <a:pt x="80" y="554"/>
                    <a:pt x="79" y="554"/>
                  </a:cubicBezTo>
                  <a:cubicBezTo>
                    <a:pt x="78" y="554"/>
                    <a:pt x="77" y="555"/>
                    <a:pt x="77" y="556"/>
                  </a:cubicBezTo>
                  <a:cubicBezTo>
                    <a:pt x="76" y="556"/>
                    <a:pt x="75" y="555"/>
                    <a:pt x="74" y="555"/>
                  </a:cubicBezTo>
                  <a:cubicBezTo>
                    <a:pt x="75" y="549"/>
                    <a:pt x="76" y="543"/>
                    <a:pt x="77" y="538"/>
                  </a:cubicBezTo>
                  <a:cubicBezTo>
                    <a:pt x="78" y="539"/>
                    <a:pt x="80" y="539"/>
                    <a:pt x="82" y="540"/>
                  </a:cubicBezTo>
                  <a:close/>
                  <a:moveTo>
                    <a:pt x="81" y="562"/>
                  </a:moveTo>
                  <a:cubicBezTo>
                    <a:pt x="81" y="564"/>
                    <a:pt x="81" y="565"/>
                    <a:pt x="81" y="567"/>
                  </a:cubicBezTo>
                  <a:cubicBezTo>
                    <a:pt x="80" y="567"/>
                    <a:pt x="78" y="566"/>
                    <a:pt x="76" y="566"/>
                  </a:cubicBezTo>
                  <a:cubicBezTo>
                    <a:pt x="76" y="565"/>
                    <a:pt x="75" y="565"/>
                    <a:pt x="74" y="565"/>
                  </a:cubicBezTo>
                  <a:cubicBezTo>
                    <a:pt x="73" y="564"/>
                    <a:pt x="72" y="564"/>
                    <a:pt x="71" y="563"/>
                  </a:cubicBezTo>
                  <a:cubicBezTo>
                    <a:pt x="72" y="561"/>
                    <a:pt x="72" y="560"/>
                    <a:pt x="73" y="559"/>
                  </a:cubicBezTo>
                  <a:cubicBezTo>
                    <a:pt x="75" y="560"/>
                    <a:pt x="78" y="561"/>
                    <a:pt x="81" y="562"/>
                  </a:cubicBezTo>
                  <a:close/>
                  <a:moveTo>
                    <a:pt x="69" y="562"/>
                  </a:moveTo>
                  <a:cubicBezTo>
                    <a:pt x="67" y="560"/>
                    <a:pt x="64" y="558"/>
                    <a:pt x="61" y="556"/>
                  </a:cubicBezTo>
                  <a:cubicBezTo>
                    <a:pt x="61" y="555"/>
                    <a:pt x="61" y="554"/>
                    <a:pt x="61" y="554"/>
                  </a:cubicBezTo>
                  <a:cubicBezTo>
                    <a:pt x="64" y="555"/>
                    <a:pt x="67" y="556"/>
                    <a:pt x="70" y="558"/>
                  </a:cubicBezTo>
                  <a:cubicBezTo>
                    <a:pt x="70" y="559"/>
                    <a:pt x="70" y="560"/>
                    <a:pt x="69" y="562"/>
                  </a:cubicBezTo>
                  <a:close/>
                  <a:moveTo>
                    <a:pt x="68" y="565"/>
                  </a:moveTo>
                  <a:cubicBezTo>
                    <a:pt x="66" y="570"/>
                    <a:pt x="64" y="572"/>
                    <a:pt x="63" y="565"/>
                  </a:cubicBezTo>
                  <a:cubicBezTo>
                    <a:pt x="62" y="564"/>
                    <a:pt x="62" y="562"/>
                    <a:pt x="62" y="561"/>
                  </a:cubicBezTo>
                  <a:cubicBezTo>
                    <a:pt x="64" y="562"/>
                    <a:pt x="66" y="564"/>
                    <a:pt x="68" y="565"/>
                  </a:cubicBezTo>
                  <a:close/>
                  <a:moveTo>
                    <a:pt x="61" y="570"/>
                  </a:moveTo>
                  <a:cubicBezTo>
                    <a:pt x="58" y="569"/>
                    <a:pt x="56" y="568"/>
                    <a:pt x="53" y="567"/>
                  </a:cubicBezTo>
                  <a:cubicBezTo>
                    <a:pt x="54" y="563"/>
                    <a:pt x="55" y="560"/>
                    <a:pt x="56" y="556"/>
                  </a:cubicBezTo>
                  <a:cubicBezTo>
                    <a:pt x="57" y="557"/>
                    <a:pt x="58" y="558"/>
                    <a:pt x="59" y="559"/>
                  </a:cubicBezTo>
                  <a:cubicBezTo>
                    <a:pt x="59" y="562"/>
                    <a:pt x="60" y="566"/>
                    <a:pt x="61" y="570"/>
                  </a:cubicBezTo>
                  <a:close/>
                  <a:moveTo>
                    <a:pt x="70" y="568"/>
                  </a:moveTo>
                  <a:cubicBezTo>
                    <a:pt x="70" y="568"/>
                    <a:pt x="70" y="568"/>
                    <a:pt x="70" y="569"/>
                  </a:cubicBezTo>
                  <a:cubicBezTo>
                    <a:pt x="77" y="575"/>
                    <a:pt x="86" y="583"/>
                    <a:pt x="96" y="589"/>
                  </a:cubicBezTo>
                  <a:cubicBezTo>
                    <a:pt x="96" y="589"/>
                    <a:pt x="96" y="589"/>
                    <a:pt x="96" y="589"/>
                  </a:cubicBezTo>
                  <a:cubicBezTo>
                    <a:pt x="95" y="589"/>
                    <a:pt x="94" y="589"/>
                    <a:pt x="92" y="588"/>
                  </a:cubicBezTo>
                  <a:cubicBezTo>
                    <a:pt x="84" y="583"/>
                    <a:pt x="76" y="577"/>
                    <a:pt x="68" y="573"/>
                  </a:cubicBezTo>
                  <a:cubicBezTo>
                    <a:pt x="68" y="571"/>
                    <a:pt x="69" y="569"/>
                    <a:pt x="70" y="568"/>
                  </a:cubicBezTo>
                  <a:close/>
                  <a:moveTo>
                    <a:pt x="102" y="585"/>
                  </a:moveTo>
                  <a:cubicBezTo>
                    <a:pt x="105" y="587"/>
                    <a:pt x="109" y="589"/>
                    <a:pt x="112" y="591"/>
                  </a:cubicBezTo>
                  <a:cubicBezTo>
                    <a:pt x="109" y="589"/>
                    <a:pt x="105" y="588"/>
                    <a:pt x="102" y="586"/>
                  </a:cubicBezTo>
                  <a:cubicBezTo>
                    <a:pt x="102" y="586"/>
                    <a:pt x="102" y="585"/>
                    <a:pt x="102" y="585"/>
                  </a:cubicBezTo>
                  <a:close/>
                  <a:moveTo>
                    <a:pt x="110" y="596"/>
                  </a:moveTo>
                  <a:cubicBezTo>
                    <a:pt x="113" y="597"/>
                    <a:pt x="115" y="598"/>
                    <a:pt x="118" y="599"/>
                  </a:cubicBezTo>
                  <a:cubicBezTo>
                    <a:pt x="119" y="601"/>
                    <a:pt x="118" y="602"/>
                    <a:pt x="116" y="604"/>
                  </a:cubicBezTo>
                  <a:cubicBezTo>
                    <a:pt x="111" y="601"/>
                    <a:pt x="106" y="598"/>
                    <a:pt x="101" y="595"/>
                  </a:cubicBezTo>
                  <a:cubicBezTo>
                    <a:pt x="104" y="595"/>
                    <a:pt x="107" y="596"/>
                    <a:pt x="110" y="596"/>
                  </a:cubicBezTo>
                  <a:close/>
                  <a:moveTo>
                    <a:pt x="115" y="579"/>
                  </a:moveTo>
                  <a:cubicBezTo>
                    <a:pt x="111" y="578"/>
                    <a:pt x="108" y="576"/>
                    <a:pt x="104" y="575"/>
                  </a:cubicBezTo>
                  <a:cubicBezTo>
                    <a:pt x="104" y="574"/>
                    <a:pt x="104" y="573"/>
                    <a:pt x="104" y="572"/>
                  </a:cubicBezTo>
                  <a:cubicBezTo>
                    <a:pt x="105" y="573"/>
                    <a:pt x="105" y="573"/>
                    <a:pt x="105" y="573"/>
                  </a:cubicBezTo>
                  <a:cubicBezTo>
                    <a:pt x="106" y="575"/>
                    <a:pt x="108" y="574"/>
                    <a:pt x="108" y="573"/>
                  </a:cubicBezTo>
                  <a:cubicBezTo>
                    <a:pt x="108" y="573"/>
                    <a:pt x="108" y="573"/>
                    <a:pt x="108" y="572"/>
                  </a:cubicBezTo>
                  <a:cubicBezTo>
                    <a:pt x="113" y="574"/>
                    <a:pt x="118" y="575"/>
                    <a:pt x="123" y="576"/>
                  </a:cubicBezTo>
                  <a:cubicBezTo>
                    <a:pt x="123" y="577"/>
                    <a:pt x="123" y="579"/>
                    <a:pt x="123" y="580"/>
                  </a:cubicBezTo>
                  <a:cubicBezTo>
                    <a:pt x="121" y="580"/>
                    <a:pt x="118" y="579"/>
                    <a:pt x="115" y="579"/>
                  </a:cubicBezTo>
                  <a:close/>
                  <a:moveTo>
                    <a:pt x="125" y="586"/>
                  </a:moveTo>
                  <a:cubicBezTo>
                    <a:pt x="125" y="587"/>
                    <a:pt x="125" y="588"/>
                    <a:pt x="126" y="589"/>
                  </a:cubicBezTo>
                  <a:cubicBezTo>
                    <a:pt x="124" y="588"/>
                    <a:pt x="123" y="588"/>
                    <a:pt x="122" y="587"/>
                  </a:cubicBezTo>
                  <a:cubicBezTo>
                    <a:pt x="121" y="587"/>
                    <a:pt x="121" y="587"/>
                    <a:pt x="120" y="587"/>
                  </a:cubicBezTo>
                  <a:cubicBezTo>
                    <a:pt x="120" y="587"/>
                    <a:pt x="120" y="586"/>
                    <a:pt x="119" y="586"/>
                  </a:cubicBezTo>
                  <a:cubicBezTo>
                    <a:pt x="121" y="586"/>
                    <a:pt x="123" y="586"/>
                    <a:pt x="125" y="586"/>
                  </a:cubicBezTo>
                  <a:close/>
                  <a:moveTo>
                    <a:pt x="127" y="594"/>
                  </a:moveTo>
                  <a:cubicBezTo>
                    <a:pt x="128" y="595"/>
                    <a:pt x="128" y="595"/>
                    <a:pt x="128" y="596"/>
                  </a:cubicBezTo>
                  <a:cubicBezTo>
                    <a:pt x="126" y="594"/>
                    <a:pt x="123" y="593"/>
                    <a:pt x="121" y="592"/>
                  </a:cubicBezTo>
                  <a:cubicBezTo>
                    <a:pt x="123" y="593"/>
                    <a:pt x="125" y="594"/>
                    <a:pt x="127" y="594"/>
                  </a:cubicBezTo>
                  <a:close/>
                  <a:moveTo>
                    <a:pt x="131" y="597"/>
                  </a:moveTo>
                  <a:cubicBezTo>
                    <a:pt x="132" y="597"/>
                    <a:pt x="132" y="596"/>
                    <a:pt x="132" y="596"/>
                  </a:cubicBezTo>
                  <a:cubicBezTo>
                    <a:pt x="133" y="597"/>
                    <a:pt x="135" y="598"/>
                    <a:pt x="136" y="598"/>
                  </a:cubicBezTo>
                  <a:cubicBezTo>
                    <a:pt x="136" y="598"/>
                    <a:pt x="136" y="598"/>
                    <a:pt x="136" y="598"/>
                  </a:cubicBezTo>
                  <a:cubicBezTo>
                    <a:pt x="134" y="598"/>
                    <a:pt x="133" y="598"/>
                    <a:pt x="132" y="597"/>
                  </a:cubicBezTo>
                  <a:cubicBezTo>
                    <a:pt x="131" y="597"/>
                    <a:pt x="131" y="597"/>
                    <a:pt x="131" y="597"/>
                  </a:cubicBezTo>
                  <a:cubicBezTo>
                    <a:pt x="131" y="597"/>
                    <a:pt x="131" y="597"/>
                    <a:pt x="131" y="597"/>
                  </a:cubicBezTo>
                  <a:close/>
                  <a:moveTo>
                    <a:pt x="133" y="592"/>
                  </a:moveTo>
                  <a:cubicBezTo>
                    <a:pt x="134" y="591"/>
                    <a:pt x="135" y="589"/>
                    <a:pt x="135" y="588"/>
                  </a:cubicBezTo>
                  <a:cubicBezTo>
                    <a:pt x="139" y="589"/>
                    <a:pt x="142" y="591"/>
                    <a:pt x="145" y="592"/>
                  </a:cubicBezTo>
                  <a:cubicBezTo>
                    <a:pt x="145" y="592"/>
                    <a:pt x="145" y="593"/>
                    <a:pt x="145" y="593"/>
                  </a:cubicBezTo>
                  <a:cubicBezTo>
                    <a:pt x="143" y="594"/>
                    <a:pt x="144" y="596"/>
                    <a:pt x="146" y="596"/>
                  </a:cubicBezTo>
                  <a:cubicBezTo>
                    <a:pt x="146" y="597"/>
                    <a:pt x="146" y="597"/>
                    <a:pt x="146" y="597"/>
                  </a:cubicBezTo>
                  <a:cubicBezTo>
                    <a:pt x="142" y="595"/>
                    <a:pt x="138" y="594"/>
                    <a:pt x="133" y="592"/>
                  </a:cubicBezTo>
                  <a:close/>
                  <a:moveTo>
                    <a:pt x="160" y="569"/>
                  </a:moveTo>
                  <a:cubicBezTo>
                    <a:pt x="161" y="569"/>
                    <a:pt x="162" y="569"/>
                    <a:pt x="163" y="568"/>
                  </a:cubicBezTo>
                  <a:cubicBezTo>
                    <a:pt x="163" y="573"/>
                    <a:pt x="163" y="578"/>
                    <a:pt x="164" y="583"/>
                  </a:cubicBezTo>
                  <a:cubicBezTo>
                    <a:pt x="161" y="584"/>
                    <a:pt x="159" y="585"/>
                    <a:pt x="156" y="587"/>
                  </a:cubicBezTo>
                  <a:cubicBezTo>
                    <a:pt x="157" y="581"/>
                    <a:pt x="159" y="575"/>
                    <a:pt x="160" y="569"/>
                  </a:cubicBezTo>
                  <a:close/>
                  <a:moveTo>
                    <a:pt x="163" y="593"/>
                  </a:moveTo>
                  <a:cubicBezTo>
                    <a:pt x="164" y="592"/>
                    <a:pt x="165" y="592"/>
                    <a:pt x="165" y="592"/>
                  </a:cubicBezTo>
                  <a:cubicBezTo>
                    <a:pt x="165" y="593"/>
                    <a:pt x="166" y="594"/>
                    <a:pt x="166" y="595"/>
                  </a:cubicBezTo>
                  <a:cubicBezTo>
                    <a:pt x="165" y="595"/>
                    <a:pt x="164" y="596"/>
                    <a:pt x="163" y="597"/>
                  </a:cubicBezTo>
                  <a:cubicBezTo>
                    <a:pt x="162" y="596"/>
                    <a:pt x="162" y="596"/>
                    <a:pt x="162" y="596"/>
                  </a:cubicBezTo>
                  <a:cubicBezTo>
                    <a:pt x="161" y="595"/>
                    <a:pt x="159" y="595"/>
                    <a:pt x="158" y="594"/>
                  </a:cubicBezTo>
                  <a:cubicBezTo>
                    <a:pt x="160" y="594"/>
                    <a:pt x="161" y="593"/>
                    <a:pt x="163" y="593"/>
                  </a:cubicBezTo>
                  <a:close/>
                  <a:moveTo>
                    <a:pt x="170" y="597"/>
                  </a:moveTo>
                  <a:cubicBezTo>
                    <a:pt x="170" y="597"/>
                    <a:pt x="170" y="597"/>
                    <a:pt x="170" y="597"/>
                  </a:cubicBezTo>
                  <a:cubicBezTo>
                    <a:pt x="170" y="597"/>
                    <a:pt x="170" y="597"/>
                    <a:pt x="170" y="597"/>
                  </a:cubicBezTo>
                  <a:cubicBezTo>
                    <a:pt x="170" y="597"/>
                    <a:pt x="170" y="597"/>
                    <a:pt x="170" y="597"/>
                  </a:cubicBezTo>
                  <a:close/>
                  <a:moveTo>
                    <a:pt x="179" y="577"/>
                  </a:moveTo>
                  <a:cubicBezTo>
                    <a:pt x="181" y="575"/>
                    <a:pt x="184" y="573"/>
                    <a:pt x="186" y="570"/>
                  </a:cubicBezTo>
                  <a:cubicBezTo>
                    <a:pt x="188" y="570"/>
                    <a:pt x="191" y="569"/>
                    <a:pt x="193" y="567"/>
                  </a:cubicBezTo>
                  <a:cubicBezTo>
                    <a:pt x="188" y="571"/>
                    <a:pt x="183" y="575"/>
                    <a:pt x="178" y="580"/>
                  </a:cubicBezTo>
                  <a:cubicBezTo>
                    <a:pt x="179" y="579"/>
                    <a:pt x="179" y="578"/>
                    <a:pt x="179" y="577"/>
                  </a:cubicBezTo>
                  <a:close/>
                  <a:moveTo>
                    <a:pt x="195" y="555"/>
                  </a:moveTo>
                  <a:cubicBezTo>
                    <a:pt x="196" y="555"/>
                    <a:pt x="196" y="555"/>
                    <a:pt x="196" y="555"/>
                  </a:cubicBezTo>
                  <a:cubicBezTo>
                    <a:pt x="197" y="558"/>
                    <a:pt x="197" y="561"/>
                    <a:pt x="198" y="564"/>
                  </a:cubicBezTo>
                  <a:cubicBezTo>
                    <a:pt x="197" y="563"/>
                    <a:pt x="197" y="563"/>
                    <a:pt x="197" y="564"/>
                  </a:cubicBezTo>
                  <a:cubicBezTo>
                    <a:pt x="196" y="564"/>
                    <a:pt x="196" y="564"/>
                    <a:pt x="196" y="564"/>
                  </a:cubicBezTo>
                  <a:cubicBezTo>
                    <a:pt x="178" y="562"/>
                    <a:pt x="186" y="558"/>
                    <a:pt x="195" y="555"/>
                  </a:cubicBezTo>
                  <a:close/>
                  <a:moveTo>
                    <a:pt x="182" y="555"/>
                  </a:moveTo>
                  <a:cubicBezTo>
                    <a:pt x="182" y="552"/>
                    <a:pt x="183" y="550"/>
                    <a:pt x="183" y="547"/>
                  </a:cubicBezTo>
                  <a:cubicBezTo>
                    <a:pt x="187" y="545"/>
                    <a:pt x="191" y="543"/>
                    <a:pt x="194" y="540"/>
                  </a:cubicBezTo>
                  <a:cubicBezTo>
                    <a:pt x="195" y="544"/>
                    <a:pt x="195" y="547"/>
                    <a:pt x="196" y="551"/>
                  </a:cubicBezTo>
                  <a:cubicBezTo>
                    <a:pt x="191" y="553"/>
                    <a:pt x="187" y="554"/>
                    <a:pt x="182" y="555"/>
                  </a:cubicBezTo>
                  <a:close/>
                  <a:moveTo>
                    <a:pt x="197" y="511"/>
                  </a:moveTo>
                  <a:cubicBezTo>
                    <a:pt x="198" y="510"/>
                    <a:pt x="199" y="509"/>
                    <a:pt x="200" y="507"/>
                  </a:cubicBezTo>
                  <a:cubicBezTo>
                    <a:pt x="200" y="507"/>
                    <a:pt x="200" y="507"/>
                    <a:pt x="200" y="507"/>
                  </a:cubicBezTo>
                  <a:cubicBezTo>
                    <a:pt x="203" y="505"/>
                    <a:pt x="212" y="501"/>
                    <a:pt x="216" y="500"/>
                  </a:cubicBezTo>
                  <a:cubicBezTo>
                    <a:pt x="216" y="500"/>
                    <a:pt x="215" y="501"/>
                    <a:pt x="215" y="501"/>
                  </a:cubicBezTo>
                  <a:cubicBezTo>
                    <a:pt x="215" y="504"/>
                    <a:pt x="215" y="506"/>
                    <a:pt x="214" y="509"/>
                  </a:cubicBezTo>
                  <a:cubicBezTo>
                    <a:pt x="209" y="514"/>
                    <a:pt x="203" y="520"/>
                    <a:pt x="197" y="525"/>
                  </a:cubicBezTo>
                  <a:cubicBezTo>
                    <a:pt x="197" y="520"/>
                    <a:pt x="197" y="516"/>
                    <a:pt x="197" y="511"/>
                  </a:cubicBezTo>
                  <a:close/>
                  <a:moveTo>
                    <a:pt x="214" y="451"/>
                  </a:moveTo>
                  <a:cubicBezTo>
                    <a:pt x="212" y="453"/>
                    <a:pt x="209" y="455"/>
                    <a:pt x="206" y="458"/>
                  </a:cubicBezTo>
                  <a:cubicBezTo>
                    <a:pt x="209" y="454"/>
                    <a:pt x="211" y="449"/>
                    <a:pt x="213" y="445"/>
                  </a:cubicBezTo>
                  <a:cubicBezTo>
                    <a:pt x="214" y="443"/>
                    <a:pt x="216" y="441"/>
                    <a:pt x="217" y="440"/>
                  </a:cubicBezTo>
                  <a:cubicBezTo>
                    <a:pt x="216" y="443"/>
                    <a:pt x="215" y="447"/>
                    <a:pt x="214" y="450"/>
                  </a:cubicBezTo>
                  <a:cubicBezTo>
                    <a:pt x="214" y="450"/>
                    <a:pt x="214" y="451"/>
                    <a:pt x="214" y="451"/>
                  </a:cubicBezTo>
                  <a:close/>
                  <a:moveTo>
                    <a:pt x="232" y="369"/>
                  </a:moveTo>
                  <a:cubicBezTo>
                    <a:pt x="232" y="375"/>
                    <a:pt x="232" y="381"/>
                    <a:pt x="232" y="387"/>
                  </a:cubicBezTo>
                  <a:cubicBezTo>
                    <a:pt x="231" y="386"/>
                    <a:pt x="231" y="387"/>
                    <a:pt x="230" y="387"/>
                  </a:cubicBezTo>
                  <a:cubicBezTo>
                    <a:pt x="228" y="390"/>
                    <a:pt x="225" y="393"/>
                    <a:pt x="222" y="395"/>
                  </a:cubicBezTo>
                  <a:cubicBezTo>
                    <a:pt x="223" y="393"/>
                    <a:pt x="223" y="390"/>
                    <a:pt x="223" y="388"/>
                  </a:cubicBezTo>
                  <a:cubicBezTo>
                    <a:pt x="225" y="384"/>
                    <a:pt x="227" y="381"/>
                    <a:pt x="228" y="378"/>
                  </a:cubicBezTo>
                  <a:cubicBezTo>
                    <a:pt x="229" y="375"/>
                    <a:pt x="226" y="373"/>
                    <a:pt x="225" y="375"/>
                  </a:cubicBezTo>
                  <a:cubicBezTo>
                    <a:pt x="224" y="375"/>
                    <a:pt x="224" y="375"/>
                    <a:pt x="224" y="375"/>
                  </a:cubicBezTo>
                  <a:cubicBezTo>
                    <a:pt x="224" y="372"/>
                    <a:pt x="225" y="369"/>
                    <a:pt x="225" y="365"/>
                  </a:cubicBezTo>
                  <a:cubicBezTo>
                    <a:pt x="228" y="361"/>
                    <a:pt x="230" y="357"/>
                    <a:pt x="233" y="353"/>
                  </a:cubicBezTo>
                  <a:cubicBezTo>
                    <a:pt x="233" y="358"/>
                    <a:pt x="233" y="364"/>
                    <a:pt x="232" y="369"/>
                  </a:cubicBezTo>
                  <a:close/>
                  <a:moveTo>
                    <a:pt x="233" y="349"/>
                  </a:moveTo>
                  <a:cubicBezTo>
                    <a:pt x="232" y="349"/>
                    <a:pt x="231" y="348"/>
                    <a:pt x="230" y="349"/>
                  </a:cubicBezTo>
                  <a:cubicBezTo>
                    <a:pt x="229" y="351"/>
                    <a:pt x="227" y="352"/>
                    <a:pt x="226" y="354"/>
                  </a:cubicBezTo>
                  <a:cubicBezTo>
                    <a:pt x="226" y="351"/>
                    <a:pt x="226" y="349"/>
                    <a:pt x="226" y="346"/>
                  </a:cubicBezTo>
                  <a:cubicBezTo>
                    <a:pt x="229" y="341"/>
                    <a:pt x="231" y="337"/>
                    <a:pt x="233" y="332"/>
                  </a:cubicBezTo>
                  <a:cubicBezTo>
                    <a:pt x="233" y="338"/>
                    <a:pt x="233" y="343"/>
                    <a:pt x="233" y="349"/>
                  </a:cubicBezTo>
                  <a:close/>
                  <a:moveTo>
                    <a:pt x="235" y="277"/>
                  </a:moveTo>
                  <a:cubicBezTo>
                    <a:pt x="234" y="276"/>
                    <a:pt x="233" y="276"/>
                    <a:pt x="233" y="276"/>
                  </a:cubicBezTo>
                  <a:cubicBezTo>
                    <a:pt x="232" y="276"/>
                    <a:pt x="231" y="276"/>
                    <a:pt x="231" y="277"/>
                  </a:cubicBezTo>
                  <a:cubicBezTo>
                    <a:pt x="230" y="277"/>
                    <a:pt x="230" y="277"/>
                    <a:pt x="229" y="277"/>
                  </a:cubicBezTo>
                  <a:cubicBezTo>
                    <a:pt x="229" y="273"/>
                    <a:pt x="229" y="269"/>
                    <a:pt x="230" y="265"/>
                  </a:cubicBezTo>
                  <a:cubicBezTo>
                    <a:pt x="232" y="261"/>
                    <a:pt x="234" y="257"/>
                    <a:pt x="235" y="253"/>
                  </a:cubicBezTo>
                  <a:cubicBezTo>
                    <a:pt x="235" y="255"/>
                    <a:pt x="235" y="256"/>
                    <a:pt x="235" y="257"/>
                  </a:cubicBezTo>
                  <a:cubicBezTo>
                    <a:pt x="235" y="264"/>
                    <a:pt x="235" y="270"/>
                    <a:pt x="235" y="277"/>
                  </a:cubicBezTo>
                  <a:close/>
                  <a:moveTo>
                    <a:pt x="246" y="326"/>
                  </a:moveTo>
                  <a:cubicBezTo>
                    <a:pt x="247" y="332"/>
                    <a:pt x="248" y="337"/>
                    <a:pt x="250" y="343"/>
                  </a:cubicBezTo>
                  <a:cubicBezTo>
                    <a:pt x="248" y="340"/>
                    <a:pt x="247" y="337"/>
                    <a:pt x="246" y="335"/>
                  </a:cubicBezTo>
                  <a:cubicBezTo>
                    <a:pt x="246" y="332"/>
                    <a:pt x="246" y="329"/>
                    <a:pt x="246" y="326"/>
                  </a:cubicBezTo>
                  <a:close/>
                  <a:moveTo>
                    <a:pt x="246" y="318"/>
                  </a:moveTo>
                  <a:cubicBezTo>
                    <a:pt x="246" y="315"/>
                    <a:pt x="246" y="313"/>
                    <a:pt x="246" y="311"/>
                  </a:cubicBezTo>
                  <a:cubicBezTo>
                    <a:pt x="248" y="319"/>
                    <a:pt x="251" y="326"/>
                    <a:pt x="253" y="334"/>
                  </a:cubicBezTo>
                  <a:cubicBezTo>
                    <a:pt x="253" y="337"/>
                    <a:pt x="255" y="345"/>
                    <a:pt x="256" y="351"/>
                  </a:cubicBezTo>
                  <a:cubicBezTo>
                    <a:pt x="256" y="352"/>
                    <a:pt x="255" y="351"/>
                    <a:pt x="254" y="349"/>
                  </a:cubicBezTo>
                  <a:cubicBezTo>
                    <a:pt x="254" y="349"/>
                    <a:pt x="253" y="348"/>
                    <a:pt x="253" y="348"/>
                  </a:cubicBezTo>
                  <a:cubicBezTo>
                    <a:pt x="250" y="338"/>
                    <a:pt x="248" y="328"/>
                    <a:pt x="246" y="318"/>
                  </a:cubicBezTo>
                  <a:close/>
                  <a:moveTo>
                    <a:pt x="238" y="212"/>
                  </a:moveTo>
                  <a:cubicBezTo>
                    <a:pt x="235" y="214"/>
                    <a:pt x="232" y="216"/>
                    <a:pt x="230" y="218"/>
                  </a:cubicBezTo>
                  <a:cubicBezTo>
                    <a:pt x="230" y="216"/>
                    <a:pt x="230" y="215"/>
                    <a:pt x="230" y="213"/>
                  </a:cubicBezTo>
                  <a:cubicBezTo>
                    <a:pt x="233" y="207"/>
                    <a:pt x="236" y="201"/>
                    <a:pt x="239" y="196"/>
                  </a:cubicBezTo>
                  <a:cubicBezTo>
                    <a:pt x="239" y="194"/>
                    <a:pt x="237" y="192"/>
                    <a:pt x="236" y="194"/>
                  </a:cubicBezTo>
                  <a:cubicBezTo>
                    <a:pt x="234" y="195"/>
                    <a:pt x="232" y="197"/>
                    <a:pt x="230" y="199"/>
                  </a:cubicBezTo>
                  <a:cubicBezTo>
                    <a:pt x="230" y="194"/>
                    <a:pt x="230" y="190"/>
                    <a:pt x="230" y="185"/>
                  </a:cubicBezTo>
                  <a:cubicBezTo>
                    <a:pt x="233" y="180"/>
                    <a:pt x="236" y="175"/>
                    <a:pt x="234" y="169"/>
                  </a:cubicBezTo>
                  <a:cubicBezTo>
                    <a:pt x="234" y="169"/>
                    <a:pt x="234" y="169"/>
                    <a:pt x="234" y="169"/>
                  </a:cubicBezTo>
                  <a:cubicBezTo>
                    <a:pt x="237" y="167"/>
                    <a:pt x="239" y="165"/>
                    <a:pt x="242" y="162"/>
                  </a:cubicBezTo>
                  <a:cubicBezTo>
                    <a:pt x="241" y="179"/>
                    <a:pt x="239" y="196"/>
                    <a:pt x="238" y="212"/>
                  </a:cubicBezTo>
                  <a:close/>
                  <a:moveTo>
                    <a:pt x="230" y="169"/>
                  </a:moveTo>
                  <a:cubicBezTo>
                    <a:pt x="230" y="166"/>
                    <a:pt x="230" y="164"/>
                    <a:pt x="229" y="162"/>
                  </a:cubicBezTo>
                  <a:cubicBezTo>
                    <a:pt x="235" y="161"/>
                    <a:pt x="238" y="162"/>
                    <a:pt x="230" y="169"/>
                  </a:cubicBezTo>
                  <a:close/>
                  <a:moveTo>
                    <a:pt x="227" y="170"/>
                  </a:moveTo>
                  <a:cubicBezTo>
                    <a:pt x="226" y="171"/>
                    <a:pt x="225" y="172"/>
                    <a:pt x="224" y="172"/>
                  </a:cubicBezTo>
                  <a:cubicBezTo>
                    <a:pt x="225" y="169"/>
                    <a:pt x="225" y="166"/>
                    <a:pt x="225" y="162"/>
                  </a:cubicBezTo>
                  <a:cubicBezTo>
                    <a:pt x="226" y="162"/>
                    <a:pt x="227" y="162"/>
                    <a:pt x="227" y="162"/>
                  </a:cubicBezTo>
                  <a:cubicBezTo>
                    <a:pt x="227" y="165"/>
                    <a:pt x="227" y="167"/>
                    <a:pt x="227" y="170"/>
                  </a:cubicBezTo>
                  <a:close/>
                  <a:moveTo>
                    <a:pt x="226" y="160"/>
                  </a:moveTo>
                  <a:cubicBezTo>
                    <a:pt x="226" y="158"/>
                    <a:pt x="226" y="157"/>
                    <a:pt x="226" y="155"/>
                  </a:cubicBezTo>
                  <a:cubicBezTo>
                    <a:pt x="226" y="154"/>
                    <a:pt x="226" y="152"/>
                    <a:pt x="227" y="151"/>
                  </a:cubicBezTo>
                  <a:cubicBezTo>
                    <a:pt x="227" y="151"/>
                    <a:pt x="227" y="151"/>
                    <a:pt x="227" y="151"/>
                  </a:cubicBezTo>
                  <a:cubicBezTo>
                    <a:pt x="227" y="154"/>
                    <a:pt x="227" y="157"/>
                    <a:pt x="227" y="160"/>
                  </a:cubicBezTo>
                  <a:cubicBezTo>
                    <a:pt x="227" y="160"/>
                    <a:pt x="226" y="160"/>
                    <a:pt x="226" y="160"/>
                  </a:cubicBezTo>
                  <a:close/>
                  <a:moveTo>
                    <a:pt x="223" y="161"/>
                  </a:moveTo>
                  <a:cubicBezTo>
                    <a:pt x="221" y="161"/>
                    <a:pt x="219" y="161"/>
                    <a:pt x="216" y="162"/>
                  </a:cubicBezTo>
                  <a:cubicBezTo>
                    <a:pt x="217" y="160"/>
                    <a:pt x="217" y="157"/>
                    <a:pt x="218" y="155"/>
                  </a:cubicBezTo>
                  <a:cubicBezTo>
                    <a:pt x="220" y="154"/>
                    <a:pt x="222" y="153"/>
                    <a:pt x="224" y="152"/>
                  </a:cubicBezTo>
                  <a:cubicBezTo>
                    <a:pt x="224" y="155"/>
                    <a:pt x="224" y="158"/>
                    <a:pt x="223" y="161"/>
                  </a:cubicBezTo>
                  <a:close/>
                  <a:moveTo>
                    <a:pt x="219" y="152"/>
                  </a:moveTo>
                  <a:cubicBezTo>
                    <a:pt x="219" y="151"/>
                    <a:pt x="219" y="151"/>
                    <a:pt x="219" y="150"/>
                  </a:cubicBezTo>
                  <a:cubicBezTo>
                    <a:pt x="220" y="150"/>
                    <a:pt x="222" y="150"/>
                    <a:pt x="223" y="149"/>
                  </a:cubicBezTo>
                  <a:cubicBezTo>
                    <a:pt x="222" y="150"/>
                    <a:pt x="220" y="151"/>
                    <a:pt x="219" y="152"/>
                  </a:cubicBezTo>
                  <a:close/>
                  <a:moveTo>
                    <a:pt x="194" y="66"/>
                  </a:moveTo>
                  <a:cubicBezTo>
                    <a:pt x="194" y="75"/>
                    <a:pt x="194" y="84"/>
                    <a:pt x="194" y="94"/>
                  </a:cubicBezTo>
                  <a:cubicBezTo>
                    <a:pt x="193" y="103"/>
                    <a:pt x="193" y="113"/>
                    <a:pt x="191" y="122"/>
                  </a:cubicBezTo>
                  <a:cubicBezTo>
                    <a:pt x="191" y="122"/>
                    <a:pt x="191" y="128"/>
                    <a:pt x="190" y="131"/>
                  </a:cubicBezTo>
                  <a:cubicBezTo>
                    <a:pt x="190" y="131"/>
                    <a:pt x="190" y="131"/>
                    <a:pt x="189" y="131"/>
                  </a:cubicBezTo>
                  <a:cubicBezTo>
                    <a:pt x="190" y="123"/>
                    <a:pt x="190" y="115"/>
                    <a:pt x="191" y="107"/>
                  </a:cubicBezTo>
                  <a:cubicBezTo>
                    <a:pt x="192" y="93"/>
                    <a:pt x="193" y="78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4"/>
                    <a:pt x="194" y="65"/>
                    <a:pt x="194" y="66"/>
                  </a:cubicBezTo>
                  <a:close/>
                  <a:moveTo>
                    <a:pt x="194" y="54"/>
                  </a:moveTo>
                  <a:cubicBezTo>
                    <a:pt x="194" y="54"/>
                    <a:pt x="194" y="54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2" y="55"/>
                    <a:pt x="191" y="55"/>
                    <a:pt x="191" y="55"/>
                  </a:cubicBezTo>
                  <a:cubicBezTo>
                    <a:pt x="191" y="55"/>
                    <a:pt x="191" y="54"/>
                    <a:pt x="191" y="54"/>
                  </a:cubicBezTo>
                  <a:cubicBezTo>
                    <a:pt x="192" y="52"/>
                    <a:pt x="194" y="51"/>
                    <a:pt x="195" y="49"/>
                  </a:cubicBezTo>
                  <a:cubicBezTo>
                    <a:pt x="195" y="51"/>
                    <a:pt x="194" y="52"/>
                    <a:pt x="194" y="54"/>
                  </a:cubicBezTo>
                  <a:close/>
                  <a:moveTo>
                    <a:pt x="201" y="48"/>
                  </a:moveTo>
                  <a:cubicBezTo>
                    <a:pt x="200" y="48"/>
                    <a:pt x="199" y="47"/>
                    <a:pt x="199" y="46"/>
                  </a:cubicBezTo>
                  <a:cubicBezTo>
                    <a:pt x="200" y="44"/>
                    <a:pt x="200" y="42"/>
                    <a:pt x="201" y="40"/>
                  </a:cubicBezTo>
                  <a:cubicBezTo>
                    <a:pt x="202" y="40"/>
                    <a:pt x="202" y="40"/>
                    <a:pt x="202" y="40"/>
                  </a:cubicBezTo>
                  <a:cubicBezTo>
                    <a:pt x="202" y="40"/>
                    <a:pt x="202" y="41"/>
                    <a:pt x="202" y="42"/>
                  </a:cubicBezTo>
                  <a:cubicBezTo>
                    <a:pt x="202" y="42"/>
                    <a:pt x="202" y="50"/>
                    <a:pt x="201" y="48"/>
                  </a:cubicBezTo>
                  <a:close/>
                  <a:moveTo>
                    <a:pt x="200" y="50"/>
                  </a:moveTo>
                  <a:cubicBezTo>
                    <a:pt x="199" y="51"/>
                    <a:pt x="198" y="52"/>
                    <a:pt x="197" y="53"/>
                  </a:cubicBezTo>
                  <a:cubicBezTo>
                    <a:pt x="197" y="51"/>
                    <a:pt x="198" y="49"/>
                    <a:pt x="198" y="48"/>
                  </a:cubicBezTo>
                  <a:cubicBezTo>
                    <a:pt x="199" y="48"/>
                    <a:pt x="200" y="49"/>
                    <a:pt x="200" y="50"/>
                  </a:cubicBezTo>
                  <a:close/>
                  <a:moveTo>
                    <a:pt x="191" y="50"/>
                  </a:moveTo>
                  <a:cubicBezTo>
                    <a:pt x="191" y="46"/>
                    <a:pt x="191" y="41"/>
                    <a:pt x="190" y="37"/>
                  </a:cubicBezTo>
                  <a:cubicBezTo>
                    <a:pt x="190" y="37"/>
                    <a:pt x="190" y="37"/>
                    <a:pt x="190" y="36"/>
                  </a:cubicBezTo>
                  <a:cubicBezTo>
                    <a:pt x="192" y="39"/>
                    <a:pt x="194" y="42"/>
                    <a:pt x="196" y="44"/>
                  </a:cubicBezTo>
                  <a:cubicBezTo>
                    <a:pt x="194" y="46"/>
                    <a:pt x="193" y="48"/>
                    <a:pt x="191" y="50"/>
                  </a:cubicBezTo>
                  <a:close/>
                  <a:moveTo>
                    <a:pt x="189" y="39"/>
                  </a:moveTo>
                  <a:cubicBezTo>
                    <a:pt x="190" y="42"/>
                    <a:pt x="190" y="46"/>
                    <a:pt x="190" y="49"/>
                  </a:cubicBezTo>
                  <a:cubicBezTo>
                    <a:pt x="189" y="50"/>
                    <a:pt x="187" y="51"/>
                    <a:pt x="186" y="51"/>
                  </a:cubicBezTo>
                  <a:cubicBezTo>
                    <a:pt x="187" y="47"/>
                    <a:pt x="188" y="43"/>
                    <a:pt x="189" y="39"/>
                  </a:cubicBezTo>
                  <a:close/>
                  <a:moveTo>
                    <a:pt x="187" y="54"/>
                  </a:moveTo>
                  <a:cubicBezTo>
                    <a:pt x="187" y="54"/>
                    <a:pt x="187" y="54"/>
                    <a:pt x="187" y="54"/>
                  </a:cubicBezTo>
                  <a:cubicBezTo>
                    <a:pt x="187" y="54"/>
                    <a:pt x="186" y="54"/>
                    <a:pt x="186" y="54"/>
                  </a:cubicBezTo>
                  <a:cubicBezTo>
                    <a:pt x="186" y="54"/>
                    <a:pt x="186" y="53"/>
                    <a:pt x="186" y="53"/>
                  </a:cubicBezTo>
                  <a:cubicBezTo>
                    <a:pt x="187" y="53"/>
                    <a:pt x="187" y="54"/>
                    <a:pt x="187" y="54"/>
                  </a:cubicBezTo>
                  <a:close/>
                  <a:moveTo>
                    <a:pt x="186" y="63"/>
                  </a:moveTo>
                  <a:cubicBezTo>
                    <a:pt x="183" y="68"/>
                    <a:pt x="180" y="73"/>
                    <a:pt x="179" y="78"/>
                  </a:cubicBezTo>
                  <a:cubicBezTo>
                    <a:pt x="179" y="77"/>
                    <a:pt x="179" y="77"/>
                    <a:pt x="179" y="76"/>
                  </a:cubicBezTo>
                  <a:cubicBezTo>
                    <a:pt x="179" y="72"/>
                    <a:pt x="180" y="67"/>
                    <a:pt x="181" y="63"/>
                  </a:cubicBezTo>
                  <a:cubicBezTo>
                    <a:pt x="182" y="63"/>
                    <a:pt x="184" y="63"/>
                    <a:pt x="186" y="63"/>
                  </a:cubicBezTo>
                  <a:close/>
                  <a:moveTo>
                    <a:pt x="190" y="64"/>
                  </a:moveTo>
                  <a:cubicBezTo>
                    <a:pt x="187" y="83"/>
                    <a:pt x="179" y="102"/>
                    <a:pt x="177" y="121"/>
                  </a:cubicBezTo>
                  <a:cubicBezTo>
                    <a:pt x="178" y="113"/>
                    <a:pt x="178" y="103"/>
                    <a:pt x="178" y="92"/>
                  </a:cubicBezTo>
                  <a:cubicBezTo>
                    <a:pt x="179" y="89"/>
                    <a:pt x="179" y="86"/>
                    <a:pt x="180" y="83"/>
                  </a:cubicBezTo>
                  <a:cubicBezTo>
                    <a:pt x="181" y="81"/>
                    <a:pt x="186" y="70"/>
                    <a:pt x="190" y="64"/>
                  </a:cubicBezTo>
                  <a:close/>
                  <a:moveTo>
                    <a:pt x="176" y="128"/>
                  </a:moveTo>
                  <a:cubicBezTo>
                    <a:pt x="176" y="129"/>
                    <a:pt x="178" y="129"/>
                    <a:pt x="178" y="128"/>
                  </a:cubicBezTo>
                  <a:cubicBezTo>
                    <a:pt x="181" y="107"/>
                    <a:pt x="192" y="84"/>
                    <a:pt x="191" y="65"/>
                  </a:cubicBezTo>
                  <a:cubicBezTo>
                    <a:pt x="192" y="87"/>
                    <a:pt x="189" y="109"/>
                    <a:pt x="187" y="130"/>
                  </a:cubicBezTo>
                  <a:cubicBezTo>
                    <a:pt x="187" y="130"/>
                    <a:pt x="187" y="131"/>
                    <a:pt x="187" y="131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1" y="130"/>
                    <a:pt x="176" y="130"/>
                    <a:pt x="170" y="129"/>
                  </a:cubicBezTo>
                  <a:cubicBezTo>
                    <a:pt x="171" y="129"/>
                    <a:pt x="171" y="129"/>
                    <a:pt x="171" y="128"/>
                  </a:cubicBezTo>
                  <a:cubicBezTo>
                    <a:pt x="173" y="121"/>
                    <a:pt x="175" y="114"/>
                    <a:pt x="176" y="107"/>
                  </a:cubicBezTo>
                  <a:cubicBezTo>
                    <a:pt x="176" y="114"/>
                    <a:pt x="176" y="121"/>
                    <a:pt x="176" y="128"/>
                  </a:cubicBezTo>
                  <a:close/>
                  <a:moveTo>
                    <a:pt x="169" y="129"/>
                  </a:moveTo>
                  <a:cubicBezTo>
                    <a:pt x="168" y="129"/>
                    <a:pt x="167" y="129"/>
                    <a:pt x="167" y="129"/>
                  </a:cubicBezTo>
                  <a:cubicBezTo>
                    <a:pt x="168" y="123"/>
                    <a:pt x="169" y="117"/>
                    <a:pt x="170" y="112"/>
                  </a:cubicBezTo>
                  <a:cubicBezTo>
                    <a:pt x="169" y="117"/>
                    <a:pt x="169" y="122"/>
                    <a:pt x="168" y="128"/>
                  </a:cubicBezTo>
                  <a:cubicBezTo>
                    <a:pt x="168" y="128"/>
                    <a:pt x="169" y="129"/>
                    <a:pt x="169" y="129"/>
                  </a:cubicBezTo>
                  <a:close/>
                  <a:moveTo>
                    <a:pt x="169" y="90"/>
                  </a:moveTo>
                  <a:cubicBezTo>
                    <a:pt x="168" y="95"/>
                    <a:pt x="166" y="100"/>
                    <a:pt x="165" y="105"/>
                  </a:cubicBezTo>
                  <a:cubicBezTo>
                    <a:pt x="165" y="96"/>
                    <a:pt x="167" y="88"/>
                    <a:pt x="169" y="80"/>
                  </a:cubicBezTo>
                  <a:cubicBezTo>
                    <a:pt x="169" y="82"/>
                    <a:pt x="169" y="85"/>
                    <a:pt x="169" y="89"/>
                  </a:cubicBezTo>
                  <a:cubicBezTo>
                    <a:pt x="169" y="89"/>
                    <a:pt x="169" y="89"/>
                    <a:pt x="169" y="90"/>
                  </a:cubicBezTo>
                  <a:close/>
                  <a:moveTo>
                    <a:pt x="167" y="110"/>
                  </a:moveTo>
                  <a:cubicBezTo>
                    <a:pt x="166" y="115"/>
                    <a:pt x="165" y="121"/>
                    <a:pt x="164" y="127"/>
                  </a:cubicBezTo>
                  <a:cubicBezTo>
                    <a:pt x="164" y="127"/>
                    <a:pt x="164" y="128"/>
                    <a:pt x="164" y="128"/>
                  </a:cubicBezTo>
                  <a:cubicBezTo>
                    <a:pt x="163" y="128"/>
                    <a:pt x="163" y="128"/>
                    <a:pt x="163" y="128"/>
                  </a:cubicBezTo>
                  <a:cubicBezTo>
                    <a:pt x="163" y="124"/>
                    <a:pt x="164" y="120"/>
                    <a:pt x="164" y="117"/>
                  </a:cubicBezTo>
                  <a:cubicBezTo>
                    <a:pt x="165" y="114"/>
                    <a:pt x="166" y="112"/>
                    <a:pt x="167" y="110"/>
                  </a:cubicBezTo>
                  <a:close/>
                  <a:moveTo>
                    <a:pt x="157" y="124"/>
                  </a:moveTo>
                  <a:cubicBezTo>
                    <a:pt x="157" y="125"/>
                    <a:pt x="159" y="126"/>
                    <a:pt x="160" y="125"/>
                  </a:cubicBezTo>
                  <a:cubicBezTo>
                    <a:pt x="160" y="126"/>
                    <a:pt x="160" y="127"/>
                    <a:pt x="159" y="128"/>
                  </a:cubicBezTo>
                  <a:cubicBezTo>
                    <a:pt x="158" y="127"/>
                    <a:pt x="157" y="127"/>
                    <a:pt x="156" y="127"/>
                  </a:cubicBezTo>
                  <a:cubicBezTo>
                    <a:pt x="156" y="122"/>
                    <a:pt x="157" y="118"/>
                    <a:pt x="157" y="113"/>
                  </a:cubicBezTo>
                  <a:cubicBezTo>
                    <a:pt x="157" y="117"/>
                    <a:pt x="157" y="120"/>
                    <a:pt x="157" y="124"/>
                  </a:cubicBezTo>
                  <a:close/>
                  <a:moveTo>
                    <a:pt x="157" y="146"/>
                  </a:moveTo>
                  <a:cubicBezTo>
                    <a:pt x="158" y="147"/>
                    <a:pt x="160" y="148"/>
                    <a:pt x="160" y="146"/>
                  </a:cubicBezTo>
                  <a:cubicBezTo>
                    <a:pt x="160" y="146"/>
                    <a:pt x="160" y="146"/>
                    <a:pt x="161" y="146"/>
                  </a:cubicBezTo>
                  <a:cubicBezTo>
                    <a:pt x="165" y="147"/>
                    <a:pt x="169" y="147"/>
                    <a:pt x="173" y="147"/>
                  </a:cubicBezTo>
                  <a:cubicBezTo>
                    <a:pt x="176" y="147"/>
                    <a:pt x="179" y="147"/>
                    <a:pt x="181" y="147"/>
                  </a:cubicBezTo>
                  <a:cubicBezTo>
                    <a:pt x="181" y="150"/>
                    <a:pt x="180" y="153"/>
                    <a:pt x="179" y="155"/>
                  </a:cubicBezTo>
                  <a:cubicBezTo>
                    <a:pt x="170" y="156"/>
                    <a:pt x="162" y="157"/>
                    <a:pt x="156" y="160"/>
                  </a:cubicBezTo>
                  <a:cubicBezTo>
                    <a:pt x="153" y="160"/>
                    <a:pt x="150" y="160"/>
                    <a:pt x="148" y="161"/>
                  </a:cubicBezTo>
                  <a:cubicBezTo>
                    <a:pt x="148" y="158"/>
                    <a:pt x="149" y="156"/>
                    <a:pt x="149" y="153"/>
                  </a:cubicBezTo>
                  <a:cubicBezTo>
                    <a:pt x="149" y="153"/>
                    <a:pt x="149" y="153"/>
                    <a:pt x="150" y="153"/>
                  </a:cubicBezTo>
                  <a:cubicBezTo>
                    <a:pt x="150" y="154"/>
                    <a:pt x="151" y="153"/>
                    <a:pt x="150" y="152"/>
                  </a:cubicBezTo>
                  <a:cubicBezTo>
                    <a:pt x="150" y="152"/>
                    <a:pt x="149" y="152"/>
                    <a:pt x="149" y="152"/>
                  </a:cubicBezTo>
                  <a:cubicBezTo>
                    <a:pt x="149" y="151"/>
                    <a:pt x="149" y="149"/>
                    <a:pt x="149" y="148"/>
                  </a:cubicBezTo>
                  <a:cubicBezTo>
                    <a:pt x="151" y="149"/>
                    <a:pt x="154" y="148"/>
                    <a:pt x="155" y="146"/>
                  </a:cubicBezTo>
                  <a:cubicBezTo>
                    <a:pt x="156" y="146"/>
                    <a:pt x="157" y="146"/>
                    <a:pt x="157" y="146"/>
                  </a:cubicBezTo>
                  <a:close/>
                  <a:moveTo>
                    <a:pt x="147" y="153"/>
                  </a:moveTo>
                  <a:cubicBezTo>
                    <a:pt x="146" y="156"/>
                    <a:pt x="146" y="158"/>
                    <a:pt x="145" y="161"/>
                  </a:cubicBezTo>
                  <a:cubicBezTo>
                    <a:pt x="145" y="161"/>
                    <a:pt x="145" y="161"/>
                    <a:pt x="145" y="161"/>
                  </a:cubicBezTo>
                  <a:cubicBezTo>
                    <a:pt x="145" y="158"/>
                    <a:pt x="146" y="156"/>
                    <a:pt x="146" y="153"/>
                  </a:cubicBezTo>
                  <a:cubicBezTo>
                    <a:pt x="146" y="153"/>
                    <a:pt x="146" y="153"/>
                    <a:pt x="147" y="153"/>
                  </a:cubicBezTo>
                  <a:close/>
                  <a:moveTo>
                    <a:pt x="142" y="161"/>
                  </a:moveTo>
                  <a:cubicBezTo>
                    <a:pt x="142" y="161"/>
                    <a:pt x="142" y="162"/>
                    <a:pt x="142" y="162"/>
                  </a:cubicBezTo>
                  <a:cubicBezTo>
                    <a:pt x="141" y="162"/>
                    <a:pt x="140" y="162"/>
                    <a:pt x="140" y="162"/>
                  </a:cubicBezTo>
                  <a:cubicBezTo>
                    <a:pt x="141" y="160"/>
                    <a:pt x="142" y="157"/>
                    <a:pt x="143" y="155"/>
                  </a:cubicBezTo>
                  <a:cubicBezTo>
                    <a:pt x="143" y="157"/>
                    <a:pt x="143" y="159"/>
                    <a:pt x="142" y="161"/>
                  </a:cubicBezTo>
                  <a:close/>
                  <a:moveTo>
                    <a:pt x="139" y="162"/>
                  </a:moveTo>
                  <a:cubicBezTo>
                    <a:pt x="138" y="162"/>
                    <a:pt x="137" y="162"/>
                    <a:pt x="136" y="162"/>
                  </a:cubicBezTo>
                  <a:cubicBezTo>
                    <a:pt x="133" y="161"/>
                    <a:pt x="129" y="160"/>
                    <a:pt x="126" y="158"/>
                  </a:cubicBezTo>
                  <a:cubicBezTo>
                    <a:pt x="127" y="158"/>
                    <a:pt x="128" y="158"/>
                    <a:pt x="130" y="158"/>
                  </a:cubicBezTo>
                  <a:cubicBezTo>
                    <a:pt x="131" y="157"/>
                    <a:pt x="131" y="156"/>
                    <a:pt x="130" y="156"/>
                  </a:cubicBezTo>
                  <a:cubicBezTo>
                    <a:pt x="127" y="155"/>
                    <a:pt x="120" y="153"/>
                    <a:pt x="116" y="152"/>
                  </a:cubicBezTo>
                  <a:cubicBezTo>
                    <a:pt x="116" y="151"/>
                    <a:pt x="116" y="150"/>
                    <a:pt x="116" y="150"/>
                  </a:cubicBezTo>
                  <a:cubicBezTo>
                    <a:pt x="117" y="150"/>
                    <a:pt x="119" y="150"/>
                    <a:pt x="121" y="150"/>
                  </a:cubicBezTo>
                  <a:cubicBezTo>
                    <a:pt x="128" y="151"/>
                    <a:pt x="136" y="152"/>
                    <a:pt x="143" y="153"/>
                  </a:cubicBezTo>
                  <a:cubicBezTo>
                    <a:pt x="142" y="156"/>
                    <a:pt x="140" y="159"/>
                    <a:pt x="139" y="162"/>
                  </a:cubicBezTo>
                  <a:close/>
                  <a:moveTo>
                    <a:pt x="111" y="147"/>
                  </a:moveTo>
                  <a:cubicBezTo>
                    <a:pt x="111" y="147"/>
                    <a:pt x="111" y="147"/>
                    <a:pt x="112" y="147"/>
                  </a:cubicBezTo>
                  <a:cubicBezTo>
                    <a:pt x="112" y="147"/>
                    <a:pt x="113" y="147"/>
                    <a:pt x="113" y="147"/>
                  </a:cubicBezTo>
                  <a:cubicBezTo>
                    <a:pt x="113" y="147"/>
                    <a:pt x="113" y="147"/>
                    <a:pt x="113" y="148"/>
                  </a:cubicBezTo>
                  <a:cubicBezTo>
                    <a:pt x="113" y="147"/>
                    <a:pt x="112" y="147"/>
                    <a:pt x="111" y="147"/>
                  </a:cubicBezTo>
                  <a:close/>
                  <a:moveTo>
                    <a:pt x="102" y="145"/>
                  </a:moveTo>
                  <a:cubicBezTo>
                    <a:pt x="105" y="145"/>
                    <a:pt x="107" y="146"/>
                    <a:pt x="109" y="146"/>
                  </a:cubicBezTo>
                  <a:cubicBezTo>
                    <a:pt x="109" y="146"/>
                    <a:pt x="109" y="147"/>
                    <a:pt x="109" y="147"/>
                  </a:cubicBezTo>
                  <a:cubicBezTo>
                    <a:pt x="108" y="147"/>
                    <a:pt x="107" y="147"/>
                    <a:pt x="106" y="147"/>
                  </a:cubicBezTo>
                  <a:cubicBezTo>
                    <a:pt x="105" y="147"/>
                    <a:pt x="105" y="148"/>
                    <a:pt x="106" y="148"/>
                  </a:cubicBezTo>
                  <a:cubicBezTo>
                    <a:pt x="107" y="149"/>
                    <a:pt x="107" y="149"/>
                    <a:pt x="108" y="149"/>
                  </a:cubicBezTo>
                  <a:cubicBezTo>
                    <a:pt x="107" y="152"/>
                    <a:pt x="107" y="155"/>
                    <a:pt x="106" y="158"/>
                  </a:cubicBezTo>
                  <a:cubicBezTo>
                    <a:pt x="104" y="158"/>
                    <a:pt x="102" y="159"/>
                    <a:pt x="101" y="159"/>
                  </a:cubicBezTo>
                  <a:cubicBezTo>
                    <a:pt x="99" y="159"/>
                    <a:pt x="99" y="161"/>
                    <a:pt x="100" y="161"/>
                  </a:cubicBezTo>
                  <a:cubicBezTo>
                    <a:pt x="102" y="162"/>
                    <a:pt x="103" y="163"/>
                    <a:pt x="105" y="164"/>
                  </a:cubicBezTo>
                  <a:cubicBezTo>
                    <a:pt x="104" y="167"/>
                    <a:pt x="103" y="170"/>
                    <a:pt x="103" y="172"/>
                  </a:cubicBezTo>
                  <a:cubicBezTo>
                    <a:pt x="101" y="172"/>
                    <a:pt x="100" y="172"/>
                    <a:pt x="99" y="172"/>
                  </a:cubicBezTo>
                  <a:cubicBezTo>
                    <a:pt x="99" y="171"/>
                    <a:pt x="99" y="169"/>
                    <a:pt x="100" y="168"/>
                  </a:cubicBezTo>
                  <a:cubicBezTo>
                    <a:pt x="100" y="167"/>
                    <a:pt x="99" y="166"/>
                    <a:pt x="98" y="167"/>
                  </a:cubicBezTo>
                  <a:cubicBezTo>
                    <a:pt x="98" y="169"/>
                    <a:pt x="97" y="170"/>
                    <a:pt x="96" y="172"/>
                  </a:cubicBezTo>
                  <a:cubicBezTo>
                    <a:pt x="96" y="172"/>
                    <a:pt x="96" y="172"/>
                    <a:pt x="96" y="172"/>
                  </a:cubicBezTo>
                  <a:cubicBezTo>
                    <a:pt x="95" y="172"/>
                    <a:pt x="94" y="173"/>
                    <a:pt x="95" y="174"/>
                  </a:cubicBezTo>
                  <a:cubicBezTo>
                    <a:pt x="95" y="174"/>
                    <a:pt x="95" y="174"/>
                    <a:pt x="95" y="175"/>
                  </a:cubicBezTo>
                  <a:cubicBezTo>
                    <a:pt x="93" y="180"/>
                    <a:pt x="91" y="185"/>
                    <a:pt x="89" y="190"/>
                  </a:cubicBezTo>
                  <a:cubicBezTo>
                    <a:pt x="89" y="190"/>
                    <a:pt x="89" y="190"/>
                    <a:pt x="88" y="190"/>
                  </a:cubicBezTo>
                  <a:cubicBezTo>
                    <a:pt x="93" y="175"/>
                    <a:pt x="98" y="160"/>
                    <a:pt x="102" y="145"/>
                  </a:cubicBezTo>
                  <a:close/>
                  <a:moveTo>
                    <a:pt x="96" y="175"/>
                  </a:moveTo>
                  <a:cubicBezTo>
                    <a:pt x="96" y="176"/>
                    <a:pt x="96" y="176"/>
                    <a:pt x="97" y="176"/>
                  </a:cubicBezTo>
                  <a:cubicBezTo>
                    <a:pt x="97" y="177"/>
                    <a:pt x="97" y="179"/>
                    <a:pt x="96" y="182"/>
                  </a:cubicBezTo>
                  <a:cubicBezTo>
                    <a:pt x="96" y="185"/>
                    <a:pt x="95" y="188"/>
                    <a:pt x="95" y="190"/>
                  </a:cubicBezTo>
                  <a:cubicBezTo>
                    <a:pt x="93" y="190"/>
                    <a:pt x="92" y="190"/>
                    <a:pt x="90" y="190"/>
                  </a:cubicBezTo>
                  <a:cubicBezTo>
                    <a:pt x="92" y="185"/>
                    <a:pt x="95" y="176"/>
                    <a:pt x="96" y="175"/>
                  </a:cubicBezTo>
                  <a:close/>
                  <a:moveTo>
                    <a:pt x="94" y="196"/>
                  </a:moveTo>
                  <a:cubicBezTo>
                    <a:pt x="93" y="200"/>
                    <a:pt x="93" y="204"/>
                    <a:pt x="92" y="208"/>
                  </a:cubicBezTo>
                  <a:cubicBezTo>
                    <a:pt x="92" y="209"/>
                    <a:pt x="92" y="210"/>
                    <a:pt x="91" y="211"/>
                  </a:cubicBezTo>
                  <a:cubicBezTo>
                    <a:pt x="90" y="211"/>
                    <a:pt x="89" y="210"/>
                    <a:pt x="88" y="210"/>
                  </a:cubicBezTo>
                  <a:cubicBezTo>
                    <a:pt x="87" y="209"/>
                    <a:pt x="86" y="211"/>
                    <a:pt x="88" y="212"/>
                  </a:cubicBezTo>
                  <a:cubicBezTo>
                    <a:pt x="88" y="212"/>
                    <a:pt x="89" y="213"/>
                    <a:pt x="91" y="214"/>
                  </a:cubicBezTo>
                  <a:cubicBezTo>
                    <a:pt x="90" y="218"/>
                    <a:pt x="89" y="223"/>
                    <a:pt x="88" y="227"/>
                  </a:cubicBezTo>
                  <a:cubicBezTo>
                    <a:pt x="86" y="227"/>
                    <a:pt x="84" y="228"/>
                    <a:pt x="82" y="228"/>
                  </a:cubicBezTo>
                  <a:cubicBezTo>
                    <a:pt x="82" y="228"/>
                    <a:pt x="82" y="228"/>
                    <a:pt x="82" y="229"/>
                  </a:cubicBezTo>
                  <a:cubicBezTo>
                    <a:pt x="84" y="217"/>
                    <a:pt x="86" y="205"/>
                    <a:pt x="89" y="193"/>
                  </a:cubicBezTo>
                  <a:cubicBezTo>
                    <a:pt x="91" y="194"/>
                    <a:pt x="92" y="195"/>
                    <a:pt x="94" y="196"/>
                  </a:cubicBezTo>
                  <a:close/>
                  <a:moveTo>
                    <a:pt x="76" y="263"/>
                  </a:moveTo>
                  <a:cubicBezTo>
                    <a:pt x="74" y="263"/>
                    <a:pt x="73" y="264"/>
                    <a:pt x="71" y="264"/>
                  </a:cubicBezTo>
                  <a:cubicBezTo>
                    <a:pt x="73" y="261"/>
                    <a:pt x="75" y="257"/>
                    <a:pt x="77" y="257"/>
                  </a:cubicBezTo>
                  <a:cubicBezTo>
                    <a:pt x="76" y="259"/>
                    <a:pt x="76" y="261"/>
                    <a:pt x="76" y="263"/>
                  </a:cubicBezTo>
                  <a:close/>
                  <a:moveTo>
                    <a:pt x="75" y="270"/>
                  </a:moveTo>
                  <a:cubicBezTo>
                    <a:pt x="75" y="273"/>
                    <a:pt x="75" y="275"/>
                    <a:pt x="75" y="277"/>
                  </a:cubicBezTo>
                  <a:cubicBezTo>
                    <a:pt x="73" y="282"/>
                    <a:pt x="72" y="287"/>
                    <a:pt x="70" y="292"/>
                  </a:cubicBezTo>
                  <a:cubicBezTo>
                    <a:pt x="68" y="292"/>
                    <a:pt x="68" y="294"/>
                    <a:pt x="69" y="296"/>
                  </a:cubicBezTo>
                  <a:cubicBezTo>
                    <a:pt x="68" y="298"/>
                    <a:pt x="68" y="300"/>
                    <a:pt x="67" y="303"/>
                  </a:cubicBezTo>
                  <a:cubicBezTo>
                    <a:pt x="67" y="303"/>
                    <a:pt x="67" y="303"/>
                    <a:pt x="66" y="303"/>
                  </a:cubicBezTo>
                  <a:cubicBezTo>
                    <a:pt x="66" y="303"/>
                    <a:pt x="65" y="304"/>
                    <a:pt x="65" y="304"/>
                  </a:cubicBezTo>
                  <a:cubicBezTo>
                    <a:pt x="66" y="305"/>
                    <a:pt x="66" y="305"/>
                    <a:pt x="66" y="305"/>
                  </a:cubicBezTo>
                  <a:cubicBezTo>
                    <a:pt x="64" y="312"/>
                    <a:pt x="62" y="318"/>
                    <a:pt x="60" y="325"/>
                  </a:cubicBezTo>
                  <a:cubicBezTo>
                    <a:pt x="60" y="325"/>
                    <a:pt x="60" y="325"/>
                    <a:pt x="60" y="326"/>
                  </a:cubicBezTo>
                  <a:cubicBezTo>
                    <a:pt x="58" y="333"/>
                    <a:pt x="56" y="339"/>
                    <a:pt x="54" y="346"/>
                  </a:cubicBezTo>
                  <a:cubicBezTo>
                    <a:pt x="54" y="345"/>
                    <a:pt x="54" y="345"/>
                    <a:pt x="55" y="344"/>
                  </a:cubicBezTo>
                  <a:cubicBezTo>
                    <a:pt x="58" y="320"/>
                    <a:pt x="63" y="295"/>
                    <a:pt x="67" y="271"/>
                  </a:cubicBezTo>
                  <a:cubicBezTo>
                    <a:pt x="68" y="270"/>
                    <a:pt x="68" y="269"/>
                    <a:pt x="69" y="268"/>
                  </a:cubicBezTo>
                  <a:cubicBezTo>
                    <a:pt x="69" y="268"/>
                    <a:pt x="69" y="268"/>
                    <a:pt x="69" y="267"/>
                  </a:cubicBezTo>
                  <a:cubicBezTo>
                    <a:pt x="71" y="268"/>
                    <a:pt x="73" y="269"/>
                    <a:pt x="75" y="270"/>
                  </a:cubicBezTo>
                  <a:close/>
                  <a:moveTo>
                    <a:pt x="44" y="424"/>
                  </a:moveTo>
                  <a:cubicBezTo>
                    <a:pt x="45" y="424"/>
                    <a:pt x="45" y="425"/>
                    <a:pt x="46" y="426"/>
                  </a:cubicBezTo>
                  <a:cubicBezTo>
                    <a:pt x="46" y="429"/>
                    <a:pt x="47" y="432"/>
                    <a:pt x="47" y="434"/>
                  </a:cubicBezTo>
                  <a:cubicBezTo>
                    <a:pt x="47" y="436"/>
                    <a:pt x="49" y="436"/>
                    <a:pt x="49" y="435"/>
                  </a:cubicBezTo>
                  <a:cubicBezTo>
                    <a:pt x="50" y="433"/>
                    <a:pt x="51" y="431"/>
                    <a:pt x="51" y="429"/>
                  </a:cubicBezTo>
                  <a:cubicBezTo>
                    <a:pt x="51" y="429"/>
                    <a:pt x="52" y="429"/>
                    <a:pt x="52" y="429"/>
                  </a:cubicBezTo>
                  <a:cubicBezTo>
                    <a:pt x="52" y="432"/>
                    <a:pt x="53" y="435"/>
                    <a:pt x="54" y="437"/>
                  </a:cubicBezTo>
                  <a:cubicBezTo>
                    <a:pt x="53" y="437"/>
                    <a:pt x="52" y="437"/>
                    <a:pt x="52" y="437"/>
                  </a:cubicBezTo>
                  <a:cubicBezTo>
                    <a:pt x="51" y="437"/>
                    <a:pt x="51" y="438"/>
                    <a:pt x="51" y="438"/>
                  </a:cubicBezTo>
                  <a:cubicBezTo>
                    <a:pt x="48" y="438"/>
                    <a:pt x="45" y="438"/>
                    <a:pt x="42" y="438"/>
                  </a:cubicBezTo>
                  <a:cubicBezTo>
                    <a:pt x="43" y="433"/>
                    <a:pt x="43" y="429"/>
                    <a:pt x="44" y="424"/>
                  </a:cubicBezTo>
                  <a:close/>
                  <a:moveTo>
                    <a:pt x="41" y="446"/>
                  </a:moveTo>
                  <a:cubicBezTo>
                    <a:pt x="51" y="456"/>
                    <a:pt x="67" y="459"/>
                    <a:pt x="81" y="462"/>
                  </a:cubicBezTo>
                  <a:cubicBezTo>
                    <a:pt x="81" y="463"/>
                    <a:pt x="81" y="464"/>
                    <a:pt x="81" y="465"/>
                  </a:cubicBezTo>
                  <a:cubicBezTo>
                    <a:pt x="76" y="465"/>
                    <a:pt x="72" y="467"/>
                    <a:pt x="70" y="471"/>
                  </a:cubicBezTo>
                  <a:cubicBezTo>
                    <a:pt x="59" y="467"/>
                    <a:pt x="49" y="460"/>
                    <a:pt x="41" y="452"/>
                  </a:cubicBezTo>
                  <a:cubicBezTo>
                    <a:pt x="41" y="450"/>
                    <a:pt x="41" y="448"/>
                    <a:pt x="41" y="446"/>
                  </a:cubicBezTo>
                  <a:close/>
                  <a:moveTo>
                    <a:pt x="66" y="490"/>
                  </a:moveTo>
                  <a:cubicBezTo>
                    <a:pt x="66" y="490"/>
                    <a:pt x="66" y="490"/>
                    <a:pt x="66" y="491"/>
                  </a:cubicBezTo>
                  <a:cubicBezTo>
                    <a:pt x="66" y="491"/>
                    <a:pt x="66" y="491"/>
                    <a:pt x="65" y="491"/>
                  </a:cubicBezTo>
                  <a:cubicBezTo>
                    <a:pt x="65" y="490"/>
                    <a:pt x="65" y="490"/>
                    <a:pt x="65" y="489"/>
                  </a:cubicBezTo>
                  <a:cubicBezTo>
                    <a:pt x="66" y="490"/>
                    <a:pt x="66" y="490"/>
                    <a:pt x="66" y="490"/>
                  </a:cubicBezTo>
                  <a:close/>
                  <a:moveTo>
                    <a:pt x="65" y="494"/>
                  </a:moveTo>
                  <a:cubicBezTo>
                    <a:pt x="65" y="494"/>
                    <a:pt x="65" y="494"/>
                    <a:pt x="65" y="494"/>
                  </a:cubicBezTo>
                  <a:cubicBezTo>
                    <a:pt x="65" y="494"/>
                    <a:pt x="65" y="494"/>
                    <a:pt x="65" y="494"/>
                  </a:cubicBezTo>
                  <a:cubicBezTo>
                    <a:pt x="65" y="495"/>
                    <a:pt x="66" y="495"/>
                    <a:pt x="66" y="495"/>
                  </a:cubicBezTo>
                  <a:cubicBezTo>
                    <a:pt x="65" y="503"/>
                    <a:pt x="63" y="512"/>
                    <a:pt x="62" y="520"/>
                  </a:cubicBezTo>
                  <a:cubicBezTo>
                    <a:pt x="62" y="520"/>
                    <a:pt x="62" y="520"/>
                    <a:pt x="61" y="520"/>
                  </a:cubicBezTo>
                  <a:cubicBezTo>
                    <a:pt x="63" y="512"/>
                    <a:pt x="64" y="503"/>
                    <a:pt x="65" y="494"/>
                  </a:cubicBezTo>
                  <a:close/>
                  <a:moveTo>
                    <a:pt x="74" y="536"/>
                  </a:moveTo>
                  <a:cubicBezTo>
                    <a:pt x="73" y="541"/>
                    <a:pt x="73" y="546"/>
                    <a:pt x="72" y="551"/>
                  </a:cubicBezTo>
                  <a:cubicBezTo>
                    <a:pt x="72" y="551"/>
                    <a:pt x="72" y="552"/>
                    <a:pt x="71" y="554"/>
                  </a:cubicBezTo>
                  <a:cubicBezTo>
                    <a:pt x="68" y="552"/>
                    <a:pt x="64" y="551"/>
                    <a:pt x="61" y="550"/>
                  </a:cubicBezTo>
                  <a:cubicBezTo>
                    <a:pt x="60" y="542"/>
                    <a:pt x="61" y="535"/>
                    <a:pt x="62" y="528"/>
                  </a:cubicBezTo>
                  <a:cubicBezTo>
                    <a:pt x="66" y="531"/>
                    <a:pt x="70" y="534"/>
                    <a:pt x="74" y="536"/>
                  </a:cubicBezTo>
                  <a:close/>
                  <a:moveTo>
                    <a:pt x="59" y="549"/>
                  </a:moveTo>
                  <a:cubicBezTo>
                    <a:pt x="58" y="549"/>
                    <a:pt x="58" y="548"/>
                    <a:pt x="57" y="548"/>
                  </a:cubicBezTo>
                  <a:cubicBezTo>
                    <a:pt x="58" y="545"/>
                    <a:pt x="59" y="541"/>
                    <a:pt x="59" y="537"/>
                  </a:cubicBezTo>
                  <a:cubicBezTo>
                    <a:pt x="59" y="541"/>
                    <a:pt x="59" y="545"/>
                    <a:pt x="59" y="549"/>
                  </a:cubicBezTo>
                  <a:close/>
                  <a:moveTo>
                    <a:pt x="59" y="553"/>
                  </a:moveTo>
                  <a:cubicBezTo>
                    <a:pt x="59" y="553"/>
                    <a:pt x="59" y="554"/>
                    <a:pt x="59" y="554"/>
                  </a:cubicBezTo>
                  <a:cubicBezTo>
                    <a:pt x="58" y="554"/>
                    <a:pt x="57" y="553"/>
                    <a:pt x="57" y="553"/>
                  </a:cubicBezTo>
                  <a:cubicBezTo>
                    <a:pt x="57" y="553"/>
                    <a:pt x="57" y="552"/>
                    <a:pt x="57" y="552"/>
                  </a:cubicBezTo>
                  <a:cubicBezTo>
                    <a:pt x="57" y="552"/>
                    <a:pt x="58" y="553"/>
                    <a:pt x="59" y="553"/>
                  </a:cubicBezTo>
                  <a:close/>
                  <a:moveTo>
                    <a:pt x="51" y="566"/>
                  </a:moveTo>
                  <a:cubicBezTo>
                    <a:pt x="51" y="566"/>
                    <a:pt x="50" y="566"/>
                    <a:pt x="49" y="566"/>
                  </a:cubicBezTo>
                  <a:cubicBezTo>
                    <a:pt x="49" y="565"/>
                    <a:pt x="48" y="563"/>
                    <a:pt x="48" y="561"/>
                  </a:cubicBezTo>
                  <a:cubicBezTo>
                    <a:pt x="47" y="557"/>
                    <a:pt x="47" y="553"/>
                    <a:pt x="46" y="549"/>
                  </a:cubicBezTo>
                  <a:cubicBezTo>
                    <a:pt x="46" y="548"/>
                    <a:pt x="46" y="548"/>
                    <a:pt x="46" y="548"/>
                  </a:cubicBezTo>
                  <a:cubicBezTo>
                    <a:pt x="46" y="548"/>
                    <a:pt x="47" y="548"/>
                    <a:pt x="47" y="549"/>
                  </a:cubicBezTo>
                  <a:cubicBezTo>
                    <a:pt x="49" y="551"/>
                    <a:pt x="51" y="553"/>
                    <a:pt x="54" y="555"/>
                  </a:cubicBezTo>
                  <a:cubicBezTo>
                    <a:pt x="53" y="558"/>
                    <a:pt x="53" y="564"/>
                    <a:pt x="51" y="566"/>
                  </a:cubicBezTo>
                  <a:close/>
                  <a:moveTo>
                    <a:pt x="38" y="552"/>
                  </a:moveTo>
                  <a:cubicBezTo>
                    <a:pt x="39" y="548"/>
                    <a:pt x="40" y="543"/>
                    <a:pt x="41" y="538"/>
                  </a:cubicBezTo>
                  <a:cubicBezTo>
                    <a:pt x="41" y="545"/>
                    <a:pt x="41" y="551"/>
                    <a:pt x="41" y="557"/>
                  </a:cubicBezTo>
                  <a:cubicBezTo>
                    <a:pt x="40" y="556"/>
                    <a:pt x="39" y="554"/>
                    <a:pt x="38" y="552"/>
                  </a:cubicBezTo>
                  <a:close/>
                  <a:moveTo>
                    <a:pt x="98" y="602"/>
                  </a:moveTo>
                  <a:cubicBezTo>
                    <a:pt x="98" y="601"/>
                    <a:pt x="98" y="600"/>
                    <a:pt x="99" y="599"/>
                  </a:cubicBezTo>
                  <a:cubicBezTo>
                    <a:pt x="101" y="601"/>
                    <a:pt x="104" y="603"/>
                    <a:pt x="107" y="605"/>
                  </a:cubicBezTo>
                  <a:cubicBezTo>
                    <a:pt x="104" y="604"/>
                    <a:pt x="101" y="603"/>
                    <a:pt x="98" y="602"/>
                  </a:cubicBezTo>
                  <a:close/>
                  <a:moveTo>
                    <a:pt x="159" y="603"/>
                  </a:moveTo>
                  <a:cubicBezTo>
                    <a:pt x="162" y="601"/>
                    <a:pt x="165" y="600"/>
                    <a:pt x="165" y="600"/>
                  </a:cubicBezTo>
                  <a:cubicBezTo>
                    <a:pt x="166" y="599"/>
                    <a:pt x="166" y="599"/>
                    <a:pt x="167" y="599"/>
                  </a:cubicBezTo>
                  <a:cubicBezTo>
                    <a:pt x="167" y="600"/>
                    <a:pt x="168" y="602"/>
                    <a:pt x="168" y="603"/>
                  </a:cubicBezTo>
                  <a:cubicBezTo>
                    <a:pt x="166" y="604"/>
                    <a:pt x="164" y="604"/>
                    <a:pt x="163" y="604"/>
                  </a:cubicBezTo>
                  <a:cubicBezTo>
                    <a:pt x="161" y="604"/>
                    <a:pt x="160" y="603"/>
                    <a:pt x="159" y="603"/>
                  </a:cubicBezTo>
                  <a:close/>
                  <a:moveTo>
                    <a:pt x="179" y="585"/>
                  </a:moveTo>
                  <a:cubicBezTo>
                    <a:pt x="185" y="578"/>
                    <a:pt x="192" y="573"/>
                    <a:pt x="198" y="567"/>
                  </a:cubicBezTo>
                  <a:cubicBezTo>
                    <a:pt x="198" y="567"/>
                    <a:pt x="198" y="567"/>
                    <a:pt x="198" y="567"/>
                  </a:cubicBezTo>
                  <a:cubicBezTo>
                    <a:pt x="200" y="572"/>
                    <a:pt x="201" y="577"/>
                    <a:pt x="202" y="582"/>
                  </a:cubicBezTo>
                  <a:cubicBezTo>
                    <a:pt x="195" y="586"/>
                    <a:pt x="187" y="587"/>
                    <a:pt x="180" y="586"/>
                  </a:cubicBezTo>
                  <a:cubicBezTo>
                    <a:pt x="180" y="585"/>
                    <a:pt x="179" y="585"/>
                    <a:pt x="179" y="585"/>
                  </a:cubicBezTo>
                  <a:close/>
                  <a:moveTo>
                    <a:pt x="212" y="568"/>
                  </a:moveTo>
                  <a:cubicBezTo>
                    <a:pt x="212" y="568"/>
                    <a:pt x="212" y="568"/>
                    <a:pt x="212" y="568"/>
                  </a:cubicBezTo>
                  <a:cubicBezTo>
                    <a:pt x="212" y="570"/>
                    <a:pt x="212" y="573"/>
                    <a:pt x="212" y="575"/>
                  </a:cubicBezTo>
                  <a:cubicBezTo>
                    <a:pt x="212" y="575"/>
                    <a:pt x="211" y="576"/>
                    <a:pt x="211" y="576"/>
                  </a:cubicBezTo>
                  <a:cubicBezTo>
                    <a:pt x="211" y="573"/>
                    <a:pt x="211" y="570"/>
                    <a:pt x="212" y="568"/>
                  </a:cubicBezTo>
                  <a:close/>
                  <a:moveTo>
                    <a:pt x="215" y="574"/>
                  </a:moveTo>
                  <a:cubicBezTo>
                    <a:pt x="216" y="574"/>
                    <a:pt x="216" y="574"/>
                    <a:pt x="216" y="574"/>
                  </a:cubicBezTo>
                  <a:cubicBezTo>
                    <a:pt x="216" y="577"/>
                    <a:pt x="215" y="578"/>
                    <a:pt x="215" y="574"/>
                  </a:cubicBezTo>
                  <a:close/>
                  <a:moveTo>
                    <a:pt x="216" y="570"/>
                  </a:moveTo>
                  <a:cubicBezTo>
                    <a:pt x="216" y="571"/>
                    <a:pt x="216" y="571"/>
                    <a:pt x="215" y="572"/>
                  </a:cubicBezTo>
                  <a:cubicBezTo>
                    <a:pt x="215" y="571"/>
                    <a:pt x="215" y="571"/>
                    <a:pt x="215" y="570"/>
                  </a:cubicBezTo>
                  <a:cubicBezTo>
                    <a:pt x="215" y="570"/>
                    <a:pt x="216" y="569"/>
                    <a:pt x="216" y="568"/>
                  </a:cubicBezTo>
                  <a:cubicBezTo>
                    <a:pt x="216" y="568"/>
                    <a:pt x="216" y="568"/>
                    <a:pt x="217" y="569"/>
                  </a:cubicBezTo>
                  <a:cubicBezTo>
                    <a:pt x="217" y="569"/>
                    <a:pt x="216" y="570"/>
                    <a:pt x="216" y="570"/>
                  </a:cubicBezTo>
                  <a:close/>
                  <a:moveTo>
                    <a:pt x="212" y="566"/>
                  </a:moveTo>
                  <a:cubicBezTo>
                    <a:pt x="212" y="566"/>
                    <a:pt x="212" y="566"/>
                    <a:pt x="212" y="566"/>
                  </a:cubicBezTo>
                  <a:cubicBezTo>
                    <a:pt x="212" y="565"/>
                    <a:pt x="212" y="563"/>
                    <a:pt x="213" y="562"/>
                  </a:cubicBezTo>
                  <a:cubicBezTo>
                    <a:pt x="212" y="563"/>
                    <a:pt x="212" y="565"/>
                    <a:pt x="212" y="566"/>
                  </a:cubicBezTo>
                  <a:close/>
                  <a:moveTo>
                    <a:pt x="211" y="534"/>
                  </a:moveTo>
                  <a:cubicBezTo>
                    <a:pt x="211" y="541"/>
                    <a:pt x="210" y="548"/>
                    <a:pt x="210" y="556"/>
                  </a:cubicBezTo>
                  <a:cubicBezTo>
                    <a:pt x="210" y="555"/>
                    <a:pt x="209" y="560"/>
                    <a:pt x="209" y="565"/>
                  </a:cubicBezTo>
                  <a:cubicBezTo>
                    <a:pt x="206" y="565"/>
                    <a:pt x="204" y="565"/>
                    <a:pt x="202" y="564"/>
                  </a:cubicBezTo>
                  <a:cubicBezTo>
                    <a:pt x="201" y="561"/>
                    <a:pt x="200" y="558"/>
                    <a:pt x="200" y="555"/>
                  </a:cubicBezTo>
                  <a:cubicBezTo>
                    <a:pt x="201" y="554"/>
                    <a:pt x="202" y="554"/>
                    <a:pt x="202" y="553"/>
                  </a:cubicBezTo>
                  <a:cubicBezTo>
                    <a:pt x="204" y="552"/>
                    <a:pt x="207" y="551"/>
                    <a:pt x="208" y="550"/>
                  </a:cubicBezTo>
                  <a:cubicBezTo>
                    <a:pt x="210" y="550"/>
                    <a:pt x="210" y="547"/>
                    <a:pt x="208" y="547"/>
                  </a:cubicBezTo>
                  <a:cubicBezTo>
                    <a:pt x="205" y="548"/>
                    <a:pt x="202" y="549"/>
                    <a:pt x="199" y="550"/>
                  </a:cubicBezTo>
                  <a:cubicBezTo>
                    <a:pt x="198" y="543"/>
                    <a:pt x="198" y="536"/>
                    <a:pt x="197" y="529"/>
                  </a:cubicBezTo>
                  <a:cubicBezTo>
                    <a:pt x="203" y="524"/>
                    <a:pt x="208" y="519"/>
                    <a:pt x="214" y="514"/>
                  </a:cubicBezTo>
                  <a:cubicBezTo>
                    <a:pt x="213" y="520"/>
                    <a:pt x="212" y="527"/>
                    <a:pt x="211" y="534"/>
                  </a:cubicBezTo>
                  <a:close/>
                  <a:moveTo>
                    <a:pt x="217" y="500"/>
                  </a:moveTo>
                  <a:cubicBezTo>
                    <a:pt x="219" y="500"/>
                    <a:pt x="219" y="501"/>
                    <a:pt x="219" y="502"/>
                  </a:cubicBezTo>
                  <a:cubicBezTo>
                    <a:pt x="219" y="502"/>
                    <a:pt x="219" y="502"/>
                    <a:pt x="219" y="502"/>
                  </a:cubicBezTo>
                  <a:cubicBezTo>
                    <a:pt x="219" y="501"/>
                    <a:pt x="218" y="500"/>
                    <a:pt x="217" y="500"/>
                  </a:cubicBezTo>
                  <a:close/>
                  <a:moveTo>
                    <a:pt x="218" y="497"/>
                  </a:moveTo>
                  <a:cubicBezTo>
                    <a:pt x="213" y="498"/>
                    <a:pt x="209" y="499"/>
                    <a:pt x="205" y="501"/>
                  </a:cubicBezTo>
                  <a:cubicBezTo>
                    <a:pt x="204" y="502"/>
                    <a:pt x="203" y="502"/>
                    <a:pt x="202" y="502"/>
                  </a:cubicBezTo>
                  <a:cubicBezTo>
                    <a:pt x="203" y="501"/>
                    <a:pt x="204" y="500"/>
                    <a:pt x="206" y="499"/>
                  </a:cubicBezTo>
                  <a:cubicBezTo>
                    <a:pt x="206" y="499"/>
                    <a:pt x="206" y="499"/>
                    <a:pt x="206" y="499"/>
                  </a:cubicBezTo>
                  <a:cubicBezTo>
                    <a:pt x="210" y="498"/>
                    <a:pt x="214" y="496"/>
                    <a:pt x="218" y="495"/>
                  </a:cubicBezTo>
                  <a:cubicBezTo>
                    <a:pt x="218" y="495"/>
                    <a:pt x="218" y="495"/>
                    <a:pt x="218" y="495"/>
                  </a:cubicBezTo>
                  <a:cubicBezTo>
                    <a:pt x="218" y="496"/>
                    <a:pt x="217" y="496"/>
                    <a:pt x="218" y="497"/>
                  </a:cubicBezTo>
                  <a:close/>
                  <a:moveTo>
                    <a:pt x="230" y="475"/>
                  </a:moveTo>
                  <a:cubicBezTo>
                    <a:pt x="230" y="475"/>
                    <a:pt x="230" y="475"/>
                    <a:pt x="229" y="475"/>
                  </a:cubicBezTo>
                  <a:cubicBezTo>
                    <a:pt x="230" y="474"/>
                    <a:pt x="230" y="473"/>
                    <a:pt x="230" y="472"/>
                  </a:cubicBezTo>
                  <a:cubicBezTo>
                    <a:pt x="230" y="473"/>
                    <a:pt x="230" y="474"/>
                    <a:pt x="230" y="475"/>
                  </a:cubicBezTo>
                  <a:close/>
                  <a:moveTo>
                    <a:pt x="225" y="441"/>
                  </a:moveTo>
                  <a:cubicBezTo>
                    <a:pt x="225" y="441"/>
                    <a:pt x="225" y="441"/>
                    <a:pt x="224" y="442"/>
                  </a:cubicBezTo>
                  <a:cubicBezTo>
                    <a:pt x="224" y="442"/>
                    <a:pt x="223" y="443"/>
                    <a:pt x="223" y="443"/>
                  </a:cubicBezTo>
                  <a:cubicBezTo>
                    <a:pt x="222" y="443"/>
                    <a:pt x="222" y="444"/>
                    <a:pt x="221" y="444"/>
                  </a:cubicBezTo>
                  <a:cubicBezTo>
                    <a:pt x="223" y="439"/>
                    <a:pt x="224" y="434"/>
                    <a:pt x="226" y="428"/>
                  </a:cubicBezTo>
                  <a:cubicBezTo>
                    <a:pt x="228" y="426"/>
                    <a:pt x="230" y="424"/>
                    <a:pt x="232" y="422"/>
                  </a:cubicBezTo>
                  <a:cubicBezTo>
                    <a:pt x="232" y="427"/>
                    <a:pt x="231" y="432"/>
                    <a:pt x="231" y="437"/>
                  </a:cubicBezTo>
                  <a:cubicBezTo>
                    <a:pt x="229" y="438"/>
                    <a:pt x="227" y="440"/>
                    <a:pt x="225" y="441"/>
                  </a:cubicBezTo>
                  <a:close/>
                  <a:moveTo>
                    <a:pt x="246" y="339"/>
                  </a:moveTo>
                  <a:cubicBezTo>
                    <a:pt x="248" y="344"/>
                    <a:pt x="251" y="348"/>
                    <a:pt x="253" y="353"/>
                  </a:cubicBezTo>
                  <a:cubicBezTo>
                    <a:pt x="254" y="354"/>
                    <a:pt x="255" y="356"/>
                    <a:pt x="256" y="358"/>
                  </a:cubicBezTo>
                  <a:cubicBezTo>
                    <a:pt x="252" y="359"/>
                    <a:pt x="249" y="361"/>
                    <a:pt x="246" y="363"/>
                  </a:cubicBezTo>
                  <a:cubicBezTo>
                    <a:pt x="246" y="355"/>
                    <a:pt x="246" y="347"/>
                    <a:pt x="246" y="339"/>
                  </a:cubicBezTo>
                  <a:close/>
                  <a:moveTo>
                    <a:pt x="247" y="303"/>
                  </a:moveTo>
                  <a:cubicBezTo>
                    <a:pt x="247" y="297"/>
                    <a:pt x="247" y="292"/>
                    <a:pt x="247" y="286"/>
                  </a:cubicBezTo>
                  <a:cubicBezTo>
                    <a:pt x="248" y="293"/>
                    <a:pt x="249" y="299"/>
                    <a:pt x="251" y="305"/>
                  </a:cubicBezTo>
                  <a:cubicBezTo>
                    <a:pt x="253" y="315"/>
                    <a:pt x="255" y="324"/>
                    <a:pt x="256" y="334"/>
                  </a:cubicBezTo>
                  <a:cubicBezTo>
                    <a:pt x="257" y="337"/>
                    <a:pt x="257" y="340"/>
                    <a:pt x="257" y="344"/>
                  </a:cubicBezTo>
                  <a:cubicBezTo>
                    <a:pt x="254" y="330"/>
                    <a:pt x="250" y="317"/>
                    <a:pt x="247" y="303"/>
                  </a:cubicBezTo>
                  <a:close/>
                  <a:moveTo>
                    <a:pt x="247" y="273"/>
                  </a:moveTo>
                  <a:cubicBezTo>
                    <a:pt x="247" y="272"/>
                    <a:pt x="247" y="272"/>
                    <a:pt x="247" y="272"/>
                  </a:cubicBezTo>
                  <a:cubicBezTo>
                    <a:pt x="247" y="253"/>
                    <a:pt x="247" y="233"/>
                    <a:pt x="247" y="214"/>
                  </a:cubicBezTo>
                  <a:cubicBezTo>
                    <a:pt x="248" y="213"/>
                    <a:pt x="248" y="213"/>
                    <a:pt x="249" y="212"/>
                  </a:cubicBezTo>
                  <a:cubicBezTo>
                    <a:pt x="249" y="213"/>
                    <a:pt x="250" y="215"/>
                    <a:pt x="251" y="217"/>
                  </a:cubicBezTo>
                  <a:cubicBezTo>
                    <a:pt x="251" y="218"/>
                    <a:pt x="251" y="219"/>
                    <a:pt x="251" y="220"/>
                  </a:cubicBezTo>
                  <a:cubicBezTo>
                    <a:pt x="250" y="221"/>
                    <a:pt x="250" y="222"/>
                    <a:pt x="250" y="223"/>
                  </a:cubicBezTo>
                  <a:cubicBezTo>
                    <a:pt x="251" y="224"/>
                    <a:pt x="252" y="225"/>
                    <a:pt x="252" y="226"/>
                  </a:cubicBezTo>
                  <a:cubicBezTo>
                    <a:pt x="253" y="230"/>
                    <a:pt x="254" y="233"/>
                    <a:pt x="254" y="237"/>
                  </a:cubicBezTo>
                  <a:cubicBezTo>
                    <a:pt x="253" y="237"/>
                    <a:pt x="253" y="239"/>
                    <a:pt x="255" y="240"/>
                  </a:cubicBezTo>
                  <a:cubicBezTo>
                    <a:pt x="255" y="240"/>
                    <a:pt x="255" y="240"/>
                    <a:pt x="255" y="240"/>
                  </a:cubicBezTo>
                  <a:cubicBezTo>
                    <a:pt x="255" y="244"/>
                    <a:pt x="255" y="248"/>
                    <a:pt x="255" y="252"/>
                  </a:cubicBezTo>
                  <a:cubicBezTo>
                    <a:pt x="256" y="274"/>
                    <a:pt x="255" y="296"/>
                    <a:pt x="261" y="318"/>
                  </a:cubicBezTo>
                  <a:cubicBezTo>
                    <a:pt x="260" y="318"/>
                    <a:pt x="260" y="318"/>
                    <a:pt x="259" y="318"/>
                  </a:cubicBezTo>
                  <a:cubicBezTo>
                    <a:pt x="259" y="318"/>
                    <a:pt x="259" y="318"/>
                    <a:pt x="259" y="319"/>
                  </a:cubicBezTo>
                  <a:cubicBezTo>
                    <a:pt x="257" y="314"/>
                    <a:pt x="255" y="309"/>
                    <a:pt x="253" y="305"/>
                  </a:cubicBezTo>
                  <a:cubicBezTo>
                    <a:pt x="251" y="294"/>
                    <a:pt x="249" y="283"/>
                    <a:pt x="247" y="273"/>
                  </a:cubicBezTo>
                  <a:close/>
                  <a:moveTo>
                    <a:pt x="259" y="307"/>
                  </a:moveTo>
                  <a:cubicBezTo>
                    <a:pt x="256" y="294"/>
                    <a:pt x="257" y="280"/>
                    <a:pt x="257" y="266"/>
                  </a:cubicBezTo>
                  <a:cubicBezTo>
                    <a:pt x="257" y="259"/>
                    <a:pt x="257" y="253"/>
                    <a:pt x="256" y="246"/>
                  </a:cubicBezTo>
                  <a:cubicBezTo>
                    <a:pt x="259" y="256"/>
                    <a:pt x="261" y="266"/>
                    <a:pt x="263" y="276"/>
                  </a:cubicBezTo>
                  <a:cubicBezTo>
                    <a:pt x="263" y="276"/>
                    <a:pt x="263" y="276"/>
                    <a:pt x="263" y="276"/>
                  </a:cubicBezTo>
                  <a:cubicBezTo>
                    <a:pt x="264" y="282"/>
                    <a:pt x="265" y="287"/>
                    <a:pt x="266" y="293"/>
                  </a:cubicBezTo>
                  <a:cubicBezTo>
                    <a:pt x="266" y="297"/>
                    <a:pt x="267" y="301"/>
                    <a:pt x="267" y="306"/>
                  </a:cubicBezTo>
                  <a:cubicBezTo>
                    <a:pt x="267" y="310"/>
                    <a:pt x="267" y="313"/>
                    <a:pt x="266" y="316"/>
                  </a:cubicBezTo>
                  <a:cubicBezTo>
                    <a:pt x="265" y="316"/>
                    <a:pt x="263" y="317"/>
                    <a:pt x="262" y="317"/>
                  </a:cubicBezTo>
                  <a:cubicBezTo>
                    <a:pt x="261" y="315"/>
                    <a:pt x="260" y="312"/>
                    <a:pt x="259" y="307"/>
                  </a:cubicBezTo>
                  <a:close/>
                  <a:moveTo>
                    <a:pt x="278" y="319"/>
                  </a:moveTo>
                  <a:cubicBezTo>
                    <a:pt x="283" y="319"/>
                    <a:pt x="287" y="319"/>
                    <a:pt x="292" y="319"/>
                  </a:cubicBezTo>
                  <a:cubicBezTo>
                    <a:pt x="293" y="322"/>
                    <a:pt x="294" y="326"/>
                    <a:pt x="295" y="330"/>
                  </a:cubicBezTo>
                  <a:cubicBezTo>
                    <a:pt x="291" y="330"/>
                    <a:pt x="287" y="329"/>
                    <a:pt x="284" y="329"/>
                  </a:cubicBezTo>
                  <a:cubicBezTo>
                    <a:pt x="283" y="329"/>
                    <a:pt x="282" y="328"/>
                    <a:pt x="281" y="328"/>
                  </a:cubicBezTo>
                  <a:cubicBezTo>
                    <a:pt x="281" y="327"/>
                    <a:pt x="280" y="326"/>
                    <a:pt x="279" y="324"/>
                  </a:cubicBezTo>
                  <a:cubicBezTo>
                    <a:pt x="279" y="323"/>
                    <a:pt x="279" y="321"/>
                    <a:pt x="278" y="319"/>
                  </a:cubicBezTo>
                  <a:close/>
                  <a:moveTo>
                    <a:pt x="299" y="336"/>
                  </a:moveTo>
                  <a:cubicBezTo>
                    <a:pt x="302" y="336"/>
                    <a:pt x="305" y="336"/>
                    <a:pt x="307" y="336"/>
                  </a:cubicBezTo>
                  <a:cubicBezTo>
                    <a:pt x="311" y="342"/>
                    <a:pt x="313" y="348"/>
                    <a:pt x="316" y="354"/>
                  </a:cubicBezTo>
                  <a:cubicBezTo>
                    <a:pt x="312" y="353"/>
                    <a:pt x="308" y="352"/>
                    <a:pt x="303" y="351"/>
                  </a:cubicBezTo>
                  <a:cubicBezTo>
                    <a:pt x="302" y="346"/>
                    <a:pt x="300" y="341"/>
                    <a:pt x="299" y="336"/>
                  </a:cubicBezTo>
                  <a:close/>
                  <a:moveTo>
                    <a:pt x="318" y="335"/>
                  </a:moveTo>
                  <a:cubicBezTo>
                    <a:pt x="319" y="335"/>
                    <a:pt x="321" y="335"/>
                    <a:pt x="323" y="335"/>
                  </a:cubicBezTo>
                  <a:cubicBezTo>
                    <a:pt x="324" y="338"/>
                    <a:pt x="326" y="341"/>
                    <a:pt x="328" y="343"/>
                  </a:cubicBezTo>
                  <a:cubicBezTo>
                    <a:pt x="327" y="348"/>
                    <a:pt x="327" y="352"/>
                    <a:pt x="327" y="357"/>
                  </a:cubicBezTo>
                  <a:cubicBezTo>
                    <a:pt x="325" y="356"/>
                    <a:pt x="322" y="355"/>
                    <a:pt x="320" y="355"/>
                  </a:cubicBezTo>
                  <a:cubicBezTo>
                    <a:pt x="320" y="348"/>
                    <a:pt x="319" y="342"/>
                    <a:pt x="318" y="335"/>
                  </a:cubicBezTo>
                  <a:close/>
                  <a:moveTo>
                    <a:pt x="340" y="372"/>
                  </a:moveTo>
                  <a:cubicBezTo>
                    <a:pt x="340" y="365"/>
                    <a:pt x="340" y="359"/>
                    <a:pt x="341" y="352"/>
                  </a:cubicBezTo>
                  <a:cubicBezTo>
                    <a:pt x="342" y="353"/>
                    <a:pt x="343" y="354"/>
                    <a:pt x="345" y="354"/>
                  </a:cubicBezTo>
                  <a:cubicBezTo>
                    <a:pt x="344" y="360"/>
                    <a:pt x="343" y="366"/>
                    <a:pt x="343" y="372"/>
                  </a:cubicBezTo>
                  <a:cubicBezTo>
                    <a:pt x="342" y="372"/>
                    <a:pt x="341" y="372"/>
                    <a:pt x="340" y="373"/>
                  </a:cubicBezTo>
                  <a:cubicBezTo>
                    <a:pt x="340" y="372"/>
                    <a:pt x="340" y="372"/>
                    <a:pt x="340" y="372"/>
                  </a:cubicBezTo>
                  <a:close/>
                  <a:moveTo>
                    <a:pt x="370" y="453"/>
                  </a:moveTo>
                  <a:cubicBezTo>
                    <a:pt x="371" y="453"/>
                    <a:pt x="372" y="451"/>
                    <a:pt x="372" y="450"/>
                  </a:cubicBezTo>
                  <a:cubicBezTo>
                    <a:pt x="369" y="440"/>
                    <a:pt x="364" y="436"/>
                    <a:pt x="354" y="434"/>
                  </a:cubicBezTo>
                  <a:cubicBezTo>
                    <a:pt x="351" y="433"/>
                    <a:pt x="348" y="432"/>
                    <a:pt x="344" y="432"/>
                  </a:cubicBezTo>
                  <a:cubicBezTo>
                    <a:pt x="350" y="430"/>
                    <a:pt x="355" y="429"/>
                    <a:pt x="361" y="429"/>
                  </a:cubicBezTo>
                  <a:cubicBezTo>
                    <a:pt x="366" y="429"/>
                    <a:pt x="370" y="428"/>
                    <a:pt x="375" y="425"/>
                  </a:cubicBezTo>
                  <a:cubicBezTo>
                    <a:pt x="375" y="425"/>
                    <a:pt x="375" y="426"/>
                    <a:pt x="375" y="426"/>
                  </a:cubicBezTo>
                  <a:cubicBezTo>
                    <a:pt x="371" y="428"/>
                    <a:pt x="368" y="431"/>
                    <a:pt x="365" y="433"/>
                  </a:cubicBezTo>
                  <a:cubicBezTo>
                    <a:pt x="364" y="434"/>
                    <a:pt x="365" y="436"/>
                    <a:pt x="366" y="436"/>
                  </a:cubicBezTo>
                  <a:cubicBezTo>
                    <a:pt x="369" y="436"/>
                    <a:pt x="372" y="436"/>
                    <a:pt x="375" y="436"/>
                  </a:cubicBezTo>
                  <a:cubicBezTo>
                    <a:pt x="376" y="449"/>
                    <a:pt x="376" y="463"/>
                    <a:pt x="376" y="476"/>
                  </a:cubicBezTo>
                  <a:cubicBezTo>
                    <a:pt x="363" y="465"/>
                    <a:pt x="339" y="458"/>
                    <a:pt x="370" y="453"/>
                  </a:cubicBezTo>
                  <a:close/>
                  <a:moveTo>
                    <a:pt x="382" y="487"/>
                  </a:moveTo>
                  <a:cubicBezTo>
                    <a:pt x="381" y="486"/>
                    <a:pt x="380" y="485"/>
                    <a:pt x="379" y="484"/>
                  </a:cubicBezTo>
                  <a:cubicBezTo>
                    <a:pt x="380" y="482"/>
                    <a:pt x="383" y="480"/>
                    <a:pt x="387" y="479"/>
                  </a:cubicBezTo>
                  <a:cubicBezTo>
                    <a:pt x="387" y="479"/>
                    <a:pt x="388" y="480"/>
                    <a:pt x="389" y="479"/>
                  </a:cubicBezTo>
                  <a:cubicBezTo>
                    <a:pt x="390" y="478"/>
                    <a:pt x="391" y="477"/>
                    <a:pt x="392" y="476"/>
                  </a:cubicBezTo>
                  <a:cubicBezTo>
                    <a:pt x="395" y="474"/>
                    <a:pt x="397" y="473"/>
                    <a:pt x="398" y="473"/>
                  </a:cubicBezTo>
                  <a:cubicBezTo>
                    <a:pt x="398" y="473"/>
                    <a:pt x="399" y="473"/>
                    <a:pt x="399" y="473"/>
                  </a:cubicBezTo>
                  <a:cubicBezTo>
                    <a:pt x="400" y="478"/>
                    <a:pt x="402" y="484"/>
                    <a:pt x="403" y="489"/>
                  </a:cubicBezTo>
                  <a:cubicBezTo>
                    <a:pt x="404" y="492"/>
                    <a:pt x="404" y="494"/>
                    <a:pt x="405" y="497"/>
                  </a:cubicBezTo>
                  <a:cubicBezTo>
                    <a:pt x="397" y="495"/>
                    <a:pt x="390" y="492"/>
                    <a:pt x="383" y="489"/>
                  </a:cubicBezTo>
                  <a:cubicBezTo>
                    <a:pt x="383" y="489"/>
                    <a:pt x="383" y="488"/>
                    <a:pt x="382" y="487"/>
                  </a:cubicBezTo>
                  <a:close/>
                  <a:moveTo>
                    <a:pt x="377" y="510"/>
                  </a:moveTo>
                  <a:cubicBezTo>
                    <a:pt x="379" y="511"/>
                    <a:pt x="381" y="511"/>
                    <a:pt x="382" y="511"/>
                  </a:cubicBezTo>
                  <a:cubicBezTo>
                    <a:pt x="381" y="511"/>
                    <a:pt x="379" y="511"/>
                    <a:pt x="377" y="511"/>
                  </a:cubicBezTo>
                  <a:cubicBezTo>
                    <a:pt x="377" y="511"/>
                    <a:pt x="377" y="511"/>
                    <a:pt x="377" y="510"/>
                  </a:cubicBezTo>
                  <a:close/>
                  <a:moveTo>
                    <a:pt x="393" y="536"/>
                  </a:moveTo>
                  <a:cubicBezTo>
                    <a:pt x="393" y="536"/>
                    <a:pt x="393" y="537"/>
                    <a:pt x="392" y="537"/>
                  </a:cubicBezTo>
                  <a:cubicBezTo>
                    <a:pt x="392" y="536"/>
                    <a:pt x="392" y="536"/>
                    <a:pt x="392" y="535"/>
                  </a:cubicBezTo>
                  <a:cubicBezTo>
                    <a:pt x="392" y="535"/>
                    <a:pt x="393" y="535"/>
                    <a:pt x="393" y="536"/>
                  </a:cubicBezTo>
                  <a:close/>
                  <a:moveTo>
                    <a:pt x="393" y="555"/>
                  </a:moveTo>
                  <a:cubicBezTo>
                    <a:pt x="394" y="557"/>
                    <a:pt x="395" y="558"/>
                    <a:pt x="397" y="560"/>
                  </a:cubicBezTo>
                  <a:cubicBezTo>
                    <a:pt x="397" y="560"/>
                    <a:pt x="397" y="560"/>
                    <a:pt x="397" y="560"/>
                  </a:cubicBezTo>
                  <a:cubicBezTo>
                    <a:pt x="397" y="560"/>
                    <a:pt x="396" y="560"/>
                    <a:pt x="396" y="560"/>
                  </a:cubicBezTo>
                  <a:cubicBezTo>
                    <a:pt x="395" y="560"/>
                    <a:pt x="395" y="563"/>
                    <a:pt x="397" y="563"/>
                  </a:cubicBezTo>
                  <a:cubicBezTo>
                    <a:pt x="397" y="563"/>
                    <a:pt x="397" y="563"/>
                    <a:pt x="398" y="563"/>
                  </a:cubicBezTo>
                  <a:cubicBezTo>
                    <a:pt x="399" y="565"/>
                    <a:pt x="401" y="567"/>
                    <a:pt x="404" y="568"/>
                  </a:cubicBezTo>
                  <a:cubicBezTo>
                    <a:pt x="403" y="573"/>
                    <a:pt x="403" y="577"/>
                    <a:pt x="403" y="582"/>
                  </a:cubicBezTo>
                  <a:cubicBezTo>
                    <a:pt x="398" y="580"/>
                    <a:pt x="394" y="578"/>
                    <a:pt x="391" y="577"/>
                  </a:cubicBezTo>
                  <a:cubicBezTo>
                    <a:pt x="391" y="569"/>
                    <a:pt x="392" y="562"/>
                    <a:pt x="392" y="555"/>
                  </a:cubicBezTo>
                  <a:cubicBezTo>
                    <a:pt x="392" y="555"/>
                    <a:pt x="392" y="555"/>
                    <a:pt x="393" y="555"/>
                  </a:cubicBezTo>
                  <a:close/>
                  <a:moveTo>
                    <a:pt x="387" y="574"/>
                  </a:moveTo>
                  <a:cubicBezTo>
                    <a:pt x="387" y="572"/>
                    <a:pt x="387" y="571"/>
                    <a:pt x="388" y="570"/>
                  </a:cubicBezTo>
                  <a:cubicBezTo>
                    <a:pt x="388" y="571"/>
                    <a:pt x="387" y="572"/>
                    <a:pt x="387" y="574"/>
                  </a:cubicBezTo>
                  <a:close/>
                  <a:moveTo>
                    <a:pt x="404" y="600"/>
                  </a:moveTo>
                  <a:cubicBezTo>
                    <a:pt x="405" y="600"/>
                    <a:pt x="406" y="600"/>
                    <a:pt x="407" y="600"/>
                  </a:cubicBezTo>
                  <a:cubicBezTo>
                    <a:pt x="410" y="601"/>
                    <a:pt x="414" y="603"/>
                    <a:pt x="417" y="604"/>
                  </a:cubicBezTo>
                  <a:cubicBezTo>
                    <a:pt x="418" y="606"/>
                    <a:pt x="418" y="609"/>
                    <a:pt x="419" y="611"/>
                  </a:cubicBezTo>
                  <a:cubicBezTo>
                    <a:pt x="419" y="611"/>
                    <a:pt x="419" y="611"/>
                    <a:pt x="419" y="611"/>
                  </a:cubicBezTo>
                  <a:cubicBezTo>
                    <a:pt x="416" y="611"/>
                    <a:pt x="413" y="611"/>
                    <a:pt x="410" y="610"/>
                  </a:cubicBezTo>
                  <a:cubicBezTo>
                    <a:pt x="406" y="610"/>
                    <a:pt x="404" y="609"/>
                    <a:pt x="402" y="607"/>
                  </a:cubicBezTo>
                  <a:cubicBezTo>
                    <a:pt x="403" y="605"/>
                    <a:pt x="403" y="602"/>
                    <a:pt x="404" y="600"/>
                  </a:cubicBezTo>
                  <a:close/>
                  <a:moveTo>
                    <a:pt x="498" y="604"/>
                  </a:moveTo>
                  <a:cubicBezTo>
                    <a:pt x="501" y="593"/>
                    <a:pt x="504" y="581"/>
                    <a:pt x="507" y="570"/>
                  </a:cubicBezTo>
                  <a:cubicBezTo>
                    <a:pt x="506" y="578"/>
                    <a:pt x="505" y="587"/>
                    <a:pt x="506" y="596"/>
                  </a:cubicBezTo>
                  <a:cubicBezTo>
                    <a:pt x="506" y="597"/>
                    <a:pt x="507" y="597"/>
                    <a:pt x="507" y="598"/>
                  </a:cubicBezTo>
                  <a:cubicBezTo>
                    <a:pt x="506" y="599"/>
                    <a:pt x="506" y="600"/>
                    <a:pt x="505" y="601"/>
                  </a:cubicBezTo>
                  <a:cubicBezTo>
                    <a:pt x="503" y="602"/>
                    <a:pt x="500" y="603"/>
                    <a:pt x="498" y="604"/>
                  </a:cubicBezTo>
                  <a:close/>
                  <a:moveTo>
                    <a:pt x="515" y="593"/>
                  </a:moveTo>
                  <a:cubicBezTo>
                    <a:pt x="515" y="591"/>
                    <a:pt x="516" y="590"/>
                    <a:pt x="516" y="589"/>
                  </a:cubicBezTo>
                  <a:cubicBezTo>
                    <a:pt x="517" y="587"/>
                    <a:pt x="518" y="586"/>
                    <a:pt x="518" y="585"/>
                  </a:cubicBezTo>
                  <a:cubicBezTo>
                    <a:pt x="519" y="585"/>
                    <a:pt x="520" y="585"/>
                    <a:pt x="520" y="583"/>
                  </a:cubicBezTo>
                  <a:cubicBezTo>
                    <a:pt x="520" y="583"/>
                    <a:pt x="520" y="582"/>
                    <a:pt x="520" y="582"/>
                  </a:cubicBezTo>
                  <a:cubicBezTo>
                    <a:pt x="522" y="578"/>
                    <a:pt x="523" y="572"/>
                    <a:pt x="524" y="579"/>
                  </a:cubicBezTo>
                  <a:cubicBezTo>
                    <a:pt x="525" y="584"/>
                    <a:pt x="524" y="588"/>
                    <a:pt x="524" y="592"/>
                  </a:cubicBezTo>
                  <a:cubicBezTo>
                    <a:pt x="520" y="594"/>
                    <a:pt x="516" y="596"/>
                    <a:pt x="512" y="598"/>
                  </a:cubicBezTo>
                  <a:cubicBezTo>
                    <a:pt x="513" y="596"/>
                    <a:pt x="514" y="595"/>
                    <a:pt x="515" y="593"/>
                  </a:cubicBezTo>
                  <a:close/>
                  <a:moveTo>
                    <a:pt x="526" y="570"/>
                  </a:moveTo>
                  <a:cubicBezTo>
                    <a:pt x="525" y="569"/>
                    <a:pt x="523" y="569"/>
                    <a:pt x="523" y="570"/>
                  </a:cubicBezTo>
                  <a:cubicBezTo>
                    <a:pt x="522" y="571"/>
                    <a:pt x="522" y="573"/>
                    <a:pt x="521" y="574"/>
                  </a:cubicBezTo>
                  <a:cubicBezTo>
                    <a:pt x="522" y="558"/>
                    <a:pt x="527" y="543"/>
                    <a:pt x="528" y="527"/>
                  </a:cubicBezTo>
                  <a:cubicBezTo>
                    <a:pt x="529" y="545"/>
                    <a:pt x="529" y="563"/>
                    <a:pt x="529" y="580"/>
                  </a:cubicBezTo>
                  <a:cubicBezTo>
                    <a:pt x="529" y="584"/>
                    <a:pt x="531" y="586"/>
                    <a:pt x="533" y="587"/>
                  </a:cubicBezTo>
                  <a:cubicBezTo>
                    <a:pt x="531" y="588"/>
                    <a:pt x="529" y="590"/>
                    <a:pt x="527" y="591"/>
                  </a:cubicBezTo>
                  <a:cubicBezTo>
                    <a:pt x="527" y="584"/>
                    <a:pt x="527" y="577"/>
                    <a:pt x="526" y="570"/>
                  </a:cubicBezTo>
                  <a:close/>
                  <a:moveTo>
                    <a:pt x="528" y="507"/>
                  </a:moveTo>
                  <a:cubicBezTo>
                    <a:pt x="528" y="504"/>
                    <a:pt x="527" y="502"/>
                    <a:pt x="527" y="500"/>
                  </a:cubicBezTo>
                  <a:cubicBezTo>
                    <a:pt x="526" y="499"/>
                    <a:pt x="525" y="499"/>
                    <a:pt x="525" y="500"/>
                  </a:cubicBezTo>
                  <a:cubicBezTo>
                    <a:pt x="521" y="517"/>
                    <a:pt x="519" y="534"/>
                    <a:pt x="516" y="552"/>
                  </a:cubicBezTo>
                  <a:cubicBezTo>
                    <a:pt x="515" y="556"/>
                    <a:pt x="514" y="560"/>
                    <a:pt x="514" y="564"/>
                  </a:cubicBezTo>
                  <a:cubicBezTo>
                    <a:pt x="513" y="563"/>
                    <a:pt x="512" y="562"/>
                    <a:pt x="511" y="561"/>
                  </a:cubicBezTo>
                  <a:cubicBezTo>
                    <a:pt x="511" y="559"/>
                    <a:pt x="511" y="558"/>
                    <a:pt x="511" y="556"/>
                  </a:cubicBezTo>
                  <a:cubicBezTo>
                    <a:pt x="511" y="555"/>
                    <a:pt x="510" y="554"/>
                    <a:pt x="509" y="554"/>
                  </a:cubicBezTo>
                  <a:cubicBezTo>
                    <a:pt x="509" y="552"/>
                    <a:pt x="508" y="550"/>
                    <a:pt x="508" y="548"/>
                  </a:cubicBezTo>
                  <a:cubicBezTo>
                    <a:pt x="508" y="548"/>
                    <a:pt x="509" y="547"/>
                    <a:pt x="509" y="546"/>
                  </a:cubicBezTo>
                  <a:cubicBezTo>
                    <a:pt x="510" y="545"/>
                    <a:pt x="509" y="544"/>
                    <a:pt x="508" y="544"/>
                  </a:cubicBezTo>
                  <a:cubicBezTo>
                    <a:pt x="508" y="543"/>
                    <a:pt x="508" y="543"/>
                    <a:pt x="507" y="543"/>
                  </a:cubicBezTo>
                  <a:cubicBezTo>
                    <a:pt x="507" y="534"/>
                    <a:pt x="506" y="525"/>
                    <a:pt x="507" y="515"/>
                  </a:cubicBezTo>
                  <a:cubicBezTo>
                    <a:pt x="508" y="510"/>
                    <a:pt x="508" y="506"/>
                    <a:pt x="508" y="501"/>
                  </a:cubicBezTo>
                  <a:cubicBezTo>
                    <a:pt x="509" y="501"/>
                    <a:pt x="509" y="501"/>
                    <a:pt x="509" y="500"/>
                  </a:cubicBezTo>
                  <a:cubicBezTo>
                    <a:pt x="510" y="502"/>
                    <a:pt x="510" y="504"/>
                    <a:pt x="510" y="505"/>
                  </a:cubicBezTo>
                  <a:cubicBezTo>
                    <a:pt x="510" y="507"/>
                    <a:pt x="513" y="508"/>
                    <a:pt x="513" y="506"/>
                  </a:cubicBezTo>
                  <a:cubicBezTo>
                    <a:pt x="514" y="503"/>
                    <a:pt x="514" y="501"/>
                    <a:pt x="515" y="498"/>
                  </a:cubicBezTo>
                  <a:cubicBezTo>
                    <a:pt x="519" y="496"/>
                    <a:pt x="524" y="493"/>
                    <a:pt x="528" y="491"/>
                  </a:cubicBezTo>
                  <a:cubicBezTo>
                    <a:pt x="528" y="496"/>
                    <a:pt x="528" y="501"/>
                    <a:pt x="528" y="507"/>
                  </a:cubicBezTo>
                  <a:close/>
                  <a:moveTo>
                    <a:pt x="430" y="133"/>
                  </a:moveTo>
                  <a:cubicBezTo>
                    <a:pt x="430" y="133"/>
                    <a:pt x="430" y="132"/>
                    <a:pt x="430" y="132"/>
                  </a:cubicBezTo>
                  <a:cubicBezTo>
                    <a:pt x="430" y="132"/>
                    <a:pt x="430" y="131"/>
                    <a:pt x="430" y="131"/>
                  </a:cubicBezTo>
                  <a:cubicBezTo>
                    <a:pt x="430" y="128"/>
                    <a:pt x="430" y="125"/>
                    <a:pt x="430" y="122"/>
                  </a:cubicBezTo>
                  <a:cubicBezTo>
                    <a:pt x="430" y="118"/>
                    <a:pt x="431" y="113"/>
                    <a:pt x="431" y="109"/>
                  </a:cubicBezTo>
                  <a:cubicBezTo>
                    <a:pt x="433" y="113"/>
                    <a:pt x="434" y="118"/>
                    <a:pt x="435" y="122"/>
                  </a:cubicBezTo>
                  <a:cubicBezTo>
                    <a:pt x="434" y="123"/>
                    <a:pt x="434" y="124"/>
                    <a:pt x="434" y="125"/>
                  </a:cubicBezTo>
                  <a:cubicBezTo>
                    <a:pt x="434" y="124"/>
                    <a:pt x="434" y="124"/>
                    <a:pt x="435" y="123"/>
                  </a:cubicBezTo>
                  <a:cubicBezTo>
                    <a:pt x="435" y="123"/>
                    <a:pt x="435" y="123"/>
                    <a:pt x="435" y="123"/>
                  </a:cubicBezTo>
                  <a:cubicBezTo>
                    <a:pt x="435" y="127"/>
                    <a:pt x="436" y="132"/>
                    <a:pt x="436" y="136"/>
                  </a:cubicBezTo>
                  <a:cubicBezTo>
                    <a:pt x="434" y="137"/>
                    <a:pt x="433" y="137"/>
                    <a:pt x="431" y="137"/>
                  </a:cubicBezTo>
                  <a:cubicBezTo>
                    <a:pt x="431" y="136"/>
                    <a:pt x="430" y="134"/>
                    <a:pt x="430" y="133"/>
                  </a:cubicBezTo>
                  <a:cubicBezTo>
                    <a:pt x="431" y="131"/>
                    <a:pt x="433" y="128"/>
                    <a:pt x="434" y="125"/>
                  </a:cubicBezTo>
                  <a:cubicBezTo>
                    <a:pt x="432" y="128"/>
                    <a:pt x="431" y="130"/>
                    <a:pt x="430" y="133"/>
                  </a:cubicBezTo>
                  <a:close/>
                  <a:moveTo>
                    <a:pt x="416" y="118"/>
                  </a:moveTo>
                  <a:cubicBezTo>
                    <a:pt x="415" y="115"/>
                    <a:pt x="414" y="112"/>
                    <a:pt x="413" y="109"/>
                  </a:cubicBezTo>
                  <a:cubicBezTo>
                    <a:pt x="413" y="107"/>
                    <a:pt x="413" y="105"/>
                    <a:pt x="414" y="103"/>
                  </a:cubicBezTo>
                  <a:cubicBezTo>
                    <a:pt x="414" y="102"/>
                    <a:pt x="415" y="100"/>
                    <a:pt x="416" y="99"/>
                  </a:cubicBezTo>
                  <a:cubicBezTo>
                    <a:pt x="417" y="102"/>
                    <a:pt x="418" y="104"/>
                    <a:pt x="419" y="107"/>
                  </a:cubicBezTo>
                  <a:cubicBezTo>
                    <a:pt x="418" y="112"/>
                    <a:pt x="416" y="117"/>
                    <a:pt x="416" y="118"/>
                  </a:cubicBezTo>
                  <a:close/>
                  <a:moveTo>
                    <a:pt x="398" y="138"/>
                  </a:moveTo>
                  <a:cubicBezTo>
                    <a:pt x="398" y="138"/>
                    <a:pt x="397" y="138"/>
                    <a:pt x="397" y="138"/>
                  </a:cubicBezTo>
                  <a:cubicBezTo>
                    <a:pt x="397" y="137"/>
                    <a:pt x="398" y="135"/>
                    <a:pt x="398" y="133"/>
                  </a:cubicBezTo>
                  <a:cubicBezTo>
                    <a:pt x="398" y="135"/>
                    <a:pt x="398" y="137"/>
                    <a:pt x="398" y="138"/>
                  </a:cubicBezTo>
                  <a:close/>
                  <a:moveTo>
                    <a:pt x="407" y="138"/>
                  </a:moveTo>
                  <a:cubicBezTo>
                    <a:pt x="406" y="138"/>
                    <a:pt x="405" y="138"/>
                    <a:pt x="404" y="138"/>
                  </a:cubicBezTo>
                  <a:cubicBezTo>
                    <a:pt x="404" y="135"/>
                    <a:pt x="405" y="132"/>
                    <a:pt x="405" y="130"/>
                  </a:cubicBezTo>
                  <a:cubicBezTo>
                    <a:pt x="405" y="131"/>
                    <a:pt x="406" y="132"/>
                    <a:pt x="406" y="133"/>
                  </a:cubicBezTo>
                  <a:cubicBezTo>
                    <a:pt x="406" y="134"/>
                    <a:pt x="407" y="135"/>
                    <a:pt x="407" y="135"/>
                  </a:cubicBezTo>
                  <a:cubicBezTo>
                    <a:pt x="407" y="136"/>
                    <a:pt x="407" y="137"/>
                    <a:pt x="407" y="138"/>
                  </a:cubicBezTo>
                  <a:close/>
                  <a:moveTo>
                    <a:pt x="411" y="137"/>
                  </a:moveTo>
                  <a:cubicBezTo>
                    <a:pt x="411" y="137"/>
                    <a:pt x="411" y="137"/>
                    <a:pt x="411" y="138"/>
                  </a:cubicBezTo>
                  <a:cubicBezTo>
                    <a:pt x="411" y="138"/>
                    <a:pt x="411" y="138"/>
                    <a:pt x="411" y="138"/>
                  </a:cubicBezTo>
                  <a:cubicBezTo>
                    <a:pt x="411" y="137"/>
                    <a:pt x="411" y="137"/>
                    <a:pt x="411" y="137"/>
                  </a:cubicBezTo>
                  <a:close/>
                  <a:moveTo>
                    <a:pt x="392" y="63"/>
                  </a:moveTo>
                  <a:cubicBezTo>
                    <a:pt x="392" y="60"/>
                    <a:pt x="392" y="58"/>
                    <a:pt x="392" y="56"/>
                  </a:cubicBezTo>
                  <a:cubicBezTo>
                    <a:pt x="396" y="57"/>
                    <a:pt x="400" y="57"/>
                    <a:pt x="404" y="57"/>
                  </a:cubicBezTo>
                  <a:cubicBezTo>
                    <a:pt x="404" y="58"/>
                    <a:pt x="404" y="59"/>
                    <a:pt x="404" y="60"/>
                  </a:cubicBezTo>
                  <a:cubicBezTo>
                    <a:pt x="401" y="60"/>
                    <a:pt x="398" y="60"/>
                    <a:pt x="395" y="60"/>
                  </a:cubicBezTo>
                  <a:cubicBezTo>
                    <a:pt x="395" y="60"/>
                    <a:pt x="395" y="61"/>
                    <a:pt x="395" y="61"/>
                  </a:cubicBezTo>
                  <a:cubicBezTo>
                    <a:pt x="398" y="61"/>
                    <a:pt x="401" y="61"/>
                    <a:pt x="403" y="61"/>
                  </a:cubicBezTo>
                  <a:cubicBezTo>
                    <a:pt x="403" y="62"/>
                    <a:pt x="403" y="62"/>
                    <a:pt x="403" y="62"/>
                  </a:cubicBezTo>
                  <a:cubicBezTo>
                    <a:pt x="400" y="62"/>
                    <a:pt x="396" y="62"/>
                    <a:pt x="392" y="63"/>
                  </a:cubicBezTo>
                  <a:close/>
                  <a:moveTo>
                    <a:pt x="390" y="35"/>
                  </a:moveTo>
                  <a:cubicBezTo>
                    <a:pt x="390" y="37"/>
                    <a:pt x="390" y="40"/>
                    <a:pt x="390" y="42"/>
                  </a:cubicBezTo>
                  <a:cubicBezTo>
                    <a:pt x="387" y="42"/>
                    <a:pt x="384" y="42"/>
                    <a:pt x="381" y="41"/>
                  </a:cubicBezTo>
                  <a:cubicBezTo>
                    <a:pt x="381" y="36"/>
                    <a:pt x="381" y="31"/>
                    <a:pt x="381" y="26"/>
                  </a:cubicBezTo>
                  <a:cubicBezTo>
                    <a:pt x="388" y="25"/>
                    <a:pt x="395" y="24"/>
                    <a:pt x="402" y="23"/>
                  </a:cubicBezTo>
                  <a:cubicBezTo>
                    <a:pt x="407" y="24"/>
                    <a:pt x="413" y="25"/>
                    <a:pt x="419" y="26"/>
                  </a:cubicBezTo>
                  <a:cubicBezTo>
                    <a:pt x="419" y="27"/>
                    <a:pt x="419" y="29"/>
                    <a:pt x="419" y="30"/>
                  </a:cubicBezTo>
                  <a:cubicBezTo>
                    <a:pt x="415" y="29"/>
                    <a:pt x="411" y="29"/>
                    <a:pt x="406" y="28"/>
                  </a:cubicBezTo>
                  <a:cubicBezTo>
                    <a:pt x="406" y="28"/>
                    <a:pt x="406" y="28"/>
                    <a:pt x="406" y="28"/>
                  </a:cubicBezTo>
                  <a:cubicBezTo>
                    <a:pt x="406" y="27"/>
                    <a:pt x="406" y="27"/>
                    <a:pt x="406" y="28"/>
                  </a:cubicBezTo>
                  <a:cubicBezTo>
                    <a:pt x="406" y="28"/>
                    <a:pt x="406" y="28"/>
                    <a:pt x="406" y="28"/>
                  </a:cubicBezTo>
                  <a:cubicBezTo>
                    <a:pt x="400" y="27"/>
                    <a:pt x="395" y="26"/>
                    <a:pt x="390" y="25"/>
                  </a:cubicBezTo>
                  <a:cubicBezTo>
                    <a:pt x="389" y="25"/>
                    <a:pt x="389" y="26"/>
                    <a:pt x="389" y="26"/>
                  </a:cubicBezTo>
                  <a:cubicBezTo>
                    <a:pt x="395" y="28"/>
                    <a:pt x="400" y="29"/>
                    <a:pt x="405" y="30"/>
                  </a:cubicBezTo>
                  <a:cubicBezTo>
                    <a:pt x="405" y="33"/>
                    <a:pt x="405" y="35"/>
                    <a:pt x="405" y="37"/>
                  </a:cubicBezTo>
                  <a:cubicBezTo>
                    <a:pt x="402" y="37"/>
                    <a:pt x="398" y="38"/>
                    <a:pt x="395" y="38"/>
                  </a:cubicBezTo>
                  <a:cubicBezTo>
                    <a:pt x="394" y="38"/>
                    <a:pt x="394" y="39"/>
                    <a:pt x="395" y="39"/>
                  </a:cubicBezTo>
                  <a:cubicBezTo>
                    <a:pt x="398" y="39"/>
                    <a:pt x="402" y="39"/>
                    <a:pt x="405" y="39"/>
                  </a:cubicBezTo>
                  <a:cubicBezTo>
                    <a:pt x="405" y="40"/>
                    <a:pt x="405" y="41"/>
                    <a:pt x="405" y="42"/>
                  </a:cubicBezTo>
                  <a:cubicBezTo>
                    <a:pt x="401" y="42"/>
                    <a:pt x="397" y="42"/>
                    <a:pt x="392" y="42"/>
                  </a:cubicBezTo>
                  <a:cubicBezTo>
                    <a:pt x="392" y="40"/>
                    <a:pt x="392" y="37"/>
                    <a:pt x="392" y="35"/>
                  </a:cubicBezTo>
                  <a:cubicBezTo>
                    <a:pt x="393" y="34"/>
                    <a:pt x="390" y="34"/>
                    <a:pt x="390" y="35"/>
                  </a:cubicBezTo>
                  <a:close/>
                  <a:moveTo>
                    <a:pt x="419" y="44"/>
                  </a:moveTo>
                  <a:cubicBezTo>
                    <a:pt x="419" y="47"/>
                    <a:pt x="420" y="50"/>
                    <a:pt x="420" y="53"/>
                  </a:cubicBezTo>
                  <a:cubicBezTo>
                    <a:pt x="417" y="54"/>
                    <a:pt x="413" y="54"/>
                    <a:pt x="410" y="55"/>
                  </a:cubicBezTo>
                  <a:cubicBezTo>
                    <a:pt x="410" y="52"/>
                    <a:pt x="410" y="50"/>
                    <a:pt x="410" y="48"/>
                  </a:cubicBezTo>
                  <a:cubicBezTo>
                    <a:pt x="410" y="46"/>
                    <a:pt x="407" y="45"/>
                    <a:pt x="406" y="46"/>
                  </a:cubicBezTo>
                  <a:cubicBezTo>
                    <a:pt x="406" y="46"/>
                    <a:pt x="406" y="45"/>
                    <a:pt x="406" y="45"/>
                  </a:cubicBezTo>
                  <a:cubicBezTo>
                    <a:pt x="411" y="44"/>
                    <a:pt x="415" y="44"/>
                    <a:pt x="419" y="44"/>
                  </a:cubicBezTo>
                  <a:close/>
                  <a:moveTo>
                    <a:pt x="406" y="42"/>
                  </a:moveTo>
                  <a:cubicBezTo>
                    <a:pt x="406" y="41"/>
                    <a:pt x="406" y="40"/>
                    <a:pt x="406" y="39"/>
                  </a:cubicBezTo>
                  <a:cubicBezTo>
                    <a:pt x="411" y="38"/>
                    <a:pt x="415" y="37"/>
                    <a:pt x="419" y="37"/>
                  </a:cubicBezTo>
                  <a:cubicBezTo>
                    <a:pt x="419" y="38"/>
                    <a:pt x="419" y="40"/>
                    <a:pt x="419" y="41"/>
                  </a:cubicBezTo>
                  <a:cubicBezTo>
                    <a:pt x="415" y="41"/>
                    <a:pt x="410" y="42"/>
                    <a:pt x="406" y="42"/>
                  </a:cubicBezTo>
                  <a:close/>
                  <a:moveTo>
                    <a:pt x="420" y="56"/>
                  </a:moveTo>
                  <a:cubicBezTo>
                    <a:pt x="420" y="56"/>
                    <a:pt x="420" y="56"/>
                    <a:pt x="420" y="57"/>
                  </a:cubicBezTo>
                  <a:cubicBezTo>
                    <a:pt x="420" y="58"/>
                    <a:pt x="419" y="59"/>
                    <a:pt x="419" y="60"/>
                  </a:cubicBezTo>
                  <a:cubicBezTo>
                    <a:pt x="416" y="60"/>
                    <a:pt x="413" y="60"/>
                    <a:pt x="410" y="60"/>
                  </a:cubicBezTo>
                  <a:cubicBezTo>
                    <a:pt x="410" y="59"/>
                    <a:pt x="410" y="58"/>
                    <a:pt x="410" y="57"/>
                  </a:cubicBezTo>
                  <a:cubicBezTo>
                    <a:pt x="413" y="57"/>
                    <a:pt x="417" y="56"/>
                    <a:pt x="420" y="56"/>
                  </a:cubicBezTo>
                  <a:cubicBezTo>
                    <a:pt x="420" y="56"/>
                    <a:pt x="420" y="56"/>
                    <a:pt x="420" y="56"/>
                  </a:cubicBezTo>
                  <a:close/>
                  <a:moveTo>
                    <a:pt x="410" y="61"/>
                  </a:moveTo>
                  <a:cubicBezTo>
                    <a:pt x="413" y="61"/>
                    <a:pt x="416" y="61"/>
                    <a:pt x="419" y="61"/>
                  </a:cubicBezTo>
                  <a:cubicBezTo>
                    <a:pt x="419" y="61"/>
                    <a:pt x="419" y="61"/>
                    <a:pt x="418" y="61"/>
                  </a:cubicBezTo>
                  <a:cubicBezTo>
                    <a:pt x="416" y="62"/>
                    <a:pt x="413" y="62"/>
                    <a:pt x="410" y="62"/>
                  </a:cubicBezTo>
                  <a:cubicBezTo>
                    <a:pt x="410" y="62"/>
                    <a:pt x="410" y="61"/>
                    <a:pt x="410" y="61"/>
                  </a:cubicBezTo>
                  <a:close/>
                  <a:moveTo>
                    <a:pt x="420" y="61"/>
                  </a:moveTo>
                  <a:cubicBezTo>
                    <a:pt x="420" y="61"/>
                    <a:pt x="421" y="61"/>
                    <a:pt x="421" y="61"/>
                  </a:cubicBezTo>
                  <a:cubicBezTo>
                    <a:pt x="421" y="61"/>
                    <a:pt x="421" y="61"/>
                    <a:pt x="421" y="61"/>
                  </a:cubicBezTo>
                  <a:cubicBezTo>
                    <a:pt x="421" y="61"/>
                    <a:pt x="420" y="61"/>
                    <a:pt x="420" y="61"/>
                  </a:cubicBezTo>
                  <a:cubicBezTo>
                    <a:pt x="420" y="61"/>
                    <a:pt x="420" y="61"/>
                    <a:pt x="420" y="61"/>
                  </a:cubicBezTo>
                  <a:close/>
                  <a:moveTo>
                    <a:pt x="420" y="60"/>
                  </a:moveTo>
                  <a:cubicBezTo>
                    <a:pt x="420" y="59"/>
                    <a:pt x="420" y="59"/>
                    <a:pt x="421" y="58"/>
                  </a:cubicBezTo>
                  <a:cubicBezTo>
                    <a:pt x="421" y="59"/>
                    <a:pt x="421" y="59"/>
                    <a:pt x="421" y="60"/>
                  </a:cubicBezTo>
                  <a:cubicBezTo>
                    <a:pt x="421" y="60"/>
                    <a:pt x="420" y="60"/>
                    <a:pt x="420" y="60"/>
                  </a:cubicBezTo>
                  <a:close/>
                  <a:moveTo>
                    <a:pt x="423" y="56"/>
                  </a:moveTo>
                  <a:cubicBezTo>
                    <a:pt x="426" y="55"/>
                    <a:pt x="430" y="55"/>
                    <a:pt x="434" y="54"/>
                  </a:cubicBezTo>
                  <a:cubicBezTo>
                    <a:pt x="434" y="55"/>
                    <a:pt x="434" y="56"/>
                    <a:pt x="434" y="58"/>
                  </a:cubicBezTo>
                  <a:cubicBezTo>
                    <a:pt x="430" y="58"/>
                    <a:pt x="427" y="59"/>
                    <a:pt x="423" y="59"/>
                  </a:cubicBezTo>
                  <a:cubicBezTo>
                    <a:pt x="423" y="58"/>
                    <a:pt x="423" y="57"/>
                    <a:pt x="423" y="56"/>
                  </a:cubicBezTo>
                  <a:close/>
                  <a:moveTo>
                    <a:pt x="422" y="53"/>
                  </a:moveTo>
                  <a:cubicBezTo>
                    <a:pt x="422" y="50"/>
                    <a:pt x="422" y="47"/>
                    <a:pt x="422" y="44"/>
                  </a:cubicBezTo>
                  <a:cubicBezTo>
                    <a:pt x="425" y="44"/>
                    <a:pt x="428" y="44"/>
                    <a:pt x="431" y="44"/>
                  </a:cubicBezTo>
                  <a:cubicBezTo>
                    <a:pt x="433" y="44"/>
                    <a:pt x="433" y="41"/>
                    <a:pt x="431" y="41"/>
                  </a:cubicBezTo>
                  <a:cubicBezTo>
                    <a:pt x="428" y="41"/>
                    <a:pt x="425" y="41"/>
                    <a:pt x="422" y="41"/>
                  </a:cubicBezTo>
                  <a:cubicBezTo>
                    <a:pt x="422" y="39"/>
                    <a:pt x="422" y="38"/>
                    <a:pt x="422" y="36"/>
                  </a:cubicBezTo>
                  <a:cubicBezTo>
                    <a:pt x="423" y="36"/>
                    <a:pt x="425" y="36"/>
                    <a:pt x="426" y="35"/>
                  </a:cubicBezTo>
                  <a:cubicBezTo>
                    <a:pt x="427" y="35"/>
                    <a:pt x="427" y="34"/>
                    <a:pt x="426" y="34"/>
                  </a:cubicBezTo>
                  <a:cubicBezTo>
                    <a:pt x="424" y="34"/>
                    <a:pt x="423" y="35"/>
                    <a:pt x="422" y="35"/>
                  </a:cubicBezTo>
                  <a:cubicBezTo>
                    <a:pt x="422" y="34"/>
                    <a:pt x="422" y="33"/>
                    <a:pt x="422" y="33"/>
                  </a:cubicBezTo>
                  <a:cubicBezTo>
                    <a:pt x="426" y="33"/>
                    <a:pt x="430" y="33"/>
                    <a:pt x="434" y="32"/>
                  </a:cubicBezTo>
                  <a:cubicBezTo>
                    <a:pt x="434" y="39"/>
                    <a:pt x="434" y="46"/>
                    <a:pt x="434" y="52"/>
                  </a:cubicBezTo>
                  <a:cubicBezTo>
                    <a:pt x="430" y="52"/>
                    <a:pt x="426" y="53"/>
                    <a:pt x="422" y="53"/>
                  </a:cubicBezTo>
                  <a:close/>
                  <a:moveTo>
                    <a:pt x="419" y="35"/>
                  </a:moveTo>
                  <a:cubicBezTo>
                    <a:pt x="415" y="36"/>
                    <a:pt x="411" y="37"/>
                    <a:pt x="406" y="37"/>
                  </a:cubicBezTo>
                  <a:cubicBezTo>
                    <a:pt x="406" y="35"/>
                    <a:pt x="406" y="33"/>
                    <a:pt x="406" y="30"/>
                  </a:cubicBezTo>
                  <a:cubicBezTo>
                    <a:pt x="411" y="31"/>
                    <a:pt x="415" y="32"/>
                    <a:pt x="419" y="32"/>
                  </a:cubicBezTo>
                  <a:cubicBezTo>
                    <a:pt x="419" y="33"/>
                    <a:pt x="419" y="34"/>
                    <a:pt x="419" y="35"/>
                  </a:cubicBezTo>
                  <a:close/>
                  <a:moveTo>
                    <a:pt x="405" y="45"/>
                  </a:moveTo>
                  <a:cubicBezTo>
                    <a:pt x="405" y="48"/>
                    <a:pt x="405" y="50"/>
                    <a:pt x="405" y="53"/>
                  </a:cubicBezTo>
                  <a:cubicBezTo>
                    <a:pt x="405" y="54"/>
                    <a:pt x="405" y="55"/>
                    <a:pt x="404" y="55"/>
                  </a:cubicBezTo>
                  <a:cubicBezTo>
                    <a:pt x="400" y="55"/>
                    <a:pt x="396" y="55"/>
                    <a:pt x="392" y="55"/>
                  </a:cubicBezTo>
                  <a:cubicBezTo>
                    <a:pt x="392" y="51"/>
                    <a:pt x="392" y="48"/>
                    <a:pt x="392" y="45"/>
                  </a:cubicBezTo>
                  <a:cubicBezTo>
                    <a:pt x="397" y="45"/>
                    <a:pt x="401" y="45"/>
                    <a:pt x="405" y="45"/>
                  </a:cubicBezTo>
                  <a:close/>
                  <a:moveTo>
                    <a:pt x="416" y="71"/>
                  </a:moveTo>
                  <a:cubicBezTo>
                    <a:pt x="414" y="75"/>
                    <a:pt x="413" y="80"/>
                    <a:pt x="412" y="85"/>
                  </a:cubicBezTo>
                  <a:cubicBezTo>
                    <a:pt x="412" y="83"/>
                    <a:pt x="411" y="81"/>
                    <a:pt x="410" y="79"/>
                  </a:cubicBezTo>
                  <a:cubicBezTo>
                    <a:pt x="410" y="78"/>
                    <a:pt x="410" y="77"/>
                    <a:pt x="410" y="76"/>
                  </a:cubicBezTo>
                  <a:cubicBezTo>
                    <a:pt x="411" y="75"/>
                    <a:pt x="412" y="73"/>
                    <a:pt x="414" y="71"/>
                  </a:cubicBezTo>
                  <a:cubicBezTo>
                    <a:pt x="414" y="71"/>
                    <a:pt x="413" y="71"/>
                    <a:pt x="413" y="71"/>
                  </a:cubicBezTo>
                  <a:cubicBezTo>
                    <a:pt x="412" y="72"/>
                    <a:pt x="411" y="73"/>
                    <a:pt x="410" y="75"/>
                  </a:cubicBezTo>
                  <a:cubicBezTo>
                    <a:pt x="410" y="73"/>
                    <a:pt x="410" y="72"/>
                    <a:pt x="410" y="70"/>
                  </a:cubicBezTo>
                  <a:cubicBezTo>
                    <a:pt x="412" y="70"/>
                    <a:pt x="414" y="71"/>
                    <a:pt x="416" y="71"/>
                  </a:cubicBezTo>
                  <a:close/>
                  <a:moveTo>
                    <a:pt x="418" y="95"/>
                  </a:moveTo>
                  <a:cubicBezTo>
                    <a:pt x="418" y="95"/>
                    <a:pt x="417" y="95"/>
                    <a:pt x="417" y="96"/>
                  </a:cubicBezTo>
                  <a:cubicBezTo>
                    <a:pt x="416" y="94"/>
                    <a:pt x="416" y="93"/>
                    <a:pt x="415" y="91"/>
                  </a:cubicBezTo>
                  <a:cubicBezTo>
                    <a:pt x="416" y="88"/>
                    <a:pt x="416" y="85"/>
                    <a:pt x="417" y="82"/>
                  </a:cubicBezTo>
                  <a:cubicBezTo>
                    <a:pt x="416" y="84"/>
                    <a:pt x="417" y="90"/>
                    <a:pt x="418" y="95"/>
                  </a:cubicBezTo>
                  <a:close/>
                  <a:moveTo>
                    <a:pt x="419" y="101"/>
                  </a:moveTo>
                  <a:cubicBezTo>
                    <a:pt x="419" y="100"/>
                    <a:pt x="418" y="98"/>
                    <a:pt x="418" y="97"/>
                  </a:cubicBezTo>
                  <a:cubicBezTo>
                    <a:pt x="418" y="97"/>
                    <a:pt x="418" y="96"/>
                    <a:pt x="418" y="96"/>
                  </a:cubicBezTo>
                  <a:cubicBezTo>
                    <a:pt x="419" y="98"/>
                    <a:pt x="419" y="99"/>
                    <a:pt x="419" y="101"/>
                  </a:cubicBezTo>
                  <a:close/>
                  <a:moveTo>
                    <a:pt x="422" y="91"/>
                  </a:moveTo>
                  <a:cubicBezTo>
                    <a:pt x="422" y="91"/>
                    <a:pt x="422" y="90"/>
                    <a:pt x="423" y="90"/>
                  </a:cubicBezTo>
                  <a:cubicBezTo>
                    <a:pt x="422" y="91"/>
                    <a:pt x="422" y="92"/>
                    <a:pt x="422" y="93"/>
                  </a:cubicBezTo>
                  <a:cubicBezTo>
                    <a:pt x="422" y="92"/>
                    <a:pt x="422" y="92"/>
                    <a:pt x="422" y="91"/>
                  </a:cubicBezTo>
                  <a:close/>
                  <a:moveTo>
                    <a:pt x="409" y="91"/>
                  </a:moveTo>
                  <a:cubicBezTo>
                    <a:pt x="409" y="89"/>
                    <a:pt x="409" y="86"/>
                    <a:pt x="409" y="84"/>
                  </a:cubicBezTo>
                  <a:cubicBezTo>
                    <a:pt x="410" y="85"/>
                    <a:pt x="411" y="87"/>
                    <a:pt x="412" y="88"/>
                  </a:cubicBezTo>
                  <a:cubicBezTo>
                    <a:pt x="411" y="89"/>
                    <a:pt x="410" y="90"/>
                    <a:pt x="409" y="92"/>
                  </a:cubicBezTo>
                  <a:cubicBezTo>
                    <a:pt x="409" y="92"/>
                    <a:pt x="409" y="92"/>
                    <a:pt x="409" y="91"/>
                  </a:cubicBezTo>
                  <a:close/>
                  <a:moveTo>
                    <a:pt x="412" y="89"/>
                  </a:moveTo>
                  <a:cubicBezTo>
                    <a:pt x="411" y="91"/>
                    <a:pt x="411" y="94"/>
                    <a:pt x="410" y="97"/>
                  </a:cubicBezTo>
                  <a:cubicBezTo>
                    <a:pt x="410" y="95"/>
                    <a:pt x="410" y="94"/>
                    <a:pt x="409" y="92"/>
                  </a:cubicBezTo>
                  <a:cubicBezTo>
                    <a:pt x="410" y="91"/>
                    <a:pt x="411" y="90"/>
                    <a:pt x="412" y="88"/>
                  </a:cubicBezTo>
                  <a:cubicBezTo>
                    <a:pt x="412" y="88"/>
                    <a:pt x="412" y="89"/>
                    <a:pt x="412" y="89"/>
                  </a:cubicBezTo>
                  <a:close/>
                  <a:moveTo>
                    <a:pt x="408" y="106"/>
                  </a:moveTo>
                  <a:cubicBezTo>
                    <a:pt x="408" y="107"/>
                    <a:pt x="409" y="107"/>
                    <a:pt x="409" y="108"/>
                  </a:cubicBezTo>
                  <a:cubicBezTo>
                    <a:pt x="409" y="108"/>
                    <a:pt x="409" y="108"/>
                    <a:pt x="409" y="108"/>
                  </a:cubicBezTo>
                  <a:cubicBezTo>
                    <a:pt x="408" y="109"/>
                    <a:pt x="408" y="109"/>
                    <a:pt x="408" y="110"/>
                  </a:cubicBezTo>
                  <a:cubicBezTo>
                    <a:pt x="408" y="109"/>
                    <a:pt x="408" y="107"/>
                    <a:pt x="408" y="106"/>
                  </a:cubicBezTo>
                  <a:close/>
                  <a:moveTo>
                    <a:pt x="414" y="95"/>
                  </a:moveTo>
                  <a:cubicBezTo>
                    <a:pt x="415" y="96"/>
                    <a:pt x="415" y="97"/>
                    <a:pt x="416" y="98"/>
                  </a:cubicBezTo>
                  <a:cubicBezTo>
                    <a:pt x="415" y="99"/>
                    <a:pt x="414" y="100"/>
                    <a:pt x="414" y="101"/>
                  </a:cubicBezTo>
                  <a:cubicBezTo>
                    <a:pt x="414" y="99"/>
                    <a:pt x="414" y="97"/>
                    <a:pt x="414" y="95"/>
                  </a:cubicBezTo>
                  <a:close/>
                  <a:moveTo>
                    <a:pt x="402" y="102"/>
                  </a:moveTo>
                  <a:cubicBezTo>
                    <a:pt x="402" y="103"/>
                    <a:pt x="402" y="104"/>
                    <a:pt x="402" y="105"/>
                  </a:cubicBezTo>
                  <a:cubicBezTo>
                    <a:pt x="400" y="101"/>
                    <a:pt x="399" y="97"/>
                    <a:pt x="397" y="94"/>
                  </a:cubicBezTo>
                  <a:cubicBezTo>
                    <a:pt x="399" y="91"/>
                    <a:pt x="400" y="89"/>
                    <a:pt x="402" y="87"/>
                  </a:cubicBezTo>
                  <a:cubicBezTo>
                    <a:pt x="402" y="92"/>
                    <a:pt x="402" y="97"/>
                    <a:pt x="402" y="102"/>
                  </a:cubicBezTo>
                  <a:close/>
                  <a:moveTo>
                    <a:pt x="408" y="117"/>
                  </a:moveTo>
                  <a:cubicBezTo>
                    <a:pt x="408" y="117"/>
                    <a:pt x="408" y="116"/>
                    <a:pt x="407" y="116"/>
                  </a:cubicBezTo>
                  <a:cubicBezTo>
                    <a:pt x="407" y="115"/>
                    <a:pt x="407" y="114"/>
                    <a:pt x="407" y="114"/>
                  </a:cubicBezTo>
                  <a:cubicBezTo>
                    <a:pt x="408" y="113"/>
                    <a:pt x="408" y="112"/>
                    <a:pt x="408" y="112"/>
                  </a:cubicBezTo>
                  <a:cubicBezTo>
                    <a:pt x="408" y="113"/>
                    <a:pt x="408" y="114"/>
                    <a:pt x="408" y="115"/>
                  </a:cubicBezTo>
                  <a:cubicBezTo>
                    <a:pt x="408" y="115"/>
                    <a:pt x="408" y="116"/>
                    <a:pt x="408" y="117"/>
                  </a:cubicBezTo>
                  <a:close/>
                  <a:moveTo>
                    <a:pt x="426" y="119"/>
                  </a:moveTo>
                  <a:cubicBezTo>
                    <a:pt x="426" y="119"/>
                    <a:pt x="426" y="118"/>
                    <a:pt x="425" y="118"/>
                  </a:cubicBezTo>
                  <a:cubicBezTo>
                    <a:pt x="426" y="118"/>
                    <a:pt x="426" y="118"/>
                    <a:pt x="426" y="117"/>
                  </a:cubicBezTo>
                  <a:cubicBezTo>
                    <a:pt x="426" y="118"/>
                    <a:pt x="426" y="118"/>
                    <a:pt x="425" y="118"/>
                  </a:cubicBezTo>
                  <a:cubicBezTo>
                    <a:pt x="425" y="118"/>
                    <a:pt x="425" y="118"/>
                    <a:pt x="425" y="118"/>
                  </a:cubicBezTo>
                  <a:cubicBezTo>
                    <a:pt x="425" y="118"/>
                    <a:pt x="425" y="117"/>
                    <a:pt x="425" y="117"/>
                  </a:cubicBezTo>
                  <a:cubicBezTo>
                    <a:pt x="425" y="112"/>
                    <a:pt x="425" y="106"/>
                    <a:pt x="425" y="101"/>
                  </a:cubicBezTo>
                  <a:cubicBezTo>
                    <a:pt x="426" y="99"/>
                    <a:pt x="426" y="96"/>
                    <a:pt x="427" y="94"/>
                  </a:cubicBezTo>
                  <a:cubicBezTo>
                    <a:pt x="427" y="94"/>
                    <a:pt x="427" y="94"/>
                    <a:pt x="427" y="94"/>
                  </a:cubicBezTo>
                  <a:cubicBezTo>
                    <a:pt x="426" y="102"/>
                    <a:pt x="426" y="110"/>
                    <a:pt x="426" y="117"/>
                  </a:cubicBezTo>
                  <a:cubicBezTo>
                    <a:pt x="426" y="117"/>
                    <a:pt x="426" y="117"/>
                    <a:pt x="426" y="117"/>
                  </a:cubicBezTo>
                  <a:cubicBezTo>
                    <a:pt x="426" y="117"/>
                    <a:pt x="426" y="117"/>
                    <a:pt x="426" y="117"/>
                  </a:cubicBezTo>
                  <a:cubicBezTo>
                    <a:pt x="426" y="118"/>
                    <a:pt x="426" y="119"/>
                    <a:pt x="426" y="120"/>
                  </a:cubicBezTo>
                  <a:cubicBezTo>
                    <a:pt x="426" y="120"/>
                    <a:pt x="426" y="119"/>
                    <a:pt x="426" y="119"/>
                  </a:cubicBezTo>
                  <a:close/>
                  <a:moveTo>
                    <a:pt x="432" y="106"/>
                  </a:moveTo>
                  <a:cubicBezTo>
                    <a:pt x="432" y="104"/>
                    <a:pt x="432" y="103"/>
                    <a:pt x="432" y="101"/>
                  </a:cubicBezTo>
                  <a:cubicBezTo>
                    <a:pt x="433" y="105"/>
                    <a:pt x="433" y="109"/>
                    <a:pt x="434" y="113"/>
                  </a:cubicBezTo>
                  <a:cubicBezTo>
                    <a:pt x="433" y="111"/>
                    <a:pt x="432" y="109"/>
                    <a:pt x="432" y="106"/>
                  </a:cubicBezTo>
                  <a:close/>
                  <a:moveTo>
                    <a:pt x="429" y="75"/>
                  </a:moveTo>
                  <a:cubicBezTo>
                    <a:pt x="428" y="75"/>
                    <a:pt x="426" y="75"/>
                    <a:pt x="426" y="76"/>
                  </a:cubicBezTo>
                  <a:cubicBezTo>
                    <a:pt x="425" y="79"/>
                    <a:pt x="424" y="83"/>
                    <a:pt x="423" y="86"/>
                  </a:cubicBezTo>
                  <a:cubicBezTo>
                    <a:pt x="422" y="85"/>
                    <a:pt x="422" y="83"/>
                    <a:pt x="421" y="82"/>
                  </a:cubicBezTo>
                  <a:cubicBezTo>
                    <a:pt x="421" y="82"/>
                    <a:pt x="420" y="82"/>
                    <a:pt x="420" y="82"/>
                  </a:cubicBezTo>
                  <a:cubicBezTo>
                    <a:pt x="421" y="84"/>
                    <a:pt x="422" y="85"/>
                    <a:pt x="423" y="87"/>
                  </a:cubicBezTo>
                  <a:cubicBezTo>
                    <a:pt x="423" y="87"/>
                    <a:pt x="423" y="88"/>
                    <a:pt x="423" y="88"/>
                  </a:cubicBezTo>
                  <a:cubicBezTo>
                    <a:pt x="422" y="88"/>
                    <a:pt x="422" y="89"/>
                    <a:pt x="422" y="90"/>
                  </a:cubicBezTo>
                  <a:cubicBezTo>
                    <a:pt x="421" y="85"/>
                    <a:pt x="420" y="81"/>
                    <a:pt x="419" y="78"/>
                  </a:cubicBezTo>
                  <a:cubicBezTo>
                    <a:pt x="420" y="77"/>
                    <a:pt x="420" y="76"/>
                    <a:pt x="421" y="76"/>
                  </a:cubicBezTo>
                  <a:cubicBezTo>
                    <a:pt x="420" y="76"/>
                    <a:pt x="420" y="77"/>
                    <a:pt x="419" y="78"/>
                  </a:cubicBezTo>
                  <a:cubicBezTo>
                    <a:pt x="419" y="77"/>
                    <a:pt x="419" y="77"/>
                    <a:pt x="419" y="76"/>
                  </a:cubicBezTo>
                  <a:cubicBezTo>
                    <a:pt x="418" y="75"/>
                    <a:pt x="417" y="75"/>
                    <a:pt x="416" y="75"/>
                  </a:cubicBezTo>
                  <a:cubicBezTo>
                    <a:pt x="417" y="74"/>
                    <a:pt x="417" y="72"/>
                    <a:pt x="417" y="71"/>
                  </a:cubicBezTo>
                  <a:cubicBezTo>
                    <a:pt x="421" y="71"/>
                    <a:pt x="425" y="71"/>
                    <a:pt x="429" y="71"/>
                  </a:cubicBezTo>
                  <a:cubicBezTo>
                    <a:pt x="429" y="72"/>
                    <a:pt x="429" y="74"/>
                    <a:pt x="429" y="75"/>
                  </a:cubicBezTo>
                  <a:close/>
                  <a:moveTo>
                    <a:pt x="424" y="61"/>
                  </a:moveTo>
                  <a:cubicBezTo>
                    <a:pt x="424" y="61"/>
                    <a:pt x="424" y="61"/>
                    <a:pt x="423" y="60"/>
                  </a:cubicBezTo>
                  <a:cubicBezTo>
                    <a:pt x="427" y="60"/>
                    <a:pt x="430" y="59"/>
                    <a:pt x="434" y="59"/>
                  </a:cubicBezTo>
                  <a:cubicBezTo>
                    <a:pt x="434" y="59"/>
                    <a:pt x="434" y="60"/>
                    <a:pt x="434" y="61"/>
                  </a:cubicBezTo>
                  <a:cubicBezTo>
                    <a:pt x="430" y="61"/>
                    <a:pt x="427" y="61"/>
                    <a:pt x="424" y="61"/>
                  </a:cubicBezTo>
                  <a:close/>
                  <a:moveTo>
                    <a:pt x="444" y="22"/>
                  </a:moveTo>
                  <a:cubicBezTo>
                    <a:pt x="444" y="26"/>
                    <a:pt x="445" y="30"/>
                    <a:pt x="445" y="34"/>
                  </a:cubicBezTo>
                  <a:cubicBezTo>
                    <a:pt x="443" y="41"/>
                    <a:pt x="442" y="48"/>
                    <a:pt x="442" y="55"/>
                  </a:cubicBezTo>
                  <a:cubicBezTo>
                    <a:pt x="442" y="56"/>
                    <a:pt x="443" y="56"/>
                    <a:pt x="443" y="55"/>
                  </a:cubicBezTo>
                  <a:cubicBezTo>
                    <a:pt x="443" y="48"/>
                    <a:pt x="444" y="42"/>
                    <a:pt x="445" y="36"/>
                  </a:cubicBezTo>
                  <a:cubicBezTo>
                    <a:pt x="446" y="44"/>
                    <a:pt x="446" y="53"/>
                    <a:pt x="445" y="61"/>
                  </a:cubicBezTo>
                  <a:cubicBezTo>
                    <a:pt x="442" y="61"/>
                    <a:pt x="439" y="61"/>
                    <a:pt x="436" y="61"/>
                  </a:cubicBezTo>
                  <a:cubicBezTo>
                    <a:pt x="436" y="60"/>
                    <a:pt x="436" y="59"/>
                    <a:pt x="436" y="58"/>
                  </a:cubicBezTo>
                  <a:cubicBezTo>
                    <a:pt x="438" y="58"/>
                    <a:pt x="439" y="58"/>
                    <a:pt x="441" y="57"/>
                  </a:cubicBezTo>
                  <a:cubicBezTo>
                    <a:pt x="441" y="57"/>
                    <a:pt x="441" y="56"/>
                    <a:pt x="440" y="56"/>
                  </a:cubicBezTo>
                  <a:cubicBezTo>
                    <a:pt x="439" y="56"/>
                    <a:pt x="438" y="57"/>
                    <a:pt x="436" y="57"/>
                  </a:cubicBezTo>
                  <a:cubicBezTo>
                    <a:pt x="436" y="56"/>
                    <a:pt x="436" y="55"/>
                    <a:pt x="436" y="54"/>
                  </a:cubicBezTo>
                  <a:cubicBezTo>
                    <a:pt x="436" y="54"/>
                    <a:pt x="437" y="54"/>
                    <a:pt x="437" y="54"/>
                  </a:cubicBezTo>
                  <a:cubicBezTo>
                    <a:pt x="438" y="54"/>
                    <a:pt x="438" y="52"/>
                    <a:pt x="437" y="52"/>
                  </a:cubicBezTo>
                  <a:cubicBezTo>
                    <a:pt x="437" y="52"/>
                    <a:pt x="436" y="52"/>
                    <a:pt x="436" y="52"/>
                  </a:cubicBezTo>
                  <a:cubicBezTo>
                    <a:pt x="436" y="45"/>
                    <a:pt x="436" y="39"/>
                    <a:pt x="436" y="32"/>
                  </a:cubicBezTo>
                  <a:cubicBezTo>
                    <a:pt x="436" y="32"/>
                    <a:pt x="437" y="32"/>
                    <a:pt x="437" y="32"/>
                  </a:cubicBezTo>
                  <a:cubicBezTo>
                    <a:pt x="438" y="32"/>
                    <a:pt x="438" y="30"/>
                    <a:pt x="437" y="30"/>
                  </a:cubicBezTo>
                  <a:cubicBezTo>
                    <a:pt x="436" y="30"/>
                    <a:pt x="436" y="30"/>
                    <a:pt x="436" y="30"/>
                  </a:cubicBezTo>
                  <a:cubicBezTo>
                    <a:pt x="436" y="28"/>
                    <a:pt x="436" y="26"/>
                    <a:pt x="435" y="24"/>
                  </a:cubicBezTo>
                  <a:cubicBezTo>
                    <a:pt x="435" y="23"/>
                    <a:pt x="435" y="23"/>
                    <a:pt x="435" y="24"/>
                  </a:cubicBezTo>
                  <a:cubicBezTo>
                    <a:pt x="435" y="26"/>
                    <a:pt x="435" y="28"/>
                    <a:pt x="434" y="30"/>
                  </a:cubicBezTo>
                  <a:cubicBezTo>
                    <a:pt x="430" y="30"/>
                    <a:pt x="426" y="30"/>
                    <a:pt x="422" y="30"/>
                  </a:cubicBezTo>
                  <a:cubicBezTo>
                    <a:pt x="422" y="29"/>
                    <a:pt x="422" y="28"/>
                    <a:pt x="422" y="26"/>
                  </a:cubicBezTo>
                  <a:cubicBezTo>
                    <a:pt x="423" y="27"/>
                    <a:pt x="425" y="27"/>
                    <a:pt x="426" y="27"/>
                  </a:cubicBezTo>
                  <a:cubicBezTo>
                    <a:pt x="427" y="27"/>
                    <a:pt x="427" y="25"/>
                    <a:pt x="426" y="25"/>
                  </a:cubicBezTo>
                  <a:cubicBezTo>
                    <a:pt x="423" y="23"/>
                    <a:pt x="420" y="22"/>
                    <a:pt x="416" y="21"/>
                  </a:cubicBezTo>
                  <a:cubicBezTo>
                    <a:pt x="425" y="21"/>
                    <a:pt x="435" y="21"/>
                    <a:pt x="444" y="22"/>
                  </a:cubicBezTo>
                  <a:close/>
                  <a:moveTo>
                    <a:pt x="375" y="64"/>
                  </a:moveTo>
                  <a:cubicBezTo>
                    <a:pt x="372" y="51"/>
                    <a:pt x="375" y="39"/>
                    <a:pt x="376" y="27"/>
                  </a:cubicBezTo>
                  <a:cubicBezTo>
                    <a:pt x="377" y="27"/>
                    <a:pt x="379" y="26"/>
                    <a:pt x="380" y="26"/>
                  </a:cubicBezTo>
                  <a:cubicBezTo>
                    <a:pt x="380" y="31"/>
                    <a:pt x="380" y="36"/>
                    <a:pt x="380" y="41"/>
                  </a:cubicBezTo>
                  <a:cubicBezTo>
                    <a:pt x="379" y="41"/>
                    <a:pt x="378" y="41"/>
                    <a:pt x="377" y="41"/>
                  </a:cubicBezTo>
                  <a:cubicBezTo>
                    <a:pt x="376" y="41"/>
                    <a:pt x="375" y="43"/>
                    <a:pt x="377" y="43"/>
                  </a:cubicBezTo>
                  <a:cubicBezTo>
                    <a:pt x="378" y="44"/>
                    <a:pt x="379" y="44"/>
                    <a:pt x="380" y="44"/>
                  </a:cubicBezTo>
                  <a:cubicBezTo>
                    <a:pt x="380" y="50"/>
                    <a:pt x="380" y="57"/>
                    <a:pt x="380" y="63"/>
                  </a:cubicBezTo>
                  <a:cubicBezTo>
                    <a:pt x="378" y="63"/>
                    <a:pt x="376" y="64"/>
                    <a:pt x="375" y="64"/>
                  </a:cubicBezTo>
                  <a:close/>
                  <a:moveTo>
                    <a:pt x="380" y="44"/>
                  </a:moveTo>
                  <a:cubicBezTo>
                    <a:pt x="384" y="44"/>
                    <a:pt x="387" y="45"/>
                    <a:pt x="391" y="45"/>
                  </a:cubicBezTo>
                  <a:cubicBezTo>
                    <a:pt x="391" y="48"/>
                    <a:pt x="391" y="51"/>
                    <a:pt x="391" y="54"/>
                  </a:cubicBezTo>
                  <a:cubicBezTo>
                    <a:pt x="388" y="54"/>
                    <a:pt x="386" y="53"/>
                    <a:pt x="384" y="53"/>
                  </a:cubicBezTo>
                  <a:cubicBezTo>
                    <a:pt x="384" y="52"/>
                    <a:pt x="384" y="53"/>
                    <a:pt x="384" y="53"/>
                  </a:cubicBezTo>
                  <a:cubicBezTo>
                    <a:pt x="386" y="54"/>
                    <a:pt x="388" y="55"/>
                    <a:pt x="391" y="55"/>
                  </a:cubicBezTo>
                  <a:cubicBezTo>
                    <a:pt x="391" y="58"/>
                    <a:pt x="391" y="60"/>
                    <a:pt x="391" y="63"/>
                  </a:cubicBezTo>
                  <a:cubicBezTo>
                    <a:pt x="387" y="63"/>
                    <a:pt x="384" y="63"/>
                    <a:pt x="381" y="63"/>
                  </a:cubicBezTo>
                  <a:cubicBezTo>
                    <a:pt x="381" y="57"/>
                    <a:pt x="380" y="50"/>
                    <a:pt x="380" y="44"/>
                  </a:cubicBezTo>
                  <a:close/>
                  <a:moveTo>
                    <a:pt x="393" y="70"/>
                  </a:moveTo>
                  <a:cubicBezTo>
                    <a:pt x="395" y="70"/>
                    <a:pt x="396" y="70"/>
                    <a:pt x="398" y="70"/>
                  </a:cubicBezTo>
                  <a:cubicBezTo>
                    <a:pt x="397" y="71"/>
                    <a:pt x="395" y="73"/>
                    <a:pt x="394" y="74"/>
                  </a:cubicBezTo>
                  <a:cubicBezTo>
                    <a:pt x="394" y="73"/>
                    <a:pt x="394" y="71"/>
                    <a:pt x="393" y="70"/>
                  </a:cubicBezTo>
                  <a:close/>
                  <a:moveTo>
                    <a:pt x="399" y="70"/>
                  </a:moveTo>
                  <a:cubicBezTo>
                    <a:pt x="400" y="70"/>
                    <a:pt x="401" y="70"/>
                    <a:pt x="403" y="70"/>
                  </a:cubicBezTo>
                  <a:cubicBezTo>
                    <a:pt x="402" y="75"/>
                    <a:pt x="402" y="79"/>
                    <a:pt x="402" y="84"/>
                  </a:cubicBezTo>
                  <a:cubicBezTo>
                    <a:pt x="400" y="86"/>
                    <a:pt x="398" y="89"/>
                    <a:pt x="396" y="92"/>
                  </a:cubicBezTo>
                  <a:cubicBezTo>
                    <a:pt x="396" y="92"/>
                    <a:pt x="396" y="92"/>
                    <a:pt x="396" y="92"/>
                  </a:cubicBezTo>
                  <a:cubicBezTo>
                    <a:pt x="396" y="86"/>
                    <a:pt x="396" y="81"/>
                    <a:pt x="395" y="76"/>
                  </a:cubicBezTo>
                  <a:cubicBezTo>
                    <a:pt x="396" y="74"/>
                    <a:pt x="398" y="72"/>
                    <a:pt x="399" y="70"/>
                  </a:cubicBezTo>
                  <a:close/>
                  <a:moveTo>
                    <a:pt x="396" y="96"/>
                  </a:moveTo>
                  <a:cubicBezTo>
                    <a:pt x="398" y="100"/>
                    <a:pt x="399" y="104"/>
                    <a:pt x="401" y="108"/>
                  </a:cubicBezTo>
                  <a:cubicBezTo>
                    <a:pt x="400" y="110"/>
                    <a:pt x="399" y="113"/>
                    <a:pt x="398" y="116"/>
                  </a:cubicBezTo>
                  <a:cubicBezTo>
                    <a:pt x="398" y="117"/>
                    <a:pt x="399" y="118"/>
                    <a:pt x="400" y="117"/>
                  </a:cubicBezTo>
                  <a:cubicBezTo>
                    <a:pt x="400" y="116"/>
                    <a:pt x="400" y="114"/>
                    <a:pt x="401" y="113"/>
                  </a:cubicBezTo>
                  <a:cubicBezTo>
                    <a:pt x="400" y="118"/>
                    <a:pt x="400" y="122"/>
                    <a:pt x="399" y="127"/>
                  </a:cubicBezTo>
                  <a:cubicBezTo>
                    <a:pt x="397" y="130"/>
                    <a:pt x="396" y="134"/>
                    <a:pt x="395" y="138"/>
                  </a:cubicBezTo>
                  <a:cubicBezTo>
                    <a:pt x="393" y="138"/>
                    <a:pt x="391" y="138"/>
                    <a:pt x="389" y="138"/>
                  </a:cubicBezTo>
                  <a:cubicBezTo>
                    <a:pt x="394" y="124"/>
                    <a:pt x="396" y="110"/>
                    <a:pt x="396" y="96"/>
                  </a:cubicBezTo>
                  <a:close/>
                  <a:moveTo>
                    <a:pt x="428" y="137"/>
                  </a:moveTo>
                  <a:cubicBezTo>
                    <a:pt x="428" y="137"/>
                    <a:pt x="428" y="137"/>
                    <a:pt x="428" y="137"/>
                  </a:cubicBezTo>
                  <a:cubicBezTo>
                    <a:pt x="428" y="137"/>
                    <a:pt x="428" y="137"/>
                    <a:pt x="428" y="137"/>
                  </a:cubicBezTo>
                  <a:cubicBezTo>
                    <a:pt x="424" y="137"/>
                    <a:pt x="419" y="138"/>
                    <a:pt x="414" y="138"/>
                  </a:cubicBezTo>
                  <a:cubicBezTo>
                    <a:pt x="415" y="135"/>
                    <a:pt x="416" y="133"/>
                    <a:pt x="417" y="131"/>
                  </a:cubicBezTo>
                  <a:cubicBezTo>
                    <a:pt x="416" y="133"/>
                    <a:pt x="414" y="135"/>
                    <a:pt x="413" y="137"/>
                  </a:cubicBezTo>
                  <a:cubicBezTo>
                    <a:pt x="413" y="136"/>
                    <a:pt x="412" y="134"/>
                    <a:pt x="411" y="133"/>
                  </a:cubicBezTo>
                  <a:cubicBezTo>
                    <a:pt x="412" y="128"/>
                    <a:pt x="412" y="123"/>
                    <a:pt x="413" y="118"/>
                  </a:cubicBezTo>
                  <a:cubicBezTo>
                    <a:pt x="413" y="120"/>
                    <a:pt x="414" y="122"/>
                    <a:pt x="415" y="124"/>
                  </a:cubicBezTo>
                  <a:cubicBezTo>
                    <a:pt x="416" y="126"/>
                    <a:pt x="418" y="127"/>
                    <a:pt x="419" y="125"/>
                  </a:cubicBezTo>
                  <a:cubicBezTo>
                    <a:pt x="420" y="122"/>
                    <a:pt x="421" y="119"/>
                    <a:pt x="422" y="116"/>
                  </a:cubicBezTo>
                  <a:cubicBezTo>
                    <a:pt x="422" y="119"/>
                    <a:pt x="422" y="121"/>
                    <a:pt x="422" y="123"/>
                  </a:cubicBezTo>
                  <a:cubicBezTo>
                    <a:pt x="420" y="125"/>
                    <a:pt x="418" y="128"/>
                    <a:pt x="417" y="131"/>
                  </a:cubicBezTo>
                  <a:cubicBezTo>
                    <a:pt x="419" y="128"/>
                    <a:pt x="420" y="126"/>
                    <a:pt x="422" y="123"/>
                  </a:cubicBezTo>
                  <a:cubicBezTo>
                    <a:pt x="422" y="127"/>
                    <a:pt x="422" y="131"/>
                    <a:pt x="422" y="135"/>
                  </a:cubicBezTo>
                  <a:cubicBezTo>
                    <a:pt x="422" y="137"/>
                    <a:pt x="425" y="137"/>
                    <a:pt x="426" y="135"/>
                  </a:cubicBezTo>
                  <a:cubicBezTo>
                    <a:pt x="426" y="134"/>
                    <a:pt x="427" y="134"/>
                    <a:pt x="427" y="133"/>
                  </a:cubicBezTo>
                  <a:cubicBezTo>
                    <a:pt x="427" y="133"/>
                    <a:pt x="427" y="133"/>
                    <a:pt x="428" y="133"/>
                  </a:cubicBezTo>
                  <a:cubicBezTo>
                    <a:pt x="428" y="134"/>
                    <a:pt x="428" y="135"/>
                    <a:pt x="429" y="136"/>
                  </a:cubicBezTo>
                  <a:cubicBezTo>
                    <a:pt x="429" y="136"/>
                    <a:pt x="428" y="136"/>
                    <a:pt x="428" y="137"/>
                  </a:cubicBezTo>
                  <a:cubicBezTo>
                    <a:pt x="428" y="136"/>
                    <a:pt x="429" y="136"/>
                    <a:pt x="429" y="136"/>
                  </a:cubicBezTo>
                  <a:cubicBezTo>
                    <a:pt x="429" y="136"/>
                    <a:pt x="429" y="137"/>
                    <a:pt x="429" y="137"/>
                  </a:cubicBezTo>
                  <a:cubicBezTo>
                    <a:pt x="429" y="137"/>
                    <a:pt x="428" y="137"/>
                    <a:pt x="428" y="137"/>
                  </a:cubicBezTo>
                  <a:close/>
                  <a:moveTo>
                    <a:pt x="465" y="164"/>
                  </a:moveTo>
                  <a:cubicBezTo>
                    <a:pt x="470" y="163"/>
                    <a:pt x="474" y="163"/>
                    <a:pt x="479" y="163"/>
                  </a:cubicBezTo>
                  <a:cubicBezTo>
                    <a:pt x="480" y="163"/>
                    <a:pt x="480" y="161"/>
                    <a:pt x="479" y="161"/>
                  </a:cubicBezTo>
                  <a:cubicBezTo>
                    <a:pt x="474" y="160"/>
                    <a:pt x="470" y="159"/>
                    <a:pt x="465" y="158"/>
                  </a:cubicBezTo>
                  <a:cubicBezTo>
                    <a:pt x="465" y="158"/>
                    <a:pt x="465" y="158"/>
                    <a:pt x="465" y="158"/>
                  </a:cubicBezTo>
                  <a:cubicBezTo>
                    <a:pt x="465" y="157"/>
                    <a:pt x="464" y="157"/>
                    <a:pt x="463" y="158"/>
                  </a:cubicBezTo>
                  <a:cubicBezTo>
                    <a:pt x="456" y="157"/>
                    <a:pt x="449" y="157"/>
                    <a:pt x="443" y="157"/>
                  </a:cubicBezTo>
                  <a:cubicBezTo>
                    <a:pt x="443" y="157"/>
                    <a:pt x="444" y="156"/>
                    <a:pt x="444" y="155"/>
                  </a:cubicBezTo>
                  <a:cubicBezTo>
                    <a:pt x="450" y="154"/>
                    <a:pt x="457" y="154"/>
                    <a:pt x="463" y="154"/>
                  </a:cubicBezTo>
                  <a:cubicBezTo>
                    <a:pt x="472" y="154"/>
                    <a:pt x="480" y="154"/>
                    <a:pt x="486" y="150"/>
                  </a:cubicBezTo>
                  <a:cubicBezTo>
                    <a:pt x="488" y="156"/>
                    <a:pt x="489" y="163"/>
                    <a:pt x="491" y="169"/>
                  </a:cubicBezTo>
                  <a:cubicBezTo>
                    <a:pt x="490" y="169"/>
                    <a:pt x="490" y="169"/>
                    <a:pt x="489" y="169"/>
                  </a:cubicBezTo>
                  <a:cubicBezTo>
                    <a:pt x="481" y="171"/>
                    <a:pt x="474" y="173"/>
                    <a:pt x="466" y="174"/>
                  </a:cubicBezTo>
                  <a:cubicBezTo>
                    <a:pt x="465" y="171"/>
                    <a:pt x="465" y="167"/>
                    <a:pt x="465" y="164"/>
                  </a:cubicBezTo>
                  <a:close/>
                  <a:moveTo>
                    <a:pt x="464" y="186"/>
                  </a:moveTo>
                  <a:cubicBezTo>
                    <a:pt x="458" y="187"/>
                    <a:pt x="451" y="187"/>
                    <a:pt x="445" y="187"/>
                  </a:cubicBezTo>
                  <a:cubicBezTo>
                    <a:pt x="438" y="187"/>
                    <a:pt x="394" y="187"/>
                    <a:pt x="426" y="184"/>
                  </a:cubicBezTo>
                  <a:cubicBezTo>
                    <a:pt x="439" y="182"/>
                    <a:pt x="451" y="182"/>
                    <a:pt x="464" y="180"/>
                  </a:cubicBezTo>
                  <a:cubicBezTo>
                    <a:pt x="464" y="182"/>
                    <a:pt x="464" y="184"/>
                    <a:pt x="464" y="186"/>
                  </a:cubicBezTo>
                  <a:close/>
                  <a:moveTo>
                    <a:pt x="432" y="180"/>
                  </a:moveTo>
                  <a:cubicBezTo>
                    <a:pt x="423" y="181"/>
                    <a:pt x="414" y="182"/>
                    <a:pt x="406" y="184"/>
                  </a:cubicBezTo>
                  <a:cubicBezTo>
                    <a:pt x="404" y="184"/>
                    <a:pt x="404" y="187"/>
                    <a:pt x="406" y="187"/>
                  </a:cubicBezTo>
                  <a:cubicBezTo>
                    <a:pt x="414" y="189"/>
                    <a:pt x="422" y="189"/>
                    <a:pt x="430" y="190"/>
                  </a:cubicBezTo>
                  <a:cubicBezTo>
                    <a:pt x="430" y="193"/>
                    <a:pt x="430" y="197"/>
                    <a:pt x="430" y="200"/>
                  </a:cubicBezTo>
                  <a:cubicBezTo>
                    <a:pt x="422" y="200"/>
                    <a:pt x="414" y="199"/>
                    <a:pt x="406" y="199"/>
                  </a:cubicBezTo>
                  <a:cubicBezTo>
                    <a:pt x="405" y="197"/>
                    <a:pt x="404" y="195"/>
                    <a:pt x="404" y="193"/>
                  </a:cubicBezTo>
                  <a:cubicBezTo>
                    <a:pt x="405" y="192"/>
                    <a:pt x="405" y="190"/>
                    <a:pt x="403" y="189"/>
                  </a:cubicBezTo>
                  <a:cubicBezTo>
                    <a:pt x="402" y="189"/>
                    <a:pt x="402" y="189"/>
                    <a:pt x="402" y="188"/>
                  </a:cubicBezTo>
                  <a:cubicBezTo>
                    <a:pt x="401" y="187"/>
                    <a:pt x="400" y="185"/>
                    <a:pt x="399" y="183"/>
                  </a:cubicBezTo>
                  <a:cubicBezTo>
                    <a:pt x="399" y="183"/>
                    <a:pt x="398" y="183"/>
                    <a:pt x="398" y="184"/>
                  </a:cubicBezTo>
                  <a:cubicBezTo>
                    <a:pt x="399" y="185"/>
                    <a:pt x="399" y="187"/>
                    <a:pt x="400" y="188"/>
                  </a:cubicBezTo>
                  <a:cubicBezTo>
                    <a:pt x="397" y="186"/>
                    <a:pt x="393" y="185"/>
                    <a:pt x="390" y="184"/>
                  </a:cubicBezTo>
                  <a:cubicBezTo>
                    <a:pt x="384" y="180"/>
                    <a:pt x="377" y="175"/>
                    <a:pt x="375" y="174"/>
                  </a:cubicBezTo>
                  <a:cubicBezTo>
                    <a:pt x="373" y="172"/>
                    <a:pt x="371" y="171"/>
                    <a:pt x="370" y="170"/>
                  </a:cubicBezTo>
                  <a:cubicBezTo>
                    <a:pt x="390" y="177"/>
                    <a:pt x="411" y="180"/>
                    <a:pt x="432" y="180"/>
                  </a:cubicBezTo>
                  <a:close/>
                  <a:moveTo>
                    <a:pt x="376" y="178"/>
                  </a:moveTo>
                  <a:cubicBezTo>
                    <a:pt x="366" y="175"/>
                    <a:pt x="356" y="173"/>
                    <a:pt x="346" y="173"/>
                  </a:cubicBezTo>
                  <a:cubicBezTo>
                    <a:pt x="345" y="165"/>
                    <a:pt x="345" y="157"/>
                    <a:pt x="345" y="149"/>
                  </a:cubicBezTo>
                  <a:cubicBezTo>
                    <a:pt x="355" y="160"/>
                    <a:pt x="365" y="170"/>
                    <a:pt x="376" y="178"/>
                  </a:cubicBezTo>
                  <a:close/>
                  <a:moveTo>
                    <a:pt x="337" y="208"/>
                  </a:moveTo>
                  <a:cubicBezTo>
                    <a:pt x="336" y="208"/>
                    <a:pt x="336" y="207"/>
                    <a:pt x="336" y="207"/>
                  </a:cubicBezTo>
                  <a:cubicBezTo>
                    <a:pt x="336" y="206"/>
                    <a:pt x="337" y="206"/>
                    <a:pt x="337" y="206"/>
                  </a:cubicBezTo>
                  <a:cubicBezTo>
                    <a:pt x="337" y="207"/>
                    <a:pt x="337" y="208"/>
                    <a:pt x="337" y="208"/>
                  </a:cubicBezTo>
                  <a:close/>
                  <a:moveTo>
                    <a:pt x="306" y="210"/>
                  </a:moveTo>
                  <a:cubicBezTo>
                    <a:pt x="312" y="211"/>
                    <a:pt x="319" y="211"/>
                    <a:pt x="325" y="210"/>
                  </a:cubicBezTo>
                  <a:cubicBezTo>
                    <a:pt x="325" y="210"/>
                    <a:pt x="325" y="210"/>
                    <a:pt x="325" y="210"/>
                  </a:cubicBezTo>
                  <a:cubicBezTo>
                    <a:pt x="325" y="211"/>
                    <a:pt x="325" y="212"/>
                    <a:pt x="325" y="214"/>
                  </a:cubicBezTo>
                  <a:cubicBezTo>
                    <a:pt x="318" y="213"/>
                    <a:pt x="310" y="212"/>
                    <a:pt x="302" y="211"/>
                  </a:cubicBezTo>
                  <a:cubicBezTo>
                    <a:pt x="302" y="210"/>
                    <a:pt x="302" y="210"/>
                    <a:pt x="302" y="210"/>
                  </a:cubicBezTo>
                  <a:cubicBezTo>
                    <a:pt x="302" y="210"/>
                    <a:pt x="302" y="210"/>
                    <a:pt x="302" y="210"/>
                  </a:cubicBezTo>
                  <a:cubicBezTo>
                    <a:pt x="303" y="210"/>
                    <a:pt x="305" y="210"/>
                    <a:pt x="306" y="210"/>
                  </a:cubicBezTo>
                  <a:close/>
                  <a:moveTo>
                    <a:pt x="267" y="198"/>
                  </a:moveTo>
                  <a:cubicBezTo>
                    <a:pt x="267" y="201"/>
                    <a:pt x="267" y="204"/>
                    <a:pt x="268" y="207"/>
                  </a:cubicBezTo>
                  <a:cubicBezTo>
                    <a:pt x="265" y="206"/>
                    <a:pt x="262" y="206"/>
                    <a:pt x="259" y="205"/>
                  </a:cubicBezTo>
                  <a:cubicBezTo>
                    <a:pt x="259" y="205"/>
                    <a:pt x="259" y="205"/>
                    <a:pt x="259" y="205"/>
                  </a:cubicBezTo>
                  <a:cubicBezTo>
                    <a:pt x="257" y="203"/>
                    <a:pt x="254" y="200"/>
                    <a:pt x="252" y="198"/>
                  </a:cubicBezTo>
                  <a:cubicBezTo>
                    <a:pt x="252" y="195"/>
                    <a:pt x="251" y="192"/>
                    <a:pt x="250" y="189"/>
                  </a:cubicBezTo>
                  <a:cubicBezTo>
                    <a:pt x="250" y="188"/>
                    <a:pt x="249" y="189"/>
                    <a:pt x="249" y="189"/>
                  </a:cubicBezTo>
                  <a:cubicBezTo>
                    <a:pt x="249" y="191"/>
                    <a:pt x="249" y="193"/>
                    <a:pt x="249" y="194"/>
                  </a:cubicBezTo>
                  <a:cubicBezTo>
                    <a:pt x="249" y="194"/>
                    <a:pt x="248" y="193"/>
                    <a:pt x="248" y="193"/>
                  </a:cubicBezTo>
                  <a:cubicBezTo>
                    <a:pt x="248" y="189"/>
                    <a:pt x="248" y="185"/>
                    <a:pt x="248" y="181"/>
                  </a:cubicBezTo>
                  <a:cubicBezTo>
                    <a:pt x="252" y="188"/>
                    <a:pt x="259" y="193"/>
                    <a:pt x="267" y="198"/>
                  </a:cubicBezTo>
                  <a:close/>
                  <a:moveTo>
                    <a:pt x="232" y="149"/>
                  </a:moveTo>
                  <a:cubicBezTo>
                    <a:pt x="234" y="148"/>
                    <a:pt x="235" y="148"/>
                    <a:pt x="236" y="147"/>
                  </a:cubicBezTo>
                  <a:cubicBezTo>
                    <a:pt x="238" y="147"/>
                    <a:pt x="241" y="146"/>
                    <a:pt x="244" y="145"/>
                  </a:cubicBezTo>
                  <a:cubicBezTo>
                    <a:pt x="243" y="150"/>
                    <a:pt x="243" y="154"/>
                    <a:pt x="243" y="159"/>
                  </a:cubicBezTo>
                  <a:cubicBezTo>
                    <a:pt x="243" y="159"/>
                    <a:pt x="243" y="159"/>
                    <a:pt x="243" y="159"/>
                  </a:cubicBezTo>
                  <a:cubicBezTo>
                    <a:pt x="238" y="159"/>
                    <a:pt x="234" y="159"/>
                    <a:pt x="229" y="160"/>
                  </a:cubicBezTo>
                  <a:cubicBezTo>
                    <a:pt x="229" y="156"/>
                    <a:pt x="229" y="153"/>
                    <a:pt x="229" y="150"/>
                  </a:cubicBezTo>
                  <a:cubicBezTo>
                    <a:pt x="230" y="150"/>
                    <a:pt x="231" y="149"/>
                    <a:pt x="232" y="149"/>
                  </a:cubicBezTo>
                  <a:close/>
                  <a:moveTo>
                    <a:pt x="227" y="146"/>
                  </a:moveTo>
                  <a:cubicBezTo>
                    <a:pt x="227" y="145"/>
                    <a:pt x="227" y="145"/>
                    <a:pt x="227" y="144"/>
                  </a:cubicBezTo>
                  <a:cubicBezTo>
                    <a:pt x="227" y="145"/>
                    <a:pt x="227" y="145"/>
                    <a:pt x="227" y="146"/>
                  </a:cubicBezTo>
                  <a:cubicBezTo>
                    <a:pt x="227" y="146"/>
                    <a:pt x="227" y="146"/>
                    <a:pt x="227" y="146"/>
                  </a:cubicBezTo>
                  <a:close/>
                  <a:moveTo>
                    <a:pt x="225" y="147"/>
                  </a:moveTo>
                  <a:cubicBezTo>
                    <a:pt x="217" y="148"/>
                    <a:pt x="209" y="149"/>
                    <a:pt x="201" y="149"/>
                  </a:cubicBezTo>
                  <a:cubicBezTo>
                    <a:pt x="197" y="150"/>
                    <a:pt x="210" y="148"/>
                    <a:pt x="212" y="147"/>
                  </a:cubicBezTo>
                  <a:cubicBezTo>
                    <a:pt x="216" y="146"/>
                    <a:pt x="220" y="144"/>
                    <a:pt x="223" y="141"/>
                  </a:cubicBezTo>
                  <a:cubicBezTo>
                    <a:pt x="224" y="141"/>
                    <a:pt x="224" y="140"/>
                    <a:pt x="225" y="140"/>
                  </a:cubicBezTo>
                  <a:cubicBezTo>
                    <a:pt x="225" y="142"/>
                    <a:pt x="225" y="145"/>
                    <a:pt x="225" y="147"/>
                  </a:cubicBezTo>
                  <a:close/>
                  <a:moveTo>
                    <a:pt x="198" y="82"/>
                  </a:moveTo>
                  <a:cubicBezTo>
                    <a:pt x="198" y="77"/>
                    <a:pt x="198" y="72"/>
                    <a:pt x="197" y="67"/>
                  </a:cubicBezTo>
                  <a:cubicBezTo>
                    <a:pt x="197" y="66"/>
                    <a:pt x="197" y="65"/>
                    <a:pt x="197" y="63"/>
                  </a:cubicBezTo>
                  <a:cubicBezTo>
                    <a:pt x="199" y="63"/>
                    <a:pt x="200" y="64"/>
                    <a:pt x="202" y="64"/>
                  </a:cubicBezTo>
                  <a:cubicBezTo>
                    <a:pt x="200" y="70"/>
                    <a:pt x="199" y="76"/>
                    <a:pt x="198" y="82"/>
                  </a:cubicBezTo>
                  <a:close/>
                  <a:moveTo>
                    <a:pt x="156" y="13"/>
                  </a:moveTo>
                  <a:cubicBezTo>
                    <a:pt x="159" y="12"/>
                    <a:pt x="162" y="12"/>
                    <a:pt x="165" y="12"/>
                  </a:cubicBezTo>
                  <a:cubicBezTo>
                    <a:pt x="165" y="12"/>
                    <a:pt x="165" y="12"/>
                    <a:pt x="165" y="12"/>
                  </a:cubicBezTo>
                  <a:cubicBezTo>
                    <a:pt x="165" y="12"/>
                    <a:pt x="165" y="12"/>
                    <a:pt x="165" y="12"/>
                  </a:cubicBezTo>
                  <a:cubicBezTo>
                    <a:pt x="184" y="13"/>
                    <a:pt x="203" y="17"/>
                    <a:pt x="222" y="22"/>
                  </a:cubicBezTo>
                  <a:cubicBezTo>
                    <a:pt x="222" y="24"/>
                    <a:pt x="222" y="26"/>
                    <a:pt x="223" y="29"/>
                  </a:cubicBezTo>
                  <a:cubicBezTo>
                    <a:pt x="218" y="34"/>
                    <a:pt x="216" y="42"/>
                    <a:pt x="216" y="49"/>
                  </a:cubicBezTo>
                  <a:cubicBezTo>
                    <a:pt x="216" y="50"/>
                    <a:pt x="218" y="50"/>
                    <a:pt x="218" y="49"/>
                  </a:cubicBezTo>
                  <a:cubicBezTo>
                    <a:pt x="218" y="43"/>
                    <a:pt x="219" y="36"/>
                    <a:pt x="223" y="31"/>
                  </a:cubicBezTo>
                  <a:cubicBezTo>
                    <a:pt x="223" y="40"/>
                    <a:pt x="223" y="50"/>
                    <a:pt x="221" y="59"/>
                  </a:cubicBezTo>
                  <a:cubicBezTo>
                    <a:pt x="217" y="58"/>
                    <a:pt x="213" y="58"/>
                    <a:pt x="209" y="57"/>
                  </a:cubicBezTo>
                  <a:cubicBezTo>
                    <a:pt x="209" y="57"/>
                    <a:pt x="209" y="57"/>
                    <a:pt x="209" y="56"/>
                  </a:cubicBezTo>
                  <a:cubicBezTo>
                    <a:pt x="208" y="51"/>
                    <a:pt x="208" y="46"/>
                    <a:pt x="210" y="41"/>
                  </a:cubicBezTo>
                  <a:cubicBezTo>
                    <a:pt x="210" y="41"/>
                    <a:pt x="210" y="41"/>
                    <a:pt x="210" y="40"/>
                  </a:cubicBezTo>
                  <a:cubicBezTo>
                    <a:pt x="212" y="44"/>
                    <a:pt x="213" y="47"/>
                    <a:pt x="213" y="51"/>
                  </a:cubicBezTo>
                  <a:cubicBezTo>
                    <a:pt x="213" y="52"/>
                    <a:pt x="214" y="52"/>
                    <a:pt x="214" y="51"/>
                  </a:cubicBezTo>
                  <a:cubicBezTo>
                    <a:pt x="214" y="32"/>
                    <a:pt x="214" y="32"/>
                    <a:pt x="214" y="32"/>
                  </a:cubicBezTo>
                  <a:cubicBezTo>
                    <a:pt x="214" y="31"/>
                    <a:pt x="215" y="30"/>
                    <a:pt x="215" y="30"/>
                  </a:cubicBezTo>
                  <a:cubicBezTo>
                    <a:pt x="215" y="29"/>
                    <a:pt x="215" y="28"/>
                    <a:pt x="214" y="28"/>
                  </a:cubicBezTo>
                  <a:cubicBezTo>
                    <a:pt x="214" y="26"/>
                    <a:pt x="214" y="26"/>
                    <a:pt x="214" y="26"/>
                  </a:cubicBezTo>
                  <a:cubicBezTo>
                    <a:pt x="214" y="25"/>
                    <a:pt x="213" y="25"/>
                    <a:pt x="213" y="26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2" y="28"/>
                    <a:pt x="212" y="29"/>
                  </a:cubicBezTo>
                  <a:cubicBezTo>
                    <a:pt x="211" y="31"/>
                    <a:pt x="210" y="33"/>
                    <a:pt x="209" y="35"/>
                  </a:cubicBezTo>
                  <a:cubicBezTo>
                    <a:pt x="208" y="34"/>
                    <a:pt x="208" y="32"/>
                    <a:pt x="207" y="31"/>
                  </a:cubicBezTo>
                  <a:cubicBezTo>
                    <a:pt x="207" y="31"/>
                    <a:pt x="207" y="30"/>
                    <a:pt x="207" y="30"/>
                  </a:cubicBezTo>
                  <a:cubicBezTo>
                    <a:pt x="208" y="29"/>
                    <a:pt x="206" y="27"/>
                    <a:pt x="205" y="29"/>
                  </a:cubicBezTo>
                  <a:cubicBezTo>
                    <a:pt x="205" y="28"/>
                    <a:pt x="204" y="27"/>
                    <a:pt x="203" y="25"/>
                  </a:cubicBezTo>
                  <a:cubicBezTo>
                    <a:pt x="203" y="25"/>
                    <a:pt x="202" y="25"/>
                    <a:pt x="202" y="26"/>
                  </a:cubicBezTo>
                  <a:cubicBezTo>
                    <a:pt x="202" y="28"/>
                    <a:pt x="202" y="31"/>
                    <a:pt x="202" y="33"/>
                  </a:cubicBezTo>
                  <a:cubicBezTo>
                    <a:pt x="201" y="36"/>
                    <a:pt x="199" y="38"/>
                    <a:pt x="198" y="41"/>
                  </a:cubicBezTo>
                  <a:cubicBezTo>
                    <a:pt x="198" y="42"/>
                    <a:pt x="197" y="42"/>
                    <a:pt x="196" y="43"/>
                  </a:cubicBezTo>
                  <a:cubicBezTo>
                    <a:pt x="194" y="41"/>
                    <a:pt x="193" y="38"/>
                    <a:pt x="191" y="35"/>
                  </a:cubicBezTo>
                  <a:cubicBezTo>
                    <a:pt x="193" y="30"/>
                    <a:pt x="194" y="25"/>
                    <a:pt x="196" y="20"/>
                  </a:cubicBezTo>
                  <a:cubicBezTo>
                    <a:pt x="196" y="20"/>
                    <a:pt x="195" y="19"/>
                    <a:pt x="195" y="20"/>
                  </a:cubicBezTo>
                  <a:cubicBezTo>
                    <a:pt x="193" y="25"/>
                    <a:pt x="192" y="29"/>
                    <a:pt x="190" y="33"/>
                  </a:cubicBezTo>
                  <a:cubicBezTo>
                    <a:pt x="190" y="33"/>
                    <a:pt x="189" y="32"/>
                    <a:pt x="189" y="31"/>
                  </a:cubicBezTo>
                  <a:cubicBezTo>
                    <a:pt x="188" y="27"/>
                    <a:pt x="186" y="23"/>
                    <a:pt x="185" y="18"/>
                  </a:cubicBezTo>
                  <a:cubicBezTo>
                    <a:pt x="185" y="18"/>
                    <a:pt x="184" y="18"/>
                    <a:pt x="184" y="19"/>
                  </a:cubicBezTo>
                  <a:cubicBezTo>
                    <a:pt x="185" y="22"/>
                    <a:pt x="186" y="26"/>
                    <a:pt x="187" y="29"/>
                  </a:cubicBezTo>
                  <a:cubicBezTo>
                    <a:pt x="188" y="32"/>
                    <a:pt x="188" y="34"/>
                    <a:pt x="189" y="36"/>
                  </a:cubicBezTo>
                  <a:cubicBezTo>
                    <a:pt x="187" y="40"/>
                    <a:pt x="186" y="45"/>
                    <a:pt x="185" y="49"/>
                  </a:cubicBezTo>
                  <a:cubicBezTo>
                    <a:pt x="184" y="49"/>
                    <a:pt x="184" y="48"/>
                    <a:pt x="184" y="48"/>
                  </a:cubicBezTo>
                  <a:cubicBezTo>
                    <a:pt x="181" y="44"/>
                    <a:pt x="179" y="40"/>
                    <a:pt x="177" y="35"/>
                  </a:cubicBezTo>
                  <a:cubicBezTo>
                    <a:pt x="178" y="31"/>
                    <a:pt x="179" y="27"/>
                    <a:pt x="181" y="22"/>
                  </a:cubicBezTo>
                  <a:cubicBezTo>
                    <a:pt x="181" y="22"/>
                    <a:pt x="181" y="22"/>
                    <a:pt x="181" y="22"/>
                  </a:cubicBezTo>
                  <a:cubicBezTo>
                    <a:pt x="179" y="26"/>
                    <a:pt x="178" y="30"/>
                    <a:pt x="176" y="34"/>
                  </a:cubicBezTo>
                  <a:cubicBezTo>
                    <a:pt x="174" y="29"/>
                    <a:pt x="171" y="24"/>
                    <a:pt x="169" y="19"/>
                  </a:cubicBezTo>
                  <a:cubicBezTo>
                    <a:pt x="170" y="18"/>
                    <a:pt x="170" y="17"/>
                    <a:pt x="170" y="17"/>
                  </a:cubicBezTo>
                  <a:cubicBezTo>
                    <a:pt x="170" y="16"/>
                    <a:pt x="170" y="16"/>
                    <a:pt x="170" y="17"/>
                  </a:cubicBezTo>
                  <a:cubicBezTo>
                    <a:pt x="170" y="17"/>
                    <a:pt x="169" y="18"/>
                    <a:pt x="169" y="18"/>
                  </a:cubicBezTo>
                  <a:cubicBezTo>
                    <a:pt x="169" y="18"/>
                    <a:pt x="169" y="17"/>
                    <a:pt x="168" y="17"/>
                  </a:cubicBezTo>
                  <a:cubicBezTo>
                    <a:pt x="168" y="16"/>
                    <a:pt x="167" y="16"/>
                    <a:pt x="168" y="17"/>
                  </a:cubicBezTo>
                  <a:cubicBezTo>
                    <a:pt x="168" y="18"/>
                    <a:pt x="168" y="19"/>
                    <a:pt x="169" y="20"/>
                  </a:cubicBezTo>
                  <a:cubicBezTo>
                    <a:pt x="169" y="21"/>
                    <a:pt x="169" y="21"/>
                    <a:pt x="169" y="21"/>
                  </a:cubicBezTo>
                  <a:cubicBezTo>
                    <a:pt x="169" y="21"/>
                    <a:pt x="169" y="21"/>
                    <a:pt x="169" y="21"/>
                  </a:cubicBezTo>
                  <a:cubicBezTo>
                    <a:pt x="170" y="25"/>
                    <a:pt x="171" y="30"/>
                    <a:pt x="172" y="34"/>
                  </a:cubicBezTo>
                  <a:cubicBezTo>
                    <a:pt x="173" y="35"/>
                    <a:pt x="173" y="40"/>
                    <a:pt x="174" y="43"/>
                  </a:cubicBezTo>
                  <a:cubicBezTo>
                    <a:pt x="173" y="44"/>
                    <a:pt x="173" y="45"/>
                    <a:pt x="173" y="46"/>
                  </a:cubicBezTo>
                  <a:cubicBezTo>
                    <a:pt x="169" y="42"/>
                    <a:pt x="167" y="37"/>
                    <a:pt x="165" y="32"/>
                  </a:cubicBezTo>
                  <a:cubicBezTo>
                    <a:pt x="166" y="29"/>
                    <a:pt x="167" y="25"/>
                    <a:pt x="169" y="21"/>
                  </a:cubicBezTo>
                  <a:cubicBezTo>
                    <a:pt x="167" y="25"/>
                    <a:pt x="166" y="28"/>
                    <a:pt x="165" y="32"/>
                  </a:cubicBezTo>
                  <a:cubicBezTo>
                    <a:pt x="163" y="29"/>
                    <a:pt x="162" y="25"/>
                    <a:pt x="161" y="22"/>
                  </a:cubicBezTo>
                  <a:cubicBezTo>
                    <a:pt x="162" y="19"/>
                    <a:pt x="164" y="16"/>
                    <a:pt x="165" y="12"/>
                  </a:cubicBezTo>
                  <a:cubicBezTo>
                    <a:pt x="164" y="15"/>
                    <a:pt x="162" y="18"/>
                    <a:pt x="161" y="21"/>
                  </a:cubicBezTo>
                  <a:cubicBezTo>
                    <a:pt x="160" y="19"/>
                    <a:pt x="160" y="16"/>
                    <a:pt x="159" y="13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59" y="16"/>
                    <a:pt x="160" y="19"/>
                    <a:pt x="161" y="22"/>
                  </a:cubicBezTo>
                  <a:cubicBezTo>
                    <a:pt x="160" y="23"/>
                    <a:pt x="160" y="24"/>
                    <a:pt x="160" y="24"/>
                  </a:cubicBezTo>
                  <a:cubicBezTo>
                    <a:pt x="160" y="24"/>
                    <a:pt x="160" y="23"/>
                    <a:pt x="161" y="22"/>
                  </a:cubicBezTo>
                  <a:cubicBezTo>
                    <a:pt x="162" y="26"/>
                    <a:pt x="163" y="29"/>
                    <a:pt x="164" y="33"/>
                  </a:cubicBezTo>
                  <a:cubicBezTo>
                    <a:pt x="162" y="39"/>
                    <a:pt x="160" y="45"/>
                    <a:pt x="158" y="51"/>
                  </a:cubicBezTo>
                  <a:cubicBezTo>
                    <a:pt x="158" y="51"/>
                    <a:pt x="158" y="51"/>
                    <a:pt x="159" y="52"/>
                  </a:cubicBezTo>
                  <a:cubicBezTo>
                    <a:pt x="156" y="51"/>
                    <a:pt x="154" y="51"/>
                    <a:pt x="152" y="51"/>
                  </a:cubicBezTo>
                  <a:cubicBezTo>
                    <a:pt x="151" y="38"/>
                    <a:pt x="154" y="25"/>
                    <a:pt x="156" y="13"/>
                  </a:cubicBezTo>
                  <a:close/>
                  <a:moveTo>
                    <a:pt x="213" y="41"/>
                  </a:moveTo>
                  <a:cubicBezTo>
                    <a:pt x="213" y="44"/>
                    <a:pt x="213" y="46"/>
                    <a:pt x="214" y="48"/>
                  </a:cubicBezTo>
                  <a:cubicBezTo>
                    <a:pt x="213" y="45"/>
                    <a:pt x="212" y="42"/>
                    <a:pt x="211" y="39"/>
                  </a:cubicBezTo>
                  <a:cubicBezTo>
                    <a:pt x="212" y="38"/>
                    <a:pt x="212" y="36"/>
                    <a:pt x="213" y="35"/>
                  </a:cubicBezTo>
                  <a:cubicBezTo>
                    <a:pt x="213" y="40"/>
                    <a:pt x="213" y="40"/>
                    <a:pt x="213" y="40"/>
                  </a:cubicBezTo>
                  <a:cubicBezTo>
                    <a:pt x="213" y="41"/>
                    <a:pt x="213" y="41"/>
                    <a:pt x="213" y="41"/>
                  </a:cubicBezTo>
                  <a:close/>
                  <a:moveTo>
                    <a:pt x="173" y="63"/>
                  </a:moveTo>
                  <a:cubicBezTo>
                    <a:pt x="172" y="64"/>
                    <a:pt x="171" y="66"/>
                    <a:pt x="170" y="68"/>
                  </a:cubicBezTo>
                  <a:cubicBezTo>
                    <a:pt x="169" y="68"/>
                    <a:pt x="169" y="68"/>
                    <a:pt x="168" y="69"/>
                  </a:cubicBezTo>
                  <a:cubicBezTo>
                    <a:pt x="167" y="72"/>
                    <a:pt x="166" y="75"/>
                    <a:pt x="165" y="79"/>
                  </a:cubicBezTo>
                  <a:cubicBezTo>
                    <a:pt x="166" y="73"/>
                    <a:pt x="167" y="68"/>
                    <a:pt x="167" y="62"/>
                  </a:cubicBezTo>
                  <a:cubicBezTo>
                    <a:pt x="169" y="62"/>
                    <a:pt x="171" y="62"/>
                    <a:pt x="173" y="63"/>
                  </a:cubicBezTo>
                  <a:close/>
                  <a:moveTo>
                    <a:pt x="127" y="143"/>
                  </a:moveTo>
                  <a:cubicBezTo>
                    <a:pt x="133" y="143"/>
                    <a:pt x="139" y="144"/>
                    <a:pt x="145" y="145"/>
                  </a:cubicBezTo>
                  <a:cubicBezTo>
                    <a:pt x="145" y="146"/>
                    <a:pt x="144" y="148"/>
                    <a:pt x="144" y="150"/>
                  </a:cubicBezTo>
                  <a:cubicBezTo>
                    <a:pt x="143" y="150"/>
                    <a:pt x="143" y="150"/>
                    <a:pt x="142" y="150"/>
                  </a:cubicBezTo>
                  <a:cubicBezTo>
                    <a:pt x="139" y="150"/>
                    <a:pt x="132" y="150"/>
                    <a:pt x="128" y="150"/>
                  </a:cubicBezTo>
                  <a:cubicBezTo>
                    <a:pt x="124" y="149"/>
                    <a:pt x="120" y="148"/>
                    <a:pt x="116" y="148"/>
                  </a:cubicBezTo>
                  <a:cubicBezTo>
                    <a:pt x="116" y="148"/>
                    <a:pt x="116" y="148"/>
                    <a:pt x="116" y="147"/>
                  </a:cubicBezTo>
                  <a:cubicBezTo>
                    <a:pt x="120" y="148"/>
                    <a:pt x="125" y="148"/>
                    <a:pt x="130" y="148"/>
                  </a:cubicBezTo>
                  <a:cubicBezTo>
                    <a:pt x="133" y="148"/>
                    <a:pt x="135" y="148"/>
                    <a:pt x="137" y="149"/>
                  </a:cubicBezTo>
                  <a:cubicBezTo>
                    <a:pt x="130" y="147"/>
                    <a:pt x="123" y="147"/>
                    <a:pt x="116" y="147"/>
                  </a:cubicBezTo>
                  <a:cubicBezTo>
                    <a:pt x="116" y="145"/>
                    <a:pt x="116" y="143"/>
                    <a:pt x="116" y="141"/>
                  </a:cubicBezTo>
                  <a:cubicBezTo>
                    <a:pt x="120" y="142"/>
                    <a:pt x="124" y="142"/>
                    <a:pt x="127" y="143"/>
                  </a:cubicBezTo>
                  <a:close/>
                  <a:moveTo>
                    <a:pt x="88" y="192"/>
                  </a:moveTo>
                  <a:cubicBezTo>
                    <a:pt x="88" y="192"/>
                    <a:pt x="88" y="193"/>
                    <a:pt x="89" y="193"/>
                  </a:cubicBezTo>
                  <a:cubicBezTo>
                    <a:pt x="82" y="213"/>
                    <a:pt x="79" y="235"/>
                    <a:pt x="77" y="256"/>
                  </a:cubicBezTo>
                  <a:cubicBezTo>
                    <a:pt x="74" y="259"/>
                    <a:pt x="72" y="261"/>
                    <a:pt x="70" y="264"/>
                  </a:cubicBezTo>
                  <a:cubicBezTo>
                    <a:pt x="70" y="264"/>
                    <a:pt x="69" y="264"/>
                    <a:pt x="69" y="264"/>
                  </a:cubicBezTo>
                  <a:cubicBezTo>
                    <a:pt x="71" y="253"/>
                    <a:pt x="74" y="242"/>
                    <a:pt x="77" y="230"/>
                  </a:cubicBezTo>
                  <a:cubicBezTo>
                    <a:pt x="80" y="217"/>
                    <a:pt x="84" y="205"/>
                    <a:pt x="88" y="192"/>
                  </a:cubicBezTo>
                  <a:close/>
                  <a:moveTo>
                    <a:pt x="63" y="488"/>
                  </a:moveTo>
                  <a:cubicBezTo>
                    <a:pt x="62" y="498"/>
                    <a:pt x="60" y="507"/>
                    <a:pt x="59" y="516"/>
                  </a:cubicBezTo>
                  <a:cubicBezTo>
                    <a:pt x="59" y="517"/>
                    <a:pt x="59" y="518"/>
                    <a:pt x="59" y="520"/>
                  </a:cubicBezTo>
                  <a:cubicBezTo>
                    <a:pt x="57" y="520"/>
                    <a:pt x="56" y="522"/>
                    <a:pt x="58" y="523"/>
                  </a:cubicBezTo>
                  <a:cubicBezTo>
                    <a:pt x="58" y="523"/>
                    <a:pt x="58" y="524"/>
                    <a:pt x="58" y="524"/>
                  </a:cubicBezTo>
                  <a:cubicBezTo>
                    <a:pt x="57" y="532"/>
                    <a:pt x="56" y="540"/>
                    <a:pt x="55" y="547"/>
                  </a:cubicBezTo>
                  <a:cubicBezTo>
                    <a:pt x="53" y="547"/>
                    <a:pt x="51" y="546"/>
                    <a:pt x="49" y="545"/>
                  </a:cubicBezTo>
                  <a:cubicBezTo>
                    <a:pt x="48" y="545"/>
                    <a:pt x="47" y="545"/>
                    <a:pt x="46" y="546"/>
                  </a:cubicBezTo>
                  <a:cubicBezTo>
                    <a:pt x="48" y="525"/>
                    <a:pt x="48" y="504"/>
                    <a:pt x="48" y="484"/>
                  </a:cubicBezTo>
                  <a:cubicBezTo>
                    <a:pt x="48" y="482"/>
                    <a:pt x="45" y="482"/>
                    <a:pt x="45" y="484"/>
                  </a:cubicBezTo>
                  <a:cubicBezTo>
                    <a:pt x="45" y="484"/>
                    <a:pt x="45" y="485"/>
                    <a:pt x="45" y="486"/>
                  </a:cubicBezTo>
                  <a:cubicBezTo>
                    <a:pt x="42" y="501"/>
                    <a:pt x="41" y="516"/>
                    <a:pt x="41" y="531"/>
                  </a:cubicBezTo>
                  <a:cubicBezTo>
                    <a:pt x="40" y="537"/>
                    <a:pt x="39" y="542"/>
                    <a:pt x="38" y="548"/>
                  </a:cubicBezTo>
                  <a:cubicBezTo>
                    <a:pt x="38" y="549"/>
                    <a:pt x="38" y="550"/>
                    <a:pt x="37" y="551"/>
                  </a:cubicBezTo>
                  <a:cubicBezTo>
                    <a:pt x="37" y="550"/>
                    <a:pt x="36" y="549"/>
                    <a:pt x="36" y="548"/>
                  </a:cubicBezTo>
                  <a:cubicBezTo>
                    <a:pt x="36" y="544"/>
                    <a:pt x="36" y="541"/>
                    <a:pt x="36" y="540"/>
                  </a:cubicBezTo>
                  <a:cubicBezTo>
                    <a:pt x="36" y="527"/>
                    <a:pt x="36" y="515"/>
                    <a:pt x="36" y="503"/>
                  </a:cubicBezTo>
                  <a:cubicBezTo>
                    <a:pt x="37" y="493"/>
                    <a:pt x="38" y="483"/>
                    <a:pt x="39" y="474"/>
                  </a:cubicBezTo>
                  <a:cubicBezTo>
                    <a:pt x="46" y="479"/>
                    <a:pt x="54" y="484"/>
                    <a:pt x="63" y="488"/>
                  </a:cubicBezTo>
                  <a:close/>
                  <a:moveTo>
                    <a:pt x="226" y="601"/>
                  </a:moveTo>
                  <a:cubicBezTo>
                    <a:pt x="212" y="613"/>
                    <a:pt x="191" y="616"/>
                    <a:pt x="170" y="615"/>
                  </a:cubicBezTo>
                  <a:cubicBezTo>
                    <a:pt x="168" y="614"/>
                    <a:pt x="167" y="612"/>
                    <a:pt x="165" y="611"/>
                  </a:cubicBezTo>
                  <a:cubicBezTo>
                    <a:pt x="166" y="611"/>
                    <a:pt x="167" y="611"/>
                    <a:pt x="168" y="611"/>
                  </a:cubicBezTo>
                  <a:cubicBezTo>
                    <a:pt x="170" y="611"/>
                    <a:pt x="171" y="608"/>
                    <a:pt x="169" y="607"/>
                  </a:cubicBezTo>
                  <a:cubicBezTo>
                    <a:pt x="175" y="606"/>
                    <a:pt x="181" y="606"/>
                    <a:pt x="186" y="605"/>
                  </a:cubicBezTo>
                  <a:cubicBezTo>
                    <a:pt x="186" y="606"/>
                    <a:pt x="186" y="606"/>
                    <a:pt x="187" y="606"/>
                  </a:cubicBezTo>
                  <a:cubicBezTo>
                    <a:pt x="184" y="608"/>
                    <a:pt x="181" y="609"/>
                    <a:pt x="178" y="611"/>
                  </a:cubicBezTo>
                  <a:cubicBezTo>
                    <a:pt x="176" y="612"/>
                    <a:pt x="177" y="615"/>
                    <a:pt x="179" y="614"/>
                  </a:cubicBezTo>
                  <a:cubicBezTo>
                    <a:pt x="187" y="612"/>
                    <a:pt x="194" y="609"/>
                    <a:pt x="200" y="606"/>
                  </a:cubicBezTo>
                  <a:cubicBezTo>
                    <a:pt x="203" y="605"/>
                    <a:pt x="206" y="604"/>
                    <a:pt x="209" y="604"/>
                  </a:cubicBezTo>
                  <a:cubicBezTo>
                    <a:pt x="210" y="603"/>
                    <a:pt x="210" y="602"/>
                    <a:pt x="210" y="601"/>
                  </a:cubicBezTo>
                  <a:cubicBezTo>
                    <a:pt x="213" y="600"/>
                    <a:pt x="215" y="598"/>
                    <a:pt x="218" y="596"/>
                  </a:cubicBezTo>
                  <a:cubicBezTo>
                    <a:pt x="220" y="595"/>
                    <a:pt x="219" y="592"/>
                    <a:pt x="217" y="592"/>
                  </a:cubicBezTo>
                  <a:cubicBezTo>
                    <a:pt x="208" y="594"/>
                    <a:pt x="200" y="596"/>
                    <a:pt x="192" y="600"/>
                  </a:cubicBezTo>
                  <a:cubicBezTo>
                    <a:pt x="185" y="601"/>
                    <a:pt x="179" y="602"/>
                    <a:pt x="172" y="603"/>
                  </a:cubicBezTo>
                  <a:cubicBezTo>
                    <a:pt x="173" y="599"/>
                    <a:pt x="175" y="596"/>
                    <a:pt x="176" y="592"/>
                  </a:cubicBezTo>
                  <a:cubicBezTo>
                    <a:pt x="177" y="591"/>
                    <a:pt x="179" y="590"/>
                    <a:pt x="180" y="589"/>
                  </a:cubicBezTo>
                  <a:cubicBezTo>
                    <a:pt x="181" y="588"/>
                    <a:pt x="181" y="586"/>
                    <a:pt x="180" y="586"/>
                  </a:cubicBezTo>
                  <a:cubicBezTo>
                    <a:pt x="188" y="587"/>
                    <a:pt x="195" y="586"/>
                    <a:pt x="202" y="582"/>
                  </a:cubicBezTo>
                  <a:cubicBezTo>
                    <a:pt x="203" y="585"/>
                    <a:pt x="204" y="587"/>
                    <a:pt x="204" y="589"/>
                  </a:cubicBezTo>
                  <a:cubicBezTo>
                    <a:pt x="205" y="591"/>
                    <a:pt x="208" y="591"/>
                    <a:pt x="208" y="589"/>
                  </a:cubicBezTo>
                  <a:cubicBezTo>
                    <a:pt x="209" y="586"/>
                    <a:pt x="210" y="582"/>
                    <a:pt x="210" y="578"/>
                  </a:cubicBezTo>
                  <a:cubicBezTo>
                    <a:pt x="211" y="578"/>
                    <a:pt x="211" y="577"/>
                    <a:pt x="212" y="577"/>
                  </a:cubicBezTo>
                  <a:cubicBezTo>
                    <a:pt x="212" y="580"/>
                    <a:pt x="212" y="582"/>
                    <a:pt x="212" y="585"/>
                  </a:cubicBezTo>
                  <a:cubicBezTo>
                    <a:pt x="212" y="587"/>
                    <a:pt x="214" y="587"/>
                    <a:pt x="215" y="586"/>
                  </a:cubicBezTo>
                  <a:cubicBezTo>
                    <a:pt x="217" y="581"/>
                    <a:pt x="218" y="576"/>
                    <a:pt x="219" y="572"/>
                  </a:cubicBezTo>
                  <a:cubicBezTo>
                    <a:pt x="219" y="571"/>
                    <a:pt x="219" y="571"/>
                    <a:pt x="220" y="571"/>
                  </a:cubicBezTo>
                  <a:cubicBezTo>
                    <a:pt x="220" y="573"/>
                    <a:pt x="220" y="576"/>
                    <a:pt x="220" y="578"/>
                  </a:cubicBezTo>
                  <a:cubicBezTo>
                    <a:pt x="219" y="580"/>
                    <a:pt x="222" y="580"/>
                    <a:pt x="222" y="578"/>
                  </a:cubicBezTo>
                  <a:cubicBezTo>
                    <a:pt x="222" y="561"/>
                    <a:pt x="224" y="544"/>
                    <a:pt x="224" y="527"/>
                  </a:cubicBezTo>
                  <a:cubicBezTo>
                    <a:pt x="224" y="525"/>
                    <a:pt x="221" y="525"/>
                    <a:pt x="221" y="527"/>
                  </a:cubicBezTo>
                  <a:cubicBezTo>
                    <a:pt x="220" y="534"/>
                    <a:pt x="219" y="541"/>
                    <a:pt x="218" y="549"/>
                  </a:cubicBezTo>
                  <a:cubicBezTo>
                    <a:pt x="218" y="551"/>
                    <a:pt x="217" y="560"/>
                    <a:pt x="217" y="567"/>
                  </a:cubicBezTo>
                  <a:cubicBezTo>
                    <a:pt x="216" y="567"/>
                    <a:pt x="216" y="567"/>
                    <a:pt x="216" y="567"/>
                  </a:cubicBezTo>
                  <a:cubicBezTo>
                    <a:pt x="216" y="547"/>
                    <a:pt x="218" y="528"/>
                    <a:pt x="219" y="508"/>
                  </a:cubicBezTo>
                  <a:cubicBezTo>
                    <a:pt x="221" y="505"/>
                    <a:pt x="224" y="502"/>
                    <a:pt x="226" y="499"/>
                  </a:cubicBezTo>
                  <a:cubicBezTo>
                    <a:pt x="226" y="498"/>
                    <a:pt x="226" y="496"/>
                    <a:pt x="224" y="496"/>
                  </a:cubicBezTo>
                  <a:cubicBezTo>
                    <a:pt x="224" y="496"/>
                    <a:pt x="224" y="496"/>
                    <a:pt x="224" y="496"/>
                  </a:cubicBezTo>
                  <a:cubicBezTo>
                    <a:pt x="226" y="494"/>
                    <a:pt x="227" y="492"/>
                    <a:pt x="228" y="490"/>
                  </a:cubicBezTo>
                  <a:cubicBezTo>
                    <a:pt x="228" y="490"/>
                    <a:pt x="229" y="490"/>
                    <a:pt x="230" y="489"/>
                  </a:cubicBezTo>
                  <a:cubicBezTo>
                    <a:pt x="229" y="525"/>
                    <a:pt x="225" y="561"/>
                    <a:pt x="225" y="597"/>
                  </a:cubicBezTo>
                  <a:cubicBezTo>
                    <a:pt x="225" y="599"/>
                    <a:pt x="225" y="600"/>
                    <a:pt x="226" y="601"/>
                  </a:cubicBezTo>
                  <a:close/>
                  <a:moveTo>
                    <a:pt x="220" y="568"/>
                  </a:moveTo>
                  <a:cubicBezTo>
                    <a:pt x="220" y="568"/>
                    <a:pt x="219" y="568"/>
                    <a:pt x="219" y="568"/>
                  </a:cubicBezTo>
                  <a:cubicBezTo>
                    <a:pt x="220" y="567"/>
                    <a:pt x="220" y="566"/>
                    <a:pt x="220" y="565"/>
                  </a:cubicBezTo>
                  <a:cubicBezTo>
                    <a:pt x="220" y="566"/>
                    <a:pt x="220" y="567"/>
                    <a:pt x="220" y="568"/>
                  </a:cubicBezTo>
                  <a:close/>
                  <a:moveTo>
                    <a:pt x="259" y="356"/>
                  </a:moveTo>
                  <a:cubicBezTo>
                    <a:pt x="259" y="355"/>
                    <a:pt x="259" y="353"/>
                    <a:pt x="258" y="352"/>
                  </a:cubicBezTo>
                  <a:cubicBezTo>
                    <a:pt x="259" y="340"/>
                    <a:pt x="258" y="329"/>
                    <a:pt x="256" y="317"/>
                  </a:cubicBezTo>
                  <a:cubicBezTo>
                    <a:pt x="261" y="329"/>
                    <a:pt x="267" y="341"/>
                    <a:pt x="274" y="352"/>
                  </a:cubicBezTo>
                  <a:cubicBezTo>
                    <a:pt x="269" y="353"/>
                    <a:pt x="264" y="354"/>
                    <a:pt x="259" y="356"/>
                  </a:cubicBezTo>
                  <a:close/>
                  <a:moveTo>
                    <a:pt x="283" y="351"/>
                  </a:moveTo>
                  <a:cubicBezTo>
                    <a:pt x="283" y="345"/>
                    <a:pt x="282" y="340"/>
                    <a:pt x="281" y="334"/>
                  </a:cubicBezTo>
                  <a:cubicBezTo>
                    <a:pt x="281" y="334"/>
                    <a:pt x="282" y="334"/>
                    <a:pt x="282" y="334"/>
                  </a:cubicBezTo>
                  <a:cubicBezTo>
                    <a:pt x="285" y="340"/>
                    <a:pt x="290" y="346"/>
                    <a:pt x="294" y="351"/>
                  </a:cubicBezTo>
                  <a:cubicBezTo>
                    <a:pt x="291" y="350"/>
                    <a:pt x="287" y="351"/>
                    <a:pt x="283" y="351"/>
                  </a:cubicBezTo>
                  <a:close/>
                  <a:moveTo>
                    <a:pt x="334" y="468"/>
                  </a:moveTo>
                  <a:cubicBezTo>
                    <a:pt x="338" y="471"/>
                    <a:pt x="342" y="473"/>
                    <a:pt x="346" y="476"/>
                  </a:cubicBezTo>
                  <a:cubicBezTo>
                    <a:pt x="346" y="477"/>
                    <a:pt x="346" y="478"/>
                    <a:pt x="348" y="478"/>
                  </a:cubicBezTo>
                  <a:cubicBezTo>
                    <a:pt x="349" y="479"/>
                    <a:pt x="350" y="479"/>
                    <a:pt x="352" y="479"/>
                  </a:cubicBezTo>
                  <a:cubicBezTo>
                    <a:pt x="358" y="483"/>
                    <a:pt x="365" y="486"/>
                    <a:pt x="371" y="488"/>
                  </a:cubicBezTo>
                  <a:cubicBezTo>
                    <a:pt x="372" y="489"/>
                    <a:pt x="372" y="489"/>
                    <a:pt x="372" y="489"/>
                  </a:cubicBezTo>
                  <a:cubicBezTo>
                    <a:pt x="377" y="492"/>
                    <a:pt x="382" y="494"/>
                    <a:pt x="387" y="496"/>
                  </a:cubicBezTo>
                  <a:cubicBezTo>
                    <a:pt x="369" y="493"/>
                    <a:pt x="350" y="488"/>
                    <a:pt x="334" y="481"/>
                  </a:cubicBezTo>
                  <a:cubicBezTo>
                    <a:pt x="334" y="477"/>
                    <a:pt x="334" y="472"/>
                    <a:pt x="334" y="468"/>
                  </a:cubicBezTo>
                  <a:close/>
                  <a:moveTo>
                    <a:pt x="328" y="604"/>
                  </a:moveTo>
                  <a:cubicBezTo>
                    <a:pt x="329" y="603"/>
                    <a:pt x="330" y="602"/>
                    <a:pt x="330" y="600"/>
                  </a:cubicBezTo>
                  <a:cubicBezTo>
                    <a:pt x="333" y="564"/>
                    <a:pt x="332" y="528"/>
                    <a:pt x="333" y="492"/>
                  </a:cubicBezTo>
                  <a:cubicBezTo>
                    <a:pt x="338" y="495"/>
                    <a:pt x="344" y="498"/>
                    <a:pt x="350" y="501"/>
                  </a:cubicBezTo>
                  <a:cubicBezTo>
                    <a:pt x="344" y="507"/>
                    <a:pt x="340" y="514"/>
                    <a:pt x="338" y="521"/>
                  </a:cubicBezTo>
                  <a:cubicBezTo>
                    <a:pt x="338" y="513"/>
                    <a:pt x="337" y="506"/>
                    <a:pt x="336" y="498"/>
                  </a:cubicBezTo>
                  <a:cubicBezTo>
                    <a:pt x="336" y="497"/>
                    <a:pt x="334" y="497"/>
                    <a:pt x="334" y="498"/>
                  </a:cubicBezTo>
                  <a:cubicBezTo>
                    <a:pt x="335" y="509"/>
                    <a:pt x="336" y="519"/>
                    <a:pt x="336" y="530"/>
                  </a:cubicBezTo>
                  <a:cubicBezTo>
                    <a:pt x="334" y="542"/>
                    <a:pt x="335" y="555"/>
                    <a:pt x="336" y="567"/>
                  </a:cubicBezTo>
                  <a:cubicBezTo>
                    <a:pt x="336" y="569"/>
                    <a:pt x="338" y="569"/>
                    <a:pt x="338" y="567"/>
                  </a:cubicBezTo>
                  <a:cubicBezTo>
                    <a:pt x="338" y="557"/>
                    <a:pt x="339" y="546"/>
                    <a:pt x="338" y="536"/>
                  </a:cubicBezTo>
                  <a:cubicBezTo>
                    <a:pt x="339" y="532"/>
                    <a:pt x="340" y="528"/>
                    <a:pt x="340" y="524"/>
                  </a:cubicBezTo>
                  <a:cubicBezTo>
                    <a:pt x="342" y="516"/>
                    <a:pt x="350" y="499"/>
                    <a:pt x="351" y="517"/>
                  </a:cubicBezTo>
                  <a:cubicBezTo>
                    <a:pt x="351" y="528"/>
                    <a:pt x="351" y="539"/>
                    <a:pt x="351" y="550"/>
                  </a:cubicBezTo>
                  <a:cubicBezTo>
                    <a:pt x="351" y="571"/>
                    <a:pt x="350" y="593"/>
                    <a:pt x="350" y="614"/>
                  </a:cubicBezTo>
                  <a:cubicBezTo>
                    <a:pt x="350" y="616"/>
                    <a:pt x="353" y="617"/>
                    <a:pt x="353" y="615"/>
                  </a:cubicBezTo>
                  <a:cubicBezTo>
                    <a:pt x="357" y="600"/>
                    <a:pt x="359" y="584"/>
                    <a:pt x="362" y="569"/>
                  </a:cubicBezTo>
                  <a:cubicBezTo>
                    <a:pt x="363" y="561"/>
                    <a:pt x="364" y="553"/>
                    <a:pt x="365" y="546"/>
                  </a:cubicBezTo>
                  <a:cubicBezTo>
                    <a:pt x="366" y="541"/>
                    <a:pt x="368" y="536"/>
                    <a:pt x="369" y="531"/>
                  </a:cubicBezTo>
                  <a:cubicBezTo>
                    <a:pt x="369" y="529"/>
                    <a:pt x="369" y="528"/>
                    <a:pt x="369" y="527"/>
                  </a:cubicBezTo>
                  <a:cubicBezTo>
                    <a:pt x="360" y="553"/>
                    <a:pt x="353" y="584"/>
                    <a:pt x="353" y="606"/>
                  </a:cubicBezTo>
                  <a:cubicBezTo>
                    <a:pt x="353" y="575"/>
                    <a:pt x="354" y="544"/>
                    <a:pt x="353" y="513"/>
                  </a:cubicBezTo>
                  <a:cubicBezTo>
                    <a:pt x="359" y="517"/>
                    <a:pt x="364" y="520"/>
                    <a:pt x="370" y="523"/>
                  </a:cubicBezTo>
                  <a:cubicBezTo>
                    <a:pt x="370" y="523"/>
                    <a:pt x="370" y="523"/>
                    <a:pt x="370" y="524"/>
                  </a:cubicBezTo>
                  <a:cubicBezTo>
                    <a:pt x="370" y="524"/>
                    <a:pt x="370" y="524"/>
                    <a:pt x="371" y="524"/>
                  </a:cubicBezTo>
                  <a:cubicBezTo>
                    <a:pt x="371" y="524"/>
                    <a:pt x="372" y="524"/>
                    <a:pt x="373" y="525"/>
                  </a:cubicBezTo>
                  <a:cubicBezTo>
                    <a:pt x="372" y="557"/>
                    <a:pt x="370" y="589"/>
                    <a:pt x="368" y="621"/>
                  </a:cubicBezTo>
                  <a:cubicBezTo>
                    <a:pt x="353" y="618"/>
                    <a:pt x="339" y="614"/>
                    <a:pt x="328" y="604"/>
                  </a:cubicBezTo>
                  <a:close/>
                  <a:moveTo>
                    <a:pt x="376" y="585"/>
                  </a:moveTo>
                  <a:cubicBezTo>
                    <a:pt x="377" y="573"/>
                    <a:pt x="378" y="560"/>
                    <a:pt x="380" y="548"/>
                  </a:cubicBezTo>
                  <a:cubicBezTo>
                    <a:pt x="381" y="545"/>
                    <a:pt x="383" y="536"/>
                    <a:pt x="385" y="531"/>
                  </a:cubicBezTo>
                  <a:cubicBezTo>
                    <a:pt x="387" y="532"/>
                    <a:pt x="388" y="533"/>
                    <a:pt x="390" y="534"/>
                  </a:cubicBezTo>
                  <a:cubicBezTo>
                    <a:pt x="390" y="534"/>
                    <a:pt x="390" y="534"/>
                    <a:pt x="390" y="534"/>
                  </a:cubicBezTo>
                  <a:cubicBezTo>
                    <a:pt x="390" y="536"/>
                    <a:pt x="390" y="538"/>
                    <a:pt x="390" y="540"/>
                  </a:cubicBezTo>
                  <a:cubicBezTo>
                    <a:pt x="388" y="544"/>
                    <a:pt x="386" y="548"/>
                    <a:pt x="384" y="552"/>
                  </a:cubicBezTo>
                  <a:cubicBezTo>
                    <a:pt x="384" y="553"/>
                    <a:pt x="385" y="554"/>
                    <a:pt x="386" y="555"/>
                  </a:cubicBezTo>
                  <a:cubicBezTo>
                    <a:pt x="387" y="555"/>
                    <a:pt x="388" y="555"/>
                    <a:pt x="389" y="555"/>
                  </a:cubicBezTo>
                  <a:cubicBezTo>
                    <a:pt x="389" y="559"/>
                    <a:pt x="388" y="564"/>
                    <a:pt x="388" y="568"/>
                  </a:cubicBezTo>
                  <a:cubicBezTo>
                    <a:pt x="388" y="568"/>
                    <a:pt x="388" y="568"/>
                    <a:pt x="387" y="568"/>
                  </a:cubicBezTo>
                  <a:cubicBezTo>
                    <a:pt x="386" y="569"/>
                    <a:pt x="386" y="570"/>
                    <a:pt x="385" y="570"/>
                  </a:cubicBezTo>
                  <a:cubicBezTo>
                    <a:pt x="384" y="571"/>
                    <a:pt x="384" y="571"/>
                    <a:pt x="384" y="571"/>
                  </a:cubicBezTo>
                  <a:cubicBezTo>
                    <a:pt x="385" y="573"/>
                    <a:pt x="386" y="575"/>
                    <a:pt x="387" y="576"/>
                  </a:cubicBezTo>
                  <a:cubicBezTo>
                    <a:pt x="386" y="593"/>
                    <a:pt x="386" y="609"/>
                    <a:pt x="393" y="622"/>
                  </a:cubicBezTo>
                  <a:cubicBezTo>
                    <a:pt x="387" y="622"/>
                    <a:pt x="381" y="622"/>
                    <a:pt x="375" y="621"/>
                  </a:cubicBezTo>
                  <a:cubicBezTo>
                    <a:pt x="376" y="609"/>
                    <a:pt x="376" y="597"/>
                    <a:pt x="376" y="585"/>
                  </a:cubicBezTo>
                  <a:close/>
                  <a:moveTo>
                    <a:pt x="397" y="622"/>
                  </a:moveTo>
                  <a:cubicBezTo>
                    <a:pt x="399" y="618"/>
                    <a:pt x="400" y="614"/>
                    <a:pt x="401" y="610"/>
                  </a:cubicBezTo>
                  <a:cubicBezTo>
                    <a:pt x="407" y="612"/>
                    <a:pt x="413" y="613"/>
                    <a:pt x="419" y="614"/>
                  </a:cubicBezTo>
                  <a:cubicBezTo>
                    <a:pt x="417" y="616"/>
                    <a:pt x="414" y="618"/>
                    <a:pt x="412" y="621"/>
                  </a:cubicBezTo>
                  <a:cubicBezTo>
                    <a:pt x="412" y="621"/>
                    <a:pt x="412" y="621"/>
                    <a:pt x="412" y="621"/>
                  </a:cubicBezTo>
                  <a:cubicBezTo>
                    <a:pt x="407" y="622"/>
                    <a:pt x="402" y="622"/>
                    <a:pt x="397" y="6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2" name="Freeform 2587"/>
            <p:cNvSpPr>
              <a:spLocks/>
            </p:cNvSpPr>
            <p:nvPr/>
          </p:nvSpPr>
          <p:spPr bwMode="auto">
            <a:xfrm>
              <a:off x="687387" y="7620001"/>
              <a:ext cx="1588" cy="4763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0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0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3" name="Freeform 2588"/>
            <p:cNvSpPr>
              <a:spLocks/>
            </p:cNvSpPr>
            <p:nvPr/>
          </p:nvSpPr>
          <p:spPr bwMode="auto">
            <a:xfrm>
              <a:off x="766762" y="6926263"/>
              <a:ext cx="6350" cy="7938"/>
            </a:xfrm>
            <a:custGeom>
              <a:avLst/>
              <a:gdLst>
                <a:gd name="T0" fmla="*/ 3 w 4"/>
                <a:gd name="T1" fmla="*/ 0 h 5"/>
                <a:gd name="T2" fmla="*/ 0 w 4"/>
                <a:gd name="T3" fmla="*/ 5 h 5"/>
                <a:gd name="T4" fmla="*/ 3 w 4"/>
                <a:gd name="T5" fmla="*/ 0 h 5"/>
                <a:gd name="T6" fmla="*/ 3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2" y="2"/>
                    <a:pt x="1" y="3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4" name="Freeform 2589"/>
            <p:cNvSpPr>
              <a:spLocks/>
            </p:cNvSpPr>
            <p:nvPr/>
          </p:nvSpPr>
          <p:spPr bwMode="auto">
            <a:xfrm>
              <a:off x="358774" y="6854826"/>
              <a:ext cx="7938" cy="20638"/>
            </a:xfrm>
            <a:custGeom>
              <a:avLst/>
              <a:gdLst>
                <a:gd name="T0" fmla="*/ 1 w 5"/>
                <a:gd name="T1" fmla="*/ 13 h 13"/>
                <a:gd name="T2" fmla="*/ 5 w 5"/>
                <a:gd name="T3" fmla="*/ 0 h 13"/>
                <a:gd name="T4" fmla="*/ 0 w 5"/>
                <a:gd name="T5" fmla="*/ 13 h 13"/>
                <a:gd name="T6" fmla="*/ 1 w 5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3">
                  <a:moveTo>
                    <a:pt x="1" y="13"/>
                  </a:moveTo>
                  <a:cubicBezTo>
                    <a:pt x="2" y="9"/>
                    <a:pt x="3" y="5"/>
                    <a:pt x="5" y="0"/>
                  </a:cubicBezTo>
                  <a:cubicBezTo>
                    <a:pt x="3" y="4"/>
                    <a:pt x="1" y="8"/>
                    <a:pt x="0" y="13"/>
                  </a:cubicBezTo>
                  <a:cubicBezTo>
                    <a:pt x="0" y="13"/>
                    <a:pt x="1" y="13"/>
                    <a:pt x="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5" name="Freeform 2590"/>
            <p:cNvSpPr>
              <a:spLocks/>
            </p:cNvSpPr>
            <p:nvPr/>
          </p:nvSpPr>
          <p:spPr bwMode="auto">
            <a:xfrm>
              <a:off x="331787" y="7046913"/>
              <a:ext cx="11113" cy="1588"/>
            </a:xfrm>
            <a:custGeom>
              <a:avLst/>
              <a:gdLst>
                <a:gd name="T0" fmla="*/ 0 w 8"/>
                <a:gd name="T1" fmla="*/ 0 h 1"/>
                <a:gd name="T2" fmla="*/ 5 w 8"/>
                <a:gd name="T3" fmla="*/ 1 h 1"/>
                <a:gd name="T4" fmla="*/ 0 w 8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cubicBezTo>
                    <a:pt x="2" y="0"/>
                    <a:pt x="3" y="0"/>
                    <a:pt x="5" y="1"/>
                  </a:cubicBezTo>
                  <a:cubicBezTo>
                    <a:pt x="8" y="0"/>
                    <a:pt x="7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6" name="Freeform 2591"/>
            <p:cNvSpPr>
              <a:spLocks/>
            </p:cNvSpPr>
            <p:nvPr/>
          </p:nvSpPr>
          <p:spPr bwMode="auto">
            <a:xfrm>
              <a:off x="252412" y="7308851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7" name="Freeform 2592"/>
            <p:cNvSpPr>
              <a:spLocks/>
            </p:cNvSpPr>
            <p:nvPr/>
          </p:nvSpPr>
          <p:spPr bwMode="auto">
            <a:xfrm>
              <a:off x="211137" y="7707313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58" name="Freeform 2593"/>
          <p:cNvSpPr>
            <a:spLocks noEditPoints="1"/>
          </p:cNvSpPr>
          <p:nvPr/>
        </p:nvSpPr>
        <p:spPr bwMode="auto">
          <a:xfrm>
            <a:off x="238124" y="5972176"/>
            <a:ext cx="425450" cy="758825"/>
          </a:xfrm>
          <a:custGeom>
            <a:avLst/>
            <a:gdLst>
              <a:gd name="T0" fmla="*/ 270 w 278"/>
              <a:gd name="T1" fmla="*/ 237 h 496"/>
              <a:gd name="T2" fmla="*/ 205 w 278"/>
              <a:gd name="T3" fmla="*/ 56 h 496"/>
              <a:gd name="T4" fmla="*/ 230 w 278"/>
              <a:gd name="T5" fmla="*/ 24 h 496"/>
              <a:gd name="T6" fmla="*/ 51 w 278"/>
              <a:gd name="T7" fmla="*/ 29 h 496"/>
              <a:gd name="T8" fmla="*/ 63 w 278"/>
              <a:gd name="T9" fmla="*/ 49 h 496"/>
              <a:gd name="T10" fmla="*/ 67 w 278"/>
              <a:gd name="T11" fmla="*/ 103 h 496"/>
              <a:gd name="T12" fmla="*/ 36 w 278"/>
              <a:gd name="T13" fmla="*/ 191 h 496"/>
              <a:gd name="T14" fmla="*/ 24 w 278"/>
              <a:gd name="T15" fmla="*/ 295 h 496"/>
              <a:gd name="T16" fmla="*/ 119 w 278"/>
              <a:gd name="T17" fmla="*/ 446 h 496"/>
              <a:gd name="T18" fmla="*/ 135 w 278"/>
              <a:gd name="T19" fmla="*/ 493 h 496"/>
              <a:gd name="T20" fmla="*/ 175 w 278"/>
              <a:gd name="T21" fmla="*/ 450 h 496"/>
              <a:gd name="T22" fmla="*/ 169 w 278"/>
              <a:gd name="T23" fmla="*/ 397 h 496"/>
              <a:gd name="T24" fmla="*/ 271 w 278"/>
              <a:gd name="T25" fmla="*/ 239 h 496"/>
              <a:gd name="T26" fmla="*/ 151 w 278"/>
              <a:gd name="T27" fmla="*/ 410 h 496"/>
              <a:gd name="T28" fmla="*/ 153 w 278"/>
              <a:gd name="T29" fmla="*/ 454 h 496"/>
              <a:gd name="T30" fmla="*/ 143 w 278"/>
              <a:gd name="T31" fmla="*/ 480 h 496"/>
              <a:gd name="T32" fmla="*/ 138 w 278"/>
              <a:gd name="T33" fmla="*/ 317 h 496"/>
              <a:gd name="T34" fmla="*/ 115 w 278"/>
              <a:gd name="T35" fmla="*/ 264 h 496"/>
              <a:gd name="T36" fmla="*/ 131 w 278"/>
              <a:gd name="T37" fmla="*/ 384 h 496"/>
              <a:gd name="T38" fmla="*/ 115 w 278"/>
              <a:gd name="T39" fmla="*/ 454 h 496"/>
              <a:gd name="T40" fmla="*/ 124 w 278"/>
              <a:gd name="T41" fmla="*/ 454 h 496"/>
              <a:gd name="T42" fmla="*/ 113 w 278"/>
              <a:gd name="T43" fmla="*/ 390 h 496"/>
              <a:gd name="T44" fmla="*/ 26 w 278"/>
              <a:gd name="T45" fmla="*/ 273 h 496"/>
              <a:gd name="T46" fmla="*/ 34 w 278"/>
              <a:gd name="T47" fmla="*/ 215 h 496"/>
              <a:gd name="T48" fmla="*/ 72 w 278"/>
              <a:gd name="T49" fmla="*/ 53 h 496"/>
              <a:gd name="T50" fmla="*/ 84 w 278"/>
              <a:gd name="T51" fmla="*/ 131 h 496"/>
              <a:gd name="T52" fmla="*/ 99 w 278"/>
              <a:gd name="T53" fmla="*/ 177 h 496"/>
              <a:gd name="T54" fmla="*/ 119 w 278"/>
              <a:gd name="T55" fmla="*/ 194 h 496"/>
              <a:gd name="T56" fmla="*/ 135 w 278"/>
              <a:gd name="T57" fmla="*/ 53 h 496"/>
              <a:gd name="T58" fmla="*/ 148 w 278"/>
              <a:gd name="T59" fmla="*/ 199 h 496"/>
              <a:gd name="T60" fmla="*/ 170 w 278"/>
              <a:gd name="T61" fmla="*/ 112 h 496"/>
              <a:gd name="T62" fmla="*/ 160 w 278"/>
              <a:gd name="T63" fmla="*/ 53 h 496"/>
              <a:gd name="T64" fmla="*/ 205 w 278"/>
              <a:gd name="T65" fmla="*/ 208 h 496"/>
              <a:gd name="T66" fmla="*/ 218 w 278"/>
              <a:gd name="T67" fmla="*/ 202 h 496"/>
              <a:gd name="T68" fmla="*/ 237 w 278"/>
              <a:gd name="T69" fmla="*/ 204 h 496"/>
              <a:gd name="T70" fmla="*/ 222 w 278"/>
              <a:gd name="T71" fmla="*/ 308 h 496"/>
              <a:gd name="T72" fmla="*/ 91 w 278"/>
              <a:gd name="T73" fmla="*/ 15 h 496"/>
              <a:gd name="T74" fmla="*/ 160 w 278"/>
              <a:gd name="T75" fmla="*/ 35 h 496"/>
              <a:gd name="T76" fmla="*/ 143 w 278"/>
              <a:gd name="T77" fmla="*/ 16 h 496"/>
              <a:gd name="T78" fmla="*/ 120 w 278"/>
              <a:gd name="T79" fmla="*/ 15 h 496"/>
              <a:gd name="T80" fmla="*/ 100 w 278"/>
              <a:gd name="T81" fmla="*/ 36 h 496"/>
              <a:gd name="T82" fmla="*/ 75 w 278"/>
              <a:gd name="T83" fmla="*/ 21 h 496"/>
              <a:gd name="T84" fmla="*/ 64 w 278"/>
              <a:gd name="T85" fmla="*/ 23 h 496"/>
              <a:gd name="T86" fmla="*/ 196 w 278"/>
              <a:gd name="T87" fmla="*/ 20 h 496"/>
              <a:gd name="T88" fmla="*/ 176 w 278"/>
              <a:gd name="T89" fmla="*/ 16 h 496"/>
              <a:gd name="T90" fmla="*/ 201 w 278"/>
              <a:gd name="T91" fmla="*/ 100 h 496"/>
              <a:gd name="T92" fmla="*/ 135 w 278"/>
              <a:gd name="T93" fmla="*/ 37 h 496"/>
              <a:gd name="T94" fmla="*/ 113 w 278"/>
              <a:gd name="T95" fmla="*/ 36 h 496"/>
              <a:gd name="T96" fmla="*/ 140 w 278"/>
              <a:gd name="T97" fmla="*/ 21 h 496"/>
              <a:gd name="T98" fmla="*/ 153 w 278"/>
              <a:gd name="T99" fmla="*/ 37 h 496"/>
              <a:gd name="T100" fmla="*/ 87 w 278"/>
              <a:gd name="T101" fmla="*/ 40 h 496"/>
              <a:gd name="T102" fmla="*/ 134 w 278"/>
              <a:gd name="T103" fmla="*/ 295 h 496"/>
              <a:gd name="T104" fmla="*/ 131 w 278"/>
              <a:gd name="T105" fmla="*/ 293 h 496"/>
              <a:gd name="T106" fmla="*/ 137 w 278"/>
              <a:gd name="T107" fmla="*/ 304 h 496"/>
              <a:gd name="T108" fmla="*/ 268 w 278"/>
              <a:gd name="T109" fmla="*/ 254 h 496"/>
              <a:gd name="T110" fmla="*/ 220 w 278"/>
              <a:gd name="T111" fmla="*/ 29 h 496"/>
              <a:gd name="T112" fmla="*/ 174 w 278"/>
              <a:gd name="T113" fmla="*/ 20 h 496"/>
              <a:gd name="T114" fmla="*/ 192 w 278"/>
              <a:gd name="T115" fmla="*/ 28 h 496"/>
              <a:gd name="T116" fmla="*/ 209 w 278"/>
              <a:gd name="T117" fmla="*/ 34 h 496"/>
              <a:gd name="T118" fmla="*/ 222 w 278"/>
              <a:gd name="T119" fmla="*/ 23 h 496"/>
              <a:gd name="T120" fmla="*/ 62 w 278"/>
              <a:gd name="T121" fmla="*/ 25 h 496"/>
              <a:gd name="T122" fmla="*/ 80 w 278"/>
              <a:gd name="T123" fmla="*/ 41 h 496"/>
              <a:gd name="T124" fmla="*/ 153 w 278"/>
              <a:gd name="T125" fmla="*/ 431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8" h="496">
                <a:moveTo>
                  <a:pt x="271" y="239"/>
                </a:moveTo>
                <a:cubicBezTo>
                  <a:pt x="270" y="239"/>
                  <a:pt x="270" y="239"/>
                  <a:pt x="270" y="238"/>
                </a:cubicBezTo>
                <a:cubicBezTo>
                  <a:pt x="270" y="238"/>
                  <a:pt x="270" y="238"/>
                  <a:pt x="270" y="238"/>
                </a:cubicBezTo>
                <a:cubicBezTo>
                  <a:pt x="270" y="238"/>
                  <a:pt x="270" y="237"/>
                  <a:pt x="270" y="237"/>
                </a:cubicBezTo>
                <a:cubicBezTo>
                  <a:pt x="267" y="228"/>
                  <a:pt x="262" y="220"/>
                  <a:pt x="258" y="212"/>
                </a:cubicBezTo>
                <a:cubicBezTo>
                  <a:pt x="248" y="195"/>
                  <a:pt x="236" y="180"/>
                  <a:pt x="227" y="162"/>
                </a:cubicBezTo>
                <a:cubicBezTo>
                  <a:pt x="217" y="143"/>
                  <a:pt x="215" y="121"/>
                  <a:pt x="213" y="100"/>
                </a:cubicBezTo>
                <a:cubicBezTo>
                  <a:pt x="211" y="87"/>
                  <a:pt x="211" y="70"/>
                  <a:pt x="205" y="56"/>
                </a:cubicBezTo>
                <a:cubicBezTo>
                  <a:pt x="205" y="56"/>
                  <a:pt x="205" y="55"/>
                  <a:pt x="205" y="54"/>
                </a:cubicBezTo>
                <a:cubicBezTo>
                  <a:pt x="208" y="53"/>
                  <a:pt x="210" y="51"/>
                  <a:pt x="210" y="49"/>
                </a:cubicBezTo>
                <a:cubicBezTo>
                  <a:pt x="217" y="43"/>
                  <a:pt x="223" y="35"/>
                  <a:pt x="229" y="28"/>
                </a:cubicBezTo>
                <a:cubicBezTo>
                  <a:pt x="230" y="27"/>
                  <a:pt x="230" y="25"/>
                  <a:pt x="230" y="24"/>
                </a:cubicBezTo>
                <a:cubicBezTo>
                  <a:pt x="218" y="7"/>
                  <a:pt x="198" y="3"/>
                  <a:pt x="179" y="4"/>
                </a:cubicBezTo>
                <a:cubicBezTo>
                  <a:pt x="161" y="1"/>
                  <a:pt x="143" y="0"/>
                  <a:pt x="125" y="0"/>
                </a:cubicBezTo>
                <a:cubicBezTo>
                  <a:pt x="106" y="1"/>
                  <a:pt x="58" y="3"/>
                  <a:pt x="52" y="28"/>
                </a:cubicBezTo>
                <a:cubicBezTo>
                  <a:pt x="51" y="29"/>
                  <a:pt x="51" y="29"/>
                  <a:pt x="51" y="29"/>
                </a:cubicBezTo>
                <a:cubicBezTo>
                  <a:pt x="50" y="29"/>
                  <a:pt x="50" y="30"/>
                  <a:pt x="50" y="30"/>
                </a:cubicBezTo>
                <a:cubicBezTo>
                  <a:pt x="50" y="30"/>
                  <a:pt x="50" y="30"/>
                  <a:pt x="50" y="31"/>
                </a:cubicBezTo>
                <a:cubicBezTo>
                  <a:pt x="49" y="31"/>
                  <a:pt x="49" y="32"/>
                  <a:pt x="50" y="33"/>
                </a:cubicBezTo>
                <a:cubicBezTo>
                  <a:pt x="54" y="39"/>
                  <a:pt x="58" y="45"/>
                  <a:pt x="63" y="49"/>
                </a:cubicBezTo>
                <a:cubicBezTo>
                  <a:pt x="64" y="51"/>
                  <a:pt x="65" y="52"/>
                  <a:pt x="66" y="52"/>
                </a:cubicBezTo>
                <a:cubicBezTo>
                  <a:pt x="66" y="52"/>
                  <a:pt x="66" y="52"/>
                  <a:pt x="66" y="52"/>
                </a:cubicBezTo>
                <a:cubicBezTo>
                  <a:pt x="67" y="61"/>
                  <a:pt x="68" y="71"/>
                  <a:pt x="68" y="81"/>
                </a:cubicBezTo>
                <a:cubicBezTo>
                  <a:pt x="68" y="88"/>
                  <a:pt x="68" y="96"/>
                  <a:pt x="67" y="103"/>
                </a:cubicBezTo>
                <a:cubicBezTo>
                  <a:pt x="67" y="105"/>
                  <a:pt x="67" y="107"/>
                  <a:pt x="67" y="109"/>
                </a:cubicBezTo>
                <a:cubicBezTo>
                  <a:pt x="63" y="130"/>
                  <a:pt x="58" y="150"/>
                  <a:pt x="49" y="169"/>
                </a:cubicBezTo>
                <a:cubicBezTo>
                  <a:pt x="47" y="172"/>
                  <a:pt x="46" y="176"/>
                  <a:pt x="44" y="179"/>
                </a:cubicBezTo>
                <a:cubicBezTo>
                  <a:pt x="42" y="183"/>
                  <a:pt x="39" y="187"/>
                  <a:pt x="36" y="191"/>
                </a:cubicBezTo>
                <a:cubicBezTo>
                  <a:pt x="23" y="206"/>
                  <a:pt x="9" y="222"/>
                  <a:pt x="3" y="242"/>
                </a:cubicBezTo>
                <a:cubicBezTo>
                  <a:pt x="3" y="243"/>
                  <a:pt x="3" y="244"/>
                  <a:pt x="3" y="244"/>
                </a:cubicBezTo>
                <a:cubicBezTo>
                  <a:pt x="0" y="256"/>
                  <a:pt x="4" y="267"/>
                  <a:pt x="11" y="277"/>
                </a:cubicBezTo>
                <a:cubicBezTo>
                  <a:pt x="14" y="284"/>
                  <a:pt x="19" y="290"/>
                  <a:pt x="24" y="295"/>
                </a:cubicBezTo>
                <a:cubicBezTo>
                  <a:pt x="36" y="310"/>
                  <a:pt x="52" y="322"/>
                  <a:pt x="67" y="335"/>
                </a:cubicBezTo>
                <a:cubicBezTo>
                  <a:pt x="84" y="350"/>
                  <a:pt x="94" y="367"/>
                  <a:pt x="102" y="388"/>
                </a:cubicBezTo>
                <a:cubicBezTo>
                  <a:pt x="106" y="399"/>
                  <a:pt x="109" y="410"/>
                  <a:pt x="112" y="421"/>
                </a:cubicBezTo>
                <a:cubicBezTo>
                  <a:pt x="114" y="429"/>
                  <a:pt x="115" y="438"/>
                  <a:pt x="119" y="446"/>
                </a:cubicBezTo>
                <a:cubicBezTo>
                  <a:pt x="110" y="448"/>
                  <a:pt x="100" y="450"/>
                  <a:pt x="93" y="455"/>
                </a:cubicBezTo>
                <a:cubicBezTo>
                  <a:pt x="84" y="462"/>
                  <a:pt x="86" y="473"/>
                  <a:pt x="91" y="482"/>
                </a:cubicBezTo>
                <a:cubicBezTo>
                  <a:pt x="96" y="492"/>
                  <a:pt x="108" y="495"/>
                  <a:pt x="119" y="496"/>
                </a:cubicBezTo>
                <a:cubicBezTo>
                  <a:pt x="124" y="496"/>
                  <a:pt x="130" y="495"/>
                  <a:pt x="135" y="493"/>
                </a:cubicBezTo>
                <a:cubicBezTo>
                  <a:pt x="137" y="493"/>
                  <a:pt x="138" y="492"/>
                  <a:pt x="139" y="491"/>
                </a:cubicBezTo>
                <a:cubicBezTo>
                  <a:pt x="150" y="492"/>
                  <a:pt x="163" y="495"/>
                  <a:pt x="173" y="489"/>
                </a:cubicBezTo>
                <a:cubicBezTo>
                  <a:pt x="179" y="486"/>
                  <a:pt x="184" y="482"/>
                  <a:pt x="186" y="474"/>
                </a:cubicBezTo>
                <a:cubicBezTo>
                  <a:pt x="188" y="465"/>
                  <a:pt x="183" y="455"/>
                  <a:pt x="175" y="450"/>
                </a:cubicBezTo>
                <a:cubicBezTo>
                  <a:pt x="172" y="448"/>
                  <a:pt x="167" y="447"/>
                  <a:pt x="163" y="447"/>
                </a:cubicBezTo>
                <a:cubicBezTo>
                  <a:pt x="160" y="446"/>
                  <a:pt x="157" y="447"/>
                  <a:pt x="154" y="446"/>
                </a:cubicBezTo>
                <a:cubicBezTo>
                  <a:pt x="156" y="432"/>
                  <a:pt x="160" y="418"/>
                  <a:pt x="165" y="405"/>
                </a:cubicBezTo>
                <a:cubicBezTo>
                  <a:pt x="166" y="402"/>
                  <a:pt x="168" y="399"/>
                  <a:pt x="169" y="397"/>
                </a:cubicBezTo>
                <a:cubicBezTo>
                  <a:pt x="177" y="380"/>
                  <a:pt x="186" y="364"/>
                  <a:pt x="197" y="349"/>
                </a:cubicBezTo>
                <a:cubicBezTo>
                  <a:pt x="210" y="329"/>
                  <a:pt x="233" y="316"/>
                  <a:pt x="248" y="297"/>
                </a:cubicBezTo>
                <a:cubicBezTo>
                  <a:pt x="251" y="294"/>
                  <a:pt x="253" y="291"/>
                  <a:pt x="255" y="287"/>
                </a:cubicBezTo>
                <a:cubicBezTo>
                  <a:pt x="268" y="274"/>
                  <a:pt x="278" y="257"/>
                  <a:pt x="271" y="239"/>
                </a:cubicBezTo>
                <a:close/>
                <a:moveTo>
                  <a:pt x="208" y="321"/>
                </a:moveTo>
                <a:cubicBezTo>
                  <a:pt x="207" y="322"/>
                  <a:pt x="206" y="323"/>
                  <a:pt x="205" y="324"/>
                </a:cubicBezTo>
                <a:cubicBezTo>
                  <a:pt x="196" y="333"/>
                  <a:pt x="187" y="343"/>
                  <a:pt x="180" y="354"/>
                </a:cubicBezTo>
                <a:cubicBezTo>
                  <a:pt x="169" y="372"/>
                  <a:pt x="159" y="390"/>
                  <a:pt x="151" y="410"/>
                </a:cubicBezTo>
                <a:cubicBezTo>
                  <a:pt x="147" y="421"/>
                  <a:pt x="138" y="442"/>
                  <a:pt x="148" y="453"/>
                </a:cubicBezTo>
                <a:cubicBezTo>
                  <a:pt x="149" y="454"/>
                  <a:pt x="150" y="454"/>
                  <a:pt x="151" y="454"/>
                </a:cubicBezTo>
                <a:cubicBezTo>
                  <a:pt x="151" y="454"/>
                  <a:pt x="151" y="454"/>
                  <a:pt x="151" y="454"/>
                </a:cubicBezTo>
                <a:cubicBezTo>
                  <a:pt x="151" y="456"/>
                  <a:pt x="153" y="456"/>
                  <a:pt x="153" y="454"/>
                </a:cubicBezTo>
                <a:cubicBezTo>
                  <a:pt x="153" y="454"/>
                  <a:pt x="153" y="454"/>
                  <a:pt x="153" y="454"/>
                </a:cubicBezTo>
                <a:cubicBezTo>
                  <a:pt x="163" y="457"/>
                  <a:pt x="175" y="457"/>
                  <a:pt x="175" y="470"/>
                </a:cubicBezTo>
                <a:cubicBezTo>
                  <a:pt x="175" y="482"/>
                  <a:pt x="153" y="481"/>
                  <a:pt x="144" y="481"/>
                </a:cubicBezTo>
                <a:cubicBezTo>
                  <a:pt x="144" y="480"/>
                  <a:pt x="143" y="480"/>
                  <a:pt x="143" y="480"/>
                </a:cubicBezTo>
                <a:cubicBezTo>
                  <a:pt x="143" y="448"/>
                  <a:pt x="141" y="416"/>
                  <a:pt x="139" y="384"/>
                </a:cubicBezTo>
                <a:cubicBezTo>
                  <a:pt x="139" y="380"/>
                  <a:pt x="139" y="375"/>
                  <a:pt x="138" y="371"/>
                </a:cubicBezTo>
                <a:cubicBezTo>
                  <a:pt x="138" y="363"/>
                  <a:pt x="139" y="355"/>
                  <a:pt x="138" y="347"/>
                </a:cubicBezTo>
                <a:cubicBezTo>
                  <a:pt x="140" y="337"/>
                  <a:pt x="139" y="327"/>
                  <a:pt x="138" y="317"/>
                </a:cubicBezTo>
                <a:cubicBezTo>
                  <a:pt x="138" y="312"/>
                  <a:pt x="138" y="307"/>
                  <a:pt x="138" y="303"/>
                </a:cubicBezTo>
                <a:cubicBezTo>
                  <a:pt x="149" y="288"/>
                  <a:pt x="160" y="260"/>
                  <a:pt x="143" y="249"/>
                </a:cubicBezTo>
                <a:cubicBezTo>
                  <a:pt x="139" y="247"/>
                  <a:pt x="132" y="243"/>
                  <a:pt x="128" y="246"/>
                </a:cubicBezTo>
                <a:cubicBezTo>
                  <a:pt x="122" y="250"/>
                  <a:pt x="117" y="257"/>
                  <a:pt x="115" y="264"/>
                </a:cubicBezTo>
                <a:cubicBezTo>
                  <a:pt x="110" y="279"/>
                  <a:pt x="118" y="294"/>
                  <a:pt x="129" y="304"/>
                </a:cubicBezTo>
                <a:cubicBezTo>
                  <a:pt x="129" y="305"/>
                  <a:pt x="129" y="305"/>
                  <a:pt x="129" y="306"/>
                </a:cubicBezTo>
                <a:cubicBezTo>
                  <a:pt x="129" y="315"/>
                  <a:pt x="129" y="324"/>
                  <a:pt x="129" y="332"/>
                </a:cubicBezTo>
                <a:cubicBezTo>
                  <a:pt x="129" y="349"/>
                  <a:pt x="130" y="367"/>
                  <a:pt x="131" y="384"/>
                </a:cubicBezTo>
                <a:cubicBezTo>
                  <a:pt x="132" y="398"/>
                  <a:pt x="133" y="413"/>
                  <a:pt x="133" y="428"/>
                </a:cubicBezTo>
                <a:cubicBezTo>
                  <a:pt x="133" y="446"/>
                  <a:pt x="133" y="464"/>
                  <a:pt x="133" y="482"/>
                </a:cubicBezTo>
                <a:cubicBezTo>
                  <a:pt x="122" y="485"/>
                  <a:pt x="111" y="487"/>
                  <a:pt x="101" y="478"/>
                </a:cubicBezTo>
                <a:cubicBezTo>
                  <a:pt x="89" y="467"/>
                  <a:pt x="104" y="459"/>
                  <a:pt x="115" y="454"/>
                </a:cubicBezTo>
                <a:cubicBezTo>
                  <a:pt x="117" y="454"/>
                  <a:pt x="119" y="454"/>
                  <a:pt x="120" y="454"/>
                </a:cubicBezTo>
                <a:cubicBezTo>
                  <a:pt x="121" y="454"/>
                  <a:pt x="122" y="454"/>
                  <a:pt x="122" y="453"/>
                </a:cubicBezTo>
                <a:cubicBezTo>
                  <a:pt x="122" y="454"/>
                  <a:pt x="122" y="454"/>
                  <a:pt x="122" y="454"/>
                </a:cubicBezTo>
                <a:cubicBezTo>
                  <a:pt x="122" y="456"/>
                  <a:pt x="124" y="456"/>
                  <a:pt x="124" y="454"/>
                </a:cubicBezTo>
                <a:cubicBezTo>
                  <a:pt x="124" y="453"/>
                  <a:pt x="124" y="451"/>
                  <a:pt x="124" y="449"/>
                </a:cubicBezTo>
                <a:cubicBezTo>
                  <a:pt x="124" y="449"/>
                  <a:pt x="124" y="448"/>
                  <a:pt x="124" y="448"/>
                </a:cubicBezTo>
                <a:cubicBezTo>
                  <a:pt x="124" y="445"/>
                  <a:pt x="123" y="443"/>
                  <a:pt x="123" y="441"/>
                </a:cubicBezTo>
                <a:cubicBezTo>
                  <a:pt x="123" y="424"/>
                  <a:pt x="117" y="404"/>
                  <a:pt x="113" y="390"/>
                </a:cubicBezTo>
                <a:cubicBezTo>
                  <a:pt x="107" y="372"/>
                  <a:pt x="100" y="354"/>
                  <a:pt x="87" y="340"/>
                </a:cubicBezTo>
                <a:cubicBezTo>
                  <a:pt x="74" y="326"/>
                  <a:pt x="59" y="314"/>
                  <a:pt x="45" y="301"/>
                </a:cubicBezTo>
                <a:cubicBezTo>
                  <a:pt x="37" y="293"/>
                  <a:pt x="30" y="285"/>
                  <a:pt x="25" y="276"/>
                </a:cubicBezTo>
                <a:cubicBezTo>
                  <a:pt x="26" y="276"/>
                  <a:pt x="27" y="274"/>
                  <a:pt x="26" y="273"/>
                </a:cubicBezTo>
                <a:cubicBezTo>
                  <a:pt x="22" y="265"/>
                  <a:pt x="15" y="258"/>
                  <a:pt x="16" y="249"/>
                </a:cubicBezTo>
                <a:cubicBezTo>
                  <a:pt x="16" y="239"/>
                  <a:pt x="25" y="229"/>
                  <a:pt x="30" y="221"/>
                </a:cubicBezTo>
                <a:cubicBezTo>
                  <a:pt x="31" y="219"/>
                  <a:pt x="33" y="217"/>
                  <a:pt x="34" y="215"/>
                </a:cubicBezTo>
                <a:cubicBezTo>
                  <a:pt x="34" y="215"/>
                  <a:pt x="34" y="215"/>
                  <a:pt x="34" y="215"/>
                </a:cubicBezTo>
                <a:cubicBezTo>
                  <a:pt x="35" y="215"/>
                  <a:pt x="35" y="214"/>
                  <a:pt x="35" y="214"/>
                </a:cubicBezTo>
                <a:cubicBezTo>
                  <a:pt x="45" y="201"/>
                  <a:pt x="57" y="188"/>
                  <a:pt x="63" y="173"/>
                </a:cubicBezTo>
                <a:cubicBezTo>
                  <a:pt x="71" y="152"/>
                  <a:pt x="75" y="128"/>
                  <a:pt x="78" y="106"/>
                </a:cubicBezTo>
                <a:cubicBezTo>
                  <a:pt x="79" y="89"/>
                  <a:pt x="80" y="69"/>
                  <a:pt x="72" y="53"/>
                </a:cubicBezTo>
                <a:cubicBezTo>
                  <a:pt x="75" y="54"/>
                  <a:pt x="79" y="55"/>
                  <a:pt x="82" y="55"/>
                </a:cubicBezTo>
                <a:cubicBezTo>
                  <a:pt x="83" y="78"/>
                  <a:pt x="84" y="100"/>
                  <a:pt x="83" y="123"/>
                </a:cubicBezTo>
                <a:cubicBezTo>
                  <a:pt x="83" y="138"/>
                  <a:pt x="83" y="155"/>
                  <a:pt x="81" y="171"/>
                </a:cubicBezTo>
                <a:cubicBezTo>
                  <a:pt x="83" y="158"/>
                  <a:pt x="84" y="144"/>
                  <a:pt x="84" y="131"/>
                </a:cubicBezTo>
                <a:cubicBezTo>
                  <a:pt x="86" y="106"/>
                  <a:pt x="87" y="80"/>
                  <a:pt x="84" y="55"/>
                </a:cubicBezTo>
                <a:cubicBezTo>
                  <a:pt x="89" y="55"/>
                  <a:pt x="95" y="56"/>
                  <a:pt x="101" y="55"/>
                </a:cubicBezTo>
                <a:cubicBezTo>
                  <a:pt x="101" y="75"/>
                  <a:pt x="103" y="94"/>
                  <a:pt x="103" y="114"/>
                </a:cubicBezTo>
                <a:cubicBezTo>
                  <a:pt x="104" y="134"/>
                  <a:pt x="105" y="157"/>
                  <a:pt x="99" y="177"/>
                </a:cubicBezTo>
                <a:cubicBezTo>
                  <a:pt x="110" y="138"/>
                  <a:pt x="102" y="96"/>
                  <a:pt x="102" y="55"/>
                </a:cubicBezTo>
                <a:cubicBezTo>
                  <a:pt x="108" y="55"/>
                  <a:pt x="113" y="55"/>
                  <a:pt x="119" y="54"/>
                </a:cubicBezTo>
                <a:cubicBezTo>
                  <a:pt x="119" y="75"/>
                  <a:pt x="121" y="95"/>
                  <a:pt x="122" y="115"/>
                </a:cubicBezTo>
                <a:cubicBezTo>
                  <a:pt x="123" y="142"/>
                  <a:pt x="119" y="168"/>
                  <a:pt x="119" y="194"/>
                </a:cubicBezTo>
                <a:cubicBezTo>
                  <a:pt x="119" y="194"/>
                  <a:pt x="119" y="194"/>
                  <a:pt x="119" y="194"/>
                </a:cubicBezTo>
                <a:cubicBezTo>
                  <a:pt x="120" y="168"/>
                  <a:pt x="124" y="142"/>
                  <a:pt x="123" y="115"/>
                </a:cubicBezTo>
                <a:cubicBezTo>
                  <a:pt x="123" y="95"/>
                  <a:pt x="121" y="75"/>
                  <a:pt x="120" y="54"/>
                </a:cubicBezTo>
                <a:cubicBezTo>
                  <a:pt x="125" y="54"/>
                  <a:pt x="130" y="53"/>
                  <a:pt x="135" y="53"/>
                </a:cubicBezTo>
                <a:cubicBezTo>
                  <a:pt x="137" y="53"/>
                  <a:pt x="139" y="53"/>
                  <a:pt x="141" y="53"/>
                </a:cubicBezTo>
                <a:cubicBezTo>
                  <a:pt x="138" y="71"/>
                  <a:pt x="141" y="91"/>
                  <a:pt x="143" y="109"/>
                </a:cubicBezTo>
                <a:cubicBezTo>
                  <a:pt x="146" y="138"/>
                  <a:pt x="156" y="171"/>
                  <a:pt x="147" y="199"/>
                </a:cubicBezTo>
                <a:cubicBezTo>
                  <a:pt x="147" y="199"/>
                  <a:pt x="148" y="199"/>
                  <a:pt x="148" y="199"/>
                </a:cubicBezTo>
                <a:cubicBezTo>
                  <a:pt x="155" y="173"/>
                  <a:pt x="149" y="147"/>
                  <a:pt x="146" y="120"/>
                </a:cubicBezTo>
                <a:cubicBezTo>
                  <a:pt x="144" y="99"/>
                  <a:pt x="139" y="74"/>
                  <a:pt x="143" y="52"/>
                </a:cubicBezTo>
                <a:cubicBezTo>
                  <a:pt x="149" y="52"/>
                  <a:pt x="154" y="53"/>
                  <a:pt x="159" y="53"/>
                </a:cubicBezTo>
                <a:cubicBezTo>
                  <a:pt x="159" y="73"/>
                  <a:pt x="165" y="92"/>
                  <a:pt x="170" y="112"/>
                </a:cubicBezTo>
                <a:cubicBezTo>
                  <a:pt x="177" y="140"/>
                  <a:pt x="176" y="171"/>
                  <a:pt x="177" y="199"/>
                </a:cubicBezTo>
                <a:cubicBezTo>
                  <a:pt x="177" y="199"/>
                  <a:pt x="177" y="199"/>
                  <a:pt x="177" y="199"/>
                </a:cubicBezTo>
                <a:cubicBezTo>
                  <a:pt x="177" y="174"/>
                  <a:pt x="178" y="146"/>
                  <a:pt x="173" y="121"/>
                </a:cubicBezTo>
                <a:cubicBezTo>
                  <a:pt x="169" y="98"/>
                  <a:pt x="160" y="77"/>
                  <a:pt x="160" y="53"/>
                </a:cubicBezTo>
                <a:cubicBezTo>
                  <a:pt x="166" y="53"/>
                  <a:pt x="172" y="54"/>
                  <a:pt x="178" y="54"/>
                </a:cubicBezTo>
                <a:cubicBezTo>
                  <a:pt x="180" y="79"/>
                  <a:pt x="187" y="103"/>
                  <a:pt x="192" y="127"/>
                </a:cubicBezTo>
                <a:cubicBezTo>
                  <a:pt x="196" y="154"/>
                  <a:pt x="195" y="183"/>
                  <a:pt x="204" y="208"/>
                </a:cubicBezTo>
                <a:cubicBezTo>
                  <a:pt x="204" y="209"/>
                  <a:pt x="205" y="209"/>
                  <a:pt x="205" y="208"/>
                </a:cubicBezTo>
                <a:cubicBezTo>
                  <a:pt x="196" y="184"/>
                  <a:pt x="198" y="157"/>
                  <a:pt x="194" y="131"/>
                </a:cubicBezTo>
                <a:cubicBezTo>
                  <a:pt x="191" y="105"/>
                  <a:pt x="184" y="80"/>
                  <a:pt x="181" y="54"/>
                </a:cubicBezTo>
                <a:cubicBezTo>
                  <a:pt x="184" y="55"/>
                  <a:pt x="187" y="55"/>
                  <a:pt x="190" y="55"/>
                </a:cubicBezTo>
                <a:cubicBezTo>
                  <a:pt x="192" y="105"/>
                  <a:pt x="211" y="152"/>
                  <a:pt x="218" y="202"/>
                </a:cubicBezTo>
                <a:cubicBezTo>
                  <a:pt x="218" y="202"/>
                  <a:pt x="219" y="202"/>
                  <a:pt x="219" y="202"/>
                </a:cubicBezTo>
                <a:cubicBezTo>
                  <a:pt x="217" y="186"/>
                  <a:pt x="214" y="171"/>
                  <a:pt x="211" y="156"/>
                </a:cubicBezTo>
                <a:cubicBezTo>
                  <a:pt x="211" y="157"/>
                  <a:pt x="211" y="158"/>
                  <a:pt x="212" y="159"/>
                </a:cubicBezTo>
                <a:cubicBezTo>
                  <a:pt x="218" y="175"/>
                  <a:pt x="228" y="189"/>
                  <a:pt x="237" y="204"/>
                </a:cubicBezTo>
                <a:cubicBezTo>
                  <a:pt x="242" y="211"/>
                  <a:pt x="247" y="219"/>
                  <a:pt x="251" y="227"/>
                </a:cubicBezTo>
                <a:cubicBezTo>
                  <a:pt x="254" y="232"/>
                  <a:pt x="255" y="237"/>
                  <a:pt x="257" y="242"/>
                </a:cubicBezTo>
                <a:cubicBezTo>
                  <a:pt x="256" y="254"/>
                  <a:pt x="255" y="264"/>
                  <a:pt x="249" y="276"/>
                </a:cubicBezTo>
                <a:cubicBezTo>
                  <a:pt x="243" y="288"/>
                  <a:pt x="232" y="298"/>
                  <a:pt x="222" y="308"/>
                </a:cubicBezTo>
                <a:cubicBezTo>
                  <a:pt x="221" y="310"/>
                  <a:pt x="220" y="311"/>
                  <a:pt x="218" y="312"/>
                </a:cubicBezTo>
                <a:cubicBezTo>
                  <a:pt x="214" y="316"/>
                  <a:pt x="211" y="319"/>
                  <a:pt x="208" y="321"/>
                </a:cubicBezTo>
                <a:close/>
                <a:moveTo>
                  <a:pt x="64" y="23"/>
                </a:moveTo>
                <a:cubicBezTo>
                  <a:pt x="73" y="18"/>
                  <a:pt x="82" y="17"/>
                  <a:pt x="91" y="15"/>
                </a:cubicBezTo>
                <a:cubicBezTo>
                  <a:pt x="108" y="13"/>
                  <a:pt x="125" y="15"/>
                  <a:pt x="141" y="13"/>
                </a:cubicBezTo>
                <a:cubicBezTo>
                  <a:pt x="144" y="13"/>
                  <a:pt x="147" y="13"/>
                  <a:pt x="150" y="13"/>
                </a:cubicBezTo>
                <a:cubicBezTo>
                  <a:pt x="158" y="13"/>
                  <a:pt x="165" y="14"/>
                  <a:pt x="173" y="15"/>
                </a:cubicBezTo>
                <a:cubicBezTo>
                  <a:pt x="169" y="22"/>
                  <a:pt x="164" y="29"/>
                  <a:pt x="160" y="35"/>
                </a:cubicBezTo>
                <a:cubicBezTo>
                  <a:pt x="151" y="46"/>
                  <a:pt x="157" y="22"/>
                  <a:pt x="159" y="18"/>
                </a:cubicBezTo>
                <a:cubicBezTo>
                  <a:pt x="159" y="17"/>
                  <a:pt x="158" y="15"/>
                  <a:pt x="156" y="16"/>
                </a:cubicBezTo>
                <a:cubicBezTo>
                  <a:pt x="154" y="20"/>
                  <a:pt x="151" y="24"/>
                  <a:pt x="148" y="27"/>
                </a:cubicBezTo>
                <a:cubicBezTo>
                  <a:pt x="140" y="36"/>
                  <a:pt x="143" y="21"/>
                  <a:pt x="143" y="16"/>
                </a:cubicBezTo>
                <a:cubicBezTo>
                  <a:pt x="143" y="14"/>
                  <a:pt x="142" y="13"/>
                  <a:pt x="141" y="15"/>
                </a:cubicBezTo>
                <a:cubicBezTo>
                  <a:pt x="137" y="21"/>
                  <a:pt x="133" y="27"/>
                  <a:pt x="127" y="31"/>
                </a:cubicBezTo>
                <a:cubicBezTo>
                  <a:pt x="120" y="36"/>
                  <a:pt x="123" y="18"/>
                  <a:pt x="123" y="16"/>
                </a:cubicBezTo>
                <a:cubicBezTo>
                  <a:pt x="124" y="14"/>
                  <a:pt x="121" y="13"/>
                  <a:pt x="120" y="15"/>
                </a:cubicBezTo>
                <a:cubicBezTo>
                  <a:pt x="119" y="22"/>
                  <a:pt x="116" y="26"/>
                  <a:pt x="113" y="31"/>
                </a:cubicBezTo>
                <a:cubicBezTo>
                  <a:pt x="112" y="27"/>
                  <a:pt x="110" y="23"/>
                  <a:pt x="109" y="18"/>
                </a:cubicBezTo>
                <a:cubicBezTo>
                  <a:pt x="109" y="17"/>
                  <a:pt x="107" y="17"/>
                  <a:pt x="106" y="18"/>
                </a:cubicBezTo>
                <a:cubicBezTo>
                  <a:pt x="105" y="24"/>
                  <a:pt x="102" y="30"/>
                  <a:pt x="100" y="36"/>
                </a:cubicBezTo>
                <a:cubicBezTo>
                  <a:pt x="98" y="30"/>
                  <a:pt x="95" y="24"/>
                  <a:pt x="92" y="18"/>
                </a:cubicBezTo>
                <a:cubicBezTo>
                  <a:pt x="92" y="17"/>
                  <a:pt x="90" y="17"/>
                  <a:pt x="89" y="18"/>
                </a:cubicBezTo>
                <a:cubicBezTo>
                  <a:pt x="86" y="25"/>
                  <a:pt x="84" y="32"/>
                  <a:pt x="83" y="39"/>
                </a:cubicBezTo>
                <a:cubicBezTo>
                  <a:pt x="80" y="33"/>
                  <a:pt x="78" y="27"/>
                  <a:pt x="75" y="21"/>
                </a:cubicBezTo>
                <a:cubicBezTo>
                  <a:pt x="74" y="19"/>
                  <a:pt x="72" y="20"/>
                  <a:pt x="72" y="22"/>
                </a:cubicBezTo>
                <a:cubicBezTo>
                  <a:pt x="72" y="26"/>
                  <a:pt x="71" y="29"/>
                  <a:pt x="71" y="32"/>
                </a:cubicBezTo>
                <a:cubicBezTo>
                  <a:pt x="68" y="29"/>
                  <a:pt x="66" y="27"/>
                  <a:pt x="63" y="24"/>
                </a:cubicBezTo>
                <a:cubicBezTo>
                  <a:pt x="63" y="24"/>
                  <a:pt x="64" y="23"/>
                  <a:pt x="64" y="23"/>
                </a:cubicBezTo>
                <a:close/>
                <a:moveTo>
                  <a:pt x="196" y="20"/>
                </a:moveTo>
                <a:cubicBezTo>
                  <a:pt x="198" y="20"/>
                  <a:pt x="201" y="21"/>
                  <a:pt x="203" y="22"/>
                </a:cubicBezTo>
                <a:cubicBezTo>
                  <a:pt x="201" y="23"/>
                  <a:pt x="198" y="24"/>
                  <a:pt x="195" y="26"/>
                </a:cubicBezTo>
                <a:cubicBezTo>
                  <a:pt x="196" y="25"/>
                  <a:pt x="196" y="22"/>
                  <a:pt x="196" y="20"/>
                </a:cubicBezTo>
                <a:close/>
                <a:moveTo>
                  <a:pt x="192" y="19"/>
                </a:moveTo>
                <a:cubicBezTo>
                  <a:pt x="189" y="21"/>
                  <a:pt x="186" y="23"/>
                  <a:pt x="183" y="25"/>
                </a:cubicBezTo>
                <a:cubicBezTo>
                  <a:pt x="176" y="29"/>
                  <a:pt x="177" y="23"/>
                  <a:pt x="176" y="16"/>
                </a:cubicBezTo>
                <a:cubicBezTo>
                  <a:pt x="176" y="16"/>
                  <a:pt x="176" y="16"/>
                  <a:pt x="176" y="16"/>
                </a:cubicBezTo>
                <a:cubicBezTo>
                  <a:pt x="178" y="16"/>
                  <a:pt x="181" y="16"/>
                  <a:pt x="183" y="17"/>
                </a:cubicBezTo>
                <a:cubicBezTo>
                  <a:pt x="186" y="17"/>
                  <a:pt x="189" y="18"/>
                  <a:pt x="192" y="19"/>
                </a:cubicBezTo>
                <a:close/>
                <a:moveTo>
                  <a:pt x="199" y="55"/>
                </a:moveTo>
                <a:cubicBezTo>
                  <a:pt x="198" y="70"/>
                  <a:pt x="200" y="86"/>
                  <a:pt x="201" y="100"/>
                </a:cubicBezTo>
                <a:cubicBezTo>
                  <a:pt x="202" y="108"/>
                  <a:pt x="202" y="116"/>
                  <a:pt x="203" y="124"/>
                </a:cubicBezTo>
                <a:cubicBezTo>
                  <a:pt x="198" y="101"/>
                  <a:pt x="194" y="78"/>
                  <a:pt x="192" y="55"/>
                </a:cubicBezTo>
                <a:cubicBezTo>
                  <a:pt x="194" y="55"/>
                  <a:pt x="197" y="55"/>
                  <a:pt x="199" y="55"/>
                </a:cubicBezTo>
                <a:close/>
                <a:moveTo>
                  <a:pt x="135" y="37"/>
                </a:moveTo>
                <a:cubicBezTo>
                  <a:pt x="125" y="37"/>
                  <a:pt x="114" y="37"/>
                  <a:pt x="103" y="38"/>
                </a:cubicBezTo>
                <a:cubicBezTo>
                  <a:pt x="104" y="33"/>
                  <a:pt x="106" y="29"/>
                  <a:pt x="107" y="25"/>
                </a:cubicBezTo>
                <a:cubicBezTo>
                  <a:pt x="109" y="28"/>
                  <a:pt x="110" y="32"/>
                  <a:pt x="111" y="36"/>
                </a:cubicBezTo>
                <a:cubicBezTo>
                  <a:pt x="111" y="37"/>
                  <a:pt x="113" y="37"/>
                  <a:pt x="113" y="36"/>
                </a:cubicBezTo>
                <a:cubicBezTo>
                  <a:pt x="116" y="32"/>
                  <a:pt x="118" y="29"/>
                  <a:pt x="120" y="25"/>
                </a:cubicBezTo>
                <a:cubicBezTo>
                  <a:pt x="120" y="28"/>
                  <a:pt x="120" y="32"/>
                  <a:pt x="120" y="35"/>
                </a:cubicBezTo>
                <a:cubicBezTo>
                  <a:pt x="120" y="36"/>
                  <a:pt x="121" y="37"/>
                  <a:pt x="122" y="37"/>
                </a:cubicBezTo>
                <a:cubicBezTo>
                  <a:pt x="130" y="34"/>
                  <a:pt x="135" y="28"/>
                  <a:pt x="140" y="21"/>
                </a:cubicBezTo>
                <a:cubicBezTo>
                  <a:pt x="140" y="26"/>
                  <a:pt x="140" y="30"/>
                  <a:pt x="140" y="35"/>
                </a:cubicBezTo>
                <a:cubicBezTo>
                  <a:pt x="140" y="37"/>
                  <a:pt x="142" y="37"/>
                  <a:pt x="143" y="36"/>
                </a:cubicBezTo>
                <a:cubicBezTo>
                  <a:pt x="147" y="33"/>
                  <a:pt x="150" y="29"/>
                  <a:pt x="154" y="25"/>
                </a:cubicBezTo>
                <a:cubicBezTo>
                  <a:pt x="153" y="29"/>
                  <a:pt x="152" y="33"/>
                  <a:pt x="153" y="37"/>
                </a:cubicBezTo>
                <a:cubicBezTo>
                  <a:pt x="147" y="37"/>
                  <a:pt x="141" y="37"/>
                  <a:pt x="135" y="37"/>
                </a:cubicBezTo>
                <a:close/>
                <a:moveTo>
                  <a:pt x="91" y="23"/>
                </a:moveTo>
                <a:cubicBezTo>
                  <a:pt x="93" y="28"/>
                  <a:pt x="96" y="33"/>
                  <a:pt x="98" y="38"/>
                </a:cubicBezTo>
                <a:cubicBezTo>
                  <a:pt x="95" y="39"/>
                  <a:pt x="91" y="39"/>
                  <a:pt x="87" y="40"/>
                </a:cubicBezTo>
                <a:cubicBezTo>
                  <a:pt x="88" y="34"/>
                  <a:pt x="89" y="29"/>
                  <a:pt x="91" y="23"/>
                </a:cubicBezTo>
                <a:close/>
                <a:moveTo>
                  <a:pt x="129" y="258"/>
                </a:moveTo>
                <a:cubicBezTo>
                  <a:pt x="131" y="257"/>
                  <a:pt x="132" y="256"/>
                  <a:pt x="134" y="256"/>
                </a:cubicBezTo>
                <a:cubicBezTo>
                  <a:pt x="147" y="262"/>
                  <a:pt x="141" y="282"/>
                  <a:pt x="134" y="295"/>
                </a:cubicBezTo>
                <a:cubicBezTo>
                  <a:pt x="134" y="295"/>
                  <a:pt x="133" y="295"/>
                  <a:pt x="133" y="295"/>
                </a:cubicBezTo>
                <a:cubicBezTo>
                  <a:pt x="133" y="293"/>
                  <a:pt x="132" y="292"/>
                  <a:pt x="132" y="291"/>
                </a:cubicBezTo>
                <a:cubicBezTo>
                  <a:pt x="132" y="291"/>
                  <a:pt x="132" y="291"/>
                  <a:pt x="132" y="291"/>
                </a:cubicBezTo>
                <a:cubicBezTo>
                  <a:pt x="132" y="292"/>
                  <a:pt x="131" y="292"/>
                  <a:pt x="131" y="293"/>
                </a:cubicBezTo>
                <a:cubicBezTo>
                  <a:pt x="128" y="290"/>
                  <a:pt x="125" y="285"/>
                  <a:pt x="124" y="279"/>
                </a:cubicBezTo>
                <a:cubicBezTo>
                  <a:pt x="124" y="277"/>
                  <a:pt x="123" y="275"/>
                  <a:pt x="123" y="272"/>
                </a:cubicBezTo>
                <a:cubicBezTo>
                  <a:pt x="124" y="267"/>
                  <a:pt x="126" y="262"/>
                  <a:pt x="129" y="258"/>
                </a:cubicBezTo>
                <a:close/>
                <a:moveTo>
                  <a:pt x="137" y="304"/>
                </a:moveTo>
                <a:cubicBezTo>
                  <a:pt x="137" y="303"/>
                  <a:pt x="137" y="303"/>
                  <a:pt x="137" y="303"/>
                </a:cubicBezTo>
                <a:cubicBezTo>
                  <a:pt x="137" y="304"/>
                  <a:pt x="137" y="304"/>
                  <a:pt x="137" y="305"/>
                </a:cubicBezTo>
                <a:cubicBezTo>
                  <a:pt x="137" y="304"/>
                  <a:pt x="137" y="304"/>
                  <a:pt x="137" y="304"/>
                </a:cubicBezTo>
                <a:close/>
                <a:moveTo>
                  <a:pt x="268" y="254"/>
                </a:moveTo>
                <a:cubicBezTo>
                  <a:pt x="268" y="254"/>
                  <a:pt x="268" y="254"/>
                  <a:pt x="268" y="254"/>
                </a:cubicBezTo>
                <a:cubicBezTo>
                  <a:pt x="268" y="258"/>
                  <a:pt x="267" y="262"/>
                  <a:pt x="265" y="266"/>
                </a:cubicBezTo>
                <a:cubicBezTo>
                  <a:pt x="266" y="262"/>
                  <a:pt x="267" y="258"/>
                  <a:pt x="268" y="254"/>
                </a:cubicBezTo>
                <a:close/>
                <a:moveTo>
                  <a:pt x="220" y="29"/>
                </a:moveTo>
                <a:cubicBezTo>
                  <a:pt x="216" y="34"/>
                  <a:pt x="212" y="39"/>
                  <a:pt x="207" y="43"/>
                </a:cubicBezTo>
                <a:cubicBezTo>
                  <a:pt x="206" y="42"/>
                  <a:pt x="205" y="42"/>
                  <a:pt x="204" y="42"/>
                </a:cubicBezTo>
                <a:cubicBezTo>
                  <a:pt x="189" y="41"/>
                  <a:pt x="175" y="39"/>
                  <a:pt x="161" y="38"/>
                </a:cubicBezTo>
                <a:cubicBezTo>
                  <a:pt x="165" y="32"/>
                  <a:pt x="170" y="26"/>
                  <a:pt x="174" y="20"/>
                </a:cubicBezTo>
                <a:cubicBezTo>
                  <a:pt x="174" y="23"/>
                  <a:pt x="175" y="27"/>
                  <a:pt x="176" y="31"/>
                </a:cubicBezTo>
                <a:cubicBezTo>
                  <a:pt x="176" y="32"/>
                  <a:pt x="177" y="32"/>
                  <a:pt x="178" y="32"/>
                </a:cubicBezTo>
                <a:cubicBezTo>
                  <a:pt x="182" y="29"/>
                  <a:pt x="186" y="26"/>
                  <a:pt x="190" y="24"/>
                </a:cubicBezTo>
                <a:cubicBezTo>
                  <a:pt x="194" y="21"/>
                  <a:pt x="195" y="17"/>
                  <a:pt x="192" y="28"/>
                </a:cubicBezTo>
                <a:cubicBezTo>
                  <a:pt x="192" y="29"/>
                  <a:pt x="193" y="30"/>
                  <a:pt x="194" y="30"/>
                </a:cubicBezTo>
                <a:cubicBezTo>
                  <a:pt x="196" y="28"/>
                  <a:pt x="204" y="26"/>
                  <a:pt x="207" y="23"/>
                </a:cubicBezTo>
                <a:cubicBezTo>
                  <a:pt x="207" y="23"/>
                  <a:pt x="208" y="23"/>
                  <a:pt x="208" y="23"/>
                </a:cubicBezTo>
                <a:cubicBezTo>
                  <a:pt x="208" y="27"/>
                  <a:pt x="209" y="31"/>
                  <a:pt x="209" y="34"/>
                </a:cubicBezTo>
                <a:cubicBezTo>
                  <a:pt x="209" y="35"/>
                  <a:pt x="211" y="35"/>
                  <a:pt x="211" y="33"/>
                </a:cubicBezTo>
                <a:cubicBezTo>
                  <a:pt x="211" y="30"/>
                  <a:pt x="210" y="27"/>
                  <a:pt x="211" y="24"/>
                </a:cubicBezTo>
                <a:cubicBezTo>
                  <a:pt x="212" y="24"/>
                  <a:pt x="214" y="25"/>
                  <a:pt x="216" y="25"/>
                </a:cubicBezTo>
                <a:cubicBezTo>
                  <a:pt x="219" y="26"/>
                  <a:pt x="221" y="25"/>
                  <a:pt x="222" y="23"/>
                </a:cubicBezTo>
                <a:cubicBezTo>
                  <a:pt x="222" y="25"/>
                  <a:pt x="222" y="27"/>
                  <a:pt x="220" y="29"/>
                </a:cubicBezTo>
                <a:close/>
                <a:moveTo>
                  <a:pt x="55" y="33"/>
                </a:moveTo>
                <a:cubicBezTo>
                  <a:pt x="55" y="33"/>
                  <a:pt x="55" y="32"/>
                  <a:pt x="55" y="32"/>
                </a:cubicBezTo>
                <a:cubicBezTo>
                  <a:pt x="57" y="29"/>
                  <a:pt x="59" y="27"/>
                  <a:pt x="62" y="25"/>
                </a:cubicBezTo>
                <a:cubicBezTo>
                  <a:pt x="65" y="29"/>
                  <a:pt x="68" y="33"/>
                  <a:pt x="71" y="38"/>
                </a:cubicBezTo>
                <a:cubicBezTo>
                  <a:pt x="72" y="39"/>
                  <a:pt x="74" y="38"/>
                  <a:pt x="74" y="37"/>
                </a:cubicBezTo>
                <a:cubicBezTo>
                  <a:pt x="74" y="34"/>
                  <a:pt x="74" y="31"/>
                  <a:pt x="75" y="29"/>
                </a:cubicBezTo>
                <a:cubicBezTo>
                  <a:pt x="76" y="33"/>
                  <a:pt x="78" y="37"/>
                  <a:pt x="80" y="41"/>
                </a:cubicBezTo>
                <a:cubicBezTo>
                  <a:pt x="75" y="42"/>
                  <a:pt x="71" y="43"/>
                  <a:pt x="66" y="44"/>
                </a:cubicBezTo>
                <a:cubicBezTo>
                  <a:pt x="63" y="40"/>
                  <a:pt x="59" y="36"/>
                  <a:pt x="55" y="33"/>
                </a:cubicBezTo>
                <a:close/>
                <a:moveTo>
                  <a:pt x="152" y="439"/>
                </a:moveTo>
                <a:cubicBezTo>
                  <a:pt x="152" y="437"/>
                  <a:pt x="153" y="434"/>
                  <a:pt x="153" y="431"/>
                </a:cubicBezTo>
                <a:cubicBezTo>
                  <a:pt x="153" y="434"/>
                  <a:pt x="152" y="437"/>
                  <a:pt x="152" y="43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59" name="Freeform 2594"/>
          <p:cNvSpPr>
            <a:spLocks/>
          </p:cNvSpPr>
          <p:nvPr/>
        </p:nvSpPr>
        <p:spPr bwMode="auto">
          <a:xfrm>
            <a:off x="347662" y="6234113"/>
            <a:ext cx="14288" cy="50800"/>
          </a:xfrm>
          <a:custGeom>
            <a:avLst/>
            <a:gdLst>
              <a:gd name="T0" fmla="*/ 9 w 9"/>
              <a:gd name="T1" fmla="*/ 0 h 34"/>
              <a:gd name="T2" fmla="*/ 0 w 9"/>
              <a:gd name="T3" fmla="*/ 34 h 34"/>
              <a:gd name="T4" fmla="*/ 9 w 9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34">
                <a:moveTo>
                  <a:pt x="9" y="0"/>
                </a:moveTo>
                <a:cubicBezTo>
                  <a:pt x="7" y="11"/>
                  <a:pt x="4" y="23"/>
                  <a:pt x="0" y="34"/>
                </a:cubicBezTo>
                <a:cubicBezTo>
                  <a:pt x="5" y="24"/>
                  <a:pt x="7" y="12"/>
                  <a:pt x="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0" name="Freeform 2595"/>
          <p:cNvSpPr>
            <a:spLocks/>
          </p:cNvSpPr>
          <p:nvPr/>
        </p:nvSpPr>
        <p:spPr bwMode="auto">
          <a:xfrm>
            <a:off x="346074" y="6284913"/>
            <a:ext cx="1588" cy="6350"/>
          </a:xfrm>
          <a:custGeom>
            <a:avLst/>
            <a:gdLst>
              <a:gd name="T0" fmla="*/ 0 w 1"/>
              <a:gd name="T1" fmla="*/ 3 h 4"/>
              <a:gd name="T2" fmla="*/ 1 w 1"/>
              <a:gd name="T3" fmla="*/ 0 h 4"/>
              <a:gd name="T4" fmla="*/ 0 w 1"/>
              <a:gd name="T5" fmla="*/ 3 h 4"/>
              <a:gd name="T6" fmla="*/ 0 w 1"/>
              <a:gd name="T7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4">
                <a:moveTo>
                  <a:pt x="0" y="3"/>
                </a:moveTo>
                <a:cubicBezTo>
                  <a:pt x="0" y="2"/>
                  <a:pt x="1" y="1"/>
                  <a:pt x="1" y="0"/>
                </a:cubicBezTo>
                <a:cubicBezTo>
                  <a:pt x="1" y="1"/>
                  <a:pt x="0" y="2"/>
                  <a:pt x="0" y="3"/>
                </a:cubicBezTo>
                <a:cubicBezTo>
                  <a:pt x="0" y="3"/>
                  <a:pt x="0" y="4"/>
                  <a:pt x="0" y="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1" name="Freeform 2596"/>
          <p:cNvSpPr>
            <a:spLocks/>
          </p:cNvSpPr>
          <p:nvPr/>
        </p:nvSpPr>
        <p:spPr bwMode="auto">
          <a:xfrm>
            <a:off x="380999" y="6251576"/>
            <a:ext cx="4763" cy="14288"/>
          </a:xfrm>
          <a:custGeom>
            <a:avLst/>
            <a:gdLst>
              <a:gd name="T0" fmla="*/ 1 w 4"/>
              <a:gd name="T1" fmla="*/ 9 h 9"/>
              <a:gd name="T2" fmla="*/ 4 w 4"/>
              <a:gd name="T3" fmla="*/ 0 h 9"/>
              <a:gd name="T4" fmla="*/ 0 w 4"/>
              <a:gd name="T5" fmla="*/ 9 h 9"/>
              <a:gd name="T6" fmla="*/ 1 w 4"/>
              <a:gd name="T7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9">
                <a:moveTo>
                  <a:pt x="1" y="9"/>
                </a:moveTo>
                <a:cubicBezTo>
                  <a:pt x="2" y="6"/>
                  <a:pt x="3" y="3"/>
                  <a:pt x="4" y="0"/>
                </a:cubicBezTo>
                <a:cubicBezTo>
                  <a:pt x="3" y="3"/>
                  <a:pt x="2" y="6"/>
                  <a:pt x="0" y="9"/>
                </a:cubicBezTo>
                <a:cubicBezTo>
                  <a:pt x="0" y="9"/>
                  <a:pt x="0" y="9"/>
                  <a:pt x="1" y="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2" name="Freeform 2597"/>
          <p:cNvSpPr>
            <a:spLocks noEditPoints="1"/>
          </p:cNvSpPr>
          <p:nvPr/>
        </p:nvSpPr>
        <p:spPr bwMode="auto">
          <a:xfrm>
            <a:off x="-12701" y="4897438"/>
            <a:ext cx="549275" cy="936625"/>
          </a:xfrm>
          <a:custGeom>
            <a:avLst/>
            <a:gdLst>
              <a:gd name="T0" fmla="*/ 347 w 358"/>
              <a:gd name="T1" fmla="*/ 141 h 611"/>
              <a:gd name="T2" fmla="*/ 173 w 358"/>
              <a:gd name="T3" fmla="*/ 10 h 611"/>
              <a:gd name="T4" fmla="*/ 43 w 358"/>
              <a:gd name="T5" fmla="*/ 87 h 611"/>
              <a:gd name="T6" fmla="*/ 17 w 358"/>
              <a:gd name="T7" fmla="*/ 149 h 611"/>
              <a:gd name="T8" fmla="*/ 54 w 358"/>
              <a:gd name="T9" fmla="*/ 306 h 611"/>
              <a:gd name="T10" fmla="*/ 156 w 358"/>
              <a:gd name="T11" fmla="*/ 361 h 611"/>
              <a:gd name="T12" fmla="*/ 156 w 358"/>
              <a:gd name="T13" fmla="*/ 362 h 611"/>
              <a:gd name="T14" fmla="*/ 154 w 358"/>
              <a:gd name="T15" fmla="*/ 442 h 611"/>
              <a:gd name="T16" fmla="*/ 128 w 358"/>
              <a:gd name="T17" fmla="*/ 447 h 611"/>
              <a:gd name="T18" fmla="*/ 95 w 358"/>
              <a:gd name="T19" fmla="*/ 449 h 611"/>
              <a:gd name="T20" fmla="*/ 89 w 358"/>
              <a:gd name="T21" fmla="*/ 456 h 611"/>
              <a:gd name="T22" fmla="*/ 90 w 358"/>
              <a:gd name="T23" fmla="*/ 478 h 611"/>
              <a:gd name="T24" fmla="*/ 90 w 358"/>
              <a:gd name="T25" fmla="*/ 481 h 611"/>
              <a:gd name="T26" fmla="*/ 91 w 358"/>
              <a:gd name="T27" fmla="*/ 482 h 611"/>
              <a:gd name="T28" fmla="*/ 95 w 358"/>
              <a:gd name="T29" fmla="*/ 484 h 611"/>
              <a:gd name="T30" fmla="*/ 153 w 358"/>
              <a:gd name="T31" fmla="*/ 496 h 611"/>
              <a:gd name="T32" fmla="*/ 152 w 358"/>
              <a:gd name="T33" fmla="*/ 602 h 611"/>
              <a:gd name="T34" fmla="*/ 161 w 358"/>
              <a:gd name="T35" fmla="*/ 609 h 611"/>
              <a:gd name="T36" fmla="*/ 168 w 358"/>
              <a:gd name="T37" fmla="*/ 610 h 611"/>
              <a:gd name="T38" fmla="*/ 196 w 358"/>
              <a:gd name="T39" fmla="*/ 503 h 611"/>
              <a:gd name="T40" fmla="*/ 196 w 358"/>
              <a:gd name="T41" fmla="*/ 498 h 611"/>
              <a:gd name="T42" fmla="*/ 259 w 358"/>
              <a:gd name="T43" fmla="*/ 482 h 611"/>
              <a:gd name="T44" fmla="*/ 262 w 358"/>
              <a:gd name="T45" fmla="*/ 478 h 611"/>
              <a:gd name="T46" fmla="*/ 267 w 358"/>
              <a:gd name="T47" fmla="*/ 465 h 611"/>
              <a:gd name="T48" fmla="*/ 263 w 358"/>
              <a:gd name="T49" fmla="*/ 452 h 611"/>
              <a:gd name="T50" fmla="*/ 195 w 358"/>
              <a:gd name="T51" fmla="*/ 441 h 611"/>
              <a:gd name="T52" fmla="*/ 194 w 358"/>
              <a:gd name="T53" fmla="*/ 411 h 611"/>
              <a:gd name="T54" fmla="*/ 191 w 358"/>
              <a:gd name="T55" fmla="*/ 361 h 611"/>
              <a:gd name="T56" fmla="*/ 261 w 358"/>
              <a:gd name="T57" fmla="*/ 336 h 611"/>
              <a:gd name="T58" fmla="*/ 347 w 358"/>
              <a:gd name="T59" fmla="*/ 141 h 611"/>
              <a:gd name="T60" fmla="*/ 315 w 358"/>
              <a:gd name="T61" fmla="*/ 227 h 611"/>
              <a:gd name="T62" fmla="*/ 136 w 358"/>
              <a:gd name="T63" fmla="*/ 335 h 611"/>
              <a:gd name="T64" fmla="*/ 160 w 358"/>
              <a:gd name="T65" fmla="*/ 338 h 611"/>
              <a:gd name="T66" fmla="*/ 325 w 358"/>
              <a:gd name="T67" fmla="*/ 168 h 611"/>
              <a:gd name="T68" fmla="*/ 325 w 358"/>
              <a:gd name="T69" fmla="*/ 165 h 611"/>
              <a:gd name="T70" fmla="*/ 315 w 358"/>
              <a:gd name="T71" fmla="*/ 227 h 611"/>
              <a:gd name="T72" fmla="*/ 101 w 358"/>
              <a:gd name="T73" fmla="*/ 474 h 611"/>
              <a:gd name="T74" fmla="*/ 102 w 358"/>
              <a:gd name="T75" fmla="*/ 474 h 611"/>
              <a:gd name="T76" fmla="*/ 101 w 358"/>
              <a:gd name="T77" fmla="*/ 474 h 611"/>
              <a:gd name="T78" fmla="*/ 101 w 358"/>
              <a:gd name="T79" fmla="*/ 474 h 611"/>
              <a:gd name="T80" fmla="*/ 102 w 358"/>
              <a:gd name="T81" fmla="*/ 71 h 611"/>
              <a:gd name="T82" fmla="*/ 301 w 358"/>
              <a:gd name="T83" fmla="*/ 118 h 611"/>
              <a:gd name="T84" fmla="*/ 202 w 358"/>
              <a:gd name="T85" fmla="*/ 314 h 611"/>
              <a:gd name="T86" fmla="*/ 66 w 358"/>
              <a:gd name="T87" fmla="*/ 261 h 611"/>
              <a:gd name="T88" fmla="*/ 48 w 358"/>
              <a:gd name="T89" fmla="*/ 165 h 611"/>
              <a:gd name="T90" fmla="*/ 102 w 358"/>
              <a:gd name="T91" fmla="*/ 71 h 611"/>
              <a:gd name="T92" fmla="*/ 49 w 358"/>
              <a:gd name="T93" fmla="*/ 112 h 611"/>
              <a:gd name="T94" fmla="*/ 49 w 358"/>
              <a:gd name="T95" fmla="*/ 112 h 611"/>
              <a:gd name="T96" fmla="*/ 46 w 358"/>
              <a:gd name="T97" fmla="*/ 117 h 611"/>
              <a:gd name="T98" fmla="*/ 47 w 358"/>
              <a:gd name="T99" fmla="*/ 114 h 611"/>
              <a:gd name="T100" fmla="*/ 49 w 358"/>
              <a:gd name="T101" fmla="*/ 112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58" h="611">
                <a:moveTo>
                  <a:pt x="347" y="141"/>
                </a:moveTo>
                <a:cubicBezTo>
                  <a:pt x="335" y="55"/>
                  <a:pt x="260" y="0"/>
                  <a:pt x="173" y="10"/>
                </a:cubicBezTo>
                <a:cubicBezTo>
                  <a:pt x="121" y="16"/>
                  <a:pt x="74" y="45"/>
                  <a:pt x="43" y="87"/>
                </a:cubicBezTo>
                <a:cubicBezTo>
                  <a:pt x="32" y="103"/>
                  <a:pt x="19" y="126"/>
                  <a:pt x="17" y="149"/>
                </a:cubicBezTo>
                <a:cubicBezTo>
                  <a:pt x="0" y="201"/>
                  <a:pt x="19" y="263"/>
                  <a:pt x="54" y="306"/>
                </a:cubicBezTo>
                <a:cubicBezTo>
                  <a:pt x="81" y="339"/>
                  <a:pt x="118" y="357"/>
                  <a:pt x="156" y="361"/>
                </a:cubicBezTo>
                <a:cubicBezTo>
                  <a:pt x="156" y="362"/>
                  <a:pt x="156" y="362"/>
                  <a:pt x="156" y="362"/>
                </a:cubicBezTo>
                <a:cubicBezTo>
                  <a:pt x="155" y="389"/>
                  <a:pt x="154" y="415"/>
                  <a:pt x="154" y="442"/>
                </a:cubicBezTo>
                <a:cubicBezTo>
                  <a:pt x="145" y="443"/>
                  <a:pt x="136" y="444"/>
                  <a:pt x="128" y="447"/>
                </a:cubicBezTo>
                <a:cubicBezTo>
                  <a:pt x="117" y="447"/>
                  <a:pt x="106" y="448"/>
                  <a:pt x="95" y="449"/>
                </a:cubicBezTo>
                <a:cubicBezTo>
                  <a:pt x="92" y="449"/>
                  <a:pt x="89" y="452"/>
                  <a:pt x="89" y="456"/>
                </a:cubicBezTo>
                <a:cubicBezTo>
                  <a:pt x="89" y="463"/>
                  <a:pt x="90" y="470"/>
                  <a:pt x="90" y="478"/>
                </a:cubicBezTo>
                <a:cubicBezTo>
                  <a:pt x="88" y="478"/>
                  <a:pt x="88" y="481"/>
                  <a:pt x="90" y="481"/>
                </a:cubicBezTo>
                <a:cubicBezTo>
                  <a:pt x="90" y="482"/>
                  <a:pt x="91" y="482"/>
                  <a:pt x="91" y="482"/>
                </a:cubicBezTo>
                <a:cubicBezTo>
                  <a:pt x="92" y="484"/>
                  <a:pt x="94" y="484"/>
                  <a:pt x="95" y="484"/>
                </a:cubicBezTo>
                <a:cubicBezTo>
                  <a:pt x="113" y="492"/>
                  <a:pt x="133" y="495"/>
                  <a:pt x="153" y="496"/>
                </a:cubicBezTo>
                <a:cubicBezTo>
                  <a:pt x="152" y="531"/>
                  <a:pt x="150" y="567"/>
                  <a:pt x="152" y="602"/>
                </a:cubicBezTo>
                <a:cubicBezTo>
                  <a:pt x="153" y="607"/>
                  <a:pt x="157" y="610"/>
                  <a:pt x="161" y="609"/>
                </a:cubicBezTo>
                <a:cubicBezTo>
                  <a:pt x="163" y="610"/>
                  <a:pt x="166" y="611"/>
                  <a:pt x="168" y="610"/>
                </a:cubicBezTo>
                <a:cubicBezTo>
                  <a:pt x="202" y="601"/>
                  <a:pt x="196" y="528"/>
                  <a:pt x="196" y="503"/>
                </a:cubicBezTo>
                <a:cubicBezTo>
                  <a:pt x="196" y="501"/>
                  <a:pt x="196" y="500"/>
                  <a:pt x="196" y="498"/>
                </a:cubicBezTo>
                <a:cubicBezTo>
                  <a:pt x="216" y="498"/>
                  <a:pt x="249" y="495"/>
                  <a:pt x="259" y="482"/>
                </a:cubicBezTo>
                <a:cubicBezTo>
                  <a:pt x="260" y="481"/>
                  <a:pt x="261" y="480"/>
                  <a:pt x="262" y="478"/>
                </a:cubicBezTo>
                <a:cubicBezTo>
                  <a:pt x="264" y="474"/>
                  <a:pt x="266" y="470"/>
                  <a:pt x="267" y="465"/>
                </a:cubicBezTo>
                <a:cubicBezTo>
                  <a:pt x="268" y="460"/>
                  <a:pt x="267" y="455"/>
                  <a:pt x="263" y="452"/>
                </a:cubicBezTo>
                <a:cubicBezTo>
                  <a:pt x="250" y="438"/>
                  <a:pt x="217" y="441"/>
                  <a:pt x="195" y="441"/>
                </a:cubicBezTo>
                <a:cubicBezTo>
                  <a:pt x="195" y="431"/>
                  <a:pt x="194" y="421"/>
                  <a:pt x="194" y="411"/>
                </a:cubicBezTo>
                <a:cubicBezTo>
                  <a:pt x="193" y="397"/>
                  <a:pt x="195" y="376"/>
                  <a:pt x="191" y="361"/>
                </a:cubicBezTo>
                <a:cubicBezTo>
                  <a:pt x="215" y="358"/>
                  <a:pt x="239" y="350"/>
                  <a:pt x="261" y="336"/>
                </a:cubicBezTo>
                <a:cubicBezTo>
                  <a:pt x="323" y="295"/>
                  <a:pt x="358" y="214"/>
                  <a:pt x="347" y="141"/>
                </a:cubicBezTo>
                <a:close/>
                <a:moveTo>
                  <a:pt x="315" y="227"/>
                </a:moveTo>
                <a:cubicBezTo>
                  <a:pt x="289" y="301"/>
                  <a:pt x="213" y="359"/>
                  <a:pt x="136" y="335"/>
                </a:cubicBezTo>
                <a:cubicBezTo>
                  <a:pt x="143" y="337"/>
                  <a:pt x="152" y="338"/>
                  <a:pt x="160" y="338"/>
                </a:cubicBezTo>
                <a:cubicBezTo>
                  <a:pt x="252" y="341"/>
                  <a:pt x="322" y="253"/>
                  <a:pt x="325" y="168"/>
                </a:cubicBezTo>
                <a:cubicBezTo>
                  <a:pt x="325" y="167"/>
                  <a:pt x="325" y="166"/>
                  <a:pt x="325" y="165"/>
                </a:cubicBezTo>
                <a:cubicBezTo>
                  <a:pt x="325" y="186"/>
                  <a:pt x="322" y="207"/>
                  <a:pt x="315" y="227"/>
                </a:cubicBezTo>
                <a:close/>
                <a:moveTo>
                  <a:pt x="101" y="474"/>
                </a:moveTo>
                <a:cubicBezTo>
                  <a:pt x="101" y="474"/>
                  <a:pt x="102" y="474"/>
                  <a:pt x="102" y="474"/>
                </a:cubicBezTo>
                <a:cubicBezTo>
                  <a:pt x="102" y="474"/>
                  <a:pt x="101" y="474"/>
                  <a:pt x="101" y="474"/>
                </a:cubicBezTo>
                <a:cubicBezTo>
                  <a:pt x="101" y="474"/>
                  <a:pt x="101" y="474"/>
                  <a:pt x="101" y="474"/>
                </a:cubicBezTo>
                <a:close/>
                <a:moveTo>
                  <a:pt x="102" y="71"/>
                </a:moveTo>
                <a:cubicBezTo>
                  <a:pt x="166" y="15"/>
                  <a:pt x="273" y="36"/>
                  <a:pt x="301" y="118"/>
                </a:cubicBezTo>
                <a:cubicBezTo>
                  <a:pt x="328" y="198"/>
                  <a:pt x="278" y="286"/>
                  <a:pt x="202" y="314"/>
                </a:cubicBezTo>
                <a:cubicBezTo>
                  <a:pt x="147" y="335"/>
                  <a:pt x="93" y="311"/>
                  <a:pt x="66" y="261"/>
                </a:cubicBezTo>
                <a:cubicBezTo>
                  <a:pt x="50" y="232"/>
                  <a:pt x="47" y="198"/>
                  <a:pt x="48" y="165"/>
                </a:cubicBezTo>
                <a:cubicBezTo>
                  <a:pt x="54" y="129"/>
                  <a:pt x="74" y="95"/>
                  <a:pt x="102" y="71"/>
                </a:cubicBezTo>
                <a:close/>
                <a:moveTo>
                  <a:pt x="49" y="112"/>
                </a:moveTo>
                <a:cubicBezTo>
                  <a:pt x="49" y="112"/>
                  <a:pt x="49" y="112"/>
                  <a:pt x="49" y="112"/>
                </a:cubicBezTo>
                <a:cubicBezTo>
                  <a:pt x="48" y="114"/>
                  <a:pt x="47" y="116"/>
                  <a:pt x="46" y="117"/>
                </a:cubicBezTo>
                <a:cubicBezTo>
                  <a:pt x="47" y="116"/>
                  <a:pt x="47" y="115"/>
                  <a:pt x="47" y="114"/>
                </a:cubicBezTo>
                <a:cubicBezTo>
                  <a:pt x="48" y="113"/>
                  <a:pt x="48" y="112"/>
                  <a:pt x="49" y="1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3" name="Freeform 2598"/>
          <p:cNvSpPr>
            <a:spLocks noEditPoints="1"/>
          </p:cNvSpPr>
          <p:nvPr/>
        </p:nvSpPr>
        <p:spPr bwMode="auto">
          <a:xfrm>
            <a:off x="614362" y="5126038"/>
            <a:ext cx="939800" cy="835025"/>
          </a:xfrm>
          <a:custGeom>
            <a:avLst/>
            <a:gdLst>
              <a:gd name="T0" fmla="*/ 598 w 613"/>
              <a:gd name="T1" fmla="*/ 3 h 545"/>
              <a:gd name="T2" fmla="*/ 571 w 613"/>
              <a:gd name="T3" fmla="*/ 11 h 545"/>
              <a:gd name="T4" fmla="*/ 564 w 613"/>
              <a:gd name="T5" fmla="*/ 13 h 545"/>
              <a:gd name="T6" fmla="*/ 563 w 613"/>
              <a:gd name="T7" fmla="*/ 14 h 545"/>
              <a:gd name="T8" fmla="*/ 500 w 613"/>
              <a:gd name="T9" fmla="*/ 34 h 545"/>
              <a:gd name="T10" fmla="*/ 402 w 613"/>
              <a:gd name="T11" fmla="*/ 62 h 545"/>
              <a:gd name="T12" fmla="*/ 399 w 613"/>
              <a:gd name="T13" fmla="*/ 65 h 545"/>
              <a:gd name="T14" fmla="*/ 416 w 613"/>
              <a:gd name="T15" fmla="*/ 112 h 545"/>
              <a:gd name="T16" fmla="*/ 323 w 613"/>
              <a:gd name="T17" fmla="*/ 178 h 545"/>
              <a:gd name="T18" fmla="*/ 200 w 613"/>
              <a:gd name="T19" fmla="*/ 116 h 545"/>
              <a:gd name="T20" fmla="*/ 12 w 613"/>
              <a:gd name="T21" fmla="*/ 256 h 545"/>
              <a:gd name="T22" fmla="*/ 88 w 613"/>
              <a:gd name="T23" fmla="*/ 484 h 545"/>
              <a:gd name="T24" fmla="*/ 182 w 613"/>
              <a:gd name="T25" fmla="*/ 539 h 545"/>
              <a:gd name="T26" fmla="*/ 216 w 613"/>
              <a:gd name="T27" fmla="*/ 541 h 545"/>
              <a:gd name="T28" fmla="*/ 394 w 613"/>
              <a:gd name="T29" fmla="*/ 322 h 545"/>
              <a:gd name="T30" fmla="*/ 351 w 613"/>
              <a:gd name="T31" fmla="*/ 212 h 545"/>
              <a:gd name="T32" fmla="*/ 388 w 613"/>
              <a:gd name="T33" fmla="*/ 186 h 545"/>
              <a:gd name="T34" fmla="*/ 433 w 613"/>
              <a:gd name="T35" fmla="*/ 155 h 545"/>
              <a:gd name="T36" fmla="*/ 447 w 613"/>
              <a:gd name="T37" fmla="*/ 145 h 545"/>
              <a:gd name="T38" fmla="*/ 470 w 613"/>
              <a:gd name="T39" fmla="*/ 175 h 545"/>
              <a:gd name="T40" fmla="*/ 473 w 613"/>
              <a:gd name="T41" fmla="*/ 179 h 545"/>
              <a:gd name="T42" fmla="*/ 484 w 613"/>
              <a:gd name="T43" fmla="*/ 184 h 545"/>
              <a:gd name="T44" fmla="*/ 485 w 613"/>
              <a:gd name="T45" fmla="*/ 183 h 545"/>
              <a:gd name="T46" fmla="*/ 516 w 613"/>
              <a:gd name="T47" fmla="*/ 169 h 545"/>
              <a:gd name="T48" fmla="*/ 530 w 613"/>
              <a:gd name="T49" fmla="*/ 144 h 545"/>
              <a:gd name="T50" fmla="*/ 556 w 613"/>
              <a:gd name="T51" fmla="*/ 111 h 545"/>
              <a:gd name="T52" fmla="*/ 611 w 613"/>
              <a:gd name="T53" fmla="*/ 16 h 545"/>
              <a:gd name="T54" fmla="*/ 598 w 613"/>
              <a:gd name="T55" fmla="*/ 3 h 545"/>
              <a:gd name="T56" fmla="*/ 454 w 613"/>
              <a:gd name="T57" fmla="*/ 85 h 545"/>
              <a:gd name="T58" fmla="*/ 456 w 613"/>
              <a:gd name="T59" fmla="*/ 84 h 545"/>
              <a:gd name="T60" fmla="*/ 455 w 613"/>
              <a:gd name="T61" fmla="*/ 86 h 545"/>
              <a:gd name="T62" fmla="*/ 454 w 613"/>
              <a:gd name="T63" fmla="*/ 85 h 545"/>
              <a:gd name="T64" fmla="*/ 104 w 613"/>
              <a:gd name="T65" fmla="*/ 429 h 545"/>
              <a:gd name="T66" fmla="*/ 79 w 613"/>
              <a:gd name="T67" fmla="*/ 404 h 545"/>
              <a:gd name="T68" fmla="*/ 54 w 613"/>
              <a:gd name="T69" fmla="*/ 335 h 545"/>
              <a:gd name="T70" fmla="*/ 159 w 613"/>
              <a:gd name="T71" fmla="*/ 192 h 545"/>
              <a:gd name="T72" fmla="*/ 338 w 613"/>
              <a:gd name="T73" fmla="*/ 355 h 545"/>
              <a:gd name="T74" fmla="*/ 336 w 613"/>
              <a:gd name="T75" fmla="*/ 375 h 545"/>
              <a:gd name="T76" fmla="*/ 251 w 613"/>
              <a:gd name="T77" fmla="*/ 462 h 545"/>
              <a:gd name="T78" fmla="*/ 219 w 613"/>
              <a:gd name="T79" fmla="*/ 470 h 545"/>
              <a:gd name="T80" fmla="*/ 104 w 613"/>
              <a:gd name="T81" fmla="*/ 429 h 545"/>
              <a:gd name="T82" fmla="*/ 218 w 613"/>
              <a:gd name="T83" fmla="*/ 161 h 545"/>
              <a:gd name="T84" fmla="*/ 265 w 613"/>
              <a:gd name="T85" fmla="*/ 183 h 545"/>
              <a:gd name="T86" fmla="*/ 102 w 613"/>
              <a:gd name="T87" fmla="*/ 192 h 545"/>
              <a:gd name="T88" fmla="*/ 53 w 613"/>
              <a:gd name="T89" fmla="*/ 249 h 545"/>
              <a:gd name="T90" fmla="*/ 83 w 613"/>
              <a:gd name="T91" fmla="*/ 194 h 545"/>
              <a:gd name="T92" fmla="*/ 218 w 613"/>
              <a:gd name="T93" fmla="*/ 161 h 545"/>
              <a:gd name="T94" fmla="*/ 221 w 613"/>
              <a:gd name="T95" fmla="*/ 501 h 545"/>
              <a:gd name="T96" fmla="*/ 288 w 613"/>
              <a:gd name="T97" fmla="*/ 480 h 545"/>
              <a:gd name="T98" fmla="*/ 288 w 613"/>
              <a:gd name="T99" fmla="*/ 480 h 545"/>
              <a:gd name="T100" fmla="*/ 268 w 613"/>
              <a:gd name="T101" fmla="*/ 492 h 545"/>
              <a:gd name="T102" fmla="*/ 221 w 613"/>
              <a:gd name="T103" fmla="*/ 501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13" h="545">
                <a:moveTo>
                  <a:pt x="598" y="3"/>
                </a:moveTo>
                <a:cubicBezTo>
                  <a:pt x="589" y="5"/>
                  <a:pt x="580" y="8"/>
                  <a:pt x="571" y="11"/>
                </a:cubicBezTo>
                <a:cubicBezTo>
                  <a:pt x="569" y="11"/>
                  <a:pt x="566" y="12"/>
                  <a:pt x="564" y="13"/>
                </a:cubicBezTo>
                <a:cubicBezTo>
                  <a:pt x="564" y="14"/>
                  <a:pt x="563" y="14"/>
                  <a:pt x="563" y="14"/>
                </a:cubicBezTo>
                <a:cubicBezTo>
                  <a:pt x="542" y="21"/>
                  <a:pt x="521" y="28"/>
                  <a:pt x="500" y="34"/>
                </a:cubicBezTo>
                <a:cubicBezTo>
                  <a:pt x="467" y="44"/>
                  <a:pt x="433" y="50"/>
                  <a:pt x="402" y="62"/>
                </a:cubicBezTo>
                <a:cubicBezTo>
                  <a:pt x="400" y="62"/>
                  <a:pt x="399" y="64"/>
                  <a:pt x="399" y="65"/>
                </a:cubicBezTo>
                <a:cubicBezTo>
                  <a:pt x="397" y="83"/>
                  <a:pt x="404" y="98"/>
                  <a:pt x="416" y="112"/>
                </a:cubicBezTo>
                <a:cubicBezTo>
                  <a:pt x="385" y="133"/>
                  <a:pt x="356" y="159"/>
                  <a:pt x="323" y="178"/>
                </a:cubicBezTo>
                <a:cubicBezTo>
                  <a:pt x="290" y="144"/>
                  <a:pt x="248" y="121"/>
                  <a:pt x="200" y="116"/>
                </a:cubicBezTo>
                <a:cubicBezTo>
                  <a:pt x="109" y="107"/>
                  <a:pt x="26" y="164"/>
                  <a:pt x="12" y="256"/>
                </a:cubicBezTo>
                <a:cubicBezTo>
                  <a:pt x="0" y="338"/>
                  <a:pt x="33" y="424"/>
                  <a:pt x="88" y="484"/>
                </a:cubicBezTo>
                <a:cubicBezTo>
                  <a:pt x="113" y="511"/>
                  <a:pt x="146" y="533"/>
                  <a:pt x="182" y="539"/>
                </a:cubicBezTo>
                <a:cubicBezTo>
                  <a:pt x="193" y="541"/>
                  <a:pt x="204" y="542"/>
                  <a:pt x="216" y="541"/>
                </a:cubicBezTo>
                <a:cubicBezTo>
                  <a:pt x="328" y="545"/>
                  <a:pt x="407" y="425"/>
                  <a:pt x="394" y="322"/>
                </a:cubicBezTo>
                <a:cubicBezTo>
                  <a:pt x="389" y="283"/>
                  <a:pt x="374" y="245"/>
                  <a:pt x="351" y="212"/>
                </a:cubicBezTo>
                <a:cubicBezTo>
                  <a:pt x="364" y="204"/>
                  <a:pt x="376" y="196"/>
                  <a:pt x="388" y="186"/>
                </a:cubicBezTo>
                <a:cubicBezTo>
                  <a:pt x="404" y="176"/>
                  <a:pt x="418" y="166"/>
                  <a:pt x="433" y="155"/>
                </a:cubicBezTo>
                <a:cubicBezTo>
                  <a:pt x="438" y="151"/>
                  <a:pt x="442" y="148"/>
                  <a:pt x="447" y="145"/>
                </a:cubicBezTo>
                <a:cubicBezTo>
                  <a:pt x="456" y="154"/>
                  <a:pt x="465" y="164"/>
                  <a:pt x="470" y="175"/>
                </a:cubicBezTo>
                <a:cubicBezTo>
                  <a:pt x="470" y="177"/>
                  <a:pt x="472" y="178"/>
                  <a:pt x="473" y="179"/>
                </a:cubicBezTo>
                <a:cubicBezTo>
                  <a:pt x="473" y="184"/>
                  <a:pt x="480" y="190"/>
                  <a:pt x="484" y="184"/>
                </a:cubicBezTo>
                <a:cubicBezTo>
                  <a:pt x="485" y="184"/>
                  <a:pt x="485" y="184"/>
                  <a:pt x="485" y="183"/>
                </a:cubicBezTo>
                <a:cubicBezTo>
                  <a:pt x="494" y="191"/>
                  <a:pt x="510" y="176"/>
                  <a:pt x="516" y="169"/>
                </a:cubicBezTo>
                <a:cubicBezTo>
                  <a:pt x="521" y="161"/>
                  <a:pt x="526" y="153"/>
                  <a:pt x="530" y="144"/>
                </a:cubicBezTo>
                <a:cubicBezTo>
                  <a:pt x="541" y="133"/>
                  <a:pt x="550" y="119"/>
                  <a:pt x="556" y="111"/>
                </a:cubicBezTo>
                <a:cubicBezTo>
                  <a:pt x="578" y="82"/>
                  <a:pt x="601" y="50"/>
                  <a:pt x="611" y="16"/>
                </a:cubicBezTo>
                <a:cubicBezTo>
                  <a:pt x="613" y="8"/>
                  <a:pt x="605" y="0"/>
                  <a:pt x="598" y="3"/>
                </a:cubicBezTo>
                <a:close/>
                <a:moveTo>
                  <a:pt x="454" y="85"/>
                </a:moveTo>
                <a:cubicBezTo>
                  <a:pt x="455" y="85"/>
                  <a:pt x="456" y="84"/>
                  <a:pt x="456" y="84"/>
                </a:cubicBezTo>
                <a:cubicBezTo>
                  <a:pt x="456" y="85"/>
                  <a:pt x="455" y="85"/>
                  <a:pt x="455" y="86"/>
                </a:cubicBezTo>
                <a:cubicBezTo>
                  <a:pt x="455" y="85"/>
                  <a:pt x="454" y="85"/>
                  <a:pt x="454" y="85"/>
                </a:cubicBezTo>
                <a:close/>
                <a:moveTo>
                  <a:pt x="104" y="429"/>
                </a:moveTo>
                <a:cubicBezTo>
                  <a:pt x="95" y="421"/>
                  <a:pt x="87" y="413"/>
                  <a:pt x="79" y="404"/>
                </a:cubicBezTo>
                <a:cubicBezTo>
                  <a:pt x="68" y="383"/>
                  <a:pt x="59" y="360"/>
                  <a:pt x="54" y="335"/>
                </a:cubicBezTo>
                <a:cubicBezTo>
                  <a:pt x="57" y="273"/>
                  <a:pt x="100" y="209"/>
                  <a:pt x="159" y="192"/>
                </a:cubicBezTo>
                <a:cubicBezTo>
                  <a:pt x="260" y="163"/>
                  <a:pt x="340" y="263"/>
                  <a:pt x="338" y="355"/>
                </a:cubicBezTo>
                <a:cubicBezTo>
                  <a:pt x="338" y="362"/>
                  <a:pt x="337" y="369"/>
                  <a:pt x="336" y="375"/>
                </a:cubicBezTo>
                <a:cubicBezTo>
                  <a:pt x="318" y="414"/>
                  <a:pt x="289" y="446"/>
                  <a:pt x="251" y="462"/>
                </a:cubicBezTo>
                <a:cubicBezTo>
                  <a:pt x="241" y="466"/>
                  <a:pt x="230" y="468"/>
                  <a:pt x="219" y="470"/>
                </a:cubicBezTo>
                <a:cubicBezTo>
                  <a:pt x="178" y="472"/>
                  <a:pt x="136" y="456"/>
                  <a:pt x="104" y="429"/>
                </a:cubicBezTo>
                <a:close/>
                <a:moveTo>
                  <a:pt x="218" y="161"/>
                </a:moveTo>
                <a:cubicBezTo>
                  <a:pt x="235" y="165"/>
                  <a:pt x="251" y="173"/>
                  <a:pt x="265" y="183"/>
                </a:cubicBezTo>
                <a:cubicBezTo>
                  <a:pt x="214" y="156"/>
                  <a:pt x="151" y="156"/>
                  <a:pt x="102" y="192"/>
                </a:cubicBezTo>
                <a:cubicBezTo>
                  <a:pt x="81" y="207"/>
                  <a:pt x="65" y="227"/>
                  <a:pt x="53" y="249"/>
                </a:cubicBezTo>
                <a:cubicBezTo>
                  <a:pt x="58" y="228"/>
                  <a:pt x="68" y="210"/>
                  <a:pt x="83" y="194"/>
                </a:cubicBezTo>
                <a:cubicBezTo>
                  <a:pt x="117" y="158"/>
                  <a:pt x="173" y="149"/>
                  <a:pt x="218" y="161"/>
                </a:cubicBezTo>
                <a:close/>
                <a:moveTo>
                  <a:pt x="221" y="501"/>
                </a:moveTo>
                <a:cubicBezTo>
                  <a:pt x="244" y="499"/>
                  <a:pt x="267" y="491"/>
                  <a:pt x="288" y="480"/>
                </a:cubicBezTo>
                <a:cubicBezTo>
                  <a:pt x="288" y="480"/>
                  <a:pt x="288" y="480"/>
                  <a:pt x="288" y="480"/>
                </a:cubicBezTo>
                <a:cubicBezTo>
                  <a:pt x="281" y="484"/>
                  <a:pt x="275" y="488"/>
                  <a:pt x="268" y="492"/>
                </a:cubicBezTo>
                <a:cubicBezTo>
                  <a:pt x="254" y="497"/>
                  <a:pt x="238" y="500"/>
                  <a:pt x="221" y="50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4" name="Freeform 2599"/>
          <p:cNvSpPr>
            <a:spLocks noEditPoints="1"/>
          </p:cNvSpPr>
          <p:nvPr/>
        </p:nvSpPr>
        <p:spPr bwMode="auto">
          <a:xfrm>
            <a:off x="1936748" y="3589638"/>
            <a:ext cx="1049338" cy="889000"/>
          </a:xfrm>
          <a:custGeom>
            <a:avLst/>
            <a:gdLst>
              <a:gd name="T0" fmla="*/ 595 w 684"/>
              <a:gd name="T1" fmla="*/ 105 h 580"/>
              <a:gd name="T2" fmla="*/ 631 w 684"/>
              <a:gd name="T3" fmla="*/ 69 h 580"/>
              <a:gd name="T4" fmla="*/ 582 w 684"/>
              <a:gd name="T5" fmla="*/ 90 h 580"/>
              <a:gd name="T6" fmla="*/ 615 w 684"/>
              <a:gd name="T7" fmla="*/ 14 h 580"/>
              <a:gd name="T8" fmla="*/ 550 w 684"/>
              <a:gd name="T9" fmla="*/ 112 h 580"/>
              <a:gd name="T10" fmla="*/ 574 w 684"/>
              <a:gd name="T11" fmla="*/ 29 h 580"/>
              <a:gd name="T12" fmla="*/ 518 w 684"/>
              <a:gd name="T13" fmla="*/ 135 h 580"/>
              <a:gd name="T14" fmla="*/ 530 w 684"/>
              <a:gd name="T15" fmla="*/ 62 h 580"/>
              <a:gd name="T16" fmla="*/ 487 w 684"/>
              <a:gd name="T17" fmla="*/ 153 h 580"/>
              <a:gd name="T18" fmla="*/ 149 w 684"/>
              <a:gd name="T19" fmla="*/ 58 h 580"/>
              <a:gd name="T20" fmla="*/ 126 w 684"/>
              <a:gd name="T21" fmla="*/ 526 h 580"/>
              <a:gd name="T22" fmla="*/ 484 w 684"/>
              <a:gd name="T23" fmla="*/ 376 h 580"/>
              <a:gd name="T24" fmla="*/ 505 w 684"/>
              <a:gd name="T25" fmla="*/ 175 h 580"/>
              <a:gd name="T26" fmla="*/ 602 w 684"/>
              <a:gd name="T27" fmla="*/ 187 h 580"/>
              <a:gd name="T28" fmla="*/ 517 w 684"/>
              <a:gd name="T29" fmla="*/ 161 h 580"/>
              <a:gd name="T30" fmla="*/ 641 w 684"/>
              <a:gd name="T31" fmla="*/ 163 h 580"/>
              <a:gd name="T32" fmla="*/ 556 w 684"/>
              <a:gd name="T33" fmla="*/ 131 h 580"/>
              <a:gd name="T34" fmla="*/ 681 w 684"/>
              <a:gd name="T35" fmla="*/ 124 h 580"/>
              <a:gd name="T36" fmla="*/ 424 w 684"/>
              <a:gd name="T37" fmla="*/ 457 h 580"/>
              <a:gd name="T38" fmla="*/ 105 w 684"/>
              <a:gd name="T39" fmla="*/ 479 h 580"/>
              <a:gd name="T40" fmla="*/ 37 w 684"/>
              <a:gd name="T41" fmla="*/ 296 h 580"/>
              <a:gd name="T42" fmla="*/ 165 w 684"/>
              <a:gd name="T43" fmla="*/ 88 h 580"/>
              <a:gd name="T44" fmla="*/ 440 w 684"/>
              <a:gd name="T45" fmla="*/ 159 h 580"/>
              <a:gd name="T46" fmla="*/ 383 w 684"/>
              <a:gd name="T47" fmla="*/ 236 h 580"/>
              <a:gd name="T48" fmla="*/ 136 w 684"/>
              <a:gd name="T49" fmla="*/ 358 h 580"/>
              <a:gd name="T50" fmla="*/ 142 w 684"/>
              <a:gd name="T51" fmla="*/ 368 h 580"/>
              <a:gd name="T52" fmla="*/ 389 w 684"/>
              <a:gd name="T53" fmla="*/ 257 h 580"/>
              <a:gd name="T54" fmla="*/ 477 w 684"/>
              <a:gd name="T55" fmla="*/ 355 h 580"/>
              <a:gd name="T56" fmla="*/ 266 w 684"/>
              <a:gd name="T57" fmla="*/ 295 h 580"/>
              <a:gd name="T58" fmla="*/ 255 w 684"/>
              <a:gd name="T59" fmla="*/ 308 h 580"/>
              <a:gd name="T60" fmla="*/ 273 w 684"/>
              <a:gd name="T61" fmla="*/ 286 h 580"/>
              <a:gd name="T62" fmla="*/ 256 w 684"/>
              <a:gd name="T63" fmla="*/ 314 h 580"/>
              <a:gd name="T64" fmla="*/ 256 w 684"/>
              <a:gd name="T65" fmla="*/ 315 h 580"/>
              <a:gd name="T66" fmla="*/ 235 w 684"/>
              <a:gd name="T67" fmla="*/ 313 h 580"/>
              <a:gd name="T68" fmla="*/ 257 w 684"/>
              <a:gd name="T69" fmla="*/ 289 h 580"/>
              <a:gd name="T70" fmla="*/ 260 w 684"/>
              <a:gd name="T71" fmla="*/ 320 h 580"/>
              <a:gd name="T72" fmla="*/ 272 w 684"/>
              <a:gd name="T73" fmla="*/ 313 h 580"/>
              <a:gd name="T74" fmla="*/ 288 w 684"/>
              <a:gd name="T75" fmla="*/ 322 h 580"/>
              <a:gd name="T76" fmla="*/ 349 w 684"/>
              <a:gd name="T77" fmla="*/ 221 h 580"/>
              <a:gd name="T78" fmla="*/ 279 w 684"/>
              <a:gd name="T79" fmla="*/ 277 h 580"/>
              <a:gd name="T80" fmla="*/ 295 w 684"/>
              <a:gd name="T81" fmla="*/ 330 h 580"/>
              <a:gd name="T82" fmla="*/ 371 w 684"/>
              <a:gd name="T83" fmla="*/ 314 h 580"/>
              <a:gd name="T84" fmla="*/ 145 w 684"/>
              <a:gd name="T85" fmla="*/ 351 h 580"/>
              <a:gd name="T86" fmla="*/ 262 w 684"/>
              <a:gd name="T87" fmla="*/ 191 h 580"/>
              <a:gd name="T88" fmla="*/ 349 w 684"/>
              <a:gd name="T89" fmla="*/ 221 h 580"/>
              <a:gd name="T90" fmla="*/ 375 w 684"/>
              <a:gd name="T91" fmla="*/ 266 h 580"/>
              <a:gd name="T92" fmla="*/ 366 w 684"/>
              <a:gd name="T93" fmla="*/ 233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84" h="580">
                <a:moveTo>
                  <a:pt x="681" y="117"/>
                </a:moveTo>
                <a:cubicBezTo>
                  <a:pt x="668" y="107"/>
                  <a:pt x="648" y="110"/>
                  <a:pt x="632" y="109"/>
                </a:cubicBezTo>
                <a:cubicBezTo>
                  <a:pt x="620" y="108"/>
                  <a:pt x="607" y="107"/>
                  <a:pt x="595" y="105"/>
                </a:cubicBezTo>
                <a:cubicBezTo>
                  <a:pt x="602" y="100"/>
                  <a:pt x="609" y="96"/>
                  <a:pt x="616" y="91"/>
                </a:cubicBezTo>
                <a:cubicBezTo>
                  <a:pt x="623" y="87"/>
                  <a:pt x="628" y="80"/>
                  <a:pt x="634" y="75"/>
                </a:cubicBezTo>
                <a:cubicBezTo>
                  <a:pt x="637" y="73"/>
                  <a:pt x="634" y="69"/>
                  <a:pt x="631" y="69"/>
                </a:cubicBezTo>
                <a:cubicBezTo>
                  <a:pt x="625" y="71"/>
                  <a:pt x="617" y="71"/>
                  <a:pt x="611" y="74"/>
                </a:cubicBezTo>
                <a:cubicBezTo>
                  <a:pt x="603" y="78"/>
                  <a:pt x="595" y="82"/>
                  <a:pt x="587" y="87"/>
                </a:cubicBezTo>
                <a:cubicBezTo>
                  <a:pt x="585" y="88"/>
                  <a:pt x="584" y="89"/>
                  <a:pt x="582" y="90"/>
                </a:cubicBezTo>
                <a:cubicBezTo>
                  <a:pt x="588" y="81"/>
                  <a:pt x="594" y="71"/>
                  <a:pt x="600" y="62"/>
                </a:cubicBezTo>
                <a:cubicBezTo>
                  <a:pt x="607" y="49"/>
                  <a:pt x="621" y="32"/>
                  <a:pt x="619" y="16"/>
                </a:cubicBezTo>
                <a:cubicBezTo>
                  <a:pt x="619" y="15"/>
                  <a:pt x="616" y="14"/>
                  <a:pt x="615" y="14"/>
                </a:cubicBezTo>
                <a:cubicBezTo>
                  <a:pt x="600" y="20"/>
                  <a:pt x="593" y="41"/>
                  <a:pt x="586" y="54"/>
                </a:cubicBezTo>
                <a:cubicBezTo>
                  <a:pt x="578" y="69"/>
                  <a:pt x="571" y="85"/>
                  <a:pt x="565" y="102"/>
                </a:cubicBezTo>
                <a:cubicBezTo>
                  <a:pt x="560" y="105"/>
                  <a:pt x="555" y="108"/>
                  <a:pt x="550" y="112"/>
                </a:cubicBezTo>
                <a:cubicBezTo>
                  <a:pt x="553" y="104"/>
                  <a:pt x="556" y="97"/>
                  <a:pt x="558" y="90"/>
                </a:cubicBezTo>
                <a:cubicBezTo>
                  <a:pt x="565" y="71"/>
                  <a:pt x="578" y="53"/>
                  <a:pt x="580" y="34"/>
                </a:cubicBezTo>
                <a:cubicBezTo>
                  <a:pt x="581" y="31"/>
                  <a:pt x="578" y="27"/>
                  <a:pt x="574" y="29"/>
                </a:cubicBezTo>
                <a:cubicBezTo>
                  <a:pt x="558" y="39"/>
                  <a:pt x="552" y="59"/>
                  <a:pt x="546" y="76"/>
                </a:cubicBezTo>
                <a:cubicBezTo>
                  <a:pt x="540" y="92"/>
                  <a:pt x="536" y="107"/>
                  <a:pt x="534" y="123"/>
                </a:cubicBezTo>
                <a:cubicBezTo>
                  <a:pt x="529" y="127"/>
                  <a:pt x="523" y="131"/>
                  <a:pt x="518" y="135"/>
                </a:cubicBezTo>
                <a:cubicBezTo>
                  <a:pt x="522" y="126"/>
                  <a:pt x="525" y="117"/>
                  <a:pt x="528" y="108"/>
                </a:cubicBezTo>
                <a:cubicBezTo>
                  <a:pt x="533" y="94"/>
                  <a:pt x="533" y="80"/>
                  <a:pt x="536" y="66"/>
                </a:cubicBezTo>
                <a:cubicBezTo>
                  <a:pt x="537" y="62"/>
                  <a:pt x="533" y="60"/>
                  <a:pt x="530" y="62"/>
                </a:cubicBezTo>
                <a:cubicBezTo>
                  <a:pt x="523" y="68"/>
                  <a:pt x="513" y="75"/>
                  <a:pt x="508" y="84"/>
                </a:cubicBezTo>
                <a:cubicBezTo>
                  <a:pt x="502" y="95"/>
                  <a:pt x="498" y="107"/>
                  <a:pt x="495" y="118"/>
                </a:cubicBezTo>
                <a:cubicBezTo>
                  <a:pt x="492" y="130"/>
                  <a:pt x="490" y="141"/>
                  <a:pt x="487" y="153"/>
                </a:cubicBezTo>
                <a:cubicBezTo>
                  <a:pt x="487" y="155"/>
                  <a:pt x="487" y="157"/>
                  <a:pt x="487" y="159"/>
                </a:cubicBezTo>
                <a:cubicBezTo>
                  <a:pt x="481" y="163"/>
                  <a:pt x="475" y="168"/>
                  <a:pt x="469" y="172"/>
                </a:cubicBezTo>
                <a:cubicBezTo>
                  <a:pt x="408" y="67"/>
                  <a:pt x="262" y="0"/>
                  <a:pt x="149" y="58"/>
                </a:cubicBezTo>
                <a:cubicBezTo>
                  <a:pt x="44" y="111"/>
                  <a:pt x="0" y="247"/>
                  <a:pt x="18" y="358"/>
                </a:cubicBezTo>
                <a:cubicBezTo>
                  <a:pt x="27" y="412"/>
                  <a:pt x="59" y="464"/>
                  <a:pt x="99" y="503"/>
                </a:cubicBezTo>
                <a:cubicBezTo>
                  <a:pt x="107" y="511"/>
                  <a:pt x="116" y="519"/>
                  <a:pt x="126" y="526"/>
                </a:cubicBezTo>
                <a:cubicBezTo>
                  <a:pt x="167" y="556"/>
                  <a:pt x="226" y="580"/>
                  <a:pt x="274" y="562"/>
                </a:cubicBezTo>
                <a:cubicBezTo>
                  <a:pt x="306" y="559"/>
                  <a:pt x="338" y="550"/>
                  <a:pt x="365" y="534"/>
                </a:cubicBezTo>
                <a:cubicBezTo>
                  <a:pt x="421" y="500"/>
                  <a:pt x="461" y="435"/>
                  <a:pt x="484" y="376"/>
                </a:cubicBezTo>
                <a:cubicBezTo>
                  <a:pt x="507" y="315"/>
                  <a:pt x="506" y="249"/>
                  <a:pt x="478" y="190"/>
                </a:cubicBezTo>
                <a:cubicBezTo>
                  <a:pt x="486" y="184"/>
                  <a:pt x="494" y="178"/>
                  <a:pt x="501" y="172"/>
                </a:cubicBezTo>
                <a:cubicBezTo>
                  <a:pt x="502" y="173"/>
                  <a:pt x="504" y="174"/>
                  <a:pt x="505" y="175"/>
                </a:cubicBezTo>
                <a:cubicBezTo>
                  <a:pt x="508" y="176"/>
                  <a:pt x="509" y="175"/>
                  <a:pt x="512" y="178"/>
                </a:cubicBezTo>
                <a:cubicBezTo>
                  <a:pt x="517" y="181"/>
                  <a:pt x="522" y="184"/>
                  <a:pt x="527" y="186"/>
                </a:cubicBezTo>
                <a:cubicBezTo>
                  <a:pt x="548" y="196"/>
                  <a:pt x="582" y="201"/>
                  <a:pt x="602" y="187"/>
                </a:cubicBezTo>
                <a:cubicBezTo>
                  <a:pt x="605" y="185"/>
                  <a:pt x="604" y="181"/>
                  <a:pt x="601" y="179"/>
                </a:cubicBezTo>
                <a:cubicBezTo>
                  <a:pt x="581" y="171"/>
                  <a:pt x="559" y="175"/>
                  <a:pt x="538" y="170"/>
                </a:cubicBezTo>
                <a:cubicBezTo>
                  <a:pt x="530" y="169"/>
                  <a:pt x="524" y="163"/>
                  <a:pt x="517" y="161"/>
                </a:cubicBezTo>
                <a:cubicBezTo>
                  <a:pt x="525" y="154"/>
                  <a:pt x="534" y="148"/>
                  <a:pt x="542" y="142"/>
                </a:cubicBezTo>
                <a:cubicBezTo>
                  <a:pt x="559" y="144"/>
                  <a:pt x="575" y="148"/>
                  <a:pt x="591" y="153"/>
                </a:cubicBezTo>
                <a:cubicBezTo>
                  <a:pt x="608" y="159"/>
                  <a:pt x="623" y="166"/>
                  <a:pt x="641" y="163"/>
                </a:cubicBezTo>
                <a:cubicBezTo>
                  <a:pt x="644" y="163"/>
                  <a:pt x="644" y="158"/>
                  <a:pt x="641" y="156"/>
                </a:cubicBezTo>
                <a:cubicBezTo>
                  <a:pt x="627" y="146"/>
                  <a:pt x="608" y="143"/>
                  <a:pt x="590" y="138"/>
                </a:cubicBezTo>
                <a:cubicBezTo>
                  <a:pt x="579" y="135"/>
                  <a:pt x="568" y="132"/>
                  <a:pt x="556" y="131"/>
                </a:cubicBezTo>
                <a:cubicBezTo>
                  <a:pt x="565" y="125"/>
                  <a:pt x="574" y="119"/>
                  <a:pt x="583" y="113"/>
                </a:cubicBezTo>
                <a:cubicBezTo>
                  <a:pt x="596" y="120"/>
                  <a:pt x="611" y="123"/>
                  <a:pt x="625" y="125"/>
                </a:cubicBezTo>
                <a:cubicBezTo>
                  <a:pt x="642" y="128"/>
                  <a:pt x="666" y="134"/>
                  <a:pt x="681" y="124"/>
                </a:cubicBezTo>
                <a:cubicBezTo>
                  <a:pt x="684" y="122"/>
                  <a:pt x="684" y="118"/>
                  <a:pt x="681" y="117"/>
                </a:cubicBezTo>
                <a:close/>
                <a:moveTo>
                  <a:pt x="477" y="355"/>
                </a:moveTo>
                <a:cubicBezTo>
                  <a:pt x="466" y="391"/>
                  <a:pt x="446" y="426"/>
                  <a:pt x="424" y="457"/>
                </a:cubicBezTo>
                <a:cubicBezTo>
                  <a:pt x="404" y="484"/>
                  <a:pt x="380" y="508"/>
                  <a:pt x="351" y="525"/>
                </a:cubicBezTo>
                <a:cubicBezTo>
                  <a:pt x="305" y="551"/>
                  <a:pt x="245" y="555"/>
                  <a:pt x="193" y="541"/>
                </a:cubicBezTo>
                <a:cubicBezTo>
                  <a:pt x="159" y="529"/>
                  <a:pt x="129" y="505"/>
                  <a:pt x="105" y="479"/>
                </a:cubicBezTo>
                <a:cubicBezTo>
                  <a:pt x="83" y="456"/>
                  <a:pt x="64" y="428"/>
                  <a:pt x="52" y="398"/>
                </a:cubicBezTo>
                <a:cubicBezTo>
                  <a:pt x="46" y="380"/>
                  <a:pt x="41" y="361"/>
                  <a:pt x="38" y="343"/>
                </a:cubicBezTo>
                <a:cubicBezTo>
                  <a:pt x="36" y="327"/>
                  <a:pt x="36" y="312"/>
                  <a:pt x="37" y="296"/>
                </a:cubicBezTo>
                <a:cubicBezTo>
                  <a:pt x="40" y="242"/>
                  <a:pt x="60" y="186"/>
                  <a:pt x="92" y="143"/>
                </a:cubicBezTo>
                <a:cubicBezTo>
                  <a:pt x="113" y="121"/>
                  <a:pt x="138" y="103"/>
                  <a:pt x="165" y="89"/>
                </a:cubicBezTo>
                <a:cubicBezTo>
                  <a:pt x="165" y="88"/>
                  <a:pt x="165" y="88"/>
                  <a:pt x="165" y="88"/>
                </a:cubicBezTo>
                <a:cubicBezTo>
                  <a:pt x="155" y="91"/>
                  <a:pt x="145" y="94"/>
                  <a:pt x="135" y="98"/>
                </a:cubicBezTo>
                <a:cubicBezTo>
                  <a:pt x="169" y="72"/>
                  <a:pt x="211" y="58"/>
                  <a:pt x="260" y="63"/>
                </a:cubicBezTo>
                <a:cubicBezTo>
                  <a:pt x="326" y="69"/>
                  <a:pt x="397" y="108"/>
                  <a:pt x="440" y="159"/>
                </a:cubicBezTo>
                <a:cubicBezTo>
                  <a:pt x="446" y="166"/>
                  <a:pt x="451" y="174"/>
                  <a:pt x="456" y="182"/>
                </a:cubicBezTo>
                <a:cubicBezTo>
                  <a:pt x="453" y="185"/>
                  <a:pt x="450" y="187"/>
                  <a:pt x="446" y="190"/>
                </a:cubicBezTo>
                <a:cubicBezTo>
                  <a:pt x="425" y="205"/>
                  <a:pt x="404" y="221"/>
                  <a:pt x="383" y="236"/>
                </a:cubicBezTo>
                <a:cubicBezTo>
                  <a:pt x="361" y="180"/>
                  <a:pt x="292" y="164"/>
                  <a:pt x="234" y="181"/>
                </a:cubicBezTo>
                <a:cubicBezTo>
                  <a:pt x="198" y="191"/>
                  <a:pt x="165" y="213"/>
                  <a:pt x="144" y="243"/>
                </a:cubicBezTo>
                <a:cubicBezTo>
                  <a:pt x="120" y="279"/>
                  <a:pt x="119" y="320"/>
                  <a:pt x="136" y="358"/>
                </a:cubicBezTo>
                <a:cubicBezTo>
                  <a:pt x="136" y="360"/>
                  <a:pt x="137" y="361"/>
                  <a:pt x="138" y="363"/>
                </a:cubicBezTo>
                <a:cubicBezTo>
                  <a:pt x="139" y="364"/>
                  <a:pt x="140" y="365"/>
                  <a:pt x="141" y="365"/>
                </a:cubicBezTo>
                <a:cubicBezTo>
                  <a:pt x="141" y="366"/>
                  <a:pt x="141" y="367"/>
                  <a:pt x="142" y="368"/>
                </a:cubicBezTo>
                <a:cubicBezTo>
                  <a:pt x="157" y="403"/>
                  <a:pt x="191" y="428"/>
                  <a:pt x="228" y="437"/>
                </a:cubicBezTo>
                <a:cubicBezTo>
                  <a:pt x="325" y="459"/>
                  <a:pt x="394" y="357"/>
                  <a:pt x="390" y="269"/>
                </a:cubicBezTo>
                <a:cubicBezTo>
                  <a:pt x="390" y="265"/>
                  <a:pt x="389" y="261"/>
                  <a:pt x="389" y="257"/>
                </a:cubicBezTo>
                <a:cubicBezTo>
                  <a:pt x="411" y="242"/>
                  <a:pt x="432" y="226"/>
                  <a:pt x="452" y="210"/>
                </a:cubicBezTo>
                <a:cubicBezTo>
                  <a:pt x="457" y="207"/>
                  <a:pt x="462" y="203"/>
                  <a:pt x="466" y="200"/>
                </a:cubicBezTo>
                <a:cubicBezTo>
                  <a:pt x="489" y="248"/>
                  <a:pt x="493" y="303"/>
                  <a:pt x="477" y="355"/>
                </a:cubicBezTo>
                <a:close/>
                <a:moveTo>
                  <a:pt x="267" y="293"/>
                </a:moveTo>
                <a:cubicBezTo>
                  <a:pt x="267" y="293"/>
                  <a:pt x="267" y="294"/>
                  <a:pt x="266" y="294"/>
                </a:cubicBezTo>
                <a:cubicBezTo>
                  <a:pt x="266" y="294"/>
                  <a:pt x="266" y="295"/>
                  <a:pt x="266" y="295"/>
                </a:cubicBezTo>
                <a:cubicBezTo>
                  <a:pt x="264" y="297"/>
                  <a:pt x="262" y="300"/>
                  <a:pt x="261" y="303"/>
                </a:cubicBezTo>
                <a:cubicBezTo>
                  <a:pt x="260" y="304"/>
                  <a:pt x="259" y="304"/>
                  <a:pt x="258" y="305"/>
                </a:cubicBezTo>
                <a:cubicBezTo>
                  <a:pt x="257" y="305"/>
                  <a:pt x="256" y="307"/>
                  <a:pt x="255" y="308"/>
                </a:cubicBezTo>
                <a:cubicBezTo>
                  <a:pt x="255" y="301"/>
                  <a:pt x="257" y="294"/>
                  <a:pt x="259" y="289"/>
                </a:cubicBezTo>
                <a:cubicBezTo>
                  <a:pt x="263" y="287"/>
                  <a:pt x="268" y="286"/>
                  <a:pt x="272" y="286"/>
                </a:cubicBezTo>
                <a:cubicBezTo>
                  <a:pt x="272" y="286"/>
                  <a:pt x="273" y="286"/>
                  <a:pt x="273" y="286"/>
                </a:cubicBezTo>
                <a:cubicBezTo>
                  <a:pt x="271" y="289"/>
                  <a:pt x="269" y="291"/>
                  <a:pt x="267" y="293"/>
                </a:cubicBezTo>
                <a:close/>
                <a:moveTo>
                  <a:pt x="256" y="315"/>
                </a:moveTo>
                <a:cubicBezTo>
                  <a:pt x="256" y="315"/>
                  <a:pt x="256" y="314"/>
                  <a:pt x="256" y="314"/>
                </a:cubicBezTo>
                <a:cubicBezTo>
                  <a:pt x="257" y="314"/>
                  <a:pt x="257" y="315"/>
                  <a:pt x="258" y="315"/>
                </a:cubicBezTo>
                <a:cubicBezTo>
                  <a:pt x="258" y="316"/>
                  <a:pt x="258" y="316"/>
                  <a:pt x="257" y="317"/>
                </a:cubicBezTo>
                <a:cubicBezTo>
                  <a:pt x="257" y="316"/>
                  <a:pt x="257" y="316"/>
                  <a:pt x="256" y="315"/>
                </a:cubicBezTo>
                <a:close/>
                <a:moveTo>
                  <a:pt x="275" y="335"/>
                </a:moveTo>
                <a:cubicBezTo>
                  <a:pt x="266" y="339"/>
                  <a:pt x="255" y="338"/>
                  <a:pt x="245" y="334"/>
                </a:cubicBezTo>
                <a:cubicBezTo>
                  <a:pt x="235" y="328"/>
                  <a:pt x="232" y="320"/>
                  <a:pt x="235" y="313"/>
                </a:cubicBezTo>
                <a:cubicBezTo>
                  <a:pt x="236" y="313"/>
                  <a:pt x="237" y="313"/>
                  <a:pt x="238" y="312"/>
                </a:cubicBezTo>
                <a:cubicBezTo>
                  <a:pt x="243" y="307"/>
                  <a:pt x="245" y="299"/>
                  <a:pt x="250" y="294"/>
                </a:cubicBezTo>
                <a:cubicBezTo>
                  <a:pt x="252" y="292"/>
                  <a:pt x="255" y="290"/>
                  <a:pt x="257" y="289"/>
                </a:cubicBezTo>
                <a:cubicBezTo>
                  <a:pt x="248" y="307"/>
                  <a:pt x="252" y="329"/>
                  <a:pt x="275" y="335"/>
                </a:cubicBezTo>
                <a:close/>
                <a:moveTo>
                  <a:pt x="276" y="333"/>
                </a:moveTo>
                <a:cubicBezTo>
                  <a:pt x="270" y="329"/>
                  <a:pt x="264" y="326"/>
                  <a:pt x="260" y="320"/>
                </a:cubicBezTo>
                <a:cubicBezTo>
                  <a:pt x="260" y="320"/>
                  <a:pt x="261" y="320"/>
                  <a:pt x="262" y="320"/>
                </a:cubicBezTo>
                <a:cubicBezTo>
                  <a:pt x="263" y="318"/>
                  <a:pt x="265" y="316"/>
                  <a:pt x="267" y="314"/>
                </a:cubicBezTo>
                <a:cubicBezTo>
                  <a:pt x="268" y="314"/>
                  <a:pt x="270" y="313"/>
                  <a:pt x="272" y="313"/>
                </a:cubicBezTo>
                <a:cubicBezTo>
                  <a:pt x="274" y="314"/>
                  <a:pt x="275" y="314"/>
                  <a:pt x="277" y="314"/>
                </a:cubicBezTo>
                <a:cubicBezTo>
                  <a:pt x="282" y="313"/>
                  <a:pt x="286" y="313"/>
                  <a:pt x="291" y="312"/>
                </a:cubicBezTo>
                <a:cubicBezTo>
                  <a:pt x="291" y="316"/>
                  <a:pt x="289" y="319"/>
                  <a:pt x="288" y="322"/>
                </a:cubicBezTo>
                <a:cubicBezTo>
                  <a:pt x="285" y="327"/>
                  <a:pt x="281" y="331"/>
                  <a:pt x="277" y="333"/>
                </a:cubicBezTo>
                <a:cubicBezTo>
                  <a:pt x="277" y="333"/>
                  <a:pt x="277" y="333"/>
                  <a:pt x="276" y="333"/>
                </a:cubicBezTo>
                <a:close/>
                <a:moveTo>
                  <a:pt x="349" y="221"/>
                </a:moveTo>
                <a:cubicBezTo>
                  <a:pt x="326" y="233"/>
                  <a:pt x="306" y="251"/>
                  <a:pt x="288" y="270"/>
                </a:cubicBezTo>
                <a:cubicBezTo>
                  <a:pt x="286" y="272"/>
                  <a:pt x="284" y="275"/>
                  <a:pt x="281" y="277"/>
                </a:cubicBezTo>
                <a:cubicBezTo>
                  <a:pt x="280" y="277"/>
                  <a:pt x="280" y="277"/>
                  <a:pt x="279" y="277"/>
                </a:cubicBezTo>
                <a:cubicBezTo>
                  <a:pt x="263" y="273"/>
                  <a:pt x="236" y="283"/>
                  <a:pt x="232" y="301"/>
                </a:cubicBezTo>
                <a:cubicBezTo>
                  <a:pt x="223" y="313"/>
                  <a:pt x="222" y="329"/>
                  <a:pt x="237" y="340"/>
                </a:cubicBezTo>
                <a:cubicBezTo>
                  <a:pt x="256" y="354"/>
                  <a:pt x="282" y="347"/>
                  <a:pt x="295" y="330"/>
                </a:cubicBezTo>
                <a:cubicBezTo>
                  <a:pt x="299" y="324"/>
                  <a:pt x="302" y="318"/>
                  <a:pt x="302" y="312"/>
                </a:cubicBezTo>
                <a:cubicBezTo>
                  <a:pt x="324" y="310"/>
                  <a:pt x="347" y="309"/>
                  <a:pt x="367" y="314"/>
                </a:cubicBezTo>
                <a:cubicBezTo>
                  <a:pt x="369" y="314"/>
                  <a:pt x="370" y="314"/>
                  <a:pt x="371" y="314"/>
                </a:cubicBezTo>
                <a:cubicBezTo>
                  <a:pt x="368" y="326"/>
                  <a:pt x="365" y="337"/>
                  <a:pt x="361" y="347"/>
                </a:cubicBezTo>
                <a:cubicBezTo>
                  <a:pt x="335" y="411"/>
                  <a:pt x="268" y="447"/>
                  <a:pt x="203" y="417"/>
                </a:cubicBezTo>
                <a:cubicBezTo>
                  <a:pt x="176" y="404"/>
                  <a:pt x="155" y="380"/>
                  <a:pt x="145" y="351"/>
                </a:cubicBezTo>
                <a:cubicBezTo>
                  <a:pt x="141" y="341"/>
                  <a:pt x="140" y="330"/>
                  <a:pt x="139" y="319"/>
                </a:cubicBezTo>
                <a:cubicBezTo>
                  <a:pt x="139" y="292"/>
                  <a:pt x="147" y="265"/>
                  <a:pt x="165" y="243"/>
                </a:cubicBezTo>
                <a:cubicBezTo>
                  <a:pt x="188" y="214"/>
                  <a:pt x="225" y="196"/>
                  <a:pt x="262" y="191"/>
                </a:cubicBezTo>
                <a:cubicBezTo>
                  <a:pt x="295" y="187"/>
                  <a:pt x="332" y="193"/>
                  <a:pt x="356" y="219"/>
                </a:cubicBezTo>
                <a:cubicBezTo>
                  <a:pt x="356" y="219"/>
                  <a:pt x="357" y="220"/>
                  <a:pt x="357" y="220"/>
                </a:cubicBezTo>
                <a:cubicBezTo>
                  <a:pt x="354" y="220"/>
                  <a:pt x="351" y="220"/>
                  <a:pt x="349" y="221"/>
                </a:cubicBezTo>
                <a:close/>
                <a:moveTo>
                  <a:pt x="376" y="287"/>
                </a:moveTo>
                <a:cubicBezTo>
                  <a:pt x="372" y="282"/>
                  <a:pt x="370" y="276"/>
                  <a:pt x="368" y="270"/>
                </a:cubicBezTo>
                <a:cubicBezTo>
                  <a:pt x="371" y="269"/>
                  <a:pt x="373" y="267"/>
                  <a:pt x="375" y="266"/>
                </a:cubicBezTo>
                <a:cubicBezTo>
                  <a:pt x="376" y="273"/>
                  <a:pt x="376" y="280"/>
                  <a:pt x="376" y="287"/>
                </a:cubicBezTo>
                <a:close/>
                <a:moveTo>
                  <a:pt x="365" y="248"/>
                </a:moveTo>
                <a:cubicBezTo>
                  <a:pt x="365" y="243"/>
                  <a:pt x="365" y="238"/>
                  <a:pt x="366" y="233"/>
                </a:cubicBezTo>
                <a:cubicBezTo>
                  <a:pt x="368" y="236"/>
                  <a:pt x="369" y="240"/>
                  <a:pt x="371" y="244"/>
                </a:cubicBezTo>
                <a:cubicBezTo>
                  <a:pt x="369" y="245"/>
                  <a:pt x="367" y="246"/>
                  <a:pt x="365" y="2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" name="Freeform 2600"/>
          <p:cNvSpPr>
            <a:spLocks noEditPoints="1"/>
          </p:cNvSpPr>
          <p:nvPr/>
        </p:nvSpPr>
        <p:spPr bwMode="auto">
          <a:xfrm>
            <a:off x="415924" y="3922713"/>
            <a:ext cx="347663" cy="1030288"/>
          </a:xfrm>
          <a:custGeom>
            <a:avLst/>
            <a:gdLst>
              <a:gd name="T0" fmla="*/ 226 w 227"/>
              <a:gd name="T1" fmla="*/ 97 h 673"/>
              <a:gd name="T2" fmla="*/ 160 w 227"/>
              <a:gd name="T3" fmla="*/ 138 h 673"/>
              <a:gd name="T4" fmla="*/ 121 w 227"/>
              <a:gd name="T5" fmla="*/ 154 h 673"/>
              <a:gd name="T6" fmla="*/ 216 w 227"/>
              <a:gd name="T7" fmla="*/ 55 h 673"/>
              <a:gd name="T8" fmla="*/ 151 w 227"/>
              <a:gd name="T9" fmla="*/ 100 h 673"/>
              <a:gd name="T10" fmla="*/ 118 w 227"/>
              <a:gd name="T11" fmla="*/ 113 h 673"/>
              <a:gd name="T12" fmla="*/ 187 w 227"/>
              <a:gd name="T13" fmla="*/ 2 h 673"/>
              <a:gd name="T14" fmla="*/ 123 w 227"/>
              <a:gd name="T15" fmla="*/ 16 h 673"/>
              <a:gd name="T16" fmla="*/ 97 w 227"/>
              <a:gd name="T17" fmla="*/ 91 h 673"/>
              <a:gd name="T18" fmla="*/ 13 w 227"/>
              <a:gd name="T19" fmla="*/ 43 h 673"/>
              <a:gd name="T20" fmla="*/ 97 w 227"/>
              <a:gd name="T21" fmla="*/ 100 h 673"/>
              <a:gd name="T22" fmla="*/ 47 w 227"/>
              <a:gd name="T23" fmla="*/ 116 h 673"/>
              <a:gd name="T24" fmla="*/ 3 w 227"/>
              <a:gd name="T25" fmla="*/ 97 h 673"/>
              <a:gd name="T26" fmla="*/ 99 w 227"/>
              <a:gd name="T27" fmla="*/ 166 h 673"/>
              <a:gd name="T28" fmla="*/ 7 w 227"/>
              <a:gd name="T29" fmla="*/ 115 h 673"/>
              <a:gd name="T30" fmla="*/ 47 w 227"/>
              <a:gd name="T31" fmla="*/ 158 h 673"/>
              <a:gd name="T32" fmla="*/ 103 w 227"/>
              <a:gd name="T33" fmla="*/ 212 h 673"/>
              <a:gd name="T34" fmla="*/ 8 w 227"/>
              <a:gd name="T35" fmla="*/ 160 h 673"/>
              <a:gd name="T36" fmla="*/ 59 w 227"/>
              <a:gd name="T37" fmla="*/ 208 h 673"/>
              <a:gd name="T38" fmla="*/ 106 w 227"/>
              <a:gd name="T39" fmla="*/ 242 h 673"/>
              <a:gd name="T40" fmla="*/ 108 w 227"/>
              <a:gd name="T41" fmla="*/ 271 h 673"/>
              <a:gd name="T42" fmla="*/ 118 w 227"/>
              <a:gd name="T43" fmla="*/ 495 h 673"/>
              <a:gd name="T44" fmla="*/ 74 w 227"/>
              <a:gd name="T45" fmla="*/ 513 h 673"/>
              <a:gd name="T46" fmla="*/ 153 w 227"/>
              <a:gd name="T47" fmla="*/ 664 h 673"/>
              <a:gd name="T48" fmla="*/ 176 w 227"/>
              <a:gd name="T49" fmla="*/ 497 h 673"/>
              <a:gd name="T50" fmla="*/ 143 w 227"/>
              <a:gd name="T51" fmla="*/ 494 h 673"/>
              <a:gd name="T52" fmla="*/ 132 w 227"/>
              <a:gd name="T53" fmla="*/ 284 h 673"/>
              <a:gd name="T54" fmla="*/ 161 w 227"/>
              <a:gd name="T55" fmla="*/ 209 h 673"/>
              <a:gd name="T56" fmla="*/ 210 w 227"/>
              <a:gd name="T57" fmla="*/ 160 h 673"/>
              <a:gd name="T58" fmla="*/ 128 w 227"/>
              <a:gd name="T59" fmla="*/ 222 h 673"/>
              <a:gd name="T60" fmla="*/ 164 w 227"/>
              <a:gd name="T61" fmla="*/ 151 h 673"/>
              <a:gd name="T62" fmla="*/ 84 w 227"/>
              <a:gd name="T63" fmla="*/ 517 h 673"/>
              <a:gd name="T64" fmla="*/ 83 w 227"/>
              <a:gd name="T65" fmla="*/ 514 h 673"/>
              <a:gd name="T66" fmla="*/ 96 w 227"/>
              <a:gd name="T67" fmla="*/ 523 h 673"/>
              <a:gd name="T68" fmla="*/ 91 w 227"/>
              <a:gd name="T69" fmla="*/ 515 h 673"/>
              <a:gd name="T70" fmla="*/ 119 w 227"/>
              <a:gd name="T71" fmla="*/ 578 h 673"/>
              <a:gd name="T72" fmla="*/ 121 w 227"/>
              <a:gd name="T73" fmla="*/ 586 h 673"/>
              <a:gd name="T74" fmla="*/ 119 w 227"/>
              <a:gd name="T75" fmla="*/ 578 h 673"/>
              <a:gd name="T76" fmla="*/ 140 w 227"/>
              <a:gd name="T77" fmla="*/ 627 h 673"/>
              <a:gd name="T78" fmla="*/ 142 w 227"/>
              <a:gd name="T79" fmla="*/ 633 h 673"/>
              <a:gd name="T80" fmla="*/ 154 w 227"/>
              <a:gd name="T81" fmla="*/ 525 h 673"/>
              <a:gd name="T82" fmla="*/ 147 w 227"/>
              <a:gd name="T83" fmla="*/ 522 h 673"/>
              <a:gd name="T84" fmla="*/ 144 w 227"/>
              <a:gd name="T85" fmla="*/ 520 h 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27" h="673">
                <a:moveTo>
                  <a:pt x="164" y="151"/>
                </a:moveTo>
                <a:cubicBezTo>
                  <a:pt x="184" y="134"/>
                  <a:pt x="210" y="120"/>
                  <a:pt x="226" y="97"/>
                </a:cubicBezTo>
                <a:cubicBezTo>
                  <a:pt x="227" y="95"/>
                  <a:pt x="225" y="92"/>
                  <a:pt x="222" y="92"/>
                </a:cubicBezTo>
                <a:cubicBezTo>
                  <a:pt x="197" y="99"/>
                  <a:pt x="179" y="121"/>
                  <a:pt x="160" y="138"/>
                </a:cubicBezTo>
                <a:cubicBezTo>
                  <a:pt x="147" y="150"/>
                  <a:pt x="135" y="162"/>
                  <a:pt x="124" y="176"/>
                </a:cubicBezTo>
                <a:cubicBezTo>
                  <a:pt x="123" y="168"/>
                  <a:pt x="122" y="161"/>
                  <a:pt x="121" y="154"/>
                </a:cubicBezTo>
                <a:cubicBezTo>
                  <a:pt x="134" y="139"/>
                  <a:pt x="147" y="124"/>
                  <a:pt x="160" y="109"/>
                </a:cubicBezTo>
                <a:cubicBezTo>
                  <a:pt x="178" y="90"/>
                  <a:pt x="198" y="73"/>
                  <a:pt x="216" y="55"/>
                </a:cubicBezTo>
                <a:cubicBezTo>
                  <a:pt x="222" y="49"/>
                  <a:pt x="215" y="39"/>
                  <a:pt x="208" y="44"/>
                </a:cubicBezTo>
                <a:cubicBezTo>
                  <a:pt x="186" y="59"/>
                  <a:pt x="169" y="81"/>
                  <a:pt x="151" y="100"/>
                </a:cubicBezTo>
                <a:cubicBezTo>
                  <a:pt x="140" y="113"/>
                  <a:pt x="130" y="126"/>
                  <a:pt x="120" y="140"/>
                </a:cubicBezTo>
                <a:cubicBezTo>
                  <a:pt x="119" y="131"/>
                  <a:pt x="118" y="122"/>
                  <a:pt x="118" y="113"/>
                </a:cubicBezTo>
                <a:cubicBezTo>
                  <a:pt x="139" y="74"/>
                  <a:pt x="174" y="45"/>
                  <a:pt x="191" y="5"/>
                </a:cubicBezTo>
                <a:cubicBezTo>
                  <a:pt x="192" y="2"/>
                  <a:pt x="189" y="0"/>
                  <a:pt x="187" y="2"/>
                </a:cubicBezTo>
                <a:cubicBezTo>
                  <a:pt x="161" y="27"/>
                  <a:pt x="135" y="58"/>
                  <a:pt x="116" y="91"/>
                </a:cubicBezTo>
                <a:cubicBezTo>
                  <a:pt x="115" y="66"/>
                  <a:pt x="116" y="40"/>
                  <a:pt x="123" y="16"/>
                </a:cubicBezTo>
                <a:cubicBezTo>
                  <a:pt x="124" y="13"/>
                  <a:pt x="119" y="11"/>
                  <a:pt x="118" y="14"/>
                </a:cubicBezTo>
                <a:cubicBezTo>
                  <a:pt x="105" y="38"/>
                  <a:pt x="100" y="64"/>
                  <a:pt x="97" y="91"/>
                </a:cubicBezTo>
                <a:cubicBezTo>
                  <a:pt x="65" y="82"/>
                  <a:pt x="42" y="59"/>
                  <a:pt x="22" y="34"/>
                </a:cubicBezTo>
                <a:cubicBezTo>
                  <a:pt x="17" y="27"/>
                  <a:pt x="8" y="37"/>
                  <a:pt x="13" y="43"/>
                </a:cubicBezTo>
                <a:cubicBezTo>
                  <a:pt x="35" y="70"/>
                  <a:pt x="60" y="95"/>
                  <a:pt x="96" y="100"/>
                </a:cubicBezTo>
                <a:cubicBezTo>
                  <a:pt x="96" y="100"/>
                  <a:pt x="97" y="100"/>
                  <a:pt x="97" y="100"/>
                </a:cubicBezTo>
                <a:cubicBezTo>
                  <a:pt x="96" y="109"/>
                  <a:pt x="96" y="118"/>
                  <a:pt x="96" y="127"/>
                </a:cubicBezTo>
                <a:cubicBezTo>
                  <a:pt x="79" y="128"/>
                  <a:pt x="63" y="124"/>
                  <a:pt x="47" y="116"/>
                </a:cubicBezTo>
                <a:cubicBezTo>
                  <a:pt x="33" y="109"/>
                  <a:pt x="22" y="97"/>
                  <a:pt x="7" y="92"/>
                </a:cubicBezTo>
                <a:cubicBezTo>
                  <a:pt x="4" y="91"/>
                  <a:pt x="2" y="95"/>
                  <a:pt x="3" y="97"/>
                </a:cubicBezTo>
                <a:cubicBezTo>
                  <a:pt x="21" y="126"/>
                  <a:pt x="63" y="141"/>
                  <a:pt x="97" y="137"/>
                </a:cubicBezTo>
                <a:cubicBezTo>
                  <a:pt x="97" y="146"/>
                  <a:pt x="98" y="156"/>
                  <a:pt x="99" y="166"/>
                </a:cubicBezTo>
                <a:cubicBezTo>
                  <a:pt x="83" y="160"/>
                  <a:pt x="68" y="155"/>
                  <a:pt x="54" y="147"/>
                </a:cubicBezTo>
                <a:cubicBezTo>
                  <a:pt x="37" y="138"/>
                  <a:pt x="24" y="121"/>
                  <a:pt x="7" y="115"/>
                </a:cubicBezTo>
                <a:cubicBezTo>
                  <a:pt x="4" y="114"/>
                  <a:pt x="2" y="117"/>
                  <a:pt x="3" y="119"/>
                </a:cubicBezTo>
                <a:cubicBezTo>
                  <a:pt x="6" y="138"/>
                  <a:pt x="32" y="150"/>
                  <a:pt x="47" y="158"/>
                </a:cubicBezTo>
                <a:cubicBezTo>
                  <a:pt x="64" y="166"/>
                  <a:pt x="81" y="173"/>
                  <a:pt x="100" y="176"/>
                </a:cubicBezTo>
                <a:cubicBezTo>
                  <a:pt x="101" y="188"/>
                  <a:pt x="102" y="200"/>
                  <a:pt x="103" y="212"/>
                </a:cubicBezTo>
                <a:cubicBezTo>
                  <a:pt x="91" y="207"/>
                  <a:pt x="77" y="203"/>
                  <a:pt x="65" y="197"/>
                </a:cubicBezTo>
                <a:cubicBezTo>
                  <a:pt x="45" y="187"/>
                  <a:pt x="29" y="170"/>
                  <a:pt x="8" y="160"/>
                </a:cubicBezTo>
                <a:cubicBezTo>
                  <a:pt x="4" y="158"/>
                  <a:pt x="0" y="162"/>
                  <a:pt x="2" y="166"/>
                </a:cubicBezTo>
                <a:cubicBezTo>
                  <a:pt x="13" y="187"/>
                  <a:pt x="39" y="199"/>
                  <a:pt x="59" y="208"/>
                </a:cubicBezTo>
                <a:cubicBezTo>
                  <a:pt x="73" y="214"/>
                  <a:pt x="89" y="222"/>
                  <a:pt x="105" y="223"/>
                </a:cubicBezTo>
                <a:cubicBezTo>
                  <a:pt x="105" y="229"/>
                  <a:pt x="106" y="236"/>
                  <a:pt x="106" y="242"/>
                </a:cubicBezTo>
                <a:cubicBezTo>
                  <a:pt x="106" y="243"/>
                  <a:pt x="106" y="245"/>
                  <a:pt x="107" y="246"/>
                </a:cubicBezTo>
                <a:cubicBezTo>
                  <a:pt x="107" y="254"/>
                  <a:pt x="108" y="263"/>
                  <a:pt x="108" y="271"/>
                </a:cubicBezTo>
                <a:cubicBezTo>
                  <a:pt x="110" y="327"/>
                  <a:pt x="112" y="382"/>
                  <a:pt x="115" y="438"/>
                </a:cubicBezTo>
                <a:cubicBezTo>
                  <a:pt x="116" y="457"/>
                  <a:pt x="118" y="476"/>
                  <a:pt x="118" y="495"/>
                </a:cubicBezTo>
                <a:cubicBezTo>
                  <a:pt x="104" y="497"/>
                  <a:pt x="89" y="498"/>
                  <a:pt x="74" y="500"/>
                </a:cubicBezTo>
                <a:cubicBezTo>
                  <a:pt x="66" y="501"/>
                  <a:pt x="66" y="512"/>
                  <a:pt x="74" y="513"/>
                </a:cubicBezTo>
                <a:cubicBezTo>
                  <a:pt x="96" y="562"/>
                  <a:pt x="114" y="613"/>
                  <a:pt x="133" y="664"/>
                </a:cubicBezTo>
                <a:cubicBezTo>
                  <a:pt x="137" y="673"/>
                  <a:pt x="149" y="673"/>
                  <a:pt x="153" y="664"/>
                </a:cubicBezTo>
                <a:cubicBezTo>
                  <a:pt x="172" y="614"/>
                  <a:pt x="192" y="561"/>
                  <a:pt x="187" y="507"/>
                </a:cubicBezTo>
                <a:cubicBezTo>
                  <a:pt x="187" y="500"/>
                  <a:pt x="181" y="497"/>
                  <a:pt x="176" y="497"/>
                </a:cubicBezTo>
                <a:cubicBezTo>
                  <a:pt x="174" y="494"/>
                  <a:pt x="170" y="493"/>
                  <a:pt x="166" y="493"/>
                </a:cubicBezTo>
                <a:cubicBezTo>
                  <a:pt x="158" y="493"/>
                  <a:pt x="151" y="493"/>
                  <a:pt x="143" y="494"/>
                </a:cubicBezTo>
                <a:cubicBezTo>
                  <a:pt x="143" y="481"/>
                  <a:pt x="142" y="468"/>
                  <a:pt x="141" y="455"/>
                </a:cubicBezTo>
                <a:cubicBezTo>
                  <a:pt x="137" y="398"/>
                  <a:pt x="132" y="341"/>
                  <a:pt x="132" y="284"/>
                </a:cubicBezTo>
                <a:cubicBezTo>
                  <a:pt x="132" y="267"/>
                  <a:pt x="131" y="249"/>
                  <a:pt x="129" y="232"/>
                </a:cubicBezTo>
                <a:cubicBezTo>
                  <a:pt x="140" y="225"/>
                  <a:pt x="150" y="217"/>
                  <a:pt x="161" y="209"/>
                </a:cubicBezTo>
                <a:cubicBezTo>
                  <a:pt x="179" y="195"/>
                  <a:pt x="199" y="183"/>
                  <a:pt x="214" y="167"/>
                </a:cubicBezTo>
                <a:cubicBezTo>
                  <a:pt x="217" y="164"/>
                  <a:pt x="215" y="158"/>
                  <a:pt x="210" y="160"/>
                </a:cubicBezTo>
                <a:cubicBezTo>
                  <a:pt x="191" y="168"/>
                  <a:pt x="175" y="183"/>
                  <a:pt x="159" y="196"/>
                </a:cubicBezTo>
                <a:cubicBezTo>
                  <a:pt x="149" y="204"/>
                  <a:pt x="139" y="213"/>
                  <a:pt x="128" y="222"/>
                </a:cubicBezTo>
                <a:cubicBezTo>
                  <a:pt x="127" y="210"/>
                  <a:pt x="126" y="198"/>
                  <a:pt x="125" y="186"/>
                </a:cubicBezTo>
                <a:cubicBezTo>
                  <a:pt x="137" y="174"/>
                  <a:pt x="150" y="162"/>
                  <a:pt x="164" y="151"/>
                </a:cubicBezTo>
                <a:close/>
                <a:moveTo>
                  <a:pt x="83" y="514"/>
                </a:moveTo>
                <a:cubicBezTo>
                  <a:pt x="83" y="515"/>
                  <a:pt x="84" y="516"/>
                  <a:pt x="84" y="517"/>
                </a:cubicBezTo>
                <a:cubicBezTo>
                  <a:pt x="83" y="516"/>
                  <a:pt x="83" y="515"/>
                  <a:pt x="82" y="514"/>
                </a:cubicBezTo>
                <a:cubicBezTo>
                  <a:pt x="83" y="514"/>
                  <a:pt x="83" y="514"/>
                  <a:pt x="83" y="514"/>
                </a:cubicBezTo>
                <a:close/>
                <a:moveTo>
                  <a:pt x="93" y="515"/>
                </a:moveTo>
                <a:cubicBezTo>
                  <a:pt x="94" y="518"/>
                  <a:pt x="95" y="520"/>
                  <a:pt x="96" y="523"/>
                </a:cubicBezTo>
                <a:cubicBezTo>
                  <a:pt x="97" y="525"/>
                  <a:pt x="97" y="527"/>
                  <a:pt x="98" y="529"/>
                </a:cubicBezTo>
                <a:cubicBezTo>
                  <a:pt x="96" y="524"/>
                  <a:pt x="93" y="520"/>
                  <a:pt x="91" y="515"/>
                </a:cubicBezTo>
                <a:cubicBezTo>
                  <a:pt x="91" y="515"/>
                  <a:pt x="92" y="515"/>
                  <a:pt x="93" y="515"/>
                </a:cubicBezTo>
                <a:close/>
                <a:moveTo>
                  <a:pt x="119" y="578"/>
                </a:moveTo>
                <a:cubicBezTo>
                  <a:pt x="120" y="580"/>
                  <a:pt x="120" y="582"/>
                  <a:pt x="121" y="584"/>
                </a:cubicBezTo>
                <a:cubicBezTo>
                  <a:pt x="121" y="585"/>
                  <a:pt x="121" y="585"/>
                  <a:pt x="121" y="586"/>
                </a:cubicBezTo>
                <a:cubicBezTo>
                  <a:pt x="119" y="580"/>
                  <a:pt x="116" y="574"/>
                  <a:pt x="113" y="569"/>
                </a:cubicBezTo>
                <a:cubicBezTo>
                  <a:pt x="115" y="572"/>
                  <a:pt x="117" y="575"/>
                  <a:pt x="119" y="578"/>
                </a:cubicBezTo>
                <a:close/>
                <a:moveTo>
                  <a:pt x="142" y="633"/>
                </a:moveTo>
                <a:cubicBezTo>
                  <a:pt x="141" y="631"/>
                  <a:pt x="141" y="629"/>
                  <a:pt x="140" y="627"/>
                </a:cubicBezTo>
                <a:cubicBezTo>
                  <a:pt x="141" y="628"/>
                  <a:pt x="143" y="628"/>
                  <a:pt x="144" y="628"/>
                </a:cubicBezTo>
                <a:cubicBezTo>
                  <a:pt x="144" y="629"/>
                  <a:pt x="143" y="631"/>
                  <a:pt x="142" y="633"/>
                </a:cubicBezTo>
                <a:close/>
                <a:moveTo>
                  <a:pt x="155" y="520"/>
                </a:moveTo>
                <a:cubicBezTo>
                  <a:pt x="155" y="522"/>
                  <a:pt x="155" y="523"/>
                  <a:pt x="154" y="525"/>
                </a:cubicBezTo>
                <a:cubicBezTo>
                  <a:pt x="154" y="524"/>
                  <a:pt x="152" y="523"/>
                  <a:pt x="151" y="522"/>
                </a:cubicBezTo>
                <a:cubicBezTo>
                  <a:pt x="150" y="522"/>
                  <a:pt x="149" y="522"/>
                  <a:pt x="147" y="522"/>
                </a:cubicBezTo>
                <a:cubicBezTo>
                  <a:pt x="146" y="522"/>
                  <a:pt x="145" y="521"/>
                  <a:pt x="145" y="521"/>
                </a:cubicBezTo>
                <a:cubicBezTo>
                  <a:pt x="144" y="521"/>
                  <a:pt x="144" y="520"/>
                  <a:pt x="144" y="520"/>
                </a:cubicBezTo>
                <a:cubicBezTo>
                  <a:pt x="148" y="520"/>
                  <a:pt x="152" y="520"/>
                  <a:pt x="155" y="52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" name="Freeform 2601"/>
          <p:cNvSpPr>
            <a:spLocks noEditPoints="1"/>
          </p:cNvSpPr>
          <p:nvPr/>
        </p:nvSpPr>
        <p:spPr bwMode="auto">
          <a:xfrm>
            <a:off x="8756650" y="6378576"/>
            <a:ext cx="366713" cy="476250"/>
          </a:xfrm>
          <a:custGeom>
            <a:avLst/>
            <a:gdLst>
              <a:gd name="T0" fmla="*/ 228 w 239"/>
              <a:gd name="T1" fmla="*/ 4 h 311"/>
              <a:gd name="T2" fmla="*/ 6 w 239"/>
              <a:gd name="T3" fmla="*/ 217 h 311"/>
              <a:gd name="T4" fmla="*/ 14 w 239"/>
              <a:gd name="T5" fmla="*/ 227 h 311"/>
              <a:gd name="T6" fmla="*/ 18 w 239"/>
              <a:gd name="T7" fmla="*/ 230 h 311"/>
              <a:gd name="T8" fmla="*/ 19 w 239"/>
              <a:gd name="T9" fmla="*/ 230 h 311"/>
              <a:gd name="T10" fmla="*/ 24 w 239"/>
              <a:gd name="T11" fmla="*/ 235 h 311"/>
              <a:gd name="T12" fmla="*/ 40 w 239"/>
              <a:gd name="T13" fmla="*/ 250 h 311"/>
              <a:gd name="T14" fmla="*/ 100 w 239"/>
              <a:gd name="T15" fmla="*/ 282 h 311"/>
              <a:gd name="T16" fmla="*/ 228 w 239"/>
              <a:gd name="T17" fmla="*/ 310 h 311"/>
              <a:gd name="T18" fmla="*/ 235 w 239"/>
              <a:gd name="T19" fmla="*/ 302 h 311"/>
              <a:gd name="T20" fmla="*/ 239 w 239"/>
              <a:gd name="T21" fmla="*/ 9 h 311"/>
              <a:gd name="T22" fmla="*/ 228 w 239"/>
              <a:gd name="T23" fmla="*/ 4 h 311"/>
              <a:gd name="T24" fmla="*/ 221 w 239"/>
              <a:gd name="T25" fmla="*/ 297 h 311"/>
              <a:gd name="T26" fmla="*/ 118 w 239"/>
              <a:gd name="T27" fmla="*/ 275 h 311"/>
              <a:gd name="T28" fmla="*/ 20 w 239"/>
              <a:gd name="T29" fmla="*/ 221 h 311"/>
              <a:gd name="T30" fmla="*/ 225 w 239"/>
              <a:gd name="T31" fmla="*/ 25 h 311"/>
              <a:gd name="T32" fmla="*/ 221 w 239"/>
              <a:gd name="T33" fmla="*/ 297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9" h="311">
                <a:moveTo>
                  <a:pt x="228" y="4"/>
                </a:moveTo>
                <a:cubicBezTo>
                  <a:pt x="154" y="76"/>
                  <a:pt x="87" y="153"/>
                  <a:pt x="6" y="217"/>
                </a:cubicBezTo>
                <a:cubicBezTo>
                  <a:pt x="0" y="222"/>
                  <a:pt x="8" y="230"/>
                  <a:pt x="14" y="227"/>
                </a:cubicBezTo>
                <a:cubicBezTo>
                  <a:pt x="15" y="228"/>
                  <a:pt x="17" y="229"/>
                  <a:pt x="18" y="230"/>
                </a:cubicBezTo>
                <a:cubicBezTo>
                  <a:pt x="18" y="230"/>
                  <a:pt x="19" y="230"/>
                  <a:pt x="19" y="230"/>
                </a:cubicBezTo>
                <a:cubicBezTo>
                  <a:pt x="11" y="222"/>
                  <a:pt x="21" y="232"/>
                  <a:pt x="24" y="235"/>
                </a:cubicBezTo>
                <a:cubicBezTo>
                  <a:pt x="28" y="241"/>
                  <a:pt x="34" y="246"/>
                  <a:pt x="40" y="250"/>
                </a:cubicBezTo>
                <a:cubicBezTo>
                  <a:pt x="57" y="264"/>
                  <a:pt x="79" y="274"/>
                  <a:pt x="100" y="282"/>
                </a:cubicBezTo>
                <a:cubicBezTo>
                  <a:pt x="141" y="297"/>
                  <a:pt x="185" y="308"/>
                  <a:pt x="228" y="310"/>
                </a:cubicBezTo>
                <a:cubicBezTo>
                  <a:pt x="233" y="311"/>
                  <a:pt x="236" y="306"/>
                  <a:pt x="235" y="302"/>
                </a:cubicBezTo>
                <a:cubicBezTo>
                  <a:pt x="214" y="206"/>
                  <a:pt x="238" y="107"/>
                  <a:pt x="239" y="9"/>
                </a:cubicBezTo>
                <a:cubicBezTo>
                  <a:pt x="239" y="3"/>
                  <a:pt x="232" y="0"/>
                  <a:pt x="228" y="4"/>
                </a:cubicBezTo>
                <a:close/>
                <a:moveTo>
                  <a:pt x="221" y="297"/>
                </a:moveTo>
                <a:cubicBezTo>
                  <a:pt x="186" y="294"/>
                  <a:pt x="151" y="285"/>
                  <a:pt x="118" y="275"/>
                </a:cubicBezTo>
                <a:cubicBezTo>
                  <a:pt x="84" y="264"/>
                  <a:pt x="43" y="250"/>
                  <a:pt x="20" y="221"/>
                </a:cubicBezTo>
                <a:cubicBezTo>
                  <a:pt x="94" y="162"/>
                  <a:pt x="158" y="92"/>
                  <a:pt x="225" y="25"/>
                </a:cubicBezTo>
                <a:cubicBezTo>
                  <a:pt x="223" y="116"/>
                  <a:pt x="204" y="207"/>
                  <a:pt x="221" y="2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" name="Freeform 2602"/>
          <p:cNvSpPr>
            <a:spLocks noEditPoints="1"/>
          </p:cNvSpPr>
          <p:nvPr/>
        </p:nvSpPr>
        <p:spPr bwMode="auto">
          <a:xfrm>
            <a:off x="8651875" y="5868988"/>
            <a:ext cx="985838" cy="966788"/>
          </a:xfrm>
          <a:custGeom>
            <a:avLst/>
            <a:gdLst>
              <a:gd name="T0" fmla="*/ 1 w 643"/>
              <a:gd name="T1" fmla="*/ 322 h 631"/>
              <a:gd name="T2" fmla="*/ 529 w 643"/>
              <a:gd name="T3" fmla="*/ 530 h 631"/>
              <a:gd name="T4" fmla="*/ 577 w 643"/>
              <a:gd name="T5" fmla="*/ 408 h 631"/>
              <a:gd name="T6" fmla="*/ 243 w 643"/>
              <a:gd name="T7" fmla="*/ 340 h 631"/>
              <a:gd name="T8" fmla="*/ 284 w 643"/>
              <a:gd name="T9" fmla="*/ 33 h 631"/>
              <a:gd name="T10" fmla="*/ 342 w 643"/>
              <a:gd name="T11" fmla="*/ 14 h 631"/>
              <a:gd name="T12" fmla="*/ 530 w 643"/>
              <a:gd name="T13" fmla="*/ 163 h 631"/>
              <a:gd name="T14" fmla="*/ 338 w 643"/>
              <a:gd name="T15" fmla="*/ 534 h 631"/>
              <a:gd name="T16" fmla="*/ 221 w 643"/>
              <a:gd name="T17" fmla="*/ 31 h 631"/>
              <a:gd name="T18" fmla="*/ 460 w 643"/>
              <a:gd name="T19" fmla="*/ 427 h 631"/>
              <a:gd name="T20" fmla="*/ 355 w 643"/>
              <a:gd name="T21" fmla="*/ 370 h 631"/>
              <a:gd name="T22" fmla="*/ 139 w 643"/>
              <a:gd name="T23" fmla="*/ 64 h 631"/>
              <a:gd name="T24" fmla="*/ 500 w 643"/>
              <a:gd name="T25" fmla="*/ 308 h 631"/>
              <a:gd name="T26" fmla="*/ 169 w 643"/>
              <a:gd name="T27" fmla="*/ 180 h 631"/>
              <a:gd name="T28" fmla="*/ 258 w 643"/>
              <a:gd name="T29" fmla="*/ 141 h 631"/>
              <a:gd name="T30" fmla="*/ 318 w 643"/>
              <a:gd name="T31" fmla="*/ 172 h 631"/>
              <a:gd name="T32" fmla="*/ 294 w 643"/>
              <a:gd name="T33" fmla="*/ 148 h 631"/>
              <a:gd name="T34" fmla="*/ 244 w 643"/>
              <a:gd name="T35" fmla="*/ 132 h 631"/>
              <a:gd name="T36" fmla="*/ 191 w 643"/>
              <a:gd name="T37" fmla="*/ 156 h 631"/>
              <a:gd name="T38" fmla="*/ 171 w 643"/>
              <a:gd name="T39" fmla="*/ 182 h 631"/>
              <a:gd name="T40" fmla="*/ 242 w 643"/>
              <a:gd name="T41" fmla="*/ 184 h 631"/>
              <a:gd name="T42" fmla="*/ 308 w 643"/>
              <a:gd name="T43" fmla="*/ 242 h 631"/>
              <a:gd name="T44" fmla="*/ 348 w 643"/>
              <a:gd name="T45" fmla="*/ 244 h 631"/>
              <a:gd name="T46" fmla="*/ 353 w 643"/>
              <a:gd name="T47" fmla="*/ 301 h 631"/>
              <a:gd name="T48" fmla="*/ 452 w 643"/>
              <a:gd name="T49" fmla="*/ 308 h 631"/>
              <a:gd name="T50" fmla="*/ 372 w 643"/>
              <a:gd name="T51" fmla="*/ 209 h 631"/>
              <a:gd name="T52" fmla="*/ 380 w 643"/>
              <a:gd name="T53" fmla="*/ 99 h 631"/>
              <a:gd name="T54" fmla="*/ 309 w 643"/>
              <a:gd name="T55" fmla="*/ 80 h 631"/>
              <a:gd name="T56" fmla="*/ 244 w 643"/>
              <a:gd name="T57" fmla="*/ 79 h 631"/>
              <a:gd name="T58" fmla="*/ 200 w 643"/>
              <a:gd name="T59" fmla="*/ 102 h 631"/>
              <a:gd name="T60" fmla="*/ 147 w 643"/>
              <a:gd name="T61" fmla="*/ 179 h 631"/>
              <a:gd name="T62" fmla="*/ 121 w 643"/>
              <a:gd name="T63" fmla="*/ 364 h 631"/>
              <a:gd name="T64" fmla="*/ 228 w 643"/>
              <a:gd name="T65" fmla="*/ 180 h 631"/>
              <a:gd name="T66" fmla="*/ 272 w 643"/>
              <a:gd name="T67" fmla="*/ 261 h 631"/>
              <a:gd name="T68" fmla="*/ 329 w 643"/>
              <a:gd name="T69" fmla="*/ 256 h 631"/>
              <a:gd name="T70" fmla="*/ 313 w 643"/>
              <a:gd name="T71" fmla="*/ 310 h 631"/>
              <a:gd name="T72" fmla="*/ 542 w 643"/>
              <a:gd name="T73" fmla="*/ 361 h 631"/>
              <a:gd name="T74" fmla="*/ 414 w 643"/>
              <a:gd name="T75" fmla="*/ 159 h 631"/>
              <a:gd name="T76" fmla="*/ 382 w 643"/>
              <a:gd name="T77" fmla="*/ 72 h 631"/>
              <a:gd name="T78" fmla="*/ 336 w 643"/>
              <a:gd name="T79" fmla="*/ 67 h 631"/>
              <a:gd name="T80" fmla="*/ 273 w 643"/>
              <a:gd name="T81" fmla="*/ 58 h 631"/>
              <a:gd name="T82" fmla="*/ 185 w 643"/>
              <a:gd name="T83" fmla="*/ 39 h 631"/>
              <a:gd name="T84" fmla="*/ 113 w 643"/>
              <a:gd name="T85" fmla="*/ 84 h 631"/>
              <a:gd name="T86" fmla="*/ 125 w 643"/>
              <a:gd name="T87" fmla="*/ 161 h 631"/>
              <a:gd name="T88" fmla="*/ 257 w 643"/>
              <a:gd name="T89" fmla="*/ 250 h 631"/>
              <a:gd name="T90" fmla="*/ 390 w 643"/>
              <a:gd name="T91" fmla="*/ 399 h 631"/>
              <a:gd name="T92" fmla="*/ 542 w 643"/>
              <a:gd name="T93" fmla="*/ 432 h 631"/>
              <a:gd name="T94" fmla="*/ 544 w 643"/>
              <a:gd name="T95" fmla="*/ 320 h 631"/>
              <a:gd name="T96" fmla="*/ 445 w 643"/>
              <a:gd name="T97" fmla="*/ 118 h 631"/>
              <a:gd name="T98" fmla="*/ 390 w 643"/>
              <a:gd name="T99" fmla="*/ 77 h 631"/>
              <a:gd name="T100" fmla="*/ 338 w 643"/>
              <a:gd name="T101" fmla="*/ 58 h 631"/>
              <a:gd name="T102" fmla="*/ 73 w 643"/>
              <a:gd name="T103" fmla="*/ 369 h 631"/>
              <a:gd name="T104" fmla="*/ 36 w 643"/>
              <a:gd name="T105" fmla="*/ 383 h 631"/>
              <a:gd name="T106" fmla="*/ 156 w 643"/>
              <a:gd name="T107" fmla="*/ 367 h 631"/>
              <a:gd name="T108" fmla="*/ 278 w 643"/>
              <a:gd name="T109" fmla="*/ 310 h 631"/>
              <a:gd name="T110" fmla="*/ 579 w 643"/>
              <a:gd name="T111" fmla="*/ 319 h 631"/>
              <a:gd name="T112" fmla="*/ 478 w 643"/>
              <a:gd name="T113" fmla="*/ 82 h 631"/>
              <a:gd name="T114" fmla="*/ 387 w 643"/>
              <a:gd name="T115" fmla="*/ 25 h 631"/>
              <a:gd name="T116" fmla="*/ 34 w 643"/>
              <a:gd name="T117" fmla="*/ 403 h 631"/>
              <a:gd name="T118" fmla="*/ 296 w 643"/>
              <a:gd name="T119" fmla="*/ 313 h 631"/>
              <a:gd name="T120" fmla="*/ 499 w 643"/>
              <a:gd name="T121" fmla="*/ 539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43" h="631">
                <a:moveTo>
                  <a:pt x="604" y="235"/>
                </a:moveTo>
                <a:cubicBezTo>
                  <a:pt x="601" y="227"/>
                  <a:pt x="597" y="218"/>
                  <a:pt x="594" y="210"/>
                </a:cubicBezTo>
                <a:cubicBezTo>
                  <a:pt x="594" y="210"/>
                  <a:pt x="595" y="210"/>
                  <a:pt x="595" y="210"/>
                </a:cubicBezTo>
                <a:cubicBezTo>
                  <a:pt x="598" y="210"/>
                  <a:pt x="598" y="206"/>
                  <a:pt x="595" y="206"/>
                </a:cubicBezTo>
                <a:cubicBezTo>
                  <a:pt x="594" y="206"/>
                  <a:pt x="593" y="206"/>
                  <a:pt x="592" y="206"/>
                </a:cubicBezTo>
                <a:cubicBezTo>
                  <a:pt x="557" y="129"/>
                  <a:pt x="498" y="62"/>
                  <a:pt x="422" y="26"/>
                </a:cubicBezTo>
                <a:cubicBezTo>
                  <a:pt x="419" y="25"/>
                  <a:pt x="416" y="25"/>
                  <a:pt x="414" y="27"/>
                </a:cubicBezTo>
                <a:cubicBezTo>
                  <a:pt x="407" y="19"/>
                  <a:pt x="395" y="14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76" y="8"/>
                  <a:pt x="370" y="7"/>
                  <a:pt x="365" y="5"/>
                </a:cubicBezTo>
                <a:cubicBezTo>
                  <a:pt x="365" y="5"/>
                  <a:pt x="364" y="5"/>
                  <a:pt x="364" y="5"/>
                </a:cubicBezTo>
                <a:cubicBezTo>
                  <a:pt x="362" y="5"/>
                  <a:pt x="361" y="5"/>
                  <a:pt x="359" y="4"/>
                </a:cubicBezTo>
                <a:cubicBezTo>
                  <a:pt x="333" y="0"/>
                  <a:pt x="306" y="1"/>
                  <a:pt x="279" y="5"/>
                </a:cubicBezTo>
                <a:cubicBezTo>
                  <a:pt x="206" y="4"/>
                  <a:pt x="127" y="41"/>
                  <a:pt x="84" y="98"/>
                </a:cubicBezTo>
                <a:cubicBezTo>
                  <a:pt x="83" y="100"/>
                  <a:pt x="83" y="101"/>
                  <a:pt x="84" y="102"/>
                </a:cubicBezTo>
                <a:cubicBezTo>
                  <a:pt x="54" y="124"/>
                  <a:pt x="36" y="159"/>
                  <a:pt x="24" y="195"/>
                </a:cubicBezTo>
                <a:cubicBezTo>
                  <a:pt x="19" y="208"/>
                  <a:pt x="15" y="222"/>
                  <a:pt x="12" y="236"/>
                </a:cubicBezTo>
                <a:cubicBezTo>
                  <a:pt x="5" y="263"/>
                  <a:pt x="0" y="293"/>
                  <a:pt x="1" y="322"/>
                </a:cubicBezTo>
                <a:cubicBezTo>
                  <a:pt x="1" y="324"/>
                  <a:pt x="1" y="327"/>
                  <a:pt x="1" y="329"/>
                </a:cubicBezTo>
                <a:cubicBezTo>
                  <a:pt x="1" y="329"/>
                  <a:pt x="1" y="329"/>
                  <a:pt x="1" y="329"/>
                </a:cubicBezTo>
                <a:cubicBezTo>
                  <a:pt x="1" y="335"/>
                  <a:pt x="1" y="341"/>
                  <a:pt x="2" y="347"/>
                </a:cubicBezTo>
                <a:cubicBezTo>
                  <a:pt x="4" y="364"/>
                  <a:pt x="7" y="380"/>
                  <a:pt x="13" y="395"/>
                </a:cubicBezTo>
                <a:cubicBezTo>
                  <a:pt x="11" y="400"/>
                  <a:pt x="15" y="406"/>
                  <a:pt x="21" y="406"/>
                </a:cubicBezTo>
                <a:cubicBezTo>
                  <a:pt x="22" y="406"/>
                  <a:pt x="22" y="405"/>
                  <a:pt x="23" y="405"/>
                </a:cubicBezTo>
                <a:cubicBezTo>
                  <a:pt x="23" y="434"/>
                  <a:pt x="44" y="465"/>
                  <a:pt x="55" y="489"/>
                </a:cubicBezTo>
                <a:cubicBezTo>
                  <a:pt x="57" y="493"/>
                  <a:pt x="61" y="494"/>
                  <a:pt x="64" y="492"/>
                </a:cubicBezTo>
                <a:cubicBezTo>
                  <a:pt x="137" y="439"/>
                  <a:pt x="203" y="376"/>
                  <a:pt x="281" y="332"/>
                </a:cubicBezTo>
                <a:cubicBezTo>
                  <a:pt x="291" y="330"/>
                  <a:pt x="300" y="327"/>
                  <a:pt x="308" y="323"/>
                </a:cubicBezTo>
                <a:cubicBezTo>
                  <a:pt x="310" y="325"/>
                  <a:pt x="313" y="327"/>
                  <a:pt x="315" y="329"/>
                </a:cubicBezTo>
                <a:cubicBezTo>
                  <a:pt x="309" y="351"/>
                  <a:pt x="311" y="376"/>
                  <a:pt x="311" y="399"/>
                </a:cubicBezTo>
                <a:cubicBezTo>
                  <a:pt x="313" y="429"/>
                  <a:pt x="314" y="460"/>
                  <a:pt x="315" y="491"/>
                </a:cubicBezTo>
                <a:cubicBezTo>
                  <a:pt x="316" y="519"/>
                  <a:pt x="316" y="548"/>
                  <a:pt x="318" y="576"/>
                </a:cubicBezTo>
                <a:cubicBezTo>
                  <a:pt x="319" y="587"/>
                  <a:pt x="322" y="600"/>
                  <a:pt x="329" y="609"/>
                </a:cubicBezTo>
                <a:cubicBezTo>
                  <a:pt x="347" y="631"/>
                  <a:pt x="382" y="621"/>
                  <a:pt x="406" y="615"/>
                </a:cubicBezTo>
                <a:cubicBezTo>
                  <a:pt x="453" y="603"/>
                  <a:pt x="498" y="583"/>
                  <a:pt x="532" y="548"/>
                </a:cubicBezTo>
                <a:cubicBezTo>
                  <a:pt x="535" y="544"/>
                  <a:pt x="535" y="539"/>
                  <a:pt x="532" y="535"/>
                </a:cubicBezTo>
                <a:cubicBezTo>
                  <a:pt x="530" y="533"/>
                  <a:pt x="529" y="531"/>
                  <a:pt x="527" y="529"/>
                </a:cubicBezTo>
                <a:cubicBezTo>
                  <a:pt x="528" y="530"/>
                  <a:pt x="528" y="530"/>
                  <a:pt x="529" y="530"/>
                </a:cubicBezTo>
                <a:cubicBezTo>
                  <a:pt x="533" y="532"/>
                  <a:pt x="538" y="531"/>
                  <a:pt x="540" y="528"/>
                </a:cubicBezTo>
                <a:cubicBezTo>
                  <a:pt x="597" y="435"/>
                  <a:pt x="643" y="344"/>
                  <a:pt x="604" y="235"/>
                </a:cubicBezTo>
                <a:close/>
                <a:moveTo>
                  <a:pt x="587" y="404"/>
                </a:moveTo>
                <a:cubicBezTo>
                  <a:pt x="587" y="404"/>
                  <a:pt x="586" y="404"/>
                  <a:pt x="585" y="404"/>
                </a:cubicBezTo>
                <a:cubicBezTo>
                  <a:pt x="587" y="377"/>
                  <a:pt x="583" y="350"/>
                  <a:pt x="579" y="325"/>
                </a:cubicBezTo>
                <a:cubicBezTo>
                  <a:pt x="587" y="326"/>
                  <a:pt x="595" y="327"/>
                  <a:pt x="603" y="328"/>
                </a:cubicBezTo>
                <a:cubicBezTo>
                  <a:pt x="603" y="328"/>
                  <a:pt x="604" y="328"/>
                  <a:pt x="604" y="327"/>
                </a:cubicBezTo>
                <a:cubicBezTo>
                  <a:pt x="603" y="354"/>
                  <a:pt x="596" y="379"/>
                  <a:pt x="587" y="404"/>
                </a:cubicBezTo>
                <a:close/>
                <a:moveTo>
                  <a:pt x="543" y="492"/>
                </a:moveTo>
                <a:cubicBezTo>
                  <a:pt x="542" y="492"/>
                  <a:pt x="541" y="492"/>
                  <a:pt x="541" y="492"/>
                </a:cubicBezTo>
                <a:cubicBezTo>
                  <a:pt x="543" y="484"/>
                  <a:pt x="545" y="475"/>
                  <a:pt x="546" y="466"/>
                </a:cubicBezTo>
                <a:cubicBezTo>
                  <a:pt x="548" y="466"/>
                  <a:pt x="550" y="466"/>
                  <a:pt x="551" y="466"/>
                </a:cubicBezTo>
                <a:cubicBezTo>
                  <a:pt x="554" y="466"/>
                  <a:pt x="554" y="463"/>
                  <a:pt x="551" y="463"/>
                </a:cubicBezTo>
                <a:cubicBezTo>
                  <a:pt x="550" y="463"/>
                  <a:pt x="548" y="463"/>
                  <a:pt x="546" y="463"/>
                </a:cubicBezTo>
                <a:cubicBezTo>
                  <a:pt x="548" y="453"/>
                  <a:pt x="549" y="443"/>
                  <a:pt x="549" y="434"/>
                </a:cubicBezTo>
                <a:cubicBezTo>
                  <a:pt x="555" y="435"/>
                  <a:pt x="560" y="436"/>
                  <a:pt x="565" y="438"/>
                </a:cubicBezTo>
                <a:cubicBezTo>
                  <a:pt x="568" y="438"/>
                  <a:pt x="570" y="434"/>
                  <a:pt x="567" y="433"/>
                </a:cubicBezTo>
                <a:cubicBezTo>
                  <a:pt x="561" y="431"/>
                  <a:pt x="555" y="430"/>
                  <a:pt x="549" y="429"/>
                </a:cubicBezTo>
                <a:cubicBezTo>
                  <a:pt x="550" y="422"/>
                  <a:pt x="550" y="415"/>
                  <a:pt x="550" y="408"/>
                </a:cubicBezTo>
                <a:cubicBezTo>
                  <a:pt x="559" y="408"/>
                  <a:pt x="568" y="408"/>
                  <a:pt x="577" y="408"/>
                </a:cubicBezTo>
                <a:cubicBezTo>
                  <a:pt x="577" y="417"/>
                  <a:pt x="576" y="425"/>
                  <a:pt x="574" y="434"/>
                </a:cubicBezTo>
                <a:cubicBezTo>
                  <a:pt x="565" y="454"/>
                  <a:pt x="554" y="473"/>
                  <a:pt x="543" y="492"/>
                </a:cubicBezTo>
                <a:close/>
                <a:moveTo>
                  <a:pt x="506" y="498"/>
                </a:moveTo>
                <a:cubicBezTo>
                  <a:pt x="506" y="498"/>
                  <a:pt x="506" y="498"/>
                  <a:pt x="506" y="498"/>
                </a:cubicBezTo>
                <a:cubicBezTo>
                  <a:pt x="504" y="497"/>
                  <a:pt x="503" y="496"/>
                  <a:pt x="502" y="495"/>
                </a:cubicBezTo>
                <a:cubicBezTo>
                  <a:pt x="503" y="495"/>
                  <a:pt x="504" y="495"/>
                  <a:pt x="506" y="495"/>
                </a:cubicBezTo>
                <a:cubicBezTo>
                  <a:pt x="506" y="496"/>
                  <a:pt x="506" y="497"/>
                  <a:pt x="506" y="498"/>
                </a:cubicBezTo>
                <a:close/>
                <a:moveTo>
                  <a:pt x="500" y="493"/>
                </a:moveTo>
                <a:cubicBezTo>
                  <a:pt x="498" y="491"/>
                  <a:pt x="496" y="490"/>
                  <a:pt x="494" y="488"/>
                </a:cubicBezTo>
                <a:cubicBezTo>
                  <a:pt x="487" y="480"/>
                  <a:pt x="481" y="473"/>
                  <a:pt x="475" y="466"/>
                </a:cubicBezTo>
                <a:cubicBezTo>
                  <a:pt x="485" y="466"/>
                  <a:pt x="496" y="466"/>
                  <a:pt x="506" y="466"/>
                </a:cubicBezTo>
                <a:cubicBezTo>
                  <a:pt x="506" y="475"/>
                  <a:pt x="506" y="484"/>
                  <a:pt x="506" y="493"/>
                </a:cubicBezTo>
                <a:cubicBezTo>
                  <a:pt x="504" y="493"/>
                  <a:pt x="502" y="493"/>
                  <a:pt x="500" y="493"/>
                </a:cubicBezTo>
                <a:close/>
                <a:moveTo>
                  <a:pt x="243" y="340"/>
                </a:moveTo>
                <a:cubicBezTo>
                  <a:pt x="253" y="341"/>
                  <a:pt x="253" y="341"/>
                  <a:pt x="253" y="341"/>
                </a:cubicBezTo>
                <a:cubicBezTo>
                  <a:pt x="250" y="342"/>
                  <a:pt x="247" y="344"/>
                  <a:pt x="245" y="346"/>
                </a:cubicBezTo>
                <a:cubicBezTo>
                  <a:pt x="238" y="346"/>
                  <a:pt x="233" y="345"/>
                  <a:pt x="227" y="344"/>
                </a:cubicBezTo>
                <a:cubicBezTo>
                  <a:pt x="229" y="343"/>
                  <a:pt x="232" y="343"/>
                  <a:pt x="234" y="342"/>
                </a:cubicBezTo>
                <a:cubicBezTo>
                  <a:pt x="237" y="341"/>
                  <a:pt x="240" y="341"/>
                  <a:pt x="243" y="340"/>
                </a:cubicBezTo>
                <a:cubicBezTo>
                  <a:pt x="243" y="340"/>
                  <a:pt x="243" y="340"/>
                  <a:pt x="243" y="340"/>
                </a:cubicBezTo>
                <a:close/>
                <a:moveTo>
                  <a:pt x="170" y="397"/>
                </a:moveTo>
                <a:cubicBezTo>
                  <a:pt x="153" y="393"/>
                  <a:pt x="137" y="388"/>
                  <a:pt x="123" y="378"/>
                </a:cubicBezTo>
                <a:cubicBezTo>
                  <a:pt x="131" y="376"/>
                  <a:pt x="138" y="373"/>
                  <a:pt x="146" y="370"/>
                </a:cubicBezTo>
                <a:cubicBezTo>
                  <a:pt x="147" y="369"/>
                  <a:pt x="149" y="369"/>
                  <a:pt x="151" y="368"/>
                </a:cubicBezTo>
                <a:cubicBezTo>
                  <a:pt x="152" y="368"/>
                  <a:pt x="153" y="368"/>
                  <a:pt x="154" y="367"/>
                </a:cubicBezTo>
                <a:cubicBezTo>
                  <a:pt x="165" y="374"/>
                  <a:pt x="175" y="381"/>
                  <a:pt x="187" y="384"/>
                </a:cubicBezTo>
                <a:cubicBezTo>
                  <a:pt x="182" y="388"/>
                  <a:pt x="176" y="392"/>
                  <a:pt x="170" y="397"/>
                </a:cubicBezTo>
                <a:close/>
                <a:moveTo>
                  <a:pt x="148" y="411"/>
                </a:moveTo>
                <a:cubicBezTo>
                  <a:pt x="129" y="404"/>
                  <a:pt x="109" y="399"/>
                  <a:pt x="91" y="389"/>
                </a:cubicBezTo>
                <a:cubicBezTo>
                  <a:pt x="92" y="389"/>
                  <a:pt x="94" y="388"/>
                  <a:pt x="95" y="388"/>
                </a:cubicBezTo>
                <a:cubicBezTo>
                  <a:pt x="96" y="390"/>
                  <a:pt x="99" y="389"/>
                  <a:pt x="98" y="387"/>
                </a:cubicBezTo>
                <a:cubicBezTo>
                  <a:pt x="98" y="387"/>
                  <a:pt x="98" y="387"/>
                  <a:pt x="98" y="387"/>
                </a:cubicBezTo>
                <a:cubicBezTo>
                  <a:pt x="106" y="385"/>
                  <a:pt x="113" y="382"/>
                  <a:pt x="121" y="379"/>
                </a:cubicBezTo>
                <a:cubicBezTo>
                  <a:pt x="135" y="389"/>
                  <a:pt x="150" y="395"/>
                  <a:pt x="166" y="400"/>
                </a:cubicBezTo>
                <a:cubicBezTo>
                  <a:pt x="161" y="404"/>
                  <a:pt x="155" y="408"/>
                  <a:pt x="150" y="412"/>
                </a:cubicBezTo>
                <a:cubicBezTo>
                  <a:pt x="149" y="411"/>
                  <a:pt x="149" y="411"/>
                  <a:pt x="148" y="411"/>
                </a:cubicBezTo>
                <a:close/>
                <a:moveTo>
                  <a:pt x="294" y="17"/>
                </a:moveTo>
                <a:cubicBezTo>
                  <a:pt x="299" y="20"/>
                  <a:pt x="303" y="23"/>
                  <a:pt x="307" y="27"/>
                </a:cubicBezTo>
                <a:cubicBezTo>
                  <a:pt x="305" y="32"/>
                  <a:pt x="303" y="36"/>
                  <a:pt x="300" y="41"/>
                </a:cubicBezTo>
                <a:cubicBezTo>
                  <a:pt x="295" y="38"/>
                  <a:pt x="289" y="36"/>
                  <a:pt x="284" y="33"/>
                </a:cubicBezTo>
                <a:cubicBezTo>
                  <a:pt x="285" y="30"/>
                  <a:pt x="286" y="27"/>
                  <a:pt x="288" y="25"/>
                </a:cubicBezTo>
                <a:cubicBezTo>
                  <a:pt x="288" y="24"/>
                  <a:pt x="287" y="23"/>
                  <a:pt x="287" y="24"/>
                </a:cubicBezTo>
                <a:cubicBezTo>
                  <a:pt x="285" y="27"/>
                  <a:pt x="284" y="30"/>
                  <a:pt x="282" y="33"/>
                </a:cubicBezTo>
                <a:cubicBezTo>
                  <a:pt x="274" y="29"/>
                  <a:pt x="266" y="26"/>
                  <a:pt x="258" y="24"/>
                </a:cubicBezTo>
                <a:cubicBezTo>
                  <a:pt x="258" y="24"/>
                  <a:pt x="257" y="25"/>
                  <a:pt x="258" y="25"/>
                </a:cubicBezTo>
                <a:cubicBezTo>
                  <a:pt x="266" y="27"/>
                  <a:pt x="274" y="30"/>
                  <a:pt x="282" y="33"/>
                </a:cubicBezTo>
                <a:cubicBezTo>
                  <a:pt x="279" y="40"/>
                  <a:pt x="276" y="46"/>
                  <a:pt x="273" y="53"/>
                </a:cubicBezTo>
                <a:cubicBezTo>
                  <a:pt x="266" y="50"/>
                  <a:pt x="258" y="47"/>
                  <a:pt x="251" y="44"/>
                </a:cubicBezTo>
                <a:cubicBezTo>
                  <a:pt x="253" y="36"/>
                  <a:pt x="254" y="28"/>
                  <a:pt x="255" y="20"/>
                </a:cubicBezTo>
                <a:cubicBezTo>
                  <a:pt x="275" y="16"/>
                  <a:pt x="295" y="14"/>
                  <a:pt x="314" y="13"/>
                </a:cubicBezTo>
                <a:cubicBezTo>
                  <a:pt x="312" y="17"/>
                  <a:pt x="310" y="21"/>
                  <a:pt x="308" y="25"/>
                </a:cubicBezTo>
                <a:cubicBezTo>
                  <a:pt x="304" y="22"/>
                  <a:pt x="299" y="19"/>
                  <a:pt x="295" y="17"/>
                </a:cubicBezTo>
                <a:cubicBezTo>
                  <a:pt x="294" y="17"/>
                  <a:pt x="294" y="17"/>
                  <a:pt x="294" y="17"/>
                </a:cubicBezTo>
                <a:close/>
                <a:moveTo>
                  <a:pt x="342" y="14"/>
                </a:moveTo>
                <a:cubicBezTo>
                  <a:pt x="343" y="14"/>
                  <a:pt x="345" y="14"/>
                  <a:pt x="346" y="15"/>
                </a:cubicBezTo>
                <a:cubicBezTo>
                  <a:pt x="350" y="17"/>
                  <a:pt x="353" y="19"/>
                  <a:pt x="356" y="21"/>
                </a:cubicBezTo>
                <a:cubicBezTo>
                  <a:pt x="353" y="27"/>
                  <a:pt x="351" y="32"/>
                  <a:pt x="348" y="38"/>
                </a:cubicBezTo>
                <a:cubicBezTo>
                  <a:pt x="343" y="35"/>
                  <a:pt x="338" y="32"/>
                  <a:pt x="334" y="29"/>
                </a:cubicBezTo>
                <a:cubicBezTo>
                  <a:pt x="336" y="24"/>
                  <a:pt x="339" y="19"/>
                  <a:pt x="341" y="14"/>
                </a:cubicBezTo>
                <a:cubicBezTo>
                  <a:pt x="341" y="14"/>
                  <a:pt x="341" y="14"/>
                  <a:pt x="342" y="14"/>
                </a:cubicBezTo>
                <a:close/>
                <a:moveTo>
                  <a:pt x="350" y="15"/>
                </a:moveTo>
                <a:cubicBezTo>
                  <a:pt x="352" y="15"/>
                  <a:pt x="355" y="16"/>
                  <a:pt x="358" y="16"/>
                </a:cubicBezTo>
                <a:cubicBezTo>
                  <a:pt x="358" y="17"/>
                  <a:pt x="357" y="18"/>
                  <a:pt x="357" y="19"/>
                </a:cubicBezTo>
                <a:cubicBezTo>
                  <a:pt x="354" y="18"/>
                  <a:pt x="352" y="16"/>
                  <a:pt x="350" y="15"/>
                </a:cubicBezTo>
                <a:close/>
                <a:moveTo>
                  <a:pt x="453" y="60"/>
                </a:moveTo>
                <a:cubicBezTo>
                  <a:pt x="449" y="59"/>
                  <a:pt x="446" y="59"/>
                  <a:pt x="442" y="58"/>
                </a:cubicBezTo>
                <a:cubicBezTo>
                  <a:pt x="442" y="56"/>
                  <a:pt x="442" y="54"/>
                  <a:pt x="442" y="53"/>
                </a:cubicBezTo>
                <a:cubicBezTo>
                  <a:pt x="455" y="60"/>
                  <a:pt x="466" y="68"/>
                  <a:pt x="478" y="78"/>
                </a:cubicBezTo>
                <a:cubicBezTo>
                  <a:pt x="478" y="79"/>
                  <a:pt x="478" y="80"/>
                  <a:pt x="478" y="81"/>
                </a:cubicBezTo>
                <a:cubicBezTo>
                  <a:pt x="466" y="81"/>
                  <a:pt x="455" y="81"/>
                  <a:pt x="443" y="82"/>
                </a:cubicBezTo>
                <a:cubicBezTo>
                  <a:pt x="443" y="74"/>
                  <a:pt x="443" y="67"/>
                  <a:pt x="442" y="59"/>
                </a:cubicBezTo>
                <a:cubicBezTo>
                  <a:pt x="446" y="60"/>
                  <a:pt x="449" y="61"/>
                  <a:pt x="452" y="62"/>
                </a:cubicBezTo>
                <a:cubicBezTo>
                  <a:pt x="453" y="62"/>
                  <a:pt x="454" y="60"/>
                  <a:pt x="453" y="60"/>
                </a:cubicBezTo>
                <a:close/>
                <a:moveTo>
                  <a:pt x="478" y="85"/>
                </a:moveTo>
                <a:cubicBezTo>
                  <a:pt x="478" y="94"/>
                  <a:pt x="478" y="104"/>
                  <a:pt x="478" y="114"/>
                </a:cubicBezTo>
                <a:cubicBezTo>
                  <a:pt x="467" y="114"/>
                  <a:pt x="456" y="114"/>
                  <a:pt x="445" y="116"/>
                </a:cubicBezTo>
                <a:cubicBezTo>
                  <a:pt x="444" y="105"/>
                  <a:pt x="444" y="95"/>
                  <a:pt x="443" y="84"/>
                </a:cubicBezTo>
                <a:cubicBezTo>
                  <a:pt x="455" y="85"/>
                  <a:pt x="466" y="85"/>
                  <a:pt x="478" y="85"/>
                </a:cubicBezTo>
                <a:close/>
                <a:moveTo>
                  <a:pt x="544" y="162"/>
                </a:moveTo>
                <a:cubicBezTo>
                  <a:pt x="539" y="163"/>
                  <a:pt x="535" y="163"/>
                  <a:pt x="530" y="163"/>
                </a:cubicBezTo>
                <a:cubicBezTo>
                  <a:pt x="530" y="152"/>
                  <a:pt x="530" y="141"/>
                  <a:pt x="530" y="130"/>
                </a:cubicBezTo>
                <a:cubicBezTo>
                  <a:pt x="540" y="143"/>
                  <a:pt x="549" y="157"/>
                  <a:pt x="558" y="171"/>
                </a:cubicBezTo>
                <a:cubicBezTo>
                  <a:pt x="557" y="183"/>
                  <a:pt x="557" y="194"/>
                  <a:pt x="558" y="205"/>
                </a:cubicBezTo>
                <a:cubicBezTo>
                  <a:pt x="549" y="205"/>
                  <a:pt x="541" y="205"/>
                  <a:pt x="533" y="205"/>
                </a:cubicBezTo>
                <a:cubicBezTo>
                  <a:pt x="532" y="192"/>
                  <a:pt x="531" y="180"/>
                  <a:pt x="530" y="167"/>
                </a:cubicBezTo>
                <a:cubicBezTo>
                  <a:pt x="535" y="166"/>
                  <a:pt x="539" y="166"/>
                  <a:pt x="544" y="165"/>
                </a:cubicBezTo>
                <a:cubicBezTo>
                  <a:pt x="546" y="165"/>
                  <a:pt x="546" y="162"/>
                  <a:pt x="544" y="162"/>
                </a:cubicBezTo>
                <a:close/>
                <a:moveTo>
                  <a:pt x="569" y="295"/>
                </a:moveTo>
                <a:cubicBezTo>
                  <a:pt x="571" y="303"/>
                  <a:pt x="572" y="311"/>
                  <a:pt x="573" y="318"/>
                </a:cubicBezTo>
                <a:cubicBezTo>
                  <a:pt x="563" y="317"/>
                  <a:pt x="554" y="316"/>
                  <a:pt x="544" y="314"/>
                </a:cubicBezTo>
                <a:cubicBezTo>
                  <a:pt x="543" y="303"/>
                  <a:pt x="542" y="292"/>
                  <a:pt x="540" y="281"/>
                </a:cubicBezTo>
                <a:cubicBezTo>
                  <a:pt x="549" y="280"/>
                  <a:pt x="558" y="279"/>
                  <a:pt x="566" y="278"/>
                </a:cubicBezTo>
                <a:cubicBezTo>
                  <a:pt x="567" y="283"/>
                  <a:pt x="568" y="289"/>
                  <a:pt x="569" y="295"/>
                </a:cubicBezTo>
                <a:close/>
                <a:moveTo>
                  <a:pt x="338" y="534"/>
                </a:moveTo>
                <a:cubicBezTo>
                  <a:pt x="338" y="524"/>
                  <a:pt x="338" y="515"/>
                  <a:pt x="338" y="506"/>
                </a:cubicBezTo>
                <a:cubicBezTo>
                  <a:pt x="368" y="486"/>
                  <a:pt x="394" y="455"/>
                  <a:pt x="421" y="431"/>
                </a:cubicBezTo>
                <a:cubicBezTo>
                  <a:pt x="425" y="436"/>
                  <a:pt x="430" y="441"/>
                  <a:pt x="435" y="446"/>
                </a:cubicBezTo>
                <a:cubicBezTo>
                  <a:pt x="436" y="448"/>
                  <a:pt x="438" y="451"/>
                  <a:pt x="440" y="453"/>
                </a:cubicBezTo>
                <a:cubicBezTo>
                  <a:pt x="421" y="463"/>
                  <a:pt x="404" y="476"/>
                  <a:pt x="387" y="489"/>
                </a:cubicBezTo>
                <a:cubicBezTo>
                  <a:pt x="371" y="502"/>
                  <a:pt x="352" y="517"/>
                  <a:pt x="338" y="534"/>
                </a:cubicBezTo>
                <a:close/>
                <a:moveTo>
                  <a:pt x="260" y="313"/>
                </a:moveTo>
                <a:cubicBezTo>
                  <a:pt x="262" y="303"/>
                  <a:pt x="265" y="295"/>
                  <a:pt x="265" y="285"/>
                </a:cubicBezTo>
                <a:cubicBezTo>
                  <a:pt x="270" y="289"/>
                  <a:pt x="275" y="293"/>
                  <a:pt x="280" y="298"/>
                </a:cubicBezTo>
                <a:cubicBezTo>
                  <a:pt x="279" y="302"/>
                  <a:pt x="279" y="307"/>
                  <a:pt x="276" y="310"/>
                </a:cubicBezTo>
                <a:cubicBezTo>
                  <a:pt x="271" y="311"/>
                  <a:pt x="265" y="312"/>
                  <a:pt x="260" y="313"/>
                </a:cubicBezTo>
                <a:close/>
                <a:moveTo>
                  <a:pt x="223" y="27"/>
                </a:moveTo>
                <a:cubicBezTo>
                  <a:pt x="231" y="25"/>
                  <a:pt x="238" y="23"/>
                  <a:pt x="245" y="22"/>
                </a:cubicBezTo>
                <a:cubicBezTo>
                  <a:pt x="247" y="21"/>
                  <a:pt x="250" y="21"/>
                  <a:pt x="252" y="20"/>
                </a:cubicBezTo>
                <a:cubicBezTo>
                  <a:pt x="251" y="28"/>
                  <a:pt x="249" y="35"/>
                  <a:pt x="248" y="43"/>
                </a:cubicBezTo>
                <a:cubicBezTo>
                  <a:pt x="239" y="39"/>
                  <a:pt x="229" y="36"/>
                  <a:pt x="220" y="33"/>
                </a:cubicBezTo>
                <a:cubicBezTo>
                  <a:pt x="220" y="32"/>
                  <a:pt x="221" y="32"/>
                  <a:pt x="221" y="31"/>
                </a:cubicBezTo>
                <a:cubicBezTo>
                  <a:pt x="221" y="32"/>
                  <a:pt x="220" y="32"/>
                  <a:pt x="220" y="33"/>
                </a:cubicBezTo>
                <a:cubicBezTo>
                  <a:pt x="218" y="33"/>
                  <a:pt x="216" y="32"/>
                  <a:pt x="214" y="31"/>
                </a:cubicBezTo>
                <a:cubicBezTo>
                  <a:pt x="214" y="31"/>
                  <a:pt x="213" y="32"/>
                  <a:pt x="214" y="32"/>
                </a:cubicBezTo>
                <a:cubicBezTo>
                  <a:pt x="216" y="33"/>
                  <a:pt x="218" y="33"/>
                  <a:pt x="220" y="34"/>
                </a:cubicBezTo>
                <a:cubicBezTo>
                  <a:pt x="217" y="40"/>
                  <a:pt x="215" y="46"/>
                  <a:pt x="212" y="52"/>
                </a:cubicBezTo>
                <a:cubicBezTo>
                  <a:pt x="208" y="48"/>
                  <a:pt x="204" y="45"/>
                  <a:pt x="201" y="41"/>
                </a:cubicBezTo>
                <a:cubicBezTo>
                  <a:pt x="202" y="38"/>
                  <a:pt x="203" y="35"/>
                  <a:pt x="204" y="33"/>
                </a:cubicBezTo>
                <a:cubicBezTo>
                  <a:pt x="210" y="31"/>
                  <a:pt x="217" y="29"/>
                  <a:pt x="223" y="27"/>
                </a:cubicBezTo>
                <a:cubicBezTo>
                  <a:pt x="222" y="28"/>
                  <a:pt x="222" y="30"/>
                  <a:pt x="221" y="31"/>
                </a:cubicBezTo>
                <a:cubicBezTo>
                  <a:pt x="222" y="30"/>
                  <a:pt x="222" y="28"/>
                  <a:pt x="223" y="27"/>
                </a:cubicBezTo>
                <a:close/>
                <a:moveTo>
                  <a:pt x="538" y="308"/>
                </a:moveTo>
                <a:cubicBezTo>
                  <a:pt x="538" y="310"/>
                  <a:pt x="539" y="312"/>
                  <a:pt x="539" y="314"/>
                </a:cubicBezTo>
                <a:cubicBezTo>
                  <a:pt x="527" y="312"/>
                  <a:pt x="516" y="310"/>
                  <a:pt x="504" y="309"/>
                </a:cubicBezTo>
                <a:cubicBezTo>
                  <a:pt x="504" y="308"/>
                  <a:pt x="504" y="307"/>
                  <a:pt x="504" y="306"/>
                </a:cubicBezTo>
                <a:cubicBezTo>
                  <a:pt x="503" y="298"/>
                  <a:pt x="502" y="289"/>
                  <a:pt x="500" y="280"/>
                </a:cubicBezTo>
                <a:cubicBezTo>
                  <a:pt x="512" y="281"/>
                  <a:pt x="524" y="281"/>
                  <a:pt x="535" y="281"/>
                </a:cubicBezTo>
                <a:cubicBezTo>
                  <a:pt x="536" y="290"/>
                  <a:pt x="537" y="299"/>
                  <a:pt x="538" y="308"/>
                </a:cubicBezTo>
                <a:close/>
                <a:moveTo>
                  <a:pt x="508" y="392"/>
                </a:moveTo>
                <a:cubicBezTo>
                  <a:pt x="508" y="396"/>
                  <a:pt x="508" y="399"/>
                  <a:pt x="508" y="403"/>
                </a:cubicBezTo>
                <a:cubicBezTo>
                  <a:pt x="493" y="403"/>
                  <a:pt x="479" y="402"/>
                  <a:pt x="464" y="400"/>
                </a:cubicBezTo>
                <a:cubicBezTo>
                  <a:pt x="464" y="389"/>
                  <a:pt x="464" y="378"/>
                  <a:pt x="463" y="366"/>
                </a:cubicBezTo>
                <a:cubicBezTo>
                  <a:pt x="478" y="367"/>
                  <a:pt x="492" y="366"/>
                  <a:pt x="507" y="366"/>
                </a:cubicBezTo>
                <a:cubicBezTo>
                  <a:pt x="507" y="375"/>
                  <a:pt x="508" y="383"/>
                  <a:pt x="508" y="392"/>
                </a:cubicBezTo>
                <a:close/>
                <a:moveTo>
                  <a:pt x="441" y="427"/>
                </a:moveTo>
                <a:cubicBezTo>
                  <a:pt x="441" y="427"/>
                  <a:pt x="441" y="427"/>
                  <a:pt x="441" y="427"/>
                </a:cubicBezTo>
                <a:cubicBezTo>
                  <a:pt x="439" y="425"/>
                  <a:pt x="437" y="422"/>
                  <a:pt x="434" y="420"/>
                </a:cubicBezTo>
                <a:cubicBezTo>
                  <a:pt x="433" y="412"/>
                  <a:pt x="432" y="404"/>
                  <a:pt x="431" y="397"/>
                </a:cubicBezTo>
                <a:cubicBezTo>
                  <a:pt x="440" y="399"/>
                  <a:pt x="450" y="400"/>
                  <a:pt x="459" y="401"/>
                </a:cubicBezTo>
                <a:cubicBezTo>
                  <a:pt x="459" y="410"/>
                  <a:pt x="460" y="418"/>
                  <a:pt x="460" y="427"/>
                </a:cubicBezTo>
                <a:cubicBezTo>
                  <a:pt x="454" y="427"/>
                  <a:pt x="448" y="427"/>
                  <a:pt x="441" y="427"/>
                </a:cubicBezTo>
                <a:close/>
                <a:moveTo>
                  <a:pt x="460" y="429"/>
                </a:moveTo>
                <a:cubicBezTo>
                  <a:pt x="461" y="436"/>
                  <a:pt x="461" y="443"/>
                  <a:pt x="462" y="450"/>
                </a:cubicBezTo>
                <a:cubicBezTo>
                  <a:pt x="455" y="443"/>
                  <a:pt x="449" y="436"/>
                  <a:pt x="442" y="429"/>
                </a:cubicBezTo>
                <a:cubicBezTo>
                  <a:pt x="448" y="429"/>
                  <a:pt x="454" y="429"/>
                  <a:pt x="460" y="429"/>
                </a:cubicBezTo>
                <a:close/>
                <a:moveTo>
                  <a:pt x="335" y="415"/>
                </a:moveTo>
                <a:cubicBezTo>
                  <a:pt x="346" y="402"/>
                  <a:pt x="360" y="391"/>
                  <a:pt x="375" y="384"/>
                </a:cubicBezTo>
                <a:cubicBezTo>
                  <a:pt x="376" y="384"/>
                  <a:pt x="375" y="383"/>
                  <a:pt x="375" y="384"/>
                </a:cubicBezTo>
                <a:cubicBezTo>
                  <a:pt x="360" y="390"/>
                  <a:pt x="346" y="400"/>
                  <a:pt x="335" y="412"/>
                </a:cubicBezTo>
                <a:cubicBezTo>
                  <a:pt x="335" y="404"/>
                  <a:pt x="335" y="397"/>
                  <a:pt x="334" y="389"/>
                </a:cubicBezTo>
                <a:cubicBezTo>
                  <a:pt x="342" y="381"/>
                  <a:pt x="352" y="374"/>
                  <a:pt x="364" y="371"/>
                </a:cubicBezTo>
                <a:cubicBezTo>
                  <a:pt x="372" y="380"/>
                  <a:pt x="381" y="389"/>
                  <a:pt x="390" y="398"/>
                </a:cubicBezTo>
                <a:cubicBezTo>
                  <a:pt x="390" y="398"/>
                  <a:pt x="390" y="398"/>
                  <a:pt x="390" y="398"/>
                </a:cubicBezTo>
                <a:cubicBezTo>
                  <a:pt x="369" y="410"/>
                  <a:pt x="351" y="424"/>
                  <a:pt x="335" y="441"/>
                </a:cubicBezTo>
                <a:cubicBezTo>
                  <a:pt x="335" y="433"/>
                  <a:pt x="335" y="424"/>
                  <a:pt x="335" y="415"/>
                </a:cubicBezTo>
                <a:close/>
                <a:moveTo>
                  <a:pt x="342" y="360"/>
                </a:moveTo>
                <a:cubicBezTo>
                  <a:pt x="339" y="363"/>
                  <a:pt x="336" y="366"/>
                  <a:pt x="333" y="370"/>
                </a:cubicBezTo>
                <a:cubicBezTo>
                  <a:pt x="332" y="358"/>
                  <a:pt x="330" y="347"/>
                  <a:pt x="328" y="336"/>
                </a:cubicBezTo>
                <a:cubicBezTo>
                  <a:pt x="336" y="344"/>
                  <a:pt x="345" y="352"/>
                  <a:pt x="353" y="360"/>
                </a:cubicBezTo>
                <a:cubicBezTo>
                  <a:pt x="354" y="363"/>
                  <a:pt x="354" y="367"/>
                  <a:pt x="355" y="370"/>
                </a:cubicBezTo>
                <a:cubicBezTo>
                  <a:pt x="356" y="372"/>
                  <a:pt x="359" y="371"/>
                  <a:pt x="359" y="369"/>
                </a:cubicBezTo>
                <a:cubicBezTo>
                  <a:pt x="359" y="368"/>
                  <a:pt x="358" y="367"/>
                  <a:pt x="358" y="366"/>
                </a:cubicBezTo>
                <a:cubicBezTo>
                  <a:pt x="360" y="367"/>
                  <a:pt x="361" y="369"/>
                  <a:pt x="363" y="370"/>
                </a:cubicBezTo>
                <a:cubicBezTo>
                  <a:pt x="352" y="374"/>
                  <a:pt x="342" y="379"/>
                  <a:pt x="334" y="387"/>
                </a:cubicBezTo>
                <a:cubicBezTo>
                  <a:pt x="334" y="382"/>
                  <a:pt x="334" y="377"/>
                  <a:pt x="333" y="372"/>
                </a:cubicBezTo>
                <a:cubicBezTo>
                  <a:pt x="336" y="369"/>
                  <a:pt x="338" y="366"/>
                  <a:pt x="340" y="363"/>
                </a:cubicBezTo>
                <a:cubicBezTo>
                  <a:pt x="342" y="360"/>
                  <a:pt x="344" y="357"/>
                  <a:pt x="346" y="355"/>
                </a:cubicBezTo>
                <a:cubicBezTo>
                  <a:pt x="345" y="356"/>
                  <a:pt x="343" y="358"/>
                  <a:pt x="342" y="360"/>
                </a:cubicBezTo>
                <a:close/>
                <a:moveTo>
                  <a:pt x="145" y="103"/>
                </a:moveTo>
                <a:cubicBezTo>
                  <a:pt x="146" y="94"/>
                  <a:pt x="148" y="86"/>
                  <a:pt x="150" y="77"/>
                </a:cubicBezTo>
                <a:cubicBezTo>
                  <a:pt x="155" y="80"/>
                  <a:pt x="160" y="82"/>
                  <a:pt x="164" y="85"/>
                </a:cubicBezTo>
                <a:cubicBezTo>
                  <a:pt x="162" y="94"/>
                  <a:pt x="159" y="102"/>
                  <a:pt x="157" y="111"/>
                </a:cubicBezTo>
                <a:cubicBezTo>
                  <a:pt x="156" y="110"/>
                  <a:pt x="155" y="109"/>
                  <a:pt x="153" y="108"/>
                </a:cubicBezTo>
                <a:cubicBezTo>
                  <a:pt x="155" y="109"/>
                  <a:pt x="156" y="110"/>
                  <a:pt x="157" y="111"/>
                </a:cubicBezTo>
                <a:cubicBezTo>
                  <a:pt x="156" y="117"/>
                  <a:pt x="155" y="123"/>
                  <a:pt x="153" y="130"/>
                </a:cubicBezTo>
                <a:cubicBezTo>
                  <a:pt x="149" y="127"/>
                  <a:pt x="145" y="125"/>
                  <a:pt x="141" y="123"/>
                </a:cubicBezTo>
                <a:cubicBezTo>
                  <a:pt x="142" y="116"/>
                  <a:pt x="143" y="109"/>
                  <a:pt x="145" y="103"/>
                </a:cubicBezTo>
                <a:cubicBezTo>
                  <a:pt x="147" y="105"/>
                  <a:pt x="150" y="106"/>
                  <a:pt x="153" y="108"/>
                </a:cubicBezTo>
                <a:cubicBezTo>
                  <a:pt x="150" y="106"/>
                  <a:pt x="147" y="105"/>
                  <a:pt x="145" y="103"/>
                </a:cubicBezTo>
                <a:close/>
                <a:moveTo>
                  <a:pt x="139" y="64"/>
                </a:moveTo>
                <a:cubicBezTo>
                  <a:pt x="145" y="61"/>
                  <a:pt x="150" y="57"/>
                  <a:pt x="155" y="54"/>
                </a:cubicBezTo>
                <a:cubicBezTo>
                  <a:pt x="153" y="61"/>
                  <a:pt x="150" y="68"/>
                  <a:pt x="148" y="75"/>
                </a:cubicBezTo>
                <a:cubicBezTo>
                  <a:pt x="144" y="73"/>
                  <a:pt x="141" y="72"/>
                  <a:pt x="137" y="70"/>
                </a:cubicBezTo>
                <a:cubicBezTo>
                  <a:pt x="138" y="68"/>
                  <a:pt x="139" y="66"/>
                  <a:pt x="139" y="64"/>
                </a:cubicBezTo>
                <a:close/>
                <a:moveTo>
                  <a:pt x="137" y="70"/>
                </a:moveTo>
                <a:cubicBezTo>
                  <a:pt x="136" y="69"/>
                  <a:pt x="135" y="69"/>
                  <a:pt x="133" y="68"/>
                </a:cubicBezTo>
                <a:cubicBezTo>
                  <a:pt x="135" y="67"/>
                  <a:pt x="137" y="66"/>
                  <a:pt x="139" y="64"/>
                </a:cubicBezTo>
                <a:cubicBezTo>
                  <a:pt x="138" y="66"/>
                  <a:pt x="138" y="68"/>
                  <a:pt x="137" y="70"/>
                </a:cubicBezTo>
                <a:close/>
                <a:moveTo>
                  <a:pt x="157" y="53"/>
                </a:moveTo>
                <a:cubicBezTo>
                  <a:pt x="162" y="51"/>
                  <a:pt x="167" y="48"/>
                  <a:pt x="173" y="45"/>
                </a:cubicBezTo>
                <a:cubicBezTo>
                  <a:pt x="176" y="44"/>
                  <a:pt x="179" y="42"/>
                  <a:pt x="182" y="41"/>
                </a:cubicBezTo>
                <a:cubicBezTo>
                  <a:pt x="180" y="46"/>
                  <a:pt x="177" y="51"/>
                  <a:pt x="175" y="56"/>
                </a:cubicBezTo>
                <a:cubicBezTo>
                  <a:pt x="173" y="55"/>
                  <a:pt x="172" y="54"/>
                  <a:pt x="170" y="53"/>
                </a:cubicBezTo>
                <a:cubicBezTo>
                  <a:pt x="169" y="53"/>
                  <a:pt x="169" y="54"/>
                  <a:pt x="170" y="54"/>
                </a:cubicBezTo>
                <a:cubicBezTo>
                  <a:pt x="171" y="55"/>
                  <a:pt x="173" y="56"/>
                  <a:pt x="175" y="57"/>
                </a:cubicBezTo>
                <a:cubicBezTo>
                  <a:pt x="171" y="66"/>
                  <a:pt x="168" y="75"/>
                  <a:pt x="165" y="83"/>
                </a:cubicBezTo>
                <a:cubicBezTo>
                  <a:pt x="160" y="81"/>
                  <a:pt x="155" y="79"/>
                  <a:pt x="150" y="76"/>
                </a:cubicBezTo>
                <a:cubicBezTo>
                  <a:pt x="152" y="69"/>
                  <a:pt x="154" y="61"/>
                  <a:pt x="157" y="53"/>
                </a:cubicBezTo>
                <a:close/>
                <a:moveTo>
                  <a:pt x="496" y="280"/>
                </a:moveTo>
                <a:cubicBezTo>
                  <a:pt x="498" y="289"/>
                  <a:pt x="499" y="299"/>
                  <a:pt x="500" y="308"/>
                </a:cubicBezTo>
                <a:cubicBezTo>
                  <a:pt x="487" y="307"/>
                  <a:pt x="473" y="305"/>
                  <a:pt x="460" y="304"/>
                </a:cubicBezTo>
                <a:cubicBezTo>
                  <a:pt x="459" y="294"/>
                  <a:pt x="458" y="285"/>
                  <a:pt x="457" y="275"/>
                </a:cubicBezTo>
                <a:cubicBezTo>
                  <a:pt x="470" y="277"/>
                  <a:pt x="483" y="279"/>
                  <a:pt x="496" y="280"/>
                </a:cubicBezTo>
                <a:close/>
                <a:moveTo>
                  <a:pt x="452" y="303"/>
                </a:moveTo>
                <a:cubicBezTo>
                  <a:pt x="442" y="302"/>
                  <a:pt x="432" y="302"/>
                  <a:pt x="421" y="301"/>
                </a:cubicBezTo>
                <a:cubicBezTo>
                  <a:pt x="421" y="290"/>
                  <a:pt x="420" y="280"/>
                  <a:pt x="419" y="269"/>
                </a:cubicBezTo>
                <a:cubicBezTo>
                  <a:pt x="429" y="271"/>
                  <a:pt x="439" y="272"/>
                  <a:pt x="450" y="274"/>
                </a:cubicBezTo>
                <a:cubicBezTo>
                  <a:pt x="450" y="284"/>
                  <a:pt x="451" y="293"/>
                  <a:pt x="452" y="303"/>
                </a:cubicBezTo>
                <a:close/>
                <a:moveTo>
                  <a:pt x="186" y="196"/>
                </a:moveTo>
                <a:cubicBezTo>
                  <a:pt x="187" y="193"/>
                  <a:pt x="188" y="190"/>
                  <a:pt x="188" y="187"/>
                </a:cubicBezTo>
                <a:cubicBezTo>
                  <a:pt x="188" y="187"/>
                  <a:pt x="188" y="187"/>
                  <a:pt x="188" y="187"/>
                </a:cubicBezTo>
                <a:cubicBezTo>
                  <a:pt x="194" y="191"/>
                  <a:pt x="200" y="196"/>
                  <a:pt x="206" y="201"/>
                </a:cubicBezTo>
                <a:cubicBezTo>
                  <a:pt x="204" y="204"/>
                  <a:pt x="203" y="207"/>
                  <a:pt x="202" y="210"/>
                </a:cubicBezTo>
                <a:cubicBezTo>
                  <a:pt x="197" y="205"/>
                  <a:pt x="191" y="201"/>
                  <a:pt x="186" y="196"/>
                </a:cubicBezTo>
                <a:close/>
                <a:moveTo>
                  <a:pt x="162" y="171"/>
                </a:moveTo>
                <a:cubicBezTo>
                  <a:pt x="162" y="172"/>
                  <a:pt x="162" y="172"/>
                  <a:pt x="162" y="173"/>
                </a:cubicBezTo>
                <a:cubicBezTo>
                  <a:pt x="158" y="170"/>
                  <a:pt x="155" y="166"/>
                  <a:pt x="152" y="163"/>
                </a:cubicBezTo>
                <a:cubicBezTo>
                  <a:pt x="152" y="162"/>
                  <a:pt x="152" y="161"/>
                  <a:pt x="152" y="161"/>
                </a:cubicBezTo>
                <a:cubicBezTo>
                  <a:pt x="157" y="165"/>
                  <a:pt x="163" y="169"/>
                  <a:pt x="169" y="173"/>
                </a:cubicBezTo>
                <a:cubicBezTo>
                  <a:pt x="169" y="175"/>
                  <a:pt x="169" y="178"/>
                  <a:pt x="169" y="180"/>
                </a:cubicBezTo>
                <a:cubicBezTo>
                  <a:pt x="167" y="178"/>
                  <a:pt x="164" y="176"/>
                  <a:pt x="162" y="174"/>
                </a:cubicBezTo>
                <a:cubicBezTo>
                  <a:pt x="163" y="173"/>
                  <a:pt x="163" y="172"/>
                  <a:pt x="163" y="171"/>
                </a:cubicBezTo>
                <a:cubicBezTo>
                  <a:pt x="163" y="171"/>
                  <a:pt x="162" y="171"/>
                  <a:pt x="162" y="171"/>
                </a:cubicBezTo>
                <a:close/>
                <a:moveTo>
                  <a:pt x="145" y="156"/>
                </a:moveTo>
                <a:cubicBezTo>
                  <a:pt x="147" y="157"/>
                  <a:pt x="148" y="158"/>
                  <a:pt x="149" y="159"/>
                </a:cubicBezTo>
                <a:cubicBezTo>
                  <a:pt x="149" y="159"/>
                  <a:pt x="149" y="159"/>
                  <a:pt x="149" y="160"/>
                </a:cubicBezTo>
                <a:cubicBezTo>
                  <a:pt x="148" y="159"/>
                  <a:pt x="146" y="157"/>
                  <a:pt x="145" y="156"/>
                </a:cubicBezTo>
                <a:close/>
                <a:moveTo>
                  <a:pt x="160" y="190"/>
                </a:moveTo>
                <a:cubicBezTo>
                  <a:pt x="160" y="190"/>
                  <a:pt x="160" y="190"/>
                  <a:pt x="160" y="190"/>
                </a:cubicBezTo>
                <a:cubicBezTo>
                  <a:pt x="158" y="189"/>
                  <a:pt x="157" y="187"/>
                  <a:pt x="156" y="186"/>
                </a:cubicBezTo>
                <a:cubicBezTo>
                  <a:pt x="157" y="187"/>
                  <a:pt x="158" y="188"/>
                  <a:pt x="160" y="190"/>
                </a:cubicBezTo>
                <a:close/>
                <a:moveTo>
                  <a:pt x="261" y="143"/>
                </a:moveTo>
                <a:cubicBezTo>
                  <a:pt x="266" y="146"/>
                  <a:pt x="270" y="149"/>
                  <a:pt x="274" y="152"/>
                </a:cubicBezTo>
                <a:cubicBezTo>
                  <a:pt x="272" y="157"/>
                  <a:pt x="270" y="162"/>
                  <a:pt x="268" y="167"/>
                </a:cubicBezTo>
                <a:cubicBezTo>
                  <a:pt x="264" y="164"/>
                  <a:pt x="260" y="162"/>
                  <a:pt x="255" y="160"/>
                </a:cubicBezTo>
                <a:cubicBezTo>
                  <a:pt x="257" y="154"/>
                  <a:pt x="259" y="149"/>
                  <a:pt x="261" y="143"/>
                </a:cubicBezTo>
                <a:close/>
                <a:moveTo>
                  <a:pt x="252" y="158"/>
                </a:moveTo>
                <a:cubicBezTo>
                  <a:pt x="248" y="156"/>
                  <a:pt x="245" y="154"/>
                  <a:pt x="242" y="152"/>
                </a:cubicBezTo>
                <a:cubicBezTo>
                  <a:pt x="244" y="146"/>
                  <a:pt x="245" y="140"/>
                  <a:pt x="247" y="134"/>
                </a:cubicBezTo>
                <a:cubicBezTo>
                  <a:pt x="251" y="137"/>
                  <a:pt x="254" y="139"/>
                  <a:pt x="258" y="141"/>
                </a:cubicBezTo>
                <a:cubicBezTo>
                  <a:pt x="256" y="147"/>
                  <a:pt x="254" y="152"/>
                  <a:pt x="252" y="158"/>
                </a:cubicBezTo>
                <a:close/>
                <a:moveTo>
                  <a:pt x="277" y="153"/>
                </a:moveTo>
                <a:cubicBezTo>
                  <a:pt x="280" y="156"/>
                  <a:pt x="284" y="158"/>
                  <a:pt x="288" y="161"/>
                </a:cubicBezTo>
                <a:cubicBezTo>
                  <a:pt x="286" y="166"/>
                  <a:pt x="284" y="171"/>
                  <a:pt x="282" y="176"/>
                </a:cubicBezTo>
                <a:cubicBezTo>
                  <a:pt x="278" y="173"/>
                  <a:pt x="274" y="171"/>
                  <a:pt x="271" y="168"/>
                </a:cubicBezTo>
                <a:cubicBezTo>
                  <a:pt x="273" y="163"/>
                  <a:pt x="275" y="158"/>
                  <a:pt x="277" y="153"/>
                </a:cubicBezTo>
                <a:close/>
                <a:moveTo>
                  <a:pt x="290" y="162"/>
                </a:moveTo>
                <a:cubicBezTo>
                  <a:pt x="297" y="167"/>
                  <a:pt x="304" y="172"/>
                  <a:pt x="311" y="177"/>
                </a:cubicBezTo>
                <a:cubicBezTo>
                  <a:pt x="309" y="182"/>
                  <a:pt x="306" y="188"/>
                  <a:pt x="303" y="193"/>
                </a:cubicBezTo>
                <a:cubicBezTo>
                  <a:pt x="297" y="188"/>
                  <a:pt x="291" y="182"/>
                  <a:pt x="284" y="178"/>
                </a:cubicBezTo>
                <a:cubicBezTo>
                  <a:pt x="286" y="172"/>
                  <a:pt x="288" y="167"/>
                  <a:pt x="290" y="162"/>
                </a:cubicBezTo>
                <a:close/>
                <a:moveTo>
                  <a:pt x="292" y="159"/>
                </a:moveTo>
                <a:cubicBezTo>
                  <a:pt x="293" y="156"/>
                  <a:pt x="295" y="153"/>
                  <a:pt x="296" y="150"/>
                </a:cubicBezTo>
                <a:cubicBezTo>
                  <a:pt x="302" y="156"/>
                  <a:pt x="309" y="163"/>
                  <a:pt x="315" y="169"/>
                </a:cubicBezTo>
                <a:cubicBezTo>
                  <a:pt x="315" y="170"/>
                  <a:pt x="314" y="172"/>
                  <a:pt x="313" y="173"/>
                </a:cubicBezTo>
                <a:cubicBezTo>
                  <a:pt x="306" y="168"/>
                  <a:pt x="299" y="163"/>
                  <a:pt x="292" y="159"/>
                </a:cubicBezTo>
                <a:close/>
                <a:moveTo>
                  <a:pt x="318" y="172"/>
                </a:moveTo>
                <a:cubicBezTo>
                  <a:pt x="322" y="176"/>
                  <a:pt x="325" y="180"/>
                  <a:pt x="329" y="184"/>
                </a:cubicBezTo>
                <a:cubicBezTo>
                  <a:pt x="325" y="181"/>
                  <a:pt x="321" y="178"/>
                  <a:pt x="316" y="175"/>
                </a:cubicBezTo>
                <a:cubicBezTo>
                  <a:pt x="317" y="174"/>
                  <a:pt x="317" y="173"/>
                  <a:pt x="318" y="172"/>
                </a:cubicBezTo>
                <a:close/>
                <a:moveTo>
                  <a:pt x="322" y="163"/>
                </a:moveTo>
                <a:cubicBezTo>
                  <a:pt x="326" y="155"/>
                  <a:pt x="330" y="147"/>
                  <a:pt x="334" y="139"/>
                </a:cubicBezTo>
                <a:cubicBezTo>
                  <a:pt x="338" y="142"/>
                  <a:pt x="341" y="145"/>
                  <a:pt x="345" y="148"/>
                </a:cubicBezTo>
                <a:cubicBezTo>
                  <a:pt x="341" y="158"/>
                  <a:pt x="338" y="168"/>
                  <a:pt x="334" y="177"/>
                </a:cubicBezTo>
                <a:cubicBezTo>
                  <a:pt x="330" y="172"/>
                  <a:pt x="326" y="168"/>
                  <a:pt x="322" y="163"/>
                </a:cubicBezTo>
                <a:close/>
                <a:moveTo>
                  <a:pt x="320" y="160"/>
                </a:moveTo>
                <a:cubicBezTo>
                  <a:pt x="313" y="154"/>
                  <a:pt x="307" y="147"/>
                  <a:pt x="300" y="141"/>
                </a:cubicBezTo>
                <a:cubicBezTo>
                  <a:pt x="303" y="134"/>
                  <a:pt x="306" y="128"/>
                  <a:pt x="309" y="121"/>
                </a:cubicBezTo>
                <a:cubicBezTo>
                  <a:pt x="317" y="126"/>
                  <a:pt x="324" y="131"/>
                  <a:pt x="332" y="137"/>
                </a:cubicBezTo>
                <a:cubicBezTo>
                  <a:pt x="328" y="145"/>
                  <a:pt x="324" y="152"/>
                  <a:pt x="320" y="160"/>
                </a:cubicBezTo>
                <a:close/>
                <a:moveTo>
                  <a:pt x="297" y="139"/>
                </a:moveTo>
                <a:cubicBezTo>
                  <a:pt x="294" y="136"/>
                  <a:pt x="290" y="133"/>
                  <a:pt x="286" y="130"/>
                </a:cubicBezTo>
                <a:cubicBezTo>
                  <a:pt x="289" y="124"/>
                  <a:pt x="292" y="117"/>
                  <a:pt x="294" y="111"/>
                </a:cubicBezTo>
                <a:cubicBezTo>
                  <a:pt x="299" y="114"/>
                  <a:pt x="303" y="116"/>
                  <a:pt x="307" y="119"/>
                </a:cubicBezTo>
                <a:cubicBezTo>
                  <a:pt x="304" y="126"/>
                  <a:pt x="301" y="133"/>
                  <a:pt x="297" y="139"/>
                </a:cubicBezTo>
                <a:close/>
                <a:moveTo>
                  <a:pt x="294" y="148"/>
                </a:moveTo>
                <a:cubicBezTo>
                  <a:pt x="292" y="151"/>
                  <a:pt x="291" y="154"/>
                  <a:pt x="290" y="157"/>
                </a:cubicBezTo>
                <a:cubicBezTo>
                  <a:pt x="286" y="154"/>
                  <a:pt x="282" y="152"/>
                  <a:pt x="278" y="149"/>
                </a:cubicBezTo>
                <a:cubicBezTo>
                  <a:pt x="280" y="146"/>
                  <a:pt x="281" y="142"/>
                  <a:pt x="283" y="138"/>
                </a:cubicBezTo>
                <a:cubicBezTo>
                  <a:pt x="287" y="141"/>
                  <a:pt x="290" y="144"/>
                  <a:pt x="294" y="148"/>
                </a:cubicBezTo>
                <a:close/>
                <a:moveTo>
                  <a:pt x="276" y="148"/>
                </a:moveTo>
                <a:cubicBezTo>
                  <a:pt x="271" y="145"/>
                  <a:pt x="267" y="142"/>
                  <a:pt x="263" y="139"/>
                </a:cubicBezTo>
                <a:cubicBezTo>
                  <a:pt x="265" y="134"/>
                  <a:pt x="266" y="129"/>
                  <a:pt x="268" y="124"/>
                </a:cubicBezTo>
                <a:cubicBezTo>
                  <a:pt x="273" y="128"/>
                  <a:pt x="277" y="132"/>
                  <a:pt x="281" y="136"/>
                </a:cubicBezTo>
                <a:cubicBezTo>
                  <a:pt x="279" y="140"/>
                  <a:pt x="277" y="144"/>
                  <a:pt x="276" y="148"/>
                </a:cubicBezTo>
                <a:close/>
                <a:moveTo>
                  <a:pt x="259" y="137"/>
                </a:moveTo>
                <a:cubicBezTo>
                  <a:pt x="256" y="135"/>
                  <a:pt x="252" y="133"/>
                  <a:pt x="248" y="131"/>
                </a:cubicBezTo>
                <a:cubicBezTo>
                  <a:pt x="250" y="124"/>
                  <a:pt x="252" y="118"/>
                  <a:pt x="254" y="112"/>
                </a:cubicBezTo>
                <a:cubicBezTo>
                  <a:pt x="258" y="115"/>
                  <a:pt x="262" y="119"/>
                  <a:pt x="265" y="122"/>
                </a:cubicBezTo>
                <a:cubicBezTo>
                  <a:pt x="263" y="127"/>
                  <a:pt x="261" y="132"/>
                  <a:pt x="259" y="137"/>
                </a:cubicBezTo>
                <a:close/>
                <a:moveTo>
                  <a:pt x="245" y="128"/>
                </a:moveTo>
                <a:cubicBezTo>
                  <a:pt x="241" y="126"/>
                  <a:pt x="238" y="124"/>
                  <a:pt x="234" y="122"/>
                </a:cubicBezTo>
                <a:cubicBezTo>
                  <a:pt x="236" y="115"/>
                  <a:pt x="238" y="108"/>
                  <a:pt x="240" y="101"/>
                </a:cubicBezTo>
                <a:cubicBezTo>
                  <a:pt x="243" y="104"/>
                  <a:pt x="247" y="107"/>
                  <a:pt x="251" y="110"/>
                </a:cubicBezTo>
                <a:cubicBezTo>
                  <a:pt x="249" y="116"/>
                  <a:pt x="247" y="122"/>
                  <a:pt x="245" y="128"/>
                </a:cubicBezTo>
                <a:close/>
                <a:moveTo>
                  <a:pt x="244" y="132"/>
                </a:moveTo>
                <a:cubicBezTo>
                  <a:pt x="242" y="138"/>
                  <a:pt x="240" y="144"/>
                  <a:pt x="238" y="150"/>
                </a:cubicBezTo>
                <a:cubicBezTo>
                  <a:pt x="235" y="149"/>
                  <a:pt x="231" y="147"/>
                  <a:pt x="228" y="146"/>
                </a:cubicBezTo>
                <a:cubicBezTo>
                  <a:pt x="230" y="139"/>
                  <a:pt x="232" y="132"/>
                  <a:pt x="233" y="126"/>
                </a:cubicBezTo>
                <a:cubicBezTo>
                  <a:pt x="237" y="128"/>
                  <a:pt x="240" y="130"/>
                  <a:pt x="244" y="132"/>
                </a:cubicBezTo>
                <a:close/>
                <a:moveTo>
                  <a:pt x="225" y="144"/>
                </a:moveTo>
                <a:cubicBezTo>
                  <a:pt x="215" y="139"/>
                  <a:pt x="206" y="135"/>
                  <a:pt x="197" y="131"/>
                </a:cubicBezTo>
                <a:cubicBezTo>
                  <a:pt x="198" y="122"/>
                  <a:pt x="199" y="114"/>
                  <a:pt x="200" y="105"/>
                </a:cubicBezTo>
                <a:cubicBezTo>
                  <a:pt x="210" y="111"/>
                  <a:pt x="220" y="117"/>
                  <a:pt x="230" y="124"/>
                </a:cubicBezTo>
                <a:cubicBezTo>
                  <a:pt x="228" y="130"/>
                  <a:pt x="226" y="137"/>
                  <a:pt x="225" y="144"/>
                </a:cubicBezTo>
                <a:close/>
                <a:moveTo>
                  <a:pt x="195" y="130"/>
                </a:moveTo>
                <a:cubicBezTo>
                  <a:pt x="190" y="128"/>
                  <a:pt x="184" y="125"/>
                  <a:pt x="178" y="122"/>
                </a:cubicBezTo>
                <a:cubicBezTo>
                  <a:pt x="180" y="113"/>
                  <a:pt x="182" y="105"/>
                  <a:pt x="184" y="96"/>
                </a:cubicBezTo>
                <a:cubicBezTo>
                  <a:pt x="189" y="99"/>
                  <a:pt x="194" y="102"/>
                  <a:pt x="200" y="105"/>
                </a:cubicBezTo>
                <a:cubicBezTo>
                  <a:pt x="198" y="113"/>
                  <a:pt x="197" y="122"/>
                  <a:pt x="195" y="130"/>
                </a:cubicBezTo>
                <a:close/>
                <a:moveTo>
                  <a:pt x="175" y="142"/>
                </a:moveTo>
                <a:cubicBezTo>
                  <a:pt x="176" y="135"/>
                  <a:pt x="177" y="129"/>
                  <a:pt x="178" y="122"/>
                </a:cubicBezTo>
                <a:cubicBezTo>
                  <a:pt x="184" y="125"/>
                  <a:pt x="190" y="128"/>
                  <a:pt x="195" y="131"/>
                </a:cubicBezTo>
                <a:cubicBezTo>
                  <a:pt x="194" y="138"/>
                  <a:pt x="193" y="145"/>
                  <a:pt x="192" y="152"/>
                </a:cubicBezTo>
                <a:cubicBezTo>
                  <a:pt x="186" y="149"/>
                  <a:pt x="181" y="145"/>
                  <a:pt x="175" y="142"/>
                </a:cubicBezTo>
                <a:close/>
                <a:moveTo>
                  <a:pt x="191" y="156"/>
                </a:moveTo>
                <a:cubicBezTo>
                  <a:pt x="190" y="164"/>
                  <a:pt x="188" y="172"/>
                  <a:pt x="187" y="180"/>
                </a:cubicBezTo>
                <a:cubicBezTo>
                  <a:pt x="182" y="177"/>
                  <a:pt x="177" y="174"/>
                  <a:pt x="172" y="170"/>
                </a:cubicBezTo>
                <a:cubicBezTo>
                  <a:pt x="173" y="162"/>
                  <a:pt x="173" y="154"/>
                  <a:pt x="174" y="146"/>
                </a:cubicBezTo>
                <a:cubicBezTo>
                  <a:pt x="180" y="149"/>
                  <a:pt x="186" y="153"/>
                  <a:pt x="191" y="156"/>
                </a:cubicBezTo>
                <a:close/>
                <a:moveTo>
                  <a:pt x="177" y="121"/>
                </a:moveTo>
                <a:cubicBezTo>
                  <a:pt x="171" y="118"/>
                  <a:pt x="165" y="115"/>
                  <a:pt x="160" y="112"/>
                </a:cubicBezTo>
                <a:cubicBezTo>
                  <a:pt x="162" y="103"/>
                  <a:pt x="164" y="95"/>
                  <a:pt x="167" y="86"/>
                </a:cubicBezTo>
                <a:cubicBezTo>
                  <a:pt x="172" y="89"/>
                  <a:pt x="178" y="92"/>
                  <a:pt x="183" y="96"/>
                </a:cubicBezTo>
                <a:cubicBezTo>
                  <a:pt x="181" y="104"/>
                  <a:pt x="179" y="112"/>
                  <a:pt x="177" y="121"/>
                </a:cubicBezTo>
                <a:close/>
                <a:moveTo>
                  <a:pt x="177" y="121"/>
                </a:moveTo>
                <a:cubicBezTo>
                  <a:pt x="175" y="128"/>
                  <a:pt x="174" y="134"/>
                  <a:pt x="173" y="141"/>
                </a:cubicBezTo>
                <a:cubicBezTo>
                  <a:pt x="167" y="138"/>
                  <a:pt x="162" y="134"/>
                  <a:pt x="156" y="131"/>
                </a:cubicBezTo>
                <a:cubicBezTo>
                  <a:pt x="157" y="125"/>
                  <a:pt x="158" y="118"/>
                  <a:pt x="160" y="112"/>
                </a:cubicBezTo>
                <a:cubicBezTo>
                  <a:pt x="165" y="115"/>
                  <a:pt x="171" y="118"/>
                  <a:pt x="177" y="121"/>
                </a:cubicBezTo>
                <a:close/>
                <a:moveTo>
                  <a:pt x="172" y="145"/>
                </a:moveTo>
                <a:cubicBezTo>
                  <a:pt x="171" y="152"/>
                  <a:pt x="170" y="160"/>
                  <a:pt x="169" y="169"/>
                </a:cubicBezTo>
                <a:cubicBezTo>
                  <a:pt x="164" y="165"/>
                  <a:pt x="158" y="161"/>
                  <a:pt x="152" y="157"/>
                </a:cubicBezTo>
                <a:cubicBezTo>
                  <a:pt x="153" y="150"/>
                  <a:pt x="154" y="142"/>
                  <a:pt x="155" y="135"/>
                </a:cubicBezTo>
                <a:cubicBezTo>
                  <a:pt x="161" y="138"/>
                  <a:pt x="167" y="141"/>
                  <a:pt x="172" y="145"/>
                </a:cubicBezTo>
                <a:close/>
                <a:moveTo>
                  <a:pt x="172" y="175"/>
                </a:moveTo>
                <a:cubicBezTo>
                  <a:pt x="176" y="178"/>
                  <a:pt x="181" y="182"/>
                  <a:pt x="186" y="185"/>
                </a:cubicBezTo>
                <a:cubicBezTo>
                  <a:pt x="185" y="188"/>
                  <a:pt x="184" y="191"/>
                  <a:pt x="184" y="194"/>
                </a:cubicBezTo>
                <a:cubicBezTo>
                  <a:pt x="184" y="194"/>
                  <a:pt x="183" y="194"/>
                  <a:pt x="183" y="194"/>
                </a:cubicBezTo>
                <a:cubicBezTo>
                  <a:pt x="179" y="190"/>
                  <a:pt x="175" y="186"/>
                  <a:pt x="171" y="182"/>
                </a:cubicBezTo>
                <a:cubicBezTo>
                  <a:pt x="171" y="180"/>
                  <a:pt x="171" y="177"/>
                  <a:pt x="172" y="175"/>
                </a:cubicBezTo>
                <a:close/>
                <a:moveTo>
                  <a:pt x="204" y="194"/>
                </a:moveTo>
                <a:cubicBezTo>
                  <a:pt x="199" y="190"/>
                  <a:pt x="194" y="186"/>
                  <a:pt x="189" y="182"/>
                </a:cubicBezTo>
                <a:cubicBezTo>
                  <a:pt x="191" y="174"/>
                  <a:pt x="192" y="166"/>
                  <a:pt x="193" y="157"/>
                </a:cubicBezTo>
                <a:cubicBezTo>
                  <a:pt x="201" y="162"/>
                  <a:pt x="208" y="167"/>
                  <a:pt x="216" y="172"/>
                </a:cubicBezTo>
                <a:cubicBezTo>
                  <a:pt x="213" y="180"/>
                  <a:pt x="210" y="188"/>
                  <a:pt x="207" y="196"/>
                </a:cubicBezTo>
                <a:cubicBezTo>
                  <a:pt x="206" y="195"/>
                  <a:pt x="205" y="194"/>
                  <a:pt x="204" y="194"/>
                </a:cubicBezTo>
                <a:close/>
                <a:moveTo>
                  <a:pt x="194" y="153"/>
                </a:moveTo>
                <a:cubicBezTo>
                  <a:pt x="195" y="146"/>
                  <a:pt x="196" y="139"/>
                  <a:pt x="196" y="132"/>
                </a:cubicBezTo>
                <a:cubicBezTo>
                  <a:pt x="206" y="136"/>
                  <a:pt x="215" y="141"/>
                  <a:pt x="224" y="146"/>
                </a:cubicBezTo>
                <a:cubicBezTo>
                  <a:pt x="222" y="153"/>
                  <a:pt x="220" y="160"/>
                  <a:pt x="217" y="168"/>
                </a:cubicBezTo>
                <a:cubicBezTo>
                  <a:pt x="210" y="163"/>
                  <a:pt x="202" y="158"/>
                  <a:pt x="194" y="153"/>
                </a:cubicBezTo>
                <a:close/>
                <a:moveTo>
                  <a:pt x="228" y="148"/>
                </a:moveTo>
                <a:cubicBezTo>
                  <a:pt x="231" y="149"/>
                  <a:pt x="234" y="151"/>
                  <a:pt x="237" y="153"/>
                </a:cubicBezTo>
                <a:cubicBezTo>
                  <a:pt x="235" y="160"/>
                  <a:pt x="232" y="168"/>
                  <a:pt x="230" y="176"/>
                </a:cubicBezTo>
                <a:cubicBezTo>
                  <a:pt x="227" y="174"/>
                  <a:pt x="224" y="172"/>
                  <a:pt x="221" y="170"/>
                </a:cubicBezTo>
                <a:cubicBezTo>
                  <a:pt x="223" y="162"/>
                  <a:pt x="225" y="155"/>
                  <a:pt x="228" y="148"/>
                </a:cubicBezTo>
                <a:close/>
                <a:moveTo>
                  <a:pt x="241" y="155"/>
                </a:moveTo>
                <a:cubicBezTo>
                  <a:pt x="244" y="157"/>
                  <a:pt x="248" y="158"/>
                  <a:pt x="251" y="160"/>
                </a:cubicBezTo>
                <a:cubicBezTo>
                  <a:pt x="248" y="168"/>
                  <a:pt x="245" y="176"/>
                  <a:pt x="242" y="184"/>
                </a:cubicBezTo>
                <a:cubicBezTo>
                  <a:pt x="239" y="182"/>
                  <a:pt x="237" y="180"/>
                  <a:pt x="234" y="178"/>
                </a:cubicBezTo>
                <a:cubicBezTo>
                  <a:pt x="236" y="171"/>
                  <a:pt x="239" y="163"/>
                  <a:pt x="241" y="155"/>
                </a:cubicBezTo>
                <a:close/>
                <a:moveTo>
                  <a:pt x="254" y="162"/>
                </a:moveTo>
                <a:cubicBezTo>
                  <a:pt x="259" y="165"/>
                  <a:pt x="263" y="168"/>
                  <a:pt x="267" y="170"/>
                </a:cubicBezTo>
                <a:cubicBezTo>
                  <a:pt x="264" y="179"/>
                  <a:pt x="261" y="187"/>
                  <a:pt x="257" y="196"/>
                </a:cubicBezTo>
                <a:cubicBezTo>
                  <a:pt x="254" y="193"/>
                  <a:pt x="250" y="190"/>
                  <a:pt x="246" y="187"/>
                </a:cubicBezTo>
                <a:cubicBezTo>
                  <a:pt x="249" y="179"/>
                  <a:pt x="252" y="171"/>
                  <a:pt x="254" y="162"/>
                </a:cubicBezTo>
                <a:close/>
                <a:moveTo>
                  <a:pt x="269" y="172"/>
                </a:moveTo>
                <a:cubicBezTo>
                  <a:pt x="273" y="174"/>
                  <a:pt x="277" y="177"/>
                  <a:pt x="280" y="180"/>
                </a:cubicBezTo>
                <a:cubicBezTo>
                  <a:pt x="276" y="188"/>
                  <a:pt x="273" y="197"/>
                  <a:pt x="270" y="206"/>
                </a:cubicBezTo>
                <a:cubicBezTo>
                  <a:pt x="267" y="203"/>
                  <a:pt x="263" y="200"/>
                  <a:pt x="260" y="198"/>
                </a:cubicBezTo>
                <a:cubicBezTo>
                  <a:pt x="263" y="189"/>
                  <a:pt x="266" y="180"/>
                  <a:pt x="269" y="172"/>
                </a:cubicBezTo>
                <a:close/>
                <a:moveTo>
                  <a:pt x="282" y="181"/>
                </a:moveTo>
                <a:cubicBezTo>
                  <a:pt x="289" y="186"/>
                  <a:pt x="295" y="192"/>
                  <a:pt x="301" y="198"/>
                </a:cubicBezTo>
                <a:cubicBezTo>
                  <a:pt x="297" y="206"/>
                  <a:pt x="293" y="214"/>
                  <a:pt x="289" y="223"/>
                </a:cubicBezTo>
                <a:cubicBezTo>
                  <a:pt x="284" y="218"/>
                  <a:pt x="278" y="213"/>
                  <a:pt x="273" y="208"/>
                </a:cubicBezTo>
                <a:cubicBezTo>
                  <a:pt x="276" y="199"/>
                  <a:pt x="279" y="190"/>
                  <a:pt x="282" y="181"/>
                </a:cubicBezTo>
                <a:close/>
                <a:moveTo>
                  <a:pt x="304" y="201"/>
                </a:moveTo>
                <a:cubicBezTo>
                  <a:pt x="309" y="206"/>
                  <a:pt x="314" y="212"/>
                  <a:pt x="318" y="219"/>
                </a:cubicBezTo>
                <a:cubicBezTo>
                  <a:pt x="315" y="227"/>
                  <a:pt x="312" y="235"/>
                  <a:pt x="308" y="242"/>
                </a:cubicBezTo>
                <a:cubicBezTo>
                  <a:pt x="303" y="236"/>
                  <a:pt x="298" y="231"/>
                  <a:pt x="292" y="225"/>
                </a:cubicBezTo>
                <a:cubicBezTo>
                  <a:pt x="296" y="217"/>
                  <a:pt x="300" y="209"/>
                  <a:pt x="304" y="201"/>
                </a:cubicBezTo>
                <a:close/>
                <a:moveTo>
                  <a:pt x="306" y="196"/>
                </a:moveTo>
                <a:cubicBezTo>
                  <a:pt x="309" y="190"/>
                  <a:pt x="311" y="185"/>
                  <a:pt x="314" y="179"/>
                </a:cubicBezTo>
                <a:cubicBezTo>
                  <a:pt x="319" y="182"/>
                  <a:pt x="325" y="186"/>
                  <a:pt x="330" y="190"/>
                </a:cubicBezTo>
                <a:cubicBezTo>
                  <a:pt x="327" y="198"/>
                  <a:pt x="324" y="206"/>
                  <a:pt x="321" y="213"/>
                </a:cubicBezTo>
                <a:cubicBezTo>
                  <a:pt x="316" y="207"/>
                  <a:pt x="311" y="202"/>
                  <a:pt x="306" y="196"/>
                </a:cubicBezTo>
                <a:close/>
                <a:moveTo>
                  <a:pt x="336" y="180"/>
                </a:moveTo>
                <a:cubicBezTo>
                  <a:pt x="340" y="170"/>
                  <a:pt x="343" y="160"/>
                  <a:pt x="347" y="150"/>
                </a:cubicBezTo>
                <a:cubicBezTo>
                  <a:pt x="351" y="154"/>
                  <a:pt x="354" y="157"/>
                  <a:pt x="358" y="161"/>
                </a:cubicBezTo>
                <a:cubicBezTo>
                  <a:pt x="354" y="173"/>
                  <a:pt x="350" y="186"/>
                  <a:pt x="346" y="198"/>
                </a:cubicBezTo>
                <a:cubicBezTo>
                  <a:pt x="344" y="192"/>
                  <a:pt x="340" y="186"/>
                  <a:pt x="336" y="180"/>
                </a:cubicBezTo>
                <a:close/>
                <a:moveTo>
                  <a:pt x="348" y="244"/>
                </a:moveTo>
                <a:cubicBezTo>
                  <a:pt x="349" y="249"/>
                  <a:pt x="349" y="253"/>
                  <a:pt x="349" y="258"/>
                </a:cubicBezTo>
                <a:cubicBezTo>
                  <a:pt x="348" y="258"/>
                  <a:pt x="347" y="258"/>
                  <a:pt x="346" y="258"/>
                </a:cubicBezTo>
                <a:cubicBezTo>
                  <a:pt x="345" y="258"/>
                  <a:pt x="345" y="260"/>
                  <a:pt x="346" y="260"/>
                </a:cubicBezTo>
                <a:cubicBezTo>
                  <a:pt x="347" y="260"/>
                  <a:pt x="348" y="260"/>
                  <a:pt x="349" y="260"/>
                </a:cubicBezTo>
                <a:cubicBezTo>
                  <a:pt x="349" y="274"/>
                  <a:pt x="349" y="287"/>
                  <a:pt x="349" y="301"/>
                </a:cubicBezTo>
                <a:cubicBezTo>
                  <a:pt x="345" y="301"/>
                  <a:pt x="340" y="301"/>
                  <a:pt x="336" y="302"/>
                </a:cubicBezTo>
                <a:cubicBezTo>
                  <a:pt x="339" y="282"/>
                  <a:pt x="344" y="263"/>
                  <a:pt x="348" y="244"/>
                </a:cubicBezTo>
                <a:close/>
                <a:moveTo>
                  <a:pt x="401" y="358"/>
                </a:moveTo>
                <a:cubicBezTo>
                  <a:pt x="392" y="357"/>
                  <a:pt x="382" y="355"/>
                  <a:pt x="373" y="352"/>
                </a:cubicBezTo>
                <a:cubicBezTo>
                  <a:pt x="367" y="346"/>
                  <a:pt x="361" y="341"/>
                  <a:pt x="355" y="336"/>
                </a:cubicBezTo>
                <a:cubicBezTo>
                  <a:pt x="354" y="325"/>
                  <a:pt x="354" y="314"/>
                  <a:pt x="354" y="303"/>
                </a:cubicBezTo>
                <a:cubicBezTo>
                  <a:pt x="368" y="303"/>
                  <a:pt x="382" y="303"/>
                  <a:pt x="396" y="304"/>
                </a:cubicBezTo>
                <a:cubicBezTo>
                  <a:pt x="398" y="322"/>
                  <a:pt x="400" y="340"/>
                  <a:pt x="401" y="358"/>
                </a:cubicBezTo>
                <a:close/>
                <a:moveTo>
                  <a:pt x="404" y="304"/>
                </a:moveTo>
                <a:cubicBezTo>
                  <a:pt x="408" y="304"/>
                  <a:pt x="413" y="305"/>
                  <a:pt x="417" y="305"/>
                </a:cubicBezTo>
                <a:cubicBezTo>
                  <a:pt x="419" y="324"/>
                  <a:pt x="420" y="343"/>
                  <a:pt x="423" y="362"/>
                </a:cubicBezTo>
                <a:cubicBezTo>
                  <a:pt x="418" y="361"/>
                  <a:pt x="412" y="360"/>
                  <a:pt x="407" y="360"/>
                </a:cubicBezTo>
                <a:cubicBezTo>
                  <a:pt x="407" y="341"/>
                  <a:pt x="406" y="323"/>
                  <a:pt x="404" y="304"/>
                </a:cubicBezTo>
                <a:close/>
                <a:moveTo>
                  <a:pt x="401" y="361"/>
                </a:moveTo>
                <a:cubicBezTo>
                  <a:pt x="402" y="368"/>
                  <a:pt x="402" y="376"/>
                  <a:pt x="403" y="383"/>
                </a:cubicBezTo>
                <a:cubicBezTo>
                  <a:pt x="394" y="373"/>
                  <a:pt x="386" y="364"/>
                  <a:pt x="377" y="355"/>
                </a:cubicBezTo>
                <a:cubicBezTo>
                  <a:pt x="385" y="357"/>
                  <a:pt x="393" y="359"/>
                  <a:pt x="401" y="361"/>
                </a:cubicBezTo>
                <a:close/>
                <a:moveTo>
                  <a:pt x="353" y="301"/>
                </a:moveTo>
                <a:cubicBezTo>
                  <a:pt x="353" y="287"/>
                  <a:pt x="353" y="274"/>
                  <a:pt x="352" y="260"/>
                </a:cubicBezTo>
                <a:cubicBezTo>
                  <a:pt x="365" y="261"/>
                  <a:pt x="378" y="263"/>
                  <a:pt x="392" y="265"/>
                </a:cubicBezTo>
                <a:cubicBezTo>
                  <a:pt x="393" y="276"/>
                  <a:pt x="394" y="288"/>
                  <a:pt x="396" y="300"/>
                </a:cubicBezTo>
                <a:cubicBezTo>
                  <a:pt x="382" y="300"/>
                  <a:pt x="368" y="300"/>
                  <a:pt x="353" y="301"/>
                </a:cubicBezTo>
                <a:close/>
                <a:moveTo>
                  <a:pt x="335" y="304"/>
                </a:moveTo>
                <a:cubicBezTo>
                  <a:pt x="340" y="304"/>
                  <a:pt x="344" y="304"/>
                  <a:pt x="349" y="303"/>
                </a:cubicBezTo>
                <a:cubicBezTo>
                  <a:pt x="349" y="313"/>
                  <a:pt x="349" y="322"/>
                  <a:pt x="350" y="332"/>
                </a:cubicBezTo>
                <a:cubicBezTo>
                  <a:pt x="347" y="330"/>
                  <a:pt x="345" y="328"/>
                  <a:pt x="342" y="327"/>
                </a:cubicBezTo>
                <a:cubicBezTo>
                  <a:pt x="339" y="324"/>
                  <a:pt x="336" y="321"/>
                  <a:pt x="333" y="318"/>
                </a:cubicBezTo>
                <a:cubicBezTo>
                  <a:pt x="334" y="313"/>
                  <a:pt x="334" y="309"/>
                  <a:pt x="335" y="304"/>
                </a:cubicBezTo>
                <a:close/>
                <a:moveTo>
                  <a:pt x="407" y="388"/>
                </a:moveTo>
                <a:cubicBezTo>
                  <a:pt x="407" y="379"/>
                  <a:pt x="408" y="371"/>
                  <a:pt x="407" y="362"/>
                </a:cubicBezTo>
                <a:cubicBezTo>
                  <a:pt x="413" y="363"/>
                  <a:pt x="418" y="364"/>
                  <a:pt x="423" y="364"/>
                </a:cubicBezTo>
                <a:cubicBezTo>
                  <a:pt x="424" y="375"/>
                  <a:pt x="426" y="385"/>
                  <a:pt x="427" y="396"/>
                </a:cubicBezTo>
                <a:cubicBezTo>
                  <a:pt x="421" y="395"/>
                  <a:pt x="416" y="393"/>
                  <a:pt x="410" y="392"/>
                </a:cubicBezTo>
                <a:cubicBezTo>
                  <a:pt x="409" y="391"/>
                  <a:pt x="408" y="389"/>
                  <a:pt x="407" y="388"/>
                </a:cubicBezTo>
                <a:close/>
                <a:moveTo>
                  <a:pt x="427" y="365"/>
                </a:moveTo>
                <a:cubicBezTo>
                  <a:pt x="437" y="366"/>
                  <a:pt x="447" y="366"/>
                  <a:pt x="456" y="366"/>
                </a:cubicBezTo>
                <a:cubicBezTo>
                  <a:pt x="457" y="378"/>
                  <a:pt x="458" y="389"/>
                  <a:pt x="459" y="400"/>
                </a:cubicBezTo>
                <a:cubicBezTo>
                  <a:pt x="449" y="399"/>
                  <a:pt x="440" y="398"/>
                  <a:pt x="431" y="396"/>
                </a:cubicBezTo>
                <a:cubicBezTo>
                  <a:pt x="430" y="386"/>
                  <a:pt x="429" y="375"/>
                  <a:pt x="427" y="365"/>
                </a:cubicBezTo>
                <a:close/>
                <a:moveTo>
                  <a:pt x="427" y="362"/>
                </a:moveTo>
                <a:cubicBezTo>
                  <a:pt x="425" y="343"/>
                  <a:pt x="423" y="324"/>
                  <a:pt x="422" y="305"/>
                </a:cubicBezTo>
                <a:cubicBezTo>
                  <a:pt x="432" y="306"/>
                  <a:pt x="442" y="307"/>
                  <a:pt x="452" y="308"/>
                </a:cubicBezTo>
                <a:cubicBezTo>
                  <a:pt x="454" y="327"/>
                  <a:pt x="455" y="345"/>
                  <a:pt x="456" y="364"/>
                </a:cubicBezTo>
                <a:cubicBezTo>
                  <a:pt x="447" y="363"/>
                  <a:pt x="437" y="363"/>
                  <a:pt x="427" y="362"/>
                </a:cubicBezTo>
                <a:close/>
                <a:moveTo>
                  <a:pt x="417" y="301"/>
                </a:moveTo>
                <a:cubicBezTo>
                  <a:pt x="412" y="300"/>
                  <a:pt x="408" y="300"/>
                  <a:pt x="403" y="300"/>
                </a:cubicBezTo>
                <a:cubicBezTo>
                  <a:pt x="402" y="289"/>
                  <a:pt x="400" y="277"/>
                  <a:pt x="398" y="266"/>
                </a:cubicBezTo>
                <a:cubicBezTo>
                  <a:pt x="404" y="267"/>
                  <a:pt x="409" y="267"/>
                  <a:pt x="415" y="268"/>
                </a:cubicBezTo>
                <a:cubicBezTo>
                  <a:pt x="415" y="279"/>
                  <a:pt x="416" y="290"/>
                  <a:pt x="417" y="301"/>
                </a:cubicBezTo>
                <a:close/>
                <a:moveTo>
                  <a:pt x="398" y="261"/>
                </a:moveTo>
                <a:cubicBezTo>
                  <a:pt x="395" y="243"/>
                  <a:pt x="392" y="226"/>
                  <a:pt x="390" y="209"/>
                </a:cubicBezTo>
                <a:cubicBezTo>
                  <a:pt x="397" y="209"/>
                  <a:pt x="405" y="209"/>
                  <a:pt x="412" y="209"/>
                </a:cubicBezTo>
                <a:cubicBezTo>
                  <a:pt x="413" y="227"/>
                  <a:pt x="413" y="245"/>
                  <a:pt x="414" y="262"/>
                </a:cubicBezTo>
                <a:cubicBezTo>
                  <a:pt x="409" y="262"/>
                  <a:pt x="403" y="261"/>
                  <a:pt x="398" y="261"/>
                </a:cubicBezTo>
                <a:close/>
                <a:moveTo>
                  <a:pt x="390" y="207"/>
                </a:moveTo>
                <a:cubicBezTo>
                  <a:pt x="387" y="190"/>
                  <a:pt x="385" y="174"/>
                  <a:pt x="384" y="157"/>
                </a:cubicBezTo>
                <a:cubicBezTo>
                  <a:pt x="393" y="157"/>
                  <a:pt x="402" y="158"/>
                  <a:pt x="412" y="159"/>
                </a:cubicBezTo>
                <a:cubicBezTo>
                  <a:pt x="412" y="175"/>
                  <a:pt x="412" y="191"/>
                  <a:pt x="412" y="206"/>
                </a:cubicBezTo>
                <a:cubicBezTo>
                  <a:pt x="405" y="207"/>
                  <a:pt x="397" y="207"/>
                  <a:pt x="390" y="207"/>
                </a:cubicBezTo>
                <a:close/>
                <a:moveTo>
                  <a:pt x="386" y="207"/>
                </a:moveTo>
                <a:cubicBezTo>
                  <a:pt x="381" y="207"/>
                  <a:pt x="376" y="207"/>
                  <a:pt x="372" y="207"/>
                </a:cubicBezTo>
                <a:cubicBezTo>
                  <a:pt x="371" y="207"/>
                  <a:pt x="371" y="209"/>
                  <a:pt x="372" y="209"/>
                </a:cubicBezTo>
                <a:cubicBezTo>
                  <a:pt x="376" y="209"/>
                  <a:pt x="381" y="209"/>
                  <a:pt x="386" y="209"/>
                </a:cubicBezTo>
                <a:cubicBezTo>
                  <a:pt x="387" y="226"/>
                  <a:pt x="389" y="243"/>
                  <a:pt x="391" y="260"/>
                </a:cubicBezTo>
                <a:cubicBezTo>
                  <a:pt x="378" y="259"/>
                  <a:pt x="365" y="258"/>
                  <a:pt x="351" y="258"/>
                </a:cubicBezTo>
                <a:cubicBezTo>
                  <a:pt x="351" y="252"/>
                  <a:pt x="350" y="246"/>
                  <a:pt x="349" y="240"/>
                </a:cubicBezTo>
                <a:cubicBezTo>
                  <a:pt x="355" y="217"/>
                  <a:pt x="361" y="195"/>
                  <a:pt x="368" y="173"/>
                </a:cubicBezTo>
                <a:cubicBezTo>
                  <a:pt x="369" y="172"/>
                  <a:pt x="370" y="171"/>
                  <a:pt x="369" y="170"/>
                </a:cubicBezTo>
                <a:cubicBezTo>
                  <a:pt x="369" y="170"/>
                  <a:pt x="369" y="170"/>
                  <a:pt x="369" y="170"/>
                </a:cubicBezTo>
                <a:cubicBezTo>
                  <a:pt x="371" y="165"/>
                  <a:pt x="372" y="161"/>
                  <a:pt x="373" y="157"/>
                </a:cubicBezTo>
                <a:cubicBezTo>
                  <a:pt x="376" y="157"/>
                  <a:pt x="380" y="157"/>
                  <a:pt x="383" y="157"/>
                </a:cubicBezTo>
                <a:cubicBezTo>
                  <a:pt x="383" y="174"/>
                  <a:pt x="384" y="190"/>
                  <a:pt x="386" y="207"/>
                </a:cubicBezTo>
                <a:close/>
                <a:moveTo>
                  <a:pt x="360" y="155"/>
                </a:moveTo>
                <a:cubicBezTo>
                  <a:pt x="357" y="151"/>
                  <a:pt x="353" y="147"/>
                  <a:pt x="349" y="143"/>
                </a:cubicBezTo>
                <a:cubicBezTo>
                  <a:pt x="352" y="135"/>
                  <a:pt x="355" y="127"/>
                  <a:pt x="358" y="120"/>
                </a:cubicBezTo>
                <a:cubicBezTo>
                  <a:pt x="361" y="123"/>
                  <a:pt x="364" y="125"/>
                  <a:pt x="367" y="128"/>
                </a:cubicBezTo>
                <a:cubicBezTo>
                  <a:pt x="368" y="129"/>
                  <a:pt x="369" y="129"/>
                  <a:pt x="369" y="128"/>
                </a:cubicBezTo>
                <a:cubicBezTo>
                  <a:pt x="366" y="137"/>
                  <a:pt x="363" y="146"/>
                  <a:pt x="360" y="155"/>
                </a:cubicBezTo>
                <a:close/>
                <a:moveTo>
                  <a:pt x="369" y="126"/>
                </a:moveTo>
                <a:cubicBezTo>
                  <a:pt x="366" y="122"/>
                  <a:pt x="363" y="119"/>
                  <a:pt x="360" y="115"/>
                </a:cubicBezTo>
                <a:cubicBezTo>
                  <a:pt x="363" y="107"/>
                  <a:pt x="367" y="100"/>
                  <a:pt x="371" y="92"/>
                </a:cubicBezTo>
                <a:cubicBezTo>
                  <a:pt x="374" y="95"/>
                  <a:pt x="377" y="97"/>
                  <a:pt x="380" y="99"/>
                </a:cubicBezTo>
                <a:cubicBezTo>
                  <a:pt x="377" y="108"/>
                  <a:pt x="373" y="118"/>
                  <a:pt x="370" y="127"/>
                </a:cubicBezTo>
                <a:cubicBezTo>
                  <a:pt x="370" y="127"/>
                  <a:pt x="369" y="126"/>
                  <a:pt x="369" y="126"/>
                </a:cubicBezTo>
                <a:close/>
                <a:moveTo>
                  <a:pt x="369" y="91"/>
                </a:moveTo>
                <a:cubicBezTo>
                  <a:pt x="365" y="98"/>
                  <a:pt x="361" y="106"/>
                  <a:pt x="358" y="113"/>
                </a:cubicBezTo>
                <a:cubicBezTo>
                  <a:pt x="356" y="110"/>
                  <a:pt x="353" y="107"/>
                  <a:pt x="350" y="104"/>
                </a:cubicBezTo>
                <a:cubicBezTo>
                  <a:pt x="353" y="98"/>
                  <a:pt x="356" y="91"/>
                  <a:pt x="359" y="84"/>
                </a:cubicBezTo>
                <a:cubicBezTo>
                  <a:pt x="362" y="86"/>
                  <a:pt x="365" y="89"/>
                  <a:pt x="369" y="91"/>
                </a:cubicBezTo>
                <a:close/>
                <a:moveTo>
                  <a:pt x="356" y="118"/>
                </a:moveTo>
                <a:cubicBezTo>
                  <a:pt x="353" y="125"/>
                  <a:pt x="350" y="133"/>
                  <a:pt x="347" y="141"/>
                </a:cubicBezTo>
                <a:cubicBezTo>
                  <a:pt x="344" y="137"/>
                  <a:pt x="341" y="134"/>
                  <a:pt x="338" y="131"/>
                </a:cubicBezTo>
                <a:cubicBezTo>
                  <a:pt x="341" y="124"/>
                  <a:pt x="344" y="117"/>
                  <a:pt x="348" y="110"/>
                </a:cubicBezTo>
                <a:cubicBezTo>
                  <a:pt x="350" y="113"/>
                  <a:pt x="353" y="115"/>
                  <a:pt x="356" y="118"/>
                </a:cubicBezTo>
                <a:close/>
                <a:moveTo>
                  <a:pt x="335" y="130"/>
                </a:moveTo>
                <a:cubicBezTo>
                  <a:pt x="328" y="124"/>
                  <a:pt x="321" y="118"/>
                  <a:pt x="313" y="113"/>
                </a:cubicBezTo>
                <a:cubicBezTo>
                  <a:pt x="317" y="106"/>
                  <a:pt x="320" y="98"/>
                  <a:pt x="324" y="91"/>
                </a:cubicBezTo>
                <a:cubicBezTo>
                  <a:pt x="331" y="96"/>
                  <a:pt x="339" y="102"/>
                  <a:pt x="345" y="108"/>
                </a:cubicBezTo>
                <a:cubicBezTo>
                  <a:pt x="342" y="115"/>
                  <a:pt x="339" y="122"/>
                  <a:pt x="335" y="130"/>
                </a:cubicBezTo>
                <a:close/>
                <a:moveTo>
                  <a:pt x="311" y="112"/>
                </a:moveTo>
                <a:cubicBezTo>
                  <a:pt x="306" y="109"/>
                  <a:pt x="302" y="107"/>
                  <a:pt x="298" y="104"/>
                </a:cubicBezTo>
                <a:cubicBezTo>
                  <a:pt x="301" y="96"/>
                  <a:pt x="305" y="88"/>
                  <a:pt x="309" y="80"/>
                </a:cubicBezTo>
                <a:cubicBezTo>
                  <a:pt x="313" y="83"/>
                  <a:pt x="318" y="86"/>
                  <a:pt x="322" y="89"/>
                </a:cubicBezTo>
                <a:cubicBezTo>
                  <a:pt x="318" y="97"/>
                  <a:pt x="314" y="104"/>
                  <a:pt x="311" y="112"/>
                </a:cubicBezTo>
                <a:close/>
                <a:moveTo>
                  <a:pt x="295" y="103"/>
                </a:moveTo>
                <a:cubicBezTo>
                  <a:pt x="290" y="100"/>
                  <a:pt x="285" y="97"/>
                  <a:pt x="280" y="94"/>
                </a:cubicBezTo>
                <a:cubicBezTo>
                  <a:pt x="283" y="85"/>
                  <a:pt x="287" y="76"/>
                  <a:pt x="291" y="68"/>
                </a:cubicBezTo>
                <a:cubicBezTo>
                  <a:pt x="296" y="71"/>
                  <a:pt x="301" y="74"/>
                  <a:pt x="307" y="78"/>
                </a:cubicBezTo>
                <a:cubicBezTo>
                  <a:pt x="303" y="86"/>
                  <a:pt x="299" y="94"/>
                  <a:pt x="295" y="103"/>
                </a:cubicBezTo>
                <a:close/>
                <a:moveTo>
                  <a:pt x="292" y="110"/>
                </a:moveTo>
                <a:cubicBezTo>
                  <a:pt x="289" y="116"/>
                  <a:pt x="287" y="122"/>
                  <a:pt x="284" y="128"/>
                </a:cubicBezTo>
                <a:cubicBezTo>
                  <a:pt x="279" y="125"/>
                  <a:pt x="275" y="121"/>
                  <a:pt x="271" y="118"/>
                </a:cubicBezTo>
                <a:cubicBezTo>
                  <a:pt x="273" y="112"/>
                  <a:pt x="275" y="106"/>
                  <a:pt x="277" y="100"/>
                </a:cubicBezTo>
                <a:cubicBezTo>
                  <a:pt x="282" y="103"/>
                  <a:pt x="287" y="106"/>
                  <a:pt x="292" y="110"/>
                </a:cubicBezTo>
                <a:close/>
                <a:moveTo>
                  <a:pt x="268" y="116"/>
                </a:moveTo>
                <a:cubicBezTo>
                  <a:pt x="264" y="113"/>
                  <a:pt x="260" y="110"/>
                  <a:pt x="256" y="107"/>
                </a:cubicBezTo>
                <a:cubicBezTo>
                  <a:pt x="258" y="101"/>
                  <a:pt x="259" y="96"/>
                  <a:pt x="261" y="90"/>
                </a:cubicBezTo>
                <a:cubicBezTo>
                  <a:pt x="266" y="93"/>
                  <a:pt x="270" y="96"/>
                  <a:pt x="275" y="99"/>
                </a:cubicBezTo>
                <a:cubicBezTo>
                  <a:pt x="272" y="104"/>
                  <a:pt x="270" y="110"/>
                  <a:pt x="268" y="116"/>
                </a:cubicBezTo>
                <a:close/>
                <a:moveTo>
                  <a:pt x="253" y="105"/>
                </a:moveTo>
                <a:cubicBezTo>
                  <a:pt x="249" y="102"/>
                  <a:pt x="245" y="99"/>
                  <a:pt x="241" y="96"/>
                </a:cubicBezTo>
                <a:cubicBezTo>
                  <a:pt x="242" y="90"/>
                  <a:pt x="243" y="85"/>
                  <a:pt x="244" y="79"/>
                </a:cubicBezTo>
                <a:cubicBezTo>
                  <a:pt x="249" y="82"/>
                  <a:pt x="254" y="86"/>
                  <a:pt x="258" y="89"/>
                </a:cubicBezTo>
                <a:cubicBezTo>
                  <a:pt x="257" y="94"/>
                  <a:pt x="255" y="99"/>
                  <a:pt x="253" y="105"/>
                </a:cubicBezTo>
                <a:close/>
                <a:moveTo>
                  <a:pt x="237" y="94"/>
                </a:moveTo>
                <a:cubicBezTo>
                  <a:pt x="227" y="87"/>
                  <a:pt x="217" y="80"/>
                  <a:pt x="206" y="74"/>
                </a:cubicBezTo>
                <a:cubicBezTo>
                  <a:pt x="208" y="67"/>
                  <a:pt x="210" y="61"/>
                  <a:pt x="212" y="54"/>
                </a:cubicBezTo>
                <a:cubicBezTo>
                  <a:pt x="221" y="62"/>
                  <a:pt x="231" y="70"/>
                  <a:pt x="241" y="77"/>
                </a:cubicBezTo>
                <a:cubicBezTo>
                  <a:pt x="240" y="83"/>
                  <a:pt x="239" y="88"/>
                  <a:pt x="237" y="94"/>
                </a:cubicBezTo>
                <a:close/>
                <a:moveTo>
                  <a:pt x="206" y="74"/>
                </a:moveTo>
                <a:cubicBezTo>
                  <a:pt x="202" y="71"/>
                  <a:pt x="197" y="68"/>
                  <a:pt x="193" y="66"/>
                </a:cubicBezTo>
                <a:cubicBezTo>
                  <a:pt x="195" y="58"/>
                  <a:pt x="198" y="50"/>
                  <a:pt x="200" y="42"/>
                </a:cubicBezTo>
                <a:cubicBezTo>
                  <a:pt x="204" y="46"/>
                  <a:pt x="208" y="50"/>
                  <a:pt x="212" y="54"/>
                </a:cubicBezTo>
                <a:cubicBezTo>
                  <a:pt x="210" y="60"/>
                  <a:pt x="208" y="67"/>
                  <a:pt x="206" y="74"/>
                </a:cubicBezTo>
                <a:close/>
                <a:moveTo>
                  <a:pt x="205" y="76"/>
                </a:moveTo>
                <a:cubicBezTo>
                  <a:pt x="205" y="79"/>
                  <a:pt x="204" y="82"/>
                  <a:pt x="204" y="85"/>
                </a:cubicBezTo>
                <a:cubicBezTo>
                  <a:pt x="204" y="82"/>
                  <a:pt x="205" y="79"/>
                  <a:pt x="206" y="76"/>
                </a:cubicBezTo>
                <a:cubicBezTo>
                  <a:pt x="216" y="83"/>
                  <a:pt x="226" y="91"/>
                  <a:pt x="236" y="98"/>
                </a:cubicBezTo>
                <a:cubicBezTo>
                  <a:pt x="235" y="106"/>
                  <a:pt x="233" y="113"/>
                  <a:pt x="231" y="120"/>
                </a:cubicBezTo>
                <a:cubicBezTo>
                  <a:pt x="221" y="114"/>
                  <a:pt x="211" y="108"/>
                  <a:pt x="201" y="102"/>
                </a:cubicBezTo>
                <a:cubicBezTo>
                  <a:pt x="201" y="97"/>
                  <a:pt x="202" y="91"/>
                  <a:pt x="204" y="85"/>
                </a:cubicBezTo>
                <a:cubicBezTo>
                  <a:pt x="202" y="91"/>
                  <a:pt x="201" y="97"/>
                  <a:pt x="200" y="102"/>
                </a:cubicBezTo>
                <a:cubicBezTo>
                  <a:pt x="195" y="99"/>
                  <a:pt x="190" y="97"/>
                  <a:pt x="185" y="94"/>
                </a:cubicBezTo>
                <a:cubicBezTo>
                  <a:pt x="187" y="85"/>
                  <a:pt x="190" y="76"/>
                  <a:pt x="192" y="68"/>
                </a:cubicBezTo>
                <a:cubicBezTo>
                  <a:pt x="197" y="70"/>
                  <a:pt x="201" y="73"/>
                  <a:pt x="205" y="76"/>
                </a:cubicBezTo>
                <a:close/>
                <a:moveTo>
                  <a:pt x="184" y="93"/>
                </a:moveTo>
                <a:cubicBezTo>
                  <a:pt x="178" y="90"/>
                  <a:pt x="173" y="87"/>
                  <a:pt x="167" y="85"/>
                </a:cubicBezTo>
                <a:cubicBezTo>
                  <a:pt x="170" y="76"/>
                  <a:pt x="173" y="67"/>
                  <a:pt x="177" y="58"/>
                </a:cubicBezTo>
                <a:cubicBezTo>
                  <a:pt x="182" y="61"/>
                  <a:pt x="187" y="64"/>
                  <a:pt x="192" y="67"/>
                </a:cubicBezTo>
                <a:cubicBezTo>
                  <a:pt x="189" y="76"/>
                  <a:pt x="186" y="85"/>
                  <a:pt x="184" y="93"/>
                </a:cubicBezTo>
                <a:close/>
                <a:moveTo>
                  <a:pt x="153" y="133"/>
                </a:moveTo>
                <a:cubicBezTo>
                  <a:pt x="152" y="140"/>
                  <a:pt x="150" y="148"/>
                  <a:pt x="149" y="155"/>
                </a:cubicBezTo>
                <a:cubicBezTo>
                  <a:pt x="145" y="152"/>
                  <a:pt x="141" y="149"/>
                  <a:pt x="137" y="146"/>
                </a:cubicBezTo>
                <a:cubicBezTo>
                  <a:pt x="138" y="139"/>
                  <a:pt x="139" y="132"/>
                  <a:pt x="140" y="126"/>
                </a:cubicBezTo>
                <a:cubicBezTo>
                  <a:pt x="145" y="128"/>
                  <a:pt x="149" y="131"/>
                  <a:pt x="153" y="133"/>
                </a:cubicBezTo>
                <a:close/>
                <a:moveTo>
                  <a:pt x="133" y="144"/>
                </a:moveTo>
                <a:cubicBezTo>
                  <a:pt x="132" y="143"/>
                  <a:pt x="131" y="142"/>
                  <a:pt x="130" y="141"/>
                </a:cubicBezTo>
                <a:cubicBezTo>
                  <a:pt x="127" y="138"/>
                  <a:pt x="124" y="135"/>
                  <a:pt x="121" y="132"/>
                </a:cubicBezTo>
                <a:cubicBezTo>
                  <a:pt x="121" y="127"/>
                  <a:pt x="122" y="121"/>
                  <a:pt x="123" y="115"/>
                </a:cubicBezTo>
                <a:cubicBezTo>
                  <a:pt x="128" y="118"/>
                  <a:pt x="132" y="121"/>
                  <a:pt x="137" y="123"/>
                </a:cubicBezTo>
                <a:cubicBezTo>
                  <a:pt x="136" y="130"/>
                  <a:pt x="134" y="137"/>
                  <a:pt x="133" y="144"/>
                </a:cubicBezTo>
                <a:close/>
                <a:moveTo>
                  <a:pt x="147" y="179"/>
                </a:moveTo>
                <a:cubicBezTo>
                  <a:pt x="147" y="181"/>
                  <a:pt x="146" y="184"/>
                  <a:pt x="146" y="186"/>
                </a:cubicBezTo>
                <a:cubicBezTo>
                  <a:pt x="146" y="188"/>
                  <a:pt x="149" y="188"/>
                  <a:pt x="149" y="186"/>
                </a:cubicBezTo>
                <a:cubicBezTo>
                  <a:pt x="150" y="184"/>
                  <a:pt x="150" y="183"/>
                  <a:pt x="150" y="182"/>
                </a:cubicBezTo>
                <a:cubicBezTo>
                  <a:pt x="153" y="184"/>
                  <a:pt x="156" y="187"/>
                  <a:pt x="159" y="190"/>
                </a:cubicBezTo>
                <a:cubicBezTo>
                  <a:pt x="159" y="190"/>
                  <a:pt x="159" y="190"/>
                  <a:pt x="160" y="191"/>
                </a:cubicBezTo>
                <a:cubicBezTo>
                  <a:pt x="152" y="245"/>
                  <a:pt x="142" y="299"/>
                  <a:pt x="138" y="354"/>
                </a:cubicBezTo>
                <a:cubicBezTo>
                  <a:pt x="138" y="357"/>
                  <a:pt x="142" y="357"/>
                  <a:pt x="143" y="354"/>
                </a:cubicBezTo>
                <a:cubicBezTo>
                  <a:pt x="146" y="300"/>
                  <a:pt x="153" y="245"/>
                  <a:pt x="160" y="191"/>
                </a:cubicBezTo>
                <a:cubicBezTo>
                  <a:pt x="161" y="192"/>
                  <a:pt x="161" y="192"/>
                  <a:pt x="162" y="193"/>
                </a:cubicBezTo>
                <a:cubicBezTo>
                  <a:pt x="161" y="192"/>
                  <a:pt x="161" y="191"/>
                  <a:pt x="160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65" y="195"/>
                  <a:pt x="169" y="199"/>
                  <a:pt x="174" y="203"/>
                </a:cubicBezTo>
                <a:cubicBezTo>
                  <a:pt x="176" y="206"/>
                  <a:pt x="179" y="208"/>
                  <a:pt x="182" y="210"/>
                </a:cubicBezTo>
                <a:cubicBezTo>
                  <a:pt x="175" y="256"/>
                  <a:pt x="166" y="302"/>
                  <a:pt x="153" y="347"/>
                </a:cubicBezTo>
                <a:cubicBezTo>
                  <a:pt x="152" y="349"/>
                  <a:pt x="156" y="350"/>
                  <a:pt x="157" y="348"/>
                </a:cubicBezTo>
                <a:cubicBezTo>
                  <a:pt x="171" y="303"/>
                  <a:pt x="176" y="257"/>
                  <a:pt x="182" y="211"/>
                </a:cubicBezTo>
                <a:cubicBezTo>
                  <a:pt x="188" y="216"/>
                  <a:pt x="193" y="221"/>
                  <a:pt x="198" y="225"/>
                </a:cubicBezTo>
                <a:cubicBezTo>
                  <a:pt x="191" y="265"/>
                  <a:pt x="178" y="303"/>
                  <a:pt x="176" y="343"/>
                </a:cubicBezTo>
                <a:cubicBezTo>
                  <a:pt x="172" y="344"/>
                  <a:pt x="169" y="346"/>
                  <a:pt x="166" y="347"/>
                </a:cubicBezTo>
                <a:cubicBezTo>
                  <a:pt x="151" y="353"/>
                  <a:pt x="136" y="358"/>
                  <a:pt x="121" y="364"/>
                </a:cubicBezTo>
                <a:cubicBezTo>
                  <a:pt x="124" y="303"/>
                  <a:pt x="123" y="234"/>
                  <a:pt x="143" y="176"/>
                </a:cubicBezTo>
                <a:cubicBezTo>
                  <a:pt x="144" y="177"/>
                  <a:pt x="146" y="178"/>
                  <a:pt x="147" y="179"/>
                </a:cubicBezTo>
                <a:close/>
                <a:moveTo>
                  <a:pt x="196" y="335"/>
                </a:moveTo>
                <a:cubicBezTo>
                  <a:pt x="206" y="305"/>
                  <a:pt x="213" y="275"/>
                  <a:pt x="220" y="244"/>
                </a:cubicBezTo>
                <a:cubicBezTo>
                  <a:pt x="224" y="248"/>
                  <a:pt x="229" y="252"/>
                  <a:pt x="233" y="256"/>
                </a:cubicBezTo>
                <a:cubicBezTo>
                  <a:pt x="222" y="279"/>
                  <a:pt x="217" y="303"/>
                  <a:pt x="214" y="327"/>
                </a:cubicBezTo>
                <a:cubicBezTo>
                  <a:pt x="208" y="330"/>
                  <a:pt x="202" y="332"/>
                  <a:pt x="196" y="335"/>
                </a:cubicBezTo>
                <a:close/>
                <a:moveTo>
                  <a:pt x="191" y="337"/>
                </a:moveTo>
                <a:cubicBezTo>
                  <a:pt x="187" y="338"/>
                  <a:pt x="184" y="340"/>
                  <a:pt x="180" y="341"/>
                </a:cubicBezTo>
                <a:cubicBezTo>
                  <a:pt x="183" y="302"/>
                  <a:pt x="192" y="264"/>
                  <a:pt x="199" y="226"/>
                </a:cubicBezTo>
                <a:cubicBezTo>
                  <a:pt x="206" y="232"/>
                  <a:pt x="212" y="238"/>
                  <a:pt x="219" y="244"/>
                </a:cubicBezTo>
                <a:cubicBezTo>
                  <a:pt x="212" y="275"/>
                  <a:pt x="202" y="307"/>
                  <a:pt x="191" y="337"/>
                </a:cubicBezTo>
                <a:close/>
                <a:moveTo>
                  <a:pt x="205" y="213"/>
                </a:moveTo>
                <a:cubicBezTo>
                  <a:pt x="207" y="210"/>
                  <a:pt x="208" y="207"/>
                  <a:pt x="209" y="203"/>
                </a:cubicBezTo>
                <a:cubicBezTo>
                  <a:pt x="212" y="206"/>
                  <a:pt x="215" y="209"/>
                  <a:pt x="218" y="212"/>
                </a:cubicBezTo>
                <a:cubicBezTo>
                  <a:pt x="217" y="215"/>
                  <a:pt x="216" y="218"/>
                  <a:pt x="215" y="221"/>
                </a:cubicBezTo>
                <a:cubicBezTo>
                  <a:pt x="212" y="218"/>
                  <a:pt x="208" y="216"/>
                  <a:pt x="205" y="213"/>
                </a:cubicBezTo>
                <a:close/>
                <a:moveTo>
                  <a:pt x="211" y="199"/>
                </a:moveTo>
                <a:cubicBezTo>
                  <a:pt x="214" y="191"/>
                  <a:pt x="217" y="183"/>
                  <a:pt x="219" y="174"/>
                </a:cubicBezTo>
                <a:cubicBezTo>
                  <a:pt x="222" y="176"/>
                  <a:pt x="225" y="178"/>
                  <a:pt x="228" y="180"/>
                </a:cubicBezTo>
                <a:cubicBezTo>
                  <a:pt x="226" y="189"/>
                  <a:pt x="223" y="198"/>
                  <a:pt x="220" y="207"/>
                </a:cubicBezTo>
                <a:cubicBezTo>
                  <a:pt x="217" y="204"/>
                  <a:pt x="214" y="202"/>
                  <a:pt x="211" y="199"/>
                </a:cubicBezTo>
                <a:close/>
                <a:moveTo>
                  <a:pt x="232" y="183"/>
                </a:moveTo>
                <a:cubicBezTo>
                  <a:pt x="235" y="185"/>
                  <a:pt x="238" y="187"/>
                  <a:pt x="241" y="189"/>
                </a:cubicBezTo>
                <a:cubicBezTo>
                  <a:pt x="237" y="199"/>
                  <a:pt x="234" y="208"/>
                  <a:pt x="230" y="218"/>
                </a:cubicBezTo>
                <a:cubicBezTo>
                  <a:pt x="228" y="215"/>
                  <a:pt x="226" y="213"/>
                  <a:pt x="223" y="210"/>
                </a:cubicBezTo>
                <a:cubicBezTo>
                  <a:pt x="226" y="201"/>
                  <a:pt x="229" y="192"/>
                  <a:pt x="232" y="183"/>
                </a:cubicBezTo>
                <a:close/>
                <a:moveTo>
                  <a:pt x="244" y="192"/>
                </a:moveTo>
                <a:cubicBezTo>
                  <a:pt x="248" y="194"/>
                  <a:pt x="252" y="197"/>
                  <a:pt x="256" y="200"/>
                </a:cubicBezTo>
                <a:cubicBezTo>
                  <a:pt x="252" y="211"/>
                  <a:pt x="248" y="222"/>
                  <a:pt x="245" y="233"/>
                </a:cubicBezTo>
                <a:cubicBezTo>
                  <a:pt x="241" y="229"/>
                  <a:pt x="238" y="225"/>
                  <a:pt x="234" y="221"/>
                </a:cubicBezTo>
                <a:cubicBezTo>
                  <a:pt x="237" y="211"/>
                  <a:pt x="241" y="201"/>
                  <a:pt x="244" y="192"/>
                </a:cubicBezTo>
                <a:close/>
                <a:moveTo>
                  <a:pt x="258" y="202"/>
                </a:moveTo>
                <a:cubicBezTo>
                  <a:pt x="262" y="205"/>
                  <a:pt x="265" y="208"/>
                  <a:pt x="268" y="211"/>
                </a:cubicBezTo>
                <a:cubicBezTo>
                  <a:pt x="264" y="222"/>
                  <a:pt x="261" y="235"/>
                  <a:pt x="258" y="247"/>
                </a:cubicBezTo>
                <a:cubicBezTo>
                  <a:pt x="254" y="243"/>
                  <a:pt x="251" y="240"/>
                  <a:pt x="247" y="236"/>
                </a:cubicBezTo>
                <a:cubicBezTo>
                  <a:pt x="251" y="225"/>
                  <a:pt x="255" y="214"/>
                  <a:pt x="258" y="202"/>
                </a:cubicBezTo>
                <a:close/>
                <a:moveTo>
                  <a:pt x="271" y="213"/>
                </a:moveTo>
                <a:cubicBezTo>
                  <a:pt x="276" y="217"/>
                  <a:pt x="282" y="222"/>
                  <a:pt x="287" y="227"/>
                </a:cubicBezTo>
                <a:cubicBezTo>
                  <a:pt x="282" y="238"/>
                  <a:pt x="277" y="250"/>
                  <a:pt x="272" y="261"/>
                </a:cubicBezTo>
                <a:cubicBezTo>
                  <a:pt x="270" y="259"/>
                  <a:pt x="268" y="257"/>
                  <a:pt x="266" y="255"/>
                </a:cubicBezTo>
                <a:cubicBezTo>
                  <a:pt x="264" y="253"/>
                  <a:pt x="262" y="251"/>
                  <a:pt x="260" y="249"/>
                </a:cubicBezTo>
                <a:cubicBezTo>
                  <a:pt x="263" y="237"/>
                  <a:pt x="267" y="225"/>
                  <a:pt x="271" y="213"/>
                </a:cubicBezTo>
                <a:close/>
                <a:moveTo>
                  <a:pt x="290" y="230"/>
                </a:moveTo>
                <a:cubicBezTo>
                  <a:pt x="295" y="236"/>
                  <a:pt x="300" y="241"/>
                  <a:pt x="305" y="247"/>
                </a:cubicBezTo>
                <a:cubicBezTo>
                  <a:pt x="300" y="257"/>
                  <a:pt x="295" y="267"/>
                  <a:pt x="288" y="276"/>
                </a:cubicBezTo>
                <a:cubicBezTo>
                  <a:pt x="284" y="272"/>
                  <a:pt x="280" y="268"/>
                  <a:pt x="275" y="264"/>
                </a:cubicBezTo>
                <a:cubicBezTo>
                  <a:pt x="280" y="253"/>
                  <a:pt x="285" y="241"/>
                  <a:pt x="290" y="230"/>
                </a:cubicBezTo>
                <a:close/>
                <a:moveTo>
                  <a:pt x="308" y="250"/>
                </a:moveTo>
                <a:cubicBezTo>
                  <a:pt x="312" y="255"/>
                  <a:pt x="316" y="260"/>
                  <a:pt x="319" y="265"/>
                </a:cubicBezTo>
                <a:cubicBezTo>
                  <a:pt x="316" y="270"/>
                  <a:pt x="313" y="275"/>
                  <a:pt x="310" y="280"/>
                </a:cubicBezTo>
                <a:cubicBezTo>
                  <a:pt x="307" y="283"/>
                  <a:pt x="305" y="286"/>
                  <a:pt x="302" y="289"/>
                </a:cubicBezTo>
                <a:cubicBezTo>
                  <a:pt x="299" y="286"/>
                  <a:pt x="295" y="282"/>
                  <a:pt x="291" y="279"/>
                </a:cubicBezTo>
                <a:cubicBezTo>
                  <a:pt x="297" y="270"/>
                  <a:pt x="303" y="260"/>
                  <a:pt x="308" y="250"/>
                </a:cubicBezTo>
                <a:close/>
                <a:moveTo>
                  <a:pt x="311" y="284"/>
                </a:moveTo>
                <a:cubicBezTo>
                  <a:pt x="315" y="279"/>
                  <a:pt x="318" y="273"/>
                  <a:pt x="321" y="267"/>
                </a:cubicBezTo>
                <a:cubicBezTo>
                  <a:pt x="322" y="267"/>
                  <a:pt x="322" y="268"/>
                  <a:pt x="322" y="268"/>
                </a:cubicBezTo>
                <a:cubicBezTo>
                  <a:pt x="324" y="270"/>
                  <a:pt x="328" y="268"/>
                  <a:pt x="326" y="265"/>
                </a:cubicBezTo>
                <a:cubicBezTo>
                  <a:pt x="325" y="264"/>
                  <a:pt x="325" y="264"/>
                  <a:pt x="324" y="263"/>
                </a:cubicBezTo>
                <a:cubicBezTo>
                  <a:pt x="326" y="261"/>
                  <a:pt x="327" y="258"/>
                  <a:pt x="329" y="256"/>
                </a:cubicBezTo>
                <a:cubicBezTo>
                  <a:pt x="330" y="255"/>
                  <a:pt x="327" y="253"/>
                  <a:pt x="326" y="255"/>
                </a:cubicBezTo>
                <a:cubicBezTo>
                  <a:pt x="325" y="257"/>
                  <a:pt x="324" y="259"/>
                  <a:pt x="322" y="260"/>
                </a:cubicBezTo>
                <a:cubicBezTo>
                  <a:pt x="319" y="255"/>
                  <a:pt x="315" y="250"/>
                  <a:pt x="310" y="245"/>
                </a:cubicBezTo>
                <a:cubicBezTo>
                  <a:pt x="314" y="238"/>
                  <a:pt x="317" y="230"/>
                  <a:pt x="321" y="222"/>
                </a:cubicBezTo>
                <a:cubicBezTo>
                  <a:pt x="321" y="223"/>
                  <a:pt x="321" y="223"/>
                  <a:pt x="322" y="224"/>
                </a:cubicBezTo>
                <a:cubicBezTo>
                  <a:pt x="323" y="226"/>
                  <a:pt x="328" y="224"/>
                  <a:pt x="326" y="221"/>
                </a:cubicBezTo>
                <a:cubicBezTo>
                  <a:pt x="325" y="220"/>
                  <a:pt x="324" y="218"/>
                  <a:pt x="323" y="217"/>
                </a:cubicBezTo>
                <a:cubicBezTo>
                  <a:pt x="326" y="208"/>
                  <a:pt x="329" y="200"/>
                  <a:pt x="332" y="191"/>
                </a:cubicBezTo>
                <a:cubicBezTo>
                  <a:pt x="334" y="193"/>
                  <a:pt x="336" y="194"/>
                  <a:pt x="337" y="195"/>
                </a:cubicBezTo>
                <a:cubicBezTo>
                  <a:pt x="338" y="195"/>
                  <a:pt x="339" y="195"/>
                  <a:pt x="339" y="195"/>
                </a:cubicBezTo>
                <a:cubicBezTo>
                  <a:pt x="341" y="197"/>
                  <a:pt x="343" y="199"/>
                  <a:pt x="345" y="201"/>
                </a:cubicBezTo>
                <a:cubicBezTo>
                  <a:pt x="345" y="202"/>
                  <a:pt x="345" y="202"/>
                  <a:pt x="345" y="202"/>
                </a:cubicBezTo>
                <a:cubicBezTo>
                  <a:pt x="336" y="236"/>
                  <a:pt x="328" y="271"/>
                  <a:pt x="321" y="306"/>
                </a:cubicBezTo>
                <a:cubicBezTo>
                  <a:pt x="320" y="305"/>
                  <a:pt x="319" y="304"/>
                  <a:pt x="318" y="303"/>
                </a:cubicBezTo>
                <a:cubicBezTo>
                  <a:pt x="319" y="302"/>
                  <a:pt x="317" y="301"/>
                  <a:pt x="316" y="301"/>
                </a:cubicBezTo>
                <a:cubicBezTo>
                  <a:pt x="313" y="298"/>
                  <a:pt x="309" y="295"/>
                  <a:pt x="306" y="292"/>
                </a:cubicBezTo>
                <a:cubicBezTo>
                  <a:pt x="308" y="289"/>
                  <a:pt x="309" y="287"/>
                  <a:pt x="311" y="284"/>
                </a:cubicBezTo>
                <a:close/>
                <a:moveTo>
                  <a:pt x="320" y="310"/>
                </a:moveTo>
                <a:cubicBezTo>
                  <a:pt x="318" y="310"/>
                  <a:pt x="317" y="310"/>
                  <a:pt x="315" y="311"/>
                </a:cubicBezTo>
                <a:cubicBezTo>
                  <a:pt x="315" y="311"/>
                  <a:pt x="314" y="310"/>
                  <a:pt x="313" y="310"/>
                </a:cubicBezTo>
                <a:cubicBezTo>
                  <a:pt x="314" y="309"/>
                  <a:pt x="315" y="308"/>
                  <a:pt x="316" y="306"/>
                </a:cubicBezTo>
                <a:cubicBezTo>
                  <a:pt x="317" y="308"/>
                  <a:pt x="319" y="309"/>
                  <a:pt x="320" y="310"/>
                </a:cubicBezTo>
                <a:close/>
                <a:moveTo>
                  <a:pt x="419" y="403"/>
                </a:moveTo>
                <a:cubicBezTo>
                  <a:pt x="416" y="400"/>
                  <a:pt x="413" y="396"/>
                  <a:pt x="410" y="393"/>
                </a:cubicBezTo>
                <a:cubicBezTo>
                  <a:pt x="416" y="394"/>
                  <a:pt x="422" y="395"/>
                  <a:pt x="427" y="396"/>
                </a:cubicBezTo>
                <a:cubicBezTo>
                  <a:pt x="428" y="403"/>
                  <a:pt x="429" y="409"/>
                  <a:pt x="430" y="416"/>
                </a:cubicBezTo>
                <a:cubicBezTo>
                  <a:pt x="427" y="411"/>
                  <a:pt x="423" y="407"/>
                  <a:pt x="419" y="403"/>
                </a:cubicBezTo>
                <a:close/>
                <a:moveTo>
                  <a:pt x="464" y="402"/>
                </a:moveTo>
                <a:cubicBezTo>
                  <a:pt x="479" y="404"/>
                  <a:pt x="493" y="405"/>
                  <a:pt x="508" y="406"/>
                </a:cubicBezTo>
                <a:cubicBezTo>
                  <a:pt x="508" y="412"/>
                  <a:pt x="507" y="419"/>
                  <a:pt x="507" y="426"/>
                </a:cubicBezTo>
                <a:cubicBezTo>
                  <a:pt x="493" y="426"/>
                  <a:pt x="479" y="426"/>
                  <a:pt x="465" y="426"/>
                </a:cubicBezTo>
                <a:cubicBezTo>
                  <a:pt x="465" y="418"/>
                  <a:pt x="465" y="410"/>
                  <a:pt x="464" y="402"/>
                </a:cubicBezTo>
                <a:close/>
                <a:moveTo>
                  <a:pt x="463" y="364"/>
                </a:moveTo>
                <a:cubicBezTo>
                  <a:pt x="462" y="345"/>
                  <a:pt x="461" y="327"/>
                  <a:pt x="460" y="309"/>
                </a:cubicBezTo>
                <a:cubicBezTo>
                  <a:pt x="474" y="310"/>
                  <a:pt x="487" y="312"/>
                  <a:pt x="501" y="314"/>
                </a:cubicBezTo>
                <a:cubicBezTo>
                  <a:pt x="503" y="330"/>
                  <a:pt x="505" y="346"/>
                  <a:pt x="506" y="363"/>
                </a:cubicBezTo>
                <a:cubicBezTo>
                  <a:pt x="492" y="364"/>
                  <a:pt x="478" y="364"/>
                  <a:pt x="463" y="364"/>
                </a:cubicBezTo>
                <a:close/>
                <a:moveTo>
                  <a:pt x="505" y="314"/>
                </a:moveTo>
                <a:cubicBezTo>
                  <a:pt x="516" y="316"/>
                  <a:pt x="528" y="317"/>
                  <a:pt x="539" y="319"/>
                </a:cubicBezTo>
                <a:cubicBezTo>
                  <a:pt x="540" y="333"/>
                  <a:pt x="542" y="347"/>
                  <a:pt x="542" y="361"/>
                </a:cubicBezTo>
                <a:cubicBezTo>
                  <a:pt x="531" y="362"/>
                  <a:pt x="520" y="362"/>
                  <a:pt x="509" y="363"/>
                </a:cubicBezTo>
                <a:cubicBezTo>
                  <a:pt x="508" y="347"/>
                  <a:pt x="507" y="331"/>
                  <a:pt x="505" y="314"/>
                </a:cubicBezTo>
                <a:close/>
                <a:moveTo>
                  <a:pt x="499" y="272"/>
                </a:moveTo>
                <a:cubicBezTo>
                  <a:pt x="496" y="251"/>
                  <a:pt x="493" y="231"/>
                  <a:pt x="490" y="210"/>
                </a:cubicBezTo>
                <a:cubicBezTo>
                  <a:pt x="503" y="210"/>
                  <a:pt x="516" y="210"/>
                  <a:pt x="529" y="210"/>
                </a:cubicBezTo>
                <a:cubicBezTo>
                  <a:pt x="531" y="231"/>
                  <a:pt x="533" y="253"/>
                  <a:pt x="535" y="274"/>
                </a:cubicBezTo>
                <a:cubicBezTo>
                  <a:pt x="523" y="274"/>
                  <a:pt x="511" y="273"/>
                  <a:pt x="499" y="272"/>
                </a:cubicBezTo>
                <a:close/>
                <a:moveTo>
                  <a:pt x="495" y="272"/>
                </a:moveTo>
                <a:cubicBezTo>
                  <a:pt x="487" y="271"/>
                  <a:pt x="479" y="270"/>
                  <a:pt x="471" y="269"/>
                </a:cubicBezTo>
                <a:cubicBezTo>
                  <a:pt x="466" y="269"/>
                  <a:pt x="461" y="268"/>
                  <a:pt x="457" y="267"/>
                </a:cubicBezTo>
                <a:cubicBezTo>
                  <a:pt x="455" y="248"/>
                  <a:pt x="454" y="229"/>
                  <a:pt x="452" y="209"/>
                </a:cubicBezTo>
                <a:cubicBezTo>
                  <a:pt x="464" y="210"/>
                  <a:pt x="475" y="210"/>
                  <a:pt x="487" y="210"/>
                </a:cubicBezTo>
                <a:cubicBezTo>
                  <a:pt x="489" y="230"/>
                  <a:pt x="492" y="251"/>
                  <a:pt x="495" y="272"/>
                </a:cubicBezTo>
                <a:close/>
                <a:moveTo>
                  <a:pt x="449" y="267"/>
                </a:moveTo>
                <a:cubicBezTo>
                  <a:pt x="439" y="265"/>
                  <a:pt x="429" y="264"/>
                  <a:pt x="419" y="263"/>
                </a:cubicBezTo>
                <a:cubicBezTo>
                  <a:pt x="417" y="245"/>
                  <a:pt x="416" y="227"/>
                  <a:pt x="416" y="209"/>
                </a:cubicBezTo>
                <a:cubicBezTo>
                  <a:pt x="426" y="209"/>
                  <a:pt x="435" y="209"/>
                  <a:pt x="445" y="209"/>
                </a:cubicBezTo>
                <a:cubicBezTo>
                  <a:pt x="447" y="228"/>
                  <a:pt x="448" y="247"/>
                  <a:pt x="449" y="267"/>
                </a:cubicBezTo>
                <a:close/>
                <a:moveTo>
                  <a:pt x="416" y="206"/>
                </a:moveTo>
                <a:cubicBezTo>
                  <a:pt x="415" y="191"/>
                  <a:pt x="414" y="175"/>
                  <a:pt x="414" y="159"/>
                </a:cubicBezTo>
                <a:cubicBezTo>
                  <a:pt x="423" y="160"/>
                  <a:pt x="433" y="161"/>
                  <a:pt x="443" y="162"/>
                </a:cubicBezTo>
                <a:cubicBezTo>
                  <a:pt x="443" y="177"/>
                  <a:pt x="444" y="191"/>
                  <a:pt x="445" y="206"/>
                </a:cubicBezTo>
                <a:cubicBezTo>
                  <a:pt x="435" y="206"/>
                  <a:pt x="425" y="206"/>
                  <a:pt x="416" y="206"/>
                </a:cubicBezTo>
                <a:close/>
                <a:moveTo>
                  <a:pt x="414" y="159"/>
                </a:moveTo>
                <a:cubicBezTo>
                  <a:pt x="413" y="146"/>
                  <a:pt x="413" y="133"/>
                  <a:pt x="413" y="121"/>
                </a:cubicBezTo>
                <a:cubicBezTo>
                  <a:pt x="422" y="120"/>
                  <a:pt x="432" y="119"/>
                  <a:pt x="441" y="119"/>
                </a:cubicBezTo>
                <a:cubicBezTo>
                  <a:pt x="442" y="133"/>
                  <a:pt x="442" y="147"/>
                  <a:pt x="443" y="161"/>
                </a:cubicBezTo>
                <a:cubicBezTo>
                  <a:pt x="433" y="160"/>
                  <a:pt x="423" y="159"/>
                  <a:pt x="414" y="159"/>
                </a:cubicBezTo>
                <a:close/>
                <a:moveTo>
                  <a:pt x="412" y="159"/>
                </a:moveTo>
                <a:cubicBezTo>
                  <a:pt x="402" y="158"/>
                  <a:pt x="393" y="157"/>
                  <a:pt x="384" y="157"/>
                </a:cubicBezTo>
                <a:cubicBezTo>
                  <a:pt x="384" y="149"/>
                  <a:pt x="383" y="142"/>
                  <a:pt x="383" y="134"/>
                </a:cubicBezTo>
                <a:cubicBezTo>
                  <a:pt x="383" y="134"/>
                  <a:pt x="382" y="134"/>
                  <a:pt x="382" y="134"/>
                </a:cubicBezTo>
                <a:cubicBezTo>
                  <a:pt x="382" y="142"/>
                  <a:pt x="382" y="149"/>
                  <a:pt x="383" y="157"/>
                </a:cubicBezTo>
                <a:cubicBezTo>
                  <a:pt x="380" y="157"/>
                  <a:pt x="377" y="156"/>
                  <a:pt x="374" y="156"/>
                </a:cubicBezTo>
                <a:cubicBezTo>
                  <a:pt x="378" y="144"/>
                  <a:pt x="382" y="133"/>
                  <a:pt x="386" y="121"/>
                </a:cubicBezTo>
                <a:cubicBezTo>
                  <a:pt x="395" y="121"/>
                  <a:pt x="403" y="121"/>
                  <a:pt x="411" y="121"/>
                </a:cubicBezTo>
                <a:cubicBezTo>
                  <a:pt x="411" y="133"/>
                  <a:pt x="411" y="146"/>
                  <a:pt x="412" y="159"/>
                </a:cubicBezTo>
                <a:close/>
                <a:moveTo>
                  <a:pt x="382" y="94"/>
                </a:moveTo>
                <a:cubicBezTo>
                  <a:pt x="380" y="91"/>
                  <a:pt x="377" y="89"/>
                  <a:pt x="374" y="86"/>
                </a:cubicBezTo>
                <a:cubicBezTo>
                  <a:pt x="376" y="81"/>
                  <a:pt x="379" y="77"/>
                  <a:pt x="382" y="72"/>
                </a:cubicBezTo>
                <a:cubicBezTo>
                  <a:pt x="384" y="75"/>
                  <a:pt x="386" y="77"/>
                  <a:pt x="388" y="80"/>
                </a:cubicBezTo>
                <a:cubicBezTo>
                  <a:pt x="386" y="85"/>
                  <a:pt x="384" y="89"/>
                  <a:pt x="382" y="94"/>
                </a:cubicBezTo>
                <a:close/>
                <a:moveTo>
                  <a:pt x="372" y="84"/>
                </a:moveTo>
                <a:cubicBezTo>
                  <a:pt x="369" y="81"/>
                  <a:pt x="366" y="78"/>
                  <a:pt x="362" y="75"/>
                </a:cubicBezTo>
                <a:cubicBezTo>
                  <a:pt x="364" y="70"/>
                  <a:pt x="366" y="65"/>
                  <a:pt x="368" y="59"/>
                </a:cubicBezTo>
                <a:cubicBezTo>
                  <a:pt x="372" y="63"/>
                  <a:pt x="376" y="67"/>
                  <a:pt x="380" y="70"/>
                </a:cubicBezTo>
                <a:cubicBezTo>
                  <a:pt x="377" y="75"/>
                  <a:pt x="375" y="80"/>
                  <a:pt x="372" y="84"/>
                </a:cubicBezTo>
                <a:close/>
                <a:moveTo>
                  <a:pt x="361" y="74"/>
                </a:moveTo>
                <a:cubicBezTo>
                  <a:pt x="354" y="68"/>
                  <a:pt x="348" y="62"/>
                  <a:pt x="342" y="55"/>
                </a:cubicBezTo>
                <a:cubicBezTo>
                  <a:pt x="344" y="51"/>
                  <a:pt x="346" y="47"/>
                  <a:pt x="348" y="43"/>
                </a:cubicBezTo>
                <a:cubicBezTo>
                  <a:pt x="355" y="48"/>
                  <a:pt x="361" y="53"/>
                  <a:pt x="367" y="58"/>
                </a:cubicBezTo>
                <a:cubicBezTo>
                  <a:pt x="365" y="63"/>
                  <a:pt x="363" y="68"/>
                  <a:pt x="361" y="74"/>
                </a:cubicBezTo>
                <a:close/>
                <a:moveTo>
                  <a:pt x="350" y="73"/>
                </a:moveTo>
                <a:cubicBezTo>
                  <a:pt x="346" y="70"/>
                  <a:pt x="342" y="67"/>
                  <a:pt x="338" y="64"/>
                </a:cubicBezTo>
                <a:cubicBezTo>
                  <a:pt x="338" y="63"/>
                  <a:pt x="339" y="61"/>
                  <a:pt x="339" y="60"/>
                </a:cubicBezTo>
                <a:cubicBezTo>
                  <a:pt x="343" y="64"/>
                  <a:pt x="347" y="69"/>
                  <a:pt x="350" y="73"/>
                </a:cubicBezTo>
                <a:close/>
                <a:moveTo>
                  <a:pt x="357" y="83"/>
                </a:moveTo>
                <a:cubicBezTo>
                  <a:pt x="354" y="89"/>
                  <a:pt x="351" y="96"/>
                  <a:pt x="348" y="103"/>
                </a:cubicBezTo>
                <a:cubicBezTo>
                  <a:pt x="342" y="96"/>
                  <a:pt x="334" y="90"/>
                  <a:pt x="327" y="85"/>
                </a:cubicBezTo>
                <a:cubicBezTo>
                  <a:pt x="330" y="79"/>
                  <a:pt x="333" y="73"/>
                  <a:pt x="336" y="67"/>
                </a:cubicBezTo>
                <a:cubicBezTo>
                  <a:pt x="343" y="72"/>
                  <a:pt x="350" y="77"/>
                  <a:pt x="357" y="83"/>
                </a:cubicBezTo>
                <a:close/>
                <a:moveTo>
                  <a:pt x="325" y="83"/>
                </a:moveTo>
                <a:cubicBezTo>
                  <a:pt x="321" y="80"/>
                  <a:pt x="316" y="77"/>
                  <a:pt x="311" y="74"/>
                </a:cubicBezTo>
                <a:cubicBezTo>
                  <a:pt x="314" y="68"/>
                  <a:pt x="317" y="62"/>
                  <a:pt x="320" y="55"/>
                </a:cubicBezTo>
                <a:cubicBezTo>
                  <a:pt x="325" y="59"/>
                  <a:pt x="330" y="62"/>
                  <a:pt x="334" y="65"/>
                </a:cubicBezTo>
                <a:cubicBezTo>
                  <a:pt x="331" y="71"/>
                  <a:pt x="328" y="77"/>
                  <a:pt x="325" y="83"/>
                </a:cubicBezTo>
                <a:close/>
                <a:moveTo>
                  <a:pt x="309" y="73"/>
                </a:moveTo>
                <a:cubicBezTo>
                  <a:pt x="304" y="69"/>
                  <a:pt x="298" y="66"/>
                  <a:pt x="292" y="63"/>
                </a:cubicBezTo>
                <a:cubicBezTo>
                  <a:pt x="295" y="56"/>
                  <a:pt x="298" y="50"/>
                  <a:pt x="301" y="43"/>
                </a:cubicBezTo>
                <a:cubicBezTo>
                  <a:pt x="307" y="46"/>
                  <a:pt x="313" y="50"/>
                  <a:pt x="318" y="54"/>
                </a:cubicBezTo>
                <a:cubicBezTo>
                  <a:pt x="315" y="60"/>
                  <a:pt x="312" y="67"/>
                  <a:pt x="309" y="73"/>
                </a:cubicBezTo>
                <a:close/>
                <a:moveTo>
                  <a:pt x="290" y="62"/>
                </a:moveTo>
                <a:cubicBezTo>
                  <a:pt x="285" y="59"/>
                  <a:pt x="280" y="57"/>
                  <a:pt x="275" y="54"/>
                </a:cubicBezTo>
                <a:cubicBezTo>
                  <a:pt x="277" y="47"/>
                  <a:pt x="280" y="40"/>
                  <a:pt x="283" y="34"/>
                </a:cubicBezTo>
                <a:cubicBezTo>
                  <a:pt x="289" y="36"/>
                  <a:pt x="294" y="39"/>
                  <a:pt x="300" y="42"/>
                </a:cubicBezTo>
                <a:cubicBezTo>
                  <a:pt x="297" y="49"/>
                  <a:pt x="293" y="55"/>
                  <a:pt x="290" y="62"/>
                </a:cubicBezTo>
                <a:close/>
                <a:moveTo>
                  <a:pt x="288" y="66"/>
                </a:moveTo>
                <a:cubicBezTo>
                  <a:pt x="285" y="75"/>
                  <a:pt x="281" y="84"/>
                  <a:pt x="277" y="93"/>
                </a:cubicBezTo>
                <a:cubicBezTo>
                  <a:pt x="272" y="90"/>
                  <a:pt x="268" y="87"/>
                  <a:pt x="263" y="85"/>
                </a:cubicBezTo>
                <a:cubicBezTo>
                  <a:pt x="266" y="76"/>
                  <a:pt x="270" y="67"/>
                  <a:pt x="273" y="58"/>
                </a:cubicBezTo>
                <a:cubicBezTo>
                  <a:pt x="278" y="60"/>
                  <a:pt x="283" y="63"/>
                  <a:pt x="288" y="66"/>
                </a:cubicBezTo>
                <a:close/>
                <a:moveTo>
                  <a:pt x="260" y="83"/>
                </a:moveTo>
                <a:cubicBezTo>
                  <a:pt x="255" y="80"/>
                  <a:pt x="250" y="77"/>
                  <a:pt x="245" y="74"/>
                </a:cubicBezTo>
                <a:cubicBezTo>
                  <a:pt x="247" y="65"/>
                  <a:pt x="249" y="56"/>
                  <a:pt x="251" y="46"/>
                </a:cubicBezTo>
                <a:cubicBezTo>
                  <a:pt x="258" y="49"/>
                  <a:pt x="265" y="53"/>
                  <a:pt x="271" y="56"/>
                </a:cubicBezTo>
                <a:cubicBezTo>
                  <a:pt x="267" y="65"/>
                  <a:pt x="264" y="74"/>
                  <a:pt x="260" y="83"/>
                </a:cubicBezTo>
                <a:close/>
                <a:moveTo>
                  <a:pt x="242" y="73"/>
                </a:moveTo>
                <a:cubicBezTo>
                  <a:pt x="232" y="66"/>
                  <a:pt x="222" y="60"/>
                  <a:pt x="213" y="52"/>
                </a:cubicBezTo>
                <a:cubicBezTo>
                  <a:pt x="215" y="46"/>
                  <a:pt x="217" y="40"/>
                  <a:pt x="220" y="34"/>
                </a:cubicBezTo>
                <a:cubicBezTo>
                  <a:pt x="229" y="37"/>
                  <a:pt x="238" y="41"/>
                  <a:pt x="248" y="45"/>
                </a:cubicBezTo>
                <a:cubicBezTo>
                  <a:pt x="246" y="54"/>
                  <a:pt x="244" y="63"/>
                  <a:pt x="242" y="73"/>
                </a:cubicBezTo>
                <a:close/>
                <a:moveTo>
                  <a:pt x="201" y="41"/>
                </a:moveTo>
                <a:cubicBezTo>
                  <a:pt x="199" y="39"/>
                  <a:pt x="197" y="37"/>
                  <a:pt x="195" y="35"/>
                </a:cubicBezTo>
                <a:cubicBezTo>
                  <a:pt x="198" y="34"/>
                  <a:pt x="201" y="34"/>
                  <a:pt x="203" y="33"/>
                </a:cubicBezTo>
                <a:cubicBezTo>
                  <a:pt x="202" y="35"/>
                  <a:pt x="201" y="38"/>
                  <a:pt x="201" y="41"/>
                </a:cubicBezTo>
                <a:close/>
                <a:moveTo>
                  <a:pt x="195" y="36"/>
                </a:moveTo>
                <a:cubicBezTo>
                  <a:pt x="196" y="38"/>
                  <a:pt x="198" y="40"/>
                  <a:pt x="200" y="42"/>
                </a:cubicBezTo>
                <a:cubicBezTo>
                  <a:pt x="197" y="50"/>
                  <a:pt x="195" y="58"/>
                  <a:pt x="192" y="65"/>
                </a:cubicBezTo>
                <a:cubicBezTo>
                  <a:pt x="187" y="63"/>
                  <a:pt x="182" y="60"/>
                  <a:pt x="177" y="57"/>
                </a:cubicBezTo>
                <a:cubicBezTo>
                  <a:pt x="180" y="51"/>
                  <a:pt x="182" y="45"/>
                  <a:pt x="185" y="39"/>
                </a:cubicBezTo>
                <a:cubicBezTo>
                  <a:pt x="187" y="38"/>
                  <a:pt x="189" y="37"/>
                  <a:pt x="191" y="37"/>
                </a:cubicBezTo>
                <a:cubicBezTo>
                  <a:pt x="192" y="36"/>
                  <a:pt x="194" y="36"/>
                  <a:pt x="195" y="36"/>
                </a:cubicBezTo>
                <a:close/>
                <a:moveTo>
                  <a:pt x="117" y="81"/>
                </a:moveTo>
                <a:cubicBezTo>
                  <a:pt x="120" y="84"/>
                  <a:pt x="124" y="87"/>
                  <a:pt x="128" y="90"/>
                </a:cubicBezTo>
                <a:cubicBezTo>
                  <a:pt x="124" y="87"/>
                  <a:pt x="120" y="84"/>
                  <a:pt x="117" y="81"/>
                </a:cubicBezTo>
                <a:cubicBezTo>
                  <a:pt x="122" y="77"/>
                  <a:pt x="127" y="72"/>
                  <a:pt x="133" y="68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4" y="69"/>
                  <a:pt x="135" y="70"/>
                  <a:pt x="137" y="70"/>
                </a:cubicBezTo>
                <a:cubicBezTo>
                  <a:pt x="137" y="71"/>
                  <a:pt x="137" y="71"/>
                  <a:pt x="137" y="71"/>
                </a:cubicBezTo>
                <a:cubicBezTo>
                  <a:pt x="137" y="71"/>
                  <a:pt x="137" y="71"/>
                  <a:pt x="137" y="70"/>
                </a:cubicBezTo>
                <a:cubicBezTo>
                  <a:pt x="140" y="72"/>
                  <a:pt x="144" y="74"/>
                  <a:pt x="148" y="76"/>
                </a:cubicBezTo>
                <a:cubicBezTo>
                  <a:pt x="145" y="84"/>
                  <a:pt x="143" y="92"/>
                  <a:pt x="141" y="100"/>
                </a:cubicBezTo>
                <a:cubicBezTo>
                  <a:pt x="139" y="99"/>
                  <a:pt x="137" y="98"/>
                  <a:pt x="135" y="96"/>
                </a:cubicBezTo>
                <a:cubicBezTo>
                  <a:pt x="137" y="98"/>
                  <a:pt x="139" y="99"/>
                  <a:pt x="141" y="100"/>
                </a:cubicBezTo>
                <a:cubicBezTo>
                  <a:pt x="140" y="107"/>
                  <a:pt x="138" y="114"/>
                  <a:pt x="137" y="121"/>
                </a:cubicBezTo>
                <a:cubicBezTo>
                  <a:pt x="133" y="118"/>
                  <a:pt x="128" y="115"/>
                  <a:pt x="124" y="113"/>
                </a:cubicBezTo>
                <a:cubicBezTo>
                  <a:pt x="125" y="107"/>
                  <a:pt x="126" y="100"/>
                  <a:pt x="128" y="94"/>
                </a:cubicBezTo>
                <a:cubicBezTo>
                  <a:pt x="126" y="100"/>
                  <a:pt x="124" y="106"/>
                  <a:pt x="123" y="112"/>
                </a:cubicBezTo>
                <a:cubicBezTo>
                  <a:pt x="115" y="108"/>
                  <a:pt x="107" y="103"/>
                  <a:pt x="99" y="99"/>
                </a:cubicBezTo>
                <a:cubicBezTo>
                  <a:pt x="101" y="94"/>
                  <a:pt x="107" y="90"/>
                  <a:pt x="113" y="84"/>
                </a:cubicBezTo>
                <a:cubicBezTo>
                  <a:pt x="115" y="83"/>
                  <a:pt x="116" y="82"/>
                  <a:pt x="117" y="81"/>
                </a:cubicBezTo>
                <a:close/>
                <a:moveTo>
                  <a:pt x="122" y="115"/>
                </a:moveTo>
                <a:cubicBezTo>
                  <a:pt x="121" y="120"/>
                  <a:pt x="120" y="126"/>
                  <a:pt x="119" y="131"/>
                </a:cubicBezTo>
                <a:cubicBezTo>
                  <a:pt x="117" y="129"/>
                  <a:pt x="115" y="127"/>
                  <a:pt x="112" y="126"/>
                </a:cubicBezTo>
                <a:cubicBezTo>
                  <a:pt x="110" y="123"/>
                  <a:pt x="108" y="121"/>
                  <a:pt x="106" y="119"/>
                </a:cubicBezTo>
                <a:cubicBezTo>
                  <a:pt x="105" y="117"/>
                  <a:pt x="103" y="115"/>
                  <a:pt x="102" y="113"/>
                </a:cubicBezTo>
                <a:cubicBezTo>
                  <a:pt x="98" y="107"/>
                  <a:pt x="97" y="103"/>
                  <a:pt x="99" y="100"/>
                </a:cubicBezTo>
                <a:cubicBezTo>
                  <a:pt x="106" y="105"/>
                  <a:pt x="114" y="110"/>
                  <a:pt x="122" y="115"/>
                </a:cubicBezTo>
                <a:close/>
                <a:moveTo>
                  <a:pt x="125" y="161"/>
                </a:moveTo>
                <a:cubicBezTo>
                  <a:pt x="125" y="170"/>
                  <a:pt x="125" y="180"/>
                  <a:pt x="124" y="189"/>
                </a:cubicBezTo>
                <a:cubicBezTo>
                  <a:pt x="125" y="180"/>
                  <a:pt x="125" y="171"/>
                  <a:pt x="126" y="162"/>
                </a:cubicBezTo>
                <a:cubicBezTo>
                  <a:pt x="126" y="163"/>
                  <a:pt x="127" y="164"/>
                  <a:pt x="128" y="165"/>
                </a:cubicBezTo>
                <a:cubicBezTo>
                  <a:pt x="133" y="168"/>
                  <a:pt x="138" y="172"/>
                  <a:pt x="143" y="176"/>
                </a:cubicBezTo>
                <a:cubicBezTo>
                  <a:pt x="123" y="237"/>
                  <a:pt x="121" y="302"/>
                  <a:pt x="117" y="365"/>
                </a:cubicBezTo>
                <a:cubicBezTo>
                  <a:pt x="113" y="366"/>
                  <a:pt x="109" y="368"/>
                  <a:pt x="106" y="369"/>
                </a:cubicBezTo>
                <a:cubicBezTo>
                  <a:pt x="108" y="311"/>
                  <a:pt x="118" y="254"/>
                  <a:pt x="123" y="196"/>
                </a:cubicBezTo>
                <a:cubicBezTo>
                  <a:pt x="118" y="254"/>
                  <a:pt x="105" y="311"/>
                  <a:pt x="102" y="369"/>
                </a:cubicBezTo>
                <a:cubicBezTo>
                  <a:pt x="100" y="370"/>
                  <a:pt x="97" y="371"/>
                  <a:pt x="94" y="372"/>
                </a:cubicBezTo>
                <a:cubicBezTo>
                  <a:pt x="79" y="293"/>
                  <a:pt x="105" y="215"/>
                  <a:pt x="105" y="136"/>
                </a:cubicBezTo>
                <a:cubicBezTo>
                  <a:pt x="111" y="145"/>
                  <a:pt x="118" y="153"/>
                  <a:pt x="125" y="161"/>
                </a:cubicBezTo>
                <a:close/>
                <a:moveTo>
                  <a:pt x="234" y="257"/>
                </a:moveTo>
                <a:cubicBezTo>
                  <a:pt x="237" y="260"/>
                  <a:pt x="240" y="263"/>
                  <a:pt x="244" y="266"/>
                </a:cubicBezTo>
                <a:cubicBezTo>
                  <a:pt x="245" y="284"/>
                  <a:pt x="241" y="301"/>
                  <a:pt x="235" y="317"/>
                </a:cubicBezTo>
                <a:cubicBezTo>
                  <a:pt x="234" y="319"/>
                  <a:pt x="237" y="320"/>
                  <a:pt x="237" y="318"/>
                </a:cubicBezTo>
                <a:cubicBezTo>
                  <a:pt x="243" y="301"/>
                  <a:pt x="246" y="284"/>
                  <a:pt x="244" y="266"/>
                </a:cubicBezTo>
                <a:cubicBezTo>
                  <a:pt x="251" y="272"/>
                  <a:pt x="258" y="278"/>
                  <a:pt x="265" y="284"/>
                </a:cubicBezTo>
                <a:cubicBezTo>
                  <a:pt x="264" y="295"/>
                  <a:pt x="260" y="304"/>
                  <a:pt x="257" y="313"/>
                </a:cubicBezTo>
                <a:cubicBezTo>
                  <a:pt x="244" y="317"/>
                  <a:pt x="230" y="321"/>
                  <a:pt x="217" y="326"/>
                </a:cubicBezTo>
                <a:cubicBezTo>
                  <a:pt x="220" y="302"/>
                  <a:pt x="224" y="279"/>
                  <a:pt x="234" y="257"/>
                </a:cubicBezTo>
                <a:close/>
                <a:moveTo>
                  <a:pt x="218" y="224"/>
                </a:moveTo>
                <a:cubicBezTo>
                  <a:pt x="219" y="221"/>
                  <a:pt x="220" y="218"/>
                  <a:pt x="222" y="215"/>
                </a:cubicBezTo>
                <a:cubicBezTo>
                  <a:pt x="224" y="217"/>
                  <a:pt x="226" y="220"/>
                  <a:pt x="229" y="222"/>
                </a:cubicBezTo>
                <a:cubicBezTo>
                  <a:pt x="228" y="224"/>
                  <a:pt x="227" y="227"/>
                  <a:pt x="226" y="229"/>
                </a:cubicBezTo>
                <a:cubicBezTo>
                  <a:pt x="225" y="232"/>
                  <a:pt x="230" y="233"/>
                  <a:pt x="231" y="230"/>
                </a:cubicBezTo>
                <a:cubicBezTo>
                  <a:pt x="231" y="229"/>
                  <a:pt x="232" y="227"/>
                  <a:pt x="232" y="225"/>
                </a:cubicBezTo>
                <a:cubicBezTo>
                  <a:pt x="236" y="229"/>
                  <a:pt x="240" y="233"/>
                  <a:pt x="244" y="237"/>
                </a:cubicBezTo>
                <a:cubicBezTo>
                  <a:pt x="243" y="239"/>
                  <a:pt x="242" y="242"/>
                  <a:pt x="242" y="244"/>
                </a:cubicBezTo>
                <a:cubicBezTo>
                  <a:pt x="241" y="246"/>
                  <a:pt x="244" y="247"/>
                  <a:pt x="245" y="245"/>
                </a:cubicBezTo>
                <a:cubicBezTo>
                  <a:pt x="245" y="243"/>
                  <a:pt x="246" y="241"/>
                  <a:pt x="246" y="240"/>
                </a:cubicBezTo>
                <a:cubicBezTo>
                  <a:pt x="250" y="243"/>
                  <a:pt x="253" y="247"/>
                  <a:pt x="257" y="250"/>
                </a:cubicBezTo>
                <a:cubicBezTo>
                  <a:pt x="256" y="251"/>
                  <a:pt x="256" y="251"/>
                  <a:pt x="256" y="251"/>
                </a:cubicBezTo>
                <a:cubicBezTo>
                  <a:pt x="256" y="253"/>
                  <a:pt x="258" y="254"/>
                  <a:pt x="259" y="253"/>
                </a:cubicBezTo>
                <a:cubicBezTo>
                  <a:pt x="263" y="257"/>
                  <a:pt x="267" y="261"/>
                  <a:pt x="271" y="265"/>
                </a:cubicBezTo>
                <a:cubicBezTo>
                  <a:pt x="271" y="265"/>
                  <a:pt x="271" y="266"/>
                  <a:pt x="270" y="266"/>
                </a:cubicBezTo>
                <a:cubicBezTo>
                  <a:pt x="270" y="268"/>
                  <a:pt x="272" y="269"/>
                  <a:pt x="274" y="268"/>
                </a:cubicBezTo>
                <a:cubicBezTo>
                  <a:pt x="278" y="272"/>
                  <a:pt x="282" y="276"/>
                  <a:pt x="286" y="280"/>
                </a:cubicBezTo>
                <a:cubicBezTo>
                  <a:pt x="286" y="280"/>
                  <a:pt x="286" y="280"/>
                  <a:pt x="286" y="280"/>
                </a:cubicBezTo>
                <a:cubicBezTo>
                  <a:pt x="284" y="282"/>
                  <a:pt x="287" y="284"/>
                  <a:pt x="288" y="283"/>
                </a:cubicBezTo>
                <a:cubicBezTo>
                  <a:pt x="292" y="286"/>
                  <a:pt x="296" y="289"/>
                  <a:pt x="300" y="293"/>
                </a:cubicBezTo>
                <a:cubicBezTo>
                  <a:pt x="299" y="294"/>
                  <a:pt x="298" y="295"/>
                  <a:pt x="298" y="295"/>
                </a:cubicBezTo>
                <a:cubicBezTo>
                  <a:pt x="271" y="272"/>
                  <a:pt x="245" y="248"/>
                  <a:pt x="218" y="224"/>
                </a:cubicBezTo>
                <a:close/>
                <a:moveTo>
                  <a:pt x="304" y="296"/>
                </a:moveTo>
                <a:cubicBezTo>
                  <a:pt x="307" y="299"/>
                  <a:pt x="310" y="302"/>
                  <a:pt x="313" y="304"/>
                </a:cubicBezTo>
                <a:cubicBezTo>
                  <a:pt x="312" y="305"/>
                  <a:pt x="311" y="306"/>
                  <a:pt x="311" y="307"/>
                </a:cubicBezTo>
                <a:cubicBezTo>
                  <a:pt x="308" y="305"/>
                  <a:pt x="305" y="302"/>
                  <a:pt x="301" y="299"/>
                </a:cubicBezTo>
                <a:cubicBezTo>
                  <a:pt x="302" y="298"/>
                  <a:pt x="303" y="297"/>
                  <a:pt x="304" y="296"/>
                </a:cubicBezTo>
                <a:close/>
                <a:moveTo>
                  <a:pt x="336" y="469"/>
                </a:moveTo>
                <a:cubicBezTo>
                  <a:pt x="336" y="466"/>
                  <a:pt x="336" y="463"/>
                  <a:pt x="336" y="460"/>
                </a:cubicBezTo>
                <a:cubicBezTo>
                  <a:pt x="335" y="455"/>
                  <a:pt x="335" y="450"/>
                  <a:pt x="335" y="445"/>
                </a:cubicBezTo>
                <a:cubicBezTo>
                  <a:pt x="351" y="427"/>
                  <a:pt x="369" y="412"/>
                  <a:pt x="390" y="399"/>
                </a:cubicBezTo>
                <a:cubicBezTo>
                  <a:pt x="391" y="399"/>
                  <a:pt x="391" y="399"/>
                  <a:pt x="391" y="398"/>
                </a:cubicBezTo>
                <a:cubicBezTo>
                  <a:pt x="395" y="403"/>
                  <a:pt x="400" y="408"/>
                  <a:pt x="405" y="413"/>
                </a:cubicBezTo>
                <a:cubicBezTo>
                  <a:pt x="405" y="413"/>
                  <a:pt x="404" y="413"/>
                  <a:pt x="404" y="413"/>
                </a:cubicBezTo>
                <a:cubicBezTo>
                  <a:pt x="402" y="415"/>
                  <a:pt x="400" y="417"/>
                  <a:pt x="397" y="419"/>
                </a:cubicBezTo>
                <a:cubicBezTo>
                  <a:pt x="400" y="417"/>
                  <a:pt x="402" y="415"/>
                  <a:pt x="405" y="413"/>
                </a:cubicBezTo>
                <a:cubicBezTo>
                  <a:pt x="405" y="413"/>
                  <a:pt x="405" y="413"/>
                  <a:pt x="405" y="413"/>
                </a:cubicBezTo>
                <a:cubicBezTo>
                  <a:pt x="410" y="419"/>
                  <a:pt x="415" y="424"/>
                  <a:pt x="420" y="430"/>
                </a:cubicBezTo>
                <a:cubicBezTo>
                  <a:pt x="406" y="441"/>
                  <a:pt x="393" y="453"/>
                  <a:pt x="380" y="465"/>
                </a:cubicBezTo>
                <a:cubicBezTo>
                  <a:pt x="366" y="477"/>
                  <a:pt x="351" y="488"/>
                  <a:pt x="337" y="501"/>
                </a:cubicBezTo>
                <a:cubicBezTo>
                  <a:pt x="337" y="492"/>
                  <a:pt x="337" y="483"/>
                  <a:pt x="336" y="474"/>
                </a:cubicBezTo>
                <a:cubicBezTo>
                  <a:pt x="352" y="460"/>
                  <a:pt x="367" y="445"/>
                  <a:pt x="383" y="432"/>
                </a:cubicBezTo>
                <a:cubicBezTo>
                  <a:pt x="367" y="444"/>
                  <a:pt x="351" y="456"/>
                  <a:pt x="336" y="469"/>
                </a:cubicBezTo>
                <a:close/>
                <a:moveTo>
                  <a:pt x="464" y="453"/>
                </a:moveTo>
                <a:cubicBezTo>
                  <a:pt x="465" y="445"/>
                  <a:pt x="465" y="437"/>
                  <a:pt x="465" y="429"/>
                </a:cubicBezTo>
                <a:cubicBezTo>
                  <a:pt x="479" y="429"/>
                  <a:pt x="493" y="428"/>
                  <a:pt x="507" y="429"/>
                </a:cubicBezTo>
                <a:cubicBezTo>
                  <a:pt x="507" y="440"/>
                  <a:pt x="506" y="452"/>
                  <a:pt x="506" y="463"/>
                </a:cubicBezTo>
                <a:cubicBezTo>
                  <a:pt x="495" y="463"/>
                  <a:pt x="484" y="463"/>
                  <a:pt x="473" y="463"/>
                </a:cubicBezTo>
                <a:cubicBezTo>
                  <a:pt x="470" y="460"/>
                  <a:pt x="467" y="457"/>
                  <a:pt x="464" y="453"/>
                </a:cubicBezTo>
                <a:close/>
                <a:moveTo>
                  <a:pt x="511" y="429"/>
                </a:moveTo>
                <a:cubicBezTo>
                  <a:pt x="521" y="430"/>
                  <a:pt x="532" y="431"/>
                  <a:pt x="542" y="432"/>
                </a:cubicBezTo>
                <a:cubicBezTo>
                  <a:pt x="542" y="443"/>
                  <a:pt x="541" y="453"/>
                  <a:pt x="540" y="463"/>
                </a:cubicBezTo>
                <a:cubicBezTo>
                  <a:pt x="530" y="463"/>
                  <a:pt x="520" y="463"/>
                  <a:pt x="510" y="463"/>
                </a:cubicBezTo>
                <a:cubicBezTo>
                  <a:pt x="510" y="452"/>
                  <a:pt x="510" y="440"/>
                  <a:pt x="511" y="429"/>
                </a:cubicBezTo>
                <a:close/>
                <a:moveTo>
                  <a:pt x="511" y="426"/>
                </a:moveTo>
                <a:cubicBezTo>
                  <a:pt x="511" y="419"/>
                  <a:pt x="511" y="413"/>
                  <a:pt x="511" y="406"/>
                </a:cubicBezTo>
                <a:cubicBezTo>
                  <a:pt x="521" y="407"/>
                  <a:pt x="532" y="407"/>
                  <a:pt x="543" y="407"/>
                </a:cubicBezTo>
                <a:cubicBezTo>
                  <a:pt x="543" y="414"/>
                  <a:pt x="543" y="421"/>
                  <a:pt x="542" y="428"/>
                </a:cubicBezTo>
                <a:cubicBezTo>
                  <a:pt x="532" y="427"/>
                  <a:pt x="521" y="426"/>
                  <a:pt x="511" y="426"/>
                </a:cubicBezTo>
                <a:close/>
                <a:moveTo>
                  <a:pt x="511" y="403"/>
                </a:moveTo>
                <a:cubicBezTo>
                  <a:pt x="510" y="391"/>
                  <a:pt x="510" y="378"/>
                  <a:pt x="509" y="366"/>
                </a:cubicBezTo>
                <a:cubicBezTo>
                  <a:pt x="520" y="365"/>
                  <a:pt x="531" y="365"/>
                  <a:pt x="542" y="364"/>
                </a:cubicBezTo>
                <a:cubicBezTo>
                  <a:pt x="543" y="378"/>
                  <a:pt x="543" y="391"/>
                  <a:pt x="543" y="404"/>
                </a:cubicBezTo>
                <a:cubicBezTo>
                  <a:pt x="532" y="404"/>
                  <a:pt x="521" y="403"/>
                  <a:pt x="511" y="403"/>
                </a:cubicBezTo>
                <a:close/>
                <a:moveTo>
                  <a:pt x="548" y="364"/>
                </a:moveTo>
                <a:cubicBezTo>
                  <a:pt x="558" y="364"/>
                  <a:pt x="568" y="364"/>
                  <a:pt x="578" y="363"/>
                </a:cubicBezTo>
                <a:cubicBezTo>
                  <a:pt x="578" y="377"/>
                  <a:pt x="578" y="390"/>
                  <a:pt x="578" y="404"/>
                </a:cubicBezTo>
                <a:cubicBezTo>
                  <a:pt x="568" y="404"/>
                  <a:pt x="559" y="404"/>
                  <a:pt x="550" y="404"/>
                </a:cubicBezTo>
                <a:cubicBezTo>
                  <a:pt x="550" y="391"/>
                  <a:pt x="549" y="377"/>
                  <a:pt x="548" y="364"/>
                </a:cubicBezTo>
                <a:close/>
                <a:moveTo>
                  <a:pt x="548" y="361"/>
                </a:moveTo>
                <a:cubicBezTo>
                  <a:pt x="547" y="347"/>
                  <a:pt x="546" y="333"/>
                  <a:pt x="544" y="320"/>
                </a:cubicBezTo>
                <a:cubicBezTo>
                  <a:pt x="554" y="321"/>
                  <a:pt x="564" y="323"/>
                  <a:pt x="574" y="324"/>
                </a:cubicBezTo>
                <a:cubicBezTo>
                  <a:pt x="576" y="336"/>
                  <a:pt x="577" y="348"/>
                  <a:pt x="578" y="360"/>
                </a:cubicBezTo>
                <a:cubicBezTo>
                  <a:pt x="568" y="360"/>
                  <a:pt x="558" y="361"/>
                  <a:pt x="548" y="361"/>
                </a:cubicBezTo>
                <a:close/>
                <a:moveTo>
                  <a:pt x="540" y="274"/>
                </a:moveTo>
                <a:cubicBezTo>
                  <a:pt x="537" y="253"/>
                  <a:pt x="535" y="231"/>
                  <a:pt x="533" y="210"/>
                </a:cubicBezTo>
                <a:cubicBezTo>
                  <a:pt x="541" y="210"/>
                  <a:pt x="550" y="210"/>
                  <a:pt x="558" y="210"/>
                </a:cubicBezTo>
                <a:cubicBezTo>
                  <a:pt x="559" y="231"/>
                  <a:pt x="562" y="251"/>
                  <a:pt x="565" y="272"/>
                </a:cubicBezTo>
                <a:cubicBezTo>
                  <a:pt x="557" y="273"/>
                  <a:pt x="548" y="274"/>
                  <a:pt x="540" y="274"/>
                </a:cubicBezTo>
                <a:close/>
                <a:moveTo>
                  <a:pt x="529" y="205"/>
                </a:moveTo>
                <a:cubicBezTo>
                  <a:pt x="516" y="206"/>
                  <a:pt x="503" y="206"/>
                  <a:pt x="490" y="206"/>
                </a:cubicBezTo>
                <a:cubicBezTo>
                  <a:pt x="488" y="193"/>
                  <a:pt x="486" y="179"/>
                  <a:pt x="485" y="166"/>
                </a:cubicBezTo>
                <a:cubicBezTo>
                  <a:pt x="499" y="167"/>
                  <a:pt x="513" y="167"/>
                  <a:pt x="528" y="167"/>
                </a:cubicBezTo>
                <a:cubicBezTo>
                  <a:pt x="528" y="180"/>
                  <a:pt x="528" y="193"/>
                  <a:pt x="529" y="205"/>
                </a:cubicBezTo>
                <a:close/>
                <a:moveTo>
                  <a:pt x="486" y="206"/>
                </a:moveTo>
                <a:cubicBezTo>
                  <a:pt x="475" y="206"/>
                  <a:pt x="463" y="206"/>
                  <a:pt x="452" y="206"/>
                </a:cubicBezTo>
                <a:cubicBezTo>
                  <a:pt x="451" y="192"/>
                  <a:pt x="449" y="177"/>
                  <a:pt x="448" y="163"/>
                </a:cubicBezTo>
                <a:cubicBezTo>
                  <a:pt x="460" y="164"/>
                  <a:pt x="471" y="165"/>
                  <a:pt x="482" y="166"/>
                </a:cubicBezTo>
                <a:cubicBezTo>
                  <a:pt x="483" y="179"/>
                  <a:pt x="485" y="192"/>
                  <a:pt x="486" y="206"/>
                </a:cubicBezTo>
                <a:close/>
                <a:moveTo>
                  <a:pt x="448" y="161"/>
                </a:moveTo>
                <a:cubicBezTo>
                  <a:pt x="447" y="147"/>
                  <a:pt x="446" y="133"/>
                  <a:pt x="445" y="118"/>
                </a:cubicBezTo>
                <a:cubicBezTo>
                  <a:pt x="456" y="118"/>
                  <a:pt x="467" y="117"/>
                  <a:pt x="479" y="118"/>
                </a:cubicBezTo>
                <a:cubicBezTo>
                  <a:pt x="479" y="133"/>
                  <a:pt x="480" y="148"/>
                  <a:pt x="482" y="163"/>
                </a:cubicBezTo>
                <a:cubicBezTo>
                  <a:pt x="471" y="163"/>
                  <a:pt x="459" y="162"/>
                  <a:pt x="448" y="161"/>
                </a:cubicBezTo>
                <a:close/>
                <a:moveTo>
                  <a:pt x="441" y="116"/>
                </a:moveTo>
                <a:cubicBezTo>
                  <a:pt x="432" y="117"/>
                  <a:pt x="422" y="118"/>
                  <a:pt x="413" y="119"/>
                </a:cubicBezTo>
                <a:cubicBezTo>
                  <a:pt x="413" y="107"/>
                  <a:pt x="412" y="95"/>
                  <a:pt x="412" y="83"/>
                </a:cubicBezTo>
                <a:cubicBezTo>
                  <a:pt x="422" y="84"/>
                  <a:pt x="431" y="84"/>
                  <a:pt x="441" y="84"/>
                </a:cubicBezTo>
                <a:cubicBezTo>
                  <a:pt x="441" y="95"/>
                  <a:pt x="441" y="105"/>
                  <a:pt x="441" y="116"/>
                </a:cubicBezTo>
                <a:close/>
                <a:moveTo>
                  <a:pt x="411" y="119"/>
                </a:moveTo>
                <a:cubicBezTo>
                  <a:pt x="403" y="120"/>
                  <a:pt x="395" y="120"/>
                  <a:pt x="387" y="120"/>
                </a:cubicBezTo>
                <a:cubicBezTo>
                  <a:pt x="391" y="108"/>
                  <a:pt x="396" y="95"/>
                  <a:pt x="402" y="83"/>
                </a:cubicBezTo>
                <a:cubicBezTo>
                  <a:pt x="405" y="83"/>
                  <a:pt x="408" y="83"/>
                  <a:pt x="412" y="83"/>
                </a:cubicBezTo>
                <a:cubicBezTo>
                  <a:pt x="412" y="95"/>
                  <a:pt x="411" y="107"/>
                  <a:pt x="411" y="119"/>
                </a:cubicBezTo>
                <a:close/>
                <a:moveTo>
                  <a:pt x="407" y="39"/>
                </a:moveTo>
                <a:cubicBezTo>
                  <a:pt x="405" y="44"/>
                  <a:pt x="403" y="49"/>
                  <a:pt x="400" y="54"/>
                </a:cubicBezTo>
                <a:cubicBezTo>
                  <a:pt x="399" y="53"/>
                  <a:pt x="398" y="51"/>
                  <a:pt x="397" y="50"/>
                </a:cubicBezTo>
                <a:cubicBezTo>
                  <a:pt x="400" y="46"/>
                  <a:pt x="403" y="43"/>
                  <a:pt x="407" y="39"/>
                </a:cubicBezTo>
                <a:cubicBezTo>
                  <a:pt x="407" y="39"/>
                  <a:pt x="407" y="39"/>
                  <a:pt x="407" y="39"/>
                </a:cubicBezTo>
                <a:close/>
                <a:moveTo>
                  <a:pt x="399" y="56"/>
                </a:moveTo>
                <a:cubicBezTo>
                  <a:pt x="396" y="63"/>
                  <a:pt x="393" y="70"/>
                  <a:pt x="390" y="77"/>
                </a:cubicBezTo>
                <a:cubicBezTo>
                  <a:pt x="388" y="74"/>
                  <a:pt x="386" y="71"/>
                  <a:pt x="384" y="69"/>
                </a:cubicBezTo>
                <a:cubicBezTo>
                  <a:pt x="387" y="63"/>
                  <a:pt x="391" y="58"/>
                  <a:pt x="395" y="53"/>
                </a:cubicBezTo>
                <a:cubicBezTo>
                  <a:pt x="396" y="54"/>
                  <a:pt x="398" y="55"/>
                  <a:pt x="399" y="56"/>
                </a:cubicBezTo>
                <a:close/>
                <a:moveTo>
                  <a:pt x="382" y="67"/>
                </a:moveTo>
                <a:cubicBezTo>
                  <a:pt x="378" y="63"/>
                  <a:pt x="374" y="59"/>
                  <a:pt x="370" y="55"/>
                </a:cubicBezTo>
                <a:cubicBezTo>
                  <a:pt x="372" y="48"/>
                  <a:pt x="374" y="42"/>
                  <a:pt x="376" y="35"/>
                </a:cubicBezTo>
                <a:cubicBezTo>
                  <a:pt x="382" y="40"/>
                  <a:pt x="388" y="45"/>
                  <a:pt x="394" y="51"/>
                </a:cubicBezTo>
                <a:cubicBezTo>
                  <a:pt x="390" y="56"/>
                  <a:pt x="386" y="61"/>
                  <a:pt x="382" y="67"/>
                </a:cubicBezTo>
                <a:close/>
                <a:moveTo>
                  <a:pt x="369" y="54"/>
                </a:moveTo>
                <a:cubicBezTo>
                  <a:pt x="363" y="49"/>
                  <a:pt x="356" y="44"/>
                  <a:pt x="350" y="39"/>
                </a:cubicBezTo>
                <a:cubicBezTo>
                  <a:pt x="352" y="34"/>
                  <a:pt x="355" y="28"/>
                  <a:pt x="358" y="22"/>
                </a:cubicBezTo>
                <a:cubicBezTo>
                  <a:pt x="364" y="26"/>
                  <a:pt x="370" y="30"/>
                  <a:pt x="375" y="35"/>
                </a:cubicBezTo>
                <a:cubicBezTo>
                  <a:pt x="373" y="41"/>
                  <a:pt x="371" y="47"/>
                  <a:pt x="369" y="54"/>
                </a:cubicBezTo>
                <a:close/>
                <a:moveTo>
                  <a:pt x="346" y="41"/>
                </a:moveTo>
                <a:cubicBezTo>
                  <a:pt x="344" y="45"/>
                  <a:pt x="342" y="50"/>
                  <a:pt x="340" y="54"/>
                </a:cubicBezTo>
                <a:cubicBezTo>
                  <a:pt x="340" y="54"/>
                  <a:pt x="340" y="54"/>
                  <a:pt x="340" y="53"/>
                </a:cubicBezTo>
                <a:cubicBezTo>
                  <a:pt x="336" y="49"/>
                  <a:pt x="332" y="45"/>
                  <a:pt x="327" y="41"/>
                </a:cubicBezTo>
                <a:cubicBezTo>
                  <a:pt x="329" y="38"/>
                  <a:pt x="331" y="34"/>
                  <a:pt x="333" y="31"/>
                </a:cubicBezTo>
                <a:cubicBezTo>
                  <a:pt x="337" y="34"/>
                  <a:pt x="342" y="38"/>
                  <a:pt x="346" y="41"/>
                </a:cubicBezTo>
                <a:close/>
                <a:moveTo>
                  <a:pt x="338" y="58"/>
                </a:moveTo>
                <a:cubicBezTo>
                  <a:pt x="337" y="60"/>
                  <a:pt x="336" y="61"/>
                  <a:pt x="335" y="63"/>
                </a:cubicBezTo>
                <a:cubicBezTo>
                  <a:pt x="331" y="59"/>
                  <a:pt x="326" y="56"/>
                  <a:pt x="321" y="53"/>
                </a:cubicBezTo>
                <a:cubicBezTo>
                  <a:pt x="323" y="51"/>
                  <a:pt x="324" y="48"/>
                  <a:pt x="326" y="45"/>
                </a:cubicBezTo>
                <a:cubicBezTo>
                  <a:pt x="330" y="49"/>
                  <a:pt x="334" y="54"/>
                  <a:pt x="338" y="58"/>
                </a:cubicBezTo>
                <a:close/>
                <a:moveTo>
                  <a:pt x="319" y="52"/>
                </a:moveTo>
                <a:cubicBezTo>
                  <a:pt x="314" y="49"/>
                  <a:pt x="308" y="45"/>
                  <a:pt x="302" y="42"/>
                </a:cubicBezTo>
                <a:cubicBezTo>
                  <a:pt x="304" y="37"/>
                  <a:pt x="306" y="32"/>
                  <a:pt x="308" y="28"/>
                </a:cubicBezTo>
                <a:cubicBezTo>
                  <a:pt x="314" y="32"/>
                  <a:pt x="319" y="37"/>
                  <a:pt x="324" y="43"/>
                </a:cubicBezTo>
                <a:cubicBezTo>
                  <a:pt x="322" y="46"/>
                  <a:pt x="321" y="49"/>
                  <a:pt x="319" y="52"/>
                </a:cubicBezTo>
                <a:close/>
                <a:moveTo>
                  <a:pt x="82" y="118"/>
                </a:moveTo>
                <a:cubicBezTo>
                  <a:pt x="82" y="123"/>
                  <a:pt x="82" y="127"/>
                  <a:pt x="82" y="132"/>
                </a:cubicBezTo>
                <a:cubicBezTo>
                  <a:pt x="82" y="127"/>
                  <a:pt x="82" y="123"/>
                  <a:pt x="82" y="118"/>
                </a:cubicBezTo>
                <a:cubicBezTo>
                  <a:pt x="83" y="117"/>
                  <a:pt x="84" y="116"/>
                  <a:pt x="85" y="115"/>
                </a:cubicBezTo>
                <a:cubicBezTo>
                  <a:pt x="86" y="115"/>
                  <a:pt x="87" y="115"/>
                  <a:pt x="88" y="114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88" y="113"/>
                  <a:pt x="89" y="113"/>
                  <a:pt x="89" y="112"/>
                </a:cubicBezTo>
                <a:cubicBezTo>
                  <a:pt x="93" y="120"/>
                  <a:pt x="98" y="127"/>
                  <a:pt x="103" y="134"/>
                </a:cubicBezTo>
                <a:cubicBezTo>
                  <a:pt x="103" y="177"/>
                  <a:pt x="93" y="222"/>
                  <a:pt x="88" y="267"/>
                </a:cubicBezTo>
                <a:cubicBezTo>
                  <a:pt x="88" y="237"/>
                  <a:pt x="86" y="206"/>
                  <a:pt x="84" y="175"/>
                </a:cubicBezTo>
                <a:cubicBezTo>
                  <a:pt x="87" y="240"/>
                  <a:pt x="89" y="307"/>
                  <a:pt x="73" y="369"/>
                </a:cubicBezTo>
                <a:cubicBezTo>
                  <a:pt x="72" y="371"/>
                  <a:pt x="76" y="372"/>
                  <a:pt x="76" y="370"/>
                </a:cubicBezTo>
                <a:cubicBezTo>
                  <a:pt x="80" y="355"/>
                  <a:pt x="83" y="340"/>
                  <a:pt x="85" y="326"/>
                </a:cubicBezTo>
                <a:cubicBezTo>
                  <a:pt x="85" y="342"/>
                  <a:pt x="87" y="357"/>
                  <a:pt x="91" y="373"/>
                </a:cubicBezTo>
                <a:cubicBezTo>
                  <a:pt x="87" y="374"/>
                  <a:pt x="84" y="375"/>
                  <a:pt x="80" y="376"/>
                </a:cubicBezTo>
                <a:cubicBezTo>
                  <a:pt x="73" y="378"/>
                  <a:pt x="64" y="379"/>
                  <a:pt x="55" y="380"/>
                </a:cubicBezTo>
                <a:cubicBezTo>
                  <a:pt x="72" y="298"/>
                  <a:pt x="67" y="217"/>
                  <a:pt x="67" y="134"/>
                </a:cubicBezTo>
                <a:cubicBezTo>
                  <a:pt x="67" y="134"/>
                  <a:pt x="67" y="134"/>
                  <a:pt x="67" y="134"/>
                </a:cubicBezTo>
                <a:cubicBezTo>
                  <a:pt x="69" y="132"/>
                  <a:pt x="70" y="130"/>
                  <a:pt x="72" y="129"/>
                </a:cubicBezTo>
                <a:cubicBezTo>
                  <a:pt x="75" y="125"/>
                  <a:pt x="78" y="121"/>
                  <a:pt x="82" y="118"/>
                </a:cubicBezTo>
                <a:close/>
                <a:moveTo>
                  <a:pt x="67" y="135"/>
                </a:moveTo>
                <a:cubicBezTo>
                  <a:pt x="68" y="216"/>
                  <a:pt x="68" y="300"/>
                  <a:pt x="51" y="380"/>
                </a:cubicBezTo>
                <a:cubicBezTo>
                  <a:pt x="50" y="380"/>
                  <a:pt x="48" y="381"/>
                  <a:pt x="46" y="381"/>
                </a:cubicBezTo>
                <a:cubicBezTo>
                  <a:pt x="46" y="381"/>
                  <a:pt x="46" y="381"/>
                  <a:pt x="46" y="380"/>
                </a:cubicBezTo>
                <a:cubicBezTo>
                  <a:pt x="46" y="338"/>
                  <a:pt x="45" y="296"/>
                  <a:pt x="45" y="254"/>
                </a:cubicBezTo>
                <a:cubicBezTo>
                  <a:pt x="45" y="296"/>
                  <a:pt x="44" y="338"/>
                  <a:pt x="44" y="380"/>
                </a:cubicBezTo>
                <a:cubicBezTo>
                  <a:pt x="44" y="381"/>
                  <a:pt x="44" y="381"/>
                  <a:pt x="45" y="381"/>
                </a:cubicBezTo>
                <a:cubicBezTo>
                  <a:pt x="43" y="382"/>
                  <a:pt x="41" y="382"/>
                  <a:pt x="39" y="382"/>
                </a:cubicBezTo>
                <a:cubicBezTo>
                  <a:pt x="39" y="326"/>
                  <a:pt x="31" y="271"/>
                  <a:pt x="31" y="215"/>
                </a:cubicBezTo>
                <a:cubicBezTo>
                  <a:pt x="31" y="215"/>
                  <a:pt x="30" y="215"/>
                  <a:pt x="30" y="215"/>
                </a:cubicBezTo>
                <a:cubicBezTo>
                  <a:pt x="31" y="271"/>
                  <a:pt x="35" y="327"/>
                  <a:pt x="36" y="383"/>
                </a:cubicBezTo>
                <a:cubicBezTo>
                  <a:pt x="35" y="383"/>
                  <a:pt x="33" y="384"/>
                  <a:pt x="32" y="384"/>
                </a:cubicBezTo>
                <a:cubicBezTo>
                  <a:pt x="29" y="343"/>
                  <a:pt x="18" y="304"/>
                  <a:pt x="17" y="263"/>
                </a:cubicBezTo>
                <a:cubicBezTo>
                  <a:pt x="17" y="262"/>
                  <a:pt x="16" y="262"/>
                  <a:pt x="16" y="262"/>
                </a:cubicBezTo>
                <a:cubicBezTo>
                  <a:pt x="17" y="256"/>
                  <a:pt x="19" y="250"/>
                  <a:pt x="20" y="245"/>
                </a:cubicBezTo>
                <a:cubicBezTo>
                  <a:pt x="26" y="222"/>
                  <a:pt x="34" y="196"/>
                  <a:pt x="45" y="172"/>
                </a:cubicBezTo>
                <a:cubicBezTo>
                  <a:pt x="45" y="182"/>
                  <a:pt x="45" y="192"/>
                  <a:pt x="45" y="203"/>
                </a:cubicBezTo>
                <a:cubicBezTo>
                  <a:pt x="45" y="192"/>
                  <a:pt x="45" y="182"/>
                  <a:pt x="45" y="171"/>
                </a:cubicBezTo>
                <a:cubicBezTo>
                  <a:pt x="45" y="171"/>
                  <a:pt x="45" y="171"/>
                  <a:pt x="45" y="171"/>
                </a:cubicBezTo>
                <a:cubicBezTo>
                  <a:pt x="48" y="165"/>
                  <a:pt x="51" y="160"/>
                  <a:pt x="54" y="154"/>
                </a:cubicBezTo>
                <a:cubicBezTo>
                  <a:pt x="58" y="148"/>
                  <a:pt x="62" y="141"/>
                  <a:pt x="67" y="135"/>
                </a:cubicBezTo>
                <a:close/>
                <a:moveTo>
                  <a:pt x="15" y="267"/>
                </a:moveTo>
                <a:cubicBezTo>
                  <a:pt x="16" y="306"/>
                  <a:pt x="27" y="345"/>
                  <a:pt x="28" y="385"/>
                </a:cubicBezTo>
                <a:cubicBezTo>
                  <a:pt x="26" y="386"/>
                  <a:pt x="24" y="387"/>
                  <a:pt x="21" y="388"/>
                </a:cubicBezTo>
                <a:cubicBezTo>
                  <a:pt x="10" y="354"/>
                  <a:pt x="8" y="313"/>
                  <a:pt x="13" y="273"/>
                </a:cubicBezTo>
                <a:cubicBezTo>
                  <a:pt x="14" y="271"/>
                  <a:pt x="14" y="269"/>
                  <a:pt x="15" y="267"/>
                </a:cubicBezTo>
                <a:close/>
                <a:moveTo>
                  <a:pt x="156" y="367"/>
                </a:moveTo>
                <a:cubicBezTo>
                  <a:pt x="163" y="364"/>
                  <a:pt x="171" y="362"/>
                  <a:pt x="179" y="359"/>
                </a:cubicBezTo>
                <a:cubicBezTo>
                  <a:pt x="186" y="364"/>
                  <a:pt x="192" y="370"/>
                  <a:pt x="197" y="377"/>
                </a:cubicBezTo>
                <a:cubicBezTo>
                  <a:pt x="195" y="378"/>
                  <a:pt x="193" y="380"/>
                  <a:pt x="191" y="381"/>
                </a:cubicBezTo>
                <a:cubicBezTo>
                  <a:pt x="178" y="379"/>
                  <a:pt x="167" y="374"/>
                  <a:pt x="156" y="367"/>
                </a:cubicBezTo>
                <a:close/>
                <a:moveTo>
                  <a:pt x="200" y="375"/>
                </a:moveTo>
                <a:cubicBezTo>
                  <a:pt x="195" y="368"/>
                  <a:pt x="188" y="363"/>
                  <a:pt x="181" y="359"/>
                </a:cubicBezTo>
                <a:cubicBezTo>
                  <a:pt x="184" y="358"/>
                  <a:pt x="187" y="357"/>
                  <a:pt x="190" y="356"/>
                </a:cubicBezTo>
                <a:cubicBezTo>
                  <a:pt x="190" y="356"/>
                  <a:pt x="190" y="356"/>
                  <a:pt x="190" y="356"/>
                </a:cubicBezTo>
                <a:cubicBezTo>
                  <a:pt x="197" y="362"/>
                  <a:pt x="205" y="364"/>
                  <a:pt x="214" y="364"/>
                </a:cubicBezTo>
                <a:cubicBezTo>
                  <a:pt x="216" y="364"/>
                  <a:pt x="216" y="360"/>
                  <a:pt x="214" y="360"/>
                </a:cubicBezTo>
                <a:cubicBezTo>
                  <a:pt x="206" y="360"/>
                  <a:pt x="200" y="359"/>
                  <a:pt x="195" y="354"/>
                </a:cubicBezTo>
                <a:cubicBezTo>
                  <a:pt x="198" y="353"/>
                  <a:pt x="201" y="352"/>
                  <a:pt x="204" y="351"/>
                </a:cubicBezTo>
                <a:cubicBezTo>
                  <a:pt x="211" y="355"/>
                  <a:pt x="220" y="356"/>
                  <a:pt x="228" y="356"/>
                </a:cubicBezTo>
                <a:cubicBezTo>
                  <a:pt x="218" y="362"/>
                  <a:pt x="209" y="368"/>
                  <a:pt x="200" y="375"/>
                </a:cubicBezTo>
                <a:close/>
                <a:moveTo>
                  <a:pt x="229" y="353"/>
                </a:moveTo>
                <a:cubicBezTo>
                  <a:pt x="221" y="353"/>
                  <a:pt x="213" y="354"/>
                  <a:pt x="206" y="351"/>
                </a:cubicBezTo>
                <a:cubicBezTo>
                  <a:pt x="212" y="349"/>
                  <a:pt x="218" y="347"/>
                  <a:pt x="224" y="345"/>
                </a:cubicBezTo>
                <a:cubicBezTo>
                  <a:pt x="229" y="347"/>
                  <a:pt x="234" y="348"/>
                  <a:pt x="240" y="348"/>
                </a:cubicBezTo>
                <a:cubicBezTo>
                  <a:pt x="237" y="350"/>
                  <a:pt x="233" y="352"/>
                  <a:pt x="230" y="355"/>
                </a:cubicBezTo>
                <a:cubicBezTo>
                  <a:pt x="230" y="354"/>
                  <a:pt x="230" y="353"/>
                  <a:pt x="229" y="353"/>
                </a:cubicBezTo>
                <a:close/>
                <a:moveTo>
                  <a:pt x="278" y="310"/>
                </a:moveTo>
                <a:cubicBezTo>
                  <a:pt x="280" y="306"/>
                  <a:pt x="280" y="302"/>
                  <a:pt x="280" y="298"/>
                </a:cubicBezTo>
                <a:cubicBezTo>
                  <a:pt x="284" y="302"/>
                  <a:pt x="288" y="305"/>
                  <a:pt x="292" y="309"/>
                </a:cubicBezTo>
                <a:cubicBezTo>
                  <a:pt x="288" y="309"/>
                  <a:pt x="283" y="309"/>
                  <a:pt x="278" y="310"/>
                </a:cubicBezTo>
                <a:close/>
                <a:moveTo>
                  <a:pt x="338" y="542"/>
                </a:moveTo>
                <a:cubicBezTo>
                  <a:pt x="354" y="527"/>
                  <a:pt x="368" y="510"/>
                  <a:pt x="384" y="495"/>
                </a:cubicBezTo>
                <a:cubicBezTo>
                  <a:pt x="402" y="480"/>
                  <a:pt x="420" y="465"/>
                  <a:pt x="441" y="454"/>
                </a:cubicBezTo>
                <a:cubicBezTo>
                  <a:pt x="446" y="460"/>
                  <a:pt x="451" y="466"/>
                  <a:pt x="456" y="471"/>
                </a:cubicBezTo>
                <a:cubicBezTo>
                  <a:pt x="430" y="490"/>
                  <a:pt x="403" y="507"/>
                  <a:pt x="377" y="525"/>
                </a:cubicBezTo>
                <a:cubicBezTo>
                  <a:pt x="365" y="534"/>
                  <a:pt x="350" y="543"/>
                  <a:pt x="337" y="554"/>
                </a:cubicBezTo>
                <a:cubicBezTo>
                  <a:pt x="338" y="550"/>
                  <a:pt x="338" y="546"/>
                  <a:pt x="338" y="542"/>
                </a:cubicBezTo>
                <a:close/>
                <a:moveTo>
                  <a:pt x="510" y="466"/>
                </a:moveTo>
                <a:cubicBezTo>
                  <a:pt x="520" y="466"/>
                  <a:pt x="530" y="466"/>
                  <a:pt x="540" y="466"/>
                </a:cubicBezTo>
                <a:cubicBezTo>
                  <a:pt x="539" y="475"/>
                  <a:pt x="538" y="484"/>
                  <a:pt x="536" y="492"/>
                </a:cubicBezTo>
                <a:cubicBezTo>
                  <a:pt x="527" y="493"/>
                  <a:pt x="518" y="493"/>
                  <a:pt x="509" y="493"/>
                </a:cubicBezTo>
                <a:cubicBezTo>
                  <a:pt x="509" y="484"/>
                  <a:pt x="510" y="475"/>
                  <a:pt x="510" y="466"/>
                </a:cubicBezTo>
                <a:close/>
                <a:moveTo>
                  <a:pt x="585" y="408"/>
                </a:moveTo>
                <a:cubicBezTo>
                  <a:pt x="585" y="408"/>
                  <a:pt x="585" y="408"/>
                  <a:pt x="586" y="408"/>
                </a:cubicBezTo>
                <a:cubicBezTo>
                  <a:pt x="585" y="409"/>
                  <a:pt x="585" y="410"/>
                  <a:pt x="585" y="411"/>
                </a:cubicBezTo>
                <a:cubicBezTo>
                  <a:pt x="585" y="410"/>
                  <a:pt x="585" y="409"/>
                  <a:pt x="585" y="408"/>
                </a:cubicBezTo>
                <a:close/>
                <a:moveTo>
                  <a:pt x="591" y="239"/>
                </a:moveTo>
                <a:cubicBezTo>
                  <a:pt x="602" y="268"/>
                  <a:pt x="606" y="296"/>
                  <a:pt x="605" y="324"/>
                </a:cubicBezTo>
                <a:cubicBezTo>
                  <a:pt x="604" y="323"/>
                  <a:pt x="604" y="323"/>
                  <a:pt x="603" y="322"/>
                </a:cubicBezTo>
                <a:cubicBezTo>
                  <a:pt x="595" y="321"/>
                  <a:pt x="587" y="320"/>
                  <a:pt x="579" y="319"/>
                </a:cubicBezTo>
                <a:cubicBezTo>
                  <a:pt x="576" y="305"/>
                  <a:pt x="574" y="291"/>
                  <a:pt x="571" y="277"/>
                </a:cubicBezTo>
                <a:cubicBezTo>
                  <a:pt x="580" y="275"/>
                  <a:pt x="588" y="272"/>
                  <a:pt x="596" y="269"/>
                </a:cubicBezTo>
                <a:cubicBezTo>
                  <a:pt x="599" y="268"/>
                  <a:pt x="598" y="263"/>
                  <a:pt x="595" y="264"/>
                </a:cubicBezTo>
                <a:cubicBezTo>
                  <a:pt x="587" y="267"/>
                  <a:pt x="579" y="269"/>
                  <a:pt x="570" y="271"/>
                </a:cubicBezTo>
                <a:cubicBezTo>
                  <a:pt x="567" y="251"/>
                  <a:pt x="563" y="230"/>
                  <a:pt x="561" y="210"/>
                </a:cubicBezTo>
                <a:cubicBezTo>
                  <a:pt x="567" y="210"/>
                  <a:pt x="573" y="210"/>
                  <a:pt x="579" y="210"/>
                </a:cubicBezTo>
                <a:cubicBezTo>
                  <a:pt x="583" y="220"/>
                  <a:pt x="587" y="229"/>
                  <a:pt x="591" y="239"/>
                </a:cubicBezTo>
                <a:close/>
                <a:moveTo>
                  <a:pt x="560" y="205"/>
                </a:moveTo>
                <a:cubicBezTo>
                  <a:pt x="559" y="195"/>
                  <a:pt x="559" y="184"/>
                  <a:pt x="559" y="173"/>
                </a:cubicBezTo>
                <a:cubicBezTo>
                  <a:pt x="565" y="183"/>
                  <a:pt x="571" y="194"/>
                  <a:pt x="576" y="206"/>
                </a:cubicBezTo>
                <a:cubicBezTo>
                  <a:pt x="571" y="206"/>
                  <a:pt x="566" y="205"/>
                  <a:pt x="560" y="205"/>
                </a:cubicBezTo>
                <a:close/>
                <a:moveTo>
                  <a:pt x="529" y="129"/>
                </a:moveTo>
                <a:cubicBezTo>
                  <a:pt x="528" y="141"/>
                  <a:pt x="528" y="152"/>
                  <a:pt x="528" y="163"/>
                </a:cubicBezTo>
                <a:cubicBezTo>
                  <a:pt x="513" y="164"/>
                  <a:pt x="499" y="164"/>
                  <a:pt x="485" y="164"/>
                </a:cubicBezTo>
                <a:cubicBezTo>
                  <a:pt x="483" y="148"/>
                  <a:pt x="481" y="133"/>
                  <a:pt x="480" y="118"/>
                </a:cubicBezTo>
                <a:cubicBezTo>
                  <a:pt x="489" y="118"/>
                  <a:pt x="498" y="119"/>
                  <a:pt x="507" y="121"/>
                </a:cubicBezTo>
                <a:cubicBezTo>
                  <a:pt x="509" y="122"/>
                  <a:pt x="510" y="119"/>
                  <a:pt x="508" y="118"/>
                </a:cubicBezTo>
                <a:cubicBezTo>
                  <a:pt x="499" y="116"/>
                  <a:pt x="489" y="114"/>
                  <a:pt x="480" y="114"/>
                </a:cubicBezTo>
                <a:cubicBezTo>
                  <a:pt x="479" y="104"/>
                  <a:pt x="479" y="94"/>
                  <a:pt x="479" y="84"/>
                </a:cubicBezTo>
                <a:cubicBezTo>
                  <a:pt x="480" y="84"/>
                  <a:pt x="480" y="82"/>
                  <a:pt x="478" y="82"/>
                </a:cubicBezTo>
                <a:cubicBezTo>
                  <a:pt x="478" y="80"/>
                  <a:pt x="478" y="79"/>
                  <a:pt x="478" y="78"/>
                </a:cubicBezTo>
                <a:cubicBezTo>
                  <a:pt x="497" y="93"/>
                  <a:pt x="514" y="110"/>
                  <a:pt x="529" y="129"/>
                </a:cubicBezTo>
                <a:close/>
                <a:moveTo>
                  <a:pt x="441" y="52"/>
                </a:moveTo>
                <a:cubicBezTo>
                  <a:pt x="441" y="54"/>
                  <a:pt x="441" y="56"/>
                  <a:pt x="441" y="58"/>
                </a:cubicBezTo>
                <a:cubicBezTo>
                  <a:pt x="433" y="56"/>
                  <a:pt x="426" y="55"/>
                  <a:pt x="419" y="55"/>
                </a:cubicBezTo>
                <a:cubicBezTo>
                  <a:pt x="426" y="56"/>
                  <a:pt x="433" y="57"/>
                  <a:pt x="441" y="59"/>
                </a:cubicBezTo>
                <a:cubicBezTo>
                  <a:pt x="441" y="67"/>
                  <a:pt x="441" y="74"/>
                  <a:pt x="441" y="82"/>
                </a:cubicBezTo>
                <a:cubicBezTo>
                  <a:pt x="428" y="82"/>
                  <a:pt x="415" y="83"/>
                  <a:pt x="402" y="83"/>
                </a:cubicBezTo>
                <a:cubicBezTo>
                  <a:pt x="404" y="78"/>
                  <a:pt x="406" y="72"/>
                  <a:pt x="409" y="67"/>
                </a:cubicBezTo>
                <a:cubicBezTo>
                  <a:pt x="409" y="68"/>
                  <a:pt x="410" y="69"/>
                  <a:pt x="411" y="69"/>
                </a:cubicBezTo>
                <a:cubicBezTo>
                  <a:pt x="412" y="71"/>
                  <a:pt x="414" y="69"/>
                  <a:pt x="413" y="67"/>
                </a:cubicBezTo>
                <a:cubicBezTo>
                  <a:pt x="412" y="66"/>
                  <a:pt x="411" y="65"/>
                  <a:pt x="410" y="64"/>
                </a:cubicBezTo>
                <a:cubicBezTo>
                  <a:pt x="414" y="56"/>
                  <a:pt x="418" y="49"/>
                  <a:pt x="421" y="41"/>
                </a:cubicBezTo>
                <a:cubicBezTo>
                  <a:pt x="428" y="44"/>
                  <a:pt x="434" y="48"/>
                  <a:pt x="441" y="52"/>
                </a:cubicBezTo>
                <a:close/>
                <a:moveTo>
                  <a:pt x="387" y="25"/>
                </a:moveTo>
                <a:cubicBezTo>
                  <a:pt x="394" y="28"/>
                  <a:pt x="399" y="33"/>
                  <a:pt x="405" y="37"/>
                </a:cubicBezTo>
                <a:cubicBezTo>
                  <a:pt x="401" y="41"/>
                  <a:pt x="398" y="45"/>
                  <a:pt x="395" y="49"/>
                </a:cubicBezTo>
                <a:cubicBezTo>
                  <a:pt x="389" y="43"/>
                  <a:pt x="383" y="38"/>
                  <a:pt x="377" y="33"/>
                </a:cubicBezTo>
                <a:cubicBezTo>
                  <a:pt x="378" y="29"/>
                  <a:pt x="379" y="26"/>
                  <a:pt x="380" y="22"/>
                </a:cubicBezTo>
                <a:cubicBezTo>
                  <a:pt x="382" y="23"/>
                  <a:pt x="385" y="24"/>
                  <a:pt x="387" y="25"/>
                </a:cubicBezTo>
                <a:close/>
                <a:moveTo>
                  <a:pt x="376" y="32"/>
                </a:moveTo>
                <a:cubicBezTo>
                  <a:pt x="370" y="28"/>
                  <a:pt x="365" y="24"/>
                  <a:pt x="359" y="20"/>
                </a:cubicBezTo>
                <a:cubicBezTo>
                  <a:pt x="359" y="19"/>
                  <a:pt x="360" y="18"/>
                  <a:pt x="360" y="17"/>
                </a:cubicBezTo>
                <a:cubicBezTo>
                  <a:pt x="367" y="18"/>
                  <a:pt x="373" y="20"/>
                  <a:pt x="379" y="22"/>
                </a:cubicBezTo>
                <a:cubicBezTo>
                  <a:pt x="378" y="25"/>
                  <a:pt x="377" y="29"/>
                  <a:pt x="376" y="32"/>
                </a:cubicBezTo>
                <a:close/>
                <a:moveTo>
                  <a:pt x="339" y="14"/>
                </a:moveTo>
                <a:cubicBezTo>
                  <a:pt x="336" y="18"/>
                  <a:pt x="334" y="23"/>
                  <a:pt x="332" y="27"/>
                </a:cubicBezTo>
                <a:cubicBezTo>
                  <a:pt x="327" y="24"/>
                  <a:pt x="322" y="20"/>
                  <a:pt x="317" y="16"/>
                </a:cubicBezTo>
                <a:cubicBezTo>
                  <a:pt x="316" y="16"/>
                  <a:pt x="315" y="17"/>
                  <a:pt x="316" y="18"/>
                </a:cubicBezTo>
                <a:cubicBezTo>
                  <a:pt x="321" y="22"/>
                  <a:pt x="326" y="26"/>
                  <a:pt x="331" y="29"/>
                </a:cubicBezTo>
                <a:cubicBezTo>
                  <a:pt x="329" y="33"/>
                  <a:pt x="327" y="36"/>
                  <a:pt x="326" y="40"/>
                </a:cubicBezTo>
                <a:cubicBezTo>
                  <a:pt x="320" y="35"/>
                  <a:pt x="315" y="30"/>
                  <a:pt x="309" y="26"/>
                </a:cubicBezTo>
                <a:cubicBezTo>
                  <a:pt x="311" y="22"/>
                  <a:pt x="313" y="18"/>
                  <a:pt x="315" y="13"/>
                </a:cubicBezTo>
                <a:cubicBezTo>
                  <a:pt x="323" y="13"/>
                  <a:pt x="331" y="13"/>
                  <a:pt x="339" y="14"/>
                </a:cubicBezTo>
                <a:close/>
                <a:moveTo>
                  <a:pt x="89" y="390"/>
                </a:moveTo>
                <a:cubicBezTo>
                  <a:pt x="106" y="402"/>
                  <a:pt x="126" y="409"/>
                  <a:pt x="146" y="415"/>
                </a:cubicBezTo>
                <a:cubicBezTo>
                  <a:pt x="134" y="424"/>
                  <a:pt x="123" y="432"/>
                  <a:pt x="112" y="441"/>
                </a:cubicBezTo>
                <a:cubicBezTo>
                  <a:pt x="105" y="434"/>
                  <a:pt x="93" y="431"/>
                  <a:pt x="83" y="428"/>
                </a:cubicBezTo>
                <a:cubicBezTo>
                  <a:pt x="69" y="424"/>
                  <a:pt x="54" y="422"/>
                  <a:pt x="39" y="420"/>
                </a:cubicBezTo>
                <a:cubicBezTo>
                  <a:pt x="37" y="415"/>
                  <a:pt x="36" y="409"/>
                  <a:pt x="34" y="403"/>
                </a:cubicBezTo>
                <a:cubicBezTo>
                  <a:pt x="53" y="400"/>
                  <a:pt x="71" y="395"/>
                  <a:pt x="89" y="390"/>
                </a:cubicBezTo>
                <a:close/>
                <a:moveTo>
                  <a:pt x="96" y="453"/>
                </a:moveTo>
                <a:cubicBezTo>
                  <a:pt x="80" y="449"/>
                  <a:pt x="63" y="446"/>
                  <a:pt x="47" y="443"/>
                </a:cubicBezTo>
                <a:cubicBezTo>
                  <a:pt x="43" y="436"/>
                  <a:pt x="41" y="429"/>
                  <a:pt x="39" y="421"/>
                </a:cubicBezTo>
                <a:cubicBezTo>
                  <a:pt x="52" y="423"/>
                  <a:pt x="65" y="426"/>
                  <a:pt x="78" y="430"/>
                </a:cubicBezTo>
                <a:cubicBezTo>
                  <a:pt x="89" y="433"/>
                  <a:pt x="99" y="439"/>
                  <a:pt x="109" y="443"/>
                </a:cubicBezTo>
                <a:cubicBezTo>
                  <a:pt x="105" y="447"/>
                  <a:pt x="101" y="450"/>
                  <a:pt x="96" y="453"/>
                </a:cubicBezTo>
                <a:close/>
                <a:moveTo>
                  <a:pt x="63" y="479"/>
                </a:moveTo>
                <a:cubicBezTo>
                  <a:pt x="60" y="471"/>
                  <a:pt x="56" y="464"/>
                  <a:pt x="53" y="457"/>
                </a:cubicBezTo>
                <a:cubicBezTo>
                  <a:pt x="53" y="457"/>
                  <a:pt x="53" y="457"/>
                  <a:pt x="53" y="457"/>
                </a:cubicBezTo>
                <a:cubicBezTo>
                  <a:pt x="53" y="457"/>
                  <a:pt x="53" y="457"/>
                  <a:pt x="53" y="457"/>
                </a:cubicBezTo>
                <a:cubicBezTo>
                  <a:pt x="51" y="453"/>
                  <a:pt x="49" y="449"/>
                  <a:pt x="48" y="445"/>
                </a:cubicBezTo>
                <a:cubicBezTo>
                  <a:pt x="62" y="449"/>
                  <a:pt x="77" y="455"/>
                  <a:pt x="91" y="457"/>
                </a:cubicBezTo>
                <a:cubicBezTo>
                  <a:pt x="82" y="465"/>
                  <a:pt x="72" y="472"/>
                  <a:pt x="63" y="479"/>
                </a:cubicBezTo>
                <a:close/>
                <a:moveTo>
                  <a:pt x="256" y="339"/>
                </a:moveTo>
                <a:cubicBezTo>
                  <a:pt x="245" y="339"/>
                  <a:pt x="245" y="339"/>
                  <a:pt x="245" y="339"/>
                </a:cubicBezTo>
                <a:cubicBezTo>
                  <a:pt x="250" y="338"/>
                  <a:pt x="256" y="337"/>
                  <a:pt x="262" y="336"/>
                </a:cubicBezTo>
                <a:cubicBezTo>
                  <a:pt x="260" y="337"/>
                  <a:pt x="258" y="338"/>
                  <a:pt x="256" y="339"/>
                </a:cubicBezTo>
                <a:close/>
                <a:moveTo>
                  <a:pt x="292" y="315"/>
                </a:moveTo>
                <a:cubicBezTo>
                  <a:pt x="293" y="314"/>
                  <a:pt x="295" y="314"/>
                  <a:pt x="296" y="313"/>
                </a:cubicBezTo>
                <a:cubicBezTo>
                  <a:pt x="297" y="314"/>
                  <a:pt x="298" y="314"/>
                  <a:pt x="299" y="315"/>
                </a:cubicBezTo>
                <a:cubicBezTo>
                  <a:pt x="296" y="315"/>
                  <a:pt x="294" y="315"/>
                  <a:pt x="292" y="315"/>
                </a:cubicBezTo>
                <a:close/>
                <a:moveTo>
                  <a:pt x="341" y="589"/>
                </a:moveTo>
                <a:cubicBezTo>
                  <a:pt x="376" y="554"/>
                  <a:pt x="425" y="522"/>
                  <a:pt x="471" y="507"/>
                </a:cubicBezTo>
                <a:cubicBezTo>
                  <a:pt x="474" y="506"/>
                  <a:pt x="473" y="502"/>
                  <a:pt x="470" y="503"/>
                </a:cubicBezTo>
                <a:cubicBezTo>
                  <a:pt x="439" y="513"/>
                  <a:pt x="411" y="531"/>
                  <a:pt x="384" y="548"/>
                </a:cubicBezTo>
                <a:cubicBezTo>
                  <a:pt x="372" y="556"/>
                  <a:pt x="351" y="568"/>
                  <a:pt x="339" y="581"/>
                </a:cubicBezTo>
                <a:cubicBezTo>
                  <a:pt x="338" y="575"/>
                  <a:pt x="337" y="569"/>
                  <a:pt x="337" y="563"/>
                </a:cubicBezTo>
                <a:cubicBezTo>
                  <a:pt x="376" y="532"/>
                  <a:pt x="416" y="502"/>
                  <a:pt x="456" y="472"/>
                </a:cubicBezTo>
                <a:cubicBezTo>
                  <a:pt x="456" y="472"/>
                  <a:pt x="456" y="472"/>
                  <a:pt x="456" y="472"/>
                </a:cubicBezTo>
                <a:cubicBezTo>
                  <a:pt x="461" y="478"/>
                  <a:pt x="466" y="483"/>
                  <a:pt x="471" y="488"/>
                </a:cubicBezTo>
                <a:cubicBezTo>
                  <a:pt x="479" y="498"/>
                  <a:pt x="488" y="508"/>
                  <a:pt x="496" y="518"/>
                </a:cubicBezTo>
                <a:cubicBezTo>
                  <a:pt x="447" y="544"/>
                  <a:pt x="394" y="565"/>
                  <a:pt x="352" y="601"/>
                </a:cubicBezTo>
                <a:cubicBezTo>
                  <a:pt x="347" y="598"/>
                  <a:pt x="343" y="595"/>
                  <a:pt x="341" y="589"/>
                </a:cubicBezTo>
                <a:close/>
                <a:moveTo>
                  <a:pt x="359" y="603"/>
                </a:moveTo>
                <a:cubicBezTo>
                  <a:pt x="401" y="569"/>
                  <a:pt x="450" y="546"/>
                  <a:pt x="496" y="518"/>
                </a:cubicBezTo>
                <a:cubicBezTo>
                  <a:pt x="502" y="526"/>
                  <a:pt x="508" y="533"/>
                  <a:pt x="514" y="541"/>
                </a:cubicBezTo>
                <a:cubicBezTo>
                  <a:pt x="489" y="565"/>
                  <a:pt x="458" y="580"/>
                  <a:pt x="425" y="591"/>
                </a:cubicBezTo>
                <a:cubicBezTo>
                  <a:pt x="449" y="573"/>
                  <a:pt x="473" y="555"/>
                  <a:pt x="501" y="544"/>
                </a:cubicBezTo>
                <a:cubicBezTo>
                  <a:pt x="503" y="543"/>
                  <a:pt x="502" y="538"/>
                  <a:pt x="499" y="539"/>
                </a:cubicBezTo>
                <a:cubicBezTo>
                  <a:pt x="467" y="552"/>
                  <a:pt x="439" y="574"/>
                  <a:pt x="410" y="594"/>
                </a:cubicBezTo>
                <a:cubicBezTo>
                  <a:pt x="410" y="594"/>
                  <a:pt x="410" y="595"/>
                  <a:pt x="409" y="595"/>
                </a:cubicBezTo>
                <a:cubicBezTo>
                  <a:pt x="395" y="599"/>
                  <a:pt x="375" y="606"/>
                  <a:pt x="359" y="603"/>
                </a:cubicBezTo>
                <a:close/>
                <a:moveTo>
                  <a:pt x="530" y="513"/>
                </a:moveTo>
                <a:cubicBezTo>
                  <a:pt x="522" y="509"/>
                  <a:pt x="515" y="504"/>
                  <a:pt x="508" y="499"/>
                </a:cubicBezTo>
                <a:cubicBezTo>
                  <a:pt x="508" y="499"/>
                  <a:pt x="509" y="498"/>
                  <a:pt x="509" y="498"/>
                </a:cubicBezTo>
                <a:cubicBezTo>
                  <a:pt x="509" y="497"/>
                  <a:pt x="509" y="496"/>
                  <a:pt x="509" y="495"/>
                </a:cubicBezTo>
                <a:cubicBezTo>
                  <a:pt x="518" y="495"/>
                  <a:pt x="527" y="495"/>
                  <a:pt x="536" y="495"/>
                </a:cubicBezTo>
                <a:cubicBezTo>
                  <a:pt x="536" y="497"/>
                  <a:pt x="536" y="499"/>
                  <a:pt x="535" y="501"/>
                </a:cubicBezTo>
                <a:cubicBezTo>
                  <a:pt x="535" y="502"/>
                  <a:pt x="536" y="503"/>
                  <a:pt x="537" y="502"/>
                </a:cubicBezTo>
                <a:cubicBezTo>
                  <a:pt x="535" y="506"/>
                  <a:pt x="533" y="510"/>
                  <a:pt x="530" y="513"/>
                </a:cubicBezTo>
                <a:close/>
                <a:moveTo>
                  <a:pt x="538" y="500"/>
                </a:moveTo>
                <a:cubicBezTo>
                  <a:pt x="539" y="499"/>
                  <a:pt x="539" y="497"/>
                  <a:pt x="540" y="496"/>
                </a:cubicBezTo>
                <a:cubicBezTo>
                  <a:pt x="540" y="496"/>
                  <a:pt x="541" y="496"/>
                  <a:pt x="541" y="496"/>
                </a:cubicBezTo>
                <a:cubicBezTo>
                  <a:pt x="540" y="497"/>
                  <a:pt x="539" y="499"/>
                  <a:pt x="538" y="5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" name="Freeform 2603"/>
          <p:cNvSpPr>
            <a:spLocks/>
          </p:cNvSpPr>
          <p:nvPr/>
        </p:nvSpPr>
        <p:spPr bwMode="auto">
          <a:xfrm>
            <a:off x="8734425" y="6569076"/>
            <a:ext cx="41275" cy="12700"/>
          </a:xfrm>
          <a:custGeom>
            <a:avLst/>
            <a:gdLst>
              <a:gd name="T0" fmla="*/ 25 w 27"/>
              <a:gd name="T1" fmla="*/ 6 h 9"/>
              <a:gd name="T2" fmla="*/ 0 w 27"/>
              <a:gd name="T3" fmla="*/ 0 h 9"/>
              <a:gd name="T4" fmla="*/ 25 w 27"/>
              <a:gd name="T5" fmla="*/ 9 h 9"/>
              <a:gd name="T6" fmla="*/ 25 w 27"/>
              <a:gd name="T7" fmla="*/ 6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9">
                <a:moveTo>
                  <a:pt x="25" y="6"/>
                </a:moveTo>
                <a:cubicBezTo>
                  <a:pt x="17" y="6"/>
                  <a:pt x="7" y="5"/>
                  <a:pt x="0" y="0"/>
                </a:cubicBezTo>
                <a:cubicBezTo>
                  <a:pt x="7" y="6"/>
                  <a:pt x="15" y="8"/>
                  <a:pt x="25" y="9"/>
                </a:cubicBezTo>
                <a:cubicBezTo>
                  <a:pt x="27" y="9"/>
                  <a:pt x="27" y="6"/>
                  <a:pt x="25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" name="Freeform 2604"/>
          <p:cNvSpPr>
            <a:spLocks/>
          </p:cNvSpPr>
          <p:nvPr/>
        </p:nvSpPr>
        <p:spPr bwMode="auto">
          <a:xfrm>
            <a:off x="8721725" y="6489701"/>
            <a:ext cx="117475" cy="39688"/>
          </a:xfrm>
          <a:custGeom>
            <a:avLst/>
            <a:gdLst>
              <a:gd name="T0" fmla="*/ 0 w 77"/>
              <a:gd name="T1" fmla="*/ 1 h 26"/>
              <a:gd name="T2" fmla="*/ 73 w 77"/>
              <a:gd name="T3" fmla="*/ 25 h 26"/>
              <a:gd name="T4" fmla="*/ 74 w 77"/>
              <a:gd name="T5" fmla="*/ 21 h 26"/>
              <a:gd name="T6" fmla="*/ 0 w 77"/>
              <a:gd name="T7" fmla="*/ 1 h 26"/>
              <a:gd name="T8" fmla="*/ 0 w 77"/>
              <a:gd name="T9" fmla="*/ 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26">
                <a:moveTo>
                  <a:pt x="0" y="1"/>
                </a:moveTo>
                <a:cubicBezTo>
                  <a:pt x="24" y="12"/>
                  <a:pt x="48" y="18"/>
                  <a:pt x="73" y="25"/>
                </a:cubicBezTo>
                <a:cubicBezTo>
                  <a:pt x="76" y="26"/>
                  <a:pt x="77" y="21"/>
                  <a:pt x="74" y="21"/>
                </a:cubicBezTo>
                <a:cubicBezTo>
                  <a:pt x="50" y="14"/>
                  <a:pt x="23" y="12"/>
                  <a:pt x="0" y="1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" name="Freeform 2605"/>
          <p:cNvSpPr>
            <a:spLocks/>
          </p:cNvSpPr>
          <p:nvPr/>
        </p:nvSpPr>
        <p:spPr bwMode="auto">
          <a:xfrm>
            <a:off x="8778875" y="6070601"/>
            <a:ext cx="1588" cy="66675"/>
          </a:xfrm>
          <a:custGeom>
            <a:avLst/>
            <a:gdLst>
              <a:gd name="T0" fmla="*/ 0 w 2"/>
              <a:gd name="T1" fmla="*/ 0 h 43"/>
              <a:gd name="T2" fmla="*/ 2 w 2"/>
              <a:gd name="T3" fmla="*/ 43 h 43"/>
              <a:gd name="T4" fmla="*/ 0 w 2"/>
              <a:gd name="T5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43">
                <a:moveTo>
                  <a:pt x="0" y="0"/>
                </a:moveTo>
                <a:cubicBezTo>
                  <a:pt x="1" y="14"/>
                  <a:pt x="1" y="29"/>
                  <a:pt x="2" y="43"/>
                </a:cubicBezTo>
                <a:cubicBezTo>
                  <a:pt x="2" y="28"/>
                  <a:pt x="1" y="14"/>
                  <a:pt x="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1" name="Freeform 2606"/>
          <p:cNvSpPr>
            <a:spLocks/>
          </p:cNvSpPr>
          <p:nvPr/>
        </p:nvSpPr>
        <p:spPr bwMode="auto">
          <a:xfrm>
            <a:off x="8848725" y="5976938"/>
            <a:ext cx="14288" cy="39688"/>
          </a:xfrm>
          <a:custGeom>
            <a:avLst/>
            <a:gdLst>
              <a:gd name="T0" fmla="*/ 0 w 9"/>
              <a:gd name="T1" fmla="*/ 23 h 25"/>
              <a:gd name="T2" fmla="*/ 1 w 9"/>
              <a:gd name="T3" fmla="*/ 21 h 25"/>
              <a:gd name="T4" fmla="*/ 7 w 9"/>
              <a:gd name="T5" fmla="*/ 25 h 25"/>
              <a:gd name="T6" fmla="*/ 1 w 9"/>
              <a:gd name="T7" fmla="*/ 21 h 25"/>
              <a:gd name="T8" fmla="*/ 9 w 9"/>
              <a:gd name="T9" fmla="*/ 0 h 25"/>
              <a:gd name="T10" fmla="*/ 1 w 9"/>
              <a:gd name="T11" fmla="*/ 21 h 25"/>
              <a:gd name="T12" fmla="*/ 0 w 9"/>
              <a:gd name="T13" fmla="*/ 19 h 25"/>
              <a:gd name="T14" fmla="*/ 1 w 9"/>
              <a:gd name="T15" fmla="*/ 21 h 25"/>
              <a:gd name="T16" fmla="*/ 0 w 9"/>
              <a:gd name="T17" fmla="*/ 2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" h="25">
                <a:moveTo>
                  <a:pt x="0" y="23"/>
                </a:moveTo>
                <a:cubicBezTo>
                  <a:pt x="1" y="22"/>
                  <a:pt x="1" y="21"/>
                  <a:pt x="1" y="21"/>
                </a:cubicBezTo>
                <a:cubicBezTo>
                  <a:pt x="3" y="22"/>
                  <a:pt x="5" y="24"/>
                  <a:pt x="7" y="25"/>
                </a:cubicBezTo>
                <a:cubicBezTo>
                  <a:pt x="5" y="24"/>
                  <a:pt x="3" y="22"/>
                  <a:pt x="1" y="21"/>
                </a:cubicBezTo>
                <a:cubicBezTo>
                  <a:pt x="3" y="14"/>
                  <a:pt x="6" y="7"/>
                  <a:pt x="9" y="0"/>
                </a:cubicBezTo>
                <a:cubicBezTo>
                  <a:pt x="6" y="7"/>
                  <a:pt x="3" y="13"/>
                  <a:pt x="1" y="21"/>
                </a:cubicBezTo>
                <a:cubicBezTo>
                  <a:pt x="1" y="20"/>
                  <a:pt x="0" y="20"/>
                  <a:pt x="0" y="19"/>
                </a:cubicBezTo>
                <a:cubicBezTo>
                  <a:pt x="0" y="20"/>
                  <a:pt x="1" y="20"/>
                  <a:pt x="1" y="21"/>
                </a:cubicBezTo>
                <a:cubicBezTo>
                  <a:pt x="1" y="21"/>
                  <a:pt x="1" y="22"/>
                  <a:pt x="0" y="2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2" name="Freeform 2607"/>
          <p:cNvSpPr>
            <a:spLocks noEditPoints="1"/>
          </p:cNvSpPr>
          <p:nvPr/>
        </p:nvSpPr>
        <p:spPr bwMode="auto">
          <a:xfrm>
            <a:off x="5002212" y="4465638"/>
            <a:ext cx="798513" cy="320675"/>
          </a:xfrm>
          <a:custGeom>
            <a:avLst/>
            <a:gdLst>
              <a:gd name="T0" fmla="*/ 509 w 521"/>
              <a:gd name="T1" fmla="*/ 57 h 209"/>
              <a:gd name="T2" fmla="*/ 491 w 521"/>
              <a:gd name="T3" fmla="*/ 55 h 209"/>
              <a:gd name="T4" fmla="*/ 484 w 521"/>
              <a:gd name="T5" fmla="*/ 35 h 209"/>
              <a:gd name="T6" fmla="*/ 462 w 521"/>
              <a:gd name="T7" fmla="*/ 7 h 209"/>
              <a:gd name="T8" fmla="*/ 364 w 521"/>
              <a:gd name="T9" fmla="*/ 1 h 209"/>
              <a:gd name="T10" fmla="*/ 130 w 521"/>
              <a:gd name="T11" fmla="*/ 3 h 209"/>
              <a:gd name="T12" fmla="*/ 36 w 521"/>
              <a:gd name="T13" fmla="*/ 7 h 209"/>
              <a:gd name="T14" fmla="*/ 12 w 521"/>
              <a:gd name="T15" fmla="*/ 12 h 209"/>
              <a:gd name="T16" fmla="*/ 10 w 521"/>
              <a:gd name="T17" fmla="*/ 14 h 209"/>
              <a:gd name="T18" fmla="*/ 4 w 521"/>
              <a:gd name="T19" fmla="*/ 40 h 209"/>
              <a:gd name="T20" fmla="*/ 4 w 521"/>
              <a:gd name="T21" fmla="*/ 68 h 209"/>
              <a:gd name="T22" fmla="*/ 5 w 521"/>
              <a:gd name="T23" fmla="*/ 86 h 209"/>
              <a:gd name="T24" fmla="*/ 11 w 521"/>
              <a:gd name="T25" fmla="*/ 200 h 209"/>
              <a:gd name="T26" fmla="*/ 63 w 521"/>
              <a:gd name="T27" fmla="*/ 201 h 209"/>
              <a:gd name="T28" fmla="*/ 133 w 521"/>
              <a:gd name="T29" fmla="*/ 202 h 209"/>
              <a:gd name="T30" fmla="*/ 249 w 521"/>
              <a:gd name="T31" fmla="*/ 206 h 209"/>
              <a:gd name="T32" fmla="*/ 336 w 521"/>
              <a:gd name="T33" fmla="*/ 203 h 209"/>
              <a:gd name="T34" fmla="*/ 433 w 521"/>
              <a:gd name="T35" fmla="*/ 205 h 209"/>
              <a:gd name="T36" fmla="*/ 467 w 521"/>
              <a:gd name="T37" fmla="*/ 204 h 209"/>
              <a:gd name="T38" fmla="*/ 477 w 521"/>
              <a:gd name="T39" fmla="*/ 201 h 209"/>
              <a:gd name="T40" fmla="*/ 478 w 521"/>
              <a:gd name="T41" fmla="*/ 198 h 209"/>
              <a:gd name="T42" fmla="*/ 492 w 521"/>
              <a:gd name="T43" fmla="*/ 157 h 209"/>
              <a:gd name="T44" fmla="*/ 508 w 521"/>
              <a:gd name="T45" fmla="*/ 155 h 209"/>
              <a:gd name="T46" fmla="*/ 510 w 521"/>
              <a:gd name="T47" fmla="*/ 151 h 209"/>
              <a:gd name="T48" fmla="*/ 518 w 521"/>
              <a:gd name="T49" fmla="*/ 98 h 209"/>
              <a:gd name="T50" fmla="*/ 490 w 521"/>
              <a:gd name="T51" fmla="*/ 116 h 209"/>
              <a:gd name="T52" fmla="*/ 489 w 521"/>
              <a:gd name="T53" fmla="*/ 62 h 209"/>
              <a:gd name="T54" fmla="*/ 494 w 521"/>
              <a:gd name="T55" fmla="*/ 63 h 209"/>
              <a:gd name="T56" fmla="*/ 500 w 521"/>
              <a:gd name="T57" fmla="*/ 118 h 209"/>
              <a:gd name="T58" fmla="*/ 499 w 521"/>
              <a:gd name="T59" fmla="*/ 63 h 209"/>
              <a:gd name="T60" fmla="*/ 503 w 521"/>
              <a:gd name="T61" fmla="*/ 103 h 209"/>
              <a:gd name="T62" fmla="*/ 505 w 521"/>
              <a:gd name="T63" fmla="*/ 63 h 209"/>
              <a:gd name="T64" fmla="*/ 506 w 521"/>
              <a:gd name="T65" fmla="*/ 64 h 209"/>
              <a:gd name="T66" fmla="*/ 507 w 521"/>
              <a:gd name="T67" fmla="*/ 81 h 209"/>
              <a:gd name="T68" fmla="*/ 507 w 521"/>
              <a:gd name="T69" fmla="*/ 65 h 209"/>
              <a:gd name="T70" fmla="*/ 508 w 521"/>
              <a:gd name="T71" fmla="*/ 62 h 209"/>
              <a:gd name="T72" fmla="*/ 511 w 521"/>
              <a:gd name="T73" fmla="*/ 73 h 209"/>
              <a:gd name="T74" fmla="*/ 509 w 521"/>
              <a:gd name="T75" fmla="*/ 147 h 209"/>
              <a:gd name="T76" fmla="*/ 509 w 521"/>
              <a:gd name="T77" fmla="*/ 149 h 209"/>
              <a:gd name="T78" fmla="*/ 493 w 521"/>
              <a:gd name="T79" fmla="*/ 149 h 209"/>
              <a:gd name="T80" fmla="*/ 482 w 521"/>
              <a:gd name="T81" fmla="*/ 145 h 209"/>
              <a:gd name="T82" fmla="*/ 480 w 521"/>
              <a:gd name="T83" fmla="*/ 117 h 209"/>
              <a:gd name="T84" fmla="*/ 489 w 521"/>
              <a:gd name="T85" fmla="*/ 62 h 209"/>
              <a:gd name="T86" fmla="*/ 312 w 521"/>
              <a:gd name="T87" fmla="*/ 192 h 209"/>
              <a:gd name="T88" fmla="*/ 128 w 521"/>
              <a:gd name="T89" fmla="*/ 195 h 209"/>
              <a:gd name="T90" fmla="*/ 15 w 521"/>
              <a:gd name="T91" fmla="*/ 191 h 209"/>
              <a:gd name="T92" fmla="*/ 13 w 521"/>
              <a:gd name="T93" fmla="*/ 58 h 209"/>
              <a:gd name="T94" fmla="*/ 20 w 521"/>
              <a:gd name="T95" fmla="*/ 20 h 209"/>
              <a:gd name="T96" fmla="*/ 125 w 521"/>
              <a:gd name="T97" fmla="*/ 17 h 209"/>
              <a:gd name="T98" fmla="*/ 359 w 521"/>
              <a:gd name="T99" fmla="*/ 19 h 209"/>
              <a:gd name="T100" fmla="*/ 464 w 521"/>
              <a:gd name="T101" fmla="*/ 13 h 209"/>
              <a:gd name="T102" fmla="*/ 474 w 521"/>
              <a:gd name="T103" fmla="*/ 50 h 209"/>
              <a:gd name="T104" fmla="*/ 473 w 521"/>
              <a:gd name="T105" fmla="*/ 121 h 209"/>
              <a:gd name="T106" fmla="*/ 468 w 521"/>
              <a:gd name="T107" fmla="*/ 192 h 209"/>
              <a:gd name="T108" fmla="*/ 366 w 521"/>
              <a:gd name="T109" fmla="*/ 192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21" h="209">
                <a:moveTo>
                  <a:pt x="518" y="98"/>
                </a:moveTo>
                <a:cubicBezTo>
                  <a:pt x="518" y="86"/>
                  <a:pt x="518" y="66"/>
                  <a:pt x="509" y="57"/>
                </a:cubicBezTo>
                <a:cubicBezTo>
                  <a:pt x="509" y="55"/>
                  <a:pt x="507" y="54"/>
                  <a:pt x="505" y="54"/>
                </a:cubicBezTo>
                <a:cubicBezTo>
                  <a:pt x="500" y="54"/>
                  <a:pt x="496" y="54"/>
                  <a:pt x="491" y="55"/>
                </a:cubicBezTo>
                <a:cubicBezTo>
                  <a:pt x="489" y="55"/>
                  <a:pt x="487" y="55"/>
                  <a:pt x="484" y="55"/>
                </a:cubicBezTo>
                <a:cubicBezTo>
                  <a:pt x="485" y="49"/>
                  <a:pt x="485" y="42"/>
                  <a:pt x="484" y="35"/>
                </a:cubicBezTo>
                <a:cubicBezTo>
                  <a:pt x="483" y="25"/>
                  <a:pt x="480" y="14"/>
                  <a:pt x="470" y="9"/>
                </a:cubicBezTo>
                <a:cubicBezTo>
                  <a:pt x="468" y="7"/>
                  <a:pt x="465" y="7"/>
                  <a:pt x="462" y="7"/>
                </a:cubicBezTo>
                <a:cubicBezTo>
                  <a:pt x="459" y="6"/>
                  <a:pt x="457" y="5"/>
                  <a:pt x="454" y="6"/>
                </a:cubicBezTo>
                <a:cubicBezTo>
                  <a:pt x="425" y="1"/>
                  <a:pt x="393" y="3"/>
                  <a:pt x="364" y="1"/>
                </a:cubicBezTo>
                <a:cubicBezTo>
                  <a:pt x="325" y="0"/>
                  <a:pt x="286" y="4"/>
                  <a:pt x="247" y="4"/>
                </a:cubicBezTo>
                <a:cubicBezTo>
                  <a:pt x="208" y="4"/>
                  <a:pt x="169" y="3"/>
                  <a:pt x="130" y="3"/>
                </a:cubicBezTo>
                <a:cubicBezTo>
                  <a:pt x="111" y="3"/>
                  <a:pt x="92" y="4"/>
                  <a:pt x="73" y="5"/>
                </a:cubicBezTo>
                <a:cubicBezTo>
                  <a:pt x="60" y="5"/>
                  <a:pt x="48" y="5"/>
                  <a:pt x="36" y="7"/>
                </a:cubicBezTo>
                <a:cubicBezTo>
                  <a:pt x="28" y="8"/>
                  <a:pt x="20" y="8"/>
                  <a:pt x="12" y="9"/>
                </a:cubicBezTo>
                <a:cubicBezTo>
                  <a:pt x="10" y="9"/>
                  <a:pt x="10" y="12"/>
                  <a:pt x="12" y="12"/>
                </a:cubicBezTo>
                <a:cubicBezTo>
                  <a:pt x="13" y="12"/>
                  <a:pt x="13" y="12"/>
                  <a:pt x="13" y="12"/>
                </a:cubicBezTo>
                <a:cubicBezTo>
                  <a:pt x="12" y="12"/>
                  <a:pt x="11" y="13"/>
                  <a:pt x="10" y="14"/>
                </a:cubicBezTo>
                <a:cubicBezTo>
                  <a:pt x="9" y="13"/>
                  <a:pt x="8" y="13"/>
                  <a:pt x="8" y="14"/>
                </a:cubicBezTo>
                <a:cubicBezTo>
                  <a:pt x="2" y="20"/>
                  <a:pt x="3" y="32"/>
                  <a:pt x="4" y="40"/>
                </a:cubicBezTo>
                <a:cubicBezTo>
                  <a:pt x="4" y="42"/>
                  <a:pt x="4" y="45"/>
                  <a:pt x="4" y="47"/>
                </a:cubicBezTo>
                <a:cubicBezTo>
                  <a:pt x="3" y="54"/>
                  <a:pt x="2" y="62"/>
                  <a:pt x="4" y="68"/>
                </a:cubicBezTo>
                <a:cubicBezTo>
                  <a:pt x="4" y="68"/>
                  <a:pt x="5" y="68"/>
                  <a:pt x="5" y="68"/>
                </a:cubicBezTo>
                <a:cubicBezTo>
                  <a:pt x="5" y="74"/>
                  <a:pt x="5" y="80"/>
                  <a:pt x="5" y="86"/>
                </a:cubicBezTo>
                <a:cubicBezTo>
                  <a:pt x="6" y="123"/>
                  <a:pt x="0" y="159"/>
                  <a:pt x="6" y="197"/>
                </a:cubicBezTo>
                <a:cubicBezTo>
                  <a:pt x="7" y="199"/>
                  <a:pt x="9" y="200"/>
                  <a:pt x="11" y="200"/>
                </a:cubicBezTo>
                <a:cubicBezTo>
                  <a:pt x="16" y="200"/>
                  <a:pt x="21" y="200"/>
                  <a:pt x="26" y="200"/>
                </a:cubicBezTo>
                <a:cubicBezTo>
                  <a:pt x="38" y="201"/>
                  <a:pt x="51" y="201"/>
                  <a:pt x="63" y="201"/>
                </a:cubicBezTo>
                <a:cubicBezTo>
                  <a:pt x="84" y="201"/>
                  <a:pt x="106" y="201"/>
                  <a:pt x="127" y="202"/>
                </a:cubicBezTo>
                <a:cubicBezTo>
                  <a:pt x="129" y="202"/>
                  <a:pt x="131" y="202"/>
                  <a:pt x="133" y="202"/>
                </a:cubicBezTo>
                <a:cubicBezTo>
                  <a:pt x="146" y="203"/>
                  <a:pt x="160" y="205"/>
                  <a:pt x="173" y="203"/>
                </a:cubicBezTo>
                <a:cubicBezTo>
                  <a:pt x="198" y="204"/>
                  <a:pt x="223" y="205"/>
                  <a:pt x="249" y="206"/>
                </a:cubicBezTo>
                <a:cubicBezTo>
                  <a:pt x="268" y="206"/>
                  <a:pt x="287" y="205"/>
                  <a:pt x="307" y="204"/>
                </a:cubicBezTo>
                <a:cubicBezTo>
                  <a:pt x="317" y="204"/>
                  <a:pt x="326" y="203"/>
                  <a:pt x="336" y="203"/>
                </a:cubicBezTo>
                <a:cubicBezTo>
                  <a:pt x="346" y="203"/>
                  <a:pt x="356" y="205"/>
                  <a:pt x="366" y="205"/>
                </a:cubicBezTo>
                <a:cubicBezTo>
                  <a:pt x="389" y="205"/>
                  <a:pt x="411" y="206"/>
                  <a:pt x="433" y="205"/>
                </a:cubicBezTo>
                <a:cubicBezTo>
                  <a:pt x="439" y="206"/>
                  <a:pt x="446" y="206"/>
                  <a:pt x="453" y="205"/>
                </a:cubicBezTo>
                <a:cubicBezTo>
                  <a:pt x="459" y="209"/>
                  <a:pt x="463" y="208"/>
                  <a:pt x="467" y="204"/>
                </a:cubicBezTo>
                <a:cubicBezTo>
                  <a:pt x="470" y="204"/>
                  <a:pt x="472" y="204"/>
                  <a:pt x="474" y="203"/>
                </a:cubicBezTo>
                <a:cubicBezTo>
                  <a:pt x="475" y="203"/>
                  <a:pt x="477" y="202"/>
                  <a:pt x="477" y="201"/>
                </a:cubicBezTo>
                <a:cubicBezTo>
                  <a:pt x="478" y="200"/>
                  <a:pt x="478" y="200"/>
                  <a:pt x="478" y="199"/>
                </a:cubicBezTo>
                <a:cubicBezTo>
                  <a:pt x="478" y="199"/>
                  <a:pt x="478" y="199"/>
                  <a:pt x="478" y="198"/>
                </a:cubicBezTo>
                <a:cubicBezTo>
                  <a:pt x="482" y="186"/>
                  <a:pt x="483" y="173"/>
                  <a:pt x="483" y="160"/>
                </a:cubicBezTo>
                <a:cubicBezTo>
                  <a:pt x="487" y="160"/>
                  <a:pt x="489" y="159"/>
                  <a:pt x="492" y="157"/>
                </a:cubicBezTo>
                <a:cubicBezTo>
                  <a:pt x="492" y="157"/>
                  <a:pt x="492" y="156"/>
                  <a:pt x="493" y="156"/>
                </a:cubicBezTo>
                <a:cubicBezTo>
                  <a:pt x="498" y="157"/>
                  <a:pt x="503" y="157"/>
                  <a:pt x="508" y="155"/>
                </a:cubicBezTo>
                <a:cubicBezTo>
                  <a:pt x="510" y="154"/>
                  <a:pt x="511" y="152"/>
                  <a:pt x="510" y="151"/>
                </a:cubicBezTo>
                <a:cubicBezTo>
                  <a:pt x="510" y="151"/>
                  <a:pt x="510" y="151"/>
                  <a:pt x="510" y="151"/>
                </a:cubicBezTo>
                <a:cubicBezTo>
                  <a:pt x="512" y="151"/>
                  <a:pt x="513" y="151"/>
                  <a:pt x="514" y="150"/>
                </a:cubicBezTo>
                <a:cubicBezTo>
                  <a:pt x="521" y="135"/>
                  <a:pt x="519" y="113"/>
                  <a:pt x="518" y="98"/>
                </a:cubicBezTo>
                <a:close/>
                <a:moveTo>
                  <a:pt x="489" y="62"/>
                </a:moveTo>
                <a:cubicBezTo>
                  <a:pt x="484" y="78"/>
                  <a:pt x="490" y="99"/>
                  <a:pt x="490" y="116"/>
                </a:cubicBezTo>
                <a:cubicBezTo>
                  <a:pt x="490" y="116"/>
                  <a:pt x="491" y="116"/>
                  <a:pt x="491" y="116"/>
                </a:cubicBezTo>
                <a:cubicBezTo>
                  <a:pt x="491" y="100"/>
                  <a:pt x="484" y="78"/>
                  <a:pt x="489" y="62"/>
                </a:cubicBezTo>
                <a:cubicBezTo>
                  <a:pt x="490" y="62"/>
                  <a:pt x="491" y="62"/>
                  <a:pt x="491" y="62"/>
                </a:cubicBezTo>
                <a:cubicBezTo>
                  <a:pt x="492" y="62"/>
                  <a:pt x="493" y="62"/>
                  <a:pt x="494" y="63"/>
                </a:cubicBezTo>
                <a:cubicBezTo>
                  <a:pt x="494" y="81"/>
                  <a:pt x="498" y="100"/>
                  <a:pt x="499" y="118"/>
                </a:cubicBezTo>
                <a:cubicBezTo>
                  <a:pt x="499" y="119"/>
                  <a:pt x="500" y="119"/>
                  <a:pt x="500" y="118"/>
                </a:cubicBezTo>
                <a:cubicBezTo>
                  <a:pt x="500" y="100"/>
                  <a:pt x="495" y="81"/>
                  <a:pt x="494" y="63"/>
                </a:cubicBezTo>
                <a:cubicBezTo>
                  <a:pt x="496" y="63"/>
                  <a:pt x="497" y="63"/>
                  <a:pt x="499" y="63"/>
                </a:cubicBezTo>
                <a:cubicBezTo>
                  <a:pt x="498" y="76"/>
                  <a:pt x="502" y="89"/>
                  <a:pt x="501" y="103"/>
                </a:cubicBezTo>
                <a:cubicBezTo>
                  <a:pt x="501" y="104"/>
                  <a:pt x="503" y="104"/>
                  <a:pt x="503" y="103"/>
                </a:cubicBezTo>
                <a:cubicBezTo>
                  <a:pt x="504" y="89"/>
                  <a:pt x="499" y="76"/>
                  <a:pt x="499" y="63"/>
                </a:cubicBezTo>
                <a:cubicBezTo>
                  <a:pt x="501" y="63"/>
                  <a:pt x="503" y="63"/>
                  <a:pt x="505" y="63"/>
                </a:cubicBezTo>
                <a:cubicBezTo>
                  <a:pt x="505" y="63"/>
                  <a:pt x="506" y="63"/>
                  <a:pt x="506" y="63"/>
                </a:cubicBezTo>
                <a:cubicBezTo>
                  <a:pt x="506" y="63"/>
                  <a:pt x="506" y="64"/>
                  <a:pt x="506" y="64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7" y="70"/>
                  <a:pt x="507" y="76"/>
                  <a:pt x="507" y="81"/>
                </a:cubicBezTo>
                <a:cubicBezTo>
                  <a:pt x="507" y="82"/>
                  <a:pt x="508" y="82"/>
                  <a:pt x="508" y="81"/>
                </a:cubicBezTo>
                <a:cubicBezTo>
                  <a:pt x="508" y="76"/>
                  <a:pt x="508" y="71"/>
                  <a:pt x="507" y="65"/>
                </a:cubicBezTo>
                <a:cubicBezTo>
                  <a:pt x="508" y="66"/>
                  <a:pt x="509" y="65"/>
                  <a:pt x="509" y="64"/>
                </a:cubicBezTo>
                <a:cubicBezTo>
                  <a:pt x="509" y="63"/>
                  <a:pt x="508" y="63"/>
                  <a:pt x="508" y="62"/>
                </a:cubicBezTo>
                <a:cubicBezTo>
                  <a:pt x="509" y="61"/>
                  <a:pt x="509" y="60"/>
                  <a:pt x="509" y="59"/>
                </a:cubicBezTo>
                <a:cubicBezTo>
                  <a:pt x="511" y="64"/>
                  <a:pt x="511" y="69"/>
                  <a:pt x="511" y="73"/>
                </a:cubicBezTo>
                <a:cubicBezTo>
                  <a:pt x="512" y="82"/>
                  <a:pt x="512" y="91"/>
                  <a:pt x="512" y="100"/>
                </a:cubicBezTo>
                <a:cubicBezTo>
                  <a:pt x="513" y="116"/>
                  <a:pt x="513" y="132"/>
                  <a:pt x="509" y="147"/>
                </a:cubicBezTo>
                <a:cubicBezTo>
                  <a:pt x="508" y="148"/>
                  <a:pt x="508" y="148"/>
                  <a:pt x="509" y="149"/>
                </a:cubicBezTo>
                <a:cubicBezTo>
                  <a:pt x="509" y="149"/>
                  <a:pt x="509" y="149"/>
                  <a:pt x="509" y="149"/>
                </a:cubicBezTo>
                <a:cubicBezTo>
                  <a:pt x="508" y="149"/>
                  <a:pt x="508" y="150"/>
                  <a:pt x="507" y="150"/>
                </a:cubicBezTo>
                <a:cubicBezTo>
                  <a:pt x="502" y="149"/>
                  <a:pt x="498" y="148"/>
                  <a:pt x="493" y="149"/>
                </a:cubicBezTo>
                <a:cubicBezTo>
                  <a:pt x="492" y="149"/>
                  <a:pt x="492" y="149"/>
                  <a:pt x="492" y="149"/>
                </a:cubicBezTo>
                <a:cubicBezTo>
                  <a:pt x="489" y="146"/>
                  <a:pt x="486" y="145"/>
                  <a:pt x="482" y="145"/>
                </a:cubicBezTo>
                <a:cubicBezTo>
                  <a:pt x="482" y="141"/>
                  <a:pt x="481" y="136"/>
                  <a:pt x="481" y="131"/>
                </a:cubicBezTo>
                <a:cubicBezTo>
                  <a:pt x="481" y="126"/>
                  <a:pt x="481" y="122"/>
                  <a:pt x="480" y="117"/>
                </a:cubicBezTo>
                <a:cubicBezTo>
                  <a:pt x="480" y="98"/>
                  <a:pt x="483" y="80"/>
                  <a:pt x="484" y="62"/>
                </a:cubicBezTo>
                <a:cubicBezTo>
                  <a:pt x="486" y="62"/>
                  <a:pt x="487" y="62"/>
                  <a:pt x="489" y="62"/>
                </a:cubicBezTo>
                <a:close/>
                <a:moveTo>
                  <a:pt x="366" y="192"/>
                </a:moveTo>
                <a:cubicBezTo>
                  <a:pt x="348" y="192"/>
                  <a:pt x="330" y="193"/>
                  <a:pt x="312" y="192"/>
                </a:cubicBezTo>
                <a:cubicBezTo>
                  <a:pt x="291" y="191"/>
                  <a:pt x="269" y="191"/>
                  <a:pt x="249" y="191"/>
                </a:cubicBezTo>
                <a:cubicBezTo>
                  <a:pt x="208" y="191"/>
                  <a:pt x="168" y="194"/>
                  <a:pt x="128" y="195"/>
                </a:cubicBezTo>
                <a:cubicBezTo>
                  <a:pt x="123" y="194"/>
                  <a:pt x="118" y="193"/>
                  <a:pt x="113" y="192"/>
                </a:cubicBezTo>
                <a:cubicBezTo>
                  <a:pt x="81" y="188"/>
                  <a:pt x="48" y="192"/>
                  <a:pt x="15" y="191"/>
                </a:cubicBezTo>
                <a:cubicBezTo>
                  <a:pt x="10" y="157"/>
                  <a:pt x="14" y="123"/>
                  <a:pt x="14" y="89"/>
                </a:cubicBezTo>
                <a:cubicBezTo>
                  <a:pt x="14" y="79"/>
                  <a:pt x="14" y="68"/>
                  <a:pt x="13" y="58"/>
                </a:cubicBezTo>
                <a:cubicBezTo>
                  <a:pt x="14" y="52"/>
                  <a:pt x="13" y="45"/>
                  <a:pt x="14" y="39"/>
                </a:cubicBezTo>
                <a:cubicBezTo>
                  <a:pt x="14" y="32"/>
                  <a:pt x="13" y="21"/>
                  <a:pt x="20" y="20"/>
                </a:cubicBezTo>
                <a:cubicBezTo>
                  <a:pt x="30" y="18"/>
                  <a:pt x="40" y="16"/>
                  <a:pt x="50" y="14"/>
                </a:cubicBezTo>
                <a:cubicBezTo>
                  <a:pt x="75" y="16"/>
                  <a:pt x="100" y="17"/>
                  <a:pt x="125" y="17"/>
                </a:cubicBezTo>
                <a:cubicBezTo>
                  <a:pt x="164" y="17"/>
                  <a:pt x="203" y="16"/>
                  <a:pt x="242" y="16"/>
                </a:cubicBezTo>
                <a:cubicBezTo>
                  <a:pt x="281" y="16"/>
                  <a:pt x="320" y="18"/>
                  <a:pt x="359" y="19"/>
                </a:cubicBezTo>
                <a:cubicBezTo>
                  <a:pt x="378" y="19"/>
                  <a:pt x="397" y="17"/>
                  <a:pt x="415" y="17"/>
                </a:cubicBezTo>
                <a:cubicBezTo>
                  <a:pt x="432" y="16"/>
                  <a:pt x="448" y="16"/>
                  <a:pt x="464" y="13"/>
                </a:cubicBezTo>
                <a:cubicBezTo>
                  <a:pt x="467" y="15"/>
                  <a:pt x="469" y="18"/>
                  <a:pt x="470" y="20"/>
                </a:cubicBezTo>
                <a:cubicBezTo>
                  <a:pt x="476" y="29"/>
                  <a:pt x="476" y="40"/>
                  <a:pt x="474" y="50"/>
                </a:cubicBezTo>
                <a:cubicBezTo>
                  <a:pt x="472" y="66"/>
                  <a:pt x="470" y="80"/>
                  <a:pt x="471" y="96"/>
                </a:cubicBezTo>
                <a:cubicBezTo>
                  <a:pt x="471" y="104"/>
                  <a:pt x="472" y="112"/>
                  <a:pt x="473" y="121"/>
                </a:cubicBezTo>
                <a:cubicBezTo>
                  <a:pt x="473" y="136"/>
                  <a:pt x="474" y="151"/>
                  <a:pt x="473" y="166"/>
                </a:cubicBezTo>
                <a:cubicBezTo>
                  <a:pt x="472" y="175"/>
                  <a:pt x="471" y="184"/>
                  <a:pt x="468" y="192"/>
                </a:cubicBezTo>
                <a:cubicBezTo>
                  <a:pt x="467" y="193"/>
                  <a:pt x="466" y="194"/>
                  <a:pt x="466" y="195"/>
                </a:cubicBezTo>
                <a:cubicBezTo>
                  <a:pt x="433" y="190"/>
                  <a:pt x="400" y="191"/>
                  <a:pt x="366" y="1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3" name="Freeform 2608"/>
          <p:cNvSpPr>
            <a:spLocks noEditPoints="1"/>
          </p:cNvSpPr>
          <p:nvPr/>
        </p:nvSpPr>
        <p:spPr bwMode="auto">
          <a:xfrm>
            <a:off x="5040312" y="4508501"/>
            <a:ext cx="647700" cy="233363"/>
          </a:xfrm>
          <a:custGeom>
            <a:avLst/>
            <a:gdLst>
              <a:gd name="T0" fmla="*/ 25 w 422"/>
              <a:gd name="T1" fmla="*/ 147 h 153"/>
              <a:gd name="T2" fmla="*/ 85 w 422"/>
              <a:gd name="T3" fmla="*/ 10 h 153"/>
              <a:gd name="T4" fmla="*/ 12 w 422"/>
              <a:gd name="T5" fmla="*/ 40 h 153"/>
              <a:gd name="T6" fmla="*/ 289 w 422"/>
              <a:gd name="T7" fmla="*/ 45 h 153"/>
              <a:gd name="T8" fmla="*/ 17 w 422"/>
              <a:gd name="T9" fmla="*/ 104 h 153"/>
              <a:gd name="T10" fmla="*/ 50 w 422"/>
              <a:gd name="T11" fmla="*/ 39 h 153"/>
              <a:gd name="T12" fmla="*/ 191 w 422"/>
              <a:gd name="T13" fmla="*/ 122 h 153"/>
              <a:gd name="T14" fmla="*/ 64 w 422"/>
              <a:gd name="T15" fmla="*/ 46 h 153"/>
              <a:gd name="T16" fmla="*/ 98 w 422"/>
              <a:gd name="T17" fmla="*/ 113 h 153"/>
              <a:gd name="T18" fmla="*/ 178 w 422"/>
              <a:gd name="T19" fmla="*/ 47 h 153"/>
              <a:gd name="T20" fmla="*/ 180 w 422"/>
              <a:gd name="T21" fmla="*/ 67 h 153"/>
              <a:gd name="T22" fmla="*/ 247 w 422"/>
              <a:gd name="T23" fmla="*/ 94 h 153"/>
              <a:gd name="T24" fmla="*/ 167 w 422"/>
              <a:gd name="T25" fmla="*/ 87 h 153"/>
              <a:gd name="T26" fmla="*/ 207 w 422"/>
              <a:gd name="T27" fmla="*/ 102 h 153"/>
              <a:gd name="T28" fmla="*/ 128 w 422"/>
              <a:gd name="T29" fmla="*/ 87 h 153"/>
              <a:gd name="T30" fmla="*/ 189 w 422"/>
              <a:gd name="T31" fmla="*/ 99 h 153"/>
              <a:gd name="T32" fmla="*/ 141 w 422"/>
              <a:gd name="T33" fmla="*/ 75 h 153"/>
              <a:gd name="T34" fmla="*/ 110 w 422"/>
              <a:gd name="T35" fmla="*/ 103 h 153"/>
              <a:gd name="T36" fmla="*/ 192 w 422"/>
              <a:gd name="T37" fmla="*/ 73 h 153"/>
              <a:gd name="T38" fmla="*/ 101 w 422"/>
              <a:gd name="T39" fmla="*/ 70 h 153"/>
              <a:gd name="T40" fmla="*/ 122 w 422"/>
              <a:gd name="T41" fmla="*/ 98 h 153"/>
              <a:gd name="T42" fmla="*/ 252 w 422"/>
              <a:gd name="T43" fmla="*/ 74 h 153"/>
              <a:gd name="T44" fmla="*/ 96 w 422"/>
              <a:gd name="T45" fmla="*/ 65 h 153"/>
              <a:gd name="T46" fmla="*/ 249 w 422"/>
              <a:gd name="T47" fmla="*/ 104 h 153"/>
              <a:gd name="T48" fmla="*/ 270 w 422"/>
              <a:gd name="T49" fmla="*/ 65 h 153"/>
              <a:gd name="T50" fmla="*/ 99 w 422"/>
              <a:gd name="T51" fmla="*/ 56 h 153"/>
              <a:gd name="T52" fmla="*/ 48 w 422"/>
              <a:gd name="T53" fmla="*/ 80 h 153"/>
              <a:gd name="T54" fmla="*/ 35 w 422"/>
              <a:gd name="T55" fmla="*/ 112 h 153"/>
              <a:gd name="T56" fmla="*/ 298 w 422"/>
              <a:gd name="T57" fmla="*/ 81 h 153"/>
              <a:gd name="T58" fmla="*/ 256 w 422"/>
              <a:gd name="T59" fmla="*/ 47 h 153"/>
              <a:gd name="T60" fmla="*/ 155 w 422"/>
              <a:gd name="T61" fmla="*/ 51 h 153"/>
              <a:gd name="T62" fmla="*/ 118 w 422"/>
              <a:gd name="T63" fmla="*/ 39 h 153"/>
              <a:gd name="T64" fmla="*/ 46 w 422"/>
              <a:gd name="T65" fmla="*/ 75 h 153"/>
              <a:gd name="T66" fmla="*/ 58 w 422"/>
              <a:gd name="T67" fmla="*/ 112 h 153"/>
              <a:gd name="T68" fmla="*/ 271 w 422"/>
              <a:gd name="T69" fmla="*/ 113 h 153"/>
              <a:gd name="T70" fmla="*/ 244 w 422"/>
              <a:gd name="T71" fmla="*/ 28 h 153"/>
              <a:gd name="T72" fmla="*/ 184 w 422"/>
              <a:gd name="T73" fmla="*/ 26 h 153"/>
              <a:gd name="T74" fmla="*/ 124 w 422"/>
              <a:gd name="T75" fmla="*/ 39 h 153"/>
              <a:gd name="T76" fmla="*/ 75 w 422"/>
              <a:gd name="T77" fmla="*/ 39 h 153"/>
              <a:gd name="T78" fmla="*/ 30 w 422"/>
              <a:gd name="T79" fmla="*/ 75 h 153"/>
              <a:gd name="T80" fmla="*/ 86 w 422"/>
              <a:gd name="T81" fmla="*/ 124 h 153"/>
              <a:gd name="T82" fmla="*/ 144 w 422"/>
              <a:gd name="T83" fmla="*/ 121 h 153"/>
              <a:gd name="T84" fmla="*/ 218 w 422"/>
              <a:gd name="T85" fmla="*/ 121 h 153"/>
              <a:gd name="T86" fmla="*/ 302 w 422"/>
              <a:gd name="T87" fmla="*/ 106 h 153"/>
              <a:gd name="T88" fmla="*/ 234 w 422"/>
              <a:gd name="T89" fmla="*/ 30 h 153"/>
              <a:gd name="T90" fmla="*/ 127 w 422"/>
              <a:gd name="T91" fmla="*/ 28 h 153"/>
              <a:gd name="T92" fmla="*/ 54 w 422"/>
              <a:gd name="T93" fmla="*/ 27 h 153"/>
              <a:gd name="T94" fmla="*/ 22 w 422"/>
              <a:gd name="T95" fmla="*/ 31 h 153"/>
              <a:gd name="T96" fmla="*/ 12 w 422"/>
              <a:gd name="T97" fmla="*/ 93 h 153"/>
              <a:gd name="T98" fmla="*/ 100 w 422"/>
              <a:gd name="T99" fmla="*/ 136 h 153"/>
              <a:gd name="T100" fmla="*/ 246 w 422"/>
              <a:gd name="T101" fmla="*/ 131 h 153"/>
              <a:gd name="T102" fmla="*/ 297 w 422"/>
              <a:gd name="T103" fmla="*/ 124 h 153"/>
              <a:gd name="T104" fmla="*/ 215 w 422"/>
              <a:gd name="T105" fmla="*/ 28 h 153"/>
              <a:gd name="T106" fmla="*/ 100 w 422"/>
              <a:gd name="T107" fmla="*/ 15 h 153"/>
              <a:gd name="T108" fmla="*/ 46 w 422"/>
              <a:gd name="T109" fmla="*/ 14 h 153"/>
              <a:gd name="T110" fmla="*/ 16 w 422"/>
              <a:gd name="T111" fmla="*/ 56 h 153"/>
              <a:gd name="T112" fmla="*/ 73 w 422"/>
              <a:gd name="T113" fmla="*/ 139 h 153"/>
              <a:gd name="T114" fmla="*/ 211 w 422"/>
              <a:gd name="T115" fmla="*/ 136 h 153"/>
              <a:gd name="T116" fmla="*/ 303 w 422"/>
              <a:gd name="T117" fmla="*/ 136 h 153"/>
              <a:gd name="T118" fmla="*/ 216 w 422"/>
              <a:gd name="T119" fmla="*/ 18 h 153"/>
              <a:gd name="T120" fmla="*/ 299 w 422"/>
              <a:gd name="T121" fmla="*/ 140 h 153"/>
              <a:gd name="T122" fmla="*/ 11 w 422"/>
              <a:gd name="T123" fmla="*/ 7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22" h="153">
                <a:moveTo>
                  <a:pt x="420" y="5"/>
                </a:moveTo>
                <a:cubicBezTo>
                  <a:pt x="387" y="2"/>
                  <a:pt x="352" y="4"/>
                  <a:pt x="319" y="4"/>
                </a:cubicBezTo>
                <a:cubicBezTo>
                  <a:pt x="285" y="4"/>
                  <a:pt x="250" y="4"/>
                  <a:pt x="216" y="4"/>
                </a:cubicBezTo>
                <a:cubicBezTo>
                  <a:pt x="175" y="4"/>
                  <a:pt x="133" y="3"/>
                  <a:pt x="92" y="3"/>
                </a:cubicBezTo>
                <a:cubicBezTo>
                  <a:pt x="92" y="1"/>
                  <a:pt x="89" y="0"/>
                  <a:pt x="88" y="2"/>
                </a:cubicBezTo>
                <a:cubicBezTo>
                  <a:pt x="88" y="2"/>
                  <a:pt x="88" y="3"/>
                  <a:pt x="88" y="3"/>
                </a:cubicBezTo>
                <a:cubicBezTo>
                  <a:pt x="71" y="3"/>
                  <a:pt x="54" y="3"/>
                  <a:pt x="37" y="4"/>
                </a:cubicBezTo>
                <a:cubicBezTo>
                  <a:pt x="37" y="2"/>
                  <a:pt x="34" y="3"/>
                  <a:pt x="34" y="4"/>
                </a:cubicBezTo>
                <a:cubicBezTo>
                  <a:pt x="30" y="4"/>
                  <a:pt x="27" y="4"/>
                  <a:pt x="23" y="4"/>
                </a:cubicBezTo>
                <a:cubicBezTo>
                  <a:pt x="23" y="2"/>
                  <a:pt x="20" y="3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17" y="5"/>
                  <a:pt x="14" y="5"/>
                  <a:pt x="10" y="5"/>
                </a:cubicBezTo>
                <a:cubicBezTo>
                  <a:pt x="10" y="4"/>
                  <a:pt x="10" y="4"/>
                  <a:pt x="10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8" y="7"/>
                  <a:pt x="7" y="12"/>
                  <a:pt x="7" y="17"/>
                </a:cubicBezTo>
                <a:cubicBezTo>
                  <a:pt x="6" y="17"/>
                  <a:pt x="6" y="17"/>
                  <a:pt x="6" y="18"/>
                </a:cubicBezTo>
                <a:cubicBezTo>
                  <a:pt x="4" y="35"/>
                  <a:pt x="7" y="54"/>
                  <a:pt x="7" y="70"/>
                </a:cubicBezTo>
                <a:cubicBezTo>
                  <a:pt x="8" y="79"/>
                  <a:pt x="7" y="88"/>
                  <a:pt x="7" y="96"/>
                </a:cubicBezTo>
                <a:cubicBezTo>
                  <a:pt x="5" y="96"/>
                  <a:pt x="3" y="98"/>
                  <a:pt x="3" y="101"/>
                </a:cubicBezTo>
                <a:cubicBezTo>
                  <a:pt x="4" y="105"/>
                  <a:pt x="5" y="110"/>
                  <a:pt x="6" y="114"/>
                </a:cubicBezTo>
                <a:cubicBezTo>
                  <a:pt x="6" y="116"/>
                  <a:pt x="6" y="118"/>
                  <a:pt x="6" y="120"/>
                </a:cubicBezTo>
                <a:cubicBezTo>
                  <a:pt x="5" y="121"/>
                  <a:pt x="4" y="121"/>
                  <a:pt x="3" y="122"/>
                </a:cubicBezTo>
                <a:cubicBezTo>
                  <a:pt x="3" y="122"/>
                  <a:pt x="3" y="122"/>
                  <a:pt x="3" y="122"/>
                </a:cubicBezTo>
                <a:cubicBezTo>
                  <a:pt x="0" y="125"/>
                  <a:pt x="1" y="128"/>
                  <a:pt x="3" y="130"/>
                </a:cubicBezTo>
                <a:cubicBezTo>
                  <a:pt x="4" y="132"/>
                  <a:pt x="6" y="133"/>
                  <a:pt x="9" y="134"/>
                </a:cubicBezTo>
                <a:cubicBezTo>
                  <a:pt x="10" y="140"/>
                  <a:pt x="13" y="145"/>
                  <a:pt x="17" y="147"/>
                </a:cubicBezTo>
                <a:cubicBezTo>
                  <a:pt x="18" y="147"/>
                  <a:pt x="18" y="147"/>
                  <a:pt x="19" y="147"/>
                </a:cubicBezTo>
                <a:cubicBezTo>
                  <a:pt x="19" y="147"/>
                  <a:pt x="19" y="147"/>
                  <a:pt x="19" y="147"/>
                </a:cubicBezTo>
                <a:cubicBezTo>
                  <a:pt x="20" y="148"/>
                  <a:pt x="22" y="148"/>
                  <a:pt x="24" y="147"/>
                </a:cubicBezTo>
                <a:cubicBezTo>
                  <a:pt x="24" y="147"/>
                  <a:pt x="25" y="147"/>
                  <a:pt x="25" y="147"/>
                </a:cubicBezTo>
                <a:cubicBezTo>
                  <a:pt x="25" y="147"/>
                  <a:pt x="25" y="147"/>
                  <a:pt x="25" y="147"/>
                </a:cubicBezTo>
                <a:cubicBezTo>
                  <a:pt x="26" y="149"/>
                  <a:pt x="29" y="150"/>
                  <a:pt x="29" y="147"/>
                </a:cubicBezTo>
                <a:cubicBezTo>
                  <a:pt x="29" y="147"/>
                  <a:pt x="29" y="147"/>
                  <a:pt x="29" y="147"/>
                </a:cubicBezTo>
                <a:cubicBezTo>
                  <a:pt x="45" y="148"/>
                  <a:pt x="61" y="148"/>
                  <a:pt x="77" y="148"/>
                </a:cubicBezTo>
                <a:cubicBezTo>
                  <a:pt x="78" y="149"/>
                  <a:pt x="79" y="149"/>
                  <a:pt x="80" y="149"/>
                </a:cubicBezTo>
                <a:cubicBezTo>
                  <a:pt x="119" y="149"/>
                  <a:pt x="159" y="148"/>
                  <a:pt x="198" y="148"/>
                </a:cubicBezTo>
                <a:cubicBezTo>
                  <a:pt x="205" y="148"/>
                  <a:pt x="212" y="149"/>
                  <a:pt x="219" y="148"/>
                </a:cubicBezTo>
                <a:cubicBezTo>
                  <a:pt x="282" y="149"/>
                  <a:pt x="345" y="149"/>
                  <a:pt x="408" y="149"/>
                </a:cubicBezTo>
                <a:cubicBezTo>
                  <a:pt x="408" y="149"/>
                  <a:pt x="408" y="149"/>
                  <a:pt x="408" y="149"/>
                </a:cubicBezTo>
                <a:cubicBezTo>
                  <a:pt x="411" y="153"/>
                  <a:pt x="416" y="149"/>
                  <a:pt x="418" y="145"/>
                </a:cubicBezTo>
                <a:cubicBezTo>
                  <a:pt x="422" y="136"/>
                  <a:pt x="421" y="124"/>
                  <a:pt x="420" y="114"/>
                </a:cubicBezTo>
                <a:cubicBezTo>
                  <a:pt x="420" y="103"/>
                  <a:pt x="418" y="92"/>
                  <a:pt x="419" y="81"/>
                </a:cubicBezTo>
                <a:cubicBezTo>
                  <a:pt x="421" y="57"/>
                  <a:pt x="422" y="31"/>
                  <a:pt x="418" y="7"/>
                </a:cubicBezTo>
                <a:cubicBezTo>
                  <a:pt x="419" y="7"/>
                  <a:pt x="419" y="7"/>
                  <a:pt x="420" y="7"/>
                </a:cubicBezTo>
                <a:cubicBezTo>
                  <a:pt x="422" y="7"/>
                  <a:pt x="422" y="5"/>
                  <a:pt x="420" y="5"/>
                </a:cubicBezTo>
                <a:close/>
                <a:moveTo>
                  <a:pt x="17" y="17"/>
                </a:moveTo>
                <a:cubicBezTo>
                  <a:pt x="17" y="15"/>
                  <a:pt x="17" y="14"/>
                  <a:pt x="17" y="12"/>
                </a:cubicBezTo>
                <a:cubicBezTo>
                  <a:pt x="18" y="12"/>
                  <a:pt x="19" y="12"/>
                  <a:pt x="19" y="13"/>
                </a:cubicBezTo>
                <a:cubicBezTo>
                  <a:pt x="19" y="15"/>
                  <a:pt x="19" y="17"/>
                  <a:pt x="19" y="20"/>
                </a:cubicBezTo>
                <a:cubicBezTo>
                  <a:pt x="19" y="19"/>
                  <a:pt x="18" y="19"/>
                  <a:pt x="17" y="19"/>
                </a:cubicBezTo>
                <a:cubicBezTo>
                  <a:pt x="17" y="19"/>
                  <a:pt x="17" y="18"/>
                  <a:pt x="17" y="17"/>
                </a:cubicBezTo>
                <a:close/>
                <a:moveTo>
                  <a:pt x="23" y="9"/>
                </a:moveTo>
                <a:cubicBezTo>
                  <a:pt x="23" y="9"/>
                  <a:pt x="23" y="10"/>
                  <a:pt x="23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10"/>
                  <a:pt x="23" y="9"/>
                  <a:pt x="23" y="9"/>
                </a:cubicBezTo>
                <a:close/>
                <a:moveTo>
                  <a:pt x="198" y="9"/>
                </a:moveTo>
                <a:cubicBezTo>
                  <a:pt x="182" y="9"/>
                  <a:pt x="165" y="9"/>
                  <a:pt x="149" y="9"/>
                </a:cubicBezTo>
                <a:cubicBezTo>
                  <a:pt x="165" y="9"/>
                  <a:pt x="182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lose/>
                <a:moveTo>
                  <a:pt x="85" y="10"/>
                </a:moveTo>
                <a:cubicBezTo>
                  <a:pt x="85" y="11"/>
                  <a:pt x="84" y="12"/>
                  <a:pt x="84" y="13"/>
                </a:cubicBezTo>
                <a:cubicBezTo>
                  <a:pt x="83" y="14"/>
                  <a:pt x="82" y="14"/>
                  <a:pt x="80" y="15"/>
                </a:cubicBezTo>
                <a:cubicBezTo>
                  <a:pt x="80" y="14"/>
                  <a:pt x="80" y="14"/>
                  <a:pt x="80" y="13"/>
                </a:cubicBezTo>
                <a:cubicBezTo>
                  <a:pt x="80" y="12"/>
                  <a:pt x="80" y="11"/>
                  <a:pt x="80" y="10"/>
                </a:cubicBezTo>
                <a:cubicBezTo>
                  <a:pt x="82" y="10"/>
                  <a:pt x="83" y="10"/>
                  <a:pt x="85" y="10"/>
                </a:cubicBezTo>
                <a:close/>
                <a:moveTo>
                  <a:pt x="301" y="40"/>
                </a:moveTo>
                <a:cubicBezTo>
                  <a:pt x="301" y="42"/>
                  <a:pt x="301" y="44"/>
                  <a:pt x="301" y="45"/>
                </a:cubicBezTo>
                <a:cubicBezTo>
                  <a:pt x="301" y="44"/>
                  <a:pt x="300" y="44"/>
                  <a:pt x="299" y="43"/>
                </a:cubicBezTo>
                <a:cubicBezTo>
                  <a:pt x="300" y="42"/>
                  <a:pt x="299" y="41"/>
                  <a:pt x="298" y="41"/>
                </a:cubicBezTo>
                <a:cubicBezTo>
                  <a:pt x="296" y="41"/>
                  <a:pt x="295" y="41"/>
                  <a:pt x="294" y="41"/>
                </a:cubicBezTo>
                <a:cubicBezTo>
                  <a:pt x="295" y="38"/>
                  <a:pt x="296" y="35"/>
                  <a:pt x="297" y="32"/>
                </a:cubicBezTo>
                <a:cubicBezTo>
                  <a:pt x="297" y="34"/>
                  <a:pt x="297" y="36"/>
                  <a:pt x="297" y="37"/>
                </a:cubicBezTo>
                <a:cubicBezTo>
                  <a:pt x="297" y="40"/>
                  <a:pt x="300" y="41"/>
                  <a:pt x="301" y="40"/>
                </a:cubicBezTo>
                <a:close/>
                <a:moveTo>
                  <a:pt x="143" y="135"/>
                </a:moveTo>
                <a:cubicBezTo>
                  <a:pt x="145" y="135"/>
                  <a:pt x="147" y="135"/>
                  <a:pt x="148" y="135"/>
                </a:cubicBezTo>
                <a:cubicBezTo>
                  <a:pt x="148" y="135"/>
                  <a:pt x="148" y="135"/>
                  <a:pt x="149" y="135"/>
                </a:cubicBezTo>
                <a:cubicBezTo>
                  <a:pt x="147" y="136"/>
                  <a:pt x="145" y="135"/>
                  <a:pt x="143" y="135"/>
                </a:cubicBezTo>
                <a:close/>
                <a:moveTo>
                  <a:pt x="112" y="138"/>
                </a:moveTo>
                <a:cubicBezTo>
                  <a:pt x="112" y="139"/>
                  <a:pt x="112" y="139"/>
                  <a:pt x="113" y="139"/>
                </a:cubicBezTo>
                <a:cubicBezTo>
                  <a:pt x="111" y="139"/>
                  <a:pt x="110" y="139"/>
                  <a:pt x="108" y="139"/>
                </a:cubicBezTo>
                <a:cubicBezTo>
                  <a:pt x="109" y="138"/>
                  <a:pt x="109" y="137"/>
                  <a:pt x="109" y="136"/>
                </a:cubicBezTo>
                <a:cubicBezTo>
                  <a:pt x="110" y="136"/>
                  <a:pt x="110" y="136"/>
                  <a:pt x="111" y="136"/>
                </a:cubicBezTo>
                <a:cubicBezTo>
                  <a:pt x="111" y="136"/>
                  <a:pt x="112" y="137"/>
                  <a:pt x="112" y="138"/>
                </a:cubicBezTo>
                <a:close/>
                <a:moveTo>
                  <a:pt x="78" y="140"/>
                </a:moveTo>
                <a:cubicBezTo>
                  <a:pt x="77" y="138"/>
                  <a:pt x="77" y="137"/>
                  <a:pt x="76" y="136"/>
                </a:cubicBezTo>
                <a:cubicBezTo>
                  <a:pt x="78" y="136"/>
                  <a:pt x="79" y="136"/>
                  <a:pt x="80" y="136"/>
                </a:cubicBezTo>
                <a:cubicBezTo>
                  <a:pt x="80" y="137"/>
                  <a:pt x="80" y="138"/>
                  <a:pt x="79" y="140"/>
                </a:cubicBezTo>
                <a:cubicBezTo>
                  <a:pt x="79" y="140"/>
                  <a:pt x="78" y="140"/>
                  <a:pt x="78" y="140"/>
                </a:cubicBezTo>
                <a:close/>
                <a:moveTo>
                  <a:pt x="14" y="40"/>
                </a:moveTo>
                <a:cubicBezTo>
                  <a:pt x="13" y="39"/>
                  <a:pt x="12" y="39"/>
                  <a:pt x="12" y="40"/>
                </a:cubicBezTo>
                <a:cubicBezTo>
                  <a:pt x="12" y="41"/>
                  <a:pt x="12" y="41"/>
                  <a:pt x="13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0"/>
                  <a:pt x="12" y="38"/>
                  <a:pt x="12" y="35"/>
                </a:cubicBezTo>
                <a:cubicBezTo>
                  <a:pt x="12" y="36"/>
                  <a:pt x="12" y="36"/>
                  <a:pt x="13" y="36"/>
                </a:cubicBezTo>
                <a:cubicBezTo>
                  <a:pt x="14" y="36"/>
                  <a:pt x="15" y="36"/>
                  <a:pt x="16" y="37"/>
                </a:cubicBezTo>
                <a:cubicBezTo>
                  <a:pt x="17" y="38"/>
                  <a:pt x="17" y="40"/>
                  <a:pt x="17" y="41"/>
                </a:cubicBezTo>
                <a:cubicBezTo>
                  <a:pt x="16" y="41"/>
                  <a:pt x="15" y="41"/>
                  <a:pt x="14" y="42"/>
                </a:cubicBezTo>
                <a:cubicBezTo>
                  <a:pt x="14" y="41"/>
                  <a:pt x="14" y="40"/>
                  <a:pt x="14" y="40"/>
                </a:cubicBezTo>
                <a:close/>
                <a:moveTo>
                  <a:pt x="48" y="27"/>
                </a:moveTo>
                <a:cubicBezTo>
                  <a:pt x="48" y="28"/>
                  <a:pt x="48" y="29"/>
                  <a:pt x="49" y="30"/>
                </a:cubicBezTo>
                <a:cubicBezTo>
                  <a:pt x="48" y="30"/>
                  <a:pt x="47" y="30"/>
                  <a:pt x="46" y="30"/>
                </a:cubicBezTo>
                <a:cubicBezTo>
                  <a:pt x="47" y="29"/>
                  <a:pt x="47" y="28"/>
                  <a:pt x="47" y="27"/>
                </a:cubicBezTo>
                <a:cubicBezTo>
                  <a:pt x="47" y="27"/>
                  <a:pt x="48" y="27"/>
                  <a:pt x="48" y="27"/>
                </a:cubicBezTo>
                <a:close/>
                <a:moveTo>
                  <a:pt x="48" y="20"/>
                </a:moveTo>
                <a:cubicBezTo>
                  <a:pt x="48" y="19"/>
                  <a:pt x="48" y="19"/>
                  <a:pt x="48" y="18"/>
                </a:cubicBezTo>
                <a:cubicBezTo>
                  <a:pt x="48" y="19"/>
                  <a:pt x="48" y="19"/>
                  <a:pt x="48" y="20"/>
                </a:cubicBezTo>
                <a:cubicBezTo>
                  <a:pt x="48" y="20"/>
                  <a:pt x="48" y="20"/>
                  <a:pt x="48" y="20"/>
                </a:cubicBezTo>
                <a:close/>
                <a:moveTo>
                  <a:pt x="59" y="27"/>
                </a:moveTo>
                <a:cubicBezTo>
                  <a:pt x="60" y="28"/>
                  <a:pt x="60" y="29"/>
                  <a:pt x="60" y="30"/>
                </a:cubicBezTo>
                <a:cubicBezTo>
                  <a:pt x="59" y="30"/>
                  <a:pt x="58" y="30"/>
                  <a:pt x="57" y="30"/>
                </a:cubicBezTo>
                <a:cubicBezTo>
                  <a:pt x="57" y="29"/>
                  <a:pt x="57" y="28"/>
                  <a:pt x="57" y="27"/>
                </a:cubicBezTo>
                <a:cubicBezTo>
                  <a:pt x="58" y="27"/>
                  <a:pt x="59" y="27"/>
                  <a:pt x="59" y="27"/>
                </a:cubicBezTo>
                <a:close/>
                <a:moveTo>
                  <a:pt x="68" y="27"/>
                </a:moveTo>
                <a:cubicBezTo>
                  <a:pt x="68" y="28"/>
                  <a:pt x="68" y="29"/>
                  <a:pt x="68" y="30"/>
                </a:cubicBezTo>
                <a:cubicBezTo>
                  <a:pt x="68" y="30"/>
                  <a:pt x="67" y="30"/>
                  <a:pt x="67" y="30"/>
                </a:cubicBezTo>
                <a:cubicBezTo>
                  <a:pt x="67" y="29"/>
                  <a:pt x="67" y="28"/>
                  <a:pt x="67" y="27"/>
                </a:cubicBezTo>
                <a:cubicBezTo>
                  <a:pt x="68" y="27"/>
                  <a:pt x="68" y="27"/>
                  <a:pt x="68" y="27"/>
                </a:cubicBezTo>
                <a:close/>
                <a:moveTo>
                  <a:pt x="295" y="48"/>
                </a:moveTo>
                <a:cubicBezTo>
                  <a:pt x="293" y="48"/>
                  <a:pt x="291" y="49"/>
                  <a:pt x="289" y="49"/>
                </a:cubicBezTo>
                <a:cubicBezTo>
                  <a:pt x="289" y="48"/>
                  <a:pt x="289" y="47"/>
                  <a:pt x="289" y="45"/>
                </a:cubicBezTo>
                <a:cubicBezTo>
                  <a:pt x="292" y="45"/>
                  <a:pt x="294" y="45"/>
                  <a:pt x="297" y="45"/>
                </a:cubicBezTo>
                <a:cubicBezTo>
                  <a:pt x="296" y="46"/>
                  <a:pt x="296" y="47"/>
                  <a:pt x="295" y="48"/>
                </a:cubicBezTo>
                <a:close/>
                <a:moveTo>
                  <a:pt x="297" y="114"/>
                </a:moveTo>
                <a:cubicBezTo>
                  <a:pt x="295" y="113"/>
                  <a:pt x="293" y="113"/>
                  <a:pt x="293" y="115"/>
                </a:cubicBezTo>
                <a:cubicBezTo>
                  <a:pt x="292" y="116"/>
                  <a:pt x="292" y="117"/>
                  <a:pt x="291" y="119"/>
                </a:cubicBezTo>
                <a:cubicBezTo>
                  <a:pt x="290" y="117"/>
                  <a:pt x="288" y="117"/>
                  <a:pt x="286" y="116"/>
                </a:cubicBezTo>
                <a:cubicBezTo>
                  <a:pt x="286" y="114"/>
                  <a:pt x="286" y="113"/>
                  <a:pt x="286" y="112"/>
                </a:cubicBezTo>
                <a:cubicBezTo>
                  <a:pt x="289" y="112"/>
                  <a:pt x="293" y="111"/>
                  <a:pt x="296" y="111"/>
                </a:cubicBezTo>
                <a:cubicBezTo>
                  <a:pt x="296" y="112"/>
                  <a:pt x="297" y="113"/>
                  <a:pt x="297" y="114"/>
                </a:cubicBezTo>
                <a:close/>
                <a:moveTo>
                  <a:pt x="272" y="121"/>
                </a:moveTo>
                <a:cubicBezTo>
                  <a:pt x="272" y="120"/>
                  <a:pt x="272" y="120"/>
                  <a:pt x="272" y="119"/>
                </a:cubicBezTo>
                <a:cubicBezTo>
                  <a:pt x="273" y="119"/>
                  <a:pt x="275" y="119"/>
                  <a:pt x="277" y="119"/>
                </a:cubicBezTo>
                <a:cubicBezTo>
                  <a:pt x="277" y="120"/>
                  <a:pt x="277" y="121"/>
                  <a:pt x="276" y="121"/>
                </a:cubicBezTo>
                <a:cubicBezTo>
                  <a:pt x="275" y="121"/>
                  <a:pt x="273" y="121"/>
                  <a:pt x="272" y="121"/>
                </a:cubicBezTo>
                <a:close/>
                <a:moveTo>
                  <a:pt x="251" y="121"/>
                </a:moveTo>
                <a:cubicBezTo>
                  <a:pt x="251" y="120"/>
                  <a:pt x="252" y="119"/>
                  <a:pt x="252" y="118"/>
                </a:cubicBezTo>
                <a:cubicBezTo>
                  <a:pt x="253" y="118"/>
                  <a:pt x="254" y="118"/>
                  <a:pt x="255" y="118"/>
                </a:cubicBezTo>
                <a:cubicBezTo>
                  <a:pt x="255" y="119"/>
                  <a:pt x="256" y="120"/>
                  <a:pt x="256" y="121"/>
                </a:cubicBezTo>
                <a:cubicBezTo>
                  <a:pt x="254" y="121"/>
                  <a:pt x="253" y="121"/>
                  <a:pt x="251" y="121"/>
                </a:cubicBezTo>
                <a:close/>
                <a:moveTo>
                  <a:pt x="59" y="125"/>
                </a:moveTo>
                <a:cubicBezTo>
                  <a:pt x="60" y="124"/>
                  <a:pt x="60" y="124"/>
                  <a:pt x="60" y="124"/>
                </a:cubicBezTo>
                <a:cubicBezTo>
                  <a:pt x="60" y="123"/>
                  <a:pt x="61" y="123"/>
                  <a:pt x="61" y="123"/>
                </a:cubicBezTo>
                <a:cubicBezTo>
                  <a:pt x="62" y="123"/>
                  <a:pt x="62" y="123"/>
                  <a:pt x="63" y="124"/>
                </a:cubicBezTo>
                <a:cubicBezTo>
                  <a:pt x="63" y="124"/>
                  <a:pt x="63" y="124"/>
                  <a:pt x="63" y="125"/>
                </a:cubicBezTo>
                <a:cubicBezTo>
                  <a:pt x="62" y="125"/>
                  <a:pt x="61" y="125"/>
                  <a:pt x="59" y="125"/>
                </a:cubicBezTo>
                <a:close/>
                <a:moveTo>
                  <a:pt x="21" y="112"/>
                </a:moveTo>
                <a:cubicBezTo>
                  <a:pt x="21" y="111"/>
                  <a:pt x="21" y="111"/>
                  <a:pt x="21" y="111"/>
                </a:cubicBezTo>
                <a:cubicBezTo>
                  <a:pt x="21" y="111"/>
                  <a:pt x="21" y="111"/>
                  <a:pt x="21" y="111"/>
                </a:cubicBezTo>
                <a:cubicBezTo>
                  <a:pt x="21" y="111"/>
                  <a:pt x="21" y="111"/>
                  <a:pt x="21" y="112"/>
                </a:cubicBezTo>
                <a:close/>
                <a:moveTo>
                  <a:pt x="17" y="104"/>
                </a:moveTo>
                <a:cubicBezTo>
                  <a:pt x="18" y="102"/>
                  <a:pt x="18" y="100"/>
                  <a:pt x="19" y="98"/>
                </a:cubicBezTo>
                <a:cubicBezTo>
                  <a:pt x="19" y="100"/>
                  <a:pt x="19" y="102"/>
                  <a:pt x="20" y="104"/>
                </a:cubicBezTo>
                <a:cubicBezTo>
                  <a:pt x="19" y="104"/>
                  <a:pt x="19" y="104"/>
                  <a:pt x="18" y="104"/>
                </a:cubicBezTo>
                <a:cubicBezTo>
                  <a:pt x="18" y="104"/>
                  <a:pt x="17" y="104"/>
                  <a:pt x="17" y="104"/>
                </a:cubicBezTo>
                <a:close/>
                <a:moveTo>
                  <a:pt x="12" y="66"/>
                </a:moveTo>
                <a:cubicBezTo>
                  <a:pt x="14" y="67"/>
                  <a:pt x="16" y="67"/>
                  <a:pt x="18" y="67"/>
                </a:cubicBezTo>
                <a:cubicBezTo>
                  <a:pt x="18" y="70"/>
                  <a:pt x="18" y="73"/>
                  <a:pt x="19" y="76"/>
                </a:cubicBezTo>
                <a:cubicBezTo>
                  <a:pt x="17" y="76"/>
                  <a:pt x="15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4" y="78"/>
                  <a:pt x="16" y="78"/>
                  <a:pt x="17" y="78"/>
                </a:cubicBezTo>
                <a:cubicBezTo>
                  <a:pt x="17" y="79"/>
                  <a:pt x="16" y="81"/>
                  <a:pt x="16" y="82"/>
                </a:cubicBezTo>
                <a:cubicBezTo>
                  <a:pt x="15" y="82"/>
                  <a:pt x="13" y="82"/>
                  <a:pt x="12" y="82"/>
                </a:cubicBezTo>
                <a:cubicBezTo>
                  <a:pt x="12" y="77"/>
                  <a:pt x="12" y="72"/>
                  <a:pt x="12" y="66"/>
                </a:cubicBezTo>
                <a:close/>
                <a:moveTo>
                  <a:pt x="27" y="68"/>
                </a:moveTo>
                <a:cubicBezTo>
                  <a:pt x="27" y="70"/>
                  <a:pt x="27" y="73"/>
                  <a:pt x="26" y="75"/>
                </a:cubicBezTo>
                <a:cubicBezTo>
                  <a:pt x="25" y="73"/>
                  <a:pt x="25" y="71"/>
                  <a:pt x="24" y="69"/>
                </a:cubicBezTo>
                <a:cubicBezTo>
                  <a:pt x="24" y="69"/>
                  <a:pt x="24" y="68"/>
                  <a:pt x="24" y="68"/>
                </a:cubicBezTo>
                <a:cubicBezTo>
                  <a:pt x="25" y="68"/>
                  <a:pt x="26" y="68"/>
                  <a:pt x="27" y="68"/>
                </a:cubicBezTo>
                <a:close/>
                <a:moveTo>
                  <a:pt x="22" y="45"/>
                </a:moveTo>
                <a:cubicBezTo>
                  <a:pt x="25" y="46"/>
                  <a:pt x="28" y="46"/>
                  <a:pt x="30" y="46"/>
                </a:cubicBezTo>
                <a:cubicBezTo>
                  <a:pt x="30" y="46"/>
                  <a:pt x="30" y="47"/>
                  <a:pt x="30" y="47"/>
                </a:cubicBezTo>
                <a:cubicBezTo>
                  <a:pt x="28" y="47"/>
                  <a:pt x="25" y="47"/>
                  <a:pt x="22" y="47"/>
                </a:cubicBezTo>
                <a:cubicBezTo>
                  <a:pt x="22" y="47"/>
                  <a:pt x="22" y="46"/>
                  <a:pt x="22" y="45"/>
                </a:cubicBezTo>
                <a:close/>
                <a:moveTo>
                  <a:pt x="35" y="46"/>
                </a:moveTo>
                <a:cubicBezTo>
                  <a:pt x="35" y="46"/>
                  <a:pt x="36" y="46"/>
                  <a:pt x="37" y="46"/>
                </a:cubicBezTo>
                <a:cubicBezTo>
                  <a:pt x="37" y="47"/>
                  <a:pt x="37" y="47"/>
                  <a:pt x="37" y="47"/>
                </a:cubicBezTo>
                <a:cubicBezTo>
                  <a:pt x="36" y="47"/>
                  <a:pt x="35" y="47"/>
                  <a:pt x="35" y="47"/>
                </a:cubicBezTo>
                <a:cubicBezTo>
                  <a:pt x="35" y="47"/>
                  <a:pt x="35" y="46"/>
                  <a:pt x="35" y="46"/>
                </a:cubicBezTo>
                <a:close/>
                <a:moveTo>
                  <a:pt x="50" y="39"/>
                </a:moveTo>
                <a:cubicBezTo>
                  <a:pt x="50" y="39"/>
                  <a:pt x="50" y="39"/>
                  <a:pt x="50" y="39"/>
                </a:cubicBezTo>
                <a:cubicBezTo>
                  <a:pt x="48" y="39"/>
                  <a:pt x="46" y="39"/>
                  <a:pt x="45" y="39"/>
                </a:cubicBezTo>
                <a:cubicBezTo>
                  <a:pt x="45" y="39"/>
                  <a:pt x="45" y="39"/>
                  <a:pt x="45" y="39"/>
                </a:cubicBezTo>
                <a:cubicBezTo>
                  <a:pt x="47" y="39"/>
                  <a:pt x="48" y="39"/>
                  <a:pt x="50" y="39"/>
                </a:cubicBezTo>
                <a:close/>
                <a:moveTo>
                  <a:pt x="218" y="47"/>
                </a:moveTo>
                <a:cubicBezTo>
                  <a:pt x="217" y="48"/>
                  <a:pt x="217" y="50"/>
                  <a:pt x="216" y="51"/>
                </a:cubicBezTo>
                <a:cubicBezTo>
                  <a:pt x="215" y="51"/>
                  <a:pt x="214" y="51"/>
                  <a:pt x="213" y="5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2" y="53"/>
                  <a:pt x="211" y="53"/>
                  <a:pt x="209" y="53"/>
                </a:cubicBezTo>
                <a:cubicBezTo>
                  <a:pt x="209" y="51"/>
                  <a:pt x="209" y="49"/>
                  <a:pt x="209" y="47"/>
                </a:cubicBezTo>
                <a:cubicBezTo>
                  <a:pt x="212" y="47"/>
                  <a:pt x="215" y="47"/>
                  <a:pt x="218" y="47"/>
                </a:cubicBezTo>
                <a:close/>
                <a:moveTo>
                  <a:pt x="300" y="71"/>
                </a:moveTo>
                <a:cubicBezTo>
                  <a:pt x="300" y="70"/>
                  <a:pt x="300" y="69"/>
                  <a:pt x="300" y="68"/>
                </a:cubicBezTo>
                <a:cubicBezTo>
                  <a:pt x="301" y="68"/>
                  <a:pt x="301" y="68"/>
                  <a:pt x="302" y="67"/>
                </a:cubicBezTo>
                <a:cubicBezTo>
                  <a:pt x="302" y="70"/>
                  <a:pt x="302" y="72"/>
                  <a:pt x="302" y="74"/>
                </a:cubicBezTo>
                <a:cubicBezTo>
                  <a:pt x="299" y="74"/>
                  <a:pt x="296" y="74"/>
                  <a:pt x="293" y="74"/>
                </a:cubicBezTo>
                <a:cubicBezTo>
                  <a:pt x="293" y="73"/>
                  <a:pt x="293" y="71"/>
                  <a:pt x="294" y="69"/>
                </a:cubicBezTo>
                <a:cubicBezTo>
                  <a:pt x="294" y="69"/>
                  <a:pt x="295" y="69"/>
                  <a:pt x="295" y="69"/>
                </a:cubicBezTo>
                <a:cubicBezTo>
                  <a:pt x="295" y="70"/>
                  <a:pt x="295" y="71"/>
                  <a:pt x="295" y="71"/>
                </a:cubicBezTo>
                <a:cubicBezTo>
                  <a:pt x="295" y="75"/>
                  <a:pt x="300" y="75"/>
                  <a:pt x="300" y="71"/>
                </a:cubicBezTo>
                <a:close/>
                <a:moveTo>
                  <a:pt x="245" y="121"/>
                </a:moveTo>
                <a:cubicBezTo>
                  <a:pt x="244" y="121"/>
                  <a:pt x="243" y="121"/>
                  <a:pt x="241" y="121"/>
                </a:cubicBezTo>
                <a:cubicBezTo>
                  <a:pt x="241" y="120"/>
                  <a:pt x="241" y="119"/>
                  <a:pt x="241" y="118"/>
                </a:cubicBezTo>
                <a:cubicBezTo>
                  <a:pt x="243" y="117"/>
                  <a:pt x="245" y="117"/>
                  <a:pt x="247" y="118"/>
                </a:cubicBezTo>
                <a:cubicBezTo>
                  <a:pt x="246" y="119"/>
                  <a:pt x="246" y="120"/>
                  <a:pt x="245" y="121"/>
                </a:cubicBezTo>
                <a:close/>
                <a:moveTo>
                  <a:pt x="210" y="122"/>
                </a:moveTo>
                <a:cubicBezTo>
                  <a:pt x="210" y="121"/>
                  <a:pt x="209" y="120"/>
                  <a:pt x="209" y="120"/>
                </a:cubicBezTo>
                <a:cubicBezTo>
                  <a:pt x="210" y="119"/>
                  <a:pt x="212" y="119"/>
                  <a:pt x="213" y="119"/>
                </a:cubicBezTo>
                <a:cubicBezTo>
                  <a:pt x="213" y="120"/>
                  <a:pt x="212" y="121"/>
                  <a:pt x="212" y="121"/>
                </a:cubicBezTo>
                <a:cubicBezTo>
                  <a:pt x="211" y="121"/>
                  <a:pt x="211" y="121"/>
                  <a:pt x="210" y="122"/>
                </a:cubicBezTo>
                <a:close/>
                <a:moveTo>
                  <a:pt x="191" y="122"/>
                </a:moveTo>
                <a:cubicBezTo>
                  <a:pt x="191" y="122"/>
                  <a:pt x="191" y="121"/>
                  <a:pt x="191" y="121"/>
                </a:cubicBezTo>
                <a:cubicBezTo>
                  <a:pt x="192" y="121"/>
                  <a:pt x="193" y="121"/>
                  <a:pt x="194" y="121"/>
                </a:cubicBezTo>
                <a:cubicBezTo>
                  <a:pt x="193" y="121"/>
                  <a:pt x="193" y="122"/>
                  <a:pt x="193" y="122"/>
                </a:cubicBezTo>
                <a:cubicBezTo>
                  <a:pt x="192" y="122"/>
                  <a:pt x="192" y="122"/>
                  <a:pt x="191" y="122"/>
                </a:cubicBezTo>
                <a:close/>
                <a:moveTo>
                  <a:pt x="138" y="123"/>
                </a:moveTo>
                <a:cubicBezTo>
                  <a:pt x="137" y="123"/>
                  <a:pt x="137" y="122"/>
                  <a:pt x="136" y="122"/>
                </a:cubicBezTo>
                <a:cubicBezTo>
                  <a:pt x="137" y="122"/>
                  <a:pt x="137" y="122"/>
                  <a:pt x="138" y="122"/>
                </a:cubicBezTo>
                <a:cubicBezTo>
                  <a:pt x="138" y="122"/>
                  <a:pt x="138" y="123"/>
                  <a:pt x="138" y="123"/>
                </a:cubicBezTo>
                <a:close/>
                <a:moveTo>
                  <a:pt x="75" y="125"/>
                </a:moveTo>
                <a:cubicBezTo>
                  <a:pt x="74" y="124"/>
                  <a:pt x="73" y="123"/>
                  <a:pt x="73" y="122"/>
                </a:cubicBezTo>
                <a:cubicBezTo>
                  <a:pt x="73" y="121"/>
                  <a:pt x="74" y="121"/>
                  <a:pt x="74" y="120"/>
                </a:cubicBezTo>
                <a:cubicBezTo>
                  <a:pt x="75" y="120"/>
                  <a:pt x="77" y="120"/>
                  <a:pt x="78" y="120"/>
                </a:cubicBezTo>
                <a:cubicBezTo>
                  <a:pt x="77" y="121"/>
                  <a:pt x="77" y="123"/>
                  <a:pt x="76" y="125"/>
                </a:cubicBezTo>
                <a:cubicBezTo>
                  <a:pt x="75" y="125"/>
                  <a:pt x="75" y="125"/>
                  <a:pt x="75" y="125"/>
                </a:cubicBezTo>
                <a:close/>
                <a:moveTo>
                  <a:pt x="40" y="124"/>
                </a:moveTo>
                <a:cubicBezTo>
                  <a:pt x="40" y="124"/>
                  <a:pt x="40" y="124"/>
                  <a:pt x="40" y="124"/>
                </a:cubicBezTo>
                <a:cubicBezTo>
                  <a:pt x="40" y="123"/>
                  <a:pt x="39" y="123"/>
                  <a:pt x="39" y="123"/>
                </a:cubicBezTo>
                <a:cubicBezTo>
                  <a:pt x="40" y="123"/>
                  <a:pt x="40" y="123"/>
                  <a:pt x="41" y="123"/>
                </a:cubicBezTo>
                <a:cubicBezTo>
                  <a:pt x="40" y="123"/>
                  <a:pt x="40" y="124"/>
                  <a:pt x="40" y="124"/>
                </a:cubicBezTo>
                <a:cubicBezTo>
                  <a:pt x="40" y="124"/>
                  <a:pt x="40" y="124"/>
                  <a:pt x="40" y="124"/>
                </a:cubicBezTo>
                <a:close/>
                <a:moveTo>
                  <a:pt x="24" y="79"/>
                </a:moveTo>
                <a:cubicBezTo>
                  <a:pt x="25" y="80"/>
                  <a:pt x="25" y="80"/>
                  <a:pt x="26" y="81"/>
                </a:cubicBezTo>
                <a:cubicBezTo>
                  <a:pt x="25" y="81"/>
                  <a:pt x="24" y="81"/>
                  <a:pt x="23" y="81"/>
                </a:cubicBezTo>
                <a:cubicBezTo>
                  <a:pt x="24" y="80"/>
                  <a:pt x="24" y="80"/>
                  <a:pt x="24" y="79"/>
                </a:cubicBezTo>
                <a:cubicBezTo>
                  <a:pt x="24" y="79"/>
                  <a:pt x="24" y="79"/>
                  <a:pt x="24" y="79"/>
                </a:cubicBezTo>
                <a:close/>
                <a:moveTo>
                  <a:pt x="64" y="46"/>
                </a:moveTo>
                <a:cubicBezTo>
                  <a:pt x="64" y="47"/>
                  <a:pt x="64" y="47"/>
                  <a:pt x="64" y="47"/>
                </a:cubicBezTo>
                <a:cubicBezTo>
                  <a:pt x="63" y="47"/>
                  <a:pt x="61" y="47"/>
                  <a:pt x="60" y="47"/>
                </a:cubicBezTo>
                <a:cubicBezTo>
                  <a:pt x="60" y="47"/>
                  <a:pt x="60" y="47"/>
                  <a:pt x="60" y="46"/>
                </a:cubicBezTo>
                <a:cubicBezTo>
                  <a:pt x="61" y="46"/>
                  <a:pt x="63" y="46"/>
                  <a:pt x="64" y="46"/>
                </a:cubicBezTo>
                <a:close/>
                <a:moveTo>
                  <a:pt x="89" y="39"/>
                </a:moveTo>
                <a:cubicBezTo>
                  <a:pt x="89" y="39"/>
                  <a:pt x="90" y="39"/>
                  <a:pt x="91" y="39"/>
                </a:cubicBezTo>
                <a:cubicBezTo>
                  <a:pt x="93" y="39"/>
                  <a:pt x="95" y="39"/>
                  <a:pt x="97" y="39"/>
                </a:cubicBezTo>
                <a:cubicBezTo>
                  <a:pt x="98" y="39"/>
                  <a:pt x="99" y="39"/>
                  <a:pt x="99" y="39"/>
                </a:cubicBezTo>
                <a:cubicBezTo>
                  <a:pt x="100" y="39"/>
                  <a:pt x="101" y="39"/>
                  <a:pt x="102" y="39"/>
                </a:cubicBezTo>
                <a:cubicBezTo>
                  <a:pt x="102" y="39"/>
                  <a:pt x="102" y="39"/>
                  <a:pt x="102" y="39"/>
                </a:cubicBezTo>
                <a:cubicBezTo>
                  <a:pt x="97" y="39"/>
                  <a:pt x="92" y="39"/>
                  <a:pt x="87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39"/>
                  <a:pt x="88" y="39"/>
                  <a:pt x="89" y="39"/>
                </a:cubicBezTo>
                <a:close/>
                <a:moveTo>
                  <a:pt x="104" y="29"/>
                </a:moveTo>
                <a:cubicBezTo>
                  <a:pt x="104" y="29"/>
                  <a:pt x="104" y="30"/>
                  <a:pt x="104" y="30"/>
                </a:cubicBezTo>
                <a:cubicBezTo>
                  <a:pt x="102" y="30"/>
                  <a:pt x="101" y="30"/>
                  <a:pt x="99" y="30"/>
                </a:cubicBezTo>
                <a:cubicBezTo>
                  <a:pt x="99" y="29"/>
                  <a:pt x="99" y="28"/>
                  <a:pt x="99" y="28"/>
                </a:cubicBezTo>
                <a:cubicBezTo>
                  <a:pt x="100" y="28"/>
                  <a:pt x="102" y="28"/>
                  <a:pt x="103" y="28"/>
                </a:cubicBezTo>
                <a:cubicBezTo>
                  <a:pt x="103" y="28"/>
                  <a:pt x="104" y="29"/>
                  <a:pt x="104" y="29"/>
                </a:cubicBezTo>
                <a:close/>
                <a:moveTo>
                  <a:pt x="235" y="53"/>
                </a:moveTo>
                <a:cubicBezTo>
                  <a:pt x="235" y="51"/>
                  <a:pt x="235" y="49"/>
                  <a:pt x="235" y="47"/>
                </a:cubicBezTo>
                <a:cubicBezTo>
                  <a:pt x="237" y="47"/>
                  <a:pt x="239" y="47"/>
                  <a:pt x="241" y="47"/>
                </a:cubicBezTo>
                <a:cubicBezTo>
                  <a:pt x="239" y="49"/>
                  <a:pt x="237" y="51"/>
                  <a:pt x="235" y="53"/>
                </a:cubicBezTo>
                <a:close/>
                <a:moveTo>
                  <a:pt x="247" y="47"/>
                </a:moveTo>
                <a:cubicBezTo>
                  <a:pt x="248" y="47"/>
                  <a:pt x="250" y="47"/>
                  <a:pt x="251" y="47"/>
                </a:cubicBezTo>
                <a:cubicBezTo>
                  <a:pt x="251" y="49"/>
                  <a:pt x="251" y="50"/>
                  <a:pt x="251" y="52"/>
                </a:cubicBezTo>
                <a:cubicBezTo>
                  <a:pt x="248" y="52"/>
                  <a:pt x="245" y="53"/>
                  <a:pt x="242" y="53"/>
                </a:cubicBezTo>
                <a:cubicBezTo>
                  <a:pt x="244" y="51"/>
                  <a:pt x="246" y="49"/>
                  <a:pt x="247" y="47"/>
                </a:cubicBezTo>
                <a:close/>
                <a:moveTo>
                  <a:pt x="116" y="113"/>
                </a:moveTo>
                <a:cubicBezTo>
                  <a:pt x="116" y="113"/>
                  <a:pt x="116" y="113"/>
                  <a:pt x="116" y="113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16" y="113"/>
                  <a:pt x="116" y="113"/>
                  <a:pt x="116" y="113"/>
                </a:cubicBezTo>
                <a:close/>
                <a:moveTo>
                  <a:pt x="98" y="113"/>
                </a:moveTo>
                <a:cubicBezTo>
                  <a:pt x="101" y="113"/>
                  <a:pt x="105" y="113"/>
                  <a:pt x="108" y="113"/>
                </a:cubicBezTo>
                <a:cubicBezTo>
                  <a:pt x="108" y="113"/>
                  <a:pt x="108" y="114"/>
                  <a:pt x="109" y="114"/>
                </a:cubicBezTo>
                <a:cubicBezTo>
                  <a:pt x="109" y="115"/>
                  <a:pt x="109" y="115"/>
                  <a:pt x="108" y="115"/>
                </a:cubicBezTo>
                <a:cubicBezTo>
                  <a:pt x="106" y="115"/>
                  <a:pt x="103" y="115"/>
                  <a:pt x="100" y="115"/>
                </a:cubicBezTo>
                <a:cubicBezTo>
                  <a:pt x="99" y="114"/>
                  <a:pt x="99" y="113"/>
                  <a:pt x="98" y="113"/>
                </a:cubicBezTo>
                <a:close/>
                <a:moveTo>
                  <a:pt x="69" y="53"/>
                </a:moveTo>
                <a:cubicBezTo>
                  <a:pt x="69" y="54"/>
                  <a:pt x="69" y="54"/>
                  <a:pt x="69" y="55"/>
                </a:cubicBezTo>
                <a:cubicBezTo>
                  <a:pt x="68" y="55"/>
                  <a:pt x="68" y="55"/>
                  <a:pt x="67" y="55"/>
                </a:cubicBezTo>
                <a:cubicBezTo>
                  <a:pt x="67" y="54"/>
                  <a:pt x="67" y="54"/>
                  <a:pt x="67" y="53"/>
                </a:cubicBezTo>
                <a:cubicBezTo>
                  <a:pt x="68" y="53"/>
                  <a:pt x="68" y="53"/>
                  <a:pt x="69" y="53"/>
                </a:cubicBezTo>
                <a:close/>
                <a:moveTo>
                  <a:pt x="89" y="55"/>
                </a:moveTo>
                <a:cubicBezTo>
                  <a:pt x="89" y="55"/>
                  <a:pt x="89" y="55"/>
                  <a:pt x="89" y="56"/>
                </a:cubicBezTo>
                <a:cubicBezTo>
                  <a:pt x="88" y="56"/>
                  <a:pt x="88" y="56"/>
                  <a:pt x="87" y="56"/>
                </a:cubicBezTo>
                <a:cubicBezTo>
                  <a:pt x="87" y="56"/>
                  <a:pt x="86" y="56"/>
                  <a:pt x="86" y="56"/>
                </a:cubicBezTo>
                <a:cubicBezTo>
                  <a:pt x="86" y="55"/>
                  <a:pt x="86" y="55"/>
                  <a:pt x="86" y="54"/>
                </a:cubicBezTo>
                <a:cubicBezTo>
                  <a:pt x="87" y="55"/>
                  <a:pt x="88" y="55"/>
                  <a:pt x="89" y="55"/>
                </a:cubicBezTo>
                <a:close/>
                <a:moveTo>
                  <a:pt x="86" y="48"/>
                </a:move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6" y="48"/>
                  <a:pt x="86" y="48"/>
                </a:cubicBezTo>
                <a:close/>
                <a:moveTo>
                  <a:pt x="136" y="47"/>
                </a:moveTo>
                <a:cubicBezTo>
                  <a:pt x="136" y="48"/>
                  <a:pt x="136" y="49"/>
                  <a:pt x="137" y="50"/>
                </a:cubicBezTo>
                <a:cubicBezTo>
                  <a:pt x="136" y="50"/>
                  <a:pt x="136" y="50"/>
                  <a:pt x="135" y="50"/>
                </a:cubicBezTo>
                <a:cubicBezTo>
                  <a:pt x="136" y="49"/>
                  <a:pt x="136" y="48"/>
                  <a:pt x="136" y="47"/>
                </a:cubicBezTo>
                <a:cubicBezTo>
                  <a:pt x="136" y="47"/>
                  <a:pt x="136" y="47"/>
                  <a:pt x="136" y="47"/>
                </a:cubicBezTo>
                <a:close/>
                <a:moveTo>
                  <a:pt x="178" y="47"/>
                </a:moveTo>
                <a:cubicBezTo>
                  <a:pt x="178" y="49"/>
                  <a:pt x="179" y="51"/>
                  <a:pt x="179" y="52"/>
                </a:cubicBezTo>
                <a:cubicBezTo>
                  <a:pt x="177" y="52"/>
                  <a:pt x="176" y="52"/>
                  <a:pt x="174" y="52"/>
                </a:cubicBezTo>
                <a:cubicBezTo>
                  <a:pt x="175" y="50"/>
                  <a:pt x="175" y="49"/>
                  <a:pt x="176" y="47"/>
                </a:cubicBezTo>
                <a:cubicBezTo>
                  <a:pt x="177" y="47"/>
                  <a:pt x="177" y="47"/>
                  <a:pt x="178" y="47"/>
                </a:cubicBezTo>
                <a:close/>
                <a:moveTo>
                  <a:pt x="288" y="80"/>
                </a:moveTo>
                <a:cubicBezTo>
                  <a:pt x="288" y="80"/>
                  <a:pt x="288" y="80"/>
                  <a:pt x="288" y="80"/>
                </a:cubicBezTo>
                <a:cubicBezTo>
                  <a:pt x="288" y="80"/>
                  <a:pt x="288" y="80"/>
                  <a:pt x="288" y="80"/>
                </a:cubicBezTo>
                <a:cubicBezTo>
                  <a:pt x="288" y="80"/>
                  <a:pt x="288" y="80"/>
                  <a:pt x="288" y="80"/>
                </a:cubicBezTo>
                <a:close/>
                <a:moveTo>
                  <a:pt x="287" y="85"/>
                </a:moveTo>
                <a:cubicBezTo>
                  <a:pt x="287" y="88"/>
                  <a:pt x="287" y="91"/>
                  <a:pt x="287" y="94"/>
                </a:cubicBezTo>
                <a:cubicBezTo>
                  <a:pt x="286" y="94"/>
                  <a:pt x="285" y="94"/>
                  <a:pt x="283" y="94"/>
                </a:cubicBezTo>
                <a:cubicBezTo>
                  <a:pt x="284" y="91"/>
                  <a:pt x="285" y="88"/>
                  <a:pt x="286" y="86"/>
                </a:cubicBezTo>
                <a:cubicBezTo>
                  <a:pt x="287" y="85"/>
                  <a:pt x="287" y="85"/>
                  <a:pt x="287" y="85"/>
                </a:cubicBezTo>
                <a:close/>
                <a:moveTo>
                  <a:pt x="112" y="56"/>
                </a:moveTo>
                <a:cubicBezTo>
                  <a:pt x="111" y="56"/>
                  <a:pt x="110" y="56"/>
                  <a:pt x="109" y="56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110" y="56"/>
                  <a:pt x="111" y="56"/>
                  <a:pt x="112" y="56"/>
                </a:cubicBezTo>
                <a:close/>
                <a:moveTo>
                  <a:pt x="234" y="63"/>
                </a:moveTo>
                <a:cubicBezTo>
                  <a:pt x="234" y="65"/>
                  <a:pt x="234" y="66"/>
                  <a:pt x="233" y="67"/>
                </a:cubicBezTo>
                <a:cubicBezTo>
                  <a:pt x="228" y="67"/>
                  <a:pt x="222" y="67"/>
                  <a:pt x="217" y="67"/>
                </a:cubicBezTo>
                <a:cubicBezTo>
                  <a:pt x="217" y="66"/>
                  <a:pt x="217" y="65"/>
                  <a:pt x="217" y="64"/>
                </a:cubicBezTo>
                <a:cubicBezTo>
                  <a:pt x="222" y="64"/>
                  <a:pt x="228" y="64"/>
                  <a:pt x="234" y="63"/>
                </a:cubicBezTo>
                <a:close/>
                <a:moveTo>
                  <a:pt x="85" y="69"/>
                </a:moveTo>
                <a:cubicBezTo>
                  <a:pt x="85" y="71"/>
                  <a:pt x="85" y="73"/>
                  <a:pt x="85" y="75"/>
                </a:cubicBezTo>
                <a:cubicBezTo>
                  <a:pt x="84" y="75"/>
                  <a:pt x="84" y="75"/>
                  <a:pt x="84" y="75"/>
                </a:cubicBezTo>
                <a:cubicBezTo>
                  <a:pt x="84" y="73"/>
                  <a:pt x="84" y="71"/>
                  <a:pt x="85" y="69"/>
                </a:cubicBezTo>
                <a:cubicBezTo>
                  <a:pt x="85" y="69"/>
                  <a:pt x="85" y="69"/>
                  <a:pt x="85" y="69"/>
                </a:cubicBezTo>
                <a:close/>
                <a:moveTo>
                  <a:pt x="118" y="63"/>
                </a:moveTo>
                <a:cubicBezTo>
                  <a:pt x="119" y="64"/>
                  <a:pt x="119" y="65"/>
                  <a:pt x="119" y="66"/>
                </a:cubicBezTo>
                <a:cubicBezTo>
                  <a:pt x="118" y="65"/>
                  <a:pt x="117" y="65"/>
                  <a:pt x="116" y="65"/>
                </a:cubicBezTo>
                <a:cubicBezTo>
                  <a:pt x="116" y="64"/>
                  <a:pt x="116" y="64"/>
                  <a:pt x="117" y="63"/>
                </a:cubicBezTo>
                <a:cubicBezTo>
                  <a:pt x="117" y="63"/>
                  <a:pt x="118" y="63"/>
                  <a:pt x="118" y="63"/>
                </a:cubicBezTo>
                <a:close/>
                <a:moveTo>
                  <a:pt x="181" y="64"/>
                </a:moveTo>
                <a:cubicBezTo>
                  <a:pt x="181" y="65"/>
                  <a:pt x="180" y="66"/>
                  <a:pt x="180" y="67"/>
                </a:cubicBezTo>
                <a:cubicBezTo>
                  <a:pt x="176" y="67"/>
                  <a:pt x="172" y="67"/>
                  <a:pt x="169" y="67"/>
                </a:cubicBezTo>
                <a:cubicBezTo>
                  <a:pt x="169" y="66"/>
                  <a:pt x="170" y="64"/>
                  <a:pt x="170" y="63"/>
                </a:cubicBezTo>
                <a:cubicBezTo>
                  <a:pt x="174" y="63"/>
                  <a:pt x="177" y="63"/>
                  <a:pt x="181" y="63"/>
                </a:cubicBezTo>
                <a:cubicBezTo>
                  <a:pt x="181" y="64"/>
                  <a:pt x="181" y="64"/>
                  <a:pt x="181" y="64"/>
                </a:cubicBezTo>
                <a:close/>
                <a:moveTo>
                  <a:pt x="213" y="67"/>
                </a:moveTo>
                <a:cubicBezTo>
                  <a:pt x="213" y="67"/>
                  <a:pt x="213" y="67"/>
                  <a:pt x="213" y="67"/>
                </a:cubicBezTo>
                <a:cubicBezTo>
                  <a:pt x="213" y="67"/>
                  <a:pt x="213" y="67"/>
                  <a:pt x="212" y="67"/>
                </a:cubicBezTo>
                <a:cubicBezTo>
                  <a:pt x="213" y="67"/>
                  <a:pt x="213" y="67"/>
                  <a:pt x="213" y="67"/>
                </a:cubicBezTo>
                <a:close/>
                <a:moveTo>
                  <a:pt x="214" y="72"/>
                </a:moveTo>
                <a:cubicBezTo>
                  <a:pt x="214" y="73"/>
                  <a:pt x="214" y="73"/>
                  <a:pt x="214" y="74"/>
                </a:cubicBezTo>
                <a:cubicBezTo>
                  <a:pt x="214" y="74"/>
                  <a:pt x="214" y="74"/>
                  <a:pt x="213" y="74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2" y="74"/>
                  <a:pt x="211" y="74"/>
                  <a:pt x="210" y="74"/>
                </a:cubicBezTo>
                <a:cubicBezTo>
                  <a:pt x="210" y="74"/>
                  <a:pt x="210" y="73"/>
                  <a:pt x="211" y="72"/>
                </a:cubicBezTo>
                <a:cubicBezTo>
                  <a:pt x="212" y="72"/>
                  <a:pt x="213" y="72"/>
                  <a:pt x="214" y="72"/>
                </a:cubicBezTo>
                <a:close/>
                <a:moveTo>
                  <a:pt x="252" y="89"/>
                </a:moveTo>
                <a:cubicBezTo>
                  <a:pt x="252" y="89"/>
                  <a:pt x="252" y="89"/>
                  <a:pt x="251" y="89"/>
                </a:cubicBezTo>
                <a:cubicBezTo>
                  <a:pt x="251" y="88"/>
                  <a:pt x="251" y="87"/>
                  <a:pt x="251" y="87"/>
                </a:cubicBezTo>
                <a:cubicBezTo>
                  <a:pt x="252" y="87"/>
                  <a:pt x="253" y="87"/>
                  <a:pt x="253" y="87"/>
                </a:cubicBezTo>
                <a:cubicBezTo>
                  <a:pt x="253" y="87"/>
                  <a:pt x="252" y="88"/>
                  <a:pt x="252" y="89"/>
                </a:cubicBezTo>
                <a:close/>
                <a:moveTo>
                  <a:pt x="237" y="94"/>
                </a:moveTo>
                <a:cubicBezTo>
                  <a:pt x="234" y="94"/>
                  <a:pt x="232" y="94"/>
                  <a:pt x="229" y="94"/>
                </a:cubicBezTo>
                <a:cubicBezTo>
                  <a:pt x="230" y="92"/>
                  <a:pt x="231" y="90"/>
                  <a:pt x="231" y="88"/>
                </a:cubicBezTo>
                <a:cubicBezTo>
                  <a:pt x="231" y="87"/>
                  <a:pt x="231" y="87"/>
                  <a:pt x="231" y="87"/>
                </a:cubicBezTo>
                <a:cubicBezTo>
                  <a:pt x="232" y="87"/>
                  <a:pt x="232" y="87"/>
                  <a:pt x="233" y="87"/>
                </a:cubicBezTo>
                <a:cubicBezTo>
                  <a:pt x="233" y="88"/>
                  <a:pt x="233" y="88"/>
                  <a:pt x="233" y="89"/>
                </a:cubicBezTo>
                <a:cubicBezTo>
                  <a:pt x="233" y="90"/>
                  <a:pt x="235" y="91"/>
                  <a:pt x="236" y="90"/>
                </a:cubicBezTo>
                <a:cubicBezTo>
                  <a:pt x="238" y="89"/>
                  <a:pt x="239" y="88"/>
                  <a:pt x="240" y="87"/>
                </a:cubicBezTo>
                <a:cubicBezTo>
                  <a:pt x="242" y="87"/>
                  <a:pt x="245" y="87"/>
                  <a:pt x="247" y="87"/>
                </a:cubicBezTo>
                <a:cubicBezTo>
                  <a:pt x="247" y="89"/>
                  <a:pt x="247" y="92"/>
                  <a:pt x="247" y="94"/>
                </a:cubicBezTo>
                <a:cubicBezTo>
                  <a:pt x="245" y="94"/>
                  <a:pt x="244" y="94"/>
                  <a:pt x="242" y="94"/>
                </a:cubicBezTo>
                <a:cubicBezTo>
                  <a:pt x="241" y="92"/>
                  <a:pt x="238" y="92"/>
                  <a:pt x="237" y="94"/>
                </a:cubicBezTo>
                <a:close/>
                <a:moveTo>
                  <a:pt x="122" y="93"/>
                </a:moveTo>
                <a:cubicBezTo>
                  <a:pt x="122" y="91"/>
                  <a:pt x="123" y="90"/>
                  <a:pt x="123" y="88"/>
                </a:cubicBezTo>
                <a:cubicBezTo>
                  <a:pt x="124" y="90"/>
                  <a:pt x="125" y="91"/>
                  <a:pt x="126" y="92"/>
                </a:cubicBezTo>
                <a:cubicBezTo>
                  <a:pt x="126" y="92"/>
                  <a:pt x="125" y="92"/>
                  <a:pt x="125" y="93"/>
                </a:cubicBezTo>
                <a:cubicBezTo>
                  <a:pt x="124" y="93"/>
                  <a:pt x="123" y="93"/>
                  <a:pt x="122" y="93"/>
                </a:cubicBezTo>
                <a:close/>
                <a:moveTo>
                  <a:pt x="108" y="74"/>
                </a:moveTo>
                <a:cubicBezTo>
                  <a:pt x="108" y="75"/>
                  <a:pt x="108" y="75"/>
                  <a:pt x="108" y="75"/>
                </a:cubicBezTo>
                <a:cubicBezTo>
                  <a:pt x="108" y="75"/>
                  <a:pt x="108" y="75"/>
                  <a:pt x="108" y="75"/>
                </a:cubicBezTo>
                <a:cubicBezTo>
                  <a:pt x="108" y="75"/>
                  <a:pt x="108" y="75"/>
                  <a:pt x="108" y="74"/>
                </a:cubicBezTo>
                <a:close/>
                <a:moveTo>
                  <a:pt x="184" y="72"/>
                </a:moveTo>
                <a:cubicBezTo>
                  <a:pt x="184" y="72"/>
                  <a:pt x="184" y="72"/>
                  <a:pt x="184" y="72"/>
                </a:cubicBezTo>
                <a:cubicBezTo>
                  <a:pt x="184" y="73"/>
                  <a:pt x="184" y="74"/>
                  <a:pt x="184" y="74"/>
                </a:cubicBezTo>
                <a:cubicBezTo>
                  <a:pt x="183" y="74"/>
                  <a:pt x="183" y="74"/>
                  <a:pt x="182" y="74"/>
                </a:cubicBezTo>
                <a:cubicBezTo>
                  <a:pt x="182" y="74"/>
                  <a:pt x="182" y="73"/>
                  <a:pt x="183" y="72"/>
                </a:cubicBezTo>
                <a:cubicBezTo>
                  <a:pt x="183" y="72"/>
                  <a:pt x="183" y="72"/>
                  <a:pt x="184" y="72"/>
                </a:cubicBezTo>
                <a:close/>
                <a:moveTo>
                  <a:pt x="104" y="100"/>
                </a:moveTo>
                <a:cubicBezTo>
                  <a:pt x="104" y="100"/>
                  <a:pt x="104" y="100"/>
                  <a:pt x="104" y="100"/>
                </a:cubicBezTo>
                <a:cubicBezTo>
                  <a:pt x="104" y="100"/>
                  <a:pt x="103" y="100"/>
                  <a:pt x="103" y="100"/>
                </a:cubicBezTo>
                <a:cubicBezTo>
                  <a:pt x="103" y="99"/>
                  <a:pt x="103" y="98"/>
                  <a:pt x="103" y="98"/>
                </a:cubicBezTo>
                <a:cubicBezTo>
                  <a:pt x="104" y="98"/>
                  <a:pt x="104" y="98"/>
                  <a:pt x="104" y="98"/>
                </a:cubicBezTo>
                <a:cubicBezTo>
                  <a:pt x="104" y="99"/>
                  <a:pt x="104" y="99"/>
                  <a:pt x="104" y="100"/>
                </a:cubicBezTo>
                <a:close/>
                <a:moveTo>
                  <a:pt x="86" y="103"/>
                </a:moveTo>
                <a:cubicBezTo>
                  <a:pt x="86" y="102"/>
                  <a:pt x="86" y="102"/>
                  <a:pt x="86" y="102"/>
                </a:cubicBezTo>
                <a:cubicBezTo>
                  <a:pt x="86" y="101"/>
                  <a:pt x="86" y="100"/>
                  <a:pt x="86" y="99"/>
                </a:cubicBezTo>
                <a:cubicBezTo>
                  <a:pt x="87" y="100"/>
                  <a:pt x="87" y="102"/>
                  <a:pt x="87" y="103"/>
                </a:cubicBezTo>
                <a:cubicBezTo>
                  <a:pt x="87" y="103"/>
                  <a:pt x="87" y="103"/>
                  <a:pt x="86" y="103"/>
                </a:cubicBezTo>
                <a:close/>
                <a:moveTo>
                  <a:pt x="164" y="87"/>
                </a:moveTo>
                <a:cubicBezTo>
                  <a:pt x="165" y="87"/>
                  <a:pt x="166" y="87"/>
                  <a:pt x="167" y="87"/>
                </a:cubicBezTo>
                <a:cubicBezTo>
                  <a:pt x="166" y="88"/>
                  <a:pt x="166" y="90"/>
                  <a:pt x="165" y="91"/>
                </a:cubicBezTo>
                <a:cubicBezTo>
                  <a:pt x="165" y="90"/>
                  <a:pt x="165" y="89"/>
                  <a:pt x="164" y="89"/>
                </a:cubicBezTo>
                <a:cubicBezTo>
                  <a:pt x="164" y="88"/>
                  <a:pt x="164" y="87"/>
                  <a:pt x="164" y="87"/>
                </a:cubicBezTo>
                <a:close/>
                <a:moveTo>
                  <a:pt x="170" y="92"/>
                </a:moveTo>
                <a:cubicBezTo>
                  <a:pt x="170" y="92"/>
                  <a:pt x="170" y="92"/>
                  <a:pt x="170" y="92"/>
                </a:cubicBezTo>
                <a:cubicBezTo>
                  <a:pt x="171" y="91"/>
                  <a:pt x="171" y="90"/>
                  <a:pt x="171" y="89"/>
                </a:cubicBezTo>
                <a:cubicBezTo>
                  <a:pt x="171" y="90"/>
                  <a:pt x="171" y="91"/>
                  <a:pt x="170" y="92"/>
                </a:cubicBezTo>
                <a:close/>
                <a:moveTo>
                  <a:pt x="136" y="87"/>
                </a:moveTo>
                <a:cubicBezTo>
                  <a:pt x="136" y="88"/>
                  <a:pt x="136" y="90"/>
                  <a:pt x="135" y="92"/>
                </a:cubicBezTo>
                <a:cubicBezTo>
                  <a:pt x="134" y="90"/>
                  <a:pt x="134" y="88"/>
                  <a:pt x="133" y="87"/>
                </a:cubicBezTo>
                <a:cubicBezTo>
                  <a:pt x="134" y="87"/>
                  <a:pt x="135" y="87"/>
                  <a:pt x="136" y="87"/>
                </a:cubicBezTo>
                <a:close/>
                <a:moveTo>
                  <a:pt x="159" y="90"/>
                </a:moveTo>
                <a:cubicBezTo>
                  <a:pt x="160" y="91"/>
                  <a:pt x="160" y="92"/>
                  <a:pt x="160" y="93"/>
                </a:cubicBezTo>
                <a:cubicBezTo>
                  <a:pt x="160" y="93"/>
                  <a:pt x="159" y="93"/>
                  <a:pt x="158" y="93"/>
                </a:cubicBezTo>
                <a:cubicBezTo>
                  <a:pt x="159" y="92"/>
                  <a:pt x="159" y="91"/>
                  <a:pt x="159" y="90"/>
                </a:cubicBezTo>
                <a:close/>
                <a:moveTo>
                  <a:pt x="177" y="87"/>
                </a:moveTo>
                <a:cubicBezTo>
                  <a:pt x="177" y="87"/>
                  <a:pt x="178" y="87"/>
                  <a:pt x="178" y="87"/>
                </a:cubicBezTo>
                <a:cubicBezTo>
                  <a:pt x="178" y="89"/>
                  <a:pt x="179" y="91"/>
                  <a:pt x="178" y="93"/>
                </a:cubicBezTo>
                <a:cubicBezTo>
                  <a:pt x="178" y="93"/>
                  <a:pt x="178" y="93"/>
                  <a:pt x="179" y="94"/>
                </a:cubicBezTo>
                <a:cubicBezTo>
                  <a:pt x="177" y="93"/>
                  <a:pt x="176" y="93"/>
                  <a:pt x="174" y="93"/>
                </a:cubicBezTo>
                <a:cubicBezTo>
                  <a:pt x="175" y="91"/>
                  <a:pt x="176" y="89"/>
                  <a:pt x="177" y="87"/>
                </a:cubicBezTo>
                <a:close/>
                <a:moveTo>
                  <a:pt x="197" y="90"/>
                </a:moveTo>
                <a:cubicBezTo>
                  <a:pt x="196" y="90"/>
                  <a:pt x="196" y="91"/>
                  <a:pt x="195" y="92"/>
                </a:cubicBezTo>
                <a:cubicBezTo>
                  <a:pt x="192" y="95"/>
                  <a:pt x="191" y="91"/>
                  <a:pt x="190" y="87"/>
                </a:cubicBezTo>
                <a:cubicBezTo>
                  <a:pt x="192" y="87"/>
                  <a:pt x="194" y="87"/>
                  <a:pt x="196" y="87"/>
                </a:cubicBezTo>
                <a:cubicBezTo>
                  <a:pt x="197" y="88"/>
                  <a:pt x="197" y="89"/>
                  <a:pt x="197" y="90"/>
                </a:cubicBezTo>
                <a:close/>
                <a:moveTo>
                  <a:pt x="206" y="99"/>
                </a:moveTo>
                <a:cubicBezTo>
                  <a:pt x="207" y="99"/>
                  <a:pt x="209" y="99"/>
                  <a:pt x="210" y="99"/>
                </a:cubicBezTo>
                <a:cubicBezTo>
                  <a:pt x="211" y="100"/>
                  <a:pt x="211" y="101"/>
                  <a:pt x="211" y="102"/>
                </a:cubicBezTo>
                <a:cubicBezTo>
                  <a:pt x="210" y="102"/>
                  <a:pt x="209" y="102"/>
                  <a:pt x="207" y="102"/>
                </a:cubicBezTo>
                <a:cubicBezTo>
                  <a:pt x="207" y="102"/>
                  <a:pt x="206" y="102"/>
                  <a:pt x="206" y="102"/>
                </a:cubicBezTo>
                <a:cubicBezTo>
                  <a:pt x="206" y="101"/>
                  <a:pt x="206" y="100"/>
                  <a:pt x="206" y="99"/>
                </a:cubicBezTo>
                <a:close/>
                <a:moveTo>
                  <a:pt x="206" y="94"/>
                </a:moveTo>
                <a:cubicBezTo>
                  <a:pt x="207" y="92"/>
                  <a:pt x="208" y="89"/>
                  <a:pt x="209" y="87"/>
                </a:cubicBezTo>
                <a:cubicBezTo>
                  <a:pt x="210" y="87"/>
                  <a:pt x="210" y="87"/>
                  <a:pt x="210" y="87"/>
                </a:cubicBezTo>
                <a:cubicBezTo>
                  <a:pt x="210" y="89"/>
                  <a:pt x="210" y="92"/>
                  <a:pt x="210" y="94"/>
                </a:cubicBezTo>
                <a:cubicBezTo>
                  <a:pt x="209" y="94"/>
                  <a:pt x="207" y="94"/>
                  <a:pt x="206" y="94"/>
                </a:cubicBezTo>
                <a:close/>
                <a:moveTo>
                  <a:pt x="97" y="87"/>
                </a:moveTo>
                <a:cubicBezTo>
                  <a:pt x="96" y="88"/>
                  <a:pt x="96" y="90"/>
                  <a:pt x="95" y="91"/>
                </a:cubicBezTo>
                <a:cubicBezTo>
                  <a:pt x="94" y="90"/>
                  <a:pt x="94" y="89"/>
                  <a:pt x="94" y="87"/>
                </a:cubicBezTo>
                <a:cubicBezTo>
                  <a:pt x="95" y="87"/>
                  <a:pt x="96" y="87"/>
                  <a:pt x="97" y="87"/>
                </a:cubicBezTo>
                <a:close/>
                <a:moveTo>
                  <a:pt x="111" y="87"/>
                </a:moveTo>
                <a:cubicBezTo>
                  <a:pt x="113" y="87"/>
                  <a:pt x="114" y="87"/>
                  <a:pt x="116" y="87"/>
                </a:cubicBezTo>
                <a:cubicBezTo>
                  <a:pt x="115" y="89"/>
                  <a:pt x="114" y="90"/>
                  <a:pt x="112" y="92"/>
                </a:cubicBezTo>
                <a:cubicBezTo>
                  <a:pt x="112" y="90"/>
                  <a:pt x="111" y="89"/>
                  <a:pt x="111" y="87"/>
                </a:cubicBezTo>
                <a:close/>
                <a:moveTo>
                  <a:pt x="89" y="87"/>
                </a:moveTo>
                <a:cubicBezTo>
                  <a:pt x="90" y="89"/>
                  <a:pt x="90" y="90"/>
                  <a:pt x="90" y="92"/>
                </a:cubicBezTo>
                <a:cubicBezTo>
                  <a:pt x="90" y="92"/>
                  <a:pt x="90" y="92"/>
                  <a:pt x="89" y="92"/>
                </a:cubicBezTo>
                <a:cubicBezTo>
                  <a:pt x="89" y="91"/>
                  <a:pt x="88" y="90"/>
                  <a:pt x="88" y="89"/>
                </a:cubicBezTo>
                <a:cubicBezTo>
                  <a:pt x="88" y="89"/>
                  <a:pt x="88" y="88"/>
                  <a:pt x="88" y="87"/>
                </a:cubicBezTo>
                <a:cubicBezTo>
                  <a:pt x="88" y="87"/>
                  <a:pt x="89" y="87"/>
                  <a:pt x="89" y="87"/>
                </a:cubicBezTo>
                <a:close/>
                <a:moveTo>
                  <a:pt x="91" y="98"/>
                </a:moveTo>
                <a:cubicBezTo>
                  <a:pt x="91" y="98"/>
                  <a:pt x="91" y="98"/>
                  <a:pt x="91" y="98"/>
                </a:cubicBezTo>
                <a:cubicBezTo>
                  <a:pt x="91" y="98"/>
                  <a:pt x="91" y="98"/>
                  <a:pt x="91" y="98"/>
                </a:cubicBezTo>
                <a:cubicBezTo>
                  <a:pt x="91" y="98"/>
                  <a:pt x="91" y="98"/>
                  <a:pt x="91" y="98"/>
                </a:cubicBezTo>
                <a:close/>
                <a:moveTo>
                  <a:pt x="99" y="98"/>
                </a:moveTo>
                <a:cubicBezTo>
                  <a:pt x="99" y="98"/>
                  <a:pt x="99" y="99"/>
                  <a:pt x="99" y="100"/>
                </a:cubicBezTo>
                <a:cubicBezTo>
                  <a:pt x="98" y="99"/>
                  <a:pt x="98" y="98"/>
                  <a:pt x="98" y="98"/>
                </a:cubicBezTo>
                <a:cubicBezTo>
                  <a:pt x="98" y="98"/>
                  <a:pt x="98" y="98"/>
                  <a:pt x="99" y="98"/>
                </a:cubicBezTo>
                <a:close/>
                <a:moveTo>
                  <a:pt x="128" y="87"/>
                </a:moveTo>
                <a:cubicBezTo>
                  <a:pt x="128" y="87"/>
                  <a:pt x="128" y="87"/>
                  <a:pt x="128" y="87"/>
                </a:cubicBezTo>
                <a:cubicBezTo>
                  <a:pt x="128" y="87"/>
                  <a:pt x="128" y="87"/>
                  <a:pt x="128" y="87"/>
                </a:cubicBezTo>
                <a:cubicBezTo>
                  <a:pt x="128" y="87"/>
                  <a:pt x="128" y="87"/>
                  <a:pt x="128" y="87"/>
                </a:cubicBezTo>
                <a:close/>
                <a:moveTo>
                  <a:pt x="140" y="91"/>
                </a:moveTo>
                <a:cubicBezTo>
                  <a:pt x="141" y="93"/>
                  <a:pt x="144" y="93"/>
                  <a:pt x="145" y="91"/>
                </a:cubicBezTo>
                <a:cubicBezTo>
                  <a:pt x="145" y="89"/>
                  <a:pt x="146" y="88"/>
                  <a:pt x="147" y="87"/>
                </a:cubicBezTo>
                <a:cubicBezTo>
                  <a:pt x="148" y="87"/>
                  <a:pt x="150" y="87"/>
                  <a:pt x="152" y="87"/>
                </a:cubicBezTo>
                <a:cubicBezTo>
                  <a:pt x="153" y="87"/>
                  <a:pt x="154" y="87"/>
                  <a:pt x="156" y="87"/>
                </a:cubicBezTo>
                <a:cubicBezTo>
                  <a:pt x="155" y="89"/>
                  <a:pt x="154" y="91"/>
                  <a:pt x="154" y="93"/>
                </a:cubicBezTo>
                <a:cubicBezTo>
                  <a:pt x="149" y="93"/>
                  <a:pt x="144" y="93"/>
                  <a:pt x="140" y="93"/>
                </a:cubicBezTo>
                <a:cubicBezTo>
                  <a:pt x="140" y="92"/>
                  <a:pt x="140" y="92"/>
                  <a:pt x="140" y="91"/>
                </a:cubicBezTo>
                <a:close/>
                <a:moveTo>
                  <a:pt x="149" y="98"/>
                </a:moveTo>
                <a:cubicBezTo>
                  <a:pt x="149" y="98"/>
                  <a:pt x="150" y="98"/>
                  <a:pt x="151" y="98"/>
                </a:cubicBezTo>
                <a:cubicBezTo>
                  <a:pt x="150" y="99"/>
                  <a:pt x="150" y="100"/>
                  <a:pt x="149" y="100"/>
                </a:cubicBezTo>
                <a:cubicBezTo>
                  <a:pt x="149" y="100"/>
                  <a:pt x="149" y="99"/>
                  <a:pt x="149" y="98"/>
                </a:cubicBezTo>
                <a:close/>
                <a:moveTo>
                  <a:pt x="156" y="98"/>
                </a:moveTo>
                <a:cubicBezTo>
                  <a:pt x="156" y="98"/>
                  <a:pt x="156" y="98"/>
                  <a:pt x="156" y="98"/>
                </a:cubicBezTo>
                <a:cubicBezTo>
                  <a:pt x="158" y="98"/>
                  <a:pt x="160" y="98"/>
                  <a:pt x="161" y="98"/>
                </a:cubicBezTo>
                <a:cubicBezTo>
                  <a:pt x="161" y="99"/>
                  <a:pt x="161" y="99"/>
                  <a:pt x="161" y="99"/>
                </a:cubicBezTo>
                <a:cubicBezTo>
                  <a:pt x="162" y="99"/>
                  <a:pt x="162" y="100"/>
                  <a:pt x="162" y="100"/>
                </a:cubicBezTo>
                <a:cubicBezTo>
                  <a:pt x="162" y="101"/>
                  <a:pt x="162" y="103"/>
                  <a:pt x="163" y="104"/>
                </a:cubicBezTo>
                <a:cubicBezTo>
                  <a:pt x="162" y="104"/>
                  <a:pt x="161" y="104"/>
                  <a:pt x="160" y="104"/>
                </a:cubicBezTo>
                <a:cubicBezTo>
                  <a:pt x="157" y="104"/>
                  <a:pt x="154" y="104"/>
                  <a:pt x="151" y="104"/>
                </a:cubicBezTo>
                <a:cubicBezTo>
                  <a:pt x="153" y="103"/>
                  <a:pt x="155" y="101"/>
                  <a:pt x="156" y="98"/>
                </a:cubicBezTo>
                <a:close/>
                <a:moveTo>
                  <a:pt x="172" y="98"/>
                </a:moveTo>
                <a:cubicBezTo>
                  <a:pt x="176" y="98"/>
                  <a:pt x="179" y="98"/>
                  <a:pt x="182" y="99"/>
                </a:cubicBezTo>
                <a:cubicBezTo>
                  <a:pt x="182" y="100"/>
                  <a:pt x="182" y="102"/>
                  <a:pt x="181" y="104"/>
                </a:cubicBezTo>
                <a:cubicBezTo>
                  <a:pt x="178" y="104"/>
                  <a:pt x="175" y="104"/>
                  <a:pt x="172" y="104"/>
                </a:cubicBezTo>
                <a:cubicBezTo>
                  <a:pt x="172" y="102"/>
                  <a:pt x="172" y="100"/>
                  <a:pt x="172" y="98"/>
                </a:cubicBezTo>
                <a:close/>
                <a:moveTo>
                  <a:pt x="189" y="99"/>
                </a:moveTo>
                <a:cubicBezTo>
                  <a:pt x="190" y="99"/>
                  <a:pt x="190" y="99"/>
                  <a:pt x="191" y="99"/>
                </a:cubicBezTo>
                <a:cubicBezTo>
                  <a:pt x="192" y="99"/>
                  <a:pt x="193" y="100"/>
                  <a:pt x="193" y="99"/>
                </a:cubicBezTo>
                <a:cubicBezTo>
                  <a:pt x="194" y="99"/>
                  <a:pt x="194" y="99"/>
                  <a:pt x="194" y="99"/>
                </a:cubicBezTo>
                <a:cubicBezTo>
                  <a:pt x="195" y="99"/>
                  <a:pt x="197" y="99"/>
                  <a:pt x="198" y="99"/>
                </a:cubicBezTo>
                <a:cubicBezTo>
                  <a:pt x="198" y="99"/>
                  <a:pt x="198" y="100"/>
                  <a:pt x="198" y="100"/>
                </a:cubicBezTo>
                <a:cubicBezTo>
                  <a:pt x="198" y="101"/>
                  <a:pt x="198" y="103"/>
                  <a:pt x="198" y="104"/>
                </a:cubicBezTo>
                <a:cubicBezTo>
                  <a:pt x="195" y="104"/>
                  <a:pt x="192" y="104"/>
                  <a:pt x="189" y="104"/>
                </a:cubicBezTo>
                <a:cubicBezTo>
                  <a:pt x="189" y="102"/>
                  <a:pt x="189" y="100"/>
                  <a:pt x="189" y="99"/>
                </a:cubicBezTo>
                <a:close/>
                <a:moveTo>
                  <a:pt x="220" y="94"/>
                </a:moveTo>
                <a:cubicBezTo>
                  <a:pt x="220" y="94"/>
                  <a:pt x="220" y="94"/>
                  <a:pt x="220" y="94"/>
                </a:cubicBezTo>
                <a:cubicBezTo>
                  <a:pt x="220" y="92"/>
                  <a:pt x="220" y="89"/>
                  <a:pt x="220" y="87"/>
                </a:cubicBezTo>
                <a:cubicBezTo>
                  <a:pt x="221" y="87"/>
                  <a:pt x="221" y="87"/>
                  <a:pt x="222" y="87"/>
                </a:cubicBezTo>
                <a:cubicBezTo>
                  <a:pt x="221" y="89"/>
                  <a:pt x="220" y="90"/>
                  <a:pt x="220" y="91"/>
                </a:cubicBezTo>
                <a:cubicBezTo>
                  <a:pt x="220" y="92"/>
                  <a:pt x="220" y="93"/>
                  <a:pt x="220" y="94"/>
                </a:cubicBezTo>
                <a:close/>
                <a:moveTo>
                  <a:pt x="174" y="74"/>
                </a:moveTo>
                <a:cubicBezTo>
                  <a:pt x="171" y="74"/>
                  <a:pt x="168" y="74"/>
                  <a:pt x="165" y="75"/>
                </a:cubicBezTo>
                <a:cubicBezTo>
                  <a:pt x="165" y="74"/>
                  <a:pt x="166" y="73"/>
                  <a:pt x="166" y="72"/>
                </a:cubicBezTo>
                <a:cubicBezTo>
                  <a:pt x="170" y="72"/>
                  <a:pt x="173" y="72"/>
                  <a:pt x="176" y="72"/>
                </a:cubicBezTo>
                <a:cubicBezTo>
                  <a:pt x="175" y="73"/>
                  <a:pt x="175" y="74"/>
                  <a:pt x="174" y="74"/>
                </a:cubicBezTo>
                <a:close/>
                <a:moveTo>
                  <a:pt x="156" y="71"/>
                </a:move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55" y="72"/>
                  <a:pt x="155" y="72"/>
                </a:cubicBezTo>
                <a:cubicBezTo>
                  <a:pt x="155" y="72"/>
                  <a:pt x="155" y="72"/>
                  <a:pt x="155" y="71"/>
                </a:cubicBezTo>
                <a:cubicBezTo>
                  <a:pt x="155" y="71"/>
                  <a:pt x="156" y="71"/>
                  <a:pt x="156" y="71"/>
                </a:cubicBezTo>
                <a:close/>
                <a:moveTo>
                  <a:pt x="149" y="75"/>
                </a:moveTo>
                <a:cubicBezTo>
                  <a:pt x="148" y="75"/>
                  <a:pt x="147" y="75"/>
                  <a:pt x="146" y="75"/>
                </a:cubicBezTo>
                <a:cubicBezTo>
                  <a:pt x="146" y="73"/>
                  <a:pt x="145" y="72"/>
                  <a:pt x="145" y="71"/>
                </a:cubicBezTo>
                <a:cubicBezTo>
                  <a:pt x="146" y="71"/>
                  <a:pt x="148" y="71"/>
                  <a:pt x="150" y="71"/>
                </a:cubicBezTo>
                <a:cubicBezTo>
                  <a:pt x="150" y="72"/>
                  <a:pt x="149" y="73"/>
                  <a:pt x="149" y="75"/>
                </a:cubicBezTo>
                <a:close/>
                <a:moveTo>
                  <a:pt x="141" y="75"/>
                </a:moveTo>
                <a:cubicBezTo>
                  <a:pt x="137" y="75"/>
                  <a:pt x="133" y="75"/>
                  <a:pt x="129" y="75"/>
                </a:cubicBezTo>
                <a:cubicBezTo>
                  <a:pt x="128" y="74"/>
                  <a:pt x="128" y="73"/>
                  <a:pt x="128" y="72"/>
                </a:cubicBezTo>
                <a:cubicBezTo>
                  <a:pt x="128" y="72"/>
                  <a:pt x="128" y="71"/>
                  <a:pt x="129" y="71"/>
                </a:cubicBezTo>
                <a:cubicBezTo>
                  <a:pt x="132" y="71"/>
                  <a:pt x="136" y="71"/>
                  <a:pt x="140" y="71"/>
                </a:cubicBezTo>
                <a:cubicBezTo>
                  <a:pt x="140" y="72"/>
                  <a:pt x="140" y="73"/>
                  <a:pt x="141" y="75"/>
                </a:cubicBezTo>
                <a:close/>
                <a:moveTo>
                  <a:pt x="82" y="89"/>
                </a:moveTo>
                <a:cubicBezTo>
                  <a:pt x="82" y="89"/>
                  <a:pt x="82" y="88"/>
                  <a:pt x="82" y="87"/>
                </a:cubicBezTo>
                <a:cubicBezTo>
                  <a:pt x="83" y="87"/>
                  <a:pt x="83" y="87"/>
                  <a:pt x="84" y="87"/>
                </a:cubicBezTo>
                <a:cubicBezTo>
                  <a:pt x="84" y="88"/>
                  <a:pt x="84" y="88"/>
                  <a:pt x="84" y="88"/>
                </a:cubicBezTo>
                <a:cubicBezTo>
                  <a:pt x="83" y="89"/>
                  <a:pt x="82" y="89"/>
                  <a:pt x="82" y="89"/>
                </a:cubicBezTo>
                <a:cubicBezTo>
                  <a:pt x="82" y="89"/>
                  <a:pt x="82" y="89"/>
                  <a:pt x="82" y="89"/>
                </a:cubicBezTo>
                <a:close/>
                <a:moveTo>
                  <a:pt x="82" y="98"/>
                </a:moveTo>
                <a:cubicBezTo>
                  <a:pt x="82" y="99"/>
                  <a:pt x="82" y="101"/>
                  <a:pt x="81" y="102"/>
                </a:cubicBezTo>
                <a:cubicBezTo>
                  <a:pt x="80" y="102"/>
                  <a:pt x="78" y="102"/>
                  <a:pt x="77" y="102"/>
                </a:cubicBezTo>
                <a:cubicBezTo>
                  <a:pt x="78" y="100"/>
                  <a:pt x="79" y="99"/>
                  <a:pt x="80" y="98"/>
                </a:cubicBezTo>
                <a:cubicBezTo>
                  <a:pt x="81" y="98"/>
                  <a:pt x="82" y="98"/>
                  <a:pt x="82" y="98"/>
                </a:cubicBezTo>
                <a:close/>
                <a:moveTo>
                  <a:pt x="74" y="97"/>
                </a:moveTo>
                <a:cubicBezTo>
                  <a:pt x="74" y="97"/>
                  <a:pt x="74" y="97"/>
                  <a:pt x="74" y="97"/>
                </a:cubicBezTo>
                <a:cubicBezTo>
                  <a:pt x="74" y="97"/>
                  <a:pt x="74" y="97"/>
                  <a:pt x="74" y="98"/>
                </a:cubicBezTo>
                <a:cubicBezTo>
                  <a:pt x="74" y="97"/>
                  <a:pt x="74" y="97"/>
                  <a:pt x="74" y="97"/>
                </a:cubicBezTo>
                <a:close/>
                <a:moveTo>
                  <a:pt x="95" y="102"/>
                </a:moveTo>
                <a:cubicBezTo>
                  <a:pt x="95" y="103"/>
                  <a:pt x="95" y="103"/>
                  <a:pt x="96" y="103"/>
                </a:cubicBezTo>
                <a:cubicBezTo>
                  <a:pt x="95" y="103"/>
                  <a:pt x="95" y="103"/>
                  <a:pt x="95" y="103"/>
                </a:cubicBezTo>
                <a:cubicBezTo>
                  <a:pt x="95" y="103"/>
                  <a:pt x="95" y="103"/>
                  <a:pt x="94" y="103"/>
                </a:cubicBezTo>
                <a:cubicBezTo>
                  <a:pt x="95" y="103"/>
                  <a:pt x="95" y="103"/>
                  <a:pt x="95" y="102"/>
                </a:cubicBezTo>
                <a:close/>
                <a:moveTo>
                  <a:pt x="110" y="103"/>
                </a:moveTo>
                <a:cubicBezTo>
                  <a:pt x="111" y="102"/>
                  <a:pt x="111" y="101"/>
                  <a:pt x="112" y="100"/>
                </a:cubicBezTo>
                <a:cubicBezTo>
                  <a:pt x="113" y="102"/>
                  <a:pt x="114" y="103"/>
                  <a:pt x="115" y="104"/>
                </a:cubicBezTo>
                <a:cubicBezTo>
                  <a:pt x="114" y="104"/>
                  <a:pt x="112" y="104"/>
                  <a:pt x="110" y="104"/>
                </a:cubicBezTo>
                <a:cubicBezTo>
                  <a:pt x="110" y="104"/>
                  <a:pt x="110" y="104"/>
                  <a:pt x="110" y="103"/>
                </a:cubicBezTo>
                <a:close/>
                <a:moveTo>
                  <a:pt x="116" y="98"/>
                </a:moveTo>
                <a:cubicBezTo>
                  <a:pt x="116" y="98"/>
                  <a:pt x="116" y="98"/>
                  <a:pt x="116" y="98"/>
                </a:cubicBezTo>
                <a:cubicBezTo>
                  <a:pt x="116" y="98"/>
                  <a:pt x="116" y="98"/>
                  <a:pt x="116" y="98"/>
                </a:cubicBezTo>
                <a:cubicBezTo>
                  <a:pt x="116" y="98"/>
                  <a:pt x="116" y="98"/>
                  <a:pt x="116" y="98"/>
                </a:cubicBezTo>
                <a:close/>
                <a:moveTo>
                  <a:pt x="142" y="98"/>
                </a:moveTo>
                <a:cubicBezTo>
                  <a:pt x="142" y="99"/>
                  <a:pt x="142" y="99"/>
                  <a:pt x="142" y="100"/>
                </a:cubicBezTo>
                <a:cubicBezTo>
                  <a:pt x="141" y="100"/>
                  <a:pt x="140" y="99"/>
                  <a:pt x="139" y="98"/>
                </a:cubicBezTo>
                <a:cubicBezTo>
                  <a:pt x="140" y="98"/>
                  <a:pt x="141" y="98"/>
                  <a:pt x="142" y="98"/>
                </a:cubicBezTo>
                <a:close/>
                <a:moveTo>
                  <a:pt x="223" y="94"/>
                </a:moveTo>
                <a:cubicBezTo>
                  <a:pt x="223" y="92"/>
                  <a:pt x="223" y="89"/>
                  <a:pt x="223" y="87"/>
                </a:cubicBezTo>
                <a:cubicBezTo>
                  <a:pt x="225" y="87"/>
                  <a:pt x="226" y="87"/>
                  <a:pt x="227" y="87"/>
                </a:cubicBezTo>
                <a:cubicBezTo>
                  <a:pt x="226" y="89"/>
                  <a:pt x="225" y="92"/>
                  <a:pt x="224" y="94"/>
                </a:cubicBezTo>
                <a:cubicBezTo>
                  <a:pt x="223" y="94"/>
                  <a:pt x="223" y="94"/>
                  <a:pt x="223" y="94"/>
                </a:cubicBezTo>
                <a:close/>
                <a:moveTo>
                  <a:pt x="218" y="74"/>
                </a:moveTo>
                <a:cubicBezTo>
                  <a:pt x="218" y="74"/>
                  <a:pt x="218" y="73"/>
                  <a:pt x="218" y="72"/>
                </a:cubicBezTo>
                <a:cubicBezTo>
                  <a:pt x="222" y="72"/>
                  <a:pt x="227" y="72"/>
                  <a:pt x="232" y="72"/>
                </a:cubicBezTo>
                <a:cubicBezTo>
                  <a:pt x="231" y="73"/>
                  <a:pt x="231" y="74"/>
                  <a:pt x="230" y="74"/>
                </a:cubicBezTo>
                <a:cubicBezTo>
                  <a:pt x="226" y="74"/>
                  <a:pt x="222" y="74"/>
                  <a:pt x="218" y="74"/>
                </a:cubicBezTo>
                <a:close/>
                <a:moveTo>
                  <a:pt x="205" y="74"/>
                </a:moveTo>
                <a:cubicBezTo>
                  <a:pt x="202" y="74"/>
                  <a:pt x="200" y="74"/>
                  <a:pt x="197" y="74"/>
                </a:cubicBezTo>
                <a:cubicBezTo>
                  <a:pt x="196" y="74"/>
                  <a:pt x="196" y="74"/>
                  <a:pt x="196" y="73"/>
                </a:cubicBezTo>
                <a:cubicBezTo>
                  <a:pt x="195" y="72"/>
                  <a:pt x="195" y="72"/>
                  <a:pt x="194" y="72"/>
                </a:cubicBezTo>
                <a:cubicBezTo>
                  <a:pt x="198" y="72"/>
                  <a:pt x="202" y="72"/>
                  <a:pt x="206" y="72"/>
                </a:cubicBezTo>
                <a:cubicBezTo>
                  <a:pt x="206" y="73"/>
                  <a:pt x="205" y="74"/>
                  <a:pt x="205" y="74"/>
                </a:cubicBezTo>
                <a:close/>
                <a:moveTo>
                  <a:pt x="192" y="73"/>
                </a:moveTo>
                <a:cubicBezTo>
                  <a:pt x="191" y="74"/>
                  <a:pt x="191" y="74"/>
                  <a:pt x="191" y="74"/>
                </a:cubicBezTo>
                <a:cubicBezTo>
                  <a:pt x="190" y="74"/>
                  <a:pt x="189" y="74"/>
                  <a:pt x="188" y="74"/>
                </a:cubicBezTo>
                <a:cubicBezTo>
                  <a:pt x="188" y="74"/>
                  <a:pt x="188" y="73"/>
                  <a:pt x="188" y="72"/>
                </a:cubicBezTo>
                <a:cubicBezTo>
                  <a:pt x="190" y="72"/>
                  <a:pt x="192" y="72"/>
                  <a:pt x="194" y="72"/>
                </a:cubicBezTo>
                <a:cubicBezTo>
                  <a:pt x="193" y="72"/>
                  <a:pt x="192" y="72"/>
                  <a:pt x="192" y="73"/>
                </a:cubicBezTo>
                <a:close/>
                <a:moveTo>
                  <a:pt x="164" y="67"/>
                </a:moveTo>
                <a:cubicBezTo>
                  <a:pt x="162" y="67"/>
                  <a:pt x="161" y="67"/>
                  <a:pt x="160" y="67"/>
                </a:cubicBezTo>
                <a:cubicBezTo>
                  <a:pt x="160" y="65"/>
                  <a:pt x="160" y="64"/>
                  <a:pt x="160" y="63"/>
                </a:cubicBezTo>
                <a:cubicBezTo>
                  <a:pt x="162" y="63"/>
                  <a:pt x="163" y="63"/>
                  <a:pt x="165" y="63"/>
                </a:cubicBezTo>
                <a:cubicBezTo>
                  <a:pt x="165" y="64"/>
                  <a:pt x="164" y="65"/>
                  <a:pt x="164" y="67"/>
                </a:cubicBezTo>
                <a:close/>
                <a:moveTo>
                  <a:pt x="151" y="66"/>
                </a:moveTo>
                <a:cubicBezTo>
                  <a:pt x="149" y="66"/>
                  <a:pt x="146" y="66"/>
                  <a:pt x="143" y="66"/>
                </a:cubicBezTo>
                <a:cubicBezTo>
                  <a:pt x="143" y="65"/>
                  <a:pt x="143" y="64"/>
                  <a:pt x="143" y="63"/>
                </a:cubicBezTo>
                <a:cubicBezTo>
                  <a:pt x="146" y="63"/>
                  <a:pt x="149" y="63"/>
                  <a:pt x="152" y="63"/>
                </a:cubicBezTo>
                <a:cubicBezTo>
                  <a:pt x="152" y="64"/>
                  <a:pt x="152" y="65"/>
                  <a:pt x="151" y="66"/>
                </a:cubicBezTo>
                <a:close/>
                <a:moveTo>
                  <a:pt x="138" y="66"/>
                </a:moveTo>
                <a:cubicBezTo>
                  <a:pt x="136" y="66"/>
                  <a:pt x="133" y="66"/>
                  <a:pt x="131" y="66"/>
                </a:cubicBezTo>
                <a:cubicBezTo>
                  <a:pt x="131" y="65"/>
                  <a:pt x="131" y="64"/>
                  <a:pt x="132" y="63"/>
                </a:cubicBezTo>
                <a:cubicBezTo>
                  <a:pt x="134" y="63"/>
                  <a:pt x="136" y="63"/>
                  <a:pt x="138" y="63"/>
                </a:cubicBezTo>
                <a:cubicBezTo>
                  <a:pt x="138" y="64"/>
                  <a:pt x="138" y="65"/>
                  <a:pt x="138" y="66"/>
                </a:cubicBezTo>
                <a:close/>
                <a:moveTo>
                  <a:pt x="126" y="66"/>
                </a:moveTo>
                <a:cubicBezTo>
                  <a:pt x="125" y="66"/>
                  <a:pt x="124" y="66"/>
                  <a:pt x="124" y="66"/>
                </a:cubicBezTo>
                <a:cubicBezTo>
                  <a:pt x="123" y="65"/>
                  <a:pt x="123" y="64"/>
                  <a:pt x="123" y="63"/>
                </a:cubicBezTo>
                <a:cubicBezTo>
                  <a:pt x="124" y="63"/>
                  <a:pt x="126" y="63"/>
                  <a:pt x="127" y="63"/>
                </a:cubicBezTo>
                <a:cubicBezTo>
                  <a:pt x="127" y="64"/>
                  <a:pt x="126" y="65"/>
                  <a:pt x="126" y="66"/>
                </a:cubicBezTo>
                <a:close/>
                <a:moveTo>
                  <a:pt x="120" y="70"/>
                </a:moveTo>
                <a:cubicBezTo>
                  <a:pt x="120" y="72"/>
                  <a:pt x="121" y="73"/>
                  <a:pt x="122" y="75"/>
                </a:cubicBezTo>
                <a:cubicBezTo>
                  <a:pt x="118" y="75"/>
                  <a:pt x="115" y="75"/>
                  <a:pt x="111" y="75"/>
                </a:cubicBezTo>
                <a:cubicBezTo>
                  <a:pt x="111" y="74"/>
                  <a:pt x="112" y="74"/>
                  <a:pt x="112" y="74"/>
                </a:cubicBezTo>
                <a:cubicBezTo>
                  <a:pt x="112" y="73"/>
                  <a:pt x="113" y="71"/>
                  <a:pt x="114" y="70"/>
                </a:cubicBezTo>
                <a:cubicBezTo>
                  <a:pt x="116" y="70"/>
                  <a:pt x="118" y="70"/>
                  <a:pt x="120" y="70"/>
                </a:cubicBezTo>
                <a:close/>
                <a:moveTo>
                  <a:pt x="102" y="70"/>
                </a:moveTo>
                <a:cubicBezTo>
                  <a:pt x="102" y="71"/>
                  <a:pt x="102" y="73"/>
                  <a:pt x="102" y="75"/>
                </a:cubicBezTo>
                <a:cubicBezTo>
                  <a:pt x="101" y="75"/>
                  <a:pt x="100" y="75"/>
                  <a:pt x="99" y="75"/>
                </a:cubicBezTo>
                <a:cubicBezTo>
                  <a:pt x="100" y="73"/>
                  <a:pt x="100" y="71"/>
                  <a:pt x="101" y="70"/>
                </a:cubicBezTo>
                <a:cubicBezTo>
                  <a:pt x="101" y="70"/>
                  <a:pt x="101" y="70"/>
                  <a:pt x="102" y="70"/>
                </a:cubicBezTo>
                <a:close/>
                <a:moveTo>
                  <a:pt x="93" y="75"/>
                </a:moveTo>
                <a:cubicBezTo>
                  <a:pt x="92" y="75"/>
                  <a:pt x="92" y="75"/>
                  <a:pt x="91" y="75"/>
                </a:cubicBezTo>
                <a:cubicBezTo>
                  <a:pt x="91" y="73"/>
                  <a:pt x="90" y="71"/>
                  <a:pt x="90" y="69"/>
                </a:cubicBezTo>
                <a:cubicBezTo>
                  <a:pt x="91" y="69"/>
                  <a:pt x="92" y="70"/>
                  <a:pt x="92" y="70"/>
                </a:cubicBezTo>
                <a:cubicBezTo>
                  <a:pt x="93" y="71"/>
                  <a:pt x="93" y="73"/>
                  <a:pt x="93" y="75"/>
                </a:cubicBezTo>
                <a:close/>
                <a:moveTo>
                  <a:pt x="79" y="75"/>
                </a:moveTo>
                <a:cubicBezTo>
                  <a:pt x="79" y="75"/>
                  <a:pt x="78" y="75"/>
                  <a:pt x="78" y="75"/>
                </a:cubicBezTo>
                <a:cubicBezTo>
                  <a:pt x="77" y="73"/>
                  <a:pt x="77" y="71"/>
                  <a:pt x="76" y="69"/>
                </a:cubicBezTo>
                <a:cubicBezTo>
                  <a:pt x="77" y="69"/>
                  <a:pt x="79" y="69"/>
                  <a:pt x="80" y="69"/>
                </a:cubicBezTo>
                <a:cubicBezTo>
                  <a:pt x="80" y="69"/>
                  <a:pt x="80" y="69"/>
                  <a:pt x="80" y="69"/>
                </a:cubicBezTo>
                <a:cubicBezTo>
                  <a:pt x="80" y="71"/>
                  <a:pt x="80" y="73"/>
                  <a:pt x="79" y="75"/>
                </a:cubicBezTo>
                <a:close/>
                <a:moveTo>
                  <a:pt x="77" y="87"/>
                </a:moveTo>
                <a:cubicBezTo>
                  <a:pt x="77" y="88"/>
                  <a:pt x="77" y="89"/>
                  <a:pt x="78" y="89"/>
                </a:cubicBezTo>
                <a:cubicBezTo>
                  <a:pt x="78" y="90"/>
                  <a:pt x="79" y="91"/>
                  <a:pt x="80" y="91"/>
                </a:cubicBezTo>
                <a:cubicBezTo>
                  <a:pt x="80" y="91"/>
                  <a:pt x="79" y="91"/>
                  <a:pt x="79" y="92"/>
                </a:cubicBezTo>
                <a:cubicBezTo>
                  <a:pt x="76" y="92"/>
                  <a:pt x="74" y="92"/>
                  <a:pt x="72" y="92"/>
                </a:cubicBezTo>
                <a:cubicBezTo>
                  <a:pt x="71" y="90"/>
                  <a:pt x="71" y="89"/>
                  <a:pt x="70" y="87"/>
                </a:cubicBezTo>
                <a:cubicBezTo>
                  <a:pt x="73" y="87"/>
                  <a:pt x="75" y="87"/>
                  <a:pt x="77" y="87"/>
                </a:cubicBezTo>
                <a:close/>
                <a:moveTo>
                  <a:pt x="63" y="100"/>
                </a:moveTo>
                <a:cubicBezTo>
                  <a:pt x="63" y="101"/>
                  <a:pt x="63" y="101"/>
                  <a:pt x="63" y="102"/>
                </a:cubicBezTo>
                <a:cubicBezTo>
                  <a:pt x="62" y="102"/>
                  <a:pt x="62" y="102"/>
                  <a:pt x="62" y="102"/>
                </a:cubicBezTo>
                <a:cubicBezTo>
                  <a:pt x="62" y="101"/>
                  <a:pt x="62" y="101"/>
                  <a:pt x="63" y="100"/>
                </a:cubicBezTo>
                <a:close/>
                <a:moveTo>
                  <a:pt x="67" y="101"/>
                </a:moveTo>
                <a:cubicBezTo>
                  <a:pt x="67" y="101"/>
                  <a:pt x="67" y="101"/>
                  <a:pt x="67" y="102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67" y="101"/>
                  <a:pt x="67" y="101"/>
                  <a:pt x="67" y="101"/>
                </a:cubicBezTo>
                <a:close/>
                <a:moveTo>
                  <a:pt x="119" y="103"/>
                </a:moveTo>
                <a:cubicBezTo>
                  <a:pt x="119" y="102"/>
                  <a:pt x="120" y="100"/>
                  <a:pt x="120" y="98"/>
                </a:cubicBezTo>
                <a:cubicBezTo>
                  <a:pt x="121" y="98"/>
                  <a:pt x="122" y="98"/>
                  <a:pt x="122" y="98"/>
                </a:cubicBezTo>
                <a:cubicBezTo>
                  <a:pt x="121" y="100"/>
                  <a:pt x="120" y="102"/>
                  <a:pt x="119" y="104"/>
                </a:cubicBezTo>
                <a:cubicBezTo>
                  <a:pt x="119" y="104"/>
                  <a:pt x="119" y="104"/>
                  <a:pt x="118" y="104"/>
                </a:cubicBezTo>
                <a:cubicBezTo>
                  <a:pt x="119" y="104"/>
                  <a:pt x="119" y="104"/>
                  <a:pt x="119" y="103"/>
                </a:cubicBezTo>
                <a:close/>
                <a:moveTo>
                  <a:pt x="130" y="98"/>
                </a:moveTo>
                <a:cubicBezTo>
                  <a:pt x="131" y="98"/>
                  <a:pt x="131" y="98"/>
                  <a:pt x="131" y="98"/>
                </a:cubicBezTo>
                <a:cubicBezTo>
                  <a:pt x="132" y="99"/>
                  <a:pt x="132" y="100"/>
                  <a:pt x="133" y="101"/>
                </a:cubicBezTo>
                <a:cubicBezTo>
                  <a:pt x="134" y="102"/>
                  <a:pt x="136" y="103"/>
                  <a:pt x="137" y="102"/>
                </a:cubicBezTo>
                <a:cubicBezTo>
                  <a:pt x="138" y="103"/>
                  <a:pt x="139" y="104"/>
                  <a:pt x="140" y="104"/>
                </a:cubicBezTo>
                <a:cubicBezTo>
                  <a:pt x="137" y="104"/>
                  <a:pt x="134" y="104"/>
                  <a:pt x="131" y="104"/>
                </a:cubicBezTo>
                <a:cubicBezTo>
                  <a:pt x="131" y="102"/>
                  <a:pt x="131" y="100"/>
                  <a:pt x="130" y="98"/>
                </a:cubicBezTo>
                <a:close/>
                <a:moveTo>
                  <a:pt x="240" y="104"/>
                </a:moveTo>
                <a:cubicBezTo>
                  <a:pt x="240" y="104"/>
                  <a:pt x="240" y="104"/>
                  <a:pt x="240" y="104"/>
                </a:cubicBezTo>
                <a:cubicBezTo>
                  <a:pt x="240" y="104"/>
                  <a:pt x="240" y="104"/>
                  <a:pt x="241" y="103"/>
                </a:cubicBezTo>
                <a:cubicBezTo>
                  <a:pt x="241" y="104"/>
                  <a:pt x="241" y="104"/>
                  <a:pt x="241" y="104"/>
                </a:cubicBezTo>
                <a:cubicBezTo>
                  <a:pt x="241" y="104"/>
                  <a:pt x="240" y="104"/>
                  <a:pt x="240" y="104"/>
                </a:cubicBezTo>
                <a:close/>
                <a:moveTo>
                  <a:pt x="234" y="104"/>
                </a:moveTo>
                <a:cubicBezTo>
                  <a:pt x="231" y="104"/>
                  <a:pt x="228" y="104"/>
                  <a:pt x="225" y="104"/>
                </a:cubicBezTo>
                <a:cubicBezTo>
                  <a:pt x="226" y="102"/>
                  <a:pt x="226" y="101"/>
                  <a:pt x="227" y="99"/>
                </a:cubicBezTo>
                <a:cubicBezTo>
                  <a:pt x="230" y="99"/>
                  <a:pt x="233" y="99"/>
                  <a:pt x="236" y="99"/>
                </a:cubicBezTo>
                <a:cubicBezTo>
                  <a:pt x="235" y="101"/>
                  <a:pt x="235" y="102"/>
                  <a:pt x="234" y="104"/>
                </a:cubicBezTo>
                <a:close/>
                <a:moveTo>
                  <a:pt x="259" y="94"/>
                </a:moveTo>
                <a:cubicBezTo>
                  <a:pt x="258" y="92"/>
                  <a:pt x="257" y="92"/>
                  <a:pt x="256" y="91"/>
                </a:cubicBezTo>
                <a:cubicBezTo>
                  <a:pt x="257" y="89"/>
                  <a:pt x="258" y="88"/>
                  <a:pt x="258" y="87"/>
                </a:cubicBezTo>
                <a:cubicBezTo>
                  <a:pt x="259" y="87"/>
                  <a:pt x="259" y="87"/>
                  <a:pt x="259" y="87"/>
                </a:cubicBezTo>
                <a:cubicBezTo>
                  <a:pt x="259" y="89"/>
                  <a:pt x="259" y="91"/>
                  <a:pt x="259" y="94"/>
                </a:cubicBezTo>
                <a:close/>
                <a:moveTo>
                  <a:pt x="252" y="74"/>
                </a:moveTo>
                <a:cubicBezTo>
                  <a:pt x="252" y="73"/>
                  <a:pt x="252" y="72"/>
                  <a:pt x="253" y="71"/>
                </a:cubicBezTo>
                <a:cubicBezTo>
                  <a:pt x="255" y="71"/>
                  <a:pt x="258" y="71"/>
                  <a:pt x="261" y="71"/>
                </a:cubicBezTo>
                <a:cubicBezTo>
                  <a:pt x="261" y="72"/>
                  <a:pt x="261" y="73"/>
                  <a:pt x="260" y="74"/>
                </a:cubicBezTo>
                <a:cubicBezTo>
                  <a:pt x="257" y="74"/>
                  <a:pt x="255" y="74"/>
                  <a:pt x="252" y="74"/>
                </a:cubicBezTo>
                <a:close/>
                <a:moveTo>
                  <a:pt x="243" y="74"/>
                </a:moveTo>
                <a:cubicBezTo>
                  <a:pt x="241" y="74"/>
                  <a:pt x="239" y="74"/>
                  <a:pt x="237" y="74"/>
                </a:cubicBezTo>
                <a:cubicBezTo>
                  <a:pt x="237" y="73"/>
                  <a:pt x="237" y="73"/>
                  <a:pt x="237" y="72"/>
                </a:cubicBezTo>
                <a:cubicBezTo>
                  <a:pt x="240" y="72"/>
                  <a:pt x="242" y="72"/>
                  <a:pt x="245" y="72"/>
                </a:cubicBezTo>
                <a:cubicBezTo>
                  <a:pt x="244" y="72"/>
                  <a:pt x="244" y="73"/>
                  <a:pt x="243" y="74"/>
                </a:cubicBezTo>
                <a:close/>
                <a:moveTo>
                  <a:pt x="238" y="67"/>
                </a:moveTo>
                <a:cubicBezTo>
                  <a:pt x="238" y="66"/>
                  <a:pt x="239" y="65"/>
                  <a:pt x="239" y="63"/>
                </a:cubicBezTo>
                <a:cubicBezTo>
                  <a:pt x="242" y="63"/>
                  <a:pt x="245" y="63"/>
                  <a:pt x="249" y="63"/>
                </a:cubicBezTo>
                <a:cubicBezTo>
                  <a:pt x="248" y="64"/>
                  <a:pt x="248" y="65"/>
                  <a:pt x="247" y="67"/>
                </a:cubicBezTo>
                <a:cubicBezTo>
                  <a:pt x="244" y="67"/>
                  <a:pt x="241" y="67"/>
                  <a:pt x="238" y="67"/>
                </a:cubicBezTo>
                <a:close/>
                <a:moveTo>
                  <a:pt x="209" y="65"/>
                </a:moveTo>
                <a:cubicBezTo>
                  <a:pt x="208" y="66"/>
                  <a:pt x="208" y="66"/>
                  <a:pt x="208" y="67"/>
                </a:cubicBezTo>
                <a:cubicBezTo>
                  <a:pt x="202" y="67"/>
                  <a:pt x="196" y="67"/>
                  <a:pt x="190" y="67"/>
                </a:cubicBezTo>
                <a:cubicBezTo>
                  <a:pt x="191" y="66"/>
                  <a:pt x="192" y="65"/>
                  <a:pt x="192" y="64"/>
                </a:cubicBezTo>
                <a:cubicBezTo>
                  <a:pt x="197" y="64"/>
                  <a:pt x="203" y="64"/>
                  <a:pt x="208" y="64"/>
                </a:cubicBezTo>
                <a:cubicBezTo>
                  <a:pt x="208" y="64"/>
                  <a:pt x="208" y="65"/>
                  <a:pt x="209" y="65"/>
                </a:cubicBezTo>
                <a:close/>
                <a:moveTo>
                  <a:pt x="112" y="62"/>
                </a:moveTo>
                <a:cubicBezTo>
                  <a:pt x="112" y="63"/>
                  <a:pt x="111" y="64"/>
                  <a:pt x="111" y="65"/>
                </a:cubicBezTo>
                <a:cubicBezTo>
                  <a:pt x="111" y="65"/>
                  <a:pt x="111" y="65"/>
                  <a:pt x="110" y="65"/>
                </a:cubicBezTo>
                <a:cubicBezTo>
                  <a:pt x="110" y="64"/>
                  <a:pt x="110" y="63"/>
                  <a:pt x="110" y="62"/>
                </a:cubicBezTo>
                <a:cubicBezTo>
                  <a:pt x="111" y="62"/>
                  <a:pt x="111" y="62"/>
                  <a:pt x="112" y="62"/>
                </a:cubicBezTo>
                <a:close/>
                <a:moveTo>
                  <a:pt x="106" y="65"/>
                </a:moveTo>
                <a:cubicBezTo>
                  <a:pt x="105" y="65"/>
                  <a:pt x="105" y="65"/>
                  <a:pt x="105" y="65"/>
                </a:cubicBezTo>
                <a:cubicBezTo>
                  <a:pt x="104" y="65"/>
                  <a:pt x="104" y="65"/>
                  <a:pt x="104" y="65"/>
                </a:cubicBezTo>
                <a:cubicBezTo>
                  <a:pt x="103" y="65"/>
                  <a:pt x="103" y="65"/>
                  <a:pt x="102" y="65"/>
                </a:cubicBezTo>
                <a:cubicBezTo>
                  <a:pt x="102" y="64"/>
                  <a:pt x="102" y="63"/>
                  <a:pt x="103" y="62"/>
                </a:cubicBezTo>
                <a:cubicBezTo>
                  <a:pt x="104" y="62"/>
                  <a:pt x="104" y="62"/>
                  <a:pt x="105" y="62"/>
                </a:cubicBezTo>
                <a:cubicBezTo>
                  <a:pt x="105" y="63"/>
                  <a:pt x="106" y="64"/>
                  <a:pt x="106" y="65"/>
                </a:cubicBezTo>
                <a:close/>
                <a:moveTo>
                  <a:pt x="97" y="65"/>
                </a:moveTo>
                <a:cubicBezTo>
                  <a:pt x="97" y="65"/>
                  <a:pt x="97" y="65"/>
                  <a:pt x="96" y="65"/>
                </a:cubicBezTo>
                <a:cubicBezTo>
                  <a:pt x="96" y="64"/>
                  <a:pt x="96" y="63"/>
                  <a:pt x="96" y="62"/>
                </a:cubicBezTo>
                <a:cubicBezTo>
                  <a:pt x="96" y="62"/>
                  <a:pt x="97" y="62"/>
                  <a:pt x="98" y="62"/>
                </a:cubicBezTo>
                <a:cubicBezTo>
                  <a:pt x="98" y="63"/>
                  <a:pt x="98" y="64"/>
                  <a:pt x="97" y="65"/>
                </a:cubicBezTo>
                <a:close/>
                <a:moveTo>
                  <a:pt x="92" y="65"/>
                </a:moveTo>
                <a:cubicBezTo>
                  <a:pt x="91" y="65"/>
                  <a:pt x="90" y="65"/>
                  <a:pt x="89" y="65"/>
                </a:cubicBezTo>
                <a:cubicBezTo>
                  <a:pt x="89" y="64"/>
                  <a:pt x="89" y="64"/>
                  <a:pt x="89" y="64"/>
                </a:cubicBezTo>
                <a:cubicBezTo>
                  <a:pt x="89" y="62"/>
                  <a:pt x="86" y="62"/>
                  <a:pt x="85" y="63"/>
                </a:cubicBezTo>
                <a:cubicBezTo>
                  <a:pt x="85" y="63"/>
                  <a:pt x="85" y="62"/>
                  <a:pt x="85" y="62"/>
                </a:cubicBezTo>
                <a:cubicBezTo>
                  <a:pt x="87" y="62"/>
                  <a:pt x="89" y="62"/>
                  <a:pt x="91" y="62"/>
                </a:cubicBezTo>
                <a:cubicBezTo>
                  <a:pt x="91" y="63"/>
                  <a:pt x="91" y="64"/>
                  <a:pt x="92" y="65"/>
                </a:cubicBezTo>
                <a:close/>
                <a:moveTo>
                  <a:pt x="81" y="65"/>
                </a:moveTo>
                <a:cubicBezTo>
                  <a:pt x="79" y="64"/>
                  <a:pt x="77" y="64"/>
                  <a:pt x="75" y="64"/>
                </a:cubicBezTo>
                <a:cubicBezTo>
                  <a:pt x="75" y="63"/>
                  <a:pt x="75" y="62"/>
                  <a:pt x="75" y="61"/>
                </a:cubicBezTo>
                <a:cubicBezTo>
                  <a:pt x="77" y="61"/>
                  <a:pt x="79" y="61"/>
                  <a:pt x="81" y="61"/>
                </a:cubicBezTo>
                <a:cubicBezTo>
                  <a:pt x="81" y="63"/>
                  <a:pt x="81" y="64"/>
                  <a:pt x="81" y="65"/>
                </a:cubicBezTo>
                <a:close/>
                <a:moveTo>
                  <a:pt x="71" y="64"/>
                </a:moveTo>
                <a:cubicBezTo>
                  <a:pt x="69" y="64"/>
                  <a:pt x="68" y="64"/>
                  <a:pt x="66" y="64"/>
                </a:cubicBezTo>
                <a:cubicBezTo>
                  <a:pt x="66" y="63"/>
                  <a:pt x="66" y="62"/>
                  <a:pt x="66" y="61"/>
                </a:cubicBezTo>
                <a:cubicBezTo>
                  <a:pt x="68" y="61"/>
                  <a:pt x="69" y="61"/>
                  <a:pt x="70" y="61"/>
                </a:cubicBezTo>
                <a:cubicBezTo>
                  <a:pt x="70" y="62"/>
                  <a:pt x="70" y="63"/>
                  <a:pt x="71" y="64"/>
                </a:cubicBezTo>
                <a:close/>
                <a:moveTo>
                  <a:pt x="66" y="69"/>
                </a:moveTo>
                <a:cubicBezTo>
                  <a:pt x="68" y="69"/>
                  <a:pt x="70" y="69"/>
                  <a:pt x="72" y="69"/>
                </a:cubicBezTo>
                <a:cubicBezTo>
                  <a:pt x="72" y="71"/>
                  <a:pt x="73" y="73"/>
                  <a:pt x="73" y="75"/>
                </a:cubicBezTo>
                <a:cubicBezTo>
                  <a:pt x="71" y="75"/>
                  <a:pt x="68" y="75"/>
                  <a:pt x="66" y="75"/>
                </a:cubicBezTo>
                <a:cubicBezTo>
                  <a:pt x="66" y="73"/>
                  <a:pt x="66" y="71"/>
                  <a:pt x="66" y="69"/>
                </a:cubicBezTo>
                <a:close/>
                <a:moveTo>
                  <a:pt x="58" y="98"/>
                </a:moveTo>
                <a:cubicBezTo>
                  <a:pt x="58" y="98"/>
                  <a:pt x="58" y="97"/>
                  <a:pt x="58" y="97"/>
                </a:cubicBezTo>
                <a:cubicBezTo>
                  <a:pt x="58" y="97"/>
                  <a:pt x="59" y="97"/>
                  <a:pt x="59" y="97"/>
                </a:cubicBezTo>
                <a:cubicBezTo>
                  <a:pt x="59" y="97"/>
                  <a:pt x="58" y="98"/>
                  <a:pt x="58" y="98"/>
                </a:cubicBezTo>
                <a:close/>
                <a:moveTo>
                  <a:pt x="249" y="104"/>
                </a:moveTo>
                <a:cubicBezTo>
                  <a:pt x="250" y="102"/>
                  <a:pt x="251" y="101"/>
                  <a:pt x="251" y="99"/>
                </a:cubicBezTo>
                <a:cubicBezTo>
                  <a:pt x="253" y="99"/>
                  <a:pt x="255" y="99"/>
                  <a:pt x="256" y="99"/>
                </a:cubicBezTo>
                <a:cubicBezTo>
                  <a:pt x="255" y="101"/>
                  <a:pt x="255" y="103"/>
                  <a:pt x="254" y="104"/>
                </a:cubicBezTo>
                <a:cubicBezTo>
                  <a:pt x="252" y="104"/>
                  <a:pt x="251" y="104"/>
                  <a:pt x="249" y="104"/>
                </a:cubicBezTo>
                <a:close/>
                <a:moveTo>
                  <a:pt x="264" y="94"/>
                </a:moveTo>
                <a:cubicBezTo>
                  <a:pt x="263" y="92"/>
                  <a:pt x="263" y="89"/>
                  <a:pt x="264" y="87"/>
                </a:cubicBezTo>
                <a:cubicBezTo>
                  <a:pt x="265" y="86"/>
                  <a:pt x="267" y="86"/>
                  <a:pt x="269" y="86"/>
                </a:cubicBezTo>
                <a:cubicBezTo>
                  <a:pt x="268" y="89"/>
                  <a:pt x="267" y="92"/>
                  <a:pt x="265" y="94"/>
                </a:cubicBezTo>
                <a:cubicBezTo>
                  <a:pt x="265" y="94"/>
                  <a:pt x="264" y="94"/>
                  <a:pt x="264" y="94"/>
                </a:cubicBezTo>
                <a:close/>
                <a:moveTo>
                  <a:pt x="274" y="86"/>
                </a:moveTo>
                <a:cubicBezTo>
                  <a:pt x="275" y="86"/>
                  <a:pt x="275" y="86"/>
                  <a:pt x="276" y="86"/>
                </a:cubicBezTo>
                <a:cubicBezTo>
                  <a:pt x="276" y="89"/>
                  <a:pt x="277" y="92"/>
                  <a:pt x="278" y="94"/>
                </a:cubicBezTo>
                <a:cubicBezTo>
                  <a:pt x="275" y="94"/>
                  <a:pt x="273" y="94"/>
                  <a:pt x="270" y="94"/>
                </a:cubicBezTo>
                <a:cubicBezTo>
                  <a:pt x="272" y="92"/>
                  <a:pt x="273" y="89"/>
                  <a:pt x="274" y="86"/>
                </a:cubicBezTo>
                <a:close/>
                <a:moveTo>
                  <a:pt x="281" y="89"/>
                </a:moveTo>
                <a:cubicBezTo>
                  <a:pt x="281" y="88"/>
                  <a:pt x="281" y="87"/>
                  <a:pt x="280" y="86"/>
                </a:cubicBezTo>
                <a:cubicBezTo>
                  <a:pt x="281" y="86"/>
                  <a:pt x="281" y="86"/>
                  <a:pt x="282" y="86"/>
                </a:cubicBezTo>
                <a:cubicBezTo>
                  <a:pt x="281" y="87"/>
                  <a:pt x="281" y="88"/>
                  <a:pt x="281" y="89"/>
                </a:cubicBezTo>
                <a:close/>
                <a:moveTo>
                  <a:pt x="266" y="74"/>
                </a:moveTo>
                <a:cubicBezTo>
                  <a:pt x="266" y="73"/>
                  <a:pt x="266" y="72"/>
                  <a:pt x="266" y="71"/>
                </a:cubicBezTo>
                <a:cubicBezTo>
                  <a:pt x="269" y="71"/>
                  <a:pt x="271" y="71"/>
                  <a:pt x="273" y="70"/>
                </a:cubicBezTo>
                <a:cubicBezTo>
                  <a:pt x="274" y="70"/>
                  <a:pt x="275" y="70"/>
                  <a:pt x="275" y="70"/>
                </a:cubicBezTo>
                <a:cubicBezTo>
                  <a:pt x="275" y="72"/>
                  <a:pt x="275" y="73"/>
                  <a:pt x="274" y="74"/>
                </a:cubicBezTo>
                <a:cubicBezTo>
                  <a:pt x="271" y="74"/>
                  <a:pt x="268" y="74"/>
                  <a:pt x="266" y="74"/>
                </a:cubicBezTo>
                <a:close/>
                <a:moveTo>
                  <a:pt x="274" y="65"/>
                </a:moveTo>
                <a:cubicBezTo>
                  <a:pt x="275" y="65"/>
                  <a:pt x="275" y="65"/>
                  <a:pt x="275" y="64"/>
                </a:cubicBezTo>
                <a:cubicBezTo>
                  <a:pt x="276" y="64"/>
                  <a:pt x="277" y="64"/>
                  <a:pt x="278" y="64"/>
                </a:cubicBezTo>
                <a:cubicBezTo>
                  <a:pt x="278" y="65"/>
                  <a:pt x="277" y="65"/>
                  <a:pt x="277" y="65"/>
                </a:cubicBezTo>
                <a:cubicBezTo>
                  <a:pt x="276" y="65"/>
                  <a:pt x="275" y="65"/>
                  <a:pt x="274" y="65"/>
                </a:cubicBezTo>
                <a:close/>
                <a:moveTo>
                  <a:pt x="270" y="65"/>
                </a:moveTo>
                <a:cubicBezTo>
                  <a:pt x="270" y="65"/>
                  <a:pt x="270" y="65"/>
                  <a:pt x="270" y="66"/>
                </a:cubicBezTo>
                <a:cubicBezTo>
                  <a:pt x="269" y="66"/>
                  <a:pt x="268" y="66"/>
                  <a:pt x="266" y="66"/>
                </a:cubicBezTo>
                <a:cubicBezTo>
                  <a:pt x="266" y="65"/>
                  <a:pt x="264" y="65"/>
                  <a:pt x="263" y="66"/>
                </a:cubicBezTo>
                <a:cubicBezTo>
                  <a:pt x="260" y="66"/>
                  <a:pt x="257" y="66"/>
                  <a:pt x="253" y="66"/>
                </a:cubicBezTo>
                <a:cubicBezTo>
                  <a:pt x="253" y="65"/>
                  <a:pt x="254" y="64"/>
                  <a:pt x="254" y="63"/>
                </a:cubicBezTo>
                <a:cubicBezTo>
                  <a:pt x="254" y="64"/>
                  <a:pt x="254" y="64"/>
                  <a:pt x="254" y="64"/>
                </a:cubicBezTo>
                <a:cubicBezTo>
                  <a:pt x="255" y="66"/>
                  <a:pt x="258" y="66"/>
                  <a:pt x="259" y="64"/>
                </a:cubicBezTo>
                <a:cubicBezTo>
                  <a:pt x="259" y="64"/>
                  <a:pt x="259" y="64"/>
                  <a:pt x="259" y="64"/>
                </a:cubicBezTo>
                <a:cubicBezTo>
                  <a:pt x="262" y="64"/>
                  <a:pt x="266" y="64"/>
                  <a:pt x="269" y="64"/>
                </a:cubicBezTo>
                <a:cubicBezTo>
                  <a:pt x="269" y="64"/>
                  <a:pt x="270" y="65"/>
                  <a:pt x="270" y="65"/>
                </a:cubicBezTo>
                <a:close/>
                <a:moveTo>
                  <a:pt x="263" y="57"/>
                </a:moveTo>
                <a:cubicBezTo>
                  <a:pt x="263" y="57"/>
                  <a:pt x="263" y="57"/>
                  <a:pt x="263" y="57"/>
                </a:cubicBezTo>
                <a:cubicBezTo>
                  <a:pt x="264" y="57"/>
                  <a:pt x="266" y="57"/>
                  <a:pt x="267" y="56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66" y="57"/>
                  <a:pt x="264" y="57"/>
                  <a:pt x="263" y="57"/>
                </a:cubicBezTo>
                <a:close/>
                <a:moveTo>
                  <a:pt x="123" y="50"/>
                </a:moveTo>
                <a:cubicBezTo>
                  <a:pt x="123" y="49"/>
                  <a:pt x="123" y="48"/>
                  <a:pt x="123" y="47"/>
                </a:cubicBezTo>
                <a:cubicBezTo>
                  <a:pt x="123" y="48"/>
                  <a:pt x="123" y="49"/>
                  <a:pt x="124" y="50"/>
                </a:cubicBezTo>
                <a:cubicBezTo>
                  <a:pt x="123" y="50"/>
                  <a:pt x="123" y="50"/>
                  <a:pt x="123" y="50"/>
                </a:cubicBezTo>
                <a:close/>
                <a:moveTo>
                  <a:pt x="116" y="49"/>
                </a:moveTo>
                <a:cubicBezTo>
                  <a:pt x="114" y="49"/>
                  <a:pt x="113" y="49"/>
                  <a:pt x="112" y="49"/>
                </a:cubicBezTo>
                <a:cubicBezTo>
                  <a:pt x="112" y="48"/>
                  <a:pt x="112" y="47"/>
                  <a:pt x="112" y="47"/>
                </a:cubicBezTo>
                <a:cubicBezTo>
                  <a:pt x="113" y="47"/>
                  <a:pt x="115" y="47"/>
                  <a:pt x="116" y="47"/>
                </a:cubicBezTo>
                <a:cubicBezTo>
                  <a:pt x="116" y="48"/>
                  <a:pt x="116" y="48"/>
                  <a:pt x="116" y="49"/>
                </a:cubicBezTo>
                <a:close/>
                <a:moveTo>
                  <a:pt x="105" y="56"/>
                </a:moveTo>
                <a:cubicBezTo>
                  <a:pt x="105" y="56"/>
                  <a:pt x="105" y="56"/>
                  <a:pt x="105" y="56"/>
                </a:cubicBezTo>
                <a:cubicBezTo>
                  <a:pt x="105" y="56"/>
                  <a:pt x="104" y="56"/>
                  <a:pt x="104" y="56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4" y="56"/>
                  <a:pt x="105" y="56"/>
                  <a:pt x="105" y="56"/>
                </a:cubicBezTo>
                <a:close/>
                <a:moveTo>
                  <a:pt x="99" y="56"/>
                </a:moveTo>
                <a:cubicBezTo>
                  <a:pt x="98" y="56"/>
                  <a:pt x="96" y="56"/>
                  <a:pt x="94" y="56"/>
                </a:cubicBezTo>
                <a:cubicBezTo>
                  <a:pt x="94" y="56"/>
                  <a:pt x="94" y="55"/>
                  <a:pt x="94" y="55"/>
                </a:cubicBezTo>
                <a:cubicBezTo>
                  <a:pt x="96" y="55"/>
                  <a:pt x="98" y="55"/>
                  <a:pt x="99" y="55"/>
                </a:cubicBezTo>
                <a:cubicBezTo>
                  <a:pt x="99" y="56"/>
                  <a:pt x="99" y="56"/>
                  <a:pt x="99" y="56"/>
                </a:cubicBezTo>
                <a:close/>
                <a:moveTo>
                  <a:pt x="81" y="55"/>
                </a:moveTo>
                <a:cubicBezTo>
                  <a:pt x="79" y="55"/>
                  <a:pt x="76" y="55"/>
                  <a:pt x="74" y="55"/>
                </a:cubicBezTo>
                <a:cubicBezTo>
                  <a:pt x="74" y="55"/>
                  <a:pt x="73" y="54"/>
                  <a:pt x="73" y="54"/>
                </a:cubicBezTo>
                <a:cubicBezTo>
                  <a:pt x="76" y="54"/>
                  <a:pt x="79" y="54"/>
                  <a:pt x="81" y="54"/>
                </a:cubicBezTo>
                <a:cubicBezTo>
                  <a:pt x="81" y="55"/>
                  <a:pt x="81" y="55"/>
                  <a:pt x="81" y="55"/>
                </a:cubicBezTo>
                <a:close/>
                <a:moveTo>
                  <a:pt x="63" y="55"/>
                </a:moveTo>
                <a:cubicBezTo>
                  <a:pt x="62" y="55"/>
                  <a:pt x="62" y="55"/>
                  <a:pt x="61" y="55"/>
                </a:cubicBezTo>
                <a:cubicBezTo>
                  <a:pt x="61" y="54"/>
                  <a:pt x="61" y="53"/>
                  <a:pt x="61" y="53"/>
                </a:cubicBezTo>
                <a:cubicBezTo>
                  <a:pt x="62" y="53"/>
                  <a:pt x="62" y="53"/>
                  <a:pt x="63" y="53"/>
                </a:cubicBezTo>
                <a:cubicBezTo>
                  <a:pt x="63" y="54"/>
                  <a:pt x="63" y="54"/>
                  <a:pt x="63" y="55"/>
                </a:cubicBezTo>
                <a:close/>
                <a:moveTo>
                  <a:pt x="58" y="61"/>
                </a:moveTo>
                <a:cubicBezTo>
                  <a:pt x="58" y="62"/>
                  <a:pt x="58" y="63"/>
                  <a:pt x="59" y="64"/>
                </a:cubicBezTo>
                <a:cubicBezTo>
                  <a:pt x="58" y="64"/>
                  <a:pt x="57" y="64"/>
                  <a:pt x="57" y="64"/>
                </a:cubicBezTo>
                <a:cubicBezTo>
                  <a:pt x="57" y="63"/>
                  <a:pt x="57" y="62"/>
                  <a:pt x="57" y="61"/>
                </a:cubicBezTo>
                <a:cubicBezTo>
                  <a:pt x="57" y="61"/>
                  <a:pt x="58" y="61"/>
                  <a:pt x="58" y="61"/>
                </a:cubicBezTo>
                <a:close/>
                <a:moveTo>
                  <a:pt x="56" y="69"/>
                </a:moveTo>
                <a:cubicBezTo>
                  <a:pt x="57" y="69"/>
                  <a:pt x="58" y="69"/>
                  <a:pt x="60" y="69"/>
                </a:cubicBezTo>
                <a:cubicBezTo>
                  <a:pt x="60" y="71"/>
                  <a:pt x="60" y="73"/>
                  <a:pt x="60" y="75"/>
                </a:cubicBezTo>
                <a:cubicBezTo>
                  <a:pt x="58" y="75"/>
                  <a:pt x="56" y="75"/>
                  <a:pt x="54" y="75"/>
                </a:cubicBezTo>
                <a:cubicBezTo>
                  <a:pt x="55" y="73"/>
                  <a:pt x="55" y="71"/>
                  <a:pt x="56" y="69"/>
                </a:cubicBezTo>
                <a:close/>
                <a:moveTo>
                  <a:pt x="59" y="79"/>
                </a:moveTo>
                <a:cubicBezTo>
                  <a:pt x="57" y="80"/>
                  <a:pt x="55" y="80"/>
                  <a:pt x="53" y="80"/>
                </a:cubicBezTo>
                <a:cubicBezTo>
                  <a:pt x="53" y="80"/>
                  <a:pt x="53" y="79"/>
                  <a:pt x="53" y="79"/>
                </a:cubicBezTo>
                <a:cubicBezTo>
                  <a:pt x="55" y="79"/>
                  <a:pt x="57" y="79"/>
                  <a:pt x="59" y="79"/>
                </a:cubicBezTo>
                <a:close/>
                <a:moveTo>
                  <a:pt x="49" y="80"/>
                </a:moveTo>
                <a:cubicBezTo>
                  <a:pt x="49" y="80"/>
                  <a:pt x="48" y="80"/>
                  <a:pt x="48" y="80"/>
                </a:cubicBezTo>
                <a:cubicBezTo>
                  <a:pt x="48" y="80"/>
                  <a:pt x="48" y="79"/>
                  <a:pt x="48" y="79"/>
                </a:cubicBezTo>
                <a:cubicBezTo>
                  <a:pt x="48" y="79"/>
                  <a:pt x="49" y="79"/>
                  <a:pt x="49" y="79"/>
                </a:cubicBezTo>
                <a:cubicBezTo>
                  <a:pt x="49" y="79"/>
                  <a:pt x="49" y="80"/>
                  <a:pt x="49" y="80"/>
                </a:cubicBezTo>
                <a:close/>
                <a:moveTo>
                  <a:pt x="44" y="80"/>
                </a:moveTo>
                <a:cubicBezTo>
                  <a:pt x="44" y="80"/>
                  <a:pt x="44" y="80"/>
                  <a:pt x="43" y="80"/>
                </a:cubicBezTo>
                <a:cubicBezTo>
                  <a:pt x="43" y="80"/>
                  <a:pt x="43" y="79"/>
                  <a:pt x="43" y="79"/>
                </a:cubicBezTo>
                <a:cubicBezTo>
                  <a:pt x="43" y="79"/>
                  <a:pt x="44" y="79"/>
                  <a:pt x="44" y="79"/>
                </a:cubicBezTo>
                <a:cubicBezTo>
                  <a:pt x="44" y="79"/>
                  <a:pt x="44" y="80"/>
                  <a:pt x="44" y="80"/>
                </a:cubicBezTo>
                <a:close/>
                <a:moveTo>
                  <a:pt x="39" y="80"/>
                </a:moveTo>
                <a:cubicBezTo>
                  <a:pt x="39" y="80"/>
                  <a:pt x="39" y="80"/>
                  <a:pt x="39" y="80"/>
                </a:cubicBezTo>
                <a:cubicBezTo>
                  <a:pt x="39" y="80"/>
                  <a:pt x="39" y="79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39" y="79"/>
                  <a:pt x="39" y="80"/>
                  <a:pt x="39" y="80"/>
                </a:cubicBezTo>
                <a:close/>
                <a:moveTo>
                  <a:pt x="45" y="87"/>
                </a:moveTo>
                <a:cubicBezTo>
                  <a:pt x="45" y="88"/>
                  <a:pt x="45" y="90"/>
                  <a:pt x="45" y="92"/>
                </a:cubicBezTo>
                <a:cubicBezTo>
                  <a:pt x="44" y="92"/>
                  <a:pt x="43" y="92"/>
                  <a:pt x="42" y="92"/>
                </a:cubicBezTo>
                <a:cubicBezTo>
                  <a:pt x="43" y="90"/>
                  <a:pt x="43" y="88"/>
                  <a:pt x="43" y="86"/>
                </a:cubicBezTo>
                <a:cubicBezTo>
                  <a:pt x="44" y="86"/>
                  <a:pt x="44" y="86"/>
                  <a:pt x="45" y="87"/>
                </a:cubicBezTo>
                <a:close/>
                <a:moveTo>
                  <a:pt x="50" y="88"/>
                </a:moveTo>
                <a:cubicBezTo>
                  <a:pt x="50" y="88"/>
                  <a:pt x="50" y="88"/>
                  <a:pt x="50" y="88"/>
                </a:cubicBezTo>
                <a:cubicBezTo>
                  <a:pt x="51" y="87"/>
                  <a:pt x="51" y="87"/>
                  <a:pt x="51" y="87"/>
                </a:cubicBezTo>
                <a:cubicBezTo>
                  <a:pt x="55" y="87"/>
                  <a:pt x="58" y="87"/>
                  <a:pt x="62" y="87"/>
                </a:cubicBezTo>
                <a:cubicBezTo>
                  <a:pt x="62" y="88"/>
                  <a:pt x="63" y="89"/>
                  <a:pt x="64" y="89"/>
                </a:cubicBezTo>
                <a:cubicBezTo>
                  <a:pt x="64" y="90"/>
                  <a:pt x="64" y="91"/>
                  <a:pt x="64" y="92"/>
                </a:cubicBezTo>
                <a:cubicBezTo>
                  <a:pt x="60" y="92"/>
                  <a:pt x="56" y="92"/>
                  <a:pt x="52" y="92"/>
                </a:cubicBezTo>
                <a:cubicBezTo>
                  <a:pt x="51" y="91"/>
                  <a:pt x="51" y="89"/>
                  <a:pt x="50" y="88"/>
                </a:cubicBezTo>
                <a:close/>
                <a:moveTo>
                  <a:pt x="41" y="112"/>
                </a:moveTo>
                <a:cubicBezTo>
                  <a:pt x="41" y="114"/>
                  <a:pt x="41" y="117"/>
                  <a:pt x="41" y="120"/>
                </a:cubicBezTo>
                <a:cubicBezTo>
                  <a:pt x="40" y="120"/>
                  <a:pt x="39" y="120"/>
                  <a:pt x="38" y="120"/>
                </a:cubicBezTo>
                <a:cubicBezTo>
                  <a:pt x="37" y="117"/>
                  <a:pt x="36" y="115"/>
                  <a:pt x="35" y="112"/>
                </a:cubicBezTo>
                <a:cubicBezTo>
                  <a:pt x="37" y="112"/>
                  <a:pt x="39" y="112"/>
                  <a:pt x="41" y="112"/>
                </a:cubicBezTo>
                <a:close/>
                <a:moveTo>
                  <a:pt x="64" y="117"/>
                </a:moveTo>
                <a:cubicBezTo>
                  <a:pt x="64" y="117"/>
                  <a:pt x="64" y="117"/>
                  <a:pt x="64" y="117"/>
                </a:cubicBezTo>
                <a:cubicBezTo>
                  <a:pt x="64" y="116"/>
                  <a:pt x="64" y="115"/>
                  <a:pt x="65" y="114"/>
                </a:cubicBezTo>
                <a:cubicBezTo>
                  <a:pt x="65" y="115"/>
                  <a:pt x="64" y="116"/>
                  <a:pt x="64" y="117"/>
                </a:cubicBezTo>
                <a:close/>
                <a:moveTo>
                  <a:pt x="125" y="113"/>
                </a:moveTo>
                <a:cubicBezTo>
                  <a:pt x="125" y="114"/>
                  <a:pt x="126" y="115"/>
                  <a:pt x="126" y="116"/>
                </a:cubicBezTo>
                <a:cubicBezTo>
                  <a:pt x="125" y="116"/>
                  <a:pt x="124" y="116"/>
                  <a:pt x="123" y="116"/>
                </a:cubicBezTo>
                <a:cubicBezTo>
                  <a:pt x="123" y="115"/>
                  <a:pt x="123" y="114"/>
                  <a:pt x="124" y="113"/>
                </a:cubicBezTo>
                <a:cubicBezTo>
                  <a:pt x="124" y="113"/>
                  <a:pt x="125" y="113"/>
                  <a:pt x="125" y="113"/>
                </a:cubicBezTo>
                <a:close/>
                <a:moveTo>
                  <a:pt x="276" y="105"/>
                </a:moveTo>
                <a:cubicBezTo>
                  <a:pt x="271" y="105"/>
                  <a:pt x="266" y="104"/>
                  <a:pt x="261" y="104"/>
                </a:cubicBezTo>
                <a:cubicBezTo>
                  <a:pt x="261" y="104"/>
                  <a:pt x="261" y="103"/>
                  <a:pt x="262" y="102"/>
                </a:cubicBezTo>
                <a:cubicBezTo>
                  <a:pt x="262" y="102"/>
                  <a:pt x="262" y="102"/>
                  <a:pt x="262" y="102"/>
                </a:cubicBezTo>
                <a:cubicBezTo>
                  <a:pt x="262" y="104"/>
                  <a:pt x="265" y="104"/>
                  <a:pt x="265" y="102"/>
                </a:cubicBezTo>
                <a:cubicBezTo>
                  <a:pt x="266" y="102"/>
                  <a:pt x="267" y="101"/>
                  <a:pt x="267" y="100"/>
                </a:cubicBezTo>
                <a:cubicBezTo>
                  <a:pt x="274" y="100"/>
                  <a:pt x="281" y="100"/>
                  <a:pt x="287" y="100"/>
                </a:cubicBezTo>
                <a:cubicBezTo>
                  <a:pt x="288" y="101"/>
                  <a:pt x="288" y="103"/>
                  <a:pt x="288" y="104"/>
                </a:cubicBezTo>
                <a:cubicBezTo>
                  <a:pt x="284" y="104"/>
                  <a:pt x="280" y="104"/>
                  <a:pt x="276" y="105"/>
                </a:cubicBezTo>
                <a:close/>
                <a:moveTo>
                  <a:pt x="291" y="94"/>
                </a:moveTo>
                <a:cubicBezTo>
                  <a:pt x="291" y="91"/>
                  <a:pt x="291" y="88"/>
                  <a:pt x="292" y="85"/>
                </a:cubicBezTo>
                <a:cubicBezTo>
                  <a:pt x="293" y="85"/>
                  <a:pt x="295" y="85"/>
                  <a:pt x="296" y="85"/>
                </a:cubicBezTo>
                <a:cubicBezTo>
                  <a:pt x="295" y="88"/>
                  <a:pt x="293" y="91"/>
                  <a:pt x="292" y="94"/>
                </a:cubicBezTo>
                <a:cubicBezTo>
                  <a:pt x="292" y="94"/>
                  <a:pt x="291" y="94"/>
                  <a:pt x="291" y="94"/>
                </a:cubicBezTo>
                <a:close/>
                <a:moveTo>
                  <a:pt x="302" y="80"/>
                </a:moveTo>
                <a:cubicBezTo>
                  <a:pt x="302" y="80"/>
                  <a:pt x="302" y="80"/>
                  <a:pt x="302" y="80"/>
                </a:cubicBezTo>
                <a:cubicBezTo>
                  <a:pt x="302" y="80"/>
                  <a:pt x="302" y="80"/>
                  <a:pt x="302" y="80"/>
                </a:cubicBezTo>
                <a:cubicBezTo>
                  <a:pt x="302" y="80"/>
                  <a:pt x="302" y="80"/>
                  <a:pt x="302" y="80"/>
                </a:cubicBezTo>
                <a:close/>
                <a:moveTo>
                  <a:pt x="299" y="80"/>
                </a:moveTo>
                <a:cubicBezTo>
                  <a:pt x="299" y="81"/>
                  <a:pt x="299" y="81"/>
                  <a:pt x="298" y="81"/>
                </a:cubicBezTo>
                <a:cubicBezTo>
                  <a:pt x="296" y="81"/>
                  <a:pt x="294" y="81"/>
                  <a:pt x="292" y="81"/>
                </a:cubicBezTo>
                <a:cubicBezTo>
                  <a:pt x="292" y="80"/>
                  <a:pt x="292" y="80"/>
                  <a:pt x="292" y="80"/>
                </a:cubicBezTo>
                <a:cubicBezTo>
                  <a:pt x="294" y="80"/>
                  <a:pt x="297" y="80"/>
                  <a:pt x="299" y="80"/>
                </a:cubicBezTo>
                <a:cubicBezTo>
                  <a:pt x="299" y="80"/>
                  <a:pt x="299" y="80"/>
                  <a:pt x="299" y="80"/>
                </a:cubicBezTo>
                <a:close/>
                <a:moveTo>
                  <a:pt x="284" y="80"/>
                </a:moveTo>
                <a:cubicBezTo>
                  <a:pt x="283" y="80"/>
                  <a:pt x="283" y="80"/>
                  <a:pt x="283" y="80"/>
                </a:cubicBezTo>
                <a:cubicBezTo>
                  <a:pt x="283" y="80"/>
                  <a:pt x="283" y="80"/>
                  <a:pt x="284" y="80"/>
                </a:cubicBezTo>
                <a:cubicBezTo>
                  <a:pt x="284" y="80"/>
                  <a:pt x="284" y="80"/>
                  <a:pt x="284" y="80"/>
                </a:cubicBezTo>
                <a:close/>
                <a:moveTo>
                  <a:pt x="281" y="74"/>
                </a:moveTo>
                <a:cubicBezTo>
                  <a:pt x="281" y="73"/>
                  <a:pt x="281" y="72"/>
                  <a:pt x="282" y="70"/>
                </a:cubicBezTo>
                <a:cubicBezTo>
                  <a:pt x="283" y="70"/>
                  <a:pt x="285" y="70"/>
                  <a:pt x="287" y="70"/>
                </a:cubicBezTo>
                <a:cubicBezTo>
                  <a:pt x="286" y="71"/>
                  <a:pt x="286" y="73"/>
                  <a:pt x="285" y="74"/>
                </a:cubicBezTo>
                <a:cubicBezTo>
                  <a:pt x="284" y="74"/>
                  <a:pt x="282" y="74"/>
                  <a:pt x="281" y="74"/>
                </a:cubicBezTo>
                <a:close/>
                <a:moveTo>
                  <a:pt x="282" y="55"/>
                </a:moveTo>
                <a:cubicBezTo>
                  <a:pt x="281" y="56"/>
                  <a:pt x="281" y="57"/>
                  <a:pt x="280" y="58"/>
                </a:cubicBezTo>
                <a:cubicBezTo>
                  <a:pt x="280" y="58"/>
                  <a:pt x="279" y="58"/>
                  <a:pt x="279" y="58"/>
                </a:cubicBezTo>
                <a:cubicBezTo>
                  <a:pt x="279" y="57"/>
                  <a:pt x="280" y="56"/>
                  <a:pt x="280" y="55"/>
                </a:cubicBezTo>
                <a:cubicBezTo>
                  <a:pt x="281" y="55"/>
                  <a:pt x="281" y="55"/>
                  <a:pt x="282" y="55"/>
                </a:cubicBezTo>
                <a:close/>
                <a:moveTo>
                  <a:pt x="273" y="58"/>
                </a:moveTo>
                <a:cubicBezTo>
                  <a:pt x="273" y="58"/>
                  <a:pt x="273" y="57"/>
                  <a:pt x="273" y="57"/>
                </a:cubicBezTo>
                <a:cubicBezTo>
                  <a:pt x="273" y="57"/>
                  <a:pt x="273" y="56"/>
                  <a:pt x="272" y="56"/>
                </a:cubicBezTo>
                <a:cubicBezTo>
                  <a:pt x="273" y="56"/>
                  <a:pt x="274" y="56"/>
                  <a:pt x="274" y="56"/>
                </a:cubicBezTo>
                <a:cubicBezTo>
                  <a:pt x="274" y="56"/>
                  <a:pt x="273" y="57"/>
                  <a:pt x="273" y="58"/>
                </a:cubicBezTo>
                <a:close/>
                <a:moveTo>
                  <a:pt x="266" y="51"/>
                </a:moveTo>
                <a:cubicBezTo>
                  <a:pt x="266" y="51"/>
                  <a:pt x="267" y="50"/>
                  <a:pt x="267" y="50"/>
                </a:cubicBezTo>
                <a:cubicBezTo>
                  <a:pt x="267" y="50"/>
                  <a:pt x="267" y="51"/>
                  <a:pt x="267" y="51"/>
                </a:cubicBezTo>
                <a:cubicBezTo>
                  <a:pt x="267" y="51"/>
                  <a:pt x="266" y="51"/>
                  <a:pt x="266" y="51"/>
                </a:cubicBezTo>
                <a:close/>
                <a:moveTo>
                  <a:pt x="260" y="52"/>
                </a:moveTo>
                <a:cubicBezTo>
                  <a:pt x="259" y="52"/>
                  <a:pt x="257" y="52"/>
                  <a:pt x="256" y="52"/>
                </a:cubicBezTo>
                <a:cubicBezTo>
                  <a:pt x="256" y="50"/>
                  <a:pt x="256" y="49"/>
                  <a:pt x="256" y="47"/>
                </a:cubicBezTo>
                <a:cubicBezTo>
                  <a:pt x="258" y="47"/>
                  <a:pt x="261" y="47"/>
                  <a:pt x="263" y="47"/>
                </a:cubicBezTo>
                <a:cubicBezTo>
                  <a:pt x="262" y="48"/>
                  <a:pt x="261" y="50"/>
                  <a:pt x="260" y="52"/>
                </a:cubicBezTo>
                <a:close/>
                <a:moveTo>
                  <a:pt x="257" y="39"/>
                </a:moveTo>
                <a:cubicBezTo>
                  <a:pt x="257" y="39"/>
                  <a:pt x="257" y="39"/>
                  <a:pt x="257" y="39"/>
                </a:cubicBezTo>
                <a:cubicBezTo>
                  <a:pt x="260" y="39"/>
                  <a:pt x="263" y="39"/>
                  <a:pt x="266" y="38"/>
                </a:cubicBezTo>
                <a:cubicBezTo>
                  <a:pt x="266" y="39"/>
                  <a:pt x="266" y="39"/>
                  <a:pt x="267" y="40"/>
                </a:cubicBezTo>
                <a:cubicBezTo>
                  <a:pt x="263" y="39"/>
                  <a:pt x="260" y="39"/>
                  <a:pt x="257" y="39"/>
                </a:cubicBezTo>
                <a:close/>
                <a:moveTo>
                  <a:pt x="184" y="53"/>
                </a:moveTo>
                <a:cubicBezTo>
                  <a:pt x="184" y="51"/>
                  <a:pt x="183" y="49"/>
                  <a:pt x="183" y="47"/>
                </a:cubicBezTo>
                <a:cubicBezTo>
                  <a:pt x="187" y="47"/>
                  <a:pt x="190" y="47"/>
                  <a:pt x="194" y="47"/>
                </a:cubicBezTo>
                <a:cubicBezTo>
                  <a:pt x="193" y="49"/>
                  <a:pt x="192" y="51"/>
                  <a:pt x="192" y="53"/>
                </a:cubicBezTo>
                <a:cubicBezTo>
                  <a:pt x="189" y="53"/>
                  <a:pt x="186" y="53"/>
                  <a:pt x="184" y="53"/>
                </a:cubicBezTo>
                <a:close/>
                <a:moveTo>
                  <a:pt x="192" y="39"/>
                </a:moveTo>
                <a:cubicBezTo>
                  <a:pt x="192" y="39"/>
                  <a:pt x="192" y="39"/>
                  <a:pt x="192" y="39"/>
                </a:cubicBezTo>
                <a:cubicBezTo>
                  <a:pt x="193" y="39"/>
                  <a:pt x="195" y="39"/>
                  <a:pt x="197" y="39"/>
                </a:cubicBezTo>
                <a:cubicBezTo>
                  <a:pt x="197" y="39"/>
                  <a:pt x="197" y="39"/>
                  <a:pt x="197" y="39"/>
                </a:cubicBezTo>
                <a:cubicBezTo>
                  <a:pt x="195" y="39"/>
                  <a:pt x="193" y="39"/>
                  <a:pt x="192" y="39"/>
                </a:cubicBezTo>
                <a:close/>
                <a:moveTo>
                  <a:pt x="174" y="39"/>
                </a:moveTo>
                <a:cubicBezTo>
                  <a:pt x="173" y="39"/>
                  <a:pt x="173" y="39"/>
                  <a:pt x="173" y="39"/>
                </a:cubicBezTo>
                <a:cubicBezTo>
                  <a:pt x="173" y="39"/>
                  <a:pt x="173" y="39"/>
                  <a:pt x="173" y="39"/>
                </a:cubicBezTo>
                <a:cubicBezTo>
                  <a:pt x="173" y="39"/>
                  <a:pt x="174" y="39"/>
                  <a:pt x="174" y="39"/>
                </a:cubicBezTo>
                <a:cubicBezTo>
                  <a:pt x="174" y="39"/>
                  <a:pt x="174" y="39"/>
                  <a:pt x="174" y="39"/>
                </a:cubicBezTo>
                <a:close/>
                <a:moveTo>
                  <a:pt x="165" y="47"/>
                </a:moveTo>
                <a:cubicBezTo>
                  <a:pt x="166" y="49"/>
                  <a:pt x="169" y="50"/>
                  <a:pt x="171" y="48"/>
                </a:cubicBezTo>
                <a:cubicBezTo>
                  <a:pt x="170" y="49"/>
                  <a:pt x="170" y="51"/>
                  <a:pt x="169" y="52"/>
                </a:cubicBezTo>
                <a:cubicBezTo>
                  <a:pt x="166" y="52"/>
                  <a:pt x="163" y="52"/>
                  <a:pt x="160" y="52"/>
                </a:cubicBezTo>
                <a:cubicBezTo>
                  <a:pt x="160" y="50"/>
                  <a:pt x="161" y="49"/>
                  <a:pt x="161" y="47"/>
                </a:cubicBezTo>
                <a:cubicBezTo>
                  <a:pt x="161" y="47"/>
                  <a:pt x="160" y="47"/>
                  <a:pt x="160" y="47"/>
                </a:cubicBezTo>
                <a:cubicBezTo>
                  <a:pt x="162" y="47"/>
                  <a:pt x="164" y="47"/>
                  <a:pt x="165" y="47"/>
                </a:cubicBezTo>
                <a:close/>
                <a:moveTo>
                  <a:pt x="155" y="51"/>
                </a:moveTo>
                <a:cubicBezTo>
                  <a:pt x="153" y="51"/>
                  <a:pt x="152" y="51"/>
                  <a:pt x="151" y="51"/>
                </a:cubicBezTo>
                <a:cubicBezTo>
                  <a:pt x="152" y="50"/>
                  <a:pt x="152" y="48"/>
                  <a:pt x="153" y="47"/>
                </a:cubicBezTo>
                <a:cubicBezTo>
                  <a:pt x="154" y="47"/>
                  <a:pt x="155" y="47"/>
                  <a:pt x="156" y="47"/>
                </a:cubicBezTo>
                <a:cubicBezTo>
                  <a:pt x="155" y="48"/>
                  <a:pt x="155" y="50"/>
                  <a:pt x="155" y="51"/>
                </a:cubicBezTo>
                <a:close/>
                <a:moveTo>
                  <a:pt x="143" y="51"/>
                </a:moveTo>
                <a:cubicBezTo>
                  <a:pt x="142" y="51"/>
                  <a:pt x="142" y="51"/>
                  <a:pt x="141" y="51"/>
                </a:cubicBezTo>
                <a:cubicBezTo>
                  <a:pt x="141" y="49"/>
                  <a:pt x="141" y="48"/>
                  <a:pt x="141" y="47"/>
                </a:cubicBezTo>
                <a:cubicBezTo>
                  <a:pt x="141" y="47"/>
                  <a:pt x="142" y="47"/>
                  <a:pt x="142" y="47"/>
                </a:cubicBezTo>
                <a:cubicBezTo>
                  <a:pt x="142" y="48"/>
                  <a:pt x="143" y="49"/>
                  <a:pt x="143" y="51"/>
                </a:cubicBezTo>
                <a:close/>
                <a:moveTo>
                  <a:pt x="134" y="30"/>
                </a:moveTo>
                <a:cubicBezTo>
                  <a:pt x="135" y="29"/>
                  <a:pt x="135" y="28"/>
                  <a:pt x="135" y="28"/>
                </a:cubicBezTo>
                <a:cubicBezTo>
                  <a:pt x="136" y="28"/>
                  <a:pt x="136" y="28"/>
                  <a:pt x="137" y="28"/>
                </a:cubicBezTo>
                <a:cubicBezTo>
                  <a:pt x="137" y="28"/>
                  <a:pt x="138" y="28"/>
                  <a:pt x="138" y="28"/>
                </a:cubicBezTo>
                <a:cubicBezTo>
                  <a:pt x="138" y="28"/>
                  <a:pt x="138" y="29"/>
                  <a:pt x="139" y="30"/>
                </a:cubicBezTo>
                <a:cubicBezTo>
                  <a:pt x="137" y="30"/>
                  <a:pt x="136" y="30"/>
                  <a:pt x="134" y="30"/>
                </a:cubicBezTo>
                <a:close/>
                <a:moveTo>
                  <a:pt x="134" y="39"/>
                </a:moveTo>
                <a:cubicBezTo>
                  <a:pt x="134" y="39"/>
                  <a:pt x="134" y="39"/>
                  <a:pt x="134" y="39"/>
                </a:cubicBezTo>
                <a:cubicBezTo>
                  <a:pt x="133" y="39"/>
                  <a:pt x="133" y="39"/>
                  <a:pt x="132" y="39"/>
                </a:cubicBezTo>
                <a:cubicBezTo>
                  <a:pt x="132" y="39"/>
                  <a:pt x="132" y="39"/>
                  <a:pt x="132" y="39"/>
                </a:cubicBezTo>
                <a:cubicBezTo>
                  <a:pt x="133" y="39"/>
                  <a:pt x="134" y="39"/>
                  <a:pt x="134" y="39"/>
                </a:cubicBezTo>
                <a:close/>
                <a:moveTo>
                  <a:pt x="132" y="47"/>
                </a:moveTo>
                <a:cubicBezTo>
                  <a:pt x="131" y="48"/>
                  <a:pt x="131" y="49"/>
                  <a:pt x="131" y="50"/>
                </a:cubicBezTo>
                <a:cubicBezTo>
                  <a:pt x="130" y="50"/>
                  <a:pt x="130" y="50"/>
                  <a:pt x="129" y="50"/>
                </a:cubicBezTo>
                <a:cubicBezTo>
                  <a:pt x="130" y="49"/>
                  <a:pt x="130" y="48"/>
                  <a:pt x="130" y="47"/>
                </a:cubicBezTo>
                <a:cubicBezTo>
                  <a:pt x="131" y="47"/>
                  <a:pt x="131" y="47"/>
                  <a:pt x="132" y="47"/>
                </a:cubicBezTo>
                <a:close/>
                <a:moveTo>
                  <a:pt x="118" y="39"/>
                </a:moveTo>
                <a:cubicBezTo>
                  <a:pt x="116" y="39"/>
                  <a:pt x="114" y="39"/>
                  <a:pt x="113" y="39"/>
                </a:cubicBezTo>
                <a:cubicBezTo>
                  <a:pt x="113" y="39"/>
                  <a:pt x="113" y="39"/>
                  <a:pt x="113" y="39"/>
                </a:cubicBezTo>
                <a:cubicBezTo>
                  <a:pt x="114" y="39"/>
                  <a:pt x="116" y="39"/>
                  <a:pt x="118" y="39"/>
                </a:cubicBezTo>
                <a:cubicBezTo>
                  <a:pt x="118" y="39"/>
                  <a:pt x="118" y="39"/>
                  <a:pt x="118" y="39"/>
                </a:cubicBezTo>
                <a:close/>
                <a:moveTo>
                  <a:pt x="101" y="47"/>
                </a:moveTo>
                <a:cubicBezTo>
                  <a:pt x="101" y="47"/>
                  <a:pt x="101" y="48"/>
                  <a:pt x="101" y="49"/>
                </a:cubicBezTo>
                <a:cubicBezTo>
                  <a:pt x="98" y="48"/>
                  <a:pt x="94" y="48"/>
                  <a:pt x="91" y="48"/>
                </a:cubicBezTo>
                <a:cubicBezTo>
                  <a:pt x="91" y="48"/>
                  <a:pt x="91" y="47"/>
                  <a:pt x="91" y="47"/>
                </a:cubicBezTo>
                <a:cubicBezTo>
                  <a:pt x="94" y="47"/>
                  <a:pt x="97" y="47"/>
                  <a:pt x="101" y="47"/>
                </a:cubicBezTo>
                <a:close/>
                <a:moveTo>
                  <a:pt x="82" y="48"/>
                </a:moveTo>
                <a:cubicBezTo>
                  <a:pt x="79" y="48"/>
                  <a:pt x="76" y="48"/>
                  <a:pt x="73" y="47"/>
                </a:cubicBezTo>
                <a:cubicBezTo>
                  <a:pt x="73" y="47"/>
                  <a:pt x="73" y="47"/>
                  <a:pt x="73" y="46"/>
                </a:cubicBezTo>
                <a:cubicBezTo>
                  <a:pt x="74" y="46"/>
                  <a:pt x="76" y="46"/>
                  <a:pt x="77" y="47"/>
                </a:cubicBezTo>
                <a:cubicBezTo>
                  <a:pt x="79" y="47"/>
                  <a:pt x="80" y="47"/>
                  <a:pt x="82" y="47"/>
                </a:cubicBezTo>
                <a:cubicBezTo>
                  <a:pt x="82" y="47"/>
                  <a:pt x="82" y="47"/>
                  <a:pt x="82" y="48"/>
                </a:cubicBezTo>
                <a:close/>
                <a:moveTo>
                  <a:pt x="54" y="47"/>
                </a:moveTo>
                <a:cubicBezTo>
                  <a:pt x="54" y="47"/>
                  <a:pt x="54" y="47"/>
                  <a:pt x="54" y="47"/>
                </a:cubicBezTo>
                <a:cubicBezTo>
                  <a:pt x="50" y="47"/>
                  <a:pt x="47" y="47"/>
                  <a:pt x="43" y="47"/>
                </a:cubicBezTo>
                <a:cubicBezTo>
                  <a:pt x="43" y="47"/>
                  <a:pt x="43" y="47"/>
                  <a:pt x="43" y="46"/>
                </a:cubicBezTo>
                <a:cubicBezTo>
                  <a:pt x="47" y="46"/>
                  <a:pt x="50" y="46"/>
                  <a:pt x="54" y="47"/>
                </a:cubicBezTo>
                <a:close/>
                <a:moveTo>
                  <a:pt x="54" y="52"/>
                </a:moveTo>
                <a:cubicBezTo>
                  <a:pt x="54" y="53"/>
                  <a:pt x="54" y="54"/>
                  <a:pt x="53" y="55"/>
                </a:cubicBezTo>
                <a:cubicBezTo>
                  <a:pt x="49" y="55"/>
                  <a:pt x="45" y="55"/>
                  <a:pt x="41" y="55"/>
                </a:cubicBezTo>
                <a:cubicBezTo>
                  <a:pt x="41" y="54"/>
                  <a:pt x="41" y="52"/>
                  <a:pt x="41" y="51"/>
                </a:cubicBezTo>
                <a:cubicBezTo>
                  <a:pt x="45" y="52"/>
                  <a:pt x="49" y="52"/>
                  <a:pt x="54" y="52"/>
                </a:cubicBezTo>
                <a:close/>
                <a:moveTo>
                  <a:pt x="53" y="61"/>
                </a:moveTo>
                <a:cubicBezTo>
                  <a:pt x="53" y="62"/>
                  <a:pt x="53" y="62"/>
                  <a:pt x="52" y="63"/>
                </a:cubicBezTo>
                <a:cubicBezTo>
                  <a:pt x="49" y="63"/>
                  <a:pt x="46" y="63"/>
                  <a:pt x="43" y="63"/>
                </a:cubicBezTo>
                <a:cubicBezTo>
                  <a:pt x="43" y="62"/>
                  <a:pt x="43" y="61"/>
                  <a:pt x="42" y="60"/>
                </a:cubicBezTo>
                <a:cubicBezTo>
                  <a:pt x="46" y="60"/>
                  <a:pt x="49" y="61"/>
                  <a:pt x="53" y="61"/>
                </a:cubicBezTo>
                <a:close/>
                <a:moveTo>
                  <a:pt x="51" y="69"/>
                </a:moveTo>
                <a:cubicBezTo>
                  <a:pt x="51" y="71"/>
                  <a:pt x="51" y="73"/>
                  <a:pt x="50" y="75"/>
                </a:cubicBezTo>
                <a:cubicBezTo>
                  <a:pt x="49" y="75"/>
                  <a:pt x="48" y="75"/>
                  <a:pt x="47" y="75"/>
                </a:cubicBezTo>
                <a:cubicBezTo>
                  <a:pt x="47" y="75"/>
                  <a:pt x="47" y="75"/>
                  <a:pt x="46" y="75"/>
                </a:cubicBezTo>
                <a:cubicBezTo>
                  <a:pt x="46" y="73"/>
                  <a:pt x="45" y="71"/>
                  <a:pt x="45" y="69"/>
                </a:cubicBezTo>
                <a:cubicBezTo>
                  <a:pt x="47" y="69"/>
                  <a:pt x="49" y="69"/>
                  <a:pt x="51" y="69"/>
                </a:cubicBezTo>
                <a:close/>
                <a:moveTo>
                  <a:pt x="39" y="75"/>
                </a:moveTo>
                <a:cubicBezTo>
                  <a:pt x="39" y="75"/>
                  <a:pt x="38" y="75"/>
                  <a:pt x="38" y="75"/>
                </a:cubicBezTo>
                <a:cubicBezTo>
                  <a:pt x="38" y="73"/>
                  <a:pt x="37" y="71"/>
                  <a:pt x="37" y="69"/>
                </a:cubicBezTo>
                <a:cubicBezTo>
                  <a:pt x="38" y="69"/>
                  <a:pt x="38" y="69"/>
                  <a:pt x="39" y="69"/>
                </a:cubicBezTo>
                <a:cubicBezTo>
                  <a:pt x="39" y="71"/>
                  <a:pt x="39" y="73"/>
                  <a:pt x="39" y="75"/>
                </a:cubicBezTo>
                <a:close/>
                <a:moveTo>
                  <a:pt x="35" y="80"/>
                </a:moveTo>
                <a:cubicBezTo>
                  <a:pt x="33" y="80"/>
                  <a:pt x="31" y="80"/>
                  <a:pt x="29" y="81"/>
                </a:cubicBezTo>
                <a:cubicBezTo>
                  <a:pt x="29" y="81"/>
                  <a:pt x="29" y="81"/>
                  <a:pt x="29" y="80"/>
                </a:cubicBezTo>
                <a:cubicBezTo>
                  <a:pt x="29" y="80"/>
                  <a:pt x="29" y="80"/>
                  <a:pt x="29" y="79"/>
                </a:cubicBezTo>
                <a:cubicBezTo>
                  <a:pt x="31" y="79"/>
                  <a:pt x="33" y="79"/>
                  <a:pt x="35" y="79"/>
                </a:cubicBezTo>
                <a:cubicBezTo>
                  <a:pt x="35" y="80"/>
                  <a:pt x="35" y="80"/>
                  <a:pt x="35" y="80"/>
                </a:cubicBezTo>
                <a:close/>
                <a:moveTo>
                  <a:pt x="36" y="86"/>
                </a:moveTo>
                <a:cubicBezTo>
                  <a:pt x="37" y="88"/>
                  <a:pt x="37" y="90"/>
                  <a:pt x="38" y="92"/>
                </a:cubicBezTo>
                <a:cubicBezTo>
                  <a:pt x="36" y="92"/>
                  <a:pt x="34" y="92"/>
                  <a:pt x="32" y="92"/>
                </a:cubicBezTo>
                <a:cubicBezTo>
                  <a:pt x="32" y="90"/>
                  <a:pt x="32" y="88"/>
                  <a:pt x="32" y="86"/>
                </a:cubicBezTo>
                <a:cubicBezTo>
                  <a:pt x="33" y="86"/>
                  <a:pt x="35" y="86"/>
                  <a:pt x="36" y="86"/>
                </a:cubicBezTo>
                <a:close/>
                <a:moveTo>
                  <a:pt x="45" y="97"/>
                </a:moveTo>
                <a:cubicBezTo>
                  <a:pt x="46" y="98"/>
                  <a:pt x="46" y="100"/>
                  <a:pt x="46" y="101"/>
                </a:cubicBezTo>
                <a:cubicBezTo>
                  <a:pt x="45" y="101"/>
                  <a:pt x="45" y="101"/>
                  <a:pt x="45" y="102"/>
                </a:cubicBezTo>
                <a:cubicBezTo>
                  <a:pt x="44" y="101"/>
                  <a:pt x="43" y="101"/>
                  <a:pt x="42" y="101"/>
                </a:cubicBezTo>
                <a:cubicBezTo>
                  <a:pt x="40" y="99"/>
                  <a:pt x="37" y="99"/>
                  <a:pt x="33" y="100"/>
                </a:cubicBezTo>
                <a:cubicBezTo>
                  <a:pt x="33" y="99"/>
                  <a:pt x="33" y="97"/>
                  <a:pt x="33" y="96"/>
                </a:cubicBezTo>
                <a:cubicBezTo>
                  <a:pt x="37" y="96"/>
                  <a:pt x="41" y="97"/>
                  <a:pt x="45" y="97"/>
                </a:cubicBezTo>
                <a:close/>
                <a:moveTo>
                  <a:pt x="32" y="113"/>
                </a:moveTo>
                <a:cubicBezTo>
                  <a:pt x="32" y="113"/>
                  <a:pt x="32" y="113"/>
                  <a:pt x="32" y="114"/>
                </a:cubicBezTo>
                <a:cubicBezTo>
                  <a:pt x="32" y="114"/>
                  <a:pt x="32" y="113"/>
                  <a:pt x="32" y="113"/>
                </a:cubicBezTo>
                <a:cubicBezTo>
                  <a:pt x="32" y="113"/>
                  <a:pt x="32" y="113"/>
                  <a:pt x="32" y="113"/>
                </a:cubicBezTo>
                <a:close/>
                <a:moveTo>
                  <a:pt x="58" y="112"/>
                </a:moveTo>
                <a:cubicBezTo>
                  <a:pt x="59" y="112"/>
                  <a:pt x="60" y="112"/>
                  <a:pt x="61" y="112"/>
                </a:cubicBezTo>
                <a:cubicBezTo>
                  <a:pt x="60" y="113"/>
                  <a:pt x="60" y="114"/>
                  <a:pt x="60" y="115"/>
                </a:cubicBezTo>
                <a:cubicBezTo>
                  <a:pt x="59" y="115"/>
                  <a:pt x="59" y="115"/>
                  <a:pt x="59" y="115"/>
                </a:cubicBezTo>
                <a:cubicBezTo>
                  <a:pt x="58" y="114"/>
                  <a:pt x="58" y="113"/>
                  <a:pt x="58" y="112"/>
                </a:cubicBezTo>
                <a:close/>
                <a:moveTo>
                  <a:pt x="106" y="119"/>
                </a:moveTo>
                <a:cubicBezTo>
                  <a:pt x="106" y="119"/>
                  <a:pt x="105" y="120"/>
                  <a:pt x="105" y="120"/>
                </a:cubicBezTo>
                <a:cubicBezTo>
                  <a:pt x="105" y="120"/>
                  <a:pt x="104" y="119"/>
                  <a:pt x="104" y="119"/>
                </a:cubicBezTo>
                <a:cubicBezTo>
                  <a:pt x="105" y="119"/>
                  <a:pt x="105" y="119"/>
                  <a:pt x="106" y="119"/>
                </a:cubicBezTo>
                <a:close/>
                <a:moveTo>
                  <a:pt x="132" y="116"/>
                </a:moveTo>
                <a:cubicBezTo>
                  <a:pt x="132" y="115"/>
                  <a:pt x="132" y="114"/>
                  <a:pt x="132" y="113"/>
                </a:cubicBezTo>
                <a:cubicBezTo>
                  <a:pt x="134" y="113"/>
                  <a:pt x="136" y="114"/>
                  <a:pt x="138" y="114"/>
                </a:cubicBezTo>
                <a:cubicBezTo>
                  <a:pt x="137" y="114"/>
                  <a:pt x="136" y="115"/>
                  <a:pt x="136" y="116"/>
                </a:cubicBezTo>
                <a:cubicBezTo>
                  <a:pt x="135" y="116"/>
                  <a:pt x="134" y="116"/>
                  <a:pt x="133" y="116"/>
                </a:cubicBezTo>
                <a:cubicBezTo>
                  <a:pt x="133" y="116"/>
                  <a:pt x="132" y="116"/>
                  <a:pt x="132" y="116"/>
                </a:cubicBezTo>
                <a:close/>
                <a:moveTo>
                  <a:pt x="150" y="115"/>
                </a:moveTo>
                <a:cubicBezTo>
                  <a:pt x="154" y="116"/>
                  <a:pt x="158" y="116"/>
                  <a:pt x="162" y="116"/>
                </a:cubicBezTo>
                <a:cubicBezTo>
                  <a:pt x="162" y="117"/>
                  <a:pt x="162" y="117"/>
                  <a:pt x="161" y="117"/>
                </a:cubicBezTo>
                <a:cubicBezTo>
                  <a:pt x="158" y="117"/>
                  <a:pt x="154" y="117"/>
                  <a:pt x="150" y="117"/>
                </a:cubicBezTo>
                <a:cubicBezTo>
                  <a:pt x="150" y="116"/>
                  <a:pt x="150" y="116"/>
                  <a:pt x="150" y="115"/>
                </a:cubicBezTo>
                <a:close/>
                <a:moveTo>
                  <a:pt x="167" y="117"/>
                </a:moveTo>
                <a:cubicBezTo>
                  <a:pt x="167" y="117"/>
                  <a:pt x="167" y="117"/>
                  <a:pt x="167" y="117"/>
                </a:cubicBezTo>
                <a:cubicBezTo>
                  <a:pt x="167" y="117"/>
                  <a:pt x="167" y="117"/>
                  <a:pt x="167" y="117"/>
                </a:cubicBezTo>
                <a:close/>
                <a:moveTo>
                  <a:pt x="172" y="117"/>
                </a:moveTo>
                <a:cubicBezTo>
                  <a:pt x="173" y="117"/>
                  <a:pt x="175" y="117"/>
                  <a:pt x="176" y="117"/>
                </a:cubicBezTo>
                <a:cubicBezTo>
                  <a:pt x="175" y="117"/>
                  <a:pt x="173" y="117"/>
                  <a:pt x="172" y="117"/>
                </a:cubicBezTo>
                <a:cubicBezTo>
                  <a:pt x="172" y="117"/>
                  <a:pt x="172" y="117"/>
                  <a:pt x="172" y="117"/>
                </a:cubicBezTo>
                <a:close/>
                <a:moveTo>
                  <a:pt x="271" y="112"/>
                </a:moveTo>
                <a:cubicBezTo>
                  <a:pt x="274" y="112"/>
                  <a:pt x="277" y="112"/>
                  <a:pt x="280" y="112"/>
                </a:cubicBezTo>
                <a:cubicBezTo>
                  <a:pt x="280" y="113"/>
                  <a:pt x="280" y="113"/>
                  <a:pt x="279" y="114"/>
                </a:cubicBezTo>
                <a:cubicBezTo>
                  <a:pt x="277" y="113"/>
                  <a:pt x="274" y="113"/>
                  <a:pt x="271" y="113"/>
                </a:cubicBezTo>
                <a:cubicBezTo>
                  <a:pt x="271" y="112"/>
                  <a:pt x="271" y="112"/>
                  <a:pt x="271" y="112"/>
                </a:cubicBezTo>
                <a:close/>
                <a:moveTo>
                  <a:pt x="293" y="105"/>
                </a:moveTo>
                <a:cubicBezTo>
                  <a:pt x="293" y="103"/>
                  <a:pt x="294" y="101"/>
                  <a:pt x="294" y="100"/>
                </a:cubicBezTo>
                <a:cubicBezTo>
                  <a:pt x="295" y="100"/>
                  <a:pt x="296" y="100"/>
                  <a:pt x="297" y="100"/>
                </a:cubicBezTo>
                <a:cubicBezTo>
                  <a:pt x="297" y="102"/>
                  <a:pt x="297" y="103"/>
                  <a:pt x="297" y="105"/>
                </a:cubicBezTo>
                <a:cubicBezTo>
                  <a:pt x="295" y="105"/>
                  <a:pt x="294" y="105"/>
                  <a:pt x="293" y="105"/>
                </a:cubicBezTo>
                <a:close/>
                <a:moveTo>
                  <a:pt x="296" y="94"/>
                </a:moveTo>
                <a:cubicBezTo>
                  <a:pt x="297" y="93"/>
                  <a:pt x="298" y="92"/>
                  <a:pt x="298" y="90"/>
                </a:cubicBezTo>
                <a:cubicBezTo>
                  <a:pt x="298" y="92"/>
                  <a:pt x="298" y="93"/>
                  <a:pt x="298" y="94"/>
                </a:cubicBezTo>
                <a:cubicBezTo>
                  <a:pt x="297" y="94"/>
                  <a:pt x="297" y="94"/>
                  <a:pt x="296" y="94"/>
                </a:cubicBezTo>
                <a:close/>
                <a:moveTo>
                  <a:pt x="302" y="94"/>
                </a:moveTo>
                <a:cubicBezTo>
                  <a:pt x="302" y="94"/>
                  <a:pt x="302" y="94"/>
                  <a:pt x="302" y="94"/>
                </a:cubicBezTo>
                <a:cubicBezTo>
                  <a:pt x="302" y="94"/>
                  <a:pt x="302" y="94"/>
                  <a:pt x="302" y="94"/>
                </a:cubicBezTo>
                <a:cubicBezTo>
                  <a:pt x="302" y="94"/>
                  <a:pt x="302" y="94"/>
                  <a:pt x="302" y="94"/>
                </a:cubicBezTo>
                <a:close/>
                <a:moveTo>
                  <a:pt x="284" y="49"/>
                </a:move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3" y="49"/>
                  <a:pt x="284" y="48"/>
                </a:cubicBezTo>
                <a:cubicBezTo>
                  <a:pt x="284" y="49"/>
                  <a:pt x="284" y="49"/>
                  <a:pt x="284" y="49"/>
                </a:cubicBezTo>
                <a:close/>
                <a:moveTo>
                  <a:pt x="277" y="50"/>
                </a:moveTo>
                <a:cubicBezTo>
                  <a:pt x="275" y="50"/>
                  <a:pt x="274" y="51"/>
                  <a:pt x="272" y="51"/>
                </a:cubicBezTo>
                <a:cubicBezTo>
                  <a:pt x="272" y="49"/>
                  <a:pt x="272" y="48"/>
                  <a:pt x="272" y="46"/>
                </a:cubicBezTo>
                <a:cubicBezTo>
                  <a:pt x="275" y="46"/>
                  <a:pt x="277" y="46"/>
                  <a:pt x="279" y="46"/>
                </a:cubicBezTo>
                <a:cubicBezTo>
                  <a:pt x="278" y="47"/>
                  <a:pt x="278" y="49"/>
                  <a:pt x="277" y="50"/>
                </a:cubicBezTo>
                <a:close/>
                <a:moveTo>
                  <a:pt x="247" y="39"/>
                </a:moveTo>
                <a:cubicBezTo>
                  <a:pt x="247" y="39"/>
                  <a:pt x="247" y="39"/>
                  <a:pt x="247" y="39"/>
                </a:cubicBezTo>
                <a:cubicBezTo>
                  <a:pt x="243" y="39"/>
                  <a:pt x="240" y="39"/>
                  <a:pt x="237" y="39"/>
                </a:cubicBezTo>
                <a:cubicBezTo>
                  <a:pt x="237" y="39"/>
                  <a:pt x="237" y="39"/>
                  <a:pt x="237" y="39"/>
                </a:cubicBezTo>
                <a:cubicBezTo>
                  <a:pt x="240" y="39"/>
                  <a:pt x="243" y="39"/>
                  <a:pt x="247" y="39"/>
                </a:cubicBezTo>
                <a:close/>
                <a:moveTo>
                  <a:pt x="243" y="30"/>
                </a:moveTo>
                <a:cubicBezTo>
                  <a:pt x="244" y="29"/>
                  <a:pt x="244" y="29"/>
                  <a:pt x="244" y="28"/>
                </a:cubicBezTo>
                <a:cubicBezTo>
                  <a:pt x="245" y="29"/>
                  <a:pt x="245" y="29"/>
                  <a:pt x="246" y="30"/>
                </a:cubicBezTo>
                <a:cubicBezTo>
                  <a:pt x="245" y="30"/>
                  <a:pt x="244" y="30"/>
                  <a:pt x="243" y="30"/>
                </a:cubicBezTo>
                <a:close/>
                <a:moveTo>
                  <a:pt x="227" y="39"/>
                </a:moveTo>
                <a:cubicBezTo>
                  <a:pt x="228" y="39"/>
                  <a:pt x="228" y="39"/>
                  <a:pt x="229" y="39"/>
                </a:cubicBezTo>
                <a:cubicBezTo>
                  <a:pt x="229" y="39"/>
                  <a:pt x="229" y="39"/>
                  <a:pt x="229" y="39"/>
                </a:cubicBezTo>
                <a:cubicBezTo>
                  <a:pt x="228" y="39"/>
                  <a:pt x="228" y="39"/>
                  <a:pt x="227" y="39"/>
                </a:cubicBezTo>
                <a:cubicBezTo>
                  <a:pt x="227" y="39"/>
                  <a:pt x="227" y="39"/>
                  <a:pt x="227" y="39"/>
                </a:cubicBezTo>
                <a:close/>
                <a:moveTo>
                  <a:pt x="230" y="47"/>
                </a:moveTo>
                <a:cubicBezTo>
                  <a:pt x="230" y="49"/>
                  <a:pt x="230" y="51"/>
                  <a:pt x="230" y="53"/>
                </a:cubicBezTo>
                <a:cubicBezTo>
                  <a:pt x="227" y="53"/>
                  <a:pt x="224" y="53"/>
                  <a:pt x="220" y="53"/>
                </a:cubicBezTo>
                <a:cubicBezTo>
                  <a:pt x="221" y="51"/>
                  <a:pt x="222" y="49"/>
                  <a:pt x="223" y="47"/>
                </a:cubicBezTo>
                <a:cubicBezTo>
                  <a:pt x="225" y="47"/>
                  <a:pt x="228" y="47"/>
                  <a:pt x="230" y="47"/>
                </a:cubicBezTo>
                <a:close/>
                <a:moveTo>
                  <a:pt x="205" y="53"/>
                </a:moveTo>
                <a:cubicBezTo>
                  <a:pt x="202" y="53"/>
                  <a:pt x="199" y="53"/>
                  <a:pt x="197" y="53"/>
                </a:cubicBezTo>
                <a:cubicBezTo>
                  <a:pt x="198" y="51"/>
                  <a:pt x="198" y="49"/>
                  <a:pt x="199" y="47"/>
                </a:cubicBezTo>
                <a:cubicBezTo>
                  <a:pt x="201" y="47"/>
                  <a:pt x="202" y="47"/>
                  <a:pt x="204" y="47"/>
                </a:cubicBezTo>
                <a:cubicBezTo>
                  <a:pt x="204" y="49"/>
                  <a:pt x="204" y="51"/>
                  <a:pt x="205" y="53"/>
                </a:cubicBezTo>
                <a:close/>
                <a:moveTo>
                  <a:pt x="202" y="39"/>
                </a:moveTo>
                <a:cubicBezTo>
                  <a:pt x="202" y="39"/>
                  <a:pt x="202" y="39"/>
                  <a:pt x="202" y="39"/>
                </a:cubicBezTo>
                <a:cubicBezTo>
                  <a:pt x="202" y="39"/>
                  <a:pt x="203" y="39"/>
                  <a:pt x="203" y="39"/>
                </a:cubicBezTo>
                <a:cubicBezTo>
                  <a:pt x="203" y="39"/>
                  <a:pt x="203" y="39"/>
                  <a:pt x="203" y="39"/>
                </a:cubicBezTo>
                <a:cubicBezTo>
                  <a:pt x="203" y="39"/>
                  <a:pt x="202" y="39"/>
                  <a:pt x="202" y="39"/>
                </a:cubicBezTo>
                <a:close/>
                <a:moveTo>
                  <a:pt x="202" y="26"/>
                </a:moveTo>
                <a:cubicBezTo>
                  <a:pt x="201" y="27"/>
                  <a:pt x="200" y="29"/>
                  <a:pt x="200" y="30"/>
                </a:cubicBezTo>
                <a:cubicBezTo>
                  <a:pt x="199" y="30"/>
                  <a:pt x="198" y="30"/>
                  <a:pt x="196" y="30"/>
                </a:cubicBezTo>
                <a:cubicBezTo>
                  <a:pt x="197" y="29"/>
                  <a:pt x="198" y="27"/>
                  <a:pt x="198" y="26"/>
                </a:cubicBezTo>
                <a:cubicBezTo>
                  <a:pt x="199" y="26"/>
                  <a:pt x="201" y="26"/>
                  <a:pt x="202" y="26"/>
                </a:cubicBezTo>
                <a:cubicBezTo>
                  <a:pt x="202" y="26"/>
                  <a:pt x="202" y="26"/>
                  <a:pt x="202" y="26"/>
                </a:cubicBezTo>
                <a:close/>
                <a:moveTo>
                  <a:pt x="184" y="30"/>
                </a:moveTo>
                <a:cubicBezTo>
                  <a:pt x="184" y="29"/>
                  <a:pt x="184" y="28"/>
                  <a:pt x="184" y="26"/>
                </a:cubicBezTo>
                <a:cubicBezTo>
                  <a:pt x="186" y="26"/>
                  <a:pt x="189" y="26"/>
                  <a:pt x="191" y="26"/>
                </a:cubicBezTo>
                <a:cubicBezTo>
                  <a:pt x="191" y="27"/>
                  <a:pt x="190" y="29"/>
                  <a:pt x="189" y="30"/>
                </a:cubicBezTo>
                <a:cubicBezTo>
                  <a:pt x="188" y="30"/>
                  <a:pt x="186" y="30"/>
                  <a:pt x="184" y="30"/>
                </a:cubicBezTo>
                <a:close/>
                <a:moveTo>
                  <a:pt x="178" y="30"/>
                </a:moveTo>
                <a:cubicBezTo>
                  <a:pt x="177" y="30"/>
                  <a:pt x="176" y="30"/>
                  <a:pt x="175" y="30"/>
                </a:cubicBezTo>
                <a:cubicBezTo>
                  <a:pt x="175" y="30"/>
                  <a:pt x="176" y="29"/>
                  <a:pt x="176" y="29"/>
                </a:cubicBezTo>
                <a:cubicBezTo>
                  <a:pt x="176" y="29"/>
                  <a:pt x="177" y="29"/>
                  <a:pt x="178" y="29"/>
                </a:cubicBezTo>
                <a:cubicBezTo>
                  <a:pt x="178" y="29"/>
                  <a:pt x="178" y="30"/>
                  <a:pt x="178" y="30"/>
                </a:cubicBezTo>
                <a:close/>
                <a:moveTo>
                  <a:pt x="170" y="27"/>
                </a:moveTo>
                <a:cubicBezTo>
                  <a:pt x="170" y="28"/>
                  <a:pt x="169" y="29"/>
                  <a:pt x="169" y="30"/>
                </a:cubicBezTo>
                <a:cubicBezTo>
                  <a:pt x="168" y="30"/>
                  <a:pt x="166" y="30"/>
                  <a:pt x="165" y="30"/>
                </a:cubicBezTo>
                <a:cubicBezTo>
                  <a:pt x="165" y="29"/>
                  <a:pt x="164" y="28"/>
                  <a:pt x="164" y="27"/>
                </a:cubicBezTo>
                <a:cubicBezTo>
                  <a:pt x="166" y="27"/>
                  <a:pt x="168" y="27"/>
                  <a:pt x="170" y="27"/>
                </a:cubicBezTo>
                <a:close/>
                <a:moveTo>
                  <a:pt x="158" y="30"/>
                </a:moveTo>
                <a:cubicBezTo>
                  <a:pt x="158" y="30"/>
                  <a:pt x="158" y="30"/>
                  <a:pt x="157" y="30"/>
                </a:cubicBezTo>
                <a:cubicBezTo>
                  <a:pt x="157" y="29"/>
                  <a:pt x="158" y="29"/>
                  <a:pt x="158" y="28"/>
                </a:cubicBezTo>
                <a:cubicBezTo>
                  <a:pt x="158" y="29"/>
                  <a:pt x="158" y="29"/>
                  <a:pt x="158" y="30"/>
                </a:cubicBezTo>
                <a:close/>
                <a:moveTo>
                  <a:pt x="162" y="39"/>
                </a:moveTo>
                <a:cubicBezTo>
                  <a:pt x="162" y="39"/>
                  <a:pt x="162" y="39"/>
                  <a:pt x="162" y="39"/>
                </a:cubicBezTo>
                <a:cubicBezTo>
                  <a:pt x="160" y="39"/>
                  <a:pt x="158" y="39"/>
                  <a:pt x="156" y="39"/>
                </a:cubicBezTo>
                <a:cubicBezTo>
                  <a:pt x="156" y="39"/>
                  <a:pt x="155" y="39"/>
                  <a:pt x="155" y="39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57" y="39"/>
                  <a:pt x="160" y="39"/>
                  <a:pt x="162" y="39"/>
                </a:cubicBezTo>
                <a:close/>
                <a:moveTo>
                  <a:pt x="149" y="39"/>
                </a:moveTo>
                <a:cubicBezTo>
                  <a:pt x="148" y="39"/>
                  <a:pt x="147" y="39"/>
                  <a:pt x="146" y="39"/>
                </a:cubicBezTo>
                <a:cubicBezTo>
                  <a:pt x="146" y="39"/>
                  <a:pt x="146" y="39"/>
                  <a:pt x="146" y="39"/>
                </a:cubicBezTo>
                <a:cubicBezTo>
                  <a:pt x="147" y="39"/>
                  <a:pt x="148" y="39"/>
                  <a:pt x="149" y="39"/>
                </a:cubicBezTo>
                <a:cubicBezTo>
                  <a:pt x="149" y="39"/>
                  <a:pt x="149" y="39"/>
                  <a:pt x="149" y="39"/>
                </a:cubicBezTo>
                <a:close/>
                <a:moveTo>
                  <a:pt x="127" y="39"/>
                </a:moveTo>
                <a:cubicBezTo>
                  <a:pt x="126" y="39"/>
                  <a:pt x="125" y="39"/>
                  <a:pt x="124" y="39"/>
                </a:cubicBezTo>
                <a:cubicBezTo>
                  <a:pt x="124" y="39"/>
                  <a:pt x="124" y="39"/>
                  <a:pt x="124" y="39"/>
                </a:cubicBezTo>
                <a:cubicBezTo>
                  <a:pt x="125" y="39"/>
                  <a:pt x="126" y="39"/>
                  <a:pt x="127" y="39"/>
                </a:cubicBezTo>
                <a:cubicBezTo>
                  <a:pt x="127" y="39"/>
                  <a:pt x="127" y="39"/>
                  <a:pt x="127" y="39"/>
                </a:cubicBezTo>
                <a:close/>
                <a:moveTo>
                  <a:pt x="114" y="30"/>
                </a:moveTo>
                <a:cubicBezTo>
                  <a:pt x="114" y="29"/>
                  <a:pt x="114" y="29"/>
                  <a:pt x="114" y="28"/>
                </a:cubicBezTo>
                <a:cubicBezTo>
                  <a:pt x="115" y="28"/>
                  <a:pt x="115" y="28"/>
                  <a:pt x="116" y="28"/>
                </a:cubicBezTo>
                <a:cubicBezTo>
                  <a:pt x="116" y="29"/>
                  <a:pt x="116" y="29"/>
                  <a:pt x="117" y="30"/>
                </a:cubicBezTo>
                <a:cubicBezTo>
                  <a:pt x="116" y="30"/>
                  <a:pt x="115" y="30"/>
                  <a:pt x="114" y="30"/>
                </a:cubicBezTo>
                <a:close/>
                <a:moveTo>
                  <a:pt x="110" y="30"/>
                </a:moveTo>
                <a:cubicBezTo>
                  <a:pt x="109" y="30"/>
                  <a:pt x="108" y="30"/>
                  <a:pt x="107" y="30"/>
                </a:cubicBezTo>
                <a:cubicBezTo>
                  <a:pt x="107" y="29"/>
                  <a:pt x="106" y="28"/>
                  <a:pt x="106" y="28"/>
                </a:cubicBezTo>
                <a:cubicBezTo>
                  <a:pt x="107" y="28"/>
                  <a:pt x="109" y="28"/>
                  <a:pt x="110" y="28"/>
                </a:cubicBezTo>
                <a:cubicBezTo>
                  <a:pt x="110" y="28"/>
                  <a:pt x="110" y="29"/>
                  <a:pt x="110" y="30"/>
                </a:cubicBezTo>
                <a:close/>
                <a:moveTo>
                  <a:pt x="95" y="27"/>
                </a:moveTo>
                <a:cubicBezTo>
                  <a:pt x="95" y="28"/>
                  <a:pt x="95" y="29"/>
                  <a:pt x="95" y="30"/>
                </a:cubicBezTo>
                <a:cubicBezTo>
                  <a:pt x="94" y="30"/>
                  <a:pt x="94" y="30"/>
                  <a:pt x="93" y="30"/>
                </a:cubicBezTo>
                <a:cubicBezTo>
                  <a:pt x="93" y="29"/>
                  <a:pt x="94" y="28"/>
                  <a:pt x="94" y="27"/>
                </a:cubicBezTo>
                <a:cubicBezTo>
                  <a:pt x="94" y="27"/>
                  <a:pt x="94" y="27"/>
                  <a:pt x="95" y="27"/>
                </a:cubicBezTo>
                <a:close/>
                <a:moveTo>
                  <a:pt x="88" y="30"/>
                </a:moveTo>
                <a:cubicBezTo>
                  <a:pt x="87" y="30"/>
                  <a:pt x="85" y="30"/>
                  <a:pt x="84" y="30"/>
                </a:cubicBezTo>
                <a:cubicBezTo>
                  <a:pt x="84" y="29"/>
                  <a:pt x="85" y="28"/>
                  <a:pt x="85" y="27"/>
                </a:cubicBezTo>
                <a:cubicBezTo>
                  <a:pt x="86" y="27"/>
                  <a:pt x="87" y="27"/>
                  <a:pt x="88" y="27"/>
                </a:cubicBezTo>
                <a:cubicBezTo>
                  <a:pt x="88" y="28"/>
                  <a:pt x="88" y="29"/>
                  <a:pt x="88" y="30"/>
                </a:cubicBezTo>
                <a:close/>
                <a:moveTo>
                  <a:pt x="76" y="39"/>
                </a:moveTo>
                <a:cubicBezTo>
                  <a:pt x="77" y="39"/>
                  <a:pt x="77" y="39"/>
                  <a:pt x="77" y="39"/>
                </a:cubicBezTo>
                <a:cubicBezTo>
                  <a:pt x="78" y="39"/>
                  <a:pt x="79" y="39"/>
                  <a:pt x="80" y="39"/>
                </a:cubicBezTo>
                <a:cubicBezTo>
                  <a:pt x="80" y="39"/>
                  <a:pt x="81" y="39"/>
                  <a:pt x="82" y="39"/>
                </a:cubicBezTo>
                <a:cubicBezTo>
                  <a:pt x="82" y="39"/>
                  <a:pt x="82" y="39"/>
                  <a:pt x="82" y="39"/>
                </a:cubicBezTo>
                <a:cubicBezTo>
                  <a:pt x="79" y="39"/>
                  <a:pt x="77" y="39"/>
                  <a:pt x="75" y="39"/>
                </a:cubicBezTo>
                <a:cubicBezTo>
                  <a:pt x="75" y="39"/>
                  <a:pt x="75" y="39"/>
                  <a:pt x="75" y="39"/>
                </a:cubicBezTo>
                <a:cubicBezTo>
                  <a:pt x="75" y="39"/>
                  <a:pt x="76" y="39"/>
                  <a:pt x="76" y="39"/>
                </a:cubicBezTo>
                <a:close/>
                <a:moveTo>
                  <a:pt x="66" y="39"/>
                </a:moveTo>
                <a:cubicBezTo>
                  <a:pt x="66" y="39"/>
                  <a:pt x="66" y="39"/>
                  <a:pt x="66" y="39"/>
                </a:cubicBezTo>
                <a:cubicBezTo>
                  <a:pt x="66" y="39"/>
                  <a:pt x="66" y="39"/>
                  <a:pt x="66" y="39"/>
                </a:cubicBezTo>
                <a:cubicBezTo>
                  <a:pt x="66" y="39"/>
                  <a:pt x="66" y="39"/>
                  <a:pt x="66" y="39"/>
                </a:cubicBezTo>
                <a:cubicBezTo>
                  <a:pt x="66" y="39"/>
                  <a:pt x="66" y="39"/>
                  <a:pt x="66" y="39"/>
                </a:cubicBezTo>
                <a:cubicBezTo>
                  <a:pt x="66" y="39"/>
                  <a:pt x="66" y="39"/>
                  <a:pt x="66" y="39"/>
                </a:cubicBezTo>
                <a:close/>
                <a:moveTo>
                  <a:pt x="62" y="39"/>
                </a:moveTo>
                <a:cubicBezTo>
                  <a:pt x="62" y="39"/>
                  <a:pt x="62" y="39"/>
                  <a:pt x="63" y="39"/>
                </a:cubicBezTo>
                <a:cubicBezTo>
                  <a:pt x="61" y="39"/>
                  <a:pt x="60" y="39"/>
                  <a:pt x="58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60" y="39"/>
                  <a:pt x="61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lose/>
                <a:moveTo>
                  <a:pt x="37" y="51"/>
                </a:moveTo>
                <a:cubicBezTo>
                  <a:pt x="37" y="52"/>
                  <a:pt x="37" y="54"/>
                  <a:pt x="37" y="55"/>
                </a:cubicBezTo>
                <a:cubicBezTo>
                  <a:pt x="37" y="55"/>
                  <a:pt x="36" y="55"/>
                  <a:pt x="35" y="55"/>
                </a:cubicBezTo>
                <a:cubicBezTo>
                  <a:pt x="35" y="54"/>
                  <a:pt x="35" y="52"/>
                  <a:pt x="35" y="51"/>
                </a:cubicBezTo>
                <a:cubicBezTo>
                  <a:pt x="35" y="51"/>
                  <a:pt x="36" y="51"/>
                  <a:pt x="37" y="51"/>
                </a:cubicBezTo>
                <a:close/>
                <a:moveTo>
                  <a:pt x="38" y="60"/>
                </a:moveTo>
                <a:cubicBezTo>
                  <a:pt x="38" y="61"/>
                  <a:pt x="38" y="62"/>
                  <a:pt x="38" y="63"/>
                </a:cubicBezTo>
                <a:cubicBezTo>
                  <a:pt x="38" y="63"/>
                  <a:pt x="37" y="63"/>
                  <a:pt x="36" y="63"/>
                </a:cubicBezTo>
                <a:cubicBezTo>
                  <a:pt x="36" y="62"/>
                  <a:pt x="36" y="61"/>
                  <a:pt x="36" y="60"/>
                </a:cubicBezTo>
                <a:cubicBezTo>
                  <a:pt x="36" y="60"/>
                  <a:pt x="37" y="60"/>
                  <a:pt x="38" y="60"/>
                </a:cubicBezTo>
                <a:close/>
                <a:moveTo>
                  <a:pt x="32" y="63"/>
                </a:moveTo>
                <a:cubicBezTo>
                  <a:pt x="32" y="63"/>
                  <a:pt x="32" y="63"/>
                  <a:pt x="32" y="63"/>
                </a:cubicBezTo>
                <a:cubicBezTo>
                  <a:pt x="32" y="63"/>
                  <a:pt x="32" y="63"/>
                  <a:pt x="32" y="63"/>
                </a:cubicBezTo>
                <a:cubicBezTo>
                  <a:pt x="32" y="63"/>
                  <a:pt x="32" y="63"/>
                  <a:pt x="32" y="63"/>
                </a:cubicBezTo>
                <a:close/>
                <a:moveTo>
                  <a:pt x="33" y="69"/>
                </a:moveTo>
                <a:cubicBezTo>
                  <a:pt x="33" y="71"/>
                  <a:pt x="34" y="73"/>
                  <a:pt x="34" y="75"/>
                </a:cubicBezTo>
                <a:cubicBezTo>
                  <a:pt x="33" y="75"/>
                  <a:pt x="31" y="75"/>
                  <a:pt x="30" y="75"/>
                </a:cubicBezTo>
                <a:cubicBezTo>
                  <a:pt x="30" y="73"/>
                  <a:pt x="31" y="71"/>
                  <a:pt x="31" y="68"/>
                </a:cubicBezTo>
                <a:cubicBezTo>
                  <a:pt x="32" y="68"/>
                  <a:pt x="32" y="68"/>
                  <a:pt x="33" y="69"/>
                </a:cubicBezTo>
                <a:close/>
                <a:moveTo>
                  <a:pt x="19" y="78"/>
                </a:moveTo>
                <a:cubicBezTo>
                  <a:pt x="19" y="78"/>
                  <a:pt x="19" y="78"/>
                  <a:pt x="19" y="78"/>
                </a:cubicBezTo>
                <a:cubicBezTo>
                  <a:pt x="19" y="79"/>
                  <a:pt x="19" y="80"/>
                  <a:pt x="19" y="82"/>
                </a:cubicBezTo>
                <a:cubicBezTo>
                  <a:pt x="19" y="82"/>
                  <a:pt x="18" y="82"/>
                  <a:pt x="17" y="82"/>
                </a:cubicBezTo>
                <a:cubicBezTo>
                  <a:pt x="18" y="81"/>
                  <a:pt x="18" y="79"/>
                  <a:pt x="19" y="78"/>
                </a:cubicBezTo>
                <a:close/>
                <a:moveTo>
                  <a:pt x="21" y="91"/>
                </a:moveTo>
                <a:cubicBezTo>
                  <a:pt x="22" y="92"/>
                  <a:pt x="23" y="91"/>
                  <a:pt x="23" y="90"/>
                </a:cubicBezTo>
                <a:cubicBezTo>
                  <a:pt x="23" y="88"/>
                  <a:pt x="23" y="86"/>
                  <a:pt x="23" y="85"/>
                </a:cubicBezTo>
                <a:cubicBezTo>
                  <a:pt x="25" y="85"/>
                  <a:pt x="27" y="85"/>
                  <a:pt x="28" y="85"/>
                </a:cubicBezTo>
                <a:cubicBezTo>
                  <a:pt x="28" y="88"/>
                  <a:pt x="28" y="90"/>
                  <a:pt x="29" y="93"/>
                </a:cubicBezTo>
                <a:cubicBezTo>
                  <a:pt x="26" y="93"/>
                  <a:pt x="24" y="93"/>
                  <a:pt x="21" y="93"/>
                </a:cubicBezTo>
                <a:cubicBezTo>
                  <a:pt x="21" y="92"/>
                  <a:pt x="21" y="92"/>
                  <a:pt x="21" y="91"/>
                </a:cubicBezTo>
                <a:close/>
                <a:moveTo>
                  <a:pt x="29" y="96"/>
                </a:moveTo>
                <a:cubicBezTo>
                  <a:pt x="29" y="98"/>
                  <a:pt x="29" y="100"/>
                  <a:pt x="29" y="102"/>
                </a:cubicBezTo>
                <a:cubicBezTo>
                  <a:pt x="28" y="102"/>
                  <a:pt x="27" y="103"/>
                  <a:pt x="26" y="103"/>
                </a:cubicBezTo>
                <a:cubicBezTo>
                  <a:pt x="26" y="103"/>
                  <a:pt x="25" y="103"/>
                  <a:pt x="25" y="103"/>
                </a:cubicBezTo>
                <a:cubicBezTo>
                  <a:pt x="25" y="103"/>
                  <a:pt x="24" y="103"/>
                  <a:pt x="24" y="103"/>
                </a:cubicBezTo>
                <a:cubicBezTo>
                  <a:pt x="24" y="103"/>
                  <a:pt x="23" y="104"/>
                  <a:pt x="23" y="104"/>
                </a:cubicBezTo>
                <a:cubicBezTo>
                  <a:pt x="23" y="101"/>
                  <a:pt x="22" y="98"/>
                  <a:pt x="21" y="95"/>
                </a:cubicBezTo>
                <a:cubicBezTo>
                  <a:pt x="24" y="96"/>
                  <a:pt x="26" y="96"/>
                  <a:pt x="29" y="96"/>
                </a:cubicBezTo>
                <a:close/>
                <a:moveTo>
                  <a:pt x="68" y="124"/>
                </a:moveTo>
                <a:cubicBezTo>
                  <a:pt x="68" y="124"/>
                  <a:pt x="68" y="124"/>
                  <a:pt x="68" y="124"/>
                </a:cubicBezTo>
                <a:cubicBezTo>
                  <a:pt x="69" y="124"/>
                  <a:pt x="69" y="124"/>
                  <a:pt x="69" y="125"/>
                </a:cubicBezTo>
                <a:cubicBezTo>
                  <a:pt x="69" y="125"/>
                  <a:pt x="68" y="125"/>
                  <a:pt x="68" y="125"/>
                </a:cubicBezTo>
                <a:cubicBezTo>
                  <a:pt x="68" y="124"/>
                  <a:pt x="68" y="124"/>
                  <a:pt x="68" y="124"/>
                </a:cubicBezTo>
                <a:close/>
                <a:moveTo>
                  <a:pt x="83" y="122"/>
                </a:moveTo>
                <a:cubicBezTo>
                  <a:pt x="83" y="122"/>
                  <a:pt x="84" y="123"/>
                  <a:pt x="85" y="124"/>
                </a:cubicBezTo>
                <a:cubicBezTo>
                  <a:pt x="85" y="124"/>
                  <a:pt x="85" y="124"/>
                  <a:pt x="86" y="124"/>
                </a:cubicBezTo>
                <a:cubicBezTo>
                  <a:pt x="86" y="125"/>
                  <a:pt x="86" y="125"/>
                  <a:pt x="86" y="125"/>
                </a:cubicBezTo>
                <a:cubicBezTo>
                  <a:pt x="85" y="125"/>
                  <a:pt x="84" y="125"/>
                  <a:pt x="82" y="125"/>
                </a:cubicBezTo>
                <a:cubicBezTo>
                  <a:pt x="82" y="125"/>
                  <a:pt x="82" y="125"/>
                  <a:pt x="81" y="125"/>
                </a:cubicBezTo>
                <a:cubicBezTo>
                  <a:pt x="82" y="124"/>
                  <a:pt x="82" y="123"/>
                  <a:pt x="83" y="122"/>
                </a:cubicBezTo>
                <a:close/>
                <a:moveTo>
                  <a:pt x="91" y="125"/>
                </a:moveTo>
                <a:cubicBezTo>
                  <a:pt x="91" y="125"/>
                  <a:pt x="91" y="125"/>
                  <a:pt x="91" y="124"/>
                </a:cubicBezTo>
                <a:cubicBezTo>
                  <a:pt x="91" y="124"/>
                  <a:pt x="93" y="121"/>
                  <a:pt x="94" y="119"/>
                </a:cubicBezTo>
                <a:cubicBezTo>
                  <a:pt x="94" y="119"/>
                  <a:pt x="94" y="119"/>
                  <a:pt x="95" y="119"/>
                </a:cubicBezTo>
                <a:cubicBezTo>
                  <a:pt x="96" y="120"/>
                  <a:pt x="97" y="121"/>
                  <a:pt x="99" y="123"/>
                </a:cubicBezTo>
                <a:cubicBezTo>
                  <a:pt x="98" y="123"/>
                  <a:pt x="98" y="124"/>
                  <a:pt x="98" y="125"/>
                </a:cubicBezTo>
                <a:cubicBezTo>
                  <a:pt x="96" y="125"/>
                  <a:pt x="93" y="125"/>
                  <a:pt x="91" y="125"/>
                </a:cubicBezTo>
                <a:close/>
                <a:moveTo>
                  <a:pt x="94" y="136"/>
                </a:moveTo>
                <a:cubicBezTo>
                  <a:pt x="94" y="137"/>
                  <a:pt x="93" y="137"/>
                  <a:pt x="93" y="138"/>
                </a:cubicBezTo>
                <a:cubicBezTo>
                  <a:pt x="93" y="137"/>
                  <a:pt x="92" y="137"/>
                  <a:pt x="91" y="136"/>
                </a:cubicBezTo>
                <a:cubicBezTo>
                  <a:pt x="92" y="136"/>
                  <a:pt x="93" y="136"/>
                  <a:pt x="94" y="136"/>
                </a:cubicBezTo>
                <a:close/>
                <a:moveTo>
                  <a:pt x="112" y="122"/>
                </a:moveTo>
                <a:cubicBezTo>
                  <a:pt x="112" y="122"/>
                  <a:pt x="112" y="121"/>
                  <a:pt x="112" y="121"/>
                </a:cubicBezTo>
                <a:cubicBezTo>
                  <a:pt x="113" y="122"/>
                  <a:pt x="113" y="124"/>
                  <a:pt x="114" y="124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13" y="125"/>
                  <a:pt x="113" y="125"/>
                  <a:pt x="112" y="125"/>
                </a:cubicBezTo>
                <a:cubicBezTo>
                  <a:pt x="112" y="124"/>
                  <a:pt x="112" y="123"/>
                  <a:pt x="112" y="122"/>
                </a:cubicBezTo>
                <a:close/>
                <a:moveTo>
                  <a:pt x="134" y="123"/>
                </a:moveTo>
                <a:cubicBezTo>
                  <a:pt x="133" y="123"/>
                  <a:pt x="133" y="123"/>
                  <a:pt x="133" y="123"/>
                </a:cubicBezTo>
                <a:cubicBezTo>
                  <a:pt x="133" y="123"/>
                  <a:pt x="133" y="123"/>
                  <a:pt x="133" y="123"/>
                </a:cubicBezTo>
                <a:cubicBezTo>
                  <a:pt x="133" y="123"/>
                  <a:pt x="133" y="123"/>
                  <a:pt x="134" y="123"/>
                </a:cubicBezTo>
                <a:close/>
                <a:moveTo>
                  <a:pt x="144" y="121"/>
                </a:moveTo>
                <a:cubicBezTo>
                  <a:pt x="145" y="121"/>
                  <a:pt x="145" y="121"/>
                  <a:pt x="145" y="121"/>
                </a:cubicBezTo>
                <a:cubicBezTo>
                  <a:pt x="145" y="122"/>
                  <a:pt x="145" y="123"/>
                  <a:pt x="146" y="124"/>
                </a:cubicBezTo>
                <a:cubicBezTo>
                  <a:pt x="145" y="124"/>
                  <a:pt x="144" y="124"/>
                  <a:pt x="144" y="124"/>
                </a:cubicBezTo>
                <a:cubicBezTo>
                  <a:pt x="144" y="123"/>
                  <a:pt x="144" y="122"/>
                  <a:pt x="144" y="121"/>
                </a:cubicBezTo>
                <a:close/>
                <a:moveTo>
                  <a:pt x="151" y="122"/>
                </a:moveTo>
                <a:cubicBezTo>
                  <a:pt x="154" y="122"/>
                  <a:pt x="157" y="122"/>
                  <a:pt x="160" y="122"/>
                </a:cubicBezTo>
                <a:cubicBezTo>
                  <a:pt x="160" y="123"/>
                  <a:pt x="160" y="123"/>
                  <a:pt x="160" y="124"/>
                </a:cubicBezTo>
                <a:cubicBezTo>
                  <a:pt x="159" y="124"/>
                  <a:pt x="159" y="124"/>
                  <a:pt x="158" y="124"/>
                </a:cubicBezTo>
                <a:cubicBezTo>
                  <a:pt x="156" y="124"/>
                  <a:pt x="153" y="124"/>
                  <a:pt x="151" y="124"/>
                </a:cubicBezTo>
                <a:cubicBezTo>
                  <a:pt x="151" y="123"/>
                  <a:pt x="151" y="122"/>
                  <a:pt x="151" y="122"/>
                </a:cubicBezTo>
                <a:close/>
                <a:moveTo>
                  <a:pt x="166" y="122"/>
                </a:moveTo>
                <a:cubicBezTo>
                  <a:pt x="166" y="122"/>
                  <a:pt x="167" y="122"/>
                  <a:pt x="167" y="122"/>
                </a:cubicBezTo>
                <a:cubicBezTo>
                  <a:pt x="168" y="122"/>
                  <a:pt x="168" y="123"/>
                  <a:pt x="168" y="123"/>
                </a:cubicBezTo>
                <a:cubicBezTo>
                  <a:pt x="167" y="123"/>
                  <a:pt x="166" y="123"/>
                  <a:pt x="165" y="124"/>
                </a:cubicBezTo>
                <a:cubicBezTo>
                  <a:pt x="165" y="123"/>
                  <a:pt x="166" y="123"/>
                  <a:pt x="166" y="122"/>
                </a:cubicBezTo>
                <a:close/>
                <a:moveTo>
                  <a:pt x="173" y="123"/>
                </a:moveTo>
                <a:cubicBezTo>
                  <a:pt x="173" y="123"/>
                  <a:pt x="173" y="122"/>
                  <a:pt x="173" y="122"/>
                </a:cubicBezTo>
                <a:cubicBezTo>
                  <a:pt x="173" y="122"/>
                  <a:pt x="173" y="122"/>
                  <a:pt x="174" y="122"/>
                </a:cubicBezTo>
                <a:cubicBezTo>
                  <a:pt x="174" y="122"/>
                  <a:pt x="175" y="122"/>
                  <a:pt x="176" y="122"/>
                </a:cubicBezTo>
                <a:cubicBezTo>
                  <a:pt x="176" y="122"/>
                  <a:pt x="176" y="123"/>
                  <a:pt x="175" y="123"/>
                </a:cubicBezTo>
                <a:cubicBezTo>
                  <a:pt x="175" y="123"/>
                  <a:pt x="174" y="123"/>
                  <a:pt x="173" y="123"/>
                </a:cubicBezTo>
                <a:close/>
                <a:moveTo>
                  <a:pt x="182" y="121"/>
                </a:moveTo>
                <a:cubicBezTo>
                  <a:pt x="183" y="121"/>
                  <a:pt x="184" y="121"/>
                  <a:pt x="185" y="121"/>
                </a:cubicBezTo>
                <a:cubicBezTo>
                  <a:pt x="185" y="122"/>
                  <a:pt x="186" y="122"/>
                  <a:pt x="186" y="123"/>
                </a:cubicBezTo>
                <a:cubicBezTo>
                  <a:pt x="184" y="123"/>
                  <a:pt x="183" y="123"/>
                  <a:pt x="181" y="123"/>
                </a:cubicBezTo>
                <a:cubicBezTo>
                  <a:pt x="181" y="122"/>
                  <a:pt x="182" y="122"/>
                  <a:pt x="182" y="121"/>
                </a:cubicBezTo>
                <a:close/>
                <a:moveTo>
                  <a:pt x="198" y="122"/>
                </a:moveTo>
                <a:cubicBezTo>
                  <a:pt x="199" y="121"/>
                  <a:pt x="199" y="121"/>
                  <a:pt x="199" y="120"/>
                </a:cubicBezTo>
                <a:cubicBezTo>
                  <a:pt x="201" y="120"/>
                  <a:pt x="202" y="120"/>
                  <a:pt x="204" y="120"/>
                </a:cubicBezTo>
                <a:cubicBezTo>
                  <a:pt x="204" y="121"/>
                  <a:pt x="204" y="121"/>
                  <a:pt x="205" y="122"/>
                </a:cubicBezTo>
                <a:cubicBezTo>
                  <a:pt x="203" y="122"/>
                  <a:pt x="201" y="122"/>
                  <a:pt x="198" y="122"/>
                </a:cubicBezTo>
                <a:close/>
                <a:moveTo>
                  <a:pt x="219" y="119"/>
                </a:moveTo>
                <a:cubicBezTo>
                  <a:pt x="219" y="120"/>
                  <a:pt x="219" y="121"/>
                  <a:pt x="219" y="121"/>
                </a:cubicBezTo>
                <a:cubicBezTo>
                  <a:pt x="219" y="121"/>
                  <a:pt x="218" y="121"/>
                  <a:pt x="218" y="121"/>
                </a:cubicBezTo>
                <a:cubicBezTo>
                  <a:pt x="218" y="121"/>
                  <a:pt x="218" y="120"/>
                  <a:pt x="219" y="119"/>
                </a:cubicBezTo>
                <a:close/>
                <a:moveTo>
                  <a:pt x="224" y="118"/>
                </a:moveTo>
                <a:cubicBezTo>
                  <a:pt x="226" y="118"/>
                  <a:pt x="228" y="118"/>
                  <a:pt x="230" y="118"/>
                </a:cubicBezTo>
                <a:cubicBezTo>
                  <a:pt x="230" y="119"/>
                  <a:pt x="230" y="120"/>
                  <a:pt x="229" y="121"/>
                </a:cubicBezTo>
                <a:cubicBezTo>
                  <a:pt x="228" y="121"/>
                  <a:pt x="226" y="121"/>
                  <a:pt x="224" y="121"/>
                </a:cubicBezTo>
                <a:cubicBezTo>
                  <a:pt x="224" y="120"/>
                  <a:pt x="224" y="119"/>
                  <a:pt x="224" y="118"/>
                </a:cubicBezTo>
                <a:close/>
                <a:moveTo>
                  <a:pt x="236" y="118"/>
                </a:moveTo>
                <a:cubicBezTo>
                  <a:pt x="236" y="119"/>
                  <a:pt x="236" y="120"/>
                  <a:pt x="236" y="121"/>
                </a:cubicBezTo>
                <a:cubicBezTo>
                  <a:pt x="236" y="121"/>
                  <a:pt x="235" y="121"/>
                  <a:pt x="235" y="121"/>
                </a:cubicBezTo>
                <a:cubicBezTo>
                  <a:pt x="235" y="120"/>
                  <a:pt x="236" y="119"/>
                  <a:pt x="236" y="118"/>
                </a:cubicBezTo>
                <a:close/>
                <a:moveTo>
                  <a:pt x="261" y="121"/>
                </a:moveTo>
                <a:cubicBezTo>
                  <a:pt x="261" y="120"/>
                  <a:pt x="260" y="119"/>
                  <a:pt x="260" y="118"/>
                </a:cubicBezTo>
                <a:cubicBezTo>
                  <a:pt x="262" y="118"/>
                  <a:pt x="263" y="118"/>
                  <a:pt x="265" y="118"/>
                </a:cubicBezTo>
                <a:cubicBezTo>
                  <a:pt x="264" y="119"/>
                  <a:pt x="264" y="120"/>
                  <a:pt x="264" y="121"/>
                </a:cubicBezTo>
                <a:cubicBezTo>
                  <a:pt x="263" y="121"/>
                  <a:pt x="262" y="121"/>
                  <a:pt x="261" y="121"/>
                </a:cubicBezTo>
                <a:close/>
                <a:moveTo>
                  <a:pt x="282" y="121"/>
                </a:moveTo>
                <a:cubicBezTo>
                  <a:pt x="282" y="121"/>
                  <a:pt x="282" y="122"/>
                  <a:pt x="282" y="122"/>
                </a:cubicBezTo>
                <a:cubicBezTo>
                  <a:pt x="282" y="122"/>
                  <a:pt x="282" y="122"/>
                  <a:pt x="282" y="122"/>
                </a:cubicBezTo>
                <a:cubicBezTo>
                  <a:pt x="282" y="122"/>
                  <a:pt x="282" y="121"/>
                  <a:pt x="282" y="121"/>
                </a:cubicBezTo>
                <a:close/>
                <a:moveTo>
                  <a:pt x="287" y="122"/>
                </a:moveTo>
                <a:cubicBezTo>
                  <a:pt x="287" y="122"/>
                  <a:pt x="287" y="121"/>
                  <a:pt x="287" y="120"/>
                </a:cubicBezTo>
                <a:cubicBezTo>
                  <a:pt x="288" y="120"/>
                  <a:pt x="289" y="120"/>
                  <a:pt x="290" y="120"/>
                </a:cubicBezTo>
                <a:cubicBezTo>
                  <a:pt x="290" y="121"/>
                  <a:pt x="289" y="122"/>
                  <a:pt x="289" y="123"/>
                </a:cubicBezTo>
                <a:cubicBezTo>
                  <a:pt x="288" y="123"/>
                  <a:pt x="288" y="122"/>
                  <a:pt x="287" y="122"/>
                </a:cubicBezTo>
                <a:close/>
                <a:moveTo>
                  <a:pt x="302" y="106"/>
                </a:moveTo>
                <a:cubicBezTo>
                  <a:pt x="302" y="106"/>
                  <a:pt x="302" y="106"/>
                  <a:pt x="301" y="106"/>
                </a:cubicBezTo>
                <a:cubicBezTo>
                  <a:pt x="301" y="105"/>
                  <a:pt x="301" y="105"/>
                  <a:pt x="301" y="105"/>
                </a:cubicBezTo>
                <a:cubicBezTo>
                  <a:pt x="301" y="103"/>
                  <a:pt x="301" y="101"/>
                  <a:pt x="301" y="100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2"/>
                  <a:pt x="302" y="104"/>
                  <a:pt x="302" y="106"/>
                </a:cubicBezTo>
                <a:cubicBezTo>
                  <a:pt x="302" y="106"/>
                  <a:pt x="302" y="106"/>
                  <a:pt x="302" y="106"/>
                </a:cubicBezTo>
                <a:cubicBezTo>
                  <a:pt x="302" y="106"/>
                  <a:pt x="302" y="106"/>
                  <a:pt x="302" y="106"/>
                </a:cubicBezTo>
                <a:close/>
                <a:moveTo>
                  <a:pt x="302" y="64"/>
                </a:moveTo>
                <a:cubicBezTo>
                  <a:pt x="301" y="64"/>
                  <a:pt x="301" y="64"/>
                  <a:pt x="300" y="64"/>
                </a:cubicBezTo>
                <a:cubicBezTo>
                  <a:pt x="300" y="64"/>
                  <a:pt x="300" y="64"/>
                  <a:pt x="300" y="63"/>
                </a:cubicBezTo>
                <a:cubicBezTo>
                  <a:pt x="301" y="63"/>
                  <a:pt x="301" y="63"/>
                  <a:pt x="302" y="63"/>
                </a:cubicBezTo>
                <a:cubicBezTo>
                  <a:pt x="302" y="64"/>
                  <a:pt x="302" y="64"/>
                  <a:pt x="302" y="64"/>
                </a:cubicBezTo>
                <a:close/>
                <a:moveTo>
                  <a:pt x="288" y="58"/>
                </a:moveTo>
                <a:cubicBezTo>
                  <a:pt x="288" y="57"/>
                  <a:pt x="288" y="55"/>
                  <a:pt x="288" y="54"/>
                </a:cubicBezTo>
                <a:cubicBezTo>
                  <a:pt x="289" y="54"/>
                  <a:pt x="291" y="54"/>
                  <a:pt x="292" y="54"/>
                </a:cubicBezTo>
                <a:cubicBezTo>
                  <a:pt x="291" y="55"/>
                  <a:pt x="290" y="56"/>
                  <a:pt x="289" y="58"/>
                </a:cubicBezTo>
                <a:cubicBezTo>
                  <a:pt x="289" y="58"/>
                  <a:pt x="288" y="58"/>
                  <a:pt x="288" y="58"/>
                </a:cubicBezTo>
                <a:close/>
                <a:moveTo>
                  <a:pt x="282" y="40"/>
                </a:moveTo>
                <a:cubicBezTo>
                  <a:pt x="280" y="40"/>
                  <a:pt x="278" y="40"/>
                  <a:pt x="275" y="40"/>
                </a:cubicBezTo>
                <a:cubicBezTo>
                  <a:pt x="276" y="39"/>
                  <a:pt x="276" y="38"/>
                  <a:pt x="277" y="38"/>
                </a:cubicBezTo>
                <a:cubicBezTo>
                  <a:pt x="279" y="38"/>
                  <a:pt x="282" y="37"/>
                  <a:pt x="284" y="37"/>
                </a:cubicBezTo>
                <a:cubicBezTo>
                  <a:pt x="283" y="38"/>
                  <a:pt x="283" y="39"/>
                  <a:pt x="282" y="40"/>
                </a:cubicBezTo>
                <a:close/>
                <a:moveTo>
                  <a:pt x="271" y="31"/>
                </a:moveTo>
                <a:cubicBezTo>
                  <a:pt x="270" y="29"/>
                  <a:pt x="270" y="28"/>
                  <a:pt x="270" y="27"/>
                </a:cubicBezTo>
                <a:cubicBezTo>
                  <a:pt x="272" y="27"/>
                  <a:pt x="274" y="27"/>
                  <a:pt x="276" y="27"/>
                </a:cubicBezTo>
                <a:cubicBezTo>
                  <a:pt x="275" y="28"/>
                  <a:pt x="274" y="30"/>
                  <a:pt x="273" y="31"/>
                </a:cubicBezTo>
                <a:cubicBezTo>
                  <a:pt x="272" y="31"/>
                  <a:pt x="272" y="31"/>
                  <a:pt x="271" y="31"/>
                </a:cubicBezTo>
                <a:close/>
                <a:moveTo>
                  <a:pt x="257" y="28"/>
                </a:moveTo>
                <a:cubicBezTo>
                  <a:pt x="257" y="28"/>
                  <a:pt x="257" y="28"/>
                  <a:pt x="257" y="28"/>
                </a:cubicBezTo>
                <a:cubicBezTo>
                  <a:pt x="256" y="27"/>
                  <a:pt x="254" y="27"/>
                  <a:pt x="253" y="29"/>
                </a:cubicBezTo>
                <a:cubicBezTo>
                  <a:pt x="252" y="28"/>
                  <a:pt x="252" y="27"/>
                  <a:pt x="251" y="26"/>
                </a:cubicBezTo>
                <a:cubicBezTo>
                  <a:pt x="253" y="26"/>
                  <a:pt x="254" y="26"/>
                  <a:pt x="256" y="26"/>
                </a:cubicBezTo>
                <a:cubicBezTo>
                  <a:pt x="256" y="27"/>
                  <a:pt x="257" y="28"/>
                  <a:pt x="257" y="28"/>
                </a:cubicBezTo>
                <a:close/>
                <a:moveTo>
                  <a:pt x="236" y="30"/>
                </a:moveTo>
                <a:cubicBezTo>
                  <a:pt x="235" y="30"/>
                  <a:pt x="234" y="30"/>
                  <a:pt x="234" y="30"/>
                </a:cubicBezTo>
                <a:cubicBezTo>
                  <a:pt x="233" y="29"/>
                  <a:pt x="233" y="28"/>
                  <a:pt x="233" y="27"/>
                </a:cubicBezTo>
                <a:cubicBezTo>
                  <a:pt x="233" y="27"/>
                  <a:pt x="233" y="26"/>
                  <a:pt x="233" y="26"/>
                </a:cubicBezTo>
                <a:cubicBezTo>
                  <a:pt x="235" y="26"/>
                  <a:pt x="236" y="26"/>
                  <a:pt x="238" y="26"/>
                </a:cubicBezTo>
                <a:cubicBezTo>
                  <a:pt x="237" y="27"/>
                  <a:pt x="236" y="29"/>
                  <a:pt x="236" y="30"/>
                </a:cubicBezTo>
                <a:close/>
                <a:moveTo>
                  <a:pt x="225" y="30"/>
                </a:moveTo>
                <a:cubicBezTo>
                  <a:pt x="224" y="30"/>
                  <a:pt x="222" y="30"/>
                  <a:pt x="221" y="30"/>
                </a:cubicBezTo>
                <a:cubicBezTo>
                  <a:pt x="222" y="29"/>
                  <a:pt x="223" y="29"/>
                  <a:pt x="224" y="28"/>
                </a:cubicBezTo>
                <a:cubicBezTo>
                  <a:pt x="225" y="29"/>
                  <a:pt x="225" y="29"/>
                  <a:pt x="225" y="30"/>
                </a:cubicBezTo>
                <a:close/>
                <a:moveTo>
                  <a:pt x="222" y="39"/>
                </a:moveTo>
                <a:cubicBezTo>
                  <a:pt x="222" y="39"/>
                  <a:pt x="222" y="39"/>
                  <a:pt x="222" y="39"/>
                </a:cubicBezTo>
                <a:cubicBezTo>
                  <a:pt x="220" y="39"/>
                  <a:pt x="218" y="39"/>
                  <a:pt x="216" y="39"/>
                </a:cubicBezTo>
                <a:cubicBezTo>
                  <a:pt x="216" y="39"/>
                  <a:pt x="216" y="39"/>
                  <a:pt x="216" y="39"/>
                </a:cubicBezTo>
                <a:cubicBezTo>
                  <a:pt x="216" y="39"/>
                  <a:pt x="217" y="39"/>
                  <a:pt x="217" y="39"/>
                </a:cubicBezTo>
                <a:cubicBezTo>
                  <a:pt x="218" y="39"/>
                  <a:pt x="220" y="39"/>
                  <a:pt x="222" y="39"/>
                </a:cubicBezTo>
                <a:close/>
                <a:moveTo>
                  <a:pt x="211" y="39"/>
                </a:moveTo>
                <a:cubicBezTo>
                  <a:pt x="210" y="39"/>
                  <a:pt x="209" y="39"/>
                  <a:pt x="208" y="39"/>
                </a:cubicBezTo>
                <a:cubicBezTo>
                  <a:pt x="208" y="39"/>
                  <a:pt x="208" y="39"/>
                  <a:pt x="208" y="39"/>
                </a:cubicBezTo>
                <a:cubicBezTo>
                  <a:pt x="209" y="39"/>
                  <a:pt x="210" y="39"/>
                  <a:pt x="211" y="39"/>
                </a:cubicBezTo>
                <a:cubicBezTo>
                  <a:pt x="211" y="39"/>
                  <a:pt x="211" y="39"/>
                  <a:pt x="211" y="39"/>
                </a:cubicBezTo>
                <a:close/>
                <a:moveTo>
                  <a:pt x="152" y="27"/>
                </a:moveTo>
                <a:cubicBezTo>
                  <a:pt x="152" y="28"/>
                  <a:pt x="151" y="29"/>
                  <a:pt x="151" y="30"/>
                </a:cubicBezTo>
                <a:cubicBezTo>
                  <a:pt x="150" y="30"/>
                  <a:pt x="149" y="30"/>
                  <a:pt x="148" y="30"/>
                </a:cubicBezTo>
                <a:cubicBezTo>
                  <a:pt x="149" y="29"/>
                  <a:pt x="150" y="28"/>
                  <a:pt x="150" y="27"/>
                </a:cubicBezTo>
                <a:cubicBezTo>
                  <a:pt x="151" y="27"/>
                  <a:pt x="151" y="27"/>
                  <a:pt x="152" y="27"/>
                </a:cubicBezTo>
                <a:close/>
                <a:moveTo>
                  <a:pt x="127" y="28"/>
                </a:moveTo>
                <a:cubicBezTo>
                  <a:pt x="127" y="29"/>
                  <a:pt x="128" y="30"/>
                  <a:pt x="129" y="30"/>
                </a:cubicBezTo>
                <a:cubicBezTo>
                  <a:pt x="126" y="30"/>
                  <a:pt x="124" y="30"/>
                  <a:pt x="121" y="30"/>
                </a:cubicBezTo>
                <a:cubicBezTo>
                  <a:pt x="121" y="29"/>
                  <a:pt x="121" y="29"/>
                  <a:pt x="121" y="28"/>
                </a:cubicBezTo>
                <a:cubicBezTo>
                  <a:pt x="123" y="28"/>
                  <a:pt x="125" y="28"/>
                  <a:pt x="127" y="28"/>
                </a:cubicBezTo>
                <a:cubicBezTo>
                  <a:pt x="127" y="28"/>
                  <a:pt x="127" y="28"/>
                  <a:pt x="127" y="28"/>
                </a:cubicBezTo>
                <a:close/>
                <a:moveTo>
                  <a:pt x="106" y="20"/>
                </a:moveTo>
                <a:cubicBezTo>
                  <a:pt x="107" y="20"/>
                  <a:pt x="107" y="20"/>
                  <a:pt x="107" y="20"/>
                </a:cubicBezTo>
                <a:cubicBezTo>
                  <a:pt x="107" y="20"/>
                  <a:pt x="107" y="20"/>
                  <a:pt x="106" y="20"/>
                </a:cubicBezTo>
                <a:close/>
                <a:moveTo>
                  <a:pt x="92" y="19"/>
                </a:moveTo>
                <a:cubicBezTo>
                  <a:pt x="92" y="19"/>
                  <a:pt x="92" y="19"/>
                  <a:pt x="92" y="19"/>
                </a:cubicBezTo>
                <a:cubicBezTo>
                  <a:pt x="92" y="19"/>
                  <a:pt x="92" y="19"/>
                  <a:pt x="92" y="19"/>
                </a:cubicBezTo>
                <a:cubicBezTo>
                  <a:pt x="92" y="19"/>
                  <a:pt x="92" y="19"/>
                  <a:pt x="92" y="19"/>
                </a:cubicBezTo>
                <a:close/>
                <a:moveTo>
                  <a:pt x="88" y="18"/>
                </a:moveTo>
                <a:cubicBezTo>
                  <a:pt x="88" y="18"/>
                  <a:pt x="88" y="19"/>
                  <a:pt x="88" y="19"/>
                </a:cubicBezTo>
                <a:cubicBezTo>
                  <a:pt x="87" y="19"/>
                  <a:pt x="87" y="19"/>
                  <a:pt x="87" y="19"/>
                </a:cubicBezTo>
                <a:cubicBezTo>
                  <a:pt x="87" y="19"/>
                  <a:pt x="87" y="19"/>
                  <a:pt x="87" y="18"/>
                </a:cubicBezTo>
                <a:cubicBezTo>
                  <a:pt x="87" y="18"/>
                  <a:pt x="88" y="18"/>
                  <a:pt x="88" y="18"/>
                </a:cubicBezTo>
                <a:close/>
                <a:moveTo>
                  <a:pt x="81" y="27"/>
                </a:moveTo>
                <a:cubicBezTo>
                  <a:pt x="81" y="28"/>
                  <a:pt x="81" y="29"/>
                  <a:pt x="80" y="29"/>
                </a:cubicBezTo>
                <a:cubicBezTo>
                  <a:pt x="80" y="29"/>
                  <a:pt x="80" y="28"/>
                  <a:pt x="80" y="27"/>
                </a:cubicBezTo>
                <a:cubicBezTo>
                  <a:pt x="81" y="27"/>
                  <a:pt x="81" y="27"/>
                  <a:pt x="81" y="27"/>
                </a:cubicBezTo>
                <a:close/>
                <a:moveTo>
                  <a:pt x="74" y="30"/>
                </a:moveTo>
                <a:cubicBezTo>
                  <a:pt x="73" y="30"/>
                  <a:pt x="72" y="30"/>
                  <a:pt x="71" y="30"/>
                </a:cubicBezTo>
                <a:cubicBezTo>
                  <a:pt x="71" y="29"/>
                  <a:pt x="71" y="28"/>
                  <a:pt x="71" y="27"/>
                </a:cubicBezTo>
                <a:cubicBezTo>
                  <a:pt x="72" y="27"/>
                  <a:pt x="73" y="27"/>
                  <a:pt x="74" y="27"/>
                </a:cubicBezTo>
                <a:cubicBezTo>
                  <a:pt x="74" y="28"/>
                  <a:pt x="74" y="29"/>
                  <a:pt x="74" y="30"/>
                </a:cubicBezTo>
                <a:close/>
                <a:moveTo>
                  <a:pt x="64" y="29"/>
                </a:moveTo>
                <a:cubicBezTo>
                  <a:pt x="63" y="28"/>
                  <a:pt x="63" y="28"/>
                  <a:pt x="63" y="27"/>
                </a:cubicBezTo>
                <a:cubicBezTo>
                  <a:pt x="63" y="27"/>
                  <a:pt x="64" y="27"/>
                  <a:pt x="64" y="27"/>
                </a:cubicBezTo>
                <a:cubicBezTo>
                  <a:pt x="64" y="28"/>
                  <a:pt x="64" y="28"/>
                  <a:pt x="64" y="29"/>
                </a:cubicBezTo>
                <a:close/>
                <a:moveTo>
                  <a:pt x="53" y="30"/>
                </a:moveTo>
                <a:cubicBezTo>
                  <a:pt x="53" y="30"/>
                  <a:pt x="53" y="30"/>
                  <a:pt x="52" y="30"/>
                </a:cubicBezTo>
                <a:cubicBezTo>
                  <a:pt x="52" y="29"/>
                  <a:pt x="52" y="28"/>
                  <a:pt x="52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7"/>
                  <a:pt x="53" y="27"/>
                  <a:pt x="54" y="27"/>
                </a:cubicBezTo>
                <a:cubicBezTo>
                  <a:pt x="54" y="28"/>
                  <a:pt x="54" y="29"/>
                  <a:pt x="53" y="30"/>
                </a:cubicBezTo>
                <a:close/>
                <a:moveTo>
                  <a:pt x="43" y="30"/>
                </a:moveTo>
                <a:cubicBezTo>
                  <a:pt x="41" y="30"/>
                  <a:pt x="40" y="30"/>
                  <a:pt x="39" y="30"/>
                </a:cubicBezTo>
                <a:cubicBezTo>
                  <a:pt x="39" y="29"/>
                  <a:pt x="39" y="28"/>
                  <a:pt x="39" y="27"/>
                </a:cubicBezTo>
                <a:cubicBezTo>
                  <a:pt x="40" y="27"/>
                  <a:pt x="42" y="27"/>
                  <a:pt x="43" y="27"/>
                </a:cubicBezTo>
                <a:cubicBezTo>
                  <a:pt x="43" y="28"/>
                  <a:pt x="43" y="29"/>
                  <a:pt x="43" y="30"/>
                </a:cubicBezTo>
                <a:close/>
                <a:moveTo>
                  <a:pt x="34" y="30"/>
                </a:moveTo>
                <a:cubicBezTo>
                  <a:pt x="33" y="30"/>
                  <a:pt x="33" y="30"/>
                  <a:pt x="32" y="30"/>
                </a:cubicBezTo>
                <a:cubicBezTo>
                  <a:pt x="32" y="29"/>
                  <a:pt x="31" y="27"/>
                  <a:pt x="31" y="26"/>
                </a:cubicBezTo>
                <a:cubicBezTo>
                  <a:pt x="32" y="26"/>
                  <a:pt x="33" y="26"/>
                  <a:pt x="35" y="26"/>
                </a:cubicBezTo>
                <a:cubicBezTo>
                  <a:pt x="35" y="28"/>
                  <a:pt x="34" y="29"/>
                  <a:pt x="34" y="30"/>
                </a:cubicBezTo>
                <a:close/>
                <a:moveTo>
                  <a:pt x="38" y="39"/>
                </a:moveTo>
                <a:cubicBezTo>
                  <a:pt x="38" y="39"/>
                  <a:pt x="38" y="39"/>
                  <a:pt x="38" y="40"/>
                </a:cubicBezTo>
                <a:cubicBezTo>
                  <a:pt x="37" y="40"/>
                  <a:pt x="36" y="40"/>
                  <a:pt x="35" y="40"/>
                </a:cubicBezTo>
                <a:cubicBezTo>
                  <a:pt x="35" y="39"/>
                  <a:pt x="35" y="39"/>
                  <a:pt x="36" y="39"/>
                </a:cubicBezTo>
                <a:cubicBezTo>
                  <a:pt x="36" y="39"/>
                  <a:pt x="37" y="39"/>
                  <a:pt x="38" y="39"/>
                </a:cubicBezTo>
                <a:close/>
                <a:moveTo>
                  <a:pt x="30" y="40"/>
                </a:moveTo>
                <a:cubicBezTo>
                  <a:pt x="29" y="40"/>
                  <a:pt x="28" y="40"/>
                  <a:pt x="27" y="40"/>
                </a:cubicBezTo>
                <a:cubicBezTo>
                  <a:pt x="27" y="40"/>
                  <a:pt x="27" y="39"/>
                  <a:pt x="27" y="38"/>
                </a:cubicBezTo>
                <a:cubicBezTo>
                  <a:pt x="28" y="38"/>
                  <a:pt x="29" y="38"/>
                  <a:pt x="30" y="38"/>
                </a:cubicBezTo>
                <a:cubicBezTo>
                  <a:pt x="30" y="39"/>
                  <a:pt x="30" y="39"/>
                  <a:pt x="30" y="40"/>
                </a:cubicBezTo>
                <a:close/>
                <a:moveTo>
                  <a:pt x="23" y="38"/>
                </a:moveTo>
                <a:cubicBezTo>
                  <a:pt x="23" y="39"/>
                  <a:pt x="23" y="40"/>
                  <a:pt x="24" y="41"/>
                </a:cubicBezTo>
                <a:cubicBezTo>
                  <a:pt x="23" y="41"/>
                  <a:pt x="22" y="41"/>
                  <a:pt x="21" y="41"/>
                </a:cubicBezTo>
                <a:cubicBezTo>
                  <a:pt x="21" y="40"/>
                  <a:pt x="21" y="39"/>
                  <a:pt x="22" y="37"/>
                </a:cubicBezTo>
                <a:cubicBezTo>
                  <a:pt x="22" y="38"/>
                  <a:pt x="23" y="38"/>
                  <a:pt x="23" y="38"/>
                </a:cubicBezTo>
                <a:close/>
                <a:moveTo>
                  <a:pt x="22" y="31"/>
                </a:move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2" y="31"/>
                  <a:pt x="22" y="31"/>
                </a:cubicBezTo>
                <a:close/>
                <a:moveTo>
                  <a:pt x="17" y="45"/>
                </a:moveTo>
                <a:cubicBezTo>
                  <a:pt x="17" y="46"/>
                  <a:pt x="17" y="47"/>
                  <a:pt x="17" y="48"/>
                </a:cubicBezTo>
                <a:cubicBezTo>
                  <a:pt x="17" y="48"/>
                  <a:pt x="16" y="48"/>
                  <a:pt x="16" y="48"/>
                </a:cubicBezTo>
                <a:cubicBezTo>
                  <a:pt x="16" y="47"/>
                  <a:pt x="16" y="46"/>
                  <a:pt x="15" y="45"/>
                </a:cubicBezTo>
                <a:cubicBezTo>
                  <a:pt x="16" y="45"/>
                  <a:pt x="16" y="45"/>
                  <a:pt x="17" y="45"/>
                </a:cubicBezTo>
                <a:close/>
                <a:moveTo>
                  <a:pt x="17" y="50"/>
                </a:moveTo>
                <a:cubicBezTo>
                  <a:pt x="17" y="50"/>
                  <a:pt x="17" y="50"/>
                  <a:pt x="17" y="51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lose/>
                <a:moveTo>
                  <a:pt x="23" y="50"/>
                </a:moveTo>
                <a:cubicBezTo>
                  <a:pt x="25" y="50"/>
                  <a:pt x="28" y="50"/>
                  <a:pt x="30" y="51"/>
                </a:cubicBezTo>
                <a:cubicBezTo>
                  <a:pt x="30" y="52"/>
                  <a:pt x="30" y="54"/>
                  <a:pt x="29" y="55"/>
                </a:cubicBezTo>
                <a:cubicBezTo>
                  <a:pt x="27" y="55"/>
                  <a:pt x="25" y="55"/>
                  <a:pt x="24" y="55"/>
                </a:cubicBezTo>
                <a:cubicBezTo>
                  <a:pt x="23" y="54"/>
                  <a:pt x="23" y="52"/>
                  <a:pt x="23" y="50"/>
                </a:cubicBezTo>
                <a:close/>
                <a:moveTo>
                  <a:pt x="29" y="60"/>
                </a:moveTo>
                <a:cubicBezTo>
                  <a:pt x="29" y="61"/>
                  <a:pt x="28" y="62"/>
                  <a:pt x="28" y="63"/>
                </a:cubicBezTo>
                <a:cubicBezTo>
                  <a:pt x="27" y="64"/>
                  <a:pt x="25" y="64"/>
                  <a:pt x="24" y="64"/>
                </a:cubicBezTo>
                <a:cubicBezTo>
                  <a:pt x="24" y="62"/>
                  <a:pt x="24" y="61"/>
                  <a:pt x="24" y="59"/>
                </a:cubicBezTo>
                <a:cubicBezTo>
                  <a:pt x="25" y="59"/>
                  <a:pt x="27" y="60"/>
                  <a:pt x="29" y="60"/>
                </a:cubicBezTo>
                <a:close/>
                <a:moveTo>
                  <a:pt x="18" y="64"/>
                </a:moveTo>
                <a:cubicBezTo>
                  <a:pt x="16" y="65"/>
                  <a:pt x="14" y="65"/>
                  <a:pt x="12" y="65"/>
                </a:cubicBezTo>
                <a:cubicBezTo>
                  <a:pt x="12" y="63"/>
                  <a:pt x="12" y="61"/>
                  <a:pt x="12" y="58"/>
                </a:cubicBezTo>
                <a:cubicBezTo>
                  <a:pt x="14" y="58"/>
                  <a:pt x="15" y="58"/>
                  <a:pt x="17" y="59"/>
                </a:cubicBezTo>
                <a:cubicBezTo>
                  <a:pt x="17" y="61"/>
                  <a:pt x="17" y="63"/>
                  <a:pt x="18" y="64"/>
                </a:cubicBezTo>
                <a:close/>
                <a:moveTo>
                  <a:pt x="12" y="93"/>
                </a:moveTo>
                <a:cubicBezTo>
                  <a:pt x="12" y="90"/>
                  <a:pt x="12" y="87"/>
                  <a:pt x="12" y="83"/>
                </a:cubicBezTo>
                <a:cubicBezTo>
                  <a:pt x="13" y="83"/>
                  <a:pt x="14" y="84"/>
                  <a:pt x="15" y="84"/>
                </a:cubicBezTo>
                <a:cubicBezTo>
                  <a:pt x="14" y="87"/>
                  <a:pt x="13" y="90"/>
                  <a:pt x="12" y="94"/>
                </a:cubicBezTo>
                <a:cubicBezTo>
                  <a:pt x="12" y="94"/>
                  <a:pt x="12" y="94"/>
                  <a:pt x="12" y="94"/>
                </a:cubicBezTo>
                <a:cubicBezTo>
                  <a:pt x="12" y="94"/>
                  <a:pt x="12" y="93"/>
                  <a:pt x="12" y="93"/>
                </a:cubicBezTo>
                <a:close/>
                <a:moveTo>
                  <a:pt x="17" y="84"/>
                </a:moveTo>
                <a:cubicBezTo>
                  <a:pt x="17" y="84"/>
                  <a:pt x="17" y="84"/>
                  <a:pt x="17" y="84"/>
                </a:cubicBezTo>
                <a:cubicBezTo>
                  <a:pt x="17" y="84"/>
                  <a:pt x="17" y="84"/>
                  <a:pt x="17" y="84"/>
                </a:cubicBezTo>
                <a:cubicBezTo>
                  <a:pt x="17" y="87"/>
                  <a:pt x="17" y="90"/>
                  <a:pt x="16" y="93"/>
                </a:cubicBezTo>
                <a:cubicBezTo>
                  <a:pt x="16" y="93"/>
                  <a:pt x="15" y="93"/>
                  <a:pt x="14" y="93"/>
                </a:cubicBezTo>
                <a:cubicBezTo>
                  <a:pt x="15" y="90"/>
                  <a:pt x="16" y="87"/>
                  <a:pt x="17" y="84"/>
                </a:cubicBezTo>
                <a:close/>
                <a:moveTo>
                  <a:pt x="16" y="95"/>
                </a:moveTo>
                <a:cubicBezTo>
                  <a:pt x="15" y="98"/>
                  <a:pt x="15" y="101"/>
                  <a:pt x="14" y="104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14" y="101"/>
                  <a:pt x="14" y="98"/>
                  <a:pt x="14" y="95"/>
                </a:cubicBezTo>
                <a:cubicBezTo>
                  <a:pt x="15" y="95"/>
                  <a:pt x="15" y="95"/>
                  <a:pt x="16" y="95"/>
                </a:cubicBezTo>
                <a:close/>
                <a:moveTo>
                  <a:pt x="52" y="122"/>
                </a:moveTo>
                <a:cubicBezTo>
                  <a:pt x="52" y="122"/>
                  <a:pt x="53" y="122"/>
                  <a:pt x="53" y="122"/>
                </a:cubicBezTo>
                <a:cubicBezTo>
                  <a:pt x="54" y="122"/>
                  <a:pt x="55" y="122"/>
                  <a:pt x="56" y="122"/>
                </a:cubicBezTo>
                <a:cubicBezTo>
                  <a:pt x="56" y="122"/>
                  <a:pt x="56" y="123"/>
                  <a:pt x="56" y="123"/>
                </a:cubicBezTo>
                <a:cubicBezTo>
                  <a:pt x="57" y="124"/>
                  <a:pt x="57" y="124"/>
                  <a:pt x="57" y="125"/>
                </a:cubicBezTo>
                <a:cubicBezTo>
                  <a:pt x="56" y="125"/>
                  <a:pt x="54" y="124"/>
                  <a:pt x="53" y="124"/>
                </a:cubicBezTo>
                <a:cubicBezTo>
                  <a:pt x="53" y="124"/>
                  <a:pt x="52" y="123"/>
                  <a:pt x="52" y="122"/>
                </a:cubicBezTo>
                <a:close/>
                <a:moveTo>
                  <a:pt x="68" y="136"/>
                </a:moveTo>
                <a:cubicBezTo>
                  <a:pt x="69" y="136"/>
                  <a:pt x="69" y="136"/>
                  <a:pt x="70" y="136"/>
                </a:cubicBezTo>
                <a:cubicBezTo>
                  <a:pt x="70" y="137"/>
                  <a:pt x="69" y="138"/>
                  <a:pt x="69" y="139"/>
                </a:cubicBezTo>
                <a:cubicBezTo>
                  <a:pt x="69" y="138"/>
                  <a:pt x="68" y="137"/>
                  <a:pt x="67" y="136"/>
                </a:cubicBezTo>
                <a:cubicBezTo>
                  <a:pt x="68" y="136"/>
                  <a:pt x="68" y="136"/>
                  <a:pt x="68" y="136"/>
                </a:cubicBezTo>
                <a:close/>
                <a:moveTo>
                  <a:pt x="85" y="136"/>
                </a:moveTo>
                <a:cubicBezTo>
                  <a:pt x="85" y="136"/>
                  <a:pt x="86" y="136"/>
                  <a:pt x="86" y="136"/>
                </a:cubicBezTo>
                <a:cubicBezTo>
                  <a:pt x="87" y="137"/>
                  <a:pt x="88" y="138"/>
                  <a:pt x="89" y="140"/>
                </a:cubicBezTo>
                <a:cubicBezTo>
                  <a:pt x="87" y="140"/>
                  <a:pt x="85" y="140"/>
                  <a:pt x="84" y="140"/>
                </a:cubicBezTo>
                <a:cubicBezTo>
                  <a:pt x="84" y="138"/>
                  <a:pt x="84" y="137"/>
                  <a:pt x="85" y="136"/>
                </a:cubicBezTo>
                <a:close/>
                <a:moveTo>
                  <a:pt x="99" y="136"/>
                </a:moveTo>
                <a:cubicBezTo>
                  <a:pt x="99" y="136"/>
                  <a:pt x="100" y="136"/>
                  <a:pt x="100" y="136"/>
                </a:cubicBezTo>
                <a:cubicBezTo>
                  <a:pt x="100" y="137"/>
                  <a:pt x="101" y="138"/>
                  <a:pt x="101" y="139"/>
                </a:cubicBezTo>
                <a:cubicBezTo>
                  <a:pt x="100" y="139"/>
                  <a:pt x="99" y="139"/>
                  <a:pt x="97" y="139"/>
                </a:cubicBezTo>
                <a:cubicBezTo>
                  <a:pt x="98" y="138"/>
                  <a:pt x="98" y="137"/>
                  <a:pt x="99" y="136"/>
                </a:cubicBezTo>
                <a:close/>
                <a:moveTo>
                  <a:pt x="123" y="124"/>
                </a:moveTo>
                <a:cubicBezTo>
                  <a:pt x="124" y="124"/>
                  <a:pt x="123" y="124"/>
                  <a:pt x="123" y="124"/>
                </a:cubicBezTo>
                <a:cubicBezTo>
                  <a:pt x="124" y="124"/>
                  <a:pt x="126" y="124"/>
                  <a:pt x="127" y="124"/>
                </a:cubicBezTo>
                <a:cubicBezTo>
                  <a:pt x="127" y="124"/>
                  <a:pt x="127" y="124"/>
                  <a:pt x="127" y="124"/>
                </a:cubicBezTo>
                <a:cubicBezTo>
                  <a:pt x="126" y="124"/>
                  <a:pt x="125" y="124"/>
                  <a:pt x="124" y="124"/>
                </a:cubicBezTo>
                <a:cubicBezTo>
                  <a:pt x="124" y="124"/>
                  <a:pt x="123" y="124"/>
                  <a:pt x="123" y="124"/>
                </a:cubicBezTo>
                <a:close/>
                <a:moveTo>
                  <a:pt x="171" y="134"/>
                </a:moveTo>
                <a:cubicBezTo>
                  <a:pt x="169" y="135"/>
                  <a:pt x="167" y="136"/>
                  <a:pt x="165" y="134"/>
                </a:cubicBezTo>
                <a:cubicBezTo>
                  <a:pt x="167" y="134"/>
                  <a:pt x="169" y="134"/>
                  <a:pt x="171" y="134"/>
                </a:cubicBezTo>
                <a:close/>
                <a:moveTo>
                  <a:pt x="196" y="133"/>
                </a:moveTo>
                <a:cubicBezTo>
                  <a:pt x="195" y="134"/>
                  <a:pt x="194" y="136"/>
                  <a:pt x="193" y="137"/>
                </a:cubicBezTo>
                <a:cubicBezTo>
                  <a:pt x="193" y="136"/>
                  <a:pt x="192" y="134"/>
                  <a:pt x="192" y="133"/>
                </a:cubicBezTo>
                <a:cubicBezTo>
                  <a:pt x="194" y="133"/>
                  <a:pt x="195" y="133"/>
                  <a:pt x="196" y="133"/>
                </a:cubicBezTo>
                <a:close/>
                <a:moveTo>
                  <a:pt x="202" y="133"/>
                </a:moveTo>
                <a:cubicBezTo>
                  <a:pt x="204" y="133"/>
                  <a:pt x="205" y="133"/>
                  <a:pt x="207" y="133"/>
                </a:cubicBezTo>
                <a:cubicBezTo>
                  <a:pt x="205" y="134"/>
                  <a:pt x="204" y="136"/>
                  <a:pt x="202" y="137"/>
                </a:cubicBezTo>
                <a:cubicBezTo>
                  <a:pt x="202" y="136"/>
                  <a:pt x="202" y="134"/>
                  <a:pt x="202" y="133"/>
                </a:cubicBezTo>
                <a:close/>
                <a:moveTo>
                  <a:pt x="220" y="132"/>
                </a:moveTo>
                <a:cubicBezTo>
                  <a:pt x="220" y="134"/>
                  <a:pt x="221" y="135"/>
                  <a:pt x="221" y="137"/>
                </a:cubicBezTo>
                <a:cubicBezTo>
                  <a:pt x="220" y="138"/>
                  <a:pt x="219" y="139"/>
                  <a:pt x="218" y="141"/>
                </a:cubicBezTo>
                <a:cubicBezTo>
                  <a:pt x="217" y="138"/>
                  <a:pt x="216" y="135"/>
                  <a:pt x="215" y="132"/>
                </a:cubicBezTo>
                <a:cubicBezTo>
                  <a:pt x="217" y="132"/>
                  <a:pt x="219" y="132"/>
                  <a:pt x="220" y="132"/>
                </a:cubicBezTo>
                <a:close/>
                <a:moveTo>
                  <a:pt x="238" y="132"/>
                </a:moveTo>
                <a:cubicBezTo>
                  <a:pt x="237" y="133"/>
                  <a:pt x="236" y="135"/>
                  <a:pt x="235" y="136"/>
                </a:cubicBezTo>
                <a:cubicBezTo>
                  <a:pt x="235" y="135"/>
                  <a:pt x="235" y="133"/>
                  <a:pt x="235" y="132"/>
                </a:cubicBezTo>
                <a:cubicBezTo>
                  <a:pt x="236" y="132"/>
                  <a:pt x="237" y="132"/>
                  <a:pt x="238" y="132"/>
                </a:cubicBezTo>
                <a:close/>
                <a:moveTo>
                  <a:pt x="246" y="131"/>
                </a:moveTo>
                <a:cubicBezTo>
                  <a:pt x="247" y="131"/>
                  <a:pt x="248" y="131"/>
                  <a:pt x="248" y="131"/>
                </a:cubicBezTo>
                <a:cubicBezTo>
                  <a:pt x="248" y="132"/>
                  <a:pt x="247" y="133"/>
                  <a:pt x="246" y="134"/>
                </a:cubicBezTo>
                <a:cubicBezTo>
                  <a:pt x="246" y="133"/>
                  <a:pt x="246" y="132"/>
                  <a:pt x="246" y="131"/>
                </a:cubicBezTo>
                <a:close/>
                <a:moveTo>
                  <a:pt x="262" y="131"/>
                </a:moveTo>
                <a:cubicBezTo>
                  <a:pt x="261" y="132"/>
                  <a:pt x="260" y="133"/>
                  <a:pt x="258" y="135"/>
                </a:cubicBezTo>
                <a:cubicBezTo>
                  <a:pt x="258" y="133"/>
                  <a:pt x="258" y="132"/>
                  <a:pt x="258" y="131"/>
                </a:cubicBezTo>
                <a:cubicBezTo>
                  <a:pt x="259" y="131"/>
                  <a:pt x="261" y="131"/>
                  <a:pt x="262" y="131"/>
                </a:cubicBezTo>
                <a:close/>
                <a:moveTo>
                  <a:pt x="270" y="130"/>
                </a:moveTo>
                <a:cubicBezTo>
                  <a:pt x="271" y="131"/>
                  <a:pt x="271" y="132"/>
                  <a:pt x="271" y="132"/>
                </a:cubicBezTo>
                <a:cubicBezTo>
                  <a:pt x="272" y="133"/>
                  <a:pt x="273" y="134"/>
                  <a:pt x="273" y="134"/>
                </a:cubicBezTo>
                <a:cubicBezTo>
                  <a:pt x="272" y="134"/>
                  <a:pt x="271" y="135"/>
                  <a:pt x="270" y="136"/>
                </a:cubicBezTo>
                <a:cubicBezTo>
                  <a:pt x="269" y="134"/>
                  <a:pt x="269" y="132"/>
                  <a:pt x="269" y="130"/>
                </a:cubicBezTo>
                <a:cubicBezTo>
                  <a:pt x="269" y="130"/>
                  <a:pt x="270" y="130"/>
                  <a:pt x="270" y="130"/>
                </a:cubicBezTo>
                <a:close/>
                <a:moveTo>
                  <a:pt x="277" y="130"/>
                </a:moveTo>
                <a:cubicBezTo>
                  <a:pt x="278" y="130"/>
                  <a:pt x="278" y="130"/>
                  <a:pt x="279" y="130"/>
                </a:cubicBezTo>
                <a:cubicBezTo>
                  <a:pt x="278" y="130"/>
                  <a:pt x="277" y="131"/>
                  <a:pt x="276" y="132"/>
                </a:cubicBezTo>
                <a:cubicBezTo>
                  <a:pt x="277" y="131"/>
                  <a:pt x="277" y="130"/>
                  <a:pt x="277" y="130"/>
                </a:cubicBezTo>
                <a:close/>
                <a:moveTo>
                  <a:pt x="291" y="128"/>
                </a:moveTo>
                <a:cubicBezTo>
                  <a:pt x="292" y="128"/>
                  <a:pt x="292" y="128"/>
                  <a:pt x="293" y="128"/>
                </a:cubicBezTo>
                <a:cubicBezTo>
                  <a:pt x="293" y="128"/>
                  <a:pt x="293" y="129"/>
                  <a:pt x="293" y="129"/>
                </a:cubicBezTo>
                <a:cubicBezTo>
                  <a:pt x="292" y="129"/>
                  <a:pt x="291" y="129"/>
                  <a:pt x="290" y="130"/>
                </a:cubicBezTo>
                <a:cubicBezTo>
                  <a:pt x="290" y="130"/>
                  <a:pt x="290" y="130"/>
                  <a:pt x="290" y="130"/>
                </a:cubicBezTo>
                <a:cubicBezTo>
                  <a:pt x="290" y="129"/>
                  <a:pt x="291" y="129"/>
                  <a:pt x="291" y="128"/>
                </a:cubicBezTo>
                <a:close/>
                <a:moveTo>
                  <a:pt x="297" y="129"/>
                </a:moveTo>
                <a:cubicBezTo>
                  <a:pt x="297" y="128"/>
                  <a:pt x="297" y="128"/>
                  <a:pt x="297" y="128"/>
                </a:cubicBezTo>
                <a:cubicBezTo>
                  <a:pt x="298" y="127"/>
                  <a:pt x="298" y="127"/>
                  <a:pt x="298" y="127"/>
                </a:cubicBezTo>
                <a:cubicBezTo>
                  <a:pt x="298" y="128"/>
                  <a:pt x="298" y="128"/>
                  <a:pt x="297" y="129"/>
                </a:cubicBezTo>
                <a:close/>
                <a:moveTo>
                  <a:pt x="302" y="116"/>
                </a:moveTo>
                <a:cubicBezTo>
                  <a:pt x="302" y="119"/>
                  <a:pt x="302" y="122"/>
                  <a:pt x="302" y="124"/>
                </a:cubicBezTo>
                <a:cubicBezTo>
                  <a:pt x="300" y="124"/>
                  <a:pt x="299" y="124"/>
                  <a:pt x="297" y="124"/>
                </a:cubicBezTo>
                <a:cubicBezTo>
                  <a:pt x="297" y="121"/>
                  <a:pt x="297" y="119"/>
                  <a:pt x="297" y="117"/>
                </a:cubicBezTo>
                <a:cubicBezTo>
                  <a:pt x="297" y="117"/>
                  <a:pt x="297" y="117"/>
                  <a:pt x="297" y="118"/>
                </a:cubicBezTo>
                <a:cubicBezTo>
                  <a:pt x="298" y="119"/>
                  <a:pt x="301" y="120"/>
                  <a:pt x="301" y="118"/>
                </a:cubicBezTo>
                <a:cubicBezTo>
                  <a:pt x="301" y="116"/>
                  <a:pt x="302" y="114"/>
                  <a:pt x="302" y="112"/>
                </a:cubicBezTo>
                <a:cubicBezTo>
                  <a:pt x="302" y="112"/>
                  <a:pt x="302" y="112"/>
                  <a:pt x="302" y="112"/>
                </a:cubicBezTo>
                <a:cubicBezTo>
                  <a:pt x="302" y="114"/>
                  <a:pt x="302" y="115"/>
                  <a:pt x="302" y="116"/>
                </a:cubicBezTo>
                <a:close/>
                <a:moveTo>
                  <a:pt x="302" y="57"/>
                </a:moveTo>
                <a:cubicBezTo>
                  <a:pt x="301" y="57"/>
                  <a:pt x="301" y="57"/>
                  <a:pt x="301" y="57"/>
                </a:cubicBezTo>
                <a:cubicBezTo>
                  <a:pt x="301" y="56"/>
                  <a:pt x="301" y="54"/>
                  <a:pt x="301" y="52"/>
                </a:cubicBezTo>
                <a:cubicBezTo>
                  <a:pt x="301" y="52"/>
                  <a:pt x="301" y="52"/>
                  <a:pt x="302" y="52"/>
                </a:cubicBezTo>
                <a:cubicBezTo>
                  <a:pt x="302" y="54"/>
                  <a:pt x="302" y="55"/>
                  <a:pt x="302" y="57"/>
                </a:cubicBezTo>
                <a:close/>
                <a:moveTo>
                  <a:pt x="281" y="31"/>
                </a:moveTo>
                <a:cubicBezTo>
                  <a:pt x="282" y="30"/>
                  <a:pt x="283" y="29"/>
                  <a:pt x="284" y="28"/>
                </a:cubicBezTo>
                <a:cubicBezTo>
                  <a:pt x="285" y="28"/>
                  <a:pt x="285" y="28"/>
                  <a:pt x="285" y="28"/>
                </a:cubicBezTo>
                <a:cubicBezTo>
                  <a:pt x="285" y="29"/>
                  <a:pt x="286" y="31"/>
                  <a:pt x="286" y="32"/>
                </a:cubicBezTo>
                <a:cubicBezTo>
                  <a:pt x="284" y="32"/>
                  <a:pt x="283" y="32"/>
                  <a:pt x="281" y="31"/>
                </a:cubicBezTo>
                <a:close/>
                <a:moveTo>
                  <a:pt x="293" y="19"/>
                </a:moveTo>
                <a:cubicBezTo>
                  <a:pt x="294" y="18"/>
                  <a:pt x="295" y="17"/>
                  <a:pt x="296" y="16"/>
                </a:cubicBezTo>
                <a:cubicBezTo>
                  <a:pt x="296" y="17"/>
                  <a:pt x="297" y="18"/>
                  <a:pt x="297" y="19"/>
                </a:cubicBezTo>
                <a:cubicBezTo>
                  <a:pt x="296" y="19"/>
                  <a:pt x="296" y="19"/>
                  <a:pt x="296" y="19"/>
                </a:cubicBezTo>
                <a:cubicBezTo>
                  <a:pt x="295" y="19"/>
                  <a:pt x="294" y="19"/>
                  <a:pt x="293" y="19"/>
                </a:cubicBezTo>
                <a:close/>
                <a:moveTo>
                  <a:pt x="272" y="19"/>
                </a:moveTo>
                <a:cubicBezTo>
                  <a:pt x="275" y="17"/>
                  <a:pt x="278" y="16"/>
                  <a:pt x="281" y="18"/>
                </a:cubicBezTo>
                <a:cubicBezTo>
                  <a:pt x="278" y="19"/>
                  <a:pt x="275" y="19"/>
                  <a:pt x="272" y="19"/>
                </a:cubicBezTo>
                <a:close/>
                <a:moveTo>
                  <a:pt x="215" y="28"/>
                </a:moveTo>
                <a:cubicBezTo>
                  <a:pt x="214" y="29"/>
                  <a:pt x="214" y="29"/>
                  <a:pt x="213" y="30"/>
                </a:cubicBezTo>
                <a:cubicBezTo>
                  <a:pt x="213" y="30"/>
                  <a:pt x="212" y="30"/>
                  <a:pt x="212" y="30"/>
                </a:cubicBezTo>
                <a:cubicBezTo>
                  <a:pt x="211" y="29"/>
                  <a:pt x="210" y="27"/>
                  <a:pt x="209" y="26"/>
                </a:cubicBezTo>
                <a:cubicBezTo>
                  <a:pt x="211" y="26"/>
                  <a:pt x="212" y="26"/>
                  <a:pt x="214" y="26"/>
                </a:cubicBezTo>
                <a:cubicBezTo>
                  <a:pt x="214" y="27"/>
                  <a:pt x="214" y="27"/>
                  <a:pt x="215" y="28"/>
                </a:cubicBezTo>
                <a:close/>
                <a:moveTo>
                  <a:pt x="181" y="15"/>
                </a:moveTo>
                <a:cubicBezTo>
                  <a:pt x="183" y="15"/>
                  <a:pt x="185" y="15"/>
                  <a:pt x="186" y="15"/>
                </a:cubicBezTo>
                <a:cubicBezTo>
                  <a:pt x="185" y="16"/>
                  <a:pt x="184" y="17"/>
                  <a:pt x="182" y="18"/>
                </a:cubicBezTo>
                <a:cubicBezTo>
                  <a:pt x="182" y="17"/>
                  <a:pt x="182" y="16"/>
                  <a:pt x="181" y="15"/>
                </a:cubicBezTo>
                <a:close/>
                <a:moveTo>
                  <a:pt x="175" y="15"/>
                </a:moveTo>
                <a:cubicBezTo>
                  <a:pt x="175" y="15"/>
                  <a:pt x="175" y="15"/>
                  <a:pt x="175" y="15"/>
                </a:cubicBezTo>
                <a:cubicBezTo>
                  <a:pt x="175" y="15"/>
                  <a:pt x="175" y="15"/>
                  <a:pt x="175" y="15"/>
                </a:cubicBezTo>
                <a:cubicBezTo>
                  <a:pt x="175" y="15"/>
                  <a:pt x="175" y="15"/>
                  <a:pt x="175" y="15"/>
                </a:cubicBezTo>
                <a:close/>
                <a:moveTo>
                  <a:pt x="158" y="15"/>
                </a:moveTo>
                <a:cubicBezTo>
                  <a:pt x="158" y="15"/>
                  <a:pt x="158" y="15"/>
                  <a:pt x="158" y="15"/>
                </a:cubicBezTo>
                <a:cubicBezTo>
                  <a:pt x="161" y="15"/>
                  <a:pt x="163" y="15"/>
                  <a:pt x="166" y="15"/>
                </a:cubicBezTo>
                <a:cubicBezTo>
                  <a:pt x="163" y="17"/>
                  <a:pt x="163" y="17"/>
                  <a:pt x="158" y="15"/>
                </a:cubicBezTo>
                <a:close/>
                <a:moveTo>
                  <a:pt x="155" y="15"/>
                </a:moveTo>
                <a:cubicBezTo>
                  <a:pt x="153" y="17"/>
                  <a:pt x="152" y="18"/>
                  <a:pt x="151" y="19"/>
                </a:cubicBezTo>
                <a:cubicBezTo>
                  <a:pt x="149" y="19"/>
                  <a:pt x="148" y="19"/>
                  <a:pt x="146" y="19"/>
                </a:cubicBezTo>
                <a:cubicBezTo>
                  <a:pt x="146" y="18"/>
                  <a:pt x="146" y="17"/>
                  <a:pt x="145" y="17"/>
                </a:cubicBezTo>
                <a:cubicBezTo>
                  <a:pt x="145" y="15"/>
                  <a:pt x="143" y="14"/>
                  <a:pt x="142" y="15"/>
                </a:cubicBezTo>
                <a:cubicBezTo>
                  <a:pt x="142" y="14"/>
                  <a:pt x="142" y="14"/>
                  <a:pt x="142" y="14"/>
                </a:cubicBezTo>
                <a:cubicBezTo>
                  <a:pt x="146" y="14"/>
                  <a:pt x="151" y="14"/>
                  <a:pt x="156" y="15"/>
                </a:cubicBezTo>
                <a:cubicBezTo>
                  <a:pt x="155" y="15"/>
                  <a:pt x="155" y="15"/>
                  <a:pt x="155" y="15"/>
                </a:cubicBezTo>
                <a:close/>
                <a:moveTo>
                  <a:pt x="132" y="20"/>
                </a:moveTo>
                <a:cubicBezTo>
                  <a:pt x="131" y="20"/>
                  <a:pt x="131" y="20"/>
                  <a:pt x="130" y="20"/>
                </a:cubicBezTo>
                <a:cubicBezTo>
                  <a:pt x="127" y="16"/>
                  <a:pt x="123" y="15"/>
                  <a:pt x="119" y="18"/>
                </a:cubicBezTo>
                <a:cubicBezTo>
                  <a:pt x="118" y="16"/>
                  <a:pt x="118" y="14"/>
                  <a:pt x="118" y="12"/>
                </a:cubicBezTo>
                <a:cubicBezTo>
                  <a:pt x="123" y="13"/>
                  <a:pt x="129" y="13"/>
                  <a:pt x="134" y="14"/>
                </a:cubicBezTo>
                <a:cubicBezTo>
                  <a:pt x="133" y="16"/>
                  <a:pt x="133" y="18"/>
                  <a:pt x="132" y="20"/>
                </a:cubicBezTo>
                <a:close/>
                <a:moveTo>
                  <a:pt x="112" y="14"/>
                </a:moveTo>
                <a:cubicBezTo>
                  <a:pt x="109" y="13"/>
                  <a:pt x="106" y="13"/>
                  <a:pt x="102" y="14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1" y="13"/>
                  <a:pt x="100" y="14"/>
                  <a:pt x="100" y="15"/>
                </a:cubicBezTo>
                <a:cubicBezTo>
                  <a:pt x="99" y="15"/>
                  <a:pt x="99" y="16"/>
                  <a:pt x="98" y="16"/>
                </a:cubicBezTo>
                <a:cubicBezTo>
                  <a:pt x="98" y="16"/>
                  <a:pt x="97" y="16"/>
                  <a:pt x="97" y="16"/>
                </a:cubicBezTo>
                <a:cubicBezTo>
                  <a:pt x="97" y="14"/>
                  <a:pt x="97" y="12"/>
                  <a:pt x="97" y="11"/>
                </a:cubicBezTo>
                <a:cubicBezTo>
                  <a:pt x="103" y="11"/>
                  <a:pt x="108" y="12"/>
                  <a:pt x="113" y="12"/>
                </a:cubicBezTo>
                <a:cubicBezTo>
                  <a:pt x="113" y="13"/>
                  <a:pt x="112" y="14"/>
                  <a:pt x="112" y="14"/>
                </a:cubicBezTo>
                <a:close/>
                <a:moveTo>
                  <a:pt x="93" y="13"/>
                </a:moveTo>
                <a:cubicBezTo>
                  <a:pt x="93" y="12"/>
                  <a:pt x="92" y="12"/>
                  <a:pt x="92" y="12"/>
                </a:cubicBezTo>
                <a:cubicBezTo>
                  <a:pt x="92" y="12"/>
                  <a:pt x="92" y="11"/>
                  <a:pt x="92" y="10"/>
                </a:cubicBezTo>
                <a:cubicBezTo>
                  <a:pt x="92" y="11"/>
                  <a:pt x="93" y="11"/>
                  <a:pt x="93" y="11"/>
                </a:cubicBezTo>
                <a:cubicBezTo>
                  <a:pt x="93" y="11"/>
                  <a:pt x="93" y="12"/>
                  <a:pt x="93" y="13"/>
                </a:cubicBezTo>
                <a:close/>
                <a:moveTo>
                  <a:pt x="77" y="13"/>
                </a:moveTo>
                <a:cubicBezTo>
                  <a:pt x="76" y="15"/>
                  <a:pt x="76" y="17"/>
                  <a:pt x="76" y="19"/>
                </a:cubicBezTo>
                <a:cubicBezTo>
                  <a:pt x="74" y="19"/>
                  <a:pt x="72" y="19"/>
                  <a:pt x="71" y="19"/>
                </a:cubicBezTo>
                <a:cubicBezTo>
                  <a:pt x="71" y="16"/>
                  <a:pt x="70" y="13"/>
                  <a:pt x="69" y="11"/>
                </a:cubicBezTo>
                <a:cubicBezTo>
                  <a:pt x="72" y="10"/>
                  <a:pt x="74" y="10"/>
                  <a:pt x="77" y="10"/>
                </a:cubicBezTo>
                <a:cubicBezTo>
                  <a:pt x="77" y="11"/>
                  <a:pt x="77" y="12"/>
                  <a:pt x="77" y="13"/>
                </a:cubicBezTo>
                <a:close/>
                <a:moveTo>
                  <a:pt x="65" y="19"/>
                </a:moveTo>
                <a:cubicBezTo>
                  <a:pt x="64" y="20"/>
                  <a:pt x="63" y="20"/>
                  <a:pt x="62" y="20"/>
                </a:cubicBezTo>
                <a:cubicBezTo>
                  <a:pt x="61" y="17"/>
                  <a:pt x="61" y="14"/>
                  <a:pt x="60" y="11"/>
                </a:cubicBezTo>
                <a:cubicBezTo>
                  <a:pt x="62" y="11"/>
                  <a:pt x="64" y="11"/>
                  <a:pt x="65" y="11"/>
                </a:cubicBezTo>
                <a:cubicBezTo>
                  <a:pt x="65" y="14"/>
                  <a:pt x="65" y="17"/>
                  <a:pt x="65" y="19"/>
                </a:cubicBezTo>
                <a:close/>
                <a:moveTo>
                  <a:pt x="56" y="12"/>
                </a:moveTo>
                <a:cubicBezTo>
                  <a:pt x="55" y="15"/>
                  <a:pt x="55" y="17"/>
                  <a:pt x="55" y="20"/>
                </a:cubicBezTo>
                <a:cubicBezTo>
                  <a:pt x="54" y="20"/>
                  <a:pt x="53" y="20"/>
                  <a:pt x="52" y="20"/>
                </a:cubicBezTo>
                <a:cubicBezTo>
                  <a:pt x="52" y="17"/>
                  <a:pt x="52" y="15"/>
                  <a:pt x="52" y="13"/>
                </a:cubicBezTo>
                <a:cubicBezTo>
                  <a:pt x="53" y="13"/>
                  <a:pt x="55" y="12"/>
                  <a:pt x="56" y="12"/>
                </a:cubicBezTo>
                <a:close/>
                <a:moveTo>
                  <a:pt x="44" y="20"/>
                </a:moveTo>
                <a:cubicBezTo>
                  <a:pt x="42" y="20"/>
                  <a:pt x="41" y="20"/>
                  <a:pt x="39" y="20"/>
                </a:cubicBezTo>
                <a:cubicBezTo>
                  <a:pt x="39" y="18"/>
                  <a:pt x="39" y="16"/>
                  <a:pt x="39" y="14"/>
                </a:cubicBezTo>
                <a:cubicBezTo>
                  <a:pt x="41" y="14"/>
                  <a:pt x="43" y="14"/>
                  <a:pt x="46" y="14"/>
                </a:cubicBezTo>
                <a:cubicBezTo>
                  <a:pt x="45" y="16"/>
                  <a:pt x="45" y="18"/>
                  <a:pt x="44" y="20"/>
                </a:cubicBezTo>
                <a:close/>
                <a:moveTo>
                  <a:pt x="35" y="20"/>
                </a:moveTo>
                <a:cubicBezTo>
                  <a:pt x="33" y="20"/>
                  <a:pt x="31" y="20"/>
                  <a:pt x="30" y="20"/>
                </a:cubicBezTo>
                <a:cubicBezTo>
                  <a:pt x="29" y="18"/>
                  <a:pt x="29" y="16"/>
                  <a:pt x="28" y="14"/>
                </a:cubicBezTo>
                <a:cubicBezTo>
                  <a:pt x="30" y="15"/>
                  <a:pt x="32" y="15"/>
                  <a:pt x="34" y="15"/>
                </a:cubicBezTo>
                <a:cubicBezTo>
                  <a:pt x="34" y="16"/>
                  <a:pt x="35" y="18"/>
                  <a:pt x="35" y="20"/>
                </a:cubicBezTo>
                <a:close/>
                <a:moveTo>
                  <a:pt x="27" y="26"/>
                </a:moveTo>
                <a:cubicBezTo>
                  <a:pt x="28" y="27"/>
                  <a:pt x="28" y="29"/>
                  <a:pt x="28" y="31"/>
                </a:cubicBezTo>
                <a:cubicBezTo>
                  <a:pt x="28" y="31"/>
                  <a:pt x="27" y="31"/>
                  <a:pt x="26" y="31"/>
                </a:cubicBezTo>
                <a:cubicBezTo>
                  <a:pt x="26" y="29"/>
                  <a:pt x="27" y="27"/>
                  <a:pt x="27" y="26"/>
                </a:cubicBezTo>
                <a:cubicBezTo>
                  <a:pt x="27" y="26"/>
                  <a:pt x="27" y="26"/>
                  <a:pt x="27" y="26"/>
                </a:cubicBezTo>
                <a:close/>
                <a:moveTo>
                  <a:pt x="19" y="32"/>
                </a:moveTo>
                <a:cubicBezTo>
                  <a:pt x="19" y="32"/>
                  <a:pt x="19" y="32"/>
                  <a:pt x="19" y="32"/>
                </a:cubicBezTo>
                <a:cubicBezTo>
                  <a:pt x="19" y="29"/>
                  <a:pt x="18" y="27"/>
                  <a:pt x="18" y="24"/>
                </a:cubicBezTo>
                <a:cubicBezTo>
                  <a:pt x="18" y="24"/>
                  <a:pt x="19" y="24"/>
                  <a:pt x="19" y="24"/>
                </a:cubicBezTo>
                <a:cubicBezTo>
                  <a:pt x="19" y="27"/>
                  <a:pt x="19" y="29"/>
                  <a:pt x="19" y="32"/>
                </a:cubicBezTo>
                <a:close/>
                <a:moveTo>
                  <a:pt x="14" y="30"/>
                </a:moveTo>
                <a:cubicBezTo>
                  <a:pt x="14" y="31"/>
                  <a:pt x="14" y="32"/>
                  <a:pt x="14" y="33"/>
                </a:cubicBezTo>
                <a:cubicBezTo>
                  <a:pt x="14" y="33"/>
                  <a:pt x="13" y="33"/>
                  <a:pt x="13" y="33"/>
                </a:cubicBezTo>
                <a:cubicBezTo>
                  <a:pt x="12" y="33"/>
                  <a:pt x="12" y="33"/>
                  <a:pt x="12" y="33"/>
                </a:cubicBezTo>
                <a:cubicBezTo>
                  <a:pt x="12" y="30"/>
                  <a:pt x="12" y="26"/>
                  <a:pt x="12" y="23"/>
                </a:cubicBezTo>
                <a:cubicBezTo>
                  <a:pt x="12" y="25"/>
                  <a:pt x="13" y="28"/>
                  <a:pt x="14" y="30"/>
                </a:cubicBezTo>
                <a:close/>
                <a:moveTo>
                  <a:pt x="12" y="44"/>
                </a:moveTo>
                <a:cubicBezTo>
                  <a:pt x="12" y="44"/>
                  <a:pt x="12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4" y="45"/>
                  <a:pt x="14" y="47"/>
                  <a:pt x="14" y="48"/>
                </a:cubicBezTo>
                <a:cubicBezTo>
                  <a:pt x="14" y="48"/>
                  <a:pt x="13" y="48"/>
                  <a:pt x="13" y="48"/>
                </a:cubicBezTo>
                <a:cubicBezTo>
                  <a:pt x="12" y="48"/>
                  <a:pt x="12" y="49"/>
                  <a:pt x="13" y="49"/>
                </a:cubicBezTo>
                <a:cubicBezTo>
                  <a:pt x="14" y="50"/>
                  <a:pt x="14" y="50"/>
                  <a:pt x="15" y="50"/>
                </a:cubicBezTo>
                <a:cubicBezTo>
                  <a:pt x="15" y="52"/>
                  <a:pt x="16" y="54"/>
                  <a:pt x="16" y="56"/>
                </a:cubicBezTo>
                <a:cubicBezTo>
                  <a:pt x="15" y="56"/>
                  <a:pt x="13" y="56"/>
                  <a:pt x="12" y="56"/>
                </a:cubicBezTo>
                <a:cubicBezTo>
                  <a:pt x="12" y="52"/>
                  <a:pt x="12" y="48"/>
                  <a:pt x="12" y="44"/>
                </a:cubicBezTo>
                <a:close/>
                <a:moveTo>
                  <a:pt x="12" y="95"/>
                </a:moveTo>
                <a:cubicBezTo>
                  <a:pt x="12" y="97"/>
                  <a:pt x="12" y="99"/>
                  <a:pt x="12" y="100"/>
                </a:cubicBezTo>
                <a:cubicBezTo>
                  <a:pt x="12" y="100"/>
                  <a:pt x="11" y="100"/>
                  <a:pt x="11" y="100"/>
                </a:cubicBezTo>
                <a:cubicBezTo>
                  <a:pt x="12" y="98"/>
                  <a:pt x="12" y="96"/>
                  <a:pt x="12" y="95"/>
                </a:cubicBezTo>
                <a:cubicBezTo>
                  <a:pt x="12" y="95"/>
                  <a:pt x="12" y="95"/>
                  <a:pt x="12" y="95"/>
                </a:cubicBezTo>
                <a:close/>
                <a:moveTo>
                  <a:pt x="38" y="137"/>
                </a:moveTo>
                <a:cubicBezTo>
                  <a:pt x="38" y="136"/>
                  <a:pt x="38" y="136"/>
                  <a:pt x="38" y="135"/>
                </a:cubicBezTo>
                <a:cubicBezTo>
                  <a:pt x="39" y="135"/>
                  <a:pt x="40" y="135"/>
                  <a:pt x="42" y="136"/>
                </a:cubicBezTo>
                <a:cubicBezTo>
                  <a:pt x="42" y="136"/>
                  <a:pt x="42" y="136"/>
                  <a:pt x="42" y="136"/>
                </a:cubicBezTo>
                <a:cubicBezTo>
                  <a:pt x="41" y="136"/>
                  <a:pt x="41" y="137"/>
                  <a:pt x="41" y="137"/>
                </a:cubicBezTo>
                <a:cubicBezTo>
                  <a:pt x="40" y="137"/>
                  <a:pt x="39" y="137"/>
                  <a:pt x="38" y="137"/>
                </a:cubicBezTo>
                <a:close/>
                <a:moveTo>
                  <a:pt x="47" y="136"/>
                </a:moveTo>
                <a:cubicBezTo>
                  <a:pt x="47" y="136"/>
                  <a:pt x="48" y="136"/>
                  <a:pt x="48" y="136"/>
                </a:cubicBezTo>
                <a:cubicBezTo>
                  <a:pt x="48" y="137"/>
                  <a:pt x="48" y="137"/>
                  <a:pt x="49" y="138"/>
                </a:cubicBezTo>
                <a:cubicBezTo>
                  <a:pt x="48" y="138"/>
                  <a:pt x="47" y="138"/>
                  <a:pt x="46" y="138"/>
                </a:cubicBezTo>
                <a:cubicBezTo>
                  <a:pt x="46" y="137"/>
                  <a:pt x="47" y="136"/>
                  <a:pt x="47" y="136"/>
                </a:cubicBezTo>
                <a:close/>
                <a:moveTo>
                  <a:pt x="51" y="138"/>
                </a:moveTo>
                <a:cubicBezTo>
                  <a:pt x="51" y="137"/>
                  <a:pt x="50" y="136"/>
                  <a:pt x="50" y="136"/>
                </a:cubicBezTo>
                <a:cubicBezTo>
                  <a:pt x="51" y="136"/>
                  <a:pt x="52" y="136"/>
                  <a:pt x="53" y="136"/>
                </a:cubicBezTo>
                <a:cubicBezTo>
                  <a:pt x="54" y="137"/>
                  <a:pt x="54" y="138"/>
                  <a:pt x="55" y="139"/>
                </a:cubicBezTo>
                <a:cubicBezTo>
                  <a:pt x="54" y="139"/>
                  <a:pt x="53" y="139"/>
                  <a:pt x="51" y="139"/>
                </a:cubicBezTo>
                <a:cubicBezTo>
                  <a:pt x="51" y="138"/>
                  <a:pt x="51" y="138"/>
                  <a:pt x="51" y="138"/>
                </a:cubicBezTo>
                <a:close/>
                <a:moveTo>
                  <a:pt x="61" y="139"/>
                </a:moveTo>
                <a:cubicBezTo>
                  <a:pt x="62" y="138"/>
                  <a:pt x="62" y="137"/>
                  <a:pt x="63" y="136"/>
                </a:cubicBezTo>
                <a:cubicBezTo>
                  <a:pt x="63" y="136"/>
                  <a:pt x="63" y="136"/>
                  <a:pt x="63" y="136"/>
                </a:cubicBezTo>
                <a:cubicBezTo>
                  <a:pt x="64" y="137"/>
                  <a:pt x="64" y="138"/>
                  <a:pt x="65" y="139"/>
                </a:cubicBezTo>
                <a:cubicBezTo>
                  <a:pt x="64" y="139"/>
                  <a:pt x="62" y="139"/>
                  <a:pt x="61" y="139"/>
                </a:cubicBezTo>
                <a:close/>
                <a:moveTo>
                  <a:pt x="73" y="139"/>
                </a:moveTo>
                <a:cubicBezTo>
                  <a:pt x="73" y="139"/>
                  <a:pt x="73" y="139"/>
                  <a:pt x="73" y="140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73" y="139"/>
                  <a:pt x="73" y="139"/>
                  <a:pt x="73" y="139"/>
                </a:cubicBezTo>
                <a:close/>
                <a:moveTo>
                  <a:pt x="116" y="138"/>
                </a:moveTo>
                <a:cubicBezTo>
                  <a:pt x="116" y="137"/>
                  <a:pt x="117" y="136"/>
                  <a:pt x="117" y="135"/>
                </a:cubicBezTo>
                <a:cubicBezTo>
                  <a:pt x="119" y="135"/>
                  <a:pt x="121" y="135"/>
                  <a:pt x="122" y="135"/>
                </a:cubicBezTo>
                <a:cubicBezTo>
                  <a:pt x="123" y="136"/>
                  <a:pt x="123" y="138"/>
                  <a:pt x="124" y="139"/>
                </a:cubicBezTo>
                <a:cubicBezTo>
                  <a:pt x="121" y="139"/>
                  <a:pt x="118" y="139"/>
                  <a:pt x="115" y="139"/>
                </a:cubicBezTo>
                <a:cubicBezTo>
                  <a:pt x="116" y="139"/>
                  <a:pt x="116" y="138"/>
                  <a:pt x="116" y="138"/>
                </a:cubicBezTo>
                <a:close/>
                <a:moveTo>
                  <a:pt x="138" y="137"/>
                </a:moveTo>
                <a:cubicBezTo>
                  <a:pt x="139" y="138"/>
                  <a:pt x="140" y="139"/>
                  <a:pt x="141" y="139"/>
                </a:cubicBezTo>
                <a:cubicBezTo>
                  <a:pt x="139" y="139"/>
                  <a:pt x="138" y="139"/>
                  <a:pt x="136" y="139"/>
                </a:cubicBezTo>
                <a:cubicBezTo>
                  <a:pt x="137" y="138"/>
                  <a:pt x="137" y="138"/>
                  <a:pt x="138" y="137"/>
                </a:cubicBezTo>
                <a:close/>
                <a:moveTo>
                  <a:pt x="160" y="136"/>
                </a:moveTo>
                <a:cubicBezTo>
                  <a:pt x="165" y="142"/>
                  <a:pt x="173" y="140"/>
                  <a:pt x="178" y="134"/>
                </a:cubicBezTo>
                <a:cubicBezTo>
                  <a:pt x="178" y="134"/>
                  <a:pt x="179" y="134"/>
                  <a:pt x="179" y="134"/>
                </a:cubicBezTo>
                <a:cubicBezTo>
                  <a:pt x="179" y="135"/>
                  <a:pt x="180" y="136"/>
                  <a:pt x="180" y="137"/>
                </a:cubicBezTo>
                <a:cubicBezTo>
                  <a:pt x="180" y="139"/>
                  <a:pt x="182" y="140"/>
                  <a:pt x="184" y="139"/>
                </a:cubicBezTo>
                <a:cubicBezTo>
                  <a:pt x="185" y="138"/>
                  <a:pt x="186" y="137"/>
                  <a:pt x="188" y="135"/>
                </a:cubicBezTo>
                <a:cubicBezTo>
                  <a:pt x="188" y="137"/>
                  <a:pt x="188" y="139"/>
                  <a:pt x="188" y="141"/>
                </a:cubicBezTo>
                <a:cubicBezTo>
                  <a:pt x="178" y="141"/>
                  <a:pt x="168" y="140"/>
                  <a:pt x="158" y="140"/>
                </a:cubicBezTo>
                <a:cubicBezTo>
                  <a:pt x="159" y="139"/>
                  <a:pt x="160" y="137"/>
                  <a:pt x="160" y="136"/>
                </a:cubicBezTo>
                <a:close/>
                <a:moveTo>
                  <a:pt x="197" y="140"/>
                </a:moveTo>
                <a:cubicBezTo>
                  <a:pt x="197" y="140"/>
                  <a:pt x="197" y="141"/>
                  <a:pt x="197" y="141"/>
                </a:cubicBezTo>
                <a:cubicBezTo>
                  <a:pt x="196" y="141"/>
                  <a:pt x="196" y="141"/>
                  <a:pt x="195" y="141"/>
                </a:cubicBezTo>
                <a:cubicBezTo>
                  <a:pt x="196" y="141"/>
                  <a:pt x="196" y="140"/>
                  <a:pt x="197" y="140"/>
                </a:cubicBezTo>
                <a:close/>
                <a:moveTo>
                  <a:pt x="211" y="136"/>
                </a:moveTo>
                <a:cubicBezTo>
                  <a:pt x="211" y="138"/>
                  <a:pt x="212" y="140"/>
                  <a:pt x="213" y="142"/>
                </a:cubicBezTo>
                <a:cubicBezTo>
                  <a:pt x="210" y="142"/>
                  <a:pt x="207" y="142"/>
                  <a:pt x="205" y="142"/>
                </a:cubicBezTo>
                <a:cubicBezTo>
                  <a:pt x="207" y="140"/>
                  <a:pt x="209" y="138"/>
                  <a:pt x="211" y="136"/>
                </a:cubicBezTo>
                <a:close/>
                <a:moveTo>
                  <a:pt x="230" y="135"/>
                </a:moveTo>
                <a:cubicBezTo>
                  <a:pt x="230" y="137"/>
                  <a:pt x="231" y="139"/>
                  <a:pt x="231" y="142"/>
                </a:cubicBezTo>
                <a:cubicBezTo>
                  <a:pt x="228" y="142"/>
                  <a:pt x="226" y="142"/>
                  <a:pt x="223" y="142"/>
                </a:cubicBezTo>
                <a:cubicBezTo>
                  <a:pt x="225" y="139"/>
                  <a:pt x="228" y="137"/>
                  <a:pt x="230" y="135"/>
                </a:cubicBezTo>
                <a:close/>
                <a:moveTo>
                  <a:pt x="241" y="136"/>
                </a:moveTo>
                <a:cubicBezTo>
                  <a:pt x="241" y="137"/>
                  <a:pt x="241" y="139"/>
                  <a:pt x="241" y="140"/>
                </a:cubicBezTo>
                <a:cubicBezTo>
                  <a:pt x="241" y="140"/>
                  <a:pt x="241" y="141"/>
                  <a:pt x="242" y="141"/>
                </a:cubicBezTo>
                <a:cubicBezTo>
                  <a:pt x="240" y="142"/>
                  <a:pt x="239" y="142"/>
                  <a:pt x="237" y="142"/>
                </a:cubicBezTo>
                <a:cubicBezTo>
                  <a:pt x="238" y="140"/>
                  <a:pt x="240" y="138"/>
                  <a:pt x="241" y="136"/>
                </a:cubicBezTo>
                <a:close/>
                <a:moveTo>
                  <a:pt x="253" y="133"/>
                </a:moveTo>
                <a:cubicBezTo>
                  <a:pt x="253" y="135"/>
                  <a:pt x="254" y="138"/>
                  <a:pt x="254" y="140"/>
                </a:cubicBezTo>
                <a:cubicBezTo>
                  <a:pt x="254" y="140"/>
                  <a:pt x="254" y="141"/>
                  <a:pt x="254" y="141"/>
                </a:cubicBezTo>
                <a:cubicBezTo>
                  <a:pt x="251" y="141"/>
                  <a:pt x="248" y="141"/>
                  <a:pt x="246" y="141"/>
                </a:cubicBezTo>
                <a:cubicBezTo>
                  <a:pt x="248" y="138"/>
                  <a:pt x="251" y="136"/>
                  <a:pt x="253" y="133"/>
                </a:cubicBezTo>
                <a:close/>
                <a:moveTo>
                  <a:pt x="265" y="135"/>
                </a:moveTo>
                <a:cubicBezTo>
                  <a:pt x="265" y="136"/>
                  <a:pt x="265" y="137"/>
                  <a:pt x="265" y="137"/>
                </a:cubicBezTo>
                <a:cubicBezTo>
                  <a:pt x="265" y="137"/>
                  <a:pt x="265" y="137"/>
                  <a:pt x="265" y="137"/>
                </a:cubicBezTo>
                <a:cubicBezTo>
                  <a:pt x="263" y="137"/>
                  <a:pt x="263" y="139"/>
                  <a:pt x="263" y="140"/>
                </a:cubicBezTo>
                <a:cubicBezTo>
                  <a:pt x="262" y="140"/>
                  <a:pt x="261" y="140"/>
                  <a:pt x="259" y="140"/>
                </a:cubicBezTo>
                <a:cubicBezTo>
                  <a:pt x="261" y="139"/>
                  <a:pt x="263" y="137"/>
                  <a:pt x="265" y="135"/>
                </a:cubicBezTo>
                <a:close/>
                <a:moveTo>
                  <a:pt x="285" y="134"/>
                </a:moveTo>
                <a:cubicBezTo>
                  <a:pt x="285" y="134"/>
                  <a:pt x="285" y="133"/>
                  <a:pt x="285" y="133"/>
                </a:cubicBezTo>
                <a:cubicBezTo>
                  <a:pt x="285" y="133"/>
                  <a:pt x="285" y="133"/>
                  <a:pt x="286" y="133"/>
                </a:cubicBezTo>
                <a:cubicBezTo>
                  <a:pt x="285" y="134"/>
                  <a:pt x="285" y="134"/>
                  <a:pt x="285" y="134"/>
                </a:cubicBezTo>
                <a:cubicBezTo>
                  <a:pt x="285" y="134"/>
                  <a:pt x="285" y="134"/>
                  <a:pt x="285" y="134"/>
                </a:cubicBezTo>
                <a:close/>
                <a:moveTo>
                  <a:pt x="294" y="133"/>
                </a:moveTo>
                <a:cubicBezTo>
                  <a:pt x="294" y="134"/>
                  <a:pt x="294" y="134"/>
                  <a:pt x="294" y="134"/>
                </a:cubicBezTo>
                <a:cubicBezTo>
                  <a:pt x="294" y="134"/>
                  <a:pt x="294" y="134"/>
                  <a:pt x="294" y="134"/>
                </a:cubicBezTo>
                <a:cubicBezTo>
                  <a:pt x="294" y="134"/>
                  <a:pt x="294" y="134"/>
                  <a:pt x="294" y="133"/>
                </a:cubicBezTo>
                <a:close/>
                <a:moveTo>
                  <a:pt x="303" y="136"/>
                </a:moveTo>
                <a:cubicBezTo>
                  <a:pt x="303" y="137"/>
                  <a:pt x="303" y="137"/>
                  <a:pt x="303" y="137"/>
                </a:cubicBezTo>
                <a:cubicBezTo>
                  <a:pt x="303" y="137"/>
                  <a:pt x="303" y="137"/>
                  <a:pt x="302" y="136"/>
                </a:cubicBezTo>
                <a:cubicBezTo>
                  <a:pt x="303" y="136"/>
                  <a:pt x="303" y="136"/>
                  <a:pt x="303" y="136"/>
                </a:cubicBezTo>
                <a:close/>
                <a:moveTo>
                  <a:pt x="291" y="15"/>
                </a:moveTo>
                <a:cubicBezTo>
                  <a:pt x="290" y="15"/>
                  <a:pt x="290" y="15"/>
                  <a:pt x="290" y="15"/>
                </a:cubicBezTo>
                <a:cubicBezTo>
                  <a:pt x="291" y="15"/>
                  <a:pt x="291" y="14"/>
                  <a:pt x="292" y="14"/>
                </a:cubicBezTo>
                <a:cubicBezTo>
                  <a:pt x="292" y="15"/>
                  <a:pt x="291" y="15"/>
                  <a:pt x="291" y="15"/>
                </a:cubicBezTo>
                <a:close/>
                <a:moveTo>
                  <a:pt x="285" y="16"/>
                </a:moveTo>
                <a:cubicBezTo>
                  <a:pt x="285" y="15"/>
                  <a:pt x="284" y="15"/>
                  <a:pt x="284" y="15"/>
                </a:cubicBezTo>
                <a:cubicBezTo>
                  <a:pt x="285" y="15"/>
                  <a:pt x="285" y="15"/>
                  <a:pt x="285" y="15"/>
                </a:cubicBezTo>
                <a:cubicBezTo>
                  <a:pt x="285" y="15"/>
                  <a:pt x="285" y="15"/>
                  <a:pt x="285" y="16"/>
                </a:cubicBezTo>
                <a:close/>
                <a:moveTo>
                  <a:pt x="265" y="16"/>
                </a:moveTo>
                <a:cubicBezTo>
                  <a:pt x="264" y="17"/>
                  <a:pt x="264" y="18"/>
                  <a:pt x="263" y="19"/>
                </a:cubicBezTo>
                <a:cubicBezTo>
                  <a:pt x="260" y="19"/>
                  <a:pt x="257" y="18"/>
                  <a:pt x="254" y="18"/>
                </a:cubicBezTo>
                <a:cubicBezTo>
                  <a:pt x="251" y="17"/>
                  <a:pt x="247" y="17"/>
                  <a:pt x="243" y="18"/>
                </a:cubicBezTo>
                <a:cubicBezTo>
                  <a:pt x="242" y="18"/>
                  <a:pt x="241" y="18"/>
                  <a:pt x="240" y="18"/>
                </a:cubicBezTo>
                <a:cubicBezTo>
                  <a:pt x="239" y="17"/>
                  <a:pt x="238" y="17"/>
                  <a:pt x="237" y="15"/>
                </a:cubicBezTo>
                <a:cubicBezTo>
                  <a:pt x="237" y="15"/>
                  <a:pt x="236" y="15"/>
                  <a:pt x="236" y="15"/>
                </a:cubicBezTo>
                <a:cubicBezTo>
                  <a:pt x="244" y="15"/>
                  <a:pt x="251" y="15"/>
                  <a:pt x="259" y="15"/>
                </a:cubicBezTo>
                <a:cubicBezTo>
                  <a:pt x="261" y="15"/>
                  <a:pt x="263" y="15"/>
                  <a:pt x="266" y="15"/>
                </a:cubicBezTo>
                <a:cubicBezTo>
                  <a:pt x="265" y="15"/>
                  <a:pt x="265" y="15"/>
                  <a:pt x="265" y="16"/>
                </a:cubicBezTo>
                <a:close/>
                <a:moveTo>
                  <a:pt x="233" y="15"/>
                </a:moveTo>
                <a:cubicBezTo>
                  <a:pt x="232" y="16"/>
                  <a:pt x="231" y="17"/>
                  <a:pt x="230" y="18"/>
                </a:cubicBezTo>
                <a:cubicBezTo>
                  <a:pt x="229" y="18"/>
                  <a:pt x="229" y="18"/>
                  <a:pt x="228" y="18"/>
                </a:cubicBezTo>
                <a:cubicBezTo>
                  <a:pt x="227" y="17"/>
                  <a:pt x="227" y="16"/>
                  <a:pt x="227" y="15"/>
                </a:cubicBezTo>
                <a:cubicBezTo>
                  <a:pt x="227" y="15"/>
                  <a:pt x="227" y="15"/>
                  <a:pt x="227" y="15"/>
                </a:cubicBezTo>
                <a:cubicBezTo>
                  <a:pt x="229" y="15"/>
                  <a:pt x="232" y="15"/>
                  <a:pt x="234" y="15"/>
                </a:cubicBezTo>
                <a:cubicBezTo>
                  <a:pt x="234" y="15"/>
                  <a:pt x="233" y="15"/>
                  <a:pt x="233" y="15"/>
                </a:cubicBezTo>
                <a:close/>
                <a:moveTo>
                  <a:pt x="219" y="18"/>
                </a:moveTo>
                <a:cubicBezTo>
                  <a:pt x="218" y="18"/>
                  <a:pt x="217" y="18"/>
                  <a:pt x="216" y="18"/>
                </a:cubicBezTo>
                <a:cubicBezTo>
                  <a:pt x="216" y="17"/>
                  <a:pt x="215" y="16"/>
                  <a:pt x="214" y="15"/>
                </a:cubicBezTo>
                <a:cubicBezTo>
                  <a:pt x="215" y="15"/>
                  <a:pt x="216" y="15"/>
                  <a:pt x="216" y="15"/>
                </a:cubicBezTo>
                <a:cubicBezTo>
                  <a:pt x="218" y="15"/>
                  <a:pt x="219" y="15"/>
                  <a:pt x="221" y="15"/>
                </a:cubicBezTo>
                <a:cubicBezTo>
                  <a:pt x="220" y="16"/>
                  <a:pt x="220" y="17"/>
                  <a:pt x="219" y="18"/>
                </a:cubicBezTo>
                <a:close/>
                <a:moveTo>
                  <a:pt x="195" y="16"/>
                </a:moveTo>
                <a:cubicBezTo>
                  <a:pt x="195" y="15"/>
                  <a:pt x="195" y="15"/>
                  <a:pt x="195" y="15"/>
                </a:cubicBezTo>
                <a:cubicBezTo>
                  <a:pt x="195" y="15"/>
                  <a:pt x="195" y="15"/>
                  <a:pt x="196" y="15"/>
                </a:cubicBezTo>
                <a:cubicBezTo>
                  <a:pt x="196" y="15"/>
                  <a:pt x="196" y="15"/>
                  <a:pt x="195" y="16"/>
                </a:cubicBezTo>
                <a:close/>
                <a:moveTo>
                  <a:pt x="47" y="8"/>
                </a:moveTo>
                <a:cubicBezTo>
                  <a:pt x="44" y="9"/>
                  <a:pt x="41" y="9"/>
                  <a:pt x="39" y="10"/>
                </a:cubicBezTo>
                <a:cubicBezTo>
                  <a:pt x="39" y="9"/>
                  <a:pt x="38" y="9"/>
                  <a:pt x="38" y="8"/>
                </a:cubicBezTo>
                <a:cubicBezTo>
                  <a:pt x="41" y="8"/>
                  <a:pt x="44" y="8"/>
                  <a:pt x="47" y="8"/>
                </a:cubicBezTo>
                <a:cubicBezTo>
                  <a:pt x="47" y="8"/>
                  <a:pt x="47" y="8"/>
                  <a:pt x="47" y="8"/>
                </a:cubicBezTo>
                <a:close/>
                <a:moveTo>
                  <a:pt x="34" y="10"/>
                </a:moveTo>
                <a:cubicBezTo>
                  <a:pt x="32" y="11"/>
                  <a:pt x="29" y="11"/>
                  <a:pt x="27" y="11"/>
                </a:cubicBezTo>
                <a:cubicBezTo>
                  <a:pt x="27" y="10"/>
                  <a:pt x="26" y="9"/>
                  <a:pt x="26" y="8"/>
                </a:cubicBezTo>
                <a:cubicBezTo>
                  <a:pt x="29" y="8"/>
                  <a:pt x="31" y="8"/>
                  <a:pt x="34" y="8"/>
                </a:cubicBezTo>
                <a:cubicBezTo>
                  <a:pt x="34" y="9"/>
                  <a:pt x="34" y="10"/>
                  <a:pt x="34" y="10"/>
                </a:cubicBezTo>
                <a:close/>
                <a:moveTo>
                  <a:pt x="24" y="14"/>
                </a:moveTo>
                <a:cubicBezTo>
                  <a:pt x="24" y="16"/>
                  <a:pt x="24" y="18"/>
                  <a:pt x="24" y="20"/>
                </a:cubicBezTo>
                <a:cubicBezTo>
                  <a:pt x="24" y="20"/>
                  <a:pt x="24" y="20"/>
                  <a:pt x="24" y="20"/>
                </a:cubicBezTo>
                <a:cubicBezTo>
                  <a:pt x="23" y="18"/>
                  <a:pt x="23" y="16"/>
                  <a:pt x="23" y="14"/>
                </a:cubicBezTo>
                <a:cubicBezTo>
                  <a:pt x="23" y="14"/>
                  <a:pt x="24" y="14"/>
                  <a:pt x="24" y="14"/>
                </a:cubicBezTo>
                <a:close/>
                <a:moveTo>
                  <a:pt x="299" y="140"/>
                </a:moveTo>
                <a:cubicBezTo>
                  <a:pt x="300" y="141"/>
                  <a:pt x="301" y="141"/>
                  <a:pt x="302" y="142"/>
                </a:cubicBezTo>
                <a:cubicBezTo>
                  <a:pt x="303" y="142"/>
                  <a:pt x="304" y="142"/>
                  <a:pt x="304" y="142"/>
                </a:cubicBezTo>
                <a:cubicBezTo>
                  <a:pt x="304" y="142"/>
                  <a:pt x="304" y="142"/>
                  <a:pt x="304" y="143"/>
                </a:cubicBezTo>
                <a:cubicBezTo>
                  <a:pt x="301" y="143"/>
                  <a:pt x="297" y="143"/>
                  <a:pt x="293" y="143"/>
                </a:cubicBezTo>
                <a:cubicBezTo>
                  <a:pt x="294" y="142"/>
                  <a:pt x="295" y="141"/>
                  <a:pt x="295" y="141"/>
                </a:cubicBezTo>
                <a:cubicBezTo>
                  <a:pt x="297" y="140"/>
                  <a:pt x="298" y="140"/>
                  <a:pt x="299" y="140"/>
                </a:cubicBezTo>
                <a:close/>
                <a:moveTo>
                  <a:pt x="302" y="8"/>
                </a:moveTo>
                <a:cubicBezTo>
                  <a:pt x="302" y="8"/>
                  <a:pt x="302" y="9"/>
                  <a:pt x="302" y="9"/>
                </a:cubicBezTo>
                <a:cubicBezTo>
                  <a:pt x="302" y="11"/>
                  <a:pt x="303" y="12"/>
                  <a:pt x="303" y="14"/>
                </a:cubicBezTo>
                <a:cubicBezTo>
                  <a:pt x="303" y="15"/>
                  <a:pt x="303" y="15"/>
                  <a:pt x="303" y="15"/>
                </a:cubicBezTo>
                <a:cubicBezTo>
                  <a:pt x="303" y="17"/>
                  <a:pt x="303" y="19"/>
                  <a:pt x="303" y="21"/>
                </a:cubicBezTo>
                <a:cubicBezTo>
                  <a:pt x="302" y="21"/>
                  <a:pt x="302" y="20"/>
                  <a:pt x="301" y="20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0" y="19"/>
                  <a:pt x="300" y="19"/>
                  <a:pt x="299" y="18"/>
                </a:cubicBezTo>
                <a:cubicBezTo>
                  <a:pt x="299" y="16"/>
                  <a:pt x="299" y="14"/>
                  <a:pt x="299" y="12"/>
                </a:cubicBezTo>
                <a:cubicBezTo>
                  <a:pt x="300" y="10"/>
                  <a:pt x="298" y="9"/>
                  <a:pt x="297" y="10"/>
                </a:cubicBezTo>
                <a:cubicBezTo>
                  <a:pt x="287" y="7"/>
                  <a:pt x="275" y="9"/>
                  <a:pt x="264" y="9"/>
                </a:cubicBezTo>
                <a:cubicBezTo>
                  <a:pt x="251" y="9"/>
                  <a:pt x="238" y="9"/>
                  <a:pt x="226" y="9"/>
                </a:cubicBezTo>
                <a:cubicBezTo>
                  <a:pt x="218" y="9"/>
                  <a:pt x="211" y="9"/>
                  <a:pt x="204" y="9"/>
                </a:cubicBezTo>
                <a:cubicBezTo>
                  <a:pt x="204" y="9"/>
                  <a:pt x="204" y="8"/>
                  <a:pt x="203" y="8"/>
                </a:cubicBezTo>
                <a:cubicBezTo>
                  <a:pt x="208" y="8"/>
                  <a:pt x="212" y="8"/>
                  <a:pt x="216" y="8"/>
                </a:cubicBezTo>
                <a:cubicBezTo>
                  <a:pt x="245" y="8"/>
                  <a:pt x="273" y="8"/>
                  <a:pt x="302" y="8"/>
                </a:cubicBezTo>
                <a:close/>
                <a:moveTo>
                  <a:pt x="20" y="7"/>
                </a:moveTo>
                <a:cubicBezTo>
                  <a:pt x="20" y="8"/>
                  <a:pt x="20" y="9"/>
                  <a:pt x="19" y="10"/>
                </a:cubicBezTo>
                <a:cubicBezTo>
                  <a:pt x="19" y="10"/>
                  <a:pt x="18" y="10"/>
                  <a:pt x="17" y="10"/>
                </a:cubicBezTo>
                <a:cubicBezTo>
                  <a:pt x="17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5" y="8"/>
                  <a:pt x="14" y="8"/>
                  <a:pt x="13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13" y="8"/>
                  <a:pt x="12" y="9"/>
                  <a:pt x="12" y="9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11" y="10"/>
                  <a:pt x="11" y="10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1"/>
                  <a:pt x="11" y="12"/>
                  <a:pt x="11" y="12"/>
                </a:cubicBezTo>
                <a:cubicBezTo>
                  <a:pt x="11" y="10"/>
                  <a:pt x="11" y="9"/>
                  <a:pt x="11" y="7"/>
                </a:cubicBezTo>
                <a:cubicBezTo>
                  <a:pt x="14" y="7"/>
                  <a:pt x="17" y="7"/>
                  <a:pt x="20" y="7"/>
                </a:cubicBezTo>
                <a:close/>
                <a:moveTo>
                  <a:pt x="14" y="135"/>
                </a:moveTo>
                <a:cubicBezTo>
                  <a:pt x="15" y="135"/>
                  <a:pt x="16" y="135"/>
                  <a:pt x="16" y="135"/>
                </a:cubicBezTo>
                <a:cubicBezTo>
                  <a:pt x="17" y="136"/>
                  <a:pt x="17" y="136"/>
                  <a:pt x="18" y="137"/>
                </a:cubicBezTo>
                <a:cubicBezTo>
                  <a:pt x="18" y="137"/>
                  <a:pt x="18" y="138"/>
                  <a:pt x="19" y="139"/>
                </a:cubicBezTo>
                <a:cubicBezTo>
                  <a:pt x="19" y="140"/>
                  <a:pt x="20" y="140"/>
                  <a:pt x="21" y="139"/>
                </a:cubicBezTo>
                <a:cubicBezTo>
                  <a:pt x="22" y="140"/>
                  <a:pt x="22" y="140"/>
                  <a:pt x="22" y="140"/>
                </a:cubicBezTo>
                <a:cubicBezTo>
                  <a:pt x="23" y="141"/>
                  <a:pt x="23" y="141"/>
                  <a:pt x="23" y="141"/>
                </a:cubicBezTo>
                <a:cubicBezTo>
                  <a:pt x="18" y="141"/>
                  <a:pt x="16" y="139"/>
                  <a:pt x="14" y="135"/>
                </a:cubicBezTo>
                <a:close/>
                <a:moveTo>
                  <a:pt x="287" y="142"/>
                </a:moveTo>
                <a:cubicBezTo>
                  <a:pt x="287" y="142"/>
                  <a:pt x="287" y="142"/>
                  <a:pt x="287" y="143"/>
                </a:cubicBezTo>
                <a:cubicBezTo>
                  <a:pt x="286" y="143"/>
                  <a:pt x="286" y="143"/>
                  <a:pt x="286" y="143"/>
                </a:cubicBezTo>
                <a:cubicBezTo>
                  <a:pt x="286" y="142"/>
                  <a:pt x="286" y="142"/>
                  <a:pt x="287" y="142"/>
                </a:cubicBezTo>
                <a:close/>
                <a:moveTo>
                  <a:pt x="416" y="63"/>
                </a:moveTo>
                <a:cubicBezTo>
                  <a:pt x="416" y="74"/>
                  <a:pt x="415" y="86"/>
                  <a:pt x="416" y="97"/>
                </a:cubicBezTo>
                <a:cubicBezTo>
                  <a:pt x="416" y="107"/>
                  <a:pt x="416" y="117"/>
                  <a:pt x="416" y="127"/>
                </a:cubicBezTo>
                <a:cubicBezTo>
                  <a:pt x="416" y="133"/>
                  <a:pt x="416" y="139"/>
                  <a:pt x="414" y="143"/>
                </a:cubicBezTo>
                <a:cubicBezTo>
                  <a:pt x="413" y="143"/>
                  <a:pt x="412" y="142"/>
                  <a:pt x="412" y="142"/>
                </a:cubicBezTo>
                <a:cubicBezTo>
                  <a:pt x="409" y="142"/>
                  <a:pt x="409" y="142"/>
                  <a:pt x="409" y="142"/>
                </a:cubicBezTo>
                <a:cubicBezTo>
                  <a:pt x="409" y="142"/>
                  <a:pt x="409" y="142"/>
                  <a:pt x="409" y="142"/>
                </a:cubicBezTo>
                <a:cubicBezTo>
                  <a:pt x="376" y="142"/>
                  <a:pt x="342" y="143"/>
                  <a:pt x="308" y="143"/>
                </a:cubicBezTo>
                <a:cubicBezTo>
                  <a:pt x="310" y="136"/>
                  <a:pt x="310" y="128"/>
                  <a:pt x="310" y="121"/>
                </a:cubicBezTo>
                <a:cubicBezTo>
                  <a:pt x="310" y="108"/>
                  <a:pt x="310" y="95"/>
                  <a:pt x="310" y="82"/>
                </a:cubicBezTo>
                <a:cubicBezTo>
                  <a:pt x="311" y="63"/>
                  <a:pt x="312" y="43"/>
                  <a:pt x="310" y="23"/>
                </a:cubicBezTo>
                <a:cubicBezTo>
                  <a:pt x="311" y="19"/>
                  <a:pt x="313" y="14"/>
                  <a:pt x="316" y="10"/>
                </a:cubicBezTo>
                <a:cubicBezTo>
                  <a:pt x="316" y="10"/>
                  <a:pt x="316" y="9"/>
                  <a:pt x="316" y="8"/>
                </a:cubicBezTo>
                <a:cubicBezTo>
                  <a:pt x="317" y="8"/>
                  <a:pt x="318" y="8"/>
                  <a:pt x="319" y="8"/>
                </a:cubicBezTo>
                <a:cubicBezTo>
                  <a:pt x="351" y="8"/>
                  <a:pt x="385" y="10"/>
                  <a:pt x="417" y="7"/>
                </a:cubicBezTo>
                <a:cubicBezTo>
                  <a:pt x="416" y="26"/>
                  <a:pt x="417" y="44"/>
                  <a:pt x="416" y="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4" name="Freeform 2609"/>
          <p:cNvSpPr>
            <a:spLocks noEditPoints="1"/>
          </p:cNvSpPr>
          <p:nvPr/>
        </p:nvSpPr>
        <p:spPr bwMode="auto">
          <a:xfrm>
            <a:off x="5084762" y="5013326"/>
            <a:ext cx="798513" cy="320675"/>
          </a:xfrm>
          <a:custGeom>
            <a:avLst/>
            <a:gdLst>
              <a:gd name="T0" fmla="*/ 510 w 521"/>
              <a:gd name="T1" fmla="*/ 57 h 210"/>
              <a:gd name="T2" fmla="*/ 491 w 521"/>
              <a:gd name="T3" fmla="*/ 55 h 210"/>
              <a:gd name="T4" fmla="*/ 484 w 521"/>
              <a:gd name="T5" fmla="*/ 36 h 210"/>
              <a:gd name="T6" fmla="*/ 462 w 521"/>
              <a:gd name="T7" fmla="*/ 7 h 210"/>
              <a:gd name="T8" fmla="*/ 364 w 521"/>
              <a:gd name="T9" fmla="*/ 2 h 210"/>
              <a:gd name="T10" fmla="*/ 130 w 521"/>
              <a:gd name="T11" fmla="*/ 4 h 210"/>
              <a:gd name="T12" fmla="*/ 36 w 521"/>
              <a:gd name="T13" fmla="*/ 8 h 210"/>
              <a:gd name="T14" fmla="*/ 13 w 521"/>
              <a:gd name="T15" fmla="*/ 12 h 210"/>
              <a:gd name="T16" fmla="*/ 10 w 521"/>
              <a:gd name="T17" fmla="*/ 14 h 210"/>
              <a:gd name="T18" fmla="*/ 4 w 521"/>
              <a:gd name="T19" fmla="*/ 40 h 210"/>
              <a:gd name="T20" fmla="*/ 5 w 521"/>
              <a:gd name="T21" fmla="*/ 68 h 210"/>
              <a:gd name="T22" fmla="*/ 5 w 521"/>
              <a:gd name="T23" fmla="*/ 86 h 210"/>
              <a:gd name="T24" fmla="*/ 11 w 521"/>
              <a:gd name="T25" fmla="*/ 200 h 210"/>
              <a:gd name="T26" fmla="*/ 63 w 521"/>
              <a:gd name="T27" fmla="*/ 201 h 210"/>
              <a:gd name="T28" fmla="*/ 134 w 521"/>
              <a:gd name="T29" fmla="*/ 202 h 210"/>
              <a:gd name="T30" fmla="*/ 249 w 521"/>
              <a:gd name="T31" fmla="*/ 206 h 210"/>
              <a:gd name="T32" fmla="*/ 336 w 521"/>
              <a:gd name="T33" fmla="*/ 203 h 210"/>
              <a:gd name="T34" fmla="*/ 433 w 521"/>
              <a:gd name="T35" fmla="*/ 205 h 210"/>
              <a:gd name="T36" fmla="*/ 468 w 521"/>
              <a:gd name="T37" fmla="*/ 205 h 210"/>
              <a:gd name="T38" fmla="*/ 478 w 521"/>
              <a:gd name="T39" fmla="*/ 201 h 210"/>
              <a:gd name="T40" fmla="*/ 478 w 521"/>
              <a:gd name="T41" fmla="*/ 199 h 210"/>
              <a:gd name="T42" fmla="*/ 492 w 521"/>
              <a:gd name="T43" fmla="*/ 157 h 210"/>
              <a:gd name="T44" fmla="*/ 509 w 521"/>
              <a:gd name="T45" fmla="*/ 155 h 210"/>
              <a:gd name="T46" fmla="*/ 511 w 521"/>
              <a:gd name="T47" fmla="*/ 151 h 210"/>
              <a:gd name="T48" fmla="*/ 518 w 521"/>
              <a:gd name="T49" fmla="*/ 98 h 210"/>
              <a:gd name="T50" fmla="*/ 491 w 521"/>
              <a:gd name="T51" fmla="*/ 116 h 210"/>
              <a:gd name="T52" fmla="*/ 490 w 521"/>
              <a:gd name="T53" fmla="*/ 63 h 210"/>
              <a:gd name="T54" fmla="*/ 494 w 521"/>
              <a:gd name="T55" fmla="*/ 63 h 210"/>
              <a:gd name="T56" fmla="*/ 500 w 521"/>
              <a:gd name="T57" fmla="*/ 119 h 210"/>
              <a:gd name="T58" fmla="*/ 499 w 521"/>
              <a:gd name="T59" fmla="*/ 63 h 210"/>
              <a:gd name="T60" fmla="*/ 503 w 521"/>
              <a:gd name="T61" fmla="*/ 103 h 210"/>
              <a:gd name="T62" fmla="*/ 505 w 521"/>
              <a:gd name="T63" fmla="*/ 64 h 210"/>
              <a:gd name="T64" fmla="*/ 506 w 521"/>
              <a:gd name="T65" fmla="*/ 64 h 210"/>
              <a:gd name="T66" fmla="*/ 508 w 521"/>
              <a:gd name="T67" fmla="*/ 82 h 210"/>
              <a:gd name="T68" fmla="*/ 508 w 521"/>
              <a:gd name="T69" fmla="*/ 66 h 210"/>
              <a:gd name="T70" fmla="*/ 508 w 521"/>
              <a:gd name="T71" fmla="*/ 62 h 210"/>
              <a:gd name="T72" fmla="*/ 511 w 521"/>
              <a:gd name="T73" fmla="*/ 73 h 210"/>
              <a:gd name="T74" fmla="*/ 509 w 521"/>
              <a:gd name="T75" fmla="*/ 148 h 210"/>
              <a:gd name="T76" fmla="*/ 509 w 521"/>
              <a:gd name="T77" fmla="*/ 149 h 210"/>
              <a:gd name="T78" fmla="*/ 493 w 521"/>
              <a:gd name="T79" fmla="*/ 149 h 210"/>
              <a:gd name="T80" fmla="*/ 483 w 521"/>
              <a:gd name="T81" fmla="*/ 146 h 210"/>
              <a:gd name="T82" fmla="*/ 481 w 521"/>
              <a:gd name="T83" fmla="*/ 117 h 210"/>
              <a:gd name="T84" fmla="*/ 489 w 521"/>
              <a:gd name="T85" fmla="*/ 63 h 210"/>
              <a:gd name="T86" fmla="*/ 312 w 521"/>
              <a:gd name="T87" fmla="*/ 193 h 210"/>
              <a:gd name="T88" fmla="*/ 128 w 521"/>
              <a:gd name="T89" fmla="*/ 195 h 210"/>
              <a:gd name="T90" fmla="*/ 15 w 521"/>
              <a:gd name="T91" fmla="*/ 191 h 210"/>
              <a:gd name="T92" fmla="*/ 13 w 521"/>
              <a:gd name="T93" fmla="*/ 59 h 210"/>
              <a:gd name="T94" fmla="*/ 21 w 521"/>
              <a:gd name="T95" fmla="*/ 20 h 210"/>
              <a:gd name="T96" fmla="*/ 125 w 521"/>
              <a:gd name="T97" fmla="*/ 17 h 210"/>
              <a:gd name="T98" fmla="*/ 359 w 521"/>
              <a:gd name="T99" fmla="*/ 19 h 210"/>
              <a:gd name="T100" fmla="*/ 465 w 521"/>
              <a:gd name="T101" fmla="*/ 13 h 210"/>
              <a:gd name="T102" fmla="*/ 475 w 521"/>
              <a:gd name="T103" fmla="*/ 50 h 210"/>
              <a:gd name="T104" fmla="*/ 473 w 521"/>
              <a:gd name="T105" fmla="*/ 121 h 210"/>
              <a:gd name="T106" fmla="*/ 468 w 521"/>
              <a:gd name="T107" fmla="*/ 192 h 210"/>
              <a:gd name="T108" fmla="*/ 367 w 521"/>
              <a:gd name="T109" fmla="*/ 192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21" h="210">
                <a:moveTo>
                  <a:pt x="518" y="98"/>
                </a:moveTo>
                <a:cubicBezTo>
                  <a:pt x="518" y="87"/>
                  <a:pt x="518" y="67"/>
                  <a:pt x="510" y="57"/>
                </a:cubicBezTo>
                <a:cubicBezTo>
                  <a:pt x="509" y="56"/>
                  <a:pt x="508" y="54"/>
                  <a:pt x="505" y="54"/>
                </a:cubicBezTo>
                <a:cubicBezTo>
                  <a:pt x="501" y="54"/>
                  <a:pt x="496" y="55"/>
                  <a:pt x="491" y="55"/>
                </a:cubicBezTo>
                <a:cubicBezTo>
                  <a:pt x="489" y="55"/>
                  <a:pt x="487" y="55"/>
                  <a:pt x="485" y="56"/>
                </a:cubicBezTo>
                <a:cubicBezTo>
                  <a:pt x="485" y="49"/>
                  <a:pt x="485" y="42"/>
                  <a:pt x="484" y="36"/>
                </a:cubicBezTo>
                <a:cubicBezTo>
                  <a:pt x="483" y="26"/>
                  <a:pt x="480" y="14"/>
                  <a:pt x="471" y="9"/>
                </a:cubicBezTo>
                <a:cubicBezTo>
                  <a:pt x="468" y="8"/>
                  <a:pt x="465" y="7"/>
                  <a:pt x="462" y="7"/>
                </a:cubicBezTo>
                <a:cubicBezTo>
                  <a:pt x="459" y="6"/>
                  <a:pt x="457" y="6"/>
                  <a:pt x="455" y="6"/>
                </a:cubicBezTo>
                <a:cubicBezTo>
                  <a:pt x="425" y="2"/>
                  <a:pt x="394" y="3"/>
                  <a:pt x="364" y="2"/>
                </a:cubicBezTo>
                <a:cubicBezTo>
                  <a:pt x="325" y="0"/>
                  <a:pt x="286" y="4"/>
                  <a:pt x="247" y="5"/>
                </a:cubicBezTo>
                <a:cubicBezTo>
                  <a:pt x="208" y="5"/>
                  <a:pt x="169" y="4"/>
                  <a:pt x="130" y="4"/>
                </a:cubicBezTo>
                <a:cubicBezTo>
                  <a:pt x="111" y="4"/>
                  <a:pt x="92" y="4"/>
                  <a:pt x="73" y="5"/>
                </a:cubicBezTo>
                <a:cubicBezTo>
                  <a:pt x="60" y="5"/>
                  <a:pt x="48" y="6"/>
                  <a:pt x="36" y="8"/>
                </a:cubicBezTo>
                <a:cubicBezTo>
                  <a:pt x="28" y="8"/>
                  <a:pt x="20" y="9"/>
                  <a:pt x="13" y="9"/>
                </a:cubicBezTo>
                <a:cubicBezTo>
                  <a:pt x="11" y="9"/>
                  <a:pt x="11" y="12"/>
                  <a:pt x="13" y="12"/>
                </a:cubicBezTo>
                <a:cubicBezTo>
                  <a:pt x="13" y="12"/>
                  <a:pt x="13" y="12"/>
                  <a:pt x="13" y="12"/>
                </a:cubicBezTo>
                <a:cubicBezTo>
                  <a:pt x="12" y="13"/>
                  <a:pt x="11" y="13"/>
                  <a:pt x="10" y="14"/>
                </a:cubicBezTo>
                <a:cubicBezTo>
                  <a:pt x="10" y="14"/>
                  <a:pt x="9" y="14"/>
                  <a:pt x="8" y="15"/>
                </a:cubicBezTo>
                <a:cubicBezTo>
                  <a:pt x="2" y="21"/>
                  <a:pt x="4" y="32"/>
                  <a:pt x="4" y="40"/>
                </a:cubicBezTo>
                <a:cubicBezTo>
                  <a:pt x="4" y="43"/>
                  <a:pt x="4" y="45"/>
                  <a:pt x="4" y="48"/>
                </a:cubicBezTo>
                <a:cubicBezTo>
                  <a:pt x="3" y="55"/>
                  <a:pt x="2" y="62"/>
                  <a:pt x="5" y="68"/>
                </a:cubicBezTo>
                <a:cubicBezTo>
                  <a:pt x="5" y="68"/>
                  <a:pt x="5" y="68"/>
                  <a:pt x="5" y="68"/>
                </a:cubicBezTo>
                <a:cubicBezTo>
                  <a:pt x="5" y="74"/>
                  <a:pt x="5" y="80"/>
                  <a:pt x="5" y="86"/>
                </a:cubicBezTo>
                <a:cubicBezTo>
                  <a:pt x="6" y="123"/>
                  <a:pt x="0" y="160"/>
                  <a:pt x="7" y="197"/>
                </a:cubicBezTo>
                <a:cubicBezTo>
                  <a:pt x="7" y="199"/>
                  <a:pt x="9" y="200"/>
                  <a:pt x="11" y="200"/>
                </a:cubicBezTo>
                <a:cubicBezTo>
                  <a:pt x="16" y="201"/>
                  <a:pt x="21" y="201"/>
                  <a:pt x="26" y="201"/>
                </a:cubicBezTo>
                <a:cubicBezTo>
                  <a:pt x="39" y="201"/>
                  <a:pt x="51" y="201"/>
                  <a:pt x="63" y="201"/>
                </a:cubicBezTo>
                <a:cubicBezTo>
                  <a:pt x="85" y="202"/>
                  <a:pt x="106" y="202"/>
                  <a:pt x="127" y="202"/>
                </a:cubicBezTo>
                <a:cubicBezTo>
                  <a:pt x="129" y="202"/>
                  <a:pt x="131" y="202"/>
                  <a:pt x="134" y="202"/>
                </a:cubicBezTo>
                <a:cubicBezTo>
                  <a:pt x="147" y="204"/>
                  <a:pt x="161" y="205"/>
                  <a:pt x="174" y="204"/>
                </a:cubicBezTo>
                <a:cubicBezTo>
                  <a:pt x="199" y="205"/>
                  <a:pt x="224" y="206"/>
                  <a:pt x="249" y="206"/>
                </a:cubicBezTo>
                <a:cubicBezTo>
                  <a:pt x="268" y="206"/>
                  <a:pt x="288" y="205"/>
                  <a:pt x="307" y="205"/>
                </a:cubicBezTo>
                <a:cubicBezTo>
                  <a:pt x="317" y="205"/>
                  <a:pt x="326" y="203"/>
                  <a:pt x="336" y="203"/>
                </a:cubicBezTo>
                <a:cubicBezTo>
                  <a:pt x="346" y="204"/>
                  <a:pt x="356" y="205"/>
                  <a:pt x="367" y="205"/>
                </a:cubicBezTo>
                <a:cubicBezTo>
                  <a:pt x="389" y="205"/>
                  <a:pt x="411" y="206"/>
                  <a:pt x="433" y="205"/>
                </a:cubicBezTo>
                <a:cubicBezTo>
                  <a:pt x="440" y="206"/>
                  <a:pt x="447" y="206"/>
                  <a:pt x="453" y="206"/>
                </a:cubicBezTo>
                <a:cubicBezTo>
                  <a:pt x="459" y="210"/>
                  <a:pt x="464" y="208"/>
                  <a:pt x="468" y="205"/>
                </a:cubicBezTo>
                <a:cubicBezTo>
                  <a:pt x="470" y="204"/>
                  <a:pt x="472" y="204"/>
                  <a:pt x="474" y="204"/>
                </a:cubicBezTo>
                <a:cubicBezTo>
                  <a:pt x="476" y="204"/>
                  <a:pt x="477" y="203"/>
                  <a:pt x="478" y="201"/>
                </a:cubicBezTo>
                <a:cubicBezTo>
                  <a:pt x="478" y="201"/>
                  <a:pt x="478" y="200"/>
                  <a:pt x="478" y="199"/>
                </a:cubicBezTo>
                <a:cubicBezTo>
                  <a:pt x="478" y="199"/>
                  <a:pt x="478" y="199"/>
                  <a:pt x="478" y="199"/>
                </a:cubicBezTo>
                <a:cubicBezTo>
                  <a:pt x="482" y="186"/>
                  <a:pt x="483" y="173"/>
                  <a:pt x="483" y="160"/>
                </a:cubicBezTo>
                <a:cubicBezTo>
                  <a:pt x="487" y="160"/>
                  <a:pt x="490" y="160"/>
                  <a:pt x="492" y="157"/>
                </a:cubicBezTo>
                <a:cubicBezTo>
                  <a:pt x="492" y="157"/>
                  <a:pt x="493" y="157"/>
                  <a:pt x="493" y="157"/>
                </a:cubicBezTo>
                <a:cubicBezTo>
                  <a:pt x="498" y="157"/>
                  <a:pt x="503" y="157"/>
                  <a:pt x="509" y="155"/>
                </a:cubicBezTo>
                <a:cubicBezTo>
                  <a:pt x="510" y="155"/>
                  <a:pt x="511" y="153"/>
                  <a:pt x="510" y="152"/>
                </a:cubicBezTo>
                <a:cubicBezTo>
                  <a:pt x="510" y="152"/>
                  <a:pt x="510" y="151"/>
                  <a:pt x="511" y="151"/>
                </a:cubicBezTo>
                <a:cubicBezTo>
                  <a:pt x="512" y="152"/>
                  <a:pt x="514" y="152"/>
                  <a:pt x="514" y="150"/>
                </a:cubicBezTo>
                <a:cubicBezTo>
                  <a:pt x="521" y="135"/>
                  <a:pt x="519" y="114"/>
                  <a:pt x="518" y="98"/>
                </a:cubicBezTo>
                <a:close/>
                <a:moveTo>
                  <a:pt x="489" y="63"/>
                </a:moveTo>
                <a:cubicBezTo>
                  <a:pt x="484" y="79"/>
                  <a:pt x="490" y="100"/>
                  <a:pt x="491" y="116"/>
                </a:cubicBezTo>
                <a:cubicBezTo>
                  <a:pt x="491" y="117"/>
                  <a:pt x="492" y="117"/>
                  <a:pt x="491" y="116"/>
                </a:cubicBezTo>
                <a:cubicBezTo>
                  <a:pt x="491" y="100"/>
                  <a:pt x="485" y="79"/>
                  <a:pt x="490" y="63"/>
                </a:cubicBezTo>
                <a:cubicBezTo>
                  <a:pt x="490" y="63"/>
                  <a:pt x="491" y="63"/>
                  <a:pt x="491" y="63"/>
                </a:cubicBezTo>
                <a:cubicBezTo>
                  <a:pt x="492" y="63"/>
                  <a:pt x="493" y="63"/>
                  <a:pt x="494" y="63"/>
                </a:cubicBezTo>
                <a:cubicBezTo>
                  <a:pt x="494" y="82"/>
                  <a:pt x="498" y="100"/>
                  <a:pt x="499" y="119"/>
                </a:cubicBezTo>
                <a:cubicBezTo>
                  <a:pt x="499" y="120"/>
                  <a:pt x="500" y="120"/>
                  <a:pt x="500" y="119"/>
                </a:cubicBezTo>
                <a:cubicBezTo>
                  <a:pt x="500" y="100"/>
                  <a:pt x="495" y="82"/>
                  <a:pt x="494" y="63"/>
                </a:cubicBezTo>
                <a:cubicBezTo>
                  <a:pt x="496" y="63"/>
                  <a:pt x="498" y="63"/>
                  <a:pt x="499" y="63"/>
                </a:cubicBezTo>
                <a:cubicBezTo>
                  <a:pt x="499" y="77"/>
                  <a:pt x="502" y="90"/>
                  <a:pt x="502" y="103"/>
                </a:cubicBezTo>
                <a:cubicBezTo>
                  <a:pt x="502" y="104"/>
                  <a:pt x="503" y="104"/>
                  <a:pt x="503" y="103"/>
                </a:cubicBezTo>
                <a:cubicBezTo>
                  <a:pt x="504" y="90"/>
                  <a:pt x="499" y="77"/>
                  <a:pt x="500" y="63"/>
                </a:cubicBezTo>
                <a:cubicBezTo>
                  <a:pt x="502" y="64"/>
                  <a:pt x="503" y="64"/>
                  <a:pt x="505" y="64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6" y="64"/>
                  <a:pt x="506" y="65"/>
                  <a:pt x="506" y="65"/>
                </a:cubicBezTo>
                <a:cubicBezTo>
                  <a:pt x="507" y="71"/>
                  <a:pt x="508" y="76"/>
                  <a:pt x="508" y="82"/>
                </a:cubicBezTo>
                <a:cubicBezTo>
                  <a:pt x="508" y="83"/>
                  <a:pt x="509" y="83"/>
                  <a:pt x="509" y="82"/>
                </a:cubicBezTo>
                <a:cubicBezTo>
                  <a:pt x="509" y="76"/>
                  <a:pt x="509" y="71"/>
                  <a:pt x="508" y="66"/>
                </a:cubicBezTo>
                <a:cubicBezTo>
                  <a:pt x="509" y="66"/>
                  <a:pt x="510" y="65"/>
                  <a:pt x="509" y="64"/>
                </a:cubicBezTo>
                <a:cubicBezTo>
                  <a:pt x="509" y="64"/>
                  <a:pt x="509" y="63"/>
                  <a:pt x="508" y="62"/>
                </a:cubicBezTo>
                <a:cubicBezTo>
                  <a:pt x="509" y="62"/>
                  <a:pt x="510" y="61"/>
                  <a:pt x="510" y="60"/>
                </a:cubicBezTo>
                <a:cubicBezTo>
                  <a:pt x="511" y="64"/>
                  <a:pt x="511" y="70"/>
                  <a:pt x="511" y="73"/>
                </a:cubicBezTo>
                <a:cubicBezTo>
                  <a:pt x="512" y="82"/>
                  <a:pt x="512" y="92"/>
                  <a:pt x="512" y="101"/>
                </a:cubicBezTo>
                <a:cubicBezTo>
                  <a:pt x="513" y="116"/>
                  <a:pt x="513" y="133"/>
                  <a:pt x="509" y="148"/>
                </a:cubicBezTo>
                <a:cubicBezTo>
                  <a:pt x="509" y="148"/>
                  <a:pt x="509" y="149"/>
                  <a:pt x="509" y="149"/>
                </a:cubicBezTo>
                <a:cubicBezTo>
                  <a:pt x="509" y="149"/>
                  <a:pt x="509" y="149"/>
                  <a:pt x="509" y="149"/>
                </a:cubicBezTo>
                <a:cubicBezTo>
                  <a:pt x="508" y="150"/>
                  <a:pt x="508" y="150"/>
                  <a:pt x="507" y="150"/>
                </a:cubicBezTo>
                <a:cubicBezTo>
                  <a:pt x="502" y="149"/>
                  <a:pt x="498" y="149"/>
                  <a:pt x="493" y="149"/>
                </a:cubicBezTo>
                <a:cubicBezTo>
                  <a:pt x="493" y="149"/>
                  <a:pt x="492" y="149"/>
                  <a:pt x="492" y="149"/>
                </a:cubicBezTo>
                <a:cubicBezTo>
                  <a:pt x="489" y="146"/>
                  <a:pt x="486" y="146"/>
                  <a:pt x="483" y="146"/>
                </a:cubicBezTo>
                <a:cubicBezTo>
                  <a:pt x="482" y="141"/>
                  <a:pt x="482" y="136"/>
                  <a:pt x="481" y="132"/>
                </a:cubicBezTo>
                <a:cubicBezTo>
                  <a:pt x="481" y="127"/>
                  <a:pt x="481" y="122"/>
                  <a:pt x="481" y="117"/>
                </a:cubicBezTo>
                <a:cubicBezTo>
                  <a:pt x="480" y="99"/>
                  <a:pt x="483" y="81"/>
                  <a:pt x="484" y="62"/>
                </a:cubicBezTo>
                <a:cubicBezTo>
                  <a:pt x="486" y="62"/>
                  <a:pt x="488" y="63"/>
                  <a:pt x="489" y="63"/>
                </a:cubicBezTo>
                <a:close/>
                <a:moveTo>
                  <a:pt x="367" y="192"/>
                </a:moveTo>
                <a:cubicBezTo>
                  <a:pt x="348" y="192"/>
                  <a:pt x="330" y="194"/>
                  <a:pt x="312" y="193"/>
                </a:cubicBezTo>
                <a:cubicBezTo>
                  <a:pt x="291" y="191"/>
                  <a:pt x="270" y="191"/>
                  <a:pt x="249" y="191"/>
                </a:cubicBezTo>
                <a:cubicBezTo>
                  <a:pt x="209" y="192"/>
                  <a:pt x="168" y="194"/>
                  <a:pt x="128" y="195"/>
                </a:cubicBezTo>
                <a:cubicBezTo>
                  <a:pt x="123" y="194"/>
                  <a:pt x="118" y="193"/>
                  <a:pt x="114" y="193"/>
                </a:cubicBezTo>
                <a:cubicBezTo>
                  <a:pt x="81" y="188"/>
                  <a:pt x="48" y="192"/>
                  <a:pt x="15" y="191"/>
                </a:cubicBezTo>
                <a:cubicBezTo>
                  <a:pt x="10" y="157"/>
                  <a:pt x="14" y="124"/>
                  <a:pt x="14" y="89"/>
                </a:cubicBezTo>
                <a:cubicBezTo>
                  <a:pt x="14" y="79"/>
                  <a:pt x="14" y="69"/>
                  <a:pt x="13" y="59"/>
                </a:cubicBezTo>
                <a:cubicBezTo>
                  <a:pt x="14" y="52"/>
                  <a:pt x="14" y="45"/>
                  <a:pt x="14" y="39"/>
                </a:cubicBezTo>
                <a:cubicBezTo>
                  <a:pt x="14" y="32"/>
                  <a:pt x="13" y="22"/>
                  <a:pt x="21" y="20"/>
                </a:cubicBezTo>
                <a:cubicBezTo>
                  <a:pt x="31" y="18"/>
                  <a:pt x="41" y="16"/>
                  <a:pt x="50" y="15"/>
                </a:cubicBezTo>
                <a:cubicBezTo>
                  <a:pt x="75" y="16"/>
                  <a:pt x="100" y="17"/>
                  <a:pt x="125" y="17"/>
                </a:cubicBezTo>
                <a:cubicBezTo>
                  <a:pt x="164" y="17"/>
                  <a:pt x="203" y="16"/>
                  <a:pt x="242" y="17"/>
                </a:cubicBezTo>
                <a:cubicBezTo>
                  <a:pt x="281" y="17"/>
                  <a:pt x="320" y="19"/>
                  <a:pt x="359" y="19"/>
                </a:cubicBezTo>
                <a:cubicBezTo>
                  <a:pt x="378" y="20"/>
                  <a:pt x="397" y="18"/>
                  <a:pt x="416" y="17"/>
                </a:cubicBezTo>
                <a:cubicBezTo>
                  <a:pt x="432" y="17"/>
                  <a:pt x="448" y="16"/>
                  <a:pt x="465" y="13"/>
                </a:cubicBezTo>
                <a:cubicBezTo>
                  <a:pt x="467" y="16"/>
                  <a:pt x="469" y="18"/>
                  <a:pt x="470" y="21"/>
                </a:cubicBezTo>
                <a:cubicBezTo>
                  <a:pt x="476" y="30"/>
                  <a:pt x="476" y="40"/>
                  <a:pt x="475" y="50"/>
                </a:cubicBezTo>
                <a:cubicBezTo>
                  <a:pt x="472" y="66"/>
                  <a:pt x="470" y="80"/>
                  <a:pt x="471" y="96"/>
                </a:cubicBezTo>
                <a:cubicBezTo>
                  <a:pt x="471" y="104"/>
                  <a:pt x="472" y="113"/>
                  <a:pt x="473" y="121"/>
                </a:cubicBezTo>
                <a:cubicBezTo>
                  <a:pt x="474" y="136"/>
                  <a:pt x="474" y="152"/>
                  <a:pt x="473" y="167"/>
                </a:cubicBezTo>
                <a:cubicBezTo>
                  <a:pt x="473" y="175"/>
                  <a:pt x="471" y="184"/>
                  <a:pt x="468" y="192"/>
                </a:cubicBezTo>
                <a:cubicBezTo>
                  <a:pt x="467" y="193"/>
                  <a:pt x="467" y="194"/>
                  <a:pt x="466" y="195"/>
                </a:cubicBezTo>
                <a:cubicBezTo>
                  <a:pt x="433" y="190"/>
                  <a:pt x="400" y="192"/>
                  <a:pt x="367" y="1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6" name="Freeform 2611"/>
          <p:cNvSpPr>
            <a:spLocks noEditPoints="1"/>
          </p:cNvSpPr>
          <p:nvPr/>
        </p:nvSpPr>
        <p:spPr bwMode="auto">
          <a:xfrm>
            <a:off x="4157662" y="4289426"/>
            <a:ext cx="779463" cy="574675"/>
          </a:xfrm>
          <a:custGeom>
            <a:avLst/>
            <a:gdLst>
              <a:gd name="T0" fmla="*/ 469 w 509"/>
              <a:gd name="T1" fmla="*/ 85 h 376"/>
              <a:gd name="T2" fmla="*/ 268 w 509"/>
              <a:gd name="T3" fmla="*/ 12 h 376"/>
              <a:gd name="T4" fmla="*/ 339 w 509"/>
              <a:gd name="T5" fmla="*/ 85 h 376"/>
              <a:gd name="T6" fmla="*/ 235 w 509"/>
              <a:gd name="T7" fmla="*/ 5 h 376"/>
              <a:gd name="T8" fmla="*/ 153 w 509"/>
              <a:gd name="T9" fmla="*/ 85 h 376"/>
              <a:gd name="T10" fmla="*/ 33 w 509"/>
              <a:gd name="T11" fmla="*/ 243 h 376"/>
              <a:gd name="T12" fmla="*/ 430 w 509"/>
              <a:gd name="T13" fmla="*/ 374 h 376"/>
              <a:gd name="T14" fmla="*/ 276 w 509"/>
              <a:gd name="T15" fmla="*/ 11 h 376"/>
              <a:gd name="T16" fmla="*/ 222 w 509"/>
              <a:gd name="T17" fmla="*/ 98 h 376"/>
              <a:gd name="T18" fmla="*/ 81 w 509"/>
              <a:gd name="T19" fmla="*/ 162 h 376"/>
              <a:gd name="T20" fmla="*/ 391 w 509"/>
              <a:gd name="T21" fmla="*/ 250 h 376"/>
              <a:gd name="T22" fmla="*/ 372 w 509"/>
              <a:gd name="T23" fmla="*/ 305 h 376"/>
              <a:gd name="T24" fmla="*/ 324 w 509"/>
              <a:gd name="T25" fmla="*/ 270 h 376"/>
              <a:gd name="T26" fmla="*/ 191 w 509"/>
              <a:gd name="T27" fmla="*/ 266 h 376"/>
              <a:gd name="T28" fmla="*/ 211 w 509"/>
              <a:gd name="T29" fmla="*/ 149 h 376"/>
              <a:gd name="T30" fmla="*/ 154 w 509"/>
              <a:gd name="T31" fmla="*/ 184 h 376"/>
              <a:gd name="T32" fmla="*/ 353 w 509"/>
              <a:gd name="T33" fmla="*/ 254 h 376"/>
              <a:gd name="T34" fmla="*/ 183 w 509"/>
              <a:gd name="T35" fmla="*/ 200 h 376"/>
              <a:gd name="T36" fmla="*/ 223 w 509"/>
              <a:gd name="T37" fmla="*/ 207 h 376"/>
              <a:gd name="T38" fmla="*/ 275 w 509"/>
              <a:gd name="T39" fmla="*/ 256 h 376"/>
              <a:gd name="T40" fmla="*/ 218 w 509"/>
              <a:gd name="T41" fmla="*/ 165 h 376"/>
              <a:gd name="T42" fmla="*/ 148 w 509"/>
              <a:gd name="T43" fmla="*/ 201 h 376"/>
              <a:gd name="T44" fmla="*/ 230 w 509"/>
              <a:gd name="T45" fmla="*/ 300 h 376"/>
              <a:gd name="T46" fmla="*/ 312 w 509"/>
              <a:gd name="T47" fmla="*/ 270 h 376"/>
              <a:gd name="T48" fmla="*/ 338 w 509"/>
              <a:gd name="T49" fmla="*/ 147 h 376"/>
              <a:gd name="T50" fmla="*/ 280 w 509"/>
              <a:gd name="T51" fmla="*/ 184 h 376"/>
              <a:gd name="T52" fmla="*/ 75 w 509"/>
              <a:gd name="T53" fmla="*/ 152 h 376"/>
              <a:gd name="T54" fmla="*/ 140 w 509"/>
              <a:gd name="T55" fmla="*/ 302 h 376"/>
              <a:gd name="T56" fmla="*/ 397 w 509"/>
              <a:gd name="T57" fmla="*/ 185 h 376"/>
              <a:gd name="T58" fmla="*/ 425 w 509"/>
              <a:gd name="T59" fmla="*/ 152 h 376"/>
              <a:gd name="T60" fmla="*/ 432 w 509"/>
              <a:gd name="T61" fmla="*/ 153 h 376"/>
              <a:gd name="T62" fmla="*/ 222 w 509"/>
              <a:gd name="T63" fmla="*/ 99 h 376"/>
              <a:gd name="T64" fmla="*/ 275 w 509"/>
              <a:gd name="T65" fmla="*/ 98 h 376"/>
              <a:gd name="T66" fmla="*/ 403 w 509"/>
              <a:gd name="T67" fmla="*/ 91 h 376"/>
              <a:gd name="T68" fmla="*/ 238 w 509"/>
              <a:gd name="T69" fmla="*/ 9 h 376"/>
              <a:gd name="T70" fmla="*/ 82 w 509"/>
              <a:gd name="T71" fmla="*/ 358 h 376"/>
              <a:gd name="T72" fmla="*/ 76 w 509"/>
              <a:gd name="T73" fmla="*/ 193 h 376"/>
              <a:gd name="T74" fmla="*/ 23 w 509"/>
              <a:gd name="T75" fmla="*/ 173 h 376"/>
              <a:gd name="T76" fmla="*/ 51 w 509"/>
              <a:gd name="T77" fmla="*/ 116 h 376"/>
              <a:gd name="T78" fmla="*/ 86 w 509"/>
              <a:gd name="T79" fmla="*/ 99 h 376"/>
              <a:gd name="T80" fmla="*/ 97 w 509"/>
              <a:gd name="T81" fmla="*/ 137 h 376"/>
              <a:gd name="T82" fmla="*/ 163 w 509"/>
              <a:gd name="T83" fmla="*/ 137 h 376"/>
              <a:gd name="T84" fmla="*/ 83 w 509"/>
              <a:gd name="T85" fmla="*/ 141 h 376"/>
              <a:gd name="T86" fmla="*/ 69 w 509"/>
              <a:gd name="T87" fmla="*/ 144 h 376"/>
              <a:gd name="T88" fmla="*/ 86 w 509"/>
              <a:gd name="T89" fmla="*/ 197 h 376"/>
              <a:gd name="T90" fmla="*/ 129 w 509"/>
              <a:gd name="T91" fmla="*/ 317 h 376"/>
              <a:gd name="T92" fmla="*/ 255 w 509"/>
              <a:gd name="T93" fmla="*/ 363 h 376"/>
              <a:gd name="T94" fmla="*/ 250 w 509"/>
              <a:gd name="T95" fmla="*/ 363 h 376"/>
              <a:gd name="T96" fmla="*/ 428 w 509"/>
              <a:gd name="T97" fmla="*/ 366 h 376"/>
              <a:gd name="T98" fmla="*/ 323 w 509"/>
              <a:gd name="T99" fmla="*/ 356 h 376"/>
              <a:gd name="T100" fmla="*/ 289 w 509"/>
              <a:gd name="T101" fmla="*/ 363 h 376"/>
              <a:gd name="T102" fmla="*/ 378 w 509"/>
              <a:gd name="T103" fmla="*/ 318 h 376"/>
              <a:gd name="T104" fmla="*/ 418 w 509"/>
              <a:gd name="T105" fmla="*/ 220 h 376"/>
              <a:gd name="T106" fmla="*/ 432 w 509"/>
              <a:gd name="T107" fmla="*/ 154 h 376"/>
              <a:gd name="T108" fmla="*/ 434 w 509"/>
              <a:gd name="T109" fmla="*/ 142 h 376"/>
              <a:gd name="T110" fmla="*/ 422 w 509"/>
              <a:gd name="T111" fmla="*/ 140 h 376"/>
              <a:gd name="T112" fmla="*/ 357 w 509"/>
              <a:gd name="T113" fmla="*/ 135 h 376"/>
              <a:gd name="T114" fmla="*/ 390 w 509"/>
              <a:gd name="T115" fmla="*/ 131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09" h="376">
                <a:moveTo>
                  <a:pt x="484" y="91"/>
                </a:moveTo>
                <a:cubicBezTo>
                  <a:pt x="483" y="90"/>
                  <a:pt x="482" y="90"/>
                  <a:pt x="481" y="89"/>
                </a:cubicBezTo>
                <a:cubicBezTo>
                  <a:pt x="482" y="89"/>
                  <a:pt x="482" y="89"/>
                  <a:pt x="483" y="88"/>
                </a:cubicBezTo>
                <a:cubicBezTo>
                  <a:pt x="483" y="88"/>
                  <a:pt x="483" y="88"/>
                  <a:pt x="483" y="88"/>
                </a:cubicBezTo>
                <a:cubicBezTo>
                  <a:pt x="482" y="88"/>
                  <a:pt x="482" y="88"/>
                  <a:pt x="481" y="88"/>
                </a:cubicBezTo>
                <a:cubicBezTo>
                  <a:pt x="481" y="87"/>
                  <a:pt x="481" y="86"/>
                  <a:pt x="479" y="86"/>
                </a:cubicBezTo>
                <a:cubicBezTo>
                  <a:pt x="476" y="86"/>
                  <a:pt x="472" y="85"/>
                  <a:pt x="469" y="85"/>
                </a:cubicBezTo>
                <a:cubicBezTo>
                  <a:pt x="467" y="85"/>
                  <a:pt x="466" y="85"/>
                  <a:pt x="464" y="85"/>
                </a:cubicBezTo>
                <a:cubicBezTo>
                  <a:pt x="431" y="84"/>
                  <a:pt x="398" y="85"/>
                  <a:pt x="365" y="85"/>
                </a:cubicBezTo>
                <a:cubicBezTo>
                  <a:pt x="364" y="85"/>
                  <a:pt x="362" y="85"/>
                  <a:pt x="360" y="85"/>
                </a:cubicBezTo>
                <a:cubicBezTo>
                  <a:pt x="337" y="54"/>
                  <a:pt x="310" y="16"/>
                  <a:pt x="274" y="0"/>
                </a:cubicBezTo>
                <a:cubicBezTo>
                  <a:pt x="274" y="0"/>
                  <a:pt x="273" y="1"/>
                  <a:pt x="274" y="2"/>
                </a:cubicBezTo>
                <a:cubicBezTo>
                  <a:pt x="274" y="2"/>
                  <a:pt x="275" y="3"/>
                  <a:pt x="276" y="4"/>
                </a:cubicBezTo>
                <a:cubicBezTo>
                  <a:pt x="273" y="5"/>
                  <a:pt x="270" y="7"/>
                  <a:pt x="268" y="12"/>
                </a:cubicBezTo>
                <a:cubicBezTo>
                  <a:pt x="267" y="14"/>
                  <a:pt x="268" y="15"/>
                  <a:pt x="269" y="16"/>
                </a:cubicBezTo>
                <a:cubicBezTo>
                  <a:pt x="270" y="16"/>
                  <a:pt x="271" y="16"/>
                  <a:pt x="271" y="17"/>
                </a:cubicBezTo>
                <a:cubicBezTo>
                  <a:pt x="271" y="18"/>
                  <a:pt x="272" y="19"/>
                  <a:pt x="273" y="19"/>
                </a:cubicBezTo>
                <a:cubicBezTo>
                  <a:pt x="276" y="21"/>
                  <a:pt x="278" y="22"/>
                  <a:pt x="281" y="24"/>
                </a:cubicBezTo>
                <a:cubicBezTo>
                  <a:pt x="281" y="25"/>
                  <a:pt x="282" y="25"/>
                  <a:pt x="282" y="26"/>
                </a:cubicBezTo>
                <a:cubicBezTo>
                  <a:pt x="288" y="30"/>
                  <a:pt x="294" y="35"/>
                  <a:pt x="299" y="40"/>
                </a:cubicBezTo>
                <a:cubicBezTo>
                  <a:pt x="313" y="54"/>
                  <a:pt x="325" y="71"/>
                  <a:pt x="339" y="85"/>
                </a:cubicBezTo>
                <a:cubicBezTo>
                  <a:pt x="310" y="85"/>
                  <a:pt x="280" y="85"/>
                  <a:pt x="251" y="85"/>
                </a:cubicBezTo>
                <a:cubicBezTo>
                  <a:pt x="227" y="85"/>
                  <a:pt x="202" y="85"/>
                  <a:pt x="178" y="85"/>
                </a:cubicBezTo>
                <a:cubicBezTo>
                  <a:pt x="192" y="69"/>
                  <a:pt x="211" y="53"/>
                  <a:pt x="222" y="34"/>
                </a:cubicBezTo>
                <a:cubicBezTo>
                  <a:pt x="225" y="30"/>
                  <a:pt x="229" y="25"/>
                  <a:pt x="232" y="21"/>
                </a:cubicBezTo>
                <a:cubicBezTo>
                  <a:pt x="236" y="18"/>
                  <a:pt x="240" y="15"/>
                  <a:pt x="244" y="13"/>
                </a:cubicBezTo>
                <a:cubicBezTo>
                  <a:pt x="245" y="12"/>
                  <a:pt x="245" y="11"/>
                  <a:pt x="244" y="10"/>
                </a:cubicBezTo>
                <a:cubicBezTo>
                  <a:pt x="241" y="8"/>
                  <a:pt x="238" y="6"/>
                  <a:pt x="235" y="5"/>
                </a:cubicBezTo>
                <a:cubicBezTo>
                  <a:pt x="235" y="2"/>
                  <a:pt x="232" y="0"/>
                  <a:pt x="230" y="2"/>
                </a:cubicBezTo>
                <a:cubicBezTo>
                  <a:pt x="230" y="3"/>
                  <a:pt x="229" y="3"/>
                  <a:pt x="229" y="4"/>
                </a:cubicBezTo>
                <a:cubicBezTo>
                  <a:pt x="229" y="4"/>
                  <a:pt x="228" y="4"/>
                  <a:pt x="228" y="4"/>
                </a:cubicBezTo>
                <a:cubicBezTo>
                  <a:pt x="228" y="5"/>
                  <a:pt x="228" y="5"/>
                  <a:pt x="228" y="5"/>
                </a:cubicBezTo>
                <a:cubicBezTo>
                  <a:pt x="212" y="24"/>
                  <a:pt x="191" y="41"/>
                  <a:pt x="176" y="62"/>
                </a:cubicBezTo>
                <a:cubicBezTo>
                  <a:pt x="169" y="69"/>
                  <a:pt x="161" y="77"/>
                  <a:pt x="153" y="84"/>
                </a:cubicBezTo>
                <a:cubicBezTo>
                  <a:pt x="153" y="84"/>
                  <a:pt x="153" y="84"/>
                  <a:pt x="153" y="85"/>
                </a:cubicBezTo>
                <a:cubicBezTo>
                  <a:pt x="148" y="85"/>
                  <a:pt x="142" y="85"/>
                  <a:pt x="137" y="85"/>
                </a:cubicBezTo>
                <a:cubicBezTo>
                  <a:pt x="104" y="85"/>
                  <a:pt x="71" y="84"/>
                  <a:pt x="38" y="86"/>
                </a:cubicBezTo>
                <a:cubicBezTo>
                  <a:pt x="38" y="86"/>
                  <a:pt x="37" y="85"/>
                  <a:pt x="36" y="85"/>
                </a:cubicBezTo>
                <a:cubicBezTo>
                  <a:pt x="33" y="85"/>
                  <a:pt x="30" y="85"/>
                  <a:pt x="27" y="85"/>
                </a:cubicBezTo>
                <a:cubicBezTo>
                  <a:pt x="18" y="85"/>
                  <a:pt x="10" y="88"/>
                  <a:pt x="7" y="100"/>
                </a:cubicBezTo>
                <a:cubicBezTo>
                  <a:pt x="0" y="121"/>
                  <a:pt x="9" y="148"/>
                  <a:pt x="14" y="169"/>
                </a:cubicBezTo>
                <a:cubicBezTo>
                  <a:pt x="20" y="194"/>
                  <a:pt x="27" y="218"/>
                  <a:pt x="33" y="243"/>
                </a:cubicBezTo>
                <a:cubicBezTo>
                  <a:pt x="42" y="283"/>
                  <a:pt x="53" y="327"/>
                  <a:pt x="76" y="362"/>
                </a:cubicBezTo>
                <a:cubicBezTo>
                  <a:pt x="76" y="362"/>
                  <a:pt x="76" y="362"/>
                  <a:pt x="77" y="362"/>
                </a:cubicBezTo>
                <a:cubicBezTo>
                  <a:pt x="74" y="363"/>
                  <a:pt x="72" y="363"/>
                  <a:pt x="69" y="363"/>
                </a:cubicBezTo>
                <a:cubicBezTo>
                  <a:pt x="69" y="363"/>
                  <a:pt x="69" y="363"/>
                  <a:pt x="69" y="363"/>
                </a:cubicBezTo>
                <a:cubicBezTo>
                  <a:pt x="126" y="370"/>
                  <a:pt x="185" y="368"/>
                  <a:pt x="241" y="370"/>
                </a:cubicBezTo>
                <a:cubicBezTo>
                  <a:pt x="304" y="372"/>
                  <a:pt x="368" y="376"/>
                  <a:pt x="430" y="374"/>
                </a:cubicBezTo>
                <a:cubicBezTo>
                  <a:pt x="430" y="374"/>
                  <a:pt x="430" y="374"/>
                  <a:pt x="430" y="374"/>
                </a:cubicBezTo>
                <a:cubicBezTo>
                  <a:pt x="431" y="374"/>
                  <a:pt x="433" y="374"/>
                  <a:pt x="434" y="373"/>
                </a:cubicBezTo>
                <a:cubicBezTo>
                  <a:pt x="434" y="372"/>
                  <a:pt x="435" y="371"/>
                  <a:pt x="435" y="370"/>
                </a:cubicBezTo>
                <a:cubicBezTo>
                  <a:pt x="466" y="307"/>
                  <a:pt x="468" y="234"/>
                  <a:pt x="491" y="168"/>
                </a:cubicBezTo>
                <a:cubicBezTo>
                  <a:pt x="499" y="146"/>
                  <a:pt x="509" y="109"/>
                  <a:pt x="484" y="91"/>
                </a:cubicBezTo>
                <a:close/>
                <a:moveTo>
                  <a:pt x="277" y="10"/>
                </a:moveTo>
                <a:cubicBezTo>
                  <a:pt x="278" y="10"/>
                  <a:pt x="278" y="11"/>
                  <a:pt x="279" y="11"/>
                </a:cubicBezTo>
                <a:cubicBezTo>
                  <a:pt x="278" y="11"/>
                  <a:pt x="277" y="11"/>
                  <a:pt x="276" y="11"/>
                </a:cubicBezTo>
                <a:cubicBezTo>
                  <a:pt x="277" y="10"/>
                  <a:pt x="277" y="10"/>
                  <a:pt x="277" y="10"/>
                </a:cubicBezTo>
                <a:close/>
                <a:moveTo>
                  <a:pt x="222" y="98"/>
                </a:moveTo>
                <a:cubicBezTo>
                  <a:pt x="222" y="98"/>
                  <a:pt x="221" y="98"/>
                  <a:pt x="221" y="98"/>
                </a:cubicBezTo>
                <a:cubicBezTo>
                  <a:pt x="214" y="112"/>
                  <a:pt x="200" y="122"/>
                  <a:pt x="197" y="137"/>
                </a:cubicBezTo>
                <a:cubicBezTo>
                  <a:pt x="191" y="137"/>
                  <a:pt x="184" y="137"/>
                  <a:pt x="178" y="137"/>
                </a:cubicBezTo>
                <a:cubicBezTo>
                  <a:pt x="187" y="125"/>
                  <a:pt x="195" y="111"/>
                  <a:pt x="203" y="98"/>
                </a:cubicBezTo>
                <a:cubicBezTo>
                  <a:pt x="209" y="98"/>
                  <a:pt x="215" y="98"/>
                  <a:pt x="222" y="98"/>
                </a:cubicBezTo>
                <a:close/>
                <a:moveTo>
                  <a:pt x="138" y="150"/>
                </a:moveTo>
                <a:cubicBezTo>
                  <a:pt x="135" y="160"/>
                  <a:pt x="139" y="172"/>
                  <a:pt x="142" y="182"/>
                </a:cubicBezTo>
                <a:cubicBezTo>
                  <a:pt x="142" y="184"/>
                  <a:pt x="143" y="187"/>
                  <a:pt x="144" y="189"/>
                </a:cubicBezTo>
                <a:cubicBezTo>
                  <a:pt x="136" y="189"/>
                  <a:pt x="128" y="190"/>
                  <a:pt x="120" y="190"/>
                </a:cubicBezTo>
                <a:cubicBezTo>
                  <a:pt x="112" y="191"/>
                  <a:pt x="103" y="191"/>
                  <a:pt x="96" y="193"/>
                </a:cubicBezTo>
                <a:cubicBezTo>
                  <a:pt x="96" y="193"/>
                  <a:pt x="95" y="192"/>
                  <a:pt x="95" y="192"/>
                </a:cubicBezTo>
                <a:cubicBezTo>
                  <a:pt x="91" y="183"/>
                  <a:pt x="87" y="172"/>
                  <a:pt x="81" y="162"/>
                </a:cubicBezTo>
                <a:cubicBezTo>
                  <a:pt x="82" y="162"/>
                  <a:pt x="82" y="161"/>
                  <a:pt x="82" y="160"/>
                </a:cubicBezTo>
                <a:cubicBezTo>
                  <a:pt x="82" y="160"/>
                  <a:pt x="82" y="160"/>
                  <a:pt x="82" y="160"/>
                </a:cubicBezTo>
                <a:cubicBezTo>
                  <a:pt x="82" y="158"/>
                  <a:pt x="83" y="155"/>
                  <a:pt x="84" y="153"/>
                </a:cubicBezTo>
                <a:cubicBezTo>
                  <a:pt x="101" y="157"/>
                  <a:pt x="121" y="152"/>
                  <a:pt x="138" y="150"/>
                </a:cubicBezTo>
                <a:close/>
                <a:moveTo>
                  <a:pt x="401" y="240"/>
                </a:moveTo>
                <a:cubicBezTo>
                  <a:pt x="400" y="244"/>
                  <a:pt x="398" y="248"/>
                  <a:pt x="396" y="251"/>
                </a:cubicBezTo>
                <a:cubicBezTo>
                  <a:pt x="395" y="250"/>
                  <a:pt x="393" y="250"/>
                  <a:pt x="391" y="250"/>
                </a:cubicBezTo>
                <a:cubicBezTo>
                  <a:pt x="388" y="251"/>
                  <a:pt x="386" y="252"/>
                  <a:pt x="383" y="253"/>
                </a:cubicBezTo>
                <a:cubicBezTo>
                  <a:pt x="378" y="252"/>
                  <a:pt x="373" y="252"/>
                  <a:pt x="368" y="252"/>
                </a:cubicBezTo>
                <a:cubicBezTo>
                  <a:pt x="370" y="239"/>
                  <a:pt x="371" y="226"/>
                  <a:pt x="373" y="214"/>
                </a:cubicBezTo>
                <a:cubicBezTo>
                  <a:pt x="374" y="209"/>
                  <a:pt x="375" y="204"/>
                  <a:pt x="376" y="199"/>
                </a:cubicBezTo>
                <a:cubicBezTo>
                  <a:pt x="387" y="199"/>
                  <a:pt x="404" y="200"/>
                  <a:pt x="415" y="196"/>
                </a:cubicBezTo>
                <a:cubicBezTo>
                  <a:pt x="410" y="210"/>
                  <a:pt x="406" y="225"/>
                  <a:pt x="401" y="240"/>
                </a:cubicBezTo>
                <a:close/>
                <a:moveTo>
                  <a:pt x="372" y="305"/>
                </a:moveTo>
                <a:cubicBezTo>
                  <a:pt x="366" y="305"/>
                  <a:pt x="360" y="305"/>
                  <a:pt x="354" y="305"/>
                </a:cubicBezTo>
                <a:cubicBezTo>
                  <a:pt x="360" y="293"/>
                  <a:pt x="363" y="280"/>
                  <a:pt x="365" y="267"/>
                </a:cubicBezTo>
                <a:cubicBezTo>
                  <a:pt x="374" y="266"/>
                  <a:pt x="383" y="264"/>
                  <a:pt x="391" y="261"/>
                </a:cubicBezTo>
                <a:cubicBezTo>
                  <a:pt x="389" y="266"/>
                  <a:pt x="387" y="271"/>
                  <a:pt x="385" y="276"/>
                </a:cubicBezTo>
                <a:cubicBezTo>
                  <a:pt x="380" y="285"/>
                  <a:pt x="376" y="295"/>
                  <a:pt x="372" y="305"/>
                </a:cubicBezTo>
                <a:close/>
                <a:moveTo>
                  <a:pt x="315" y="303"/>
                </a:moveTo>
                <a:cubicBezTo>
                  <a:pt x="319" y="292"/>
                  <a:pt x="322" y="281"/>
                  <a:pt x="324" y="270"/>
                </a:cubicBezTo>
                <a:cubicBezTo>
                  <a:pt x="333" y="270"/>
                  <a:pt x="342" y="270"/>
                  <a:pt x="350" y="269"/>
                </a:cubicBezTo>
                <a:cubicBezTo>
                  <a:pt x="348" y="281"/>
                  <a:pt x="346" y="293"/>
                  <a:pt x="343" y="304"/>
                </a:cubicBezTo>
                <a:cubicBezTo>
                  <a:pt x="334" y="304"/>
                  <a:pt x="324" y="303"/>
                  <a:pt x="315" y="303"/>
                </a:cubicBezTo>
                <a:close/>
                <a:moveTo>
                  <a:pt x="183" y="301"/>
                </a:moveTo>
                <a:cubicBezTo>
                  <a:pt x="183" y="292"/>
                  <a:pt x="176" y="280"/>
                  <a:pt x="174" y="271"/>
                </a:cubicBezTo>
                <a:cubicBezTo>
                  <a:pt x="174" y="269"/>
                  <a:pt x="174" y="268"/>
                  <a:pt x="174" y="267"/>
                </a:cubicBezTo>
                <a:cubicBezTo>
                  <a:pt x="179" y="266"/>
                  <a:pt x="185" y="266"/>
                  <a:pt x="191" y="266"/>
                </a:cubicBezTo>
                <a:cubicBezTo>
                  <a:pt x="199" y="266"/>
                  <a:pt x="207" y="266"/>
                  <a:pt x="214" y="266"/>
                </a:cubicBezTo>
                <a:cubicBezTo>
                  <a:pt x="214" y="277"/>
                  <a:pt x="215" y="290"/>
                  <a:pt x="220" y="300"/>
                </a:cubicBezTo>
                <a:cubicBezTo>
                  <a:pt x="207" y="300"/>
                  <a:pt x="195" y="300"/>
                  <a:pt x="183" y="301"/>
                </a:cubicBezTo>
                <a:close/>
                <a:moveTo>
                  <a:pt x="154" y="184"/>
                </a:moveTo>
                <a:cubicBezTo>
                  <a:pt x="149" y="173"/>
                  <a:pt x="149" y="160"/>
                  <a:pt x="145" y="150"/>
                </a:cubicBezTo>
                <a:cubicBezTo>
                  <a:pt x="145" y="150"/>
                  <a:pt x="146" y="150"/>
                  <a:pt x="147" y="150"/>
                </a:cubicBezTo>
                <a:cubicBezTo>
                  <a:pt x="168" y="149"/>
                  <a:pt x="189" y="149"/>
                  <a:pt x="211" y="149"/>
                </a:cubicBezTo>
                <a:cubicBezTo>
                  <a:pt x="211" y="150"/>
                  <a:pt x="211" y="151"/>
                  <a:pt x="211" y="151"/>
                </a:cubicBezTo>
                <a:cubicBezTo>
                  <a:pt x="211" y="158"/>
                  <a:pt x="211" y="165"/>
                  <a:pt x="211" y="172"/>
                </a:cubicBezTo>
                <a:cubicBezTo>
                  <a:pt x="211" y="177"/>
                  <a:pt x="212" y="181"/>
                  <a:pt x="212" y="186"/>
                </a:cubicBezTo>
                <a:cubicBezTo>
                  <a:pt x="202" y="186"/>
                  <a:pt x="192" y="186"/>
                  <a:pt x="183" y="187"/>
                </a:cubicBezTo>
                <a:cubicBezTo>
                  <a:pt x="175" y="187"/>
                  <a:pt x="166" y="188"/>
                  <a:pt x="158" y="188"/>
                </a:cubicBezTo>
                <a:cubicBezTo>
                  <a:pt x="157" y="188"/>
                  <a:pt x="156" y="188"/>
                  <a:pt x="155" y="188"/>
                </a:cubicBezTo>
                <a:cubicBezTo>
                  <a:pt x="155" y="187"/>
                  <a:pt x="154" y="185"/>
                  <a:pt x="154" y="184"/>
                </a:cubicBezTo>
                <a:close/>
                <a:moveTo>
                  <a:pt x="353" y="254"/>
                </a:moveTo>
                <a:cubicBezTo>
                  <a:pt x="349" y="254"/>
                  <a:pt x="346" y="255"/>
                  <a:pt x="343" y="255"/>
                </a:cubicBezTo>
                <a:cubicBezTo>
                  <a:pt x="337" y="256"/>
                  <a:pt x="332" y="256"/>
                  <a:pt x="327" y="256"/>
                </a:cubicBezTo>
                <a:cubicBezTo>
                  <a:pt x="330" y="237"/>
                  <a:pt x="331" y="216"/>
                  <a:pt x="333" y="196"/>
                </a:cubicBezTo>
                <a:cubicBezTo>
                  <a:pt x="343" y="197"/>
                  <a:pt x="353" y="197"/>
                  <a:pt x="364" y="198"/>
                </a:cubicBezTo>
                <a:cubicBezTo>
                  <a:pt x="363" y="200"/>
                  <a:pt x="363" y="202"/>
                  <a:pt x="363" y="203"/>
                </a:cubicBezTo>
                <a:cubicBezTo>
                  <a:pt x="359" y="220"/>
                  <a:pt x="356" y="237"/>
                  <a:pt x="353" y="254"/>
                </a:cubicBezTo>
                <a:close/>
                <a:moveTo>
                  <a:pt x="352" y="259"/>
                </a:moveTo>
                <a:cubicBezTo>
                  <a:pt x="350" y="259"/>
                  <a:pt x="349" y="259"/>
                  <a:pt x="347" y="259"/>
                </a:cubicBezTo>
                <a:cubicBezTo>
                  <a:pt x="349" y="259"/>
                  <a:pt x="351" y="259"/>
                  <a:pt x="352" y="258"/>
                </a:cubicBezTo>
                <a:cubicBezTo>
                  <a:pt x="352" y="258"/>
                  <a:pt x="352" y="259"/>
                  <a:pt x="352" y="259"/>
                </a:cubicBezTo>
                <a:close/>
                <a:moveTo>
                  <a:pt x="167" y="227"/>
                </a:moveTo>
                <a:cubicBezTo>
                  <a:pt x="166" y="218"/>
                  <a:pt x="163" y="209"/>
                  <a:pt x="160" y="201"/>
                </a:cubicBezTo>
                <a:cubicBezTo>
                  <a:pt x="168" y="201"/>
                  <a:pt x="175" y="201"/>
                  <a:pt x="183" y="200"/>
                </a:cubicBezTo>
                <a:cubicBezTo>
                  <a:pt x="193" y="200"/>
                  <a:pt x="203" y="200"/>
                  <a:pt x="213" y="200"/>
                </a:cubicBezTo>
                <a:cubicBezTo>
                  <a:pt x="213" y="204"/>
                  <a:pt x="213" y="208"/>
                  <a:pt x="214" y="212"/>
                </a:cubicBezTo>
                <a:cubicBezTo>
                  <a:pt x="215" y="225"/>
                  <a:pt x="215" y="239"/>
                  <a:pt x="214" y="253"/>
                </a:cubicBezTo>
                <a:cubicBezTo>
                  <a:pt x="200" y="252"/>
                  <a:pt x="186" y="252"/>
                  <a:pt x="171" y="252"/>
                </a:cubicBezTo>
                <a:cubicBezTo>
                  <a:pt x="170" y="243"/>
                  <a:pt x="169" y="235"/>
                  <a:pt x="167" y="227"/>
                </a:cubicBezTo>
                <a:close/>
                <a:moveTo>
                  <a:pt x="223" y="254"/>
                </a:moveTo>
                <a:cubicBezTo>
                  <a:pt x="223" y="238"/>
                  <a:pt x="224" y="222"/>
                  <a:pt x="223" y="207"/>
                </a:cubicBezTo>
                <a:cubicBezTo>
                  <a:pt x="223" y="205"/>
                  <a:pt x="222" y="202"/>
                  <a:pt x="222" y="200"/>
                </a:cubicBezTo>
                <a:cubicBezTo>
                  <a:pt x="237" y="199"/>
                  <a:pt x="253" y="199"/>
                  <a:pt x="269" y="198"/>
                </a:cubicBezTo>
                <a:cubicBezTo>
                  <a:pt x="269" y="202"/>
                  <a:pt x="269" y="205"/>
                  <a:pt x="269" y="208"/>
                </a:cubicBezTo>
                <a:cubicBezTo>
                  <a:pt x="268" y="224"/>
                  <a:pt x="267" y="240"/>
                  <a:pt x="265" y="256"/>
                </a:cubicBezTo>
                <a:cubicBezTo>
                  <a:pt x="264" y="256"/>
                  <a:pt x="263" y="256"/>
                  <a:pt x="262" y="256"/>
                </a:cubicBezTo>
                <a:cubicBezTo>
                  <a:pt x="249" y="255"/>
                  <a:pt x="236" y="254"/>
                  <a:pt x="223" y="254"/>
                </a:cubicBezTo>
                <a:close/>
                <a:moveTo>
                  <a:pt x="275" y="256"/>
                </a:moveTo>
                <a:cubicBezTo>
                  <a:pt x="277" y="237"/>
                  <a:pt x="278" y="217"/>
                  <a:pt x="279" y="197"/>
                </a:cubicBezTo>
                <a:cubicBezTo>
                  <a:pt x="283" y="197"/>
                  <a:pt x="287" y="197"/>
                  <a:pt x="291" y="197"/>
                </a:cubicBezTo>
                <a:cubicBezTo>
                  <a:pt x="300" y="196"/>
                  <a:pt x="310" y="196"/>
                  <a:pt x="320" y="196"/>
                </a:cubicBezTo>
                <a:cubicBezTo>
                  <a:pt x="317" y="216"/>
                  <a:pt x="316" y="237"/>
                  <a:pt x="314" y="257"/>
                </a:cubicBezTo>
                <a:cubicBezTo>
                  <a:pt x="301" y="257"/>
                  <a:pt x="288" y="256"/>
                  <a:pt x="275" y="256"/>
                </a:cubicBezTo>
                <a:close/>
                <a:moveTo>
                  <a:pt x="220" y="186"/>
                </a:moveTo>
                <a:cubicBezTo>
                  <a:pt x="220" y="179"/>
                  <a:pt x="219" y="172"/>
                  <a:pt x="218" y="165"/>
                </a:cubicBezTo>
                <a:cubicBezTo>
                  <a:pt x="217" y="160"/>
                  <a:pt x="217" y="154"/>
                  <a:pt x="215" y="150"/>
                </a:cubicBezTo>
                <a:cubicBezTo>
                  <a:pt x="224" y="150"/>
                  <a:pt x="232" y="150"/>
                  <a:pt x="241" y="150"/>
                </a:cubicBezTo>
                <a:cubicBezTo>
                  <a:pt x="252" y="149"/>
                  <a:pt x="262" y="149"/>
                  <a:pt x="273" y="149"/>
                </a:cubicBezTo>
                <a:cubicBezTo>
                  <a:pt x="269" y="160"/>
                  <a:pt x="268" y="172"/>
                  <a:pt x="268" y="185"/>
                </a:cubicBezTo>
                <a:cubicBezTo>
                  <a:pt x="252" y="185"/>
                  <a:pt x="236" y="186"/>
                  <a:pt x="220" y="186"/>
                </a:cubicBezTo>
                <a:close/>
                <a:moveTo>
                  <a:pt x="130" y="201"/>
                </a:moveTo>
                <a:cubicBezTo>
                  <a:pt x="136" y="201"/>
                  <a:pt x="142" y="201"/>
                  <a:pt x="148" y="201"/>
                </a:cubicBezTo>
                <a:cubicBezTo>
                  <a:pt x="151" y="210"/>
                  <a:pt x="154" y="220"/>
                  <a:pt x="156" y="230"/>
                </a:cubicBezTo>
                <a:cubicBezTo>
                  <a:pt x="158" y="237"/>
                  <a:pt x="159" y="245"/>
                  <a:pt x="160" y="252"/>
                </a:cubicBezTo>
                <a:cubicBezTo>
                  <a:pt x="146" y="252"/>
                  <a:pt x="131" y="253"/>
                  <a:pt x="117" y="255"/>
                </a:cubicBezTo>
                <a:cubicBezTo>
                  <a:pt x="115" y="247"/>
                  <a:pt x="112" y="239"/>
                  <a:pt x="110" y="231"/>
                </a:cubicBezTo>
                <a:cubicBezTo>
                  <a:pt x="107" y="220"/>
                  <a:pt x="103" y="210"/>
                  <a:pt x="99" y="200"/>
                </a:cubicBezTo>
                <a:cubicBezTo>
                  <a:pt x="109" y="202"/>
                  <a:pt x="121" y="200"/>
                  <a:pt x="130" y="201"/>
                </a:cubicBezTo>
                <a:close/>
                <a:moveTo>
                  <a:pt x="230" y="300"/>
                </a:moveTo>
                <a:cubicBezTo>
                  <a:pt x="230" y="299"/>
                  <a:pt x="230" y="299"/>
                  <a:pt x="230" y="299"/>
                </a:cubicBezTo>
                <a:cubicBezTo>
                  <a:pt x="225" y="289"/>
                  <a:pt x="224" y="277"/>
                  <a:pt x="223" y="266"/>
                </a:cubicBezTo>
                <a:cubicBezTo>
                  <a:pt x="237" y="266"/>
                  <a:pt x="250" y="266"/>
                  <a:pt x="264" y="267"/>
                </a:cubicBezTo>
                <a:cubicBezTo>
                  <a:pt x="263" y="278"/>
                  <a:pt x="262" y="289"/>
                  <a:pt x="262" y="300"/>
                </a:cubicBezTo>
                <a:cubicBezTo>
                  <a:pt x="251" y="300"/>
                  <a:pt x="241" y="300"/>
                  <a:pt x="230" y="300"/>
                </a:cubicBezTo>
                <a:close/>
                <a:moveTo>
                  <a:pt x="274" y="268"/>
                </a:moveTo>
                <a:cubicBezTo>
                  <a:pt x="287" y="268"/>
                  <a:pt x="299" y="269"/>
                  <a:pt x="312" y="270"/>
                </a:cubicBezTo>
                <a:cubicBezTo>
                  <a:pt x="310" y="281"/>
                  <a:pt x="308" y="292"/>
                  <a:pt x="304" y="302"/>
                </a:cubicBezTo>
                <a:cubicBezTo>
                  <a:pt x="293" y="302"/>
                  <a:pt x="283" y="301"/>
                  <a:pt x="272" y="301"/>
                </a:cubicBezTo>
                <a:cubicBezTo>
                  <a:pt x="273" y="290"/>
                  <a:pt x="273" y="279"/>
                  <a:pt x="274" y="268"/>
                </a:cubicBezTo>
                <a:close/>
                <a:moveTo>
                  <a:pt x="366" y="185"/>
                </a:moveTo>
                <a:cubicBezTo>
                  <a:pt x="364" y="185"/>
                  <a:pt x="363" y="185"/>
                  <a:pt x="362" y="185"/>
                </a:cubicBezTo>
                <a:cubicBezTo>
                  <a:pt x="352" y="184"/>
                  <a:pt x="343" y="183"/>
                  <a:pt x="334" y="183"/>
                </a:cubicBezTo>
                <a:cubicBezTo>
                  <a:pt x="335" y="171"/>
                  <a:pt x="336" y="159"/>
                  <a:pt x="338" y="147"/>
                </a:cubicBezTo>
                <a:cubicBezTo>
                  <a:pt x="340" y="147"/>
                  <a:pt x="343" y="147"/>
                  <a:pt x="345" y="147"/>
                </a:cubicBezTo>
                <a:cubicBezTo>
                  <a:pt x="355" y="147"/>
                  <a:pt x="366" y="147"/>
                  <a:pt x="376" y="147"/>
                </a:cubicBezTo>
                <a:cubicBezTo>
                  <a:pt x="374" y="151"/>
                  <a:pt x="373" y="156"/>
                  <a:pt x="371" y="159"/>
                </a:cubicBezTo>
                <a:cubicBezTo>
                  <a:pt x="368" y="167"/>
                  <a:pt x="367" y="176"/>
                  <a:pt x="366" y="185"/>
                </a:cubicBezTo>
                <a:close/>
                <a:moveTo>
                  <a:pt x="332" y="147"/>
                </a:moveTo>
                <a:cubicBezTo>
                  <a:pt x="327" y="158"/>
                  <a:pt x="324" y="170"/>
                  <a:pt x="322" y="183"/>
                </a:cubicBezTo>
                <a:cubicBezTo>
                  <a:pt x="308" y="183"/>
                  <a:pt x="294" y="183"/>
                  <a:pt x="280" y="184"/>
                </a:cubicBezTo>
                <a:cubicBezTo>
                  <a:pt x="280" y="184"/>
                  <a:pt x="279" y="184"/>
                  <a:pt x="279" y="184"/>
                </a:cubicBezTo>
                <a:cubicBezTo>
                  <a:pt x="279" y="172"/>
                  <a:pt x="279" y="160"/>
                  <a:pt x="279" y="149"/>
                </a:cubicBezTo>
                <a:cubicBezTo>
                  <a:pt x="295" y="148"/>
                  <a:pt x="311" y="147"/>
                  <a:pt x="327" y="147"/>
                </a:cubicBezTo>
                <a:cubicBezTo>
                  <a:pt x="329" y="147"/>
                  <a:pt x="330" y="147"/>
                  <a:pt x="332" y="147"/>
                </a:cubicBezTo>
                <a:close/>
                <a:moveTo>
                  <a:pt x="75" y="152"/>
                </a:moveTo>
                <a:cubicBezTo>
                  <a:pt x="75" y="152"/>
                  <a:pt x="75" y="152"/>
                  <a:pt x="75" y="152"/>
                </a:cubicBezTo>
                <a:cubicBezTo>
                  <a:pt x="75" y="152"/>
                  <a:pt x="75" y="152"/>
                  <a:pt x="75" y="152"/>
                </a:cubicBezTo>
                <a:cubicBezTo>
                  <a:pt x="75" y="152"/>
                  <a:pt x="75" y="152"/>
                  <a:pt x="75" y="152"/>
                </a:cubicBezTo>
                <a:close/>
                <a:moveTo>
                  <a:pt x="127" y="264"/>
                </a:moveTo>
                <a:cubicBezTo>
                  <a:pt x="139" y="266"/>
                  <a:pt x="151" y="267"/>
                  <a:pt x="163" y="267"/>
                </a:cubicBezTo>
                <a:cubicBezTo>
                  <a:pt x="164" y="270"/>
                  <a:pt x="164" y="274"/>
                  <a:pt x="165" y="277"/>
                </a:cubicBezTo>
                <a:cubicBezTo>
                  <a:pt x="167" y="284"/>
                  <a:pt x="168" y="295"/>
                  <a:pt x="173" y="302"/>
                </a:cubicBezTo>
                <a:cubicBezTo>
                  <a:pt x="163" y="303"/>
                  <a:pt x="153" y="304"/>
                  <a:pt x="143" y="306"/>
                </a:cubicBezTo>
                <a:cubicBezTo>
                  <a:pt x="143" y="304"/>
                  <a:pt x="142" y="303"/>
                  <a:pt x="140" y="302"/>
                </a:cubicBezTo>
                <a:cubicBezTo>
                  <a:pt x="130" y="298"/>
                  <a:pt x="126" y="282"/>
                  <a:pt x="123" y="274"/>
                </a:cubicBezTo>
                <a:cubicBezTo>
                  <a:pt x="122" y="270"/>
                  <a:pt x="121" y="267"/>
                  <a:pt x="119" y="263"/>
                </a:cubicBezTo>
                <a:cubicBezTo>
                  <a:pt x="122" y="263"/>
                  <a:pt x="124" y="263"/>
                  <a:pt x="127" y="264"/>
                </a:cubicBezTo>
                <a:close/>
                <a:moveTo>
                  <a:pt x="425" y="152"/>
                </a:moveTo>
                <a:cubicBezTo>
                  <a:pt x="428" y="159"/>
                  <a:pt x="421" y="173"/>
                  <a:pt x="419" y="180"/>
                </a:cubicBezTo>
                <a:cubicBezTo>
                  <a:pt x="419" y="180"/>
                  <a:pt x="419" y="181"/>
                  <a:pt x="419" y="181"/>
                </a:cubicBezTo>
                <a:cubicBezTo>
                  <a:pt x="412" y="181"/>
                  <a:pt x="404" y="184"/>
                  <a:pt x="397" y="185"/>
                </a:cubicBezTo>
                <a:cubicBezTo>
                  <a:pt x="393" y="185"/>
                  <a:pt x="389" y="185"/>
                  <a:pt x="385" y="185"/>
                </a:cubicBezTo>
                <a:cubicBezTo>
                  <a:pt x="383" y="185"/>
                  <a:pt x="380" y="185"/>
                  <a:pt x="378" y="185"/>
                </a:cubicBezTo>
                <a:cubicBezTo>
                  <a:pt x="378" y="182"/>
                  <a:pt x="379" y="179"/>
                  <a:pt x="379" y="176"/>
                </a:cubicBezTo>
                <a:cubicBezTo>
                  <a:pt x="380" y="169"/>
                  <a:pt x="381" y="161"/>
                  <a:pt x="383" y="155"/>
                </a:cubicBezTo>
                <a:cubicBezTo>
                  <a:pt x="383" y="153"/>
                  <a:pt x="383" y="150"/>
                  <a:pt x="384" y="147"/>
                </a:cubicBezTo>
                <a:cubicBezTo>
                  <a:pt x="384" y="147"/>
                  <a:pt x="384" y="147"/>
                  <a:pt x="384" y="147"/>
                </a:cubicBezTo>
                <a:cubicBezTo>
                  <a:pt x="398" y="148"/>
                  <a:pt x="411" y="150"/>
                  <a:pt x="425" y="152"/>
                </a:cubicBezTo>
                <a:close/>
                <a:moveTo>
                  <a:pt x="129" y="309"/>
                </a:moveTo>
                <a:cubicBezTo>
                  <a:pt x="129" y="310"/>
                  <a:pt x="129" y="310"/>
                  <a:pt x="129" y="310"/>
                </a:cubicBezTo>
                <a:cubicBezTo>
                  <a:pt x="128" y="310"/>
                  <a:pt x="128" y="309"/>
                  <a:pt x="128" y="309"/>
                </a:cubicBezTo>
                <a:cubicBezTo>
                  <a:pt x="128" y="309"/>
                  <a:pt x="128" y="309"/>
                  <a:pt x="129" y="309"/>
                </a:cubicBezTo>
                <a:close/>
                <a:moveTo>
                  <a:pt x="432" y="153"/>
                </a:moveTo>
                <a:cubicBezTo>
                  <a:pt x="432" y="153"/>
                  <a:pt x="432" y="153"/>
                  <a:pt x="432" y="153"/>
                </a:cubicBezTo>
                <a:cubicBezTo>
                  <a:pt x="432" y="153"/>
                  <a:pt x="432" y="153"/>
                  <a:pt x="432" y="153"/>
                </a:cubicBezTo>
                <a:cubicBezTo>
                  <a:pt x="432" y="153"/>
                  <a:pt x="432" y="153"/>
                  <a:pt x="432" y="153"/>
                </a:cubicBezTo>
                <a:close/>
                <a:moveTo>
                  <a:pt x="298" y="136"/>
                </a:moveTo>
                <a:cubicBezTo>
                  <a:pt x="300" y="132"/>
                  <a:pt x="303" y="128"/>
                  <a:pt x="305" y="123"/>
                </a:cubicBezTo>
                <a:cubicBezTo>
                  <a:pt x="303" y="128"/>
                  <a:pt x="300" y="132"/>
                  <a:pt x="297" y="136"/>
                </a:cubicBezTo>
                <a:cubicBezTo>
                  <a:pt x="284" y="137"/>
                  <a:pt x="270" y="137"/>
                  <a:pt x="257" y="138"/>
                </a:cubicBezTo>
                <a:cubicBezTo>
                  <a:pt x="238" y="138"/>
                  <a:pt x="219" y="138"/>
                  <a:pt x="200" y="137"/>
                </a:cubicBezTo>
                <a:cubicBezTo>
                  <a:pt x="205" y="123"/>
                  <a:pt x="216" y="112"/>
                  <a:pt x="222" y="99"/>
                </a:cubicBezTo>
                <a:cubicBezTo>
                  <a:pt x="223" y="98"/>
                  <a:pt x="222" y="98"/>
                  <a:pt x="222" y="98"/>
                </a:cubicBezTo>
                <a:cubicBezTo>
                  <a:pt x="238" y="98"/>
                  <a:pt x="254" y="98"/>
                  <a:pt x="270" y="98"/>
                </a:cubicBezTo>
                <a:cubicBezTo>
                  <a:pt x="262" y="105"/>
                  <a:pt x="253" y="116"/>
                  <a:pt x="252" y="126"/>
                </a:cubicBezTo>
                <a:cubicBezTo>
                  <a:pt x="252" y="127"/>
                  <a:pt x="253" y="127"/>
                  <a:pt x="254" y="127"/>
                </a:cubicBezTo>
                <a:cubicBezTo>
                  <a:pt x="257" y="122"/>
                  <a:pt x="258" y="117"/>
                  <a:pt x="262" y="112"/>
                </a:cubicBezTo>
                <a:cubicBezTo>
                  <a:pt x="265" y="107"/>
                  <a:pt x="269" y="102"/>
                  <a:pt x="273" y="98"/>
                </a:cubicBezTo>
                <a:cubicBezTo>
                  <a:pt x="274" y="98"/>
                  <a:pt x="275" y="98"/>
                  <a:pt x="275" y="98"/>
                </a:cubicBezTo>
                <a:cubicBezTo>
                  <a:pt x="309" y="98"/>
                  <a:pt x="342" y="101"/>
                  <a:pt x="375" y="102"/>
                </a:cubicBezTo>
                <a:cubicBezTo>
                  <a:pt x="366" y="111"/>
                  <a:pt x="356" y="122"/>
                  <a:pt x="354" y="135"/>
                </a:cubicBezTo>
                <a:cubicBezTo>
                  <a:pt x="335" y="135"/>
                  <a:pt x="316" y="136"/>
                  <a:pt x="298" y="136"/>
                </a:cubicBezTo>
                <a:close/>
                <a:moveTo>
                  <a:pt x="403" y="91"/>
                </a:moveTo>
                <a:cubicBezTo>
                  <a:pt x="404" y="92"/>
                  <a:pt x="404" y="92"/>
                  <a:pt x="404" y="92"/>
                </a:cubicBezTo>
                <a:cubicBezTo>
                  <a:pt x="399" y="92"/>
                  <a:pt x="395" y="92"/>
                  <a:pt x="390" y="91"/>
                </a:cubicBezTo>
                <a:cubicBezTo>
                  <a:pt x="394" y="91"/>
                  <a:pt x="399" y="91"/>
                  <a:pt x="403" y="91"/>
                </a:cubicBezTo>
                <a:close/>
                <a:moveTo>
                  <a:pt x="330" y="67"/>
                </a:moveTo>
                <a:cubicBezTo>
                  <a:pt x="336" y="72"/>
                  <a:pt x="341" y="78"/>
                  <a:pt x="346" y="83"/>
                </a:cubicBezTo>
                <a:cubicBezTo>
                  <a:pt x="341" y="78"/>
                  <a:pt x="335" y="73"/>
                  <a:pt x="330" y="67"/>
                </a:cubicBezTo>
                <a:close/>
                <a:moveTo>
                  <a:pt x="238" y="11"/>
                </a:moveTo>
                <a:cubicBezTo>
                  <a:pt x="238" y="11"/>
                  <a:pt x="238" y="10"/>
                  <a:pt x="237" y="10"/>
                </a:cubicBezTo>
                <a:cubicBezTo>
                  <a:pt x="237" y="9"/>
                  <a:pt x="237" y="9"/>
                  <a:pt x="238" y="9"/>
                </a:cubicBezTo>
                <a:cubicBezTo>
                  <a:pt x="238" y="9"/>
                  <a:pt x="238" y="9"/>
                  <a:pt x="238" y="9"/>
                </a:cubicBezTo>
                <a:cubicBezTo>
                  <a:pt x="238" y="10"/>
                  <a:pt x="239" y="10"/>
                  <a:pt x="238" y="11"/>
                </a:cubicBezTo>
                <a:close/>
                <a:moveTo>
                  <a:pt x="164" y="84"/>
                </a:moveTo>
                <a:cubicBezTo>
                  <a:pt x="164" y="84"/>
                  <a:pt x="164" y="85"/>
                  <a:pt x="164" y="85"/>
                </a:cubicBezTo>
                <a:cubicBezTo>
                  <a:pt x="164" y="85"/>
                  <a:pt x="164" y="85"/>
                  <a:pt x="164" y="85"/>
                </a:cubicBezTo>
                <a:cubicBezTo>
                  <a:pt x="164" y="85"/>
                  <a:pt x="164" y="84"/>
                  <a:pt x="164" y="84"/>
                </a:cubicBezTo>
                <a:close/>
                <a:moveTo>
                  <a:pt x="82" y="362"/>
                </a:moveTo>
                <a:cubicBezTo>
                  <a:pt x="83" y="361"/>
                  <a:pt x="83" y="359"/>
                  <a:pt x="82" y="358"/>
                </a:cubicBezTo>
                <a:cubicBezTo>
                  <a:pt x="68" y="336"/>
                  <a:pt x="59" y="311"/>
                  <a:pt x="51" y="286"/>
                </a:cubicBezTo>
                <a:cubicBezTo>
                  <a:pt x="52" y="286"/>
                  <a:pt x="52" y="285"/>
                  <a:pt x="52" y="285"/>
                </a:cubicBezTo>
                <a:cubicBezTo>
                  <a:pt x="62" y="265"/>
                  <a:pt x="77" y="248"/>
                  <a:pt x="91" y="231"/>
                </a:cubicBezTo>
                <a:cubicBezTo>
                  <a:pt x="91" y="231"/>
                  <a:pt x="91" y="231"/>
                  <a:pt x="91" y="231"/>
                </a:cubicBezTo>
                <a:cubicBezTo>
                  <a:pt x="77" y="248"/>
                  <a:pt x="61" y="264"/>
                  <a:pt x="51" y="284"/>
                </a:cubicBezTo>
                <a:cubicBezTo>
                  <a:pt x="47" y="269"/>
                  <a:pt x="43" y="253"/>
                  <a:pt x="40" y="238"/>
                </a:cubicBezTo>
                <a:cubicBezTo>
                  <a:pt x="52" y="223"/>
                  <a:pt x="65" y="209"/>
                  <a:pt x="76" y="193"/>
                </a:cubicBezTo>
                <a:cubicBezTo>
                  <a:pt x="76" y="192"/>
                  <a:pt x="76" y="192"/>
                  <a:pt x="75" y="192"/>
                </a:cubicBezTo>
                <a:cubicBezTo>
                  <a:pt x="65" y="208"/>
                  <a:pt x="51" y="221"/>
                  <a:pt x="39" y="236"/>
                </a:cubicBezTo>
                <a:cubicBezTo>
                  <a:pt x="36" y="220"/>
                  <a:pt x="32" y="204"/>
                  <a:pt x="28" y="189"/>
                </a:cubicBezTo>
                <a:cubicBezTo>
                  <a:pt x="39" y="173"/>
                  <a:pt x="51" y="157"/>
                  <a:pt x="6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51" y="155"/>
                  <a:pt x="35" y="169"/>
                  <a:pt x="27" y="187"/>
                </a:cubicBezTo>
                <a:cubicBezTo>
                  <a:pt x="26" y="182"/>
                  <a:pt x="24" y="177"/>
                  <a:pt x="23" y="173"/>
                </a:cubicBezTo>
                <a:cubicBezTo>
                  <a:pt x="33" y="159"/>
                  <a:pt x="42" y="144"/>
                  <a:pt x="53" y="132"/>
                </a:cubicBezTo>
                <a:cubicBezTo>
                  <a:pt x="54" y="131"/>
                  <a:pt x="53" y="131"/>
                  <a:pt x="53" y="131"/>
                </a:cubicBezTo>
                <a:cubicBezTo>
                  <a:pt x="41" y="143"/>
                  <a:pt x="33" y="158"/>
                  <a:pt x="22" y="171"/>
                </a:cubicBezTo>
                <a:cubicBezTo>
                  <a:pt x="21" y="167"/>
                  <a:pt x="21" y="164"/>
                  <a:pt x="20" y="160"/>
                </a:cubicBezTo>
                <a:cubicBezTo>
                  <a:pt x="20" y="160"/>
                  <a:pt x="21" y="160"/>
                  <a:pt x="21" y="160"/>
                </a:cubicBezTo>
                <a:cubicBezTo>
                  <a:pt x="27" y="143"/>
                  <a:pt x="37" y="127"/>
                  <a:pt x="51" y="116"/>
                </a:cubicBezTo>
                <a:cubicBezTo>
                  <a:pt x="51" y="116"/>
                  <a:pt x="51" y="116"/>
                  <a:pt x="51" y="116"/>
                </a:cubicBezTo>
                <a:cubicBezTo>
                  <a:pt x="37" y="127"/>
                  <a:pt x="26" y="142"/>
                  <a:pt x="19" y="159"/>
                </a:cubicBezTo>
                <a:cubicBezTo>
                  <a:pt x="16" y="147"/>
                  <a:pt x="14" y="135"/>
                  <a:pt x="13" y="123"/>
                </a:cubicBezTo>
                <a:cubicBezTo>
                  <a:pt x="12" y="121"/>
                  <a:pt x="12" y="120"/>
                  <a:pt x="12" y="119"/>
                </a:cubicBezTo>
                <a:cubicBezTo>
                  <a:pt x="12" y="111"/>
                  <a:pt x="14" y="104"/>
                  <a:pt x="19" y="100"/>
                </a:cubicBezTo>
                <a:cubicBezTo>
                  <a:pt x="23" y="99"/>
                  <a:pt x="27" y="98"/>
                  <a:pt x="31" y="96"/>
                </a:cubicBezTo>
                <a:cubicBezTo>
                  <a:pt x="48" y="99"/>
                  <a:pt x="65" y="99"/>
                  <a:pt x="83" y="99"/>
                </a:cubicBezTo>
                <a:cubicBezTo>
                  <a:pt x="84" y="99"/>
                  <a:pt x="85" y="99"/>
                  <a:pt x="86" y="99"/>
                </a:cubicBezTo>
                <a:cubicBezTo>
                  <a:pt x="74" y="113"/>
                  <a:pt x="62" y="127"/>
                  <a:pt x="54" y="143"/>
                </a:cubicBezTo>
                <a:cubicBezTo>
                  <a:pt x="54" y="144"/>
                  <a:pt x="55" y="145"/>
                  <a:pt x="55" y="144"/>
                </a:cubicBezTo>
                <a:cubicBezTo>
                  <a:pt x="65" y="128"/>
                  <a:pt x="76" y="114"/>
                  <a:pt x="88" y="99"/>
                </a:cubicBezTo>
                <a:cubicBezTo>
                  <a:pt x="101" y="100"/>
                  <a:pt x="113" y="100"/>
                  <a:pt x="126" y="99"/>
                </a:cubicBezTo>
                <a:cubicBezTo>
                  <a:pt x="120" y="104"/>
                  <a:pt x="114" y="110"/>
                  <a:pt x="108" y="116"/>
                </a:cubicBezTo>
                <a:cubicBezTo>
                  <a:pt x="103" y="122"/>
                  <a:pt x="97" y="129"/>
                  <a:pt x="96" y="137"/>
                </a:cubicBezTo>
                <a:cubicBezTo>
                  <a:pt x="96" y="137"/>
                  <a:pt x="97" y="138"/>
                  <a:pt x="97" y="137"/>
                </a:cubicBezTo>
                <a:cubicBezTo>
                  <a:pt x="101" y="131"/>
                  <a:pt x="104" y="125"/>
                  <a:pt x="108" y="119"/>
                </a:cubicBezTo>
                <a:cubicBezTo>
                  <a:pt x="113" y="112"/>
                  <a:pt x="120" y="105"/>
                  <a:pt x="127" y="99"/>
                </a:cubicBezTo>
                <a:cubicBezTo>
                  <a:pt x="134" y="99"/>
                  <a:pt x="140" y="99"/>
                  <a:pt x="147" y="99"/>
                </a:cubicBezTo>
                <a:cubicBezTo>
                  <a:pt x="165" y="99"/>
                  <a:pt x="184" y="99"/>
                  <a:pt x="202" y="98"/>
                </a:cubicBezTo>
                <a:cubicBezTo>
                  <a:pt x="193" y="111"/>
                  <a:pt x="183" y="123"/>
                  <a:pt x="176" y="136"/>
                </a:cubicBezTo>
                <a:cubicBezTo>
                  <a:pt x="176" y="137"/>
                  <a:pt x="176" y="137"/>
                  <a:pt x="176" y="137"/>
                </a:cubicBezTo>
                <a:cubicBezTo>
                  <a:pt x="172" y="137"/>
                  <a:pt x="167" y="137"/>
                  <a:pt x="163" y="137"/>
                </a:cubicBezTo>
                <a:cubicBezTo>
                  <a:pt x="148" y="137"/>
                  <a:pt x="132" y="138"/>
                  <a:pt x="117" y="140"/>
                </a:cubicBezTo>
                <a:cubicBezTo>
                  <a:pt x="116" y="140"/>
                  <a:pt x="115" y="140"/>
                  <a:pt x="115" y="140"/>
                </a:cubicBezTo>
                <a:cubicBezTo>
                  <a:pt x="116" y="126"/>
                  <a:pt x="130" y="112"/>
                  <a:pt x="138" y="102"/>
                </a:cubicBezTo>
                <a:cubicBezTo>
                  <a:pt x="138" y="102"/>
                  <a:pt x="138" y="102"/>
                  <a:pt x="138" y="102"/>
                </a:cubicBezTo>
                <a:cubicBezTo>
                  <a:pt x="129" y="112"/>
                  <a:pt x="115" y="126"/>
                  <a:pt x="113" y="140"/>
                </a:cubicBezTo>
                <a:cubicBezTo>
                  <a:pt x="104" y="140"/>
                  <a:pt x="94" y="141"/>
                  <a:pt x="85" y="142"/>
                </a:cubicBezTo>
                <a:cubicBezTo>
                  <a:pt x="84" y="141"/>
                  <a:pt x="84" y="141"/>
                  <a:pt x="83" y="141"/>
                </a:cubicBezTo>
                <a:cubicBezTo>
                  <a:pt x="80" y="141"/>
                  <a:pt x="77" y="141"/>
                  <a:pt x="74" y="143"/>
                </a:cubicBezTo>
                <a:cubicBezTo>
                  <a:pt x="74" y="143"/>
                  <a:pt x="73" y="143"/>
                  <a:pt x="72" y="143"/>
                </a:cubicBezTo>
                <a:cubicBezTo>
                  <a:pt x="72" y="143"/>
                  <a:pt x="72" y="144"/>
                  <a:pt x="72" y="144"/>
                </a:cubicBezTo>
                <a:cubicBezTo>
                  <a:pt x="72" y="144"/>
                  <a:pt x="73" y="144"/>
                  <a:pt x="73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70" y="145"/>
                  <a:pt x="70" y="145"/>
                  <a:pt x="69" y="144"/>
                </a:cubicBezTo>
                <a:cubicBezTo>
                  <a:pt x="69" y="144"/>
                  <a:pt x="69" y="144"/>
                  <a:pt x="69" y="144"/>
                </a:cubicBezTo>
                <a:cubicBezTo>
                  <a:pt x="68" y="146"/>
                  <a:pt x="68" y="148"/>
                  <a:pt x="68" y="150"/>
                </a:cubicBezTo>
                <a:cubicBezTo>
                  <a:pt x="68" y="150"/>
                  <a:pt x="67" y="151"/>
                  <a:pt x="67" y="151"/>
                </a:cubicBezTo>
                <a:cubicBezTo>
                  <a:pt x="67" y="152"/>
                  <a:pt x="66" y="152"/>
                  <a:pt x="67" y="153"/>
                </a:cubicBezTo>
                <a:cubicBezTo>
                  <a:pt x="66" y="154"/>
                  <a:pt x="66" y="154"/>
                  <a:pt x="66" y="155"/>
                </a:cubicBezTo>
                <a:cubicBezTo>
                  <a:pt x="67" y="156"/>
                  <a:pt x="68" y="158"/>
                  <a:pt x="69" y="159"/>
                </a:cubicBezTo>
                <a:cubicBezTo>
                  <a:pt x="73" y="173"/>
                  <a:pt x="81" y="187"/>
                  <a:pt x="86" y="197"/>
                </a:cubicBezTo>
                <a:cubicBezTo>
                  <a:pt x="93" y="213"/>
                  <a:pt x="98" y="230"/>
                  <a:pt x="103" y="247"/>
                </a:cubicBezTo>
                <a:cubicBezTo>
                  <a:pt x="106" y="257"/>
                  <a:pt x="110" y="281"/>
                  <a:pt x="119" y="297"/>
                </a:cubicBezTo>
                <a:cubicBezTo>
                  <a:pt x="120" y="302"/>
                  <a:pt x="122" y="308"/>
                  <a:pt x="124" y="313"/>
                </a:cubicBezTo>
                <a:cubicBezTo>
                  <a:pt x="124" y="313"/>
                  <a:pt x="124" y="313"/>
                  <a:pt x="124" y="313"/>
                </a:cubicBezTo>
                <a:cubicBezTo>
                  <a:pt x="122" y="313"/>
                  <a:pt x="122" y="316"/>
                  <a:pt x="124" y="316"/>
                </a:cubicBezTo>
                <a:cubicBezTo>
                  <a:pt x="125" y="316"/>
                  <a:pt x="126" y="316"/>
                  <a:pt x="126" y="316"/>
                </a:cubicBezTo>
                <a:cubicBezTo>
                  <a:pt x="127" y="317"/>
                  <a:pt x="128" y="317"/>
                  <a:pt x="129" y="317"/>
                </a:cubicBezTo>
                <a:cubicBezTo>
                  <a:pt x="170" y="321"/>
                  <a:pt x="212" y="318"/>
                  <a:pt x="253" y="318"/>
                </a:cubicBezTo>
                <a:cubicBezTo>
                  <a:pt x="268" y="318"/>
                  <a:pt x="283" y="318"/>
                  <a:pt x="298" y="319"/>
                </a:cubicBezTo>
                <a:cubicBezTo>
                  <a:pt x="298" y="335"/>
                  <a:pt x="287" y="348"/>
                  <a:pt x="284" y="364"/>
                </a:cubicBezTo>
                <a:cubicBezTo>
                  <a:pt x="276" y="364"/>
                  <a:pt x="267" y="363"/>
                  <a:pt x="259" y="363"/>
                </a:cubicBezTo>
                <a:cubicBezTo>
                  <a:pt x="259" y="363"/>
                  <a:pt x="259" y="362"/>
                  <a:pt x="258" y="363"/>
                </a:cubicBezTo>
                <a:cubicBezTo>
                  <a:pt x="257" y="363"/>
                  <a:pt x="257" y="363"/>
                  <a:pt x="256" y="363"/>
                </a:cubicBezTo>
                <a:cubicBezTo>
                  <a:pt x="256" y="363"/>
                  <a:pt x="255" y="363"/>
                  <a:pt x="255" y="363"/>
                </a:cubicBezTo>
                <a:cubicBezTo>
                  <a:pt x="255" y="362"/>
                  <a:pt x="255" y="360"/>
                  <a:pt x="256" y="359"/>
                </a:cubicBezTo>
                <a:cubicBezTo>
                  <a:pt x="258" y="357"/>
                  <a:pt x="259" y="355"/>
                  <a:pt x="260" y="353"/>
                </a:cubicBezTo>
                <a:cubicBezTo>
                  <a:pt x="264" y="344"/>
                  <a:pt x="267" y="336"/>
                  <a:pt x="271" y="327"/>
                </a:cubicBezTo>
                <a:cubicBezTo>
                  <a:pt x="272" y="326"/>
                  <a:pt x="270" y="325"/>
                  <a:pt x="270" y="326"/>
                </a:cubicBezTo>
                <a:cubicBezTo>
                  <a:pt x="266" y="336"/>
                  <a:pt x="262" y="345"/>
                  <a:pt x="258" y="354"/>
                </a:cubicBezTo>
                <a:cubicBezTo>
                  <a:pt x="256" y="357"/>
                  <a:pt x="253" y="360"/>
                  <a:pt x="253" y="363"/>
                </a:cubicBezTo>
                <a:cubicBezTo>
                  <a:pt x="252" y="363"/>
                  <a:pt x="251" y="363"/>
                  <a:pt x="250" y="363"/>
                </a:cubicBezTo>
                <a:cubicBezTo>
                  <a:pt x="195" y="362"/>
                  <a:pt x="137" y="357"/>
                  <a:pt x="82" y="362"/>
                </a:cubicBezTo>
                <a:close/>
                <a:moveTo>
                  <a:pt x="478" y="182"/>
                </a:moveTo>
                <a:cubicBezTo>
                  <a:pt x="474" y="195"/>
                  <a:pt x="470" y="207"/>
                  <a:pt x="468" y="220"/>
                </a:cubicBezTo>
                <a:cubicBezTo>
                  <a:pt x="451" y="238"/>
                  <a:pt x="431" y="252"/>
                  <a:pt x="420" y="274"/>
                </a:cubicBezTo>
                <a:cubicBezTo>
                  <a:pt x="420" y="275"/>
                  <a:pt x="420" y="275"/>
                  <a:pt x="421" y="275"/>
                </a:cubicBezTo>
                <a:cubicBezTo>
                  <a:pt x="432" y="253"/>
                  <a:pt x="451" y="239"/>
                  <a:pt x="467" y="222"/>
                </a:cubicBezTo>
                <a:cubicBezTo>
                  <a:pt x="456" y="271"/>
                  <a:pt x="451" y="321"/>
                  <a:pt x="428" y="366"/>
                </a:cubicBezTo>
                <a:cubicBezTo>
                  <a:pt x="383" y="365"/>
                  <a:pt x="337" y="365"/>
                  <a:pt x="291" y="364"/>
                </a:cubicBezTo>
                <a:cubicBezTo>
                  <a:pt x="306" y="354"/>
                  <a:pt x="313" y="337"/>
                  <a:pt x="326" y="325"/>
                </a:cubicBezTo>
                <a:cubicBezTo>
                  <a:pt x="324" y="336"/>
                  <a:pt x="320" y="348"/>
                  <a:pt x="318" y="359"/>
                </a:cubicBezTo>
                <a:cubicBezTo>
                  <a:pt x="318" y="360"/>
                  <a:pt x="318" y="360"/>
                  <a:pt x="319" y="361"/>
                </a:cubicBezTo>
                <a:cubicBezTo>
                  <a:pt x="319" y="361"/>
                  <a:pt x="320" y="361"/>
                  <a:pt x="320" y="362"/>
                </a:cubicBezTo>
                <a:cubicBezTo>
                  <a:pt x="321" y="362"/>
                  <a:pt x="321" y="362"/>
                  <a:pt x="322" y="362"/>
                </a:cubicBezTo>
                <a:cubicBezTo>
                  <a:pt x="324" y="361"/>
                  <a:pt x="323" y="358"/>
                  <a:pt x="323" y="356"/>
                </a:cubicBezTo>
                <a:cubicBezTo>
                  <a:pt x="324" y="355"/>
                  <a:pt x="323" y="355"/>
                  <a:pt x="322" y="356"/>
                </a:cubicBezTo>
                <a:cubicBezTo>
                  <a:pt x="321" y="357"/>
                  <a:pt x="321" y="357"/>
                  <a:pt x="321" y="359"/>
                </a:cubicBezTo>
                <a:cubicBezTo>
                  <a:pt x="322" y="355"/>
                  <a:pt x="322" y="350"/>
                  <a:pt x="323" y="347"/>
                </a:cubicBezTo>
                <a:cubicBezTo>
                  <a:pt x="325" y="338"/>
                  <a:pt x="328" y="330"/>
                  <a:pt x="329" y="322"/>
                </a:cubicBezTo>
                <a:cubicBezTo>
                  <a:pt x="329" y="320"/>
                  <a:pt x="328" y="320"/>
                  <a:pt x="327" y="320"/>
                </a:cubicBezTo>
                <a:cubicBezTo>
                  <a:pt x="314" y="331"/>
                  <a:pt x="306" y="347"/>
                  <a:pt x="294" y="358"/>
                </a:cubicBezTo>
                <a:cubicBezTo>
                  <a:pt x="293" y="360"/>
                  <a:pt x="291" y="362"/>
                  <a:pt x="289" y="363"/>
                </a:cubicBezTo>
                <a:cubicBezTo>
                  <a:pt x="288" y="363"/>
                  <a:pt x="288" y="364"/>
                  <a:pt x="287" y="364"/>
                </a:cubicBezTo>
                <a:cubicBezTo>
                  <a:pt x="287" y="364"/>
                  <a:pt x="286" y="364"/>
                  <a:pt x="286" y="364"/>
                </a:cubicBezTo>
                <a:cubicBezTo>
                  <a:pt x="285" y="363"/>
                  <a:pt x="287" y="359"/>
                  <a:pt x="287" y="358"/>
                </a:cubicBezTo>
                <a:cubicBezTo>
                  <a:pt x="288" y="353"/>
                  <a:pt x="290" y="348"/>
                  <a:pt x="292" y="344"/>
                </a:cubicBezTo>
                <a:cubicBezTo>
                  <a:pt x="295" y="335"/>
                  <a:pt x="298" y="328"/>
                  <a:pt x="298" y="319"/>
                </a:cubicBezTo>
                <a:cubicBezTo>
                  <a:pt x="325" y="319"/>
                  <a:pt x="352" y="319"/>
                  <a:pt x="378" y="317"/>
                </a:cubicBezTo>
                <a:cubicBezTo>
                  <a:pt x="378" y="317"/>
                  <a:pt x="378" y="317"/>
                  <a:pt x="378" y="318"/>
                </a:cubicBezTo>
                <a:cubicBezTo>
                  <a:pt x="378" y="318"/>
                  <a:pt x="379" y="318"/>
                  <a:pt x="379" y="318"/>
                </a:cubicBezTo>
                <a:cubicBezTo>
                  <a:pt x="379" y="317"/>
                  <a:pt x="379" y="317"/>
                  <a:pt x="379" y="317"/>
                </a:cubicBezTo>
                <a:cubicBezTo>
                  <a:pt x="380" y="316"/>
                  <a:pt x="381" y="316"/>
                  <a:pt x="382" y="316"/>
                </a:cubicBezTo>
                <a:cubicBezTo>
                  <a:pt x="384" y="316"/>
                  <a:pt x="384" y="314"/>
                  <a:pt x="383" y="313"/>
                </a:cubicBezTo>
                <a:cubicBezTo>
                  <a:pt x="384" y="311"/>
                  <a:pt x="384" y="309"/>
                  <a:pt x="383" y="307"/>
                </a:cubicBezTo>
                <a:cubicBezTo>
                  <a:pt x="384" y="302"/>
                  <a:pt x="386" y="297"/>
                  <a:pt x="388" y="292"/>
                </a:cubicBezTo>
                <a:cubicBezTo>
                  <a:pt x="398" y="268"/>
                  <a:pt x="411" y="245"/>
                  <a:pt x="418" y="220"/>
                </a:cubicBezTo>
                <a:cubicBezTo>
                  <a:pt x="419" y="216"/>
                  <a:pt x="420" y="212"/>
                  <a:pt x="421" y="209"/>
                </a:cubicBezTo>
                <a:cubicBezTo>
                  <a:pt x="426" y="197"/>
                  <a:pt x="430" y="185"/>
                  <a:pt x="431" y="172"/>
                </a:cubicBezTo>
                <a:cubicBezTo>
                  <a:pt x="443" y="164"/>
                  <a:pt x="452" y="152"/>
                  <a:pt x="462" y="142"/>
                </a:cubicBezTo>
                <a:cubicBezTo>
                  <a:pt x="471" y="132"/>
                  <a:pt x="481" y="121"/>
                  <a:pt x="487" y="109"/>
                </a:cubicBezTo>
                <a:cubicBezTo>
                  <a:pt x="487" y="109"/>
                  <a:pt x="486" y="109"/>
                  <a:pt x="486" y="109"/>
                </a:cubicBezTo>
                <a:cubicBezTo>
                  <a:pt x="473" y="134"/>
                  <a:pt x="448" y="148"/>
                  <a:pt x="432" y="169"/>
                </a:cubicBezTo>
                <a:cubicBezTo>
                  <a:pt x="432" y="164"/>
                  <a:pt x="432" y="159"/>
                  <a:pt x="432" y="154"/>
                </a:cubicBezTo>
                <a:cubicBezTo>
                  <a:pt x="432" y="154"/>
                  <a:pt x="432" y="153"/>
                  <a:pt x="433" y="153"/>
                </a:cubicBezTo>
                <a:cubicBezTo>
                  <a:pt x="436" y="151"/>
                  <a:pt x="438" y="146"/>
                  <a:pt x="436" y="143"/>
                </a:cubicBezTo>
                <a:cubicBezTo>
                  <a:pt x="436" y="143"/>
                  <a:pt x="436" y="143"/>
                  <a:pt x="436" y="143"/>
                </a:cubicBezTo>
                <a:cubicBezTo>
                  <a:pt x="449" y="129"/>
                  <a:pt x="462" y="115"/>
                  <a:pt x="475" y="101"/>
                </a:cubicBezTo>
                <a:cubicBezTo>
                  <a:pt x="476" y="100"/>
                  <a:pt x="474" y="99"/>
                  <a:pt x="474" y="100"/>
                </a:cubicBezTo>
                <a:cubicBezTo>
                  <a:pt x="459" y="113"/>
                  <a:pt x="447" y="127"/>
                  <a:pt x="435" y="142"/>
                </a:cubicBezTo>
                <a:cubicBezTo>
                  <a:pt x="435" y="142"/>
                  <a:pt x="434" y="142"/>
                  <a:pt x="434" y="142"/>
                </a:cubicBezTo>
                <a:cubicBezTo>
                  <a:pt x="434" y="142"/>
                  <a:pt x="433" y="141"/>
                  <a:pt x="432" y="141"/>
                </a:cubicBezTo>
                <a:cubicBezTo>
                  <a:pt x="432" y="141"/>
                  <a:pt x="431" y="141"/>
                  <a:pt x="430" y="141"/>
                </a:cubicBezTo>
                <a:cubicBezTo>
                  <a:pt x="439" y="129"/>
                  <a:pt x="448" y="118"/>
                  <a:pt x="459" y="108"/>
                </a:cubicBezTo>
                <a:cubicBezTo>
                  <a:pt x="460" y="107"/>
                  <a:pt x="459" y="106"/>
                  <a:pt x="458" y="106"/>
                </a:cubicBezTo>
                <a:cubicBezTo>
                  <a:pt x="447" y="116"/>
                  <a:pt x="437" y="127"/>
                  <a:pt x="429" y="139"/>
                </a:cubicBezTo>
                <a:cubicBezTo>
                  <a:pt x="429" y="138"/>
                  <a:pt x="428" y="138"/>
                  <a:pt x="427" y="138"/>
                </a:cubicBezTo>
                <a:cubicBezTo>
                  <a:pt x="424" y="139"/>
                  <a:pt x="423" y="139"/>
                  <a:pt x="422" y="140"/>
                </a:cubicBezTo>
                <a:cubicBezTo>
                  <a:pt x="421" y="140"/>
                  <a:pt x="420" y="139"/>
                  <a:pt x="419" y="139"/>
                </a:cubicBezTo>
                <a:cubicBezTo>
                  <a:pt x="423" y="135"/>
                  <a:pt x="426" y="128"/>
                  <a:pt x="428" y="123"/>
                </a:cubicBezTo>
                <a:cubicBezTo>
                  <a:pt x="433" y="116"/>
                  <a:pt x="438" y="108"/>
                  <a:pt x="445" y="102"/>
                </a:cubicBezTo>
                <a:cubicBezTo>
                  <a:pt x="446" y="102"/>
                  <a:pt x="445" y="101"/>
                  <a:pt x="444" y="101"/>
                </a:cubicBezTo>
                <a:cubicBezTo>
                  <a:pt x="438" y="106"/>
                  <a:pt x="434" y="112"/>
                  <a:pt x="429" y="118"/>
                </a:cubicBezTo>
                <a:cubicBezTo>
                  <a:pt x="425" y="125"/>
                  <a:pt x="419" y="132"/>
                  <a:pt x="417" y="139"/>
                </a:cubicBezTo>
                <a:cubicBezTo>
                  <a:pt x="397" y="137"/>
                  <a:pt x="377" y="136"/>
                  <a:pt x="357" y="135"/>
                </a:cubicBezTo>
                <a:cubicBezTo>
                  <a:pt x="361" y="123"/>
                  <a:pt x="368" y="112"/>
                  <a:pt x="377" y="102"/>
                </a:cubicBezTo>
                <a:cubicBezTo>
                  <a:pt x="380" y="102"/>
                  <a:pt x="384" y="102"/>
                  <a:pt x="387" y="102"/>
                </a:cubicBezTo>
                <a:cubicBezTo>
                  <a:pt x="394" y="102"/>
                  <a:pt x="400" y="102"/>
                  <a:pt x="407" y="102"/>
                </a:cubicBezTo>
                <a:cubicBezTo>
                  <a:pt x="407" y="102"/>
                  <a:pt x="407" y="102"/>
                  <a:pt x="407" y="102"/>
                </a:cubicBezTo>
                <a:cubicBezTo>
                  <a:pt x="405" y="105"/>
                  <a:pt x="403" y="108"/>
                  <a:pt x="401" y="111"/>
                </a:cubicBezTo>
                <a:cubicBezTo>
                  <a:pt x="397" y="117"/>
                  <a:pt x="392" y="123"/>
                  <a:pt x="388" y="129"/>
                </a:cubicBezTo>
                <a:cubicBezTo>
                  <a:pt x="387" y="130"/>
                  <a:pt x="389" y="131"/>
                  <a:pt x="390" y="131"/>
                </a:cubicBezTo>
                <a:cubicBezTo>
                  <a:pt x="396" y="124"/>
                  <a:pt x="400" y="117"/>
                  <a:pt x="405" y="110"/>
                </a:cubicBezTo>
                <a:cubicBezTo>
                  <a:pt x="406" y="108"/>
                  <a:pt x="408" y="105"/>
                  <a:pt x="409" y="101"/>
                </a:cubicBezTo>
                <a:cubicBezTo>
                  <a:pt x="419" y="101"/>
                  <a:pt x="429" y="100"/>
                  <a:pt x="438" y="99"/>
                </a:cubicBezTo>
                <a:cubicBezTo>
                  <a:pt x="449" y="98"/>
                  <a:pt x="461" y="96"/>
                  <a:pt x="472" y="93"/>
                </a:cubicBezTo>
                <a:cubicBezTo>
                  <a:pt x="491" y="97"/>
                  <a:pt x="493" y="124"/>
                  <a:pt x="491" y="140"/>
                </a:cubicBezTo>
                <a:cubicBezTo>
                  <a:pt x="489" y="155"/>
                  <a:pt x="483" y="169"/>
                  <a:pt x="478" y="1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7" name="Freeform 2612"/>
          <p:cNvSpPr>
            <a:spLocks/>
          </p:cNvSpPr>
          <p:nvPr/>
        </p:nvSpPr>
        <p:spPr bwMode="auto">
          <a:xfrm>
            <a:off x="4206874" y="4460876"/>
            <a:ext cx="9525" cy="12700"/>
          </a:xfrm>
          <a:custGeom>
            <a:avLst/>
            <a:gdLst>
              <a:gd name="T0" fmla="*/ 6 w 6"/>
              <a:gd name="T1" fmla="*/ 0 h 9"/>
              <a:gd name="T2" fmla="*/ 0 w 6"/>
              <a:gd name="T3" fmla="*/ 9 h 9"/>
              <a:gd name="T4" fmla="*/ 6 w 6"/>
              <a:gd name="T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9">
                <a:moveTo>
                  <a:pt x="6" y="0"/>
                </a:moveTo>
                <a:cubicBezTo>
                  <a:pt x="4" y="3"/>
                  <a:pt x="2" y="6"/>
                  <a:pt x="0" y="9"/>
                </a:cubicBezTo>
                <a:cubicBezTo>
                  <a:pt x="2" y="6"/>
                  <a:pt x="4" y="3"/>
                  <a:pt x="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8" name="Freeform 2613"/>
          <p:cNvSpPr>
            <a:spLocks/>
          </p:cNvSpPr>
          <p:nvPr/>
        </p:nvSpPr>
        <p:spPr bwMode="auto">
          <a:xfrm>
            <a:off x="4216399" y="4456113"/>
            <a:ext cx="4763" cy="4763"/>
          </a:xfrm>
          <a:custGeom>
            <a:avLst/>
            <a:gdLst>
              <a:gd name="T0" fmla="*/ 3 w 3"/>
              <a:gd name="T1" fmla="*/ 0 h 3"/>
              <a:gd name="T2" fmla="*/ 0 w 3"/>
              <a:gd name="T3" fmla="*/ 3 h 3"/>
              <a:gd name="T4" fmla="*/ 3 w 3"/>
              <a:gd name="T5" fmla="*/ 0 h 3"/>
              <a:gd name="T6" fmla="*/ 3 w 3"/>
              <a:gd name="T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3" y="0"/>
                </a:moveTo>
                <a:cubicBezTo>
                  <a:pt x="2" y="1"/>
                  <a:pt x="1" y="2"/>
                  <a:pt x="0" y="3"/>
                </a:cubicBezTo>
                <a:cubicBezTo>
                  <a:pt x="1" y="2"/>
                  <a:pt x="2" y="1"/>
                  <a:pt x="3" y="0"/>
                </a:cubicBezTo>
                <a:cubicBezTo>
                  <a:pt x="3" y="0"/>
                  <a:pt x="3" y="0"/>
                  <a:pt x="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9" name="Freeform 2614"/>
          <p:cNvSpPr>
            <a:spLocks/>
          </p:cNvSpPr>
          <p:nvPr/>
        </p:nvSpPr>
        <p:spPr bwMode="auto">
          <a:xfrm>
            <a:off x="4186237" y="4473576"/>
            <a:ext cx="20638" cy="31750"/>
          </a:xfrm>
          <a:custGeom>
            <a:avLst/>
            <a:gdLst>
              <a:gd name="T0" fmla="*/ 2 w 13"/>
              <a:gd name="T1" fmla="*/ 20 h 20"/>
              <a:gd name="T2" fmla="*/ 13 w 13"/>
              <a:gd name="T3" fmla="*/ 0 h 20"/>
              <a:gd name="T4" fmla="*/ 0 w 13"/>
              <a:gd name="T5" fmla="*/ 19 h 20"/>
              <a:gd name="T6" fmla="*/ 2 w 13"/>
              <a:gd name="T7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" h="20">
                <a:moveTo>
                  <a:pt x="2" y="20"/>
                </a:moveTo>
                <a:cubicBezTo>
                  <a:pt x="4" y="13"/>
                  <a:pt x="9" y="6"/>
                  <a:pt x="13" y="0"/>
                </a:cubicBezTo>
                <a:cubicBezTo>
                  <a:pt x="8" y="6"/>
                  <a:pt x="4" y="12"/>
                  <a:pt x="0" y="19"/>
                </a:cubicBezTo>
                <a:cubicBezTo>
                  <a:pt x="0" y="20"/>
                  <a:pt x="1" y="20"/>
                  <a:pt x="2" y="2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0" name="Freeform 2615"/>
          <p:cNvSpPr>
            <a:spLocks/>
          </p:cNvSpPr>
          <p:nvPr/>
        </p:nvSpPr>
        <p:spPr bwMode="auto">
          <a:xfrm>
            <a:off x="4208462" y="4535488"/>
            <a:ext cx="49213" cy="60325"/>
          </a:xfrm>
          <a:custGeom>
            <a:avLst/>
            <a:gdLst>
              <a:gd name="T0" fmla="*/ 32 w 32"/>
              <a:gd name="T1" fmla="*/ 0 h 40"/>
              <a:gd name="T2" fmla="*/ 0 w 32"/>
              <a:gd name="T3" fmla="*/ 38 h 40"/>
              <a:gd name="T4" fmla="*/ 2 w 32"/>
              <a:gd name="T5" fmla="*/ 39 h 40"/>
              <a:gd name="T6" fmla="*/ 32 w 32"/>
              <a:gd name="T7" fmla="*/ 0 h 40"/>
              <a:gd name="T8" fmla="*/ 32 w 32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0">
                <a:moveTo>
                  <a:pt x="32" y="0"/>
                </a:moveTo>
                <a:cubicBezTo>
                  <a:pt x="22" y="13"/>
                  <a:pt x="9" y="24"/>
                  <a:pt x="0" y="38"/>
                </a:cubicBezTo>
                <a:cubicBezTo>
                  <a:pt x="0" y="39"/>
                  <a:pt x="1" y="40"/>
                  <a:pt x="2" y="39"/>
                </a:cubicBezTo>
                <a:cubicBezTo>
                  <a:pt x="11" y="25"/>
                  <a:pt x="21" y="12"/>
                  <a:pt x="32" y="0"/>
                </a:cubicBezTo>
                <a:cubicBezTo>
                  <a:pt x="32" y="0"/>
                  <a:pt x="32" y="0"/>
                  <a:pt x="3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1" name="Freeform 2616"/>
          <p:cNvSpPr>
            <a:spLocks/>
          </p:cNvSpPr>
          <p:nvPr/>
        </p:nvSpPr>
        <p:spPr bwMode="auto">
          <a:xfrm>
            <a:off x="4216399" y="4570413"/>
            <a:ext cx="30163" cy="50800"/>
          </a:xfrm>
          <a:custGeom>
            <a:avLst/>
            <a:gdLst>
              <a:gd name="T0" fmla="*/ 20 w 20"/>
              <a:gd name="T1" fmla="*/ 0 h 33"/>
              <a:gd name="T2" fmla="*/ 0 w 20"/>
              <a:gd name="T3" fmla="*/ 31 h 33"/>
              <a:gd name="T4" fmla="*/ 2 w 20"/>
              <a:gd name="T5" fmla="*/ 32 h 33"/>
              <a:gd name="T6" fmla="*/ 20 w 20"/>
              <a:gd name="T7" fmla="*/ 0 h 33"/>
              <a:gd name="T8" fmla="*/ 20 w 20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33">
                <a:moveTo>
                  <a:pt x="20" y="0"/>
                </a:moveTo>
                <a:cubicBezTo>
                  <a:pt x="18" y="12"/>
                  <a:pt x="9" y="22"/>
                  <a:pt x="0" y="31"/>
                </a:cubicBezTo>
                <a:cubicBezTo>
                  <a:pt x="0" y="31"/>
                  <a:pt x="1" y="33"/>
                  <a:pt x="2" y="32"/>
                </a:cubicBezTo>
                <a:cubicBezTo>
                  <a:pt x="10" y="23"/>
                  <a:pt x="18" y="13"/>
                  <a:pt x="20" y="0"/>
                </a:cubicBezTo>
                <a:cubicBezTo>
                  <a:pt x="20" y="0"/>
                  <a:pt x="20" y="0"/>
                  <a:pt x="2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2" name="Freeform 2617"/>
          <p:cNvSpPr>
            <a:spLocks/>
          </p:cNvSpPr>
          <p:nvPr/>
        </p:nvSpPr>
        <p:spPr bwMode="auto">
          <a:xfrm>
            <a:off x="4291012" y="4610101"/>
            <a:ext cx="4763" cy="4763"/>
          </a:xfrm>
          <a:custGeom>
            <a:avLst/>
            <a:gdLst>
              <a:gd name="T0" fmla="*/ 2 w 3"/>
              <a:gd name="T1" fmla="*/ 0 h 3"/>
              <a:gd name="T2" fmla="*/ 0 w 3"/>
              <a:gd name="T3" fmla="*/ 3 h 3"/>
              <a:gd name="T4" fmla="*/ 3 w 3"/>
              <a:gd name="T5" fmla="*/ 0 h 3"/>
              <a:gd name="T6" fmla="*/ 2 w 3"/>
              <a:gd name="T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2" y="0"/>
                </a:moveTo>
                <a:cubicBezTo>
                  <a:pt x="2" y="1"/>
                  <a:pt x="1" y="2"/>
                  <a:pt x="0" y="3"/>
                </a:cubicBezTo>
                <a:cubicBezTo>
                  <a:pt x="1" y="2"/>
                  <a:pt x="2" y="1"/>
                  <a:pt x="3" y="0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3" name="Freeform 2618"/>
          <p:cNvSpPr>
            <a:spLocks/>
          </p:cNvSpPr>
          <p:nvPr/>
        </p:nvSpPr>
        <p:spPr bwMode="auto">
          <a:xfrm>
            <a:off x="4271962" y="4614863"/>
            <a:ext cx="19050" cy="25400"/>
          </a:xfrm>
          <a:custGeom>
            <a:avLst/>
            <a:gdLst>
              <a:gd name="T0" fmla="*/ 12 w 12"/>
              <a:gd name="T1" fmla="*/ 0 h 17"/>
              <a:gd name="T2" fmla="*/ 0 w 12"/>
              <a:gd name="T3" fmla="*/ 17 h 17"/>
              <a:gd name="T4" fmla="*/ 12 w 12"/>
              <a:gd name="T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17">
                <a:moveTo>
                  <a:pt x="12" y="0"/>
                </a:moveTo>
                <a:cubicBezTo>
                  <a:pt x="8" y="6"/>
                  <a:pt x="4" y="11"/>
                  <a:pt x="0" y="17"/>
                </a:cubicBezTo>
                <a:cubicBezTo>
                  <a:pt x="4" y="12"/>
                  <a:pt x="8" y="6"/>
                  <a:pt x="1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4" name="Freeform 2619"/>
          <p:cNvSpPr>
            <a:spLocks/>
          </p:cNvSpPr>
          <p:nvPr/>
        </p:nvSpPr>
        <p:spPr bwMode="auto">
          <a:xfrm>
            <a:off x="4251324" y="4640263"/>
            <a:ext cx="20638" cy="36513"/>
          </a:xfrm>
          <a:custGeom>
            <a:avLst/>
            <a:gdLst>
              <a:gd name="T0" fmla="*/ 1 w 14"/>
              <a:gd name="T1" fmla="*/ 22 h 23"/>
              <a:gd name="T2" fmla="*/ 14 w 14"/>
              <a:gd name="T3" fmla="*/ 0 h 23"/>
              <a:gd name="T4" fmla="*/ 0 w 14"/>
              <a:gd name="T5" fmla="*/ 21 h 23"/>
              <a:gd name="T6" fmla="*/ 1 w 14"/>
              <a:gd name="T7" fmla="*/ 22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" h="23">
                <a:moveTo>
                  <a:pt x="1" y="22"/>
                </a:moveTo>
                <a:cubicBezTo>
                  <a:pt x="5" y="14"/>
                  <a:pt x="9" y="7"/>
                  <a:pt x="14" y="0"/>
                </a:cubicBezTo>
                <a:cubicBezTo>
                  <a:pt x="9" y="7"/>
                  <a:pt x="4" y="14"/>
                  <a:pt x="0" y="21"/>
                </a:cubicBezTo>
                <a:cubicBezTo>
                  <a:pt x="0" y="22"/>
                  <a:pt x="1" y="23"/>
                  <a:pt x="1" y="2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5" name="Freeform 2620"/>
          <p:cNvSpPr>
            <a:spLocks/>
          </p:cNvSpPr>
          <p:nvPr/>
        </p:nvSpPr>
        <p:spPr bwMode="auto">
          <a:xfrm>
            <a:off x="4262437" y="4673601"/>
            <a:ext cx="49213" cy="71438"/>
          </a:xfrm>
          <a:custGeom>
            <a:avLst/>
            <a:gdLst>
              <a:gd name="T0" fmla="*/ 32 w 32"/>
              <a:gd name="T1" fmla="*/ 1 h 47"/>
              <a:gd name="T2" fmla="*/ 16 w 32"/>
              <a:gd name="T3" fmla="*/ 23 h 47"/>
              <a:gd name="T4" fmla="*/ 0 w 32"/>
              <a:gd name="T5" fmla="*/ 46 h 47"/>
              <a:gd name="T6" fmla="*/ 1 w 32"/>
              <a:gd name="T7" fmla="*/ 46 h 47"/>
              <a:gd name="T8" fmla="*/ 32 w 32"/>
              <a:gd name="T9" fmla="*/ 1 h 47"/>
              <a:gd name="T10" fmla="*/ 32 w 32"/>
              <a:gd name="T11" fmla="*/ 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47">
                <a:moveTo>
                  <a:pt x="32" y="1"/>
                </a:moveTo>
                <a:cubicBezTo>
                  <a:pt x="26" y="8"/>
                  <a:pt x="21" y="15"/>
                  <a:pt x="16" y="23"/>
                </a:cubicBezTo>
                <a:cubicBezTo>
                  <a:pt x="11" y="31"/>
                  <a:pt x="5" y="38"/>
                  <a:pt x="0" y="46"/>
                </a:cubicBezTo>
                <a:cubicBezTo>
                  <a:pt x="0" y="46"/>
                  <a:pt x="1" y="47"/>
                  <a:pt x="1" y="46"/>
                </a:cubicBezTo>
                <a:cubicBezTo>
                  <a:pt x="14" y="34"/>
                  <a:pt x="22" y="15"/>
                  <a:pt x="32" y="1"/>
                </a:cubicBezTo>
                <a:cubicBezTo>
                  <a:pt x="32" y="1"/>
                  <a:pt x="32" y="0"/>
                  <a:pt x="32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6" name="Freeform 2621"/>
          <p:cNvSpPr>
            <a:spLocks/>
          </p:cNvSpPr>
          <p:nvPr/>
        </p:nvSpPr>
        <p:spPr bwMode="auto">
          <a:xfrm>
            <a:off x="4276724" y="4729163"/>
            <a:ext cx="30163" cy="50800"/>
          </a:xfrm>
          <a:custGeom>
            <a:avLst/>
            <a:gdLst>
              <a:gd name="T0" fmla="*/ 16 w 19"/>
              <a:gd name="T1" fmla="*/ 1 h 33"/>
              <a:gd name="T2" fmla="*/ 0 w 19"/>
              <a:gd name="T3" fmla="*/ 32 h 33"/>
              <a:gd name="T4" fmla="*/ 2 w 19"/>
              <a:gd name="T5" fmla="*/ 32 h 33"/>
              <a:gd name="T6" fmla="*/ 18 w 19"/>
              <a:gd name="T7" fmla="*/ 3 h 33"/>
              <a:gd name="T8" fmla="*/ 16 w 19"/>
              <a:gd name="T9" fmla="*/ 1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33">
                <a:moveTo>
                  <a:pt x="16" y="1"/>
                </a:moveTo>
                <a:cubicBezTo>
                  <a:pt x="9" y="10"/>
                  <a:pt x="1" y="20"/>
                  <a:pt x="0" y="32"/>
                </a:cubicBezTo>
                <a:cubicBezTo>
                  <a:pt x="0" y="33"/>
                  <a:pt x="2" y="33"/>
                  <a:pt x="2" y="32"/>
                </a:cubicBezTo>
                <a:cubicBezTo>
                  <a:pt x="5" y="20"/>
                  <a:pt x="10" y="12"/>
                  <a:pt x="18" y="3"/>
                </a:cubicBezTo>
                <a:cubicBezTo>
                  <a:pt x="19" y="2"/>
                  <a:pt x="17" y="0"/>
                  <a:pt x="16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7" name="Freeform 2622"/>
          <p:cNvSpPr>
            <a:spLocks/>
          </p:cNvSpPr>
          <p:nvPr/>
        </p:nvSpPr>
        <p:spPr bwMode="auto">
          <a:xfrm>
            <a:off x="4279899" y="4737101"/>
            <a:ext cx="47625" cy="65088"/>
          </a:xfrm>
          <a:custGeom>
            <a:avLst/>
            <a:gdLst>
              <a:gd name="T0" fmla="*/ 30 w 31"/>
              <a:gd name="T1" fmla="*/ 0 h 42"/>
              <a:gd name="T2" fmla="*/ 0 w 31"/>
              <a:gd name="T3" fmla="*/ 40 h 42"/>
              <a:gd name="T4" fmla="*/ 1 w 31"/>
              <a:gd name="T5" fmla="*/ 41 h 42"/>
              <a:gd name="T6" fmla="*/ 31 w 31"/>
              <a:gd name="T7" fmla="*/ 1 h 42"/>
              <a:gd name="T8" fmla="*/ 30 w 31"/>
              <a:gd name="T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2">
                <a:moveTo>
                  <a:pt x="30" y="0"/>
                </a:moveTo>
                <a:cubicBezTo>
                  <a:pt x="21" y="14"/>
                  <a:pt x="10" y="26"/>
                  <a:pt x="0" y="40"/>
                </a:cubicBezTo>
                <a:cubicBezTo>
                  <a:pt x="0" y="41"/>
                  <a:pt x="1" y="42"/>
                  <a:pt x="1" y="41"/>
                </a:cubicBezTo>
                <a:cubicBezTo>
                  <a:pt x="12" y="28"/>
                  <a:pt x="22" y="15"/>
                  <a:pt x="31" y="1"/>
                </a:cubicBezTo>
                <a:cubicBezTo>
                  <a:pt x="31" y="0"/>
                  <a:pt x="30" y="0"/>
                  <a:pt x="3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8" name="Freeform 2623"/>
          <p:cNvSpPr>
            <a:spLocks/>
          </p:cNvSpPr>
          <p:nvPr/>
        </p:nvSpPr>
        <p:spPr bwMode="auto">
          <a:xfrm>
            <a:off x="4298949" y="4764088"/>
            <a:ext cx="39688" cy="71438"/>
          </a:xfrm>
          <a:custGeom>
            <a:avLst/>
            <a:gdLst>
              <a:gd name="T0" fmla="*/ 25 w 26"/>
              <a:gd name="T1" fmla="*/ 1 h 47"/>
              <a:gd name="T2" fmla="*/ 0 w 26"/>
              <a:gd name="T3" fmla="*/ 46 h 47"/>
              <a:gd name="T4" fmla="*/ 2 w 26"/>
              <a:gd name="T5" fmla="*/ 47 h 47"/>
              <a:gd name="T6" fmla="*/ 15 w 26"/>
              <a:gd name="T7" fmla="*/ 22 h 47"/>
              <a:gd name="T8" fmla="*/ 26 w 26"/>
              <a:gd name="T9" fmla="*/ 1 h 47"/>
              <a:gd name="T10" fmla="*/ 25 w 26"/>
              <a:gd name="T11" fmla="*/ 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47">
                <a:moveTo>
                  <a:pt x="25" y="1"/>
                </a:moveTo>
                <a:cubicBezTo>
                  <a:pt x="19" y="17"/>
                  <a:pt x="3" y="29"/>
                  <a:pt x="0" y="46"/>
                </a:cubicBezTo>
                <a:cubicBezTo>
                  <a:pt x="0" y="47"/>
                  <a:pt x="1" y="47"/>
                  <a:pt x="2" y="47"/>
                </a:cubicBezTo>
                <a:cubicBezTo>
                  <a:pt x="6" y="38"/>
                  <a:pt x="10" y="30"/>
                  <a:pt x="15" y="22"/>
                </a:cubicBezTo>
                <a:cubicBezTo>
                  <a:pt x="19" y="15"/>
                  <a:pt x="23" y="9"/>
                  <a:pt x="26" y="1"/>
                </a:cubicBezTo>
                <a:cubicBezTo>
                  <a:pt x="26" y="0"/>
                  <a:pt x="25" y="0"/>
                  <a:pt x="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9" name="Freeform 2624"/>
          <p:cNvSpPr>
            <a:spLocks/>
          </p:cNvSpPr>
          <p:nvPr/>
        </p:nvSpPr>
        <p:spPr bwMode="auto">
          <a:xfrm>
            <a:off x="4335462" y="4779963"/>
            <a:ext cx="28575" cy="50800"/>
          </a:xfrm>
          <a:custGeom>
            <a:avLst/>
            <a:gdLst>
              <a:gd name="T0" fmla="*/ 18 w 19"/>
              <a:gd name="T1" fmla="*/ 0 h 33"/>
              <a:gd name="T2" fmla="*/ 11 w 19"/>
              <a:gd name="T3" fmla="*/ 16 h 33"/>
              <a:gd name="T4" fmla="*/ 1 w 19"/>
              <a:gd name="T5" fmla="*/ 31 h 33"/>
              <a:gd name="T6" fmla="*/ 2 w 19"/>
              <a:gd name="T7" fmla="*/ 32 h 33"/>
              <a:gd name="T8" fmla="*/ 19 w 19"/>
              <a:gd name="T9" fmla="*/ 0 h 33"/>
              <a:gd name="T10" fmla="*/ 18 w 19"/>
              <a:gd name="T11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33">
                <a:moveTo>
                  <a:pt x="18" y="0"/>
                </a:moveTo>
                <a:cubicBezTo>
                  <a:pt x="16" y="6"/>
                  <a:pt x="14" y="11"/>
                  <a:pt x="11" y="16"/>
                </a:cubicBezTo>
                <a:cubicBezTo>
                  <a:pt x="7" y="21"/>
                  <a:pt x="3" y="26"/>
                  <a:pt x="1" y="31"/>
                </a:cubicBezTo>
                <a:cubicBezTo>
                  <a:pt x="0" y="32"/>
                  <a:pt x="1" y="33"/>
                  <a:pt x="2" y="32"/>
                </a:cubicBezTo>
                <a:cubicBezTo>
                  <a:pt x="10" y="24"/>
                  <a:pt x="16" y="11"/>
                  <a:pt x="19" y="0"/>
                </a:cubicBezTo>
                <a:cubicBezTo>
                  <a:pt x="19" y="0"/>
                  <a:pt x="19" y="0"/>
                  <a:pt x="1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0" name="Freeform 2625"/>
          <p:cNvSpPr>
            <a:spLocks/>
          </p:cNvSpPr>
          <p:nvPr/>
        </p:nvSpPr>
        <p:spPr bwMode="auto">
          <a:xfrm>
            <a:off x="4367212" y="4791076"/>
            <a:ext cx="30163" cy="47625"/>
          </a:xfrm>
          <a:custGeom>
            <a:avLst/>
            <a:gdLst>
              <a:gd name="T0" fmla="*/ 19 w 19"/>
              <a:gd name="T1" fmla="*/ 0 h 31"/>
              <a:gd name="T2" fmla="*/ 0 w 19"/>
              <a:gd name="T3" fmla="*/ 30 h 31"/>
              <a:gd name="T4" fmla="*/ 2 w 19"/>
              <a:gd name="T5" fmla="*/ 30 h 31"/>
              <a:gd name="T6" fmla="*/ 19 w 19"/>
              <a:gd name="T7" fmla="*/ 0 h 31"/>
              <a:gd name="T8" fmla="*/ 19 w 19"/>
              <a:gd name="T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31">
                <a:moveTo>
                  <a:pt x="19" y="0"/>
                </a:moveTo>
                <a:cubicBezTo>
                  <a:pt x="11" y="9"/>
                  <a:pt x="5" y="19"/>
                  <a:pt x="0" y="30"/>
                </a:cubicBezTo>
                <a:cubicBezTo>
                  <a:pt x="0" y="31"/>
                  <a:pt x="2" y="31"/>
                  <a:pt x="2" y="30"/>
                </a:cubicBezTo>
                <a:cubicBezTo>
                  <a:pt x="8" y="20"/>
                  <a:pt x="12" y="10"/>
                  <a:pt x="19" y="0"/>
                </a:cubicBezTo>
                <a:cubicBezTo>
                  <a:pt x="19" y="0"/>
                  <a:pt x="19" y="0"/>
                  <a:pt x="1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1" name="Freeform 2626"/>
          <p:cNvSpPr>
            <a:spLocks/>
          </p:cNvSpPr>
          <p:nvPr/>
        </p:nvSpPr>
        <p:spPr bwMode="auto">
          <a:xfrm>
            <a:off x="4389437" y="4779963"/>
            <a:ext cx="28575" cy="55563"/>
          </a:xfrm>
          <a:custGeom>
            <a:avLst/>
            <a:gdLst>
              <a:gd name="T0" fmla="*/ 18 w 19"/>
              <a:gd name="T1" fmla="*/ 0 h 36"/>
              <a:gd name="T2" fmla="*/ 0 w 19"/>
              <a:gd name="T3" fmla="*/ 35 h 36"/>
              <a:gd name="T4" fmla="*/ 2 w 19"/>
              <a:gd name="T5" fmla="*/ 36 h 36"/>
              <a:gd name="T6" fmla="*/ 19 w 19"/>
              <a:gd name="T7" fmla="*/ 0 h 36"/>
              <a:gd name="T8" fmla="*/ 18 w 19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36">
                <a:moveTo>
                  <a:pt x="18" y="0"/>
                </a:moveTo>
                <a:cubicBezTo>
                  <a:pt x="16" y="14"/>
                  <a:pt x="8" y="24"/>
                  <a:pt x="0" y="35"/>
                </a:cubicBezTo>
                <a:cubicBezTo>
                  <a:pt x="0" y="36"/>
                  <a:pt x="1" y="36"/>
                  <a:pt x="2" y="36"/>
                </a:cubicBezTo>
                <a:cubicBezTo>
                  <a:pt x="11" y="26"/>
                  <a:pt x="17" y="13"/>
                  <a:pt x="19" y="0"/>
                </a:cubicBezTo>
                <a:cubicBezTo>
                  <a:pt x="19" y="0"/>
                  <a:pt x="18" y="0"/>
                  <a:pt x="1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2" name="Freeform 2627"/>
          <p:cNvSpPr>
            <a:spLocks/>
          </p:cNvSpPr>
          <p:nvPr/>
        </p:nvSpPr>
        <p:spPr bwMode="auto">
          <a:xfrm>
            <a:off x="4425949" y="4779963"/>
            <a:ext cx="28575" cy="50800"/>
          </a:xfrm>
          <a:custGeom>
            <a:avLst/>
            <a:gdLst>
              <a:gd name="T0" fmla="*/ 19 w 19"/>
              <a:gd name="T1" fmla="*/ 0 h 33"/>
              <a:gd name="T2" fmla="*/ 10 w 19"/>
              <a:gd name="T3" fmla="*/ 15 h 33"/>
              <a:gd name="T4" fmla="*/ 1 w 19"/>
              <a:gd name="T5" fmla="*/ 31 h 33"/>
              <a:gd name="T6" fmla="*/ 2 w 19"/>
              <a:gd name="T7" fmla="*/ 32 h 33"/>
              <a:gd name="T8" fmla="*/ 19 w 19"/>
              <a:gd name="T9" fmla="*/ 0 h 33"/>
              <a:gd name="T10" fmla="*/ 19 w 19"/>
              <a:gd name="T11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33">
                <a:moveTo>
                  <a:pt x="19" y="0"/>
                </a:moveTo>
                <a:cubicBezTo>
                  <a:pt x="16" y="5"/>
                  <a:pt x="13" y="10"/>
                  <a:pt x="10" y="15"/>
                </a:cubicBezTo>
                <a:cubicBezTo>
                  <a:pt x="7" y="21"/>
                  <a:pt x="3" y="26"/>
                  <a:pt x="1" y="31"/>
                </a:cubicBezTo>
                <a:cubicBezTo>
                  <a:pt x="0" y="32"/>
                  <a:pt x="1" y="33"/>
                  <a:pt x="2" y="32"/>
                </a:cubicBezTo>
                <a:cubicBezTo>
                  <a:pt x="10" y="24"/>
                  <a:pt x="15" y="11"/>
                  <a:pt x="19" y="0"/>
                </a:cubicBezTo>
                <a:cubicBezTo>
                  <a:pt x="19" y="0"/>
                  <a:pt x="19" y="0"/>
                  <a:pt x="1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3" name="Freeform 2628"/>
          <p:cNvSpPr>
            <a:spLocks/>
          </p:cNvSpPr>
          <p:nvPr/>
        </p:nvSpPr>
        <p:spPr bwMode="auto">
          <a:xfrm>
            <a:off x="4452937" y="4791076"/>
            <a:ext cx="23813" cy="44450"/>
          </a:xfrm>
          <a:custGeom>
            <a:avLst/>
            <a:gdLst>
              <a:gd name="T0" fmla="*/ 15 w 15"/>
              <a:gd name="T1" fmla="*/ 0 h 29"/>
              <a:gd name="T2" fmla="*/ 0 w 15"/>
              <a:gd name="T3" fmla="*/ 28 h 29"/>
              <a:gd name="T4" fmla="*/ 2 w 15"/>
              <a:gd name="T5" fmla="*/ 29 h 29"/>
              <a:gd name="T6" fmla="*/ 15 w 15"/>
              <a:gd name="T7" fmla="*/ 0 h 29"/>
              <a:gd name="T8" fmla="*/ 15 w 15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9">
                <a:moveTo>
                  <a:pt x="15" y="0"/>
                </a:moveTo>
                <a:cubicBezTo>
                  <a:pt x="9" y="9"/>
                  <a:pt x="3" y="18"/>
                  <a:pt x="0" y="28"/>
                </a:cubicBezTo>
                <a:cubicBezTo>
                  <a:pt x="0" y="29"/>
                  <a:pt x="1" y="29"/>
                  <a:pt x="2" y="29"/>
                </a:cubicBezTo>
                <a:cubicBezTo>
                  <a:pt x="6" y="19"/>
                  <a:pt x="10" y="10"/>
                  <a:pt x="15" y="0"/>
                </a:cubicBezTo>
                <a:cubicBezTo>
                  <a:pt x="15" y="0"/>
                  <a:pt x="15" y="0"/>
                  <a:pt x="1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4" name="Freeform 2629"/>
          <p:cNvSpPr>
            <a:spLocks/>
          </p:cNvSpPr>
          <p:nvPr/>
        </p:nvSpPr>
        <p:spPr bwMode="auto">
          <a:xfrm>
            <a:off x="4479924" y="4784726"/>
            <a:ext cx="28575" cy="39688"/>
          </a:xfrm>
          <a:custGeom>
            <a:avLst/>
            <a:gdLst>
              <a:gd name="T0" fmla="*/ 18 w 19"/>
              <a:gd name="T1" fmla="*/ 1 h 26"/>
              <a:gd name="T2" fmla="*/ 1 w 19"/>
              <a:gd name="T3" fmla="*/ 25 h 26"/>
              <a:gd name="T4" fmla="*/ 2 w 19"/>
              <a:gd name="T5" fmla="*/ 26 h 26"/>
              <a:gd name="T6" fmla="*/ 19 w 19"/>
              <a:gd name="T7" fmla="*/ 1 h 26"/>
              <a:gd name="T8" fmla="*/ 18 w 19"/>
              <a:gd name="T9" fmla="*/ 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26">
                <a:moveTo>
                  <a:pt x="18" y="1"/>
                </a:moveTo>
                <a:cubicBezTo>
                  <a:pt x="13" y="9"/>
                  <a:pt x="7" y="17"/>
                  <a:pt x="1" y="25"/>
                </a:cubicBezTo>
                <a:cubicBezTo>
                  <a:pt x="0" y="25"/>
                  <a:pt x="1" y="26"/>
                  <a:pt x="2" y="26"/>
                </a:cubicBezTo>
                <a:cubicBezTo>
                  <a:pt x="10" y="20"/>
                  <a:pt x="14" y="10"/>
                  <a:pt x="19" y="1"/>
                </a:cubicBezTo>
                <a:cubicBezTo>
                  <a:pt x="19" y="1"/>
                  <a:pt x="19" y="0"/>
                  <a:pt x="18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5" name="Freeform 2630"/>
          <p:cNvSpPr>
            <a:spLocks/>
          </p:cNvSpPr>
          <p:nvPr/>
        </p:nvSpPr>
        <p:spPr bwMode="auto">
          <a:xfrm>
            <a:off x="4506912" y="4779963"/>
            <a:ext cx="28575" cy="47625"/>
          </a:xfrm>
          <a:custGeom>
            <a:avLst/>
            <a:gdLst>
              <a:gd name="T0" fmla="*/ 18 w 19"/>
              <a:gd name="T1" fmla="*/ 0 h 31"/>
              <a:gd name="T2" fmla="*/ 0 w 19"/>
              <a:gd name="T3" fmla="*/ 30 h 31"/>
              <a:gd name="T4" fmla="*/ 1 w 19"/>
              <a:gd name="T5" fmla="*/ 30 h 31"/>
              <a:gd name="T6" fmla="*/ 18 w 19"/>
              <a:gd name="T7" fmla="*/ 0 h 31"/>
              <a:gd name="T8" fmla="*/ 18 w 19"/>
              <a:gd name="T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31">
                <a:moveTo>
                  <a:pt x="18" y="0"/>
                </a:moveTo>
                <a:cubicBezTo>
                  <a:pt x="12" y="10"/>
                  <a:pt x="5" y="19"/>
                  <a:pt x="0" y="30"/>
                </a:cubicBezTo>
                <a:cubicBezTo>
                  <a:pt x="0" y="30"/>
                  <a:pt x="1" y="31"/>
                  <a:pt x="1" y="30"/>
                </a:cubicBezTo>
                <a:cubicBezTo>
                  <a:pt x="7" y="21"/>
                  <a:pt x="14" y="11"/>
                  <a:pt x="18" y="0"/>
                </a:cubicBezTo>
                <a:cubicBezTo>
                  <a:pt x="19" y="0"/>
                  <a:pt x="18" y="0"/>
                  <a:pt x="1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6" name="Freeform 2631"/>
          <p:cNvSpPr>
            <a:spLocks/>
          </p:cNvSpPr>
          <p:nvPr/>
        </p:nvSpPr>
        <p:spPr bwMode="auto">
          <a:xfrm>
            <a:off x="4694237" y="4779963"/>
            <a:ext cx="6350" cy="47625"/>
          </a:xfrm>
          <a:custGeom>
            <a:avLst/>
            <a:gdLst>
              <a:gd name="T0" fmla="*/ 4 w 4"/>
              <a:gd name="T1" fmla="*/ 0 h 31"/>
              <a:gd name="T2" fmla="*/ 0 w 4"/>
              <a:gd name="T3" fmla="*/ 30 h 31"/>
              <a:gd name="T4" fmla="*/ 1 w 4"/>
              <a:gd name="T5" fmla="*/ 30 h 31"/>
              <a:gd name="T6" fmla="*/ 4 w 4"/>
              <a:gd name="T7" fmla="*/ 0 h 31"/>
              <a:gd name="T8" fmla="*/ 4 w 4"/>
              <a:gd name="T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1">
                <a:moveTo>
                  <a:pt x="4" y="0"/>
                </a:moveTo>
                <a:cubicBezTo>
                  <a:pt x="3" y="10"/>
                  <a:pt x="0" y="20"/>
                  <a:pt x="0" y="30"/>
                </a:cubicBezTo>
                <a:cubicBezTo>
                  <a:pt x="0" y="31"/>
                  <a:pt x="1" y="31"/>
                  <a:pt x="1" y="30"/>
                </a:cubicBezTo>
                <a:cubicBezTo>
                  <a:pt x="1" y="20"/>
                  <a:pt x="2" y="10"/>
                  <a:pt x="4" y="0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7" name="Freeform 2632"/>
          <p:cNvSpPr>
            <a:spLocks/>
          </p:cNvSpPr>
          <p:nvPr/>
        </p:nvSpPr>
        <p:spPr bwMode="auto">
          <a:xfrm>
            <a:off x="4789487" y="4510088"/>
            <a:ext cx="109538" cy="171450"/>
          </a:xfrm>
          <a:custGeom>
            <a:avLst/>
            <a:gdLst>
              <a:gd name="T0" fmla="*/ 69 w 72"/>
              <a:gd name="T1" fmla="*/ 19 h 112"/>
              <a:gd name="T2" fmla="*/ 38 w 72"/>
              <a:gd name="T3" fmla="*/ 46 h 112"/>
              <a:gd name="T4" fmla="*/ 21 w 72"/>
              <a:gd name="T5" fmla="*/ 57 h 112"/>
              <a:gd name="T6" fmla="*/ 15 w 72"/>
              <a:gd name="T7" fmla="*/ 58 h 112"/>
              <a:gd name="T8" fmla="*/ 64 w 72"/>
              <a:gd name="T9" fmla="*/ 0 h 112"/>
              <a:gd name="T10" fmla="*/ 64 w 72"/>
              <a:gd name="T11" fmla="*/ 0 h 112"/>
              <a:gd name="T12" fmla="*/ 9 w 72"/>
              <a:gd name="T13" fmla="*/ 65 h 112"/>
              <a:gd name="T14" fmla="*/ 11 w 72"/>
              <a:gd name="T15" fmla="*/ 67 h 112"/>
              <a:gd name="T16" fmla="*/ 43 w 72"/>
              <a:gd name="T17" fmla="*/ 43 h 112"/>
              <a:gd name="T18" fmla="*/ 62 w 72"/>
              <a:gd name="T19" fmla="*/ 26 h 112"/>
              <a:gd name="T20" fmla="*/ 57 w 72"/>
              <a:gd name="T21" fmla="*/ 33 h 112"/>
              <a:gd name="T22" fmla="*/ 1 w 72"/>
              <a:gd name="T23" fmla="*/ 111 h 112"/>
              <a:gd name="T24" fmla="*/ 2 w 72"/>
              <a:gd name="T25" fmla="*/ 112 h 112"/>
              <a:gd name="T26" fmla="*/ 14 w 72"/>
              <a:gd name="T27" fmla="*/ 101 h 112"/>
              <a:gd name="T28" fmla="*/ 13 w 72"/>
              <a:gd name="T29" fmla="*/ 100 h 112"/>
              <a:gd name="T30" fmla="*/ 4 w 72"/>
              <a:gd name="T31" fmla="*/ 108 h 112"/>
              <a:gd name="T32" fmla="*/ 8 w 72"/>
              <a:gd name="T33" fmla="*/ 99 h 112"/>
              <a:gd name="T34" fmla="*/ 25 w 72"/>
              <a:gd name="T35" fmla="*/ 74 h 112"/>
              <a:gd name="T36" fmla="*/ 69 w 72"/>
              <a:gd name="T37" fmla="*/ 19 h 112"/>
              <a:gd name="T38" fmla="*/ 69 w 72"/>
              <a:gd name="T39" fmla="*/ 19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2" h="112">
                <a:moveTo>
                  <a:pt x="69" y="19"/>
                </a:moveTo>
                <a:cubicBezTo>
                  <a:pt x="59" y="29"/>
                  <a:pt x="49" y="37"/>
                  <a:pt x="38" y="46"/>
                </a:cubicBezTo>
                <a:cubicBezTo>
                  <a:pt x="33" y="50"/>
                  <a:pt x="27" y="54"/>
                  <a:pt x="21" y="57"/>
                </a:cubicBezTo>
                <a:cubicBezTo>
                  <a:pt x="18" y="60"/>
                  <a:pt x="10" y="68"/>
                  <a:pt x="15" y="58"/>
                </a:cubicBezTo>
                <a:cubicBezTo>
                  <a:pt x="28" y="36"/>
                  <a:pt x="48" y="19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45" y="21"/>
                  <a:pt x="22" y="39"/>
                  <a:pt x="9" y="65"/>
                </a:cubicBezTo>
                <a:cubicBezTo>
                  <a:pt x="9" y="66"/>
                  <a:pt x="10" y="67"/>
                  <a:pt x="11" y="67"/>
                </a:cubicBezTo>
                <a:cubicBezTo>
                  <a:pt x="22" y="59"/>
                  <a:pt x="32" y="51"/>
                  <a:pt x="43" y="43"/>
                </a:cubicBezTo>
                <a:cubicBezTo>
                  <a:pt x="49" y="38"/>
                  <a:pt x="56" y="32"/>
                  <a:pt x="62" y="26"/>
                </a:cubicBezTo>
                <a:cubicBezTo>
                  <a:pt x="72" y="16"/>
                  <a:pt x="58" y="32"/>
                  <a:pt x="57" y="33"/>
                </a:cubicBezTo>
                <a:cubicBezTo>
                  <a:pt x="35" y="57"/>
                  <a:pt x="14" y="81"/>
                  <a:pt x="1" y="111"/>
                </a:cubicBezTo>
                <a:cubicBezTo>
                  <a:pt x="0" y="112"/>
                  <a:pt x="1" y="112"/>
                  <a:pt x="2" y="112"/>
                </a:cubicBezTo>
                <a:cubicBezTo>
                  <a:pt x="6" y="108"/>
                  <a:pt x="10" y="105"/>
                  <a:pt x="14" y="101"/>
                </a:cubicBezTo>
                <a:cubicBezTo>
                  <a:pt x="14" y="101"/>
                  <a:pt x="14" y="100"/>
                  <a:pt x="13" y="100"/>
                </a:cubicBezTo>
                <a:cubicBezTo>
                  <a:pt x="10" y="103"/>
                  <a:pt x="7" y="105"/>
                  <a:pt x="4" y="108"/>
                </a:cubicBezTo>
                <a:cubicBezTo>
                  <a:pt x="5" y="107"/>
                  <a:pt x="8" y="100"/>
                  <a:pt x="8" y="99"/>
                </a:cubicBezTo>
                <a:cubicBezTo>
                  <a:pt x="13" y="90"/>
                  <a:pt x="19" y="82"/>
                  <a:pt x="25" y="74"/>
                </a:cubicBezTo>
                <a:cubicBezTo>
                  <a:pt x="39" y="55"/>
                  <a:pt x="55" y="37"/>
                  <a:pt x="69" y="19"/>
                </a:cubicBezTo>
                <a:cubicBezTo>
                  <a:pt x="69" y="19"/>
                  <a:pt x="69" y="19"/>
                  <a:pt x="69" y="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8" name="Freeform 2633"/>
          <p:cNvSpPr>
            <a:spLocks/>
          </p:cNvSpPr>
          <p:nvPr/>
        </p:nvSpPr>
        <p:spPr bwMode="auto">
          <a:xfrm>
            <a:off x="4778374" y="4678363"/>
            <a:ext cx="82550" cy="88900"/>
          </a:xfrm>
          <a:custGeom>
            <a:avLst/>
            <a:gdLst>
              <a:gd name="T0" fmla="*/ 0 w 54"/>
              <a:gd name="T1" fmla="*/ 57 h 58"/>
              <a:gd name="T2" fmla="*/ 2 w 54"/>
              <a:gd name="T3" fmla="*/ 58 h 58"/>
              <a:gd name="T4" fmla="*/ 14 w 54"/>
              <a:gd name="T5" fmla="*/ 42 h 58"/>
              <a:gd name="T6" fmla="*/ 29 w 54"/>
              <a:gd name="T7" fmla="*/ 29 h 58"/>
              <a:gd name="T8" fmla="*/ 54 w 54"/>
              <a:gd name="T9" fmla="*/ 1 h 58"/>
              <a:gd name="T10" fmla="*/ 53 w 54"/>
              <a:gd name="T11" fmla="*/ 1 h 58"/>
              <a:gd name="T12" fmla="*/ 23 w 54"/>
              <a:gd name="T13" fmla="*/ 31 h 58"/>
              <a:gd name="T14" fmla="*/ 0 w 54"/>
              <a:gd name="T15" fmla="*/ 5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" h="58">
                <a:moveTo>
                  <a:pt x="0" y="57"/>
                </a:moveTo>
                <a:cubicBezTo>
                  <a:pt x="0" y="58"/>
                  <a:pt x="1" y="58"/>
                  <a:pt x="2" y="58"/>
                </a:cubicBezTo>
                <a:cubicBezTo>
                  <a:pt x="6" y="53"/>
                  <a:pt x="9" y="47"/>
                  <a:pt x="14" y="42"/>
                </a:cubicBezTo>
                <a:cubicBezTo>
                  <a:pt x="19" y="37"/>
                  <a:pt x="24" y="33"/>
                  <a:pt x="29" y="29"/>
                </a:cubicBezTo>
                <a:cubicBezTo>
                  <a:pt x="39" y="21"/>
                  <a:pt x="48" y="13"/>
                  <a:pt x="54" y="1"/>
                </a:cubicBezTo>
                <a:cubicBezTo>
                  <a:pt x="54" y="1"/>
                  <a:pt x="53" y="0"/>
                  <a:pt x="53" y="1"/>
                </a:cubicBezTo>
                <a:cubicBezTo>
                  <a:pt x="46" y="14"/>
                  <a:pt x="35" y="22"/>
                  <a:pt x="23" y="31"/>
                </a:cubicBezTo>
                <a:cubicBezTo>
                  <a:pt x="15" y="37"/>
                  <a:pt x="3" y="46"/>
                  <a:pt x="0" y="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9" name="Freeform 2634"/>
          <p:cNvSpPr>
            <a:spLocks/>
          </p:cNvSpPr>
          <p:nvPr/>
        </p:nvSpPr>
        <p:spPr bwMode="auto">
          <a:xfrm>
            <a:off x="4727574" y="4721226"/>
            <a:ext cx="119063" cy="125413"/>
          </a:xfrm>
          <a:custGeom>
            <a:avLst/>
            <a:gdLst>
              <a:gd name="T0" fmla="*/ 76 w 77"/>
              <a:gd name="T1" fmla="*/ 1 h 82"/>
              <a:gd name="T2" fmla="*/ 46 w 77"/>
              <a:gd name="T3" fmla="*/ 34 h 82"/>
              <a:gd name="T4" fmla="*/ 49 w 77"/>
              <a:gd name="T5" fmla="*/ 17 h 82"/>
              <a:gd name="T6" fmla="*/ 47 w 77"/>
              <a:gd name="T7" fmla="*/ 16 h 82"/>
              <a:gd name="T8" fmla="*/ 20 w 77"/>
              <a:gd name="T9" fmla="*/ 61 h 82"/>
              <a:gd name="T10" fmla="*/ 9 w 77"/>
              <a:gd name="T11" fmla="*/ 73 h 82"/>
              <a:gd name="T12" fmla="*/ 7 w 77"/>
              <a:gd name="T13" fmla="*/ 62 h 82"/>
              <a:gd name="T14" fmla="*/ 14 w 77"/>
              <a:gd name="T15" fmla="*/ 32 h 82"/>
              <a:gd name="T16" fmla="*/ 13 w 77"/>
              <a:gd name="T17" fmla="*/ 32 h 82"/>
              <a:gd name="T18" fmla="*/ 2 w 77"/>
              <a:gd name="T19" fmla="*/ 79 h 82"/>
              <a:gd name="T20" fmla="*/ 4 w 77"/>
              <a:gd name="T21" fmla="*/ 80 h 82"/>
              <a:gd name="T22" fmla="*/ 43 w 77"/>
              <a:gd name="T23" fmla="*/ 28 h 82"/>
              <a:gd name="T24" fmla="*/ 46 w 77"/>
              <a:gd name="T25" fmla="*/ 23 h 82"/>
              <a:gd name="T26" fmla="*/ 46 w 77"/>
              <a:gd name="T27" fmla="*/ 27 h 82"/>
              <a:gd name="T28" fmla="*/ 43 w 77"/>
              <a:gd name="T29" fmla="*/ 37 h 82"/>
              <a:gd name="T30" fmla="*/ 30 w 77"/>
              <a:gd name="T31" fmla="*/ 58 h 82"/>
              <a:gd name="T32" fmla="*/ 32 w 77"/>
              <a:gd name="T33" fmla="*/ 59 h 82"/>
              <a:gd name="T34" fmla="*/ 39 w 77"/>
              <a:gd name="T35" fmla="*/ 48 h 82"/>
              <a:gd name="T36" fmla="*/ 38 w 77"/>
              <a:gd name="T37" fmla="*/ 48 h 82"/>
              <a:gd name="T38" fmla="*/ 34 w 77"/>
              <a:gd name="T39" fmla="*/ 80 h 82"/>
              <a:gd name="T40" fmla="*/ 35 w 77"/>
              <a:gd name="T41" fmla="*/ 79 h 82"/>
              <a:gd name="T42" fmla="*/ 43 w 77"/>
              <a:gd name="T43" fmla="*/ 42 h 82"/>
              <a:gd name="T44" fmla="*/ 77 w 77"/>
              <a:gd name="T45" fmla="*/ 1 h 82"/>
              <a:gd name="T46" fmla="*/ 76 w 77"/>
              <a:gd name="T47" fmla="*/ 1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7" h="82">
                <a:moveTo>
                  <a:pt x="76" y="1"/>
                </a:moveTo>
                <a:cubicBezTo>
                  <a:pt x="68" y="13"/>
                  <a:pt x="56" y="23"/>
                  <a:pt x="46" y="34"/>
                </a:cubicBezTo>
                <a:cubicBezTo>
                  <a:pt x="48" y="28"/>
                  <a:pt x="49" y="23"/>
                  <a:pt x="49" y="17"/>
                </a:cubicBezTo>
                <a:cubicBezTo>
                  <a:pt x="50" y="15"/>
                  <a:pt x="48" y="15"/>
                  <a:pt x="47" y="16"/>
                </a:cubicBezTo>
                <a:cubicBezTo>
                  <a:pt x="38" y="31"/>
                  <a:pt x="30" y="47"/>
                  <a:pt x="20" y="61"/>
                </a:cubicBezTo>
                <a:cubicBezTo>
                  <a:pt x="17" y="66"/>
                  <a:pt x="13" y="70"/>
                  <a:pt x="9" y="73"/>
                </a:cubicBezTo>
                <a:cubicBezTo>
                  <a:pt x="0" y="82"/>
                  <a:pt x="6" y="67"/>
                  <a:pt x="7" y="62"/>
                </a:cubicBezTo>
                <a:cubicBezTo>
                  <a:pt x="10" y="52"/>
                  <a:pt x="13" y="43"/>
                  <a:pt x="14" y="32"/>
                </a:cubicBezTo>
                <a:cubicBezTo>
                  <a:pt x="14" y="32"/>
                  <a:pt x="13" y="32"/>
                  <a:pt x="13" y="32"/>
                </a:cubicBezTo>
                <a:cubicBezTo>
                  <a:pt x="11" y="48"/>
                  <a:pt x="4" y="63"/>
                  <a:pt x="2" y="79"/>
                </a:cubicBezTo>
                <a:cubicBezTo>
                  <a:pt x="2" y="80"/>
                  <a:pt x="3" y="81"/>
                  <a:pt x="4" y="80"/>
                </a:cubicBezTo>
                <a:cubicBezTo>
                  <a:pt x="23" y="69"/>
                  <a:pt x="33" y="47"/>
                  <a:pt x="43" y="28"/>
                </a:cubicBezTo>
                <a:cubicBezTo>
                  <a:pt x="44" y="26"/>
                  <a:pt x="45" y="24"/>
                  <a:pt x="46" y="23"/>
                </a:cubicBezTo>
                <a:cubicBezTo>
                  <a:pt x="50" y="15"/>
                  <a:pt x="46" y="25"/>
                  <a:pt x="46" y="27"/>
                </a:cubicBezTo>
                <a:cubicBezTo>
                  <a:pt x="45" y="30"/>
                  <a:pt x="44" y="34"/>
                  <a:pt x="43" y="37"/>
                </a:cubicBezTo>
                <a:cubicBezTo>
                  <a:pt x="37" y="44"/>
                  <a:pt x="33" y="50"/>
                  <a:pt x="30" y="58"/>
                </a:cubicBezTo>
                <a:cubicBezTo>
                  <a:pt x="30" y="59"/>
                  <a:pt x="31" y="60"/>
                  <a:pt x="32" y="59"/>
                </a:cubicBezTo>
                <a:cubicBezTo>
                  <a:pt x="34" y="55"/>
                  <a:pt x="36" y="51"/>
                  <a:pt x="39" y="48"/>
                </a:cubicBezTo>
                <a:cubicBezTo>
                  <a:pt x="39" y="48"/>
                  <a:pt x="38" y="48"/>
                  <a:pt x="38" y="48"/>
                </a:cubicBezTo>
                <a:cubicBezTo>
                  <a:pt x="34" y="58"/>
                  <a:pt x="31" y="69"/>
                  <a:pt x="34" y="80"/>
                </a:cubicBezTo>
                <a:cubicBezTo>
                  <a:pt x="34" y="81"/>
                  <a:pt x="35" y="80"/>
                  <a:pt x="35" y="79"/>
                </a:cubicBezTo>
                <a:cubicBezTo>
                  <a:pt x="33" y="66"/>
                  <a:pt x="38" y="54"/>
                  <a:pt x="43" y="42"/>
                </a:cubicBezTo>
                <a:cubicBezTo>
                  <a:pt x="54" y="28"/>
                  <a:pt x="67" y="17"/>
                  <a:pt x="77" y="1"/>
                </a:cubicBezTo>
                <a:cubicBezTo>
                  <a:pt x="77" y="1"/>
                  <a:pt x="76" y="0"/>
                  <a:pt x="76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00" name="Freeform 2635"/>
          <p:cNvSpPr>
            <a:spLocks/>
          </p:cNvSpPr>
          <p:nvPr/>
        </p:nvSpPr>
        <p:spPr bwMode="auto">
          <a:xfrm>
            <a:off x="4786312" y="4802188"/>
            <a:ext cx="34925" cy="39688"/>
          </a:xfrm>
          <a:custGeom>
            <a:avLst/>
            <a:gdLst>
              <a:gd name="T0" fmla="*/ 22 w 23"/>
              <a:gd name="T1" fmla="*/ 0 h 26"/>
              <a:gd name="T2" fmla="*/ 1 w 23"/>
              <a:gd name="T3" fmla="*/ 24 h 26"/>
              <a:gd name="T4" fmla="*/ 2 w 23"/>
              <a:gd name="T5" fmla="*/ 25 h 26"/>
              <a:gd name="T6" fmla="*/ 23 w 23"/>
              <a:gd name="T7" fmla="*/ 1 h 26"/>
              <a:gd name="T8" fmla="*/ 22 w 23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26">
                <a:moveTo>
                  <a:pt x="22" y="0"/>
                </a:moveTo>
                <a:cubicBezTo>
                  <a:pt x="15" y="8"/>
                  <a:pt x="8" y="16"/>
                  <a:pt x="1" y="24"/>
                </a:cubicBezTo>
                <a:cubicBezTo>
                  <a:pt x="0" y="25"/>
                  <a:pt x="2" y="26"/>
                  <a:pt x="2" y="25"/>
                </a:cubicBezTo>
                <a:cubicBezTo>
                  <a:pt x="9" y="17"/>
                  <a:pt x="16" y="9"/>
                  <a:pt x="23" y="1"/>
                </a:cubicBezTo>
                <a:cubicBezTo>
                  <a:pt x="23" y="0"/>
                  <a:pt x="23" y="0"/>
                  <a:pt x="2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01" name="Freeform 2636"/>
          <p:cNvSpPr>
            <a:spLocks/>
          </p:cNvSpPr>
          <p:nvPr/>
        </p:nvSpPr>
        <p:spPr bwMode="auto">
          <a:xfrm>
            <a:off x="4759324" y="4721226"/>
            <a:ext cx="39688" cy="38100"/>
          </a:xfrm>
          <a:custGeom>
            <a:avLst/>
            <a:gdLst>
              <a:gd name="T0" fmla="*/ 2 w 25"/>
              <a:gd name="T1" fmla="*/ 24 h 25"/>
              <a:gd name="T2" fmla="*/ 24 w 25"/>
              <a:gd name="T3" fmla="*/ 2 h 25"/>
              <a:gd name="T4" fmla="*/ 23 w 25"/>
              <a:gd name="T5" fmla="*/ 1 h 25"/>
              <a:gd name="T6" fmla="*/ 1 w 25"/>
              <a:gd name="T7" fmla="*/ 23 h 25"/>
              <a:gd name="T8" fmla="*/ 2 w 25"/>
              <a:gd name="T9" fmla="*/ 2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5">
                <a:moveTo>
                  <a:pt x="2" y="24"/>
                </a:moveTo>
                <a:cubicBezTo>
                  <a:pt x="10" y="18"/>
                  <a:pt x="17" y="9"/>
                  <a:pt x="24" y="2"/>
                </a:cubicBezTo>
                <a:cubicBezTo>
                  <a:pt x="25" y="1"/>
                  <a:pt x="24" y="0"/>
                  <a:pt x="23" y="1"/>
                </a:cubicBezTo>
                <a:cubicBezTo>
                  <a:pt x="16" y="8"/>
                  <a:pt x="7" y="15"/>
                  <a:pt x="1" y="23"/>
                </a:cubicBezTo>
                <a:cubicBezTo>
                  <a:pt x="0" y="24"/>
                  <a:pt x="1" y="25"/>
                  <a:pt x="2" y="2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02" name="Freeform 2637"/>
          <p:cNvSpPr>
            <a:spLocks/>
          </p:cNvSpPr>
          <p:nvPr/>
        </p:nvSpPr>
        <p:spPr bwMode="auto">
          <a:xfrm>
            <a:off x="4384674" y="4445001"/>
            <a:ext cx="39688" cy="44450"/>
          </a:xfrm>
          <a:custGeom>
            <a:avLst/>
            <a:gdLst>
              <a:gd name="T0" fmla="*/ 1 w 26"/>
              <a:gd name="T1" fmla="*/ 28 h 29"/>
              <a:gd name="T2" fmla="*/ 25 w 26"/>
              <a:gd name="T3" fmla="*/ 0 h 29"/>
              <a:gd name="T4" fmla="*/ 25 w 26"/>
              <a:gd name="T5" fmla="*/ 0 h 29"/>
              <a:gd name="T6" fmla="*/ 12 w 26"/>
              <a:gd name="T7" fmla="*/ 11 h 29"/>
              <a:gd name="T8" fmla="*/ 0 w 26"/>
              <a:gd name="T9" fmla="*/ 27 h 29"/>
              <a:gd name="T10" fmla="*/ 1 w 26"/>
              <a:gd name="T11" fmla="*/ 28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9">
                <a:moveTo>
                  <a:pt x="1" y="28"/>
                </a:moveTo>
                <a:cubicBezTo>
                  <a:pt x="10" y="20"/>
                  <a:pt x="14" y="7"/>
                  <a:pt x="25" y="0"/>
                </a:cubicBezTo>
                <a:cubicBezTo>
                  <a:pt x="26" y="0"/>
                  <a:pt x="25" y="0"/>
                  <a:pt x="25" y="0"/>
                </a:cubicBezTo>
                <a:cubicBezTo>
                  <a:pt x="20" y="3"/>
                  <a:pt x="16" y="7"/>
                  <a:pt x="12" y="11"/>
                </a:cubicBezTo>
                <a:cubicBezTo>
                  <a:pt x="8" y="17"/>
                  <a:pt x="3" y="22"/>
                  <a:pt x="0" y="27"/>
                </a:cubicBezTo>
                <a:cubicBezTo>
                  <a:pt x="0" y="28"/>
                  <a:pt x="1" y="29"/>
                  <a:pt x="1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03" name="Freeform 2638"/>
          <p:cNvSpPr>
            <a:spLocks/>
          </p:cNvSpPr>
          <p:nvPr/>
        </p:nvSpPr>
        <p:spPr bwMode="auto">
          <a:xfrm>
            <a:off x="4503737" y="4445001"/>
            <a:ext cx="31750" cy="50800"/>
          </a:xfrm>
          <a:custGeom>
            <a:avLst/>
            <a:gdLst>
              <a:gd name="T0" fmla="*/ 20 w 21"/>
              <a:gd name="T1" fmla="*/ 0 h 33"/>
              <a:gd name="T2" fmla="*/ 0 w 21"/>
              <a:gd name="T3" fmla="*/ 31 h 33"/>
              <a:gd name="T4" fmla="*/ 2 w 21"/>
              <a:gd name="T5" fmla="*/ 32 h 33"/>
              <a:gd name="T6" fmla="*/ 20 w 21"/>
              <a:gd name="T7" fmla="*/ 0 h 33"/>
              <a:gd name="T8" fmla="*/ 20 w 21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33">
                <a:moveTo>
                  <a:pt x="20" y="0"/>
                </a:moveTo>
                <a:cubicBezTo>
                  <a:pt x="12" y="9"/>
                  <a:pt x="4" y="19"/>
                  <a:pt x="0" y="31"/>
                </a:cubicBezTo>
                <a:cubicBezTo>
                  <a:pt x="0" y="32"/>
                  <a:pt x="1" y="33"/>
                  <a:pt x="2" y="32"/>
                </a:cubicBezTo>
                <a:cubicBezTo>
                  <a:pt x="6" y="20"/>
                  <a:pt x="13" y="10"/>
                  <a:pt x="20" y="0"/>
                </a:cubicBezTo>
                <a:cubicBezTo>
                  <a:pt x="21" y="0"/>
                  <a:pt x="20" y="0"/>
                  <a:pt x="2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04" name="Freeform 2639"/>
          <p:cNvSpPr>
            <a:spLocks/>
          </p:cNvSpPr>
          <p:nvPr/>
        </p:nvSpPr>
        <p:spPr bwMode="auto">
          <a:xfrm>
            <a:off x="4573587" y="4443413"/>
            <a:ext cx="34925" cy="50800"/>
          </a:xfrm>
          <a:custGeom>
            <a:avLst/>
            <a:gdLst>
              <a:gd name="T0" fmla="*/ 22 w 23"/>
              <a:gd name="T1" fmla="*/ 1 h 33"/>
              <a:gd name="T2" fmla="*/ 7 w 23"/>
              <a:gd name="T3" fmla="*/ 17 h 33"/>
              <a:gd name="T4" fmla="*/ 0 w 23"/>
              <a:gd name="T5" fmla="*/ 32 h 33"/>
              <a:gd name="T6" fmla="*/ 2 w 23"/>
              <a:gd name="T7" fmla="*/ 32 h 33"/>
              <a:gd name="T8" fmla="*/ 23 w 23"/>
              <a:gd name="T9" fmla="*/ 1 h 33"/>
              <a:gd name="T10" fmla="*/ 22 w 23"/>
              <a:gd name="T11" fmla="*/ 1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" h="33">
                <a:moveTo>
                  <a:pt x="22" y="1"/>
                </a:moveTo>
                <a:cubicBezTo>
                  <a:pt x="17" y="6"/>
                  <a:pt x="12" y="11"/>
                  <a:pt x="7" y="17"/>
                </a:cubicBezTo>
                <a:cubicBezTo>
                  <a:pt x="4" y="21"/>
                  <a:pt x="0" y="27"/>
                  <a:pt x="0" y="32"/>
                </a:cubicBezTo>
                <a:cubicBezTo>
                  <a:pt x="0" y="33"/>
                  <a:pt x="2" y="33"/>
                  <a:pt x="2" y="32"/>
                </a:cubicBezTo>
                <a:cubicBezTo>
                  <a:pt x="4" y="20"/>
                  <a:pt x="14" y="10"/>
                  <a:pt x="23" y="1"/>
                </a:cubicBezTo>
                <a:cubicBezTo>
                  <a:pt x="23" y="1"/>
                  <a:pt x="22" y="0"/>
                  <a:pt x="22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05" name="Freeform 2640"/>
          <p:cNvSpPr>
            <a:spLocks/>
          </p:cNvSpPr>
          <p:nvPr/>
        </p:nvSpPr>
        <p:spPr bwMode="auto">
          <a:xfrm>
            <a:off x="4624387" y="4451351"/>
            <a:ext cx="14288" cy="25400"/>
          </a:xfrm>
          <a:custGeom>
            <a:avLst/>
            <a:gdLst>
              <a:gd name="T0" fmla="*/ 0 w 9"/>
              <a:gd name="T1" fmla="*/ 17 h 17"/>
              <a:gd name="T2" fmla="*/ 9 w 9"/>
              <a:gd name="T3" fmla="*/ 0 h 17"/>
              <a:gd name="T4" fmla="*/ 0 w 9"/>
              <a:gd name="T5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17">
                <a:moveTo>
                  <a:pt x="0" y="17"/>
                </a:moveTo>
                <a:cubicBezTo>
                  <a:pt x="4" y="12"/>
                  <a:pt x="7" y="6"/>
                  <a:pt x="9" y="0"/>
                </a:cubicBezTo>
                <a:cubicBezTo>
                  <a:pt x="7" y="6"/>
                  <a:pt x="4" y="12"/>
                  <a:pt x="0" y="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06" name="Freeform 2641"/>
          <p:cNvSpPr>
            <a:spLocks/>
          </p:cNvSpPr>
          <p:nvPr/>
        </p:nvSpPr>
        <p:spPr bwMode="auto">
          <a:xfrm>
            <a:off x="4638674" y="4445001"/>
            <a:ext cx="3175" cy="6350"/>
          </a:xfrm>
          <a:custGeom>
            <a:avLst/>
            <a:gdLst>
              <a:gd name="T0" fmla="*/ 2 w 2"/>
              <a:gd name="T1" fmla="*/ 0 h 4"/>
              <a:gd name="T2" fmla="*/ 0 w 2"/>
              <a:gd name="T3" fmla="*/ 4 h 4"/>
              <a:gd name="T4" fmla="*/ 2 w 2"/>
              <a:gd name="T5" fmla="*/ 0 h 4"/>
              <a:gd name="T6" fmla="*/ 2 w 2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4">
                <a:moveTo>
                  <a:pt x="2" y="0"/>
                </a:moveTo>
                <a:cubicBezTo>
                  <a:pt x="1" y="1"/>
                  <a:pt x="1" y="3"/>
                  <a:pt x="0" y="4"/>
                </a:cubicBezTo>
                <a:cubicBezTo>
                  <a:pt x="1" y="3"/>
                  <a:pt x="2" y="1"/>
                  <a:pt x="2" y="0"/>
                </a:cubicBezTo>
                <a:cubicBezTo>
                  <a:pt x="2" y="0"/>
                  <a:pt x="2" y="0"/>
                  <a:pt x="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07" name="Freeform 2642"/>
          <p:cNvSpPr>
            <a:spLocks/>
          </p:cNvSpPr>
          <p:nvPr/>
        </p:nvSpPr>
        <p:spPr bwMode="auto">
          <a:xfrm>
            <a:off x="4660899" y="4449763"/>
            <a:ext cx="41275" cy="46038"/>
          </a:xfrm>
          <a:custGeom>
            <a:avLst/>
            <a:gdLst>
              <a:gd name="T0" fmla="*/ 26 w 27"/>
              <a:gd name="T1" fmla="*/ 0 h 30"/>
              <a:gd name="T2" fmla="*/ 1 w 27"/>
              <a:gd name="T3" fmla="*/ 28 h 30"/>
              <a:gd name="T4" fmla="*/ 3 w 27"/>
              <a:gd name="T5" fmla="*/ 29 h 30"/>
              <a:gd name="T6" fmla="*/ 26 w 27"/>
              <a:gd name="T7" fmla="*/ 1 h 30"/>
              <a:gd name="T8" fmla="*/ 26 w 27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30">
                <a:moveTo>
                  <a:pt x="26" y="0"/>
                </a:moveTo>
                <a:cubicBezTo>
                  <a:pt x="14" y="6"/>
                  <a:pt x="6" y="16"/>
                  <a:pt x="1" y="28"/>
                </a:cubicBezTo>
                <a:cubicBezTo>
                  <a:pt x="0" y="29"/>
                  <a:pt x="2" y="30"/>
                  <a:pt x="3" y="29"/>
                </a:cubicBezTo>
                <a:cubicBezTo>
                  <a:pt x="8" y="17"/>
                  <a:pt x="15" y="7"/>
                  <a:pt x="26" y="1"/>
                </a:cubicBezTo>
                <a:cubicBezTo>
                  <a:pt x="27" y="1"/>
                  <a:pt x="27" y="0"/>
                  <a:pt x="2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130" name="Group 3129"/>
          <p:cNvGrpSpPr/>
          <p:nvPr/>
        </p:nvGrpSpPr>
        <p:grpSpPr>
          <a:xfrm>
            <a:off x="7551737" y="6030913"/>
            <a:ext cx="941388" cy="987425"/>
            <a:chOff x="7551737" y="6030913"/>
            <a:chExt cx="941388" cy="987425"/>
          </a:xfrm>
        </p:grpSpPr>
        <p:sp>
          <p:nvSpPr>
            <p:cNvPr id="2808" name="Freeform 2643"/>
            <p:cNvSpPr>
              <a:spLocks/>
            </p:cNvSpPr>
            <p:nvPr/>
          </p:nvSpPr>
          <p:spPr bwMode="auto">
            <a:xfrm>
              <a:off x="7575550" y="6838951"/>
              <a:ext cx="79375" cy="136525"/>
            </a:xfrm>
            <a:custGeom>
              <a:avLst/>
              <a:gdLst>
                <a:gd name="T0" fmla="*/ 50 w 51"/>
                <a:gd name="T1" fmla="*/ 0 h 90"/>
                <a:gd name="T2" fmla="*/ 1 w 51"/>
                <a:gd name="T3" fmla="*/ 87 h 90"/>
                <a:gd name="T4" fmla="*/ 5 w 51"/>
                <a:gd name="T5" fmla="*/ 88 h 90"/>
                <a:gd name="T6" fmla="*/ 51 w 51"/>
                <a:gd name="T7" fmla="*/ 1 h 90"/>
                <a:gd name="T8" fmla="*/ 50 w 51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90">
                  <a:moveTo>
                    <a:pt x="50" y="0"/>
                  </a:moveTo>
                  <a:cubicBezTo>
                    <a:pt x="35" y="29"/>
                    <a:pt x="4" y="53"/>
                    <a:pt x="1" y="87"/>
                  </a:cubicBezTo>
                  <a:cubicBezTo>
                    <a:pt x="0" y="90"/>
                    <a:pt x="4" y="90"/>
                    <a:pt x="5" y="88"/>
                  </a:cubicBezTo>
                  <a:cubicBezTo>
                    <a:pt x="14" y="54"/>
                    <a:pt x="37" y="31"/>
                    <a:pt x="51" y="1"/>
                  </a:cubicBezTo>
                  <a:cubicBezTo>
                    <a:pt x="51" y="0"/>
                    <a:pt x="50" y="0"/>
                    <a:pt x="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9" name="Freeform 2644"/>
            <p:cNvSpPr>
              <a:spLocks noEditPoints="1"/>
            </p:cNvSpPr>
            <p:nvPr/>
          </p:nvSpPr>
          <p:spPr bwMode="auto">
            <a:xfrm>
              <a:off x="7551737" y="6030913"/>
              <a:ext cx="941388" cy="987425"/>
            </a:xfrm>
            <a:custGeom>
              <a:avLst/>
              <a:gdLst>
                <a:gd name="T0" fmla="*/ 576 w 614"/>
                <a:gd name="T1" fmla="*/ 200 h 645"/>
                <a:gd name="T2" fmla="*/ 391 w 614"/>
                <a:gd name="T3" fmla="*/ 4 h 645"/>
                <a:gd name="T4" fmla="*/ 259 w 614"/>
                <a:gd name="T5" fmla="*/ 173 h 645"/>
                <a:gd name="T6" fmla="*/ 197 w 614"/>
                <a:gd name="T7" fmla="*/ 158 h 645"/>
                <a:gd name="T8" fmla="*/ 1 w 614"/>
                <a:gd name="T9" fmla="*/ 278 h 645"/>
                <a:gd name="T10" fmla="*/ 37 w 614"/>
                <a:gd name="T11" fmla="*/ 630 h 645"/>
                <a:gd name="T12" fmla="*/ 473 w 614"/>
                <a:gd name="T13" fmla="*/ 641 h 645"/>
                <a:gd name="T14" fmla="*/ 585 w 614"/>
                <a:gd name="T15" fmla="*/ 617 h 645"/>
                <a:gd name="T16" fmla="*/ 478 w 614"/>
                <a:gd name="T17" fmla="*/ 595 h 645"/>
                <a:gd name="T18" fmla="*/ 442 w 614"/>
                <a:gd name="T19" fmla="*/ 536 h 645"/>
                <a:gd name="T20" fmla="*/ 358 w 614"/>
                <a:gd name="T21" fmla="*/ 617 h 645"/>
                <a:gd name="T22" fmla="*/ 282 w 614"/>
                <a:gd name="T23" fmla="*/ 623 h 645"/>
                <a:gd name="T24" fmla="*/ 15 w 614"/>
                <a:gd name="T25" fmla="*/ 593 h 645"/>
                <a:gd name="T26" fmla="*/ 61 w 614"/>
                <a:gd name="T27" fmla="*/ 299 h 645"/>
                <a:gd name="T28" fmla="*/ 164 w 614"/>
                <a:gd name="T29" fmla="*/ 227 h 645"/>
                <a:gd name="T30" fmla="*/ 556 w 614"/>
                <a:gd name="T31" fmla="*/ 229 h 645"/>
                <a:gd name="T32" fmla="*/ 537 w 614"/>
                <a:gd name="T33" fmla="*/ 336 h 645"/>
                <a:gd name="T34" fmla="*/ 490 w 614"/>
                <a:gd name="T35" fmla="*/ 356 h 645"/>
                <a:gd name="T36" fmla="*/ 486 w 614"/>
                <a:gd name="T37" fmla="*/ 406 h 645"/>
                <a:gd name="T38" fmla="*/ 599 w 614"/>
                <a:gd name="T39" fmla="*/ 500 h 645"/>
                <a:gd name="T40" fmla="*/ 486 w 614"/>
                <a:gd name="T41" fmla="*/ 556 h 645"/>
                <a:gd name="T42" fmla="*/ 485 w 614"/>
                <a:gd name="T43" fmla="*/ 503 h 645"/>
                <a:gd name="T44" fmla="*/ 603 w 614"/>
                <a:gd name="T45" fmla="*/ 394 h 645"/>
                <a:gd name="T46" fmla="*/ 589 w 614"/>
                <a:gd name="T47" fmla="*/ 245 h 645"/>
                <a:gd name="T48" fmla="*/ 460 w 614"/>
                <a:gd name="T49" fmla="*/ 312 h 645"/>
                <a:gd name="T50" fmla="*/ 488 w 614"/>
                <a:gd name="T51" fmla="*/ 280 h 645"/>
                <a:gd name="T52" fmla="*/ 541 w 614"/>
                <a:gd name="T53" fmla="*/ 309 h 645"/>
                <a:gd name="T54" fmla="*/ 488 w 614"/>
                <a:gd name="T55" fmla="*/ 316 h 645"/>
                <a:gd name="T56" fmla="*/ 511 w 614"/>
                <a:gd name="T57" fmla="*/ 340 h 645"/>
                <a:gd name="T58" fmla="*/ 485 w 614"/>
                <a:gd name="T59" fmla="*/ 442 h 645"/>
                <a:gd name="T60" fmla="*/ 493 w 614"/>
                <a:gd name="T61" fmla="*/ 363 h 645"/>
                <a:gd name="T62" fmla="*/ 576 w 614"/>
                <a:gd name="T63" fmla="*/ 211 h 645"/>
                <a:gd name="T64" fmla="*/ 331 w 614"/>
                <a:gd name="T65" fmla="*/ 247 h 645"/>
                <a:gd name="T66" fmla="*/ 292 w 614"/>
                <a:gd name="T67" fmla="*/ 211 h 645"/>
                <a:gd name="T68" fmla="*/ 280 w 614"/>
                <a:gd name="T69" fmla="*/ 247 h 645"/>
                <a:gd name="T70" fmla="*/ 283 w 614"/>
                <a:gd name="T71" fmla="*/ 184 h 645"/>
                <a:gd name="T72" fmla="*/ 298 w 614"/>
                <a:gd name="T73" fmla="*/ 262 h 645"/>
                <a:gd name="T74" fmla="*/ 339 w 614"/>
                <a:gd name="T75" fmla="*/ 558 h 645"/>
                <a:gd name="T76" fmla="*/ 72 w 614"/>
                <a:gd name="T77" fmla="*/ 328 h 645"/>
                <a:gd name="T78" fmla="*/ 125 w 614"/>
                <a:gd name="T79" fmla="*/ 563 h 645"/>
                <a:gd name="T80" fmla="*/ 57 w 614"/>
                <a:gd name="T81" fmla="*/ 317 h 645"/>
                <a:gd name="T82" fmla="*/ 15 w 614"/>
                <a:gd name="T83" fmla="*/ 443 h 645"/>
                <a:gd name="T84" fmla="*/ 15 w 614"/>
                <a:gd name="T85" fmla="*/ 580 h 645"/>
                <a:gd name="T86" fmla="*/ 88 w 614"/>
                <a:gd name="T87" fmla="*/ 620 h 645"/>
                <a:gd name="T88" fmla="*/ 147 w 614"/>
                <a:gd name="T89" fmla="*/ 623 h 645"/>
                <a:gd name="T90" fmla="*/ 331 w 614"/>
                <a:gd name="T91" fmla="*/ 571 h 645"/>
                <a:gd name="T92" fmla="*/ 559 w 614"/>
                <a:gd name="T93" fmla="*/ 520 h 645"/>
                <a:gd name="T94" fmla="*/ 599 w 614"/>
                <a:gd name="T95" fmla="*/ 546 h 645"/>
                <a:gd name="T96" fmla="*/ 602 w 614"/>
                <a:gd name="T97" fmla="*/ 392 h 645"/>
                <a:gd name="T98" fmla="*/ 460 w 614"/>
                <a:gd name="T99" fmla="*/ 455 h 645"/>
                <a:gd name="T100" fmla="*/ 491 w 614"/>
                <a:gd name="T101" fmla="*/ 389 h 645"/>
                <a:gd name="T102" fmla="*/ 545 w 614"/>
                <a:gd name="T103" fmla="*/ 365 h 645"/>
                <a:gd name="T104" fmla="*/ 440 w 614"/>
                <a:gd name="T105" fmla="*/ 296 h 645"/>
                <a:gd name="T106" fmla="*/ 474 w 614"/>
                <a:gd name="T107" fmla="*/ 210 h 645"/>
                <a:gd name="T108" fmla="*/ 368 w 614"/>
                <a:gd name="T109" fmla="*/ 228 h 645"/>
                <a:gd name="T110" fmla="*/ 216 w 614"/>
                <a:gd name="T111" fmla="*/ 192 h 645"/>
                <a:gd name="T112" fmla="*/ 127 w 614"/>
                <a:gd name="T113" fmla="*/ 252 h 645"/>
                <a:gd name="T114" fmla="*/ 74 w 614"/>
                <a:gd name="T115" fmla="*/ 260 h 645"/>
                <a:gd name="T116" fmla="*/ 11 w 614"/>
                <a:gd name="T117" fmla="*/ 269 h 645"/>
                <a:gd name="T118" fmla="*/ 213 w 614"/>
                <a:gd name="T119" fmla="*/ 624 h 645"/>
                <a:gd name="T120" fmla="*/ 414 w 614"/>
                <a:gd name="T121" fmla="*/ 560 h 645"/>
                <a:gd name="T122" fmla="*/ 504 w 614"/>
                <a:gd name="T123" fmla="*/ 631 h 645"/>
                <a:gd name="T124" fmla="*/ 568 w 614"/>
                <a:gd name="T125" fmla="*/ 632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4" h="645">
                  <a:moveTo>
                    <a:pt x="611" y="336"/>
                  </a:moveTo>
                  <a:cubicBezTo>
                    <a:pt x="611" y="336"/>
                    <a:pt x="611" y="336"/>
                    <a:pt x="611" y="336"/>
                  </a:cubicBezTo>
                  <a:cubicBezTo>
                    <a:pt x="610" y="326"/>
                    <a:pt x="609" y="316"/>
                    <a:pt x="609" y="306"/>
                  </a:cubicBezTo>
                  <a:cubicBezTo>
                    <a:pt x="609" y="305"/>
                    <a:pt x="609" y="304"/>
                    <a:pt x="609" y="303"/>
                  </a:cubicBezTo>
                  <a:cubicBezTo>
                    <a:pt x="607" y="273"/>
                    <a:pt x="606" y="244"/>
                    <a:pt x="610" y="214"/>
                  </a:cubicBezTo>
                  <a:cubicBezTo>
                    <a:pt x="610" y="211"/>
                    <a:pt x="606" y="211"/>
                    <a:pt x="606" y="213"/>
                  </a:cubicBezTo>
                  <a:cubicBezTo>
                    <a:pt x="605" y="214"/>
                    <a:pt x="605" y="216"/>
                    <a:pt x="605" y="217"/>
                  </a:cubicBezTo>
                  <a:cubicBezTo>
                    <a:pt x="605" y="217"/>
                    <a:pt x="605" y="217"/>
                    <a:pt x="605" y="217"/>
                  </a:cubicBezTo>
                  <a:cubicBezTo>
                    <a:pt x="605" y="214"/>
                    <a:pt x="605" y="212"/>
                    <a:pt x="606" y="209"/>
                  </a:cubicBezTo>
                  <a:cubicBezTo>
                    <a:pt x="606" y="208"/>
                    <a:pt x="605" y="207"/>
                    <a:pt x="604" y="207"/>
                  </a:cubicBezTo>
                  <a:cubicBezTo>
                    <a:pt x="599" y="206"/>
                    <a:pt x="594" y="205"/>
                    <a:pt x="589" y="202"/>
                  </a:cubicBezTo>
                  <a:cubicBezTo>
                    <a:pt x="585" y="200"/>
                    <a:pt x="582" y="199"/>
                    <a:pt x="577" y="199"/>
                  </a:cubicBezTo>
                  <a:cubicBezTo>
                    <a:pt x="577" y="199"/>
                    <a:pt x="576" y="200"/>
                    <a:pt x="576" y="200"/>
                  </a:cubicBezTo>
                  <a:cubicBezTo>
                    <a:pt x="573" y="200"/>
                    <a:pt x="571" y="199"/>
                    <a:pt x="568" y="199"/>
                  </a:cubicBezTo>
                  <a:cubicBezTo>
                    <a:pt x="505" y="197"/>
                    <a:pt x="442" y="201"/>
                    <a:pt x="379" y="199"/>
                  </a:cubicBezTo>
                  <a:cubicBezTo>
                    <a:pt x="373" y="199"/>
                    <a:pt x="366" y="198"/>
                    <a:pt x="360" y="198"/>
                  </a:cubicBezTo>
                  <a:cubicBezTo>
                    <a:pt x="360" y="198"/>
                    <a:pt x="360" y="198"/>
                    <a:pt x="359" y="198"/>
                  </a:cubicBezTo>
                  <a:cubicBezTo>
                    <a:pt x="356" y="195"/>
                    <a:pt x="353" y="193"/>
                    <a:pt x="350" y="191"/>
                  </a:cubicBezTo>
                  <a:cubicBezTo>
                    <a:pt x="346" y="186"/>
                    <a:pt x="340" y="182"/>
                    <a:pt x="333" y="179"/>
                  </a:cubicBezTo>
                  <a:cubicBezTo>
                    <a:pt x="329" y="175"/>
                    <a:pt x="325" y="172"/>
                    <a:pt x="321" y="171"/>
                  </a:cubicBezTo>
                  <a:cubicBezTo>
                    <a:pt x="316" y="170"/>
                    <a:pt x="309" y="171"/>
                    <a:pt x="303" y="172"/>
                  </a:cubicBezTo>
                  <a:cubicBezTo>
                    <a:pt x="296" y="171"/>
                    <a:pt x="289" y="171"/>
                    <a:pt x="282" y="171"/>
                  </a:cubicBezTo>
                  <a:cubicBezTo>
                    <a:pt x="292" y="163"/>
                    <a:pt x="304" y="145"/>
                    <a:pt x="314" y="131"/>
                  </a:cubicBezTo>
                  <a:cubicBezTo>
                    <a:pt x="321" y="122"/>
                    <a:pt x="328" y="113"/>
                    <a:pt x="335" y="104"/>
                  </a:cubicBezTo>
                  <a:cubicBezTo>
                    <a:pt x="358" y="74"/>
                    <a:pt x="377" y="42"/>
                    <a:pt x="391" y="8"/>
                  </a:cubicBezTo>
                  <a:cubicBezTo>
                    <a:pt x="392" y="7"/>
                    <a:pt x="392" y="5"/>
                    <a:pt x="391" y="4"/>
                  </a:cubicBezTo>
                  <a:cubicBezTo>
                    <a:pt x="391" y="3"/>
                    <a:pt x="391" y="2"/>
                    <a:pt x="392" y="2"/>
                  </a:cubicBezTo>
                  <a:cubicBezTo>
                    <a:pt x="392" y="1"/>
                    <a:pt x="391" y="0"/>
                    <a:pt x="391" y="1"/>
                  </a:cubicBezTo>
                  <a:cubicBezTo>
                    <a:pt x="390" y="1"/>
                    <a:pt x="390" y="2"/>
                    <a:pt x="390" y="2"/>
                  </a:cubicBezTo>
                  <a:cubicBezTo>
                    <a:pt x="387" y="0"/>
                    <a:pt x="384" y="0"/>
                    <a:pt x="382" y="3"/>
                  </a:cubicBezTo>
                  <a:cubicBezTo>
                    <a:pt x="380" y="8"/>
                    <a:pt x="378" y="12"/>
                    <a:pt x="376" y="17"/>
                  </a:cubicBezTo>
                  <a:cubicBezTo>
                    <a:pt x="358" y="38"/>
                    <a:pt x="343" y="64"/>
                    <a:pt x="327" y="87"/>
                  </a:cubicBezTo>
                  <a:cubicBezTo>
                    <a:pt x="314" y="105"/>
                    <a:pt x="301" y="124"/>
                    <a:pt x="287" y="142"/>
                  </a:cubicBezTo>
                  <a:cubicBezTo>
                    <a:pt x="284" y="146"/>
                    <a:pt x="279" y="152"/>
                    <a:pt x="275" y="158"/>
                  </a:cubicBezTo>
                  <a:cubicBezTo>
                    <a:pt x="272" y="160"/>
                    <a:pt x="270" y="163"/>
                    <a:pt x="267" y="165"/>
                  </a:cubicBezTo>
                  <a:cubicBezTo>
                    <a:pt x="267" y="166"/>
                    <a:pt x="265" y="169"/>
                    <a:pt x="264" y="171"/>
                  </a:cubicBezTo>
                  <a:cubicBezTo>
                    <a:pt x="263" y="171"/>
                    <a:pt x="262" y="171"/>
                    <a:pt x="260" y="171"/>
                  </a:cubicBezTo>
                  <a:cubicBezTo>
                    <a:pt x="260" y="172"/>
                    <a:pt x="259" y="172"/>
                    <a:pt x="259" y="173"/>
                  </a:cubicBezTo>
                  <a:cubicBezTo>
                    <a:pt x="259" y="173"/>
                    <a:pt x="259" y="173"/>
                    <a:pt x="259" y="173"/>
                  </a:cubicBezTo>
                  <a:cubicBezTo>
                    <a:pt x="254" y="174"/>
                    <a:pt x="248" y="175"/>
                    <a:pt x="242" y="177"/>
                  </a:cubicBezTo>
                  <a:cubicBezTo>
                    <a:pt x="238" y="166"/>
                    <a:pt x="221" y="159"/>
                    <a:pt x="212" y="153"/>
                  </a:cubicBezTo>
                  <a:cubicBezTo>
                    <a:pt x="194" y="141"/>
                    <a:pt x="178" y="128"/>
                    <a:pt x="161" y="114"/>
                  </a:cubicBezTo>
                  <a:cubicBezTo>
                    <a:pt x="132" y="89"/>
                    <a:pt x="105" y="62"/>
                    <a:pt x="83" y="30"/>
                  </a:cubicBezTo>
                  <a:cubicBezTo>
                    <a:pt x="81" y="28"/>
                    <a:pt x="80" y="28"/>
                    <a:pt x="77" y="28"/>
                  </a:cubicBezTo>
                  <a:cubicBezTo>
                    <a:pt x="78" y="28"/>
                    <a:pt x="77" y="28"/>
                    <a:pt x="76" y="27"/>
                  </a:cubicBezTo>
                  <a:cubicBezTo>
                    <a:pt x="75" y="26"/>
                    <a:pt x="74" y="26"/>
                    <a:pt x="74" y="28"/>
                  </a:cubicBezTo>
                  <a:cubicBezTo>
                    <a:pt x="74" y="30"/>
                    <a:pt x="73" y="31"/>
                    <a:pt x="73" y="33"/>
                  </a:cubicBezTo>
                  <a:cubicBezTo>
                    <a:pt x="74" y="35"/>
                    <a:pt x="75" y="35"/>
                    <a:pt x="76" y="36"/>
                  </a:cubicBezTo>
                  <a:cubicBezTo>
                    <a:pt x="78" y="36"/>
                    <a:pt x="85" y="51"/>
                    <a:pt x="86" y="52"/>
                  </a:cubicBezTo>
                  <a:cubicBezTo>
                    <a:pt x="91" y="59"/>
                    <a:pt x="96" y="66"/>
                    <a:pt x="102" y="73"/>
                  </a:cubicBezTo>
                  <a:cubicBezTo>
                    <a:pt x="116" y="89"/>
                    <a:pt x="132" y="105"/>
                    <a:pt x="148" y="119"/>
                  </a:cubicBezTo>
                  <a:cubicBezTo>
                    <a:pt x="164" y="133"/>
                    <a:pt x="181" y="146"/>
                    <a:pt x="197" y="158"/>
                  </a:cubicBezTo>
                  <a:cubicBezTo>
                    <a:pt x="205" y="164"/>
                    <a:pt x="218" y="177"/>
                    <a:pt x="230" y="181"/>
                  </a:cubicBezTo>
                  <a:cubicBezTo>
                    <a:pt x="217" y="186"/>
                    <a:pt x="205" y="193"/>
                    <a:pt x="207" y="201"/>
                  </a:cubicBezTo>
                  <a:cubicBezTo>
                    <a:pt x="205" y="201"/>
                    <a:pt x="203" y="202"/>
                    <a:pt x="201" y="201"/>
                  </a:cubicBezTo>
                  <a:cubicBezTo>
                    <a:pt x="173" y="201"/>
                    <a:pt x="144" y="197"/>
                    <a:pt x="116" y="198"/>
                  </a:cubicBezTo>
                  <a:cubicBezTo>
                    <a:pt x="90" y="199"/>
                    <a:pt x="64" y="204"/>
                    <a:pt x="39" y="201"/>
                  </a:cubicBezTo>
                  <a:cubicBezTo>
                    <a:pt x="37" y="198"/>
                    <a:pt x="33" y="199"/>
                    <a:pt x="30" y="199"/>
                  </a:cubicBezTo>
                  <a:cubicBezTo>
                    <a:pt x="28" y="199"/>
                    <a:pt x="26" y="198"/>
                    <a:pt x="24" y="198"/>
                  </a:cubicBezTo>
                  <a:cubicBezTo>
                    <a:pt x="22" y="197"/>
                    <a:pt x="20" y="199"/>
                    <a:pt x="20" y="201"/>
                  </a:cubicBezTo>
                  <a:cubicBezTo>
                    <a:pt x="14" y="202"/>
                    <a:pt x="11" y="204"/>
                    <a:pt x="8" y="212"/>
                  </a:cubicBezTo>
                  <a:cubicBezTo>
                    <a:pt x="2" y="224"/>
                    <a:pt x="2" y="238"/>
                    <a:pt x="1" y="251"/>
                  </a:cubicBezTo>
                  <a:cubicBezTo>
                    <a:pt x="1" y="259"/>
                    <a:pt x="1" y="266"/>
                    <a:pt x="1" y="274"/>
                  </a:cubicBezTo>
                  <a:cubicBezTo>
                    <a:pt x="0" y="275"/>
                    <a:pt x="0" y="275"/>
                    <a:pt x="0" y="276"/>
                  </a:cubicBezTo>
                  <a:cubicBezTo>
                    <a:pt x="0" y="277"/>
                    <a:pt x="0" y="278"/>
                    <a:pt x="1" y="278"/>
                  </a:cubicBezTo>
                  <a:cubicBezTo>
                    <a:pt x="1" y="292"/>
                    <a:pt x="1" y="307"/>
                    <a:pt x="2" y="321"/>
                  </a:cubicBezTo>
                  <a:cubicBezTo>
                    <a:pt x="8" y="415"/>
                    <a:pt x="3" y="509"/>
                    <a:pt x="5" y="603"/>
                  </a:cubicBezTo>
                  <a:cubicBezTo>
                    <a:pt x="4" y="604"/>
                    <a:pt x="3" y="605"/>
                    <a:pt x="4" y="607"/>
                  </a:cubicBezTo>
                  <a:cubicBezTo>
                    <a:pt x="4" y="607"/>
                    <a:pt x="4" y="608"/>
                    <a:pt x="5" y="608"/>
                  </a:cubicBezTo>
                  <a:cubicBezTo>
                    <a:pt x="5" y="614"/>
                    <a:pt x="5" y="619"/>
                    <a:pt x="5" y="625"/>
                  </a:cubicBezTo>
                  <a:cubicBezTo>
                    <a:pt x="5" y="628"/>
                    <a:pt x="7" y="630"/>
                    <a:pt x="10" y="630"/>
                  </a:cubicBezTo>
                  <a:cubicBezTo>
                    <a:pt x="14" y="630"/>
                    <a:pt x="17" y="630"/>
                    <a:pt x="20" y="631"/>
                  </a:cubicBezTo>
                  <a:cubicBezTo>
                    <a:pt x="21" y="631"/>
                    <a:pt x="21" y="631"/>
                    <a:pt x="22" y="631"/>
                  </a:cubicBezTo>
                  <a:cubicBezTo>
                    <a:pt x="22" y="631"/>
                    <a:pt x="22" y="631"/>
                    <a:pt x="23" y="631"/>
                  </a:cubicBezTo>
                  <a:cubicBezTo>
                    <a:pt x="23" y="631"/>
                    <a:pt x="23" y="631"/>
                    <a:pt x="23" y="631"/>
                  </a:cubicBezTo>
                  <a:cubicBezTo>
                    <a:pt x="24" y="632"/>
                    <a:pt x="25" y="632"/>
                    <a:pt x="26" y="632"/>
                  </a:cubicBezTo>
                  <a:cubicBezTo>
                    <a:pt x="27" y="631"/>
                    <a:pt x="29" y="631"/>
                    <a:pt x="30" y="631"/>
                  </a:cubicBezTo>
                  <a:cubicBezTo>
                    <a:pt x="32" y="631"/>
                    <a:pt x="35" y="630"/>
                    <a:pt x="37" y="630"/>
                  </a:cubicBezTo>
                  <a:cubicBezTo>
                    <a:pt x="38" y="630"/>
                    <a:pt x="39" y="630"/>
                    <a:pt x="39" y="629"/>
                  </a:cubicBezTo>
                  <a:cubicBezTo>
                    <a:pt x="40" y="629"/>
                    <a:pt x="42" y="629"/>
                    <a:pt x="43" y="629"/>
                  </a:cubicBezTo>
                  <a:cubicBezTo>
                    <a:pt x="46" y="630"/>
                    <a:pt x="49" y="630"/>
                    <a:pt x="52" y="630"/>
                  </a:cubicBezTo>
                  <a:cubicBezTo>
                    <a:pt x="60" y="632"/>
                    <a:pt x="67" y="634"/>
                    <a:pt x="75" y="634"/>
                  </a:cubicBezTo>
                  <a:cubicBezTo>
                    <a:pt x="77" y="634"/>
                    <a:pt x="78" y="633"/>
                    <a:pt x="78" y="633"/>
                  </a:cubicBezTo>
                  <a:cubicBezTo>
                    <a:pt x="117" y="635"/>
                    <a:pt x="156" y="635"/>
                    <a:pt x="194" y="636"/>
                  </a:cubicBezTo>
                  <a:cubicBezTo>
                    <a:pt x="258" y="637"/>
                    <a:pt x="321" y="632"/>
                    <a:pt x="384" y="635"/>
                  </a:cubicBezTo>
                  <a:cubicBezTo>
                    <a:pt x="386" y="635"/>
                    <a:pt x="387" y="635"/>
                    <a:pt x="388" y="635"/>
                  </a:cubicBezTo>
                  <a:cubicBezTo>
                    <a:pt x="388" y="638"/>
                    <a:pt x="391" y="640"/>
                    <a:pt x="393" y="638"/>
                  </a:cubicBezTo>
                  <a:cubicBezTo>
                    <a:pt x="394" y="637"/>
                    <a:pt x="394" y="636"/>
                    <a:pt x="395" y="635"/>
                  </a:cubicBezTo>
                  <a:cubicBezTo>
                    <a:pt x="420" y="637"/>
                    <a:pt x="444" y="639"/>
                    <a:pt x="469" y="641"/>
                  </a:cubicBezTo>
                  <a:cubicBezTo>
                    <a:pt x="469" y="641"/>
                    <a:pt x="470" y="641"/>
                    <a:pt x="470" y="642"/>
                  </a:cubicBezTo>
                  <a:cubicBezTo>
                    <a:pt x="471" y="643"/>
                    <a:pt x="472" y="642"/>
                    <a:pt x="473" y="641"/>
                  </a:cubicBezTo>
                  <a:cubicBezTo>
                    <a:pt x="504" y="644"/>
                    <a:pt x="536" y="645"/>
                    <a:pt x="567" y="643"/>
                  </a:cubicBezTo>
                  <a:cubicBezTo>
                    <a:pt x="583" y="641"/>
                    <a:pt x="598" y="633"/>
                    <a:pt x="605" y="621"/>
                  </a:cubicBezTo>
                  <a:cubicBezTo>
                    <a:pt x="606" y="621"/>
                    <a:pt x="607" y="621"/>
                    <a:pt x="609" y="620"/>
                  </a:cubicBezTo>
                  <a:cubicBezTo>
                    <a:pt x="610" y="620"/>
                    <a:pt x="612" y="618"/>
                    <a:pt x="612" y="616"/>
                  </a:cubicBezTo>
                  <a:cubicBezTo>
                    <a:pt x="606" y="551"/>
                    <a:pt x="608" y="486"/>
                    <a:pt x="612" y="421"/>
                  </a:cubicBezTo>
                  <a:cubicBezTo>
                    <a:pt x="614" y="394"/>
                    <a:pt x="613" y="367"/>
                    <a:pt x="611" y="340"/>
                  </a:cubicBezTo>
                  <a:cubicBezTo>
                    <a:pt x="612" y="339"/>
                    <a:pt x="612" y="339"/>
                    <a:pt x="613" y="338"/>
                  </a:cubicBezTo>
                  <a:cubicBezTo>
                    <a:pt x="614" y="337"/>
                    <a:pt x="613" y="335"/>
                    <a:pt x="611" y="336"/>
                  </a:cubicBezTo>
                  <a:close/>
                  <a:moveTo>
                    <a:pt x="580" y="623"/>
                  </a:moveTo>
                  <a:cubicBezTo>
                    <a:pt x="581" y="623"/>
                    <a:pt x="582" y="623"/>
                    <a:pt x="583" y="624"/>
                  </a:cubicBezTo>
                  <a:cubicBezTo>
                    <a:pt x="581" y="625"/>
                    <a:pt x="579" y="626"/>
                    <a:pt x="578" y="627"/>
                  </a:cubicBezTo>
                  <a:cubicBezTo>
                    <a:pt x="578" y="626"/>
                    <a:pt x="579" y="624"/>
                    <a:pt x="580" y="623"/>
                  </a:cubicBezTo>
                  <a:close/>
                  <a:moveTo>
                    <a:pt x="585" y="617"/>
                  </a:moveTo>
                  <a:cubicBezTo>
                    <a:pt x="589" y="612"/>
                    <a:pt x="593" y="607"/>
                    <a:pt x="598" y="602"/>
                  </a:cubicBezTo>
                  <a:cubicBezTo>
                    <a:pt x="597" y="607"/>
                    <a:pt x="597" y="611"/>
                    <a:pt x="595" y="615"/>
                  </a:cubicBezTo>
                  <a:cubicBezTo>
                    <a:pt x="592" y="615"/>
                    <a:pt x="588" y="616"/>
                    <a:pt x="585" y="617"/>
                  </a:cubicBezTo>
                  <a:close/>
                  <a:moveTo>
                    <a:pt x="478" y="630"/>
                  </a:moveTo>
                  <a:cubicBezTo>
                    <a:pt x="488" y="610"/>
                    <a:pt x="502" y="592"/>
                    <a:pt x="515" y="574"/>
                  </a:cubicBezTo>
                  <a:cubicBezTo>
                    <a:pt x="515" y="574"/>
                    <a:pt x="515" y="574"/>
                    <a:pt x="515" y="574"/>
                  </a:cubicBezTo>
                  <a:cubicBezTo>
                    <a:pt x="512" y="581"/>
                    <a:pt x="509" y="593"/>
                    <a:pt x="506" y="600"/>
                  </a:cubicBezTo>
                  <a:cubicBezTo>
                    <a:pt x="502" y="611"/>
                    <a:pt x="497" y="621"/>
                    <a:pt x="492" y="631"/>
                  </a:cubicBezTo>
                  <a:cubicBezTo>
                    <a:pt x="487" y="631"/>
                    <a:pt x="483" y="630"/>
                    <a:pt x="478" y="630"/>
                  </a:cubicBezTo>
                  <a:close/>
                  <a:moveTo>
                    <a:pt x="470" y="630"/>
                  </a:moveTo>
                  <a:cubicBezTo>
                    <a:pt x="469" y="629"/>
                    <a:pt x="469" y="628"/>
                    <a:pt x="469" y="628"/>
                  </a:cubicBezTo>
                  <a:cubicBezTo>
                    <a:pt x="469" y="624"/>
                    <a:pt x="469" y="620"/>
                    <a:pt x="470" y="616"/>
                  </a:cubicBezTo>
                  <a:cubicBezTo>
                    <a:pt x="472" y="609"/>
                    <a:pt x="475" y="602"/>
                    <a:pt x="478" y="595"/>
                  </a:cubicBezTo>
                  <a:cubicBezTo>
                    <a:pt x="482" y="587"/>
                    <a:pt x="486" y="579"/>
                    <a:pt x="489" y="571"/>
                  </a:cubicBezTo>
                  <a:cubicBezTo>
                    <a:pt x="496" y="573"/>
                    <a:pt x="503" y="574"/>
                    <a:pt x="511" y="574"/>
                  </a:cubicBezTo>
                  <a:cubicBezTo>
                    <a:pt x="497" y="592"/>
                    <a:pt x="483" y="609"/>
                    <a:pt x="473" y="630"/>
                  </a:cubicBezTo>
                  <a:cubicBezTo>
                    <a:pt x="472" y="630"/>
                    <a:pt x="471" y="630"/>
                    <a:pt x="470" y="630"/>
                  </a:cubicBezTo>
                  <a:close/>
                  <a:moveTo>
                    <a:pt x="437" y="627"/>
                  </a:moveTo>
                  <a:cubicBezTo>
                    <a:pt x="439" y="595"/>
                    <a:pt x="456" y="566"/>
                    <a:pt x="470" y="536"/>
                  </a:cubicBezTo>
                  <a:cubicBezTo>
                    <a:pt x="469" y="544"/>
                    <a:pt x="470" y="552"/>
                    <a:pt x="473" y="558"/>
                  </a:cubicBezTo>
                  <a:cubicBezTo>
                    <a:pt x="476" y="563"/>
                    <a:pt x="479" y="566"/>
                    <a:pt x="484" y="569"/>
                  </a:cubicBezTo>
                  <a:cubicBezTo>
                    <a:pt x="469" y="588"/>
                    <a:pt x="456" y="610"/>
                    <a:pt x="439" y="628"/>
                  </a:cubicBezTo>
                  <a:cubicBezTo>
                    <a:pt x="438" y="628"/>
                    <a:pt x="438" y="627"/>
                    <a:pt x="437" y="627"/>
                  </a:cubicBezTo>
                  <a:close/>
                  <a:moveTo>
                    <a:pt x="396" y="625"/>
                  </a:moveTo>
                  <a:cubicBezTo>
                    <a:pt x="402" y="602"/>
                    <a:pt x="412" y="580"/>
                    <a:pt x="419" y="557"/>
                  </a:cubicBezTo>
                  <a:cubicBezTo>
                    <a:pt x="428" y="552"/>
                    <a:pt x="435" y="545"/>
                    <a:pt x="442" y="536"/>
                  </a:cubicBezTo>
                  <a:cubicBezTo>
                    <a:pt x="451" y="523"/>
                    <a:pt x="455" y="507"/>
                    <a:pt x="458" y="491"/>
                  </a:cubicBezTo>
                  <a:cubicBezTo>
                    <a:pt x="481" y="475"/>
                    <a:pt x="500" y="453"/>
                    <a:pt x="523" y="436"/>
                  </a:cubicBezTo>
                  <a:cubicBezTo>
                    <a:pt x="509" y="455"/>
                    <a:pt x="496" y="474"/>
                    <a:pt x="484" y="494"/>
                  </a:cubicBezTo>
                  <a:cubicBezTo>
                    <a:pt x="484" y="492"/>
                    <a:pt x="480" y="492"/>
                    <a:pt x="480" y="494"/>
                  </a:cubicBezTo>
                  <a:cubicBezTo>
                    <a:pt x="473" y="521"/>
                    <a:pt x="456" y="537"/>
                    <a:pt x="440" y="558"/>
                  </a:cubicBezTo>
                  <a:cubicBezTo>
                    <a:pt x="424" y="580"/>
                    <a:pt x="413" y="604"/>
                    <a:pt x="397" y="625"/>
                  </a:cubicBezTo>
                  <a:cubicBezTo>
                    <a:pt x="397" y="625"/>
                    <a:pt x="396" y="625"/>
                    <a:pt x="396" y="625"/>
                  </a:cubicBezTo>
                  <a:close/>
                  <a:moveTo>
                    <a:pt x="347" y="623"/>
                  </a:moveTo>
                  <a:cubicBezTo>
                    <a:pt x="347" y="621"/>
                    <a:pt x="348" y="619"/>
                    <a:pt x="348" y="617"/>
                  </a:cubicBezTo>
                  <a:cubicBezTo>
                    <a:pt x="351" y="602"/>
                    <a:pt x="355" y="586"/>
                    <a:pt x="358" y="571"/>
                  </a:cubicBezTo>
                  <a:cubicBezTo>
                    <a:pt x="374" y="571"/>
                    <a:pt x="389" y="569"/>
                    <a:pt x="403" y="564"/>
                  </a:cubicBezTo>
                  <a:cubicBezTo>
                    <a:pt x="391" y="578"/>
                    <a:pt x="381" y="593"/>
                    <a:pt x="369" y="606"/>
                  </a:cubicBezTo>
                  <a:cubicBezTo>
                    <a:pt x="365" y="610"/>
                    <a:pt x="361" y="614"/>
                    <a:pt x="358" y="617"/>
                  </a:cubicBezTo>
                  <a:cubicBezTo>
                    <a:pt x="355" y="619"/>
                    <a:pt x="353" y="621"/>
                    <a:pt x="351" y="623"/>
                  </a:cubicBezTo>
                  <a:cubicBezTo>
                    <a:pt x="350" y="623"/>
                    <a:pt x="349" y="623"/>
                    <a:pt x="347" y="623"/>
                  </a:cubicBezTo>
                  <a:close/>
                  <a:moveTo>
                    <a:pt x="288" y="623"/>
                  </a:moveTo>
                  <a:cubicBezTo>
                    <a:pt x="301" y="608"/>
                    <a:pt x="311" y="593"/>
                    <a:pt x="323" y="578"/>
                  </a:cubicBezTo>
                  <a:cubicBezTo>
                    <a:pt x="325" y="575"/>
                    <a:pt x="326" y="573"/>
                    <a:pt x="327" y="571"/>
                  </a:cubicBezTo>
                  <a:cubicBezTo>
                    <a:pt x="327" y="572"/>
                    <a:pt x="327" y="573"/>
                    <a:pt x="326" y="574"/>
                  </a:cubicBezTo>
                  <a:cubicBezTo>
                    <a:pt x="324" y="580"/>
                    <a:pt x="322" y="586"/>
                    <a:pt x="319" y="592"/>
                  </a:cubicBezTo>
                  <a:cubicBezTo>
                    <a:pt x="316" y="602"/>
                    <a:pt x="312" y="612"/>
                    <a:pt x="309" y="622"/>
                  </a:cubicBezTo>
                  <a:cubicBezTo>
                    <a:pt x="302" y="622"/>
                    <a:pt x="295" y="622"/>
                    <a:pt x="288" y="623"/>
                  </a:cubicBezTo>
                  <a:close/>
                  <a:moveTo>
                    <a:pt x="256" y="623"/>
                  </a:moveTo>
                  <a:cubicBezTo>
                    <a:pt x="268" y="608"/>
                    <a:pt x="283" y="594"/>
                    <a:pt x="295" y="579"/>
                  </a:cubicBezTo>
                  <a:cubicBezTo>
                    <a:pt x="292" y="592"/>
                    <a:pt x="286" y="614"/>
                    <a:pt x="283" y="622"/>
                  </a:cubicBezTo>
                  <a:cubicBezTo>
                    <a:pt x="282" y="622"/>
                    <a:pt x="282" y="622"/>
                    <a:pt x="282" y="623"/>
                  </a:cubicBezTo>
                  <a:cubicBezTo>
                    <a:pt x="273" y="623"/>
                    <a:pt x="265" y="623"/>
                    <a:pt x="256" y="623"/>
                  </a:cubicBezTo>
                  <a:close/>
                  <a:moveTo>
                    <a:pt x="221" y="624"/>
                  </a:moveTo>
                  <a:cubicBezTo>
                    <a:pt x="237" y="607"/>
                    <a:pt x="252" y="589"/>
                    <a:pt x="269" y="573"/>
                  </a:cubicBezTo>
                  <a:cubicBezTo>
                    <a:pt x="262" y="590"/>
                    <a:pt x="254" y="606"/>
                    <a:pt x="249" y="624"/>
                  </a:cubicBezTo>
                  <a:cubicBezTo>
                    <a:pt x="240" y="624"/>
                    <a:pt x="231" y="624"/>
                    <a:pt x="221" y="624"/>
                  </a:cubicBezTo>
                  <a:close/>
                  <a:moveTo>
                    <a:pt x="153" y="623"/>
                  </a:moveTo>
                  <a:cubicBezTo>
                    <a:pt x="171" y="606"/>
                    <a:pt x="193" y="591"/>
                    <a:pt x="206" y="570"/>
                  </a:cubicBezTo>
                  <a:cubicBezTo>
                    <a:pt x="207" y="570"/>
                    <a:pt x="208" y="570"/>
                    <a:pt x="209" y="570"/>
                  </a:cubicBezTo>
                  <a:cubicBezTo>
                    <a:pt x="200" y="589"/>
                    <a:pt x="187" y="605"/>
                    <a:pt x="179" y="624"/>
                  </a:cubicBezTo>
                  <a:cubicBezTo>
                    <a:pt x="171" y="624"/>
                    <a:pt x="162" y="623"/>
                    <a:pt x="153" y="623"/>
                  </a:cubicBezTo>
                  <a:close/>
                  <a:moveTo>
                    <a:pt x="15" y="614"/>
                  </a:moveTo>
                  <a:cubicBezTo>
                    <a:pt x="15" y="614"/>
                    <a:pt x="15" y="614"/>
                    <a:pt x="15" y="614"/>
                  </a:cubicBezTo>
                  <a:cubicBezTo>
                    <a:pt x="15" y="607"/>
                    <a:pt x="15" y="600"/>
                    <a:pt x="15" y="593"/>
                  </a:cubicBezTo>
                  <a:cubicBezTo>
                    <a:pt x="24" y="557"/>
                    <a:pt x="52" y="528"/>
                    <a:pt x="64" y="493"/>
                  </a:cubicBezTo>
                  <a:cubicBezTo>
                    <a:pt x="66" y="503"/>
                    <a:pt x="69" y="513"/>
                    <a:pt x="73" y="522"/>
                  </a:cubicBezTo>
                  <a:cubicBezTo>
                    <a:pt x="80" y="537"/>
                    <a:pt x="89" y="547"/>
                    <a:pt x="101" y="553"/>
                  </a:cubicBezTo>
                  <a:cubicBezTo>
                    <a:pt x="72" y="567"/>
                    <a:pt x="54" y="596"/>
                    <a:pt x="34" y="620"/>
                  </a:cubicBezTo>
                  <a:cubicBezTo>
                    <a:pt x="33" y="620"/>
                    <a:pt x="33" y="620"/>
                    <a:pt x="32" y="620"/>
                  </a:cubicBezTo>
                  <a:cubicBezTo>
                    <a:pt x="45" y="591"/>
                    <a:pt x="64" y="564"/>
                    <a:pt x="80" y="536"/>
                  </a:cubicBezTo>
                  <a:cubicBezTo>
                    <a:pt x="80" y="536"/>
                    <a:pt x="79" y="536"/>
                    <a:pt x="79" y="536"/>
                  </a:cubicBezTo>
                  <a:cubicBezTo>
                    <a:pt x="61" y="564"/>
                    <a:pt x="41" y="590"/>
                    <a:pt x="27" y="621"/>
                  </a:cubicBezTo>
                  <a:cubicBezTo>
                    <a:pt x="25" y="621"/>
                    <a:pt x="23" y="621"/>
                    <a:pt x="21" y="621"/>
                  </a:cubicBezTo>
                  <a:cubicBezTo>
                    <a:pt x="19" y="619"/>
                    <a:pt x="17" y="617"/>
                    <a:pt x="15" y="614"/>
                  </a:cubicBezTo>
                  <a:close/>
                  <a:moveTo>
                    <a:pt x="18" y="339"/>
                  </a:moveTo>
                  <a:cubicBezTo>
                    <a:pt x="34" y="331"/>
                    <a:pt x="45" y="318"/>
                    <a:pt x="56" y="305"/>
                  </a:cubicBezTo>
                  <a:cubicBezTo>
                    <a:pt x="58" y="303"/>
                    <a:pt x="59" y="301"/>
                    <a:pt x="61" y="299"/>
                  </a:cubicBezTo>
                  <a:cubicBezTo>
                    <a:pt x="61" y="301"/>
                    <a:pt x="60" y="302"/>
                    <a:pt x="60" y="304"/>
                  </a:cubicBezTo>
                  <a:cubicBezTo>
                    <a:pt x="40" y="335"/>
                    <a:pt x="26" y="368"/>
                    <a:pt x="15" y="403"/>
                  </a:cubicBezTo>
                  <a:cubicBezTo>
                    <a:pt x="15" y="392"/>
                    <a:pt x="15" y="381"/>
                    <a:pt x="15" y="370"/>
                  </a:cubicBezTo>
                  <a:cubicBezTo>
                    <a:pt x="14" y="338"/>
                    <a:pt x="11" y="306"/>
                    <a:pt x="11" y="274"/>
                  </a:cubicBezTo>
                  <a:cubicBezTo>
                    <a:pt x="19" y="270"/>
                    <a:pt x="27" y="264"/>
                    <a:pt x="34" y="257"/>
                  </a:cubicBezTo>
                  <a:cubicBezTo>
                    <a:pt x="41" y="251"/>
                    <a:pt x="48" y="245"/>
                    <a:pt x="56" y="240"/>
                  </a:cubicBezTo>
                  <a:cubicBezTo>
                    <a:pt x="75" y="229"/>
                    <a:pt x="61" y="244"/>
                    <a:pt x="56" y="251"/>
                  </a:cubicBezTo>
                  <a:cubicBezTo>
                    <a:pt x="35" y="276"/>
                    <a:pt x="23" y="305"/>
                    <a:pt x="15" y="337"/>
                  </a:cubicBezTo>
                  <a:cubicBezTo>
                    <a:pt x="14" y="338"/>
                    <a:pt x="16" y="340"/>
                    <a:pt x="18" y="339"/>
                  </a:cubicBezTo>
                  <a:close/>
                  <a:moveTo>
                    <a:pt x="175" y="227"/>
                  </a:moveTo>
                  <a:cubicBezTo>
                    <a:pt x="172" y="236"/>
                    <a:pt x="168" y="244"/>
                    <a:pt x="165" y="253"/>
                  </a:cubicBezTo>
                  <a:cubicBezTo>
                    <a:pt x="155" y="252"/>
                    <a:pt x="145" y="252"/>
                    <a:pt x="135" y="252"/>
                  </a:cubicBezTo>
                  <a:cubicBezTo>
                    <a:pt x="145" y="244"/>
                    <a:pt x="154" y="235"/>
                    <a:pt x="164" y="227"/>
                  </a:cubicBezTo>
                  <a:cubicBezTo>
                    <a:pt x="174" y="218"/>
                    <a:pt x="181" y="210"/>
                    <a:pt x="175" y="227"/>
                  </a:cubicBezTo>
                  <a:close/>
                  <a:moveTo>
                    <a:pt x="521" y="210"/>
                  </a:moveTo>
                  <a:cubicBezTo>
                    <a:pt x="521" y="210"/>
                    <a:pt x="521" y="210"/>
                    <a:pt x="521" y="210"/>
                  </a:cubicBezTo>
                  <a:cubicBezTo>
                    <a:pt x="518" y="212"/>
                    <a:pt x="516" y="214"/>
                    <a:pt x="514" y="216"/>
                  </a:cubicBezTo>
                  <a:cubicBezTo>
                    <a:pt x="487" y="238"/>
                    <a:pt x="452" y="257"/>
                    <a:pt x="437" y="290"/>
                  </a:cubicBezTo>
                  <a:cubicBezTo>
                    <a:pt x="433" y="282"/>
                    <a:pt x="428" y="276"/>
                    <a:pt x="422" y="270"/>
                  </a:cubicBezTo>
                  <a:cubicBezTo>
                    <a:pt x="444" y="260"/>
                    <a:pt x="464" y="247"/>
                    <a:pt x="483" y="234"/>
                  </a:cubicBezTo>
                  <a:cubicBezTo>
                    <a:pt x="494" y="227"/>
                    <a:pt x="505" y="220"/>
                    <a:pt x="516" y="213"/>
                  </a:cubicBezTo>
                  <a:cubicBezTo>
                    <a:pt x="518" y="212"/>
                    <a:pt x="519" y="211"/>
                    <a:pt x="521" y="210"/>
                  </a:cubicBezTo>
                  <a:close/>
                  <a:moveTo>
                    <a:pt x="571" y="211"/>
                  </a:moveTo>
                  <a:cubicBezTo>
                    <a:pt x="572" y="211"/>
                    <a:pt x="572" y="211"/>
                    <a:pt x="573" y="211"/>
                  </a:cubicBezTo>
                  <a:cubicBezTo>
                    <a:pt x="574" y="212"/>
                    <a:pt x="572" y="214"/>
                    <a:pt x="567" y="218"/>
                  </a:cubicBezTo>
                  <a:cubicBezTo>
                    <a:pt x="563" y="222"/>
                    <a:pt x="560" y="225"/>
                    <a:pt x="556" y="229"/>
                  </a:cubicBezTo>
                  <a:cubicBezTo>
                    <a:pt x="543" y="241"/>
                    <a:pt x="529" y="251"/>
                    <a:pt x="520" y="267"/>
                  </a:cubicBezTo>
                  <a:cubicBezTo>
                    <a:pt x="509" y="269"/>
                    <a:pt x="498" y="267"/>
                    <a:pt x="488" y="272"/>
                  </a:cubicBezTo>
                  <a:cubicBezTo>
                    <a:pt x="488" y="271"/>
                    <a:pt x="488" y="271"/>
                    <a:pt x="487" y="271"/>
                  </a:cubicBezTo>
                  <a:cubicBezTo>
                    <a:pt x="507" y="257"/>
                    <a:pt x="525" y="242"/>
                    <a:pt x="545" y="228"/>
                  </a:cubicBezTo>
                  <a:cubicBezTo>
                    <a:pt x="553" y="222"/>
                    <a:pt x="562" y="216"/>
                    <a:pt x="570" y="211"/>
                  </a:cubicBezTo>
                  <a:cubicBezTo>
                    <a:pt x="571" y="211"/>
                    <a:pt x="571" y="211"/>
                    <a:pt x="571" y="211"/>
                  </a:cubicBezTo>
                  <a:close/>
                  <a:moveTo>
                    <a:pt x="543" y="357"/>
                  </a:moveTo>
                  <a:cubicBezTo>
                    <a:pt x="543" y="356"/>
                    <a:pt x="543" y="355"/>
                    <a:pt x="543" y="353"/>
                  </a:cubicBezTo>
                  <a:cubicBezTo>
                    <a:pt x="542" y="351"/>
                    <a:pt x="539" y="350"/>
                    <a:pt x="537" y="350"/>
                  </a:cubicBezTo>
                  <a:cubicBezTo>
                    <a:pt x="530" y="351"/>
                    <a:pt x="523" y="353"/>
                    <a:pt x="516" y="354"/>
                  </a:cubicBezTo>
                  <a:cubicBezTo>
                    <a:pt x="514" y="354"/>
                    <a:pt x="512" y="354"/>
                    <a:pt x="510" y="354"/>
                  </a:cubicBezTo>
                  <a:cubicBezTo>
                    <a:pt x="517" y="349"/>
                    <a:pt x="524" y="343"/>
                    <a:pt x="531" y="338"/>
                  </a:cubicBezTo>
                  <a:cubicBezTo>
                    <a:pt x="533" y="338"/>
                    <a:pt x="535" y="337"/>
                    <a:pt x="537" y="336"/>
                  </a:cubicBezTo>
                  <a:cubicBezTo>
                    <a:pt x="538" y="337"/>
                    <a:pt x="538" y="337"/>
                    <a:pt x="539" y="337"/>
                  </a:cubicBezTo>
                  <a:cubicBezTo>
                    <a:pt x="549" y="333"/>
                    <a:pt x="559" y="328"/>
                    <a:pt x="568" y="323"/>
                  </a:cubicBezTo>
                  <a:cubicBezTo>
                    <a:pt x="574" y="320"/>
                    <a:pt x="580" y="318"/>
                    <a:pt x="585" y="315"/>
                  </a:cubicBezTo>
                  <a:cubicBezTo>
                    <a:pt x="586" y="315"/>
                    <a:pt x="594" y="310"/>
                    <a:pt x="598" y="308"/>
                  </a:cubicBezTo>
                  <a:cubicBezTo>
                    <a:pt x="598" y="309"/>
                    <a:pt x="598" y="311"/>
                    <a:pt x="598" y="312"/>
                  </a:cubicBezTo>
                  <a:cubicBezTo>
                    <a:pt x="582" y="329"/>
                    <a:pt x="561" y="341"/>
                    <a:pt x="543" y="357"/>
                  </a:cubicBezTo>
                  <a:close/>
                  <a:moveTo>
                    <a:pt x="486" y="372"/>
                  </a:moveTo>
                  <a:cubicBezTo>
                    <a:pt x="486" y="372"/>
                    <a:pt x="486" y="372"/>
                    <a:pt x="486" y="372"/>
                  </a:cubicBezTo>
                  <a:cubicBezTo>
                    <a:pt x="476" y="377"/>
                    <a:pt x="468" y="384"/>
                    <a:pt x="461" y="392"/>
                  </a:cubicBezTo>
                  <a:cubicBezTo>
                    <a:pt x="460" y="384"/>
                    <a:pt x="460" y="376"/>
                    <a:pt x="459" y="369"/>
                  </a:cubicBezTo>
                  <a:cubicBezTo>
                    <a:pt x="474" y="358"/>
                    <a:pt x="491" y="351"/>
                    <a:pt x="505" y="341"/>
                  </a:cubicBezTo>
                  <a:cubicBezTo>
                    <a:pt x="503" y="346"/>
                    <a:pt x="501" y="350"/>
                    <a:pt x="499" y="355"/>
                  </a:cubicBezTo>
                  <a:cubicBezTo>
                    <a:pt x="496" y="355"/>
                    <a:pt x="493" y="355"/>
                    <a:pt x="490" y="356"/>
                  </a:cubicBezTo>
                  <a:cubicBezTo>
                    <a:pt x="490" y="356"/>
                    <a:pt x="489" y="356"/>
                    <a:pt x="489" y="356"/>
                  </a:cubicBezTo>
                  <a:cubicBezTo>
                    <a:pt x="489" y="356"/>
                    <a:pt x="489" y="356"/>
                    <a:pt x="489" y="356"/>
                  </a:cubicBezTo>
                  <a:cubicBezTo>
                    <a:pt x="488" y="356"/>
                    <a:pt x="488" y="357"/>
                    <a:pt x="488" y="358"/>
                  </a:cubicBezTo>
                  <a:cubicBezTo>
                    <a:pt x="488" y="358"/>
                    <a:pt x="488" y="358"/>
                    <a:pt x="488" y="358"/>
                  </a:cubicBezTo>
                  <a:cubicBezTo>
                    <a:pt x="486" y="362"/>
                    <a:pt x="486" y="367"/>
                    <a:pt x="486" y="372"/>
                  </a:cubicBezTo>
                  <a:close/>
                  <a:moveTo>
                    <a:pt x="461" y="418"/>
                  </a:moveTo>
                  <a:cubicBezTo>
                    <a:pt x="461" y="412"/>
                    <a:pt x="461" y="406"/>
                    <a:pt x="461" y="399"/>
                  </a:cubicBezTo>
                  <a:cubicBezTo>
                    <a:pt x="464" y="398"/>
                    <a:pt x="466" y="397"/>
                    <a:pt x="469" y="396"/>
                  </a:cubicBezTo>
                  <a:cubicBezTo>
                    <a:pt x="478" y="392"/>
                    <a:pt x="480" y="390"/>
                    <a:pt x="474" y="400"/>
                  </a:cubicBezTo>
                  <a:cubicBezTo>
                    <a:pt x="471" y="407"/>
                    <a:pt x="466" y="412"/>
                    <a:pt x="461" y="418"/>
                  </a:cubicBezTo>
                  <a:close/>
                  <a:moveTo>
                    <a:pt x="487" y="418"/>
                  </a:moveTo>
                  <a:cubicBezTo>
                    <a:pt x="486" y="414"/>
                    <a:pt x="485" y="410"/>
                    <a:pt x="484" y="405"/>
                  </a:cubicBezTo>
                  <a:cubicBezTo>
                    <a:pt x="485" y="406"/>
                    <a:pt x="486" y="406"/>
                    <a:pt x="486" y="406"/>
                  </a:cubicBezTo>
                  <a:cubicBezTo>
                    <a:pt x="504" y="406"/>
                    <a:pt x="522" y="406"/>
                    <a:pt x="539" y="404"/>
                  </a:cubicBezTo>
                  <a:cubicBezTo>
                    <a:pt x="540" y="411"/>
                    <a:pt x="539" y="417"/>
                    <a:pt x="537" y="424"/>
                  </a:cubicBezTo>
                  <a:cubicBezTo>
                    <a:pt x="527" y="423"/>
                    <a:pt x="516" y="424"/>
                    <a:pt x="505" y="425"/>
                  </a:cubicBezTo>
                  <a:cubicBezTo>
                    <a:pt x="505" y="424"/>
                    <a:pt x="504" y="423"/>
                    <a:pt x="503" y="424"/>
                  </a:cubicBezTo>
                  <a:cubicBezTo>
                    <a:pt x="502" y="424"/>
                    <a:pt x="502" y="425"/>
                    <a:pt x="502" y="425"/>
                  </a:cubicBezTo>
                  <a:cubicBezTo>
                    <a:pt x="495" y="425"/>
                    <a:pt x="489" y="426"/>
                    <a:pt x="487" y="418"/>
                  </a:cubicBezTo>
                  <a:close/>
                  <a:moveTo>
                    <a:pt x="602" y="423"/>
                  </a:moveTo>
                  <a:cubicBezTo>
                    <a:pt x="577" y="444"/>
                    <a:pt x="554" y="467"/>
                    <a:pt x="531" y="491"/>
                  </a:cubicBezTo>
                  <a:cubicBezTo>
                    <a:pt x="526" y="491"/>
                    <a:pt x="521" y="491"/>
                    <a:pt x="517" y="491"/>
                  </a:cubicBezTo>
                  <a:cubicBezTo>
                    <a:pt x="527" y="482"/>
                    <a:pt x="537" y="471"/>
                    <a:pt x="547" y="461"/>
                  </a:cubicBezTo>
                  <a:cubicBezTo>
                    <a:pt x="566" y="441"/>
                    <a:pt x="584" y="421"/>
                    <a:pt x="603" y="401"/>
                  </a:cubicBezTo>
                  <a:cubicBezTo>
                    <a:pt x="603" y="408"/>
                    <a:pt x="603" y="415"/>
                    <a:pt x="602" y="423"/>
                  </a:cubicBezTo>
                  <a:close/>
                  <a:moveTo>
                    <a:pt x="599" y="500"/>
                  </a:moveTo>
                  <a:cubicBezTo>
                    <a:pt x="585" y="504"/>
                    <a:pt x="572" y="510"/>
                    <a:pt x="559" y="515"/>
                  </a:cubicBezTo>
                  <a:cubicBezTo>
                    <a:pt x="558" y="514"/>
                    <a:pt x="558" y="514"/>
                    <a:pt x="558" y="513"/>
                  </a:cubicBezTo>
                  <a:cubicBezTo>
                    <a:pt x="568" y="494"/>
                    <a:pt x="585" y="480"/>
                    <a:pt x="600" y="466"/>
                  </a:cubicBezTo>
                  <a:cubicBezTo>
                    <a:pt x="600" y="477"/>
                    <a:pt x="599" y="489"/>
                    <a:pt x="599" y="500"/>
                  </a:cubicBezTo>
                  <a:close/>
                  <a:moveTo>
                    <a:pt x="592" y="469"/>
                  </a:moveTo>
                  <a:cubicBezTo>
                    <a:pt x="579" y="481"/>
                    <a:pt x="566" y="493"/>
                    <a:pt x="556" y="507"/>
                  </a:cubicBezTo>
                  <a:cubicBezTo>
                    <a:pt x="554" y="503"/>
                    <a:pt x="552" y="499"/>
                    <a:pt x="548" y="496"/>
                  </a:cubicBezTo>
                  <a:cubicBezTo>
                    <a:pt x="547" y="496"/>
                    <a:pt x="547" y="495"/>
                    <a:pt x="546" y="495"/>
                  </a:cubicBezTo>
                  <a:cubicBezTo>
                    <a:pt x="553" y="491"/>
                    <a:pt x="561" y="486"/>
                    <a:pt x="568" y="481"/>
                  </a:cubicBezTo>
                  <a:cubicBezTo>
                    <a:pt x="573" y="478"/>
                    <a:pt x="579" y="475"/>
                    <a:pt x="585" y="472"/>
                  </a:cubicBezTo>
                  <a:cubicBezTo>
                    <a:pt x="587" y="470"/>
                    <a:pt x="603" y="459"/>
                    <a:pt x="592" y="469"/>
                  </a:cubicBezTo>
                  <a:close/>
                  <a:moveTo>
                    <a:pt x="495" y="561"/>
                  </a:moveTo>
                  <a:cubicBezTo>
                    <a:pt x="491" y="560"/>
                    <a:pt x="488" y="558"/>
                    <a:pt x="486" y="556"/>
                  </a:cubicBezTo>
                  <a:cubicBezTo>
                    <a:pt x="485" y="539"/>
                    <a:pt x="483" y="520"/>
                    <a:pt x="493" y="507"/>
                  </a:cubicBezTo>
                  <a:cubicBezTo>
                    <a:pt x="494" y="508"/>
                    <a:pt x="495" y="508"/>
                    <a:pt x="496" y="508"/>
                  </a:cubicBezTo>
                  <a:cubicBezTo>
                    <a:pt x="497" y="507"/>
                    <a:pt x="499" y="507"/>
                    <a:pt x="500" y="506"/>
                  </a:cubicBezTo>
                  <a:cubicBezTo>
                    <a:pt x="514" y="504"/>
                    <a:pt x="528" y="500"/>
                    <a:pt x="541" y="506"/>
                  </a:cubicBezTo>
                  <a:cubicBezTo>
                    <a:pt x="549" y="510"/>
                    <a:pt x="547" y="530"/>
                    <a:pt x="547" y="538"/>
                  </a:cubicBezTo>
                  <a:cubicBezTo>
                    <a:pt x="547" y="546"/>
                    <a:pt x="546" y="555"/>
                    <a:pt x="546" y="564"/>
                  </a:cubicBezTo>
                  <a:cubicBezTo>
                    <a:pt x="529" y="561"/>
                    <a:pt x="512" y="564"/>
                    <a:pt x="495" y="561"/>
                  </a:cubicBezTo>
                  <a:close/>
                  <a:moveTo>
                    <a:pt x="479" y="534"/>
                  </a:moveTo>
                  <a:cubicBezTo>
                    <a:pt x="479" y="534"/>
                    <a:pt x="479" y="533"/>
                    <a:pt x="479" y="533"/>
                  </a:cubicBezTo>
                  <a:cubicBezTo>
                    <a:pt x="479" y="533"/>
                    <a:pt x="479" y="534"/>
                    <a:pt x="479" y="534"/>
                  </a:cubicBezTo>
                  <a:close/>
                  <a:moveTo>
                    <a:pt x="486" y="501"/>
                  </a:moveTo>
                  <a:cubicBezTo>
                    <a:pt x="486" y="501"/>
                    <a:pt x="486" y="501"/>
                    <a:pt x="486" y="502"/>
                  </a:cubicBezTo>
                  <a:cubicBezTo>
                    <a:pt x="485" y="502"/>
                    <a:pt x="485" y="503"/>
                    <a:pt x="485" y="503"/>
                  </a:cubicBezTo>
                  <a:cubicBezTo>
                    <a:pt x="485" y="502"/>
                    <a:pt x="485" y="502"/>
                    <a:pt x="486" y="501"/>
                  </a:cubicBezTo>
                  <a:close/>
                  <a:moveTo>
                    <a:pt x="603" y="397"/>
                  </a:moveTo>
                  <a:cubicBezTo>
                    <a:pt x="591" y="409"/>
                    <a:pt x="580" y="422"/>
                    <a:pt x="569" y="434"/>
                  </a:cubicBezTo>
                  <a:cubicBezTo>
                    <a:pt x="555" y="448"/>
                    <a:pt x="541" y="463"/>
                    <a:pt x="527" y="477"/>
                  </a:cubicBezTo>
                  <a:cubicBezTo>
                    <a:pt x="523" y="481"/>
                    <a:pt x="518" y="486"/>
                    <a:pt x="513" y="492"/>
                  </a:cubicBezTo>
                  <a:cubicBezTo>
                    <a:pt x="504" y="492"/>
                    <a:pt x="493" y="492"/>
                    <a:pt x="488" y="498"/>
                  </a:cubicBezTo>
                  <a:cubicBezTo>
                    <a:pt x="501" y="475"/>
                    <a:pt x="515" y="452"/>
                    <a:pt x="532" y="432"/>
                  </a:cubicBezTo>
                  <a:cubicBezTo>
                    <a:pt x="535" y="432"/>
                    <a:pt x="538" y="432"/>
                    <a:pt x="540" y="432"/>
                  </a:cubicBezTo>
                  <a:cubicBezTo>
                    <a:pt x="542" y="432"/>
                    <a:pt x="544" y="431"/>
                    <a:pt x="544" y="429"/>
                  </a:cubicBezTo>
                  <a:cubicBezTo>
                    <a:pt x="545" y="427"/>
                    <a:pt x="546" y="425"/>
                    <a:pt x="546" y="423"/>
                  </a:cubicBezTo>
                  <a:cubicBezTo>
                    <a:pt x="554" y="418"/>
                    <a:pt x="562" y="413"/>
                    <a:pt x="570" y="407"/>
                  </a:cubicBezTo>
                  <a:cubicBezTo>
                    <a:pt x="574" y="405"/>
                    <a:pt x="579" y="402"/>
                    <a:pt x="584" y="400"/>
                  </a:cubicBezTo>
                  <a:cubicBezTo>
                    <a:pt x="586" y="399"/>
                    <a:pt x="598" y="395"/>
                    <a:pt x="603" y="394"/>
                  </a:cubicBezTo>
                  <a:cubicBezTo>
                    <a:pt x="603" y="395"/>
                    <a:pt x="603" y="396"/>
                    <a:pt x="603" y="397"/>
                  </a:cubicBezTo>
                  <a:close/>
                  <a:moveTo>
                    <a:pt x="501" y="432"/>
                  </a:moveTo>
                  <a:cubicBezTo>
                    <a:pt x="508" y="432"/>
                    <a:pt x="515" y="432"/>
                    <a:pt x="522" y="432"/>
                  </a:cubicBezTo>
                  <a:cubicBezTo>
                    <a:pt x="499" y="448"/>
                    <a:pt x="481" y="469"/>
                    <a:pt x="458" y="485"/>
                  </a:cubicBezTo>
                  <a:cubicBezTo>
                    <a:pt x="459" y="483"/>
                    <a:pt x="459" y="481"/>
                    <a:pt x="459" y="479"/>
                  </a:cubicBezTo>
                  <a:cubicBezTo>
                    <a:pt x="472" y="462"/>
                    <a:pt x="487" y="448"/>
                    <a:pt x="501" y="432"/>
                  </a:cubicBezTo>
                  <a:close/>
                  <a:moveTo>
                    <a:pt x="483" y="298"/>
                  </a:moveTo>
                  <a:cubicBezTo>
                    <a:pt x="483" y="300"/>
                    <a:pt x="485" y="301"/>
                    <a:pt x="486" y="301"/>
                  </a:cubicBezTo>
                  <a:cubicBezTo>
                    <a:pt x="502" y="302"/>
                    <a:pt x="517" y="302"/>
                    <a:pt x="532" y="302"/>
                  </a:cubicBezTo>
                  <a:cubicBezTo>
                    <a:pt x="533" y="302"/>
                    <a:pt x="535" y="300"/>
                    <a:pt x="535" y="299"/>
                  </a:cubicBezTo>
                  <a:cubicBezTo>
                    <a:pt x="538" y="292"/>
                    <a:pt x="538" y="284"/>
                    <a:pt x="536" y="278"/>
                  </a:cubicBezTo>
                  <a:cubicBezTo>
                    <a:pt x="552" y="259"/>
                    <a:pt x="574" y="243"/>
                    <a:pt x="596" y="232"/>
                  </a:cubicBezTo>
                  <a:cubicBezTo>
                    <a:pt x="595" y="232"/>
                    <a:pt x="590" y="244"/>
                    <a:pt x="589" y="245"/>
                  </a:cubicBezTo>
                  <a:cubicBezTo>
                    <a:pt x="585" y="252"/>
                    <a:pt x="579" y="258"/>
                    <a:pt x="574" y="264"/>
                  </a:cubicBezTo>
                  <a:cubicBezTo>
                    <a:pt x="564" y="274"/>
                    <a:pt x="555" y="283"/>
                    <a:pt x="546" y="294"/>
                  </a:cubicBezTo>
                  <a:cubicBezTo>
                    <a:pt x="545" y="295"/>
                    <a:pt x="540" y="303"/>
                    <a:pt x="538" y="307"/>
                  </a:cubicBezTo>
                  <a:cubicBezTo>
                    <a:pt x="538" y="308"/>
                    <a:pt x="538" y="308"/>
                    <a:pt x="538" y="308"/>
                  </a:cubicBezTo>
                  <a:cubicBezTo>
                    <a:pt x="521" y="308"/>
                    <a:pt x="504" y="310"/>
                    <a:pt x="487" y="303"/>
                  </a:cubicBezTo>
                  <a:cubicBezTo>
                    <a:pt x="484" y="302"/>
                    <a:pt x="482" y="307"/>
                    <a:pt x="484" y="309"/>
                  </a:cubicBezTo>
                  <a:cubicBezTo>
                    <a:pt x="483" y="313"/>
                    <a:pt x="483" y="318"/>
                    <a:pt x="484" y="322"/>
                  </a:cubicBezTo>
                  <a:cubicBezTo>
                    <a:pt x="483" y="322"/>
                    <a:pt x="483" y="322"/>
                    <a:pt x="483" y="322"/>
                  </a:cubicBezTo>
                  <a:cubicBezTo>
                    <a:pt x="473" y="328"/>
                    <a:pt x="465" y="336"/>
                    <a:pt x="455" y="341"/>
                  </a:cubicBezTo>
                  <a:cubicBezTo>
                    <a:pt x="455" y="341"/>
                    <a:pt x="455" y="341"/>
                    <a:pt x="455" y="341"/>
                  </a:cubicBezTo>
                  <a:cubicBezTo>
                    <a:pt x="462" y="330"/>
                    <a:pt x="471" y="319"/>
                    <a:pt x="477" y="308"/>
                  </a:cubicBezTo>
                  <a:cubicBezTo>
                    <a:pt x="479" y="306"/>
                    <a:pt x="476" y="304"/>
                    <a:pt x="474" y="305"/>
                  </a:cubicBezTo>
                  <a:cubicBezTo>
                    <a:pt x="469" y="307"/>
                    <a:pt x="464" y="310"/>
                    <a:pt x="460" y="312"/>
                  </a:cubicBezTo>
                  <a:cubicBezTo>
                    <a:pt x="458" y="313"/>
                    <a:pt x="453" y="317"/>
                    <a:pt x="449" y="319"/>
                  </a:cubicBezTo>
                  <a:cubicBezTo>
                    <a:pt x="449" y="318"/>
                    <a:pt x="449" y="317"/>
                    <a:pt x="449" y="316"/>
                  </a:cubicBezTo>
                  <a:cubicBezTo>
                    <a:pt x="449" y="316"/>
                    <a:pt x="449" y="316"/>
                    <a:pt x="449" y="316"/>
                  </a:cubicBezTo>
                  <a:cubicBezTo>
                    <a:pt x="460" y="305"/>
                    <a:pt x="471" y="294"/>
                    <a:pt x="483" y="284"/>
                  </a:cubicBezTo>
                  <a:cubicBezTo>
                    <a:pt x="483" y="289"/>
                    <a:pt x="483" y="293"/>
                    <a:pt x="483" y="298"/>
                  </a:cubicBezTo>
                  <a:close/>
                  <a:moveTo>
                    <a:pt x="526" y="272"/>
                  </a:moveTo>
                  <a:cubicBezTo>
                    <a:pt x="528" y="276"/>
                    <a:pt x="530" y="280"/>
                    <a:pt x="530" y="284"/>
                  </a:cubicBezTo>
                  <a:cubicBezTo>
                    <a:pt x="530" y="284"/>
                    <a:pt x="530" y="285"/>
                    <a:pt x="530" y="285"/>
                  </a:cubicBezTo>
                  <a:cubicBezTo>
                    <a:pt x="529" y="285"/>
                    <a:pt x="530" y="285"/>
                    <a:pt x="530" y="285"/>
                  </a:cubicBezTo>
                  <a:cubicBezTo>
                    <a:pt x="530" y="285"/>
                    <a:pt x="530" y="285"/>
                    <a:pt x="530" y="285"/>
                  </a:cubicBezTo>
                  <a:cubicBezTo>
                    <a:pt x="530" y="288"/>
                    <a:pt x="530" y="291"/>
                    <a:pt x="529" y="295"/>
                  </a:cubicBezTo>
                  <a:cubicBezTo>
                    <a:pt x="516" y="295"/>
                    <a:pt x="503" y="294"/>
                    <a:pt x="489" y="295"/>
                  </a:cubicBezTo>
                  <a:cubicBezTo>
                    <a:pt x="489" y="290"/>
                    <a:pt x="488" y="285"/>
                    <a:pt x="488" y="280"/>
                  </a:cubicBezTo>
                  <a:cubicBezTo>
                    <a:pt x="488" y="280"/>
                    <a:pt x="488" y="280"/>
                    <a:pt x="488" y="279"/>
                  </a:cubicBezTo>
                  <a:cubicBezTo>
                    <a:pt x="500" y="274"/>
                    <a:pt x="514" y="276"/>
                    <a:pt x="526" y="272"/>
                  </a:cubicBezTo>
                  <a:close/>
                  <a:moveTo>
                    <a:pt x="598" y="280"/>
                  </a:moveTo>
                  <a:cubicBezTo>
                    <a:pt x="598" y="288"/>
                    <a:pt x="598" y="297"/>
                    <a:pt x="598" y="306"/>
                  </a:cubicBezTo>
                  <a:cubicBezTo>
                    <a:pt x="591" y="308"/>
                    <a:pt x="584" y="311"/>
                    <a:pt x="578" y="315"/>
                  </a:cubicBezTo>
                  <a:cubicBezTo>
                    <a:pt x="572" y="317"/>
                    <a:pt x="566" y="320"/>
                    <a:pt x="561" y="323"/>
                  </a:cubicBezTo>
                  <a:cubicBezTo>
                    <a:pt x="557" y="325"/>
                    <a:pt x="547" y="328"/>
                    <a:pt x="544" y="331"/>
                  </a:cubicBezTo>
                  <a:cubicBezTo>
                    <a:pt x="560" y="312"/>
                    <a:pt x="580" y="297"/>
                    <a:pt x="598" y="280"/>
                  </a:cubicBezTo>
                  <a:close/>
                  <a:moveTo>
                    <a:pt x="593" y="280"/>
                  </a:moveTo>
                  <a:cubicBezTo>
                    <a:pt x="586" y="286"/>
                    <a:pt x="580" y="291"/>
                    <a:pt x="574" y="297"/>
                  </a:cubicBezTo>
                  <a:cubicBezTo>
                    <a:pt x="562" y="307"/>
                    <a:pt x="552" y="317"/>
                    <a:pt x="542" y="328"/>
                  </a:cubicBezTo>
                  <a:cubicBezTo>
                    <a:pt x="542" y="323"/>
                    <a:pt x="542" y="317"/>
                    <a:pt x="542" y="311"/>
                  </a:cubicBezTo>
                  <a:cubicBezTo>
                    <a:pt x="542" y="310"/>
                    <a:pt x="542" y="310"/>
                    <a:pt x="541" y="309"/>
                  </a:cubicBezTo>
                  <a:cubicBezTo>
                    <a:pt x="542" y="309"/>
                    <a:pt x="542" y="309"/>
                    <a:pt x="542" y="309"/>
                  </a:cubicBezTo>
                  <a:cubicBezTo>
                    <a:pt x="557" y="299"/>
                    <a:pt x="571" y="289"/>
                    <a:pt x="587" y="281"/>
                  </a:cubicBezTo>
                  <a:cubicBezTo>
                    <a:pt x="590" y="280"/>
                    <a:pt x="604" y="269"/>
                    <a:pt x="593" y="280"/>
                  </a:cubicBezTo>
                  <a:close/>
                  <a:moveTo>
                    <a:pt x="535" y="315"/>
                  </a:moveTo>
                  <a:cubicBezTo>
                    <a:pt x="535" y="320"/>
                    <a:pt x="535" y="325"/>
                    <a:pt x="535" y="330"/>
                  </a:cubicBezTo>
                  <a:cubicBezTo>
                    <a:pt x="528" y="332"/>
                    <a:pt x="522" y="333"/>
                    <a:pt x="515" y="333"/>
                  </a:cubicBezTo>
                  <a:cubicBezTo>
                    <a:pt x="516" y="331"/>
                    <a:pt x="513" y="329"/>
                    <a:pt x="511" y="331"/>
                  </a:cubicBezTo>
                  <a:cubicBezTo>
                    <a:pt x="509" y="332"/>
                    <a:pt x="508" y="333"/>
                    <a:pt x="507" y="334"/>
                  </a:cubicBezTo>
                  <a:cubicBezTo>
                    <a:pt x="506" y="334"/>
                    <a:pt x="506" y="334"/>
                    <a:pt x="505" y="334"/>
                  </a:cubicBezTo>
                  <a:cubicBezTo>
                    <a:pt x="500" y="334"/>
                    <a:pt x="494" y="335"/>
                    <a:pt x="493" y="329"/>
                  </a:cubicBezTo>
                  <a:cubicBezTo>
                    <a:pt x="492" y="324"/>
                    <a:pt x="491" y="318"/>
                    <a:pt x="492" y="312"/>
                  </a:cubicBezTo>
                  <a:cubicBezTo>
                    <a:pt x="506" y="316"/>
                    <a:pt x="521" y="315"/>
                    <a:pt x="535" y="315"/>
                  </a:cubicBezTo>
                  <a:close/>
                  <a:moveTo>
                    <a:pt x="488" y="316"/>
                  </a:moveTo>
                  <a:cubicBezTo>
                    <a:pt x="488" y="314"/>
                    <a:pt x="488" y="313"/>
                    <a:pt x="488" y="311"/>
                  </a:cubicBezTo>
                  <a:cubicBezTo>
                    <a:pt x="488" y="311"/>
                    <a:pt x="489" y="311"/>
                    <a:pt x="489" y="311"/>
                  </a:cubicBezTo>
                  <a:cubicBezTo>
                    <a:pt x="488" y="313"/>
                    <a:pt x="488" y="314"/>
                    <a:pt x="488" y="316"/>
                  </a:cubicBezTo>
                  <a:close/>
                  <a:moveTo>
                    <a:pt x="484" y="328"/>
                  </a:moveTo>
                  <a:cubicBezTo>
                    <a:pt x="485" y="332"/>
                    <a:pt x="487" y="335"/>
                    <a:pt x="490" y="338"/>
                  </a:cubicBezTo>
                  <a:cubicBezTo>
                    <a:pt x="490" y="339"/>
                    <a:pt x="491" y="339"/>
                    <a:pt x="492" y="338"/>
                  </a:cubicBezTo>
                  <a:cubicBezTo>
                    <a:pt x="494" y="339"/>
                    <a:pt x="496" y="339"/>
                    <a:pt x="499" y="339"/>
                  </a:cubicBezTo>
                  <a:cubicBezTo>
                    <a:pt x="487" y="347"/>
                    <a:pt x="474" y="353"/>
                    <a:pt x="462" y="360"/>
                  </a:cubicBezTo>
                  <a:cubicBezTo>
                    <a:pt x="468" y="349"/>
                    <a:pt x="478" y="339"/>
                    <a:pt x="484" y="328"/>
                  </a:cubicBezTo>
                  <a:close/>
                  <a:moveTo>
                    <a:pt x="511" y="340"/>
                  </a:moveTo>
                  <a:cubicBezTo>
                    <a:pt x="516" y="340"/>
                    <a:pt x="520" y="340"/>
                    <a:pt x="525" y="339"/>
                  </a:cubicBezTo>
                  <a:cubicBezTo>
                    <a:pt x="518" y="344"/>
                    <a:pt x="512" y="349"/>
                    <a:pt x="505" y="353"/>
                  </a:cubicBezTo>
                  <a:cubicBezTo>
                    <a:pt x="507" y="349"/>
                    <a:pt x="509" y="344"/>
                    <a:pt x="511" y="340"/>
                  </a:cubicBezTo>
                  <a:close/>
                  <a:moveTo>
                    <a:pt x="470" y="312"/>
                  </a:moveTo>
                  <a:cubicBezTo>
                    <a:pt x="465" y="320"/>
                    <a:pt x="459" y="327"/>
                    <a:pt x="454" y="335"/>
                  </a:cubicBezTo>
                  <a:cubicBezTo>
                    <a:pt x="453" y="330"/>
                    <a:pt x="451" y="326"/>
                    <a:pt x="450" y="321"/>
                  </a:cubicBezTo>
                  <a:cubicBezTo>
                    <a:pt x="457" y="318"/>
                    <a:pt x="463" y="315"/>
                    <a:pt x="470" y="312"/>
                  </a:cubicBezTo>
                  <a:close/>
                  <a:moveTo>
                    <a:pt x="475" y="333"/>
                  </a:moveTo>
                  <a:cubicBezTo>
                    <a:pt x="469" y="341"/>
                    <a:pt x="463" y="349"/>
                    <a:pt x="458" y="358"/>
                  </a:cubicBezTo>
                  <a:cubicBezTo>
                    <a:pt x="457" y="357"/>
                    <a:pt x="457" y="356"/>
                    <a:pt x="457" y="355"/>
                  </a:cubicBezTo>
                  <a:cubicBezTo>
                    <a:pt x="457" y="352"/>
                    <a:pt x="456" y="349"/>
                    <a:pt x="456" y="346"/>
                  </a:cubicBezTo>
                  <a:cubicBezTo>
                    <a:pt x="463" y="342"/>
                    <a:pt x="469" y="338"/>
                    <a:pt x="475" y="333"/>
                  </a:cubicBezTo>
                  <a:close/>
                  <a:moveTo>
                    <a:pt x="490" y="439"/>
                  </a:moveTo>
                  <a:cubicBezTo>
                    <a:pt x="480" y="450"/>
                    <a:pt x="469" y="460"/>
                    <a:pt x="460" y="472"/>
                  </a:cubicBezTo>
                  <a:cubicBezTo>
                    <a:pt x="460" y="468"/>
                    <a:pt x="460" y="464"/>
                    <a:pt x="460" y="460"/>
                  </a:cubicBezTo>
                  <a:cubicBezTo>
                    <a:pt x="468" y="454"/>
                    <a:pt x="477" y="448"/>
                    <a:pt x="485" y="442"/>
                  </a:cubicBezTo>
                  <a:cubicBezTo>
                    <a:pt x="487" y="440"/>
                    <a:pt x="489" y="439"/>
                    <a:pt x="491" y="438"/>
                  </a:cubicBezTo>
                  <a:cubicBezTo>
                    <a:pt x="491" y="438"/>
                    <a:pt x="490" y="438"/>
                    <a:pt x="490" y="439"/>
                  </a:cubicBezTo>
                  <a:close/>
                  <a:moveTo>
                    <a:pt x="461" y="429"/>
                  </a:moveTo>
                  <a:cubicBezTo>
                    <a:pt x="464" y="428"/>
                    <a:pt x="467" y="426"/>
                    <a:pt x="470" y="425"/>
                  </a:cubicBezTo>
                  <a:cubicBezTo>
                    <a:pt x="477" y="421"/>
                    <a:pt x="475" y="419"/>
                    <a:pt x="472" y="428"/>
                  </a:cubicBezTo>
                  <a:cubicBezTo>
                    <a:pt x="469" y="435"/>
                    <a:pt x="465" y="442"/>
                    <a:pt x="461" y="448"/>
                  </a:cubicBezTo>
                  <a:cubicBezTo>
                    <a:pt x="461" y="446"/>
                    <a:pt x="461" y="444"/>
                    <a:pt x="461" y="442"/>
                  </a:cubicBezTo>
                  <a:cubicBezTo>
                    <a:pt x="461" y="438"/>
                    <a:pt x="461" y="434"/>
                    <a:pt x="461" y="429"/>
                  </a:cubicBezTo>
                  <a:close/>
                  <a:moveTo>
                    <a:pt x="493" y="363"/>
                  </a:moveTo>
                  <a:cubicBezTo>
                    <a:pt x="506" y="366"/>
                    <a:pt x="522" y="362"/>
                    <a:pt x="535" y="359"/>
                  </a:cubicBezTo>
                  <a:cubicBezTo>
                    <a:pt x="536" y="366"/>
                    <a:pt x="537" y="373"/>
                    <a:pt x="538" y="380"/>
                  </a:cubicBezTo>
                  <a:cubicBezTo>
                    <a:pt x="523" y="380"/>
                    <a:pt x="509" y="380"/>
                    <a:pt x="494" y="381"/>
                  </a:cubicBezTo>
                  <a:cubicBezTo>
                    <a:pt x="494" y="375"/>
                    <a:pt x="493" y="369"/>
                    <a:pt x="493" y="363"/>
                  </a:cubicBezTo>
                  <a:close/>
                  <a:moveTo>
                    <a:pt x="598" y="272"/>
                  </a:moveTo>
                  <a:cubicBezTo>
                    <a:pt x="579" y="281"/>
                    <a:pt x="561" y="292"/>
                    <a:pt x="544" y="304"/>
                  </a:cubicBezTo>
                  <a:cubicBezTo>
                    <a:pt x="558" y="278"/>
                    <a:pt x="587" y="262"/>
                    <a:pt x="598" y="235"/>
                  </a:cubicBezTo>
                  <a:cubicBezTo>
                    <a:pt x="599" y="236"/>
                    <a:pt x="600" y="238"/>
                    <a:pt x="601" y="239"/>
                  </a:cubicBezTo>
                  <a:cubicBezTo>
                    <a:pt x="599" y="250"/>
                    <a:pt x="598" y="261"/>
                    <a:pt x="598" y="272"/>
                  </a:cubicBezTo>
                  <a:close/>
                  <a:moveTo>
                    <a:pt x="576" y="211"/>
                  </a:moveTo>
                  <a:cubicBezTo>
                    <a:pt x="591" y="212"/>
                    <a:pt x="593" y="219"/>
                    <a:pt x="596" y="228"/>
                  </a:cubicBezTo>
                  <a:cubicBezTo>
                    <a:pt x="573" y="239"/>
                    <a:pt x="551" y="256"/>
                    <a:pt x="536" y="276"/>
                  </a:cubicBezTo>
                  <a:cubicBezTo>
                    <a:pt x="535" y="273"/>
                    <a:pt x="533" y="269"/>
                    <a:pt x="531" y="266"/>
                  </a:cubicBezTo>
                  <a:cubicBezTo>
                    <a:pt x="529" y="264"/>
                    <a:pt x="528" y="264"/>
                    <a:pt x="526" y="265"/>
                  </a:cubicBezTo>
                  <a:cubicBezTo>
                    <a:pt x="525" y="265"/>
                    <a:pt x="525" y="265"/>
                    <a:pt x="525" y="265"/>
                  </a:cubicBezTo>
                  <a:cubicBezTo>
                    <a:pt x="538" y="245"/>
                    <a:pt x="560" y="231"/>
                    <a:pt x="574" y="211"/>
                  </a:cubicBezTo>
                  <a:cubicBezTo>
                    <a:pt x="575" y="211"/>
                    <a:pt x="575" y="211"/>
                    <a:pt x="576" y="211"/>
                  </a:cubicBezTo>
                  <a:close/>
                  <a:moveTo>
                    <a:pt x="484" y="274"/>
                  </a:moveTo>
                  <a:cubicBezTo>
                    <a:pt x="483" y="275"/>
                    <a:pt x="483" y="277"/>
                    <a:pt x="483" y="278"/>
                  </a:cubicBezTo>
                  <a:cubicBezTo>
                    <a:pt x="483" y="280"/>
                    <a:pt x="483" y="282"/>
                    <a:pt x="483" y="283"/>
                  </a:cubicBezTo>
                  <a:cubicBezTo>
                    <a:pt x="471" y="294"/>
                    <a:pt x="459" y="304"/>
                    <a:pt x="448" y="314"/>
                  </a:cubicBezTo>
                  <a:cubicBezTo>
                    <a:pt x="446" y="309"/>
                    <a:pt x="444" y="304"/>
                    <a:pt x="442" y="299"/>
                  </a:cubicBezTo>
                  <a:cubicBezTo>
                    <a:pt x="457" y="291"/>
                    <a:pt x="471" y="283"/>
                    <a:pt x="484" y="273"/>
                  </a:cubicBezTo>
                  <a:cubicBezTo>
                    <a:pt x="484" y="273"/>
                    <a:pt x="484" y="274"/>
                    <a:pt x="484" y="274"/>
                  </a:cubicBezTo>
                  <a:close/>
                  <a:moveTo>
                    <a:pt x="393" y="253"/>
                  </a:moveTo>
                  <a:cubicBezTo>
                    <a:pt x="407" y="250"/>
                    <a:pt x="420" y="243"/>
                    <a:pt x="433" y="235"/>
                  </a:cubicBezTo>
                  <a:cubicBezTo>
                    <a:pt x="423" y="244"/>
                    <a:pt x="416" y="253"/>
                    <a:pt x="414" y="263"/>
                  </a:cubicBezTo>
                  <a:cubicBezTo>
                    <a:pt x="407" y="258"/>
                    <a:pt x="401" y="255"/>
                    <a:pt x="393" y="253"/>
                  </a:cubicBezTo>
                  <a:close/>
                  <a:moveTo>
                    <a:pt x="344" y="246"/>
                  </a:moveTo>
                  <a:cubicBezTo>
                    <a:pt x="340" y="246"/>
                    <a:pt x="336" y="247"/>
                    <a:pt x="331" y="247"/>
                  </a:cubicBezTo>
                  <a:cubicBezTo>
                    <a:pt x="342" y="242"/>
                    <a:pt x="353" y="235"/>
                    <a:pt x="363" y="227"/>
                  </a:cubicBezTo>
                  <a:cubicBezTo>
                    <a:pt x="356" y="233"/>
                    <a:pt x="350" y="239"/>
                    <a:pt x="344" y="246"/>
                  </a:cubicBezTo>
                  <a:close/>
                  <a:moveTo>
                    <a:pt x="298" y="248"/>
                  </a:moveTo>
                  <a:cubicBezTo>
                    <a:pt x="295" y="248"/>
                    <a:pt x="291" y="248"/>
                    <a:pt x="288" y="248"/>
                  </a:cubicBezTo>
                  <a:cubicBezTo>
                    <a:pt x="302" y="236"/>
                    <a:pt x="317" y="227"/>
                    <a:pt x="333" y="218"/>
                  </a:cubicBezTo>
                  <a:cubicBezTo>
                    <a:pt x="324" y="227"/>
                    <a:pt x="315" y="235"/>
                    <a:pt x="312" y="248"/>
                  </a:cubicBezTo>
                  <a:cubicBezTo>
                    <a:pt x="307" y="248"/>
                    <a:pt x="302" y="248"/>
                    <a:pt x="298" y="248"/>
                  </a:cubicBezTo>
                  <a:close/>
                  <a:moveTo>
                    <a:pt x="292" y="211"/>
                  </a:moveTo>
                  <a:cubicBezTo>
                    <a:pt x="291" y="211"/>
                    <a:pt x="291" y="211"/>
                    <a:pt x="291" y="211"/>
                  </a:cubicBezTo>
                  <a:cubicBezTo>
                    <a:pt x="281" y="217"/>
                    <a:pt x="272" y="227"/>
                    <a:pt x="263" y="236"/>
                  </a:cubicBezTo>
                  <a:cubicBezTo>
                    <a:pt x="255" y="244"/>
                    <a:pt x="244" y="255"/>
                    <a:pt x="253" y="234"/>
                  </a:cubicBezTo>
                  <a:cubicBezTo>
                    <a:pt x="257" y="226"/>
                    <a:pt x="261" y="220"/>
                    <a:pt x="265" y="213"/>
                  </a:cubicBezTo>
                  <a:cubicBezTo>
                    <a:pt x="274" y="212"/>
                    <a:pt x="283" y="211"/>
                    <a:pt x="292" y="211"/>
                  </a:cubicBezTo>
                  <a:close/>
                  <a:moveTo>
                    <a:pt x="257" y="220"/>
                  </a:moveTo>
                  <a:cubicBezTo>
                    <a:pt x="251" y="229"/>
                    <a:pt x="247" y="238"/>
                    <a:pt x="245" y="249"/>
                  </a:cubicBezTo>
                  <a:cubicBezTo>
                    <a:pt x="236" y="249"/>
                    <a:pt x="227" y="250"/>
                    <a:pt x="219" y="250"/>
                  </a:cubicBezTo>
                  <a:cubicBezTo>
                    <a:pt x="228" y="243"/>
                    <a:pt x="235" y="235"/>
                    <a:pt x="243" y="226"/>
                  </a:cubicBezTo>
                  <a:cubicBezTo>
                    <a:pt x="246" y="223"/>
                    <a:pt x="266" y="205"/>
                    <a:pt x="257" y="220"/>
                  </a:cubicBezTo>
                  <a:close/>
                  <a:moveTo>
                    <a:pt x="292" y="212"/>
                  </a:moveTo>
                  <a:cubicBezTo>
                    <a:pt x="293" y="212"/>
                    <a:pt x="292" y="211"/>
                    <a:pt x="292" y="211"/>
                  </a:cubicBezTo>
                  <a:cubicBezTo>
                    <a:pt x="298" y="210"/>
                    <a:pt x="305" y="210"/>
                    <a:pt x="312" y="210"/>
                  </a:cubicBezTo>
                  <a:cubicBezTo>
                    <a:pt x="297" y="219"/>
                    <a:pt x="281" y="231"/>
                    <a:pt x="274" y="247"/>
                  </a:cubicBezTo>
                  <a:cubicBezTo>
                    <a:pt x="267" y="247"/>
                    <a:pt x="260" y="248"/>
                    <a:pt x="253" y="248"/>
                  </a:cubicBezTo>
                  <a:cubicBezTo>
                    <a:pt x="268" y="238"/>
                    <a:pt x="280" y="224"/>
                    <a:pt x="292" y="212"/>
                  </a:cubicBezTo>
                  <a:close/>
                  <a:moveTo>
                    <a:pt x="281" y="247"/>
                  </a:moveTo>
                  <a:cubicBezTo>
                    <a:pt x="280" y="247"/>
                    <a:pt x="280" y="247"/>
                    <a:pt x="280" y="247"/>
                  </a:cubicBezTo>
                  <a:cubicBezTo>
                    <a:pt x="287" y="231"/>
                    <a:pt x="302" y="219"/>
                    <a:pt x="316" y="209"/>
                  </a:cubicBezTo>
                  <a:cubicBezTo>
                    <a:pt x="321" y="209"/>
                    <a:pt x="327" y="209"/>
                    <a:pt x="332" y="209"/>
                  </a:cubicBezTo>
                  <a:cubicBezTo>
                    <a:pt x="334" y="209"/>
                    <a:pt x="336" y="209"/>
                    <a:pt x="337" y="210"/>
                  </a:cubicBezTo>
                  <a:cubicBezTo>
                    <a:pt x="318" y="221"/>
                    <a:pt x="298" y="232"/>
                    <a:pt x="281" y="247"/>
                  </a:cubicBezTo>
                  <a:close/>
                  <a:moveTo>
                    <a:pt x="221" y="192"/>
                  </a:moveTo>
                  <a:cubicBezTo>
                    <a:pt x="222" y="190"/>
                    <a:pt x="224" y="189"/>
                    <a:pt x="226" y="188"/>
                  </a:cubicBezTo>
                  <a:cubicBezTo>
                    <a:pt x="224" y="189"/>
                    <a:pt x="222" y="191"/>
                    <a:pt x="221" y="192"/>
                  </a:cubicBezTo>
                  <a:close/>
                  <a:moveTo>
                    <a:pt x="283" y="184"/>
                  </a:moveTo>
                  <a:cubicBezTo>
                    <a:pt x="292" y="183"/>
                    <a:pt x="301" y="182"/>
                    <a:pt x="309" y="181"/>
                  </a:cubicBezTo>
                  <a:cubicBezTo>
                    <a:pt x="322" y="184"/>
                    <a:pt x="333" y="189"/>
                    <a:pt x="345" y="197"/>
                  </a:cubicBezTo>
                  <a:cubicBezTo>
                    <a:pt x="327" y="196"/>
                    <a:pt x="309" y="196"/>
                    <a:pt x="291" y="197"/>
                  </a:cubicBezTo>
                  <a:cubicBezTo>
                    <a:pt x="268" y="197"/>
                    <a:pt x="246" y="200"/>
                    <a:pt x="224" y="201"/>
                  </a:cubicBezTo>
                  <a:cubicBezTo>
                    <a:pt x="241" y="190"/>
                    <a:pt x="261" y="186"/>
                    <a:pt x="283" y="184"/>
                  </a:cubicBezTo>
                  <a:close/>
                  <a:moveTo>
                    <a:pt x="242" y="214"/>
                  </a:moveTo>
                  <a:cubicBezTo>
                    <a:pt x="246" y="214"/>
                    <a:pt x="249" y="214"/>
                    <a:pt x="253" y="214"/>
                  </a:cubicBezTo>
                  <a:cubicBezTo>
                    <a:pt x="244" y="219"/>
                    <a:pt x="238" y="227"/>
                    <a:pt x="230" y="235"/>
                  </a:cubicBezTo>
                  <a:cubicBezTo>
                    <a:pt x="228" y="237"/>
                    <a:pt x="212" y="252"/>
                    <a:pt x="212" y="250"/>
                  </a:cubicBezTo>
                  <a:cubicBezTo>
                    <a:pt x="215" y="238"/>
                    <a:pt x="223" y="226"/>
                    <a:pt x="229" y="215"/>
                  </a:cubicBezTo>
                  <a:cubicBezTo>
                    <a:pt x="234" y="215"/>
                    <a:pt x="238" y="215"/>
                    <a:pt x="242" y="214"/>
                  </a:cubicBezTo>
                  <a:close/>
                  <a:moveTo>
                    <a:pt x="216" y="232"/>
                  </a:moveTo>
                  <a:cubicBezTo>
                    <a:pt x="212" y="238"/>
                    <a:pt x="210" y="245"/>
                    <a:pt x="208" y="251"/>
                  </a:cubicBezTo>
                  <a:cubicBezTo>
                    <a:pt x="196" y="252"/>
                    <a:pt x="184" y="253"/>
                    <a:pt x="172" y="253"/>
                  </a:cubicBezTo>
                  <a:cubicBezTo>
                    <a:pt x="188" y="242"/>
                    <a:pt x="203" y="231"/>
                    <a:pt x="218" y="220"/>
                  </a:cubicBezTo>
                  <a:cubicBezTo>
                    <a:pt x="232" y="211"/>
                    <a:pt x="219" y="227"/>
                    <a:pt x="216" y="232"/>
                  </a:cubicBezTo>
                  <a:close/>
                  <a:moveTo>
                    <a:pt x="187" y="266"/>
                  </a:moveTo>
                  <a:cubicBezTo>
                    <a:pt x="224" y="265"/>
                    <a:pt x="260" y="260"/>
                    <a:pt x="298" y="262"/>
                  </a:cubicBezTo>
                  <a:cubicBezTo>
                    <a:pt x="327" y="263"/>
                    <a:pt x="357" y="256"/>
                    <a:pt x="386" y="263"/>
                  </a:cubicBezTo>
                  <a:cubicBezTo>
                    <a:pt x="388" y="264"/>
                    <a:pt x="390" y="263"/>
                    <a:pt x="391" y="261"/>
                  </a:cubicBezTo>
                  <a:cubicBezTo>
                    <a:pt x="416" y="270"/>
                    <a:pt x="431" y="294"/>
                    <a:pt x="439" y="322"/>
                  </a:cubicBezTo>
                  <a:cubicBezTo>
                    <a:pt x="438" y="322"/>
                    <a:pt x="438" y="323"/>
                    <a:pt x="438" y="323"/>
                  </a:cubicBezTo>
                  <a:cubicBezTo>
                    <a:pt x="437" y="324"/>
                    <a:pt x="438" y="326"/>
                    <a:pt x="439" y="326"/>
                  </a:cubicBezTo>
                  <a:cubicBezTo>
                    <a:pt x="439" y="325"/>
                    <a:pt x="439" y="325"/>
                    <a:pt x="440" y="325"/>
                  </a:cubicBezTo>
                  <a:cubicBezTo>
                    <a:pt x="446" y="350"/>
                    <a:pt x="449" y="376"/>
                    <a:pt x="449" y="398"/>
                  </a:cubicBezTo>
                  <a:cubicBezTo>
                    <a:pt x="450" y="428"/>
                    <a:pt x="449" y="460"/>
                    <a:pt x="445" y="490"/>
                  </a:cubicBezTo>
                  <a:cubicBezTo>
                    <a:pt x="445" y="491"/>
                    <a:pt x="445" y="491"/>
                    <a:pt x="445" y="491"/>
                  </a:cubicBezTo>
                  <a:cubicBezTo>
                    <a:pt x="444" y="493"/>
                    <a:pt x="442" y="494"/>
                    <a:pt x="441" y="496"/>
                  </a:cubicBezTo>
                  <a:cubicBezTo>
                    <a:pt x="440" y="498"/>
                    <a:pt x="442" y="499"/>
                    <a:pt x="443" y="499"/>
                  </a:cubicBezTo>
                  <a:cubicBezTo>
                    <a:pt x="440" y="515"/>
                    <a:pt x="433" y="530"/>
                    <a:pt x="421" y="541"/>
                  </a:cubicBezTo>
                  <a:cubicBezTo>
                    <a:pt x="400" y="561"/>
                    <a:pt x="365" y="558"/>
                    <a:pt x="339" y="558"/>
                  </a:cubicBezTo>
                  <a:cubicBezTo>
                    <a:pt x="311" y="558"/>
                    <a:pt x="283" y="555"/>
                    <a:pt x="255" y="555"/>
                  </a:cubicBezTo>
                  <a:cubicBezTo>
                    <a:pt x="226" y="555"/>
                    <a:pt x="198" y="557"/>
                    <a:pt x="168" y="555"/>
                  </a:cubicBezTo>
                  <a:cubicBezTo>
                    <a:pt x="145" y="554"/>
                    <a:pt x="117" y="552"/>
                    <a:pt x="99" y="536"/>
                  </a:cubicBezTo>
                  <a:cubicBezTo>
                    <a:pt x="83" y="523"/>
                    <a:pt x="79" y="500"/>
                    <a:pt x="76" y="481"/>
                  </a:cubicBezTo>
                  <a:cubicBezTo>
                    <a:pt x="70" y="450"/>
                    <a:pt x="66" y="417"/>
                    <a:pt x="65" y="385"/>
                  </a:cubicBezTo>
                  <a:cubicBezTo>
                    <a:pt x="65" y="384"/>
                    <a:pt x="64" y="383"/>
                    <a:pt x="64" y="381"/>
                  </a:cubicBezTo>
                  <a:cubicBezTo>
                    <a:pt x="64" y="373"/>
                    <a:pt x="64" y="365"/>
                    <a:pt x="64" y="357"/>
                  </a:cubicBezTo>
                  <a:cubicBezTo>
                    <a:pt x="68" y="344"/>
                    <a:pt x="70" y="331"/>
                    <a:pt x="69" y="318"/>
                  </a:cubicBezTo>
                  <a:cubicBezTo>
                    <a:pt x="69" y="317"/>
                    <a:pt x="68" y="317"/>
                    <a:pt x="68" y="317"/>
                  </a:cubicBezTo>
                  <a:cubicBezTo>
                    <a:pt x="68" y="316"/>
                    <a:pt x="69" y="316"/>
                    <a:pt x="69" y="316"/>
                  </a:cubicBezTo>
                  <a:cubicBezTo>
                    <a:pt x="69" y="315"/>
                    <a:pt x="69" y="315"/>
                    <a:pt x="69" y="315"/>
                  </a:cubicBezTo>
                  <a:cubicBezTo>
                    <a:pt x="69" y="320"/>
                    <a:pt x="70" y="324"/>
                    <a:pt x="70" y="328"/>
                  </a:cubicBezTo>
                  <a:cubicBezTo>
                    <a:pt x="70" y="330"/>
                    <a:pt x="72" y="330"/>
                    <a:pt x="72" y="328"/>
                  </a:cubicBezTo>
                  <a:cubicBezTo>
                    <a:pt x="73" y="315"/>
                    <a:pt x="76" y="304"/>
                    <a:pt x="81" y="291"/>
                  </a:cubicBezTo>
                  <a:cubicBezTo>
                    <a:pt x="86" y="275"/>
                    <a:pt x="93" y="270"/>
                    <a:pt x="110" y="268"/>
                  </a:cubicBezTo>
                  <a:cubicBezTo>
                    <a:pt x="136" y="265"/>
                    <a:pt x="161" y="267"/>
                    <a:pt x="187" y="266"/>
                  </a:cubicBezTo>
                  <a:close/>
                  <a:moveTo>
                    <a:pt x="297" y="569"/>
                  </a:moveTo>
                  <a:cubicBezTo>
                    <a:pt x="284" y="586"/>
                    <a:pt x="269" y="600"/>
                    <a:pt x="256" y="616"/>
                  </a:cubicBezTo>
                  <a:cubicBezTo>
                    <a:pt x="261" y="600"/>
                    <a:pt x="269" y="585"/>
                    <a:pt x="275" y="568"/>
                  </a:cubicBezTo>
                  <a:cubicBezTo>
                    <a:pt x="282" y="569"/>
                    <a:pt x="290" y="569"/>
                    <a:pt x="297" y="569"/>
                  </a:cubicBezTo>
                  <a:close/>
                  <a:moveTo>
                    <a:pt x="323" y="571"/>
                  </a:moveTo>
                  <a:cubicBezTo>
                    <a:pt x="311" y="585"/>
                    <a:pt x="301" y="601"/>
                    <a:pt x="289" y="615"/>
                  </a:cubicBezTo>
                  <a:cubicBezTo>
                    <a:pt x="293" y="600"/>
                    <a:pt x="299" y="585"/>
                    <a:pt x="302" y="570"/>
                  </a:cubicBezTo>
                  <a:cubicBezTo>
                    <a:pt x="309" y="570"/>
                    <a:pt x="316" y="570"/>
                    <a:pt x="323" y="571"/>
                  </a:cubicBezTo>
                  <a:close/>
                  <a:moveTo>
                    <a:pt x="126" y="563"/>
                  </a:moveTo>
                  <a:cubicBezTo>
                    <a:pt x="125" y="563"/>
                    <a:pt x="125" y="563"/>
                    <a:pt x="125" y="563"/>
                  </a:cubicBezTo>
                  <a:cubicBezTo>
                    <a:pt x="109" y="579"/>
                    <a:pt x="98" y="599"/>
                    <a:pt x="85" y="618"/>
                  </a:cubicBezTo>
                  <a:cubicBezTo>
                    <a:pt x="80" y="595"/>
                    <a:pt x="92" y="573"/>
                    <a:pt x="106" y="556"/>
                  </a:cubicBezTo>
                  <a:cubicBezTo>
                    <a:pt x="112" y="559"/>
                    <a:pt x="119" y="561"/>
                    <a:pt x="126" y="563"/>
                  </a:cubicBezTo>
                  <a:close/>
                  <a:moveTo>
                    <a:pt x="129" y="564"/>
                  </a:moveTo>
                  <a:cubicBezTo>
                    <a:pt x="137" y="565"/>
                    <a:pt x="145" y="567"/>
                    <a:pt x="154" y="568"/>
                  </a:cubicBezTo>
                  <a:cubicBezTo>
                    <a:pt x="143" y="578"/>
                    <a:pt x="134" y="589"/>
                    <a:pt x="125" y="601"/>
                  </a:cubicBezTo>
                  <a:cubicBezTo>
                    <a:pt x="123" y="605"/>
                    <a:pt x="120" y="608"/>
                    <a:pt x="118" y="612"/>
                  </a:cubicBezTo>
                  <a:cubicBezTo>
                    <a:pt x="108" y="625"/>
                    <a:pt x="116" y="605"/>
                    <a:pt x="117" y="600"/>
                  </a:cubicBezTo>
                  <a:cubicBezTo>
                    <a:pt x="121" y="588"/>
                    <a:pt x="126" y="577"/>
                    <a:pt x="129" y="565"/>
                  </a:cubicBezTo>
                  <a:cubicBezTo>
                    <a:pt x="129" y="564"/>
                    <a:pt x="129" y="564"/>
                    <a:pt x="129" y="564"/>
                  </a:cubicBezTo>
                  <a:close/>
                  <a:moveTo>
                    <a:pt x="15" y="412"/>
                  </a:moveTo>
                  <a:cubicBezTo>
                    <a:pt x="16" y="412"/>
                    <a:pt x="16" y="411"/>
                    <a:pt x="16" y="411"/>
                  </a:cubicBezTo>
                  <a:cubicBezTo>
                    <a:pt x="26" y="378"/>
                    <a:pt x="40" y="346"/>
                    <a:pt x="57" y="317"/>
                  </a:cubicBezTo>
                  <a:cubicBezTo>
                    <a:pt x="56" y="320"/>
                    <a:pt x="55" y="324"/>
                    <a:pt x="55" y="328"/>
                  </a:cubicBezTo>
                  <a:cubicBezTo>
                    <a:pt x="53" y="344"/>
                    <a:pt x="52" y="360"/>
                    <a:pt x="52" y="376"/>
                  </a:cubicBezTo>
                  <a:cubicBezTo>
                    <a:pt x="52" y="376"/>
                    <a:pt x="52" y="376"/>
                    <a:pt x="52" y="376"/>
                  </a:cubicBezTo>
                  <a:cubicBezTo>
                    <a:pt x="38" y="393"/>
                    <a:pt x="31" y="413"/>
                    <a:pt x="19" y="431"/>
                  </a:cubicBezTo>
                  <a:cubicBezTo>
                    <a:pt x="25" y="398"/>
                    <a:pt x="35" y="365"/>
                    <a:pt x="54" y="337"/>
                  </a:cubicBezTo>
                  <a:cubicBezTo>
                    <a:pt x="54" y="337"/>
                    <a:pt x="53" y="337"/>
                    <a:pt x="53" y="337"/>
                  </a:cubicBezTo>
                  <a:cubicBezTo>
                    <a:pt x="34" y="363"/>
                    <a:pt x="23" y="395"/>
                    <a:pt x="15" y="427"/>
                  </a:cubicBezTo>
                  <a:cubicBezTo>
                    <a:pt x="15" y="422"/>
                    <a:pt x="15" y="417"/>
                    <a:pt x="15" y="412"/>
                  </a:cubicBezTo>
                  <a:close/>
                  <a:moveTo>
                    <a:pt x="15" y="443"/>
                  </a:moveTo>
                  <a:cubicBezTo>
                    <a:pt x="16" y="443"/>
                    <a:pt x="16" y="443"/>
                    <a:pt x="16" y="443"/>
                  </a:cubicBezTo>
                  <a:cubicBezTo>
                    <a:pt x="28" y="428"/>
                    <a:pt x="36" y="411"/>
                    <a:pt x="45" y="395"/>
                  </a:cubicBezTo>
                  <a:cubicBezTo>
                    <a:pt x="35" y="424"/>
                    <a:pt x="24" y="453"/>
                    <a:pt x="15" y="483"/>
                  </a:cubicBezTo>
                  <a:cubicBezTo>
                    <a:pt x="15" y="470"/>
                    <a:pt x="15" y="456"/>
                    <a:pt x="15" y="443"/>
                  </a:cubicBezTo>
                  <a:close/>
                  <a:moveTo>
                    <a:pt x="53" y="387"/>
                  </a:moveTo>
                  <a:cubicBezTo>
                    <a:pt x="53" y="401"/>
                    <a:pt x="55" y="416"/>
                    <a:pt x="56" y="430"/>
                  </a:cubicBezTo>
                  <a:cubicBezTo>
                    <a:pt x="56" y="430"/>
                    <a:pt x="55" y="430"/>
                    <a:pt x="54" y="431"/>
                  </a:cubicBezTo>
                  <a:cubicBezTo>
                    <a:pt x="40" y="446"/>
                    <a:pt x="32" y="466"/>
                    <a:pt x="20" y="483"/>
                  </a:cubicBezTo>
                  <a:cubicBezTo>
                    <a:pt x="30" y="451"/>
                    <a:pt x="41" y="419"/>
                    <a:pt x="53" y="387"/>
                  </a:cubicBezTo>
                  <a:close/>
                  <a:moveTo>
                    <a:pt x="15" y="495"/>
                  </a:moveTo>
                  <a:cubicBezTo>
                    <a:pt x="15" y="495"/>
                    <a:pt x="16" y="495"/>
                    <a:pt x="16" y="494"/>
                  </a:cubicBezTo>
                  <a:cubicBezTo>
                    <a:pt x="30" y="480"/>
                    <a:pt x="37" y="461"/>
                    <a:pt x="49" y="445"/>
                  </a:cubicBezTo>
                  <a:cubicBezTo>
                    <a:pt x="37" y="474"/>
                    <a:pt x="25" y="503"/>
                    <a:pt x="17" y="533"/>
                  </a:cubicBezTo>
                  <a:cubicBezTo>
                    <a:pt x="16" y="536"/>
                    <a:pt x="19" y="537"/>
                    <a:pt x="20" y="536"/>
                  </a:cubicBezTo>
                  <a:cubicBezTo>
                    <a:pt x="37" y="520"/>
                    <a:pt x="47" y="499"/>
                    <a:pt x="62" y="482"/>
                  </a:cubicBezTo>
                  <a:cubicBezTo>
                    <a:pt x="62" y="482"/>
                    <a:pt x="62" y="483"/>
                    <a:pt x="62" y="483"/>
                  </a:cubicBezTo>
                  <a:cubicBezTo>
                    <a:pt x="54" y="518"/>
                    <a:pt x="28" y="546"/>
                    <a:pt x="15" y="580"/>
                  </a:cubicBezTo>
                  <a:cubicBezTo>
                    <a:pt x="14" y="552"/>
                    <a:pt x="15" y="523"/>
                    <a:pt x="15" y="495"/>
                  </a:cubicBezTo>
                  <a:close/>
                  <a:moveTo>
                    <a:pt x="23" y="526"/>
                  </a:moveTo>
                  <a:cubicBezTo>
                    <a:pt x="32" y="495"/>
                    <a:pt x="45" y="465"/>
                    <a:pt x="57" y="435"/>
                  </a:cubicBezTo>
                  <a:cubicBezTo>
                    <a:pt x="58" y="448"/>
                    <a:pt x="59" y="462"/>
                    <a:pt x="61" y="476"/>
                  </a:cubicBezTo>
                  <a:cubicBezTo>
                    <a:pt x="47" y="491"/>
                    <a:pt x="37" y="510"/>
                    <a:pt x="23" y="526"/>
                  </a:cubicBezTo>
                  <a:close/>
                  <a:moveTo>
                    <a:pt x="40" y="621"/>
                  </a:moveTo>
                  <a:cubicBezTo>
                    <a:pt x="39" y="621"/>
                    <a:pt x="39" y="621"/>
                    <a:pt x="39" y="621"/>
                  </a:cubicBezTo>
                  <a:cubicBezTo>
                    <a:pt x="57" y="599"/>
                    <a:pt x="73" y="575"/>
                    <a:pt x="97" y="560"/>
                  </a:cubicBezTo>
                  <a:cubicBezTo>
                    <a:pt x="85" y="578"/>
                    <a:pt x="76" y="599"/>
                    <a:pt x="81" y="620"/>
                  </a:cubicBezTo>
                  <a:cubicBezTo>
                    <a:pt x="67" y="620"/>
                    <a:pt x="53" y="620"/>
                    <a:pt x="40" y="621"/>
                  </a:cubicBezTo>
                  <a:close/>
                  <a:moveTo>
                    <a:pt x="122" y="572"/>
                  </a:moveTo>
                  <a:cubicBezTo>
                    <a:pt x="117" y="588"/>
                    <a:pt x="110" y="604"/>
                    <a:pt x="110" y="621"/>
                  </a:cubicBezTo>
                  <a:cubicBezTo>
                    <a:pt x="103" y="620"/>
                    <a:pt x="96" y="620"/>
                    <a:pt x="88" y="620"/>
                  </a:cubicBezTo>
                  <a:cubicBezTo>
                    <a:pt x="100" y="604"/>
                    <a:pt x="109" y="587"/>
                    <a:pt x="122" y="572"/>
                  </a:cubicBezTo>
                  <a:close/>
                  <a:moveTo>
                    <a:pt x="133" y="599"/>
                  </a:moveTo>
                  <a:cubicBezTo>
                    <a:pt x="137" y="592"/>
                    <a:pt x="142" y="586"/>
                    <a:pt x="147" y="580"/>
                  </a:cubicBezTo>
                  <a:cubicBezTo>
                    <a:pt x="150" y="577"/>
                    <a:pt x="157" y="572"/>
                    <a:pt x="159" y="568"/>
                  </a:cubicBezTo>
                  <a:cubicBezTo>
                    <a:pt x="159" y="568"/>
                    <a:pt x="159" y="568"/>
                    <a:pt x="159" y="568"/>
                  </a:cubicBezTo>
                  <a:cubicBezTo>
                    <a:pt x="153" y="586"/>
                    <a:pt x="144" y="603"/>
                    <a:pt x="142" y="622"/>
                  </a:cubicBezTo>
                  <a:cubicBezTo>
                    <a:pt x="134" y="622"/>
                    <a:pt x="125" y="621"/>
                    <a:pt x="116" y="621"/>
                  </a:cubicBezTo>
                  <a:cubicBezTo>
                    <a:pt x="122" y="614"/>
                    <a:pt x="127" y="606"/>
                    <a:pt x="133" y="599"/>
                  </a:cubicBezTo>
                  <a:close/>
                  <a:moveTo>
                    <a:pt x="151" y="601"/>
                  </a:moveTo>
                  <a:cubicBezTo>
                    <a:pt x="154" y="590"/>
                    <a:pt x="159" y="579"/>
                    <a:pt x="164" y="569"/>
                  </a:cubicBezTo>
                  <a:cubicBezTo>
                    <a:pt x="176" y="570"/>
                    <a:pt x="188" y="570"/>
                    <a:pt x="201" y="570"/>
                  </a:cubicBezTo>
                  <a:cubicBezTo>
                    <a:pt x="186" y="586"/>
                    <a:pt x="171" y="600"/>
                    <a:pt x="155" y="615"/>
                  </a:cubicBezTo>
                  <a:cubicBezTo>
                    <a:pt x="154" y="615"/>
                    <a:pt x="149" y="620"/>
                    <a:pt x="147" y="623"/>
                  </a:cubicBezTo>
                  <a:cubicBezTo>
                    <a:pt x="147" y="623"/>
                    <a:pt x="147" y="623"/>
                    <a:pt x="146" y="623"/>
                  </a:cubicBezTo>
                  <a:cubicBezTo>
                    <a:pt x="146" y="615"/>
                    <a:pt x="149" y="608"/>
                    <a:pt x="151" y="601"/>
                  </a:cubicBezTo>
                  <a:close/>
                  <a:moveTo>
                    <a:pt x="211" y="570"/>
                  </a:moveTo>
                  <a:cubicBezTo>
                    <a:pt x="219" y="570"/>
                    <a:pt x="228" y="570"/>
                    <a:pt x="236" y="569"/>
                  </a:cubicBezTo>
                  <a:cubicBezTo>
                    <a:pt x="218" y="586"/>
                    <a:pt x="202" y="605"/>
                    <a:pt x="184" y="623"/>
                  </a:cubicBezTo>
                  <a:cubicBezTo>
                    <a:pt x="192" y="605"/>
                    <a:pt x="203" y="588"/>
                    <a:pt x="211" y="570"/>
                  </a:cubicBezTo>
                  <a:close/>
                  <a:moveTo>
                    <a:pt x="243" y="569"/>
                  </a:moveTo>
                  <a:cubicBezTo>
                    <a:pt x="251" y="568"/>
                    <a:pt x="259" y="568"/>
                    <a:pt x="267" y="568"/>
                  </a:cubicBezTo>
                  <a:cubicBezTo>
                    <a:pt x="251" y="584"/>
                    <a:pt x="236" y="602"/>
                    <a:pt x="220" y="619"/>
                  </a:cubicBezTo>
                  <a:cubicBezTo>
                    <a:pt x="228" y="602"/>
                    <a:pt x="234" y="585"/>
                    <a:pt x="243" y="569"/>
                  </a:cubicBezTo>
                  <a:close/>
                  <a:moveTo>
                    <a:pt x="313" y="622"/>
                  </a:moveTo>
                  <a:cubicBezTo>
                    <a:pt x="315" y="617"/>
                    <a:pt x="316" y="611"/>
                    <a:pt x="318" y="605"/>
                  </a:cubicBezTo>
                  <a:cubicBezTo>
                    <a:pt x="322" y="594"/>
                    <a:pt x="327" y="582"/>
                    <a:pt x="331" y="571"/>
                  </a:cubicBezTo>
                  <a:cubicBezTo>
                    <a:pt x="331" y="571"/>
                    <a:pt x="332" y="571"/>
                    <a:pt x="332" y="571"/>
                  </a:cubicBezTo>
                  <a:cubicBezTo>
                    <a:pt x="337" y="571"/>
                    <a:pt x="342" y="571"/>
                    <a:pt x="348" y="571"/>
                  </a:cubicBezTo>
                  <a:cubicBezTo>
                    <a:pt x="337" y="583"/>
                    <a:pt x="330" y="597"/>
                    <a:pt x="321" y="611"/>
                  </a:cubicBezTo>
                  <a:cubicBezTo>
                    <a:pt x="320" y="612"/>
                    <a:pt x="316" y="619"/>
                    <a:pt x="314" y="622"/>
                  </a:cubicBezTo>
                  <a:cubicBezTo>
                    <a:pt x="314" y="622"/>
                    <a:pt x="313" y="622"/>
                    <a:pt x="313" y="622"/>
                  </a:cubicBezTo>
                  <a:close/>
                  <a:moveTo>
                    <a:pt x="518" y="574"/>
                  </a:moveTo>
                  <a:cubicBezTo>
                    <a:pt x="526" y="574"/>
                    <a:pt x="533" y="574"/>
                    <a:pt x="540" y="575"/>
                  </a:cubicBezTo>
                  <a:cubicBezTo>
                    <a:pt x="525" y="592"/>
                    <a:pt x="516" y="615"/>
                    <a:pt x="497" y="630"/>
                  </a:cubicBezTo>
                  <a:cubicBezTo>
                    <a:pt x="506" y="612"/>
                    <a:pt x="512" y="593"/>
                    <a:pt x="518" y="574"/>
                  </a:cubicBezTo>
                  <a:close/>
                  <a:moveTo>
                    <a:pt x="559" y="520"/>
                  </a:moveTo>
                  <a:cubicBezTo>
                    <a:pt x="572" y="515"/>
                    <a:pt x="584" y="510"/>
                    <a:pt x="597" y="506"/>
                  </a:cubicBezTo>
                  <a:cubicBezTo>
                    <a:pt x="585" y="522"/>
                    <a:pt x="571" y="536"/>
                    <a:pt x="559" y="552"/>
                  </a:cubicBezTo>
                  <a:cubicBezTo>
                    <a:pt x="560" y="541"/>
                    <a:pt x="561" y="530"/>
                    <a:pt x="559" y="520"/>
                  </a:cubicBezTo>
                  <a:close/>
                  <a:moveTo>
                    <a:pt x="599" y="511"/>
                  </a:moveTo>
                  <a:cubicBezTo>
                    <a:pt x="599" y="519"/>
                    <a:pt x="599" y="527"/>
                    <a:pt x="599" y="535"/>
                  </a:cubicBezTo>
                  <a:cubicBezTo>
                    <a:pt x="599" y="538"/>
                    <a:pt x="599" y="541"/>
                    <a:pt x="599" y="544"/>
                  </a:cubicBezTo>
                  <a:cubicBezTo>
                    <a:pt x="599" y="543"/>
                    <a:pt x="597" y="542"/>
                    <a:pt x="596" y="542"/>
                  </a:cubicBezTo>
                  <a:cubicBezTo>
                    <a:pt x="583" y="546"/>
                    <a:pt x="572" y="553"/>
                    <a:pt x="560" y="558"/>
                  </a:cubicBezTo>
                  <a:cubicBezTo>
                    <a:pt x="573" y="543"/>
                    <a:pt x="587" y="527"/>
                    <a:pt x="599" y="511"/>
                  </a:cubicBezTo>
                  <a:close/>
                  <a:moveTo>
                    <a:pt x="599" y="546"/>
                  </a:moveTo>
                  <a:cubicBezTo>
                    <a:pt x="599" y="546"/>
                    <a:pt x="599" y="546"/>
                    <a:pt x="599" y="546"/>
                  </a:cubicBezTo>
                  <a:cubicBezTo>
                    <a:pt x="599" y="560"/>
                    <a:pt x="600" y="574"/>
                    <a:pt x="601" y="588"/>
                  </a:cubicBezTo>
                  <a:cubicBezTo>
                    <a:pt x="601" y="589"/>
                    <a:pt x="600" y="589"/>
                    <a:pt x="600" y="590"/>
                  </a:cubicBezTo>
                  <a:cubicBezTo>
                    <a:pt x="600" y="590"/>
                    <a:pt x="600" y="590"/>
                    <a:pt x="600" y="590"/>
                  </a:cubicBezTo>
                  <a:cubicBezTo>
                    <a:pt x="572" y="599"/>
                    <a:pt x="549" y="618"/>
                    <a:pt x="524" y="631"/>
                  </a:cubicBezTo>
                  <a:cubicBezTo>
                    <a:pt x="544" y="599"/>
                    <a:pt x="577" y="578"/>
                    <a:pt x="599" y="546"/>
                  </a:cubicBezTo>
                  <a:close/>
                  <a:moveTo>
                    <a:pt x="602" y="428"/>
                  </a:moveTo>
                  <a:cubicBezTo>
                    <a:pt x="601" y="439"/>
                    <a:pt x="601" y="450"/>
                    <a:pt x="600" y="461"/>
                  </a:cubicBezTo>
                  <a:cubicBezTo>
                    <a:pt x="580" y="470"/>
                    <a:pt x="563" y="483"/>
                    <a:pt x="545" y="494"/>
                  </a:cubicBezTo>
                  <a:cubicBezTo>
                    <a:pt x="543" y="493"/>
                    <a:pt x="541" y="493"/>
                    <a:pt x="538" y="492"/>
                  </a:cubicBezTo>
                  <a:cubicBezTo>
                    <a:pt x="559" y="470"/>
                    <a:pt x="580" y="448"/>
                    <a:pt x="602" y="426"/>
                  </a:cubicBezTo>
                  <a:cubicBezTo>
                    <a:pt x="602" y="427"/>
                    <a:pt x="602" y="427"/>
                    <a:pt x="602" y="428"/>
                  </a:cubicBezTo>
                  <a:close/>
                  <a:moveTo>
                    <a:pt x="602" y="392"/>
                  </a:moveTo>
                  <a:cubicBezTo>
                    <a:pt x="594" y="393"/>
                    <a:pt x="586" y="395"/>
                    <a:pt x="577" y="399"/>
                  </a:cubicBezTo>
                  <a:cubicBezTo>
                    <a:pt x="571" y="402"/>
                    <a:pt x="565" y="407"/>
                    <a:pt x="559" y="411"/>
                  </a:cubicBezTo>
                  <a:cubicBezTo>
                    <a:pt x="557" y="413"/>
                    <a:pt x="551" y="415"/>
                    <a:pt x="547" y="418"/>
                  </a:cubicBezTo>
                  <a:cubicBezTo>
                    <a:pt x="547" y="417"/>
                    <a:pt x="547" y="416"/>
                    <a:pt x="547" y="415"/>
                  </a:cubicBezTo>
                  <a:cubicBezTo>
                    <a:pt x="563" y="396"/>
                    <a:pt x="588" y="386"/>
                    <a:pt x="601" y="365"/>
                  </a:cubicBezTo>
                  <a:cubicBezTo>
                    <a:pt x="602" y="374"/>
                    <a:pt x="602" y="383"/>
                    <a:pt x="602" y="392"/>
                  </a:cubicBezTo>
                  <a:close/>
                  <a:moveTo>
                    <a:pt x="588" y="376"/>
                  </a:moveTo>
                  <a:cubicBezTo>
                    <a:pt x="576" y="389"/>
                    <a:pt x="560" y="398"/>
                    <a:pt x="548" y="411"/>
                  </a:cubicBezTo>
                  <a:cubicBezTo>
                    <a:pt x="548" y="407"/>
                    <a:pt x="548" y="403"/>
                    <a:pt x="547" y="399"/>
                  </a:cubicBezTo>
                  <a:cubicBezTo>
                    <a:pt x="546" y="397"/>
                    <a:pt x="544" y="396"/>
                    <a:pt x="543" y="396"/>
                  </a:cubicBezTo>
                  <a:cubicBezTo>
                    <a:pt x="524" y="398"/>
                    <a:pt x="505" y="398"/>
                    <a:pt x="486" y="398"/>
                  </a:cubicBezTo>
                  <a:cubicBezTo>
                    <a:pt x="485" y="398"/>
                    <a:pt x="484" y="399"/>
                    <a:pt x="483" y="400"/>
                  </a:cubicBezTo>
                  <a:cubicBezTo>
                    <a:pt x="483" y="399"/>
                    <a:pt x="483" y="398"/>
                    <a:pt x="482" y="398"/>
                  </a:cubicBezTo>
                  <a:cubicBezTo>
                    <a:pt x="482" y="397"/>
                    <a:pt x="482" y="397"/>
                    <a:pt x="482" y="398"/>
                  </a:cubicBezTo>
                  <a:cubicBezTo>
                    <a:pt x="479" y="408"/>
                    <a:pt x="481" y="419"/>
                    <a:pt x="483" y="429"/>
                  </a:cubicBezTo>
                  <a:cubicBezTo>
                    <a:pt x="483" y="430"/>
                    <a:pt x="485" y="431"/>
                    <a:pt x="486" y="431"/>
                  </a:cubicBezTo>
                  <a:cubicBezTo>
                    <a:pt x="488" y="431"/>
                    <a:pt x="490" y="432"/>
                    <a:pt x="492" y="432"/>
                  </a:cubicBezTo>
                  <a:cubicBezTo>
                    <a:pt x="482" y="440"/>
                    <a:pt x="471" y="448"/>
                    <a:pt x="460" y="456"/>
                  </a:cubicBezTo>
                  <a:cubicBezTo>
                    <a:pt x="460" y="456"/>
                    <a:pt x="460" y="455"/>
                    <a:pt x="460" y="455"/>
                  </a:cubicBezTo>
                  <a:cubicBezTo>
                    <a:pt x="469" y="447"/>
                    <a:pt x="476" y="429"/>
                    <a:pt x="479" y="418"/>
                  </a:cubicBezTo>
                  <a:cubicBezTo>
                    <a:pt x="480" y="416"/>
                    <a:pt x="478" y="415"/>
                    <a:pt x="476" y="416"/>
                  </a:cubicBezTo>
                  <a:cubicBezTo>
                    <a:pt x="472" y="420"/>
                    <a:pt x="467" y="423"/>
                    <a:pt x="461" y="425"/>
                  </a:cubicBezTo>
                  <a:cubicBezTo>
                    <a:pt x="461" y="425"/>
                    <a:pt x="461" y="425"/>
                    <a:pt x="461" y="424"/>
                  </a:cubicBezTo>
                  <a:cubicBezTo>
                    <a:pt x="464" y="422"/>
                    <a:pt x="467" y="416"/>
                    <a:pt x="468" y="414"/>
                  </a:cubicBezTo>
                  <a:cubicBezTo>
                    <a:pt x="475" y="406"/>
                    <a:pt x="480" y="398"/>
                    <a:pt x="484" y="387"/>
                  </a:cubicBezTo>
                  <a:cubicBezTo>
                    <a:pt x="484" y="386"/>
                    <a:pt x="482" y="385"/>
                    <a:pt x="481" y="385"/>
                  </a:cubicBezTo>
                  <a:cubicBezTo>
                    <a:pt x="475" y="390"/>
                    <a:pt x="468" y="393"/>
                    <a:pt x="461" y="396"/>
                  </a:cubicBezTo>
                  <a:cubicBezTo>
                    <a:pt x="461" y="396"/>
                    <a:pt x="461" y="395"/>
                    <a:pt x="461" y="395"/>
                  </a:cubicBezTo>
                  <a:cubicBezTo>
                    <a:pt x="464" y="391"/>
                    <a:pt x="467" y="387"/>
                    <a:pt x="469" y="385"/>
                  </a:cubicBezTo>
                  <a:cubicBezTo>
                    <a:pt x="474" y="380"/>
                    <a:pt x="480" y="376"/>
                    <a:pt x="486" y="372"/>
                  </a:cubicBezTo>
                  <a:cubicBezTo>
                    <a:pt x="486" y="376"/>
                    <a:pt x="487" y="380"/>
                    <a:pt x="487" y="385"/>
                  </a:cubicBezTo>
                  <a:cubicBezTo>
                    <a:pt x="487" y="387"/>
                    <a:pt x="489" y="389"/>
                    <a:pt x="491" y="389"/>
                  </a:cubicBezTo>
                  <a:cubicBezTo>
                    <a:pt x="508" y="389"/>
                    <a:pt x="525" y="389"/>
                    <a:pt x="543" y="389"/>
                  </a:cubicBezTo>
                  <a:cubicBezTo>
                    <a:pt x="542" y="390"/>
                    <a:pt x="540" y="391"/>
                    <a:pt x="539" y="392"/>
                  </a:cubicBezTo>
                  <a:cubicBezTo>
                    <a:pt x="538" y="393"/>
                    <a:pt x="539" y="396"/>
                    <a:pt x="541" y="395"/>
                  </a:cubicBezTo>
                  <a:cubicBezTo>
                    <a:pt x="553" y="390"/>
                    <a:pt x="564" y="384"/>
                    <a:pt x="575" y="378"/>
                  </a:cubicBezTo>
                  <a:cubicBezTo>
                    <a:pt x="580" y="375"/>
                    <a:pt x="586" y="372"/>
                    <a:pt x="591" y="369"/>
                  </a:cubicBezTo>
                  <a:cubicBezTo>
                    <a:pt x="605" y="363"/>
                    <a:pt x="593" y="372"/>
                    <a:pt x="588" y="376"/>
                  </a:cubicBezTo>
                  <a:close/>
                  <a:moveTo>
                    <a:pt x="545" y="365"/>
                  </a:moveTo>
                  <a:cubicBezTo>
                    <a:pt x="564" y="361"/>
                    <a:pt x="581" y="349"/>
                    <a:pt x="600" y="342"/>
                  </a:cubicBezTo>
                  <a:cubicBezTo>
                    <a:pt x="600" y="342"/>
                    <a:pt x="600" y="343"/>
                    <a:pt x="600" y="343"/>
                  </a:cubicBezTo>
                  <a:cubicBezTo>
                    <a:pt x="589" y="349"/>
                    <a:pt x="578" y="361"/>
                    <a:pt x="569" y="367"/>
                  </a:cubicBezTo>
                  <a:cubicBezTo>
                    <a:pt x="562" y="373"/>
                    <a:pt x="554" y="379"/>
                    <a:pt x="547" y="385"/>
                  </a:cubicBezTo>
                  <a:cubicBezTo>
                    <a:pt x="547" y="385"/>
                    <a:pt x="547" y="385"/>
                    <a:pt x="547" y="385"/>
                  </a:cubicBezTo>
                  <a:cubicBezTo>
                    <a:pt x="547" y="378"/>
                    <a:pt x="546" y="372"/>
                    <a:pt x="545" y="365"/>
                  </a:cubicBezTo>
                  <a:close/>
                  <a:moveTo>
                    <a:pt x="579" y="348"/>
                  </a:moveTo>
                  <a:cubicBezTo>
                    <a:pt x="574" y="350"/>
                    <a:pt x="568" y="353"/>
                    <a:pt x="563" y="356"/>
                  </a:cubicBezTo>
                  <a:cubicBezTo>
                    <a:pt x="563" y="356"/>
                    <a:pt x="549" y="361"/>
                    <a:pt x="544" y="362"/>
                  </a:cubicBezTo>
                  <a:cubicBezTo>
                    <a:pt x="544" y="362"/>
                    <a:pt x="544" y="361"/>
                    <a:pt x="544" y="361"/>
                  </a:cubicBezTo>
                  <a:cubicBezTo>
                    <a:pt x="560" y="343"/>
                    <a:pt x="581" y="332"/>
                    <a:pt x="599" y="316"/>
                  </a:cubicBezTo>
                  <a:cubicBezTo>
                    <a:pt x="599" y="324"/>
                    <a:pt x="599" y="331"/>
                    <a:pt x="600" y="339"/>
                  </a:cubicBezTo>
                  <a:cubicBezTo>
                    <a:pt x="593" y="341"/>
                    <a:pt x="586" y="344"/>
                    <a:pt x="579" y="348"/>
                  </a:cubicBezTo>
                  <a:close/>
                  <a:moveTo>
                    <a:pt x="601" y="212"/>
                  </a:moveTo>
                  <a:cubicBezTo>
                    <a:pt x="601" y="212"/>
                    <a:pt x="601" y="212"/>
                    <a:pt x="601" y="212"/>
                  </a:cubicBezTo>
                  <a:cubicBezTo>
                    <a:pt x="601" y="212"/>
                    <a:pt x="601" y="212"/>
                    <a:pt x="601" y="212"/>
                  </a:cubicBezTo>
                  <a:cubicBezTo>
                    <a:pt x="601" y="212"/>
                    <a:pt x="601" y="212"/>
                    <a:pt x="601" y="212"/>
                  </a:cubicBezTo>
                  <a:close/>
                  <a:moveTo>
                    <a:pt x="567" y="211"/>
                  </a:moveTo>
                  <a:cubicBezTo>
                    <a:pt x="523" y="236"/>
                    <a:pt x="486" y="273"/>
                    <a:pt x="440" y="296"/>
                  </a:cubicBezTo>
                  <a:cubicBezTo>
                    <a:pt x="440" y="295"/>
                    <a:pt x="439" y="293"/>
                    <a:pt x="438" y="292"/>
                  </a:cubicBezTo>
                  <a:cubicBezTo>
                    <a:pt x="440" y="289"/>
                    <a:pt x="442" y="286"/>
                    <a:pt x="443" y="285"/>
                  </a:cubicBezTo>
                  <a:cubicBezTo>
                    <a:pt x="446" y="279"/>
                    <a:pt x="450" y="275"/>
                    <a:pt x="454" y="270"/>
                  </a:cubicBezTo>
                  <a:cubicBezTo>
                    <a:pt x="461" y="261"/>
                    <a:pt x="471" y="254"/>
                    <a:pt x="480" y="246"/>
                  </a:cubicBezTo>
                  <a:cubicBezTo>
                    <a:pt x="495" y="234"/>
                    <a:pt x="511" y="223"/>
                    <a:pt x="526" y="210"/>
                  </a:cubicBezTo>
                  <a:cubicBezTo>
                    <a:pt x="540" y="210"/>
                    <a:pt x="553" y="210"/>
                    <a:pt x="567" y="211"/>
                  </a:cubicBezTo>
                  <a:close/>
                  <a:moveTo>
                    <a:pt x="515" y="210"/>
                  </a:moveTo>
                  <a:cubicBezTo>
                    <a:pt x="483" y="229"/>
                    <a:pt x="453" y="252"/>
                    <a:pt x="420" y="268"/>
                  </a:cubicBezTo>
                  <a:cubicBezTo>
                    <a:pt x="419" y="267"/>
                    <a:pt x="419" y="267"/>
                    <a:pt x="418" y="266"/>
                  </a:cubicBezTo>
                  <a:cubicBezTo>
                    <a:pt x="416" y="264"/>
                    <a:pt x="416" y="261"/>
                    <a:pt x="419" y="258"/>
                  </a:cubicBezTo>
                  <a:cubicBezTo>
                    <a:pt x="421" y="253"/>
                    <a:pt x="425" y="249"/>
                    <a:pt x="428" y="245"/>
                  </a:cubicBezTo>
                  <a:cubicBezTo>
                    <a:pt x="435" y="239"/>
                    <a:pt x="442" y="233"/>
                    <a:pt x="449" y="228"/>
                  </a:cubicBezTo>
                  <a:cubicBezTo>
                    <a:pt x="457" y="222"/>
                    <a:pt x="466" y="216"/>
                    <a:pt x="474" y="210"/>
                  </a:cubicBezTo>
                  <a:cubicBezTo>
                    <a:pt x="483" y="210"/>
                    <a:pt x="492" y="210"/>
                    <a:pt x="501" y="210"/>
                  </a:cubicBezTo>
                  <a:cubicBezTo>
                    <a:pt x="505" y="210"/>
                    <a:pt x="510" y="210"/>
                    <a:pt x="515" y="210"/>
                  </a:cubicBezTo>
                  <a:close/>
                  <a:moveTo>
                    <a:pt x="464" y="210"/>
                  </a:moveTo>
                  <a:cubicBezTo>
                    <a:pt x="438" y="225"/>
                    <a:pt x="415" y="244"/>
                    <a:pt x="387" y="252"/>
                  </a:cubicBezTo>
                  <a:cubicBezTo>
                    <a:pt x="386" y="252"/>
                    <a:pt x="384" y="252"/>
                    <a:pt x="382" y="252"/>
                  </a:cubicBezTo>
                  <a:cubicBezTo>
                    <a:pt x="376" y="249"/>
                    <a:pt x="370" y="248"/>
                    <a:pt x="364" y="247"/>
                  </a:cubicBezTo>
                  <a:cubicBezTo>
                    <a:pt x="385" y="238"/>
                    <a:pt x="404" y="222"/>
                    <a:pt x="424" y="210"/>
                  </a:cubicBezTo>
                  <a:cubicBezTo>
                    <a:pt x="437" y="210"/>
                    <a:pt x="450" y="210"/>
                    <a:pt x="464" y="210"/>
                  </a:cubicBezTo>
                  <a:close/>
                  <a:moveTo>
                    <a:pt x="417" y="210"/>
                  </a:moveTo>
                  <a:cubicBezTo>
                    <a:pt x="398" y="222"/>
                    <a:pt x="380" y="236"/>
                    <a:pt x="359" y="245"/>
                  </a:cubicBezTo>
                  <a:cubicBezTo>
                    <a:pt x="357" y="246"/>
                    <a:pt x="356" y="246"/>
                    <a:pt x="355" y="246"/>
                  </a:cubicBezTo>
                  <a:cubicBezTo>
                    <a:pt x="354" y="246"/>
                    <a:pt x="354" y="246"/>
                    <a:pt x="353" y="246"/>
                  </a:cubicBezTo>
                  <a:cubicBezTo>
                    <a:pt x="350" y="245"/>
                    <a:pt x="365" y="231"/>
                    <a:pt x="368" y="228"/>
                  </a:cubicBezTo>
                  <a:cubicBezTo>
                    <a:pt x="375" y="222"/>
                    <a:pt x="383" y="216"/>
                    <a:pt x="390" y="210"/>
                  </a:cubicBezTo>
                  <a:cubicBezTo>
                    <a:pt x="399" y="210"/>
                    <a:pt x="408" y="210"/>
                    <a:pt x="417" y="210"/>
                  </a:cubicBezTo>
                  <a:close/>
                  <a:moveTo>
                    <a:pt x="379" y="210"/>
                  </a:moveTo>
                  <a:cubicBezTo>
                    <a:pt x="365" y="220"/>
                    <a:pt x="352" y="230"/>
                    <a:pt x="337" y="239"/>
                  </a:cubicBezTo>
                  <a:cubicBezTo>
                    <a:pt x="331" y="243"/>
                    <a:pt x="324" y="245"/>
                    <a:pt x="318" y="247"/>
                  </a:cubicBezTo>
                  <a:cubicBezTo>
                    <a:pt x="311" y="249"/>
                    <a:pt x="327" y="229"/>
                    <a:pt x="326" y="231"/>
                  </a:cubicBezTo>
                  <a:cubicBezTo>
                    <a:pt x="333" y="223"/>
                    <a:pt x="340" y="217"/>
                    <a:pt x="346" y="210"/>
                  </a:cubicBezTo>
                  <a:cubicBezTo>
                    <a:pt x="357" y="210"/>
                    <a:pt x="368" y="210"/>
                    <a:pt x="379" y="210"/>
                  </a:cubicBezTo>
                  <a:close/>
                  <a:moveTo>
                    <a:pt x="216" y="192"/>
                  </a:moveTo>
                  <a:cubicBezTo>
                    <a:pt x="215" y="195"/>
                    <a:pt x="213" y="197"/>
                    <a:pt x="213" y="200"/>
                  </a:cubicBezTo>
                  <a:cubicBezTo>
                    <a:pt x="212" y="201"/>
                    <a:pt x="212" y="201"/>
                    <a:pt x="212" y="201"/>
                  </a:cubicBezTo>
                  <a:cubicBezTo>
                    <a:pt x="211" y="202"/>
                    <a:pt x="210" y="201"/>
                    <a:pt x="210" y="201"/>
                  </a:cubicBezTo>
                  <a:cubicBezTo>
                    <a:pt x="210" y="198"/>
                    <a:pt x="213" y="195"/>
                    <a:pt x="216" y="192"/>
                  </a:cubicBezTo>
                  <a:close/>
                  <a:moveTo>
                    <a:pt x="203" y="215"/>
                  </a:moveTo>
                  <a:cubicBezTo>
                    <a:pt x="204" y="216"/>
                    <a:pt x="205" y="216"/>
                    <a:pt x="206" y="215"/>
                  </a:cubicBezTo>
                  <a:cubicBezTo>
                    <a:pt x="206" y="215"/>
                    <a:pt x="206" y="215"/>
                    <a:pt x="207" y="215"/>
                  </a:cubicBezTo>
                  <a:cubicBezTo>
                    <a:pt x="207" y="215"/>
                    <a:pt x="207" y="215"/>
                    <a:pt x="207" y="215"/>
                  </a:cubicBezTo>
                  <a:cubicBezTo>
                    <a:pt x="211" y="215"/>
                    <a:pt x="215" y="215"/>
                    <a:pt x="220" y="215"/>
                  </a:cubicBezTo>
                  <a:cubicBezTo>
                    <a:pt x="205" y="225"/>
                    <a:pt x="191" y="235"/>
                    <a:pt x="177" y="245"/>
                  </a:cubicBezTo>
                  <a:cubicBezTo>
                    <a:pt x="165" y="253"/>
                    <a:pt x="171" y="248"/>
                    <a:pt x="174" y="239"/>
                  </a:cubicBezTo>
                  <a:cubicBezTo>
                    <a:pt x="177" y="231"/>
                    <a:pt x="180" y="223"/>
                    <a:pt x="182" y="214"/>
                  </a:cubicBezTo>
                  <a:cubicBezTo>
                    <a:pt x="189" y="215"/>
                    <a:pt x="196" y="215"/>
                    <a:pt x="203" y="215"/>
                  </a:cubicBezTo>
                  <a:close/>
                  <a:moveTo>
                    <a:pt x="174" y="214"/>
                  </a:moveTo>
                  <a:cubicBezTo>
                    <a:pt x="164" y="222"/>
                    <a:pt x="154" y="231"/>
                    <a:pt x="144" y="239"/>
                  </a:cubicBezTo>
                  <a:cubicBezTo>
                    <a:pt x="141" y="242"/>
                    <a:pt x="134" y="249"/>
                    <a:pt x="130" y="252"/>
                  </a:cubicBezTo>
                  <a:cubicBezTo>
                    <a:pt x="129" y="252"/>
                    <a:pt x="128" y="252"/>
                    <a:pt x="127" y="252"/>
                  </a:cubicBezTo>
                  <a:cubicBezTo>
                    <a:pt x="126" y="251"/>
                    <a:pt x="126" y="250"/>
                    <a:pt x="127" y="247"/>
                  </a:cubicBezTo>
                  <a:cubicBezTo>
                    <a:pt x="130" y="236"/>
                    <a:pt x="136" y="225"/>
                    <a:pt x="142" y="215"/>
                  </a:cubicBezTo>
                  <a:cubicBezTo>
                    <a:pt x="142" y="214"/>
                    <a:pt x="142" y="213"/>
                    <a:pt x="142" y="213"/>
                  </a:cubicBezTo>
                  <a:cubicBezTo>
                    <a:pt x="148" y="213"/>
                    <a:pt x="155" y="213"/>
                    <a:pt x="161" y="213"/>
                  </a:cubicBezTo>
                  <a:cubicBezTo>
                    <a:pt x="165" y="214"/>
                    <a:pt x="170" y="214"/>
                    <a:pt x="174" y="214"/>
                  </a:cubicBezTo>
                  <a:close/>
                  <a:moveTo>
                    <a:pt x="138" y="213"/>
                  </a:moveTo>
                  <a:cubicBezTo>
                    <a:pt x="128" y="219"/>
                    <a:pt x="120" y="226"/>
                    <a:pt x="111" y="234"/>
                  </a:cubicBezTo>
                  <a:cubicBezTo>
                    <a:pt x="102" y="243"/>
                    <a:pt x="85" y="251"/>
                    <a:pt x="79" y="260"/>
                  </a:cubicBezTo>
                  <a:cubicBezTo>
                    <a:pt x="88" y="247"/>
                    <a:pt x="98" y="229"/>
                    <a:pt x="101" y="213"/>
                  </a:cubicBezTo>
                  <a:cubicBezTo>
                    <a:pt x="113" y="213"/>
                    <a:pt x="125" y="213"/>
                    <a:pt x="138" y="213"/>
                  </a:cubicBezTo>
                  <a:close/>
                  <a:moveTo>
                    <a:pt x="83" y="214"/>
                  </a:moveTo>
                  <a:cubicBezTo>
                    <a:pt x="89" y="214"/>
                    <a:pt x="95" y="214"/>
                    <a:pt x="100" y="213"/>
                  </a:cubicBezTo>
                  <a:cubicBezTo>
                    <a:pt x="95" y="229"/>
                    <a:pt x="84" y="248"/>
                    <a:pt x="74" y="260"/>
                  </a:cubicBezTo>
                  <a:cubicBezTo>
                    <a:pt x="72" y="261"/>
                    <a:pt x="74" y="264"/>
                    <a:pt x="76" y="263"/>
                  </a:cubicBezTo>
                  <a:cubicBezTo>
                    <a:pt x="100" y="255"/>
                    <a:pt x="114" y="235"/>
                    <a:pt x="134" y="220"/>
                  </a:cubicBezTo>
                  <a:cubicBezTo>
                    <a:pt x="128" y="230"/>
                    <a:pt x="124" y="241"/>
                    <a:pt x="122" y="252"/>
                  </a:cubicBezTo>
                  <a:cubicBezTo>
                    <a:pt x="110" y="252"/>
                    <a:pt x="98" y="254"/>
                    <a:pt x="88" y="259"/>
                  </a:cubicBezTo>
                  <a:cubicBezTo>
                    <a:pt x="79" y="263"/>
                    <a:pt x="74" y="270"/>
                    <a:pt x="71" y="279"/>
                  </a:cubicBezTo>
                  <a:cubicBezTo>
                    <a:pt x="69" y="281"/>
                    <a:pt x="68" y="284"/>
                    <a:pt x="66" y="287"/>
                  </a:cubicBezTo>
                  <a:cubicBezTo>
                    <a:pt x="60" y="293"/>
                    <a:pt x="55" y="300"/>
                    <a:pt x="50" y="306"/>
                  </a:cubicBezTo>
                  <a:cubicBezTo>
                    <a:pt x="45" y="312"/>
                    <a:pt x="40" y="317"/>
                    <a:pt x="35" y="322"/>
                  </a:cubicBezTo>
                  <a:cubicBezTo>
                    <a:pt x="30" y="327"/>
                    <a:pt x="18" y="341"/>
                    <a:pt x="22" y="326"/>
                  </a:cubicBezTo>
                  <a:cubicBezTo>
                    <a:pt x="31" y="291"/>
                    <a:pt x="50" y="262"/>
                    <a:pt x="74" y="235"/>
                  </a:cubicBezTo>
                  <a:cubicBezTo>
                    <a:pt x="75" y="233"/>
                    <a:pt x="75" y="231"/>
                    <a:pt x="73" y="231"/>
                  </a:cubicBezTo>
                  <a:cubicBezTo>
                    <a:pt x="52" y="234"/>
                    <a:pt x="39" y="247"/>
                    <a:pt x="24" y="261"/>
                  </a:cubicBezTo>
                  <a:cubicBezTo>
                    <a:pt x="25" y="260"/>
                    <a:pt x="16" y="267"/>
                    <a:pt x="11" y="269"/>
                  </a:cubicBezTo>
                  <a:cubicBezTo>
                    <a:pt x="11" y="266"/>
                    <a:pt x="11" y="263"/>
                    <a:pt x="11" y="260"/>
                  </a:cubicBezTo>
                  <a:cubicBezTo>
                    <a:pt x="12" y="256"/>
                    <a:pt x="14" y="252"/>
                    <a:pt x="16" y="249"/>
                  </a:cubicBezTo>
                  <a:cubicBezTo>
                    <a:pt x="24" y="235"/>
                    <a:pt x="32" y="222"/>
                    <a:pt x="45" y="212"/>
                  </a:cubicBezTo>
                  <a:cubicBezTo>
                    <a:pt x="57" y="215"/>
                    <a:pt x="69" y="215"/>
                    <a:pt x="83" y="214"/>
                  </a:cubicBezTo>
                  <a:close/>
                  <a:moveTo>
                    <a:pt x="18" y="209"/>
                  </a:moveTo>
                  <a:cubicBezTo>
                    <a:pt x="19" y="208"/>
                    <a:pt x="25" y="207"/>
                    <a:pt x="27" y="207"/>
                  </a:cubicBezTo>
                  <a:cubicBezTo>
                    <a:pt x="27" y="207"/>
                    <a:pt x="27" y="207"/>
                    <a:pt x="28" y="207"/>
                  </a:cubicBezTo>
                  <a:cubicBezTo>
                    <a:pt x="33" y="209"/>
                    <a:pt x="38" y="211"/>
                    <a:pt x="44" y="212"/>
                  </a:cubicBezTo>
                  <a:cubicBezTo>
                    <a:pt x="29" y="222"/>
                    <a:pt x="19" y="237"/>
                    <a:pt x="11" y="252"/>
                  </a:cubicBezTo>
                  <a:cubicBezTo>
                    <a:pt x="11" y="238"/>
                    <a:pt x="12" y="222"/>
                    <a:pt x="18" y="209"/>
                  </a:cubicBezTo>
                  <a:close/>
                  <a:moveTo>
                    <a:pt x="189" y="624"/>
                  </a:moveTo>
                  <a:cubicBezTo>
                    <a:pt x="204" y="608"/>
                    <a:pt x="219" y="592"/>
                    <a:pt x="234" y="577"/>
                  </a:cubicBezTo>
                  <a:cubicBezTo>
                    <a:pt x="227" y="592"/>
                    <a:pt x="220" y="608"/>
                    <a:pt x="213" y="624"/>
                  </a:cubicBezTo>
                  <a:cubicBezTo>
                    <a:pt x="205" y="624"/>
                    <a:pt x="197" y="624"/>
                    <a:pt x="189" y="624"/>
                  </a:cubicBezTo>
                  <a:close/>
                  <a:moveTo>
                    <a:pt x="317" y="622"/>
                  </a:moveTo>
                  <a:cubicBezTo>
                    <a:pt x="327" y="609"/>
                    <a:pt x="335" y="593"/>
                    <a:pt x="345" y="579"/>
                  </a:cubicBezTo>
                  <a:cubicBezTo>
                    <a:pt x="343" y="582"/>
                    <a:pt x="347" y="576"/>
                    <a:pt x="351" y="571"/>
                  </a:cubicBezTo>
                  <a:cubicBezTo>
                    <a:pt x="352" y="571"/>
                    <a:pt x="354" y="571"/>
                    <a:pt x="355" y="571"/>
                  </a:cubicBezTo>
                  <a:cubicBezTo>
                    <a:pt x="354" y="577"/>
                    <a:pt x="353" y="583"/>
                    <a:pt x="351" y="589"/>
                  </a:cubicBezTo>
                  <a:cubicBezTo>
                    <a:pt x="348" y="600"/>
                    <a:pt x="346" y="611"/>
                    <a:pt x="343" y="622"/>
                  </a:cubicBezTo>
                  <a:cubicBezTo>
                    <a:pt x="342" y="622"/>
                    <a:pt x="341" y="622"/>
                    <a:pt x="340" y="622"/>
                  </a:cubicBezTo>
                  <a:cubicBezTo>
                    <a:pt x="333" y="622"/>
                    <a:pt x="325" y="622"/>
                    <a:pt x="317" y="622"/>
                  </a:cubicBezTo>
                  <a:close/>
                  <a:moveTo>
                    <a:pt x="357" y="623"/>
                  </a:moveTo>
                  <a:cubicBezTo>
                    <a:pt x="376" y="608"/>
                    <a:pt x="390" y="587"/>
                    <a:pt x="405" y="568"/>
                  </a:cubicBezTo>
                  <a:cubicBezTo>
                    <a:pt x="406" y="566"/>
                    <a:pt x="408" y="564"/>
                    <a:pt x="410" y="562"/>
                  </a:cubicBezTo>
                  <a:cubicBezTo>
                    <a:pt x="411" y="561"/>
                    <a:pt x="412" y="561"/>
                    <a:pt x="414" y="560"/>
                  </a:cubicBezTo>
                  <a:cubicBezTo>
                    <a:pt x="411" y="566"/>
                    <a:pt x="409" y="574"/>
                    <a:pt x="407" y="579"/>
                  </a:cubicBezTo>
                  <a:cubicBezTo>
                    <a:pt x="401" y="594"/>
                    <a:pt x="395" y="609"/>
                    <a:pt x="391" y="624"/>
                  </a:cubicBezTo>
                  <a:cubicBezTo>
                    <a:pt x="380" y="624"/>
                    <a:pt x="368" y="623"/>
                    <a:pt x="357" y="623"/>
                  </a:cubicBezTo>
                  <a:close/>
                  <a:moveTo>
                    <a:pt x="441" y="566"/>
                  </a:moveTo>
                  <a:cubicBezTo>
                    <a:pt x="449" y="554"/>
                    <a:pt x="458" y="544"/>
                    <a:pt x="466" y="533"/>
                  </a:cubicBezTo>
                  <a:cubicBezTo>
                    <a:pt x="452" y="564"/>
                    <a:pt x="435" y="594"/>
                    <a:pt x="432" y="627"/>
                  </a:cubicBezTo>
                  <a:cubicBezTo>
                    <a:pt x="423" y="626"/>
                    <a:pt x="413" y="626"/>
                    <a:pt x="404" y="625"/>
                  </a:cubicBezTo>
                  <a:cubicBezTo>
                    <a:pt x="418" y="607"/>
                    <a:pt x="428" y="585"/>
                    <a:pt x="441" y="566"/>
                  </a:cubicBezTo>
                  <a:close/>
                  <a:moveTo>
                    <a:pt x="445" y="628"/>
                  </a:moveTo>
                  <a:cubicBezTo>
                    <a:pt x="457" y="615"/>
                    <a:pt x="467" y="601"/>
                    <a:pt x="477" y="586"/>
                  </a:cubicBezTo>
                  <a:cubicBezTo>
                    <a:pt x="470" y="600"/>
                    <a:pt x="463" y="616"/>
                    <a:pt x="464" y="629"/>
                  </a:cubicBezTo>
                  <a:cubicBezTo>
                    <a:pt x="458" y="629"/>
                    <a:pt x="452" y="628"/>
                    <a:pt x="445" y="628"/>
                  </a:cubicBezTo>
                  <a:close/>
                  <a:moveTo>
                    <a:pt x="504" y="631"/>
                  </a:moveTo>
                  <a:cubicBezTo>
                    <a:pt x="521" y="616"/>
                    <a:pt x="530" y="593"/>
                    <a:pt x="546" y="575"/>
                  </a:cubicBezTo>
                  <a:cubicBezTo>
                    <a:pt x="547" y="576"/>
                    <a:pt x="549" y="576"/>
                    <a:pt x="550" y="576"/>
                  </a:cubicBezTo>
                  <a:cubicBezTo>
                    <a:pt x="553" y="577"/>
                    <a:pt x="557" y="574"/>
                    <a:pt x="557" y="571"/>
                  </a:cubicBezTo>
                  <a:cubicBezTo>
                    <a:pt x="557" y="569"/>
                    <a:pt x="557" y="567"/>
                    <a:pt x="557" y="565"/>
                  </a:cubicBezTo>
                  <a:cubicBezTo>
                    <a:pt x="568" y="561"/>
                    <a:pt x="578" y="555"/>
                    <a:pt x="589" y="551"/>
                  </a:cubicBezTo>
                  <a:cubicBezTo>
                    <a:pt x="566" y="579"/>
                    <a:pt x="535" y="600"/>
                    <a:pt x="517" y="632"/>
                  </a:cubicBezTo>
                  <a:cubicBezTo>
                    <a:pt x="514" y="632"/>
                    <a:pt x="512" y="632"/>
                    <a:pt x="509" y="632"/>
                  </a:cubicBezTo>
                  <a:cubicBezTo>
                    <a:pt x="508" y="632"/>
                    <a:pt x="506" y="631"/>
                    <a:pt x="504" y="631"/>
                  </a:cubicBezTo>
                  <a:close/>
                  <a:moveTo>
                    <a:pt x="532" y="633"/>
                  </a:moveTo>
                  <a:cubicBezTo>
                    <a:pt x="552" y="622"/>
                    <a:pt x="571" y="608"/>
                    <a:pt x="593" y="599"/>
                  </a:cubicBezTo>
                  <a:cubicBezTo>
                    <a:pt x="587" y="606"/>
                    <a:pt x="581" y="612"/>
                    <a:pt x="576" y="619"/>
                  </a:cubicBezTo>
                  <a:cubicBezTo>
                    <a:pt x="576" y="620"/>
                    <a:pt x="576" y="620"/>
                    <a:pt x="576" y="620"/>
                  </a:cubicBezTo>
                  <a:cubicBezTo>
                    <a:pt x="573" y="624"/>
                    <a:pt x="570" y="628"/>
                    <a:pt x="568" y="632"/>
                  </a:cubicBezTo>
                  <a:cubicBezTo>
                    <a:pt x="557" y="634"/>
                    <a:pt x="544" y="634"/>
                    <a:pt x="532" y="633"/>
                  </a:cubicBezTo>
                  <a:close/>
                  <a:moveTo>
                    <a:pt x="601" y="362"/>
                  </a:moveTo>
                  <a:cubicBezTo>
                    <a:pt x="601" y="361"/>
                    <a:pt x="601" y="362"/>
                    <a:pt x="600" y="362"/>
                  </a:cubicBezTo>
                  <a:cubicBezTo>
                    <a:pt x="591" y="366"/>
                    <a:pt x="582" y="371"/>
                    <a:pt x="574" y="375"/>
                  </a:cubicBezTo>
                  <a:cubicBezTo>
                    <a:pt x="568" y="378"/>
                    <a:pt x="563" y="381"/>
                    <a:pt x="557" y="384"/>
                  </a:cubicBezTo>
                  <a:cubicBezTo>
                    <a:pt x="554" y="386"/>
                    <a:pt x="539" y="396"/>
                    <a:pt x="551" y="386"/>
                  </a:cubicBezTo>
                  <a:cubicBezTo>
                    <a:pt x="566" y="372"/>
                    <a:pt x="584" y="360"/>
                    <a:pt x="600" y="348"/>
                  </a:cubicBezTo>
                  <a:cubicBezTo>
                    <a:pt x="601" y="352"/>
                    <a:pt x="601" y="357"/>
                    <a:pt x="601" y="36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26" name="Freeform 2661"/>
          <p:cNvSpPr>
            <a:spLocks noEditPoints="1"/>
          </p:cNvSpPr>
          <p:nvPr/>
        </p:nvSpPr>
        <p:spPr bwMode="auto">
          <a:xfrm>
            <a:off x="6232525" y="4427538"/>
            <a:ext cx="625475" cy="949325"/>
          </a:xfrm>
          <a:custGeom>
            <a:avLst/>
            <a:gdLst>
              <a:gd name="T0" fmla="*/ 18 w 408"/>
              <a:gd name="T1" fmla="*/ 145 h 620"/>
              <a:gd name="T2" fmla="*/ 0 w 408"/>
              <a:gd name="T3" fmla="*/ 245 h 620"/>
              <a:gd name="T4" fmla="*/ 72 w 408"/>
              <a:gd name="T5" fmla="*/ 471 h 620"/>
              <a:gd name="T6" fmla="*/ 158 w 408"/>
              <a:gd name="T7" fmla="*/ 566 h 620"/>
              <a:gd name="T8" fmla="*/ 182 w 408"/>
              <a:gd name="T9" fmla="*/ 579 h 620"/>
              <a:gd name="T10" fmla="*/ 117 w 408"/>
              <a:gd name="T11" fmla="*/ 587 h 620"/>
              <a:gd name="T12" fmla="*/ 252 w 408"/>
              <a:gd name="T13" fmla="*/ 595 h 620"/>
              <a:gd name="T14" fmla="*/ 236 w 408"/>
              <a:gd name="T15" fmla="*/ 581 h 620"/>
              <a:gd name="T16" fmla="*/ 256 w 408"/>
              <a:gd name="T17" fmla="*/ 527 h 620"/>
              <a:gd name="T18" fmla="*/ 144 w 408"/>
              <a:gd name="T19" fmla="*/ 581 h 620"/>
              <a:gd name="T20" fmla="*/ 169 w 408"/>
              <a:gd name="T21" fmla="*/ 561 h 620"/>
              <a:gd name="T22" fmla="*/ 389 w 408"/>
              <a:gd name="T23" fmla="*/ 282 h 620"/>
              <a:gd name="T24" fmla="*/ 391 w 408"/>
              <a:gd name="T25" fmla="*/ 241 h 620"/>
              <a:gd name="T26" fmla="*/ 273 w 408"/>
              <a:gd name="T27" fmla="*/ 398 h 620"/>
              <a:gd name="T28" fmla="*/ 212 w 408"/>
              <a:gd name="T29" fmla="*/ 360 h 620"/>
              <a:gd name="T30" fmla="*/ 241 w 408"/>
              <a:gd name="T31" fmla="*/ 344 h 620"/>
              <a:gd name="T32" fmla="*/ 263 w 408"/>
              <a:gd name="T33" fmla="*/ 109 h 620"/>
              <a:gd name="T34" fmla="*/ 66 w 408"/>
              <a:gd name="T35" fmla="*/ 442 h 620"/>
              <a:gd name="T36" fmla="*/ 57 w 408"/>
              <a:gd name="T37" fmla="*/ 425 h 620"/>
              <a:gd name="T38" fmla="*/ 45 w 408"/>
              <a:gd name="T39" fmla="*/ 400 h 620"/>
              <a:gd name="T40" fmla="*/ 34 w 408"/>
              <a:gd name="T41" fmla="*/ 373 h 620"/>
              <a:gd name="T42" fmla="*/ 34 w 408"/>
              <a:gd name="T43" fmla="*/ 373 h 620"/>
              <a:gd name="T44" fmla="*/ 25 w 408"/>
              <a:gd name="T45" fmla="*/ 346 h 620"/>
              <a:gd name="T46" fmla="*/ 34 w 408"/>
              <a:gd name="T47" fmla="*/ 299 h 620"/>
              <a:gd name="T48" fmla="*/ 97 w 408"/>
              <a:gd name="T49" fmla="*/ 114 h 620"/>
              <a:gd name="T50" fmla="*/ 218 w 408"/>
              <a:gd name="T51" fmla="*/ 22 h 620"/>
              <a:gd name="T52" fmla="*/ 236 w 408"/>
              <a:gd name="T53" fmla="*/ 26 h 620"/>
              <a:gd name="T54" fmla="*/ 192 w 408"/>
              <a:gd name="T55" fmla="*/ 83 h 620"/>
              <a:gd name="T56" fmla="*/ 164 w 408"/>
              <a:gd name="T57" fmla="*/ 85 h 620"/>
              <a:gd name="T58" fmla="*/ 15 w 408"/>
              <a:gd name="T59" fmla="*/ 195 h 620"/>
              <a:gd name="T60" fmla="*/ 11 w 408"/>
              <a:gd name="T61" fmla="*/ 240 h 620"/>
              <a:gd name="T62" fmla="*/ 13 w 408"/>
              <a:gd name="T63" fmla="*/ 291 h 620"/>
              <a:gd name="T64" fmla="*/ 77 w 408"/>
              <a:gd name="T65" fmla="*/ 288 h 620"/>
              <a:gd name="T66" fmla="*/ 332 w 408"/>
              <a:gd name="T67" fmla="*/ 159 h 620"/>
              <a:gd name="T68" fmla="*/ 345 w 408"/>
              <a:gd name="T69" fmla="*/ 185 h 620"/>
              <a:gd name="T70" fmla="*/ 333 w 408"/>
              <a:gd name="T71" fmla="*/ 161 h 620"/>
              <a:gd name="T72" fmla="*/ 383 w 408"/>
              <a:gd name="T73" fmla="*/ 175 h 620"/>
              <a:gd name="T74" fmla="*/ 382 w 408"/>
              <a:gd name="T75" fmla="*/ 172 h 620"/>
              <a:gd name="T76" fmla="*/ 382 w 408"/>
              <a:gd name="T77" fmla="*/ 172 h 620"/>
              <a:gd name="T78" fmla="*/ 270 w 408"/>
              <a:gd name="T79" fmla="*/ 397 h 620"/>
              <a:gd name="T80" fmla="*/ 348 w 408"/>
              <a:gd name="T81" fmla="*/ 261 h 620"/>
              <a:gd name="T82" fmla="*/ 330 w 408"/>
              <a:gd name="T83" fmla="*/ 114 h 620"/>
              <a:gd name="T84" fmla="*/ 289 w 408"/>
              <a:gd name="T85" fmla="*/ 47 h 620"/>
              <a:gd name="T86" fmla="*/ 258 w 408"/>
              <a:gd name="T87" fmla="*/ 93 h 620"/>
              <a:gd name="T88" fmla="*/ 329 w 408"/>
              <a:gd name="T89" fmla="*/ 77 h 620"/>
              <a:gd name="T90" fmla="*/ 331 w 408"/>
              <a:gd name="T91" fmla="*/ 79 h 620"/>
              <a:gd name="T92" fmla="*/ 274 w 408"/>
              <a:gd name="T93" fmla="*/ 105 h 620"/>
              <a:gd name="T94" fmla="*/ 236 w 408"/>
              <a:gd name="T95" fmla="*/ 87 h 620"/>
              <a:gd name="T96" fmla="*/ 289 w 408"/>
              <a:gd name="T97" fmla="*/ 47 h 620"/>
              <a:gd name="T98" fmla="*/ 87 w 408"/>
              <a:gd name="T99" fmla="*/ 67 h 620"/>
              <a:gd name="T100" fmla="*/ 204 w 408"/>
              <a:gd name="T101" fmla="*/ 20 h 620"/>
              <a:gd name="T102" fmla="*/ 185 w 408"/>
              <a:gd name="T103" fmla="*/ 24 h 620"/>
              <a:gd name="T104" fmla="*/ 210 w 408"/>
              <a:gd name="T105" fmla="*/ 360 h 620"/>
              <a:gd name="T106" fmla="*/ 252 w 408"/>
              <a:gd name="T107" fmla="*/ 354 h 620"/>
              <a:gd name="T108" fmla="*/ 151 w 408"/>
              <a:gd name="T109" fmla="*/ 581 h 620"/>
              <a:gd name="T110" fmla="*/ 220 w 408"/>
              <a:gd name="T111" fmla="*/ 584 h 620"/>
              <a:gd name="T112" fmla="*/ 215 w 408"/>
              <a:gd name="T113" fmla="*/ 591 h 620"/>
              <a:gd name="T114" fmla="*/ 221 w 408"/>
              <a:gd name="T115" fmla="*/ 579 h 620"/>
              <a:gd name="T116" fmla="*/ 373 w 408"/>
              <a:gd name="T117" fmla="*/ 343 h 620"/>
              <a:gd name="T118" fmla="*/ 334 w 408"/>
              <a:gd name="T119" fmla="*/ 419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08" h="620">
                <a:moveTo>
                  <a:pt x="352" y="84"/>
                </a:moveTo>
                <a:cubicBezTo>
                  <a:pt x="335" y="62"/>
                  <a:pt x="313" y="45"/>
                  <a:pt x="287" y="34"/>
                </a:cubicBezTo>
                <a:cubicBezTo>
                  <a:pt x="267" y="26"/>
                  <a:pt x="244" y="17"/>
                  <a:pt x="221" y="17"/>
                </a:cubicBezTo>
                <a:cubicBezTo>
                  <a:pt x="155" y="0"/>
                  <a:pt x="90" y="42"/>
                  <a:pt x="50" y="91"/>
                </a:cubicBezTo>
                <a:cubicBezTo>
                  <a:pt x="36" y="108"/>
                  <a:pt x="26" y="126"/>
                  <a:pt x="18" y="145"/>
                </a:cubicBezTo>
                <a:cubicBezTo>
                  <a:pt x="18" y="145"/>
                  <a:pt x="18" y="145"/>
                  <a:pt x="18" y="146"/>
                </a:cubicBezTo>
                <a:cubicBezTo>
                  <a:pt x="18" y="146"/>
                  <a:pt x="18" y="146"/>
                  <a:pt x="18" y="146"/>
                </a:cubicBezTo>
                <a:cubicBezTo>
                  <a:pt x="18" y="146"/>
                  <a:pt x="18" y="146"/>
                  <a:pt x="18" y="146"/>
                </a:cubicBezTo>
                <a:cubicBezTo>
                  <a:pt x="6" y="177"/>
                  <a:pt x="1" y="210"/>
                  <a:pt x="0" y="244"/>
                </a:cubicBezTo>
                <a:cubicBezTo>
                  <a:pt x="0" y="244"/>
                  <a:pt x="0" y="245"/>
                  <a:pt x="0" y="245"/>
                </a:cubicBezTo>
                <a:cubicBezTo>
                  <a:pt x="0" y="262"/>
                  <a:pt x="1" y="279"/>
                  <a:pt x="4" y="296"/>
                </a:cubicBezTo>
                <a:cubicBezTo>
                  <a:pt x="6" y="314"/>
                  <a:pt x="10" y="333"/>
                  <a:pt x="15" y="351"/>
                </a:cubicBezTo>
                <a:cubicBezTo>
                  <a:pt x="15" y="352"/>
                  <a:pt x="15" y="353"/>
                  <a:pt x="16" y="353"/>
                </a:cubicBezTo>
                <a:cubicBezTo>
                  <a:pt x="28" y="395"/>
                  <a:pt x="48" y="434"/>
                  <a:pt x="72" y="470"/>
                </a:cubicBezTo>
                <a:cubicBezTo>
                  <a:pt x="72" y="471"/>
                  <a:pt x="72" y="471"/>
                  <a:pt x="72" y="471"/>
                </a:cubicBezTo>
                <a:cubicBezTo>
                  <a:pt x="75" y="476"/>
                  <a:pt x="79" y="481"/>
                  <a:pt x="82" y="486"/>
                </a:cubicBezTo>
                <a:cubicBezTo>
                  <a:pt x="89" y="495"/>
                  <a:pt x="96" y="505"/>
                  <a:pt x="104" y="514"/>
                </a:cubicBezTo>
                <a:cubicBezTo>
                  <a:pt x="104" y="514"/>
                  <a:pt x="104" y="514"/>
                  <a:pt x="104" y="515"/>
                </a:cubicBezTo>
                <a:cubicBezTo>
                  <a:pt x="118" y="531"/>
                  <a:pt x="132" y="546"/>
                  <a:pt x="149" y="559"/>
                </a:cubicBezTo>
                <a:cubicBezTo>
                  <a:pt x="152" y="561"/>
                  <a:pt x="155" y="564"/>
                  <a:pt x="158" y="566"/>
                </a:cubicBezTo>
                <a:cubicBezTo>
                  <a:pt x="159" y="566"/>
                  <a:pt x="159" y="566"/>
                  <a:pt x="159" y="567"/>
                </a:cubicBezTo>
                <a:cubicBezTo>
                  <a:pt x="157" y="567"/>
                  <a:pt x="156" y="567"/>
                  <a:pt x="154" y="567"/>
                </a:cubicBezTo>
                <a:cubicBezTo>
                  <a:pt x="152" y="567"/>
                  <a:pt x="151" y="571"/>
                  <a:pt x="154" y="571"/>
                </a:cubicBezTo>
                <a:cubicBezTo>
                  <a:pt x="160" y="573"/>
                  <a:pt x="166" y="574"/>
                  <a:pt x="173" y="575"/>
                </a:cubicBezTo>
                <a:cubicBezTo>
                  <a:pt x="176" y="577"/>
                  <a:pt x="179" y="578"/>
                  <a:pt x="182" y="579"/>
                </a:cubicBezTo>
                <a:cubicBezTo>
                  <a:pt x="175" y="579"/>
                  <a:pt x="169" y="578"/>
                  <a:pt x="162" y="578"/>
                </a:cubicBezTo>
                <a:cubicBezTo>
                  <a:pt x="156" y="577"/>
                  <a:pt x="151" y="576"/>
                  <a:pt x="145" y="575"/>
                </a:cubicBezTo>
                <a:cubicBezTo>
                  <a:pt x="143" y="574"/>
                  <a:pt x="142" y="576"/>
                  <a:pt x="142" y="578"/>
                </a:cubicBezTo>
                <a:cubicBezTo>
                  <a:pt x="133" y="578"/>
                  <a:pt x="125" y="580"/>
                  <a:pt x="116" y="583"/>
                </a:cubicBezTo>
                <a:cubicBezTo>
                  <a:pt x="114" y="584"/>
                  <a:pt x="114" y="587"/>
                  <a:pt x="117" y="587"/>
                </a:cubicBezTo>
                <a:cubicBezTo>
                  <a:pt x="127" y="586"/>
                  <a:pt x="138" y="586"/>
                  <a:pt x="148" y="585"/>
                </a:cubicBezTo>
                <a:cubicBezTo>
                  <a:pt x="161" y="597"/>
                  <a:pt x="178" y="596"/>
                  <a:pt x="197" y="594"/>
                </a:cubicBezTo>
                <a:cubicBezTo>
                  <a:pt x="167" y="604"/>
                  <a:pt x="136" y="609"/>
                  <a:pt x="103" y="599"/>
                </a:cubicBezTo>
                <a:cubicBezTo>
                  <a:pt x="101" y="598"/>
                  <a:pt x="100" y="602"/>
                  <a:pt x="102" y="603"/>
                </a:cubicBezTo>
                <a:cubicBezTo>
                  <a:pt x="150" y="620"/>
                  <a:pt x="205" y="612"/>
                  <a:pt x="252" y="595"/>
                </a:cubicBezTo>
                <a:cubicBezTo>
                  <a:pt x="253" y="594"/>
                  <a:pt x="254" y="592"/>
                  <a:pt x="252" y="591"/>
                </a:cubicBezTo>
                <a:cubicBezTo>
                  <a:pt x="245" y="587"/>
                  <a:pt x="235" y="586"/>
                  <a:pt x="226" y="586"/>
                </a:cubicBezTo>
                <a:cubicBezTo>
                  <a:pt x="229" y="585"/>
                  <a:pt x="231" y="584"/>
                  <a:pt x="234" y="583"/>
                </a:cubicBezTo>
                <a:cubicBezTo>
                  <a:pt x="235" y="582"/>
                  <a:pt x="235" y="582"/>
                  <a:pt x="235" y="581"/>
                </a:cubicBezTo>
                <a:cubicBezTo>
                  <a:pt x="236" y="581"/>
                  <a:pt x="236" y="581"/>
                  <a:pt x="236" y="581"/>
                </a:cubicBezTo>
                <a:cubicBezTo>
                  <a:pt x="238" y="581"/>
                  <a:pt x="238" y="577"/>
                  <a:pt x="236" y="577"/>
                </a:cubicBezTo>
                <a:cubicBezTo>
                  <a:pt x="229" y="575"/>
                  <a:pt x="221" y="574"/>
                  <a:pt x="214" y="574"/>
                </a:cubicBezTo>
                <a:cubicBezTo>
                  <a:pt x="214" y="573"/>
                  <a:pt x="214" y="571"/>
                  <a:pt x="212" y="571"/>
                </a:cubicBezTo>
                <a:cubicBezTo>
                  <a:pt x="210" y="570"/>
                  <a:pt x="208" y="570"/>
                  <a:pt x="206" y="569"/>
                </a:cubicBezTo>
                <a:cubicBezTo>
                  <a:pt x="222" y="554"/>
                  <a:pt x="240" y="541"/>
                  <a:pt x="256" y="527"/>
                </a:cubicBezTo>
                <a:cubicBezTo>
                  <a:pt x="281" y="504"/>
                  <a:pt x="303" y="477"/>
                  <a:pt x="324" y="450"/>
                </a:cubicBezTo>
                <a:cubicBezTo>
                  <a:pt x="366" y="399"/>
                  <a:pt x="395" y="333"/>
                  <a:pt x="402" y="266"/>
                </a:cubicBezTo>
                <a:cubicBezTo>
                  <a:pt x="408" y="206"/>
                  <a:pt x="390" y="133"/>
                  <a:pt x="352" y="84"/>
                </a:cubicBezTo>
                <a:close/>
                <a:moveTo>
                  <a:pt x="136" y="582"/>
                </a:moveTo>
                <a:cubicBezTo>
                  <a:pt x="139" y="581"/>
                  <a:pt x="142" y="581"/>
                  <a:pt x="144" y="581"/>
                </a:cubicBezTo>
                <a:cubicBezTo>
                  <a:pt x="144" y="581"/>
                  <a:pt x="145" y="581"/>
                  <a:pt x="145" y="582"/>
                </a:cubicBezTo>
                <a:cubicBezTo>
                  <a:pt x="142" y="582"/>
                  <a:pt x="139" y="582"/>
                  <a:pt x="136" y="582"/>
                </a:cubicBezTo>
                <a:close/>
                <a:moveTo>
                  <a:pt x="208" y="553"/>
                </a:moveTo>
                <a:cubicBezTo>
                  <a:pt x="197" y="557"/>
                  <a:pt x="186" y="561"/>
                  <a:pt x="174" y="564"/>
                </a:cubicBezTo>
                <a:cubicBezTo>
                  <a:pt x="172" y="563"/>
                  <a:pt x="170" y="562"/>
                  <a:pt x="169" y="561"/>
                </a:cubicBezTo>
                <a:cubicBezTo>
                  <a:pt x="168" y="560"/>
                  <a:pt x="167" y="560"/>
                  <a:pt x="166" y="559"/>
                </a:cubicBezTo>
                <a:cubicBezTo>
                  <a:pt x="180" y="529"/>
                  <a:pt x="202" y="503"/>
                  <a:pt x="224" y="478"/>
                </a:cubicBezTo>
                <a:cubicBezTo>
                  <a:pt x="247" y="451"/>
                  <a:pt x="268" y="425"/>
                  <a:pt x="289" y="397"/>
                </a:cubicBezTo>
                <a:cubicBezTo>
                  <a:pt x="324" y="348"/>
                  <a:pt x="371" y="303"/>
                  <a:pt x="392" y="245"/>
                </a:cubicBezTo>
                <a:cubicBezTo>
                  <a:pt x="392" y="257"/>
                  <a:pt x="391" y="270"/>
                  <a:pt x="389" y="282"/>
                </a:cubicBezTo>
                <a:cubicBezTo>
                  <a:pt x="388" y="286"/>
                  <a:pt x="388" y="289"/>
                  <a:pt x="387" y="293"/>
                </a:cubicBezTo>
                <a:cubicBezTo>
                  <a:pt x="359" y="330"/>
                  <a:pt x="332" y="369"/>
                  <a:pt x="306" y="408"/>
                </a:cubicBezTo>
                <a:cubicBezTo>
                  <a:pt x="275" y="454"/>
                  <a:pt x="242" y="499"/>
                  <a:pt x="215" y="547"/>
                </a:cubicBezTo>
                <a:cubicBezTo>
                  <a:pt x="212" y="549"/>
                  <a:pt x="210" y="551"/>
                  <a:pt x="208" y="553"/>
                </a:cubicBezTo>
                <a:close/>
                <a:moveTo>
                  <a:pt x="391" y="241"/>
                </a:moveTo>
                <a:cubicBezTo>
                  <a:pt x="368" y="301"/>
                  <a:pt x="319" y="348"/>
                  <a:pt x="282" y="399"/>
                </a:cubicBezTo>
                <a:cubicBezTo>
                  <a:pt x="244" y="452"/>
                  <a:pt x="191" y="497"/>
                  <a:pt x="162" y="556"/>
                </a:cubicBezTo>
                <a:cubicBezTo>
                  <a:pt x="158" y="554"/>
                  <a:pt x="154" y="551"/>
                  <a:pt x="151" y="548"/>
                </a:cubicBezTo>
                <a:cubicBezTo>
                  <a:pt x="164" y="518"/>
                  <a:pt x="190" y="495"/>
                  <a:pt x="212" y="473"/>
                </a:cubicBezTo>
                <a:cubicBezTo>
                  <a:pt x="235" y="450"/>
                  <a:pt x="255" y="425"/>
                  <a:pt x="273" y="398"/>
                </a:cubicBezTo>
                <a:cubicBezTo>
                  <a:pt x="293" y="368"/>
                  <a:pt x="313" y="337"/>
                  <a:pt x="334" y="307"/>
                </a:cubicBezTo>
                <a:cubicBezTo>
                  <a:pt x="354" y="280"/>
                  <a:pt x="374" y="253"/>
                  <a:pt x="391" y="224"/>
                </a:cubicBezTo>
                <a:cubicBezTo>
                  <a:pt x="391" y="230"/>
                  <a:pt x="391" y="235"/>
                  <a:pt x="391" y="241"/>
                </a:cubicBezTo>
                <a:close/>
                <a:moveTo>
                  <a:pt x="97" y="488"/>
                </a:moveTo>
                <a:cubicBezTo>
                  <a:pt x="130" y="441"/>
                  <a:pt x="175" y="404"/>
                  <a:pt x="212" y="360"/>
                </a:cubicBezTo>
                <a:cubicBezTo>
                  <a:pt x="225" y="360"/>
                  <a:pt x="237" y="358"/>
                  <a:pt x="248" y="355"/>
                </a:cubicBezTo>
                <a:cubicBezTo>
                  <a:pt x="223" y="374"/>
                  <a:pt x="203" y="400"/>
                  <a:pt x="182" y="424"/>
                </a:cubicBezTo>
                <a:cubicBezTo>
                  <a:pt x="159" y="452"/>
                  <a:pt x="133" y="477"/>
                  <a:pt x="110" y="505"/>
                </a:cubicBezTo>
                <a:cubicBezTo>
                  <a:pt x="105" y="500"/>
                  <a:pt x="101" y="494"/>
                  <a:pt x="97" y="488"/>
                </a:cubicBezTo>
                <a:close/>
                <a:moveTo>
                  <a:pt x="241" y="344"/>
                </a:moveTo>
                <a:cubicBezTo>
                  <a:pt x="202" y="352"/>
                  <a:pt x="156" y="349"/>
                  <a:pt x="122" y="328"/>
                </a:cubicBezTo>
                <a:cubicBezTo>
                  <a:pt x="92" y="309"/>
                  <a:pt x="83" y="273"/>
                  <a:pt x="74" y="241"/>
                </a:cubicBezTo>
                <a:cubicBezTo>
                  <a:pt x="62" y="196"/>
                  <a:pt x="74" y="156"/>
                  <a:pt x="105" y="121"/>
                </a:cubicBezTo>
                <a:cubicBezTo>
                  <a:pt x="122" y="102"/>
                  <a:pt x="145" y="95"/>
                  <a:pt x="169" y="91"/>
                </a:cubicBezTo>
                <a:cubicBezTo>
                  <a:pt x="201" y="91"/>
                  <a:pt x="233" y="95"/>
                  <a:pt x="263" y="109"/>
                </a:cubicBezTo>
                <a:cubicBezTo>
                  <a:pt x="294" y="124"/>
                  <a:pt x="319" y="154"/>
                  <a:pt x="332" y="186"/>
                </a:cubicBezTo>
                <a:cubicBezTo>
                  <a:pt x="346" y="217"/>
                  <a:pt x="342" y="254"/>
                  <a:pt x="327" y="284"/>
                </a:cubicBezTo>
                <a:cubicBezTo>
                  <a:pt x="309" y="317"/>
                  <a:pt x="277" y="336"/>
                  <a:pt x="241" y="344"/>
                </a:cubicBezTo>
                <a:close/>
                <a:moveTo>
                  <a:pt x="77" y="460"/>
                </a:moveTo>
                <a:cubicBezTo>
                  <a:pt x="73" y="454"/>
                  <a:pt x="70" y="448"/>
                  <a:pt x="66" y="442"/>
                </a:cubicBezTo>
                <a:cubicBezTo>
                  <a:pt x="86" y="406"/>
                  <a:pt x="126" y="385"/>
                  <a:pt x="152" y="353"/>
                </a:cubicBezTo>
                <a:cubicBezTo>
                  <a:pt x="162" y="356"/>
                  <a:pt x="171" y="358"/>
                  <a:pt x="181" y="359"/>
                </a:cubicBezTo>
                <a:cubicBezTo>
                  <a:pt x="148" y="395"/>
                  <a:pt x="113" y="428"/>
                  <a:pt x="79" y="462"/>
                </a:cubicBezTo>
                <a:cubicBezTo>
                  <a:pt x="78" y="461"/>
                  <a:pt x="78" y="460"/>
                  <a:pt x="77" y="460"/>
                </a:cubicBezTo>
                <a:close/>
                <a:moveTo>
                  <a:pt x="57" y="425"/>
                </a:moveTo>
                <a:cubicBezTo>
                  <a:pt x="69" y="391"/>
                  <a:pt x="103" y="370"/>
                  <a:pt x="124" y="342"/>
                </a:cubicBezTo>
                <a:cubicBezTo>
                  <a:pt x="132" y="346"/>
                  <a:pt x="140" y="350"/>
                  <a:pt x="150" y="352"/>
                </a:cubicBezTo>
                <a:cubicBezTo>
                  <a:pt x="122" y="382"/>
                  <a:pt x="84" y="402"/>
                  <a:pt x="63" y="437"/>
                </a:cubicBezTo>
                <a:cubicBezTo>
                  <a:pt x="61" y="433"/>
                  <a:pt x="59" y="429"/>
                  <a:pt x="57" y="425"/>
                </a:cubicBezTo>
                <a:close/>
                <a:moveTo>
                  <a:pt x="45" y="400"/>
                </a:moveTo>
                <a:cubicBezTo>
                  <a:pt x="57" y="372"/>
                  <a:pt x="84" y="350"/>
                  <a:pt x="107" y="330"/>
                </a:cubicBezTo>
                <a:cubicBezTo>
                  <a:pt x="112" y="334"/>
                  <a:pt x="117" y="338"/>
                  <a:pt x="123" y="341"/>
                </a:cubicBezTo>
                <a:cubicBezTo>
                  <a:pt x="100" y="368"/>
                  <a:pt x="68" y="387"/>
                  <a:pt x="54" y="419"/>
                </a:cubicBezTo>
                <a:cubicBezTo>
                  <a:pt x="51" y="413"/>
                  <a:pt x="48" y="407"/>
                  <a:pt x="45" y="400"/>
                </a:cubicBezTo>
                <a:close/>
                <a:moveTo>
                  <a:pt x="34" y="373"/>
                </a:moveTo>
                <a:cubicBezTo>
                  <a:pt x="50" y="350"/>
                  <a:pt x="70" y="331"/>
                  <a:pt x="90" y="311"/>
                </a:cubicBezTo>
                <a:cubicBezTo>
                  <a:pt x="91" y="313"/>
                  <a:pt x="92" y="315"/>
                  <a:pt x="93" y="316"/>
                </a:cubicBezTo>
                <a:cubicBezTo>
                  <a:pt x="97" y="321"/>
                  <a:pt x="102" y="325"/>
                  <a:pt x="106" y="329"/>
                </a:cubicBezTo>
                <a:cubicBezTo>
                  <a:pt x="82" y="348"/>
                  <a:pt x="56" y="368"/>
                  <a:pt x="43" y="396"/>
                </a:cubicBezTo>
                <a:cubicBezTo>
                  <a:pt x="39" y="388"/>
                  <a:pt x="36" y="381"/>
                  <a:pt x="34" y="373"/>
                </a:cubicBezTo>
                <a:close/>
                <a:moveTo>
                  <a:pt x="25" y="346"/>
                </a:moveTo>
                <a:cubicBezTo>
                  <a:pt x="41" y="326"/>
                  <a:pt x="62" y="310"/>
                  <a:pt x="77" y="289"/>
                </a:cubicBezTo>
                <a:cubicBezTo>
                  <a:pt x="81" y="297"/>
                  <a:pt x="85" y="304"/>
                  <a:pt x="89" y="310"/>
                </a:cubicBezTo>
                <a:cubicBezTo>
                  <a:pt x="69" y="328"/>
                  <a:pt x="49" y="347"/>
                  <a:pt x="32" y="369"/>
                </a:cubicBezTo>
                <a:cubicBezTo>
                  <a:pt x="29" y="361"/>
                  <a:pt x="27" y="354"/>
                  <a:pt x="25" y="346"/>
                </a:cubicBezTo>
                <a:close/>
                <a:moveTo>
                  <a:pt x="14" y="298"/>
                </a:moveTo>
                <a:cubicBezTo>
                  <a:pt x="14" y="298"/>
                  <a:pt x="14" y="297"/>
                  <a:pt x="14" y="296"/>
                </a:cubicBezTo>
                <a:cubicBezTo>
                  <a:pt x="34" y="282"/>
                  <a:pt x="50" y="263"/>
                  <a:pt x="63" y="243"/>
                </a:cubicBezTo>
                <a:cubicBezTo>
                  <a:pt x="65" y="252"/>
                  <a:pt x="67" y="260"/>
                  <a:pt x="70" y="269"/>
                </a:cubicBezTo>
                <a:cubicBezTo>
                  <a:pt x="58" y="279"/>
                  <a:pt x="45" y="289"/>
                  <a:pt x="34" y="299"/>
                </a:cubicBezTo>
                <a:cubicBezTo>
                  <a:pt x="29" y="303"/>
                  <a:pt x="22" y="308"/>
                  <a:pt x="17" y="314"/>
                </a:cubicBezTo>
                <a:cubicBezTo>
                  <a:pt x="16" y="309"/>
                  <a:pt x="15" y="304"/>
                  <a:pt x="14" y="298"/>
                </a:cubicBezTo>
                <a:close/>
                <a:moveTo>
                  <a:pt x="15" y="195"/>
                </a:moveTo>
                <a:cubicBezTo>
                  <a:pt x="28" y="185"/>
                  <a:pt x="40" y="173"/>
                  <a:pt x="52" y="162"/>
                </a:cubicBezTo>
                <a:cubicBezTo>
                  <a:pt x="68" y="148"/>
                  <a:pt x="84" y="132"/>
                  <a:pt x="97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83" y="131"/>
                  <a:pt x="66" y="145"/>
                  <a:pt x="49" y="160"/>
                </a:cubicBezTo>
                <a:cubicBezTo>
                  <a:pt x="39" y="169"/>
                  <a:pt x="26" y="178"/>
                  <a:pt x="16" y="188"/>
                </a:cubicBezTo>
                <a:cubicBezTo>
                  <a:pt x="18" y="181"/>
                  <a:pt x="20" y="174"/>
                  <a:pt x="22" y="167"/>
                </a:cubicBezTo>
                <a:cubicBezTo>
                  <a:pt x="84" y="115"/>
                  <a:pt x="152" y="69"/>
                  <a:pt x="218" y="22"/>
                </a:cubicBezTo>
                <a:cubicBezTo>
                  <a:pt x="222" y="23"/>
                  <a:pt x="226" y="24"/>
                  <a:pt x="229" y="25"/>
                </a:cubicBezTo>
                <a:cubicBezTo>
                  <a:pt x="205" y="45"/>
                  <a:pt x="184" y="67"/>
                  <a:pt x="156" y="82"/>
                </a:cubicBezTo>
                <a:cubicBezTo>
                  <a:pt x="155" y="82"/>
                  <a:pt x="155" y="83"/>
                  <a:pt x="156" y="83"/>
                </a:cubicBezTo>
                <a:cubicBezTo>
                  <a:pt x="169" y="85"/>
                  <a:pt x="183" y="72"/>
                  <a:pt x="193" y="64"/>
                </a:cubicBezTo>
                <a:cubicBezTo>
                  <a:pt x="208" y="53"/>
                  <a:pt x="221" y="39"/>
                  <a:pt x="236" y="26"/>
                </a:cubicBezTo>
                <a:cubicBezTo>
                  <a:pt x="247" y="29"/>
                  <a:pt x="257" y="33"/>
                  <a:pt x="268" y="37"/>
                </a:cubicBezTo>
                <a:cubicBezTo>
                  <a:pt x="255" y="44"/>
                  <a:pt x="242" y="52"/>
                  <a:pt x="229" y="60"/>
                </a:cubicBezTo>
                <a:cubicBezTo>
                  <a:pt x="222" y="64"/>
                  <a:pt x="214" y="70"/>
                  <a:pt x="207" y="75"/>
                </a:cubicBezTo>
                <a:cubicBezTo>
                  <a:pt x="205" y="77"/>
                  <a:pt x="202" y="81"/>
                  <a:pt x="199" y="83"/>
                </a:cubicBezTo>
                <a:cubicBezTo>
                  <a:pt x="197" y="83"/>
                  <a:pt x="194" y="83"/>
                  <a:pt x="192" y="83"/>
                </a:cubicBezTo>
                <a:cubicBezTo>
                  <a:pt x="192" y="83"/>
                  <a:pt x="192" y="83"/>
                  <a:pt x="192" y="83"/>
                </a:cubicBezTo>
                <a:cubicBezTo>
                  <a:pt x="192" y="82"/>
                  <a:pt x="192" y="82"/>
                  <a:pt x="192" y="83"/>
                </a:cubicBezTo>
                <a:cubicBezTo>
                  <a:pt x="192" y="83"/>
                  <a:pt x="192" y="83"/>
                  <a:pt x="192" y="83"/>
                </a:cubicBezTo>
                <a:cubicBezTo>
                  <a:pt x="184" y="82"/>
                  <a:pt x="176" y="82"/>
                  <a:pt x="168" y="82"/>
                </a:cubicBezTo>
                <a:cubicBezTo>
                  <a:pt x="166" y="82"/>
                  <a:pt x="164" y="83"/>
                  <a:pt x="164" y="85"/>
                </a:cubicBezTo>
                <a:cubicBezTo>
                  <a:pt x="143" y="87"/>
                  <a:pt x="124" y="93"/>
                  <a:pt x="106" y="108"/>
                </a:cubicBezTo>
                <a:cubicBezTo>
                  <a:pt x="84" y="126"/>
                  <a:pt x="69" y="151"/>
                  <a:pt x="63" y="179"/>
                </a:cubicBezTo>
                <a:cubicBezTo>
                  <a:pt x="63" y="179"/>
                  <a:pt x="63" y="179"/>
                  <a:pt x="63" y="179"/>
                </a:cubicBezTo>
                <a:cubicBezTo>
                  <a:pt x="47" y="199"/>
                  <a:pt x="30" y="219"/>
                  <a:pt x="11" y="235"/>
                </a:cubicBezTo>
                <a:cubicBezTo>
                  <a:pt x="11" y="222"/>
                  <a:pt x="13" y="208"/>
                  <a:pt x="15" y="195"/>
                </a:cubicBezTo>
                <a:close/>
                <a:moveTo>
                  <a:pt x="62" y="183"/>
                </a:moveTo>
                <a:cubicBezTo>
                  <a:pt x="60" y="193"/>
                  <a:pt x="59" y="204"/>
                  <a:pt x="59" y="215"/>
                </a:cubicBezTo>
                <a:cubicBezTo>
                  <a:pt x="59" y="215"/>
                  <a:pt x="59" y="216"/>
                  <a:pt x="59" y="216"/>
                </a:cubicBezTo>
                <a:cubicBezTo>
                  <a:pt x="44" y="234"/>
                  <a:pt x="30" y="254"/>
                  <a:pt x="11" y="269"/>
                </a:cubicBezTo>
                <a:cubicBezTo>
                  <a:pt x="11" y="259"/>
                  <a:pt x="10" y="250"/>
                  <a:pt x="11" y="240"/>
                </a:cubicBezTo>
                <a:cubicBezTo>
                  <a:pt x="30" y="223"/>
                  <a:pt x="47" y="203"/>
                  <a:pt x="62" y="183"/>
                </a:cubicBezTo>
                <a:close/>
                <a:moveTo>
                  <a:pt x="11" y="273"/>
                </a:moveTo>
                <a:cubicBezTo>
                  <a:pt x="31" y="258"/>
                  <a:pt x="44" y="237"/>
                  <a:pt x="60" y="219"/>
                </a:cubicBezTo>
                <a:cubicBezTo>
                  <a:pt x="60" y="226"/>
                  <a:pt x="61" y="234"/>
                  <a:pt x="63" y="242"/>
                </a:cubicBezTo>
                <a:cubicBezTo>
                  <a:pt x="49" y="260"/>
                  <a:pt x="32" y="277"/>
                  <a:pt x="13" y="291"/>
                </a:cubicBezTo>
                <a:cubicBezTo>
                  <a:pt x="13" y="285"/>
                  <a:pt x="12" y="279"/>
                  <a:pt x="11" y="273"/>
                </a:cubicBezTo>
                <a:close/>
                <a:moveTo>
                  <a:pt x="38" y="300"/>
                </a:moveTo>
                <a:cubicBezTo>
                  <a:pt x="49" y="290"/>
                  <a:pt x="59" y="280"/>
                  <a:pt x="70" y="270"/>
                </a:cubicBezTo>
                <a:cubicBezTo>
                  <a:pt x="72" y="276"/>
                  <a:pt x="74" y="282"/>
                  <a:pt x="77" y="288"/>
                </a:cubicBezTo>
                <a:cubicBezTo>
                  <a:pt x="77" y="288"/>
                  <a:pt x="77" y="288"/>
                  <a:pt x="77" y="288"/>
                </a:cubicBezTo>
                <a:cubicBezTo>
                  <a:pt x="59" y="306"/>
                  <a:pt x="39" y="321"/>
                  <a:pt x="23" y="340"/>
                </a:cubicBezTo>
                <a:cubicBezTo>
                  <a:pt x="21" y="334"/>
                  <a:pt x="20" y="327"/>
                  <a:pt x="18" y="321"/>
                </a:cubicBezTo>
                <a:cubicBezTo>
                  <a:pt x="25" y="314"/>
                  <a:pt x="31" y="306"/>
                  <a:pt x="38" y="300"/>
                </a:cubicBezTo>
                <a:close/>
                <a:moveTo>
                  <a:pt x="363" y="122"/>
                </a:moveTo>
                <a:cubicBezTo>
                  <a:pt x="351" y="132"/>
                  <a:pt x="343" y="147"/>
                  <a:pt x="332" y="159"/>
                </a:cubicBezTo>
                <a:cubicBezTo>
                  <a:pt x="329" y="155"/>
                  <a:pt x="327" y="151"/>
                  <a:pt x="324" y="148"/>
                </a:cubicBezTo>
                <a:cubicBezTo>
                  <a:pt x="336" y="137"/>
                  <a:pt x="344" y="123"/>
                  <a:pt x="357" y="113"/>
                </a:cubicBezTo>
                <a:cubicBezTo>
                  <a:pt x="359" y="116"/>
                  <a:pt x="361" y="119"/>
                  <a:pt x="363" y="122"/>
                </a:cubicBezTo>
                <a:close/>
                <a:moveTo>
                  <a:pt x="374" y="148"/>
                </a:moveTo>
                <a:cubicBezTo>
                  <a:pt x="364" y="160"/>
                  <a:pt x="356" y="174"/>
                  <a:pt x="345" y="185"/>
                </a:cubicBezTo>
                <a:cubicBezTo>
                  <a:pt x="344" y="182"/>
                  <a:pt x="343" y="179"/>
                  <a:pt x="341" y="176"/>
                </a:cubicBezTo>
                <a:cubicBezTo>
                  <a:pt x="348" y="164"/>
                  <a:pt x="357" y="153"/>
                  <a:pt x="367" y="143"/>
                </a:cubicBezTo>
                <a:cubicBezTo>
                  <a:pt x="368" y="142"/>
                  <a:pt x="366" y="139"/>
                  <a:pt x="365" y="141"/>
                </a:cubicBezTo>
                <a:cubicBezTo>
                  <a:pt x="355" y="151"/>
                  <a:pt x="347" y="162"/>
                  <a:pt x="341" y="175"/>
                </a:cubicBezTo>
                <a:cubicBezTo>
                  <a:pt x="338" y="170"/>
                  <a:pt x="336" y="165"/>
                  <a:pt x="333" y="161"/>
                </a:cubicBezTo>
                <a:cubicBezTo>
                  <a:pt x="339" y="155"/>
                  <a:pt x="344" y="149"/>
                  <a:pt x="349" y="143"/>
                </a:cubicBezTo>
                <a:cubicBezTo>
                  <a:pt x="354" y="137"/>
                  <a:pt x="359" y="132"/>
                  <a:pt x="365" y="126"/>
                </a:cubicBezTo>
                <a:cubicBezTo>
                  <a:pt x="368" y="133"/>
                  <a:pt x="371" y="140"/>
                  <a:pt x="374" y="148"/>
                </a:cubicBezTo>
                <a:close/>
                <a:moveTo>
                  <a:pt x="352" y="215"/>
                </a:moveTo>
                <a:cubicBezTo>
                  <a:pt x="363" y="202"/>
                  <a:pt x="371" y="187"/>
                  <a:pt x="383" y="175"/>
                </a:cubicBezTo>
                <a:cubicBezTo>
                  <a:pt x="384" y="179"/>
                  <a:pt x="385" y="184"/>
                  <a:pt x="386" y="188"/>
                </a:cubicBezTo>
                <a:cubicBezTo>
                  <a:pt x="371" y="209"/>
                  <a:pt x="365" y="235"/>
                  <a:pt x="349" y="255"/>
                </a:cubicBezTo>
                <a:cubicBezTo>
                  <a:pt x="351" y="249"/>
                  <a:pt x="352" y="243"/>
                  <a:pt x="352" y="237"/>
                </a:cubicBezTo>
                <a:cubicBezTo>
                  <a:pt x="353" y="230"/>
                  <a:pt x="353" y="222"/>
                  <a:pt x="352" y="215"/>
                </a:cubicBezTo>
                <a:close/>
                <a:moveTo>
                  <a:pt x="382" y="172"/>
                </a:moveTo>
                <a:cubicBezTo>
                  <a:pt x="382" y="172"/>
                  <a:pt x="381" y="172"/>
                  <a:pt x="381" y="172"/>
                </a:cubicBezTo>
                <a:cubicBezTo>
                  <a:pt x="369" y="185"/>
                  <a:pt x="361" y="200"/>
                  <a:pt x="352" y="213"/>
                </a:cubicBezTo>
                <a:cubicBezTo>
                  <a:pt x="351" y="204"/>
                  <a:pt x="349" y="196"/>
                  <a:pt x="346" y="187"/>
                </a:cubicBezTo>
                <a:cubicBezTo>
                  <a:pt x="357" y="177"/>
                  <a:pt x="366" y="165"/>
                  <a:pt x="376" y="152"/>
                </a:cubicBezTo>
                <a:cubicBezTo>
                  <a:pt x="378" y="159"/>
                  <a:pt x="380" y="165"/>
                  <a:pt x="382" y="172"/>
                </a:cubicBezTo>
                <a:close/>
                <a:moveTo>
                  <a:pt x="348" y="261"/>
                </a:moveTo>
                <a:cubicBezTo>
                  <a:pt x="365" y="243"/>
                  <a:pt x="377" y="217"/>
                  <a:pt x="387" y="195"/>
                </a:cubicBezTo>
                <a:cubicBezTo>
                  <a:pt x="388" y="203"/>
                  <a:pt x="390" y="211"/>
                  <a:pt x="390" y="219"/>
                </a:cubicBezTo>
                <a:cubicBezTo>
                  <a:pt x="374" y="247"/>
                  <a:pt x="354" y="274"/>
                  <a:pt x="335" y="301"/>
                </a:cubicBezTo>
                <a:cubicBezTo>
                  <a:pt x="313" y="332"/>
                  <a:pt x="292" y="365"/>
                  <a:pt x="270" y="397"/>
                </a:cubicBezTo>
                <a:cubicBezTo>
                  <a:pt x="249" y="428"/>
                  <a:pt x="225" y="455"/>
                  <a:pt x="199" y="482"/>
                </a:cubicBezTo>
                <a:cubicBezTo>
                  <a:pt x="180" y="502"/>
                  <a:pt x="161" y="522"/>
                  <a:pt x="150" y="547"/>
                </a:cubicBezTo>
                <a:cubicBezTo>
                  <a:pt x="146" y="543"/>
                  <a:pt x="142" y="539"/>
                  <a:pt x="137" y="535"/>
                </a:cubicBezTo>
                <a:cubicBezTo>
                  <a:pt x="192" y="467"/>
                  <a:pt x="244" y="396"/>
                  <a:pt x="301" y="330"/>
                </a:cubicBezTo>
                <a:cubicBezTo>
                  <a:pt x="324" y="313"/>
                  <a:pt x="340" y="290"/>
                  <a:pt x="348" y="261"/>
                </a:cubicBezTo>
                <a:close/>
                <a:moveTo>
                  <a:pt x="356" y="110"/>
                </a:moveTo>
                <a:cubicBezTo>
                  <a:pt x="349" y="115"/>
                  <a:pt x="343" y="121"/>
                  <a:pt x="338" y="128"/>
                </a:cubicBezTo>
                <a:cubicBezTo>
                  <a:pt x="333" y="134"/>
                  <a:pt x="328" y="141"/>
                  <a:pt x="324" y="147"/>
                </a:cubicBezTo>
                <a:cubicBezTo>
                  <a:pt x="319" y="141"/>
                  <a:pt x="314" y="136"/>
                  <a:pt x="308" y="131"/>
                </a:cubicBezTo>
                <a:cubicBezTo>
                  <a:pt x="317" y="127"/>
                  <a:pt x="324" y="121"/>
                  <a:pt x="330" y="114"/>
                </a:cubicBezTo>
                <a:cubicBezTo>
                  <a:pt x="334" y="110"/>
                  <a:pt x="337" y="106"/>
                  <a:pt x="341" y="102"/>
                </a:cubicBezTo>
                <a:cubicBezTo>
                  <a:pt x="343" y="100"/>
                  <a:pt x="345" y="98"/>
                  <a:pt x="347" y="96"/>
                </a:cubicBezTo>
                <a:cubicBezTo>
                  <a:pt x="347" y="97"/>
                  <a:pt x="348" y="98"/>
                  <a:pt x="349" y="99"/>
                </a:cubicBezTo>
                <a:cubicBezTo>
                  <a:pt x="351" y="103"/>
                  <a:pt x="354" y="106"/>
                  <a:pt x="356" y="110"/>
                </a:cubicBezTo>
                <a:close/>
                <a:moveTo>
                  <a:pt x="289" y="47"/>
                </a:moveTo>
                <a:cubicBezTo>
                  <a:pt x="280" y="55"/>
                  <a:pt x="270" y="62"/>
                  <a:pt x="260" y="69"/>
                </a:cubicBezTo>
                <a:cubicBezTo>
                  <a:pt x="270" y="63"/>
                  <a:pt x="281" y="56"/>
                  <a:pt x="291" y="48"/>
                </a:cubicBezTo>
                <a:cubicBezTo>
                  <a:pt x="296" y="51"/>
                  <a:pt x="301" y="54"/>
                  <a:pt x="306" y="57"/>
                </a:cubicBezTo>
                <a:cubicBezTo>
                  <a:pt x="306" y="57"/>
                  <a:pt x="306" y="57"/>
                  <a:pt x="306" y="57"/>
                </a:cubicBezTo>
                <a:cubicBezTo>
                  <a:pt x="288" y="66"/>
                  <a:pt x="275" y="82"/>
                  <a:pt x="258" y="93"/>
                </a:cubicBezTo>
                <a:cubicBezTo>
                  <a:pt x="257" y="94"/>
                  <a:pt x="258" y="96"/>
                  <a:pt x="260" y="96"/>
                </a:cubicBezTo>
                <a:cubicBezTo>
                  <a:pt x="276" y="85"/>
                  <a:pt x="292" y="72"/>
                  <a:pt x="308" y="60"/>
                </a:cubicBezTo>
                <a:cubicBezTo>
                  <a:pt x="308" y="60"/>
                  <a:pt x="308" y="59"/>
                  <a:pt x="309" y="59"/>
                </a:cubicBezTo>
                <a:cubicBezTo>
                  <a:pt x="316" y="64"/>
                  <a:pt x="324" y="70"/>
                  <a:pt x="330" y="77"/>
                </a:cubicBezTo>
                <a:cubicBezTo>
                  <a:pt x="330" y="77"/>
                  <a:pt x="330" y="77"/>
                  <a:pt x="329" y="77"/>
                </a:cubicBezTo>
                <a:cubicBezTo>
                  <a:pt x="323" y="81"/>
                  <a:pt x="318" y="89"/>
                  <a:pt x="312" y="94"/>
                </a:cubicBezTo>
                <a:cubicBezTo>
                  <a:pt x="305" y="101"/>
                  <a:pt x="297" y="107"/>
                  <a:pt x="290" y="113"/>
                </a:cubicBezTo>
                <a:cubicBezTo>
                  <a:pt x="289" y="114"/>
                  <a:pt x="290" y="116"/>
                  <a:pt x="291" y="115"/>
                </a:cubicBezTo>
                <a:cubicBezTo>
                  <a:pt x="298" y="109"/>
                  <a:pt x="305" y="104"/>
                  <a:pt x="312" y="98"/>
                </a:cubicBezTo>
                <a:cubicBezTo>
                  <a:pt x="319" y="93"/>
                  <a:pt x="328" y="87"/>
                  <a:pt x="331" y="79"/>
                </a:cubicBezTo>
                <a:cubicBezTo>
                  <a:pt x="332" y="79"/>
                  <a:pt x="332" y="79"/>
                  <a:pt x="332" y="78"/>
                </a:cubicBezTo>
                <a:cubicBezTo>
                  <a:pt x="336" y="83"/>
                  <a:pt x="340" y="88"/>
                  <a:pt x="344" y="92"/>
                </a:cubicBezTo>
                <a:cubicBezTo>
                  <a:pt x="339" y="97"/>
                  <a:pt x="335" y="103"/>
                  <a:pt x="331" y="108"/>
                </a:cubicBezTo>
                <a:cubicBezTo>
                  <a:pt x="324" y="116"/>
                  <a:pt x="316" y="124"/>
                  <a:pt x="306" y="129"/>
                </a:cubicBezTo>
                <a:cubicBezTo>
                  <a:pt x="296" y="120"/>
                  <a:pt x="285" y="112"/>
                  <a:pt x="274" y="105"/>
                </a:cubicBezTo>
                <a:cubicBezTo>
                  <a:pt x="290" y="97"/>
                  <a:pt x="307" y="84"/>
                  <a:pt x="319" y="71"/>
                </a:cubicBezTo>
                <a:cubicBezTo>
                  <a:pt x="320" y="71"/>
                  <a:pt x="319" y="69"/>
                  <a:pt x="318" y="70"/>
                </a:cubicBezTo>
                <a:cubicBezTo>
                  <a:pt x="302" y="81"/>
                  <a:pt x="290" y="96"/>
                  <a:pt x="273" y="105"/>
                </a:cubicBezTo>
                <a:cubicBezTo>
                  <a:pt x="261" y="98"/>
                  <a:pt x="247" y="92"/>
                  <a:pt x="233" y="89"/>
                </a:cubicBezTo>
                <a:cubicBezTo>
                  <a:pt x="234" y="88"/>
                  <a:pt x="235" y="87"/>
                  <a:pt x="236" y="87"/>
                </a:cubicBezTo>
                <a:cubicBezTo>
                  <a:pt x="235" y="87"/>
                  <a:pt x="234" y="88"/>
                  <a:pt x="233" y="89"/>
                </a:cubicBezTo>
                <a:cubicBezTo>
                  <a:pt x="232" y="88"/>
                  <a:pt x="231" y="88"/>
                  <a:pt x="230" y="88"/>
                </a:cubicBezTo>
                <a:cubicBezTo>
                  <a:pt x="221" y="86"/>
                  <a:pt x="211" y="84"/>
                  <a:pt x="202" y="83"/>
                </a:cubicBezTo>
                <a:cubicBezTo>
                  <a:pt x="224" y="66"/>
                  <a:pt x="248" y="54"/>
                  <a:pt x="272" y="39"/>
                </a:cubicBezTo>
                <a:cubicBezTo>
                  <a:pt x="278" y="41"/>
                  <a:pt x="284" y="44"/>
                  <a:pt x="289" y="47"/>
                </a:cubicBezTo>
                <a:close/>
                <a:moveTo>
                  <a:pt x="183" y="22"/>
                </a:moveTo>
                <a:cubicBezTo>
                  <a:pt x="155" y="38"/>
                  <a:pt x="124" y="55"/>
                  <a:pt x="97" y="75"/>
                </a:cubicBezTo>
                <a:cubicBezTo>
                  <a:pt x="76" y="91"/>
                  <a:pt x="57" y="111"/>
                  <a:pt x="37" y="129"/>
                </a:cubicBezTo>
                <a:cubicBezTo>
                  <a:pt x="41" y="121"/>
                  <a:pt x="46" y="113"/>
                  <a:pt x="52" y="105"/>
                </a:cubicBezTo>
                <a:cubicBezTo>
                  <a:pt x="61" y="91"/>
                  <a:pt x="73" y="78"/>
                  <a:pt x="87" y="67"/>
                </a:cubicBezTo>
                <a:cubicBezTo>
                  <a:pt x="104" y="55"/>
                  <a:pt x="123" y="48"/>
                  <a:pt x="141" y="36"/>
                </a:cubicBezTo>
                <a:cubicBezTo>
                  <a:pt x="142" y="35"/>
                  <a:pt x="141" y="33"/>
                  <a:pt x="140" y="34"/>
                </a:cubicBezTo>
                <a:cubicBezTo>
                  <a:pt x="135" y="36"/>
                  <a:pt x="129" y="39"/>
                  <a:pt x="124" y="41"/>
                </a:cubicBezTo>
                <a:cubicBezTo>
                  <a:pt x="149" y="28"/>
                  <a:pt x="176" y="20"/>
                  <a:pt x="203" y="20"/>
                </a:cubicBezTo>
                <a:cubicBezTo>
                  <a:pt x="203" y="20"/>
                  <a:pt x="203" y="20"/>
                  <a:pt x="204" y="20"/>
                </a:cubicBezTo>
                <a:cubicBezTo>
                  <a:pt x="207" y="20"/>
                  <a:pt x="210" y="21"/>
                  <a:pt x="214" y="21"/>
                </a:cubicBezTo>
                <a:cubicBezTo>
                  <a:pt x="149" y="68"/>
                  <a:pt x="81" y="111"/>
                  <a:pt x="22" y="165"/>
                </a:cubicBezTo>
                <a:cubicBezTo>
                  <a:pt x="26" y="154"/>
                  <a:pt x="30" y="143"/>
                  <a:pt x="36" y="132"/>
                </a:cubicBezTo>
                <a:cubicBezTo>
                  <a:pt x="56" y="115"/>
                  <a:pt x="74" y="97"/>
                  <a:pt x="95" y="81"/>
                </a:cubicBezTo>
                <a:cubicBezTo>
                  <a:pt x="122" y="59"/>
                  <a:pt x="159" y="48"/>
                  <a:pt x="185" y="24"/>
                </a:cubicBezTo>
                <a:cubicBezTo>
                  <a:pt x="186" y="23"/>
                  <a:pt x="185" y="21"/>
                  <a:pt x="183" y="22"/>
                </a:cubicBezTo>
                <a:close/>
                <a:moveTo>
                  <a:pt x="81" y="465"/>
                </a:moveTo>
                <a:cubicBezTo>
                  <a:pt x="115" y="431"/>
                  <a:pt x="150" y="396"/>
                  <a:pt x="182" y="359"/>
                </a:cubicBezTo>
                <a:cubicBezTo>
                  <a:pt x="187" y="359"/>
                  <a:pt x="191" y="360"/>
                  <a:pt x="196" y="360"/>
                </a:cubicBezTo>
                <a:cubicBezTo>
                  <a:pt x="201" y="360"/>
                  <a:pt x="206" y="360"/>
                  <a:pt x="210" y="360"/>
                </a:cubicBezTo>
                <a:cubicBezTo>
                  <a:pt x="171" y="401"/>
                  <a:pt x="127" y="438"/>
                  <a:pt x="94" y="485"/>
                </a:cubicBezTo>
                <a:cubicBezTo>
                  <a:pt x="89" y="478"/>
                  <a:pt x="85" y="472"/>
                  <a:pt x="81" y="465"/>
                </a:cubicBezTo>
                <a:close/>
                <a:moveTo>
                  <a:pt x="111" y="507"/>
                </a:moveTo>
                <a:cubicBezTo>
                  <a:pt x="133" y="481"/>
                  <a:pt x="158" y="457"/>
                  <a:pt x="181" y="430"/>
                </a:cubicBezTo>
                <a:cubicBezTo>
                  <a:pt x="203" y="404"/>
                  <a:pt x="224" y="374"/>
                  <a:pt x="252" y="354"/>
                </a:cubicBezTo>
                <a:cubicBezTo>
                  <a:pt x="266" y="350"/>
                  <a:pt x="279" y="344"/>
                  <a:pt x="291" y="336"/>
                </a:cubicBezTo>
                <a:cubicBezTo>
                  <a:pt x="236" y="399"/>
                  <a:pt x="186" y="467"/>
                  <a:pt x="134" y="532"/>
                </a:cubicBezTo>
                <a:cubicBezTo>
                  <a:pt x="126" y="524"/>
                  <a:pt x="118" y="516"/>
                  <a:pt x="111" y="507"/>
                </a:cubicBezTo>
                <a:close/>
                <a:moveTo>
                  <a:pt x="150" y="581"/>
                </a:moveTo>
                <a:cubicBezTo>
                  <a:pt x="150" y="581"/>
                  <a:pt x="151" y="581"/>
                  <a:pt x="151" y="581"/>
                </a:cubicBezTo>
                <a:cubicBezTo>
                  <a:pt x="153" y="581"/>
                  <a:pt x="155" y="581"/>
                  <a:pt x="157" y="582"/>
                </a:cubicBezTo>
                <a:cubicBezTo>
                  <a:pt x="155" y="582"/>
                  <a:pt x="153" y="582"/>
                  <a:pt x="151" y="582"/>
                </a:cubicBezTo>
                <a:cubicBezTo>
                  <a:pt x="150" y="581"/>
                  <a:pt x="150" y="581"/>
                  <a:pt x="150" y="581"/>
                </a:cubicBezTo>
                <a:close/>
                <a:moveTo>
                  <a:pt x="155" y="585"/>
                </a:moveTo>
                <a:cubicBezTo>
                  <a:pt x="177" y="585"/>
                  <a:pt x="199" y="586"/>
                  <a:pt x="220" y="584"/>
                </a:cubicBezTo>
                <a:cubicBezTo>
                  <a:pt x="218" y="585"/>
                  <a:pt x="215" y="587"/>
                  <a:pt x="212" y="588"/>
                </a:cubicBezTo>
                <a:cubicBezTo>
                  <a:pt x="191" y="591"/>
                  <a:pt x="170" y="595"/>
                  <a:pt x="155" y="585"/>
                </a:cubicBezTo>
                <a:close/>
                <a:moveTo>
                  <a:pt x="245" y="593"/>
                </a:moveTo>
                <a:cubicBezTo>
                  <a:pt x="216" y="603"/>
                  <a:pt x="184" y="609"/>
                  <a:pt x="152" y="608"/>
                </a:cubicBezTo>
                <a:cubicBezTo>
                  <a:pt x="173" y="606"/>
                  <a:pt x="194" y="599"/>
                  <a:pt x="215" y="591"/>
                </a:cubicBezTo>
                <a:cubicBezTo>
                  <a:pt x="226" y="590"/>
                  <a:pt x="236" y="589"/>
                  <a:pt x="245" y="593"/>
                </a:cubicBezTo>
                <a:close/>
                <a:moveTo>
                  <a:pt x="221" y="579"/>
                </a:moveTo>
                <a:cubicBezTo>
                  <a:pt x="212" y="580"/>
                  <a:pt x="204" y="581"/>
                  <a:pt x="196" y="581"/>
                </a:cubicBezTo>
                <a:cubicBezTo>
                  <a:pt x="197" y="579"/>
                  <a:pt x="198" y="578"/>
                  <a:pt x="199" y="577"/>
                </a:cubicBezTo>
                <a:cubicBezTo>
                  <a:pt x="206" y="578"/>
                  <a:pt x="213" y="578"/>
                  <a:pt x="221" y="579"/>
                </a:cubicBezTo>
                <a:close/>
                <a:moveTo>
                  <a:pt x="245" y="523"/>
                </a:moveTo>
                <a:cubicBezTo>
                  <a:pt x="239" y="528"/>
                  <a:pt x="232" y="533"/>
                  <a:pt x="226" y="538"/>
                </a:cubicBezTo>
                <a:cubicBezTo>
                  <a:pt x="254" y="501"/>
                  <a:pt x="277" y="459"/>
                  <a:pt x="302" y="420"/>
                </a:cubicBezTo>
                <a:cubicBezTo>
                  <a:pt x="330" y="379"/>
                  <a:pt x="358" y="337"/>
                  <a:pt x="386" y="296"/>
                </a:cubicBezTo>
                <a:cubicBezTo>
                  <a:pt x="383" y="312"/>
                  <a:pt x="379" y="328"/>
                  <a:pt x="373" y="343"/>
                </a:cubicBezTo>
                <a:cubicBezTo>
                  <a:pt x="361" y="363"/>
                  <a:pt x="349" y="384"/>
                  <a:pt x="338" y="405"/>
                </a:cubicBezTo>
                <a:cubicBezTo>
                  <a:pt x="328" y="423"/>
                  <a:pt x="315" y="440"/>
                  <a:pt x="305" y="458"/>
                </a:cubicBezTo>
                <a:cubicBezTo>
                  <a:pt x="286" y="480"/>
                  <a:pt x="266" y="503"/>
                  <a:pt x="245" y="523"/>
                </a:cubicBezTo>
                <a:close/>
                <a:moveTo>
                  <a:pt x="367" y="359"/>
                </a:moveTo>
                <a:cubicBezTo>
                  <a:pt x="358" y="380"/>
                  <a:pt x="347" y="400"/>
                  <a:pt x="334" y="419"/>
                </a:cubicBezTo>
                <a:cubicBezTo>
                  <a:pt x="335" y="417"/>
                  <a:pt x="336" y="415"/>
                  <a:pt x="338" y="412"/>
                </a:cubicBezTo>
                <a:cubicBezTo>
                  <a:pt x="347" y="394"/>
                  <a:pt x="357" y="376"/>
                  <a:pt x="367" y="3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27" name="Freeform 2662"/>
          <p:cNvSpPr>
            <a:spLocks/>
          </p:cNvSpPr>
          <p:nvPr/>
        </p:nvSpPr>
        <p:spPr bwMode="auto">
          <a:xfrm>
            <a:off x="6592887" y="4533901"/>
            <a:ext cx="38100" cy="26988"/>
          </a:xfrm>
          <a:custGeom>
            <a:avLst/>
            <a:gdLst>
              <a:gd name="T0" fmla="*/ 24 w 24"/>
              <a:gd name="T1" fmla="*/ 0 h 18"/>
              <a:gd name="T2" fmla="*/ 0 w 24"/>
              <a:gd name="T3" fmla="*/ 18 h 18"/>
              <a:gd name="T4" fmla="*/ 24 w 24"/>
              <a:gd name="T5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18">
                <a:moveTo>
                  <a:pt x="24" y="0"/>
                </a:moveTo>
                <a:cubicBezTo>
                  <a:pt x="15" y="6"/>
                  <a:pt x="7" y="11"/>
                  <a:pt x="0" y="18"/>
                </a:cubicBezTo>
                <a:cubicBezTo>
                  <a:pt x="8" y="12"/>
                  <a:pt x="16" y="6"/>
                  <a:pt x="2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155" name="Group 3154"/>
          <p:cNvGrpSpPr/>
          <p:nvPr/>
        </p:nvGrpSpPr>
        <p:grpSpPr>
          <a:xfrm>
            <a:off x="943512" y="3465000"/>
            <a:ext cx="762000" cy="614363"/>
            <a:chOff x="4137024" y="5892801"/>
            <a:chExt cx="762000" cy="614363"/>
          </a:xfrm>
        </p:grpSpPr>
        <p:sp>
          <p:nvSpPr>
            <p:cNvPr id="2828" name="Freeform 2663"/>
            <p:cNvSpPr>
              <a:spLocks noEditPoints="1"/>
            </p:cNvSpPr>
            <p:nvPr/>
          </p:nvSpPr>
          <p:spPr bwMode="auto">
            <a:xfrm>
              <a:off x="4143374" y="5892801"/>
              <a:ext cx="755650" cy="350838"/>
            </a:xfrm>
            <a:custGeom>
              <a:avLst/>
              <a:gdLst>
                <a:gd name="T0" fmla="*/ 1 w 493"/>
                <a:gd name="T1" fmla="*/ 152 h 229"/>
                <a:gd name="T2" fmla="*/ 165 w 493"/>
                <a:gd name="T3" fmla="*/ 20 h 229"/>
                <a:gd name="T4" fmla="*/ 290 w 493"/>
                <a:gd name="T5" fmla="*/ 17 h 229"/>
                <a:gd name="T6" fmla="*/ 357 w 493"/>
                <a:gd name="T7" fmla="*/ 38 h 229"/>
                <a:gd name="T8" fmla="*/ 401 w 493"/>
                <a:gd name="T9" fmla="*/ 62 h 229"/>
                <a:gd name="T10" fmla="*/ 409 w 493"/>
                <a:gd name="T11" fmla="*/ 67 h 229"/>
                <a:gd name="T12" fmla="*/ 419 w 493"/>
                <a:gd name="T13" fmla="*/ 75 h 229"/>
                <a:gd name="T14" fmla="*/ 422 w 493"/>
                <a:gd name="T15" fmla="*/ 74 h 229"/>
                <a:gd name="T16" fmla="*/ 427 w 493"/>
                <a:gd name="T17" fmla="*/ 65 h 229"/>
                <a:gd name="T18" fmla="*/ 430 w 493"/>
                <a:gd name="T19" fmla="*/ 64 h 229"/>
                <a:gd name="T20" fmla="*/ 441 w 493"/>
                <a:gd name="T21" fmla="*/ 32 h 229"/>
                <a:gd name="T22" fmla="*/ 465 w 493"/>
                <a:gd name="T23" fmla="*/ 102 h 229"/>
                <a:gd name="T24" fmla="*/ 477 w 493"/>
                <a:gd name="T25" fmla="*/ 145 h 229"/>
                <a:gd name="T26" fmla="*/ 478 w 493"/>
                <a:gd name="T27" fmla="*/ 166 h 229"/>
                <a:gd name="T28" fmla="*/ 481 w 493"/>
                <a:gd name="T29" fmla="*/ 181 h 229"/>
                <a:gd name="T30" fmla="*/ 476 w 493"/>
                <a:gd name="T31" fmla="*/ 186 h 229"/>
                <a:gd name="T32" fmla="*/ 435 w 493"/>
                <a:gd name="T33" fmla="*/ 195 h 229"/>
                <a:gd name="T34" fmla="*/ 418 w 493"/>
                <a:gd name="T35" fmla="*/ 197 h 229"/>
                <a:gd name="T36" fmla="*/ 409 w 493"/>
                <a:gd name="T37" fmla="*/ 199 h 229"/>
                <a:gd name="T38" fmla="*/ 346 w 493"/>
                <a:gd name="T39" fmla="*/ 219 h 229"/>
                <a:gd name="T40" fmla="*/ 344 w 493"/>
                <a:gd name="T41" fmla="*/ 220 h 229"/>
                <a:gd name="T42" fmla="*/ 369 w 493"/>
                <a:gd name="T43" fmla="*/ 157 h 229"/>
                <a:gd name="T44" fmla="*/ 369 w 493"/>
                <a:gd name="T45" fmla="*/ 151 h 229"/>
                <a:gd name="T46" fmla="*/ 353 w 493"/>
                <a:gd name="T47" fmla="*/ 136 h 229"/>
                <a:gd name="T48" fmla="*/ 352 w 493"/>
                <a:gd name="T49" fmla="*/ 131 h 229"/>
                <a:gd name="T50" fmla="*/ 140 w 493"/>
                <a:gd name="T51" fmla="*/ 91 h 229"/>
                <a:gd name="T52" fmla="*/ 52 w 493"/>
                <a:gd name="T53" fmla="*/ 116 h 229"/>
                <a:gd name="T54" fmla="*/ 1 w 493"/>
                <a:gd name="T55" fmla="*/ 163 h 229"/>
                <a:gd name="T56" fmla="*/ 1 w 493"/>
                <a:gd name="T57" fmla="*/ 163 h 229"/>
                <a:gd name="T58" fmla="*/ 61 w 493"/>
                <a:gd name="T59" fmla="*/ 121 h 229"/>
                <a:gd name="T60" fmla="*/ 142 w 493"/>
                <a:gd name="T61" fmla="*/ 99 h 229"/>
                <a:gd name="T62" fmla="*/ 345 w 493"/>
                <a:gd name="T63" fmla="*/ 138 h 229"/>
                <a:gd name="T64" fmla="*/ 361 w 493"/>
                <a:gd name="T65" fmla="*/ 154 h 229"/>
                <a:gd name="T66" fmla="*/ 337 w 493"/>
                <a:gd name="T67" fmla="*/ 225 h 229"/>
                <a:gd name="T68" fmla="*/ 342 w 493"/>
                <a:gd name="T69" fmla="*/ 228 h 229"/>
                <a:gd name="T70" fmla="*/ 393 w 493"/>
                <a:gd name="T71" fmla="*/ 211 h 229"/>
                <a:gd name="T72" fmla="*/ 428 w 493"/>
                <a:gd name="T73" fmla="*/ 205 h 229"/>
                <a:gd name="T74" fmla="*/ 486 w 493"/>
                <a:gd name="T75" fmla="*/ 191 h 229"/>
                <a:gd name="T76" fmla="*/ 487 w 493"/>
                <a:gd name="T77" fmla="*/ 194 h 229"/>
                <a:gd name="T78" fmla="*/ 488 w 493"/>
                <a:gd name="T79" fmla="*/ 194 h 229"/>
                <a:gd name="T80" fmla="*/ 489 w 493"/>
                <a:gd name="T81" fmla="*/ 190 h 229"/>
                <a:gd name="T82" fmla="*/ 491 w 493"/>
                <a:gd name="T83" fmla="*/ 188 h 229"/>
                <a:gd name="T84" fmla="*/ 492 w 493"/>
                <a:gd name="T85" fmla="*/ 184 h 229"/>
                <a:gd name="T86" fmla="*/ 490 w 493"/>
                <a:gd name="T87" fmla="*/ 178 h 229"/>
                <a:gd name="T88" fmla="*/ 475 w 493"/>
                <a:gd name="T89" fmla="*/ 105 h 229"/>
                <a:gd name="T90" fmla="*/ 444 w 493"/>
                <a:gd name="T91" fmla="*/ 9 h 229"/>
                <a:gd name="T92" fmla="*/ 434 w 493"/>
                <a:gd name="T93" fmla="*/ 9 h 229"/>
                <a:gd name="T94" fmla="*/ 426 w 493"/>
                <a:gd name="T95" fmla="*/ 46 h 229"/>
                <a:gd name="T96" fmla="*/ 426 w 493"/>
                <a:gd name="T97" fmla="*/ 46 h 229"/>
                <a:gd name="T98" fmla="*/ 425 w 493"/>
                <a:gd name="T99" fmla="*/ 47 h 229"/>
                <a:gd name="T100" fmla="*/ 424 w 493"/>
                <a:gd name="T101" fmla="*/ 53 h 229"/>
                <a:gd name="T102" fmla="*/ 418 w 493"/>
                <a:gd name="T103" fmla="*/ 60 h 229"/>
                <a:gd name="T104" fmla="*/ 417 w 493"/>
                <a:gd name="T105" fmla="*/ 59 h 229"/>
                <a:gd name="T106" fmla="*/ 357 w 493"/>
                <a:gd name="T107" fmla="*/ 28 h 229"/>
                <a:gd name="T108" fmla="*/ 287 w 493"/>
                <a:gd name="T109" fmla="*/ 8 h 229"/>
                <a:gd name="T110" fmla="*/ 160 w 493"/>
                <a:gd name="T111" fmla="*/ 14 h 229"/>
                <a:gd name="T112" fmla="*/ 0 w 493"/>
                <a:gd name="T113" fmla="*/ 152 h 229"/>
                <a:gd name="T114" fmla="*/ 1 w 493"/>
                <a:gd name="T115" fmla="*/ 152 h 229"/>
                <a:gd name="T116" fmla="*/ 419 w 493"/>
                <a:gd name="T117" fmla="*/ 69 h 229"/>
                <a:gd name="T118" fmla="*/ 417 w 493"/>
                <a:gd name="T119" fmla="*/ 68 h 229"/>
                <a:gd name="T120" fmla="*/ 418 w 493"/>
                <a:gd name="T121" fmla="*/ 68 h 229"/>
                <a:gd name="T122" fmla="*/ 420 w 493"/>
                <a:gd name="T123" fmla="*/ 67 h 229"/>
                <a:gd name="T124" fmla="*/ 419 w 493"/>
                <a:gd name="T125" fmla="*/ 6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3" h="229">
                  <a:moveTo>
                    <a:pt x="1" y="152"/>
                  </a:moveTo>
                  <a:cubicBezTo>
                    <a:pt x="26" y="80"/>
                    <a:pt x="95" y="39"/>
                    <a:pt x="165" y="20"/>
                  </a:cubicBezTo>
                  <a:cubicBezTo>
                    <a:pt x="207" y="10"/>
                    <a:pt x="248" y="9"/>
                    <a:pt x="290" y="17"/>
                  </a:cubicBezTo>
                  <a:cubicBezTo>
                    <a:pt x="313" y="21"/>
                    <a:pt x="336" y="27"/>
                    <a:pt x="357" y="38"/>
                  </a:cubicBezTo>
                  <a:cubicBezTo>
                    <a:pt x="372" y="45"/>
                    <a:pt x="386" y="56"/>
                    <a:pt x="401" y="62"/>
                  </a:cubicBezTo>
                  <a:cubicBezTo>
                    <a:pt x="403" y="64"/>
                    <a:pt x="406" y="66"/>
                    <a:pt x="409" y="67"/>
                  </a:cubicBezTo>
                  <a:cubicBezTo>
                    <a:pt x="412" y="70"/>
                    <a:pt x="415" y="72"/>
                    <a:pt x="419" y="75"/>
                  </a:cubicBezTo>
                  <a:cubicBezTo>
                    <a:pt x="420" y="76"/>
                    <a:pt x="422" y="75"/>
                    <a:pt x="422" y="74"/>
                  </a:cubicBezTo>
                  <a:cubicBezTo>
                    <a:pt x="424" y="71"/>
                    <a:pt x="426" y="68"/>
                    <a:pt x="427" y="65"/>
                  </a:cubicBezTo>
                  <a:cubicBezTo>
                    <a:pt x="428" y="65"/>
                    <a:pt x="429" y="65"/>
                    <a:pt x="430" y="64"/>
                  </a:cubicBezTo>
                  <a:cubicBezTo>
                    <a:pt x="436" y="57"/>
                    <a:pt x="439" y="44"/>
                    <a:pt x="441" y="32"/>
                  </a:cubicBezTo>
                  <a:cubicBezTo>
                    <a:pt x="449" y="56"/>
                    <a:pt x="457" y="79"/>
                    <a:pt x="465" y="102"/>
                  </a:cubicBezTo>
                  <a:cubicBezTo>
                    <a:pt x="469" y="116"/>
                    <a:pt x="473" y="131"/>
                    <a:pt x="477" y="145"/>
                  </a:cubicBezTo>
                  <a:cubicBezTo>
                    <a:pt x="477" y="152"/>
                    <a:pt x="477" y="159"/>
                    <a:pt x="478" y="166"/>
                  </a:cubicBezTo>
                  <a:cubicBezTo>
                    <a:pt x="478" y="171"/>
                    <a:pt x="480" y="176"/>
                    <a:pt x="481" y="181"/>
                  </a:cubicBezTo>
                  <a:cubicBezTo>
                    <a:pt x="482" y="185"/>
                    <a:pt x="480" y="185"/>
                    <a:pt x="476" y="186"/>
                  </a:cubicBezTo>
                  <a:cubicBezTo>
                    <a:pt x="463" y="191"/>
                    <a:pt x="448" y="193"/>
                    <a:pt x="435" y="195"/>
                  </a:cubicBezTo>
                  <a:cubicBezTo>
                    <a:pt x="429" y="196"/>
                    <a:pt x="423" y="196"/>
                    <a:pt x="418" y="197"/>
                  </a:cubicBezTo>
                  <a:cubicBezTo>
                    <a:pt x="415" y="198"/>
                    <a:pt x="412" y="199"/>
                    <a:pt x="409" y="199"/>
                  </a:cubicBezTo>
                  <a:cubicBezTo>
                    <a:pt x="387" y="203"/>
                    <a:pt x="364" y="208"/>
                    <a:pt x="346" y="219"/>
                  </a:cubicBezTo>
                  <a:cubicBezTo>
                    <a:pt x="345" y="220"/>
                    <a:pt x="345" y="220"/>
                    <a:pt x="344" y="220"/>
                  </a:cubicBezTo>
                  <a:cubicBezTo>
                    <a:pt x="345" y="198"/>
                    <a:pt x="354" y="172"/>
                    <a:pt x="369" y="157"/>
                  </a:cubicBezTo>
                  <a:cubicBezTo>
                    <a:pt x="371" y="155"/>
                    <a:pt x="371" y="153"/>
                    <a:pt x="369" y="151"/>
                  </a:cubicBezTo>
                  <a:cubicBezTo>
                    <a:pt x="364" y="146"/>
                    <a:pt x="359" y="140"/>
                    <a:pt x="353" y="136"/>
                  </a:cubicBezTo>
                  <a:cubicBezTo>
                    <a:pt x="354" y="135"/>
                    <a:pt x="353" y="133"/>
                    <a:pt x="352" y="131"/>
                  </a:cubicBezTo>
                  <a:cubicBezTo>
                    <a:pt x="292" y="88"/>
                    <a:pt x="211" y="78"/>
                    <a:pt x="140" y="91"/>
                  </a:cubicBezTo>
                  <a:cubicBezTo>
                    <a:pt x="110" y="96"/>
                    <a:pt x="80" y="104"/>
                    <a:pt x="52" y="116"/>
                  </a:cubicBezTo>
                  <a:cubicBezTo>
                    <a:pt x="32" y="124"/>
                    <a:pt x="4" y="139"/>
                    <a:pt x="1" y="163"/>
                  </a:cubicBezTo>
                  <a:cubicBezTo>
                    <a:pt x="1" y="163"/>
                    <a:pt x="1" y="163"/>
                    <a:pt x="1" y="163"/>
                  </a:cubicBezTo>
                  <a:cubicBezTo>
                    <a:pt x="13" y="141"/>
                    <a:pt x="39" y="130"/>
                    <a:pt x="61" y="121"/>
                  </a:cubicBezTo>
                  <a:cubicBezTo>
                    <a:pt x="87" y="110"/>
                    <a:pt x="115" y="103"/>
                    <a:pt x="142" y="99"/>
                  </a:cubicBezTo>
                  <a:cubicBezTo>
                    <a:pt x="210" y="86"/>
                    <a:pt x="288" y="97"/>
                    <a:pt x="345" y="138"/>
                  </a:cubicBezTo>
                  <a:cubicBezTo>
                    <a:pt x="349" y="144"/>
                    <a:pt x="356" y="149"/>
                    <a:pt x="361" y="154"/>
                  </a:cubicBezTo>
                  <a:cubicBezTo>
                    <a:pt x="345" y="172"/>
                    <a:pt x="336" y="201"/>
                    <a:pt x="337" y="225"/>
                  </a:cubicBezTo>
                  <a:cubicBezTo>
                    <a:pt x="337" y="227"/>
                    <a:pt x="339" y="229"/>
                    <a:pt x="342" y="228"/>
                  </a:cubicBezTo>
                  <a:cubicBezTo>
                    <a:pt x="359" y="223"/>
                    <a:pt x="376" y="217"/>
                    <a:pt x="393" y="211"/>
                  </a:cubicBezTo>
                  <a:cubicBezTo>
                    <a:pt x="405" y="209"/>
                    <a:pt x="417" y="207"/>
                    <a:pt x="428" y="205"/>
                  </a:cubicBezTo>
                  <a:cubicBezTo>
                    <a:pt x="446" y="202"/>
                    <a:pt x="470" y="202"/>
                    <a:pt x="486" y="191"/>
                  </a:cubicBezTo>
                  <a:cubicBezTo>
                    <a:pt x="487" y="192"/>
                    <a:pt x="487" y="193"/>
                    <a:pt x="487" y="194"/>
                  </a:cubicBezTo>
                  <a:cubicBezTo>
                    <a:pt x="487" y="194"/>
                    <a:pt x="488" y="194"/>
                    <a:pt x="488" y="194"/>
                  </a:cubicBezTo>
                  <a:cubicBezTo>
                    <a:pt x="488" y="193"/>
                    <a:pt x="488" y="191"/>
                    <a:pt x="489" y="190"/>
                  </a:cubicBezTo>
                  <a:cubicBezTo>
                    <a:pt x="489" y="189"/>
                    <a:pt x="490" y="189"/>
                    <a:pt x="491" y="188"/>
                  </a:cubicBezTo>
                  <a:cubicBezTo>
                    <a:pt x="492" y="187"/>
                    <a:pt x="493" y="185"/>
                    <a:pt x="492" y="184"/>
                  </a:cubicBezTo>
                  <a:cubicBezTo>
                    <a:pt x="491" y="182"/>
                    <a:pt x="491" y="180"/>
                    <a:pt x="490" y="178"/>
                  </a:cubicBezTo>
                  <a:cubicBezTo>
                    <a:pt x="491" y="154"/>
                    <a:pt x="481" y="126"/>
                    <a:pt x="475" y="105"/>
                  </a:cubicBezTo>
                  <a:cubicBezTo>
                    <a:pt x="466" y="73"/>
                    <a:pt x="454" y="41"/>
                    <a:pt x="444" y="9"/>
                  </a:cubicBezTo>
                  <a:cubicBezTo>
                    <a:pt x="443" y="5"/>
                    <a:pt x="435" y="4"/>
                    <a:pt x="434" y="9"/>
                  </a:cubicBezTo>
                  <a:cubicBezTo>
                    <a:pt x="433" y="22"/>
                    <a:pt x="429" y="34"/>
                    <a:pt x="426" y="46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5" y="46"/>
                    <a:pt x="425" y="47"/>
                    <a:pt x="425" y="47"/>
                  </a:cubicBezTo>
                  <a:cubicBezTo>
                    <a:pt x="425" y="49"/>
                    <a:pt x="424" y="51"/>
                    <a:pt x="424" y="53"/>
                  </a:cubicBezTo>
                  <a:cubicBezTo>
                    <a:pt x="423" y="56"/>
                    <a:pt x="421" y="59"/>
                    <a:pt x="418" y="60"/>
                  </a:cubicBezTo>
                  <a:cubicBezTo>
                    <a:pt x="418" y="60"/>
                    <a:pt x="418" y="60"/>
                    <a:pt x="417" y="59"/>
                  </a:cubicBezTo>
                  <a:cubicBezTo>
                    <a:pt x="397" y="49"/>
                    <a:pt x="378" y="38"/>
                    <a:pt x="357" y="28"/>
                  </a:cubicBezTo>
                  <a:cubicBezTo>
                    <a:pt x="336" y="17"/>
                    <a:pt x="311" y="12"/>
                    <a:pt x="287" y="8"/>
                  </a:cubicBezTo>
                  <a:cubicBezTo>
                    <a:pt x="244" y="0"/>
                    <a:pt x="202" y="3"/>
                    <a:pt x="160" y="14"/>
                  </a:cubicBezTo>
                  <a:cubicBezTo>
                    <a:pt x="89" y="33"/>
                    <a:pt x="21" y="78"/>
                    <a:pt x="0" y="152"/>
                  </a:cubicBezTo>
                  <a:cubicBezTo>
                    <a:pt x="0" y="153"/>
                    <a:pt x="1" y="153"/>
                    <a:pt x="1" y="152"/>
                  </a:cubicBezTo>
                  <a:close/>
                  <a:moveTo>
                    <a:pt x="419" y="69"/>
                  </a:moveTo>
                  <a:cubicBezTo>
                    <a:pt x="418" y="69"/>
                    <a:pt x="418" y="69"/>
                    <a:pt x="417" y="68"/>
                  </a:cubicBezTo>
                  <a:cubicBezTo>
                    <a:pt x="417" y="68"/>
                    <a:pt x="418" y="68"/>
                    <a:pt x="418" y="68"/>
                  </a:cubicBezTo>
                  <a:cubicBezTo>
                    <a:pt x="419" y="68"/>
                    <a:pt x="419" y="68"/>
                    <a:pt x="420" y="67"/>
                  </a:cubicBezTo>
                  <a:cubicBezTo>
                    <a:pt x="420" y="68"/>
                    <a:pt x="419" y="69"/>
                    <a:pt x="419" y="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9" name="Freeform 2664"/>
            <p:cNvSpPr>
              <a:spLocks noEditPoints="1"/>
            </p:cNvSpPr>
            <p:nvPr/>
          </p:nvSpPr>
          <p:spPr bwMode="auto">
            <a:xfrm>
              <a:off x="4137024" y="6156326"/>
              <a:ext cx="760413" cy="350838"/>
            </a:xfrm>
            <a:custGeom>
              <a:avLst/>
              <a:gdLst>
                <a:gd name="T0" fmla="*/ 2 w 496"/>
                <a:gd name="T1" fmla="*/ 41 h 229"/>
                <a:gd name="T2" fmla="*/ 369 w 496"/>
                <a:gd name="T3" fmla="*/ 187 h 229"/>
                <a:gd name="T4" fmla="*/ 138 w 496"/>
                <a:gd name="T5" fmla="*/ 16 h 229"/>
                <a:gd name="T6" fmla="*/ 427 w 496"/>
                <a:gd name="T7" fmla="*/ 156 h 229"/>
                <a:gd name="T8" fmla="*/ 42 w 496"/>
                <a:gd name="T9" fmla="*/ 167 h 229"/>
                <a:gd name="T10" fmla="*/ 40 w 496"/>
                <a:gd name="T11" fmla="*/ 112 h 229"/>
                <a:gd name="T12" fmla="*/ 146 w 496"/>
                <a:gd name="T13" fmla="*/ 19 h 229"/>
                <a:gd name="T14" fmla="*/ 384 w 496"/>
                <a:gd name="T15" fmla="*/ 132 h 229"/>
                <a:gd name="T16" fmla="*/ 52 w 496"/>
                <a:gd name="T17" fmla="*/ 167 h 229"/>
                <a:gd name="T18" fmla="*/ 95 w 496"/>
                <a:gd name="T19" fmla="*/ 103 h 229"/>
                <a:gd name="T20" fmla="*/ 230 w 496"/>
                <a:gd name="T21" fmla="*/ 138 h 229"/>
                <a:gd name="T22" fmla="*/ 109 w 496"/>
                <a:gd name="T23" fmla="*/ 166 h 229"/>
                <a:gd name="T24" fmla="*/ 81 w 496"/>
                <a:gd name="T25" fmla="*/ 64 h 229"/>
                <a:gd name="T26" fmla="*/ 106 w 496"/>
                <a:gd name="T27" fmla="*/ 38 h 229"/>
                <a:gd name="T28" fmla="*/ 78 w 496"/>
                <a:gd name="T29" fmla="*/ 91 h 229"/>
                <a:gd name="T30" fmla="*/ 46 w 496"/>
                <a:gd name="T31" fmla="*/ 60 h 229"/>
                <a:gd name="T32" fmla="*/ 81 w 496"/>
                <a:gd name="T33" fmla="*/ 113 h 229"/>
                <a:gd name="T34" fmla="*/ 158 w 496"/>
                <a:gd name="T35" fmla="*/ 130 h 229"/>
                <a:gd name="T36" fmla="*/ 228 w 496"/>
                <a:gd name="T37" fmla="*/ 176 h 229"/>
                <a:gd name="T38" fmla="*/ 247 w 496"/>
                <a:gd name="T39" fmla="*/ 178 h 229"/>
                <a:gd name="T40" fmla="*/ 304 w 496"/>
                <a:gd name="T41" fmla="*/ 155 h 229"/>
                <a:gd name="T42" fmla="*/ 171 w 496"/>
                <a:gd name="T43" fmla="*/ 148 h 229"/>
                <a:gd name="T44" fmla="*/ 116 w 496"/>
                <a:gd name="T45" fmla="*/ 146 h 229"/>
                <a:gd name="T46" fmla="*/ 202 w 496"/>
                <a:gd name="T47" fmla="*/ 171 h 229"/>
                <a:gd name="T48" fmla="*/ 183 w 496"/>
                <a:gd name="T49" fmla="*/ 146 h 229"/>
                <a:gd name="T50" fmla="*/ 104 w 496"/>
                <a:gd name="T51" fmla="*/ 137 h 229"/>
                <a:gd name="T52" fmla="*/ 86 w 496"/>
                <a:gd name="T53" fmla="*/ 118 h 229"/>
                <a:gd name="T54" fmla="*/ 103 w 496"/>
                <a:gd name="T55" fmla="*/ 149 h 229"/>
                <a:gd name="T56" fmla="*/ 175 w 496"/>
                <a:gd name="T57" fmla="*/ 168 h 229"/>
                <a:gd name="T58" fmla="*/ 366 w 496"/>
                <a:gd name="T59" fmla="*/ 158 h 229"/>
                <a:gd name="T60" fmla="*/ 380 w 496"/>
                <a:gd name="T61" fmla="*/ 161 h 229"/>
                <a:gd name="T62" fmla="*/ 333 w 496"/>
                <a:gd name="T63" fmla="*/ 161 h 229"/>
                <a:gd name="T64" fmla="*/ 197 w 496"/>
                <a:gd name="T65" fmla="*/ 145 h 229"/>
                <a:gd name="T66" fmla="*/ 134 w 496"/>
                <a:gd name="T67" fmla="*/ 123 h 229"/>
                <a:gd name="T68" fmla="*/ 105 w 496"/>
                <a:gd name="T69" fmla="*/ 110 h 229"/>
                <a:gd name="T70" fmla="*/ 126 w 496"/>
                <a:gd name="T71" fmla="*/ 31 h 229"/>
                <a:gd name="T72" fmla="*/ 41 w 496"/>
                <a:gd name="T73" fmla="*/ 55 h 229"/>
                <a:gd name="T74" fmla="*/ 55 w 496"/>
                <a:gd name="T75" fmla="*/ 100 h 229"/>
                <a:gd name="T76" fmla="*/ 54 w 496"/>
                <a:gd name="T77" fmla="*/ 140 h 229"/>
                <a:gd name="T78" fmla="*/ 90 w 496"/>
                <a:gd name="T79" fmla="*/ 154 h 229"/>
                <a:gd name="T80" fmla="*/ 151 w 496"/>
                <a:gd name="T81" fmla="*/ 177 h 229"/>
                <a:gd name="T82" fmla="*/ 204 w 496"/>
                <a:gd name="T83" fmla="*/ 189 h 229"/>
                <a:gd name="T84" fmla="*/ 269 w 496"/>
                <a:gd name="T85" fmla="*/ 195 h 229"/>
                <a:gd name="T86" fmla="*/ 340 w 496"/>
                <a:gd name="T87" fmla="*/ 171 h 229"/>
                <a:gd name="T88" fmla="*/ 449 w 496"/>
                <a:gd name="T89" fmla="*/ 122 h 229"/>
                <a:gd name="T90" fmla="*/ 311 w 496"/>
                <a:gd name="T91" fmla="*/ 143 h 229"/>
                <a:gd name="T92" fmla="*/ 197 w 496"/>
                <a:gd name="T93" fmla="*/ 132 h 229"/>
                <a:gd name="T94" fmla="*/ 134 w 496"/>
                <a:gd name="T95" fmla="*/ 105 h 229"/>
                <a:gd name="T96" fmla="*/ 119 w 496"/>
                <a:gd name="T97" fmla="*/ 67 h 229"/>
                <a:gd name="T98" fmla="*/ 76 w 496"/>
                <a:gd name="T99" fmla="*/ 32 h 229"/>
                <a:gd name="T100" fmla="*/ 45 w 496"/>
                <a:gd name="T101" fmla="*/ 112 h 229"/>
                <a:gd name="T102" fmla="*/ 79 w 496"/>
                <a:gd name="T103" fmla="*/ 157 h 229"/>
                <a:gd name="T104" fmla="*/ 201 w 496"/>
                <a:gd name="T105" fmla="*/ 193 h 229"/>
                <a:gd name="T106" fmla="*/ 314 w 496"/>
                <a:gd name="T107" fmla="*/ 202 h 229"/>
                <a:gd name="T108" fmla="*/ 461 w 496"/>
                <a:gd name="T109" fmla="*/ 109 h 229"/>
                <a:gd name="T110" fmla="*/ 392 w 496"/>
                <a:gd name="T111" fmla="*/ 132 h 229"/>
                <a:gd name="T112" fmla="*/ 126 w 496"/>
                <a:gd name="T113" fmla="*/ 94 h 229"/>
                <a:gd name="T114" fmla="*/ 16 w 496"/>
                <a:gd name="T115" fmla="*/ 85 h 229"/>
                <a:gd name="T116" fmla="*/ 38 w 496"/>
                <a:gd name="T117" fmla="*/ 127 h 229"/>
                <a:gd name="T118" fmla="*/ 73 w 496"/>
                <a:gd name="T119" fmla="*/ 162 h 229"/>
                <a:gd name="T120" fmla="*/ 368 w 496"/>
                <a:gd name="T121" fmla="*/ 195 h 229"/>
                <a:gd name="T122" fmla="*/ 140 w 496"/>
                <a:gd name="T123" fmla="*/ 9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6" h="229">
                  <a:moveTo>
                    <a:pt x="492" y="68"/>
                  </a:moveTo>
                  <a:cubicBezTo>
                    <a:pt x="492" y="68"/>
                    <a:pt x="492" y="67"/>
                    <a:pt x="492" y="66"/>
                  </a:cubicBezTo>
                  <a:cubicBezTo>
                    <a:pt x="492" y="66"/>
                    <a:pt x="492" y="66"/>
                    <a:pt x="492" y="66"/>
                  </a:cubicBezTo>
                  <a:cubicBezTo>
                    <a:pt x="485" y="78"/>
                    <a:pt x="474" y="87"/>
                    <a:pt x="462" y="94"/>
                  </a:cubicBezTo>
                  <a:cubicBezTo>
                    <a:pt x="462" y="94"/>
                    <a:pt x="462" y="94"/>
                    <a:pt x="462" y="94"/>
                  </a:cubicBezTo>
                  <a:cubicBezTo>
                    <a:pt x="462" y="94"/>
                    <a:pt x="462" y="94"/>
                    <a:pt x="462" y="94"/>
                  </a:cubicBezTo>
                  <a:cubicBezTo>
                    <a:pt x="458" y="96"/>
                    <a:pt x="455" y="98"/>
                    <a:pt x="451" y="100"/>
                  </a:cubicBezTo>
                  <a:cubicBezTo>
                    <a:pt x="451" y="100"/>
                    <a:pt x="451" y="99"/>
                    <a:pt x="451" y="99"/>
                  </a:cubicBezTo>
                  <a:cubicBezTo>
                    <a:pt x="452" y="98"/>
                    <a:pt x="449" y="97"/>
                    <a:pt x="449" y="99"/>
                  </a:cubicBezTo>
                  <a:cubicBezTo>
                    <a:pt x="449" y="100"/>
                    <a:pt x="448" y="100"/>
                    <a:pt x="448" y="101"/>
                  </a:cubicBezTo>
                  <a:cubicBezTo>
                    <a:pt x="446" y="102"/>
                    <a:pt x="444" y="103"/>
                    <a:pt x="442" y="104"/>
                  </a:cubicBezTo>
                  <a:cubicBezTo>
                    <a:pt x="442" y="103"/>
                    <a:pt x="442" y="102"/>
                    <a:pt x="442" y="101"/>
                  </a:cubicBezTo>
                  <a:cubicBezTo>
                    <a:pt x="442" y="101"/>
                    <a:pt x="441" y="101"/>
                    <a:pt x="441" y="101"/>
                  </a:cubicBezTo>
                  <a:cubicBezTo>
                    <a:pt x="441" y="102"/>
                    <a:pt x="441" y="104"/>
                    <a:pt x="440" y="105"/>
                  </a:cubicBezTo>
                  <a:cubicBezTo>
                    <a:pt x="437" y="106"/>
                    <a:pt x="435" y="107"/>
                    <a:pt x="432" y="108"/>
                  </a:cubicBezTo>
                  <a:cubicBezTo>
                    <a:pt x="406" y="119"/>
                    <a:pt x="378" y="126"/>
                    <a:pt x="351" y="131"/>
                  </a:cubicBezTo>
                  <a:cubicBezTo>
                    <a:pt x="348" y="131"/>
                    <a:pt x="346" y="131"/>
                    <a:pt x="343" y="132"/>
                  </a:cubicBezTo>
                  <a:cubicBezTo>
                    <a:pt x="322" y="133"/>
                    <a:pt x="302" y="134"/>
                    <a:pt x="281" y="135"/>
                  </a:cubicBezTo>
                  <a:cubicBezTo>
                    <a:pt x="236" y="133"/>
                    <a:pt x="192" y="121"/>
                    <a:pt x="154" y="96"/>
                  </a:cubicBezTo>
                  <a:cubicBezTo>
                    <a:pt x="156" y="95"/>
                    <a:pt x="153" y="92"/>
                    <a:pt x="151" y="94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50" y="93"/>
                    <a:pt x="149" y="92"/>
                    <a:pt x="147" y="92"/>
                  </a:cubicBezTo>
                  <a:cubicBezTo>
                    <a:pt x="144" y="85"/>
                    <a:pt x="137" y="80"/>
                    <a:pt x="132" y="75"/>
                  </a:cubicBezTo>
                  <a:cubicBezTo>
                    <a:pt x="148" y="57"/>
                    <a:pt x="157" y="28"/>
                    <a:pt x="156" y="4"/>
                  </a:cubicBezTo>
                  <a:cubicBezTo>
                    <a:pt x="156" y="2"/>
                    <a:pt x="153" y="0"/>
                    <a:pt x="151" y="1"/>
                  </a:cubicBezTo>
                  <a:cubicBezTo>
                    <a:pt x="134" y="6"/>
                    <a:pt x="117" y="12"/>
                    <a:pt x="100" y="18"/>
                  </a:cubicBezTo>
                  <a:cubicBezTo>
                    <a:pt x="88" y="20"/>
                    <a:pt x="76" y="22"/>
                    <a:pt x="64" y="24"/>
                  </a:cubicBezTo>
                  <a:cubicBezTo>
                    <a:pt x="47" y="27"/>
                    <a:pt x="22" y="27"/>
                    <a:pt x="6" y="38"/>
                  </a:cubicBezTo>
                  <a:cubicBezTo>
                    <a:pt x="6" y="37"/>
                    <a:pt x="6" y="36"/>
                    <a:pt x="6" y="35"/>
                  </a:cubicBezTo>
                  <a:cubicBezTo>
                    <a:pt x="6" y="35"/>
                    <a:pt x="5" y="35"/>
                    <a:pt x="5" y="35"/>
                  </a:cubicBezTo>
                  <a:cubicBezTo>
                    <a:pt x="5" y="37"/>
                    <a:pt x="4" y="38"/>
                    <a:pt x="4" y="39"/>
                  </a:cubicBezTo>
                  <a:cubicBezTo>
                    <a:pt x="3" y="40"/>
                    <a:pt x="3" y="40"/>
                    <a:pt x="2" y="41"/>
                  </a:cubicBezTo>
                  <a:cubicBezTo>
                    <a:pt x="1" y="42"/>
                    <a:pt x="0" y="44"/>
                    <a:pt x="1" y="45"/>
                  </a:cubicBezTo>
                  <a:cubicBezTo>
                    <a:pt x="2" y="47"/>
                    <a:pt x="2" y="49"/>
                    <a:pt x="3" y="51"/>
                  </a:cubicBezTo>
                  <a:cubicBezTo>
                    <a:pt x="2" y="75"/>
                    <a:pt x="11" y="103"/>
                    <a:pt x="18" y="124"/>
                  </a:cubicBezTo>
                  <a:cubicBezTo>
                    <a:pt x="27" y="156"/>
                    <a:pt x="39" y="188"/>
                    <a:pt x="49" y="220"/>
                  </a:cubicBezTo>
                  <a:cubicBezTo>
                    <a:pt x="50" y="224"/>
                    <a:pt x="58" y="225"/>
                    <a:pt x="58" y="220"/>
                  </a:cubicBezTo>
                  <a:cubicBezTo>
                    <a:pt x="60" y="207"/>
                    <a:pt x="64" y="195"/>
                    <a:pt x="67" y="183"/>
                  </a:cubicBezTo>
                  <a:cubicBezTo>
                    <a:pt x="67" y="183"/>
                    <a:pt x="67" y="183"/>
                    <a:pt x="67" y="183"/>
                  </a:cubicBezTo>
                  <a:cubicBezTo>
                    <a:pt x="67" y="183"/>
                    <a:pt x="67" y="182"/>
                    <a:pt x="67" y="182"/>
                  </a:cubicBezTo>
                  <a:cubicBezTo>
                    <a:pt x="68" y="181"/>
                    <a:pt x="68" y="181"/>
                    <a:pt x="68" y="180"/>
                  </a:cubicBezTo>
                  <a:cubicBezTo>
                    <a:pt x="69" y="179"/>
                    <a:pt x="70" y="179"/>
                    <a:pt x="71" y="178"/>
                  </a:cubicBezTo>
                  <a:cubicBezTo>
                    <a:pt x="72" y="177"/>
                    <a:pt x="71" y="176"/>
                    <a:pt x="70" y="176"/>
                  </a:cubicBezTo>
                  <a:cubicBezTo>
                    <a:pt x="70" y="176"/>
                    <a:pt x="69" y="176"/>
                    <a:pt x="69" y="177"/>
                  </a:cubicBezTo>
                  <a:cubicBezTo>
                    <a:pt x="69" y="176"/>
                    <a:pt x="69" y="176"/>
                    <a:pt x="69" y="176"/>
                  </a:cubicBezTo>
                  <a:cubicBezTo>
                    <a:pt x="70" y="173"/>
                    <a:pt x="72" y="170"/>
                    <a:pt x="75" y="169"/>
                  </a:cubicBezTo>
                  <a:cubicBezTo>
                    <a:pt x="75" y="169"/>
                    <a:pt x="75" y="170"/>
                    <a:pt x="76" y="170"/>
                  </a:cubicBezTo>
                  <a:cubicBezTo>
                    <a:pt x="96" y="180"/>
                    <a:pt x="115" y="191"/>
                    <a:pt x="135" y="201"/>
                  </a:cubicBezTo>
                  <a:cubicBezTo>
                    <a:pt x="157" y="212"/>
                    <a:pt x="182" y="217"/>
                    <a:pt x="206" y="221"/>
                  </a:cubicBezTo>
                  <a:cubicBezTo>
                    <a:pt x="249" y="229"/>
                    <a:pt x="291" y="226"/>
                    <a:pt x="333" y="215"/>
                  </a:cubicBezTo>
                  <a:cubicBezTo>
                    <a:pt x="339" y="213"/>
                    <a:pt x="345" y="211"/>
                    <a:pt x="351" y="209"/>
                  </a:cubicBezTo>
                  <a:cubicBezTo>
                    <a:pt x="351" y="210"/>
                    <a:pt x="352" y="210"/>
                    <a:pt x="352" y="210"/>
                  </a:cubicBezTo>
                  <a:cubicBezTo>
                    <a:pt x="354" y="210"/>
                    <a:pt x="356" y="208"/>
                    <a:pt x="358" y="207"/>
                  </a:cubicBezTo>
                  <a:cubicBezTo>
                    <a:pt x="390" y="195"/>
                    <a:pt x="420" y="178"/>
                    <a:pt x="445" y="155"/>
                  </a:cubicBezTo>
                  <a:cubicBezTo>
                    <a:pt x="449" y="152"/>
                    <a:pt x="454" y="148"/>
                    <a:pt x="458" y="143"/>
                  </a:cubicBezTo>
                  <a:cubicBezTo>
                    <a:pt x="468" y="133"/>
                    <a:pt x="475" y="120"/>
                    <a:pt x="481" y="107"/>
                  </a:cubicBezTo>
                  <a:cubicBezTo>
                    <a:pt x="482" y="106"/>
                    <a:pt x="482" y="105"/>
                    <a:pt x="482" y="104"/>
                  </a:cubicBezTo>
                  <a:cubicBezTo>
                    <a:pt x="483" y="104"/>
                    <a:pt x="483" y="104"/>
                    <a:pt x="484" y="103"/>
                  </a:cubicBezTo>
                  <a:cubicBezTo>
                    <a:pt x="485" y="102"/>
                    <a:pt x="485" y="101"/>
                    <a:pt x="485" y="99"/>
                  </a:cubicBezTo>
                  <a:cubicBezTo>
                    <a:pt x="487" y="93"/>
                    <a:pt x="490" y="87"/>
                    <a:pt x="492" y="80"/>
                  </a:cubicBezTo>
                  <a:cubicBezTo>
                    <a:pt x="493" y="77"/>
                    <a:pt x="494" y="74"/>
                    <a:pt x="496" y="71"/>
                  </a:cubicBezTo>
                  <a:cubicBezTo>
                    <a:pt x="496" y="68"/>
                    <a:pt x="493" y="67"/>
                    <a:pt x="492" y="68"/>
                  </a:cubicBezTo>
                  <a:close/>
                  <a:moveTo>
                    <a:pt x="365" y="196"/>
                  </a:moveTo>
                  <a:cubicBezTo>
                    <a:pt x="366" y="193"/>
                    <a:pt x="368" y="190"/>
                    <a:pt x="369" y="187"/>
                  </a:cubicBezTo>
                  <a:cubicBezTo>
                    <a:pt x="369" y="186"/>
                    <a:pt x="370" y="186"/>
                    <a:pt x="371" y="185"/>
                  </a:cubicBezTo>
                  <a:cubicBezTo>
                    <a:pt x="369" y="189"/>
                    <a:pt x="367" y="193"/>
                    <a:pt x="365" y="196"/>
                  </a:cubicBezTo>
                  <a:cubicBezTo>
                    <a:pt x="365" y="196"/>
                    <a:pt x="365" y="196"/>
                    <a:pt x="365" y="196"/>
                  </a:cubicBezTo>
                  <a:close/>
                  <a:moveTo>
                    <a:pt x="350" y="202"/>
                  </a:moveTo>
                  <a:cubicBezTo>
                    <a:pt x="351" y="200"/>
                    <a:pt x="352" y="197"/>
                    <a:pt x="353" y="195"/>
                  </a:cubicBezTo>
                  <a:cubicBezTo>
                    <a:pt x="355" y="194"/>
                    <a:pt x="357" y="193"/>
                    <a:pt x="359" y="192"/>
                  </a:cubicBezTo>
                  <a:cubicBezTo>
                    <a:pt x="358" y="195"/>
                    <a:pt x="356" y="197"/>
                    <a:pt x="355" y="200"/>
                  </a:cubicBezTo>
                  <a:cubicBezTo>
                    <a:pt x="353" y="201"/>
                    <a:pt x="352" y="201"/>
                    <a:pt x="350" y="202"/>
                  </a:cubicBezTo>
                  <a:close/>
                  <a:moveTo>
                    <a:pt x="326" y="209"/>
                  </a:moveTo>
                  <a:cubicBezTo>
                    <a:pt x="324" y="209"/>
                    <a:pt x="321" y="210"/>
                    <a:pt x="319" y="211"/>
                  </a:cubicBezTo>
                  <a:cubicBezTo>
                    <a:pt x="319" y="210"/>
                    <a:pt x="319" y="210"/>
                    <a:pt x="320" y="209"/>
                  </a:cubicBezTo>
                  <a:cubicBezTo>
                    <a:pt x="322" y="208"/>
                    <a:pt x="324" y="207"/>
                    <a:pt x="326" y="207"/>
                  </a:cubicBezTo>
                  <a:cubicBezTo>
                    <a:pt x="327" y="206"/>
                    <a:pt x="327" y="206"/>
                    <a:pt x="327" y="206"/>
                  </a:cubicBezTo>
                  <a:cubicBezTo>
                    <a:pt x="327" y="207"/>
                    <a:pt x="327" y="208"/>
                    <a:pt x="326" y="209"/>
                  </a:cubicBezTo>
                  <a:close/>
                  <a:moveTo>
                    <a:pt x="176" y="206"/>
                  </a:moveTo>
                  <a:cubicBezTo>
                    <a:pt x="177" y="206"/>
                    <a:pt x="178" y="205"/>
                    <a:pt x="179" y="205"/>
                  </a:cubicBezTo>
                  <a:cubicBezTo>
                    <a:pt x="183" y="205"/>
                    <a:pt x="187" y="205"/>
                    <a:pt x="191" y="206"/>
                  </a:cubicBezTo>
                  <a:cubicBezTo>
                    <a:pt x="190" y="207"/>
                    <a:pt x="189" y="208"/>
                    <a:pt x="188" y="209"/>
                  </a:cubicBezTo>
                  <a:cubicBezTo>
                    <a:pt x="184" y="209"/>
                    <a:pt x="180" y="208"/>
                    <a:pt x="176" y="206"/>
                  </a:cubicBezTo>
                  <a:close/>
                  <a:moveTo>
                    <a:pt x="161" y="202"/>
                  </a:moveTo>
                  <a:cubicBezTo>
                    <a:pt x="166" y="203"/>
                    <a:pt x="171" y="204"/>
                    <a:pt x="176" y="204"/>
                  </a:cubicBezTo>
                  <a:cubicBezTo>
                    <a:pt x="175" y="205"/>
                    <a:pt x="174" y="205"/>
                    <a:pt x="174" y="206"/>
                  </a:cubicBezTo>
                  <a:cubicBezTo>
                    <a:pt x="170" y="205"/>
                    <a:pt x="165" y="203"/>
                    <a:pt x="161" y="202"/>
                  </a:cubicBezTo>
                  <a:close/>
                  <a:moveTo>
                    <a:pt x="148" y="9"/>
                  </a:moveTo>
                  <a:cubicBezTo>
                    <a:pt x="148" y="14"/>
                    <a:pt x="148" y="18"/>
                    <a:pt x="147" y="23"/>
                  </a:cubicBezTo>
                  <a:cubicBezTo>
                    <a:pt x="147" y="23"/>
                    <a:pt x="147" y="23"/>
                    <a:pt x="146" y="22"/>
                  </a:cubicBezTo>
                  <a:cubicBezTo>
                    <a:pt x="147" y="18"/>
                    <a:pt x="148" y="14"/>
                    <a:pt x="148" y="10"/>
                  </a:cubicBezTo>
                  <a:cubicBezTo>
                    <a:pt x="148" y="9"/>
                    <a:pt x="148" y="9"/>
                    <a:pt x="148" y="10"/>
                  </a:cubicBezTo>
                  <a:cubicBezTo>
                    <a:pt x="147" y="12"/>
                    <a:pt x="147" y="15"/>
                    <a:pt x="146" y="18"/>
                  </a:cubicBezTo>
                  <a:cubicBezTo>
                    <a:pt x="146" y="17"/>
                    <a:pt x="146" y="17"/>
                    <a:pt x="145" y="17"/>
                  </a:cubicBezTo>
                  <a:cubicBezTo>
                    <a:pt x="143" y="17"/>
                    <a:pt x="141" y="17"/>
                    <a:pt x="139" y="17"/>
                  </a:cubicBezTo>
                  <a:cubicBezTo>
                    <a:pt x="139" y="17"/>
                    <a:pt x="138" y="16"/>
                    <a:pt x="138" y="16"/>
                  </a:cubicBezTo>
                  <a:cubicBezTo>
                    <a:pt x="139" y="15"/>
                    <a:pt x="139" y="14"/>
                    <a:pt x="140" y="14"/>
                  </a:cubicBezTo>
                  <a:cubicBezTo>
                    <a:pt x="142" y="12"/>
                    <a:pt x="145" y="11"/>
                    <a:pt x="147" y="10"/>
                  </a:cubicBezTo>
                  <a:cubicBezTo>
                    <a:pt x="147" y="9"/>
                    <a:pt x="148" y="9"/>
                    <a:pt x="148" y="9"/>
                  </a:cubicBezTo>
                  <a:close/>
                  <a:moveTo>
                    <a:pt x="141" y="44"/>
                  </a:moveTo>
                  <a:cubicBezTo>
                    <a:pt x="141" y="43"/>
                    <a:pt x="140" y="43"/>
                    <a:pt x="140" y="43"/>
                  </a:cubicBezTo>
                  <a:cubicBezTo>
                    <a:pt x="142" y="36"/>
                    <a:pt x="145" y="30"/>
                    <a:pt x="146" y="23"/>
                  </a:cubicBezTo>
                  <a:cubicBezTo>
                    <a:pt x="146" y="23"/>
                    <a:pt x="147" y="24"/>
                    <a:pt x="147" y="24"/>
                  </a:cubicBezTo>
                  <a:cubicBezTo>
                    <a:pt x="146" y="31"/>
                    <a:pt x="144" y="37"/>
                    <a:pt x="141" y="44"/>
                  </a:cubicBezTo>
                  <a:close/>
                  <a:moveTo>
                    <a:pt x="133" y="61"/>
                  </a:moveTo>
                  <a:cubicBezTo>
                    <a:pt x="132" y="61"/>
                    <a:pt x="131" y="61"/>
                    <a:pt x="131" y="60"/>
                  </a:cubicBezTo>
                  <a:cubicBezTo>
                    <a:pt x="131" y="60"/>
                    <a:pt x="131" y="60"/>
                    <a:pt x="131" y="60"/>
                  </a:cubicBezTo>
                  <a:cubicBezTo>
                    <a:pt x="133" y="59"/>
                    <a:pt x="134" y="58"/>
                    <a:pt x="135" y="57"/>
                  </a:cubicBezTo>
                  <a:cubicBezTo>
                    <a:pt x="134" y="59"/>
                    <a:pt x="133" y="60"/>
                    <a:pt x="133" y="61"/>
                  </a:cubicBezTo>
                  <a:close/>
                  <a:moveTo>
                    <a:pt x="137" y="91"/>
                  </a:moveTo>
                  <a:cubicBezTo>
                    <a:pt x="136" y="94"/>
                    <a:pt x="135" y="96"/>
                    <a:pt x="134" y="99"/>
                  </a:cubicBezTo>
                  <a:cubicBezTo>
                    <a:pt x="132" y="98"/>
                    <a:pt x="130" y="97"/>
                    <a:pt x="129" y="96"/>
                  </a:cubicBezTo>
                  <a:cubicBezTo>
                    <a:pt x="131" y="94"/>
                    <a:pt x="133" y="91"/>
                    <a:pt x="135" y="89"/>
                  </a:cubicBezTo>
                  <a:cubicBezTo>
                    <a:pt x="135" y="90"/>
                    <a:pt x="136" y="90"/>
                    <a:pt x="137" y="91"/>
                  </a:cubicBezTo>
                  <a:close/>
                  <a:moveTo>
                    <a:pt x="187" y="123"/>
                  </a:moveTo>
                  <a:cubicBezTo>
                    <a:pt x="187" y="123"/>
                    <a:pt x="187" y="123"/>
                    <a:pt x="187" y="124"/>
                  </a:cubicBezTo>
                  <a:cubicBezTo>
                    <a:pt x="184" y="123"/>
                    <a:pt x="182" y="122"/>
                    <a:pt x="179" y="120"/>
                  </a:cubicBezTo>
                  <a:cubicBezTo>
                    <a:pt x="179" y="120"/>
                    <a:pt x="179" y="120"/>
                    <a:pt x="179" y="120"/>
                  </a:cubicBezTo>
                  <a:cubicBezTo>
                    <a:pt x="182" y="121"/>
                    <a:pt x="184" y="122"/>
                    <a:pt x="187" y="123"/>
                  </a:cubicBezTo>
                  <a:close/>
                  <a:moveTo>
                    <a:pt x="456" y="134"/>
                  </a:moveTo>
                  <a:cubicBezTo>
                    <a:pt x="457" y="131"/>
                    <a:pt x="458" y="128"/>
                    <a:pt x="459" y="125"/>
                  </a:cubicBezTo>
                  <a:cubicBezTo>
                    <a:pt x="461" y="123"/>
                    <a:pt x="464" y="120"/>
                    <a:pt x="466" y="118"/>
                  </a:cubicBezTo>
                  <a:cubicBezTo>
                    <a:pt x="465" y="119"/>
                    <a:pt x="465" y="121"/>
                    <a:pt x="464" y="123"/>
                  </a:cubicBezTo>
                  <a:cubicBezTo>
                    <a:pt x="462" y="127"/>
                    <a:pt x="459" y="130"/>
                    <a:pt x="456" y="134"/>
                  </a:cubicBezTo>
                  <a:close/>
                  <a:moveTo>
                    <a:pt x="418" y="164"/>
                  </a:moveTo>
                  <a:cubicBezTo>
                    <a:pt x="419" y="161"/>
                    <a:pt x="420" y="157"/>
                    <a:pt x="421" y="154"/>
                  </a:cubicBezTo>
                  <a:cubicBezTo>
                    <a:pt x="424" y="152"/>
                    <a:pt x="427" y="149"/>
                    <a:pt x="430" y="147"/>
                  </a:cubicBezTo>
                  <a:cubicBezTo>
                    <a:pt x="429" y="150"/>
                    <a:pt x="428" y="153"/>
                    <a:pt x="427" y="156"/>
                  </a:cubicBezTo>
                  <a:cubicBezTo>
                    <a:pt x="426" y="156"/>
                    <a:pt x="427" y="158"/>
                    <a:pt x="428" y="157"/>
                  </a:cubicBezTo>
                  <a:cubicBezTo>
                    <a:pt x="433" y="155"/>
                    <a:pt x="434" y="148"/>
                    <a:pt x="435" y="143"/>
                  </a:cubicBezTo>
                  <a:cubicBezTo>
                    <a:pt x="436" y="142"/>
                    <a:pt x="438" y="141"/>
                    <a:pt x="439" y="140"/>
                  </a:cubicBezTo>
                  <a:cubicBezTo>
                    <a:pt x="438" y="144"/>
                    <a:pt x="437" y="148"/>
                    <a:pt x="436" y="152"/>
                  </a:cubicBezTo>
                  <a:cubicBezTo>
                    <a:pt x="430" y="157"/>
                    <a:pt x="424" y="160"/>
                    <a:pt x="418" y="164"/>
                  </a:cubicBezTo>
                  <a:close/>
                  <a:moveTo>
                    <a:pt x="407" y="171"/>
                  </a:moveTo>
                  <a:cubicBezTo>
                    <a:pt x="407" y="168"/>
                    <a:pt x="408" y="166"/>
                    <a:pt x="409" y="163"/>
                  </a:cubicBezTo>
                  <a:cubicBezTo>
                    <a:pt x="411" y="162"/>
                    <a:pt x="412" y="161"/>
                    <a:pt x="414" y="160"/>
                  </a:cubicBezTo>
                  <a:cubicBezTo>
                    <a:pt x="412" y="163"/>
                    <a:pt x="411" y="165"/>
                    <a:pt x="410" y="168"/>
                  </a:cubicBezTo>
                  <a:cubicBezTo>
                    <a:pt x="409" y="169"/>
                    <a:pt x="408" y="170"/>
                    <a:pt x="407" y="171"/>
                  </a:cubicBezTo>
                  <a:close/>
                  <a:moveTo>
                    <a:pt x="239" y="217"/>
                  </a:moveTo>
                  <a:cubicBezTo>
                    <a:pt x="234" y="217"/>
                    <a:pt x="229" y="216"/>
                    <a:pt x="224" y="216"/>
                  </a:cubicBezTo>
                  <a:cubicBezTo>
                    <a:pt x="226" y="212"/>
                    <a:pt x="228" y="209"/>
                    <a:pt x="230" y="206"/>
                  </a:cubicBezTo>
                  <a:cubicBezTo>
                    <a:pt x="235" y="205"/>
                    <a:pt x="241" y="205"/>
                    <a:pt x="246" y="205"/>
                  </a:cubicBezTo>
                  <a:cubicBezTo>
                    <a:pt x="244" y="208"/>
                    <a:pt x="242" y="212"/>
                    <a:pt x="240" y="215"/>
                  </a:cubicBezTo>
                  <a:cubicBezTo>
                    <a:pt x="240" y="215"/>
                    <a:pt x="239" y="216"/>
                    <a:pt x="239" y="217"/>
                  </a:cubicBezTo>
                  <a:close/>
                  <a:moveTo>
                    <a:pt x="202" y="201"/>
                  </a:moveTo>
                  <a:cubicBezTo>
                    <a:pt x="203" y="198"/>
                    <a:pt x="205" y="196"/>
                    <a:pt x="207" y="194"/>
                  </a:cubicBezTo>
                  <a:cubicBezTo>
                    <a:pt x="208" y="194"/>
                    <a:pt x="210" y="194"/>
                    <a:pt x="212" y="195"/>
                  </a:cubicBezTo>
                  <a:cubicBezTo>
                    <a:pt x="213" y="195"/>
                    <a:pt x="214" y="195"/>
                    <a:pt x="215" y="195"/>
                  </a:cubicBezTo>
                  <a:cubicBezTo>
                    <a:pt x="214" y="197"/>
                    <a:pt x="213" y="199"/>
                    <a:pt x="212" y="201"/>
                  </a:cubicBezTo>
                  <a:cubicBezTo>
                    <a:pt x="209" y="201"/>
                    <a:pt x="205" y="201"/>
                    <a:pt x="202" y="201"/>
                  </a:cubicBezTo>
                  <a:close/>
                  <a:moveTo>
                    <a:pt x="55" y="182"/>
                  </a:moveTo>
                  <a:cubicBezTo>
                    <a:pt x="55" y="182"/>
                    <a:pt x="55" y="182"/>
                    <a:pt x="55" y="183"/>
                  </a:cubicBezTo>
                  <a:cubicBezTo>
                    <a:pt x="55" y="183"/>
                    <a:pt x="54" y="183"/>
                    <a:pt x="54" y="183"/>
                  </a:cubicBezTo>
                  <a:cubicBezTo>
                    <a:pt x="54" y="180"/>
                    <a:pt x="55" y="177"/>
                    <a:pt x="56" y="174"/>
                  </a:cubicBezTo>
                  <a:cubicBezTo>
                    <a:pt x="56" y="174"/>
                    <a:pt x="56" y="174"/>
                    <a:pt x="56" y="173"/>
                  </a:cubicBezTo>
                  <a:cubicBezTo>
                    <a:pt x="56" y="171"/>
                    <a:pt x="57" y="168"/>
                    <a:pt x="58" y="166"/>
                  </a:cubicBezTo>
                  <a:cubicBezTo>
                    <a:pt x="59" y="165"/>
                    <a:pt x="59" y="165"/>
                    <a:pt x="60" y="165"/>
                  </a:cubicBezTo>
                  <a:cubicBezTo>
                    <a:pt x="58" y="170"/>
                    <a:pt x="56" y="176"/>
                    <a:pt x="55" y="182"/>
                  </a:cubicBezTo>
                  <a:close/>
                  <a:moveTo>
                    <a:pt x="46" y="180"/>
                  </a:moveTo>
                  <a:cubicBezTo>
                    <a:pt x="45" y="176"/>
                    <a:pt x="43" y="171"/>
                    <a:pt x="42" y="167"/>
                  </a:cubicBezTo>
                  <a:cubicBezTo>
                    <a:pt x="43" y="167"/>
                    <a:pt x="45" y="167"/>
                    <a:pt x="47" y="167"/>
                  </a:cubicBezTo>
                  <a:cubicBezTo>
                    <a:pt x="47" y="169"/>
                    <a:pt x="46" y="171"/>
                    <a:pt x="46" y="173"/>
                  </a:cubicBezTo>
                  <a:cubicBezTo>
                    <a:pt x="46" y="176"/>
                    <a:pt x="49" y="177"/>
                    <a:pt x="50" y="174"/>
                  </a:cubicBezTo>
                  <a:cubicBezTo>
                    <a:pt x="50" y="172"/>
                    <a:pt x="51" y="171"/>
                    <a:pt x="51" y="169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50" y="174"/>
                    <a:pt x="50" y="178"/>
                    <a:pt x="50" y="182"/>
                  </a:cubicBezTo>
                  <a:cubicBezTo>
                    <a:pt x="49" y="182"/>
                    <a:pt x="48" y="181"/>
                    <a:pt x="47" y="180"/>
                  </a:cubicBezTo>
                  <a:cubicBezTo>
                    <a:pt x="46" y="180"/>
                    <a:pt x="46" y="180"/>
                    <a:pt x="46" y="180"/>
                  </a:cubicBezTo>
                  <a:close/>
                  <a:moveTo>
                    <a:pt x="39" y="148"/>
                  </a:moveTo>
                  <a:cubicBezTo>
                    <a:pt x="39" y="145"/>
                    <a:pt x="39" y="141"/>
                    <a:pt x="40" y="137"/>
                  </a:cubicBezTo>
                  <a:cubicBezTo>
                    <a:pt x="42" y="136"/>
                    <a:pt x="44" y="136"/>
                    <a:pt x="45" y="136"/>
                  </a:cubicBezTo>
                  <a:cubicBezTo>
                    <a:pt x="48" y="138"/>
                    <a:pt x="50" y="141"/>
                    <a:pt x="52" y="144"/>
                  </a:cubicBezTo>
                  <a:cubicBezTo>
                    <a:pt x="51" y="150"/>
                    <a:pt x="49" y="155"/>
                    <a:pt x="48" y="161"/>
                  </a:cubicBezTo>
                  <a:cubicBezTo>
                    <a:pt x="45" y="156"/>
                    <a:pt x="42" y="152"/>
                    <a:pt x="39" y="148"/>
                  </a:cubicBezTo>
                  <a:close/>
                  <a:moveTo>
                    <a:pt x="34" y="144"/>
                  </a:moveTo>
                  <a:cubicBezTo>
                    <a:pt x="33" y="143"/>
                    <a:pt x="33" y="141"/>
                    <a:pt x="32" y="140"/>
                  </a:cubicBezTo>
                  <a:cubicBezTo>
                    <a:pt x="33" y="140"/>
                    <a:pt x="33" y="139"/>
                    <a:pt x="33" y="139"/>
                  </a:cubicBezTo>
                  <a:cubicBezTo>
                    <a:pt x="33" y="138"/>
                    <a:pt x="33" y="138"/>
                    <a:pt x="33" y="137"/>
                  </a:cubicBezTo>
                  <a:cubicBezTo>
                    <a:pt x="34" y="137"/>
                    <a:pt x="35" y="137"/>
                    <a:pt x="35" y="137"/>
                  </a:cubicBezTo>
                  <a:cubicBezTo>
                    <a:pt x="35" y="140"/>
                    <a:pt x="34" y="142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lose/>
                  <a:moveTo>
                    <a:pt x="40" y="108"/>
                  </a:moveTo>
                  <a:cubicBezTo>
                    <a:pt x="42" y="104"/>
                    <a:pt x="44" y="99"/>
                    <a:pt x="46" y="95"/>
                  </a:cubicBezTo>
                  <a:cubicBezTo>
                    <a:pt x="47" y="95"/>
                    <a:pt x="47" y="95"/>
                    <a:pt x="48" y="95"/>
                  </a:cubicBezTo>
                  <a:cubicBezTo>
                    <a:pt x="49" y="96"/>
                    <a:pt x="50" y="97"/>
                    <a:pt x="52" y="99"/>
                  </a:cubicBezTo>
                  <a:cubicBezTo>
                    <a:pt x="50" y="102"/>
                    <a:pt x="48" y="105"/>
                    <a:pt x="46" y="110"/>
                  </a:cubicBezTo>
                  <a:cubicBezTo>
                    <a:pt x="45" y="110"/>
                    <a:pt x="44" y="110"/>
                    <a:pt x="43" y="111"/>
                  </a:cubicBezTo>
                  <a:cubicBezTo>
                    <a:pt x="42" y="110"/>
                    <a:pt x="41" y="109"/>
                    <a:pt x="40" y="108"/>
                  </a:cubicBezTo>
                  <a:close/>
                  <a:moveTo>
                    <a:pt x="40" y="112"/>
                  </a:moveTo>
                  <a:cubicBezTo>
                    <a:pt x="40" y="112"/>
                    <a:pt x="39" y="112"/>
                    <a:pt x="39" y="112"/>
                  </a:cubicBezTo>
                  <a:cubicBezTo>
                    <a:pt x="39" y="112"/>
                    <a:pt x="39" y="111"/>
                    <a:pt x="39" y="111"/>
                  </a:cubicBezTo>
                  <a:cubicBezTo>
                    <a:pt x="40" y="111"/>
                    <a:pt x="40" y="111"/>
                    <a:pt x="40" y="112"/>
                  </a:cubicBezTo>
                  <a:close/>
                  <a:moveTo>
                    <a:pt x="22" y="83"/>
                  </a:moveTo>
                  <a:cubicBezTo>
                    <a:pt x="26" y="82"/>
                    <a:pt x="30" y="82"/>
                    <a:pt x="34" y="81"/>
                  </a:cubicBezTo>
                  <a:cubicBezTo>
                    <a:pt x="32" y="86"/>
                    <a:pt x="30" y="91"/>
                    <a:pt x="28" y="96"/>
                  </a:cubicBezTo>
                  <a:cubicBezTo>
                    <a:pt x="26" y="94"/>
                    <a:pt x="23" y="92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88"/>
                    <a:pt x="22" y="85"/>
                    <a:pt x="22" y="83"/>
                  </a:cubicBezTo>
                  <a:close/>
                  <a:moveTo>
                    <a:pt x="20" y="46"/>
                  </a:moveTo>
                  <a:cubicBezTo>
                    <a:pt x="19" y="48"/>
                    <a:pt x="18" y="51"/>
                    <a:pt x="17" y="53"/>
                  </a:cubicBezTo>
                  <a:cubicBezTo>
                    <a:pt x="16" y="52"/>
                    <a:pt x="14" y="51"/>
                    <a:pt x="13" y="51"/>
                  </a:cubicBezTo>
                  <a:cubicBezTo>
                    <a:pt x="12" y="50"/>
                    <a:pt x="12" y="49"/>
                    <a:pt x="12" y="48"/>
                  </a:cubicBezTo>
                  <a:cubicBezTo>
                    <a:pt x="11" y="44"/>
                    <a:pt x="13" y="44"/>
                    <a:pt x="17" y="43"/>
                  </a:cubicBezTo>
                  <a:cubicBezTo>
                    <a:pt x="17" y="43"/>
                    <a:pt x="18" y="43"/>
                    <a:pt x="18" y="43"/>
                  </a:cubicBezTo>
                  <a:cubicBezTo>
                    <a:pt x="22" y="43"/>
                    <a:pt x="26" y="43"/>
                    <a:pt x="31" y="43"/>
                  </a:cubicBezTo>
                  <a:cubicBezTo>
                    <a:pt x="31" y="43"/>
                    <a:pt x="32" y="44"/>
                    <a:pt x="32" y="45"/>
                  </a:cubicBezTo>
                  <a:cubicBezTo>
                    <a:pt x="30" y="49"/>
                    <a:pt x="28" y="54"/>
                    <a:pt x="26" y="59"/>
                  </a:cubicBezTo>
                  <a:cubicBezTo>
                    <a:pt x="26" y="59"/>
                    <a:pt x="25" y="59"/>
                    <a:pt x="25" y="59"/>
                  </a:cubicBezTo>
                  <a:cubicBezTo>
                    <a:pt x="23" y="57"/>
                    <a:pt x="21" y="55"/>
                    <a:pt x="18" y="54"/>
                  </a:cubicBezTo>
                  <a:cubicBezTo>
                    <a:pt x="19" y="51"/>
                    <a:pt x="20" y="48"/>
                    <a:pt x="21" y="46"/>
                  </a:cubicBezTo>
                  <a:cubicBezTo>
                    <a:pt x="21" y="46"/>
                    <a:pt x="20" y="45"/>
                    <a:pt x="20" y="46"/>
                  </a:cubicBezTo>
                  <a:close/>
                  <a:moveTo>
                    <a:pt x="136" y="16"/>
                  </a:moveTo>
                  <a:cubicBezTo>
                    <a:pt x="136" y="16"/>
                    <a:pt x="137" y="16"/>
                    <a:pt x="137" y="16"/>
                  </a:cubicBezTo>
                  <a:cubicBezTo>
                    <a:pt x="137" y="16"/>
                    <a:pt x="136" y="17"/>
                    <a:pt x="136" y="17"/>
                  </a:cubicBezTo>
                  <a:cubicBezTo>
                    <a:pt x="134" y="17"/>
                    <a:pt x="132" y="18"/>
                    <a:pt x="131" y="18"/>
                  </a:cubicBezTo>
                  <a:cubicBezTo>
                    <a:pt x="133" y="17"/>
                    <a:pt x="134" y="16"/>
                    <a:pt x="136" y="16"/>
                  </a:cubicBezTo>
                  <a:close/>
                  <a:moveTo>
                    <a:pt x="136" y="15"/>
                  </a:moveTo>
                  <a:cubicBezTo>
                    <a:pt x="137" y="15"/>
                    <a:pt x="138" y="15"/>
                    <a:pt x="138" y="15"/>
                  </a:cubicBezTo>
                  <a:cubicBezTo>
                    <a:pt x="138" y="15"/>
                    <a:pt x="137" y="15"/>
                    <a:pt x="137" y="16"/>
                  </a:cubicBezTo>
                  <a:cubicBezTo>
                    <a:pt x="137" y="16"/>
                    <a:pt x="137" y="16"/>
                    <a:pt x="136" y="15"/>
                  </a:cubicBezTo>
                  <a:close/>
                  <a:moveTo>
                    <a:pt x="145" y="21"/>
                  </a:moveTo>
                  <a:cubicBezTo>
                    <a:pt x="145" y="21"/>
                    <a:pt x="144" y="21"/>
                    <a:pt x="144" y="20"/>
                  </a:cubicBezTo>
                  <a:cubicBezTo>
                    <a:pt x="144" y="20"/>
                    <a:pt x="145" y="20"/>
                    <a:pt x="145" y="20"/>
                  </a:cubicBezTo>
                  <a:cubicBezTo>
                    <a:pt x="145" y="20"/>
                    <a:pt x="146" y="20"/>
                    <a:pt x="146" y="19"/>
                  </a:cubicBezTo>
                  <a:cubicBezTo>
                    <a:pt x="146" y="20"/>
                    <a:pt x="146" y="21"/>
                    <a:pt x="145" y="21"/>
                  </a:cubicBezTo>
                  <a:close/>
                  <a:moveTo>
                    <a:pt x="145" y="22"/>
                  </a:moveTo>
                  <a:cubicBezTo>
                    <a:pt x="144" y="28"/>
                    <a:pt x="142" y="33"/>
                    <a:pt x="140" y="38"/>
                  </a:cubicBezTo>
                  <a:cubicBezTo>
                    <a:pt x="139" y="37"/>
                    <a:pt x="138" y="37"/>
                    <a:pt x="137" y="37"/>
                  </a:cubicBezTo>
                  <a:cubicBezTo>
                    <a:pt x="136" y="37"/>
                    <a:pt x="135" y="38"/>
                    <a:pt x="134" y="38"/>
                  </a:cubicBezTo>
                  <a:cubicBezTo>
                    <a:pt x="133" y="37"/>
                    <a:pt x="131" y="35"/>
                    <a:pt x="129" y="34"/>
                  </a:cubicBezTo>
                  <a:cubicBezTo>
                    <a:pt x="134" y="32"/>
                    <a:pt x="138" y="29"/>
                    <a:pt x="142" y="27"/>
                  </a:cubicBezTo>
                  <a:cubicBezTo>
                    <a:pt x="145" y="26"/>
                    <a:pt x="142" y="22"/>
                    <a:pt x="140" y="23"/>
                  </a:cubicBezTo>
                  <a:cubicBezTo>
                    <a:pt x="137" y="25"/>
                    <a:pt x="133" y="27"/>
                    <a:pt x="129" y="29"/>
                  </a:cubicBezTo>
                  <a:cubicBezTo>
                    <a:pt x="131" y="27"/>
                    <a:pt x="132" y="25"/>
                    <a:pt x="133" y="23"/>
                  </a:cubicBezTo>
                  <a:cubicBezTo>
                    <a:pt x="137" y="22"/>
                    <a:pt x="140" y="21"/>
                    <a:pt x="143" y="20"/>
                  </a:cubicBezTo>
                  <a:cubicBezTo>
                    <a:pt x="144" y="21"/>
                    <a:pt x="145" y="21"/>
                    <a:pt x="145" y="22"/>
                  </a:cubicBezTo>
                  <a:close/>
                  <a:moveTo>
                    <a:pt x="131" y="56"/>
                  </a:moveTo>
                  <a:cubicBezTo>
                    <a:pt x="130" y="57"/>
                    <a:pt x="128" y="57"/>
                    <a:pt x="127" y="58"/>
                  </a:cubicBezTo>
                  <a:cubicBezTo>
                    <a:pt x="124" y="55"/>
                    <a:pt x="121" y="52"/>
                    <a:pt x="119" y="49"/>
                  </a:cubicBezTo>
                  <a:cubicBezTo>
                    <a:pt x="119" y="48"/>
                    <a:pt x="119" y="48"/>
                    <a:pt x="119" y="47"/>
                  </a:cubicBezTo>
                  <a:cubicBezTo>
                    <a:pt x="125" y="45"/>
                    <a:pt x="130" y="43"/>
                    <a:pt x="136" y="42"/>
                  </a:cubicBezTo>
                  <a:cubicBezTo>
                    <a:pt x="136" y="42"/>
                    <a:pt x="137" y="43"/>
                    <a:pt x="138" y="43"/>
                  </a:cubicBezTo>
                  <a:cubicBezTo>
                    <a:pt x="135" y="48"/>
                    <a:pt x="133" y="52"/>
                    <a:pt x="131" y="56"/>
                  </a:cubicBezTo>
                  <a:close/>
                  <a:moveTo>
                    <a:pt x="302" y="143"/>
                  </a:moveTo>
                  <a:cubicBezTo>
                    <a:pt x="301" y="144"/>
                    <a:pt x="301" y="145"/>
                    <a:pt x="300" y="146"/>
                  </a:cubicBezTo>
                  <a:cubicBezTo>
                    <a:pt x="297" y="146"/>
                    <a:pt x="294" y="147"/>
                    <a:pt x="291" y="147"/>
                  </a:cubicBezTo>
                  <a:cubicBezTo>
                    <a:pt x="291" y="147"/>
                    <a:pt x="291" y="147"/>
                    <a:pt x="291" y="146"/>
                  </a:cubicBezTo>
                  <a:cubicBezTo>
                    <a:pt x="292" y="144"/>
                    <a:pt x="289" y="143"/>
                    <a:pt x="288" y="145"/>
                  </a:cubicBezTo>
                  <a:cubicBezTo>
                    <a:pt x="287" y="146"/>
                    <a:pt x="287" y="147"/>
                    <a:pt x="286" y="148"/>
                  </a:cubicBezTo>
                  <a:cubicBezTo>
                    <a:pt x="284" y="148"/>
                    <a:pt x="281" y="149"/>
                    <a:pt x="279" y="149"/>
                  </a:cubicBezTo>
                  <a:cubicBezTo>
                    <a:pt x="280" y="147"/>
                    <a:pt x="280" y="145"/>
                    <a:pt x="281" y="143"/>
                  </a:cubicBezTo>
                  <a:cubicBezTo>
                    <a:pt x="288" y="143"/>
                    <a:pt x="295" y="143"/>
                    <a:pt x="302" y="143"/>
                  </a:cubicBezTo>
                  <a:close/>
                  <a:moveTo>
                    <a:pt x="392" y="133"/>
                  </a:moveTo>
                  <a:cubicBezTo>
                    <a:pt x="392" y="133"/>
                    <a:pt x="391" y="134"/>
                    <a:pt x="391" y="134"/>
                  </a:cubicBezTo>
                  <a:cubicBezTo>
                    <a:pt x="388" y="135"/>
                    <a:pt x="386" y="135"/>
                    <a:pt x="383" y="136"/>
                  </a:cubicBezTo>
                  <a:cubicBezTo>
                    <a:pt x="383" y="135"/>
                    <a:pt x="383" y="134"/>
                    <a:pt x="384" y="132"/>
                  </a:cubicBezTo>
                  <a:cubicBezTo>
                    <a:pt x="386" y="132"/>
                    <a:pt x="389" y="132"/>
                    <a:pt x="392" y="133"/>
                  </a:cubicBezTo>
                  <a:close/>
                  <a:moveTo>
                    <a:pt x="389" y="138"/>
                  </a:moveTo>
                  <a:cubicBezTo>
                    <a:pt x="389" y="138"/>
                    <a:pt x="389" y="139"/>
                    <a:pt x="389" y="139"/>
                  </a:cubicBezTo>
                  <a:cubicBezTo>
                    <a:pt x="386" y="140"/>
                    <a:pt x="384" y="141"/>
                    <a:pt x="381" y="142"/>
                  </a:cubicBezTo>
                  <a:cubicBezTo>
                    <a:pt x="382" y="141"/>
                    <a:pt x="382" y="140"/>
                    <a:pt x="382" y="140"/>
                  </a:cubicBezTo>
                  <a:cubicBezTo>
                    <a:pt x="384" y="139"/>
                    <a:pt x="387" y="138"/>
                    <a:pt x="389" y="138"/>
                  </a:cubicBezTo>
                  <a:close/>
                  <a:moveTo>
                    <a:pt x="278" y="212"/>
                  </a:moveTo>
                  <a:cubicBezTo>
                    <a:pt x="279" y="208"/>
                    <a:pt x="280" y="204"/>
                    <a:pt x="282" y="201"/>
                  </a:cubicBezTo>
                  <a:cubicBezTo>
                    <a:pt x="285" y="200"/>
                    <a:pt x="288" y="200"/>
                    <a:pt x="291" y="199"/>
                  </a:cubicBezTo>
                  <a:cubicBezTo>
                    <a:pt x="290" y="203"/>
                    <a:pt x="289" y="207"/>
                    <a:pt x="288" y="210"/>
                  </a:cubicBezTo>
                  <a:cubicBezTo>
                    <a:pt x="285" y="211"/>
                    <a:pt x="281" y="212"/>
                    <a:pt x="278" y="212"/>
                  </a:cubicBezTo>
                  <a:close/>
                  <a:moveTo>
                    <a:pt x="238" y="192"/>
                  </a:moveTo>
                  <a:cubicBezTo>
                    <a:pt x="239" y="190"/>
                    <a:pt x="241" y="188"/>
                    <a:pt x="242" y="185"/>
                  </a:cubicBezTo>
                  <a:cubicBezTo>
                    <a:pt x="247" y="185"/>
                    <a:pt x="253" y="185"/>
                    <a:pt x="258" y="185"/>
                  </a:cubicBezTo>
                  <a:cubicBezTo>
                    <a:pt x="256" y="187"/>
                    <a:pt x="255" y="189"/>
                    <a:pt x="254" y="191"/>
                  </a:cubicBezTo>
                  <a:cubicBezTo>
                    <a:pt x="249" y="192"/>
                    <a:pt x="243" y="192"/>
                    <a:pt x="238" y="192"/>
                  </a:cubicBezTo>
                  <a:close/>
                  <a:moveTo>
                    <a:pt x="230" y="200"/>
                  </a:moveTo>
                  <a:cubicBezTo>
                    <a:pt x="230" y="199"/>
                    <a:pt x="231" y="198"/>
                    <a:pt x="232" y="196"/>
                  </a:cubicBezTo>
                  <a:cubicBezTo>
                    <a:pt x="232" y="196"/>
                    <a:pt x="232" y="196"/>
                    <a:pt x="233" y="196"/>
                  </a:cubicBezTo>
                  <a:cubicBezTo>
                    <a:pt x="232" y="198"/>
                    <a:pt x="231" y="199"/>
                    <a:pt x="231" y="200"/>
                  </a:cubicBezTo>
                  <a:cubicBezTo>
                    <a:pt x="230" y="200"/>
                    <a:pt x="230" y="200"/>
                    <a:pt x="230" y="200"/>
                  </a:cubicBezTo>
                  <a:close/>
                  <a:moveTo>
                    <a:pt x="228" y="206"/>
                  </a:moveTo>
                  <a:cubicBezTo>
                    <a:pt x="226" y="209"/>
                    <a:pt x="224" y="212"/>
                    <a:pt x="223" y="215"/>
                  </a:cubicBezTo>
                  <a:cubicBezTo>
                    <a:pt x="221" y="215"/>
                    <a:pt x="219" y="215"/>
                    <a:pt x="217" y="215"/>
                  </a:cubicBezTo>
                  <a:cubicBezTo>
                    <a:pt x="220" y="212"/>
                    <a:pt x="223" y="209"/>
                    <a:pt x="225" y="206"/>
                  </a:cubicBezTo>
                  <a:cubicBezTo>
                    <a:pt x="226" y="206"/>
                    <a:pt x="227" y="206"/>
                    <a:pt x="228" y="206"/>
                  </a:cubicBezTo>
                  <a:close/>
                  <a:moveTo>
                    <a:pt x="161" y="197"/>
                  </a:moveTo>
                  <a:cubicBezTo>
                    <a:pt x="159" y="196"/>
                    <a:pt x="156" y="196"/>
                    <a:pt x="154" y="196"/>
                  </a:cubicBezTo>
                  <a:cubicBezTo>
                    <a:pt x="157" y="193"/>
                    <a:pt x="161" y="188"/>
                    <a:pt x="164" y="184"/>
                  </a:cubicBezTo>
                  <a:cubicBezTo>
                    <a:pt x="166" y="185"/>
                    <a:pt x="169" y="186"/>
                    <a:pt x="172" y="186"/>
                  </a:cubicBezTo>
                  <a:cubicBezTo>
                    <a:pt x="168" y="190"/>
                    <a:pt x="165" y="194"/>
                    <a:pt x="161" y="197"/>
                  </a:cubicBezTo>
                  <a:close/>
                  <a:moveTo>
                    <a:pt x="52" y="167"/>
                  </a:moveTo>
                  <a:cubicBezTo>
                    <a:pt x="52" y="167"/>
                    <a:pt x="52" y="167"/>
                    <a:pt x="52" y="167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67"/>
                    <a:pt x="52" y="167"/>
                    <a:pt x="52" y="167"/>
                  </a:cubicBezTo>
                  <a:close/>
                  <a:moveTo>
                    <a:pt x="52" y="164"/>
                  </a:moveTo>
                  <a:cubicBezTo>
                    <a:pt x="53" y="159"/>
                    <a:pt x="55" y="154"/>
                    <a:pt x="56" y="149"/>
                  </a:cubicBezTo>
                  <a:cubicBezTo>
                    <a:pt x="57" y="150"/>
                    <a:pt x="57" y="151"/>
                    <a:pt x="58" y="151"/>
                  </a:cubicBezTo>
                  <a:cubicBezTo>
                    <a:pt x="56" y="155"/>
                    <a:pt x="54" y="160"/>
                    <a:pt x="53" y="164"/>
                  </a:cubicBezTo>
                  <a:cubicBezTo>
                    <a:pt x="53" y="164"/>
                    <a:pt x="52" y="164"/>
                    <a:pt x="52" y="164"/>
                  </a:cubicBezTo>
                  <a:close/>
                  <a:moveTo>
                    <a:pt x="57" y="145"/>
                  </a:moveTo>
                  <a:cubicBezTo>
                    <a:pt x="58" y="142"/>
                    <a:pt x="59" y="139"/>
                    <a:pt x="60" y="136"/>
                  </a:cubicBezTo>
                  <a:cubicBezTo>
                    <a:pt x="61" y="138"/>
                    <a:pt x="62" y="139"/>
                    <a:pt x="63" y="141"/>
                  </a:cubicBezTo>
                  <a:cubicBezTo>
                    <a:pt x="62" y="143"/>
                    <a:pt x="61" y="145"/>
                    <a:pt x="60" y="147"/>
                  </a:cubicBezTo>
                  <a:cubicBezTo>
                    <a:pt x="59" y="146"/>
                    <a:pt x="58" y="145"/>
                    <a:pt x="57" y="145"/>
                  </a:cubicBezTo>
                  <a:close/>
                  <a:moveTo>
                    <a:pt x="37" y="42"/>
                  </a:moveTo>
                  <a:cubicBezTo>
                    <a:pt x="42" y="42"/>
                    <a:pt x="48" y="41"/>
                    <a:pt x="53" y="41"/>
                  </a:cubicBezTo>
                  <a:cubicBezTo>
                    <a:pt x="50" y="45"/>
                    <a:pt x="48" y="49"/>
                    <a:pt x="46" y="54"/>
                  </a:cubicBezTo>
                  <a:cubicBezTo>
                    <a:pt x="45" y="54"/>
                    <a:pt x="43" y="54"/>
                    <a:pt x="42" y="55"/>
                  </a:cubicBezTo>
                  <a:cubicBezTo>
                    <a:pt x="40" y="52"/>
                    <a:pt x="37" y="50"/>
                    <a:pt x="35" y="47"/>
                  </a:cubicBezTo>
                  <a:cubicBezTo>
                    <a:pt x="36" y="45"/>
                    <a:pt x="36" y="44"/>
                    <a:pt x="37" y="42"/>
                  </a:cubicBezTo>
                  <a:close/>
                  <a:moveTo>
                    <a:pt x="33" y="44"/>
                  </a:moveTo>
                  <a:cubicBezTo>
                    <a:pt x="32" y="44"/>
                    <a:pt x="32" y="43"/>
                    <a:pt x="31" y="43"/>
                  </a:cubicBezTo>
                  <a:cubicBezTo>
                    <a:pt x="32" y="43"/>
                    <a:pt x="33" y="43"/>
                    <a:pt x="34" y="43"/>
                  </a:cubicBezTo>
                  <a:cubicBezTo>
                    <a:pt x="33" y="43"/>
                    <a:pt x="33" y="44"/>
                    <a:pt x="33" y="44"/>
                  </a:cubicBezTo>
                  <a:close/>
                  <a:moveTo>
                    <a:pt x="62" y="39"/>
                  </a:moveTo>
                  <a:cubicBezTo>
                    <a:pt x="64" y="42"/>
                    <a:pt x="66" y="45"/>
                    <a:pt x="68" y="48"/>
                  </a:cubicBezTo>
                  <a:cubicBezTo>
                    <a:pt x="68" y="48"/>
                    <a:pt x="68" y="49"/>
                    <a:pt x="68" y="49"/>
                  </a:cubicBezTo>
                  <a:cubicBezTo>
                    <a:pt x="62" y="50"/>
                    <a:pt x="55" y="52"/>
                    <a:pt x="49" y="53"/>
                  </a:cubicBezTo>
                  <a:cubicBezTo>
                    <a:pt x="51" y="49"/>
                    <a:pt x="53" y="45"/>
                    <a:pt x="55" y="40"/>
                  </a:cubicBezTo>
                  <a:cubicBezTo>
                    <a:pt x="57" y="40"/>
                    <a:pt x="59" y="40"/>
                    <a:pt x="62" y="39"/>
                  </a:cubicBezTo>
                  <a:close/>
                  <a:moveTo>
                    <a:pt x="97" y="103"/>
                  </a:moveTo>
                  <a:cubicBezTo>
                    <a:pt x="97" y="103"/>
                    <a:pt x="97" y="103"/>
                    <a:pt x="97" y="102"/>
                  </a:cubicBezTo>
                  <a:cubicBezTo>
                    <a:pt x="97" y="102"/>
                    <a:pt x="95" y="102"/>
                    <a:pt x="95" y="103"/>
                  </a:cubicBezTo>
                  <a:cubicBezTo>
                    <a:pt x="95" y="102"/>
                    <a:pt x="94" y="101"/>
                    <a:pt x="93" y="101"/>
                  </a:cubicBezTo>
                  <a:cubicBezTo>
                    <a:pt x="94" y="99"/>
                    <a:pt x="94" y="97"/>
                    <a:pt x="95" y="96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8" y="96"/>
                    <a:pt x="98" y="94"/>
                    <a:pt x="97" y="93"/>
                  </a:cubicBezTo>
                  <a:cubicBezTo>
                    <a:pt x="99" y="90"/>
                    <a:pt x="100" y="87"/>
                    <a:pt x="102" y="84"/>
                  </a:cubicBezTo>
                  <a:cubicBezTo>
                    <a:pt x="102" y="84"/>
                    <a:pt x="102" y="84"/>
                    <a:pt x="103" y="85"/>
                  </a:cubicBezTo>
                  <a:cubicBezTo>
                    <a:pt x="104" y="85"/>
                    <a:pt x="104" y="84"/>
                    <a:pt x="104" y="83"/>
                  </a:cubicBezTo>
                  <a:cubicBezTo>
                    <a:pt x="103" y="83"/>
                    <a:pt x="103" y="82"/>
                    <a:pt x="103" y="82"/>
                  </a:cubicBezTo>
                  <a:cubicBezTo>
                    <a:pt x="104" y="79"/>
                    <a:pt x="105" y="76"/>
                    <a:pt x="107" y="73"/>
                  </a:cubicBezTo>
                  <a:cubicBezTo>
                    <a:pt x="110" y="71"/>
                    <a:pt x="114" y="70"/>
                    <a:pt x="117" y="68"/>
                  </a:cubicBezTo>
                  <a:cubicBezTo>
                    <a:pt x="119" y="69"/>
                    <a:pt x="120" y="70"/>
                    <a:pt x="121" y="71"/>
                  </a:cubicBezTo>
                  <a:cubicBezTo>
                    <a:pt x="114" y="82"/>
                    <a:pt x="106" y="92"/>
                    <a:pt x="97" y="103"/>
                  </a:cubicBezTo>
                  <a:close/>
                  <a:moveTo>
                    <a:pt x="158" y="117"/>
                  </a:moveTo>
                  <a:cubicBezTo>
                    <a:pt x="160" y="119"/>
                    <a:pt x="163" y="120"/>
                    <a:pt x="165" y="121"/>
                  </a:cubicBezTo>
                  <a:cubicBezTo>
                    <a:pt x="164" y="122"/>
                    <a:pt x="162" y="123"/>
                    <a:pt x="161" y="125"/>
                  </a:cubicBezTo>
                  <a:cubicBezTo>
                    <a:pt x="158" y="124"/>
                    <a:pt x="156" y="123"/>
                    <a:pt x="154" y="121"/>
                  </a:cubicBezTo>
                  <a:cubicBezTo>
                    <a:pt x="155" y="120"/>
                    <a:pt x="157" y="119"/>
                    <a:pt x="158" y="117"/>
                  </a:cubicBezTo>
                  <a:close/>
                  <a:moveTo>
                    <a:pt x="207" y="146"/>
                  </a:moveTo>
                  <a:cubicBezTo>
                    <a:pt x="209" y="146"/>
                    <a:pt x="211" y="147"/>
                    <a:pt x="213" y="147"/>
                  </a:cubicBezTo>
                  <a:cubicBezTo>
                    <a:pt x="213" y="147"/>
                    <a:pt x="212" y="148"/>
                    <a:pt x="212" y="148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9" y="148"/>
                    <a:pt x="206" y="147"/>
                    <a:pt x="203" y="146"/>
                  </a:cubicBezTo>
                  <a:cubicBezTo>
                    <a:pt x="204" y="146"/>
                    <a:pt x="204" y="145"/>
                    <a:pt x="204" y="145"/>
                  </a:cubicBezTo>
                  <a:cubicBezTo>
                    <a:pt x="205" y="145"/>
                    <a:pt x="206" y="145"/>
                    <a:pt x="207" y="146"/>
                  </a:cubicBezTo>
                  <a:close/>
                  <a:moveTo>
                    <a:pt x="225" y="150"/>
                  </a:moveTo>
                  <a:cubicBezTo>
                    <a:pt x="225" y="151"/>
                    <a:pt x="224" y="152"/>
                    <a:pt x="224" y="154"/>
                  </a:cubicBezTo>
                  <a:cubicBezTo>
                    <a:pt x="221" y="154"/>
                    <a:pt x="218" y="153"/>
                    <a:pt x="215" y="153"/>
                  </a:cubicBezTo>
                  <a:cubicBezTo>
                    <a:pt x="215" y="151"/>
                    <a:pt x="216" y="150"/>
                    <a:pt x="217" y="148"/>
                  </a:cubicBezTo>
                  <a:cubicBezTo>
                    <a:pt x="220" y="149"/>
                    <a:pt x="223" y="149"/>
                    <a:pt x="225" y="150"/>
                  </a:cubicBezTo>
                  <a:close/>
                  <a:moveTo>
                    <a:pt x="218" y="144"/>
                  </a:moveTo>
                  <a:cubicBezTo>
                    <a:pt x="219" y="141"/>
                    <a:pt x="220" y="139"/>
                    <a:pt x="221" y="137"/>
                  </a:cubicBezTo>
                  <a:cubicBezTo>
                    <a:pt x="224" y="137"/>
                    <a:pt x="227" y="137"/>
                    <a:pt x="230" y="138"/>
                  </a:cubicBezTo>
                  <a:cubicBezTo>
                    <a:pt x="229" y="140"/>
                    <a:pt x="228" y="143"/>
                    <a:pt x="227" y="146"/>
                  </a:cubicBezTo>
                  <a:cubicBezTo>
                    <a:pt x="224" y="145"/>
                    <a:pt x="221" y="145"/>
                    <a:pt x="218" y="144"/>
                  </a:cubicBezTo>
                  <a:close/>
                  <a:moveTo>
                    <a:pt x="248" y="153"/>
                  </a:moveTo>
                  <a:cubicBezTo>
                    <a:pt x="248" y="154"/>
                    <a:pt x="248" y="154"/>
                    <a:pt x="247" y="155"/>
                  </a:cubicBezTo>
                  <a:cubicBezTo>
                    <a:pt x="247" y="155"/>
                    <a:pt x="246" y="155"/>
                    <a:pt x="246" y="155"/>
                  </a:cubicBezTo>
                  <a:cubicBezTo>
                    <a:pt x="243" y="155"/>
                    <a:pt x="240" y="155"/>
                    <a:pt x="237" y="155"/>
                  </a:cubicBezTo>
                  <a:cubicBezTo>
                    <a:pt x="237" y="154"/>
                    <a:pt x="237" y="153"/>
                    <a:pt x="238" y="152"/>
                  </a:cubicBezTo>
                  <a:cubicBezTo>
                    <a:pt x="241" y="152"/>
                    <a:pt x="245" y="153"/>
                    <a:pt x="248" y="153"/>
                  </a:cubicBezTo>
                  <a:close/>
                  <a:moveTo>
                    <a:pt x="239" y="148"/>
                  </a:moveTo>
                  <a:cubicBezTo>
                    <a:pt x="241" y="145"/>
                    <a:pt x="242" y="142"/>
                    <a:pt x="243" y="139"/>
                  </a:cubicBezTo>
                  <a:cubicBezTo>
                    <a:pt x="247" y="140"/>
                    <a:pt x="250" y="140"/>
                    <a:pt x="254" y="141"/>
                  </a:cubicBezTo>
                  <a:cubicBezTo>
                    <a:pt x="252" y="144"/>
                    <a:pt x="251" y="146"/>
                    <a:pt x="250" y="149"/>
                  </a:cubicBezTo>
                  <a:cubicBezTo>
                    <a:pt x="246" y="149"/>
                    <a:pt x="243" y="149"/>
                    <a:pt x="239" y="148"/>
                  </a:cubicBezTo>
                  <a:close/>
                  <a:moveTo>
                    <a:pt x="295" y="187"/>
                  </a:moveTo>
                  <a:cubicBezTo>
                    <a:pt x="292" y="188"/>
                    <a:pt x="289" y="188"/>
                    <a:pt x="285" y="189"/>
                  </a:cubicBezTo>
                  <a:cubicBezTo>
                    <a:pt x="286" y="187"/>
                    <a:pt x="287" y="185"/>
                    <a:pt x="287" y="183"/>
                  </a:cubicBezTo>
                  <a:cubicBezTo>
                    <a:pt x="288" y="183"/>
                    <a:pt x="288" y="183"/>
                    <a:pt x="288" y="183"/>
                  </a:cubicBezTo>
                  <a:cubicBezTo>
                    <a:pt x="291" y="182"/>
                    <a:pt x="294" y="181"/>
                    <a:pt x="297" y="181"/>
                  </a:cubicBezTo>
                  <a:cubicBezTo>
                    <a:pt x="297" y="183"/>
                    <a:pt x="296" y="185"/>
                    <a:pt x="295" y="187"/>
                  </a:cubicBezTo>
                  <a:close/>
                  <a:moveTo>
                    <a:pt x="157" y="178"/>
                  </a:moveTo>
                  <a:cubicBezTo>
                    <a:pt x="157" y="177"/>
                    <a:pt x="158" y="177"/>
                    <a:pt x="158" y="176"/>
                  </a:cubicBezTo>
                  <a:cubicBezTo>
                    <a:pt x="160" y="176"/>
                    <a:pt x="162" y="177"/>
                    <a:pt x="163" y="177"/>
                  </a:cubicBezTo>
                  <a:cubicBezTo>
                    <a:pt x="163" y="178"/>
                    <a:pt x="163" y="179"/>
                    <a:pt x="162" y="179"/>
                  </a:cubicBezTo>
                  <a:cubicBezTo>
                    <a:pt x="160" y="179"/>
                    <a:pt x="159" y="178"/>
                    <a:pt x="157" y="178"/>
                  </a:cubicBezTo>
                  <a:close/>
                  <a:moveTo>
                    <a:pt x="162" y="170"/>
                  </a:moveTo>
                  <a:cubicBezTo>
                    <a:pt x="163" y="168"/>
                    <a:pt x="164" y="166"/>
                    <a:pt x="166" y="164"/>
                  </a:cubicBezTo>
                  <a:cubicBezTo>
                    <a:pt x="167" y="165"/>
                    <a:pt x="169" y="165"/>
                    <a:pt x="171" y="166"/>
                  </a:cubicBezTo>
                  <a:cubicBezTo>
                    <a:pt x="169" y="168"/>
                    <a:pt x="168" y="170"/>
                    <a:pt x="167" y="172"/>
                  </a:cubicBezTo>
                  <a:cubicBezTo>
                    <a:pt x="165" y="171"/>
                    <a:pt x="163" y="171"/>
                    <a:pt x="162" y="170"/>
                  </a:cubicBezTo>
                  <a:close/>
                  <a:moveTo>
                    <a:pt x="121" y="169"/>
                  </a:moveTo>
                  <a:cubicBezTo>
                    <a:pt x="118" y="169"/>
                    <a:pt x="115" y="168"/>
                    <a:pt x="113" y="167"/>
                  </a:cubicBezTo>
                  <a:cubicBezTo>
                    <a:pt x="111" y="167"/>
                    <a:pt x="110" y="166"/>
                    <a:pt x="109" y="166"/>
                  </a:cubicBezTo>
                  <a:cubicBezTo>
                    <a:pt x="111" y="163"/>
                    <a:pt x="113" y="161"/>
                    <a:pt x="113" y="160"/>
                  </a:cubicBezTo>
                  <a:cubicBezTo>
                    <a:pt x="114" y="159"/>
                    <a:pt x="114" y="158"/>
                    <a:pt x="115" y="157"/>
                  </a:cubicBezTo>
                  <a:cubicBezTo>
                    <a:pt x="118" y="159"/>
                    <a:pt x="121" y="161"/>
                    <a:pt x="124" y="162"/>
                  </a:cubicBezTo>
                  <a:cubicBezTo>
                    <a:pt x="123" y="164"/>
                    <a:pt x="123" y="166"/>
                    <a:pt x="122" y="167"/>
                  </a:cubicBezTo>
                  <a:cubicBezTo>
                    <a:pt x="121" y="168"/>
                    <a:pt x="121" y="169"/>
                    <a:pt x="121" y="169"/>
                  </a:cubicBezTo>
                  <a:close/>
                  <a:moveTo>
                    <a:pt x="103" y="163"/>
                  </a:moveTo>
                  <a:cubicBezTo>
                    <a:pt x="106" y="160"/>
                    <a:pt x="108" y="157"/>
                    <a:pt x="110" y="154"/>
                  </a:cubicBezTo>
                  <a:cubicBezTo>
                    <a:pt x="110" y="154"/>
                    <a:pt x="111" y="154"/>
                    <a:pt x="111" y="154"/>
                  </a:cubicBezTo>
                  <a:cubicBezTo>
                    <a:pt x="109" y="157"/>
                    <a:pt x="107" y="161"/>
                    <a:pt x="105" y="164"/>
                  </a:cubicBezTo>
                  <a:cubicBezTo>
                    <a:pt x="104" y="163"/>
                    <a:pt x="104" y="163"/>
                    <a:pt x="103" y="163"/>
                  </a:cubicBezTo>
                  <a:close/>
                  <a:moveTo>
                    <a:pt x="77" y="143"/>
                  </a:moveTo>
                  <a:cubicBezTo>
                    <a:pt x="76" y="142"/>
                    <a:pt x="75" y="142"/>
                    <a:pt x="75" y="141"/>
                  </a:cubicBezTo>
                  <a:cubicBezTo>
                    <a:pt x="76" y="138"/>
                    <a:pt x="78" y="136"/>
                    <a:pt x="79" y="134"/>
                  </a:cubicBezTo>
                  <a:cubicBezTo>
                    <a:pt x="80" y="135"/>
                    <a:pt x="80" y="136"/>
                    <a:pt x="81" y="136"/>
                  </a:cubicBezTo>
                  <a:cubicBezTo>
                    <a:pt x="79" y="139"/>
                    <a:pt x="78" y="141"/>
                    <a:pt x="77" y="143"/>
                  </a:cubicBezTo>
                  <a:close/>
                  <a:moveTo>
                    <a:pt x="62" y="131"/>
                  </a:moveTo>
                  <a:cubicBezTo>
                    <a:pt x="63" y="130"/>
                    <a:pt x="65" y="130"/>
                    <a:pt x="66" y="129"/>
                  </a:cubicBezTo>
                  <a:cubicBezTo>
                    <a:pt x="67" y="131"/>
                    <a:pt x="67" y="132"/>
                    <a:pt x="68" y="133"/>
                  </a:cubicBezTo>
                  <a:cubicBezTo>
                    <a:pt x="67" y="134"/>
                    <a:pt x="66" y="135"/>
                    <a:pt x="66" y="137"/>
                  </a:cubicBezTo>
                  <a:cubicBezTo>
                    <a:pt x="64" y="135"/>
                    <a:pt x="63" y="133"/>
                    <a:pt x="62" y="132"/>
                  </a:cubicBezTo>
                  <a:cubicBezTo>
                    <a:pt x="62" y="131"/>
                    <a:pt x="62" y="131"/>
                    <a:pt x="62" y="131"/>
                  </a:cubicBezTo>
                  <a:close/>
                  <a:moveTo>
                    <a:pt x="67" y="129"/>
                  </a:moveTo>
                  <a:cubicBezTo>
                    <a:pt x="69" y="128"/>
                    <a:pt x="70" y="128"/>
                    <a:pt x="71" y="127"/>
                  </a:cubicBezTo>
                  <a:cubicBezTo>
                    <a:pt x="70" y="129"/>
                    <a:pt x="70" y="130"/>
                    <a:pt x="69" y="132"/>
                  </a:cubicBezTo>
                  <a:cubicBezTo>
                    <a:pt x="68" y="131"/>
                    <a:pt x="68" y="130"/>
                    <a:pt x="67" y="129"/>
                  </a:cubicBezTo>
                  <a:close/>
                  <a:moveTo>
                    <a:pt x="38" y="80"/>
                  </a:moveTo>
                  <a:cubicBezTo>
                    <a:pt x="40" y="79"/>
                    <a:pt x="41" y="79"/>
                    <a:pt x="42" y="78"/>
                  </a:cubicBezTo>
                  <a:cubicBezTo>
                    <a:pt x="44" y="81"/>
                    <a:pt x="46" y="83"/>
                    <a:pt x="48" y="85"/>
                  </a:cubicBezTo>
                  <a:cubicBezTo>
                    <a:pt x="47" y="87"/>
                    <a:pt x="46" y="88"/>
                    <a:pt x="45" y="90"/>
                  </a:cubicBezTo>
                  <a:cubicBezTo>
                    <a:pt x="43" y="87"/>
                    <a:pt x="40" y="84"/>
                    <a:pt x="37" y="82"/>
                  </a:cubicBezTo>
                  <a:cubicBezTo>
                    <a:pt x="37" y="81"/>
                    <a:pt x="38" y="80"/>
                    <a:pt x="38" y="80"/>
                  </a:cubicBezTo>
                  <a:close/>
                  <a:moveTo>
                    <a:pt x="81" y="64"/>
                  </a:moveTo>
                  <a:cubicBezTo>
                    <a:pt x="82" y="65"/>
                    <a:pt x="84" y="67"/>
                    <a:pt x="85" y="69"/>
                  </a:cubicBezTo>
                  <a:cubicBezTo>
                    <a:pt x="83" y="73"/>
                    <a:pt x="81" y="77"/>
                    <a:pt x="78" y="81"/>
                  </a:cubicBezTo>
                  <a:cubicBezTo>
                    <a:pt x="76" y="82"/>
                    <a:pt x="75" y="83"/>
                    <a:pt x="73" y="84"/>
                  </a:cubicBezTo>
                  <a:cubicBezTo>
                    <a:pt x="70" y="82"/>
                    <a:pt x="68" y="80"/>
                    <a:pt x="66" y="78"/>
                  </a:cubicBezTo>
                  <a:cubicBezTo>
                    <a:pt x="67" y="74"/>
                    <a:pt x="69" y="71"/>
                    <a:pt x="70" y="68"/>
                  </a:cubicBezTo>
                  <a:cubicBezTo>
                    <a:pt x="74" y="67"/>
                    <a:pt x="77" y="65"/>
                    <a:pt x="81" y="64"/>
                  </a:cubicBezTo>
                  <a:close/>
                  <a:moveTo>
                    <a:pt x="72" y="64"/>
                  </a:moveTo>
                  <a:cubicBezTo>
                    <a:pt x="73" y="62"/>
                    <a:pt x="75" y="60"/>
                    <a:pt x="76" y="57"/>
                  </a:cubicBezTo>
                  <a:cubicBezTo>
                    <a:pt x="77" y="59"/>
                    <a:pt x="78" y="60"/>
                    <a:pt x="79" y="61"/>
                  </a:cubicBezTo>
                  <a:cubicBezTo>
                    <a:pt x="77" y="62"/>
                    <a:pt x="74" y="63"/>
                    <a:pt x="72" y="64"/>
                  </a:cubicBezTo>
                  <a:close/>
                  <a:moveTo>
                    <a:pt x="103" y="44"/>
                  </a:moveTo>
                  <a:cubicBezTo>
                    <a:pt x="106" y="43"/>
                    <a:pt x="109" y="42"/>
                    <a:pt x="112" y="41"/>
                  </a:cubicBezTo>
                  <a:cubicBezTo>
                    <a:pt x="113" y="42"/>
                    <a:pt x="114" y="44"/>
                    <a:pt x="115" y="45"/>
                  </a:cubicBezTo>
                  <a:cubicBezTo>
                    <a:pt x="110" y="47"/>
                    <a:pt x="105" y="49"/>
                    <a:pt x="100" y="51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0" y="49"/>
                    <a:pt x="102" y="47"/>
                    <a:pt x="103" y="44"/>
                  </a:cubicBezTo>
                  <a:close/>
                  <a:moveTo>
                    <a:pt x="97" y="49"/>
                  </a:moveTo>
                  <a:cubicBezTo>
                    <a:pt x="96" y="49"/>
                    <a:pt x="95" y="48"/>
                    <a:pt x="94" y="47"/>
                  </a:cubicBezTo>
                  <a:cubicBezTo>
                    <a:pt x="96" y="46"/>
                    <a:pt x="98" y="46"/>
                    <a:pt x="100" y="45"/>
                  </a:cubicBezTo>
                  <a:cubicBezTo>
                    <a:pt x="99" y="47"/>
                    <a:pt x="98" y="48"/>
                    <a:pt x="97" y="49"/>
                  </a:cubicBezTo>
                  <a:close/>
                  <a:moveTo>
                    <a:pt x="102" y="30"/>
                  </a:moveTo>
                  <a:cubicBezTo>
                    <a:pt x="105" y="29"/>
                    <a:pt x="108" y="29"/>
                    <a:pt x="111" y="28"/>
                  </a:cubicBezTo>
                  <a:cubicBezTo>
                    <a:pt x="110" y="30"/>
                    <a:pt x="108" y="32"/>
                    <a:pt x="107" y="34"/>
                  </a:cubicBezTo>
                  <a:cubicBezTo>
                    <a:pt x="105" y="33"/>
                    <a:pt x="104" y="31"/>
                    <a:pt x="102" y="30"/>
                  </a:cubicBezTo>
                  <a:close/>
                  <a:moveTo>
                    <a:pt x="113" y="28"/>
                  </a:moveTo>
                  <a:cubicBezTo>
                    <a:pt x="115" y="27"/>
                    <a:pt x="117" y="27"/>
                    <a:pt x="119" y="26"/>
                  </a:cubicBezTo>
                  <a:cubicBezTo>
                    <a:pt x="121" y="28"/>
                    <a:pt x="123" y="29"/>
                    <a:pt x="124" y="31"/>
                  </a:cubicBezTo>
                  <a:cubicBezTo>
                    <a:pt x="120" y="33"/>
                    <a:pt x="115" y="35"/>
                    <a:pt x="110" y="37"/>
                  </a:cubicBezTo>
                  <a:cubicBezTo>
                    <a:pt x="109" y="37"/>
                    <a:pt x="108" y="36"/>
                    <a:pt x="108" y="35"/>
                  </a:cubicBezTo>
                  <a:cubicBezTo>
                    <a:pt x="110" y="33"/>
                    <a:pt x="111" y="30"/>
                    <a:pt x="113" y="28"/>
                  </a:cubicBezTo>
                  <a:close/>
                  <a:moveTo>
                    <a:pt x="109" y="37"/>
                  </a:moveTo>
                  <a:cubicBezTo>
                    <a:pt x="108" y="38"/>
                    <a:pt x="107" y="38"/>
                    <a:pt x="106" y="38"/>
                  </a:cubicBezTo>
                  <a:cubicBezTo>
                    <a:pt x="107" y="38"/>
                    <a:pt x="107" y="37"/>
                    <a:pt x="108" y="36"/>
                  </a:cubicBezTo>
                  <a:cubicBezTo>
                    <a:pt x="108" y="36"/>
                    <a:pt x="108" y="37"/>
                    <a:pt x="109" y="37"/>
                  </a:cubicBezTo>
                  <a:close/>
                  <a:moveTo>
                    <a:pt x="116" y="49"/>
                  </a:moveTo>
                  <a:cubicBezTo>
                    <a:pt x="114" y="52"/>
                    <a:pt x="112" y="56"/>
                    <a:pt x="110" y="60"/>
                  </a:cubicBezTo>
                  <a:cubicBezTo>
                    <a:pt x="107" y="58"/>
                    <a:pt x="105" y="56"/>
                    <a:pt x="103" y="54"/>
                  </a:cubicBezTo>
                  <a:cubicBezTo>
                    <a:pt x="107" y="52"/>
                    <a:pt x="111" y="50"/>
                    <a:pt x="116" y="49"/>
                  </a:cubicBezTo>
                  <a:close/>
                  <a:moveTo>
                    <a:pt x="99" y="52"/>
                  </a:moveTo>
                  <a:cubicBezTo>
                    <a:pt x="99" y="52"/>
                    <a:pt x="99" y="52"/>
                    <a:pt x="98" y="52"/>
                  </a:cubicBezTo>
                  <a:cubicBezTo>
                    <a:pt x="99" y="52"/>
                    <a:pt x="99" y="52"/>
                    <a:pt x="99" y="51"/>
                  </a:cubicBezTo>
                  <a:cubicBezTo>
                    <a:pt x="99" y="52"/>
                    <a:pt x="99" y="52"/>
                    <a:pt x="99" y="52"/>
                  </a:cubicBezTo>
                  <a:close/>
                  <a:moveTo>
                    <a:pt x="102" y="54"/>
                  </a:moveTo>
                  <a:cubicBezTo>
                    <a:pt x="104" y="56"/>
                    <a:pt x="107" y="59"/>
                    <a:pt x="109" y="61"/>
                  </a:cubicBezTo>
                  <a:cubicBezTo>
                    <a:pt x="108" y="63"/>
                    <a:pt x="107" y="66"/>
                    <a:pt x="105" y="68"/>
                  </a:cubicBezTo>
                  <a:cubicBezTo>
                    <a:pt x="102" y="70"/>
                    <a:pt x="98" y="72"/>
                    <a:pt x="94" y="74"/>
                  </a:cubicBezTo>
                  <a:cubicBezTo>
                    <a:pt x="92" y="72"/>
                    <a:pt x="91" y="71"/>
                    <a:pt x="89" y="69"/>
                  </a:cubicBezTo>
                  <a:cubicBezTo>
                    <a:pt x="91" y="65"/>
                    <a:pt x="93" y="61"/>
                    <a:pt x="96" y="57"/>
                  </a:cubicBezTo>
                  <a:cubicBezTo>
                    <a:pt x="98" y="56"/>
                    <a:pt x="100" y="55"/>
                    <a:pt x="102" y="54"/>
                  </a:cubicBezTo>
                  <a:close/>
                  <a:moveTo>
                    <a:pt x="93" y="93"/>
                  </a:moveTo>
                  <a:cubicBezTo>
                    <a:pt x="90" y="93"/>
                    <a:pt x="87" y="93"/>
                    <a:pt x="85" y="94"/>
                  </a:cubicBezTo>
                  <a:cubicBezTo>
                    <a:pt x="83" y="92"/>
                    <a:pt x="81" y="91"/>
                    <a:pt x="79" y="89"/>
                  </a:cubicBezTo>
                  <a:cubicBezTo>
                    <a:pt x="80" y="88"/>
                    <a:pt x="81" y="86"/>
                    <a:pt x="81" y="84"/>
                  </a:cubicBezTo>
                  <a:cubicBezTo>
                    <a:pt x="86" y="83"/>
                    <a:pt x="90" y="81"/>
                    <a:pt x="95" y="79"/>
                  </a:cubicBezTo>
                  <a:cubicBezTo>
                    <a:pt x="96" y="80"/>
                    <a:pt x="97" y="81"/>
                    <a:pt x="99" y="82"/>
                  </a:cubicBezTo>
                  <a:cubicBezTo>
                    <a:pt x="97" y="86"/>
                    <a:pt x="95" y="89"/>
                    <a:pt x="93" y="93"/>
                  </a:cubicBezTo>
                  <a:close/>
                  <a:moveTo>
                    <a:pt x="90" y="98"/>
                  </a:moveTo>
                  <a:cubicBezTo>
                    <a:pt x="89" y="98"/>
                    <a:pt x="88" y="97"/>
                    <a:pt x="87" y="96"/>
                  </a:cubicBezTo>
                  <a:cubicBezTo>
                    <a:pt x="89" y="96"/>
                    <a:pt x="90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1" y="97"/>
                    <a:pt x="90" y="98"/>
                    <a:pt x="90" y="98"/>
                  </a:cubicBezTo>
                  <a:close/>
                  <a:moveTo>
                    <a:pt x="82" y="95"/>
                  </a:moveTo>
                  <a:cubicBezTo>
                    <a:pt x="80" y="95"/>
                    <a:pt x="78" y="96"/>
                    <a:pt x="76" y="96"/>
                  </a:cubicBezTo>
                  <a:cubicBezTo>
                    <a:pt x="77" y="95"/>
                    <a:pt x="77" y="93"/>
                    <a:pt x="78" y="91"/>
                  </a:cubicBezTo>
                  <a:cubicBezTo>
                    <a:pt x="79" y="92"/>
                    <a:pt x="81" y="93"/>
                    <a:pt x="82" y="95"/>
                  </a:cubicBezTo>
                  <a:close/>
                  <a:moveTo>
                    <a:pt x="84" y="79"/>
                  </a:moveTo>
                  <a:cubicBezTo>
                    <a:pt x="85" y="76"/>
                    <a:pt x="87" y="74"/>
                    <a:pt x="88" y="72"/>
                  </a:cubicBezTo>
                  <a:cubicBezTo>
                    <a:pt x="89" y="73"/>
                    <a:pt x="90" y="74"/>
                    <a:pt x="91" y="75"/>
                  </a:cubicBezTo>
                  <a:cubicBezTo>
                    <a:pt x="89" y="76"/>
                    <a:pt x="87" y="78"/>
                    <a:pt x="84" y="79"/>
                  </a:cubicBezTo>
                  <a:close/>
                  <a:moveTo>
                    <a:pt x="98" y="77"/>
                  </a:moveTo>
                  <a:cubicBezTo>
                    <a:pt x="99" y="77"/>
                    <a:pt x="101" y="76"/>
                    <a:pt x="102" y="76"/>
                  </a:cubicBezTo>
                  <a:cubicBezTo>
                    <a:pt x="101" y="77"/>
                    <a:pt x="101" y="78"/>
                    <a:pt x="100" y="79"/>
                  </a:cubicBezTo>
                  <a:cubicBezTo>
                    <a:pt x="99" y="79"/>
                    <a:pt x="99" y="78"/>
                    <a:pt x="98" y="77"/>
                  </a:cubicBezTo>
                  <a:close/>
                  <a:moveTo>
                    <a:pt x="87" y="67"/>
                  </a:moveTo>
                  <a:cubicBezTo>
                    <a:pt x="85" y="66"/>
                    <a:pt x="84" y="64"/>
                    <a:pt x="83" y="63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5" y="62"/>
                    <a:pt x="88" y="60"/>
                    <a:pt x="91" y="59"/>
                  </a:cubicBezTo>
                  <a:cubicBezTo>
                    <a:pt x="90" y="62"/>
                    <a:pt x="88" y="64"/>
                    <a:pt x="87" y="67"/>
                  </a:cubicBezTo>
                  <a:close/>
                  <a:moveTo>
                    <a:pt x="71" y="85"/>
                  </a:moveTo>
                  <a:cubicBezTo>
                    <a:pt x="67" y="86"/>
                    <a:pt x="64" y="88"/>
                    <a:pt x="60" y="89"/>
                  </a:cubicBezTo>
                  <a:cubicBezTo>
                    <a:pt x="62" y="86"/>
                    <a:pt x="63" y="82"/>
                    <a:pt x="65" y="79"/>
                  </a:cubicBezTo>
                  <a:cubicBezTo>
                    <a:pt x="67" y="81"/>
                    <a:pt x="69" y="83"/>
                    <a:pt x="71" y="85"/>
                  </a:cubicBezTo>
                  <a:close/>
                  <a:moveTo>
                    <a:pt x="63" y="75"/>
                  </a:moveTo>
                  <a:cubicBezTo>
                    <a:pt x="62" y="74"/>
                    <a:pt x="61" y="73"/>
                    <a:pt x="60" y="72"/>
                  </a:cubicBezTo>
                  <a:cubicBezTo>
                    <a:pt x="62" y="72"/>
                    <a:pt x="64" y="71"/>
                    <a:pt x="66" y="70"/>
                  </a:cubicBezTo>
                  <a:cubicBezTo>
                    <a:pt x="65" y="72"/>
                    <a:pt x="64" y="74"/>
                    <a:pt x="63" y="75"/>
                  </a:cubicBezTo>
                  <a:close/>
                  <a:moveTo>
                    <a:pt x="47" y="57"/>
                  </a:moveTo>
                  <a:cubicBezTo>
                    <a:pt x="53" y="56"/>
                    <a:pt x="59" y="55"/>
                    <a:pt x="65" y="54"/>
                  </a:cubicBezTo>
                  <a:cubicBezTo>
                    <a:pt x="63" y="59"/>
                    <a:pt x="60" y="64"/>
                    <a:pt x="57" y="69"/>
                  </a:cubicBezTo>
                  <a:cubicBezTo>
                    <a:pt x="53" y="66"/>
                    <a:pt x="50" y="62"/>
                    <a:pt x="46" y="59"/>
                  </a:cubicBezTo>
                  <a:cubicBezTo>
                    <a:pt x="46" y="58"/>
                    <a:pt x="47" y="58"/>
                    <a:pt x="47" y="57"/>
                  </a:cubicBezTo>
                  <a:close/>
                  <a:moveTo>
                    <a:pt x="56" y="71"/>
                  </a:moveTo>
                  <a:cubicBezTo>
                    <a:pt x="56" y="71"/>
                    <a:pt x="56" y="71"/>
                    <a:pt x="56" y="71"/>
                  </a:cubicBezTo>
                  <a:cubicBezTo>
                    <a:pt x="52" y="73"/>
                    <a:pt x="48" y="75"/>
                    <a:pt x="44" y="76"/>
                  </a:cubicBezTo>
                  <a:cubicBezTo>
                    <a:pt x="43" y="75"/>
                    <a:pt x="42" y="74"/>
                    <a:pt x="41" y="73"/>
                  </a:cubicBezTo>
                  <a:cubicBezTo>
                    <a:pt x="42" y="69"/>
                    <a:pt x="44" y="64"/>
                    <a:pt x="46" y="60"/>
                  </a:cubicBezTo>
                  <a:cubicBezTo>
                    <a:pt x="49" y="64"/>
                    <a:pt x="53" y="67"/>
                    <a:pt x="56" y="71"/>
                  </a:cubicBezTo>
                  <a:close/>
                  <a:moveTo>
                    <a:pt x="41" y="77"/>
                  </a:moveTo>
                  <a:cubicBezTo>
                    <a:pt x="40" y="77"/>
                    <a:pt x="40" y="77"/>
                    <a:pt x="39" y="77"/>
                  </a:cubicBezTo>
                  <a:cubicBezTo>
                    <a:pt x="39" y="77"/>
                    <a:pt x="39" y="76"/>
                    <a:pt x="40" y="75"/>
                  </a:cubicBezTo>
                  <a:cubicBezTo>
                    <a:pt x="40" y="76"/>
                    <a:pt x="41" y="76"/>
                    <a:pt x="41" y="77"/>
                  </a:cubicBezTo>
                  <a:close/>
                  <a:moveTo>
                    <a:pt x="45" y="78"/>
                  </a:moveTo>
                  <a:cubicBezTo>
                    <a:pt x="48" y="77"/>
                    <a:pt x="51" y="76"/>
                    <a:pt x="54" y="75"/>
                  </a:cubicBezTo>
                  <a:cubicBezTo>
                    <a:pt x="52" y="77"/>
                    <a:pt x="51" y="80"/>
                    <a:pt x="49" y="83"/>
                  </a:cubicBezTo>
                  <a:cubicBezTo>
                    <a:pt x="48" y="81"/>
                    <a:pt x="46" y="79"/>
                    <a:pt x="45" y="78"/>
                  </a:cubicBezTo>
                  <a:close/>
                  <a:moveTo>
                    <a:pt x="56" y="74"/>
                  </a:moveTo>
                  <a:cubicBezTo>
                    <a:pt x="57" y="74"/>
                    <a:pt x="58" y="73"/>
                    <a:pt x="58" y="73"/>
                  </a:cubicBezTo>
                  <a:cubicBezTo>
                    <a:pt x="60" y="74"/>
                    <a:pt x="61" y="76"/>
                    <a:pt x="62" y="77"/>
                  </a:cubicBezTo>
                  <a:cubicBezTo>
                    <a:pt x="60" y="81"/>
                    <a:pt x="58" y="86"/>
                    <a:pt x="55" y="9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54" y="89"/>
                    <a:pt x="53" y="88"/>
                    <a:pt x="52" y="86"/>
                  </a:cubicBezTo>
                  <a:cubicBezTo>
                    <a:pt x="51" y="86"/>
                    <a:pt x="51" y="85"/>
                    <a:pt x="51" y="85"/>
                  </a:cubicBezTo>
                  <a:cubicBezTo>
                    <a:pt x="53" y="81"/>
                    <a:pt x="54" y="78"/>
                    <a:pt x="56" y="74"/>
                  </a:cubicBezTo>
                  <a:close/>
                  <a:moveTo>
                    <a:pt x="59" y="92"/>
                  </a:moveTo>
                  <a:cubicBezTo>
                    <a:pt x="64" y="91"/>
                    <a:pt x="69" y="89"/>
                    <a:pt x="74" y="87"/>
                  </a:cubicBezTo>
                  <a:cubicBezTo>
                    <a:pt x="74" y="88"/>
                    <a:pt x="74" y="88"/>
                    <a:pt x="75" y="88"/>
                  </a:cubicBezTo>
                  <a:cubicBezTo>
                    <a:pt x="73" y="92"/>
                    <a:pt x="71" y="95"/>
                    <a:pt x="70" y="99"/>
                  </a:cubicBezTo>
                  <a:cubicBezTo>
                    <a:pt x="68" y="100"/>
                    <a:pt x="66" y="100"/>
                    <a:pt x="64" y="101"/>
                  </a:cubicBezTo>
                  <a:cubicBezTo>
                    <a:pt x="62" y="99"/>
                    <a:pt x="60" y="96"/>
                    <a:pt x="58" y="94"/>
                  </a:cubicBezTo>
                  <a:cubicBezTo>
                    <a:pt x="58" y="93"/>
                    <a:pt x="58" y="92"/>
                    <a:pt x="59" y="92"/>
                  </a:cubicBezTo>
                  <a:close/>
                  <a:moveTo>
                    <a:pt x="68" y="102"/>
                  </a:moveTo>
                  <a:cubicBezTo>
                    <a:pt x="68" y="103"/>
                    <a:pt x="67" y="104"/>
                    <a:pt x="67" y="104"/>
                  </a:cubicBezTo>
                  <a:cubicBezTo>
                    <a:pt x="67" y="104"/>
                    <a:pt x="66" y="104"/>
                    <a:pt x="66" y="103"/>
                  </a:cubicBezTo>
                  <a:cubicBezTo>
                    <a:pt x="67" y="103"/>
                    <a:pt x="67" y="103"/>
                    <a:pt x="68" y="102"/>
                  </a:cubicBezTo>
                  <a:close/>
                  <a:moveTo>
                    <a:pt x="74" y="100"/>
                  </a:moveTo>
                  <a:cubicBezTo>
                    <a:pt x="78" y="99"/>
                    <a:pt x="81" y="98"/>
                    <a:pt x="85" y="97"/>
                  </a:cubicBezTo>
                  <a:cubicBezTo>
                    <a:pt x="86" y="98"/>
                    <a:pt x="87" y="99"/>
                    <a:pt x="89" y="100"/>
                  </a:cubicBezTo>
                  <a:cubicBezTo>
                    <a:pt x="86" y="104"/>
                    <a:pt x="84" y="109"/>
                    <a:pt x="81" y="113"/>
                  </a:cubicBezTo>
                  <a:cubicBezTo>
                    <a:pt x="80" y="112"/>
                    <a:pt x="80" y="112"/>
                    <a:pt x="79" y="111"/>
                  </a:cubicBezTo>
                  <a:cubicBezTo>
                    <a:pt x="79" y="111"/>
                    <a:pt x="78" y="111"/>
                    <a:pt x="79" y="112"/>
                  </a:cubicBezTo>
                  <a:cubicBezTo>
                    <a:pt x="79" y="112"/>
                    <a:pt x="80" y="113"/>
                    <a:pt x="80" y="114"/>
                  </a:cubicBezTo>
                  <a:cubicBezTo>
                    <a:pt x="80" y="115"/>
                    <a:pt x="79" y="116"/>
                    <a:pt x="78" y="116"/>
                  </a:cubicBezTo>
                  <a:cubicBezTo>
                    <a:pt x="76" y="114"/>
                    <a:pt x="73" y="111"/>
                    <a:pt x="71" y="108"/>
                  </a:cubicBezTo>
                  <a:cubicBezTo>
                    <a:pt x="72" y="105"/>
                    <a:pt x="73" y="103"/>
                    <a:pt x="74" y="100"/>
                  </a:cubicBezTo>
                  <a:close/>
                  <a:moveTo>
                    <a:pt x="100" y="111"/>
                  </a:moveTo>
                  <a:cubicBezTo>
                    <a:pt x="98" y="113"/>
                    <a:pt x="97" y="115"/>
                    <a:pt x="95" y="117"/>
                  </a:cubicBezTo>
                  <a:cubicBezTo>
                    <a:pt x="94" y="117"/>
                    <a:pt x="92" y="117"/>
                    <a:pt x="90" y="117"/>
                  </a:cubicBezTo>
                  <a:cubicBezTo>
                    <a:pt x="93" y="114"/>
                    <a:pt x="95" y="111"/>
                    <a:pt x="98" y="108"/>
                  </a:cubicBezTo>
                  <a:cubicBezTo>
                    <a:pt x="98" y="108"/>
                    <a:pt x="98" y="108"/>
                    <a:pt x="98" y="108"/>
                  </a:cubicBezTo>
                  <a:cubicBezTo>
                    <a:pt x="98" y="109"/>
                    <a:pt x="99" y="110"/>
                    <a:pt x="100" y="111"/>
                  </a:cubicBezTo>
                  <a:close/>
                  <a:moveTo>
                    <a:pt x="107" y="122"/>
                  </a:moveTo>
                  <a:cubicBezTo>
                    <a:pt x="104" y="126"/>
                    <a:pt x="102" y="130"/>
                    <a:pt x="100" y="134"/>
                  </a:cubicBezTo>
                  <a:cubicBezTo>
                    <a:pt x="100" y="134"/>
                    <a:pt x="100" y="133"/>
                    <a:pt x="99" y="133"/>
                  </a:cubicBezTo>
                  <a:cubicBezTo>
                    <a:pt x="101" y="131"/>
                    <a:pt x="102" y="129"/>
                    <a:pt x="103" y="128"/>
                  </a:cubicBezTo>
                  <a:cubicBezTo>
                    <a:pt x="104" y="126"/>
                    <a:pt x="105" y="124"/>
                    <a:pt x="107" y="122"/>
                  </a:cubicBezTo>
                  <a:cubicBezTo>
                    <a:pt x="107" y="122"/>
                    <a:pt x="107" y="122"/>
                    <a:pt x="107" y="122"/>
                  </a:cubicBezTo>
                  <a:close/>
                  <a:moveTo>
                    <a:pt x="108" y="120"/>
                  </a:moveTo>
                  <a:cubicBezTo>
                    <a:pt x="108" y="119"/>
                    <a:pt x="109" y="118"/>
                    <a:pt x="110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09" y="118"/>
                    <a:pt x="109" y="119"/>
                    <a:pt x="108" y="120"/>
                  </a:cubicBezTo>
                  <a:cubicBezTo>
                    <a:pt x="108" y="120"/>
                    <a:pt x="108" y="120"/>
                    <a:pt x="108" y="120"/>
                  </a:cubicBezTo>
                  <a:close/>
                  <a:moveTo>
                    <a:pt x="172" y="129"/>
                  </a:moveTo>
                  <a:cubicBezTo>
                    <a:pt x="169" y="128"/>
                    <a:pt x="166" y="127"/>
                    <a:pt x="162" y="125"/>
                  </a:cubicBezTo>
                  <a:cubicBezTo>
                    <a:pt x="163" y="124"/>
                    <a:pt x="165" y="123"/>
                    <a:pt x="166" y="121"/>
                  </a:cubicBezTo>
                  <a:cubicBezTo>
                    <a:pt x="169" y="123"/>
                    <a:pt x="172" y="124"/>
                    <a:pt x="174" y="125"/>
                  </a:cubicBezTo>
                  <a:cubicBezTo>
                    <a:pt x="174" y="126"/>
                    <a:pt x="173" y="128"/>
                    <a:pt x="172" y="129"/>
                  </a:cubicBezTo>
                  <a:close/>
                  <a:moveTo>
                    <a:pt x="169" y="134"/>
                  </a:moveTo>
                  <a:cubicBezTo>
                    <a:pt x="169" y="134"/>
                    <a:pt x="169" y="134"/>
                    <a:pt x="168" y="135"/>
                  </a:cubicBezTo>
                  <a:cubicBezTo>
                    <a:pt x="166" y="133"/>
                    <a:pt x="163" y="132"/>
                    <a:pt x="160" y="131"/>
                  </a:cubicBezTo>
                  <a:cubicBezTo>
                    <a:pt x="160" y="131"/>
                    <a:pt x="159" y="130"/>
                    <a:pt x="158" y="130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62" y="131"/>
                    <a:pt x="165" y="133"/>
                    <a:pt x="169" y="134"/>
                  </a:cubicBezTo>
                  <a:close/>
                  <a:moveTo>
                    <a:pt x="166" y="138"/>
                  </a:moveTo>
                  <a:cubicBezTo>
                    <a:pt x="166" y="138"/>
                    <a:pt x="166" y="139"/>
                    <a:pt x="166" y="139"/>
                  </a:cubicBezTo>
                  <a:cubicBezTo>
                    <a:pt x="162" y="137"/>
                    <a:pt x="159" y="135"/>
                    <a:pt x="155" y="134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9" y="135"/>
                    <a:pt x="163" y="136"/>
                    <a:pt x="166" y="138"/>
                  </a:cubicBezTo>
                  <a:close/>
                  <a:moveTo>
                    <a:pt x="210" y="153"/>
                  </a:moveTo>
                  <a:cubicBezTo>
                    <a:pt x="209" y="153"/>
                    <a:pt x="208" y="152"/>
                    <a:pt x="206" y="152"/>
                  </a:cubicBezTo>
                  <a:cubicBezTo>
                    <a:pt x="204" y="152"/>
                    <a:pt x="202" y="151"/>
                    <a:pt x="200" y="151"/>
                  </a:cubicBezTo>
                  <a:cubicBezTo>
                    <a:pt x="200" y="151"/>
                    <a:pt x="201" y="151"/>
                    <a:pt x="201" y="150"/>
                  </a:cubicBezTo>
                  <a:cubicBezTo>
                    <a:pt x="204" y="151"/>
                    <a:pt x="208" y="151"/>
                    <a:pt x="211" y="151"/>
                  </a:cubicBezTo>
                  <a:cubicBezTo>
                    <a:pt x="211" y="151"/>
                    <a:pt x="211" y="152"/>
                    <a:pt x="210" y="153"/>
                  </a:cubicBezTo>
                  <a:close/>
                  <a:moveTo>
                    <a:pt x="126" y="133"/>
                  </a:moveTo>
                  <a:cubicBezTo>
                    <a:pt x="126" y="133"/>
                    <a:pt x="126" y="133"/>
                    <a:pt x="126" y="133"/>
                  </a:cubicBezTo>
                  <a:cubicBezTo>
                    <a:pt x="126" y="133"/>
                    <a:pt x="126" y="133"/>
                    <a:pt x="126" y="133"/>
                  </a:cubicBezTo>
                  <a:cubicBezTo>
                    <a:pt x="126" y="133"/>
                    <a:pt x="126" y="133"/>
                    <a:pt x="126" y="132"/>
                  </a:cubicBezTo>
                  <a:cubicBezTo>
                    <a:pt x="126" y="133"/>
                    <a:pt x="126" y="133"/>
                    <a:pt x="126" y="133"/>
                  </a:cubicBezTo>
                  <a:close/>
                  <a:moveTo>
                    <a:pt x="229" y="166"/>
                  </a:moveTo>
                  <a:cubicBezTo>
                    <a:pt x="228" y="169"/>
                    <a:pt x="226" y="172"/>
                    <a:pt x="225" y="176"/>
                  </a:cubicBezTo>
                  <a:cubicBezTo>
                    <a:pt x="223" y="175"/>
                    <a:pt x="221" y="175"/>
                    <a:pt x="219" y="174"/>
                  </a:cubicBezTo>
                  <a:cubicBezTo>
                    <a:pt x="220" y="171"/>
                    <a:pt x="222" y="168"/>
                    <a:pt x="223" y="165"/>
                  </a:cubicBezTo>
                  <a:cubicBezTo>
                    <a:pt x="225" y="165"/>
                    <a:pt x="227" y="165"/>
                    <a:pt x="229" y="166"/>
                  </a:cubicBezTo>
                  <a:close/>
                  <a:moveTo>
                    <a:pt x="225" y="160"/>
                  </a:moveTo>
                  <a:cubicBezTo>
                    <a:pt x="225" y="160"/>
                    <a:pt x="226" y="159"/>
                    <a:pt x="226" y="159"/>
                  </a:cubicBezTo>
                  <a:cubicBezTo>
                    <a:pt x="228" y="159"/>
                    <a:pt x="230" y="159"/>
                    <a:pt x="232" y="159"/>
                  </a:cubicBezTo>
                  <a:cubicBezTo>
                    <a:pt x="232" y="160"/>
                    <a:pt x="231" y="160"/>
                    <a:pt x="231" y="161"/>
                  </a:cubicBezTo>
                  <a:cubicBezTo>
                    <a:pt x="229" y="161"/>
                    <a:pt x="227" y="161"/>
                    <a:pt x="225" y="160"/>
                  </a:cubicBezTo>
                  <a:close/>
                  <a:moveTo>
                    <a:pt x="232" y="166"/>
                  </a:moveTo>
                  <a:cubicBezTo>
                    <a:pt x="235" y="166"/>
                    <a:pt x="238" y="167"/>
                    <a:pt x="242" y="167"/>
                  </a:cubicBezTo>
                  <a:cubicBezTo>
                    <a:pt x="240" y="170"/>
                    <a:pt x="238" y="174"/>
                    <a:pt x="236" y="177"/>
                  </a:cubicBezTo>
                  <a:cubicBezTo>
                    <a:pt x="233" y="177"/>
                    <a:pt x="231" y="176"/>
                    <a:pt x="228" y="176"/>
                  </a:cubicBezTo>
                  <a:cubicBezTo>
                    <a:pt x="230" y="173"/>
                    <a:pt x="231" y="169"/>
                    <a:pt x="232" y="166"/>
                  </a:cubicBezTo>
                  <a:close/>
                  <a:moveTo>
                    <a:pt x="247" y="167"/>
                  </a:moveTo>
                  <a:cubicBezTo>
                    <a:pt x="248" y="167"/>
                    <a:pt x="249" y="168"/>
                    <a:pt x="250" y="168"/>
                  </a:cubicBezTo>
                  <a:cubicBezTo>
                    <a:pt x="247" y="171"/>
                    <a:pt x="245" y="174"/>
                    <a:pt x="243" y="178"/>
                  </a:cubicBezTo>
                  <a:cubicBezTo>
                    <a:pt x="243" y="178"/>
                    <a:pt x="243" y="178"/>
                    <a:pt x="242" y="178"/>
                  </a:cubicBezTo>
                  <a:cubicBezTo>
                    <a:pt x="244" y="174"/>
                    <a:pt x="245" y="171"/>
                    <a:pt x="247" y="167"/>
                  </a:cubicBezTo>
                  <a:close/>
                  <a:moveTo>
                    <a:pt x="280" y="160"/>
                  </a:moveTo>
                  <a:cubicBezTo>
                    <a:pt x="280" y="162"/>
                    <a:pt x="279" y="163"/>
                    <a:pt x="278" y="165"/>
                  </a:cubicBezTo>
                  <a:cubicBezTo>
                    <a:pt x="277" y="165"/>
                    <a:pt x="275" y="165"/>
                    <a:pt x="273" y="164"/>
                  </a:cubicBezTo>
                  <a:cubicBezTo>
                    <a:pt x="274" y="163"/>
                    <a:pt x="275" y="162"/>
                    <a:pt x="275" y="160"/>
                  </a:cubicBezTo>
                  <a:cubicBezTo>
                    <a:pt x="277" y="160"/>
                    <a:pt x="278" y="160"/>
                    <a:pt x="280" y="160"/>
                  </a:cubicBezTo>
                  <a:close/>
                  <a:moveTo>
                    <a:pt x="301" y="164"/>
                  </a:moveTo>
                  <a:cubicBezTo>
                    <a:pt x="299" y="164"/>
                    <a:pt x="296" y="165"/>
                    <a:pt x="294" y="165"/>
                  </a:cubicBezTo>
                  <a:cubicBezTo>
                    <a:pt x="295" y="163"/>
                    <a:pt x="295" y="161"/>
                    <a:pt x="296" y="160"/>
                  </a:cubicBezTo>
                  <a:cubicBezTo>
                    <a:pt x="298" y="160"/>
                    <a:pt x="300" y="160"/>
                    <a:pt x="302" y="159"/>
                  </a:cubicBezTo>
                  <a:cubicBezTo>
                    <a:pt x="302" y="161"/>
                    <a:pt x="302" y="163"/>
                    <a:pt x="301" y="164"/>
                  </a:cubicBezTo>
                  <a:close/>
                  <a:moveTo>
                    <a:pt x="291" y="165"/>
                  </a:moveTo>
                  <a:cubicBezTo>
                    <a:pt x="289" y="165"/>
                    <a:pt x="287" y="165"/>
                    <a:pt x="284" y="165"/>
                  </a:cubicBezTo>
                  <a:cubicBezTo>
                    <a:pt x="285" y="163"/>
                    <a:pt x="286" y="162"/>
                    <a:pt x="286" y="160"/>
                  </a:cubicBezTo>
                  <a:cubicBezTo>
                    <a:pt x="289" y="160"/>
                    <a:pt x="291" y="160"/>
                    <a:pt x="293" y="160"/>
                  </a:cubicBezTo>
                  <a:cubicBezTo>
                    <a:pt x="292" y="161"/>
                    <a:pt x="291" y="163"/>
                    <a:pt x="291" y="165"/>
                  </a:cubicBezTo>
                  <a:close/>
                  <a:moveTo>
                    <a:pt x="269" y="164"/>
                  </a:moveTo>
                  <a:cubicBezTo>
                    <a:pt x="268" y="164"/>
                    <a:pt x="267" y="164"/>
                    <a:pt x="266" y="164"/>
                  </a:cubicBezTo>
                  <a:cubicBezTo>
                    <a:pt x="263" y="164"/>
                    <a:pt x="260" y="164"/>
                    <a:pt x="256" y="164"/>
                  </a:cubicBezTo>
                  <a:cubicBezTo>
                    <a:pt x="257" y="162"/>
                    <a:pt x="258" y="161"/>
                    <a:pt x="259" y="160"/>
                  </a:cubicBezTo>
                  <a:cubicBezTo>
                    <a:pt x="263" y="160"/>
                    <a:pt x="267" y="160"/>
                    <a:pt x="270" y="160"/>
                  </a:cubicBezTo>
                  <a:cubicBezTo>
                    <a:pt x="270" y="162"/>
                    <a:pt x="269" y="163"/>
                    <a:pt x="269" y="164"/>
                  </a:cubicBezTo>
                  <a:close/>
                  <a:moveTo>
                    <a:pt x="262" y="168"/>
                  </a:moveTo>
                  <a:cubicBezTo>
                    <a:pt x="264" y="169"/>
                    <a:pt x="265" y="169"/>
                    <a:pt x="267" y="169"/>
                  </a:cubicBezTo>
                  <a:cubicBezTo>
                    <a:pt x="265" y="171"/>
                    <a:pt x="264" y="174"/>
                    <a:pt x="262" y="177"/>
                  </a:cubicBezTo>
                  <a:cubicBezTo>
                    <a:pt x="259" y="177"/>
                    <a:pt x="256" y="177"/>
                    <a:pt x="253" y="178"/>
                  </a:cubicBezTo>
                  <a:cubicBezTo>
                    <a:pt x="251" y="178"/>
                    <a:pt x="249" y="178"/>
                    <a:pt x="247" y="178"/>
                  </a:cubicBezTo>
                  <a:cubicBezTo>
                    <a:pt x="249" y="175"/>
                    <a:pt x="251" y="171"/>
                    <a:pt x="254" y="168"/>
                  </a:cubicBezTo>
                  <a:cubicBezTo>
                    <a:pt x="257" y="168"/>
                    <a:pt x="259" y="168"/>
                    <a:pt x="262" y="168"/>
                  </a:cubicBezTo>
                  <a:close/>
                  <a:moveTo>
                    <a:pt x="271" y="169"/>
                  </a:moveTo>
                  <a:cubicBezTo>
                    <a:pt x="273" y="169"/>
                    <a:pt x="275" y="169"/>
                    <a:pt x="277" y="169"/>
                  </a:cubicBezTo>
                  <a:cubicBezTo>
                    <a:pt x="276" y="171"/>
                    <a:pt x="275" y="173"/>
                    <a:pt x="274" y="175"/>
                  </a:cubicBezTo>
                  <a:cubicBezTo>
                    <a:pt x="272" y="175"/>
                    <a:pt x="270" y="176"/>
                    <a:pt x="268" y="176"/>
                  </a:cubicBezTo>
                  <a:cubicBezTo>
                    <a:pt x="269" y="174"/>
                    <a:pt x="270" y="171"/>
                    <a:pt x="271" y="169"/>
                  </a:cubicBezTo>
                  <a:close/>
                  <a:moveTo>
                    <a:pt x="282" y="169"/>
                  </a:moveTo>
                  <a:cubicBezTo>
                    <a:pt x="285" y="169"/>
                    <a:pt x="287" y="169"/>
                    <a:pt x="289" y="169"/>
                  </a:cubicBezTo>
                  <a:cubicBezTo>
                    <a:pt x="288" y="170"/>
                    <a:pt x="288" y="171"/>
                    <a:pt x="288" y="172"/>
                  </a:cubicBezTo>
                  <a:cubicBezTo>
                    <a:pt x="285" y="173"/>
                    <a:pt x="282" y="173"/>
                    <a:pt x="280" y="174"/>
                  </a:cubicBezTo>
                  <a:cubicBezTo>
                    <a:pt x="281" y="172"/>
                    <a:pt x="282" y="171"/>
                    <a:pt x="282" y="169"/>
                  </a:cubicBezTo>
                  <a:close/>
                  <a:moveTo>
                    <a:pt x="293" y="169"/>
                  </a:moveTo>
                  <a:cubicBezTo>
                    <a:pt x="295" y="168"/>
                    <a:pt x="298" y="168"/>
                    <a:pt x="300" y="168"/>
                  </a:cubicBezTo>
                  <a:cubicBezTo>
                    <a:pt x="300" y="168"/>
                    <a:pt x="300" y="169"/>
                    <a:pt x="300" y="169"/>
                  </a:cubicBezTo>
                  <a:cubicBezTo>
                    <a:pt x="297" y="170"/>
                    <a:pt x="294" y="171"/>
                    <a:pt x="291" y="171"/>
                  </a:cubicBezTo>
                  <a:cubicBezTo>
                    <a:pt x="292" y="170"/>
                    <a:pt x="292" y="169"/>
                    <a:pt x="293" y="169"/>
                  </a:cubicBezTo>
                  <a:close/>
                  <a:moveTo>
                    <a:pt x="307" y="164"/>
                  </a:moveTo>
                  <a:cubicBezTo>
                    <a:pt x="307" y="162"/>
                    <a:pt x="308" y="161"/>
                    <a:pt x="308" y="159"/>
                  </a:cubicBezTo>
                  <a:cubicBezTo>
                    <a:pt x="309" y="159"/>
                    <a:pt x="310" y="159"/>
                    <a:pt x="311" y="159"/>
                  </a:cubicBezTo>
                  <a:cubicBezTo>
                    <a:pt x="311" y="161"/>
                    <a:pt x="311" y="162"/>
                    <a:pt x="310" y="164"/>
                  </a:cubicBezTo>
                  <a:cubicBezTo>
                    <a:pt x="309" y="164"/>
                    <a:pt x="308" y="164"/>
                    <a:pt x="307" y="164"/>
                  </a:cubicBezTo>
                  <a:close/>
                  <a:moveTo>
                    <a:pt x="309" y="154"/>
                  </a:moveTo>
                  <a:cubicBezTo>
                    <a:pt x="309" y="154"/>
                    <a:pt x="309" y="153"/>
                    <a:pt x="310" y="152"/>
                  </a:cubicBezTo>
                  <a:cubicBezTo>
                    <a:pt x="311" y="152"/>
                    <a:pt x="312" y="152"/>
                    <a:pt x="313" y="152"/>
                  </a:cubicBezTo>
                  <a:cubicBezTo>
                    <a:pt x="313" y="153"/>
                    <a:pt x="312" y="153"/>
                    <a:pt x="312" y="154"/>
                  </a:cubicBezTo>
                  <a:cubicBezTo>
                    <a:pt x="311" y="154"/>
                    <a:pt x="310" y="154"/>
                    <a:pt x="309" y="154"/>
                  </a:cubicBezTo>
                  <a:close/>
                  <a:moveTo>
                    <a:pt x="304" y="155"/>
                  </a:moveTo>
                  <a:cubicBezTo>
                    <a:pt x="302" y="155"/>
                    <a:pt x="300" y="155"/>
                    <a:pt x="298" y="155"/>
                  </a:cubicBezTo>
                  <a:cubicBezTo>
                    <a:pt x="298" y="155"/>
                    <a:pt x="298" y="154"/>
                    <a:pt x="299" y="154"/>
                  </a:cubicBezTo>
                  <a:cubicBezTo>
                    <a:pt x="300" y="154"/>
                    <a:pt x="302" y="153"/>
                    <a:pt x="304" y="153"/>
                  </a:cubicBezTo>
                  <a:cubicBezTo>
                    <a:pt x="304" y="154"/>
                    <a:pt x="304" y="154"/>
                    <a:pt x="304" y="155"/>
                  </a:cubicBezTo>
                  <a:close/>
                  <a:moveTo>
                    <a:pt x="295" y="155"/>
                  </a:moveTo>
                  <a:cubicBezTo>
                    <a:pt x="295" y="155"/>
                    <a:pt x="295" y="155"/>
                    <a:pt x="294" y="155"/>
                  </a:cubicBezTo>
                  <a:cubicBezTo>
                    <a:pt x="292" y="155"/>
                    <a:pt x="290" y="155"/>
                    <a:pt x="288" y="155"/>
                  </a:cubicBezTo>
                  <a:cubicBezTo>
                    <a:pt x="288" y="155"/>
                    <a:pt x="288" y="155"/>
                    <a:pt x="288" y="155"/>
                  </a:cubicBezTo>
                  <a:cubicBezTo>
                    <a:pt x="291" y="155"/>
                    <a:pt x="293" y="155"/>
                    <a:pt x="296" y="154"/>
                  </a:cubicBezTo>
                  <a:cubicBezTo>
                    <a:pt x="296" y="155"/>
                    <a:pt x="295" y="155"/>
                    <a:pt x="295" y="155"/>
                  </a:cubicBezTo>
                  <a:close/>
                  <a:moveTo>
                    <a:pt x="254" y="160"/>
                  </a:moveTo>
                  <a:cubicBezTo>
                    <a:pt x="254" y="161"/>
                    <a:pt x="253" y="162"/>
                    <a:pt x="252" y="163"/>
                  </a:cubicBezTo>
                  <a:cubicBezTo>
                    <a:pt x="251" y="163"/>
                    <a:pt x="250" y="163"/>
                    <a:pt x="249" y="163"/>
                  </a:cubicBezTo>
                  <a:cubicBezTo>
                    <a:pt x="249" y="162"/>
                    <a:pt x="249" y="161"/>
                    <a:pt x="250" y="160"/>
                  </a:cubicBezTo>
                  <a:cubicBezTo>
                    <a:pt x="251" y="160"/>
                    <a:pt x="253" y="160"/>
                    <a:pt x="254" y="160"/>
                  </a:cubicBezTo>
                  <a:close/>
                  <a:moveTo>
                    <a:pt x="244" y="163"/>
                  </a:moveTo>
                  <a:cubicBezTo>
                    <a:pt x="240" y="162"/>
                    <a:pt x="237" y="162"/>
                    <a:pt x="234" y="162"/>
                  </a:cubicBezTo>
                  <a:cubicBezTo>
                    <a:pt x="234" y="161"/>
                    <a:pt x="234" y="160"/>
                    <a:pt x="235" y="159"/>
                  </a:cubicBezTo>
                  <a:cubicBezTo>
                    <a:pt x="238" y="159"/>
                    <a:pt x="242" y="160"/>
                    <a:pt x="245" y="160"/>
                  </a:cubicBezTo>
                  <a:cubicBezTo>
                    <a:pt x="245" y="161"/>
                    <a:pt x="244" y="162"/>
                    <a:pt x="244" y="163"/>
                  </a:cubicBezTo>
                  <a:close/>
                  <a:moveTo>
                    <a:pt x="222" y="158"/>
                  </a:moveTo>
                  <a:cubicBezTo>
                    <a:pt x="222" y="159"/>
                    <a:pt x="221" y="159"/>
                    <a:pt x="221" y="160"/>
                  </a:cubicBezTo>
                  <a:cubicBezTo>
                    <a:pt x="218" y="159"/>
                    <a:pt x="215" y="159"/>
                    <a:pt x="212" y="158"/>
                  </a:cubicBezTo>
                  <a:cubicBezTo>
                    <a:pt x="212" y="158"/>
                    <a:pt x="212" y="158"/>
                    <a:pt x="212" y="158"/>
                  </a:cubicBezTo>
                  <a:cubicBezTo>
                    <a:pt x="214" y="158"/>
                    <a:pt x="216" y="158"/>
                    <a:pt x="218" y="158"/>
                  </a:cubicBezTo>
                  <a:cubicBezTo>
                    <a:pt x="220" y="158"/>
                    <a:pt x="221" y="158"/>
                    <a:pt x="222" y="158"/>
                  </a:cubicBezTo>
                  <a:close/>
                  <a:moveTo>
                    <a:pt x="208" y="158"/>
                  </a:moveTo>
                  <a:cubicBezTo>
                    <a:pt x="207" y="157"/>
                    <a:pt x="205" y="157"/>
                    <a:pt x="204" y="157"/>
                  </a:cubicBezTo>
                  <a:cubicBezTo>
                    <a:pt x="205" y="157"/>
                    <a:pt x="207" y="157"/>
                    <a:pt x="208" y="157"/>
                  </a:cubicBezTo>
                  <a:cubicBezTo>
                    <a:pt x="208" y="157"/>
                    <a:pt x="208" y="158"/>
                    <a:pt x="208" y="158"/>
                  </a:cubicBezTo>
                  <a:close/>
                  <a:moveTo>
                    <a:pt x="171" y="148"/>
                  </a:moveTo>
                  <a:cubicBezTo>
                    <a:pt x="171" y="148"/>
                    <a:pt x="171" y="148"/>
                    <a:pt x="170" y="148"/>
                  </a:cubicBezTo>
                  <a:cubicBezTo>
                    <a:pt x="168" y="147"/>
                    <a:pt x="166" y="147"/>
                    <a:pt x="165" y="146"/>
                  </a:cubicBezTo>
                  <a:cubicBezTo>
                    <a:pt x="165" y="146"/>
                    <a:pt x="165" y="145"/>
                    <a:pt x="165" y="145"/>
                  </a:cubicBezTo>
                  <a:cubicBezTo>
                    <a:pt x="167" y="146"/>
                    <a:pt x="170" y="147"/>
                    <a:pt x="172" y="148"/>
                  </a:cubicBezTo>
                  <a:cubicBezTo>
                    <a:pt x="172" y="148"/>
                    <a:pt x="172" y="148"/>
                    <a:pt x="171" y="148"/>
                  </a:cubicBezTo>
                  <a:close/>
                  <a:moveTo>
                    <a:pt x="145" y="144"/>
                  </a:moveTo>
                  <a:cubicBezTo>
                    <a:pt x="144" y="144"/>
                    <a:pt x="144" y="144"/>
                    <a:pt x="144" y="144"/>
                  </a:cubicBezTo>
                  <a:cubicBezTo>
                    <a:pt x="142" y="144"/>
                    <a:pt x="141" y="143"/>
                    <a:pt x="139" y="143"/>
                  </a:cubicBezTo>
                  <a:cubicBezTo>
                    <a:pt x="140" y="143"/>
                    <a:pt x="140" y="142"/>
                    <a:pt x="140" y="142"/>
                  </a:cubicBezTo>
                  <a:cubicBezTo>
                    <a:pt x="142" y="142"/>
                    <a:pt x="143" y="143"/>
                    <a:pt x="145" y="144"/>
                  </a:cubicBezTo>
                  <a:cubicBezTo>
                    <a:pt x="145" y="144"/>
                    <a:pt x="145" y="144"/>
                    <a:pt x="145" y="144"/>
                  </a:cubicBezTo>
                  <a:close/>
                  <a:moveTo>
                    <a:pt x="136" y="142"/>
                  </a:moveTo>
                  <a:cubicBezTo>
                    <a:pt x="136" y="142"/>
                    <a:pt x="136" y="142"/>
                    <a:pt x="136" y="143"/>
                  </a:cubicBezTo>
                  <a:cubicBezTo>
                    <a:pt x="134" y="142"/>
                    <a:pt x="133" y="142"/>
                    <a:pt x="131" y="142"/>
                  </a:cubicBezTo>
                  <a:cubicBezTo>
                    <a:pt x="130" y="141"/>
                    <a:pt x="129" y="140"/>
                    <a:pt x="127" y="139"/>
                  </a:cubicBezTo>
                  <a:cubicBezTo>
                    <a:pt x="128" y="138"/>
                    <a:pt x="128" y="138"/>
                    <a:pt x="128" y="137"/>
                  </a:cubicBezTo>
                  <a:cubicBezTo>
                    <a:pt x="130" y="137"/>
                    <a:pt x="131" y="137"/>
                    <a:pt x="132" y="137"/>
                  </a:cubicBezTo>
                  <a:cubicBezTo>
                    <a:pt x="134" y="138"/>
                    <a:pt x="136" y="139"/>
                    <a:pt x="137" y="140"/>
                  </a:cubicBezTo>
                  <a:cubicBezTo>
                    <a:pt x="137" y="141"/>
                    <a:pt x="137" y="141"/>
                    <a:pt x="136" y="142"/>
                  </a:cubicBezTo>
                  <a:close/>
                  <a:moveTo>
                    <a:pt x="119" y="136"/>
                  </a:moveTo>
                  <a:cubicBezTo>
                    <a:pt x="119" y="136"/>
                    <a:pt x="119" y="136"/>
                    <a:pt x="119" y="136"/>
                  </a:cubicBezTo>
                  <a:cubicBezTo>
                    <a:pt x="118" y="137"/>
                    <a:pt x="118" y="138"/>
                    <a:pt x="117" y="139"/>
                  </a:cubicBezTo>
                  <a:cubicBezTo>
                    <a:pt x="117" y="139"/>
                    <a:pt x="117" y="139"/>
                    <a:pt x="117" y="139"/>
                  </a:cubicBezTo>
                  <a:cubicBezTo>
                    <a:pt x="118" y="138"/>
                    <a:pt x="118" y="137"/>
                    <a:pt x="119" y="136"/>
                  </a:cubicBezTo>
                  <a:close/>
                  <a:moveTo>
                    <a:pt x="102" y="140"/>
                  </a:moveTo>
                  <a:cubicBezTo>
                    <a:pt x="102" y="140"/>
                    <a:pt x="102" y="140"/>
                    <a:pt x="102" y="140"/>
                  </a:cubicBezTo>
                  <a:cubicBezTo>
                    <a:pt x="104" y="142"/>
                    <a:pt x="105" y="143"/>
                    <a:pt x="107" y="145"/>
                  </a:cubicBezTo>
                  <a:cubicBezTo>
                    <a:pt x="107" y="145"/>
                    <a:pt x="106" y="145"/>
                    <a:pt x="106" y="146"/>
                  </a:cubicBezTo>
                  <a:cubicBezTo>
                    <a:pt x="103" y="145"/>
                    <a:pt x="100" y="143"/>
                    <a:pt x="97" y="142"/>
                  </a:cubicBezTo>
                  <a:cubicBezTo>
                    <a:pt x="98" y="141"/>
                    <a:pt x="99" y="140"/>
                    <a:pt x="100" y="138"/>
                  </a:cubicBezTo>
                  <a:cubicBezTo>
                    <a:pt x="101" y="139"/>
                    <a:pt x="101" y="140"/>
                    <a:pt x="102" y="140"/>
                  </a:cubicBezTo>
                  <a:close/>
                  <a:moveTo>
                    <a:pt x="116" y="146"/>
                  </a:moveTo>
                  <a:cubicBezTo>
                    <a:pt x="116" y="145"/>
                    <a:pt x="117" y="145"/>
                    <a:pt x="117" y="145"/>
                  </a:cubicBezTo>
                  <a:cubicBezTo>
                    <a:pt x="117" y="145"/>
                    <a:pt x="117" y="145"/>
                    <a:pt x="117" y="145"/>
                  </a:cubicBezTo>
                  <a:cubicBezTo>
                    <a:pt x="116" y="146"/>
                    <a:pt x="115" y="148"/>
                    <a:pt x="114" y="150"/>
                  </a:cubicBezTo>
                  <a:cubicBezTo>
                    <a:pt x="114" y="150"/>
                    <a:pt x="114" y="150"/>
                    <a:pt x="113" y="149"/>
                  </a:cubicBezTo>
                  <a:cubicBezTo>
                    <a:pt x="114" y="148"/>
                    <a:pt x="115" y="147"/>
                    <a:pt x="116" y="146"/>
                  </a:cubicBezTo>
                  <a:close/>
                  <a:moveTo>
                    <a:pt x="121" y="139"/>
                  </a:moveTo>
                  <a:cubicBezTo>
                    <a:pt x="121" y="139"/>
                    <a:pt x="122" y="139"/>
                    <a:pt x="122" y="138"/>
                  </a:cubicBezTo>
                  <a:cubicBezTo>
                    <a:pt x="122" y="138"/>
                    <a:pt x="122" y="138"/>
                    <a:pt x="122" y="138"/>
                  </a:cubicBezTo>
                  <a:cubicBezTo>
                    <a:pt x="122" y="139"/>
                    <a:pt x="122" y="139"/>
                    <a:pt x="121" y="140"/>
                  </a:cubicBezTo>
                  <a:cubicBezTo>
                    <a:pt x="121" y="139"/>
                    <a:pt x="121" y="139"/>
                    <a:pt x="121" y="139"/>
                  </a:cubicBezTo>
                  <a:close/>
                  <a:moveTo>
                    <a:pt x="146" y="149"/>
                  </a:moveTo>
                  <a:cubicBezTo>
                    <a:pt x="146" y="149"/>
                    <a:pt x="146" y="149"/>
                    <a:pt x="146" y="149"/>
                  </a:cubicBezTo>
                  <a:cubicBezTo>
                    <a:pt x="150" y="150"/>
                    <a:pt x="154" y="150"/>
                    <a:pt x="158" y="151"/>
                  </a:cubicBezTo>
                  <a:cubicBezTo>
                    <a:pt x="157" y="152"/>
                    <a:pt x="156" y="153"/>
                    <a:pt x="155" y="155"/>
                  </a:cubicBezTo>
                  <a:cubicBezTo>
                    <a:pt x="152" y="153"/>
                    <a:pt x="148" y="152"/>
                    <a:pt x="145" y="150"/>
                  </a:cubicBezTo>
                  <a:cubicBezTo>
                    <a:pt x="145" y="150"/>
                    <a:pt x="145" y="149"/>
                    <a:pt x="146" y="149"/>
                  </a:cubicBezTo>
                  <a:close/>
                  <a:moveTo>
                    <a:pt x="161" y="151"/>
                  </a:moveTo>
                  <a:cubicBezTo>
                    <a:pt x="163" y="152"/>
                    <a:pt x="165" y="152"/>
                    <a:pt x="166" y="152"/>
                  </a:cubicBezTo>
                  <a:cubicBezTo>
                    <a:pt x="167" y="152"/>
                    <a:pt x="168" y="153"/>
                    <a:pt x="168" y="153"/>
                  </a:cubicBezTo>
                  <a:cubicBezTo>
                    <a:pt x="167" y="155"/>
                    <a:pt x="166" y="157"/>
                    <a:pt x="164" y="159"/>
                  </a:cubicBezTo>
                  <a:cubicBezTo>
                    <a:pt x="162" y="158"/>
                    <a:pt x="160" y="157"/>
                    <a:pt x="158" y="156"/>
                  </a:cubicBezTo>
                  <a:cubicBezTo>
                    <a:pt x="159" y="155"/>
                    <a:pt x="160" y="153"/>
                    <a:pt x="161" y="151"/>
                  </a:cubicBezTo>
                  <a:close/>
                  <a:moveTo>
                    <a:pt x="172" y="154"/>
                  </a:moveTo>
                  <a:cubicBezTo>
                    <a:pt x="174" y="155"/>
                    <a:pt x="175" y="155"/>
                    <a:pt x="176" y="155"/>
                  </a:cubicBezTo>
                  <a:cubicBezTo>
                    <a:pt x="177" y="155"/>
                    <a:pt x="177" y="156"/>
                    <a:pt x="177" y="156"/>
                  </a:cubicBezTo>
                  <a:cubicBezTo>
                    <a:pt x="177" y="156"/>
                    <a:pt x="177" y="156"/>
                    <a:pt x="177" y="156"/>
                  </a:cubicBezTo>
                  <a:cubicBezTo>
                    <a:pt x="176" y="158"/>
                    <a:pt x="174" y="160"/>
                    <a:pt x="173" y="162"/>
                  </a:cubicBezTo>
                  <a:cubicBezTo>
                    <a:pt x="171" y="162"/>
                    <a:pt x="170" y="161"/>
                    <a:pt x="168" y="160"/>
                  </a:cubicBezTo>
                  <a:cubicBezTo>
                    <a:pt x="170" y="158"/>
                    <a:pt x="171" y="156"/>
                    <a:pt x="172" y="154"/>
                  </a:cubicBezTo>
                  <a:close/>
                  <a:moveTo>
                    <a:pt x="182" y="157"/>
                  </a:moveTo>
                  <a:cubicBezTo>
                    <a:pt x="185" y="158"/>
                    <a:pt x="187" y="158"/>
                    <a:pt x="189" y="159"/>
                  </a:cubicBezTo>
                  <a:cubicBezTo>
                    <a:pt x="188" y="161"/>
                    <a:pt x="187" y="164"/>
                    <a:pt x="185" y="166"/>
                  </a:cubicBezTo>
                  <a:cubicBezTo>
                    <a:pt x="183" y="165"/>
                    <a:pt x="180" y="165"/>
                    <a:pt x="178" y="164"/>
                  </a:cubicBezTo>
                  <a:cubicBezTo>
                    <a:pt x="179" y="161"/>
                    <a:pt x="181" y="159"/>
                    <a:pt x="182" y="157"/>
                  </a:cubicBezTo>
                  <a:close/>
                  <a:moveTo>
                    <a:pt x="195" y="160"/>
                  </a:moveTo>
                  <a:cubicBezTo>
                    <a:pt x="199" y="161"/>
                    <a:pt x="202" y="162"/>
                    <a:pt x="206" y="162"/>
                  </a:cubicBezTo>
                  <a:cubicBezTo>
                    <a:pt x="205" y="165"/>
                    <a:pt x="203" y="168"/>
                    <a:pt x="202" y="171"/>
                  </a:cubicBezTo>
                  <a:cubicBezTo>
                    <a:pt x="198" y="170"/>
                    <a:pt x="194" y="169"/>
                    <a:pt x="190" y="168"/>
                  </a:cubicBezTo>
                  <a:cubicBezTo>
                    <a:pt x="192" y="165"/>
                    <a:pt x="193" y="163"/>
                    <a:pt x="195" y="160"/>
                  </a:cubicBezTo>
                  <a:close/>
                  <a:moveTo>
                    <a:pt x="210" y="163"/>
                  </a:moveTo>
                  <a:cubicBezTo>
                    <a:pt x="213" y="164"/>
                    <a:pt x="216" y="164"/>
                    <a:pt x="219" y="164"/>
                  </a:cubicBezTo>
                  <a:cubicBezTo>
                    <a:pt x="217" y="167"/>
                    <a:pt x="216" y="170"/>
                    <a:pt x="214" y="173"/>
                  </a:cubicBezTo>
                  <a:cubicBezTo>
                    <a:pt x="211" y="173"/>
                    <a:pt x="208" y="172"/>
                    <a:pt x="205" y="172"/>
                  </a:cubicBezTo>
                  <a:cubicBezTo>
                    <a:pt x="207" y="169"/>
                    <a:pt x="209" y="166"/>
                    <a:pt x="210" y="163"/>
                  </a:cubicBezTo>
                  <a:close/>
                  <a:moveTo>
                    <a:pt x="316" y="158"/>
                  </a:moveTo>
                  <a:cubicBezTo>
                    <a:pt x="321" y="158"/>
                    <a:pt x="325" y="158"/>
                    <a:pt x="329" y="157"/>
                  </a:cubicBezTo>
                  <a:cubicBezTo>
                    <a:pt x="329" y="159"/>
                    <a:pt x="328" y="160"/>
                    <a:pt x="328" y="162"/>
                  </a:cubicBezTo>
                  <a:cubicBezTo>
                    <a:pt x="324" y="163"/>
                    <a:pt x="320" y="163"/>
                    <a:pt x="315" y="163"/>
                  </a:cubicBezTo>
                  <a:cubicBezTo>
                    <a:pt x="316" y="162"/>
                    <a:pt x="316" y="160"/>
                    <a:pt x="316" y="158"/>
                  </a:cubicBezTo>
                  <a:close/>
                  <a:moveTo>
                    <a:pt x="317" y="153"/>
                  </a:moveTo>
                  <a:cubicBezTo>
                    <a:pt x="317" y="153"/>
                    <a:pt x="317" y="152"/>
                    <a:pt x="317" y="151"/>
                  </a:cubicBezTo>
                  <a:cubicBezTo>
                    <a:pt x="322" y="151"/>
                    <a:pt x="327" y="150"/>
                    <a:pt x="331" y="149"/>
                  </a:cubicBezTo>
                  <a:cubicBezTo>
                    <a:pt x="331" y="150"/>
                    <a:pt x="331" y="151"/>
                    <a:pt x="331" y="152"/>
                  </a:cubicBezTo>
                  <a:cubicBezTo>
                    <a:pt x="326" y="152"/>
                    <a:pt x="322" y="153"/>
                    <a:pt x="317" y="153"/>
                  </a:cubicBezTo>
                  <a:close/>
                  <a:moveTo>
                    <a:pt x="329" y="146"/>
                  </a:moveTo>
                  <a:cubicBezTo>
                    <a:pt x="330" y="146"/>
                    <a:pt x="331" y="145"/>
                    <a:pt x="333" y="145"/>
                  </a:cubicBezTo>
                  <a:cubicBezTo>
                    <a:pt x="333" y="145"/>
                    <a:pt x="333" y="145"/>
                    <a:pt x="333" y="145"/>
                  </a:cubicBezTo>
                  <a:cubicBezTo>
                    <a:pt x="331" y="146"/>
                    <a:pt x="330" y="146"/>
                    <a:pt x="329" y="146"/>
                  </a:cubicBezTo>
                  <a:close/>
                  <a:moveTo>
                    <a:pt x="195" y="150"/>
                  </a:moveTo>
                  <a:cubicBezTo>
                    <a:pt x="193" y="149"/>
                    <a:pt x="192" y="149"/>
                    <a:pt x="191" y="149"/>
                  </a:cubicBezTo>
                  <a:cubicBezTo>
                    <a:pt x="190" y="148"/>
                    <a:pt x="189" y="148"/>
                    <a:pt x="188" y="148"/>
                  </a:cubicBezTo>
                  <a:cubicBezTo>
                    <a:pt x="188" y="148"/>
                    <a:pt x="188" y="147"/>
                    <a:pt x="188" y="147"/>
                  </a:cubicBezTo>
                  <a:cubicBezTo>
                    <a:pt x="190" y="148"/>
                    <a:pt x="193" y="149"/>
                    <a:pt x="195" y="149"/>
                  </a:cubicBezTo>
                  <a:cubicBezTo>
                    <a:pt x="195" y="149"/>
                    <a:pt x="195" y="150"/>
                    <a:pt x="195" y="150"/>
                  </a:cubicBezTo>
                  <a:close/>
                  <a:moveTo>
                    <a:pt x="183" y="146"/>
                  </a:moveTo>
                  <a:cubicBezTo>
                    <a:pt x="182" y="146"/>
                    <a:pt x="180" y="145"/>
                    <a:pt x="178" y="144"/>
                  </a:cubicBezTo>
                  <a:cubicBezTo>
                    <a:pt x="178" y="144"/>
                    <a:pt x="179" y="144"/>
                    <a:pt x="179" y="144"/>
                  </a:cubicBezTo>
                  <a:cubicBezTo>
                    <a:pt x="180" y="145"/>
                    <a:pt x="182" y="145"/>
                    <a:pt x="183" y="146"/>
                  </a:cubicBezTo>
                  <a:cubicBezTo>
                    <a:pt x="183" y="146"/>
                    <a:pt x="183" y="146"/>
                    <a:pt x="183" y="146"/>
                  </a:cubicBezTo>
                  <a:close/>
                  <a:moveTo>
                    <a:pt x="175" y="143"/>
                  </a:moveTo>
                  <a:cubicBezTo>
                    <a:pt x="173" y="142"/>
                    <a:pt x="170" y="141"/>
                    <a:pt x="168" y="140"/>
                  </a:cubicBezTo>
                  <a:cubicBezTo>
                    <a:pt x="168" y="140"/>
                    <a:pt x="169" y="140"/>
                    <a:pt x="169" y="139"/>
                  </a:cubicBezTo>
                  <a:cubicBezTo>
                    <a:pt x="171" y="140"/>
                    <a:pt x="173" y="142"/>
                    <a:pt x="175" y="142"/>
                  </a:cubicBezTo>
                  <a:cubicBezTo>
                    <a:pt x="175" y="143"/>
                    <a:pt x="175" y="143"/>
                    <a:pt x="175" y="143"/>
                  </a:cubicBezTo>
                  <a:close/>
                  <a:moveTo>
                    <a:pt x="162" y="144"/>
                  </a:moveTo>
                  <a:cubicBezTo>
                    <a:pt x="162" y="144"/>
                    <a:pt x="162" y="145"/>
                    <a:pt x="162" y="145"/>
                  </a:cubicBezTo>
                  <a:cubicBezTo>
                    <a:pt x="158" y="143"/>
                    <a:pt x="154" y="142"/>
                    <a:pt x="151" y="140"/>
                  </a:cubicBezTo>
                  <a:cubicBezTo>
                    <a:pt x="151" y="140"/>
                    <a:pt x="151" y="140"/>
                    <a:pt x="152" y="139"/>
                  </a:cubicBezTo>
                  <a:cubicBezTo>
                    <a:pt x="155" y="141"/>
                    <a:pt x="159" y="143"/>
                    <a:pt x="162" y="144"/>
                  </a:cubicBezTo>
                  <a:close/>
                  <a:moveTo>
                    <a:pt x="148" y="139"/>
                  </a:moveTo>
                  <a:cubicBezTo>
                    <a:pt x="147" y="138"/>
                    <a:pt x="147" y="138"/>
                    <a:pt x="146" y="138"/>
                  </a:cubicBezTo>
                  <a:cubicBezTo>
                    <a:pt x="145" y="137"/>
                    <a:pt x="144" y="137"/>
                    <a:pt x="143" y="136"/>
                  </a:cubicBezTo>
                  <a:cubicBezTo>
                    <a:pt x="144" y="136"/>
                    <a:pt x="144" y="136"/>
                    <a:pt x="144" y="135"/>
                  </a:cubicBezTo>
                  <a:cubicBezTo>
                    <a:pt x="146" y="136"/>
                    <a:pt x="147" y="137"/>
                    <a:pt x="149" y="138"/>
                  </a:cubicBezTo>
                  <a:cubicBezTo>
                    <a:pt x="149" y="138"/>
                    <a:pt x="148" y="139"/>
                    <a:pt x="148" y="139"/>
                  </a:cubicBezTo>
                  <a:close/>
                  <a:moveTo>
                    <a:pt x="141" y="135"/>
                  </a:moveTo>
                  <a:cubicBezTo>
                    <a:pt x="138" y="133"/>
                    <a:pt x="136" y="131"/>
                    <a:pt x="134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6" y="131"/>
                    <a:pt x="139" y="132"/>
                    <a:pt x="142" y="134"/>
                  </a:cubicBezTo>
                  <a:cubicBezTo>
                    <a:pt x="141" y="134"/>
                    <a:pt x="141" y="134"/>
                    <a:pt x="141" y="135"/>
                  </a:cubicBezTo>
                  <a:close/>
                  <a:moveTo>
                    <a:pt x="123" y="130"/>
                  </a:moveTo>
                  <a:cubicBezTo>
                    <a:pt x="123" y="130"/>
                    <a:pt x="123" y="130"/>
                    <a:pt x="123" y="130"/>
                  </a:cubicBezTo>
                  <a:cubicBezTo>
                    <a:pt x="123" y="131"/>
                    <a:pt x="122" y="131"/>
                    <a:pt x="122" y="132"/>
                  </a:cubicBezTo>
                  <a:cubicBezTo>
                    <a:pt x="122" y="131"/>
                    <a:pt x="122" y="131"/>
                    <a:pt x="121" y="131"/>
                  </a:cubicBezTo>
                  <a:cubicBezTo>
                    <a:pt x="122" y="131"/>
                    <a:pt x="122" y="130"/>
                    <a:pt x="123" y="129"/>
                  </a:cubicBezTo>
                  <a:cubicBezTo>
                    <a:pt x="123" y="129"/>
                    <a:pt x="123" y="130"/>
                    <a:pt x="123" y="130"/>
                  </a:cubicBezTo>
                  <a:close/>
                  <a:moveTo>
                    <a:pt x="113" y="129"/>
                  </a:moveTo>
                  <a:cubicBezTo>
                    <a:pt x="113" y="129"/>
                    <a:pt x="113" y="129"/>
                    <a:pt x="113" y="129"/>
                  </a:cubicBezTo>
                  <a:cubicBezTo>
                    <a:pt x="114" y="130"/>
                    <a:pt x="115" y="131"/>
                    <a:pt x="116" y="132"/>
                  </a:cubicBezTo>
                  <a:cubicBezTo>
                    <a:pt x="114" y="134"/>
                    <a:pt x="113" y="136"/>
                    <a:pt x="112" y="138"/>
                  </a:cubicBezTo>
                  <a:cubicBezTo>
                    <a:pt x="109" y="138"/>
                    <a:pt x="106" y="137"/>
                    <a:pt x="104" y="137"/>
                  </a:cubicBezTo>
                  <a:cubicBezTo>
                    <a:pt x="103" y="137"/>
                    <a:pt x="102" y="136"/>
                    <a:pt x="102" y="135"/>
                  </a:cubicBezTo>
                  <a:cubicBezTo>
                    <a:pt x="104" y="132"/>
                    <a:pt x="106" y="128"/>
                    <a:pt x="109" y="124"/>
                  </a:cubicBezTo>
                  <a:cubicBezTo>
                    <a:pt x="110" y="126"/>
                    <a:pt x="111" y="128"/>
                    <a:pt x="113" y="129"/>
                  </a:cubicBezTo>
                  <a:close/>
                  <a:moveTo>
                    <a:pt x="102" y="123"/>
                  </a:moveTo>
                  <a:cubicBezTo>
                    <a:pt x="100" y="125"/>
                    <a:pt x="98" y="128"/>
                    <a:pt x="96" y="130"/>
                  </a:cubicBezTo>
                  <a:cubicBezTo>
                    <a:pt x="95" y="129"/>
                    <a:pt x="94" y="128"/>
                    <a:pt x="93" y="127"/>
                  </a:cubicBezTo>
                  <a:cubicBezTo>
                    <a:pt x="94" y="125"/>
                    <a:pt x="96" y="123"/>
                    <a:pt x="97" y="121"/>
                  </a:cubicBezTo>
                  <a:cubicBezTo>
                    <a:pt x="98" y="121"/>
                    <a:pt x="99" y="120"/>
                    <a:pt x="100" y="120"/>
                  </a:cubicBezTo>
                  <a:cubicBezTo>
                    <a:pt x="102" y="120"/>
                    <a:pt x="102" y="117"/>
                    <a:pt x="100" y="116"/>
                  </a:cubicBezTo>
                  <a:cubicBezTo>
                    <a:pt x="101" y="116"/>
                    <a:pt x="101" y="115"/>
                    <a:pt x="102" y="115"/>
                  </a:cubicBezTo>
                  <a:cubicBezTo>
                    <a:pt x="103" y="116"/>
                    <a:pt x="103" y="117"/>
                    <a:pt x="104" y="119"/>
                  </a:cubicBezTo>
                  <a:cubicBezTo>
                    <a:pt x="104" y="120"/>
                    <a:pt x="103" y="121"/>
                    <a:pt x="102" y="123"/>
                  </a:cubicBezTo>
                  <a:close/>
                  <a:moveTo>
                    <a:pt x="82" y="134"/>
                  </a:moveTo>
                  <a:cubicBezTo>
                    <a:pt x="82" y="133"/>
                    <a:pt x="81" y="132"/>
                    <a:pt x="81" y="131"/>
                  </a:cubicBezTo>
                  <a:cubicBezTo>
                    <a:pt x="82" y="130"/>
                    <a:pt x="82" y="129"/>
                    <a:pt x="83" y="128"/>
                  </a:cubicBezTo>
                  <a:cubicBezTo>
                    <a:pt x="84" y="128"/>
                    <a:pt x="85" y="129"/>
                    <a:pt x="86" y="129"/>
                  </a:cubicBezTo>
                  <a:cubicBezTo>
                    <a:pt x="85" y="131"/>
                    <a:pt x="83" y="133"/>
                    <a:pt x="82" y="134"/>
                  </a:cubicBezTo>
                  <a:close/>
                  <a:moveTo>
                    <a:pt x="86" y="124"/>
                  </a:moveTo>
                  <a:cubicBezTo>
                    <a:pt x="86" y="124"/>
                    <a:pt x="86" y="123"/>
                    <a:pt x="86" y="123"/>
                  </a:cubicBezTo>
                  <a:cubicBezTo>
                    <a:pt x="87" y="124"/>
                    <a:pt x="88" y="125"/>
                    <a:pt x="88" y="126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7" y="125"/>
                    <a:pt x="87" y="125"/>
                    <a:pt x="86" y="124"/>
                  </a:cubicBezTo>
                  <a:close/>
                  <a:moveTo>
                    <a:pt x="81" y="119"/>
                  </a:moveTo>
                  <a:cubicBezTo>
                    <a:pt x="82" y="119"/>
                    <a:pt x="82" y="118"/>
                    <a:pt x="82" y="117"/>
                  </a:cubicBezTo>
                  <a:cubicBezTo>
                    <a:pt x="83" y="118"/>
                    <a:pt x="83" y="119"/>
                    <a:pt x="84" y="119"/>
                  </a:cubicBezTo>
                  <a:cubicBezTo>
                    <a:pt x="83" y="119"/>
                    <a:pt x="82" y="119"/>
                    <a:pt x="82" y="120"/>
                  </a:cubicBezTo>
                  <a:cubicBezTo>
                    <a:pt x="81" y="120"/>
                    <a:pt x="81" y="119"/>
                    <a:pt x="81" y="119"/>
                  </a:cubicBezTo>
                  <a:close/>
                  <a:moveTo>
                    <a:pt x="88" y="122"/>
                  </a:moveTo>
                  <a:cubicBezTo>
                    <a:pt x="89" y="122"/>
                    <a:pt x="90" y="122"/>
                    <a:pt x="91" y="121"/>
                  </a:cubicBezTo>
                  <a:cubicBezTo>
                    <a:pt x="91" y="122"/>
                    <a:pt x="90" y="123"/>
                    <a:pt x="90" y="124"/>
                  </a:cubicBezTo>
                  <a:cubicBezTo>
                    <a:pt x="89" y="123"/>
                    <a:pt x="89" y="123"/>
                    <a:pt x="88" y="122"/>
                  </a:cubicBezTo>
                  <a:close/>
                  <a:moveTo>
                    <a:pt x="86" y="118"/>
                  </a:moveTo>
                  <a:cubicBezTo>
                    <a:pt x="86" y="118"/>
                    <a:pt x="85" y="119"/>
                    <a:pt x="85" y="119"/>
                  </a:cubicBezTo>
                  <a:cubicBezTo>
                    <a:pt x="84" y="118"/>
                    <a:pt x="84" y="117"/>
                    <a:pt x="83" y="116"/>
                  </a:cubicBezTo>
                  <a:cubicBezTo>
                    <a:pt x="86" y="112"/>
                    <a:pt x="89" y="107"/>
                    <a:pt x="91" y="103"/>
                  </a:cubicBezTo>
                  <a:cubicBezTo>
                    <a:pt x="93" y="104"/>
                    <a:pt x="94" y="105"/>
                    <a:pt x="95" y="106"/>
                  </a:cubicBezTo>
                  <a:cubicBezTo>
                    <a:pt x="92" y="110"/>
                    <a:pt x="89" y="114"/>
                    <a:pt x="86" y="118"/>
                  </a:cubicBezTo>
                  <a:close/>
                  <a:moveTo>
                    <a:pt x="80" y="125"/>
                  </a:moveTo>
                  <a:cubicBezTo>
                    <a:pt x="80" y="125"/>
                    <a:pt x="80" y="125"/>
                    <a:pt x="81" y="126"/>
                  </a:cubicBezTo>
                  <a:cubicBezTo>
                    <a:pt x="80" y="127"/>
                    <a:pt x="80" y="128"/>
                    <a:pt x="79" y="128"/>
                  </a:cubicBezTo>
                  <a:cubicBezTo>
                    <a:pt x="78" y="128"/>
                    <a:pt x="78" y="127"/>
                    <a:pt x="77" y="126"/>
                  </a:cubicBezTo>
                  <a:cubicBezTo>
                    <a:pt x="78" y="126"/>
                    <a:pt x="78" y="125"/>
                    <a:pt x="78" y="125"/>
                  </a:cubicBezTo>
                  <a:cubicBezTo>
                    <a:pt x="78" y="125"/>
                    <a:pt x="79" y="125"/>
                    <a:pt x="80" y="125"/>
                  </a:cubicBezTo>
                  <a:close/>
                  <a:moveTo>
                    <a:pt x="76" y="129"/>
                  </a:moveTo>
                  <a:cubicBezTo>
                    <a:pt x="76" y="130"/>
                    <a:pt x="77" y="130"/>
                    <a:pt x="77" y="131"/>
                  </a:cubicBezTo>
                  <a:cubicBezTo>
                    <a:pt x="76" y="134"/>
                    <a:pt x="74" y="136"/>
                    <a:pt x="73" y="138"/>
                  </a:cubicBezTo>
                  <a:cubicBezTo>
                    <a:pt x="72" y="137"/>
                    <a:pt x="72" y="137"/>
                    <a:pt x="71" y="136"/>
                  </a:cubicBezTo>
                  <a:cubicBezTo>
                    <a:pt x="73" y="134"/>
                    <a:pt x="74" y="131"/>
                    <a:pt x="76" y="129"/>
                  </a:cubicBezTo>
                  <a:close/>
                  <a:moveTo>
                    <a:pt x="89" y="132"/>
                  </a:moveTo>
                  <a:cubicBezTo>
                    <a:pt x="90" y="132"/>
                    <a:pt x="91" y="133"/>
                    <a:pt x="92" y="133"/>
                  </a:cubicBezTo>
                  <a:cubicBezTo>
                    <a:pt x="93" y="133"/>
                    <a:pt x="94" y="132"/>
                    <a:pt x="94" y="131"/>
                  </a:cubicBezTo>
                  <a:cubicBezTo>
                    <a:pt x="93" y="131"/>
                    <a:pt x="92" y="130"/>
                    <a:pt x="91" y="129"/>
                  </a:cubicBezTo>
                  <a:cubicBezTo>
                    <a:pt x="91" y="129"/>
                    <a:pt x="91" y="129"/>
                    <a:pt x="91" y="129"/>
                  </a:cubicBezTo>
                  <a:cubicBezTo>
                    <a:pt x="92" y="130"/>
                    <a:pt x="93" y="131"/>
                    <a:pt x="95" y="133"/>
                  </a:cubicBezTo>
                  <a:cubicBezTo>
                    <a:pt x="92" y="136"/>
                    <a:pt x="89" y="140"/>
                    <a:pt x="86" y="144"/>
                  </a:cubicBezTo>
                  <a:cubicBezTo>
                    <a:pt x="85" y="143"/>
                    <a:pt x="84" y="142"/>
                    <a:pt x="84" y="141"/>
                  </a:cubicBezTo>
                  <a:cubicBezTo>
                    <a:pt x="85" y="137"/>
                    <a:pt x="87" y="134"/>
                    <a:pt x="89" y="132"/>
                  </a:cubicBezTo>
                  <a:close/>
                  <a:moveTo>
                    <a:pt x="98" y="136"/>
                  </a:moveTo>
                  <a:cubicBezTo>
                    <a:pt x="98" y="136"/>
                    <a:pt x="98" y="136"/>
                    <a:pt x="98" y="136"/>
                  </a:cubicBezTo>
                  <a:cubicBezTo>
                    <a:pt x="96" y="141"/>
                    <a:pt x="93" y="146"/>
                    <a:pt x="90" y="151"/>
                  </a:cubicBezTo>
                  <a:cubicBezTo>
                    <a:pt x="90" y="150"/>
                    <a:pt x="90" y="149"/>
                    <a:pt x="89" y="149"/>
                  </a:cubicBezTo>
                  <a:cubicBezTo>
                    <a:pt x="92" y="145"/>
                    <a:pt x="95" y="140"/>
                    <a:pt x="98" y="136"/>
                  </a:cubicBezTo>
                  <a:close/>
                  <a:moveTo>
                    <a:pt x="97" y="143"/>
                  </a:moveTo>
                  <a:cubicBezTo>
                    <a:pt x="99" y="145"/>
                    <a:pt x="101" y="147"/>
                    <a:pt x="103" y="149"/>
                  </a:cubicBezTo>
                  <a:cubicBezTo>
                    <a:pt x="101" y="152"/>
                    <a:pt x="99" y="155"/>
                    <a:pt x="96" y="157"/>
                  </a:cubicBezTo>
                  <a:cubicBezTo>
                    <a:pt x="95" y="156"/>
                    <a:pt x="93" y="154"/>
                    <a:pt x="92" y="152"/>
                  </a:cubicBezTo>
                  <a:cubicBezTo>
                    <a:pt x="93" y="149"/>
                    <a:pt x="95" y="146"/>
                    <a:pt x="97" y="143"/>
                  </a:cubicBezTo>
                  <a:close/>
                  <a:moveTo>
                    <a:pt x="118" y="152"/>
                  </a:moveTo>
                  <a:cubicBezTo>
                    <a:pt x="120" y="150"/>
                    <a:pt x="121" y="148"/>
                    <a:pt x="122" y="146"/>
                  </a:cubicBezTo>
                  <a:cubicBezTo>
                    <a:pt x="126" y="146"/>
                    <a:pt x="129" y="147"/>
                    <a:pt x="133" y="147"/>
                  </a:cubicBezTo>
                  <a:cubicBezTo>
                    <a:pt x="131" y="150"/>
                    <a:pt x="129" y="154"/>
                    <a:pt x="127" y="157"/>
                  </a:cubicBezTo>
                  <a:cubicBezTo>
                    <a:pt x="124" y="155"/>
                    <a:pt x="121" y="154"/>
                    <a:pt x="118" y="152"/>
                  </a:cubicBezTo>
                  <a:close/>
                  <a:moveTo>
                    <a:pt x="134" y="153"/>
                  </a:moveTo>
                  <a:cubicBezTo>
                    <a:pt x="135" y="151"/>
                    <a:pt x="136" y="150"/>
                    <a:pt x="136" y="149"/>
                  </a:cubicBezTo>
                  <a:cubicBezTo>
                    <a:pt x="137" y="150"/>
                    <a:pt x="139" y="151"/>
                    <a:pt x="140" y="151"/>
                  </a:cubicBezTo>
                  <a:cubicBezTo>
                    <a:pt x="138" y="154"/>
                    <a:pt x="136" y="157"/>
                    <a:pt x="135" y="160"/>
                  </a:cubicBezTo>
                  <a:cubicBezTo>
                    <a:pt x="134" y="160"/>
                    <a:pt x="132" y="159"/>
                    <a:pt x="131" y="159"/>
                  </a:cubicBezTo>
                  <a:cubicBezTo>
                    <a:pt x="132" y="157"/>
                    <a:pt x="133" y="155"/>
                    <a:pt x="134" y="153"/>
                  </a:cubicBezTo>
                  <a:close/>
                  <a:moveTo>
                    <a:pt x="143" y="153"/>
                  </a:moveTo>
                  <a:cubicBezTo>
                    <a:pt x="146" y="155"/>
                    <a:pt x="150" y="157"/>
                    <a:pt x="153" y="158"/>
                  </a:cubicBezTo>
                  <a:cubicBezTo>
                    <a:pt x="152" y="160"/>
                    <a:pt x="151" y="162"/>
                    <a:pt x="150" y="164"/>
                  </a:cubicBezTo>
                  <a:cubicBezTo>
                    <a:pt x="149" y="164"/>
                    <a:pt x="149" y="165"/>
                    <a:pt x="148" y="166"/>
                  </a:cubicBezTo>
                  <a:cubicBezTo>
                    <a:pt x="147" y="166"/>
                    <a:pt x="145" y="165"/>
                    <a:pt x="143" y="164"/>
                  </a:cubicBezTo>
                  <a:cubicBezTo>
                    <a:pt x="142" y="164"/>
                    <a:pt x="140" y="163"/>
                    <a:pt x="138" y="162"/>
                  </a:cubicBezTo>
                  <a:cubicBezTo>
                    <a:pt x="140" y="159"/>
                    <a:pt x="142" y="156"/>
                    <a:pt x="143" y="153"/>
                  </a:cubicBezTo>
                  <a:close/>
                  <a:moveTo>
                    <a:pt x="156" y="160"/>
                  </a:moveTo>
                  <a:cubicBezTo>
                    <a:pt x="158" y="161"/>
                    <a:pt x="160" y="162"/>
                    <a:pt x="162" y="162"/>
                  </a:cubicBezTo>
                  <a:cubicBezTo>
                    <a:pt x="161" y="164"/>
                    <a:pt x="160" y="165"/>
                    <a:pt x="159" y="166"/>
                  </a:cubicBezTo>
                  <a:cubicBezTo>
                    <a:pt x="159" y="167"/>
                    <a:pt x="158" y="168"/>
                    <a:pt x="157" y="169"/>
                  </a:cubicBezTo>
                  <a:cubicBezTo>
                    <a:pt x="156" y="169"/>
                    <a:pt x="154" y="168"/>
                    <a:pt x="153" y="168"/>
                  </a:cubicBezTo>
                  <a:cubicBezTo>
                    <a:pt x="154" y="165"/>
                    <a:pt x="155" y="163"/>
                    <a:pt x="156" y="160"/>
                  </a:cubicBezTo>
                  <a:close/>
                  <a:moveTo>
                    <a:pt x="175" y="168"/>
                  </a:moveTo>
                  <a:cubicBezTo>
                    <a:pt x="178" y="169"/>
                    <a:pt x="180" y="170"/>
                    <a:pt x="183" y="170"/>
                  </a:cubicBezTo>
                  <a:cubicBezTo>
                    <a:pt x="182" y="172"/>
                    <a:pt x="181" y="173"/>
                    <a:pt x="180" y="175"/>
                  </a:cubicBezTo>
                  <a:cubicBezTo>
                    <a:pt x="177" y="174"/>
                    <a:pt x="174" y="173"/>
                    <a:pt x="172" y="173"/>
                  </a:cubicBezTo>
                  <a:cubicBezTo>
                    <a:pt x="173" y="171"/>
                    <a:pt x="174" y="169"/>
                    <a:pt x="175" y="168"/>
                  </a:cubicBezTo>
                  <a:close/>
                  <a:moveTo>
                    <a:pt x="188" y="172"/>
                  </a:moveTo>
                  <a:cubicBezTo>
                    <a:pt x="192" y="173"/>
                    <a:pt x="195" y="174"/>
                    <a:pt x="199" y="175"/>
                  </a:cubicBezTo>
                  <a:cubicBezTo>
                    <a:pt x="199" y="176"/>
                    <a:pt x="199" y="176"/>
                    <a:pt x="198" y="177"/>
                  </a:cubicBezTo>
                  <a:cubicBezTo>
                    <a:pt x="196" y="176"/>
                    <a:pt x="193" y="176"/>
                    <a:pt x="190" y="176"/>
                  </a:cubicBezTo>
                  <a:cubicBezTo>
                    <a:pt x="189" y="176"/>
                    <a:pt x="187" y="176"/>
                    <a:pt x="186" y="175"/>
                  </a:cubicBezTo>
                  <a:cubicBezTo>
                    <a:pt x="186" y="174"/>
                    <a:pt x="187" y="173"/>
                    <a:pt x="188" y="172"/>
                  </a:cubicBezTo>
                  <a:close/>
                  <a:moveTo>
                    <a:pt x="203" y="176"/>
                  </a:moveTo>
                  <a:cubicBezTo>
                    <a:pt x="205" y="177"/>
                    <a:pt x="206" y="177"/>
                    <a:pt x="208" y="177"/>
                  </a:cubicBezTo>
                  <a:cubicBezTo>
                    <a:pt x="206" y="177"/>
                    <a:pt x="204" y="177"/>
                    <a:pt x="202" y="177"/>
                  </a:cubicBezTo>
                  <a:cubicBezTo>
                    <a:pt x="203" y="177"/>
                    <a:pt x="203" y="176"/>
                    <a:pt x="203" y="176"/>
                  </a:cubicBezTo>
                  <a:close/>
                  <a:moveTo>
                    <a:pt x="309" y="171"/>
                  </a:moveTo>
                  <a:cubicBezTo>
                    <a:pt x="309" y="171"/>
                    <a:pt x="309" y="171"/>
                    <a:pt x="309" y="171"/>
                  </a:cubicBezTo>
                  <a:cubicBezTo>
                    <a:pt x="308" y="172"/>
                    <a:pt x="308" y="172"/>
                    <a:pt x="307" y="172"/>
                  </a:cubicBezTo>
                  <a:cubicBezTo>
                    <a:pt x="308" y="172"/>
                    <a:pt x="308" y="171"/>
                    <a:pt x="309" y="171"/>
                  </a:cubicBezTo>
                  <a:close/>
                  <a:moveTo>
                    <a:pt x="315" y="167"/>
                  </a:moveTo>
                  <a:cubicBezTo>
                    <a:pt x="315" y="167"/>
                    <a:pt x="315" y="167"/>
                    <a:pt x="315" y="167"/>
                  </a:cubicBezTo>
                  <a:cubicBezTo>
                    <a:pt x="319" y="167"/>
                    <a:pt x="323" y="166"/>
                    <a:pt x="327" y="165"/>
                  </a:cubicBezTo>
                  <a:cubicBezTo>
                    <a:pt x="327" y="166"/>
                    <a:pt x="327" y="167"/>
                    <a:pt x="326" y="168"/>
                  </a:cubicBezTo>
                  <a:cubicBezTo>
                    <a:pt x="322" y="169"/>
                    <a:pt x="318" y="169"/>
                    <a:pt x="314" y="170"/>
                  </a:cubicBezTo>
                  <a:cubicBezTo>
                    <a:pt x="314" y="169"/>
                    <a:pt x="314" y="168"/>
                    <a:pt x="315" y="167"/>
                  </a:cubicBezTo>
                  <a:close/>
                  <a:moveTo>
                    <a:pt x="332" y="165"/>
                  </a:moveTo>
                  <a:cubicBezTo>
                    <a:pt x="336" y="164"/>
                    <a:pt x="339" y="164"/>
                    <a:pt x="343" y="163"/>
                  </a:cubicBezTo>
                  <a:cubicBezTo>
                    <a:pt x="342" y="163"/>
                    <a:pt x="342" y="164"/>
                    <a:pt x="342" y="164"/>
                  </a:cubicBezTo>
                  <a:cubicBezTo>
                    <a:pt x="339" y="165"/>
                    <a:pt x="335" y="166"/>
                    <a:pt x="332" y="167"/>
                  </a:cubicBezTo>
                  <a:cubicBezTo>
                    <a:pt x="332" y="166"/>
                    <a:pt x="332" y="165"/>
                    <a:pt x="332" y="165"/>
                  </a:cubicBezTo>
                  <a:close/>
                  <a:moveTo>
                    <a:pt x="346" y="162"/>
                  </a:moveTo>
                  <a:cubicBezTo>
                    <a:pt x="350" y="162"/>
                    <a:pt x="354" y="161"/>
                    <a:pt x="358" y="160"/>
                  </a:cubicBezTo>
                  <a:cubicBezTo>
                    <a:pt x="358" y="160"/>
                    <a:pt x="358" y="161"/>
                    <a:pt x="358" y="161"/>
                  </a:cubicBezTo>
                  <a:cubicBezTo>
                    <a:pt x="354" y="162"/>
                    <a:pt x="350" y="163"/>
                    <a:pt x="346" y="164"/>
                  </a:cubicBezTo>
                  <a:cubicBezTo>
                    <a:pt x="346" y="163"/>
                    <a:pt x="346" y="163"/>
                    <a:pt x="346" y="162"/>
                  </a:cubicBezTo>
                  <a:close/>
                  <a:moveTo>
                    <a:pt x="362" y="159"/>
                  </a:moveTo>
                  <a:cubicBezTo>
                    <a:pt x="364" y="159"/>
                    <a:pt x="365" y="158"/>
                    <a:pt x="366" y="158"/>
                  </a:cubicBezTo>
                  <a:cubicBezTo>
                    <a:pt x="368" y="158"/>
                    <a:pt x="371" y="157"/>
                    <a:pt x="373" y="156"/>
                  </a:cubicBezTo>
                  <a:cubicBezTo>
                    <a:pt x="373" y="156"/>
                    <a:pt x="373" y="157"/>
                    <a:pt x="373" y="157"/>
                  </a:cubicBezTo>
                  <a:cubicBezTo>
                    <a:pt x="369" y="158"/>
                    <a:pt x="366" y="159"/>
                    <a:pt x="362" y="160"/>
                  </a:cubicBezTo>
                  <a:cubicBezTo>
                    <a:pt x="362" y="159"/>
                    <a:pt x="362" y="159"/>
                    <a:pt x="362" y="159"/>
                  </a:cubicBezTo>
                  <a:close/>
                  <a:moveTo>
                    <a:pt x="378" y="155"/>
                  </a:moveTo>
                  <a:cubicBezTo>
                    <a:pt x="380" y="154"/>
                    <a:pt x="382" y="153"/>
                    <a:pt x="383" y="153"/>
                  </a:cubicBezTo>
                  <a:cubicBezTo>
                    <a:pt x="383" y="153"/>
                    <a:pt x="383" y="154"/>
                    <a:pt x="383" y="154"/>
                  </a:cubicBezTo>
                  <a:cubicBezTo>
                    <a:pt x="381" y="155"/>
                    <a:pt x="380" y="155"/>
                    <a:pt x="378" y="156"/>
                  </a:cubicBezTo>
                  <a:cubicBezTo>
                    <a:pt x="378" y="155"/>
                    <a:pt x="378" y="155"/>
                    <a:pt x="378" y="155"/>
                  </a:cubicBezTo>
                  <a:close/>
                  <a:moveTo>
                    <a:pt x="434" y="132"/>
                  </a:moveTo>
                  <a:cubicBezTo>
                    <a:pt x="432" y="133"/>
                    <a:pt x="429" y="135"/>
                    <a:pt x="427" y="136"/>
                  </a:cubicBezTo>
                  <a:cubicBezTo>
                    <a:pt x="427" y="134"/>
                    <a:pt x="428" y="131"/>
                    <a:pt x="428" y="129"/>
                  </a:cubicBezTo>
                  <a:cubicBezTo>
                    <a:pt x="431" y="128"/>
                    <a:pt x="433" y="126"/>
                    <a:pt x="436" y="124"/>
                  </a:cubicBezTo>
                  <a:cubicBezTo>
                    <a:pt x="435" y="127"/>
                    <a:pt x="435" y="129"/>
                    <a:pt x="434" y="131"/>
                  </a:cubicBezTo>
                  <a:cubicBezTo>
                    <a:pt x="434" y="131"/>
                    <a:pt x="434" y="132"/>
                    <a:pt x="434" y="132"/>
                  </a:cubicBezTo>
                  <a:close/>
                  <a:moveTo>
                    <a:pt x="422" y="139"/>
                  </a:moveTo>
                  <a:cubicBezTo>
                    <a:pt x="420" y="140"/>
                    <a:pt x="418" y="142"/>
                    <a:pt x="416" y="143"/>
                  </a:cubicBezTo>
                  <a:cubicBezTo>
                    <a:pt x="416" y="143"/>
                    <a:pt x="415" y="143"/>
                    <a:pt x="415" y="143"/>
                  </a:cubicBezTo>
                  <a:cubicBezTo>
                    <a:pt x="415" y="143"/>
                    <a:pt x="415" y="143"/>
                    <a:pt x="414" y="143"/>
                  </a:cubicBezTo>
                  <a:cubicBezTo>
                    <a:pt x="415" y="141"/>
                    <a:pt x="416" y="139"/>
                    <a:pt x="416" y="136"/>
                  </a:cubicBezTo>
                  <a:cubicBezTo>
                    <a:pt x="419" y="135"/>
                    <a:pt x="422" y="133"/>
                    <a:pt x="425" y="131"/>
                  </a:cubicBezTo>
                  <a:cubicBezTo>
                    <a:pt x="424" y="134"/>
                    <a:pt x="423" y="136"/>
                    <a:pt x="422" y="139"/>
                  </a:cubicBezTo>
                  <a:close/>
                  <a:moveTo>
                    <a:pt x="411" y="144"/>
                  </a:moveTo>
                  <a:cubicBezTo>
                    <a:pt x="411" y="142"/>
                    <a:pt x="412" y="141"/>
                    <a:pt x="412" y="139"/>
                  </a:cubicBezTo>
                  <a:cubicBezTo>
                    <a:pt x="412" y="139"/>
                    <a:pt x="413" y="139"/>
                    <a:pt x="413" y="138"/>
                  </a:cubicBezTo>
                  <a:cubicBezTo>
                    <a:pt x="412" y="140"/>
                    <a:pt x="412" y="142"/>
                    <a:pt x="411" y="144"/>
                  </a:cubicBezTo>
                  <a:close/>
                  <a:moveTo>
                    <a:pt x="402" y="148"/>
                  </a:moveTo>
                  <a:cubicBezTo>
                    <a:pt x="397" y="150"/>
                    <a:pt x="392" y="151"/>
                    <a:pt x="387" y="153"/>
                  </a:cubicBezTo>
                  <a:cubicBezTo>
                    <a:pt x="388" y="152"/>
                    <a:pt x="388" y="152"/>
                    <a:pt x="388" y="151"/>
                  </a:cubicBezTo>
                  <a:cubicBezTo>
                    <a:pt x="393" y="149"/>
                    <a:pt x="398" y="146"/>
                    <a:pt x="403" y="144"/>
                  </a:cubicBezTo>
                  <a:cubicBezTo>
                    <a:pt x="402" y="145"/>
                    <a:pt x="402" y="147"/>
                    <a:pt x="402" y="148"/>
                  </a:cubicBezTo>
                  <a:close/>
                  <a:moveTo>
                    <a:pt x="380" y="161"/>
                  </a:moveTo>
                  <a:cubicBezTo>
                    <a:pt x="380" y="161"/>
                    <a:pt x="380" y="161"/>
                    <a:pt x="380" y="162"/>
                  </a:cubicBezTo>
                  <a:cubicBezTo>
                    <a:pt x="379" y="162"/>
                    <a:pt x="377" y="163"/>
                    <a:pt x="376" y="163"/>
                  </a:cubicBezTo>
                  <a:cubicBezTo>
                    <a:pt x="376" y="163"/>
                    <a:pt x="376" y="163"/>
                    <a:pt x="376" y="162"/>
                  </a:cubicBezTo>
                  <a:cubicBezTo>
                    <a:pt x="378" y="162"/>
                    <a:pt x="379" y="161"/>
                    <a:pt x="380" y="161"/>
                  </a:cubicBezTo>
                  <a:close/>
                  <a:moveTo>
                    <a:pt x="439" y="129"/>
                  </a:moveTo>
                  <a:cubicBezTo>
                    <a:pt x="439" y="126"/>
                    <a:pt x="440" y="124"/>
                    <a:pt x="440" y="122"/>
                  </a:cubicBezTo>
                  <a:cubicBezTo>
                    <a:pt x="442" y="121"/>
                    <a:pt x="443" y="120"/>
                    <a:pt x="445" y="119"/>
                  </a:cubicBezTo>
                  <a:cubicBezTo>
                    <a:pt x="444" y="121"/>
                    <a:pt x="443" y="124"/>
                    <a:pt x="443" y="126"/>
                  </a:cubicBezTo>
                  <a:cubicBezTo>
                    <a:pt x="441" y="127"/>
                    <a:pt x="440" y="128"/>
                    <a:pt x="439" y="129"/>
                  </a:cubicBezTo>
                  <a:close/>
                  <a:moveTo>
                    <a:pt x="403" y="139"/>
                  </a:moveTo>
                  <a:cubicBezTo>
                    <a:pt x="399" y="141"/>
                    <a:pt x="395" y="143"/>
                    <a:pt x="390" y="145"/>
                  </a:cubicBezTo>
                  <a:cubicBezTo>
                    <a:pt x="391" y="145"/>
                    <a:pt x="391" y="144"/>
                    <a:pt x="391" y="143"/>
                  </a:cubicBezTo>
                  <a:cubicBezTo>
                    <a:pt x="395" y="142"/>
                    <a:pt x="400" y="140"/>
                    <a:pt x="404" y="139"/>
                  </a:cubicBezTo>
                  <a:cubicBezTo>
                    <a:pt x="404" y="139"/>
                    <a:pt x="404" y="139"/>
                    <a:pt x="403" y="139"/>
                  </a:cubicBezTo>
                  <a:close/>
                  <a:moveTo>
                    <a:pt x="385" y="148"/>
                  </a:moveTo>
                  <a:cubicBezTo>
                    <a:pt x="383" y="148"/>
                    <a:pt x="381" y="149"/>
                    <a:pt x="379" y="150"/>
                  </a:cubicBezTo>
                  <a:cubicBezTo>
                    <a:pt x="380" y="149"/>
                    <a:pt x="380" y="148"/>
                    <a:pt x="380" y="147"/>
                  </a:cubicBezTo>
                  <a:cubicBezTo>
                    <a:pt x="382" y="146"/>
                    <a:pt x="384" y="146"/>
                    <a:pt x="386" y="145"/>
                  </a:cubicBezTo>
                  <a:cubicBezTo>
                    <a:pt x="386" y="146"/>
                    <a:pt x="386" y="147"/>
                    <a:pt x="385" y="148"/>
                  </a:cubicBezTo>
                  <a:close/>
                  <a:moveTo>
                    <a:pt x="375" y="151"/>
                  </a:moveTo>
                  <a:cubicBezTo>
                    <a:pt x="373" y="152"/>
                    <a:pt x="372" y="153"/>
                    <a:pt x="370" y="153"/>
                  </a:cubicBezTo>
                  <a:cubicBezTo>
                    <a:pt x="368" y="154"/>
                    <a:pt x="366" y="154"/>
                    <a:pt x="363" y="155"/>
                  </a:cubicBezTo>
                  <a:cubicBezTo>
                    <a:pt x="364" y="154"/>
                    <a:pt x="364" y="152"/>
                    <a:pt x="364" y="151"/>
                  </a:cubicBezTo>
                  <a:cubicBezTo>
                    <a:pt x="368" y="150"/>
                    <a:pt x="372" y="149"/>
                    <a:pt x="376" y="148"/>
                  </a:cubicBezTo>
                  <a:cubicBezTo>
                    <a:pt x="376" y="149"/>
                    <a:pt x="375" y="150"/>
                    <a:pt x="375" y="151"/>
                  </a:cubicBezTo>
                  <a:close/>
                  <a:moveTo>
                    <a:pt x="359" y="156"/>
                  </a:moveTo>
                  <a:cubicBezTo>
                    <a:pt x="355" y="157"/>
                    <a:pt x="351" y="158"/>
                    <a:pt x="347" y="159"/>
                  </a:cubicBezTo>
                  <a:cubicBezTo>
                    <a:pt x="347" y="157"/>
                    <a:pt x="348" y="156"/>
                    <a:pt x="348" y="154"/>
                  </a:cubicBezTo>
                  <a:cubicBezTo>
                    <a:pt x="352" y="153"/>
                    <a:pt x="356" y="153"/>
                    <a:pt x="360" y="152"/>
                  </a:cubicBezTo>
                  <a:cubicBezTo>
                    <a:pt x="360" y="153"/>
                    <a:pt x="359" y="155"/>
                    <a:pt x="359" y="156"/>
                  </a:cubicBezTo>
                  <a:close/>
                  <a:moveTo>
                    <a:pt x="344" y="160"/>
                  </a:moveTo>
                  <a:cubicBezTo>
                    <a:pt x="340" y="160"/>
                    <a:pt x="337" y="161"/>
                    <a:pt x="333" y="161"/>
                  </a:cubicBezTo>
                  <a:cubicBezTo>
                    <a:pt x="333" y="160"/>
                    <a:pt x="334" y="158"/>
                    <a:pt x="334" y="156"/>
                  </a:cubicBezTo>
                  <a:cubicBezTo>
                    <a:pt x="338" y="156"/>
                    <a:pt x="341" y="155"/>
                    <a:pt x="345" y="155"/>
                  </a:cubicBezTo>
                  <a:cubicBezTo>
                    <a:pt x="345" y="156"/>
                    <a:pt x="344" y="158"/>
                    <a:pt x="344" y="160"/>
                  </a:cubicBezTo>
                  <a:close/>
                  <a:moveTo>
                    <a:pt x="334" y="151"/>
                  </a:moveTo>
                  <a:cubicBezTo>
                    <a:pt x="335" y="151"/>
                    <a:pt x="335" y="150"/>
                    <a:pt x="335" y="149"/>
                  </a:cubicBezTo>
                  <a:cubicBezTo>
                    <a:pt x="339" y="148"/>
                    <a:pt x="343" y="147"/>
                    <a:pt x="348" y="147"/>
                  </a:cubicBezTo>
                  <a:cubicBezTo>
                    <a:pt x="347" y="148"/>
                    <a:pt x="347" y="149"/>
                    <a:pt x="347" y="149"/>
                  </a:cubicBezTo>
                  <a:cubicBezTo>
                    <a:pt x="343" y="150"/>
                    <a:pt x="339" y="151"/>
                    <a:pt x="334" y="151"/>
                  </a:cubicBezTo>
                  <a:close/>
                  <a:moveTo>
                    <a:pt x="335" y="145"/>
                  </a:moveTo>
                  <a:cubicBezTo>
                    <a:pt x="335" y="145"/>
                    <a:pt x="335" y="145"/>
                    <a:pt x="335" y="144"/>
                  </a:cubicBezTo>
                  <a:cubicBezTo>
                    <a:pt x="340" y="143"/>
                    <a:pt x="345" y="142"/>
                    <a:pt x="349" y="140"/>
                  </a:cubicBezTo>
                  <a:cubicBezTo>
                    <a:pt x="349" y="141"/>
                    <a:pt x="349" y="142"/>
                    <a:pt x="349" y="143"/>
                  </a:cubicBezTo>
                  <a:cubicBezTo>
                    <a:pt x="344" y="144"/>
                    <a:pt x="339" y="144"/>
                    <a:pt x="335" y="145"/>
                  </a:cubicBezTo>
                  <a:close/>
                  <a:moveTo>
                    <a:pt x="263" y="154"/>
                  </a:moveTo>
                  <a:cubicBezTo>
                    <a:pt x="263" y="154"/>
                    <a:pt x="263" y="154"/>
                    <a:pt x="263" y="154"/>
                  </a:cubicBezTo>
                  <a:cubicBezTo>
                    <a:pt x="265" y="154"/>
                    <a:pt x="266" y="154"/>
                    <a:pt x="268" y="154"/>
                  </a:cubicBezTo>
                  <a:cubicBezTo>
                    <a:pt x="266" y="154"/>
                    <a:pt x="265" y="154"/>
                    <a:pt x="263" y="154"/>
                  </a:cubicBezTo>
                  <a:close/>
                  <a:moveTo>
                    <a:pt x="258" y="154"/>
                  </a:moveTo>
                  <a:cubicBezTo>
                    <a:pt x="256" y="155"/>
                    <a:pt x="254" y="155"/>
                    <a:pt x="251" y="155"/>
                  </a:cubicBezTo>
                  <a:cubicBezTo>
                    <a:pt x="252" y="154"/>
                    <a:pt x="252" y="154"/>
                    <a:pt x="252" y="153"/>
                  </a:cubicBezTo>
                  <a:cubicBezTo>
                    <a:pt x="254" y="153"/>
                    <a:pt x="257" y="153"/>
                    <a:pt x="259" y="154"/>
                  </a:cubicBezTo>
                  <a:cubicBezTo>
                    <a:pt x="259" y="154"/>
                    <a:pt x="258" y="154"/>
                    <a:pt x="258" y="154"/>
                  </a:cubicBezTo>
                  <a:close/>
                  <a:moveTo>
                    <a:pt x="234" y="154"/>
                  </a:moveTo>
                  <a:cubicBezTo>
                    <a:pt x="232" y="154"/>
                    <a:pt x="230" y="154"/>
                    <a:pt x="227" y="154"/>
                  </a:cubicBezTo>
                  <a:cubicBezTo>
                    <a:pt x="228" y="153"/>
                    <a:pt x="228" y="152"/>
                    <a:pt x="228" y="150"/>
                  </a:cubicBezTo>
                  <a:cubicBezTo>
                    <a:pt x="231" y="151"/>
                    <a:pt x="233" y="151"/>
                    <a:pt x="235" y="152"/>
                  </a:cubicBezTo>
                  <a:cubicBezTo>
                    <a:pt x="235" y="153"/>
                    <a:pt x="234" y="153"/>
                    <a:pt x="234" y="154"/>
                  </a:cubicBezTo>
                  <a:close/>
                  <a:moveTo>
                    <a:pt x="197" y="145"/>
                  </a:moveTo>
                  <a:cubicBezTo>
                    <a:pt x="195" y="144"/>
                    <a:pt x="193" y="144"/>
                    <a:pt x="191" y="143"/>
                  </a:cubicBezTo>
                  <a:cubicBezTo>
                    <a:pt x="191" y="143"/>
                    <a:pt x="191" y="142"/>
                    <a:pt x="192" y="141"/>
                  </a:cubicBezTo>
                  <a:cubicBezTo>
                    <a:pt x="194" y="142"/>
                    <a:pt x="196" y="143"/>
                    <a:pt x="198" y="143"/>
                  </a:cubicBezTo>
                  <a:cubicBezTo>
                    <a:pt x="198" y="144"/>
                    <a:pt x="198" y="144"/>
                    <a:pt x="197" y="145"/>
                  </a:cubicBezTo>
                  <a:close/>
                  <a:moveTo>
                    <a:pt x="186" y="142"/>
                  </a:moveTo>
                  <a:cubicBezTo>
                    <a:pt x="184" y="141"/>
                    <a:pt x="183" y="140"/>
                    <a:pt x="181" y="140"/>
                  </a:cubicBezTo>
                  <a:cubicBezTo>
                    <a:pt x="181" y="139"/>
                    <a:pt x="182" y="139"/>
                    <a:pt x="182" y="138"/>
                  </a:cubicBezTo>
                  <a:cubicBezTo>
                    <a:pt x="184" y="139"/>
                    <a:pt x="185" y="140"/>
                    <a:pt x="187" y="140"/>
                  </a:cubicBezTo>
                  <a:cubicBezTo>
                    <a:pt x="187" y="141"/>
                    <a:pt x="186" y="141"/>
                    <a:pt x="186" y="142"/>
                  </a:cubicBezTo>
                  <a:close/>
                  <a:moveTo>
                    <a:pt x="178" y="138"/>
                  </a:moveTo>
                  <a:cubicBezTo>
                    <a:pt x="176" y="138"/>
                    <a:pt x="173" y="137"/>
                    <a:pt x="171" y="136"/>
                  </a:cubicBezTo>
                  <a:cubicBezTo>
                    <a:pt x="171" y="135"/>
                    <a:pt x="171" y="135"/>
                    <a:pt x="171" y="135"/>
                  </a:cubicBezTo>
                  <a:cubicBezTo>
                    <a:pt x="174" y="136"/>
                    <a:pt x="176" y="137"/>
                    <a:pt x="179" y="137"/>
                  </a:cubicBezTo>
                  <a:cubicBezTo>
                    <a:pt x="178" y="138"/>
                    <a:pt x="178" y="138"/>
                    <a:pt x="178" y="138"/>
                  </a:cubicBezTo>
                  <a:close/>
                  <a:moveTo>
                    <a:pt x="174" y="130"/>
                  </a:moveTo>
                  <a:cubicBezTo>
                    <a:pt x="175" y="129"/>
                    <a:pt x="176" y="127"/>
                    <a:pt x="177" y="126"/>
                  </a:cubicBezTo>
                  <a:cubicBezTo>
                    <a:pt x="179" y="127"/>
                    <a:pt x="181" y="128"/>
                    <a:pt x="184" y="128"/>
                  </a:cubicBezTo>
                  <a:cubicBezTo>
                    <a:pt x="183" y="130"/>
                    <a:pt x="182" y="131"/>
                    <a:pt x="181" y="133"/>
                  </a:cubicBezTo>
                  <a:cubicBezTo>
                    <a:pt x="179" y="132"/>
                    <a:pt x="177" y="131"/>
                    <a:pt x="174" y="130"/>
                  </a:cubicBezTo>
                  <a:close/>
                  <a:moveTo>
                    <a:pt x="157" y="128"/>
                  </a:moveTo>
                  <a:cubicBezTo>
                    <a:pt x="157" y="129"/>
                    <a:pt x="157" y="129"/>
                    <a:pt x="156" y="129"/>
                  </a:cubicBezTo>
                  <a:cubicBezTo>
                    <a:pt x="154" y="128"/>
                    <a:pt x="152" y="127"/>
                    <a:pt x="150" y="126"/>
                  </a:cubicBezTo>
                  <a:cubicBezTo>
                    <a:pt x="150" y="126"/>
                    <a:pt x="151" y="125"/>
                    <a:pt x="151" y="125"/>
                  </a:cubicBezTo>
                  <a:cubicBezTo>
                    <a:pt x="153" y="126"/>
                    <a:pt x="155" y="127"/>
                    <a:pt x="157" y="128"/>
                  </a:cubicBezTo>
                  <a:close/>
                  <a:moveTo>
                    <a:pt x="152" y="131"/>
                  </a:moveTo>
                  <a:cubicBezTo>
                    <a:pt x="153" y="131"/>
                    <a:pt x="153" y="132"/>
                    <a:pt x="154" y="132"/>
                  </a:cubicBezTo>
                  <a:cubicBezTo>
                    <a:pt x="154" y="132"/>
                    <a:pt x="153" y="132"/>
                    <a:pt x="153" y="133"/>
                  </a:cubicBezTo>
                  <a:cubicBezTo>
                    <a:pt x="151" y="132"/>
                    <a:pt x="149" y="131"/>
                    <a:pt x="148" y="130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50" y="130"/>
                    <a:pt x="151" y="130"/>
                    <a:pt x="152" y="131"/>
                  </a:cubicBezTo>
                  <a:close/>
                  <a:moveTo>
                    <a:pt x="145" y="129"/>
                  </a:moveTo>
                  <a:cubicBezTo>
                    <a:pt x="143" y="127"/>
                    <a:pt x="140" y="126"/>
                    <a:pt x="137" y="125"/>
                  </a:cubicBezTo>
                  <a:cubicBezTo>
                    <a:pt x="138" y="124"/>
                    <a:pt x="138" y="124"/>
                    <a:pt x="138" y="123"/>
                  </a:cubicBezTo>
                  <a:cubicBezTo>
                    <a:pt x="141" y="125"/>
                    <a:pt x="143" y="126"/>
                    <a:pt x="146" y="128"/>
                  </a:cubicBezTo>
                  <a:cubicBezTo>
                    <a:pt x="146" y="128"/>
                    <a:pt x="145" y="128"/>
                    <a:pt x="145" y="129"/>
                  </a:cubicBezTo>
                  <a:close/>
                  <a:moveTo>
                    <a:pt x="134" y="123"/>
                  </a:moveTo>
                  <a:cubicBezTo>
                    <a:pt x="134" y="123"/>
                    <a:pt x="134" y="123"/>
                    <a:pt x="133" y="123"/>
                  </a:cubicBezTo>
                  <a:cubicBezTo>
                    <a:pt x="134" y="122"/>
                    <a:pt x="134" y="122"/>
                    <a:pt x="134" y="121"/>
                  </a:cubicBezTo>
                  <a:cubicBezTo>
                    <a:pt x="135" y="121"/>
                    <a:pt x="135" y="122"/>
                    <a:pt x="135" y="122"/>
                  </a:cubicBezTo>
                  <a:cubicBezTo>
                    <a:pt x="135" y="122"/>
                    <a:pt x="135" y="123"/>
                    <a:pt x="134" y="123"/>
                  </a:cubicBezTo>
                  <a:close/>
                  <a:moveTo>
                    <a:pt x="130" y="121"/>
                  </a:moveTo>
                  <a:cubicBezTo>
                    <a:pt x="129" y="121"/>
                    <a:pt x="128" y="120"/>
                    <a:pt x="127" y="120"/>
                  </a:cubicBezTo>
                  <a:cubicBezTo>
                    <a:pt x="128" y="119"/>
                    <a:pt x="128" y="118"/>
                    <a:pt x="129" y="118"/>
                  </a:cubicBezTo>
                  <a:cubicBezTo>
                    <a:pt x="130" y="118"/>
                    <a:pt x="130" y="119"/>
                    <a:pt x="131" y="119"/>
                  </a:cubicBezTo>
                  <a:cubicBezTo>
                    <a:pt x="131" y="120"/>
                    <a:pt x="130" y="120"/>
                    <a:pt x="130" y="121"/>
                  </a:cubicBezTo>
                  <a:close/>
                  <a:moveTo>
                    <a:pt x="124" y="119"/>
                  </a:moveTo>
                  <a:cubicBezTo>
                    <a:pt x="123" y="118"/>
                    <a:pt x="122" y="118"/>
                    <a:pt x="121" y="117"/>
                  </a:cubicBezTo>
                  <a:cubicBezTo>
                    <a:pt x="120" y="117"/>
                    <a:pt x="120" y="118"/>
                    <a:pt x="119" y="118"/>
                  </a:cubicBezTo>
                  <a:cubicBezTo>
                    <a:pt x="119" y="118"/>
                    <a:pt x="118" y="117"/>
                    <a:pt x="118" y="117"/>
                  </a:cubicBezTo>
                  <a:cubicBezTo>
                    <a:pt x="116" y="116"/>
                    <a:pt x="115" y="118"/>
                    <a:pt x="116" y="119"/>
                  </a:cubicBezTo>
                  <a:cubicBezTo>
                    <a:pt x="117" y="121"/>
                    <a:pt x="118" y="124"/>
                    <a:pt x="120" y="126"/>
                  </a:cubicBezTo>
                  <a:cubicBezTo>
                    <a:pt x="119" y="127"/>
                    <a:pt x="118" y="128"/>
                    <a:pt x="118" y="129"/>
                  </a:cubicBezTo>
                  <a:cubicBezTo>
                    <a:pt x="116" y="128"/>
                    <a:pt x="114" y="126"/>
                    <a:pt x="112" y="124"/>
                  </a:cubicBezTo>
                  <a:cubicBezTo>
                    <a:pt x="111" y="124"/>
                    <a:pt x="110" y="123"/>
                    <a:pt x="110" y="122"/>
                  </a:cubicBezTo>
                  <a:cubicBezTo>
                    <a:pt x="111" y="121"/>
                    <a:pt x="111" y="120"/>
                    <a:pt x="112" y="119"/>
                  </a:cubicBezTo>
                  <a:cubicBezTo>
                    <a:pt x="112" y="119"/>
                    <a:pt x="113" y="119"/>
                    <a:pt x="113" y="119"/>
                  </a:cubicBezTo>
                  <a:cubicBezTo>
                    <a:pt x="114" y="120"/>
                    <a:pt x="115" y="118"/>
                    <a:pt x="114" y="117"/>
                  </a:cubicBezTo>
                  <a:cubicBezTo>
                    <a:pt x="114" y="117"/>
                    <a:pt x="114" y="117"/>
                    <a:pt x="113" y="117"/>
                  </a:cubicBezTo>
                  <a:cubicBezTo>
                    <a:pt x="115" y="114"/>
                    <a:pt x="117" y="112"/>
                    <a:pt x="119" y="109"/>
                  </a:cubicBezTo>
                  <a:cubicBezTo>
                    <a:pt x="121" y="111"/>
                    <a:pt x="123" y="113"/>
                    <a:pt x="126" y="115"/>
                  </a:cubicBezTo>
                  <a:cubicBezTo>
                    <a:pt x="125" y="116"/>
                    <a:pt x="125" y="118"/>
                    <a:pt x="124" y="119"/>
                  </a:cubicBezTo>
                  <a:close/>
                  <a:moveTo>
                    <a:pt x="111" y="115"/>
                  </a:moveTo>
                  <a:cubicBezTo>
                    <a:pt x="111" y="115"/>
                    <a:pt x="111" y="115"/>
                    <a:pt x="111" y="115"/>
                  </a:cubicBezTo>
                  <a:cubicBezTo>
                    <a:pt x="112" y="112"/>
                    <a:pt x="114" y="109"/>
                    <a:pt x="116" y="106"/>
                  </a:cubicBezTo>
                  <a:cubicBezTo>
                    <a:pt x="116" y="106"/>
                    <a:pt x="116" y="107"/>
                    <a:pt x="117" y="107"/>
                  </a:cubicBezTo>
                  <a:cubicBezTo>
                    <a:pt x="115" y="110"/>
                    <a:pt x="113" y="112"/>
                    <a:pt x="111" y="115"/>
                  </a:cubicBezTo>
                  <a:close/>
                  <a:moveTo>
                    <a:pt x="108" y="113"/>
                  </a:moveTo>
                  <a:cubicBezTo>
                    <a:pt x="107" y="112"/>
                    <a:pt x="106" y="111"/>
                    <a:pt x="105" y="110"/>
                  </a:cubicBezTo>
                  <a:cubicBezTo>
                    <a:pt x="107" y="107"/>
                    <a:pt x="110" y="103"/>
                    <a:pt x="112" y="100"/>
                  </a:cubicBezTo>
                  <a:cubicBezTo>
                    <a:pt x="112" y="101"/>
                    <a:pt x="113" y="102"/>
                    <a:pt x="114" y="103"/>
                  </a:cubicBezTo>
                  <a:cubicBezTo>
                    <a:pt x="112" y="106"/>
                    <a:pt x="110" y="109"/>
                    <a:pt x="108" y="113"/>
                  </a:cubicBezTo>
                  <a:close/>
                  <a:moveTo>
                    <a:pt x="107" y="115"/>
                  </a:moveTo>
                  <a:cubicBezTo>
                    <a:pt x="106" y="115"/>
                    <a:pt x="106" y="116"/>
                    <a:pt x="106" y="117"/>
                  </a:cubicBezTo>
                  <a:cubicBezTo>
                    <a:pt x="105" y="116"/>
                    <a:pt x="104" y="114"/>
                    <a:pt x="103" y="113"/>
                  </a:cubicBezTo>
                  <a:cubicBezTo>
                    <a:pt x="103" y="113"/>
                    <a:pt x="103" y="112"/>
                    <a:pt x="103" y="112"/>
                  </a:cubicBezTo>
                  <a:cubicBezTo>
                    <a:pt x="105" y="113"/>
                    <a:pt x="106" y="114"/>
                    <a:pt x="107" y="115"/>
                  </a:cubicBezTo>
                  <a:close/>
                  <a:moveTo>
                    <a:pt x="110" y="66"/>
                  </a:moveTo>
                  <a:cubicBezTo>
                    <a:pt x="111" y="65"/>
                    <a:pt x="111" y="64"/>
                    <a:pt x="112" y="63"/>
                  </a:cubicBezTo>
                  <a:cubicBezTo>
                    <a:pt x="112" y="63"/>
                    <a:pt x="113" y="64"/>
                    <a:pt x="114" y="64"/>
                  </a:cubicBezTo>
                  <a:cubicBezTo>
                    <a:pt x="112" y="65"/>
                    <a:pt x="111" y="65"/>
                    <a:pt x="110" y="66"/>
                  </a:cubicBezTo>
                  <a:close/>
                  <a:moveTo>
                    <a:pt x="112" y="62"/>
                  </a:moveTo>
                  <a:cubicBezTo>
                    <a:pt x="114" y="58"/>
                    <a:pt x="116" y="54"/>
                    <a:pt x="118" y="50"/>
                  </a:cubicBezTo>
                  <a:cubicBezTo>
                    <a:pt x="121" y="53"/>
                    <a:pt x="123" y="56"/>
                    <a:pt x="126" y="58"/>
                  </a:cubicBezTo>
                  <a:cubicBezTo>
                    <a:pt x="122" y="60"/>
                    <a:pt x="119" y="62"/>
                    <a:pt x="115" y="64"/>
                  </a:cubicBezTo>
                  <a:cubicBezTo>
                    <a:pt x="114" y="63"/>
                    <a:pt x="113" y="62"/>
                    <a:pt x="112" y="62"/>
                  </a:cubicBezTo>
                  <a:close/>
                  <a:moveTo>
                    <a:pt x="116" y="45"/>
                  </a:moveTo>
                  <a:cubicBezTo>
                    <a:pt x="115" y="43"/>
                    <a:pt x="114" y="42"/>
                    <a:pt x="113" y="41"/>
                  </a:cubicBezTo>
                  <a:cubicBezTo>
                    <a:pt x="116" y="40"/>
                    <a:pt x="119" y="38"/>
                    <a:pt x="122" y="37"/>
                  </a:cubicBezTo>
                  <a:cubicBezTo>
                    <a:pt x="121" y="39"/>
                    <a:pt x="120" y="41"/>
                    <a:pt x="118" y="44"/>
                  </a:cubicBezTo>
                  <a:cubicBezTo>
                    <a:pt x="117" y="44"/>
                    <a:pt x="116" y="44"/>
                    <a:pt x="116" y="45"/>
                  </a:cubicBezTo>
                  <a:close/>
                  <a:moveTo>
                    <a:pt x="125" y="36"/>
                  </a:moveTo>
                  <a:cubicBezTo>
                    <a:pt x="126" y="35"/>
                    <a:pt x="127" y="35"/>
                    <a:pt x="128" y="35"/>
                  </a:cubicBezTo>
                  <a:cubicBezTo>
                    <a:pt x="129" y="36"/>
                    <a:pt x="131" y="37"/>
                    <a:pt x="132" y="39"/>
                  </a:cubicBezTo>
                  <a:cubicBezTo>
                    <a:pt x="129" y="40"/>
                    <a:pt x="125" y="41"/>
                    <a:pt x="122" y="42"/>
                  </a:cubicBezTo>
                  <a:cubicBezTo>
                    <a:pt x="123" y="40"/>
                    <a:pt x="124" y="38"/>
                    <a:pt x="125" y="36"/>
                  </a:cubicBezTo>
                  <a:close/>
                  <a:moveTo>
                    <a:pt x="126" y="31"/>
                  </a:moveTo>
                  <a:cubicBezTo>
                    <a:pt x="124" y="29"/>
                    <a:pt x="122" y="27"/>
                    <a:pt x="120" y="26"/>
                  </a:cubicBezTo>
                  <a:cubicBezTo>
                    <a:pt x="124" y="25"/>
                    <a:pt x="127" y="24"/>
                    <a:pt x="131" y="23"/>
                  </a:cubicBezTo>
                  <a:cubicBezTo>
                    <a:pt x="130" y="26"/>
                    <a:pt x="128" y="28"/>
                    <a:pt x="126" y="30"/>
                  </a:cubicBezTo>
                  <a:cubicBezTo>
                    <a:pt x="126" y="31"/>
                    <a:pt x="126" y="31"/>
                    <a:pt x="126" y="31"/>
                  </a:cubicBezTo>
                  <a:close/>
                  <a:moveTo>
                    <a:pt x="101" y="30"/>
                  </a:moveTo>
                  <a:cubicBezTo>
                    <a:pt x="103" y="32"/>
                    <a:pt x="105" y="33"/>
                    <a:pt x="107" y="35"/>
                  </a:cubicBezTo>
                  <a:cubicBezTo>
                    <a:pt x="106" y="36"/>
                    <a:pt x="105" y="38"/>
                    <a:pt x="104" y="39"/>
                  </a:cubicBezTo>
                  <a:cubicBezTo>
                    <a:pt x="99" y="41"/>
                    <a:pt x="94" y="42"/>
                    <a:pt x="90" y="43"/>
                  </a:cubicBezTo>
                  <a:cubicBezTo>
                    <a:pt x="88" y="42"/>
                    <a:pt x="86" y="41"/>
                    <a:pt x="85" y="40"/>
                  </a:cubicBezTo>
                  <a:cubicBezTo>
                    <a:pt x="86" y="37"/>
                    <a:pt x="87" y="35"/>
                    <a:pt x="88" y="33"/>
                  </a:cubicBezTo>
                  <a:cubicBezTo>
                    <a:pt x="92" y="32"/>
                    <a:pt x="97" y="31"/>
                    <a:pt x="101" y="30"/>
                  </a:cubicBezTo>
                  <a:close/>
                  <a:moveTo>
                    <a:pt x="89" y="43"/>
                  </a:moveTo>
                  <a:cubicBezTo>
                    <a:pt x="87" y="44"/>
                    <a:pt x="84" y="45"/>
                    <a:pt x="82" y="46"/>
                  </a:cubicBezTo>
                  <a:cubicBezTo>
                    <a:pt x="83" y="44"/>
                    <a:pt x="84" y="42"/>
                    <a:pt x="84" y="40"/>
                  </a:cubicBezTo>
                  <a:cubicBezTo>
                    <a:pt x="86" y="41"/>
                    <a:pt x="88" y="42"/>
                    <a:pt x="89" y="43"/>
                  </a:cubicBezTo>
                  <a:close/>
                  <a:moveTo>
                    <a:pt x="94" y="47"/>
                  </a:moveTo>
                  <a:cubicBezTo>
                    <a:pt x="95" y="48"/>
                    <a:pt x="96" y="49"/>
                    <a:pt x="97" y="50"/>
                  </a:cubicBezTo>
                  <a:cubicBezTo>
                    <a:pt x="96" y="51"/>
                    <a:pt x="95" y="53"/>
                    <a:pt x="94" y="54"/>
                  </a:cubicBezTo>
                  <a:cubicBezTo>
                    <a:pt x="90" y="56"/>
                    <a:pt x="85" y="58"/>
                    <a:pt x="80" y="61"/>
                  </a:cubicBezTo>
                  <a:cubicBezTo>
                    <a:pt x="79" y="59"/>
                    <a:pt x="78" y="58"/>
                    <a:pt x="76" y="56"/>
                  </a:cubicBezTo>
                  <a:cubicBezTo>
                    <a:pt x="77" y="54"/>
                    <a:pt x="78" y="53"/>
                    <a:pt x="79" y="51"/>
                  </a:cubicBezTo>
                  <a:cubicBezTo>
                    <a:pt x="84" y="50"/>
                    <a:pt x="89" y="49"/>
                    <a:pt x="94" y="47"/>
                  </a:cubicBezTo>
                  <a:close/>
                  <a:moveTo>
                    <a:pt x="75" y="54"/>
                  </a:moveTo>
                  <a:cubicBezTo>
                    <a:pt x="74" y="53"/>
                    <a:pt x="74" y="53"/>
                    <a:pt x="73" y="52"/>
                  </a:cubicBezTo>
                  <a:cubicBezTo>
                    <a:pt x="74" y="52"/>
                    <a:pt x="75" y="52"/>
                    <a:pt x="76" y="52"/>
                  </a:cubicBezTo>
                  <a:cubicBezTo>
                    <a:pt x="75" y="53"/>
                    <a:pt x="75" y="53"/>
                    <a:pt x="75" y="54"/>
                  </a:cubicBezTo>
                  <a:close/>
                  <a:moveTo>
                    <a:pt x="74" y="55"/>
                  </a:moveTo>
                  <a:cubicBezTo>
                    <a:pt x="72" y="59"/>
                    <a:pt x="70" y="63"/>
                    <a:pt x="68" y="66"/>
                  </a:cubicBezTo>
                  <a:cubicBezTo>
                    <a:pt x="65" y="68"/>
                    <a:pt x="61" y="69"/>
                    <a:pt x="58" y="71"/>
                  </a:cubicBezTo>
                  <a:cubicBezTo>
                    <a:pt x="61" y="65"/>
                    <a:pt x="64" y="59"/>
                    <a:pt x="66" y="54"/>
                  </a:cubicBezTo>
                  <a:cubicBezTo>
                    <a:pt x="68" y="53"/>
                    <a:pt x="70" y="53"/>
                    <a:pt x="72" y="53"/>
                  </a:cubicBezTo>
                  <a:cubicBezTo>
                    <a:pt x="73" y="53"/>
                    <a:pt x="73" y="54"/>
                    <a:pt x="74" y="55"/>
                  </a:cubicBezTo>
                  <a:close/>
                  <a:moveTo>
                    <a:pt x="41" y="55"/>
                  </a:moveTo>
                  <a:cubicBezTo>
                    <a:pt x="38" y="56"/>
                    <a:pt x="34" y="56"/>
                    <a:pt x="31" y="57"/>
                  </a:cubicBezTo>
                  <a:cubicBezTo>
                    <a:pt x="32" y="54"/>
                    <a:pt x="34" y="51"/>
                    <a:pt x="35" y="48"/>
                  </a:cubicBezTo>
                  <a:cubicBezTo>
                    <a:pt x="37" y="50"/>
                    <a:pt x="39" y="53"/>
                    <a:pt x="41" y="55"/>
                  </a:cubicBezTo>
                  <a:close/>
                  <a:moveTo>
                    <a:pt x="44" y="58"/>
                  </a:moveTo>
                  <a:cubicBezTo>
                    <a:pt x="42" y="62"/>
                    <a:pt x="40" y="66"/>
                    <a:pt x="38" y="70"/>
                  </a:cubicBezTo>
                  <a:cubicBezTo>
                    <a:pt x="35" y="67"/>
                    <a:pt x="32" y="65"/>
                    <a:pt x="29" y="62"/>
                  </a:cubicBezTo>
                  <a:cubicBezTo>
                    <a:pt x="29" y="61"/>
                    <a:pt x="30" y="61"/>
                    <a:pt x="30" y="60"/>
                  </a:cubicBezTo>
                  <a:cubicBezTo>
                    <a:pt x="35" y="60"/>
                    <a:pt x="39" y="59"/>
                    <a:pt x="44" y="58"/>
                  </a:cubicBezTo>
                  <a:close/>
                  <a:moveTo>
                    <a:pt x="29" y="63"/>
                  </a:moveTo>
                  <a:cubicBezTo>
                    <a:pt x="32" y="66"/>
                    <a:pt x="35" y="69"/>
                    <a:pt x="37" y="72"/>
                  </a:cubicBezTo>
                  <a:cubicBezTo>
                    <a:pt x="36" y="74"/>
                    <a:pt x="36" y="77"/>
                    <a:pt x="35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1" y="76"/>
                    <a:pt x="29" y="74"/>
                    <a:pt x="26" y="72"/>
                  </a:cubicBezTo>
                  <a:cubicBezTo>
                    <a:pt x="27" y="69"/>
                    <a:pt x="28" y="66"/>
                    <a:pt x="29" y="63"/>
                  </a:cubicBezTo>
                  <a:close/>
                  <a:moveTo>
                    <a:pt x="22" y="68"/>
                  </a:moveTo>
                  <a:cubicBezTo>
                    <a:pt x="20" y="67"/>
                    <a:pt x="18" y="65"/>
                    <a:pt x="16" y="64"/>
                  </a:cubicBezTo>
                  <a:cubicBezTo>
                    <a:pt x="16" y="63"/>
                    <a:pt x="16" y="63"/>
                    <a:pt x="16" y="62"/>
                  </a:cubicBezTo>
                  <a:cubicBezTo>
                    <a:pt x="19" y="62"/>
                    <a:pt x="22" y="62"/>
                    <a:pt x="25" y="61"/>
                  </a:cubicBezTo>
                  <a:cubicBezTo>
                    <a:pt x="24" y="63"/>
                    <a:pt x="23" y="66"/>
                    <a:pt x="22" y="68"/>
                  </a:cubicBezTo>
                  <a:close/>
                  <a:moveTo>
                    <a:pt x="45" y="91"/>
                  </a:moveTo>
                  <a:cubicBezTo>
                    <a:pt x="44" y="92"/>
                    <a:pt x="44" y="93"/>
                    <a:pt x="43" y="94"/>
                  </a:cubicBezTo>
                  <a:cubicBezTo>
                    <a:pt x="40" y="95"/>
                    <a:pt x="36" y="96"/>
                    <a:pt x="32" y="96"/>
                  </a:cubicBezTo>
                  <a:cubicBezTo>
                    <a:pt x="34" y="92"/>
                    <a:pt x="35" y="87"/>
                    <a:pt x="37" y="83"/>
                  </a:cubicBezTo>
                  <a:cubicBezTo>
                    <a:pt x="39" y="86"/>
                    <a:pt x="42" y="88"/>
                    <a:pt x="45" y="91"/>
                  </a:cubicBezTo>
                  <a:close/>
                  <a:moveTo>
                    <a:pt x="47" y="92"/>
                  </a:moveTo>
                  <a:cubicBezTo>
                    <a:pt x="48" y="90"/>
                    <a:pt x="49" y="89"/>
                    <a:pt x="49" y="88"/>
                  </a:cubicBezTo>
                  <a:cubicBezTo>
                    <a:pt x="50" y="89"/>
                    <a:pt x="51" y="90"/>
                    <a:pt x="52" y="91"/>
                  </a:cubicBezTo>
                  <a:cubicBezTo>
                    <a:pt x="51" y="92"/>
                    <a:pt x="50" y="92"/>
                    <a:pt x="48" y="93"/>
                  </a:cubicBezTo>
                  <a:cubicBezTo>
                    <a:pt x="48" y="92"/>
                    <a:pt x="48" y="92"/>
                    <a:pt x="47" y="92"/>
                  </a:cubicBezTo>
                  <a:close/>
                  <a:moveTo>
                    <a:pt x="54" y="93"/>
                  </a:moveTo>
                  <a:cubicBezTo>
                    <a:pt x="54" y="93"/>
                    <a:pt x="54" y="94"/>
                    <a:pt x="54" y="94"/>
                  </a:cubicBezTo>
                  <a:cubicBezTo>
                    <a:pt x="53" y="95"/>
                    <a:pt x="53" y="96"/>
                    <a:pt x="52" y="97"/>
                  </a:cubicBezTo>
                  <a:cubicBezTo>
                    <a:pt x="51" y="96"/>
                    <a:pt x="51" y="95"/>
                    <a:pt x="50" y="94"/>
                  </a:cubicBezTo>
                  <a:cubicBezTo>
                    <a:pt x="51" y="94"/>
                    <a:pt x="52" y="94"/>
                    <a:pt x="54" y="93"/>
                  </a:cubicBezTo>
                  <a:close/>
                  <a:moveTo>
                    <a:pt x="55" y="100"/>
                  </a:moveTo>
                  <a:cubicBezTo>
                    <a:pt x="55" y="99"/>
                    <a:pt x="56" y="98"/>
                    <a:pt x="56" y="97"/>
                  </a:cubicBezTo>
                  <a:cubicBezTo>
                    <a:pt x="58" y="99"/>
                    <a:pt x="59" y="101"/>
                    <a:pt x="61" y="103"/>
                  </a:cubicBezTo>
                  <a:cubicBezTo>
                    <a:pt x="60" y="103"/>
                    <a:pt x="59" y="103"/>
                    <a:pt x="59" y="104"/>
                  </a:cubicBezTo>
                  <a:cubicBezTo>
                    <a:pt x="57" y="102"/>
                    <a:pt x="56" y="101"/>
                    <a:pt x="55" y="100"/>
                  </a:cubicBezTo>
                  <a:close/>
                  <a:moveTo>
                    <a:pt x="57" y="105"/>
                  </a:moveTo>
                  <a:cubicBezTo>
                    <a:pt x="55" y="106"/>
                    <a:pt x="53" y="107"/>
                    <a:pt x="51" y="107"/>
                  </a:cubicBezTo>
                  <a:cubicBezTo>
                    <a:pt x="52" y="105"/>
                    <a:pt x="53" y="103"/>
                    <a:pt x="54" y="101"/>
                  </a:cubicBezTo>
                  <a:cubicBezTo>
                    <a:pt x="55" y="102"/>
                    <a:pt x="56" y="104"/>
                    <a:pt x="57" y="105"/>
                  </a:cubicBezTo>
                  <a:close/>
                  <a:moveTo>
                    <a:pt x="62" y="105"/>
                  </a:moveTo>
                  <a:cubicBezTo>
                    <a:pt x="63" y="106"/>
                    <a:pt x="64" y="107"/>
                    <a:pt x="65" y="109"/>
                  </a:cubicBezTo>
                  <a:cubicBezTo>
                    <a:pt x="65" y="109"/>
                    <a:pt x="65" y="109"/>
                    <a:pt x="65" y="110"/>
                  </a:cubicBezTo>
                  <a:cubicBezTo>
                    <a:pt x="63" y="108"/>
                    <a:pt x="62" y="107"/>
                    <a:pt x="60" y="105"/>
                  </a:cubicBezTo>
                  <a:cubicBezTo>
                    <a:pt x="61" y="105"/>
                    <a:pt x="62" y="105"/>
                    <a:pt x="62" y="105"/>
                  </a:cubicBezTo>
                  <a:close/>
                  <a:moveTo>
                    <a:pt x="69" y="113"/>
                  </a:moveTo>
                  <a:cubicBezTo>
                    <a:pt x="71" y="116"/>
                    <a:pt x="73" y="118"/>
                    <a:pt x="76" y="121"/>
                  </a:cubicBezTo>
                  <a:cubicBezTo>
                    <a:pt x="75" y="121"/>
                    <a:pt x="75" y="122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3" y="119"/>
                    <a:pt x="70" y="117"/>
                    <a:pt x="68" y="114"/>
                  </a:cubicBezTo>
                  <a:cubicBezTo>
                    <a:pt x="68" y="114"/>
                    <a:pt x="68" y="113"/>
                    <a:pt x="69" y="113"/>
                  </a:cubicBezTo>
                  <a:close/>
                  <a:moveTo>
                    <a:pt x="71" y="123"/>
                  </a:moveTo>
                  <a:cubicBezTo>
                    <a:pt x="69" y="124"/>
                    <a:pt x="67" y="125"/>
                    <a:pt x="65" y="126"/>
                  </a:cubicBezTo>
                  <a:cubicBezTo>
                    <a:pt x="65" y="125"/>
                    <a:pt x="65" y="125"/>
                    <a:pt x="64" y="124"/>
                  </a:cubicBezTo>
                  <a:cubicBezTo>
                    <a:pt x="65" y="122"/>
                    <a:pt x="66" y="120"/>
                    <a:pt x="67" y="117"/>
                  </a:cubicBezTo>
                  <a:cubicBezTo>
                    <a:pt x="68" y="119"/>
                    <a:pt x="70" y="121"/>
                    <a:pt x="71" y="123"/>
                  </a:cubicBezTo>
                  <a:close/>
                  <a:moveTo>
                    <a:pt x="64" y="125"/>
                  </a:moveTo>
                  <a:cubicBezTo>
                    <a:pt x="64" y="126"/>
                    <a:pt x="64" y="126"/>
                    <a:pt x="64" y="126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4" y="126"/>
                    <a:pt x="64" y="126"/>
                    <a:pt x="64" y="125"/>
                  </a:cubicBezTo>
                  <a:close/>
                  <a:moveTo>
                    <a:pt x="54" y="140"/>
                  </a:moveTo>
                  <a:cubicBezTo>
                    <a:pt x="52" y="138"/>
                    <a:pt x="51" y="136"/>
                    <a:pt x="49" y="135"/>
                  </a:cubicBezTo>
                  <a:cubicBezTo>
                    <a:pt x="51" y="134"/>
                    <a:pt x="54" y="134"/>
                    <a:pt x="56" y="133"/>
                  </a:cubicBezTo>
                  <a:cubicBezTo>
                    <a:pt x="55" y="135"/>
                    <a:pt x="54" y="138"/>
                    <a:pt x="54" y="140"/>
                  </a:cubicBezTo>
                  <a:close/>
                  <a:moveTo>
                    <a:pt x="67" y="145"/>
                  </a:moveTo>
                  <a:cubicBezTo>
                    <a:pt x="67" y="146"/>
                    <a:pt x="67" y="146"/>
                    <a:pt x="68" y="147"/>
                  </a:cubicBezTo>
                  <a:cubicBezTo>
                    <a:pt x="67" y="149"/>
                    <a:pt x="66" y="151"/>
                    <a:pt x="65" y="154"/>
                  </a:cubicBezTo>
                  <a:cubicBezTo>
                    <a:pt x="64" y="153"/>
                    <a:pt x="64" y="153"/>
                    <a:pt x="63" y="152"/>
                  </a:cubicBezTo>
                  <a:cubicBezTo>
                    <a:pt x="64" y="150"/>
                    <a:pt x="65" y="147"/>
                    <a:pt x="67" y="145"/>
                  </a:cubicBezTo>
                  <a:close/>
                  <a:moveTo>
                    <a:pt x="69" y="141"/>
                  </a:moveTo>
                  <a:cubicBezTo>
                    <a:pt x="69" y="140"/>
                    <a:pt x="70" y="139"/>
                    <a:pt x="71" y="138"/>
                  </a:cubicBezTo>
                  <a:cubicBezTo>
                    <a:pt x="71" y="138"/>
                    <a:pt x="71" y="139"/>
                    <a:pt x="72" y="140"/>
                  </a:cubicBezTo>
                  <a:cubicBezTo>
                    <a:pt x="71" y="141"/>
                    <a:pt x="71" y="142"/>
                    <a:pt x="70" y="143"/>
                  </a:cubicBezTo>
                  <a:cubicBezTo>
                    <a:pt x="70" y="142"/>
                    <a:pt x="69" y="142"/>
                    <a:pt x="69" y="141"/>
                  </a:cubicBezTo>
                  <a:close/>
                  <a:moveTo>
                    <a:pt x="74" y="143"/>
                  </a:moveTo>
                  <a:cubicBezTo>
                    <a:pt x="74" y="144"/>
                    <a:pt x="75" y="144"/>
                    <a:pt x="76" y="145"/>
                  </a:cubicBezTo>
                  <a:cubicBezTo>
                    <a:pt x="75" y="147"/>
                    <a:pt x="75" y="148"/>
                    <a:pt x="74" y="150"/>
                  </a:cubicBezTo>
                  <a:cubicBezTo>
                    <a:pt x="74" y="148"/>
                    <a:pt x="73" y="147"/>
                    <a:pt x="72" y="146"/>
                  </a:cubicBezTo>
                  <a:cubicBezTo>
                    <a:pt x="73" y="145"/>
                    <a:pt x="73" y="144"/>
                    <a:pt x="74" y="143"/>
                  </a:cubicBezTo>
                  <a:close/>
                  <a:moveTo>
                    <a:pt x="78" y="156"/>
                  </a:moveTo>
                  <a:cubicBezTo>
                    <a:pt x="78" y="156"/>
                    <a:pt x="78" y="156"/>
                    <a:pt x="78" y="156"/>
                  </a:cubicBezTo>
                  <a:cubicBezTo>
                    <a:pt x="78" y="156"/>
                    <a:pt x="78" y="156"/>
                    <a:pt x="78" y="156"/>
                  </a:cubicBezTo>
                  <a:cubicBezTo>
                    <a:pt x="78" y="154"/>
                    <a:pt x="79" y="152"/>
                    <a:pt x="79" y="150"/>
                  </a:cubicBezTo>
                  <a:cubicBezTo>
                    <a:pt x="80" y="150"/>
                    <a:pt x="80" y="151"/>
                    <a:pt x="81" y="151"/>
                  </a:cubicBezTo>
                  <a:cubicBezTo>
                    <a:pt x="80" y="153"/>
                    <a:pt x="79" y="154"/>
                    <a:pt x="78" y="156"/>
                  </a:cubicBezTo>
                  <a:close/>
                  <a:moveTo>
                    <a:pt x="80" y="147"/>
                  </a:moveTo>
                  <a:cubicBezTo>
                    <a:pt x="81" y="145"/>
                    <a:pt x="82" y="143"/>
                    <a:pt x="83" y="141"/>
                  </a:cubicBezTo>
                  <a:cubicBezTo>
                    <a:pt x="84" y="142"/>
                    <a:pt x="85" y="143"/>
                    <a:pt x="85" y="145"/>
                  </a:cubicBezTo>
                  <a:cubicBezTo>
                    <a:pt x="84" y="146"/>
                    <a:pt x="83" y="148"/>
                    <a:pt x="82" y="149"/>
                  </a:cubicBezTo>
                  <a:cubicBezTo>
                    <a:pt x="82" y="148"/>
                    <a:pt x="81" y="148"/>
                    <a:pt x="80" y="147"/>
                  </a:cubicBezTo>
                  <a:close/>
                  <a:moveTo>
                    <a:pt x="88" y="150"/>
                  </a:moveTo>
                  <a:cubicBezTo>
                    <a:pt x="88" y="151"/>
                    <a:pt x="89" y="152"/>
                    <a:pt x="89" y="153"/>
                  </a:cubicBezTo>
                  <a:cubicBezTo>
                    <a:pt x="89" y="153"/>
                    <a:pt x="89" y="154"/>
                    <a:pt x="89" y="154"/>
                  </a:cubicBezTo>
                  <a:cubicBezTo>
                    <a:pt x="88" y="154"/>
                    <a:pt x="87" y="153"/>
                    <a:pt x="86" y="152"/>
                  </a:cubicBezTo>
                  <a:cubicBezTo>
                    <a:pt x="87" y="152"/>
                    <a:pt x="87" y="151"/>
                    <a:pt x="88" y="150"/>
                  </a:cubicBezTo>
                  <a:close/>
                  <a:moveTo>
                    <a:pt x="90" y="154"/>
                  </a:moveTo>
                  <a:cubicBezTo>
                    <a:pt x="91" y="155"/>
                    <a:pt x="92" y="156"/>
                    <a:pt x="93" y="157"/>
                  </a:cubicBezTo>
                  <a:cubicBezTo>
                    <a:pt x="92" y="157"/>
                    <a:pt x="91" y="156"/>
                    <a:pt x="90" y="155"/>
                  </a:cubicBezTo>
                  <a:cubicBezTo>
                    <a:pt x="90" y="155"/>
                    <a:pt x="90" y="154"/>
                    <a:pt x="90" y="154"/>
                  </a:cubicBezTo>
                  <a:close/>
                  <a:moveTo>
                    <a:pt x="100" y="165"/>
                  </a:moveTo>
                  <a:cubicBezTo>
                    <a:pt x="101" y="166"/>
                    <a:pt x="102" y="166"/>
                    <a:pt x="103" y="167"/>
                  </a:cubicBezTo>
                  <a:cubicBezTo>
                    <a:pt x="102" y="168"/>
                    <a:pt x="101" y="170"/>
                    <a:pt x="100" y="171"/>
                  </a:cubicBezTo>
                  <a:cubicBezTo>
                    <a:pt x="99" y="170"/>
                    <a:pt x="97" y="170"/>
                    <a:pt x="95" y="169"/>
                  </a:cubicBezTo>
                  <a:cubicBezTo>
                    <a:pt x="97" y="168"/>
                    <a:pt x="99" y="167"/>
                    <a:pt x="100" y="165"/>
                  </a:cubicBezTo>
                  <a:close/>
                  <a:moveTo>
                    <a:pt x="105" y="173"/>
                  </a:moveTo>
                  <a:cubicBezTo>
                    <a:pt x="105" y="172"/>
                    <a:pt x="106" y="171"/>
                    <a:pt x="107" y="169"/>
                  </a:cubicBezTo>
                  <a:cubicBezTo>
                    <a:pt x="111" y="171"/>
                    <a:pt x="115" y="172"/>
                    <a:pt x="119" y="173"/>
                  </a:cubicBezTo>
                  <a:cubicBezTo>
                    <a:pt x="118" y="176"/>
                    <a:pt x="117" y="178"/>
                    <a:pt x="116" y="180"/>
                  </a:cubicBezTo>
                  <a:cubicBezTo>
                    <a:pt x="112" y="178"/>
                    <a:pt x="108" y="176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  <a:moveTo>
                    <a:pt x="124" y="175"/>
                  </a:moveTo>
                  <a:cubicBezTo>
                    <a:pt x="125" y="175"/>
                    <a:pt x="126" y="175"/>
                    <a:pt x="127" y="175"/>
                  </a:cubicBezTo>
                  <a:cubicBezTo>
                    <a:pt x="125" y="178"/>
                    <a:pt x="124" y="181"/>
                    <a:pt x="122" y="184"/>
                  </a:cubicBezTo>
                  <a:cubicBezTo>
                    <a:pt x="121" y="183"/>
                    <a:pt x="120" y="183"/>
                    <a:pt x="120" y="182"/>
                  </a:cubicBezTo>
                  <a:cubicBezTo>
                    <a:pt x="121" y="180"/>
                    <a:pt x="123" y="177"/>
                    <a:pt x="124" y="175"/>
                  </a:cubicBezTo>
                  <a:close/>
                  <a:moveTo>
                    <a:pt x="126" y="171"/>
                  </a:moveTo>
                  <a:cubicBezTo>
                    <a:pt x="127" y="169"/>
                    <a:pt x="128" y="167"/>
                    <a:pt x="129" y="165"/>
                  </a:cubicBezTo>
                  <a:cubicBezTo>
                    <a:pt x="130" y="165"/>
                    <a:pt x="131" y="165"/>
                    <a:pt x="132" y="166"/>
                  </a:cubicBezTo>
                  <a:cubicBezTo>
                    <a:pt x="131" y="168"/>
                    <a:pt x="130" y="169"/>
                    <a:pt x="129" y="171"/>
                  </a:cubicBezTo>
                  <a:cubicBezTo>
                    <a:pt x="128" y="171"/>
                    <a:pt x="127" y="171"/>
                    <a:pt x="126" y="171"/>
                  </a:cubicBezTo>
                  <a:close/>
                  <a:moveTo>
                    <a:pt x="136" y="168"/>
                  </a:moveTo>
                  <a:cubicBezTo>
                    <a:pt x="139" y="169"/>
                    <a:pt x="142" y="170"/>
                    <a:pt x="145" y="172"/>
                  </a:cubicBezTo>
                  <a:cubicBezTo>
                    <a:pt x="145" y="173"/>
                    <a:pt x="144" y="174"/>
                    <a:pt x="144" y="175"/>
                  </a:cubicBezTo>
                  <a:cubicBezTo>
                    <a:pt x="140" y="174"/>
                    <a:pt x="137" y="173"/>
                    <a:pt x="133" y="172"/>
                  </a:cubicBezTo>
                  <a:cubicBezTo>
                    <a:pt x="134" y="171"/>
                    <a:pt x="135" y="169"/>
                    <a:pt x="136" y="168"/>
                  </a:cubicBezTo>
                  <a:close/>
                  <a:moveTo>
                    <a:pt x="151" y="174"/>
                  </a:moveTo>
                  <a:cubicBezTo>
                    <a:pt x="151" y="174"/>
                    <a:pt x="152" y="174"/>
                    <a:pt x="153" y="174"/>
                  </a:cubicBezTo>
                  <a:cubicBezTo>
                    <a:pt x="152" y="175"/>
                    <a:pt x="152" y="176"/>
                    <a:pt x="151" y="177"/>
                  </a:cubicBezTo>
                  <a:cubicBezTo>
                    <a:pt x="151" y="176"/>
                    <a:pt x="150" y="176"/>
                    <a:pt x="150" y="176"/>
                  </a:cubicBezTo>
                  <a:cubicBezTo>
                    <a:pt x="150" y="175"/>
                    <a:pt x="150" y="174"/>
                    <a:pt x="151" y="174"/>
                  </a:cubicBezTo>
                  <a:close/>
                  <a:moveTo>
                    <a:pt x="148" y="180"/>
                  </a:moveTo>
                  <a:cubicBezTo>
                    <a:pt x="148" y="181"/>
                    <a:pt x="148" y="181"/>
                    <a:pt x="147" y="182"/>
                  </a:cubicBezTo>
                  <a:cubicBezTo>
                    <a:pt x="148" y="181"/>
                    <a:pt x="148" y="181"/>
                    <a:pt x="148" y="180"/>
                  </a:cubicBezTo>
                  <a:cubicBezTo>
                    <a:pt x="148" y="180"/>
                    <a:pt x="148" y="180"/>
                    <a:pt x="148" y="180"/>
                  </a:cubicBezTo>
                  <a:close/>
                  <a:moveTo>
                    <a:pt x="144" y="188"/>
                  </a:moveTo>
                  <a:cubicBezTo>
                    <a:pt x="143" y="190"/>
                    <a:pt x="143" y="191"/>
                    <a:pt x="143" y="193"/>
                  </a:cubicBezTo>
                  <a:cubicBezTo>
                    <a:pt x="142" y="193"/>
                    <a:pt x="141" y="192"/>
                    <a:pt x="140" y="192"/>
                  </a:cubicBezTo>
                  <a:cubicBezTo>
                    <a:pt x="140" y="192"/>
                    <a:pt x="140" y="192"/>
                    <a:pt x="141" y="192"/>
                  </a:cubicBezTo>
                  <a:cubicBezTo>
                    <a:pt x="142" y="191"/>
                    <a:pt x="143" y="189"/>
                    <a:pt x="144" y="188"/>
                  </a:cubicBezTo>
                  <a:close/>
                  <a:moveTo>
                    <a:pt x="152" y="185"/>
                  </a:moveTo>
                  <a:cubicBezTo>
                    <a:pt x="153" y="184"/>
                    <a:pt x="154" y="183"/>
                    <a:pt x="155" y="182"/>
                  </a:cubicBezTo>
                  <a:cubicBezTo>
                    <a:pt x="156" y="182"/>
                    <a:pt x="158" y="183"/>
                    <a:pt x="160" y="183"/>
                  </a:cubicBezTo>
                  <a:cubicBezTo>
                    <a:pt x="158" y="186"/>
                    <a:pt x="155" y="192"/>
                    <a:pt x="152" y="195"/>
                  </a:cubicBezTo>
                  <a:cubicBezTo>
                    <a:pt x="150" y="195"/>
                    <a:pt x="148" y="194"/>
                    <a:pt x="146" y="194"/>
                  </a:cubicBezTo>
                  <a:cubicBezTo>
                    <a:pt x="147" y="191"/>
                    <a:pt x="151" y="187"/>
                    <a:pt x="152" y="185"/>
                  </a:cubicBezTo>
                  <a:close/>
                  <a:moveTo>
                    <a:pt x="168" y="181"/>
                  </a:moveTo>
                  <a:cubicBezTo>
                    <a:pt x="168" y="180"/>
                    <a:pt x="167" y="180"/>
                    <a:pt x="167" y="180"/>
                  </a:cubicBezTo>
                  <a:cubicBezTo>
                    <a:pt x="167" y="180"/>
                    <a:pt x="167" y="179"/>
                    <a:pt x="168" y="179"/>
                  </a:cubicBezTo>
                  <a:cubicBezTo>
                    <a:pt x="171" y="179"/>
                    <a:pt x="173" y="180"/>
                    <a:pt x="176" y="180"/>
                  </a:cubicBezTo>
                  <a:cubicBezTo>
                    <a:pt x="176" y="181"/>
                    <a:pt x="175" y="182"/>
                    <a:pt x="175" y="182"/>
                  </a:cubicBezTo>
                  <a:cubicBezTo>
                    <a:pt x="173" y="182"/>
                    <a:pt x="171" y="181"/>
                    <a:pt x="168" y="181"/>
                  </a:cubicBezTo>
                  <a:close/>
                  <a:moveTo>
                    <a:pt x="182" y="181"/>
                  </a:moveTo>
                  <a:cubicBezTo>
                    <a:pt x="183" y="181"/>
                    <a:pt x="184" y="182"/>
                    <a:pt x="186" y="182"/>
                  </a:cubicBezTo>
                  <a:cubicBezTo>
                    <a:pt x="189" y="182"/>
                    <a:pt x="192" y="182"/>
                    <a:pt x="195" y="183"/>
                  </a:cubicBezTo>
                  <a:cubicBezTo>
                    <a:pt x="194" y="184"/>
                    <a:pt x="193" y="185"/>
                    <a:pt x="192" y="186"/>
                  </a:cubicBezTo>
                  <a:cubicBezTo>
                    <a:pt x="188" y="185"/>
                    <a:pt x="184" y="185"/>
                    <a:pt x="180" y="184"/>
                  </a:cubicBezTo>
                  <a:cubicBezTo>
                    <a:pt x="181" y="183"/>
                    <a:pt x="181" y="182"/>
                    <a:pt x="182" y="181"/>
                  </a:cubicBezTo>
                  <a:close/>
                  <a:moveTo>
                    <a:pt x="198" y="183"/>
                  </a:moveTo>
                  <a:cubicBezTo>
                    <a:pt x="201" y="183"/>
                    <a:pt x="204" y="184"/>
                    <a:pt x="207" y="184"/>
                  </a:cubicBezTo>
                  <a:cubicBezTo>
                    <a:pt x="206" y="186"/>
                    <a:pt x="205" y="187"/>
                    <a:pt x="204" y="189"/>
                  </a:cubicBezTo>
                  <a:cubicBezTo>
                    <a:pt x="201" y="188"/>
                    <a:pt x="198" y="188"/>
                    <a:pt x="195" y="187"/>
                  </a:cubicBezTo>
                  <a:cubicBezTo>
                    <a:pt x="196" y="186"/>
                    <a:pt x="197" y="184"/>
                    <a:pt x="198" y="183"/>
                  </a:cubicBezTo>
                  <a:close/>
                  <a:moveTo>
                    <a:pt x="213" y="184"/>
                  </a:moveTo>
                  <a:cubicBezTo>
                    <a:pt x="215" y="185"/>
                    <a:pt x="218" y="185"/>
                    <a:pt x="221" y="185"/>
                  </a:cubicBezTo>
                  <a:cubicBezTo>
                    <a:pt x="220" y="187"/>
                    <a:pt x="219" y="189"/>
                    <a:pt x="218" y="191"/>
                  </a:cubicBezTo>
                  <a:cubicBezTo>
                    <a:pt x="215" y="190"/>
                    <a:pt x="212" y="190"/>
                    <a:pt x="210" y="190"/>
                  </a:cubicBezTo>
                  <a:cubicBezTo>
                    <a:pt x="211" y="188"/>
                    <a:pt x="212" y="186"/>
                    <a:pt x="213" y="184"/>
                  </a:cubicBezTo>
                  <a:close/>
                  <a:moveTo>
                    <a:pt x="225" y="185"/>
                  </a:moveTo>
                  <a:cubicBezTo>
                    <a:pt x="227" y="185"/>
                    <a:pt x="229" y="185"/>
                    <a:pt x="231" y="185"/>
                  </a:cubicBezTo>
                  <a:cubicBezTo>
                    <a:pt x="230" y="187"/>
                    <a:pt x="228" y="189"/>
                    <a:pt x="227" y="192"/>
                  </a:cubicBezTo>
                  <a:cubicBezTo>
                    <a:pt x="225" y="191"/>
                    <a:pt x="224" y="191"/>
                    <a:pt x="222" y="191"/>
                  </a:cubicBezTo>
                  <a:cubicBezTo>
                    <a:pt x="223" y="189"/>
                    <a:pt x="224" y="187"/>
                    <a:pt x="225" y="185"/>
                  </a:cubicBezTo>
                  <a:close/>
                  <a:moveTo>
                    <a:pt x="235" y="192"/>
                  </a:moveTo>
                  <a:cubicBezTo>
                    <a:pt x="236" y="190"/>
                    <a:pt x="237" y="188"/>
                    <a:pt x="238" y="185"/>
                  </a:cubicBezTo>
                  <a:cubicBezTo>
                    <a:pt x="239" y="185"/>
                    <a:pt x="239" y="185"/>
                    <a:pt x="239" y="185"/>
                  </a:cubicBezTo>
                  <a:cubicBezTo>
                    <a:pt x="237" y="188"/>
                    <a:pt x="236" y="190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lose/>
                  <a:moveTo>
                    <a:pt x="263" y="185"/>
                  </a:moveTo>
                  <a:cubicBezTo>
                    <a:pt x="265" y="185"/>
                    <a:pt x="267" y="185"/>
                    <a:pt x="270" y="185"/>
                  </a:cubicBezTo>
                  <a:cubicBezTo>
                    <a:pt x="269" y="187"/>
                    <a:pt x="268" y="189"/>
                    <a:pt x="267" y="191"/>
                  </a:cubicBezTo>
                  <a:cubicBezTo>
                    <a:pt x="264" y="191"/>
                    <a:pt x="262" y="191"/>
                    <a:pt x="259" y="191"/>
                  </a:cubicBezTo>
                  <a:cubicBezTo>
                    <a:pt x="260" y="189"/>
                    <a:pt x="261" y="187"/>
                    <a:pt x="263" y="185"/>
                  </a:cubicBezTo>
                  <a:close/>
                  <a:moveTo>
                    <a:pt x="275" y="184"/>
                  </a:moveTo>
                  <a:cubicBezTo>
                    <a:pt x="278" y="184"/>
                    <a:pt x="280" y="184"/>
                    <a:pt x="283" y="183"/>
                  </a:cubicBezTo>
                  <a:cubicBezTo>
                    <a:pt x="283" y="185"/>
                    <a:pt x="282" y="187"/>
                    <a:pt x="281" y="189"/>
                  </a:cubicBezTo>
                  <a:cubicBezTo>
                    <a:pt x="278" y="190"/>
                    <a:pt x="275" y="190"/>
                    <a:pt x="272" y="190"/>
                  </a:cubicBezTo>
                  <a:cubicBezTo>
                    <a:pt x="273" y="188"/>
                    <a:pt x="274" y="186"/>
                    <a:pt x="275" y="184"/>
                  </a:cubicBezTo>
                  <a:close/>
                  <a:moveTo>
                    <a:pt x="279" y="194"/>
                  </a:moveTo>
                  <a:cubicBezTo>
                    <a:pt x="279" y="194"/>
                    <a:pt x="279" y="195"/>
                    <a:pt x="279" y="195"/>
                  </a:cubicBezTo>
                  <a:cubicBezTo>
                    <a:pt x="276" y="195"/>
                    <a:pt x="272" y="196"/>
                    <a:pt x="269" y="196"/>
                  </a:cubicBezTo>
                  <a:cubicBezTo>
                    <a:pt x="269" y="196"/>
                    <a:pt x="269" y="196"/>
                    <a:pt x="269" y="196"/>
                  </a:cubicBezTo>
                  <a:cubicBezTo>
                    <a:pt x="269" y="196"/>
                    <a:pt x="269" y="196"/>
                    <a:pt x="269" y="195"/>
                  </a:cubicBezTo>
                  <a:cubicBezTo>
                    <a:pt x="273" y="195"/>
                    <a:pt x="276" y="195"/>
                    <a:pt x="279" y="194"/>
                  </a:cubicBezTo>
                  <a:close/>
                  <a:moveTo>
                    <a:pt x="284" y="194"/>
                  </a:moveTo>
                  <a:cubicBezTo>
                    <a:pt x="287" y="193"/>
                    <a:pt x="290" y="193"/>
                    <a:pt x="293" y="192"/>
                  </a:cubicBezTo>
                  <a:cubicBezTo>
                    <a:pt x="293" y="193"/>
                    <a:pt x="293" y="193"/>
                    <a:pt x="293" y="193"/>
                  </a:cubicBezTo>
                  <a:cubicBezTo>
                    <a:pt x="290" y="193"/>
                    <a:pt x="287" y="194"/>
                    <a:pt x="284" y="194"/>
                  </a:cubicBezTo>
                  <a:cubicBezTo>
                    <a:pt x="284" y="194"/>
                    <a:pt x="284" y="194"/>
                    <a:pt x="284" y="194"/>
                  </a:cubicBezTo>
                  <a:close/>
                  <a:moveTo>
                    <a:pt x="299" y="198"/>
                  </a:moveTo>
                  <a:cubicBezTo>
                    <a:pt x="300" y="198"/>
                    <a:pt x="301" y="198"/>
                    <a:pt x="302" y="198"/>
                  </a:cubicBezTo>
                  <a:cubicBezTo>
                    <a:pt x="301" y="201"/>
                    <a:pt x="300" y="204"/>
                    <a:pt x="299" y="207"/>
                  </a:cubicBezTo>
                  <a:cubicBezTo>
                    <a:pt x="298" y="207"/>
                    <a:pt x="298" y="208"/>
                    <a:pt x="297" y="208"/>
                  </a:cubicBezTo>
                  <a:cubicBezTo>
                    <a:pt x="298" y="205"/>
                    <a:pt x="299" y="201"/>
                    <a:pt x="299" y="198"/>
                  </a:cubicBezTo>
                  <a:close/>
                  <a:moveTo>
                    <a:pt x="301" y="192"/>
                  </a:moveTo>
                  <a:cubicBezTo>
                    <a:pt x="301" y="192"/>
                    <a:pt x="301" y="191"/>
                    <a:pt x="301" y="191"/>
                  </a:cubicBezTo>
                  <a:cubicBezTo>
                    <a:pt x="302" y="191"/>
                    <a:pt x="303" y="191"/>
                    <a:pt x="304" y="191"/>
                  </a:cubicBezTo>
                  <a:cubicBezTo>
                    <a:pt x="304" y="191"/>
                    <a:pt x="304" y="191"/>
                    <a:pt x="303" y="192"/>
                  </a:cubicBezTo>
                  <a:cubicBezTo>
                    <a:pt x="302" y="192"/>
                    <a:pt x="301" y="192"/>
                    <a:pt x="301" y="192"/>
                  </a:cubicBezTo>
                  <a:close/>
                  <a:moveTo>
                    <a:pt x="302" y="186"/>
                  </a:moveTo>
                  <a:cubicBezTo>
                    <a:pt x="302" y="184"/>
                    <a:pt x="303" y="182"/>
                    <a:pt x="303" y="179"/>
                  </a:cubicBezTo>
                  <a:cubicBezTo>
                    <a:pt x="305" y="179"/>
                    <a:pt x="306" y="179"/>
                    <a:pt x="307" y="179"/>
                  </a:cubicBezTo>
                  <a:cubicBezTo>
                    <a:pt x="307" y="180"/>
                    <a:pt x="307" y="181"/>
                    <a:pt x="306" y="182"/>
                  </a:cubicBezTo>
                  <a:cubicBezTo>
                    <a:pt x="306" y="183"/>
                    <a:pt x="306" y="184"/>
                    <a:pt x="305" y="186"/>
                  </a:cubicBezTo>
                  <a:cubicBezTo>
                    <a:pt x="304" y="186"/>
                    <a:pt x="303" y="186"/>
                    <a:pt x="302" y="186"/>
                  </a:cubicBezTo>
                  <a:close/>
                  <a:moveTo>
                    <a:pt x="311" y="183"/>
                  </a:moveTo>
                  <a:cubicBezTo>
                    <a:pt x="312" y="181"/>
                    <a:pt x="312" y="179"/>
                    <a:pt x="312" y="177"/>
                  </a:cubicBezTo>
                  <a:cubicBezTo>
                    <a:pt x="316" y="176"/>
                    <a:pt x="321" y="175"/>
                    <a:pt x="325" y="174"/>
                  </a:cubicBezTo>
                  <a:cubicBezTo>
                    <a:pt x="324" y="176"/>
                    <a:pt x="324" y="178"/>
                    <a:pt x="323" y="180"/>
                  </a:cubicBezTo>
                  <a:cubicBezTo>
                    <a:pt x="323" y="181"/>
                    <a:pt x="323" y="181"/>
                    <a:pt x="322" y="182"/>
                  </a:cubicBezTo>
                  <a:cubicBezTo>
                    <a:pt x="319" y="183"/>
                    <a:pt x="315" y="184"/>
                    <a:pt x="311" y="185"/>
                  </a:cubicBezTo>
                  <a:cubicBezTo>
                    <a:pt x="311" y="184"/>
                    <a:pt x="311" y="184"/>
                    <a:pt x="311" y="183"/>
                  </a:cubicBezTo>
                  <a:close/>
                  <a:moveTo>
                    <a:pt x="330" y="173"/>
                  </a:moveTo>
                  <a:cubicBezTo>
                    <a:pt x="331" y="173"/>
                    <a:pt x="332" y="173"/>
                    <a:pt x="333" y="173"/>
                  </a:cubicBezTo>
                  <a:cubicBezTo>
                    <a:pt x="335" y="172"/>
                    <a:pt x="338" y="172"/>
                    <a:pt x="340" y="171"/>
                  </a:cubicBezTo>
                  <a:cubicBezTo>
                    <a:pt x="339" y="173"/>
                    <a:pt x="338" y="176"/>
                    <a:pt x="338" y="178"/>
                  </a:cubicBezTo>
                  <a:cubicBezTo>
                    <a:pt x="335" y="179"/>
                    <a:pt x="331" y="180"/>
                    <a:pt x="328" y="180"/>
                  </a:cubicBezTo>
                  <a:cubicBezTo>
                    <a:pt x="329" y="178"/>
                    <a:pt x="330" y="176"/>
                    <a:pt x="330" y="173"/>
                  </a:cubicBezTo>
                  <a:close/>
                  <a:moveTo>
                    <a:pt x="344" y="170"/>
                  </a:moveTo>
                  <a:cubicBezTo>
                    <a:pt x="348" y="169"/>
                    <a:pt x="352" y="168"/>
                    <a:pt x="356" y="167"/>
                  </a:cubicBezTo>
                  <a:cubicBezTo>
                    <a:pt x="356" y="168"/>
                    <a:pt x="356" y="168"/>
                    <a:pt x="356" y="168"/>
                  </a:cubicBezTo>
                  <a:cubicBezTo>
                    <a:pt x="355" y="170"/>
                    <a:pt x="355" y="171"/>
                    <a:pt x="355" y="172"/>
                  </a:cubicBezTo>
                  <a:cubicBezTo>
                    <a:pt x="350" y="174"/>
                    <a:pt x="346" y="175"/>
                    <a:pt x="342" y="176"/>
                  </a:cubicBezTo>
                  <a:cubicBezTo>
                    <a:pt x="343" y="174"/>
                    <a:pt x="343" y="172"/>
                    <a:pt x="344" y="170"/>
                  </a:cubicBezTo>
                  <a:close/>
                  <a:moveTo>
                    <a:pt x="361" y="166"/>
                  </a:moveTo>
                  <a:cubicBezTo>
                    <a:pt x="364" y="165"/>
                    <a:pt x="367" y="165"/>
                    <a:pt x="371" y="164"/>
                  </a:cubicBezTo>
                  <a:cubicBezTo>
                    <a:pt x="370" y="164"/>
                    <a:pt x="370" y="165"/>
                    <a:pt x="370" y="166"/>
                  </a:cubicBezTo>
                  <a:cubicBezTo>
                    <a:pt x="367" y="167"/>
                    <a:pt x="363" y="169"/>
                    <a:pt x="360" y="170"/>
                  </a:cubicBezTo>
                  <a:cubicBezTo>
                    <a:pt x="360" y="169"/>
                    <a:pt x="360" y="167"/>
                    <a:pt x="361" y="166"/>
                  </a:cubicBezTo>
                  <a:close/>
                  <a:moveTo>
                    <a:pt x="367" y="173"/>
                  </a:moveTo>
                  <a:cubicBezTo>
                    <a:pt x="367" y="175"/>
                    <a:pt x="366" y="176"/>
                    <a:pt x="365" y="178"/>
                  </a:cubicBezTo>
                  <a:cubicBezTo>
                    <a:pt x="363" y="179"/>
                    <a:pt x="360" y="180"/>
                    <a:pt x="357" y="181"/>
                  </a:cubicBezTo>
                  <a:cubicBezTo>
                    <a:pt x="358" y="179"/>
                    <a:pt x="358" y="178"/>
                    <a:pt x="358" y="177"/>
                  </a:cubicBezTo>
                  <a:cubicBezTo>
                    <a:pt x="361" y="176"/>
                    <a:pt x="364" y="174"/>
                    <a:pt x="367" y="173"/>
                  </a:cubicBezTo>
                  <a:close/>
                  <a:moveTo>
                    <a:pt x="373" y="175"/>
                  </a:moveTo>
                  <a:cubicBezTo>
                    <a:pt x="373" y="174"/>
                    <a:pt x="374" y="172"/>
                    <a:pt x="374" y="171"/>
                  </a:cubicBezTo>
                  <a:cubicBezTo>
                    <a:pt x="375" y="170"/>
                    <a:pt x="376" y="170"/>
                    <a:pt x="377" y="169"/>
                  </a:cubicBezTo>
                  <a:cubicBezTo>
                    <a:pt x="377" y="171"/>
                    <a:pt x="376" y="172"/>
                    <a:pt x="376" y="174"/>
                  </a:cubicBezTo>
                  <a:cubicBezTo>
                    <a:pt x="375" y="174"/>
                    <a:pt x="374" y="175"/>
                    <a:pt x="373" y="175"/>
                  </a:cubicBezTo>
                  <a:cubicBezTo>
                    <a:pt x="373" y="175"/>
                    <a:pt x="373" y="175"/>
                    <a:pt x="373" y="175"/>
                  </a:cubicBezTo>
                  <a:close/>
                  <a:moveTo>
                    <a:pt x="380" y="171"/>
                  </a:moveTo>
                  <a:cubicBezTo>
                    <a:pt x="381" y="170"/>
                    <a:pt x="381" y="169"/>
                    <a:pt x="382" y="167"/>
                  </a:cubicBezTo>
                  <a:cubicBezTo>
                    <a:pt x="383" y="167"/>
                    <a:pt x="385" y="166"/>
                    <a:pt x="386" y="165"/>
                  </a:cubicBezTo>
                  <a:cubicBezTo>
                    <a:pt x="389" y="164"/>
                    <a:pt x="393" y="162"/>
                    <a:pt x="396" y="161"/>
                  </a:cubicBezTo>
                  <a:cubicBezTo>
                    <a:pt x="392" y="163"/>
                    <a:pt x="388" y="166"/>
                    <a:pt x="384" y="169"/>
                  </a:cubicBezTo>
                  <a:cubicBezTo>
                    <a:pt x="383" y="169"/>
                    <a:pt x="381" y="170"/>
                    <a:pt x="380" y="171"/>
                  </a:cubicBezTo>
                  <a:close/>
                  <a:moveTo>
                    <a:pt x="449" y="122"/>
                  </a:moveTo>
                  <a:cubicBezTo>
                    <a:pt x="449" y="120"/>
                    <a:pt x="450" y="118"/>
                    <a:pt x="450" y="115"/>
                  </a:cubicBezTo>
                  <a:cubicBezTo>
                    <a:pt x="452" y="114"/>
                    <a:pt x="454" y="113"/>
                    <a:pt x="456" y="112"/>
                  </a:cubicBezTo>
                  <a:cubicBezTo>
                    <a:pt x="455" y="114"/>
                    <a:pt x="455" y="116"/>
                    <a:pt x="454" y="118"/>
                  </a:cubicBezTo>
                  <a:cubicBezTo>
                    <a:pt x="453" y="119"/>
                    <a:pt x="451" y="121"/>
                    <a:pt x="449" y="122"/>
                  </a:cubicBezTo>
                  <a:close/>
                  <a:moveTo>
                    <a:pt x="412" y="131"/>
                  </a:moveTo>
                  <a:cubicBezTo>
                    <a:pt x="412" y="131"/>
                    <a:pt x="412" y="131"/>
                    <a:pt x="412" y="131"/>
                  </a:cubicBezTo>
                  <a:cubicBezTo>
                    <a:pt x="412" y="131"/>
                    <a:pt x="413" y="131"/>
                    <a:pt x="413" y="130"/>
                  </a:cubicBezTo>
                  <a:cubicBezTo>
                    <a:pt x="413" y="131"/>
                    <a:pt x="412" y="131"/>
                    <a:pt x="412" y="131"/>
                  </a:cubicBezTo>
                  <a:close/>
                  <a:moveTo>
                    <a:pt x="404" y="134"/>
                  </a:moveTo>
                  <a:cubicBezTo>
                    <a:pt x="401" y="135"/>
                    <a:pt x="397" y="137"/>
                    <a:pt x="394" y="138"/>
                  </a:cubicBezTo>
                  <a:cubicBezTo>
                    <a:pt x="394" y="137"/>
                    <a:pt x="395" y="137"/>
                    <a:pt x="395" y="136"/>
                  </a:cubicBezTo>
                  <a:cubicBezTo>
                    <a:pt x="398" y="135"/>
                    <a:pt x="401" y="134"/>
                    <a:pt x="404" y="133"/>
                  </a:cubicBezTo>
                  <a:cubicBezTo>
                    <a:pt x="404" y="134"/>
                    <a:pt x="404" y="134"/>
                    <a:pt x="404" y="134"/>
                  </a:cubicBezTo>
                  <a:close/>
                  <a:moveTo>
                    <a:pt x="378" y="143"/>
                  </a:moveTo>
                  <a:cubicBezTo>
                    <a:pt x="374" y="144"/>
                    <a:pt x="370" y="145"/>
                    <a:pt x="366" y="146"/>
                  </a:cubicBezTo>
                  <a:cubicBezTo>
                    <a:pt x="366" y="145"/>
                    <a:pt x="366" y="144"/>
                    <a:pt x="366" y="143"/>
                  </a:cubicBezTo>
                  <a:cubicBezTo>
                    <a:pt x="371" y="142"/>
                    <a:pt x="375" y="141"/>
                    <a:pt x="379" y="140"/>
                  </a:cubicBezTo>
                  <a:cubicBezTo>
                    <a:pt x="378" y="141"/>
                    <a:pt x="378" y="142"/>
                    <a:pt x="378" y="143"/>
                  </a:cubicBezTo>
                  <a:close/>
                  <a:moveTo>
                    <a:pt x="362" y="147"/>
                  </a:moveTo>
                  <a:cubicBezTo>
                    <a:pt x="358" y="147"/>
                    <a:pt x="353" y="148"/>
                    <a:pt x="349" y="149"/>
                  </a:cubicBezTo>
                  <a:cubicBezTo>
                    <a:pt x="350" y="148"/>
                    <a:pt x="350" y="147"/>
                    <a:pt x="350" y="146"/>
                  </a:cubicBezTo>
                  <a:cubicBezTo>
                    <a:pt x="354" y="145"/>
                    <a:pt x="358" y="145"/>
                    <a:pt x="363" y="144"/>
                  </a:cubicBezTo>
                  <a:cubicBezTo>
                    <a:pt x="362" y="145"/>
                    <a:pt x="362" y="146"/>
                    <a:pt x="362" y="147"/>
                  </a:cubicBezTo>
                  <a:close/>
                  <a:moveTo>
                    <a:pt x="351" y="142"/>
                  </a:moveTo>
                  <a:cubicBezTo>
                    <a:pt x="351" y="141"/>
                    <a:pt x="351" y="140"/>
                    <a:pt x="352" y="139"/>
                  </a:cubicBezTo>
                  <a:cubicBezTo>
                    <a:pt x="352" y="139"/>
                    <a:pt x="353" y="138"/>
                    <a:pt x="353" y="138"/>
                  </a:cubicBezTo>
                  <a:cubicBezTo>
                    <a:pt x="357" y="138"/>
                    <a:pt x="362" y="137"/>
                    <a:pt x="366" y="136"/>
                  </a:cubicBezTo>
                  <a:cubicBezTo>
                    <a:pt x="365" y="137"/>
                    <a:pt x="365" y="139"/>
                    <a:pt x="364" y="140"/>
                  </a:cubicBezTo>
                  <a:cubicBezTo>
                    <a:pt x="360" y="141"/>
                    <a:pt x="355" y="142"/>
                    <a:pt x="351" y="142"/>
                  </a:cubicBezTo>
                  <a:close/>
                  <a:moveTo>
                    <a:pt x="315" y="143"/>
                  </a:moveTo>
                  <a:cubicBezTo>
                    <a:pt x="314" y="143"/>
                    <a:pt x="312" y="143"/>
                    <a:pt x="311" y="144"/>
                  </a:cubicBezTo>
                  <a:cubicBezTo>
                    <a:pt x="311" y="143"/>
                    <a:pt x="311" y="143"/>
                    <a:pt x="311" y="143"/>
                  </a:cubicBezTo>
                  <a:cubicBezTo>
                    <a:pt x="312" y="143"/>
                    <a:pt x="314" y="143"/>
                    <a:pt x="315" y="143"/>
                  </a:cubicBezTo>
                  <a:cubicBezTo>
                    <a:pt x="315" y="143"/>
                    <a:pt x="315" y="143"/>
                    <a:pt x="315" y="143"/>
                  </a:cubicBezTo>
                  <a:close/>
                  <a:moveTo>
                    <a:pt x="307" y="144"/>
                  </a:moveTo>
                  <a:cubicBezTo>
                    <a:pt x="306" y="145"/>
                    <a:pt x="304" y="145"/>
                    <a:pt x="303" y="145"/>
                  </a:cubicBezTo>
                  <a:cubicBezTo>
                    <a:pt x="303" y="145"/>
                    <a:pt x="304" y="144"/>
                    <a:pt x="304" y="143"/>
                  </a:cubicBezTo>
                  <a:cubicBezTo>
                    <a:pt x="305" y="143"/>
                    <a:pt x="307" y="143"/>
                    <a:pt x="308" y="143"/>
                  </a:cubicBezTo>
                  <a:cubicBezTo>
                    <a:pt x="308" y="144"/>
                    <a:pt x="308" y="144"/>
                    <a:pt x="307" y="144"/>
                  </a:cubicBezTo>
                  <a:close/>
                  <a:moveTo>
                    <a:pt x="274" y="149"/>
                  </a:moveTo>
                  <a:cubicBezTo>
                    <a:pt x="272" y="150"/>
                    <a:pt x="269" y="150"/>
                    <a:pt x="266" y="150"/>
                  </a:cubicBezTo>
                  <a:cubicBezTo>
                    <a:pt x="268" y="148"/>
                    <a:pt x="269" y="146"/>
                    <a:pt x="271" y="143"/>
                  </a:cubicBezTo>
                  <a:cubicBezTo>
                    <a:pt x="271" y="143"/>
                    <a:pt x="271" y="143"/>
                    <a:pt x="271" y="142"/>
                  </a:cubicBezTo>
                  <a:cubicBezTo>
                    <a:pt x="273" y="143"/>
                    <a:pt x="274" y="143"/>
                    <a:pt x="276" y="143"/>
                  </a:cubicBezTo>
                  <a:cubicBezTo>
                    <a:pt x="276" y="145"/>
                    <a:pt x="275" y="147"/>
                    <a:pt x="274" y="149"/>
                  </a:cubicBezTo>
                  <a:close/>
                  <a:moveTo>
                    <a:pt x="261" y="150"/>
                  </a:moveTo>
                  <a:cubicBezTo>
                    <a:pt x="259" y="150"/>
                    <a:pt x="256" y="150"/>
                    <a:pt x="253" y="150"/>
                  </a:cubicBezTo>
                  <a:cubicBezTo>
                    <a:pt x="254" y="147"/>
                    <a:pt x="255" y="144"/>
                    <a:pt x="255" y="141"/>
                  </a:cubicBezTo>
                  <a:cubicBezTo>
                    <a:pt x="259" y="141"/>
                    <a:pt x="263" y="142"/>
                    <a:pt x="267" y="142"/>
                  </a:cubicBezTo>
                  <a:cubicBezTo>
                    <a:pt x="265" y="145"/>
                    <a:pt x="263" y="147"/>
                    <a:pt x="261" y="150"/>
                  </a:cubicBezTo>
                  <a:close/>
                  <a:moveTo>
                    <a:pt x="242" y="139"/>
                  </a:moveTo>
                  <a:cubicBezTo>
                    <a:pt x="240" y="142"/>
                    <a:pt x="239" y="145"/>
                    <a:pt x="237" y="148"/>
                  </a:cubicBezTo>
                  <a:cubicBezTo>
                    <a:pt x="235" y="147"/>
                    <a:pt x="232" y="147"/>
                    <a:pt x="230" y="146"/>
                  </a:cubicBezTo>
                  <a:cubicBezTo>
                    <a:pt x="230" y="144"/>
                    <a:pt x="231" y="141"/>
                    <a:pt x="231" y="138"/>
                  </a:cubicBezTo>
                  <a:cubicBezTo>
                    <a:pt x="234" y="138"/>
                    <a:pt x="237" y="138"/>
                    <a:pt x="240" y="138"/>
                  </a:cubicBezTo>
                  <a:cubicBezTo>
                    <a:pt x="240" y="139"/>
                    <a:pt x="241" y="139"/>
                    <a:pt x="242" y="139"/>
                  </a:cubicBezTo>
                  <a:close/>
                  <a:moveTo>
                    <a:pt x="217" y="136"/>
                  </a:moveTo>
                  <a:cubicBezTo>
                    <a:pt x="216" y="138"/>
                    <a:pt x="215" y="141"/>
                    <a:pt x="214" y="143"/>
                  </a:cubicBezTo>
                  <a:cubicBezTo>
                    <a:pt x="212" y="142"/>
                    <a:pt x="209" y="141"/>
                    <a:pt x="207" y="141"/>
                  </a:cubicBezTo>
                  <a:cubicBezTo>
                    <a:pt x="208" y="139"/>
                    <a:pt x="210" y="137"/>
                    <a:pt x="211" y="135"/>
                  </a:cubicBezTo>
                  <a:cubicBezTo>
                    <a:pt x="213" y="136"/>
                    <a:pt x="215" y="136"/>
                    <a:pt x="217" y="136"/>
                  </a:cubicBezTo>
                  <a:close/>
                  <a:moveTo>
                    <a:pt x="201" y="139"/>
                  </a:moveTo>
                  <a:cubicBezTo>
                    <a:pt x="199" y="138"/>
                    <a:pt x="197" y="138"/>
                    <a:pt x="194" y="137"/>
                  </a:cubicBezTo>
                  <a:cubicBezTo>
                    <a:pt x="195" y="135"/>
                    <a:pt x="196" y="134"/>
                    <a:pt x="197" y="132"/>
                  </a:cubicBezTo>
                  <a:cubicBezTo>
                    <a:pt x="200" y="133"/>
                    <a:pt x="202" y="134"/>
                    <a:pt x="205" y="134"/>
                  </a:cubicBezTo>
                  <a:cubicBezTo>
                    <a:pt x="204" y="136"/>
                    <a:pt x="202" y="137"/>
                    <a:pt x="201" y="139"/>
                  </a:cubicBezTo>
                  <a:close/>
                  <a:moveTo>
                    <a:pt x="190" y="136"/>
                  </a:moveTo>
                  <a:cubicBezTo>
                    <a:pt x="188" y="135"/>
                    <a:pt x="186" y="134"/>
                    <a:pt x="184" y="134"/>
                  </a:cubicBezTo>
                  <a:cubicBezTo>
                    <a:pt x="185" y="132"/>
                    <a:pt x="186" y="131"/>
                    <a:pt x="186" y="129"/>
                  </a:cubicBezTo>
                  <a:cubicBezTo>
                    <a:pt x="187" y="129"/>
                    <a:pt x="187" y="129"/>
                    <a:pt x="188" y="130"/>
                  </a:cubicBezTo>
                  <a:cubicBezTo>
                    <a:pt x="188" y="130"/>
                    <a:pt x="188" y="130"/>
                    <a:pt x="188" y="129"/>
                  </a:cubicBezTo>
                  <a:cubicBezTo>
                    <a:pt x="190" y="130"/>
                    <a:pt x="191" y="131"/>
                    <a:pt x="193" y="131"/>
                  </a:cubicBezTo>
                  <a:cubicBezTo>
                    <a:pt x="192" y="133"/>
                    <a:pt x="191" y="134"/>
                    <a:pt x="190" y="136"/>
                  </a:cubicBezTo>
                  <a:close/>
                  <a:moveTo>
                    <a:pt x="151" y="106"/>
                  </a:moveTo>
                  <a:cubicBezTo>
                    <a:pt x="152" y="108"/>
                    <a:pt x="153" y="110"/>
                    <a:pt x="155" y="111"/>
                  </a:cubicBezTo>
                  <a:cubicBezTo>
                    <a:pt x="154" y="111"/>
                    <a:pt x="153" y="110"/>
                    <a:pt x="152" y="110"/>
                  </a:cubicBezTo>
                  <a:cubicBezTo>
                    <a:pt x="151" y="109"/>
                    <a:pt x="150" y="109"/>
                    <a:pt x="149" y="109"/>
                  </a:cubicBezTo>
                  <a:cubicBezTo>
                    <a:pt x="150" y="108"/>
                    <a:pt x="150" y="107"/>
                    <a:pt x="151" y="106"/>
                  </a:cubicBezTo>
                  <a:close/>
                  <a:moveTo>
                    <a:pt x="156" y="116"/>
                  </a:moveTo>
                  <a:cubicBezTo>
                    <a:pt x="155" y="118"/>
                    <a:pt x="153" y="119"/>
                    <a:pt x="152" y="120"/>
                  </a:cubicBezTo>
                  <a:cubicBezTo>
                    <a:pt x="149" y="119"/>
                    <a:pt x="147" y="117"/>
                    <a:pt x="144" y="115"/>
                  </a:cubicBezTo>
                  <a:cubicBezTo>
                    <a:pt x="145" y="114"/>
                    <a:pt x="146" y="112"/>
                    <a:pt x="147" y="111"/>
                  </a:cubicBezTo>
                  <a:cubicBezTo>
                    <a:pt x="150" y="113"/>
                    <a:pt x="153" y="115"/>
                    <a:pt x="156" y="116"/>
                  </a:cubicBezTo>
                  <a:close/>
                  <a:moveTo>
                    <a:pt x="149" y="124"/>
                  </a:moveTo>
                  <a:cubicBezTo>
                    <a:pt x="149" y="124"/>
                    <a:pt x="148" y="125"/>
                    <a:pt x="148" y="125"/>
                  </a:cubicBezTo>
                  <a:cubicBezTo>
                    <a:pt x="145" y="124"/>
                    <a:pt x="142" y="123"/>
                    <a:pt x="140" y="121"/>
                  </a:cubicBezTo>
                  <a:cubicBezTo>
                    <a:pt x="141" y="120"/>
                    <a:pt x="141" y="119"/>
                    <a:pt x="142" y="118"/>
                  </a:cubicBezTo>
                  <a:cubicBezTo>
                    <a:pt x="144" y="120"/>
                    <a:pt x="147" y="122"/>
                    <a:pt x="149" y="124"/>
                  </a:cubicBezTo>
                  <a:close/>
                  <a:moveTo>
                    <a:pt x="137" y="120"/>
                  </a:moveTo>
                  <a:cubicBezTo>
                    <a:pt x="137" y="119"/>
                    <a:pt x="136" y="119"/>
                    <a:pt x="136" y="119"/>
                  </a:cubicBezTo>
                  <a:cubicBezTo>
                    <a:pt x="137" y="117"/>
                    <a:pt x="138" y="116"/>
                    <a:pt x="139" y="115"/>
                  </a:cubicBezTo>
                  <a:cubicBezTo>
                    <a:pt x="140" y="115"/>
                    <a:pt x="140" y="116"/>
                    <a:pt x="140" y="116"/>
                  </a:cubicBezTo>
                  <a:cubicBezTo>
                    <a:pt x="139" y="117"/>
                    <a:pt x="138" y="118"/>
                    <a:pt x="137" y="120"/>
                  </a:cubicBezTo>
                  <a:close/>
                  <a:moveTo>
                    <a:pt x="133" y="117"/>
                  </a:moveTo>
                  <a:cubicBezTo>
                    <a:pt x="132" y="116"/>
                    <a:pt x="131" y="116"/>
                    <a:pt x="130" y="115"/>
                  </a:cubicBezTo>
                  <a:cubicBezTo>
                    <a:pt x="131" y="112"/>
                    <a:pt x="133" y="108"/>
                    <a:pt x="134" y="105"/>
                  </a:cubicBezTo>
                  <a:cubicBezTo>
                    <a:pt x="135" y="107"/>
                    <a:pt x="136" y="109"/>
                    <a:pt x="137" y="111"/>
                  </a:cubicBezTo>
                  <a:cubicBezTo>
                    <a:pt x="135" y="113"/>
                    <a:pt x="134" y="115"/>
                    <a:pt x="133" y="117"/>
                  </a:cubicBezTo>
                  <a:close/>
                  <a:moveTo>
                    <a:pt x="127" y="113"/>
                  </a:moveTo>
                  <a:cubicBezTo>
                    <a:pt x="124" y="111"/>
                    <a:pt x="122" y="110"/>
                    <a:pt x="120" y="108"/>
                  </a:cubicBezTo>
                  <a:cubicBezTo>
                    <a:pt x="122" y="104"/>
                    <a:pt x="125" y="101"/>
                    <a:pt x="127" y="98"/>
                  </a:cubicBezTo>
                  <a:cubicBezTo>
                    <a:pt x="129" y="99"/>
                    <a:pt x="131" y="100"/>
                    <a:pt x="133" y="101"/>
                  </a:cubicBezTo>
                  <a:cubicBezTo>
                    <a:pt x="131" y="105"/>
                    <a:pt x="129" y="109"/>
                    <a:pt x="127" y="113"/>
                  </a:cubicBezTo>
                  <a:close/>
                  <a:moveTo>
                    <a:pt x="118" y="105"/>
                  </a:moveTo>
                  <a:cubicBezTo>
                    <a:pt x="117" y="105"/>
                    <a:pt x="117" y="105"/>
                    <a:pt x="116" y="104"/>
                  </a:cubicBezTo>
                  <a:cubicBezTo>
                    <a:pt x="118" y="100"/>
                    <a:pt x="120" y="97"/>
                    <a:pt x="121" y="93"/>
                  </a:cubicBezTo>
                  <a:cubicBezTo>
                    <a:pt x="122" y="94"/>
                    <a:pt x="124" y="95"/>
                    <a:pt x="125" y="96"/>
                  </a:cubicBezTo>
                  <a:cubicBezTo>
                    <a:pt x="123" y="99"/>
                    <a:pt x="120" y="102"/>
                    <a:pt x="118" y="105"/>
                  </a:cubicBezTo>
                  <a:close/>
                  <a:moveTo>
                    <a:pt x="114" y="101"/>
                  </a:moveTo>
                  <a:cubicBezTo>
                    <a:pt x="114" y="101"/>
                    <a:pt x="113" y="100"/>
                    <a:pt x="113" y="99"/>
                  </a:cubicBezTo>
                  <a:cubicBezTo>
                    <a:pt x="114" y="96"/>
                    <a:pt x="116" y="93"/>
                    <a:pt x="118" y="90"/>
                  </a:cubicBezTo>
                  <a:cubicBezTo>
                    <a:pt x="118" y="91"/>
                    <a:pt x="119" y="91"/>
                    <a:pt x="119" y="91"/>
                  </a:cubicBezTo>
                  <a:cubicBezTo>
                    <a:pt x="118" y="95"/>
                    <a:pt x="116" y="98"/>
                    <a:pt x="114" y="101"/>
                  </a:cubicBezTo>
                  <a:close/>
                  <a:moveTo>
                    <a:pt x="111" y="95"/>
                  </a:moveTo>
                  <a:cubicBezTo>
                    <a:pt x="111" y="95"/>
                    <a:pt x="111" y="95"/>
                    <a:pt x="110" y="94"/>
                  </a:cubicBezTo>
                  <a:cubicBezTo>
                    <a:pt x="110" y="94"/>
                    <a:pt x="110" y="94"/>
                    <a:pt x="110" y="94"/>
                  </a:cubicBezTo>
                  <a:cubicBezTo>
                    <a:pt x="110" y="95"/>
                    <a:pt x="110" y="95"/>
                    <a:pt x="110" y="96"/>
                  </a:cubicBezTo>
                  <a:cubicBezTo>
                    <a:pt x="108" y="100"/>
                    <a:pt x="105" y="104"/>
                    <a:pt x="102" y="108"/>
                  </a:cubicBezTo>
                  <a:cubicBezTo>
                    <a:pt x="101" y="107"/>
                    <a:pt x="100" y="106"/>
                    <a:pt x="99" y="106"/>
                  </a:cubicBezTo>
                  <a:cubicBezTo>
                    <a:pt x="104" y="99"/>
                    <a:pt x="109" y="93"/>
                    <a:pt x="113" y="87"/>
                  </a:cubicBezTo>
                  <a:cubicBezTo>
                    <a:pt x="114" y="87"/>
                    <a:pt x="115" y="88"/>
                    <a:pt x="115" y="88"/>
                  </a:cubicBezTo>
                  <a:cubicBezTo>
                    <a:pt x="114" y="91"/>
                    <a:pt x="112" y="93"/>
                    <a:pt x="111" y="95"/>
                  </a:cubicBezTo>
                  <a:close/>
                  <a:moveTo>
                    <a:pt x="115" y="85"/>
                  </a:moveTo>
                  <a:cubicBezTo>
                    <a:pt x="117" y="81"/>
                    <a:pt x="120" y="78"/>
                    <a:pt x="123" y="74"/>
                  </a:cubicBezTo>
                  <a:cubicBezTo>
                    <a:pt x="122" y="74"/>
                    <a:pt x="122" y="74"/>
                    <a:pt x="122" y="75"/>
                  </a:cubicBezTo>
                  <a:cubicBezTo>
                    <a:pt x="121" y="79"/>
                    <a:pt x="119" y="83"/>
                    <a:pt x="116" y="87"/>
                  </a:cubicBezTo>
                  <a:cubicBezTo>
                    <a:pt x="116" y="86"/>
                    <a:pt x="115" y="86"/>
                    <a:pt x="115" y="85"/>
                  </a:cubicBezTo>
                  <a:close/>
                  <a:moveTo>
                    <a:pt x="119" y="67"/>
                  </a:moveTo>
                  <a:cubicBezTo>
                    <a:pt x="122" y="65"/>
                    <a:pt x="124" y="64"/>
                    <a:pt x="127" y="62"/>
                  </a:cubicBezTo>
                  <a:cubicBezTo>
                    <a:pt x="126" y="65"/>
                    <a:pt x="124" y="67"/>
                    <a:pt x="122" y="69"/>
                  </a:cubicBezTo>
                  <a:cubicBezTo>
                    <a:pt x="121" y="69"/>
                    <a:pt x="120" y="68"/>
                    <a:pt x="119" y="67"/>
                  </a:cubicBezTo>
                  <a:close/>
                  <a:moveTo>
                    <a:pt x="138" y="41"/>
                  </a:moveTo>
                  <a:cubicBezTo>
                    <a:pt x="138" y="41"/>
                    <a:pt x="138" y="41"/>
                    <a:pt x="138" y="41"/>
                  </a:cubicBezTo>
                  <a:cubicBezTo>
                    <a:pt x="138" y="41"/>
                    <a:pt x="138" y="41"/>
                    <a:pt x="139" y="41"/>
                  </a:cubicBezTo>
                  <a:cubicBezTo>
                    <a:pt x="139" y="41"/>
                    <a:pt x="138" y="41"/>
                    <a:pt x="138" y="41"/>
                  </a:cubicBezTo>
                  <a:cubicBezTo>
                    <a:pt x="138" y="41"/>
                    <a:pt x="138" y="41"/>
                    <a:pt x="138" y="41"/>
                  </a:cubicBezTo>
                  <a:close/>
                  <a:moveTo>
                    <a:pt x="137" y="17"/>
                  </a:moveTo>
                  <a:cubicBezTo>
                    <a:pt x="137" y="17"/>
                    <a:pt x="138" y="17"/>
                    <a:pt x="138" y="17"/>
                  </a:cubicBezTo>
                  <a:cubicBezTo>
                    <a:pt x="138" y="17"/>
                    <a:pt x="138" y="17"/>
                    <a:pt x="139" y="17"/>
                  </a:cubicBezTo>
                  <a:cubicBezTo>
                    <a:pt x="138" y="17"/>
                    <a:pt x="138" y="17"/>
                    <a:pt x="137" y="17"/>
                  </a:cubicBezTo>
                  <a:close/>
                  <a:moveTo>
                    <a:pt x="83" y="38"/>
                  </a:moveTo>
                  <a:cubicBezTo>
                    <a:pt x="82" y="37"/>
                    <a:pt x="80" y="36"/>
                    <a:pt x="79" y="35"/>
                  </a:cubicBezTo>
                  <a:cubicBezTo>
                    <a:pt x="79" y="35"/>
                    <a:pt x="79" y="36"/>
                    <a:pt x="79" y="36"/>
                  </a:cubicBezTo>
                  <a:cubicBezTo>
                    <a:pt x="80" y="37"/>
                    <a:pt x="82" y="38"/>
                    <a:pt x="83" y="39"/>
                  </a:cubicBezTo>
                  <a:cubicBezTo>
                    <a:pt x="82" y="41"/>
                    <a:pt x="80" y="44"/>
                    <a:pt x="79" y="46"/>
                  </a:cubicBezTo>
                  <a:cubicBezTo>
                    <a:pt x="76" y="47"/>
                    <a:pt x="73" y="48"/>
                    <a:pt x="70" y="48"/>
                  </a:cubicBezTo>
                  <a:cubicBezTo>
                    <a:pt x="70" y="48"/>
                    <a:pt x="69" y="48"/>
                    <a:pt x="69" y="48"/>
                  </a:cubicBezTo>
                  <a:cubicBezTo>
                    <a:pt x="71" y="44"/>
                    <a:pt x="73" y="40"/>
                    <a:pt x="74" y="37"/>
                  </a:cubicBezTo>
                  <a:cubicBezTo>
                    <a:pt x="76" y="36"/>
                    <a:pt x="77" y="36"/>
                    <a:pt x="79" y="35"/>
                  </a:cubicBezTo>
                  <a:cubicBezTo>
                    <a:pt x="81" y="35"/>
                    <a:pt x="83" y="34"/>
                    <a:pt x="86" y="34"/>
                  </a:cubicBezTo>
                  <a:cubicBezTo>
                    <a:pt x="85" y="35"/>
                    <a:pt x="84" y="37"/>
                    <a:pt x="83" y="38"/>
                  </a:cubicBezTo>
                  <a:close/>
                  <a:moveTo>
                    <a:pt x="69" y="47"/>
                  </a:moveTo>
                  <a:cubicBezTo>
                    <a:pt x="66" y="45"/>
                    <a:pt x="64" y="42"/>
                    <a:pt x="62" y="39"/>
                  </a:cubicBezTo>
                  <a:cubicBezTo>
                    <a:pt x="66" y="38"/>
                    <a:pt x="70" y="38"/>
                    <a:pt x="74" y="37"/>
                  </a:cubicBezTo>
                  <a:cubicBezTo>
                    <a:pt x="72" y="40"/>
                    <a:pt x="70" y="44"/>
                    <a:pt x="69" y="47"/>
                  </a:cubicBezTo>
                  <a:close/>
                  <a:moveTo>
                    <a:pt x="56" y="37"/>
                  </a:moveTo>
                  <a:cubicBezTo>
                    <a:pt x="57" y="36"/>
                    <a:pt x="57" y="35"/>
                    <a:pt x="58" y="34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64" y="33"/>
                    <a:pt x="70" y="33"/>
                    <a:pt x="75" y="32"/>
                  </a:cubicBezTo>
                  <a:cubicBezTo>
                    <a:pt x="75" y="32"/>
                    <a:pt x="75" y="32"/>
                    <a:pt x="76" y="32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69" y="34"/>
                    <a:pt x="63" y="36"/>
                    <a:pt x="56" y="37"/>
                  </a:cubicBezTo>
                  <a:close/>
                  <a:moveTo>
                    <a:pt x="57" y="34"/>
                  </a:moveTo>
                  <a:cubicBezTo>
                    <a:pt x="56" y="35"/>
                    <a:pt x="55" y="36"/>
                    <a:pt x="55" y="37"/>
                  </a:cubicBezTo>
                  <a:cubicBezTo>
                    <a:pt x="49" y="39"/>
                    <a:pt x="43" y="40"/>
                    <a:pt x="38" y="40"/>
                  </a:cubicBezTo>
                  <a:cubicBezTo>
                    <a:pt x="38" y="39"/>
                    <a:pt x="38" y="38"/>
                    <a:pt x="39" y="37"/>
                  </a:cubicBezTo>
                  <a:cubicBezTo>
                    <a:pt x="45" y="36"/>
                    <a:pt x="51" y="35"/>
                    <a:pt x="57" y="34"/>
                  </a:cubicBezTo>
                  <a:close/>
                  <a:moveTo>
                    <a:pt x="34" y="41"/>
                  </a:moveTo>
                  <a:cubicBezTo>
                    <a:pt x="29" y="42"/>
                    <a:pt x="24" y="42"/>
                    <a:pt x="19" y="42"/>
                  </a:cubicBezTo>
                  <a:cubicBezTo>
                    <a:pt x="25" y="40"/>
                    <a:pt x="30" y="39"/>
                    <a:pt x="36" y="38"/>
                  </a:cubicBezTo>
                  <a:cubicBezTo>
                    <a:pt x="36" y="39"/>
                    <a:pt x="35" y="40"/>
                    <a:pt x="34" y="41"/>
                  </a:cubicBezTo>
                  <a:close/>
                  <a:moveTo>
                    <a:pt x="24" y="59"/>
                  </a:moveTo>
                  <a:cubicBezTo>
                    <a:pt x="22" y="60"/>
                    <a:pt x="19" y="60"/>
                    <a:pt x="16" y="61"/>
                  </a:cubicBezTo>
                  <a:cubicBezTo>
                    <a:pt x="17" y="59"/>
                    <a:pt x="17" y="56"/>
                    <a:pt x="18" y="54"/>
                  </a:cubicBezTo>
                  <a:cubicBezTo>
                    <a:pt x="20" y="56"/>
                    <a:pt x="22" y="57"/>
                    <a:pt x="24" y="59"/>
                  </a:cubicBezTo>
                  <a:close/>
                  <a:moveTo>
                    <a:pt x="15" y="65"/>
                  </a:moveTo>
                  <a:cubicBezTo>
                    <a:pt x="15" y="64"/>
                    <a:pt x="15" y="64"/>
                    <a:pt x="16" y="64"/>
                  </a:cubicBezTo>
                  <a:cubicBezTo>
                    <a:pt x="17" y="66"/>
                    <a:pt x="19" y="67"/>
                    <a:pt x="21" y="69"/>
                  </a:cubicBezTo>
                  <a:cubicBezTo>
                    <a:pt x="20" y="73"/>
                    <a:pt x="18" y="78"/>
                    <a:pt x="17" y="83"/>
                  </a:cubicBezTo>
                  <a:cubicBezTo>
                    <a:pt x="17" y="83"/>
                    <a:pt x="16" y="83"/>
                    <a:pt x="16" y="83"/>
                  </a:cubicBezTo>
                  <a:cubicBezTo>
                    <a:pt x="16" y="77"/>
                    <a:pt x="16" y="71"/>
                    <a:pt x="15" y="65"/>
                  </a:cubicBezTo>
                  <a:close/>
                  <a:moveTo>
                    <a:pt x="25" y="72"/>
                  </a:moveTo>
                  <a:cubicBezTo>
                    <a:pt x="28" y="75"/>
                    <a:pt x="31" y="77"/>
                    <a:pt x="33" y="79"/>
                  </a:cubicBezTo>
                  <a:cubicBezTo>
                    <a:pt x="30" y="80"/>
                    <a:pt x="26" y="81"/>
                    <a:pt x="23" y="82"/>
                  </a:cubicBezTo>
                  <a:cubicBezTo>
                    <a:pt x="23" y="79"/>
                    <a:pt x="24" y="75"/>
                    <a:pt x="25" y="72"/>
                  </a:cubicBezTo>
                  <a:close/>
                  <a:moveTo>
                    <a:pt x="32" y="97"/>
                  </a:moveTo>
                  <a:cubicBezTo>
                    <a:pt x="35" y="97"/>
                    <a:pt x="39" y="96"/>
                    <a:pt x="42" y="96"/>
                  </a:cubicBezTo>
                  <a:cubicBezTo>
                    <a:pt x="41" y="99"/>
                    <a:pt x="39" y="102"/>
                    <a:pt x="38" y="106"/>
                  </a:cubicBezTo>
                  <a:cubicBezTo>
                    <a:pt x="36" y="103"/>
                    <a:pt x="33" y="101"/>
                    <a:pt x="31" y="99"/>
                  </a:cubicBezTo>
                  <a:cubicBezTo>
                    <a:pt x="31" y="99"/>
                    <a:pt x="32" y="98"/>
                    <a:pt x="32" y="97"/>
                  </a:cubicBezTo>
                  <a:close/>
                  <a:moveTo>
                    <a:pt x="45" y="112"/>
                  </a:moveTo>
                  <a:cubicBezTo>
                    <a:pt x="45" y="112"/>
                    <a:pt x="45" y="112"/>
                    <a:pt x="45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44" y="112"/>
                    <a:pt x="45" y="112"/>
                    <a:pt x="45" y="112"/>
                  </a:cubicBezTo>
                  <a:close/>
                  <a:moveTo>
                    <a:pt x="50" y="110"/>
                  </a:moveTo>
                  <a:cubicBezTo>
                    <a:pt x="53" y="109"/>
                    <a:pt x="55" y="108"/>
                    <a:pt x="58" y="106"/>
                  </a:cubicBezTo>
                  <a:cubicBezTo>
                    <a:pt x="60" y="109"/>
                    <a:pt x="62" y="111"/>
                    <a:pt x="63" y="113"/>
                  </a:cubicBezTo>
                  <a:cubicBezTo>
                    <a:pt x="61" y="117"/>
                    <a:pt x="60" y="122"/>
                    <a:pt x="58" y="127"/>
                  </a:cubicBezTo>
                  <a:cubicBezTo>
                    <a:pt x="54" y="123"/>
                    <a:pt x="51" y="119"/>
                    <a:pt x="47" y="115"/>
                  </a:cubicBezTo>
                  <a:cubicBezTo>
                    <a:pt x="48" y="113"/>
                    <a:pt x="49" y="112"/>
                    <a:pt x="50" y="110"/>
                  </a:cubicBezTo>
                  <a:close/>
                  <a:moveTo>
                    <a:pt x="55" y="130"/>
                  </a:moveTo>
                  <a:cubicBezTo>
                    <a:pt x="52" y="131"/>
                    <a:pt x="49" y="131"/>
                    <a:pt x="47" y="132"/>
                  </a:cubicBezTo>
                  <a:cubicBezTo>
                    <a:pt x="45" y="131"/>
                    <a:pt x="44" y="129"/>
                    <a:pt x="42" y="128"/>
                  </a:cubicBezTo>
                  <a:cubicBezTo>
                    <a:pt x="43" y="125"/>
                    <a:pt x="45" y="122"/>
                    <a:pt x="46" y="119"/>
                  </a:cubicBezTo>
                  <a:cubicBezTo>
                    <a:pt x="49" y="122"/>
                    <a:pt x="52" y="126"/>
                    <a:pt x="55" y="130"/>
                  </a:cubicBezTo>
                  <a:close/>
                  <a:moveTo>
                    <a:pt x="43" y="133"/>
                  </a:moveTo>
                  <a:cubicBezTo>
                    <a:pt x="42" y="133"/>
                    <a:pt x="42" y="133"/>
                    <a:pt x="41" y="133"/>
                  </a:cubicBezTo>
                  <a:cubicBezTo>
                    <a:pt x="41" y="132"/>
                    <a:pt x="41" y="132"/>
                    <a:pt x="41" y="131"/>
                  </a:cubicBezTo>
                  <a:cubicBezTo>
                    <a:pt x="42" y="132"/>
                    <a:pt x="43" y="132"/>
                    <a:pt x="43" y="133"/>
                  </a:cubicBezTo>
                  <a:close/>
                  <a:moveTo>
                    <a:pt x="59" y="162"/>
                  </a:moveTo>
                  <a:cubicBezTo>
                    <a:pt x="60" y="160"/>
                    <a:pt x="61" y="158"/>
                    <a:pt x="62" y="156"/>
                  </a:cubicBezTo>
                  <a:cubicBezTo>
                    <a:pt x="62" y="156"/>
                    <a:pt x="62" y="157"/>
                    <a:pt x="63" y="157"/>
                  </a:cubicBezTo>
                  <a:cubicBezTo>
                    <a:pt x="62" y="159"/>
                    <a:pt x="62" y="160"/>
                    <a:pt x="61" y="161"/>
                  </a:cubicBezTo>
                  <a:cubicBezTo>
                    <a:pt x="61" y="161"/>
                    <a:pt x="60" y="162"/>
                    <a:pt x="59" y="162"/>
                  </a:cubicBezTo>
                  <a:close/>
                  <a:moveTo>
                    <a:pt x="68" y="159"/>
                  </a:moveTo>
                  <a:cubicBezTo>
                    <a:pt x="68" y="158"/>
                    <a:pt x="67" y="157"/>
                    <a:pt x="67" y="157"/>
                  </a:cubicBezTo>
                  <a:cubicBezTo>
                    <a:pt x="68" y="154"/>
                    <a:pt x="69" y="152"/>
                    <a:pt x="70" y="150"/>
                  </a:cubicBezTo>
                  <a:cubicBezTo>
                    <a:pt x="71" y="151"/>
                    <a:pt x="72" y="152"/>
                    <a:pt x="73" y="154"/>
                  </a:cubicBezTo>
                  <a:cubicBezTo>
                    <a:pt x="72" y="154"/>
                    <a:pt x="71" y="154"/>
                    <a:pt x="71" y="155"/>
                  </a:cubicBezTo>
                  <a:cubicBezTo>
                    <a:pt x="70" y="156"/>
                    <a:pt x="69" y="157"/>
                    <a:pt x="68" y="159"/>
                  </a:cubicBezTo>
                  <a:cubicBezTo>
                    <a:pt x="68" y="159"/>
                    <a:pt x="68" y="159"/>
                    <a:pt x="68" y="159"/>
                  </a:cubicBezTo>
                  <a:close/>
                  <a:moveTo>
                    <a:pt x="84" y="162"/>
                  </a:moveTo>
                  <a:cubicBezTo>
                    <a:pt x="83" y="161"/>
                    <a:pt x="81" y="159"/>
                    <a:pt x="79" y="158"/>
                  </a:cubicBezTo>
                  <a:cubicBezTo>
                    <a:pt x="79" y="158"/>
                    <a:pt x="79" y="158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9" y="157"/>
                    <a:pt x="79" y="157"/>
                    <a:pt x="80" y="157"/>
                  </a:cubicBezTo>
                  <a:cubicBezTo>
                    <a:pt x="81" y="156"/>
                    <a:pt x="82" y="155"/>
                    <a:pt x="84" y="154"/>
                  </a:cubicBezTo>
                  <a:cubicBezTo>
                    <a:pt x="85" y="155"/>
                    <a:pt x="86" y="156"/>
                    <a:pt x="87" y="157"/>
                  </a:cubicBezTo>
                  <a:cubicBezTo>
                    <a:pt x="86" y="159"/>
                    <a:pt x="85" y="160"/>
                    <a:pt x="85" y="162"/>
                  </a:cubicBezTo>
                  <a:cubicBezTo>
                    <a:pt x="84" y="162"/>
                    <a:pt x="84" y="162"/>
                    <a:pt x="84" y="162"/>
                  </a:cubicBezTo>
                  <a:close/>
                  <a:moveTo>
                    <a:pt x="88" y="158"/>
                  </a:moveTo>
                  <a:cubicBezTo>
                    <a:pt x="90" y="159"/>
                    <a:pt x="91" y="160"/>
                    <a:pt x="93" y="161"/>
                  </a:cubicBezTo>
                  <a:cubicBezTo>
                    <a:pt x="93" y="162"/>
                    <a:pt x="92" y="162"/>
                    <a:pt x="92" y="162"/>
                  </a:cubicBezTo>
                  <a:cubicBezTo>
                    <a:pt x="91" y="163"/>
                    <a:pt x="92" y="164"/>
                    <a:pt x="93" y="164"/>
                  </a:cubicBezTo>
                  <a:cubicBezTo>
                    <a:pt x="94" y="165"/>
                    <a:pt x="96" y="164"/>
                    <a:pt x="98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5"/>
                    <a:pt x="95" y="167"/>
                    <a:pt x="93" y="168"/>
                  </a:cubicBezTo>
                  <a:cubicBezTo>
                    <a:pt x="93" y="168"/>
                    <a:pt x="92" y="167"/>
                    <a:pt x="92" y="167"/>
                  </a:cubicBezTo>
                  <a:cubicBezTo>
                    <a:pt x="90" y="165"/>
                    <a:pt x="88" y="163"/>
                    <a:pt x="85" y="162"/>
                  </a:cubicBezTo>
                  <a:cubicBezTo>
                    <a:pt x="86" y="161"/>
                    <a:pt x="87" y="160"/>
                    <a:pt x="88" y="158"/>
                  </a:cubicBezTo>
                  <a:close/>
                  <a:moveTo>
                    <a:pt x="126" y="186"/>
                  </a:moveTo>
                  <a:cubicBezTo>
                    <a:pt x="128" y="183"/>
                    <a:pt x="129" y="180"/>
                    <a:pt x="131" y="176"/>
                  </a:cubicBezTo>
                  <a:cubicBezTo>
                    <a:pt x="135" y="177"/>
                    <a:pt x="138" y="178"/>
                    <a:pt x="142" y="179"/>
                  </a:cubicBezTo>
                  <a:cubicBezTo>
                    <a:pt x="140" y="183"/>
                    <a:pt x="138" y="186"/>
                    <a:pt x="139" y="187"/>
                  </a:cubicBezTo>
                  <a:cubicBezTo>
                    <a:pt x="138" y="186"/>
                    <a:pt x="137" y="186"/>
                    <a:pt x="137" y="187"/>
                  </a:cubicBezTo>
                  <a:cubicBezTo>
                    <a:pt x="137" y="189"/>
                    <a:pt x="137" y="189"/>
                    <a:pt x="137" y="190"/>
                  </a:cubicBezTo>
                  <a:cubicBezTo>
                    <a:pt x="137" y="191"/>
                    <a:pt x="138" y="191"/>
                    <a:pt x="138" y="191"/>
                  </a:cubicBezTo>
                  <a:cubicBezTo>
                    <a:pt x="136" y="191"/>
                    <a:pt x="134" y="190"/>
                    <a:pt x="132" y="189"/>
                  </a:cubicBezTo>
                  <a:cubicBezTo>
                    <a:pt x="130" y="188"/>
                    <a:pt x="128" y="187"/>
                    <a:pt x="126" y="186"/>
                  </a:cubicBezTo>
                  <a:close/>
                  <a:moveTo>
                    <a:pt x="177" y="188"/>
                  </a:moveTo>
                  <a:cubicBezTo>
                    <a:pt x="181" y="189"/>
                    <a:pt x="185" y="190"/>
                    <a:pt x="189" y="190"/>
                  </a:cubicBezTo>
                  <a:cubicBezTo>
                    <a:pt x="186" y="194"/>
                    <a:pt x="184" y="197"/>
                    <a:pt x="181" y="199"/>
                  </a:cubicBezTo>
                  <a:cubicBezTo>
                    <a:pt x="176" y="199"/>
                    <a:pt x="171" y="199"/>
                    <a:pt x="167" y="198"/>
                  </a:cubicBezTo>
                  <a:cubicBezTo>
                    <a:pt x="170" y="195"/>
                    <a:pt x="174" y="191"/>
                    <a:pt x="177" y="188"/>
                  </a:cubicBezTo>
                  <a:close/>
                  <a:moveTo>
                    <a:pt x="192" y="191"/>
                  </a:moveTo>
                  <a:cubicBezTo>
                    <a:pt x="195" y="192"/>
                    <a:pt x="198" y="192"/>
                    <a:pt x="201" y="193"/>
                  </a:cubicBezTo>
                  <a:cubicBezTo>
                    <a:pt x="199" y="196"/>
                    <a:pt x="197" y="198"/>
                    <a:pt x="195" y="200"/>
                  </a:cubicBezTo>
                  <a:cubicBezTo>
                    <a:pt x="192" y="200"/>
                    <a:pt x="188" y="200"/>
                    <a:pt x="184" y="200"/>
                  </a:cubicBezTo>
                  <a:cubicBezTo>
                    <a:pt x="187" y="197"/>
                    <a:pt x="190" y="194"/>
                    <a:pt x="192" y="191"/>
                  </a:cubicBezTo>
                  <a:close/>
                  <a:moveTo>
                    <a:pt x="220" y="196"/>
                  </a:moveTo>
                  <a:cubicBezTo>
                    <a:pt x="221" y="196"/>
                    <a:pt x="223" y="196"/>
                    <a:pt x="224" y="196"/>
                  </a:cubicBezTo>
                  <a:cubicBezTo>
                    <a:pt x="223" y="197"/>
                    <a:pt x="222" y="199"/>
                    <a:pt x="221" y="200"/>
                  </a:cubicBezTo>
                  <a:cubicBezTo>
                    <a:pt x="220" y="200"/>
                    <a:pt x="218" y="201"/>
                    <a:pt x="217" y="201"/>
                  </a:cubicBezTo>
                  <a:cubicBezTo>
                    <a:pt x="218" y="199"/>
                    <a:pt x="219" y="197"/>
                    <a:pt x="220" y="196"/>
                  </a:cubicBezTo>
                  <a:close/>
                  <a:moveTo>
                    <a:pt x="213" y="206"/>
                  </a:moveTo>
                  <a:cubicBezTo>
                    <a:pt x="215" y="206"/>
                    <a:pt x="216" y="206"/>
                    <a:pt x="217" y="206"/>
                  </a:cubicBezTo>
                  <a:cubicBezTo>
                    <a:pt x="215" y="209"/>
                    <a:pt x="213" y="211"/>
                    <a:pt x="211" y="214"/>
                  </a:cubicBezTo>
                  <a:cubicBezTo>
                    <a:pt x="211" y="214"/>
                    <a:pt x="211" y="214"/>
                    <a:pt x="211" y="214"/>
                  </a:cubicBezTo>
                  <a:cubicBezTo>
                    <a:pt x="210" y="214"/>
                    <a:pt x="209" y="214"/>
                    <a:pt x="208" y="213"/>
                  </a:cubicBezTo>
                  <a:cubicBezTo>
                    <a:pt x="210" y="211"/>
                    <a:pt x="212" y="209"/>
                    <a:pt x="213" y="206"/>
                  </a:cubicBezTo>
                  <a:close/>
                  <a:moveTo>
                    <a:pt x="233" y="200"/>
                  </a:moveTo>
                  <a:cubicBezTo>
                    <a:pt x="234" y="199"/>
                    <a:pt x="235" y="198"/>
                    <a:pt x="235" y="197"/>
                  </a:cubicBezTo>
                  <a:cubicBezTo>
                    <a:pt x="240" y="197"/>
                    <a:pt x="246" y="197"/>
                    <a:pt x="251" y="196"/>
                  </a:cubicBezTo>
                  <a:cubicBezTo>
                    <a:pt x="250" y="197"/>
                    <a:pt x="250" y="198"/>
                    <a:pt x="249" y="198"/>
                  </a:cubicBezTo>
                  <a:cubicBezTo>
                    <a:pt x="244" y="199"/>
                    <a:pt x="239" y="199"/>
                    <a:pt x="233" y="200"/>
                  </a:cubicBezTo>
                  <a:close/>
                  <a:moveTo>
                    <a:pt x="256" y="196"/>
                  </a:moveTo>
                  <a:cubicBezTo>
                    <a:pt x="259" y="196"/>
                    <a:pt x="262" y="196"/>
                    <a:pt x="265" y="196"/>
                  </a:cubicBezTo>
                  <a:cubicBezTo>
                    <a:pt x="264" y="196"/>
                    <a:pt x="264" y="196"/>
                    <a:pt x="264" y="197"/>
                  </a:cubicBezTo>
                  <a:cubicBezTo>
                    <a:pt x="261" y="197"/>
                    <a:pt x="258" y="198"/>
                    <a:pt x="254" y="198"/>
                  </a:cubicBezTo>
                  <a:cubicBezTo>
                    <a:pt x="255" y="197"/>
                    <a:pt x="255" y="197"/>
                    <a:pt x="256" y="196"/>
                  </a:cubicBezTo>
                  <a:close/>
                  <a:moveTo>
                    <a:pt x="266" y="203"/>
                  </a:moveTo>
                  <a:cubicBezTo>
                    <a:pt x="269" y="202"/>
                    <a:pt x="273" y="202"/>
                    <a:pt x="277" y="201"/>
                  </a:cubicBezTo>
                  <a:cubicBezTo>
                    <a:pt x="276" y="205"/>
                    <a:pt x="274" y="209"/>
                    <a:pt x="273" y="213"/>
                  </a:cubicBezTo>
                  <a:cubicBezTo>
                    <a:pt x="268" y="214"/>
                    <a:pt x="263" y="215"/>
                    <a:pt x="257" y="216"/>
                  </a:cubicBezTo>
                  <a:cubicBezTo>
                    <a:pt x="260" y="212"/>
                    <a:pt x="263" y="207"/>
                    <a:pt x="266" y="203"/>
                  </a:cubicBezTo>
                  <a:close/>
                  <a:moveTo>
                    <a:pt x="309" y="197"/>
                  </a:moveTo>
                  <a:cubicBezTo>
                    <a:pt x="311" y="196"/>
                    <a:pt x="314" y="196"/>
                    <a:pt x="317" y="195"/>
                  </a:cubicBezTo>
                  <a:cubicBezTo>
                    <a:pt x="316" y="198"/>
                    <a:pt x="315" y="200"/>
                    <a:pt x="314" y="202"/>
                  </a:cubicBezTo>
                  <a:cubicBezTo>
                    <a:pt x="312" y="203"/>
                    <a:pt x="309" y="204"/>
                    <a:pt x="307" y="205"/>
                  </a:cubicBezTo>
                  <a:cubicBezTo>
                    <a:pt x="307" y="202"/>
                    <a:pt x="308" y="199"/>
                    <a:pt x="309" y="197"/>
                  </a:cubicBezTo>
                  <a:close/>
                  <a:moveTo>
                    <a:pt x="310" y="191"/>
                  </a:moveTo>
                  <a:cubicBezTo>
                    <a:pt x="310" y="190"/>
                    <a:pt x="310" y="190"/>
                    <a:pt x="310" y="190"/>
                  </a:cubicBezTo>
                  <a:cubicBezTo>
                    <a:pt x="313" y="189"/>
                    <a:pt x="317" y="188"/>
                    <a:pt x="320" y="187"/>
                  </a:cubicBezTo>
                  <a:cubicBezTo>
                    <a:pt x="320" y="188"/>
                    <a:pt x="320" y="189"/>
                    <a:pt x="320" y="189"/>
                  </a:cubicBezTo>
                  <a:cubicBezTo>
                    <a:pt x="316" y="190"/>
                    <a:pt x="313" y="190"/>
                    <a:pt x="310" y="191"/>
                  </a:cubicBezTo>
                  <a:close/>
                  <a:moveTo>
                    <a:pt x="327" y="186"/>
                  </a:moveTo>
                  <a:cubicBezTo>
                    <a:pt x="330" y="185"/>
                    <a:pt x="333" y="184"/>
                    <a:pt x="336" y="184"/>
                  </a:cubicBezTo>
                  <a:cubicBezTo>
                    <a:pt x="335" y="184"/>
                    <a:pt x="335" y="185"/>
                    <a:pt x="335" y="186"/>
                  </a:cubicBezTo>
                  <a:cubicBezTo>
                    <a:pt x="332" y="187"/>
                    <a:pt x="329" y="187"/>
                    <a:pt x="326" y="188"/>
                  </a:cubicBezTo>
                  <a:cubicBezTo>
                    <a:pt x="326" y="187"/>
                    <a:pt x="326" y="187"/>
                    <a:pt x="327" y="186"/>
                  </a:cubicBezTo>
                  <a:close/>
                  <a:moveTo>
                    <a:pt x="340" y="182"/>
                  </a:moveTo>
                  <a:cubicBezTo>
                    <a:pt x="344" y="181"/>
                    <a:pt x="349" y="180"/>
                    <a:pt x="353" y="178"/>
                  </a:cubicBezTo>
                  <a:cubicBezTo>
                    <a:pt x="353" y="180"/>
                    <a:pt x="352" y="181"/>
                    <a:pt x="352" y="182"/>
                  </a:cubicBezTo>
                  <a:cubicBezTo>
                    <a:pt x="348" y="183"/>
                    <a:pt x="344" y="184"/>
                    <a:pt x="339" y="185"/>
                  </a:cubicBezTo>
                  <a:cubicBezTo>
                    <a:pt x="340" y="184"/>
                    <a:pt x="340" y="183"/>
                    <a:pt x="340" y="182"/>
                  </a:cubicBezTo>
                  <a:close/>
                  <a:moveTo>
                    <a:pt x="447" y="133"/>
                  </a:moveTo>
                  <a:cubicBezTo>
                    <a:pt x="449" y="132"/>
                    <a:pt x="450" y="131"/>
                    <a:pt x="452" y="130"/>
                  </a:cubicBezTo>
                  <a:cubicBezTo>
                    <a:pt x="451" y="133"/>
                    <a:pt x="450" y="136"/>
                    <a:pt x="449" y="138"/>
                  </a:cubicBezTo>
                  <a:cubicBezTo>
                    <a:pt x="449" y="140"/>
                    <a:pt x="449" y="140"/>
                    <a:pt x="450" y="141"/>
                  </a:cubicBezTo>
                  <a:cubicBezTo>
                    <a:pt x="448" y="143"/>
                    <a:pt x="445" y="146"/>
                    <a:pt x="442" y="148"/>
                  </a:cubicBezTo>
                  <a:cubicBezTo>
                    <a:pt x="444" y="143"/>
                    <a:pt x="446" y="139"/>
                    <a:pt x="447" y="133"/>
                  </a:cubicBezTo>
                  <a:close/>
                  <a:moveTo>
                    <a:pt x="475" y="103"/>
                  </a:moveTo>
                  <a:cubicBezTo>
                    <a:pt x="476" y="99"/>
                    <a:pt x="476" y="96"/>
                    <a:pt x="476" y="92"/>
                  </a:cubicBezTo>
                  <a:cubicBezTo>
                    <a:pt x="477" y="92"/>
                    <a:pt x="477" y="91"/>
                    <a:pt x="478" y="91"/>
                  </a:cubicBezTo>
                  <a:cubicBezTo>
                    <a:pt x="478" y="92"/>
                    <a:pt x="478" y="93"/>
                    <a:pt x="478" y="94"/>
                  </a:cubicBezTo>
                  <a:cubicBezTo>
                    <a:pt x="478" y="95"/>
                    <a:pt x="477" y="97"/>
                    <a:pt x="477" y="98"/>
                  </a:cubicBezTo>
                  <a:cubicBezTo>
                    <a:pt x="477" y="100"/>
                    <a:pt x="476" y="101"/>
                    <a:pt x="475" y="103"/>
                  </a:cubicBezTo>
                  <a:close/>
                  <a:moveTo>
                    <a:pt x="468" y="99"/>
                  </a:moveTo>
                  <a:cubicBezTo>
                    <a:pt x="466" y="104"/>
                    <a:pt x="464" y="108"/>
                    <a:pt x="461" y="112"/>
                  </a:cubicBezTo>
                  <a:cubicBezTo>
                    <a:pt x="461" y="111"/>
                    <a:pt x="461" y="110"/>
                    <a:pt x="461" y="109"/>
                  </a:cubicBezTo>
                  <a:cubicBezTo>
                    <a:pt x="462" y="108"/>
                    <a:pt x="462" y="108"/>
                    <a:pt x="462" y="108"/>
                  </a:cubicBezTo>
                  <a:cubicBezTo>
                    <a:pt x="462" y="108"/>
                    <a:pt x="462" y="108"/>
                    <a:pt x="462" y="108"/>
                  </a:cubicBezTo>
                  <a:cubicBezTo>
                    <a:pt x="462" y="108"/>
                    <a:pt x="462" y="108"/>
                    <a:pt x="462" y="108"/>
                  </a:cubicBezTo>
                  <a:cubicBezTo>
                    <a:pt x="462" y="107"/>
                    <a:pt x="462" y="106"/>
                    <a:pt x="462" y="105"/>
                  </a:cubicBezTo>
                  <a:cubicBezTo>
                    <a:pt x="464" y="103"/>
                    <a:pt x="466" y="101"/>
                    <a:pt x="468" y="99"/>
                  </a:cubicBezTo>
                  <a:close/>
                  <a:moveTo>
                    <a:pt x="456" y="111"/>
                  </a:moveTo>
                  <a:cubicBezTo>
                    <a:pt x="454" y="112"/>
                    <a:pt x="452" y="113"/>
                    <a:pt x="450" y="114"/>
                  </a:cubicBezTo>
                  <a:cubicBezTo>
                    <a:pt x="450" y="114"/>
                    <a:pt x="450" y="114"/>
                    <a:pt x="450" y="114"/>
                  </a:cubicBezTo>
                  <a:cubicBezTo>
                    <a:pt x="452" y="112"/>
                    <a:pt x="454" y="111"/>
                    <a:pt x="457" y="109"/>
                  </a:cubicBezTo>
                  <a:cubicBezTo>
                    <a:pt x="456" y="110"/>
                    <a:pt x="456" y="110"/>
                    <a:pt x="456" y="111"/>
                  </a:cubicBezTo>
                  <a:close/>
                  <a:moveTo>
                    <a:pt x="419" y="126"/>
                  </a:moveTo>
                  <a:cubicBezTo>
                    <a:pt x="419" y="125"/>
                    <a:pt x="419" y="123"/>
                    <a:pt x="420" y="121"/>
                  </a:cubicBezTo>
                  <a:cubicBezTo>
                    <a:pt x="422" y="120"/>
                    <a:pt x="425" y="119"/>
                    <a:pt x="427" y="118"/>
                  </a:cubicBezTo>
                  <a:cubicBezTo>
                    <a:pt x="427" y="120"/>
                    <a:pt x="427" y="122"/>
                    <a:pt x="426" y="124"/>
                  </a:cubicBezTo>
                  <a:cubicBezTo>
                    <a:pt x="424" y="125"/>
                    <a:pt x="421" y="126"/>
                    <a:pt x="419" y="126"/>
                  </a:cubicBezTo>
                  <a:close/>
                  <a:moveTo>
                    <a:pt x="416" y="127"/>
                  </a:moveTo>
                  <a:cubicBezTo>
                    <a:pt x="415" y="127"/>
                    <a:pt x="413" y="128"/>
                    <a:pt x="412" y="128"/>
                  </a:cubicBezTo>
                  <a:cubicBezTo>
                    <a:pt x="412" y="127"/>
                    <a:pt x="412" y="125"/>
                    <a:pt x="412" y="124"/>
                  </a:cubicBezTo>
                  <a:cubicBezTo>
                    <a:pt x="414" y="123"/>
                    <a:pt x="416" y="122"/>
                    <a:pt x="418" y="122"/>
                  </a:cubicBezTo>
                  <a:cubicBezTo>
                    <a:pt x="418" y="123"/>
                    <a:pt x="417" y="125"/>
                    <a:pt x="416" y="127"/>
                  </a:cubicBezTo>
                  <a:close/>
                  <a:moveTo>
                    <a:pt x="409" y="128"/>
                  </a:moveTo>
                  <a:cubicBezTo>
                    <a:pt x="408" y="125"/>
                    <a:pt x="404" y="126"/>
                    <a:pt x="404" y="129"/>
                  </a:cubicBezTo>
                  <a:cubicBezTo>
                    <a:pt x="404" y="129"/>
                    <a:pt x="404" y="130"/>
                    <a:pt x="404" y="131"/>
                  </a:cubicBezTo>
                  <a:cubicBezTo>
                    <a:pt x="402" y="131"/>
                    <a:pt x="399" y="132"/>
                    <a:pt x="397" y="133"/>
                  </a:cubicBezTo>
                  <a:cubicBezTo>
                    <a:pt x="397" y="132"/>
                    <a:pt x="398" y="131"/>
                    <a:pt x="398" y="130"/>
                  </a:cubicBezTo>
                  <a:cubicBezTo>
                    <a:pt x="399" y="129"/>
                    <a:pt x="399" y="128"/>
                    <a:pt x="399" y="128"/>
                  </a:cubicBezTo>
                  <a:cubicBezTo>
                    <a:pt x="402" y="127"/>
                    <a:pt x="406" y="126"/>
                    <a:pt x="409" y="125"/>
                  </a:cubicBezTo>
                  <a:cubicBezTo>
                    <a:pt x="409" y="126"/>
                    <a:pt x="409" y="127"/>
                    <a:pt x="409" y="128"/>
                  </a:cubicBezTo>
                  <a:close/>
                  <a:moveTo>
                    <a:pt x="392" y="132"/>
                  </a:moveTo>
                  <a:cubicBezTo>
                    <a:pt x="390" y="132"/>
                    <a:pt x="388" y="131"/>
                    <a:pt x="386" y="131"/>
                  </a:cubicBezTo>
                  <a:cubicBezTo>
                    <a:pt x="389" y="131"/>
                    <a:pt x="391" y="130"/>
                    <a:pt x="394" y="129"/>
                  </a:cubicBezTo>
                  <a:cubicBezTo>
                    <a:pt x="393" y="130"/>
                    <a:pt x="393" y="131"/>
                    <a:pt x="392" y="132"/>
                  </a:cubicBezTo>
                  <a:close/>
                  <a:moveTo>
                    <a:pt x="382" y="132"/>
                  </a:moveTo>
                  <a:cubicBezTo>
                    <a:pt x="381" y="134"/>
                    <a:pt x="381" y="135"/>
                    <a:pt x="380" y="137"/>
                  </a:cubicBezTo>
                  <a:cubicBezTo>
                    <a:pt x="376" y="138"/>
                    <a:pt x="372" y="138"/>
                    <a:pt x="368" y="139"/>
                  </a:cubicBezTo>
                  <a:cubicBezTo>
                    <a:pt x="368" y="138"/>
                    <a:pt x="369" y="137"/>
                    <a:pt x="369" y="135"/>
                  </a:cubicBezTo>
                  <a:cubicBezTo>
                    <a:pt x="373" y="134"/>
                    <a:pt x="377" y="133"/>
                    <a:pt x="381" y="132"/>
                  </a:cubicBezTo>
                  <a:cubicBezTo>
                    <a:pt x="381" y="132"/>
                    <a:pt x="382" y="132"/>
                    <a:pt x="382" y="132"/>
                  </a:cubicBezTo>
                  <a:close/>
                  <a:moveTo>
                    <a:pt x="196" y="127"/>
                  </a:moveTo>
                  <a:cubicBezTo>
                    <a:pt x="193" y="126"/>
                    <a:pt x="191" y="125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91" y="125"/>
                    <a:pt x="193" y="126"/>
                    <a:pt x="196" y="127"/>
                  </a:cubicBezTo>
                  <a:cubicBezTo>
                    <a:pt x="196" y="127"/>
                    <a:pt x="196" y="127"/>
                    <a:pt x="196" y="127"/>
                  </a:cubicBezTo>
                  <a:close/>
                  <a:moveTo>
                    <a:pt x="177" y="120"/>
                  </a:moveTo>
                  <a:cubicBezTo>
                    <a:pt x="177" y="120"/>
                    <a:pt x="177" y="120"/>
                    <a:pt x="177" y="120"/>
                  </a:cubicBezTo>
                  <a:cubicBezTo>
                    <a:pt x="174" y="118"/>
                    <a:pt x="172" y="117"/>
                    <a:pt x="169" y="115"/>
                  </a:cubicBezTo>
                  <a:cubicBezTo>
                    <a:pt x="172" y="116"/>
                    <a:pt x="175" y="118"/>
                    <a:pt x="178" y="119"/>
                  </a:cubicBezTo>
                  <a:cubicBezTo>
                    <a:pt x="178" y="119"/>
                    <a:pt x="177" y="120"/>
                    <a:pt x="177" y="120"/>
                  </a:cubicBezTo>
                  <a:close/>
                  <a:moveTo>
                    <a:pt x="150" y="104"/>
                  </a:moveTo>
                  <a:cubicBezTo>
                    <a:pt x="150" y="104"/>
                    <a:pt x="150" y="105"/>
                    <a:pt x="150" y="105"/>
                  </a:cubicBezTo>
                  <a:cubicBezTo>
                    <a:pt x="149" y="106"/>
                    <a:pt x="149" y="107"/>
                    <a:pt x="148" y="108"/>
                  </a:cubicBezTo>
                  <a:cubicBezTo>
                    <a:pt x="147" y="107"/>
                    <a:pt x="146" y="107"/>
                    <a:pt x="146" y="106"/>
                  </a:cubicBezTo>
                  <a:cubicBezTo>
                    <a:pt x="147" y="105"/>
                    <a:pt x="148" y="104"/>
                    <a:pt x="149" y="103"/>
                  </a:cubicBezTo>
                  <a:cubicBezTo>
                    <a:pt x="149" y="103"/>
                    <a:pt x="150" y="104"/>
                    <a:pt x="150" y="104"/>
                  </a:cubicBezTo>
                  <a:close/>
                  <a:moveTo>
                    <a:pt x="146" y="110"/>
                  </a:moveTo>
                  <a:cubicBezTo>
                    <a:pt x="145" y="111"/>
                    <a:pt x="143" y="112"/>
                    <a:pt x="142" y="114"/>
                  </a:cubicBezTo>
                  <a:cubicBezTo>
                    <a:pt x="142" y="113"/>
                    <a:pt x="141" y="113"/>
                    <a:pt x="141" y="112"/>
                  </a:cubicBezTo>
                  <a:cubicBezTo>
                    <a:pt x="142" y="111"/>
                    <a:pt x="143" y="110"/>
                    <a:pt x="144" y="109"/>
                  </a:cubicBezTo>
                  <a:cubicBezTo>
                    <a:pt x="144" y="109"/>
                    <a:pt x="145" y="110"/>
                    <a:pt x="146" y="110"/>
                  </a:cubicBezTo>
                  <a:close/>
                  <a:moveTo>
                    <a:pt x="138" y="109"/>
                  </a:moveTo>
                  <a:cubicBezTo>
                    <a:pt x="137" y="107"/>
                    <a:pt x="136" y="106"/>
                    <a:pt x="135" y="103"/>
                  </a:cubicBezTo>
                  <a:cubicBezTo>
                    <a:pt x="137" y="105"/>
                    <a:pt x="139" y="106"/>
                    <a:pt x="140" y="107"/>
                  </a:cubicBezTo>
                  <a:cubicBezTo>
                    <a:pt x="140" y="108"/>
                    <a:pt x="139" y="108"/>
                    <a:pt x="138" y="109"/>
                  </a:cubicBezTo>
                  <a:close/>
                  <a:moveTo>
                    <a:pt x="126" y="94"/>
                  </a:moveTo>
                  <a:cubicBezTo>
                    <a:pt x="125" y="93"/>
                    <a:pt x="123" y="92"/>
                    <a:pt x="122" y="91"/>
                  </a:cubicBezTo>
                  <a:cubicBezTo>
                    <a:pt x="123" y="87"/>
                    <a:pt x="124" y="84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3" y="83"/>
                    <a:pt x="121" y="86"/>
                    <a:pt x="120" y="89"/>
                  </a:cubicBezTo>
                  <a:cubicBezTo>
                    <a:pt x="120" y="89"/>
                    <a:pt x="119" y="89"/>
                    <a:pt x="119" y="88"/>
                  </a:cubicBezTo>
                  <a:cubicBezTo>
                    <a:pt x="120" y="85"/>
                    <a:pt x="122" y="81"/>
                    <a:pt x="123" y="78"/>
                  </a:cubicBezTo>
                  <a:cubicBezTo>
                    <a:pt x="123" y="78"/>
                    <a:pt x="123" y="78"/>
                    <a:pt x="123" y="78"/>
                  </a:cubicBezTo>
                  <a:cubicBezTo>
                    <a:pt x="126" y="81"/>
                    <a:pt x="129" y="84"/>
                    <a:pt x="132" y="87"/>
                  </a:cubicBezTo>
                  <a:cubicBezTo>
                    <a:pt x="130" y="89"/>
                    <a:pt x="128" y="92"/>
                    <a:pt x="126" y="94"/>
                  </a:cubicBezTo>
                  <a:close/>
                  <a:moveTo>
                    <a:pt x="125" y="71"/>
                  </a:moveTo>
                  <a:cubicBezTo>
                    <a:pt x="125" y="71"/>
                    <a:pt x="124" y="71"/>
                    <a:pt x="124" y="71"/>
                  </a:cubicBezTo>
                  <a:cubicBezTo>
                    <a:pt x="126" y="68"/>
                    <a:pt x="128" y="65"/>
                    <a:pt x="130" y="62"/>
                  </a:cubicBezTo>
                  <a:cubicBezTo>
                    <a:pt x="131" y="62"/>
                    <a:pt x="131" y="62"/>
                    <a:pt x="132" y="63"/>
                  </a:cubicBezTo>
                  <a:cubicBezTo>
                    <a:pt x="129" y="66"/>
                    <a:pt x="127" y="69"/>
                    <a:pt x="125" y="71"/>
                  </a:cubicBezTo>
                  <a:close/>
                  <a:moveTo>
                    <a:pt x="134" y="55"/>
                  </a:moveTo>
                  <a:cubicBezTo>
                    <a:pt x="136" y="51"/>
                    <a:pt x="138" y="48"/>
                    <a:pt x="139" y="44"/>
                  </a:cubicBezTo>
                  <a:cubicBezTo>
                    <a:pt x="140" y="45"/>
                    <a:pt x="140" y="45"/>
                    <a:pt x="141" y="45"/>
                  </a:cubicBezTo>
                  <a:cubicBezTo>
                    <a:pt x="139" y="49"/>
                    <a:pt x="138" y="53"/>
                    <a:pt x="136" y="56"/>
                  </a:cubicBezTo>
                  <a:cubicBezTo>
                    <a:pt x="136" y="55"/>
                    <a:pt x="135" y="55"/>
                    <a:pt x="134" y="55"/>
                  </a:cubicBezTo>
                  <a:close/>
                  <a:moveTo>
                    <a:pt x="87" y="29"/>
                  </a:moveTo>
                  <a:cubicBezTo>
                    <a:pt x="83" y="30"/>
                    <a:pt x="79" y="31"/>
                    <a:pt x="76" y="32"/>
                  </a:cubicBezTo>
                  <a:cubicBezTo>
                    <a:pt x="76" y="32"/>
                    <a:pt x="76" y="32"/>
                    <a:pt x="76" y="31"/>
                  </a:cubicBezTo>
                  <a:cubicBezTo>
                    <a:pt x="79" y="31"/>
                    <a:pt x="81" y="30"/>
                    <a:pt x="84" y="30"/>
                  </a:cubicBezTo>
                  <a:cubicBezTo>
                    <a:pt x="85" y="30"/>
                    <a:pt x="86" y="29"/>
                    <a:pt x="87" y="29"/>
                  </a:cubicBezTo>
                  <a:close/>
                  <a:moveTo>
                    <a:pt x="17" y="54"/>
                  </a:moveTo>
                  <a:cubicBezTo>
                    <a:pt x="16" y="56"/>
                    <a:pt x="16" y="58"/>
                    <a:pt x="15" y="61"/>
                  </a:cubicBezTo>
                  <a:cubicBezTo>
                    <a:pt x="14" y="57"/>
                    <a:pt x="14" y="54"/>
                    <a:pt x="13" y="51"/>
                  </a:cubicBezTo>
                  <a:cubicBezTo>
                    <a:pt x="14" y="52"/>
                    <a:pt x="16" y="53"/>
                    <a:pt x="17" y="54"/>
                  </a:cubicBezTo>
                  <a:close/>
                  <a:moveTo>
                    <a:pt x="16" y="84"/>
                  </a:moveTo>
                  <a:cubicBezTo>
                    <a:pt x="16" y="84"/>
                    <a:pt x="16" y="84"/>
                    <a:pt x="16" y="84"/>
                  </a:cubicBezTo>
                  <a:cubicBezTo>
                    <a:pt x="16" y="84"/>
                    <a:pt x="17" y="84"/>
                    <a:pt x="17" y="84"/>
                  </a:cubicBezTo>
                  <a:cubicBezTo>
                    <a:pt x="17" y="84"/>
                    <a:pt x="16" y="84"/>
                    <a:pt x="16" y="85"/>
                  </a:cubicBezTo>
                  <a:cubicBezTo>
                    <a:pt x="16" y="85"/>
                    <a:pt x="16" y="84"/>
                    <a:pt x="16" y="84"/>
                  </a:cubicBezTo>
                  <a:close/>
                  <a:moveTo>
                    <a:pt x="20" y="92"/>
                  </a:moveTo>
                  <a:cubicBezTo>
                    <a:pt x="22" y="93"/>
                    <a:pt x="24" y="95"/>
                    <a:pt x="26" y="97"/>
                  </a:cubicBezTo>
                  <a:cubicBezTo>
                    <a:pt x="25" y="97"/>
                    <a:pt x="25" y="97"/>
                    <a:pt x="24" y="97"/>
                  </a:cubicBezTo>
                  <a:cubicBezTo>
                    <a:pt x="24" y="97"/>
                    <a:pt x="24" y="98"/>
                    <a:pt x="24" y="98"/>
                  </a:cubicBezTo>
                  <a:cubicBezTo>
                    <a:pt x="25" y="98"/>
                    <a:pt x="26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102"/>
                    <a:pt x="25" y="106"/>
                    <a:pt x="23" y="110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22" y="105"/>
                    <a:pt x="20" y="101"/>
                    <a:pt x="19" y="97"/>
                  </a:cubicBezTo>
                  <a:cubicBezTo>
                    <a:pt x="20" y="95"/>
                    <a:pt x="20" y="93"/>
                    <a:pt x="20" y="92"/>
                  </a:cubicBezTo>
                  <a:close/>
                  <a:moveTo>
                    <a:pt x="26" y="114"/>
                  </a:moveTo>
                  <a:cubicBezTo>
                    <a:pt x="26" y="114"/>
                    <a:pt x="27" y="114"/>
                    <a:pt x="27" y="115"/>
                  </a:cubicBezTo>
                  <a:cubicBezTo>
                    <a:pt x="26" y="115"/>
                    <a:pt x="26" y="115"/>
                    <a:pt x="26" y="115"/>
                  </a:cubicBezTo>
                  <a:cubicBezTo>
                    <a:pt x="26" y="114"/>
                    <a:pt x="26" y="114"/>
                    <a:pt x="26" y="114"/>
                  </a:cubicBezTo>
                  <a:close/>
                  <a:moveTo>
                    <a:pt x="27" y="113"/>
                  </a:moveTo>
                  <a:cubicBezTo>
                    <a:pt x="28" y="109"/>
                    <a:pt x="29" y="105"/>
                    <a:pt x="30" y="101"/>
                  </a:cubicBezTo>
                  <a:cubicBezTo>
                    <a:pt x="33" y="103"/>
                    <a:pt x="35" y="106"/>
                    <a:pt x="37" y="108"/>
                  </a:cubicBezTo>
                  <a:cubicBezTo>
                    <a:pt x="36" y="110"/>
                    <a:pt x="35" y="111"/>
                    <a:pt x="35" y="113"/>
                  </a:cubicBezTo>
                  <a:cubicBezTo>
                    <a:pt x="33" y="114"/>
                    <a:pt x="31" y="114"/>
                    <a:pt x="28" y="114"/>
                  </a:cubicBezTo>
                  <a:cubicBezTo>
                    <a:pt x="28" y="114"/>
                    <a:pt x="27" y="113"/>
                    <a:pt x="27" y="113"/>
                  </a:cubicBezTo>
                  <a:close/>
                  <a:moveTo>
                    <a:pt x="34" y="114"/>
                  </a:moveTo>
                  <a:cubicBezTo>
                    <a:pt x="34" y="116"/>
                    <a:pt x="33" y="117"/>
                    <a:pt x="33" y="119"/>
                  </a:cubicBezTo>
                  <a:cubicBezTo>
                    <a:pt x="32" y="117"/>
                    <a:pt x="31" y="116"/>
                    <a:pt x="29" y="115"/>
                  </a:cubicBezTo>
                  <a:cubicBezTo>
                    <a:pt x="31" y="115"/>
                    <a:pt x="33" y="115"/>
                    <a:pt x="34" y="114"/>
                  </a:cubicBezTo>
                  <a:close/>
                  <a:moveTo>
                    <a:pt x="39" y="114"/>
                  </a:moveTo>
                  <a:cubicBezTo>
                    <a:pt x="39" y="113"/>
                    <a:pt x="40" y="113"/>
                    <a:pt x="41" y="113"/>
                  </a:cubicBezTo>
                  <a:cubicBezTo>
                    <a:pt x="42" y="114"/>
                    <a:pt x="43" y="114"/>
                    <a:pt x="43" y="115"/>
                  </a:cubicBezTo>
                  <a:cubicBezTo>
                    <a:pt x="42" y="118"/>
                    <a:pt x="40" y="121"/>
                    <a:pt x="39" y="125"/>
                  </a:cubicBezTo>
                  <a:cubicBezTo>
                    <a:pt x="38" y="124"/>
                    <a:pt x="37" y="123"/>
                    <a:pt x="36" y="122"/>
                  </a:cubicBezTo>
                  <a:cubicBezTo>
                    <a:pt x="37" y="119"/>
                    <a:pt x="38" y="116"/>
                    <a:pt x="39" y="114"/>
                  </a:cubicBezTo>
                  <a:close/>
                  <a:moveTo>
                    <a:pt x="38" y="127"/>
                  </a:moveTo>
                  <a:cubicBezTo>
                    <a:pt x="37" y="129"/>
                    <a:pt x="37" y="132"/>
                    <a:pt x="36" y="134"/>
                  </a:cubicBezTo>
                  <a:cubicBezTo>
                    <a:pt x="35" y="134"/>
                    <a:pt x="34" y="134"/>
                    <a:pt x="34" y="134"/>
                  </a:cubicBezTo>
                  <a:cubicBezTo>
                    <a:pt x="34" y="131"/>
                    <a:pt x="35" y="127"/>
                    <a:pt x="36" y="124"/>
                  </a:cubicBezTo>
                  <a:cubicBezTo>
                    <a:pt x="36" y="125"/>
                    <a:pt x="37" y="126"/>
                    <a:pt x="38" y="127"/>
                  </a:cubicBezTo>
                  <a:close/>
                  <a:moveTo>
                    <a:pt x="39" y="156"/>
                  </a:moveTo>
                  <a:cubicBezTo>
                    <a:pt x="39" y="154"/>
                    <a:pt x="39" y="152"/>
                    <a:pt x="39" y="151"/>
                  </a:cubicBezTo>
                  <a:cubicBezTo>
                    <a:pt x="42" y="154"/>
                    <a:pt x="45" y="159"/>
                    <a:pt x="48" y="163"/>
                  </a:cubicBezTo>
                  <a:cubicBezTo>
                    <a:pt x="48" y="164"/>
                    <a:pt x="47" y="165"/>
                    <a:pt x="47" y="165"/>
                  </a:cubicBezTo>
                  <a:cubicBezTo>
                    <a:pt x="45" y="166"/>
                    <a:pt x="43" y="166"/>
                    <a:pt x="41" y="166"/>
                  </a:cubicBezTo>
                  <a:cubicBezTo>
                    <a:pt x="40" y="163"/>
                    <a:pt x="39" y="160"/>
                    <a:pt x="38" y="158"/>
                  </a:cubicBezTo>
                  <a:cubicBezTo>
                    <a:pt x="39" y="157"/>
                    <a:pt x="39" y="157"/>
                    <a:pt x="39" y="156"/>
                  </a:cubicBezTo>
                  <a:close/>
                  <a:moveTo>
                    <a:pt x="47" y="182"/>
                  </a:moveTo>
                  <a:cubicBezTo>
                    <a:pt x="48" y="182"/>
                    <a:pt x="49" y="183"/>
                    <a:pt x="50" y="184"/>
                  </a:cubicBezTo>
                  <a:cubicBezTo>
                    <a:pt x="50" y="184"/>
                    <a:pt x="50" y="184"/>
                    <a:pt x="50" y="184"/>
                  </a:cubicBezTo>
                  <a:cubicBezTo>
                    <a:pt x="49" y="185"/>
                    <a:pt x="48" y="185"/>
                    <a:pt x="48" y="185"/>
                  </a:cubicBezTo>
                  <a:cubicBezTo>
                    <a:pt x="47" y="184"/>
                    <a:pt x="47" y="183"/>
                    <a:pt x="47" y="182"/>
                  </a:cubicBezTo>
                  <a:close/>
                  <a:moveTo>
                    <a:pt x="53" y="186"/>
                  </a:moveTo>
                  <a:cubicBezTo>
                    <a:pt x="54" y="186"/>
                    <a:pt x="54" y="185"/>
                    <a:pt x="54" y="185"/>
                  </a:cubicBezTo>
                  <a:cubicBezTo>
                    <a:pt x="54" y="186"/>
                    <a:pt x="54" y="186"/>
                    <a:pt x="54" y="186"/>
                  </a:cubicBezTo>
                  <a:cubicBezTo>
                    <a:pt x="54" y="186"/>
                    <a:pt x="54" y="186"/>
                    <a:pt x="53" y="186"/>
                  </a:cubicBezTo>
                  <a:cubicBezTo>
                    <a:pt x="53" y="186"/>
                    <a:pt x="53" y="186"/>
                    <a:pt x="53" y="186"/>
                  </a:cubicBezTo>
                  <a:close/>
                  <a:moveTo>
                    <a:pt x="63" y="165"/>
                  </a:moveTo>
                  <a:cubicBezTo>
                    <a:pt x="63" y="165"/>
                    <a:pt x="63" y="164"/>
                    <a:pt x="64" y="164"/>
                  </a:cubicBezTo>
                  <a:cubicBezTo>
                    <a:pt x="64" y="164"/>
                    <a:pt x="65" y="164"/>
                    <a:pt x="66" y="163"/>
                  </a:cubicBezTo>
                  <a:cubicBezTo>
                    <a:pt x="66" y="163"/>
                    <a:pt x="66" y="164"/>
                    <a:pt x="66" y="164"/>
                  </a:cubicBezTo>
                  <a:cubicBezTo>
                    <a:pt x="65" y="164"/>
                    <a:pt x="64" y="164"/>
                    <a:pt x="63" y="165"/>
                  </a:cubicBezTo>
                  <a:close/>
                  <a:moveTo>
                    <a:pt x="73" y="162"/>
                  </a:moveTo>
                  <a:cubicBezTo>
                    <a:pt x="73" y="161"/>
                    <a:pt x="73" y="161"/>
                    <a:pt x="73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4" y="161"/>
                    <a:pt x="74" y="161"/>
                    <a:pt x="75" y="161"/>
                  </a:cubicBezTo>
                  <a:cubicBezTo>
                    <a:pt x="74" y="161"/>
                    <a:pt x="73" y="161"/>
                    <a:pt x="73" y="162"/>
                  </a:cubicBezTo>
                  <a:close/>
                  <a:moveTo>
                    <a:pt x="197" y="206"/>
                  </a:moveTo>
                  <a:cubicBezTo>
                    <a:pt x="201" y="206"/>
                    <a:pt x="205" y="206"/>
                    <a:pt x="208" y="206"/>
                  </a:cubicBezTo>
                  <a:cubicBezTo>
                    <a:pt x="206" y="208"/>
                    <a:pt x="205" y="210"/>
                    <a:pt x="203" y="212"/>
                  </a:cubicBezTo>
                  <a:cubicBezTo>
                    <a:pt x="200" y="212"/>
                    <a:pt x="197" y="211"/>
                    <a:pt x="194" y="211"/>
                  </a:cubicBezTo>
                  <a:cubicBezTo>
                    <a:pt x="195" y="209"/>
                    <a:pt x="196" y="208"/>
                    <a:pt x="197" y="206"/>
                  </a:cubicBezTo>
                  <a:close/>
                  <a:moveTo>
                    <a:pt x="241" y="217"/>
                  </a:moveTo>
                  <a:cubicBezTo>
                    <a:pt x="244" y="213"/>
                    <a:pt x="247" y="209"/>
                    <a:pt x="250" y="204"/>
                  </a:cubicBezTo>
                  <a:cubicBezTo>
                    <a:pt x="254" y="204"/>
                    <a:pt x="258" y="203"/>
                    <a:pt x="261" y="203"/>
                  </a:cubicBezTo>
                  <a:cubicBezTo>
                    <a:pt x="260" y="206"/>
                    <a:pt x="258" y="212"/>
                    <a:pt x="255" y="216"/>
                  </a:cubicBezTo>
                  <a:cubicBezTo>
                    <a:pt x="251" y="217"/>
                    <a:pt x="246" y="217"/>
                    <a:pt x="242" y="217"/>
                  </a:cubicBezTo>
                  <a:cubicBezTo>
                    <a:pt x="242" y="217"/>
                    <a:pt x="242" y="217"/>
                    <a:pt x="241" y="217"/>
                  </a:cubicBezTo>
                  <a:close/>
                  <a:moveTo>
                    <a:pt x="312" y="211"/>
                  </a:moveTo>
                  <a:cubicBezTo>
                    <a:pt x="312" y="212"/>
                    <a:pt x="312" y="212"/>
                    <a:pt x="312" y="212"/>
                  </a:cubicBezTo>
                  <a:cubicBezTo>
                    <a:pt x="311" y="212"/>
                    <a:pt x="309" y="213"/>
                    <a:pt x="307" y="213"/>
                  </a:cubicBezTo>
                  <a:cubicBezTo>
                    <a:pt x="309" y="212"/>
                    <a:pt x="311" y="212"/>
                    <a:pt x="312" y="211"/>
                  </a:cubicBezTo>
                  <a:close/>
                  <a:moveTo>
                    <a:pt x="324" y="199"/>
                  </a:moveTo>
                  <a:cubicBezTo>
                    <a:pt x="324" y="199"/>
                    <a:pt x="323" y="199"/>
                    <a:pt x="323" y="199"/>
                  </a:cubicBezTo>
                  <a:cubicBezTo>
                    <a:pt x="324" y="197"/>
                    <a:pt x="324" y="195"/>
                    <a:pt x="325" y="194"/>
                  </a:cubicBezTo>
                  <a:cubicBezTo>
                    <a:pt x="327" y="193"/>
                    <a:pt x="330" y="193"/>
                    <a:pt x="333" y="192"/>
                  </a:cubicBezTo>
                  <a:cubicBezTo>
                    <a:pt x="332" y="193"/>
                    <a:pt x="332" y="194"/>
                    <a:pt x="331" y="196"/>
                  </a:cubicBezTo>
                  <a:cubicBezTo>
                    <a:pt x="329" y="197"/>
                    <a:pt x="326" y="198"/>
                    <a:pt x="324" y="199"/>
                  </a:cubicBezTo>
                  <a:close/>
                  <a:moveTo>
                    <a:pt x="337" y="191"/>
                  </a:moveTo>
                  <a:cubicBezTo>
                    <a:pt x="341" y="190"/>
                    <a:pt x="344" y="190"/>
                    <a:pt x="347" y="189"/>
                  </a:cubicBezTo>
                  <a:cubicBezTo>
                    <a:pt x="344" y="190"/>
                    <a:pt x="340" y="192"/>
                    <a:pt x="337" y="193"/>
                  </a:cubicBezTo>
                  <a:cubicBezTo>
                    <a:pt x="337" y="193"/>
                    <a:pt x="337" y="192"/>
                    <a:pt x="337" y="191"/>
                  </a:cubicBezTo>
                  <a:close/>
                  <a:moveTo>
                    <a:pt x="375" y="183"/>
                  </a:moveTo>
                  <a:cubicBezTo>
                    <a:pt x="379" y="181"/>
                    <a:pt x="383" y="178"/>
                    <a:pt x="388" y="175"/>
                  </a:cubicBezTo>
                  <a:cubicBezTo>
                    <a:pt x="389" y="175"/>
                    <a:pt x="390" y="174"/>
                    <a:pt x="391" y="173"/>
                  </a:cubicBezTo>
                  <a:cubicBezTo>
                    <a:pt x="391" y="173"/>
                    <a:pt x="391" y="173"/>
                    <a:pt x="391" y="173"/>
                  </a:cubicBezTo>
                  <a:cubicBezTo>
                    <a:pt x="388" y="179"/>
                    <a:pt x="383" y="185"/>
                    <a:pt x="379" y="190"/>
                  </a:cubicBezTo>
                  <a:cubicBezTo>
                    <a:pt x="378" y="190"/>
                    <a:pt x="378" y="191"/>
                    <a:pt x="378" y="191"/>
                  </a:cubicBezTo>
                  <a:cubicBezTo>
                    <a:pt x="375" y="192"/>
                    <a:pt x="372" y="194"/>
                    <a:pt x="368" y="195"/>
                  </a:cubicBezTo>
                  <a:cubicBezTo>
                    <a:pt x="371" y="191"/>
                    <a:pt x="373" y="187"/>
                    <a:pt x="375" y="183"/>
                  </a:cubicBezTo>
                  <a:close/>
                  <a:moveTo>
                    <a:pt x="397" y="170"/>
                  </a:moveTo>
                  <a:cubicBezTo>
                    <a:pt x="398" y="170"/>
                    <a:pt x="398" y="169"/>
                    <a:pt x="399" y="169"/>
                  </a:cubicBezTo>
                  <a:cubicBezTo>
                    <a:pt x="398" y="172"/>
                    <a:pt x="397" y="175"/>
                    <a:pt x="396" y="178"/>
                  </a:cubicBezTo>
                  <a:cubicBezTo>
                    <a:pt x="393" y="180"/>
                    <a:pt x="390" y="182"/>
                    <a:pt x="387" y="185"/>
                  </a:cubicBezTo>
                  <a:cubicBezTo>
                    <a:pt x="386" y="185"/>
                    <a:pt x="387" y="186"/>
                    <a:pt x="387" y="187"/>
                  </a:cubicBezTo>
                  <a:cubicBezTo>
                    <a:pt x="386" y="187"/>
                    <a:pt x="384" y="188"/>
                    <a:pt x="383" y="189"/>
                  </a:cubicBezTo>
                  <a:cubicBezTo>
                    <a:pt x="389" y="183"/>
                    <a:pt x="393" y="177"/>
                    <a:pt x="397" y="170"/>
                  </a:cubicBezTo>
                  <a:close/>
                  <a:moveTo>
                    <a:pt x="481" y="91"/>
                  </a:moveTo>
                  <a:cubicBezTo>
                    <a:pt x="481" y="90"/>
                    <a:pt x="481" y="89"/>
                    <a:pt x="481" y="88"/>
                  </a:cubicBezTo>
                  <a:cubicBezTo>
                    <a:pt x="482" y="87"/>
                    <a:pt x="483" y="86"/>
                    <a:pt x="484" y="85"/>
                  </a:cubicBezTo>
                  <a:cubicBezTo>
                    <a:pt x="483" y="87"/>
                    <a:pt x="482" y="89"/>
                    <a:pt x="481" y="91"/>
                  </a:cubicBezTo>
                  <a:close/>
                  <a:moveTo>
                    <a:pt x="458" y="105"/>
                  </a:moveTo>
                  <a:cubicBezTo>
                    <a:pt x="458" y="105"/>
                    <a:pt x="458" y="105"/>
                    <a:pt x="458" y="105"/>
                  </a:cubicBezTo>
                  <a:cubicBezTo>
                    <a:pt x="455" y="107"/>
                    <a:pt x="453" y="108"/>
                    <a:pt x="450" y="110"/>
                  </a:cubicBezTo>
                  <a:cubicBezTo>
                    <a:pt x="451" y="110"/>
                    <a:pt x="451" y="109"/>
                    <a:pt x="451" y="109"/>
                  </a:cubicBezTo>
                  <a:cubicBezTo>
                    <a:pt x="453" y="107"/>
                    <a:pt x="455" y="106"/>
                    <a:pt x="458" y="105"/>
                  </a:cubicBezTo>
                  <a:close/>
                  <a:moveTo>
                    <a:pt x="446" y="113"/>
                  </a:moveTo>
                  <a:cubicBezTo>
                    <a:pt x="444" y="114"/>
                    <a:pt x="443" y="115"/>
                    <a:pt x="441" y="116"/>
                  </a:cubicBezTo>
                  <a:cubicBezTo>
                    <a:pt x="441" y="115"/>
                    <a:pt x="441" y="114"/>
                    <a:pt x="441" y="113"/>
                  </a:cubicBezTo>
                  <a:cubicBezTo>
                    <a:pt x="443" y="112"/>
                    <a:pt x="445" y="111"/>
                    <a:pt x="447" y="111"/>
                  </a:cubicBezTo>
                  <a:cubicBezTo>
                    <a:pt x="446" y="111"/>
                    <a:pt x="446" y="112"/>
                    <a:pt x="446" y="113"/>
                  </a:cubicBezTo>
                  <a:close/>
                  <a:moveTo>
                    <a:pt x="438" y="114"/>
                  </a:moveTo>
                  <a:cubicBezTo>
                    <a:pt x="438" y="116"/>
                    <a:pt x="437" y="117"/>
                    <a:pt x="437" y="119"/>
                  </a:cubicBezTo>
                  <a:cubicBezTo>
                    <a:pt x="434" y="120"/>
                    <a:pt x="432" y="121"/>
                    <a:pt x="429" y="123"/>
                  </a:cubicBezTo>
                  <a:cubicBezTo>
                    <a:pt x="429" y="123"/>
                    <a:pt x="429" y="123"/>
                    <a:pt x="429" y="123"/>
                  </a:cubicBezTo>
                  <a:cubicBezTo>
                    <a:pt x="429" y="121"/>
                    <a:pt x="429" y="120"/>
                    <a:pt x="429" y="118"/>
                  </a:cubicBezTo>
                  <a:cubicBezTo>
                    <a:pt x="432" y="117"/>
                    <a:pt x="435" y="115"/>
                    <a:pt x="438" y="114"/>
                  </a:cubicBezTo>
                  <a:close/>
                  <a:moveTo>
                    <a:pt x="142" y="104"/>
                  </a:moveTo>
                  <a:cubicBezTo>
                    <a:pt x="140" y="103"/>
                    <a:pt x="138" y="102"/>
                    <a:pt x="136" y="100"/>
                  </a:cubicBezTo>
                  <a:cubicBezTo>
                    <a:pt x="137" y="98"/>
                    <a:pt x="138" y="95"/>
                    <a:pt x="138" y="92"/>
                  </a:cubicBezTo>
                  <a:cubicBezTo>
                    <a:pt x="139" y="92"/>
                    <a:pt x="139" y="93"/>
                    <a:pt x="140" y="93"/>
                  </a:cubicBezTo>
                  <a:cubicBezTo>
                    <a:pt x="139" y="94"/>
                    <a:pt x="139" y="96"/>
                    <a:pt x="141" y="98"/>
                  </a:cubicBezTo>
                  <a:cubicBezTo>
                    <a:pt x="143" y="99"/>
                    <a:pt x="144" y="100"/>
                    <a:pt x="145" y="101"/>
                  </a:cubicBezTo>
                  <a:cubicBezTo>
                    <a:pt x="144" y="102"/>
                    <a:pt x="143" y="103"/>
                    <a:pt x="142" y="104"/>
                  </a:cubicBezTo>
                  <a:close/>
                  <a:moveTo>
                    <a:pt x="25" y="117"/>
                  </a:moveTo>
                  <a:cubicBezTo>
                    <a:pt x="25" y="116"/>
                    <a:pt x="26" y="116"/>
                    <a:pt x="26" y="115"/>
                  </a:cubicBezTo>
                  <a:cubicBezTo>
                    <a:pt x="26" y="115"/>
                    <a:pt x="26" y="115"/>
                    <a:pt x="26" y="115"/>
                  </a:cubicBezTo>
                  <a:cubicBezTo>
                    <a:pt x="26" y="115"/>
                    <a:pt x="27" y="115"/>
                    <a:pt x="27" y="115"/>
                  </a:cubicBezTo>
                  <a:cubicBezTo>
                    <a:pt x="29" y="117"/>
                    <a:pt x="31" y="119"/>
                    <a:pt x="32" y="120"/>
                  </a:cubicBezTo>
                  <a:cubicBezTo>
                    <a:pt x="31" y="124"/>
                    <a:pt x="30" y="128"/>
                    <a:pt x="30" y="132"/>
                  </a:cubicBezTo>
                  <a:cubicBezTo>
                    <a:pt x="29" y="130"/>
                    <a:pt x="29" y="129"/>
                    <a:pt x="28" y="127"/>
                  </a:cubicBezTo>
                  <a:cubicBezTo>
                    <a:pt x="27" y="123"/>
                    <a:pt x="26" y="120"/>
                    <a:pt x="25" y="117"/>
                  </a:cubicBezTo>
                  <a:close/>
                  <a:moveTo>
                    <a:pt x="48" y="187"/>
                  </a:moveTo>
                  <a:cubicBezTo>
                    <a:pt x="49" y="187"/>
                    <a:pt x="49" y="187"/>
                    <a:pt x="50" y="186"/>
                  </a:cubicBezTo>
                  <a:cubicBezTo>
                    <a:pt x="50" y="187"/>
                    <a:pt x="50" y="187"/>
                    <a:pt x="50" y="187"/>
                  </a:cubicBezTo>
                  <a:cubicBezTo>
                    <a:pt x="50" y="190"/>
                    <a:pt x="53" y="189"/>
                    <a:pt x="53" y="187"/>
                  </a:cubicBezTo>
                  <a:cubicBezTo>
                    <a:pt x="53" y="188"/>
                    <a:pt x="53" y="188"/>
                    <a:pt x="54" y="188"/>
                  </a:cubicBezTo>
                  <a:cubicBezTo>
                    <a:pt x="53" y="191"/>
                    <a:pt x="52" y="194"/>
                    <a:pt x="52" y="197"/>
                  </a:cubicBezTo>
                  <a:cubicBezTo>
                    <a:pt x="51" y="193"/>
                    <a:pt x="50" y="190"/>
                    <a:pt x="48" y="187"/>
                  </a:cubicBezTo>
                  <a:close/>
                  <a:moveTo>
                    <a:pt x="331" y="208"/>
                  </a:moveTo>
                  <a:cubicBezTo>
                    <a:pt x="332" y="206"/>
                    <a:pt x="332" y="205"/>
                    <a:pt x="333" y="204"/>
                  </a:cubicBezTo>
                  <a:cubicBezTo>
                    <a:pt x="337" y="202"/>
                    <a:pt x="341" y="200"/>
                    <a:pt x="345" y="198"/>
                  </a:cubicBezTo>
                  <a:cubicBezTo>
                    <a:pt x="344" y="200"/>
                    <a:pt x="343" y="202"/>
                    <a:pt x="342" y="204"/>
                  </a:cubicBezTo>
                  <a:cubicBezTo>
                    <a:pt x="338" y="206"/>
                    <a:pt x="335" y="207"/>
                    <a:pt x="331" y="20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30" name="Freeform 2665"/>
          <p:cNvSpPr>
            <a:spLocks noEditPoints="1"/>
          </p:cNvSpPr>
          <p:nvPr/>
        </p:nvSpPr>
        <p:spPr bwMode="auto">
          <a:xfrm>
            <a:off x="6750050" y="5145088"/>
            <a:ext cx="728663" cy="971550"/>
          </a:xfrm>
          <a:custGeom>
            <a:avLst/>
            <a:gdLst>
              <a:gd name="T0" fmla="*/ 275 w 475"/>
              <a:gd name="T1" fmla="*/ 274 h 635"/>
              <a:gd name="T2" fmla="*/ 82 w 475"/>
              <a:gd name="T3" fmla="*/ 632 h 635"/>
              <a:gd name="T4" fmla="*/ 410 w 475"/>
              <a:gd name="T5" fmla="*/ 142 h 635"/>
              <a:gd name="T6" fmla="*/ 443 w 475"/>
              <a:gd name="T7" fmla="*/ 188 h 635"/>
              <a:gd name="T8" fmla="*/ 408 w 475"/>
              <a:gd name="T9" fmla="*/ 164 h 635"/>
              <a:gd name="T10" fmla="*/ 433 w 475"/>
              <a:gd name="T11" fmla="*/ 182 h 635"/>
              <a:gd name="T12" fmla="*/ 435 w 475"/>
              <a:gd name="T13" fmla="*/ 159 h 635"/>
              <a:gd name="T14" fmla="*/ 426 w 475"/>
              <a:gd name="T15" fmla="*/ 185 h 635"/>
              <a:gd name="T16" fmla="*/ 448 w 475"/>
              <a:gd name="T17" fmla="*/ 180 h 635"/>
              <a:gd name="T18" fmla="*/ 380 w 475"/>
              <a:gd name="T19" fmla="*/ 155 h 635"/>
              <a:gd name="T20" fmla="*/ 421 w 475"/>
              <a:gd name="T21" fmla="*/ 197 h 635"/>
              <a:gd name="T22" fmla="*/ 439 w 475"/>
              <a:gd name="T23" fmla="*/ 141 h 635"/>
              <a:gd name="T24" fmla="*/ 366 w 475"/>
              <a:gd name="T25" fmla="*/ 133 h 635"/>
              <a:gd name="T26" fmla="*/ 396 w 475"/>
              <a:gd name="T27" fmla="*/ 44 h 635"/>
              <a:gd name="T28" fmla="*/ 379 w 475"/>
              <a:gd name="T29" fmla="*/ 56 h 635"/>
              <a:gd name="T30" fmla="*/ 375 w 475"/>
              <a:gd name="T31" fmla="*/ 56 h 635"/>
              <a:gd name="T32" fmla="*/ 351 w 475"/>
              <a:gd name="T33" fmla="*/ 67 h 635"/>
              <a:gd name="T34" fmla="*/ 381 w 475"/>
              <a:gd name="T35" fmla="*/ 74 h 635"/>
              <a:gd name="T36" fmla="*/ 207 w 475"/>
              <a:gd name="T37" fmla="*/ 41 h 635"/>
              <a:gd name="T38" fmla="*/ 172 w 475"/>
              <a:gd name="T39" fmla="*/ 124 h 635"/>
              <a:gd name="T40" fmla="*/ 167 w 475"/>
              <a:gd name="T41" fmla="*/ 93 h 635"/>
              <a:gd name="T42" fmla="*/ 168 w 475"/>
              <a:gd name="T43" fmla="*/ 82 h 635"/>
              <a:gd name="T44" fmla="*/ 237 w 475"/>
              <a:gd name="T45" fmla="*/ 84 h 635"/>
              <a:gd name="T46" fmla="*/ 220 w 475"/>
              <a:gd name="T47" fmla="*/ 41 h 635"/>
              <a:gd name="T48" fmla="*/ 235 w 475"/>
              <a:gd name="T49" fmla="*/ 50 h 635"/>
              <a:gd name="T50" fmla="*/ 237 w 475"/>
              <a:gd name="T51" fmla="*/ 74 h 635"/>
              <a:gd name="T52" fmla="*/ 244 w 475"/>
              <a:gd name="T53" fmla="*/ 26 h 635"/>
              <a:gd name="T54" fmla="*/ 230 w 475"/>
              <a:gd name="T55" fmla="*/ 107 h 635"/>
              <a:gd name="T56" fmla="*/ 258 w 475"/>
              <a:gd name="T57" fmla="*/ 40 h 635"/>
              <a:gd name="T58" fmla="*/ 171 w 475"/>
              <a:gd name="T59" fmla="*/ 71 h 635"/>
              <a:gd name="T60" fmla="*/ 161 w 475"/>
              <a:gd name="T61" fmla="*/ 151 h 635"/>
              <a:gd name="T62" fmla="*/ 346 w 475"/>
              <a:gd name="T63" fmla="*/ 109 h 635"/>
              <a:gd name="T64" fmla="*/ 406 w 475"/>
              <a:gd name="T65" fmla="*/ 306 h 635"/>
              <a:gd name="T66" fmla="*/ 377 w 475"/>
              <a:gd name="T67" fmla="*/ 276 h 635"/>
              <a:gd name="T68" fmla="*/ 365 w 475"/>
              <a:gd name="T69" fmla="*/ 297 h 635"/>
              <a:gd name="T70" fmla="*/ 368 w 475"/>
              <a:gd name="T71" fmla="*/ 306 h 635"/>
              <a:gd name="T72" fmla="*/ 386 w 475"/>
              <a:gd name="T73" fmla="*/ 305 h 635"/>
              <a:gd name="T74" fmla="*/ 344 w 475"/>
              <a:gd name="T75" fmla="*/ 220 h 635"/>
              <a:gd name="T76" fmla="*/ 319 w 475"/>
              <a:gd name="T77" fmla="*/ 372 h 635"/>
              <a:gd name="T78" fmla="*/ 322 w 475"/>
              <a:gd name="T79" fmla="*/ 382 h 635"/>
              <a:gd name="T80" fmla="*/ 284 w 475"/>
              <a:gd name="T81" fmla="*/ 287 h 635"/>
              <a:gd name="T82" fmla="*/ 232 w 475"/>
              <a:gd name="T83" fmla="*/ 326 h 635"/>
              <a:gd name="T84" fmla="*/ 219 w 475"/>
              <a:gd name="T85" fmla="*/ 442 h 635"/>
              <a:gd name="T86" fmla="*/ 225 w 475"/>
              <a:gd name="T87" fmla="*/ 373 h 635"/>
              <a:gd name="T88" fmla="*/ 238 w 475"/>
              <a:gd name="T89" fmla="*/ 425 h 635"/>
              <a:gd name="T90" fmla="*/ 209 w 475"/>
              <a:gd name="T91" fmla="*/ 411 h 635"/>
              <a:gd name="T92" fmla="*/ 218 w 475"/>
              <a:gd name="T93" fmla="*/ 463 h 635"/>
              <a:gd name="T94" fmla="*/ 131 w 475"/>
              <a:gd name="T95" fmla="*/ 446 h 635"/>
              <a:gd name="T96" fmla="*/ 149 w 475"/>
              <a:gd name="T97" fmla="*/ 438 h 635"/>
              <a:gd name="T98" fmla="*/ 150 w 475"/>
              <a:gd name="T99" fmla="*/ 529 h 635"/>
              <a:gd name="T100" fmla="*/ 137 w 475"/>
              <a:gd name="T101" fmla="*/ 479 h 635"/>
              <a:gd name="T102" fmla="*/ 150 w 475"/>
              <a:gd name="T103" fmla="*/ 553 h 635"/>
              <a:gd name="T104" fmla="*/ 169 w 475"/>
              <a:gd name="T105" fmla="*/ 539 h 635"/>
              <a:gd name="T106" fmla="*/ 133 w 475"/>
              <a:gd name="T107" fmla="*/ 425 h 635"/>
              <a:gd name="T108" fmla="*/ 55 w 475"/>
              <a:gd name="T109" fmla="*/ 544 h 635"/>
              <a:gd name="T110" fmla="*/ 70 w 475"/>
              <a:gd name="T111" fmla="*/ 552 h 635"/>
              <a:gd name="T112" fmla="*/ 75 w 475"/>
              <a:gd name="T113" fmla="*/ 583 h 635"/>
              <a:gd name="T114" fmla="*/ 78 w 475"/>
              <a:gd name="T115" fmla="*/ 614 h 635"/>
              <a:gd name="T116" fmla="*/ 73 w 475"/>
              <a:gd name="T117" fmla="*/ 622 h 635"/>
              <a:gd name="T118" fmla="*/ 158 w 475"/>
              <a:gd name="T119" fmla="*/ 466 h 635"/>
              <a:gd name="T120" fmla="*/ 410 w 475"/>
              <a:gd name="T121" fmla="*/ 301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75" h="635">
                <a:moveTo>
                  <a:pt x="458" y="120"/>
                </a:moveTo>
                <a:cubicBezTo>
                  <a:pt x="443" y="75"/>
                  <a:pt x="413" y="41"/>
                  <a:pt x="375" y="21"/>
                </a:cubicBezTo>
                <a:cubicBezTo>
                  <a:pt x="375" y="20"/>
                  <a:pt x="374" y="19"/>
                  <a:pt x="372" y="19"/>
                </a:cubicBezTo>
                <a:cubicBezTo>
                  <a:pt x="343" y="5"/>
                  <a:pt x="310" y="0"/>
                  <a:pt x="275" y="5"/>
                </a:cubicBezTo>
                <a:cubicBezTo>
                  <a:pt x="273" y="5"/>
                  <a:pt x="272" y="5"/>
                  <a:pt x="270" y="6"/>
                </a:cubicBezTo>
                <a:cubicBezTo>
                  <a:pt x="269" y="4"/>
                  <a:pt x="266" y="5"/>
                  <a:pt x="265" y="7"/>
                </a:cubicBezTo>
                <a:cubicBezTo>
                  <a:pt x="230" y="14"/>
                  <a:pt x="196" y="35"/>
                  <a:pt x="168" y="57"/>
                </a:cubicBezTo>
                <a:cubicBezTo>
                  <a:pt x="161" y="63"/>
                  <a:pt x="153" y="70"/>
                  <a:pt x="146" y="79"/>
                </a:cubicBezTo>
                <a:cubicBezTo>
                  <a:pt x="146" y="78"/>
                  <a:pt x="145" y="77"/>
                  <a:pt x="145" y="76"/>
                </a:cubicBezTo>
                <a:cubicBezTo>
                  <a:pt x="145" y="76"/>
                  <a:pt x="144" y="76"/>
                  <a:pt x="144" y="76"/>
                </a:cubicBezTo>
                <a:cubicBezTo>
                  <a:pt x="144" y="78"/>
                  <a:pt x="144" y="80"/>
                  <a:pt x="144" y="82"/>
                </a:cubicBezTo>
                <a:cubicBezTo>
                  <a:pt x="130" y="101"/>
                  <a:pt x="122" y="123"/>
                  <a:pt x="133" y="144"/>
                </a:cubicBezTo>
                <a:cubicBezTo>
                  <a:pt x="150" y="175"/>
                  <a:pt x="192" y="158"/>
                  <a:pt x="212" y="139"/>
                </a:cubicBezTo>
                <a:cubicBezTo>
                  <a:pt x="213" y="138"/>
                  <a:pt x="213" y="136"/>
                  <a:pt x="213" y="134"/>
                </a:cubicBezTo>
                <a:cubicBezTo>
                  <a:pt x="217" y="131"/>
                  <a:pt x="221" y="129"/>
                  <a:pt x="224" y="126"/>
                </a:cubicBezTo>
                <a:cubicBezTo>
                  <a:pt x="226" y="127"/>
                  <a:pt x="228" y="128"/>
                  <a:pt x="229" y="126"/>
                </a:cubicBezTo>
                <a:cubicBezTo>
                  <a:pt x="230" y="124"/>
                  <a:pt x="230" y="123"/>
                  <a:pt x="231" y="121"/>
                </a:cubicBezTo>
                <a:cubicBezTo>
                  <a:pt x="244" y="113"/>
                  <a:pt x="258" y="105"/>
                  <a:pt x="273" y="102"/>
                </a:cubicBezTo>
                <a:cubicBezTo>
                  <a:pt x="300" y="94"/>
                  <a:pt x="331" y="104"/>
                  <a:pt x="350" y="124"/>
                </a:cubicBezTo>
                <a:cubicBezTo>
                  <a:pt x="399" y="175"/>
                  <a:pt x="314" y="241"/>
                  <a:pt x="278" y="272"/>
                </a:cubicBezTo>
                <a:cubicBezTo>
                  <a:pt x="277" y="271"/>
                  <a:pt x="276" y="271"/>
                  <a:pt x="276" y="272"/>
                </a:cubicBezTo>
                <a:cubicBezTo>
                  <a:pt x="275" y="273"/>
                  <a:pt x="275" y="274"/>
                  <a:pt x="275" y="274"/>
                </a:cubicBezTo>
                <a:cubicBezTo>
                  <a:pt x="253" y="293"/>
                  <a:pt x="233" y="315"/>
                  <a:pt x="212" y="335"/>
                </a:cubicBezTo>
                <a:cubicBezTo>
                  <a:pt x="212" y="335"/>
                  <a:pt x="212" y="336"/>
                  <a:pt x="212" y="336"/>
                </a:cubicBezTo>
                <a:cubicBezTo>
                  <a:pt x="211" y="335"/>
                  <a:pt x="209" y="335"/>
                  <a:pt x="209" y="336"/>
                </a:cubicBezTo>
                <a:cubicBezTo>
                  <a:pt x="209" y="337"/>
                  <a:pt x="208" y="338"/>
                  <a:pt x="208" y="339"/>
                </a:cubicBezTo>
                <a:cubicBezTo>
                  <a:pt x="191" y="357"/>
                  <a:pt x="172" y="374"/>
                  <a:pt x="154" y="391"/>
                </a:cubicBezTo>
                <a:cubicBezTo>
                  <a:pt x="153" y="390"/>
                  <a:pt x="152" y="391"/>
                  <a:pt x="152" y="392"/>
                </a:cubicBezTo>
                <a:cubicBezTo>
                  <a:pt x="152" y="392"/>
                  <a:pt x="152" y="392"/>
                  <a:pt x="152" y="392"/>
                </a:cubicBezTo>
                <a:cubicBezTo>
                  <a:pt x="146" y="397"/>
                  <a:pt x="141" y="403"/>
                  <a:pt x="135" y="408"/>
                </a:cubicBezTo>
                <a:cubicBezTo>
                  <a:pt x="115" y="426"/>
                  <a:pt x="95" y="445"/>
                  <a:pt x="77" y="465"/>
                </a:cubicBezTo>
                <a:cubicBezTo>
                  <a:pt x="76" y="464"/>
                  <a:pt x="75" y="464"/>
                  <a:pt x="75" y="465"/>
                </a:cubicBezTo>
                <a:cubicBezTo>
                  <a:pt x="75" y="465"/>
                  <a:pt x="75" y="466"/>
                  <a:pt x="75" y="466"/>
                </a:cubicBezTo>
                <a:cubicBezTo>
                  <a:pt x="71" y="470"/>
                  <a:pt x="67" y="475"/>
                  <a:pt x="63" y="479"/>
                </a:cubicBezTo>
                <a:cubicBezTo>
                  <a:pt x="62" y="479"/>
                  <a:pt x="61" y="479"/>
                  <a:pt x="60" y="480"/>
                </a:cubicBezTo>
                <a:cubicBezTo>
                  <a:pt x="60" y="481"/>
                  <a:pt x="59" y="482"/>
                  <a:pt x="59" y="484"/>
                </a:cubicBezTo>
                <a:cubicBezTo>
                  <a:pt x="39" y="506"/>
                  <a:pt x="20" y="530"/>
                  <a:pt x="4" y="555"/>
                </a:cubicBezTo>
                <a:cubicBezTo>
                  <a:pt x="3" y="554"/>
                  <a:pt x="1" y="555"/>
                  <a:pt x="1" y="556"/>
                </a:cubicBezTo>
                <a:cubicBezTo>
                  <a:pt x="1" y="557"/>
                  <a:pt x="1" y="558"/>
                  <a:pt x="1" y="559"/>
                </a:cubicBezTo>
                <a:cubicBezTo>
                  <a:pt x="1" y="560"/>
                  <a:pt x="1" y="560"/>
                  <a:pt x="1" y="560"/>
                </a:cubicBezTo>
                <a:cubicBezTo>
                  <a:pt x="0" y="561"/>
                  <a:pt x="1" y="562"/>
                  <a:pt x="2" y="562"/>
                </a:cubicBezTo>
                <a:cubicBezTo>
                  <a:pt x="6" y="582"/>
                  <a:pt x="21" y="600"/>
                  <a:pt x="36" y="613"/>
                </a:cubicBezTo>
                <a:cubicBezTo>
                  <a:pt x="43" y="619"/>
                  <a:pt x="66" y="635"/>
                  <a:pt x="79" y="632"/>
                </a:cubicBezTo>
                <a:cubicBezTo>
                  <a:pt x="80" y="632"/>
                  <a:pt x="81" y="632"/>
                  <a:pt x="82" y="632"/>
                </a:cubicBezTo>
                <a:cubicBezTo>
                  <a:pt x="128" y="598"/>
                  <a:pt x="166" y="556"/>
                  <a:pt x="204" y="514"/>
                </a:cubicBezTo>
                <a:cubicBezTo>
                  <a:pt x="245" y="469"/>
                  <a:pt x="291" y="427"/>
                  <a:pt x="336" y="386"/>
                </a:cubicBezTo>
                <a:cubicBezTo>
                  <a:pt x="353" y="371"/>
                  <a:pt x="370" y="355"/>
                  <a:pt x="386" y="339"/>
                </a:cubicBezTo>
                <a:cubicBezTo>
                  <a:pt x="388" y="339"/>
                  <a:pt x="389" y="338"/>
                  <a:pt x="389" y="337"/>
                </a:cubicBezTo>
                <a:cubicBezTo>
                  <a:pt x="389" y="337"/>
                  <a:pt x="389" y="337"/>
                  <a:pt x="389" y="337"/>
                </a:cubicBezTo>
                <a:cubicBezTo>
                  <a:pt x="410" y="315"/>
                  <a:pt x="429" y="293"/>
                  <a:pt x="446" y="268"/>
                </a:cubicBezTo>
                <a:cubicBezTo>
                  <a:pt x="475" y="223"/>
                  <a:pt x="473" y="170"/>
                  <a:pt x="458" y="120"/>
                </a:cubicBezTo>
                <a:close/>
                <a:moveTo>
                  <a:pt x="371" y="153"/>
                </a:moveTo>
                <a:cubicBezTo>
                  <a:pt x="371" y="148"/>
                  <a:pt x="370" y="143"/>
                  <a:pt x="368" y="138"/>
                </a:cubicBezTo>
                <a:cubicBezTo>
                  <a:pt x="369" y="139"/>
                  <a:pt x="371" y="139"/>
                  <a:pt x="372" y="140"/>
                </a:cubicBezTo>
                <a:cubicBezTo>
                  <a:pt x="372" y="141"/>
                  <a:pt x="372" y="141"/>
                  <a:pt x="373" y="141"/>
                </a:cubicBezTo>
                <a:cubicBezTo>
                  <a:pt x="374" y="142"/>
                  <a:pt x="374" y="142"/>
                  <a:pt x="375" y="142"/>
                </a:cubicBezTo>
                <a:cubicBezTo>
                  <a:pt x="375" y="143"/>
                  <a:pt x="375" y="145"/>
                  <a:pt x="375" y="146"/>
                </a:cubicBezTo>
                <a:cubicBezTo>
                  <a:pt x="375" y="146"/>
                  <a:pt x="374" y="147"/>
                  <a:pt x="374" y="148"/>
                </a:cubicBezTo>
                <a:cubicBezTo>
                  <a:pt x="373" y="148"/>
                  <a:pt x="373" y="148"/>
                  <a:pt x="373" y="148"/>
                </a:cubicBezTo>
                <a:cubicBezTo>
                  <a:pt x="373" y="148"/>
                  <a:pt x="372" y="149"/>
                  <a:pt x="372" y="150"/>
                </a:cubicBezTo>
                <a:cubicBezTo>
                  <a:pt x="375" y="159"/>
                  <a:pt x="381" y="166"/>
                  <a:pt x="388" y="173"/>
                </a:cubicBezTo>
                <a:cubicBezTo>
                  <a:pt x="389" y="174"/>
                  <a:pt x="389" y="175"/>
                  <a:pt x="389" y="176"/>
                </a:cubicBezTo>
                <a:cubicBezTo>
                  <a:pt x="390" y="177"/>
                  <a:pt x="391" y="177"/>
                  <a:pt x="391" y="177"/>
                </a:cubicBezTo>
                <a:cubicBezTo>
                  <a:pt x="392" y="178"/>
                  <a:pt x="392" y="180"/>
                  <a:pt x="393" y="181"/>
                </a:cubicBezTo>
                <a:cubicBezTo>
                  <a:pt x="384" y="173"/>
                  <a:pt x="375" y="163"/>
                  <a:pt x="371" y="153"/>
                </a:cubicBezTo>
                <a:close/>
                <a:moveTo>
                  <a:pt x="410" y="142"/>
                </a:moveTo>
                <a:cubicBezTo>
                  <a:pt x="410" y="143"/>
                  <a:pt x="410" y="145"/>
                  <a:pt x="410" y="146"/>
                </a:cubicBezTo>
                <a:cubicBezTo>
                  <a:pt x="409" y="146"/>
                  <a:pt x="408" y="146"/>
                  <a:pt x="407" y="146"/>
                </a:cubicBezTo>
                <a:cubicBezTo>
                  <a:pt x="407" y="145"/>
                  <a:pt x="407" y="143"/>
                  <a:pt x="407" y="142"/>
                </a:cubicBezTo>
                <a:cubicBezTo>
                  <a:pt x="408" y="142"/>
                  <a:pt x="409" y="142"/>
                  <a:pt x="410" y="142"/>
                </a:cubicBezTo>
                <a:close/>
                <a:moveTo>
                  <a:pt x="402" y="150"/>
                </a:moveTo>
                <a:cubicBezTo>
                  <a:pt x="402" y="150"/>
                  <a:pt x="402" y="150"/>
                  <a:pt x="402" y="150"/>
                </a:cubicBezTo>
                <a:cubicBezTo>
                  <a:pt x="400" y="150"/>
                  <a:pt x="398" y="150"/>
                  <a:pt x="396" y="149"/>
                </a:cubicBezTo>
                <a:cubicBezTo>
                  <a:pt x="395" y="149"/>
                  <a:pt x="395" y="149"/>
                  <a:pt x="395" y="149"/>
                </a:cubicBezTo>
                <a:cubicBezTo>
                  <a:pt x="398" y="149"/>
                  <a:pt x="400" y="150"/>
                  <a:pt x="402" y="150"/>
                </a:cubicBezTo>
                <a:close/>
                <a:moveTo>
                  <a:pt x="389" y="165"/>
                </a:moveTo>
                <a:cubicBezTo>
                  <a:pt x="388" y="161"/>
                  <a:pt x="387" y="157"/>
                  <a:pt x="386" y="153"/>
                </a:cubicBezTo>
                <a:cubicBezTo>
                  <a:pt x="387" y="153"/>
                  <a:pt x="388" y="153"/>
                  <a:pt x="389" y="153"/>
                </a:cubicBezTo>
                <a:cubicBezTo>
                  <a:pt x="389" y="157"/>
                  <a:pt x="389" y="161"/>
                  <a:pt x="389" y="165"/>
                </a:cubicBezTo>
                <a:close/>
                <a:moveTo>
                  <a:pt x="388" y="147"/>
                </a:moveTo>
                <a:cubicBezTo>
                  <a:pt x="388" y="147"/>
                  <a:pt x="388" y="148"/>
                  <a:pt x="388" y="148"/>
                </a:cubicBezTo>
                <a:cubicBezTo>
                  <a:pt x="387" y="148"/>
                  <a:pt x="386" y="148"/>
                  <a:pt x="385" y="148"/>
                </a:cubicBezTo>
                <a:cubicBezTo>
                  <a:pt x="385" y="148"/>
                  <a:pt x="385" y="147"/>
                  <a:pt x="385" y="147"/>
                </a:cubicBezTo>
                <a:cubicBezTo>
                  <a:pt x="385" y="147"/>
                  <a:pt x="386" y="147"/>
                  <a:pt x="386" y="146"/>
                </a:cubicBezTo>
                <a:cubicBezTo>
                  <a:pt x="387" y="146"/>
                  <a:pt x="387" y="147"/>
                  <a:pt x="388" y="147"/>
                </a:cubicBezTo>
                <a:close/>
                <a:moveTo>
                  <a:pt x="444" y="192"/>
                </a:moveTo>
                <a:cubicBezTo>
                  <a:pt x="443" y="191"/>
                  <a:pt x="443" y="190"/>
                  <a:pt x="442" y="189"/>
                </a:cubicBezTo>
                <a:cubicBezTo>
                  <a:pt x="443" y="189"/>
                  <a:pt x="443" y="188"/>
                  <a:pt x="443" y="188"/>
                </a:cubicBezTo>
                <a:cubicBezTo>
                  <a:pt x="444" y="190"/>
                  <a:pt x="444" y="191"/>
                  <a:pt x="444" y="192"/>
                </a:cubicBezTo>
                <a:close/>
                <a:moveTo>
                  <a:pt x="417" y="171"/>
                </a:moveTo>
                <a:cubicBezTo>
                  <a:pt x="417" y="170"/>
                  <a:pt x="417" y="170"/>
                  <a:pt x="417" y="170"/>
                </a:cubicBezTo>
                <a:cubicBezTo>
                  <a:pt x="417" y="170"/>
                  <a:pt x="418" y="170"/>
                  <a:pt x="418" y="170"/>
                </a:cubicBezTo>
                <a:cubicBezTo>
                  <a:pt x="418" y="170"/>
                  <a:pt x="418" y="170"/>
                  <a:pt x="417" y="171"/>
                </a:cubicBezTo>
                <a:close/>
                <a:moveTo>
                  <a:pt x="415" y="185"/>
                </a:moveTo>
                <a:cubicBezTo>
                  <a:pt x="414" y="183"/>
                  <a:pt x="413" y="181"/>
                  <a:pt x="412" y="179"/>
                </a:cubicBezTo>
                <a:cubicBezTo>
                  <a:pt x="412" y="179"/>
                  <a:pt x="412" y="179"/>
                  <a:pt x="412" y="179"/>
                </a:cubicBezTo>
                <a:cubicBezTo>
                  <a:pt x="413" y="179"/>
                  <a:pt x="413" y="179"/>
                  <a:pt x="414" y="179"/>
                </a:cubicBezTo>
                <a:cubicBezTo>
                  <a:pt x="414" y="181"/>
                  <a:pt x="414" y="183"/>
                  <a:pt x="415" y="185"/>
                </a:cubicBezTo>
                <a:close/>
                <a:moveTo>
                  <a:pt x="403" y="173"/>
                </a:moveTo>
                <a:cubicBezTo>
                  <a:pt x="402" y="171"/>
                  <a:pt x="401" y="170"/>
                  <a:pt x="401" y="168"/>
                </a:cubicBezTo>
                <a:cubicBezTo>
                  <a:pt x="401" y="168"/>
                  <a:pt x="402" y="168"/>
                  <a:pt x="403" y="168"/>
                </a:cubicBezTo>
                <a:cubicBezTo>
                  <a:pt x="403" y="170"/>
                  <a:pt x="403" y="171"/>
                  <a:pt x="403" y="173"/>
                </a:cubicBezTo>
                <a:close/>
                <a:moveTo>
                  <a:pt x="415" y="156"/>
                </a:moveTo>
                <a:cubicBezTo>
                  <a:pt x="416" y="156"/>
                  <a:pt x="416" y="155"/>
                  <a:pt x="417" y="155"/>
                </a:cubicBezTo>
                <a:cubicBezTo>
                  <a:pt x="417" y="156"/>
                  <a:pt x="417" y="157"/>
                  <a:pt x="417" y="157"/>
                </a:cubicBezTo>
                <a:cubicBezTo>
                  <a:pt x="417" y="158"/>
                  <a:pt x="416" y="158"/>
                  <a:pt x="416" y="158"/>
                </a:cubicBezTo>
                <a:cubicBezTo>
                  <a:pt x="416" y="157"/>
                  <a:pt x="415" y="156"/>
                  <a:pt x="415" y="156"/>
                </a:cubicBezTo>
                <a:close/>
                <a:moveTo>
                  <a:pt x="411" y="161"/>
                </a:moveTo>
                <a:cubicBezTo>
                  <a:pt x="411" y="162"/>
                  <a:pt x="411" y="163"/>
                  <a:pt x="412" y="164"/>
                </a:cubicBezTo>
                <a:cubicBezTo>
                  <a:pt x="411" y="164"/>
                  <a:pt x="409" y="164"/>
                  <a:pt x="408" y="164"/>
                </a:cubicBezTo>
                <a:cubicBezTo>
                  <a:pt x="408" y="163"/>
                  <a:pt x="408" y="162"/>
                  <a:pt x="408" y="161"/>
                </a:cubicBezTo>
                <a:cubicBezTo>
                  <a:pt x="408" y="161"/>
                  <a:pt x="408" y="161"/>
                  <a:pt x="408" y="161"/>
                </a:cubicBezTo>
                <a:cubicBezTo>
                  <a:pt x="409" y="161"/>
                  <a:pt x="410" y="161"/>
                  <a:pt x="411" y="161"/>
                </a:cubicBezTo>
                <a:close/>
                <a:moveTo>
                  <a:pt x="410" y="173"/>
                </a:moveTo>
                <a:cubicBezTo>
                  <a:pt x="410" y="172"/>
                  <a:pt x="410" y="170"/>
                  <a:pt x="409" y="169"/>
                </a:cubicBezTo>
                <a:cubicBezTo>
                  <a:pt x="410" y="169"/>
                  <a:pt x="411" y="169"/>
                  <a:pt x="412" y="169"/>
                </a:cubicBezTo>
                <a:cubicBezTo>
                  <a:pt x="412" y="170"/>
                  <a:pt x="413" y="171"/>
                  <a:pt x="413" y="172"/>
                </a:cubicBezTo>
                <a:cubicBezTo>
                  <a:pt x="412" y="173"/>
                  <a:pt x="411" y="173"/>
                  <a:pt x="410" y="173"/>
                </a:cubicBezTo>
                <a:close/>
                <a:moveTo>
                  <a:pt x="416" y="165"/>
                </a:moveTo>
                <a:cubicBezTo>
                  <a:pt x="416" y="164"/>
                  <a:pt x="416" y="163"/>
                  <a:pt x="416" y="161"/>
                </a:cubicBezTo>
                <a:cubicBezTo>
                  <a:pt x="416" y="161"/>
                  <a:pt x="416" y="161"/>
                  <a:pt x="417" y="161"/>
                </a:cubicBezTo>
                <a:cubicBezTo>
                  <a:pt x="417" y="162"/>
                  <a:pt x="417" y="163"/>
                  <a:pt x="419" y="163"/>
                </a:cubicBezTo>
                <a:cubicBezTo>
                  <a:pt x="419" y="163"/>
                  <a:pt x="419" y="163"/>
                  <a:pt x="419" y="163"/>
                </a:cubicBezTo>
                <a:cubicBezTo>
                  <a:pt x="420" y="164"/>
                  <a:pt x="420" y="165"/>
                  <a:pt x="420" y="165"/>
                </a:cubicBezTo>
                <a:cubicBezTo>
                  <a:pt x="419" y="165"/>
                  <a:pt x="418" y="165"/>
                  <a:pt x="416" y="165"/>
                </a:cubicBezTo>
                <a:close/>
                <a:moveTo>
                  <a:pt x="432" y="187"/>
                </a:moveTo>
                <a:cubicBezTo>
                  <a:pt x="432" y="187"/>
                  <a:pt x="432" y="187"/>
                  <a:pt x="432" y="187"/>
                </a:cubicBezTo>
                <a:cubicBezTo>
                  <a:pt x="432" y="187"/>
                  <a:pt x="432" y="187"/>
                  <a:pt x="432" y="187"/>
                </a:cubicBezTo>
                <a:cubicBezTo>
                  <a:pt x="432" y="187"/>
                  <a:pt x="432" y="187"/>
                  <a:pt x="432" y="187"/>
                </a:cubicBezTo>
                <a:close/>
                <a:moveTo>
                  <a:pt x="432" y="183"/>
                </a:moveTo>
                <a:cubicBezTo>
                  <a:pt x="432" y="182"/>
                  <a:pt x="432" y="182"/>
                  <a:pt x="433" y="181"/>
                </a:cubicBezTo>
                <a:cubicBezTo>
                  <a:pt x="433" y="182"/>
                  <a:pt x="433" y="182"/>
                  <a:pt x="433" y="182"/>
                </a:cubicBezTo>
                <a:cubicBezTo>
                  <a:pt x="433" y="182"/>
                  <a:pt x="432" y="182"/>
                  <a:pt x="432" y="183"/>
                </a:cubicBezTo>
                <a:close/>
                <a:moveTo>
                  <a:pt x="436" y="165"/>
                </a:moveTo>
                <a:cubicBezTo>
                  <a:pt x="436" y="165"/>
                  <a:pt x="436" y="164"/>
                  <a:pt x="436" y="164"/>
                </a:cubicBezTo>
                <a:cubicBezTo>
                  <a:pt x="436" y="164"/>
                  <a:pt x="436" y="164"/>
                  <a:pt x="437" y="164"/>
                </a:cubicBezTo>
                <a:cubicBezTo>
                  <a:pt x="437" y="164"/>
                  <a:pt x="436" y="165"/>
                  <a:pt x="436" y="165"/>
                </a:cubicBezTo>
                <a:close/>
                <a:moveTo>
                  <a:pt x="430" y="165"/>
                </a:moveTo>
                <a:cubicBezTo>
                  <a:pt x="428" y="166"/>
                  <a:pt x="427" y="166"/>
                  <a:pt x="425" y="166"/>
                </a:cubicBezTo>
                <a:cubicBezTo>
                  <a:pt x="425" y="165"/>
                  <a:pt x="425" y="164"/>
                  <a:pt x="424" y="163"/>
                </a:cubicBezTo>
                <a:cubicBezTo>
                  <a:pt x="426" y="164"/>
                  <a:pt x="428" y="164"/>
                  <a:pt x="429" y="164"/>
                </a:cubicBezTo>
                <a:cubicBezTo>
                  <a:pt x="430" y="164"/>
                  <a:pt x="430" y="165"/>
                  <a:pt x="430" y="165"/>
                </a:cubicBezTo>
                <a:close/>
                <a:moveTo>
                  <a:pt x="430" y="176"/>
                </a:moveTo>
                <a:cubicBezTo>
                  <a:pt x="430" y="176"/>
                  <a:pt x="430" y="176"/>
                  <a:pt x="430" y="176"/>
                </a:cubicBezTo>
                <a:cubicBezTo>
                  <a:pt x="430" y="177"/>
                  <a:pt x="430" y="178"/>
                  <a:pt x="429" y="179"/>
                </a:cubicBezTo>
                <a:cubicBezTo>
                  <a:pt x="429" y="178"/>
                  <a:pt x="429" y="177"/>
                  <a:pt x="428" y="176"/>
                </a:cubicBezTo>
                <a:cubicBezTo>
                  <a:pt x="429" y="176"/>
                  <a:pt x="430" y="176"/>
                  <a:pt x="430" y="176"/>
                </a:cubicBezTo>
                <a:close/>
                <a:moveTo>
                  <a:pt x="441" y="166"/>
                </a:moveTo>
                <a:cubicBezTo>
                  <a:pt x="441" y="166"/>
                  <a:pt x="440" y="166"/>
                  <a:pt x="440" y="167"/>
                </a:cubicBezTo>
                <a:cubicBezTo>
                  <a:pt x="440" y="166"/>
                  <a:pt x="441" y="165"/>
                  <a:pt x="441" y="165"/>
                </a:cubicBezTo>
                <a:cubicBezTo>
                  <a:pt x="441" y="165"/>
                  <a:pt x="441" y="166"/>
                  <a:pt x="441" y="166"/>
                </a:cubicBezTo>
                <a:close/>
                <a:moveTo>
                  <a:pt x="441" y="159"/>
                </a:moveTo>
                <a:cubicBezTo>
                  <a:pt x="439" y="159"/>
                  <a:pt x="437" y="159"/>
                  <a:pt x="435" y="159"/>
                </a:cubicBezTo>
                <a:cubicBezTo>
                  <a:pt x="435" y="159"/>
                  <a:pt x="435" y="159"/>
                  <a:pt x="435" y="159"/>
                </a:cubicBezTo>
                <a:cubicBezTo>
                  <a:pt x="437" y="159"/>
                  <a:pt x="439" y="158"/>
                  <a:pt x="441" y="157"/>
                </a:cubicBezTo>
                <a:cubicBezTo>
                  <a:pt x="441" y="158"/>
                  <a:pt x="441" y="158"/>
                  <a:pt x="441" y="159"/>
                </a:cubicBezTo>
                <a:close/>
                <a:moveTo>
                  <a:pt x="423" y="157"/>
                </a:moveTo>
                <a:cubicBezTo>
                  <a:pt x="423" y="157"/>
                  <a:pt x="423" y="157"/>
                  <a:pt x="422" y="157"/>
                </a:cubicBezTo>
                <a:cubicBezTo>
                  <a:pt x="422" y="156"/>
                  <a:pt x="422" y="155"/>
                  <a:pt x="421" y="155"/>
                </a:cubicBezTo>
                <a:cubicBezTo>
                  <a:pt x="423" y="154"/>
                  <a:pt x="425" y="154"/>
                  <a:pt x="428" y="153"/>
                </a:cubicBezTo>
                <a:cubicBezTo>
                  <a:pt x="428" y="154"/>
                  <a:pt x="428" y="155"/>
                  <a:pt x="428" y="155"/>
                </a:cubicBezTo>
                <a:cubicBezTo>
                  <a:pt x="426" y="156"/>
                  <a:pt x="425" y="156"/>
                  <a:pt x="423" y="157"/>
                </a:cubicBezTo>
                <a:close/>
                <a:moveTo>
                  <a:pt x="403" y="157"/>
                </a:moveTo>
                <a:cubicBezTo>
                  <a:pt x="403" y="158"/>
                  <a:pt x="403" y="158"/>
                  <a:pt x="403" y="159"/>
                </a:cubicBezTo>
                <a:cubicBezTo>
                  <a:pt x="401" y="161"/>
                  <a:pt x="400" y="162"/>
                  <a:pt x="399" y="163"/>
                </a:cubicBezTo>
                <a:cubicBezTo>
                  <a:pt x="398" y="160"/>
                  <a:pt x="398" y="157"/>
                  <a:pt x="397" y="154"/>
                </a:cubicBezTo>
                <a:cubicBezTo>
                  <a:pt x="399" y="155"/>
                  <a:pt x="401" y="155"/>
                  <a:pt x="403" y="155"/>
                </a:cubicBezTo>
                <a:cubicBezTo>
                  <a:pt x="403" y="156"/>
                  <a:pt x="403" y="156"/>
                  <a:pt x="403" y="157"/>
                </a:cubicBezTo>
                <a:close/>
                <a:moveTo>
                  <a:pt x="407" y="179"/>
                </a:moveTo>
                <a:cubicBezTo>
                  <a:pt x="408" y="180"/>
                  <a:pt x="408" y="182"/>
                  <a:pt x="409" y="183"/>
                </a:cubicBezTo>
                <a:cubicBezTo>
                  <a:pt x="408" y="183"/>
                  <a:pt x="408" y="182"/>
                  <a:pt x="407" y="182"/>
                </a:cubicBezTo>
                <a:cubicBezTo>
                  <a:pt x="407" y="181"/>
                  <a:pt x="407" y="180"/>
                  <a:pt x="407" y="179"/>
                </a:cubicBezTo>
                <a:close/>
                <a:moveTo>
                  <a:pt x="418" y="178"/>
                </a:moveTo>
                <a:cubicBezTo>
                  <a:pt x="420" y="178"/>
                  <a:pt x="422" y="177"/>
                  <a:pt x="424" y="177"/>
                </a:cubicBezTo>
                <a:cubicBezTo>
                  <a:pt x="424" y="180"/>
                  <a:pt x="425" y="182"/>
                  <a:pt x="426" y="185"/>
                </a:cubicBezTo>
                <a:cubicBezTo>
                  <a:pt x="426" y="185"/>
                  <a:pt x="426" y="185"/>
                  <a:pt x="426" y="185"/>
                </a:cubicBezTo>
                <a:cubicBezTo>
                  <a:pt x="425" y="186"/>
                  <a:pt x="426" y="188"/>
                  <a:pt x="427" y="188"/>
                </a:cubicBezTo>
                <a:cubicBezTo>
                  <a:pt x="427" y="189"/>
                  <a:pt x="428" y="190"/>
                  <a:pt x="428" y="190"/>
                </a:cubicBezTo>
                <a:cubicBezTo>
                  <a:pt x="428" y="191"/>
                  <a:pt x="428" y="191"/>
                  <a:pt x="428" y="192"/>
                </a:cubicBezTo>
                <a:cubicBezTo>
                  <a:pt x="429" y="193"/>
                  <a:pt x="429" y="194"/>
                  <a:pt x="430" y="196"/>
                </a:cubicBezTo>
                <a:cubicBezTo>
                  <a:pt x="426" y="193"/>
                  <a:pt x="422" y="191"/>
                  <a:pt x="421" y="191"/>
                </a:cubicBezTo>
                <a:cubicBezTo>
                  <a:pt x="421" y="190"/>
                  <a:pt x="420" y="190"/>
                  <a:pt x="420" y="190"/>
                </a:cubicBezTo>
                <a:cubicBezTo>
                  <a:pt x="419" y="186"/>
                  <a:pt x="419" y="182"/>
                  <a:pt x="418" y="178"/>
                </a:cubicBezTo>
                <a:close/>
                <a:moveTo>
                  <a:pt x="439" y="201"/>
                </a:moveTo>
                <a:cubicBezTo>
                  <a:pt x="439" y="199"/>
                  <a:pt x="439" y="196"/>
                  <a:pt x="439" y="194"/>
                </a:cubicBezTo>
                <a:cubicBezTo>
                  <a:pt x="441" y="197"/>
                  <a:pt x="443" y="201"/>
                  <a:pt x="445" y="204"/>
                </a:cubicBezTo>
                <a:cubicBezTo>
                  <a:pt x="445" y="204"/>
                  <a:pt x="445" y="204"/>
                  <a:pt x="445" y="204"/>
                </a:cubicBezTo>
                <a:cubicBezTo>
                  <a:pt x="443" y="203"/>
                  <a:pt x="441" y="202"/>
                  <a:pt x="439" y="201"/>
                </a:cubicBezTo>
                <a:close/>
                <a:moveTo>
                  <a:pt x="451" y="204"/>
                </a:moveTo>
                <a:cubicBezTo>
                  <a:pt x="449" y="197"/>
                  <a:pt x="448" y="190"/>
                  <a:pt x="448" y="183"/>
                </a:cubicBezTo>
                <a:cubicBezTo>
                  <a:pt x="448" y="183"/>
                  <a:pt x="448" y="183"/>
                  <a:pt x="448" y="183"/>
                </a:cubicBezTo>
                <a:cubicBezTo>
                  <a:pt x="448" y="183"/>
                  <a:pt x="448" y="183"/>
                  <a:pt x="448" y="182"/>
                </a:cubicBezTo>
                <a:cubicBezTo>
                  <a:pt x="450" y="190"/>
                  <a:pt x="452" y="198"/>
                  <a:pt x="456" y="206"/>
                </a:cubicBezTo>
                <a:cubicBezTo>
                  <a:pt x="454" y="206"/>
                  <a:pt x="452" y="205"/>
                  <a:pt x="451" y="205"/>
                </a:cubicBezTo>
                <a:cubicBezTo>
                  <a:pt x="451" y="205"/>
                  <a:pt x="451" y="204"/>
                  <a:pt x="451" y="204"/>
                </a:cubicBezTo>
                <a:close/>
                <a:moveTo>
                  <a:pt x="447" y="179"/>
                </a:moveTo>
                <a:cubicBezTo>
                  <a:pt x="447" y="179"/>
                  <a:pt x="447" y="179"/>
                  <a:pt x="447" y="178"/>
                </a:cubicBezTo>
                <a:cubicBezTo>
                  <a:pt x="447" y="179"/>
                  <a:pt x="447" y="179"/>
                  <a:pt x="448" y="180"/>
                </a:cubicBezTo>
                <a:cubicBezTo>
                  <a:pt x="447" y="180"/>
                  <a:pt x="447" y="179"/>
                  <a:pt x="447" y="179"/>
                </a:cubicBezTo>
                <a:close/>
                <a:moveTo>
                  <a:pt x="438" y="175"/>
                </a:moveTo>
                <a:cubicBezTo>
                  <a:pt x="438" y="175"/>
                  <a:pt x="438" y="174"/>
                  <a:pt x="438" y="174"/>
                </a:cubicBezTo>
                <a:cubicBezTo>
                  <a:pt x="439" y="173"/>
                  <a:pt x="440" y="173"/>
                  <a:pt x="442" y="172"/>
                </a:cubicBezTo>
                <a:cubicBezTo>
                  <a:pt x="442" y="174"/>
                  <a:pt x="442" y="175"/>
                  <a:pt x="442" y="177"/>
                </a:cubicBezTo>
                <a:cubicBezTo>
                  <a:pt x="441" y="176"/>
                  <a:pt x="439" y="175"/>
                  <a:pt x="438" y="175"/>
                </a:cubicBezTo>
                <a:close/>
                <a:moveTo>
                  <a:pt x="440" y="152"/>
                </a:moveTo>
                <a:cubicBezTo>
                  <a:pt x="438" y="153"/>
                  <a:pt x="436" y="153"/>
                  <a:pt x="434" y="153"/>
                </a:cubicBezTo>
                <a:cubicBezTo>
                  <a:pt x="434" y="151"/>
                  <a:pt x="434" y="149"/>
                  <a:pt x="433" y="147"/>
                </a:cubicBezTo>
                <a:cubicBezTo>
                  <a:pt x="435" y="147"/>
                  <a:pt x="438" y="146"/>
                  <a:pt x="440" y="145"/>
                </a:cubicBezTo>
                <a:cubicBezTo>
                  <a:pt x="440" y="147"/>
                  <a:pt x="440" y="150"/>
                  <a:pt x="440" y="152"/>
                </a:cubicBezTo>
                <a:close/>
                <a:moveTo>
                  <a:pt x="410" y="151"/>
                </a:moveTo>
                <a:cubicBezTo>
                  <a:pt x="409" y="151"/>
                  <a:pt x="408" y="151"/>
                  <a:pt x="407" y="151"/>
                </a:cubicBezTo>
                <a:cubicBezTo>
                  <a:pt x="407" y="150"/>
                  <a:pt x="407" y="150"/>
                  <a:pt x="407" y="150"/>
                </a:cubicBezTo>
                <a:cubicBezTo>
                  <a:pt x="408" y="150"/>
                  <a:pt x="409" y="150"/>
                  <a:pt x="410" y="150"/>
                </a:cubicBezTo>
                <a:cubicBezTo>
                  <a:pt x="410" y="150"/>
                  <a:pt x="410" y="150"/>
                  <a:pt x="410" y="151"/>
                </a:cubicBezTo>
                <a:close/>
                <a:moveTo>
                  <a:pt x="378" y="143"/>
                </a:moveTo>
                <a:cubicBezTo>
                  <a:pt x="378" y="143"/>
                  <a:pt x="378" y="144"/>
                  <a:pt x="378" y="144"/>
                </a:cubicBezTo>
                <a:cubicBezTo>
                  <a:pt x="378" y="144"/>
                  <a:pt x="378" y="144"/>
                  <a:pt x="378" y="144"/>
                </a:cubicBezTo>
                <a:cubicBezTo>
                  <a:pt x="378" y="144"/>
                  <a:pt x="378" y="143"/>
                  <a:pt x="378" y="143"/>
                </a:cubicBezTo>
                <a:close/>
                <a:moveTo>
                  <a:pt x="380" y="152"/>
                </a:moveTo>
                <a:cubicBezTo>
                  <a:pt x="380" y="153"/>
                  <a:pt x="380" y="154"/>
                  <a:pt x="380" y="155"/>
                </a:cubicBezTo>
                <a:cubicBezTo>
                  <a:pt x="380" y="154"/>
                  <a:pt x="380" y="153"/>
                  <a:pt x="380" y="152"/>
                </a:cubicBezTo>
                <a:cubicBezTo>
                  <a:pt x="380" y="152"/>
                  <a:pt x="380" y="152"/>
                  <a:pt x="380" y="152"/>
                </a:cubicBezTo>
                <a:close/>
                <a:moveTo>
                  <a:pt x="379" y="157"/>
                </a:moveTo>
                <a:cubicBezTo>
                  <a:pt x="377" y="155"/>
                  <a:pt x="376" y="154"/>
                  <a:pt x="375" y="152"/>
                </a:cubicBezTo>
                <a:cubicBezTo>
                  <a:pt x="376" y="152"/>
                  <a:pt x="376" y="152"/>
                  <a:pt x="377" y="152"/>
                </a:cubicBezTo>
                <a:cubicBezTo>
                  <a:pt x="377" y="154"/>
                  <a:pt x="378" y="155"/>
                  <a:pt x="379" y="157"/>
                </a:cubicBezTo>
                <a:close/>
                <a:moveTo>
                  <a:pt x="383" y="162"/>
                </a:moveTo>
                <a:cubicBezTo>
                  <a:pt x="384" y="163"/>
                  <a:pt x="384" y="163"/>
                  <a:pt x="384" y="164"/>
                </a:cubicBezTo>
                <a:cubicBezTo>
                  <a:pt x="384" y="163"/>
                  <a:pt x="383" y="163"/>
                  <a:pt x="383" y="162"/>
                </a:cubicBezTo>
                <a:cubicBezTo>
                  <a:pt x="383" y="162"/>
                  <a:pt x="383" y="162"/>
                  <a:pt x="383" y="162"/>
                </a:cubicBezTo>
                <a:close/>
                <a:moveTo>
                  <a:pt x="394" y="161"/>
                </a:moveTo>
                <a:cubicBezTo>
                  <a:pt x="395" y="166"/>
                  <a:pt x="397" y="171"/>
                  <a:pt x="399" y="177"/>
                </a:cubicBezTo>
                <a:cubicBezTo>
                  <a:pt x="397" y="175"/>
                  <a:pt x="395" y="174"/>
                  <a:pt x="394" y="172"/>
                </a:cubicBezTo>
                <a:cubicBezTo>
                  <a:pt x="394" y="169"/>
                  <a:pt x="394" y="165"/>
                  <a:pt x="394" y="161"/>
                </a:cubicBezTo>
                <a:close/>
                <a:moveTo>
                  <a:pt x="413" y="192"/>
                </a:moveTo>
                <a:cubicBezTo>
                  <a:pt x="413" y="192"/>
                  <a:pt x="413" y="193"/>
                  <a:pt x="413" y="193"/>
                </a:cubicBezTo>
                <a:cubicBezTo>
                  <a:pt x="410" y="191"/>
                  <a:pt x="407" y="189"/>
                  <a:pt x="404" y="186"/>
                </a:cubicBezTo>
                <a:cubicBezTo>
                  <a:pt x="407" y="188"/>
                  <a:pt x="410" y="190"/>
                  <a:pt x="413" y="192"/>
                </a:cubicBezTo>
                <a:close/>
                <a:moveTo>
                  <a:pt x="421" y="197"/>
                </a:moveTo>
                <a:cubicBezTo>
                  <a:pt x="421" y="197"/>
                  <a:pt x="421" y="197"/>
                  <a:pt x="421" y="197"/>
                </a:cubicBezTo>
                <a:cubicBezTo>
                  <a:pt x="422" y="197"/>
                  <a:pt x="422" y="198"/>
                  <a:pt x="423" y="198"/>
                </a:cubicBezTo>
                <a:cubicBezTo>
                  <a:pt x="422" y="198"/>
                  <a:pt x="422" y="197"/>
                  <a:pt x="421" y="197"/>
                </a:cubicBezTo>
                <a:close/>
                <a:moveTo>
                  <a:pt x="456" y="207"/>
                </a:moveTo>
                <a:cubicBezTo>
                  <a:pt x="456" y="208"/>
                  <a:pt x="457" y="208"/>
                  <a:pt x="457" y="209"/>
                </a:cubicBezTo>
                <a:cubicBezTo>
                  <a:pt x="455" y="209"/>
                  <a:pt x="453" y="208"/>
                  <a:pt x="450" y="207"/>
                </a:cubicBezTo>
                <a:cubicBezTo>
                  <a:pt x="452" y="207"/>
                  <a:pt x="454" y="207"/>
                  <a:pt x="456" y="207"/>
                </a:cubicBezTo>
                <a:close/>
                <a:moveTo>
                  <a:pt x="454" y="155"/>
                </a:moveTo>
                <a:cubicBezTo>
                  <a:pt x="456" y="162"/>
                  <a:pt x="458" y="168"/>
                  <a:pt x="459" y="175"/>
                </a:cubicBezTo>
                <a:cubicBezTo>
                  <a:pt x="460" y="182"/>
                  <a:pt x="459" y="189"/>
                  <a:pt x="459" y="196"/>
                </a:cubicBezTo>
                <a:cubicBezTo>
                  <a:pt x="456" y="182"/>
                  <a:pt x="454" y="169"/>
                  <a:pt x="454" y="155"/>
                </a:cubicBezTo>
                <a:close/>
                <a:moveTo>
                  <a:pt x="453" y="141"/>
                </a:moveTo>
                <a:cubicBezTo>
                  <a:pt x="452" y="139"/>
                  <a:pt x="448" y="140"/>
                  <a:pt x="448" y="143"/>
                </a:cubicBezTo>
                <a:cubicBezTo>
                  <a:pt x="448" y="148"/>
                  <a:pt x="448" y="154"/>
                  <a:pt x="449" y="159"/>
                </a:cubicBezTo>
                <a:cubicBezTo>
                  <a:pt x="448" y="153"/>
                  <a:pt x="446" y="148"/>
                  <a:pt x="445" y="142"/>
                </a:cubicBezTo>
                <a:cubicBezTo>
                  <a:pt x="448" y="141"/>
                  <a:pt x="450" y="139"/>
                  <a:pt x="452" y="137"/>
                </a:cubicBezTo>
                <a:cubicBezTo>
                  <a:pt x="452" y="137"/>
                  <a:pt x="453" y="137"/>
                  <a:pt x="453" y="136"/>
                </a:cubicBezTo>
                <a:cubicBezTo>
                  <a:pt x="454" y="139"/>
                  <a:pt x="454" y="143"/>
                  <a:pt x="455" y="146"/>
                </a:cubicBezTo>
                <a:cubicBezTo>
                  <a:pt x="454" y="144"/>
                  <a:pt x="454" y="143"/>
                  <a:pt x="453" y="141"/>
                </a:cubicBezTo>
                <a:close/>
                <a:moveTo>
                  <a:pt x="444" y="138"/>
                </a:moveTo>
                <a:cubicBezTo>
                  <a:pt x="444" y="138"/>
                  <a:pt x="444" y="138"/>
                  <a:pt x="444" y="137"/>
                </a:cubicBezTo>
                <a:cubicBezTo>
                  <a:pt x="444" y="137"/>
                  <a:pt x="444" y="137"/>
                  <a:pt x="444" y="137"/>
                </a:cubicBezTo>
                <a:cubicBezTo>
                  <a:pt x="445" y="137"/>
                  <a:pt x="446" y="136"/>
                  <a:pt x="447" y="136"/>
                </a:cubicBezTo>
                <a:cubicBezTo>
                  <a:pt x="446" y="137"/>
                  <a:pt x="445" y="137"/>
                  <a:pt x="444" y="138"/>
                </a:cubicBezTo>
                <a:close/>
                <a:moveTo>
                  <a:pt x="439" y="141"/>
                </a:moveTo>
                <a:cubicBezTo>
                  <a:pt x="437" y="142"/>
                  <a:pt x="435" y="143"/>
                  <a:pt x="432" y="143"/>
                </a:cubicBezTo>
                <a:cubicBezTo>
                  <a:pt x="432" y="142"/>
                  <a:pt x="432" y="140"/>
                  <a:pt x="432" y="139"/>
                </a:cubicBezTo>
                <a:cubicBezTo>
                  <a:pt x="434" y="139"/>
                  <a:pt x="437" y="138"/>
                  <a:pt x="439" y="138"/>
                </a:cubicBezTo>
                <a:cubicBezTo>
                  <a:pt x="439" y="138"/>
                  <a:pt x="439" y="138"/>
                  <a:pt x="439" y="138"/>
                </a:cubicBezTo>
                <a:cubicBezTo>
                  <a:pt x="439" y="139"/>
                  <a:pt x="439" y="140"/>
                  <a:pt x="439" y="141"/>
                </a:cubicBezTo>
                <a:close/>
                <a:moveTo>
                  <a:pt x="426" y="145"/>
                </a:moveTo>
                <a:cubicBezTo>
                  <a:pt x="424" y="145"/>
                  <a:pt x="421" y="146"/>
                  <a:pt x="418" y="146"/>
                </a:cubicBezTo>
                <a:cubicBezTo>
                  <a:pt x="417" y="144"/>
                  <a:pt x="417" y="143"/>
                  <a:pt x="416" y="141"/>
                </a:cubicBezTo>
                <a:cubicBezTo>
                  <a:pt x="419" y="141"/>
                  <a:pt x="423" y="140"/>
                  <a:pt x="426" y="140"/>
                </a:cubicBezTo>
                <a:cubicBezTo>
                  <a:pt x="426" y="141"/>
                  <a:pt x="426" y="143"/>
                  <a:pt x="426" y="145"/>
                </a:cubicBezTo>
                <a:close/>
                <a:moveTo>
                  <a:pt x="402" y="146"/>
                </a:moveTo>
                <a:cubicBezTo>
                  <a:pt x="400" y="145"/>
                  <a:pt x="397" y="145"/>
                  <a:pt x="394" y="144"/>
                </a:cubicBezTo>
                <a:cubicBezTo>
                  <a:pt x="394" y="143"/>
                  <a:pt x="394" y="142"/>
                  <a:pt x="394" y="142"/>
                </a:cubicBezTo>
                <a:cubicBezTo>
                  <a:pt x="397" y="142"/>
                  <a:pt x="399" y="142"/>
                  <a:pt x="402" y="142"/>
                </a:cubicBezTo>
                <a:cubicBezTo>
                  <a:pt x="402" y="143"/>
                  <a:pt x="402" y="144"/>
                  <a:pt x="402" y="146"/>
                </a:cubicBezTo>
                <a:close/>
                <a:moveTo>
                  <a:pt x="388" y="142"/>
                </a:moveTo>
                <a:cubicBezTo>
                  <a:pt x="386" y="142"/>
                  <a:pt x="385" y="141"/>
                  <a:pt x="384" y="141"/>
                </a:cubicBezTo>
                <a:cubicBezTo>
                  <a:pt x="384" y="141"/>
                  <a:pt x="384" y="140"/>
                  <a:pt x="384" y="140"/>
                </a:cubicBezTo>
                <a:cubicBezTo>
                  <a:pt x="385" y="140"/>
                  <a:pt x="386" y="141"/>
                  <a:pt x="387" y="141"/>
                </a:cubicBezTo>
                <a:cubicBezTo>
                  <a:pt x="387" y="141"/>
                  <a:pt x="387" y="142"/>
                  <a:pt x="388" y="142"/>
                </a:cubicBezTo>
                <a:close/>
                <a:moveTo>
                  <a:pt x="368" y="134"/>
                </a:moveTo>
                <a:cubicBezTo>
                  <a:pt x="367" y="133"/>
                  <a:pt x="366" y="133"/>
                  <a:pt x="366" y="133"/>
                </a:cubicBezTo>
                <a:cubicBezTo>
                  <a:pt x="366" y="132"/>
                  <a:pt x="365" y="132"/>
                  <a:pt x="365" y="131"/>
                </a:cubicBezTo>
                <a:cubicBezTo>
                  <a:pt x="366" y="132"/>
                  <a:pt x="367" y="133"/>
                  <a:pt x="368" y="134"/>
                </a:cubicBezTo>
                <a:cubicBezTo>
                  <a:pt x="368" y="134"/>
                  <a:pt x="368" y="134"/>
                  <a:pt x="368" y="134"/>
                </a:cubicBezTo>
                <a:close/>
                <a:moveTo>
                  <a:pt x="433" y="204"/>
                </a:moveTo>
                <a:cubicBezTo>
                  <a:pt x="434" y="205"/>
                  <a:pt x="434" y="207"/>
                  <a:pt x="435" y="208"/>
                </a:cubicBezTo>
                <a:cubicBezTo>
                  <a:pt x="430" y="206"/>
                  <a:pt x="426" y="204"/>
                  <a:pt x="421" y="201"/>
                </a:cubicBezTo>
                <a:cubicBezTo>
                  <a:pt x="425" y="203"/>
                  <a:pt x="429" y="204"/>
                  <a:pt x="433" y="204"/>
                </a:cubicBezTo>
                <a:close/>
                <a:moveTo>
                  <a:pt x="439" y="207"/>
                </a:moveTo>
                <a:cubicBezTo>
                  <a:pt x="439" y="207"/>
                  <a:pt x="439" y="207"/>
                  <a:pt x="439" y="206"/>
                </a:cubicBezTo>
                <a:cubicBezTo>
                  <a:pt x="444" y="209"/>
                  <a:pt x="449" y="211"/>
                  <a:pt x="453" y="212"/>
                </a:cubicBezTo>
                <a:cubicBezTo>
                  <a:pt x="448" y="211"/>
                  <a:pt x="443" y="210"/>
                  <a:pt x="438" y="209"/>
                </a:cubicBezTo>
                <a:cubicBezTo>
                  <a:pt x="439" y="208"/>
                  <a:pt x="439" y="207"/>
                  <a:pt x="439" y="207"/>
                </a:cubicBezTo>
                <a:close/>
                <a:moveTo>
                  <a:pt x="375" y="30"/>
                </a:moveTo>
                <a:cubicBezTo>
                  <a:pt x="375" y="31"/>
                  <a:pt x="375" y="31"/>
                  <a:pt x="376" y="32"/>
                </a:cubicBezTo>
                <a:cubicBezTo>
                  <a:pt x="373" y="34"/>
                  <a:pt x="372" y="38"/>
                  <a:pt x="370" y="40"/>
                </a:cubicBezTo>
                <a:cubicBezTo>
                  <a:pt x="369" y="41"/>
                  <a:pt x="367" y="42"/>
                  <a:pt x="366" y="42"/>
                </a:cubicBezTo>
                <a:cubicBezTo>
                  <a:pt x="369" y="38"/>
                  <a:pt x="371" y="34"/>
                  <a:pt x="373" y="29"/>
                </a:cubicBezTo>
                <a:cubicBezTo>
                  <a:pt x="374" y="30"/>
                  <a:pt x="375" y="30"/>
                  <a:pt x="375" y="30"/>
                </a:cubicBezTo>
                <a:close/>
                <a:moveTo>
                  <a:pt x="396" y="44"/>
                </a:moveTo>
                <a:cubicBezTo>
                  <a:pt x="396" y="44"/>
                  <a:pt x="396" y="44"/>
                  <a:pt x="396" y="44"/>
                </a:cubicBezTo>
                <a:cubicBezTo>
                  <a:pt x="396" y="44"/>
                  <a:pt x="396" y="44"/>
                  <a:pt x="396" y="44"/>
                </a:cubicBezTo>
                <a:cubicBezTo>
                  <a:pt x="396" y="44"/>
                  <a:pt x="396" y="44"/>
                  <a:pt x="396" y="44"/>
                </a:cubicBezTo>
                <a:close/>
                <a:moveTo>
                  <a:pt x="352" y="85"/>
                </a:moveTo>
                <a:cubicBezTo>
                  <a:pt x="352" y="84"/>
                  <a:pt x="351" y="83"/>
                  <a:pt x="350" y="84"/>
                </a:cubicBezTo>
                <a:cubicBezTo>
                  <a:pt x="348" y="84"/>
                  <a:pt x="346" y="85"/>
                  <a:pt x="345" y="85"/>
                </a:cubicBezTo>
                <a:cubicBezTo>
                  <a:pt x="345" y="85"/>
                  <a:pt x="345" y="85"/>
                  <a:pt x="345" y="85"/>
                </a:cubicBezTo>
                <a:cubicBezTo>
                  <a:pt x="352" y="83"/>
                  <a:pt x="359" y="81"/>
                  <a:pt x="366" y="79"/>
                </a:cubicBezTo>
                <a:cubicBezTo>
                  <a:pt x="362" y="82"/>
                  <a:pt x="357" y="84"/>
                  <a:pt x="352" y="85"/>
                </a:cubicBezTo>
                <a:close/>
                <a:moveTo>
                  <a:pt x="368" y="56"/>
                </a:moveTo>
                <a:cubicBezTo>
                  <a:pt x="368" y="56"/>
                  <a:pt x="368" y="56"/>
                  <a:pt x="368" y="56"/>
                </a:cubicBezTo>
                <a:cubicBezTo>
                  <a:pt x="369" y="55"/>
                  <a:pt x="370" y="54"/>
                  <a:pt x="371" y="53"/>
                </a:cubicBezTo>
                <a:cubicBezTo>
                  <a:pt x="370" y="54"/>
                  <a:pt x="369" y="55"/>
                  <a:pt x="368" y="56"/>
                </a:cubicBezTo>
                <a:close/>
                <a:moveTo>
                  <a:pt x="379" y="42"/>
                </a:moveTo>
                <a:cubicBezTo>
                  <a:pt x="379" y="43"/>
                  <a:pt x="378" y="44"/>
                  <a:pt x="378" y="45"/>
                </a:cubicBezTo>
                <a:cubicBezTo>
                  <a:pt x="376" y="44"/>
                  <a:pt x="374" y="44"/>
                  <a:pt x="372" y="44"/>
                </a:cubicBezTo>
                <a:cubicBezTo>
                  <a:pt x="374" y="42"/>
                  <a:pt x="377" y="41"/>
                  <a:pt x="380" y="40"/>
                </a:cubicBezTo>
                <a:cubicBezTo>
                  <a:pt x="379" y="40"/>
                  <a:pt x="379" y="41"/>
                  <a:pt x="379" y="42"/>
                </a:cubicBezTo>
                <a:close/>
                <a:moveTo>
                  <a:pt x="387" y="58"/>
                </a:moveTo>
                <a:cubicBezTo>
                  <a:pt x="387" y="58"/>
                  <a:pt x="387" y="58"/>
                  <a:pt x="387" y="58"/>
                </a:cubicBezTo>
                <a:cubicBezTo>
                  <a:pt x="387" y="58"/>
                  <a:pt x="387" y="58"/>
                  <a:pt x="387" y="58"/>
                </a:cubicBezTo>
                <a:cubicBezTo>
                  <a:pt x="387" y="58"/>
                  <a:pt x="387" y="58"/>
                  <a:pt x="387" y="58"/>
                </a:cubicBezTo>
                <a:close/>
                <a:moveTo>
                  <a:pt x="388" y="51"/>
                </a:moveTo>
                <a:cubicBezTo>
                  <a:pt x="387" y="50"/>
                  <a:pt x="386" y="50"/>
                  <a:pt x="385" y="51"/>
                </a:cubicBezTo>
                <a:cubicBezTo>
                  <a:pt x="383" y="53"/>
                  <a:pt x="381" y="54"/>
                  <a:pt x="379" y="56"/>
                </a:cubicBezTo>
                <a:cubicBezTo>
                  <a:pt x="378" y="56"/>
                  <a:pt x="378" y="56"/>
                  <a:pt x="378" y="56"/>
                </a:cubicBezTo>
                <a:cubicBezTo>
                  <a:pt x="379" y="53"/>
                  <a:pt x="381" y="49"/>
                  <a:pt x="382" y="45"/>
                </a:cubicBezTo>
                <a:cubicBezTo>
                  <a:pt x="382" y="44"/>
                  <a:pt x="383" y="42"/>
                  <a:pt x="383" y="40"/>
                </a:cubicBezTo>
                <a:cubicBezTo>
                  <a:pt x="386" y="43"/>
                  <a:pt x="388" y="46"/>
                  <a:pt x="389" y="49"/>
                </a:cubicBezTo>
                <a:cubicBezTo>
                  <a:pt x="389" y="50"/>
                  <a:pt x="388" y="50"/>
                  <a:pt x="388" y="51"/>
                </a:cubicBezTo>
                <a:close/>
                <a:moveTo>
                  <a:pt x="376" y="32"/>
                </a:moveTo>
                <a:cubicBezTo>
                  <a:pt x="377" y="33"/>
                  <a:pt x="377" y="34"/>
                  <a:pt x="378" y="34"/>
                </a:cubicBezTo>
                <a:cubicBezTo>
                  <a:pt x="379" y="35"/>
                  <a:pt x="379" y="35"/>
                  <a:pt x="379" y="36"/>
                </a:cubicBezTo>
                <a:cubicBezTo>
                  <a:pt x="377" y="37"/>
                  <a:pt x="375" y="38"/>
                  <a:pt x="373" y="39"/>
                </a:cubicBezTo>
                <a:cubicBezTo>
                  <a:pt x="374" y="37"/>
                  <a:pt x="375" y="34"/>
                  <a:pt x="376" y="32"/>
                </a:cubicBezTo>
                <a:close/>
                <a:moveTo>
                  <a:pt x="373" y="48"/>
                </a:moveTo>
                <a:cubicBezTo>
                  <a:pt x="370" y="49"/>
                  <a:pt x="368" y="51"/>
                  <a:pt x="366" y="53"/>
                </a:cubicBezTo>
                <a:cubicBezTo>
                  <a:pt x="367" y="51"/>
                  <a:pt x="368" y="49"/>
                  <a:pt x="369" y="47"/>
                </a:cubicBezTo>
                <a:cubicBezTo>
                  <a:pt x="370" y="47"/>
                  <a:pt x="372" y="47"/>
                  <a:pt x="373" y="48"/>
                </a:cubicBezTo>
                <a:close/>
                <a:moveTo>
                  <a:pt x="360" y="62"/>
                </a:moveTo>
                <a:cubicBezTo>
                  <a:pt x="360" y="61"/>
                  <a:pt x="361" y="60"/>
                  <a:pt x="361" y="60"/>
                </a:cubicBezTo>
                <a:cubicBezTo>
                  <a:pt x="361" y="60"/>
                  <a:pt x="361" y="60"/>
                  <a:pt x="362" y="60"/>
                </a:cubicBezTo>
                <a:cubicBezTo>
                  <a:pt x="363" y="60"/>
                  <a:pt x="363" y="60"/>
                  <a:pt x="363" y="60"/>
                </a:cubicBezTo>
                <a:cubicBezTo>
                  <a:pt x="363" y="60"/>
                  <a:pt x="363" y="60"/>
                  <a:pt x="362" y="61"/>
                </a:cubicBezTo>
                <a:cubicBezTo>
                  <a:pt x="361" y="61"/>
                  <a:pt x="361" y="61"/>
                  <a:pt x="360" y="62"/>
                </a:cubicBezTo>
                <a:close/>
                <a:moveTo>
                  <a:pt x="375" y="55"/>
                </a:moveTo>
                <a:cubicBezTo>
                  <a:pt x="375" y="56"/>
                  <a:pt x="375" y="56"/>
                  <a:pt x="375" y="56"/>
                </a:cubicBezTo>
                <a:cubicBezTo>
                  <a:pt x="374" y="56"/>
                  <a:pt x="374" y="56"/>
                  <a:pt x="374" y="56"/>
                </a:cubicBezTo>
                <a:cubicBezTo>
                  <a:pt x="374" y="56"/>
                  <a:pt x="375" y="56"/>
                  <a:pt x="375" y="55"/>
                </a:cubicBezTo>
                <a:close/>
                <a:moveTo>
                  <a:pt x="359" y="77"/>
                </a:moveTo>
                <a:cubicBezTo>
                  <a:pt x="361" y="76"/>
                  <a:pt x="364" y="74"/>
                  <a:pt x="366" y="73"/>
                </a:cubicBezTo>
                <a:cubicBezTo>
                  <a:pt x="366" y="74"/>
                  <a:pt x="367" y="74"/>
                  <a:pt x="368" y="75"/>
                </a:cubicBezTo>
                <a:cubicBezTo>
                  <a:pt x="365" y="76"/>
                  <a:pt x="362" y="76"/>
                  <a:pt x="359" y="77"/>
                </a:cubicBezTo>
                <a:close/>
                <a:moveTo>
                  <a:pt x="398" y="50"/>
                </a:moveTo>
                <a:cubicBezTo>
                  <a:pt x="398" y="49"/>
                  <a:pt x="398" y="48"/>
                  <a:pt x="398" y="47"/>
                </a:cubicBezTo>
                <a:cubicBezTo>
                  <a:pt x="399" y="47"/>
                  <a:pt x="398" y="46"/>
                  <a:pt x="398" y="46"/>
                </a:cubicBezTo>
                <a:cubicBezTo>
                  <a:pt x="399" y="47"/>
                  <a:pt x="399" y="47"/>
                  <a:pt x="400" y="47"/>
                </a:cubicBezTo>
                <a:cubicBezTo>
                  <a:pt x="400" y="48"/>
                  <a:pt x="399" y="48"/>
                  <a:pt x="399" y="48"/>
                </a:cubicBezTo>
                <a:cubicBezTo>
                  <a:pt x="398" y="49"/>
                  <a:pt x="398" y="49"/>
                  <a:pt x="398" y="50"/>
                </a:cubicBezTo>
                <a:close/>
                <a:moveTo>
                  <a:pt x="393" y="42"/>
                </a:moveTo>
                <a:cubicBezTo>
                  <a:pt x="392" y="41"/>
                  <a:pt x="391" y="41"/>
                  <a:pt x="390" y="40"/>
                </a:cubicBezTo>
                <a:cubicBezTo>
                  <a:pt x="391" y="40"/>
                  <a:pt x="392" y="41"/>
                  <a:pt x="393" y="42"/>
                </a:cubicBezTo>
                <a:cubicBezTo>
                  <a:pt x="393" y="42"/>
                  <a:pt x="393" y="42"/>
                  <a:pt x="393" y="42"/>
                </a:cubicBezTo>
                <a:close/>
                <a:moveTo>
                  <a:pt x="364" y="45"/>
                </a:moveTo>
                <a:cubicBezTo>
                  <a:pt x="364" y="46"/>
                  <a:pt x="365" y="46"/>
                  <a:pt x="366" y="46"/>
                </a:cubicBezTo>
                <a:cubicBezTo>
                  <a:pt x="366" y="46"/>
                  <a:pt x="366" y="46"/>
                  <a:pt x="366" y="46"/>
                </a:cubicBezTo>
                <a:cubicBezTo>
                  <a:pt x="362" y="53"/>
                  <a:pt x="358" y="59"/>
                  <a:pt x="353" y="65"/>
                </a:cubicBezTo>
                <a:cubicBezTo>
                  <a:pt x="352" y="65"/>
                  <a:pt x="352" y="65"/>
                  <a:pt x="351" y="66"/>
                </a:cubicBezTo>
                <a:cubicBezTo>
                  <a:pt x="351" y="66"/>
                  <a:pt x="351" y="67"/>
                  <a:pt x="351" y="67"/>
                </a:cubicBezTo>
                <a:cubicBezTo>
                  <a:pt x="349" y="68"/>
                  <a:pt x="348" y="69"/>
                  <a:pt x="347" y="70"/>
                </a:cubicBezTo>
                <a:cubicBezTo>
                  <a:pt x="345" y="72"/>
                  <a:pt x="347" y="75"/>
                  <a:pt x="349" y="73"/>
                </a:cubicBezTo>
                <a:cubicBezTo>
                  <a:pt x="352" y="71"/>
                  <a:pt x="356" y="69"/>
                  <a:pt x="360" y="66"/>
                </a:cubicBezTo>
                <a:cubicBezTo>
                  <a:pt x="361" y="66"/>
                  <a:pt x="362" y="66"/>
                  <a:pt x="364" y="65"/>
                </a:cubicBezTo>
                <a:cubicBezTo>
                  <a:pt x="355" y="72"/>
                  <a:pt x="347" y="78"/>
                  <a:pt x="338" y="82"/>
                </a:cubicBezTo>
                <a:cubicBezTo>
                  <a:pt x="337" y="82"/>
                  <a:pt x="335" y="83"/>
                  <a:pt x="334" y="83"/>
                </a:cubicBezTo>
                <a:cubicBezTo>
                  <a:pt x="333" y="84"/>
                  <a:pt x="331" y="84"/>
                  <a:pt x="329" y="84"/>
                </a:cubicBezTo>
                <a:cubicBezTo>
                  <a:pt x="334" y="81"/>
                  <a:pt x="339" y="76"/>
                  <a:pt x="344" y="72"/>
                </a:cubicBezTo>
                <a:cubicBezTo>
                  <a:pt x="351" y="64"/>
                  <a:pt x="358" y="55"/>
                  <a:pt x="364" y="45"/>
                </a:cubicBezTo>
                <a:close/>
                <a:moveTo>
                  <a:pt x="315" y="92"/>
                </a:moveTo>
                <a:cubicBezTo>
                  <a:pt x="315" y="93"/>
                  <a:pt x="315" y="93"/>
                  <a:pt x="316" y="93"/>
                </a:cubicBezTo>
                <a:cubicBezTo>
                  <a:pt x="319" y="93"/>
                  <a:pt x="322" y="93"/>
                  <a:pt x="325" y="93"/>
                </a:cubicBezTo>
                <a:cubicBezTo>
                  <a:pt x="324" y="94"/>
                  <a:pt x="322" y="94"/>
                  <a:pt x="321" y="95"/>
                </a:cubicBezTo>
                <a:cubicBezTo>
                  <a:pt x="321" y="95"/>
                  <a:pt x="321" y="95"/>
                  <a:pt x="320" y="96"/>
                </a:cubicBezTo>
                <a:cubicBezTo>
                  <a:pt x="318" y="95"/>
                  <a:pt x="315" y="94"/>
                  <a:pt x="312" y="93"/>
                </a:cubicBezTo>
                <a:cubicBezTo>
                  <a:pt x="313" y="93"/>
                  <a:pt x="314" y="93"/>
                  <a:pt x="315" y="92"/>
                </a:cubicBezTo>
                <a:close/>
                <a:moveTo>
                  <a:pt x="340" y="92"/>
                </a:moveTo>
                <a:cubicBezTo>
                  <a:pt x="341" y="92"/>
                  <a:pt x="341" y="91"/>
                  <a:pt x="341" y="91"/>
                </a:cubicBezTo>
                <a:cubicBezTo>
                  <a:pt x="343" y="90"/>
                  <a:pt x="344" y="90"/>
                  <a:pt x="345" y="89"/>
                </a:cubicBezTo>
                <a:cubicBezTo>
                  <a:pt x="358" y="87"/>
                  <a:pt x="369" y="82"/>
                  <a:pt x="379" y="74"/>
                </a:cubicBezTo>
                <a:cubicBezTo>
                  <a:pt x="380" y="74"/>
                  <a:pt x="380" y="74"/>
                  <a:pt x="381" y="74"/>
                </a:cubicBezTo>
                <a:cubicBezTo>
                  <a:pt x="381" y="74"/>
                  <a:pt x="381" y="74"/>
                  <a:pt x="381" y="74"/>
                </a:cubicBezTo>
                <a:cubicBezTo>
                  <a:pt x="365" y="85"/>
                  <a:pt x="349" y="94"/>
                  <a:pt x="329" y="97"/>
                </a:cubicBezTo>
                <a:cubicBezTo>
                  <a:pt x="333" y="96"/>
                  <a:pt x="336" y="94"/>
                  <a:pt x="340" y="92"/>
                </a:cubicBezTo>
                <a:close/>
                <a:moveTo>
                  <a:pt x="402" y="49"/>
                </a:moveTo>
                <a:cubicBezTo>
                  <a:pt x="402" y="49"/>
                  <a:pt x="402" y="49"/>
                  <a:pt x="402" y="49"/>
                </a:cubicBezTo>
                <a:cubicBezTo>
                  <a:pt x="402" y="49"/>
                  <a:pt x="403" y="50"/>
                  <a:pt x="403" y="50"/>
                </a:cubicBezTo>
                <a:cubicBezTo>
                  <a:pt x="402" y="51"/>
                  <a:pt x="402" y="51"/>
                  <a:pt x="401" y="52"/>
                </a:cubicBezTo>
                <a:cubicBezTo>
                  <a:pt x="401" y="51"/>
                  <a:pt x="402" y="50"/>
                  <a:pt x="402" y="49"/>
                </a:cubicBezTo>
                <a:close/>
                <a:moveTo>
                  <a:pt x="188" y="141"/>
                </a:moveTo>
                <a:cubicBezTo>
                  <a:pt x="186" y="142"/>
                  <a:pt x="186" y="144"/>
                  <a:pt x="186" y="146"/>
                </a:cubicBezTo>
                <a:cubicBezTo>
                  <a:pt x="184" y="147"/>
                  <a:pt x="181" y="148"/>
                  <a:pt x="179" y="149"/>
                </a:cubicBezTo>
                <a:cubicBezTo>
                  <a:pt x="179" y="149"/>
                  <a:pt x="179" y="148"/>
                  <a:pt x="179" y="148"/>
                </a:cubicBezTo>
                <a:cubicBezTo>
                  <a:pt x="181" y="146"/>
                  <a:pt x="182" y="144"/>
                  <a:pt x="183" y="141"/>
                </a:cubicBezTo>
                <a:cubicBezTo>
                  <a:pt x="184" y="140"/>
                  <a:pt x="186" y="139"/>
                  <a:pt x="187" y="137"/>
                </a:cubicBezTo>
                <a:cubicBezTo>
                  <a:pt x="188" y="136"/>
                  <a:pt x="186" y="133"/>
                  <a:pt x="185" y="134"/>
                </a:cubicBezTo>
                <a:cubicBezTo>
                  <a:pt x="184" y="134"/>
                  <a:pt x="184" y="134"/>
                  <a:pt x="184" y="135"/>
                </a:cubicBezTo>
                <a:cubicBezTo>
                  <a:pt x="185" y="128"/>
                  <a:pt x="184" y="122"/>
                  <a:pt x="184" y="117"/>
                </a:cubicBezTo>
                <a:cubicBezTo>
                  <a:pt x="183" y="105"/>
                  <a:pt x="181" y="92"/>
                  <a:pt x="178" y="80"/>
                </a:cubicBezTo>
                <a:cubicBezTo>
                  <a:pt x="179" y="79"/>
                  <a:pt x="180" y="79"/>
                  <a:pt x="180" y="78"/>
                </a:cubicBezTo>
                <a:cubicBezTo>
                  <a:pt x="182" y="76"/>
                  <a:pt x="180" y="73"/>
                  <a:pt x="178" y="74"/>
                </a:cubicBezTo>
                <a:cubicBezTo>
                  <a:pt x="177" y="75"/>
                  <a:pt x="177" y="75"/>
                  <a:pt x="177" y="75"/>
                </a:cubicBezTo>
                <a:cubicBezTo>
                  <a:pt x="176" y="70"/>
                  <a:pt x="175" y="66"/>
                  <a:pt x="174" y="62"/>
                </a:cubicBezTo>
                <a:cubicBezTo>
                  <a:pt x="185" y="54"/>
                  <a:pt x="196" y="47"/>
                  <a:pt x="207" y="41"/>
                </a:cubicBezTo>
                <a:cubicBezTo>
                  <a:pt x="216" y="64"/>
                  <a:pt x="226" y="102"/>
                  <a:pt x="212" y="124"/>
                </a:cubicBezTo>
                <a:cubicBezTo>
                  <a:pt x="204" y="130"/>
                  <a:pt x="196" y="136"/>
                  <a:pt x="188" y="141"/>
                </a:cubicBezTo>
                <a:close/>
                <a:moveTo>
                  <a:pt x="159" y="151"/>
                </a:moveTo>
                <a:cubicBezTo>
                  <a:pt x="159" y="151"/>
                  <a:pt x="158" y="151"/>
                  <a:pt x="157" y="151"/>
                </a:cubicBezTo>
                <a:cubicBezTo>
                  <a:pt x="158" y="150"/>
                  <a:pt x="158" y="148"/>
                  <a:pt x="158" y="146"/>
                </a:cubicBezTo>
                <a:cubicBezTo>
                  <a:pt x="158" y="146"/>
                  <a:pt x="159" y="146"/>
                  <a:pt x="159" y="146"/>
                </a:cubicBezTo>
                <a:cubicBezTo>
                  <a:pt x="159" y="146"/>
                  <a:pt x="159" y="146"/>
                  <a:pt x="160" y="146"/>
                </a:cubicBezTo>
                <a:cubicBezTo>
                  <a:pt x="159" y="147"/>
                  <a:pt x="159" y="148"/>
                  <a:pt x="158" y="148"/>
                </a:cubicBezTo>
                <a:cubicBezTo>
                  <a:pt x="157" y="150"/>
                  <a:pt x="158" y="151"/>
                  <a:pt x="159" y="151"/>
                </a:cubicBezTo>
                <a:close/>
                <a:moveTo>
                  <a:pt x="165" y="71"/>
                </a:moveTo>
                <a:cubicBezTo>
                  <a:pt x="165" y="73"/>
                  <a:pt x="166" y="75"/>
                  <a:pt x="167" y="77"/>
                </a:cubicBezTo>
                <a:cubicBezTo>
                  <a:pt x="165" y="80"/>
                  <a:pt x="163" y="84"/>
                  <a:pt x="161" y="88"/>
                </a:cubicBezTo>
                <a:cubicBezTo>
                  <a:pt x="158" y="89"/>
                  <a:pt x="156" y="91"/>
                  <a:pt x="154" y="93"/>
                </a:cubicBezTo>
                <a:cubicBezTo>
                  <a:pt x="157" y="85"/>
                  <a:pt x="160" y="78"/>
                  <a:pt x="165" y="71"/>
                </a:cubicBezTo>
                <a:close/>
                <a:moveTo>
                  <a:pt x="173" y="78"/>
                </a:moveTo>
                <a:cubicBezTo>
                  <a:pt x="171" y="79"/>
                  <a:pt x="170" y="80"/>
                  <a:pt x="169" y="81"/>
                </a:cubicBezTo>
                <a:cubicBezTo>
                  <a:pt x="169" y="81"/>
                  <a:pt x="169" y="81"/>
                  <a:pt x="169" y="80"/>
                </a:cubicBezTo>
                <a:cubicBezTo>
                  <a:pt x="170" y="78"/>
                  <a:pt x="171" y="77"/>
                  <a:pt x="172" y="75"/>
                </a:cubicBezTo>
                <a:cubicBezTo>
                  <a:pt x="172" y="76"/>
                  <a:pt x="172" y="77"/>
                  <a:pt x="173" y="78"/>
                </a:cubicBezTo>
                <a:close/>
                <a:moveTo>
                  <a:pt x="165" y="132"/>
                </a:moveTo>
                <a:cubicBezTo>
                  <a:pt x="166" y="130"/>
                  <a:pt x="167" y="128"/>
                  <a:pt x="169" y="126"/>
                </a:cubicBezTo>
                <a:cubicBezTo>
                  <a:pt x="170" y="125"/>
                  <a:pt x="171" y="124"/>
                  <a:pt x="172" y="124"/>
                </a:cubicBezTo>
                <a:cubicBezTo>
                  <a:pt x="172" y="125"/>
                  <a:pt x="171" y="126"/>
                  <a:pt x="171" y="126"/>
                </a:cubicBezTo>
                <a:cubicBezTo>
                  <a:pt x="169" y="128"/>
                  <a:pt x="167" y="130"/>
                  <a:pt x="165" y="132"/>
                </a:cubicBezTo>
                <a:close/>
                <a:moveTo>
                  <a:pt x="158" y="136"/>
                </a:moveTo>
                <a:cubicBezTo>
                  <a:pt x="158" y="134"/>
                  <a:pt x="158" y="133"/>
                  <a:pt x="158" y="131"/>
                </a:cubicBezTo>
                <a:cubicBezTo>
                  <a:pt x="158" y="131"/>
                  <a:pt x="158" y="131"/>
                  <a:pt x="158" y="131"/>
                </a:cubicBezTo>
                <a:cubicBezTo>
                  <a:pt x="159" y="131"/>
                  <a:pt x="159" y="131"/>
                  <a:pt x="160" y="131"/>
                </a:cubicBezTo>
                <a:cubicBezTo>
                  <a:pt x="160" y="130"/>
                  <a:pt x="160" y="130"/>
                  <a:pt x="161" y="130"/>
                </a:cubicBezTo>
                <a:cubicBezTo>
                  <a:pt x="161" y="130"/>
                  <a:pt x="161" y="130"/>
                  <a:pt x="161" y="130"/>
                </a:cubicBezTo>
                <a:cubicBezTo>
                  <a:pt x="160" y="132"/>
                  <a:pt x="159" y="134"/>
                  <a:pt x="158" y="136"/>
                </a:cubicBezTo>
                <a:close/>
                <a:moveTo>
                  <a:pt x="154" y="108"/>
                </a:moveTo>
                <a:cubicBezTo>
                  <a:pt x="154" y="108"/>
                  <a:pt x="154" y="108"/>
                  <a:pt x="155" y="108"/>
                </a:cubicBezTo>
                <a:cubicBezTo>
                  <a:pt x="155" y="108"/>
                  <a:pt x="156" y="107"/>
                  <a:pt x="156" y="107"/>
                </a:cubicBezTo>
                <a:cubicBezTo>
                  <a:pt x="157" y="108"/>
                  <a:pt x="158" y="109"/>
                  <a:pt x="159" y="108"/>
                </a:cubicBezTo>
                <a:cubicBezTo>
                  <a:pt x="160" y="107"/>
                  <a:pt x="162" y="107"/>
                  <a:pt x="163" y="106"/>
                </a:cubicBezTo>
                <a:cubicBezTo>
                  <a:pt x="160" y="110"/>
                  <a:pt x="158" y="115"/>
                  <a:pt x="156" y="120"/>
                </a:cubicBezTo>
                <a:cubicBezTo>
                  <a:pt x="155" y="116"/>
                  <a:pt x="154" y="112"/>
                  <a:pt x="154" y="108"/>
                </a:cubicBezTo>
                <a:close/>
                <a:moveTo>
                  <a:pt x="164" y="120"/>
                </a:moveTo>
                <a:cubicBezTo>
                  <a:pt x="167" y="112"/>
                  <a:pt x="170" y="104"/>
                  <a:pt x="174" y="95"/>
                </a:cubicBezTo>
                <a:cubicBezTo>
                  <a:pt x="176" y="100"/>
                  <a:pt x="177" y="104"/>
                  <a:pt x="178" y="109"/>
                </a:cubicBezTo>
                <a:cubicBezTo>
                  <a:pt x="177" y="108"/>
                  <a:pt x="176" y="108"/>
                  <a:pt x="175" y="109"/>
                </a:cubicBezTo>
                <a:cubicBezTo>
                  <a:pt x="171" y="113"/>
                  <a:pt x="168" y="117"/>
                  <a:pt x="164" y="120"/>
                </a:cubicBezTo>
                <a:close/>
                <a:moveTo>
                  <a:pt x="167" y="93"/>
                </a:moveTo>
                <a:cubicBezTo>
                  <a:pt x="168" y="91"/>
                  <a:pt x="170" y="89"/>
                  <a:pt x="172" y="87"/>
                </a:cubicBezTo>
                <a:cubicBezTo>
                  <a:pt x="172" y="88"/>
                  <a:pt x="172" y="88"/>
                  <a:pt x="172" y="89"/>
                </a:cubicBezTo>
                <a:cubicBezTo>
                  <a:pt x="170" y="90"/>
                  <a:pt x="169" y="92"/>
                  <a:pt x="167" y="93"/>
                </a:cubicBezTo>
                <a:close/>
                <a:moveTo>
                  <a:pt x="174" y="118"/>
                </a:moveTo>
                <a:cubicBezTo>
                  <a:pt x="175" y="116"/>
                  <a:pt x="177" y="114"/>
                  <a:pt x="178" y="112"/>
                </a:cubicBezTo>
                <a:cubicBezTo>
                  <a:pt x="178" y="112"/>
                  <a:pt x="178" y="112"/>
                  <a:pt x="178" y="112"/>
                </a:cubicBezTo>
                <a:cubicBezTo>
                  <a:pt x="178" y="113"/>
                  <a:pt x="179" y="114"/>
                  <a:pt x="179" y="115"/>
                </a:cubicBezTo>
                <a:cubicBezTo>
                  <a:pt x="178" y="115"/>
                  <a:pt x="178" y="115"/>
                  <a:pt x="178" y="115"/>
                </a:cubicBezTo>
                <a:cubicBezTo>
                  <a:pt x="176" y="116"/>
                  <a:pt x="175" y="117"/>
                  <a:pt x="174" y="118"/>
                </a:cubicBezTo>
                <a:close/>
                <a:moveTo>
                  <a:pt x="175" y="95"/>
                </a:moveTo>
                <a:cubicBezTo>
                  <a:pt x="175" y="94"/>
                  <a:pt x="175" y="93"/>
                  <a:pt x="176" y="93"/>
                </a:cubicBezTo>
                <a:cubicBezTo>
                  <a:pt x="176" y="96"/>
                  <a:pt x="177" y="99"/>
                  <a:pt x="177" y="102"/>
                </a:cubicBezTo>
                <a:cubicBezTo>
                  <a:pt x="177" y="102"/>
                  <a:pt x="178" y="103"/>
                  <a:pt x="178" y="104"/>
                </a:cubicBezTo>
                <a:cubicBezTo>
                  <a:pt x="177" y="101"/>
                  <a:pt x="176" y="98"/>
                  <a:pt x="175" y="95"/>
                </a:cubicBezTo>
                <a:close/>
                <a:moveTo>
                  <a:pt x="175" y="88"/>
                </a:moveTo>
                <a:cubicBezTo>
                  <a:pt x="174" y="88"/>
                  <a:pt x="173" y="88"/>
                  <a:pt x="172" y="88"/>
                </a:cubicBezTo>
                <a:cubicBezTo>
                  <a:pt x="172" y="88"/>
                  <a:pt x="172" y="88"/>
                  <a:pt x="172" y="89"/>
                </a:cubicBezTo>
                <a:cubicBezTo>
                  <a:pt x="172" y="88"/>
                  <a:pt x="172" y="88"/>
                  <a:pt x="172" y="87"/>
                </a:cubicBezTo>
                <a:cubicBezTo>
                  <a:pt x="172" y="86"/>
                  <a:pt x="173" y="85"/>
                  <a:pt x="174" y="85"/>
                </a:cubicBezTo>
                <a:cubicBezTo>
                  <a:pt x="174" y="86"/>
                  <a:pt x="174" y="87"/>
                  <a:pt x="175" y="88"/>
                </a:cubicBezTo>
                <a:close/>
                <a:moveTo>
                  <a:pt x="169" y="81"/>
                </a:moveTo>
                <a:cubicBezTo>
                  <a:pt x="169" y="81"/>
                  <a:pt x="168" y="82"/>
                  <a:pt x="168" y="82"/>
                </a:cubicBezTo>
                <a:cubicBezTo>
                  <a:pt x="168" y="81"/>
                  <a:pt x="168" y="81"/>
                  <a:pt x="169" y="80"/>
                </a:cubicBezTo>
                <a:cubicBezTo>
                  <a:pt x="169" y="81"/>
                  <a:pt x="169" y="81"/>
                  <a:pt x="169" y="81"/>
                </a:cubicBezTo>
                <a:close/>
                <a:moveTo>
                  <a:pt x="155" y="97"/>
                </a:moveTo>
                <a:cubicBezTo>
                  <a:pt x="154" y="99"/>
                  <a:pt x="153" y="101"/>
                  <a:pt x="152" y="103"/>
                </a:cubicBezTo>
                <a:cubicBezTo>
                  <a:pt x="152" y="102"/>
                  <a:pt x="152" y="101"/>
                  <a:pt x="152" y="100"/>
                </a:cubicBezTo>
                <a:cubicBezTo>
                  <a:pt x="153" y="99"/>
                  <a:pt x="154" y="98"/>
                  <a:pt x="155" y="97"/>
                </a:cubicBezTo>
                <a:close/>
                <a:moveTo>
                  <a:pt x="176" y="127"/>
                </a:moveTo>
                <a:cubicBezTo>
                  <a:pt x="177" y="127"/>
                  <a:pt x="177" y="126"/>
                  <a:pt x="177" y="126"/>
                </a:cubicBezTo>
                <a:cubicBezTo>
                  <a:pt x="177" y="124"/>
                  <a:pt x="178" y="123"/>
                  <a:pt x="179" y="121"/>
                </a:cubicBezTo>
                <a:cubicBezTo>
                  <a:pt x="179" y="123"/>
                  <a:pt x="179" y="125"/>
                  <a:pt x="179" y="127"/>
                </a:cubicBezTo>
                <a:cubicBezTo>
                  <a:pt x="179" y="127"/>
                  <a:pt x="179" y="127"/>
                  <a:pt x="179" y="127"/>
                </a:cubicBezTo>
                <a:cubicBezTo>
                  <a:pt x="178" y="129"/>
                  <a:pt x="176" y="130"/>
                  <a:pt x="175" y="132"/>
                </a:cubicBezTo>
                <a:cubicBezTo>
                  <a:pt x="175" y="130"/>
                  <a:pt x="176" y="129"/>
                  <a:pt x="176" y="127"/>
                </a:cubicBezTo>
                <a:close/>
                <a:moveTo>
                  <a:pt x="179" y="134"/>
                </a:moveTo>
                <a:cubicBezTo>
                  <a:pt x="179" y="136"/>
                  <a:pt x="179" y="137"/>
                  <a:pt x="179" y="138"/>
                </a:cubicBezTo>
                <a:cubicBezTo>
                  <a:pt x="177" y="139"/>
                  <a:pt x="176" y="140"/>
                  <a:pt x="174" y="141"/>
                </a:cubicBezTo>
                <a:cubicBezTo>
                  <a:pt x="176" y="139"/>
                  <a:pt x="177" y="136"/>
                  <a:pt x="179" y="134"/>
                </a:cubicBezTo>
                <a:close/>
                <a:moveTo>
                  <a:pt x="181" y="136"/>
                </a:moveTo>
                <a:cubicBezTo>
                  <a:pt x="181" y="136"/>
                  <a:pt x="181" y="136"/>
                  <a:pt x="181" y="136"/>
                </a:cubicBezTo>
                <a:cubicBezTo>
                  <a:pt x="181" y="136"/>
                  <a:pt x="181" y="136"/>
                  <a:pt x="181" y="136"/>
                </a:cubicBezTo>
                <a:cubicBezTo>
                  <a:pt x="181" y="136"/>
                  <a:pt x="181" y="136"/>
                  <a:pt x="181" y="136"/>
                </a:cubicBezTo>
                <a:close/>
                <a:moveTo>
                  <a:pt x="237" y="84"/>
                </a:moveTo>
                <a:cubicBezTo>
                  <a:pt x="237" y="82"/>
                  <a:pt x="237" y="81"/>
                  <a:pt x="237" y="79"/>
                </a:cubicBezTo>
                <a:cubicBezTo>
                  <a:pt x="239" y="78"/>
                  <a:pt x="240" y="77"/>
                  <a:pt x="242" y="77"/>
                </a:cubicBezTo>
                <a:cubicBezTo>
                  <a:pt x="242" y="77"/>
                  <a:pt x="242" y="77"/>
                  <a:pt x="242" y="78"/>
                </a:cubicBezTo>
                <a:cubicBezTo>
                  <a:pt x="240" y="80"/>
                  <a:pt x="239" y="82"/>
                  <a:pt x="237" y="84"/>
                </a:cubicBezTo>
                <a:close/>
                <a:moveTo>
                  <a:pt x="220" y="40"/>
                </a:moveTo>
                <a:cubicBezTo>
                  <a:pt x="220" y="40"/>
                  <a:pt x="220" y="40"/>
                  <a:pt x="220" y="40"/>
                </a:cubicBezTo>
                <a:cubicBezTo>
                  <a:pt x="220" y="39"/>
                  <a:pt x="221" y="39"/>
                  <a:pt x="221" y="39"/>
                </a:cubicBezTo>
                <a:cubicBezTo>
                  <a:pt x="222" y="38"/>
                  <a:pt x="223" y="37"/>
                  <a:pt x="225" y="36"/>
                </a:cubicBezTo>
                <a:cubicBezTo>
                  <a:pt x="225" y="36"/>
                  <a:pt x="225" y="35"/>
                  <a:pt x="225" y="35"/>
                </a:cubicBezTo>
                <a:cubicBezTo>
                  <a:pt x="226" y="34"/>
                  <a:pt x="227" y="34"/>
                  <a:pt x="229" y="33"/>
                </a:cubicBezTo>
                <a:cubicBezTo>
                  <a:pt x="229" y="34"/>
                  <a:pt x="229" y="35"/>
                  <a:pt x="229" y="36"/>
                </a:cubicBezTo>
                <a:cubicBezTo>
                  <a:pt x="228" y="36"/>
                  <a:pt x="228" y="37"/>
                  <a:pt x="227" y="37"/>
                </a:cubicBezTo>
                <a:cubicBezTo>
                  <a:pt x="228" y="37"/>
                  <a:pt x="228" y="36"/>
                  <a:pt x="229" y="36"/>
                </a:cubicBezTo>
                <a:cubicBezTo>
                  <a:pt x="229" y="40"/>
                  <a:pt x="229" y="43"/>
                  <a:pt x="229" y="47"/>
                </a:cubicBezTo>
                <a:cubicBezTo>
                  <a:pt x="228" y="47"/>
                  <a:pt x="227" y="48"/>
                  <a:pt x="226" y="48"/>
                </a:cubicBezTo>
                <a:cubicBezTo>
                  <a:pt x="227" y="48"/>
                  <a:pt x="228" y="47"/>
                  <a:pt x="229" y="47"/>
                </a:cubicBezTo>
                <a:cubicBezTo>
                  <a:pt x="229" y="48"/>
                  <a:pt x="229" y="49"/>
                  <a:pt x="229" y="51"/>
                </a:cubicBezTo>
                <a:cubicBezTo>
                  <a:pt x="227" y="54"/>
                  <a:pt x="225" y="57"/>
                  <a:pt x="222" y="60"/>
                </a:cubicBezTo>
                <a:cubicBezTo>
                  <a:pt x="222" y="56"/>
                  <a:pt x="221" y="53"/>
                  <a:pt x="221" y="49"/>
                </a:cubicBezTo>
                <a:cubicBezTo>
                  <a:pt x="221" y="49"/>
                  <a:pt x="222" y="49"/>
                  <a:pt x="222" y="49"/>
                </a:cubicBezTo>
                <a:cubicBezTo>
                  <a:pt x="222" y="49"/>
                  <a:pt x="221" y="49"/>
                  <a:pt x="221" y="49"/>
                </a:cubicBezTo>
                <a:cubicBezTo>
                  <a:pt x="221" y="46"/>
                  <a:pt x="220" y="43"/>
                  <a:pt x="220" y="41"/>
                </a:cubicBezTo>
                <a:cubicBezTo>
                  <a:pt x="220" y="40"/>
                  <a:pt x="220" y="40"/>
                  <a:pt x="221" y="40"/>
                </a:cubicBezTo>
                <a:cubicBezTo>
                  <a:pt x="220" y="40"/>
                  <a:pt x="220" y="40"/>
                  <a:pt x="220" y="40"/>
                </a:cubicBezTo>
                <a:close/>
                <a:moveTo>
                  <a:pt x="225" y="75"/>
                </a:moveTo>
                <a:cubicBezTo>
                  <a:pt x="224" y="73"/>
                  <a:pt x="224" y="70"/>
                  <a:pt x="224" y="68"/>
                </a:cubicBezTo>
                <a:cubicBezTo>
                  <a:pt x="226" y="67"/>
                  <a:pt x="228" y="65"/>
                  <a:pt x="231" y="64"/>
                </a:cubicBezTo>
                <a:cubicBezTo>
                  <a:pt x="231" y="65"/>
                  <a:pt x="231" y="66"/>
                  <a:pt x="231" y="67"/>
                </a:cubicBezTo>
                <a:cubicBezTo>
                  <a:pt x="229" y="70"/>
                  <a:pt x="227" y="73"/>
                  <a:pt x="225" y="75"/>
                </a:cubicBezTo>
                <a:close/>
                <a:moveTo>
                  <a:pt x="232" y="74"/>
                </a:moveTo>
                <a:cubicBezTo>
                  <a:pt x="232" y="75"/>
                  <a:pt x="232" y="76"/>
                  <a:pt x="232" y="77"/>
                </a:cubicBezTo>
                <a:cubicBezTo>
                  <a:pt x="231" y="77"/>
                  <a:pt x="229" y="78"/>
                  <a:pt x="228" y="79"/>
                </a:cubicBezTo>
                <a:cubicBezTo>
                  <a:pt x="229" y="77"/>
                  <a:pt x="230" y="75"/>
                  <a:pt x="232" y="74"/>
                </a:cubicBezTo>
                <a:close/>
                <a:moveTo>
                  <a:pt x="226" y="62"/>
                </a:moveTo>
                <a:cubicBezTo>
                  <a:pt x="227" y="60"/>
                  <a:pt x="229" y="58"/>
                  <a:pt x="230" y="56"/>
                </a:cubicBezTo>
                <a:cubicBezTo>
                  <a:pt x="230" y="57"/>
                  <a:pt x="230" y="58"/>
                  <a:pt x="230" y="59"/>
                </a:cubicBezTo>
                <a:cubicBezTo>
                  <a:pt x="229" y="60"/>
                  <a:pt x="227" y="61"/>
                  <a:pt x="226" y="62"/>
                </a:cubicBezTo>
                <a:close/>
                <a:moveTo>
                  <a:pt x="236" y="61"/>
                </a:moveTo>
                <a:cubicBezTo>
                  <a:pt x="237" y="60"/>
                  <a:pt x="237" y="59"/>
                  <a:pt x="238" y="59"/>
                </a:cubicBezTo>
                <a:cubicBezTo>
                  <a:pt x="238" y="59"/>
                  <a:pt x="239" y="59"/>
                  <a:pt x="239" y="59"/>
                </a:cubicBezTo>
                <a:cubicBezTo>
                  <a:pt x="238" y="60"/>
                  <a:pt x="237" y="61"/>
                  <a:pt x="236" y="62"/>
                </a:cubicBezTo>
                <a:cubicBezTo>
                  <a:pt x="236" y="62"/>
                  <a:pt x="236" y="61"/>
                  <a:pt x="236" y="61"/>
                </a:cubicBezTo>
                <a:close/>
                <a:moveTo>
                  <a:pt x="235" y="56"/>
                </a:moveTo>
                <a:cubicBezTo>
                  <a:pt x="235" y="54"/>
                  <a:pt x="235" y="52"/>
                  <a:pt x="235" y="50"/>
                </a:cubicBezTo>
                <a:cubicBezTo>
                  <a:pt x="235" y="49"/>
                  <a:pt x="235" y="49"/>
                  <a:pt x="236" y="49"/>
                </a:cubicBezTo>
                <a:cubicBezTo>
                  <a:pt x="236" y="50"/>
                  <a:pt x="237" y="52"/>
                  <a:pt x="237" y="54"/>
                </a:cubicBezTo>
                <a:cubicBezTo>
                  <a:pt x="237" y="55"/>
                  <a:pt x="236" y="55"/>
                  <a:pt x="235" y="56"/>
                </a:cubicBezTo>
                <a:close/>
                <a:moveTo>
                  <a:pt x="235" y="45"/>
                </a:moveTo>
                <a:cubicBezTo>
                  <a:pt x="234" y="45"/>
                  <a:pt x="234" y="45"/>
                  <a:pt x="234" y="45"/>
                </a:cubicBezTo>
                <a:cubicBezTo>
                  <a:pt x="234" y="45"/>
                  <a:pt x="234" y="45"/>
                  <a:pt x="234" y="45"/>
                </a:cubicBezTo>
                <a:cubicBezTo>
                  <a:pt x="234" y="45"/>
                  <a:pt x="234" y="45"/>
                  <a:pt x="234" y="45"/>
                </a:cubicBezTo>
                <a:cubicBezTo>
                  <a:pt x="235" y="45"/>
                  <a:pt x="235" y="45"/>
                  <a:pt x="235" y="45"/>
                </a:cubicBezTo>
                <a:close/>
                <a:moveTo>
                  <a:pt x="234" y="44"/>
                </a:moveTo>
                <a:cubicBezTo>
                  <a:pt x="234" y="44"/>
                  <a:pt x="234" y="44"/>
                  <a:pt x="234" y="44"/>
                </a:cubicBezTo>
                <a:cubicBezTo>
                  <a:pt x="234" y="44"/>
                  <a:pt x="234" y="44"/>
                  <a:pt x="234" y="44"/>
                </a:cubicBezTo>
                <a:cubicBezTo>
                  <a:pt x="234" y="44"/>
                  <a:pt x="234" y="44"/>
                  <a:pt x="234" y="44"/>
                </a:cubicBezTo>
                <a:close/>
                <a:moveTo>
                  <a:pt x="218" y="54"/>
                </a:moveTo>
                <a:cubicBezTo>
                  <a:pt x="216" y="50"/>
                  <a:pt x="215" y="46"/>
                  <a:pt x="214" y="43"/>
                </a:cubicBezTo>
                <a:cubicBezTo>
                  <a:pt x="215" y="43"/>
                  <a:pt x="216" y="43"/>
                  <a:pt x="216" y="43"/>
                </a:cubicBezTo>
                <a:cubicBezTo>
                  <a:pt x="217" y="46"/>
                  <a:pt x="217" y="50"/>
                  <a:pt x="218" y="54"/>
                </a:cubicBezTo>
                <a:close/>
                <a:moveTo>
                  <a:pt x="226" y="84"/>
                </a:moveTo>
                <a:cubicBezTo>
                  <a:pt x="228" y="83"/>
                  <a:pt x="230" y="83"/>
                  <a:pt x="232" y="82"/>
                </a:cubicBezTo>
                <a:cubicBezTo>
                  <a:pt x="232" y="85"/>
                  <a:pt x="232" y="88"/>
                  <a:pt x="232" y="92"/>
                </a:cubicBezTo>
                <a:cubicBezTo>
                  <a:pt x="231" y="94"/>
                  <a:pt x="229" y="96"/>
                  <a:pt x="228" y="99"/>
                </a:cubicBezTo>
                <a:cubicBezTo>
                  <a:pt x="227" y="94"/>
                  <a:pt x="227" y="89"/>
                  <a:pt x="226" y="84"/>
                </a:cubicBezTo>
                <a:close/>
                <a:moveTo>
                  <a:pt x="237" y="74"/>
                </a:moveTo>
                <a:cubicBezTo>
                  <a:pt x="237" y="72"/>
                  <a:pt x="236" y="70"/>
                  <a:pt x="236" y="68"/>
                </a:cubicBezTo>
                <a:cubicBezTo>
                  <a:pt x="237" y="67"/>
                  <a:pt x="238" y="65"/>
                  <a:pt x="240" y="64"/>
                </a:cubicBezTo>
                <a:cubicBezTo>
                  <a:pt x="240" y="67"/>
                  <a:pt x="240" y="69"/>
                  <a:pt x="241" y="72"/>
                </a:cubicBezTo>
                <a:cubicBezTo>
                  <a:pt x="240" y="73"/>
                  <a:pt x="238" y="73"/>
                  <a:pt x="237" y="74"/>
                </a:cubicBezTo>
                <a:close/>
                <a:moveTo>
                  <a:pt x="244" y="60"/>
                </a:moveTo>
                <a:cubicBezTo>
                  <a:pt x="246" y="58"/>
                  <a:pt x="248" y="56"/>
                  <a:pt x="250" y="54"/>
                </a:cubicBezTo>
                <a:cubicBezTo>
                  <a:pt x="250" y="58"/>
                  <a:pt x="250" y="61"/>
                  <a:pt x="250" y="65"/>
                </a:cubicBezTo>
                <a:cubicBezTo>
                  <a:pt x="249" y="66"/>
                  <a:pt x="247" y="67"/>
                  <a:pt x="246" y="68"/>
                </a:cubicBezTo>
                <a:cubicBezTo>
                  <a:pt x="245" y="65"/>
                  <a:pt x="245" y="63"/>
                  <a:pt x="244" y="60"/>
                </a:cubicBezTo>
                <a:close/>
                <a:moveTo>
                  <a:pt x="242" y="51"/>
                </a:moveTo>
                <a:cubicBezTo>
                  <a:pt x="241" y="49"/>
                  <a:pt x="240" y="46"/>
                  <a:pt x="240" y="44"/>
                </a:cubicBezTo>
                <a:cubicBezTo>
                  <a:pt x="241" y="42"/>
                  <a:pt x="243" y="40"/>
                  <a:pt x="244" y="39"/>
                </a:cubicBezTo>
                <a:cubicBezTo>
                  <a:pt x="246" y="38"/>
                  <a:pt x="247" y="37"/>
                  <a:pt x="248" y="36"/>
                </a:cubicBezTo>
                <a:cubicBezTo>
                  <a:pt x="248" y="39"/>
                  <a:pt x="248" y="43"/>
                  <a:pt x="249" y="46"/>
                </a:cubicBezTo>
                <a:cubicBezTo>
                  <a:pt x="246" y="48"/>
                  <a:pt x="244" y="49"/>
                  <a:pt x="242" y="51"/>
                </a:cubicBezTo>
                <a:close/>
                <a:moveTo>
                  <a:pt x="239" y="41"/>
                </a:moveTo>
                <a:cubicBezTo>
                  <a:pt x="238" y="38"/>
                  <a:pt x="237" y="35"/>
                  <a:pt x="236" y="33"/>
                </a:cubicBezTo>
                <a:cubicBezTo>
                  <a:pt x="240" y="31"/>
                  <a:pt x="244" y="28"/>
                  <a:pt x="248" y="25"/>
                </a:cubicBezTo>
                <a:cubicBezTo>
                  <a:pt x="248" y="28"/>
                  <a:pt x="248" y="30"/>
                  <a:pt x="248" y="33"/>
                </a:cubicBezTo>
                <a:cubicBezTo>
                  <a:pt x="245" y="35"/>
                  <a:pt x="242" y="38"/>
                  <a:pt x="239" y="41"/>
                </a:cubicBezTo>
                <a:close/>
                <a:moveTo>
                  <a:pt x="248" y="24"/>
                </a:moveTo>
                <a:cubicBezTo>
                  <a:pt x="247" y="25"/>
                  <a:pt x="245" y="26"/>
                  <a:pt x="244" y="26"/>
                </a:cubicBezTo>
                <a:cubicBezTo>
                  <a:pt x="242" y="28"/>
                  <a:pt x="239" y="30"/>
                  <a:pt x="236" y="32"/>
                </a:cubicBezTo>
                <a:cubicBezTo>
                  <a:pt x="235" y="31"/>
                  <a:pt x="235" y="31"/>
                  <a:pt x="235" y="30"/>
                </a:cubicBezTo>
                <a:cubicBezTo>
                  <a:pt x="238" y="28"/>
                  <a:pt x="243" y="26"/>
                  <a:pt x="247" y="24"/>
                </a:cubicBezTo>
                <a:cubicBezTo>
                  <a:pt x="247" y="24"/>
                  <a:pt x="247" y="24"/>
                  <a:pt x="248" y="24"/>
                </a:cubicBezTo>
                <a:cubicBezTo>
                  <a:pt x="248" y="24"/>
                  <a:pt x="248" y="24"/>
                  <a:pt x="248" y="24"/>
                </a:cubicBezTo>
                <a:close/>
                <a:moveTo>
                  <a:pt x="219" y="36"/>
                </a:moveTo>
                <a:cubicBezTo>
                  <a:pt x="219" y="36"/>
                  <a:pt x="219" y="35"/>
                  <a:pt x="219" y="35"/>
                </a:cubicBezTo>
                <a:cubicBezTo>
                  <a:pt x="219" y="35"/>
                  <a:pt x="219" y="35"/>
                  <a:pt x="219" y="35"/>
                </a:cubicBezTo>
                <a:cubicBezTo>
                  <a:pt x="222" y="33"/>
                  <a:pt x="225" y="31"/>
                  <a:pt x="229" y="30"/>
                </a:cubicBezTo>
                <a:cubicBezTo>
                  <a:pt x="229" y="30"/>
                  <a:pt x="229" y="30"/>
                  <a:pt x="229" y="31"/>
                </a:cubicBezTo>
                <a:cubicBezTo>
                  <a:pt x="225" y="32"/>
                  <a:pt x="222" y="34"/>
                  <a:pt x="219" y="36"/>
                </a:cubicBezTo>
                <a:close/>
                <a:moveTo>
                  <a:pt x="216" y="38"/>
                </a:moveTo>
                <a:cubicBezTo>
                  <a:pt x="215" y="39"/>
                  <a:pt x="214" y="39"/>
                  <a:pt x="213" y="40"/>
                </a:cubicBezTo>
                <a:cubicBezTo>
                  <a:pt x="213" y="39"/>
                  <a:pt x="213" y="39"/>
                  <a:pt x="213" y="38"/>
                </a:cubicBezTo>
                <a:cubicBezTo>
                  <a:pt x="214" y="37"/>
                  <a:pt x="215" y="37"/>
                  <a:pt x="216" y="36"/>
                </a:cubicBezTo>
                <a:cubicBezTo>
                  <a:pt x="216" y="37"/>
                  <a:pt x="216" y="37"/>
                  <a:pt x="216" y="38"/>
                </a:cubicBezTo>
                <a:close/>
                <a:moveTo>
                  <a:pt x="223" y="110"/>
                </a:moveTo>
                <a:cubicBezTo>
                  <a:pt x="223" y="112"/>
                  <a:pt x="224" y="114"/>
                  <a:pt x="224" y="116"/>
                </a:cubicBezTo>
                <a:cubicBezTo>
                  <a:pt x="223" y="116"/>
                  <a:pt x="222" y="117"/>
                  <a:pt x="221" y="117"/>
                </a:cubicBezTo>
                <a:cubicBezTo>
                  <a:pt x="222" y="115"/>
                  <a:pt x="223" y="113"/>
                  <a:pt x="223" y="110"/>
                </a:cubicBezTo>
                <a:close/>
                <a:moveTo>
                  <a:pt x="229" y="108"/>
                </a:moveTo>
                <a:cubicBezTo>
                  <a:pt x="229" y="107"/>
                  <a:pt x="230" y="107"/>
                  <a:pt x="230" y="107"/>
                </a:cubicBezTo>
                <a:cubicBezTo>
                  <a:pt x="230" y="108"/>
                  <a:pt x="229" y="110"/>
                  <a:pt x="229" y="111"/>
                </a:cubicBezTo>
                <a:cubicBezTo>
                  <a:pt x="229" y="110"/>
                  <a:pt x="229" y="109"/>
                  <a:pt x="229" y="108"/>
                </a:cubicBezTo>
                <a:close/>
                <a:moveTo>
                  <a:pt x="237" y="92"/>
                </a:moveTo>
                <a:cubicBezTo>
                  <a:pt x="239" y="90"/>
                  <a:pt x="241" y="87"/>
                  <a:pt x="242" y="85"/>
                </a:cubicBezTo>
                <a:cubicBezTo>
                  <a:pt x="243" y="88"/>
                  <a:pt x="243" y="91"/>
                  <a:pt x="243" y="94"/>
                </a:cubicBezTo>
                <a:cubicBezTo>
                  <a:pt x="241" y="95"/>
                  <a:pt x="239" y="96"/>
                  <a:pt x="237" y="97"/>
                </a:cubicBezTo>
                <a:cubicBezTo>
                  <a:pt x="237" y="96"/>
                  <a:pt x="237" y="94"/>
                  <a:pt x="237" y="92"/>
                </a:cubicBezTo>
                <a:close/>
                <a:moveTo>
                  <a:pt x="247" y="79"/>
                </a:moveTo>
                <a:cubicBezTo>
                  <a:pt x="248" y="77"/>
                  <a:pt x="249" y="76"/>
                  <a:pt x="251" y="74"/>
                </a:cubicBezTo>
                <a:cubicBezTo>
                  <a:pt x="250" y="79"/>
                  <a:pt x="250" y="84"/>
                  <a:pt x="249" y="89"/>
                </a:cubicBezTo>
                <a:cubicBezTo>
                  <a:pt x="249" y="90"/>
                  <a:pt x="248" y="90"/>
                  <a:pt x="248" y="90"/>
                </a:cubicBezTo>
                <a:cubicBezTo>
                  <a:pt x="248" y="86"/>
                  <a:pt x="247" y="83"/>
                  <a:pt x="247" y="79"/>
                </a:cubicBezTo>
                <a:close/>
                <a:moveTo>
                  <a:pt x="257" y="66"/>
                </a:moveTo>
                <a:cubicBezTo>
                  <a:pt x="258" y="66"/>
                  <a:pt x="258" y="65"/>
                  <a:pt x="259" y="64"/>
                </a:cubicBezTo>
                <a:cubicBezTo>
                  <a:pt x="258" y="70"/>
                  <a:pt x="257" y="75"/>
                  <a:pt x="256" y="81"/>
                </a:cubicBezTo>
                <a:cubicBezTo>
                  <a:pt x="257" y="76"/>
                  <a:pt x="257" y="71"/>
                  <a:pt x="257" y="66"/>
                </a:cubicBezTo>
                <a:close/>
                <a:moveTo>
                  <a:pt x="260" y="56"/>
                </a:moveTo>
                <a:cubicBezTo>
                  <a:pt x="260" y="56"/>
                  <a:pt x="260" y="56"/>
                  <a:pt x="259" y="56"/>
                </a:cubicBezTo>
                <a:cubicBezTo>
                  <a:pt x="259" y="57"/>
                  <a:pt x="258" y="58"/>
                  <a:pt x="257" y="59"/>
                </a:cubicBezTo>
                <a:cubicBezTo>
                  <a:pt x="257" y="55"/>
                  <a:pt x="257" y="51"/>
                  <a:pt x="256" y="47"/>
                </a:cubicBezTo>
                <a:cubicBezTo>
                  <a:pt x="258" y="46"/>
                  <a:pt x="259" y="45"/>
                  <a:pt x="260" y="44"/>
                </a:cubicBezTo>
                <a:cubicBezTo>
                  <a:pt x="262" y="42"/>
                  <a:pt x="260" y="39"/>
                  <a:pt x="258" y="40"/>
                </a:cubicBezTo>
                <a:cubicBezTo>
                  <a:pt x="257" y="41"/>
                  <a:pt x="256" y="41"/>
                  <a:pt x="256" y="41"/>
                </a:cubicBezTo>
                <a:cubicBezTo>
                  <a:pt x="255" y="38"/>
                  <a:pt x="254" y="35"/>
                  <a:pt x="254" y="32"/>
                </a:cubicBezTo>
                <a:cubicBezTo>
                  <a:pt x="257" y="29"/>
                  <a:pt x="260" y="27"/>
                  <a:pt x="263" y="25"/>
                </a:cubicBezTo>
                <a:cubicBezTo>
                  <a:pt x="262" y="35"/>
                  <a:pt x="261" y="46"/>
                  <a:pt x="260" y="56"/>
                </a:cubicBezTo>
                <a:close/>
                <a:moveTo>
                  <a:pt x="263" y="23"/>
                </a:moveTo>
                <a:cubicBezTo>
                  <a:pt x="263" y="23"/>
                  <a:pt x="263" y="23"/>
                  <a:pt x="263" y="23"/>
                </a:cubicBezTo>
                <a:cubicBezTo>
                  <a:pt x="259" y="25"/>
                  <a:pt x="256" y="27"/>
                  <a:pt x="253" y="29"/>
                </a:cubicBezTo>
                <a:cubicBezTo>
                  <a:pt x="253" y="27"/>
                  <a:pt x="252" y="25"/>
                  <a:pt x="252" y="23"/>
                </a:cubicBezTo>
                <a:cubicBezTo>
                  <a:pt x="252" y="22"/>
                  <a:pt x="252" y="22"/>
                  <a:pt x="252" y="22"/>
                </a:cubicBezTo>
                <a:cubicBezTo>
                  <a:pt x="253" y="22"/>
                  <a:pt x="252" y="21"/>
                  <a:pt x="252" y="21"/>
                </a:cubicBezTo>
                <a:cubicBezTo>
                  <a:pt x="251" y="21"/>
                  <a:pt x="251" y="21"/>
                  <a:pt x="251" y="21"/>
                </a:cubicBezTo>
                <a:cubicBezTo>
                  <a:pt x="251" y="21"/>
                  <a:pt x="251" y="21"/>
                  <a:pt x="251" y="21"/>
                </a:cubicBezTo>
                <a:cubicBezTo>
                  <a:pt x="255" y="19"/>
                  <a:pt x="260" y="18"/>
                  <a:pt x="264" y="17"/>
                </a:cubicBezTo>
                <a:cubicBezTo>
                  <a:pt x="264" y="19"/>
                  <a:pt x="264" y="21"/>
                  <a:pt x="263" y="23"/>
                </a:cubicBezTo>
                <a:close/>
                <a:moveTo>
                  <a:pt x="248" y="22"/>
                </a:moveTo>
                <a:cubicBezTo>
                  <a:pt x="248" y="22"/>
                  <a:pt x="248" y="22"/>
                  <a:pt x="248" y="22"/>
                </a:cubicBezTo>
                <a:cubicBezTo>
                  <a:pt x="243" y="24"/>
                  <a:pt x="238" y="26"/>
                  <a:pt x="234" y="28"/>
                </a:cubicBezTo>
                <a:cubicBezTo>
                  <a:pt x="234" y="28"/>
                  <a:pt x="234" y="28"/>
                  <a:pt x="234" y="28"/>
                </a:cubicBezTo>
                <a:cubicBezTo>
                  <a:pt x="235" y="27"/>
                  <a:pt x="237" y="26"/>
                  <a:pt x="238" y="26"/>
                </a:cubicBezTo>
                <a:cubicBezTo>
                  <a:pt x="241" y="24"/>
                  <a:pt x="245" y="23"/>
                  <a:pt x="248" y="22"/>
                </a:cubicBezTo>
                <a:close/>
                <a:moveTo>
                  <a:pt x="170" y="66"/>
                </a:moveTo>
                <a:cubicBezTo>
                  <a:pt x="170" y="67"/>
                  <a:pt x="171" y="69"/>
                  <a:pt x="171" y="71"/>
                </a:cubicBezTo>
                <a:cubicBezTo>
                  <a:pt x="171" y="71"/>
                  <a:pt x="171" y="71"/>
                  <a:pt x="171" y="71"/>
                </a:cubicBezTo>
                <a:cubicBezTo>
                  <a:pt x="169" y="73"/>
                  <a:pt x="168" y="75"/>
                  <a:pt x="167" y="77"/>
                </a:cubicBezTo>
                <a:cubicBezTo>
                  <a:pt x="166" y="75"/>
                  <a:pt x="166" y="73"/>
                  <a:pt x="165" y="71"/>
                </a:cubicBezTo>
                <a:cubicBezTo>
                  <a:pt x="165" y="70"/>
                  <a:pt x="166" y="70"/>
                  <a:pt x="166" y="69"/>
                </a:cubicBezTo>
                <a:cubicBezTo>
                  <a:pt x="168" y="68"/>
                  <a:pt x="169" y="67"/>
                  <a:pt x="170" y="66"/>
                </a:cubicBezTo>
                <a:close/>
                <a:moveTo>
                  <a:pt x="160" y="75"/>
                </a:moveTo>
                <a:cubicBezTo>
                  <a:pt x="156" y="80"/>
                  <a:pt x="153" y="86"/>
                  <a:pt x="150" y="93"/>
                </a:cubicBezTo>
                <a:cubicBezTo>
                  <a:pt x="150" y="92"/>
                  <a:pt x="149" y="90"/>
                  <a:pt x="149" y="89"/>
                </a:cubicBezTo>
                <a:cubicBezTo>
                  <a:pt x="152" y="84"/>
                  <a:pt x="156" y="79"/>
                  <a:pt x="160" y="75"/>
                </a:cubicBezTo>
                <a:close/>
                <a:moveTo>
                  <a:pt x="142" y="104"/>
                </a:moveTo>
                <a:cubicBezTo>
                  <a:pt x="143" y="101"/>
                  <a:pt x="144" y="98"/>
                  <a:pt x="145" y="96"/>
                </a:cubicBezTo>
                <a:cubicBezTo>
                  <a:pt x="146" y="101"/>
                  <a:pt x="148" y="106"/>
                  <a:pt x="148" y="110"/>
                </a:cubicBezTo>
                <a:cubicBezTo>
                  <a:pt x="151" y="124"/>
                  <a:pt x="151" y="136"/>
                  <a:pt x="152" y="150"/>
                </a:cubicBezTo>
                <a:cubicBezTo>
                  <a:pt x="135" y="143"/>
                  <a:pt x="137" y="118"/>
                  <a:pt x="142" y="104"/>
                </a:cubicBezTo>
                <a:close/>
                <a:moveTo>
                  <a:pt x="161" y="151"/>
                </a:moveTo>
                <a:cubicBezTo>
                  <a:pt x="162" y="151"/>
                  <a:pt x="162" y="151"/>
                  <a:pt x="162" y="151"/>
                </a:cubicBezTo>
                <a:cubicBezTo>
                  <a:pt x="163" y="150"/>
                  <a:pt x="164" y="149"/>
                  <a:pt x="165" y="148"/>
                </a:cubicBezTo>
                <a:cubicBezTo>
                  <a:pt x="165" y="149"/>
                  <a:pt x="166" y="150"/>
                  <a:pt x="168" y="150"/>
                </a:cubicBezTo>
                <a:cubicBezTo>
                  <a:pt x="171" y="148"/>
                  <a:pt x="174" y="147"/>
                  <a:pt x="177" y="145"/>
                </a:cubicBezTo>
                <a:cubicBezTo>
                  <a:pt x="177" y="146"/>
                  <a:pt x="177" y="148"/>
                  <a:pt x="176" y="149"/>
                </a:cubicBezTo>
                <a:cubicBezTo>
                  <a:pt x="176" y="149"/>
                  <a:pt x="176" y="149"/>
                  <a:pt x="176" y="150"/>
                </a:cubicBezTo>
                <a:cubicBezTo>
                  <a:pt x="171" y="151"/>
                  <a:pt x="166" y="152"/>
                  <a:pt x="161" y="151"/>
                </a:cubicBezTo>
                <a:close/>
                <a:moveTo>
                  <a:pt x="236" y="103"/>
                </a:moveTo>
                <a:cubicBezTo>
                  <a:pt x="238" y="102"/>
                  <a:pt x="241" y="101"/>
                  <a:pt x="243" y="99"/>
                </a:cubicBezTo>
                <a:cubicBezTo>
                  <a:pt x="243" y="101"/>
                  <a:pt x="243" y="102"/>
                  <a:pt x="243" y="103"/>
                </a:cubicBezTo>
                <a:cubicBezTo>
                  <a:pt x="243" y="103"/>
                  <a:pt x="243" y="103"/>
                  <a:pt x="243" y="103"/>
                </a:cubicBezTo>
                <a:cubicBezTo>
                  <a:pt x="243" y="104"/>
                  <a:pt x="243" y="104"/>
                  <a:pt x="243" y="104"/>
                </a:cubicBezTo>
                <a:cubicBezTo>
                  <a:pt x="243" y="104"/>
                  <a:pt x="243" y="104"/>
                  <a:pt x="243" y="104"/>
                </a:cubicBezTo>
                <a:cubicBezTo>
                  <a:pt x="240" y="106"/>
                  <a:pt x="238" y="107"/>
                  <a:pt x="235" y="109"/>
                </a:cubicBezTo>
                <a:cubicBezTo>
                  <a:pt x="235" y="107"/>
                  <a:pt x="236" y="105"/>
                  <a:pt x="236" y="103"/>
                </a:cubicBezTo>
                <a:close/>
                <a:moveTo>
                  <a:pt x="279" y="92"/>
                </a:moveTo>
                <a:cubicBezTo>
                  <a:pt x="271" y="93"/>
                  <a:pt x="263" y="95"/>
                  <a:pt x="255" y="99"/>
                </a:cubicBezTo>
                <a:cubicBezTo>
                  <a:pt x="264" y="71"/>
                  <a:pt x="267" y="44"/>
                  <a:pt x="270" y="16"/>
                </a:cubicBezTo>
                <a:cubicBezTo>
                  <a:pt x="300" y="10"/>
                  <a:pt x="331" y="12"/>
                  <a:pt x="360" y="23"/>
                </a:cubicBezTo>
                <a:cubicBezTo>
                  <a:pt x="362" y="24"/>
                  <a:pt x="365" y="25"/>
                  <a:pt x="367" y="26"/>
                </a:cubicBezTo>
                <a:cubicBezTo>
                  <a:pt x="360" y="37"/>
                  <a:pt x="355" y="49"/>
                  <a:pt x="348" y="59"/>
                </a:cubicBezTo>
                <a:cubicBezTo>
                  <a:pt x="340" y="71"/>
                  <a:pt x="329" y="81"/>
                  <a:pt x="317" y="87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7"/>
                  <a:pt x="315" y="88"/>
                  <a:pt x="314" y="88"/>
                </a:cubicBezTo>
                <a:cubicBezTo>
                  <a:pt x="314" y="88"/>
                  <a:pt x="314" y="88"/>
                  <a:pt x="313" y="88"/>
                </a:cubicBezTo>
                <a:cubicBezTo>
                  <a:pt x="312" y="88"/>
                  <a:pt x="312" y="89"/>
                  <a:pt x="312" y="89"/>
                </a:cubicBezTo>
                <a:cubicBezTo>
                  <a:pt x="309" y="90"/>
                  <a:pt x="307" y="91"/>
                  <a:pt x="304" y="92"/>
                </a:cubicBezTo>
                <a:cubicBezTo>
                  <a:pt x="296" y="91"/>
                  <a:pt x="287" y="91"/>
                  <a:pt x="279" y="92"/>
                </a:cubicBezTo>
                <a:close/>
                <a:moveTo>
                  <a:pt x="346" y="109"/>
                </a:moveTo>
                <a:cubicBezTo>
                  <a:pt x="342" y="106"/>
                  <a:pt x="337" y="103"/>
                  <a:pt x="333" y="101"/>
                </a:cubicBezTo>
                <a:cubicBezTo>
                  <a:pt x="359" y="99"/>
                  <a:pt x="383" y="83"/>
                  <a:pt x="403" y="65"/>
                </a:cubicBezTo>
                <a:cubicBezTo>
                  <a:pt x="404" y="63"/>
                  <a:pt x="404" y="61"/>
                  <a:pt x="402" y="60"/>
                </a:cubicBezTo>
                <a:cubicBezTo>
                  <a:pt x="403" y="58"/>
                  <a:pt x="405" y="56"/>
                  <a:pt x="406" y="53"/>
                </a:cubicBezTo>
                <a:cubicBezTo>
                  <a:pt x="426" y="72"/>
                  <a:pt x="440" y="96"/>
                  <a:pt x="449" y="123"/>
                </a:cubicBezTo>
                <a:cubicBezTo>
                  <a:pt x="449" y="125"/>
                  <a:pt x="450" y="127"/>
                  <a:pt x="451" y="129"/>
                </a:cubicBezTo>
                <a:cubicBezTo>
                  <a:pt x="445" y="130"/>
                  <a:pt x="438" y="131"/>
                  <a:pt x="430" y="133"/>
                </a:cubicBezTo>
                <a:cubicBezTo>
                  <a:pt x="429" y="130"/>
                  <a:pt x="425" y="131"/>
                  <a:pt x="425" y="133"/>
                </a:cubicBezTo>
                <a:cubicBezTo>
                  <a:pt x="425" y="134"/>
                  <a:pt x="425" y="134"/>
                  <a:pt x="425" y="134"/>
                </a:cubicBezTo>
                <a:cubicBezTo>
                  <a:pt x="419" y="135"/>
                  <a:pt x="412" y="136"/>
                  <a:pt x="406" y="136"/>
                </a:cubicBezTo>
                <a:cubicBezTo>
                  <a:pt x="405" y="136"/>
                  <a:pt x="405" y="136"/>
                  <a:pt x="404" y="136"/>
                </a:cubicBezTo>
                <a:cubicBezTo>
                  <a:pt x="400" y="136"/>
                  <a:pt x="396" y="136"/>
                  <a:pt x="392" y="136"/>
                </a:cubicBezTo>
                <a:cubicBezTo>
                  <a:pt x="392" y="134"/>
                  <a:pt x="392" y="132"/>
                  <a:pt x="391" y="131"/>
                </a:cubicBezTo>
                <a:cubicBezTo>
                  <a:pt x="391" y="128"/>
                  <a:pt x="387" y="129"/>
                  <a:pt x="387" y="131"/>
                </a:cubicBezTo>
                <a:cubicBezTo>
                  <a:pt x="387" y="133"/>
                  <a:pt x="387" y="134"/>
                  <a:pt x="387" y="135"/>
                </a:cubicBezTo>
                <a:cubicBezTo>
                  <a:pt x="376" y="134"/>
                  <a:pt x="366" y="130"/>
                  <a:pt x="360" y="122"/>
                </a:cubicBezTo>
                <a:cubicBezTo>
                  <a:pt x="360" y="121"/>
                  <a:pt x="359" y="121"/>
                  <a:pt x="359" y="121"/>
                </a:cubicBezTo>
                <a:cubicBezTo>
                  <a:pt x="355" y="117"/>
                  <a:pt x="351" y="113"/>
                  <a:pt x="346" y="109"/>
                </a:cubicBezTo>
                <a:close/>
                <a:moveTo>
                  <a:pt x="405" y="307"/>
                </a:moveTo>
                <a:cubicBezTo>
                  <a:pt x="405" y="306"/>
                  <a:pt x="405" y="306"/>
                  <a:pt x="405" y="306"/>
                </a:cubicBezTo>
                <a:cubicBezTo>
                  <a:pt x="405" y="306"/>
                  <a:pt x="405" y="306"/>
                  <a:pt x="405" y="306"/>
                </a:cubicBezTo>
                <a:cubicBezTo>
                  <a:pt x="405" y="306"/>
                  <a:pt x="405" y="306"/>
                  <a:pt x="406" y="306"/>
                </a:cubicBezTo>
                <a:cubicBezTo>
                  <a:pt x="406" y="306"/>
                  <a:pt x="405" y="307"/>
                  <a:pt x="405" y="307"/>
                </a:cubicBezTo>
                <a:close/>
                <a:moveTo>
                  <a:pt x="403" y="310"/>
                </a:moveTo>
                <a:cubicBezTo>
                  <a:pt x="403" y="309"/>
                  <a:pt x="403" y="309"/>
                  <a:pt x="402" y="309"/>
                </a:cubicBezTo>
                <a:cubicBezTo>
                  <a:pt x="402" y="309"/>
                  <a:pt x="402" y="308"/>
                  <a:pt x="402" y="308"/>
                </a:cubicBezTo>
                <a:cubicBezTo>
                  <a:pt x="402" y="308"/>
                  <a:pt x="403" y="309"/>
                  <a:pt x="403" y="309"/>
                </a:cubicBezTo>
                <a:cubicBezTo>
                  <a:pt x="403" y="309"/>
                  <a:pt x="403" y="310"/>
                  <a:pt x="403" y="310"/>
                </a:cubicBezTo>
                <a:close/>
                <a:moveTo>
                  <a:pt x="402" y="308"/>
                </a:moveTo>
                <a:cubicBezTo>
                  <a:pt x="401" y="308"/>
                  <a:pt x="401" y="307"/>
                  <a:pt x="400" y="307"/>
                </a:cubicBezTo>
                <a:cubicBezTo>
                  <a:pt x="400" y="307"/>
                  <a:pt x="400" y="307"/>
                  <a:pt x="399" y="307"/>
                </a:cubicBezTo>
                <a:cubicBezTo>
                  <a:pt x="400" y="307"/>
                  <a:pt x="400" y="307"/>
                  <a:pt x="401" y="307"/>
                </a:cubicBezTo>
                <a:cubicBezTo>
                  <a:pt x="401" y="308"/>
                  <a:pt x="401" y="308"/>
                  <a:pt x="402" y="308"/>
                </a:cubicBezTo>
                <a:close/>
                <a:moveTo>
                  <a:pt x="397" y="302"/>
                </a:moveTo>
                <a:cubicBezTo>
                  <a:pt x="397" y="302"/>
                  <a:pt x="396" y="302"/>
                  <a:pt x="396" y="302"/>
                </a:cubicBezTo>
                <a:cubicBezTo>
                  <a:pt x="396" y="302"/>
                  <a:pt x="396" y="301"/>
                  <a:pt x="395" y="301"/>
                </a:cubicBezTo>
                <a:cubicBezTo>
                  <a:pt x="395" y="301"/>
                  <a:pt x="395" y="300"/>
                  <a:pt x="396" y="300"/>
                </a:cubicBezTo>
                <a:cubicBezTo>
                  <a:pt x="396" y="301"/>
                  <a:pt x="396" y="302"/>
                  <a:pt x="397" y="302"/>
                </a:cubicBezTo>
                <a:close/>
                <a:moveTo>
                  <a:pt x="374" y="277"/>
                </a:moveTo>
                <a:cubicBezTo>
                  <a:pt x="378" y="283"/>
                  <a:pt x="381" y="288"/>
                  <a:pt x="385" y="292"/>
                </a:cubicBezTo>
                <a:cubicBezTo>
                  <a:pt x="386" y="292"/>
                  <a:pt x="386" y="293"/>
                  <a:pt x="386" y="293"/>
                </a:cubicBezTo>
                <a:cubicBezTo>
                  <a:pt x="386" y="294"/>
                  <a:pt x="386" y="295"/>
                  <a:pt x="387" y="296"/>
                </a:cubicBezTo>
                <a:cubicBezTo>
                  <a:pt x="381" y="291"/>
                  <a:pt x="378" y="285"/>
                  <a:pt x="374" y="277"/>
                </a:cubicBezTo>
                <a:close/>
                <a:moveTo>
                  <a:pt x="377" y="276"/>
                </a:moveTo>
                <a:cubicBezTo>
                  <a:pt x="374" y="270"/>
                  <a:pt x="371" y="264"/>
                  <a:pt x="369" y="258"/>
                </a:cubicBezTo>
                <a:cubicBezTo>
                  <a:pt x="368" y="254"/>
                  <a:pt x="367" y="250"/>
                  <a:pt x="366" y="245"/>
                </a:cubicBezTo>
                <a:cubicBezTo>
                  <a:pt x="366" y="245"/>
                  <a:pt x="366" y="245"/>
                  <a:pt x="366" y="244"/>
                </a:cubicBezTo>
                <a:cubicBezTo>
                  <a:pt x="366" y="244"/>
                  <a:pt x="366" y="243"/>
                  <a:pt x="366" y="243"/>
                </a:cubicBezTo>
                <a:cubicBezTo>
                  <a:pt x="366" y="242"/>
                  <a:pt x="366" y="241"/>
                  <a:pt x="365" y="240"/>
                </a:cubicBezTo>
                <a:cubicBezTo>
                  <a:pt x="366" y="242"/>
                  <a:pt x="367" y="245"/>
                  <a:pt x="368" y="248"/>
                </a:cubicBezTo>
                <a:cubicBezTo>
                  <a:pt x="371" y="257"/>
                  <a:pt x="374" y="267"/>
                  <a:pt x="377" y="276"/>
                </a:cubicBezTo>
                <a:cubicBezTo>
                  <a:pt x="377" y="276"/>
                  <a:pt x="377" y="276"/>
                  <a:pt x="377" y="276"/>
                </a:cubicBezTo>
                <a:close/>
                <a:moveTo>
                  <a:pt x="362" y="245"/>
                </a:moveTo>
                <a:cubicBezTo>
                  <a:pt x="362" y="245"/>
                  <a:pt x="362" y="246"/>
                  <a:pt x="362" y="246"/>
                </a:cubicBezTo>
                <a:cubicBezTo>
                  <a:pt x="362" y="246"/>
                  <a:pt x="363" y="247"/>
                  <a:pt x="363" y="247"/>
                </a:cubicBezTo>
                <a:cubicBezTo>
                  <a:pt x="362" y="247"/>
                  <a:pt x="362" y="248"/>
                  <a:pt x="362" y="248"/>
                </a:cubicBezTo>
                <a:cubicBezTo>
                  <a:pt x="363" y="251"/>
                  <a:pt x="364" y="254"/>
                  <a:pt x="364" y="257"/>
                </a:cubicBezTo>
                <a:cubicBezTo>
                  <a:pt x="365" y="259"/>
                  <a:pt x="365" y="262"/>
                  <a:pt x="366" y="264"/>
                </a:cubicBezTo>
                <a:cubicBezTo>
                  <a:pt x="364" y="260"/>
                  <a:pt x="363" y="256"/>
                  <a:pt x="361" y="253"/>
                </a:cubicBezTo>
                <a:cubicBezTo>
                  <a:pt x="361" y="249"/>
                  <a:pt x="361" y="245"/>
                  <a:pt x="360" y="241"/>
                </a:cubicBezTo>
                <a:cubicBezTo>
                  <a:pt x="361" y="242"/>
                  <a:pt x="361" y="243"/>
                  <a:pt x="362" y="244"/>
                </a:cubicBezTo>
                <a:cubicBezTo>
                  <a:pt x="362" y="244"/>
                  <a:pt x="362" y="244"/>
                  <a:pt x="362" y="245"/>
                </a:cubicBezTo>
                <a:close/>
                <a:moveTo>
                  <a:pt x="357" y="271"/>
                </a:moveTo>
                <a:cubicBezTo>
                  <a:pt x="357" y="271"/>
                  <a:pt x="357" y="271"/>
                  <a:pt x="357" y="271"/>
                </a:cubicBezTo>
                <a:cubicBezTo>
                  <a:pt x="357" y="272"/>
                  <a:pt x="358" y="272"/>
                  <a:pt x="358" y="272"/>
                </a:cubicBezTo>
                <a:cubicBezTo>
                  <a:pt x="359" y="281"/>
                  <a:pt x="362" y="289"/>
                  <a:pt x="365" y="297"/>
                </a:cubicBezTo>
                <a:cubicBezTo>
                  <a:pt x="365" y="298"/>
                  <a:pt x="365" y="299"/>
                  <a:pt x="365" y="300"/>
                </a:cubicBezTo>
                <a:cubicBezTo>
                  <a:pt x="362" y="295"/>
                  <a:pt x="360" y="289"/>
                  <a:pt x="359" y="284"/>
                </a:cubicBezTo>
                <a:cubicBezTo>
                  <a:pt x="357" y="279"/>
                  <a:pt x="357" y="275"/>
                  <a:pt x="357" y="271"/>
                </a:cubicBezTo>
                <a:close/>
                <a:moveTo>
                  <a:pt x="356" y="205"/>
                </a:moveTo>
                <a:cubicBezTo>
                  <a:pt x="355" y="205"/>
                  <a:pt x="355" y="205"/>
                  <a:pt x="355" y="204"/>
                </a:cubicBezTo>
                <a:cubicBezTo>
                  <a:pt x="355" y="204"/>
                  <a:pt x="356" y="203"/>
                  <a:pt x="356" y="203"/>
                </a:cubicBezTo>
                <a:cubicBezTo>
                  <a:pt x="356" y="203"/>
                  <a:pt x="356" y="204"/>
                  <a:pt x="356" y="205"/>
                </a:cubicBezTo>
                <a:close/>
                <a:moveTo>
                  <a:pt x="354" y="261"/>
                </a:moveTo>
                <a:cubicBezTo>
                  <a:pt x="353" y="267"/>
                  <a:pt x="353" y="272"/>
                  <a:pt x="354" y="278"/>
                </a:cubicBezTo>
                <a:cubicBezTo>
                  <a:pt x="350" y="257"/>
                  <a:pt x="348" y="235"/>
                  <a:pt x="347" y="216"/>
                </a:cubicBezTo>
                <a:cubicBezTo>
                  <a:pt x="349" y="214"/>
                  <a:pt x="350" y="211"/>
                  <a:pt x="352" y="209"/>
                </a:cubicBezTo>
                <a:cubicBezTo>
                  <a:pt x="349" y="227"/>
                  <a:pt x="349" y="244"/>
                  <a:pt x="354" y="261"/>
                </a:cubicBezTo>
                <a:close/>
                <a:moveTo>
                  <a:pt x="364" y="306"/>
                </a:moveTo>
                <a:cubicBezTo>
                  <a:pt x="364" y="307"/>
                  <a:pt x="364" y="309"/>
                  <a:pt x="365" y="310"/>
                </a:cubicBezTo>
                <a:cubicBezTo>
                  <a:pt x="365" y="311"/>
                  <a:pt x="365" y="312"/>
                  <a:pt x="365" y="313"/>
                </a:cubicBezTo>
                <a:cubicBezTo>
                  <a:pt x="363" y="307"/>
                  <a:pt x="361" y="302"/>
                  <a:pt x="359" y="296"/>
                </a:cubicBezTo>
                <a:cubicBezTo>
                  <a:pt x="360" y="299"/>
                  <a:pt x="362" y="303"/>
                  <a:pt x="364" y="306"/>
                </a:cubicBezTo>
                <a:close/>
                <a:moveTo>
                  <a:pt x="370" y="315"/>
                </a:moveTo>
                <a:cubicBezTo>
                  <a:pt x="372" y="317"/>
                  <a:pt x="374" y="318"/>
                  <a:pt x="376" y="320"/>
                </a:cubicBezTo>
                <a:cubicBezTo>
                  <a:pt x="375" y="321"/>
                  <a:pt x="375" y="322"/>
                  <a:pt x="374" y="323"/>
                </a:cubicBezTo>
                <a:cubicBezTo>
                  <a:pt x="373" y="318"/>
                  <a:pt x="371" y="316"/>
                  <a:pt x="370" y="315"/>
                </a:cubicBezTo>
                <a:close/>
                <a:moveTo>
                  <a:pt x="368" y="306"/>
                </a:moveTo>
                <a:cubicBezTo>
                  <a:pt x="368" y="305"/>
                  <a:pt x="368" y="305"/>
                  <a:pt x="368" y="304"/>
                </a:cubicBezTo>
                <a:cubicBezTo>
                  <a:pt x="368" y="303"/>
                  <a:pt x="368" y="303"/>
                  <a:pt x="368" y="302"/>
                </a:cubicBezTo>
                <a:cubicBezTo>
                  <a:pt x="369" y="304"/>
                  <a:pt x="370" y="306"/>
                  <a:pt x="371" y="308"/>
                </a:cubicBezTo>
                <a:cubicBezTo>
                  <a:pt x="372" y="309"/>
                  <a:pt x="373" y="309"/>
                  <a:pt x="374" y="309"/>
                </a:cubicBezTo>
                <a:cubicBezTo>
                  <a:pt x="374" y="310"/>
                  <a:pt x="375" y="311"/>
                  <a:pt x="375" y="311"/>
                </a:cubicBezTo>
                <a:cubicBezTo>
                  <a:pt x="379" y="321"/>
                  <a:pt x="372" y="311"/>
                  <a:pt x="368" y="306"/>
                </a:cubicBezTo>
                <a:close/>
                <a:moveTo>
                  <a:pt x="373" y="298"/>
                </a:moveTo>
                <a:cubicBezTo>
                  <a:pt x="373" y="299"/>
                  <a:pt x="374" y="299"/>
                  <a:pt x="375" y="300"/>
                </a:cubicBezTo>
                <a:cubicBezTo>
                  <a:pt x="375" y="302"/>
                  <a:pt x="376" y="305"/>
                  <a:pt x="377" y="307"/>
                </a:cubicBezTo>
                <a:cubicBezTo>
                  <a:pt x="376" y="304"/>
                  <a:pt x="374" y="301"/>
                  <a:pt x="373" y="298"/>
                </a:cubicBezTo>
                <a:close/>
                <a:moveTo>
                  <a:pt x="377" y="295"/>
                </a:moveTo>
                <a:cubicBezTo>
                  <a:pt x="376" y="294"/>
                  <a:pt x="375" y="294"/>
                  <a:pt x="374" y="294"/>
                </a:cubicBezTo>
                <a:cubicBezTo>
                  <a:pt x="373" y="292"/>
                  <a:pt x="371" y="291"/>
                  <a:pt x="369" y="289"/>
                </a:cubicBezTo>
                <a:cubicBezTo>
                  <a:pt x="369" y="287"/>
                  <a:pt x="368" y="284"/>
                  <a:pt x="367" y="282"/>
                </a:cubicBezTo>
                <a:cubicBezTo>
                  <a:pt x="368" y="283"/>
                  <a:pt x="368" y="284"/>
                  <a:pt x="369" y="285"/>
                </a:cubicBezTo>
                <a:cubicBezTo>
                  <a:pt x="370" y="287"/>
                  <a:pt x="372" y="286"/>
                  <a:pt x="372" y="285"/>
                </a:cubicBezTo>
                <a:cubicBezTo>
                  <a:pt x="375" y="289"/>
                  <a:pt x="378" y="293"/>
                  <a:pt x="381" y="296"/>
                </a:cubicBezTo>
                <a:cubicBezTo>
                  <a:pt x="381" y="296"/>
                  <a:pt x="380" y="296"/>
                  <a:pt x="379" y="296"/>
                </a:cubicBezTo>
                <a:cubicBezTo>
                  <a:pt x="379" y="296"/>
                  <a:pt x="379" y="297"/>
                  <a:pt x="378" y="297"/>
                </a:cubicBezTo>
                <a:cubicBezTo>
                  <a:pt x="378" y="296"/>
                  <a:pt x="377" y="296"/>
                  <a:pt x="377" y="295"/>
                </a:cubicBezTo>
                <a:close/>
                <a:moveTo>
                  <a:pt x="388" y="306"/>
                </a:moveTo>
                <a:cubicBezTo>
                  <a:pt x="387" y="306"/>
                  <a:pt x="387" y="306"/>
                  <a:pt x="386" y="305"/>
                </a:cubicBezTo>
                <a:cubicBezTo>
                  <a:pt x="385" y="304"/>
                  <a:pt x="383" y="303"/>
                  <a:pt x="382" y="301"/>
                </a:cubicBezTo>
                <a:cubicBezTo>
                  <a:pt x="384" y="303"/>
                  <a:pt x="386" y="304"/>
                  <a:pt x="388" y="306"/>
                </a:cubicBezTo>
                <a:close/>
                <a:moveTo>
                  <a:pt x="385" y="310"/>
                </a:moveTo>
                <a:cubicBezTo>
                  <a:pt x="387" y="311"/>
                  <a:pt x="388" y="312"/>
                  <a:pt x="390" y="313"/>
                </a:cubicBezTo>
                <a:cubicBezTo>
                  <a:pt x="391" y="314"/>
                  <a:pt x="393" y="313"/>
                  <a:pt x="393" y="311"/>
                </a:cubicBezTo>
                <a:cubicBezTo>
                  <a:pt x="394" y="311"/>
                  <a:pt x="395" y="312"/>
                  <a:pt x="396" y="312"/>
                </a:cubicBezTo>
                <a:cubicBezTo>
                  <a:pt x="394" y="313"/>
                  <a:pt x="390" y="317"/>
                  <a:pt x="387" y="320"/>
                </a:cubicBezTo>
                <a:cubicBezTo>
                  <a:pt x="386" y="317"/>
                  <a:pt x="386" y="313"/>
                  <a:pt x="384" y="309"/>
                </a:cubicBezTo>
                <a:cubicBezTo>
                  <a:pt x="385" y="309"/>
                  <a:pt x="385" y="309"/>
                  <a:pt x="385" y="310"/>
                </a:cubicBezTo>
                <a:close/>
                <a:moveTo>
                  <a:pt x="392" y="296"/>
                </a:moveTo>
                <a:cubicBezTo>
                  <a:pt x="391" y="293"/>
                  <a:pt x="389" y="291"/>
                  <a:pt x="389" y="288"/>
                </a:cubicBezTo>
                <a:cubicBezTo>
                  <a:pt x="388" y="287"/>
                  <a:pt x="387" y="287"/>
                  <a:pt x="386" y="287"/>
                </a:cubicBezTo>
                <a:cubicBezTo>
                  <a:pt x="385" y="284"/>
                  <a:pt x="383" y="281"/>
                  <a:pt x="382" y="277"/>
                </a:cubicBezTo>
                <a:cubicBezTo>
                  <a:pt x="385" y="283"/>
                  <a:pt x="389" y="289"/>
                  <a:pt x="393" y="294"/>
                </a:cubicBezTo>
                <a:cubicBezTo>
                  <a:pt x="393" y="294"/>
                  <a:pt x="393" y="295"/>
                  <a:pt x="392" y="296"/>
                </a:cubicBezTo>
                <a:close/>
                <a:moveTo>
                  <a:pt x="361" y="193"/>
                </a:moveTo>
                <a:cubicBezTo>
                  <a:pt x="361" y="193"/>
                  <a:pt x="361" y="193"/>
                  <a:pt x="361" y="192"/>
                </a:cubicBezTo>
                <a:cubicBezTo>
                  <a:pt x="362" y="191"/>
                  <a:pt x="362" y="190"/>
                  <a:pt x="363" y="189"/>
                </a:cubicBezTo>
                <a:cubicBezTo>
                  <a:pt x="362" y="193"/>
                  <a:pt x="362" y="197"/>
                  <a:pt x="362" y="201"/>
                </a:cubicBezTo>
                <a:cubicBezTo>
                  <a:pt x="362" y="198"/>
                  <a:pt x="362" y="196"/>
                  <a:pt x="361" y="193"/>
                </a:cubicBezTo>
                <a:close/>
                <a:moveTo>
                  <a:pt x="331" y="234"/>
                </a:moveTo>
                <a:cubicBezTo>
                  <a:pt x="336" y="230"/>
                  <a:pt x="340" y="225"/>
                  <a:pt x="344" y="220"/>
                </a:cubicBezTo>
                <a:cubicBezTo>
                  <a:pt x="344" y="256"/>
                  <a:pt x="348" y="301"/>
                  <a:pt x="369" y="331"/>
                </a:cubicBezTo>
                <a:cubicBezTo>
                  <a:pt x="369" y="331"/>
                  <a:pt x="369" y="331"/>
                  <a:pt x="369" y="332"/>
                </a:cubicBezTo>
                <a:cubicBezTo>
                  <a:pt x="368" y="333"/>
                  <a:pt x="370" y="335"/>
                  <a:pt x="371" y="334"/>
                </a:cubicBezTo>
                <a:cubicBezTo>
                  <a:pt x="373" y="336"/>
                  <a:pt x="374" y="337"/>
                  <a:pt x="375" y="339"/>
                </a:cubicBezTo>
                <a:cubicBezTo>
                  <a:pt x="362" y="351"/>
                  <a:pt x="349" y="364"/>
                  <a:pt x="335" y="376"/>
                </a:cubicBezTo>
                <a:cubicBezTo>
                  <a:pt x="327" y="359"/>
                  <a:pt x="320" y="342"/>
                  <a:pt x="314" y="324"/>
                </a:cubicBezTo>
                <a:cubicBezTo>
                  <a:pt x="310" y="310"/>
                  <a:pt x="299" y="281"/>
                  <a:pt x="301" y="261"/>
                </a:cubicBezTo>
                <a:cubicBezTo>
                  <a:pt x="311" y="253"/>
                  <a:pt x="322" y="244"/>
                  <a:pt x="331" y="234"/>
                </a:cubicBezTo>
                <a:close/>
                <a:moveTo>
                  <a:pt x="302" y="406"/>
                </a:moveTo>
                <a:cubicBezTo>
                  <a:pt x="301" y="406"/>
                  <a:pt x="301" y="405"/>
                  <a:pt x="301" y="405"/>
                </a:cubicBezTo>
                <a:cubicBezTo>
                  <a:pt x="302" y="405"/>
                  <a:pt x="302" y="404"/>
                  <a:pt x="302" y="404"/>
                </a:cubicBezTo>
                <a:cubicBezTo>
                  <a:pt x="302" y="403"/>
                  <a:pt x="303" y="401"/>
                  <a:pt x="303" y="400"/>
                </a:cubicBezTo>
                <a:cubicBezTo>
                  <a:pt x="304" y="401"/>
                  <a:pt x="306" y="401"/>
                  <a:pt x="306" y="400"/>
                </a:cubicBezTo>
                <a:cubicBezTo>
                  <a:pt x="307" y="399"/>
                  <a:pt x="308" y="397"/>
                  <a:pt x="309" y="396"/>
                </a:cubicBezTo>
                <a:cubicBezTo>
                  <a:pt x="309" y="397"/>
                  <a:pt x="309" y="397"/>
                  <a:pt x="309" y="397"/>
                </a:cubicBezTo>
                <a:cubicBezTo>
                  <a:pt x="310" y="398"/>
                  <a:pt x="310" y="398"/>
                  <a:pt x="310" y="398"/>
                </a:cubicBezTo>
                <a:cubicBezTo>
                  <a:pt x="307" y="401"/>
                  <a:pt x="305" y="404"/>
                  <a:pt x="302" y="406"/>
                </a:cubicBezTo>
                <a:close/>
                <a:moveTo>
                  <a:pt x="316" y="370"/>
                </a:moveTo>
                <a:cubicBezTo>
                  <a:pt x="317" y="372"/>
                  <a:pt x="320" y="371"/>
                  <a:pt x="320" y="369"/>
                </a:cubicBezTo>
                <a:cubicBezTo>
                  <a:pt x="321" y="371"/>
                  <a:pt x="321" y="372"/>
                  <a:pt x="322" y="372"/>
                </a:cubicBezTo>
                <a:cubicBezTo>
                  <a:pt x="322" y="372"/>
                  <a:pt x="321" y="372"/>
                  <a:pt x="321" y="372"/>
                </a:cubicBezTo>
                <a:cubicBezTo>
                  <a:pt x="321" y="372"/>
                  <a:pt x="320" y="372"/>
                  <a:pt x="319" y="372"/>
                </a:cubicBezTo>
                <a:cubicBezTo>
                  <a:pt x="318" y="373"/>
                  <a:pt x="316" y="374"/>
                  <a:pt x="316" y="375"/>
                </a:cubicBezTo>
                <a:cubicBezTo>
                  <a:pt x="316" y="375"/>
                  <a:pt x="316" y="376"/>
                  <a:pt x="316" y="376"/>
                </a:cubicBezTo>
                <a:cubicBezTo>
                  <a:pt x="316" y="374"/>
                  <a:pt x="316" y="372"/>
                  <a:pt x="316" y="369"/>
                </a:cubicBezTo>
                <a:cubicBezTo>
                  <a:pt x="316" y="370"/>
                  <a:pt x="316" y="370"/>
                  <a:pt x="316" y="370"/>
                </a:cubicBezTo>
                <a:close/>
                <a:moveTo>
                  <a:pt x="311" y="359"/>
                </a:moveTo>
                <a:cubicBezTo>
                  <a:pt x="310" y="359"/>
                  <a:pt x="309" y="359"/>
                  <a:pt x="307" y="358"/>
                </a:cubicBezTo>
                <a:cubicBezTo>
                  <a:pt x="306" y="353"/>
                  <a:pt x="305" y="349"/>
                  <a:pt x="304" y="344"/>
                </a:cubicBezTo>
                <a:cubicBezTo>
                  <a:pt x="306" y="349"/>
                  <a:pt x="308" y="354"/>
                  <a:pt x="311" y="359"/>
                </a:cubicBezTo>
                <a:close/>
                <a:moveTo>
                  <a:pt x="308" y="365"/>
                </a:moveTo>
                <a:cubicBezTo>
                  <a:pt x="309" y="364"/>
                  <a:pt x="310" y="365"/>
                  <a:pt x="311" y="365"/>
                </a:cubicBezTo>
                <a:cubicBezTo>
                  <a:pt x="311" y="365"/>
                  <a:pt x="311" y="366"/>
                  <a:pt x="311" y="366"/>
                </a:cubicBezTo>
                <a:cubicBezTo>
                  <a:pt x="310" y="368"/>
                  <a:pt x="309" y="370"/>
                  <a:pt x="309" y="373"/>
                </a:cubicBezTo>
                <a:cubicBezTo>
                  <a:pt x="308" y="370"/>
                  <a:pt x="308" y="367"/>
                  <a:pt x="308" y="365"/>
                </a:cubicBezTo>
                <a:close/>
                <a:moveTo>
                  <a:pt x="315" y="389"/>
                </a:moveTo>
                <a:cubicBezTo>
                  <a:pt x="315" y="389"/>
                  <a:pt x="315" y="389"/>
                  <a:pt x="315" y="389"/>
                </a:cubicBezTo>
                <a:cubicBezTo>
                  <a:pt x="315" y="391"/>
                  <a:pt x="314" y="393"/>
                  <a:pt x="313" y="394"/>
                </a:cubicBezTo>
                <a:cubicBezTo>
                  <a:pt x="313" y="390"/>
                  <a:pt x="313" y="390"/>
                  <a:pt x="313" y="390"/>
                </a:cubicBezTo>
                <a:cubicBezTo>
                  <a:pt x="314" y="390"/>
                  <a:pt x="314" y="389"/>
                  <a:pt x="315" y="389"/>
                </a:cubicBezTo>
                <a:close/>
                <a:moveTo>
                  <a:pt x="322" y="382"/>
                </a:moveTo>
                <a:cubicBezTo>
                  <a:pt x="323" y="382"/>
                  <a:pt x="324" y="382"/>
                  <a:pt x="325" y="382"/>
                </a:cubicBezTo>
                <a:cubicBezTo>
                  <a:pt x="324" y="384"/>
                  <a:pt x="322" y="386"/>
                  <a:pt x="320" y="388"/>
                </a:cubicBezTo>
                <a:cubicBezTo>
                  <a:pt x="321" y="386"/>
                  <a:pt x="321" y="384"/>
                  <a:pt x="322" y="382"/>
                </a:cubicBezTo>
                <a:close/>
                <a:moveTo>
                  <a:pt x="298" y="295"/>
                </a:moveTo>
                <a:cubicBezTo>
                  <a:pt x="297" y="285"/>
                  <a:pt x="297" y="275"/>
                  <a:pt x="296" y="266"/>
                </a:cubicBezTo>
                <a:cubicBezTo>
                  <a:pt x="297" y="265"/>
                  <a:pt x="298" y="264"/>
                  <a:pt x="299" y="263"/>
                </a:cubicBezTo>
                <a:cubicBezTo>
                  <a:pt x="296" y="281"/>
                  <a:pt x="302" y="304"/>
                  <a:pt x="307" y="319"/>
                </a:cubicBezTo>
                <a:cubicBezTo>
                  <a:pt x="304" y="311"/>
                  <a:pt x="301" y="303"/>
                  <a:pt x="298" y="295"/>
                </a:cubicBezTo>
                <a:close/>
                <a:moveTo>
                  <a:pt x="301" y="363"/>
                </a:moveTo>
                <a:cubicBezTo>
                  <a:pt x="301" y="363"/>
                  <a:pt x="301" y="363"/>
                  <a:pt x="301" y="363"/>
                </a:cubicBezTo>
                <a:cubicBezTo>
                  <a:pt x="298" y="343"/>
                  <a:pt x="289" y="325"/>
                  <a:pt x="288" y="305"/>
                </a:cubicBezTo>
                <a:cubicBezTo>
                  <a:pt x="288" y="305"/>
                  <a:pt x="288" y="305"/>
                  <a:pt x="288" y="305"/>
                </a:cubicBezTo>
                <a:cubicBezTo>
                  <a:pt x="289" y="305"/>
                  <a:pt x="289" y="306"/>
                  <a:pt x="289" y="307"/>
                </a:cubicBezTo>
                <a:cubicBezTo>
                  <a:pt x="292" y="316"/>
                  <a:pt x="294" y="325"/>
                  <a:pt x="297" y="334"/>
                </a:cubicBezTo>
                <a:cubicBezTo>
                  <a:pt x="298" y="339"/>
                  <a:pt x="300" y="353"/>
                  <a:pt x="301" y="363"/>
                </a:cubicBezTo>
                <a:close/>
                <a:moveTo>
                  <a:pt x="294" y="292"/>
                </a:moveTo>
                <a:cubicBezTo>
                  <a:pt x="294" y="292"/>
                  <a:pt x="294" y="292"/>
                  <a:pt x="294" y="292"/>
                </a:cubicBezTo>
                <a:cubicBezTo>
                  <a:pt x="292" y="284"/>
                  <a:pt x="292" y="277"/>
                  <a:pt x="293" y="269"/>
                </a:cubicBezTo>
                <a:cubicBezTo>
                  <a:pt x="293" y="268"/>
                  <a:pt x="294" y="268"/>
                  <a:pt x="294" y="267"/>
                </a:cubicBezTo>
                <a:cubicBezTo>
                  <a:pt x="294" y="275"/>
                  <a:pt x="294" y="284"/>
                  <a:pt x="294" y="292"/>
                </a:cubicBezTo>
                <a:close/>
                <a:moveTo>
                  <a:pt x="288" y="304"/>
                </a:moveTo>
                <a:cubicBezTo>
                  <a:pt x="287" y="303"/>
                  <a:pt x="287" y="303"/>
                  <a:pt x="286" y="303"/>
                </a:cubicBezTo>
                <a:cubicBezTo>
                  <a:pt x="286" y="299"/>
                  <a:pt x="285" y="295"/>
                  <a:pt x="285" y="292"/>
                </a:cubicBezTo>
                <a:cubicBezTo>
                  <a:pt x="285" y="296"/>
                  <a:pt x="286" y="300"/>
                  <a:pt x="288" y="304"/>
                </a:cubicBezTo>
                <a:close/>
                <a:moveTo>
                  <a:pt x="284" y="287"/>
                </a:moveTo>
                <a:cubicBezTo>
                  <a:pt x="284" y="287"/>
                  <a:pt x="284" y="287"/>
                  <a:pt x="284" y="287"/>
                </a:cubicBezTo>
                <a:cubicBezTo>
                  <a:pt x="284" y="286"/>
                  <a:pt x="283" y="285"/>
                  <a:pt x="283" y="285"/>
                </a:cubicBezTo>
                <a:cubicBezTo>
                  <a:pt x="283" y="282"/>
                  <a:pt x="283" y="280"/>
                  <a:pt x="284" y="280"/>
                </a:cubicBezTo>
                <a:cubicBezTo>
                  <a:pt x="284" y="283"/>
                  <a:pt x="284" y="285"/>
                  <a:pt x="284" y="287"/>
                </a:cubicBezTo>
                <a:close/>
                <a:moveTo>
                  <a:pt x="280" y="317"/>
                </a:moveTo>
                <a:cubicBezTo>
                  <a:pt x="280" y="317"/>
                  <a:pt x="280" y="317"/>
                  <a:pt x="280" y="317"/>
                </a:cubicBezTo>
                <a:cubicBezTo>
                  <a:pt x="276" y="306"/>
                  <a:pt x="273" y="295"/>
                  <a:pt x="276" y="283"/>
                </a:cubicBezTo>
                <a:cubicBezTo>
                  <a:pt x="277" y="287"/>
                  <a:pt x="278" y="291"/>
                  <a:pt x="279" y="294"/>
                </a:cubicBezTo>
                <a:cubicBezTo>
                  <a:pt x="279" y="299"/>
                  <a:pt x="279" y="305"/>
                  <a:pt x="280" y="310"/>
                </a:cubicBezTo>
                <a:cubicBezTo>
                  <a:pt x="280" y="312"/>
                  <a:pt x="280" y="315"/>
                  <a:pt x="280" y="317"/>
                </a:cubicBezTo>
                <a:close/>
                <a:moveTo>
                  <a:pt x="280" y="327"/>
                </a:moveTo>
                <a:cubicBezTo>
                  <a:pt x="280" y="329"/>
                  <a:pt x="281" y="332"/>
                  <a:pt x="281" y="334"/>
                </a:cubicBezTo>
                <a:cubicBezTo>
                  <a:pt x="282" y="342"/>
                  <a:pt x="285" y="351"/>
                  <a:pt x="289" y="359"/>
                </a:cubicBezTo>
                <a:cubicBezTo>
                  <a:pt x="290" y="369"/>
                  <a:pt x="293" y="379"/>
                  <a:pt x="295" y="390"/>
                </a:cubicBezTo>
                <a:cubicBezTo>
                  <a:pt x="290" y="376"/>
                  <a:pt x="285" y="361"/>
                  <a:pt x="282" y="347"/>
                </a:cubicBezTo>
                <a:cubicBezTo>
                  <a:pt x="279" y="337"/>
                  <a:pt x="276" y="326"/>
                  <a:pt x="275" y="316"/>
                </a:cubicBezTo>
                <a:cubicBezTo>
                  <a:pt x="276" y="320"/>
                  <a:pt x="278" y="323"/>
                  <a:pt x="280" y="327"/>
                </a:cubicBezTo>
                <a:close/>
                <a:moveTo>
                  <a:pt x="253" y="304"/>
                </a:moveTo>
                <a:cubicBezTo>
                  <a:pt x="259" y="298"/>
                  <a:pt x="265" y="293"/>
                  <a:pt x="270" y="288"/>
                </a:cubicBezTo>
                <a:cubicBezTo>
                  <a:pt x="262" y="327"/>
                  <a:pt x="282" y="377"/>
                  <a:pt x="297" y="411"/>
                </a:cubicBezTo>
                <a:cubicBezTo>
                  <a:pt x="283" y="424"/>
                  <a:pt x="268" y="437"/>
                  <a:pt x="255" y="451"/>
                </a:cubicBezTo>
                <a:cubicBezTo>
                  <a:pt x="236" y="413"/>
                  <a:pt x="234" y="368"/>
                  <a:pt x="232" y="326"/>
                </a:cubicBezTo>
                <a:cubicBezTo>
                  <a:pt x="239" y="318"/>
                  <a:pt x="246" y="311"/>
                  <a:pt x="253" y="304"/>
                </a:cubicBezTo>
                <a:close/>
                <a:moveTo>
                  <a:pt x="225" y="333"/>
                </a:moveTo>
                <a:cubicBezTo>
                  <a:pt x="224" y="336"/>
                  <a:pt x="224" y="339"/>
                  <a:pt x="223" y="342"/>
                </a:cubicBezTo>
                <a:cubicBezTo>
                  <a:pt x="223" y="342"/>
                  <a:pt x="223" y="342"/>
                  <a:pt x="223" y="343"/>
                </a:cubicBezTo>
                <a:cubicBezTo>
                  <a:pt x="223" y="340"/>
                  <a:pt x="223" y="337"/>
                  <a:pt x="223" y="335"/>
                </a:cubicBezTo>
                <a:cubicBezTo>
                  <a:pt x="223" y="334"/>
                  <a:pt x="224" y="334"/>
                  <a:pt x="225" y="333"/>
                </a:cubicBezTo>
                <a:close/>
                <a:moveTo>
                  <a:pt x="222" y="421"/>
                </a:moveTo>
                <a:cubicBezTo>
                  <a:pt x="220" y="416"/>
                  <a:pt x="218" y="412"/>
                  <a:pt x="216" y="407"/>
                </a:cubicBezTo>
                <a:cubicBezTo>
                  <a:pt x="216" y="406"/>
                  <a:pt x="215" y="405"/>
                  <a:pt x="215" y="404"/>
                </a:cubicBezTo>
                <a:cubicBezTo>
                  <a:pt x="215" y="400"/>
                  <a:pt x="215" y="395"/>
                  <a:pt x="214" y="391"/>
                </a:cubicBezTo>
                <a:cubicBezTo>
                  <a:pt x="215" y="390"/>
                  <a:pt x="215" y="390"/>
                  <a:pt x="215" y="389"/>
                </a:cubicBezTo>
                <a:cubicBezTo>
                  <a:pt x="215" y="388"/>
                  <a:pt x="215" y="387"/>
                  <a:pt x="215" y="386"/>
                </a:cubicBezTo>
                <a:cubicBezTo>
                  <a:pt x="215" y="388"/>
                  <a:pt x="215" y="389"/>
                  <a:pt x="216" y="390"/>
                </a:cubicBezTo>
                <a:cubicBezTo>
                  <a:pt x="216" y="391"/>
                  <a:pt x="216" y="391"/>
                  <a:pt x="217" y="391"/>
                </a:cubicBezTo>
                <a:cubicBezTo>
                  <a:pt x="219" y="400"/>
                  <a:pt x="222" y="410"/>
                  <a:pt x="225" y="419"/>
                </a:cubicBezTo>
                <a:cubicBezTo>
                  <a:pt x="226" y="430"/>
                  <a:pt x="229" y="441"/>
                  <a:pt x="233" y="452"/>
                </a:cubicBezTo>
                <a:cubicBezTo>
                  <a:pt x="233" y="452"/>
                  <a:pt x="232" y="452"/>
                  <a:pt x="232" y="452"/>
                </a:cubicBezTo>
                <a:cubicBezTo>
                  <a:pt x="231" y="451"/>
                  <a:pt x="231" y="449"/>
                  <a:pt x="230" y="447"/>
                </a:cubicBezTo>
                <a:cubicBezTo>
                  <a:pt x="230" y="443"/>
                  <a:pt x="228" y="439"/>
                  <a:pt x="226" y="435"/>
                </a:cubicBezTo>
                <a:cubicBezTo>
                  <a:pt x="225" y="431"/>
                  <a:pt x="223" y="426"/>
                  <a:pt x="222" y="421"/>
                </a:cubicBezTo>
                <a:close/>
                <a:moveTo>
                  <a:pt x="223" y="457"/>
                </a:moveTo>
                <a:cubicBezTo>
                  <a:pt x="221" y="452"/>
                  <a:pt x="220" y="447"/>
                  <a:pt x="219" y="442"/>
                </a:cubicBezTo>
                <a:cubicBezTo>
                  <a:pt x="220" y="445"/>
                  <a:pt x="221" y="448"/>
                  <a:pt x="222" y="450"/>
                </a:cubicBezTo>
                <a:cubicBezTo>
                  <a:pt x="222" y="452"/>
                  <a:pt x="222" y="453"/>
                  <a:pt x="223" y="455"/>
                </a:cubicBezTo>
                <a:cubicBezTo>
                  <a:pt x="223" y="455"/>
                  <a:pt x="223" y="455"/>
                  <a:pt x="223" y="456"/>
                </a:cubicBezTo>
                <a:cubicBezTo>
                  <a:pt x="223" y="456"/>
                  <a:pt x="223" y="457"/>
                  <a:pt x="223" y="457"/>
                </a:cubicBezTo>
                <a:close/>
                <a:moveTo>
                  <a:pt x="217" y="378"/>
                </a:moveTo>
                <a:cubicBezTo>
                  <a:pt x="216" y="378"/>
                  <a:pt x="216" y="377"/>
                  <a:pt x="216" y="377"/>
                </a:cubicBezTo>
                <a:cubicBezTo>
                  <a:pt x="216" y="375"/>
                  <a:pt x="216" y="373"/>
                  <a:pt x="215" y="371"/>
                </a:cubicBezTo>
                <a:cubicBezTo>
                  <a:pt x="215" y="370"/>
                  <a:pt x="215" y="369"/>
                  <a:pt x="215" y="368"/>
                </a:cubicBezTo>
                <a:cubicBezTo>
                  <a:pt x="215" y="366"/>
                  <a:pt x="216" y="364"/>
                  <a:pt x="216" y="362"/>
                </a:cubicBezTo>
                <a:cubicBezTo>
                  <a:pt x="216" y="363"/>
                  <a:pt x="216" y="364"/>
                  <a:pt x="216" y="365"/>
                </a:cubicBezTo>
                <a:cubicBezTo>
                  <a:pt x="216" y="365"/>
                  <a:pt x="216" y="366"/>
                  <a:pt x="216" y="367"/>
                </a:cubicBezTo>
                <a:cubicBezTo>
                  <a:pt x="216" y="370"/>
                  <a:pt x="216" y="374"/>
                  <a:pt x="217" y="378"/>
                </a:cubicBezTo>
                <a:close/>
                <a:moveTo>
                  <a:pt x="219" y="351"/>
                </a:moveTo>
                <a:cubicBezTo>
                  <a:pt x="219" y="351"/>
                  <a:pt x="219" y="348"/>
                  <a:pt x="219" y="345"/>
                </a:cubicBezTo>
                <a:cubicBezTo>
                  <a:pt x="220" y="343"/>
                  <a:pt x="221" y="341"/>
                  <a:pt x="221" y="339"/>
                </a:cubicBezTo>
                <a:cubicBezTo>
                  <a:pt x="221" y="343"/>
                  <a:pt x="221" y="347"/>
                  <a:pt x="221" y="352"/>
                </a:cubicBezTo>
                <a:cubicBezTo>
                  <a:pt x="221" y="352"/>
                  <a:pt x="220" y="352"/>
                  <a:pt x="220" y="353"/>
                </a:cubicBezTo>
                <a:cubicBezTo>
                  <a:pt x="220" y="357"/>
                  <a:pt x="220" y="360"/>
                  <a:pt x="220" y="364"/>
                </a:cubicBezTo>
                <a:cubicBezTo>
                  <a:pt x="220" y="360"/>
                  <a:pt x="219" y="356"/>
                  <a:pt x="219" y="351"/>
                </a:cubicBezTo>
                <a:close/>
                <a:moveTo>
                  <a:pt x="225" y="368"/>
                </a:moveTo>
                <a:cubicBezTo>
                  <a:pt x="225" y="368"/>
                  <a:pt x="225" y="368"/>
                  <a:pt x="225" y="367"/>
                </a:cubicBezTo>
                <a:cubicBezTo>
                  <a:pt x="225" y="369"/>
                  <a:pt x="225" y="371"/>
                  <a:pt x="225" y="373"/>
                </a:cubicBezTo>
                <a:cubicBezTo>
                  <a:pt x="225" y="379"/>
                  <a:pt x="226" y="385"/>
                  <a:pt x="227" y="391"/>
                </a:cubicBezTo>
                <a:cubicBezTo>
                  <a:pt x="227" y="390"/>
                  <a:pt x="227" y="390"/>
                  <a:pt x="227" y="389"/>
                </a:cubicBezTo>
                <a:cubicBezTo>
                  <a:pt x="226" y="386"/>
                  <a:pt x="225" y="382"/>
                  <a:pt x="225" y="379"/>
                </a:cubicBezTo>
                <a:cubicBezTo>
                  <a:pt x="225" y="375"/>
                  <a:pt x="225" y="372"/>
                  <a:pt x="225" y="368"/>
                </a:cubicBezTo>
                <a:close/>
                <a:moveTo>
                  <a:pt x="229" y="465"/>
                </a:moveTo>
                <a:cubicBezTo>
                  <a:pt x="230" y="465"/>
                  <a:pt x="230" y="464"/>
                  <a:pt x="231" y="464"/>
                </a:cubicBezTo>
                <a:cubicBezTo>
                  <a:pt x="233" y="461"/>
                  <a:pt x="234" y="458"/>
                  <a:pt x="235" y="456"/>
                </a:cubicBezTo>
                <a:cubicBezTo>
                  <a:pt x="235" y="457"/>
                  <a:pt x="236" y="458"/>
                  <a:pt x="236" y="459"/>
                </a:cubicBezTo>
                <a:cubicBezTo>
                  <a:pt x="237" y="461"/>
                  <a:pt x="240" y="460"/>
                  <a:pt x="240" y="459"/>
                </a:cubicBezTo>
                <a:cubicBezTo>
                  <a:pt x="240" y="456"/>
                  <a:pt x="241" y="454"/>
                  <a:pt x="241" y="451"/>
                </a:cubicBezTo>
                <a:cubicBezTo>
                  <a:pt x="242" y="453"/>
                  <a:pt x="242" y="455"/>
                  <a:pt x="243" y="457"/>
                </a:cubicBezTo>
                <a:cubicBezTo>
                  <a:pt x="243" y="457"/>
                  <a:pt x="243" y="457"/>
                  <a:pt x="244" y="457"/>
                </a:cubicBezTo>
                <a:cubicBezTo>
                  <a:pt x="244" y="458"/>
                  <a:pt x="243" y="458"/>
                  <a:pt x="243" y="458"/>
                </a:cubicBezTo>
                <a:cubicBezTo>
                  <a:pt x="243" y="458"/>
                  <a:pt x="242" y="458"/>
                  <a:pt x="241" y="459"/>
                </a:cubicBezTo>
                <a:cubicBezTo>
                  <a:pt x="237" y="463"/>
                  <a:pt x="233" y="468"/>
                  <a:pt x="229" y="472"/>
                </a:cubicBezTo>
                <a:cubicBezTo>
                  <a:pt x="229" y="470"/>
                  <a:pt x="229" y="467"/>
                  <a:pt x="229" y="465"/>
                </a:cubicBezTo>
                <a:cubicBezTo>
                  <a:pt x="229" y="465"/>
                  <a:pt x="229" y="465"/>
                  <a:pt x="229" y="465"/>
                </a:cubicBezTo>
                <a:close/>
                <a:moveTo>
                  <a:pt x="241" y="447"/>
                </a:moveTo>
                <a:cubicBezTo>
                  <a:pt x="241" y="443"/>
                  <a:pt x="241" y="440"/>
                  <a:pt x="240" y="436"/>
                </a:cubicBezTo>
                <a:cubicBezTo>
                  <a:pt x="242" y="436"/>
                  <a:pt x="242" y="434"/>
                  <a:pt x="241" y="433"/>
                </a:cubicBezTo>
                <a:cubicBezTo>
                  <a:pt x="241" y="433"/>
                  <a:pt x="240" y="432"/>
                  <a:pt x="239" y="431"/>
                </a:cubicBezTo>
                <a:cubicBezTo>
                  <a:pt x="239" y="429"/>
                  <a:pt x="238" y="427"/>
                  <a:pt x="238" y="425"/>
                </a:cubicBezTo>
                <a:cubicBezTo>
                  <a:pt x="238" y="425"/>
                  <a:pt x="237" y="424"/>
                  <a:pt x="236" y="424"/>
                </a:cubicBezTo>
                <a:cubicBezTo>
                  <a:pt x="234" y="419"/>
                  <a:pt x="233" y="414"/>
                  <a:pt x="232" y="409"/>
                </a:cubicBezTo>
                <a:cubicBezTo>
                  <a:pt x="233" y="411"/>
                  <a:pt x="233" y="412"/>
                  <a:pt x="234" y="413"/>
                </a:cubicBezTo>
                <a:cubicBezTo>
                  <a:pt x="235" y="414"/>
                  <a:pt x="236" y="414"/>
                  <a:pt x="236" y="414"/>
                </a:cubicBezTo>
                <a:cubicBezTo>
                  <a:pt x="238" y="424"/>
                  <a:pt x="241" y="433"/>
                  <a:pt x="245" y="442"/>
                </a:cubicBezTo>
                <a:cubicBezTo>
                  <a:pt x="244" y="450"/>
                  <a:pt x="242" y="450"/>
                  <a:pt x="241" y="447"/>
                </a:cubicBezTo>
                <a:close/>
                <a:moveTo>
                  <a:pt x="229" y="337"/>
                </a:moveTo>
                <a:cubicBezTo>
                  <a:pt x="229" y="337"/>
                  <a:pt x="229" y="337"/>
                  <a:pt x="229" y="336"/>
                </a:cubicBezTo>
                <a:cubicBezTo>
                  <a:pt x="229" y="335"/>
                  <a:pt x="229" y="334"/>
                  <a:pt x="229" y="332"/>
                </a:cubicBezTo>
                <a:cubicBezTo>
                  <a:pt x="229" y="331"/>
                  <a:pt x="228" y="331"/>
                  <a:pt x="227" y="331"/>
                </a:cubicBezTo>
                <a:cubicBezTo>
                  <a:pt x="228" y="330"/>
                  <a:pt x="229" y="329"/>
                  <a:pt x="230" y="328"/>
                </a:cubicBezTo>
                <a:cubicBezTo>
                  <a:pt x="229" y="352"/>
                  <a:pt x="230" y="376"/>
                  <a:pt x="234" y="400"/>
                </a:cubicBezTo>
                <a:cubicBezTo>
                  <a:pt x="228" y="380"/>
                  <a:pt x="228" y="359"/>
                  <a:pt x="229" y="337"/>
                </a:cubicBezTo>
                <a:close/>
                <a:moveTo>
                  <a:pt x="216" y="342"/>
                </a:moveTo>
                <a:cubicBezTo>
                  <a:pt x="215" y="345"/>
                  <a:pt x="215" y="347"/>
                  <a:pt x="214" y="350"/>
                </a:cubicBezTo>
                <a:cubicBezTo>
                  <a:pt x="214" y="348"/>
                  <a:pt x="214" y="346"/>
                  <a:pt x="214" y="344"/>
                </a:cubicBezTo>
                <a:cubicBezTo>
                  <a:pt x="215" y="343"/>
                  <a:pt x="215" y="342"/>
                  <a:pt x="216" y="341"/>
                </a:cubicBezTo>
                <a:cubicBezTo>
                  <a:pt x="216" y="342"/>
                  <a:pt x="216" y="342"/>
                  <a:pt x="216" y="342"/>
                </a:cubicBezTo>
                <a:close/>
                <a:moveTo>
                  <a:pt x="211" y="416"/>
                </a:moveTo>
                <a:cubicBezTo>
                  <a:pt x="211" y="419"/>
                  <a:pt x="211" y="422"/>
                  <a:pt x="212" y="425"/>
                </a:cubicBezTo>
                <a:cubicBezTo>
                  <a:pt x="211" y="425"/>
                  <a:pt x="211" y="425"/>
                  <a:pt x="211" y="425"/>
                </a:cubicBezTo>
                <a:cubicBezTo>
                  <a:pt x="210" y="421"/>
                  <a:pt x="210" y="416"/>
                  <a:pt x="209" y="411"/>
                </a:cubicBezTo>
                <a:cubicBezTo>
                  <a:pt x="210" y="413"/>
                  <a:pt x="210" y="414"/>
                  <a:pt x="211" y="416"/>
                </a:cubicBezTo>
                <a:close/>
                <a:moveTo>
                  <a:pt x="211" y="362"/>
                </a:moveTo>
                <a:cubicBezTo>
                  <a:pt x="211" y="362"/>
                  <a:pt x="211" y="361"/>
                  <a:pt x="211" y="361"/>
                </a:cubicBezTo>
                <a:cubicBezTo>
                  <a:pt x="211" y="358"/>
                  <a:pt x="210" y="356"/>
                  <a:pt x="210" y="353"/>
                </a:cubicBezTo>
                <a:cubicBezTo>
                  <a:pt x="210" y="341"/>
                  <a:pt x="211" y="356"/>
                  <a:pt x="211" y="362"/>
                </a:cubicBezTo>
                <a:close/>
                <a:moveTo>
                  <a:pt x="207" y="385"/>
                </a:moveTo>
                <a:cubicBezTo>
                  <a:pt x="206" y="383"/>
                  <a:pt x="206" y="381"/>
                  <a:pt x="205" y="379"/>
                </a:cubicBezTo>
                <a:cubicBezTo>
                  <a:pt x="205" y="376"/>
                  <a:pt x="205" y="372"/>
                  <a:pt x="206" y="368"/>
                </a:cubicBezTo>
                <a:cubicBezTo>
                  <a:pt x="206" y="370"/>
                  <a:pt x="206" y="372"/>
                  <a:pt x="207" y="373"/>
                </a:cubicBezTo>
                <a:cubicBezTo>
                  <a:pt x="207" y="377"/>
                  <a:pt x="207" y="381"/>
                  <a:pt x="207" y="385"/>
                </a:cubicBezTo>
                <a:close/>
                <a:moveTo>
                  <a:pt x="206" y="424"/>
                </a:moveTo>
                <a:cubicBezTo>
                  <a:pt x="204" y="413"/>
                  <a:pt x="200" y="396"/>
                  <a:pt x="198" y="379"/>
                </a:cubicBezTo>
                <a:cubicBezTo>
                  <a:pt x="198" y="379"/>
                  <a:pt x="198" y="379"/>
                  <a:pt x="198" y="379"/>
                </a:cubicBezTo>
                <a:cubicBezTo>
                  <a:pt x="199" y="382"/>
                  <a:pt x="200" y="386"/>
                  <a:pt x="202" y="390"/>
                </a:cubicBezTo>
                <a:cubicBezTo>
                  <a:pt x="202" y="390"/>
                  <a:pt x="202" y="390"/>
                  <a:pt x="202" y="390"/>
                </a:cubicBezTo>
                <a:cubicBezTo>
                  <a:pt x="205" y="408"/>
                  <a:pt x="207" y="426"/>
                  <a:pt x="212" y="443"/>
                </a:cubicBezTo>
                <a:cubicBezTo>
                  <a:pt x="211" y="441"/>
                  <a:pt x="210" y="439"/>
                  <a:pt x="209" y="437"/>
                </a:cubicBezTo>
                <a:cubicBezTo>
                  <a:pt x="208" y="433"/>
                  <a:pt x="207" y="429"/>
                  <a:pt x="206" y="424"/>
                </a:cubicBezTo>
                <a:close/>
                <a:moveTo>
                  <a:pt x="223" y="470"/>
                </a:moveTo>
                <a:cubicBezTo>
                  <a:pt x="223" y="471"/>
                  <a:pt x="223" y="471"/>
                  <a:pt x="223" y="471"/>
                </a:cubicBezTo>
                <a:cubicBezTo>
                  <a:pt x="222" y="473"/>
                  <a:pt x="222" y="474"/>
                  <a:pt x="222" y="475"/>
                </a:cubicBezTo>
                <a:cubicBezTo>
                  <a:pt x="220" y="471"/>
                  <a:pt x="219" y="467"/>
                  <a:pt x="218" y="463"/>
                </a:cubicBezTo>
                <a:cubicBezTo>
                  <a:pt x="219" y="466"/>
                  <a:pt x="221" y="468"/>
                  <a:pt x="223" y="470"/>
                </a:cubicBezTo>
                <a:close/>
                <a:moveTo>
                  <a:pt x="250" y="453"/>
                </a:moveTo>
                <a:cubicBezTo>
                  <a:pt x="250" y="453"/>
                  <a:pt x="250" y="454"/>
                  <a:pt x="251" y="455"/>
                </a:cubicBezTo>
                <a:cubicBezTo>
                  <a:pt x="250" y="456"/>
                  <a:pt x="249" y="457"/>
                  <a:pt x="248" y="457"/>
                </a:cubicBezTo>
                <a:cubicBezTo>
                  <a:pt x="249" y="456"/>
                  <a:pt x="249" y="454"/>
                  <a:pt x="250" y="453"/>
                </a:cubicBezTo>
                <a:close/>
                <a:moveTo>
                  <a:pt x="124" y="459"/>
                </a:moveTo>
                <a:cubicBezTo>
                  <a:pt x="124" y="460"/>
                  <a:pt x="125" y="461"/>
                  <a:pt x="125" y="462"/>
                </a:cubicBezTo>
                <a:cubicBezTo>
                  <a:pt x="125" y="463"/>
                  <a:pt x="125" y="464"/>
                  <a:pt x="125" y="464"/>
                </a:cubicBezTo>
                <a:cubicBezTo>
                  <a:pt x="124" y="462"/>
                  <a:pt x="124" y="461"/>
                  <a:pt x="124" y="459"/>
                </a:cubicBezTo>
                <a:close/>
                <a:moveTo>
                  <a:pt x="130" y="500"/>
                </a:moveTo>
                <a:cubicBezTo>
                  <a:pt x="129" y="493"/>
                  <a:pt x="128" y="486"/>
                  <a:pt x="128" y="479"/>
                </a:cubicBezTo>
                <a:cubicBezTo>
                  <a:pt x="128" y="481"/>
                  <a:pt x="129" y="483"/>
                  <a:pt x="129" y="485"/>
                </a:cubicBezTo>
                <a:cubicBezTo>
                  <a:pt x="129" y="486"/>
                  <a:pt x="129" y="487"/>
                  <a:pt x="130" y="487"/>
                </a:cubicBezTo>
                <a:cubicBezTo>
                  <a:pt x="129" y="491"/>
                  <a:pt x="129" y="496"/>
                  <a:pt x="130" y="500"/>
                </a:cubicBezTo>
                <a:close/>
                <a:moveTo>
                  <a:pt x="138" y="537"/>
                </a:moveTo>
                <a:cubicBezTo>
                  <a:pt x="138" y="537"/>
                  <a:pt x="137" y="538"/>
                  <a:pt x="138" y="539"/>
                </a:cubicBezTo>
                <a:cubicBezTo>
                  <a:pt x="140" y="544"/>
                  <a:pt x="141" y="550"/>
                  <a:pt x="142" y="556"/>
                </a:cubicBezTo>
                <a:cubicBezTo>
                  <a:pt x="142" y="556"/>
                  <a:pt x="142" y="556"/>
                  <a:pt x="142" y="557"/>
                </a:cubicBezTo>
                <a:cubicBezTo>
                  <a:pt x="140" y="552"/>
                  <a:pt x="137" y="547"/>
                  <a:pt x="135" y="541"/>
                </a:cubicBezTo>
                <a:cubicBezTo>
                  <a:pt x="133" y="535"/>
                  <a:pt x="132" y="528"/>
                  <a:pt x="130" y="520"/>
                </a:cubicBezTo>
                <a:cubicBezTo>
                  <a:pt x="132" y="526"/>
                  <a:pt x="135" y="532"/>
                  <a:pt x="138" y="537"/>
                </a:cubicBezTo>
                <a:close/>
                <a:moveTo>
                  <a:pt x="131" y="446"/>
                </a:moveTo>
                <a:cubicBezTo>
                  <a:pt x="131" y="446"/>
                  <a:pt x="132" y="446"/>
                  <a:pt x="132" y="446"/>
                </a:cubicBezTo>
                <a:cubicBezTo>
                  <a:pt x="132" y="446"/>
                  <a:pt x="132" y="447"/>
                  <a:pt x="132" y="447"/>
                </a:cubicBezTo>
                <a:cubicBezTo>
                  <a:pt x="132" y="448"/>
                  <a:pt x="133" y="448"/>
                  <a:pt x="133" y="448"/>
                </a:cubicBezTo>
                <a:cubicBezTo>
                  <a:pt x="132" y="450"/>
                  <a:pt x="132" y="451"/>
                  <a:pt x="132" y="452"/>
                </a:cubicBezTo>
                <a:cubicBezTo>
                  <a:pt x="132" y="450"/>
                  <a:pt x="131" y="448"/>
                  <a:pt x="131" y="446"/>
                </a:cubicBezTo>
                <a:close/>
                <a:moveTo>
                  <a:pt x="143" y="424"/>
                </a:moveTo>
                <a:cubicBezTo>
                  <a:pt x="144" y="423"/>
                  <a:pt x="144" y="421"/>
                  <a:pt x="144" y="420"/>
                </a:cubicBezTo>
                <a:cubicBezTo>
                  <a:pt x="146" y="422"/>
                  <a:pt x="147" y="424"/>
                  <a:pt x="147" y="426"/>
                </a:cubicBezTo>
                <a:cubicBezTo>
                  <a:pt x="147" y="427"/>
                  <a:pt x="147" y="427"/>
                  <a:pt x="148" y="428"/>
                </a:cubicBezTo>
                <a:cubicBezTo>
                  <a:pt x="148" y="428"/>
                  <a:pt x="148" y="429"/>
                  <a:pt x="148" y="429"/>
                </a:cubicBezTo>
                <a:cubicBezTo>
                  <a:pt x="147" y="429"/>
                  <a:pt x="147" y="430"/>
                  <a:pt x="147" y="430"/>
                </a:cubicBezTo>
                <a:cubicBezTo>
                  <a:pt x="146" y="431"/>
                  <a:pt x="146" y="433"/>
                  <a:pt x="146" y="434"/>
                </a:cubicBezTo>
                <a:cubicBezTo>
                  <a:pt x="145" y="436"/>
                  <a:pt x="144" y="438"/>
                  <a:pt x="143" y="439"/>
                </a:cubicBezTo>
                <a:cubicBezTo>
                  <a:pt x="143" y="437"/>
                  <a:pt x="143" y="435"/>
                  <a:pt x="143" y="433"/>
                </a:cubicBezTo>
                <a:cubicBezTo>
                  <a:pt x="144" y="431"/>
                  <a:pt x="145" y="429"/>
                  <a:pt x="146" y="427"/>
                </a:cubicBezTo>
                <a:cubicBezTo>
                  <a:pt x="147" y="425"/>
                  <a:pt x="145" y="423"/>
                  <a:pt x="143" y="424"/>
                </a:cubicBezTo>
                <a:close/>
                <a:moveTo>
                  <a:pt x="149" y="438"/>
                </a:moveTo>
                <a:cubicBezTo>
                  <a:pt x="149" y="444"/>
                  <a:pt x="150" y="450"/>
                  <a:pt x="150" y="456"/>
                </a:cubicBezTo>
                <a:cubicBezTo>
                  <a:pt x="150" y="456"/>
                  <a:pt x="150" y="456"/>
                  <a:pt x="150" y="456"/>
                </a:cubicBezTo>
                <a:cubicBezTo>
                  <a:pt x="149" y="458"/>
                  <a:pt x="148" y="459"/>
                  <a:pt x="147" y="460"/>
                </a:cubicBezTo>
                <a:cubicBezTo>
                  <a:pt x="146" y="456"/>
                  <a:pt x="145" y="453"/>
                  <a:pt x="145" y="450"/>
                </a:cubicBezTo>
                <a:cubicBezTo>
                  <a:pt x="146" y="446"/>
                  <a:pt x="147" y="442"/>
                  <a:pt x="149" y="438"/>
                </a:cubicBezTo>
                <a:close/>
                <a:moveTo>
                  <a:pt x="146" y="470"/>
                </a:moveTo>
                <a:cubicBezTo>
                  <a:pt x="146" y="472"/>
                  <a:pt x="147" y="474"/>
                  <a:pt x="147" y="476"/>
                </a:cubicBezTo>
                <a:cubicBezTo>
                  <a:pt x="147" y="476"/>
                  <a:pt x="147" y="476"/>
                  <a:pt x="147" y="476"/>
                </a:cubicBezTo>
                <a:cubicBezTo>
                  <a:pt x="147" y="476"/>
                  <a:pt x="147" y="476"/>
                  <a:pt x="147" y="476"/>
                </a:cubicBezTo>
                <a:cubicBezTo>
                  <a:pt x="147" y="476"/>
                  <a:pt x="147" y="476"/>
                  <a:pt x="147" y="476"/>
                </a:cubicBezTo>
                <a:cubicBezTo>
                  <a:pt x="147" y="474"/>
                  <a:pt x="145" y="474"/>
                  <a:pt x="144" y="474"/>
                </a:cubicBezTo>
                <a:cubicBezTo>
                  <a:pt x="144" y="473"/>
                  <a:pt x="145" y="471"/>
                  <a:pt x="146" y="470"/>
                </a:cubicBezTo>
                <a:close/>
                <a:moveTo>
                  <a:pt x="147" y="509"/>
                </a:moveTo>
                <a:cubicBezTo>
                  <a:pt x="147" y="511"/>
                  <a:pt x="148" y="513"/>
                  <a:pt x="148" y="515"/>
                </a:cubicBezTo>
                <a:cubicBezTo>
                  <a:pt x="148" y="515"/>
                  <a:pt x="147" y="516"/>
                  <a:pt x="147" y="516"/>
                </a:cubicBezTo>
                <a:cubicBezTo>
                  <a:pt x="147" y="517"/>
                  <a:pt x="147" y="517"/>
                  <a:pt x="146" y="517"/>
                </a:cubicBezTo>
                <a:cubicBezTo>
                  <a:pt x="146" y="517"/>
                  <a:pt x="146" y="516"/>
                  <a:pt x="146" y="515"/>
                </a:cubicBezTo>
                <a:cubicBezTo>
                  <a:pt x="146" y="513"/>
                  <a:pt x="146" y="511"/>
                  <a:pt x="147" y="509"/>
                </a:cubicBezTo>
                <a:close/>
                <a:moveTo>
                  <a:pt x="148" y="485"/>
                </a:moveTo>
                <a:cubicBezTo>
                  <a:pt x="148" y="484"/>
                  <a:pt x="149" y="483"/>
                  <a:pt x="149" y="482"/>
                </a:cubicBezTo>
                <a:cubicBezTo>
                  <a:pt x="149" y="483"/>
                  <a:pt x="150" y="484"/>
                  <a:pt x="150" y="485"/>
                </a:cubicBezTo>
                <a:cubicBezTo>
                  <a:pt x="149" y="486"/>
                  <a:pt x="149" y="488"/>
                  <a:pt x="148" y="489"/>
                </a:cubicBezTo>
                <a:cubicBezTo>
                  <a:pt x="148" y="487"/>
                  <a:pt x="148" y="486"/>
                  <a:pt x="148" y="485"/>
                </a:cubicBezTo>
                <a:close/>
                <a:moveTo>
                  <a:pt x="150" y="522"/>
                </a:moveTo>
                <a:cubicBezTo>
                  <a:pt x="151" y="524"/>
                  <a:pt x="151" y="525"/>
                  <a:pt x="151" y="526"/>
                </a:cubicBezTo>
                <a:cubicBezTo>
                  <a:pt x="151" y="526"/>
                  <a:pt x="151" y="526"/>
                  <a:pt x="151" y="526"/>
                </a:cubicBezTo>
                <a:cubicBezTo>
                  <a:pt x="151" y="527"/>
                  <a:pt x="151" y="528"/>
                  <a:pt x="150" y="529"/>
                </a:cubicBezTo>
                <a:cubicBezTo>
                  <a:pt x="150" y="529"/>
                  <a:pt x="150" y="528"/>
                  <a:pt x="150" y="528"/>
                </a:cubicBezTo>
                <a:cubicBezTo>
                  <a:pt x="150" y="526"/>
                  <a:pt x="150" y="524"/>
                  <a:pt x="150" y="522"/>
                </a:cubicBezTo>
                <a:close/>
                <a:moveTo>
                  <a:pt x="151" y="499"/>
                </a:moveTo>
                <a:cubicBezTo>
                  <a:pt x="152" y="498"/>
                  <a:pt x="152" y="497"/>
                  <a:pt x="153" y="496"/>
                </a:cubicBezTo>
                <a:cubicBezTo>
                  <a:pt x="154" y="500"/>
                  <a:pt x="154" y="504"/>
                  <a:pt x="155" y="509"/>
                </a:cubicBezTo>
                <a:cubicBezTo>
                  <a:pt x="154" y="506"/>
                  <a:pt x="152" y="502"/>
                  <a:pt x="151" y="499"/>
                </a:cubicBezTo>
                <a:close/>
                <a:moveTo>
                  <a:pt x="150" y="471"/>
                </a:moveTo>
                <a:cubicBezTo>
                  <a:pt x="149" y="469"/>
                  <a:pt x="149" y="467"/>
                  <a:pt x="148" y="465"/>
                </a:cubicBezTo>
                <a:cubicBezTo>
                  <a:pt x="149" y="465"/>
                  <a:pt x="149" y="465"/>
                  <a:pt x="149" y="464"/>
                </a:cubicBezTo>
                <a:cubicBezTo>
                  <a:pt x="150" y="464"/>
                  <a:pt x="150" y="463"/>
                  <a:pt x="151" y="462"/>
                </a:cubicBezTo>
                <a:cubicBezTo>
                  <a:pt x="151" y="464"/>
                  <a:pt x="151" y="467"/>
                  <a:pt x="151" y="469"/>
                </a:cubicBezTo>
                <a:cubicBezTo>
                  <a:pt x="151" y="469"/>
                  <a:pt x="150" y="470"/>
                  <a:pt x="150" y="471"/>
                </a:cubicBezTo>
                <a:close/>
                <a:moveTo>
                  <a:pt x="138" y="506"/>
                </a:moveTo>
                <a:cubicBezTo>
                  <a:pt x="137" y="508"/>
                  <a:pt x="137" y="511"/>
                  <a:pt x="138" y="513"/>
                </a:cubicBezTo>
                <a:cubicBezTo>
                  <a:pt x="138" y="515"/>
                  <a:pt x="139" y="515"/>
                  <a:pt x="141" y="515"/>
                </a:cubicBezTo>
                <a:cubicBezTo>
                  <a:pt x="141" y="515"/>
                  <a:pt x="141" y="515"/>
                  <a:pt x="141" y="515"/>
                </a:cubicBezTo>
                <a:cubicBezTo>
                  <a:pt x="140" y="519"/>
                  <a:pt x="140" y="524"/>
                  <a:pt x="141" y="528"/>
                </a:cubicBezTo>
                <a:cubicBezTo>
                  <a:pt x="137" y="519"/>
                  <a:pt x="135" y="508"/>
                  <a:pt x="134" y="498"/>
                </a:cubicBezTo>
                <a:cubicBezTo>
                  <a:pt x="135" y="501"/>
                  <a:pt x="136" y="503"/>
                  <a:pt x="138" y="506"/>
                </a:cubicBezTo>
                <a:close/>
                <a:moveTo>
                  <a:pt x="136" y="477"/>
                </a:moveTo>
                <a:cubicBezTo>
                  <a:pt x="137" y="476"/>
                  <a:pt x="138" y="475"/>
                  <a:pt x="139" y="474"/>
                </a:cubicBezTo>
                <a:cubicBezTo>
                  <a:pt x="138" y="476"/>
                  <a:pt x="138" y="477"/>
                  <a:pt x="137" y="479"/>
                </a:cubicBezTo>
                <a:cubicBezTo>
                  <a:pt x="137" y="478"/>
                  <a:pt x="136" y="478"/>
                  <a:pt x="136" y="477"/>
                </a:cubicBezTo>
                <a:close/>
                <a:moveTo>
                  <a:pt x="133" y="467"/>
                </a:moveTo>
                <a:cubicBezTo>
                  <a:pt x="133" y="466"/>
                  <a:pt x="133" y="464"/>
                  <a:pt x="133" y="462"/>
                </a:cubicBezTo>
                <a:cubicBezTo>
                  <a:pt x="134" y="462"/>
                  <a:pt x="134" y="462"/>
                  <a:pt x="135" y="461"/>
                </a:cubicBezTo>
                <a:cubicBezTo>
                  <a:pt x="135" y="461"/>
                  <a:pt x="135" y="461"/>
                  <a:pt x="136" y="460"/>
                </a:cubicBezTo>
                <a:cubicBezTo>
                  <a:pt x="136" y="460"/>
                  <a:pt x="136" y="461"/>
                  <a:pt x="136" y="461"/>
                </a:cubicBezTo>
                <a:cubicBezTo>
                  <a:pt x="135" y="463"/>
                  <a:pt x="134" y="465"/>
                  <a:pt x="133" y="467"/>
                </a:cubicBezTo>
                <a:close/>
                <a:moveTo>
                  <a:pt x="140" y="485"/>
                </a:moveTo>
                <a:cubicBezTo>
                  <a:pt x="140" y="485"/>
                  <a:pt x="140" y="485"/>
                  <a:pt x="140" y="485"/>
                </a:cubicBezTo>
                <a:cubicBezTo>
                  <a:pt x="140" y="482"/>
                  <a:pt x="141" y="480"/>
                  <a:pt x="142" y="478"/>
                </a:cubicBezTo>
                <a:cubicBezTo>
                  <a:pt x="142" y="479"/>
                  <a:pt x="142" y="481"/>
                  <a:pt x="142" y="483"/>
                </a:cubicBezTo>
                <a:cubicBezTo>
                  <a:pt x="142" y="484"/>
                  <a:pt x="141" y="485"/>
                  <a:pt x="140" y="485"/>
                </a:cubicBezTo>
                <a:close/>
                <a:moveTo>
                  <a:pt x="142" y="466"/>
                </a:moveTo>
                <a:cubicBezTo>
                  <a:pt x="142" y="464"/>
                  <a:pt x="141" y="462"/>
                  <a:pt x="141" y="459"/>
                </a:cubicBezTo>
                <a:cubicBezTo>
                  <a:pt x="141" y="459"/>
                  <a:pt x="142" y="458"/>
                  <a:pt x="142" y="457"/>
                </a:cubicBezTo>
                <a:cubicBezTo>
                  <a:pt x="143" y="459"/>
                  <a:pt x="143" y="461"/>
                  <a:pt x="144" y="464"/>
                </a:cubicBezTo>
                <a:cubicBezTo>
                  <a:pt x="143" y="464"/>
                  <a:pt x="142" y="465"/>
                  <a:pt x="142" y="466"/>
                </a:cubicBezTo>
                <a:close/>
                <a:moveTo>
                  <a:pt x="145" y="533"/>
                </a:moveTo>
                <a:cubicBezTo>
                  <a:pt x="146" y="535"/>
                  <a:pt x="146" y="536"/>
                  <a:pt x="146" y="538"/>
                </a:cubicBezTo>
                <a:cubicBezTo>
                  <a:pt x="145" y="537"/>
                  <a:pt x="144" y="535"/>
                  <a:pt x="143" y="533"/>
                </a:cubicBezTo>
                <a:cubicBezTo>
                  <a:pt x="144" y="533"/>
                  <a:pt x="145" y="534"/>
                  <a:pt x="145" y="533"/>
                </a:cubicBezTo>
                <a:close/>
                <a:moveTo>
                  <a:pt x="150" y="553"/>
                </a:moveTo>
                <a:cubicBezTo>
                  <a:pt x="151" y="555"/>
                  <a:pt x="153" y="554"/>
                  <a:pt x="154" y="552"/>
                </a:cubicBezTo>
                <a:cubicBezTo>
                  <a:pt x="153" y="555"/>
                  <a:pt x="153" y="556"/>
                  <a:pt x="151" y="556"/>
                </a:cubicBezTo>
                <a:cubicBezTo>
                  <a:pt x="148" y="554"/>
                  <a:pt x="146" y="551"/>
                  <a:pt x="145" y="547"/>
                </a:cubicBezTo>
                <a:cubicBezTo>
                  <a:pt x="146" y="549"/>
                  <a:pt x="148" y="551"/>
                  <a:pt x="150" y="553"/>
                </a:cubicBezTo>
                <a:close/>
                <a:moveTo>
                  <a:pt x="157" y="532"/>
                </a:moveTo>
                <a:cubicBezTo>
                  <a:pt x="157" y="530"/>
                  <a:pt x="158" y="529"/>
                  <a:pt x="158" y="527"/>
                </a:cubicBezTo>
                <a:cubicBezTo>
                  <a:pt x="159" y="529"/>
                  <a:pt x="160" y="531"/>
                  <a:pt x="160" y="532"/>
                </a:cubicBezTo>
                <a:cubicBezTo>
                  <a:pt x="160" y="533"/>
                  <a:pt x="159" y="535"/>
                  <a:pt x="158" y="536"/>
                </a:cubicBezTo>
                <a:cubicBezTo>
                  <a:pt x="158" y="535"/>
                  <a:pt x="157" y="533"/>
                  <a:pt x="157" y="532"/>
                </a:cubicBezTo>
                <a:close/>
                <a:moveTo>
                  <a:pt x="159" y="543"/>
                </a:moveTo>
                <a:cubicBezTo>
                  <a:pt x="160" y="541"/>
                  <a:pt x="161" y="540"/>
                  <a:pt x="161" y="539"/>
                </a:cubicBezTo>
                <a:cubicBezTo>
                  <a:pt x="161" y="540"/>
                  <a:pt x="161" y="541"/>
                  <a:pt x="160" y="542"/>
                </a:cubicBezTo>
                <a:cubicBezTo>
                  <a:pt x="159" y="544"/>
                  <a:pt x="162" y="545"/>
                  <a:pt x="164" y="545"/>
                </a:cubicBezTo>
                <a:cubicBezTo>
                  <a:pt x="168" y="543"/>
                  <a:pt x="168" y="543"/>
                  <a:pt x="168" y="543"/>
                </a:cubicBezTo>
                <a:cubicBezTo>
                  <a:pt x="165" y="546"/>
                  <a:pt x="162" y="549"/>
                  <a:pt x="159" y="552"/>
                </a:cubicBezTo>
                <a:cubicBezTo>
                  <a:pt x="159" y="549"/>
                  <a:pt x="159" y="546"/>
                  <a:pt x="159" y="543"/>
                </a:cubicBezTo>
                <a:close/>
                <a:moveTo>
                  <a:pt x="169" y="539"/>
                </a:moveTo>
                <a:cubicBezTo>
                  <a:pt x="169" y="538"/>
                  <a:pt x="168" y="537"/>
                  <a:pt x="168" y="536"/>
                </a:cubicBezTo>
                <a:cubicBezTo>
                  <a:pt x="168" y="534"/>
                  <a:pt x="168" y="533"/>
                  <a:pt x="169" y="531"/>
                </a:cubicBezTo>
                <a:cubicBezTo>
                  <a:pt x="170" y="533"/>
                  <a:pt x="172" y="535"/>
                  <a:pt x="173" y="537"/>
                </a:cubicBezTo>
                <a:cubicBezTo>
                  <a:pt x="172" y="538"/>
                  <a:pt x="171" y="540"/>
                  <a:pt x="170" y="541"/>
                </a:cubicBezTo>
                <a:cubicBezTo>
                  <a:pt x="170" y="540"/>
                  <a:pt x="170" y="540"/>
                  <a:pt x="169" y="539"/>
                </a:cubicBezTo>
                <a:close/>
                <a:moveTo>
                  <a:pt x="163" y="528"/>
                </a:moveTo>
                <a:cubicBezTo>
                  <a:pt x="162" y="526"/>
                  <a:pt x="161" y="524"/>
                  <a:pt x="160" y="523"/>
                </a:cubicBezTo>
                <a:cubicBezTo>
                  <a:pt x="160" y="523"/>
                  <a:pt x="160" y="522"/>
                  <a:pt x="160" y="522"/>
                </a:cubicBezTo>
                <a:cubicBezTo>
                  <a:pt x="160" y="520"/>
                  <a:pt x="160" y="517"/>
                  <a:pt x="160" y="515"/>
                </a:cubicBezTo>
                <a:cubicBezTo>
                  <a:pt x="160" y="514"/>
                  <a:pt x="160" y="514"/>
                  <a:pt x="160" y="514"/>
                </a:cubicBezTo>
                <a:cubicBezTo>
                  <a:pt x="161" y="513"/>
                  <a:pt x="160" y="512"/>
                  <a:pt x="160" y="511"/>
                </a:cubicBezTo>
                <a:cubicBezTo>
                  <a:pt x="159" y="503"/>
                  <a:pt x="157" y="495"/>
                  <a:pt x="155" y="488"/>
                </a:cubicBezTo>
                <a:cubicBezTo>
                  <a:pt x="155" y="486"/>
                  <a:pt x="155" y="485"/>
                  <a:pt x="156" y="484"/>
                </a:cubicBezTo>
                <a:cubicBezTo>
                  <a:pt x="157" y="496"/>
                  <a:pt x="160" y="511"/>
                  <a:pt x="165" y="524"/>
                </a:cubicBezTo>
                <a:cubicBezTo>
                  <a:pt x="164" y="525"/>
                  <a:pt x="164" y="526"/>
                  <a:pt x="163" y="528"/>
                </a:cubicBezTo>
                <a:close/>
                <a:moveTo>
                  <a:pt x="155" y="479"/>
                </a:moveTo>
                <a:cubicBezTo>
                  <a:pt x="154" y="479"/>
                  <a:pt x="153" y="479"/>
                  <a:pt x="152" y="479"/>
                </a:cubicBezTo>
                <a:cubicBezTo>
                  <a:pt x="152" y="478"/>
                  <a:pt x="152" y="478"/>
                  <a:pt x="152" y="477"/>
                </a:cubicBezTo>
                <a:cubicBezTo>
                  <a:pt x="153" y="476"/>
                  <a:pt x="153" y="474"/>
                  <a:pt x="154" y="473"/>
                </a:cubicBezTo>
                <a:cubicBezTo>
                  <a:pt x="154" y="475"/>
                  <a:pt x="155" y="477"/>
                  <a:pt x="155" y="479"/>
                </a:cubicBezTo>
                <a:close/>
                <a:moveTo>
                  <a:pt x="151" y="405"/>
                </a:moveTo>
                <a:cubicBezTo>
                  <a:pt x="151" y="404"/>
                  <a:pt x="151" y="404"/>
                  <a:pt x="151" y="403"/>
                </a:cubicBezTo>
                <a:cubicBezTo>
                  <a:pt x="151" y="403"/>
                  <a:pt x="151" y="403"/>
                  <a:pt x="151" y="403"/>
                </a:cubicBezTo>
                <a:cubicBezTo>
                  <a:pt x="151" y="404"/>
                  <a:pt x="151" y="404"/>
                  <a:pt x="151" y="405"/>
                </a:cubicBezTo>
                <a:close/>
                <a:moveTo>
                  <a:pt x="136" y="417"/>
                </a:moveTo>
                <a:cubicBezTo>
                  <a:pt x="136" y="418"/>
                  <a:pt x="136" y="419"/>
                  <a:pt x="136" y="421"/>
                </a:cubicBezTo>
                <a:cubicBezTo>
                  <a:pt x="135" y="422"/>
                  <a:pt x="134" y="424"/>
                  <a:pt x="133" y="425"/>
                </a:cubicBezTo>
                <a:cubicBezTo>
                  <a:pt x="132" y="423"/>
                  <a:pt x="129" y="424"/>
                  <a:pt x="129" y="425"/>
                </a:cubicBezTo>
                <a:cubicBezTo>
                  <a:pt x="128" y="427"/>
                  <a:pt x="128" y="428"/>
                  <a:pt x="127" y="429"/>
                </a:cubicBezTo>
                <a:cubicBezTo>
                  <a:pt x="126" y="428"/>
                  <a:pt x="124" y="429"/>
                  <a:pt x="124" y="431"/>
                </a:cubicBezTo>
                <a:cubicBezTo>
                  <a:pt x="124" y="435"/>
                  <a:pt x="124" y="439"/>
                  <a:pt x="124" y="443"/>
                </a:cubicBezTo>
                <a:cubicBezTo>
                  <a:pt x="124" y="445"/>
                  <a:pt x="124" y="447"/>
                  <a:pt x="124" y="449"/>
                </a:cubicBezTo>
                <a:cubicBezTo>
                  <a:pt x="123" y="442"/>
                  <a:pt x="123" y="436"/>
                  <a:pt x="123" y="429"/>
                </a:cubicBezTo>
                <a:cubicBezTo>
                  <a:pt x="127" y="425"/>
                  <a:pt x="132" y="421"/>
                  <a:pt x="136" y="417"/>
                </a:cubicBezTo>
                <a:close/>
                <a:moveTo>
                  <a:pt x="85" y="622"/>
                </a:moveTo>
                <a:cubicBezTo>
                  <a:pt x="84" y="622"/>
                  <a:pt x="83" y="622"/>
                  <a:pt x="82" y="622"/>
                </a:cubicBezTo>
                <a:cubicBezTo>
                  <a:pt x="82" y="622"/>
                  <a:pt x="82" y="622"/>
                  <a:pt x="82" y="622"/>
                </a:cubicBezTo>
                <a:cubicBezTo>
                  <a:pt x="81" y="620"/>
                  <a:pt x="81" y="619"/>
                  <a:pt x="80" y="618"/>
                </a:cubicBezTo>
                <a:cubicBezTo>
                  <a:pt x="81" y="618"/>
                  <a:pt x="82" y="618"/>
                  <a:pt x="83" y="617"/>
                </a:cubicBezTo>
                <a:cubicBezTo>
                  <a:pt x="84" y="614"/>
                  <a:pt x="86" y="612"/>
                  <a:pt x="87" y="609"/>
                </a:cubicBezTo>
                <a:cubicBezTo>
                  <a:pt x="87" y="610"/>
                  <a:pt x="87" y="612"/>
                  <a:pt x="87" y="613"/>
                </a:cubicBezTo>
                <a:cubicBezTo>
                  <a:pt x="87" y="617"/>
                  <a:pt x="92" y="616"/>
                  <a:pt x="92" y="613"/>
                </a:cubicBezTo>
                <a:cubicBezTo>
                  <a:pt x="92" y="609"/>
                  <a:pt x="93" y="604"/>
                  <a:pt x="93" y="599"/>
                </a:cubicBezTo>
                <a:cubicBezTo>
                  <a:pt x="94" y="602"/>
                  <a:pt x="95" y="605"/>
                  <a:pt x="97" y="608"/>
                </a:cubicBezTo>
                <a:cubicBezTo>
                  <a:pt x="98" y="610"/>
                  <a:pt x="100" y="609"/>
                  <a:pt x="101" y="607"/>
                </a:cubicBezTo>
                <a:cubicBezTo>
                  <a:pt x="101" y="607"/>
                  <a:pt x="101" y="608"/>
                  <a:pt x="101" y="608"/>
                </a:cubicBezTo>
                <a:cubicBezTo>
                  <a:pt x="101" y="608"/>
                  <a:pt x="101" y="608"/>
                  <a:pt x="102" y="608"/>
                </a:cubicBezTo>
                <a:cubicBezTo>
                  <a:pt x="96" y="613"/>
                  <a:pt x="91" y="618"/>
                  <a:pt x="85" y="622"/>
                </a:cubicBezTo>
                <a:close/>
                <a:moveTo>
                  <a:pt x="55" y="544"/>
                </a:moveTo>
                <a:cubicBezTo>
                  <a:pt x="55" y="541"/>
                  <a:pt x="55" y="538"/>
                  <a:pt x="55" y="535"/>
                </a:cubicBezTo>
                <a:cubicBezTo>
                  <a:pt x="55" y="535"/>
                  <a:pt x="55" y="535"/>
                  <a:pt x="56" y="536"/>
                </a:cubicBezTo>
                <a:cubicBezTo>
                  <a:pt x="56" y="540"/>
                  <a:pt x="56" y="545"/>
                  <a:pt x="57" y="549"/>
                </a:cubicBezTo>
                <a:cubicBezTo>
                  <a:pt x="58" y="554"/>
                  <a:pt x="59" y="558"/>
                  <a:pt x="60" y="562"/>
                </a:cubicBezTo>
                <a:cubicBezTo>
                  <a:pt x="59" y="560"/>
                  <a:pt x="58" y="558"/>
                  <a:pt x="58" y="556"/>
                </a:cubicBezTo>
                <a:cubicBezTo>
                  <a:pt x="57" y="554"/>
                  <a:pt x="57" y="552"/>
                  <a:pt x="56" y="550"/>
                </a:cubicBezTo>
                <a:cubicBezTo>
                  <a:pt x="56" y="548"/>
                  <a:pt x="56" y="546"/>
                  <a:pt x="55" y="544"/>
                </a:cubicBezTo>
                <a:close/>
                <a:moveTo>
                  <a:pt x="73" y="539"/>
                </a:moveTo>
                <a:cubicBezTo>
                  <a:pt x="72" y="537"/>
                  <a:pt x="72" y="535"/>
                  <a:pt x="71" y="532"/>
                </a:cubicBezTo>
                <a:cubicBezTo>
                  <a:pt x="71" y="532"/>
                  <a:pt x="71" y="532"/>
                  <a:pt x="71" y="532"/>
                </a:cubicBezTo>
                <a:cubicBezTo>
                  <a:pt x="72" y="531"/>
                  <a:pt x="72" y="531"/>
                  <a:pt x="72" y="530"/>
                </a:cubicBezTo>
                <a:cubicBezTo>
                  <a:pt x="73" y="536"/>
                  <a:pt x="75" y="541"/>
                  <a:pt x="76" y="547"/>
                </a:cubicBezTo>
                <a:cubicBezTo>
                  <a:pt x="76" y="547"/>
                  <a:pt x="76" y="547"/>
                  <a:pt x="76" y="547"/>
                </a:cubicBezTo>
                <a:cubicBezTo>
                  <a:pt x="75" y="544"/>
                  <a:pt x="74" y="542"/>
                  <a:pt x="73" y="539"/>
                </a:cubicBezTo>
                <a:close/>
                <a:moveTo>
                  <a:pt x="75" y="567"/>
                </a:moveTo>
                <a:cubicBezTo>
                  <a:pt x="74" y="568"/>
                  <a:pt x="72" y="570"/>
                  <a:pt x="71" y="571"/>
                </a:cubicBezTo>
                <a:cubicBezTo>
                  <a:pt x="71" y="568"/>
                  <a:pt x="72" y="565"/>
                  <a:pt x="73" y="562"/>
                </a:cubicBezTo>
                <a:cubicBezTo>
                  <a:pt x="74" y="563"/>
                  <a:pt x="74" y="565"/>
                  <a:pt x="75" y="567"/>
                </a:cubicBezTo>
                <a:close/>
                <a:moveTo>
                  <a:pt x="71" y="549"/>
                </a:moveTo>
                <a:cubicBezTo>
                  <a:pt x="71" y="550"/>
                  <a:pt x="71" y="550"/>
                  <a:pt x="72" y="551"/>
                </a:cubicBezTo>
                <a:cubicBezTo>
                  <a:pt x="72" y="551"/>
                  <a:pt x="72" y="551"/>
                  <a:pt x="72" y="551"/>
                </a:cubicBezTo>
                <a:cubicBezTo>
                  <a:pt x="71" y="551"/>
                  <a:pt x="70" y="551"/>
                  <a:pt x="70" y="552"/>
                </a:cubicBezTo>
                <a:cubicBezTo>
                  <a:pt x="70" y="552"/>
                  <a:pt x="70" y="552"/>
                  <a:pt x="70" y="552"/>
                </a:cubicBezTo>
                <a:cubicBezTo>
                  <a:pt x="69" y="554"/>
                  <a:pt x="68" y="555"/>
                  <a:pt x="67" y="556"/>
                </a:cubicBezTo>
                <a:cubicBezTo>
                  <a:pt x="68" y="554"/>
                  <a:pt x="69" y="552"/>
                  <a:pt x="71" y="549"/>
                </a:cubicBezTo>
                <a:close/>
                <a:moveTo>
                  <a:pt x="68" y="519"/>
                </a:moveTo>
                <a:cubicBezTo>
                  <a:pt x="68" y="516"/>
                  <a:pt x="67" y="513"/>
                  <a:pt x="67" y="511"/>
                </a:cubicBezTo>
                <a:cubicBezTo>
                  <a:pt x="68" y="513"/>
                  <a:pt x="68" y="515"/>
                  <a:pt x="69" y="517"/>
                </a:cubicBezTo>
                <a:cubicBezTo>
                  <a:pt x="69" y="517"/>
                  <a:pt x="68" y="518"/>
                  <a:pt x="68" y="519"/>
                </a:cubicBezTo>
                <a:close/>
                <a:moveTo>
                  <a:pt x="61" y="523"/>
                </a:moveTo>
                <a:cubicBezTo>
                  <a:pt x="61" y="521"/>
                  <a:pt x="62" y="519"/>
                  <a:pt x="63" y="517"/>
                </a:cubicBezTo>
                <a:cubicBezTo>
                  <a:pt x="63" y="518"/>
                  <a:pt x="64" y="520"/>
                  <a:pt x="64" y="522"/>
                </a:cubicBezTo>
                <a:cubicBezTo>
                  <a:pt x="64" y="523"/>
                  <a:pt x="64" y="523"/>
                  <a:pt x="64" y="524"/>
                </a:cubicBezTo>
                <a:cubicBezTo>
                  <a:pt x="62" y="527"/>
                  <a:pt x="60" y="529"/>
                  <a:pt x="61" y="523"/>
                </a:cubicBezTo>
                <a:close/>
                <a:moveTo>
                  <a:pt x="63" y="531"/>
                </a:moveTo>
                <a:cubicBezTo>
                  <a:pt x="62" y="533"/>
                  <a:pt x="62" y="535"/>
                  <a:pt x="61" y="538"/>
                </a:cubicBezTo>
                <a:cubicBezTo>
                  <a:pt x="61" y="536"/>
                  <a:pt x="61" y="535"/>
                  <a:pt x="60" y="534"/>
                </a:cubicBezTo>
                <a:cubicBezTo>
                  <a:pt x="61" y="533"/>
                  <a:pt x="62" y="532"/>
                  <a:pt x="63" y="531"/>
                </a:cubicBezTo>
                <a:close/>
                <a:moveTo>
                  <a:pt x="71" y="577"/>
                </a:moveTo>
                <a:cubicBezTo>
                  <a:pt x="73" y="575"/>
                  <a:pt x="75" y="574"/>
                  <a:pt x="77" y="572"/>
                </a:cubicBezTo>
                <a:cubicBezTo>
                  <a:pt x="77" y="573"/>
                  <a:pt x="77" y="573"/>
                  <a:pt x="77" y="574"/>
                </a:cubicBezTo>
                <a:cubicBezTo>
                  <a:pt x="77" y="578"/>
                  <a:pt x="76" y="582"/>
                  <a:pt x="76" y="586"/>
                </a:cubicBezTo>
                <a:cubicBezTo>
                  <a:pt x="76" y="586"/>
                  <a:pt x="76" y="586"/>
                  <a:pt x="76" y="586"/>
                </a:cubicBezTo>
                <a:cubicBezTo>
                  <a:pt x="76" y="585"/>
                  <a:pt x="75" y="584"/>
                  <a:pt x="75" y="583"/>
                </a:cubicBezTo>
                <a:cubicBezTo>
                  <a:pt x="75" y="582"/>
                  <a:pt x="74" y="582"/>
                  <a:pt x="73" y="582"/>
                </a:cubicBezTo>
                <a:cubicBezTo>
                  <a:pt x="72" y="580"/>
                  <a:pt x="72" y="579"/>
                  <a:pt x="71" y="577"/>
                </a:cubicBezTo>
                <a:close/>
                <a:moveTo>
                  <a:pt x="87" y="590"/>
                </a:moveTo>
                <a:cubicBezTo>
                  <a:pt x="87" y="589"/>
                  <a:pt x="87" y="589"/>
                  <a:pt x="86" y="589"/>
                </a:cubicBezTo>
                <a:cubicBezTo>
                  <a:pt x="86" y="587"/>
                  <a:pt x="85" y="584"/>
                  <a:pt x="84" y="582"/>
                </a:cubicBezTo>
                <a:cubicBezTo>
                  <a:pt x="84" y="582"/>
                  <a:pt x="85" y="582"/>
                  <a:pt x="85" y="582"/>
                </a:cubicBezTo>
                <a:cubicBezTo>
                  <a:pt x="85" y="583"/>
                  <a:pt x="86" y="585"/>
                  <a:pt x="87" y="587"/>
                </a:cubicBezTo>
                <a:cubicBezTo>
                  <a:pt x="87" y="588"/>
                  <a:pt x="87" y="589"/>
                  <a:pt x="87" y="590"/>
                </a:cubicBezTo>
                <a:close/>
                <a:moveTo>
                  <a:pt x="77" y="595"/>
                </a:moveTo>
                <a:cubicBezTo>
                  <a:pt x="77" y="595"/>
                  <a:pt x="77" y="595"/>
                  <a:pt x="77" y="594"/>
                </a:cubicBezTo>
                <a:cubicBezTo>
                  <a:pt x="78" y="593"/>
                  <a:pt x="78" y="592"/>
                  <a:pt x="79" y="591"/>
                </a:cubicBezTo>
                <a:cubicBezTo>
                  <a:pt x="79" y="591"/>
                  <a:pt x="80" y="590"/>
                  <a:pt x="80" y="590"/>
                </a:cubicBezTo>
                <a:cubicBezTo>
                  <a:pt x="81" y="588"/>
                  <a:pt x="81" y="587"/>
                  <a:pt x="82" y="586"/>
                </a:cubicBezTo>
                <a:cubicBezTo>
                  <a:pt x="82" y="587"/>
                  <a:pt x="83" y="588"/>
                  <a:pt x="83" y="589"/>
                </a:cubicBezTo>
                <a:cubicBezTo>
                  <a:pt x="81" y="591"/>
                  <a:pt x="79" y="593"/>
                  <a:pt x="77" y="595"/>
                </a:cubicBezTo>
                <a:close/>
                <a:moveTo>
                  <a:pt x="81" y="598"/>
                </a:moveTo>
                <a:cubicBezTo>
                  <a:pt x="80" y="601"/>
                  <a:pt x="80" y="603"/>
                  <a:pt x="80" y="605"/>
                </a:cubicBezTo>
                <a:cubicBezTo>
                  <a:pt x="79" y="604"/>
                  <a:pt x="79" y="603"/>
                  <a:pt x="79" y="601"/>
                </a:cubicBezTo>
                <a:cubicBezTo>
                  <a:pt x="79" y="600"/>
                  <a:pt x="80" y="599"/>
                  <a:pt x="81" y="598"/>
                </a:cubicBezTo>
                <a:close/>
                <a:moveTo>
                  <a:pt x="78" y="607"/>
                </a:moveTo>
                <a:cubicBezTo>
                  <a:pt x="78" y="609"/>
                  <a:pt x="78" y="611"/>
                  <a:pt x="78" y="613"/>
                </a:cubicBezTo>
                <a:cubicBezTo>
                  <a:pt x="78" y="613"/>
                  <a:pt x="78" y="614"/>
                  <a:pt x="78" y="614"/>
                </a:cubicBezTo>
                <a:cubicBezTo>
                  <a:pt x="77" y="612"/>
                  <a:pt x="77" y="610"/>
                  <a:pt x="76" y="608"/>
                </a:cubicBezTo>
                <a:cubicBezTo>
                  <a:pt x="77" y="608"/>
                  <a:pt x="78" y="608"/>
                  <a:pt x="78" y="607"/>
                </a:cubicBezTo>
                <a:close/>
                <a:moveTo>
                  <a:pt x="73" y="483"/>
                </a:moveTo>
                <a:cubicBezTo>
                  <a:pt x="74" y="481"/>
                  <a:pt x="71" y="480"/>
                  <a:pt x="70" y="482"/>
                </a:cubicBezTo>
                <a:cubicBezTo>
                  <a:pt x="70" y="481"/>
                  <a:pt x="70" y="481"/>
                  <a:pt x="70" y="481"/>
                </a:cubicBezTo>
                <a:cubicBezTo>
                  <a:pt x="72" y="479"/>
                  <a:pt x="73" y="478"/>
                  <a:pt x="75" y="476"/>
                </a:cubicBezTo>
                <a:cubicBezTo>
                  <a:pt x="75" y="491"/>
                  <a:pt x="75" y="506"/>
                  <a:pt x="77" y="521"/>
                </a:cubicBezTo>
                <a:cubicBezTo>
                  <a:pt x="74" y="508"/>
                  <a:pt x="72" y="496"/>
                  <a:pt x="73" y="483"/>
                </a:cubicBezTo>
                <a:close/>
                <a:moveTo>
                  <a:pt x="55" y="523"/>
                </a:moveTo>
                <a:cubicBezTo>
                  <a:pt x="54" y="524"/>
                  <a:pt x="54" y="525"/>
                  <a:pt x="54" y="526"/>
                </a:cubicBezTo>
                <a:cubicBezTo>
                  <a:pt x="53" y="517"/>
                  <a:pt x="53" y="508"/>
                  <a:pt x="53" y="499"/>
                </a:cubicBezTo>
                <a:cubicBezTo>
                  <a:pt x="54" y="499"/>
                  <a:pt x="54" y="498"/>
                  <a:pt x="55" y="497"/>
                </a:cubicBezTo>
                <a:cubicBezTo>
                  <a:pt x="54" y="506"/>
                  <a:pt x="54" y="514"/>
                  <a:pt x="55" y="523"/>
                </a:cubicBezTo>
                <a:close/>
                <a:moveTo>
                  <a:pt x="39" y="605"/>
                </a:moveTo>
                <a:cubicBezTo>
                  <a:pt x="26" y="593"/>
                  <a:pt x="10" y="578"/>
                  <a:pt x="5" y="560"/>
                </a:cubicBezTo>
                <a:cubicBezTo>
                  <a:pt x="19" y="539"/>
                  <a:pt x="35" y="520"/>
                  <a:pt x="52" y="501"/>
                </a:cubicBezTo>
                <a:cubicBezTo>
                  <a:pt x="50" y="514"/>
                  <a:pt x="50" y="526"/>
                  <a:pt x="51" y="539"/>
                </a:cubicBezTo>
                <a:cubicBezTo>
                  <a:pt x="51" y="544"/>
                  <a:pt x="52" y="550"/>
                  <a:pt x="53" y="555"/>
                </a:cubicBezTo>
                <a:cubicBezTo>
                  <a:pt x="56" y="578"/>
                  <a:pt x="61" y="600"/>
                  <a:pt x="68" y="622"/>
                </a:cubicBezTo>
                <a:cubicBezTo>
                  <a:pt x="67" y="622"/>
                  <a:pt x="67" y="622"/>
                  <a:pt x="67" y="622"/>
                </a:cubicBezTo>
                <a:cubicBezTo>
                  <a:pt x="57" y="619"/>
                  <a:pt x="47" y="611"/>
                  <a:pt x="39" y="605"/>
                </a:cubicBezTo>
                <a:close/>
                <a:moveTo>
                  <a:pt x="73" y="622"/>
                </a:moveTo>
                <a:cubicBezTo>
                  <a:pt x="73" y="622"/>
                  <a:pt x="73" y="622"/>
                  <a:pt x="73" y="622"/>
                </a:cubicBezTo>
                <a:cubicBezTo>
                  <a:pt x="74" y="622"/>
                  <a:pt x="74" y="622"/>
                  <a:pt x="75" y="622"/>
                </a:cubicBezTo>
                <a:cubicBezTo>
                  <a:pt x="76" y="622"/>
                  <a:pt x="77" y="622"/>
                  <a:pt x="77" y="621"/>
                </a:cubicBezTo>
                <a:cubicBezTo>
                  <a:pt x="77" y="622"/>
                  <a:pt x="78" y="622"/>
                  <a:pt x="78" y="622"/>
                </a:cubicBezTo>
                <a:cubicBezTo>
                  <a:pt x="76" y="622"/>
                  <a:pt x="75" y="622"/>
                  <a:pt x="73" y="622"/>
                </a:cubicBezTo>
                <a:close/>
                <a:moveTo>
                  <a:pt x="105" y="605"/>
                </a:moveTo>
                <a:cubicBezTo>
                  <a:pt x="85" y="565"/>
                  <a:pt x="79" y="518"/>
                  <a:pt x="77" y="474"/>
                </a:cubicBezTo>
                <a:cubicBezTo>
                  <a:pt x="91" y="459"/>
                  <a:pt x="106" y="445"/>
                  <a:pt x="120" y="431"/>
                </a:cubicBezTo>
                <a:cubicBezTo>
                  <a:pt x="120" y="458"/>
                  <a:pt x="120" y="484"/>
                  <a:pt x="124" y="511"/>
                </a:cubicBezTo>
                <a:cubicBezTo>
                  <a:pt x="125" y="524"/>
                  <a:pt x="128" y="561"/>
                  <a:pt x="144" y="567"/>
                </a:cubicBezTo>
                <a:cubicBezTo>
                  <a:pt x="144" y="567"/>
                  <a:pt x="145" y="567"/>
                  <a:pt x="145" y="567"/>
                </a:cubicBezTo>
                <a:cubicBezTo>
                  <a:pt x="132" y="580"/>
                  <a:pt x="119" y="593"/>
                  <a:pt x="105" y="605"/>
                </a:cubicBezTo>
                <a:close/>
                <a:moveTo>
                  <a:pt x="146" y="566"/>
                </a:moveTo>
                <a:cubicBezTo>
                  <a:pt x="146" y="566"/>
                  <a:pt x="146" y="565"/>
                  <a:pt x="146" y="565"/>
                </a:cubicBezTo>
                <a:cubicBezTo>
                  <a:pt x="145" y="563"/>
                  <a:pt x="144" y="560"/>
                  <a:pt x="143" y="558"/>
                </a:cubicBezTo>
                <a:cubicBezTo>
                  <a:pt x="143" y="558"/>
                  <a:pt x="143" y="558"/>
                  <a:pt x="144" y="559"/>
                </a:cubicBezTo>
                <a:cubicBezTo>
                  <a:pt x="146" y="559"/>
                  <a:pt x="148" y="560"/>
                  <a:pt x="151" y="561"/>
                </a:cubicBezTo>
                <a:cubicBezTo>
                  <a:pt x="149" y="563"/>
                  <a:pt x="147" y="565"/>
                  <a:pt x="146" y="566"/>
                </a:cubicBezTo>
                <a:close/>
                <a:moveTo>
                  <a:pt x="194" y="514"/>
                </a:moveTo>
                <a:cubicBezTo>
                  <a:pt x="188" y="520"/>
                  <a:pt x="183" y="527"/>
                  <a:pt x="177" y="533"/>
                </a:cubicBezTo>
                <a:cubicBezTo>
                  <a:pt x="171" y="514"/>
                  <a:pt x="163" y="496"/>
                  <a:pt x="160" y="476"/>
                </a:cubicBezTo>
                <a:cubicBezTo>
                  <a:pt x="159" y="473"/>
                  <a:pt x="159" y="470"/>
                  <a:pt x="158" y="466"/>
                </a:cubicBezTo>
                <a:cubicBezTo>
                  <a:pt x="159" y="466"/>
                  <a:pt x="159" y="465"/>
                  <a:pt x="160" y="464"/>
                </a:cubicBezTo>
                <a:cubicBezTo>
                  <a:pt x="161" y="462"/>
                  <a:pt x="159" y="460"/>
                  <a:pt x="158" y="461"/>
                </a:cubicBezTo>
                <a:cubicBezTo>
                  <a:pt x="155" y="440"/>
                  <a:pt x="154" y="420"/>
                  <a:pt x="154" y="400"/>
                </a:cubicBezTo>
                <a:cubicBezTo>
                  <a:pt x="159" y="395"/>
                  <a:pt x="164" y="391"/>
                  <a:pt x="169" y="386"/>
                </a:cubicBezTo>
                <a:cubicBezTo>
                  <a:pt x="179" y="377"/>
                  <a:pt x="189" y="368"/>
                  <a:pt x="198" y="359"/>
                </a:cubicBezTo>
                <a:cubicBezTo>
                  <a:pt x="197" y="365"/>
                  <a:pt x="196" y="370"/>
                  <a:pt x="196" y="376"/>
                </a:cubicBezTo>
                <a:cubicBezTo>
                  <a:pt x="191" y="395"/>
                  <a:pt x="196" y="416"/>
                  <a:pt x="204" y="435"/>
                </a:cubicBezTo>
                <a:cubicBezTo>
                  <a:pt x="206" y="446"/>
                  <a:pt x="208" y="457"/>
                  <a:pt x="212" y="468"/>
                </a:cubicBezTo>
                <a:cubicBezTo>
                  <a:pt x="213" y="472"/>
                  <a:pt x="215" y="478"/>
                  <a:pt x="218" y="482"/>
                </a:cubicBezTo>
                <a:cubicBezTo>
                  <a:pt x="218" y="482"/>
                  <a:pt x="218" y="482"/>
                  <a:pt x="218" y="482"/>
                </a:cubicBezTo>
                <a:cubicBezTo>
                  <a:pt x="217" y="484"/>
                  <a:pt x="220" y="486"/>
                  <a:pt x="221" y="485"/>
                </a:cubicBezTo>
                <a:cubicBezTo>
                  <a:pt x="221" y="485"/>
                  <a:pt x="221" y="485"/>
                  <a:pt x="221" y="484"/>
                </a:cubicBezTo>
                <a:cubicBezTo>
                  <a:pt x="221" y="484"/>
                  <a:pt x="222" y="484"/>
                  <a:pt x="222" y="485"/>
                </a:cubicBezTo>
                <a:cubicBezTo>
                  <a:pt x="212" y="494"/>
                  <a:pt x="203" y="504"/>
                  <a:pt x="194" y="514"/>
                </a:cubicBezTo>
                <a:close/>
                <a:moveTo>
                  <a:pt x="379" y="334"/>
                </a:moveTo>
                <a:cubicBezTo>
                  <a:pt x="378" y="333"/>
                  <a:pt x="376" y="331"/>
                  <a:pt x="375" y="329"/>
                </a:cubicBezTo>
                <a:cubicBezTo>
                  <a:pt x="376" y="327"/>
                  <a:pt x="377" y="326"/>
                  <a:pt x="378" y="325"/>
                </a:cubicBezTo>
                <a:cubicBezTo>
                  <a:pt x="379" y="326"/>
                  <a:pt x="380" y="327"/>
                  <a:pt x="380" y="328"/>
                </a:cubicBezTo>
                <a:cubicBezTo>
                  <a:pt x="380" y="329"/>
                  <a:pt x="380" y="329"/>
                  <a:pt x="381" y="329"/>
                </a:cubicBezTo>
                <a:cubicBezTo>
                  <a:pt x="381" y="330"/>
                  <a:pt x="382" y="331"/>
                  <a:pt x="382" y="332"/>
                </a:cubicBezTo>
                <a:cubicBezTo>
                  <a:pt x="381" y="333"/>
                  <a:pt x="380" y="334"/>
                  <a:pt x="379" y="334"/>
                </a:cubicBezTo>
                <a:close/>
                <a:moveTo>
                  <a:pt x="410" y="301"/>
                </a:moveTo>
                <a:cubicBezTo>
                  <a:pt x="380" y="278"/>
                  <a:pt x="363" y="223"/>
                  <a:pt x="364" y="186"/>
                </a:cubicBezTo>
                <a:cubicBezTo>
                  <a:pt x="364" y="186"/>
                  <a:pt x="364" y="186"/>
                  <a:pt x="364" y="186"/>
                </a:cubicBezTo>
                <a:cubicBezTo>
                  <a:pt x="368" y="177"/>
                  <a:pt x="370" y="168"/>
                  <a:pt x="371" y="159"/>
                </a:cubicBezTo>
                <a:cubicBezTo>
                  <a:pt x="379" y="177"/>
                  <a:pt x="396" y="192"/>
                  <a:pt x="412" y="204"/>
                </a:cubicBezTo>
                <a:cubicBezTo>
                  <a:pt x="420" y="210"/>
                  <a:pt x="442" y="224"/>
                  <a:pt x="455" y="219"/>
                </a:cubicBezTo>
                <a:cubicBezTo>
                  <a:pt x="450" y="240"/>
                  <a:pt x="441" y="260"/>
                  <a:pt x="427" y="279"/>
                </a:cubicBezTo>
                <a:cubicBezTo>
                  <a:pt x="422" y="287"/>
                  <a:pt x="416" y="294"/>
                  <a:pt x="410" y="30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31" name="Freeform 2666"/>
          <p:cNvSpPr>
            <a:spLocks/>
          </p:cNvSpPr>
          <p:nvPr/>
        </p:nvSpPr>
        <p:spPr bwMode="auto">
          <a:xfrm>
            <a:off x="7088187" y="5200651"/>
            <a:ext cx="9525" cy="4763"/>
          </a:xfrm>
          <a:custGeom>
            <a:avLst/>
            <a:gdLst>
              <a:gd name="T0" fmla="*/ 0 w 6"/>
              <a:gd name="T1" fmla="*/ 2 h 3"/>
              <a:gd name="T2" fmla="*/ 0 w 6"/>
              <a:gd name="T3" fmla="*/ 3 h 3"/>
              <a:gd name="T4" fmla="*/ 6 w 6"/>
              <a:gd name="T5" fmla="*/ 0 h 3"/>
              <a:gd name="T6" fmla="*/ 0 w 6"/>
              <a:gd name="T7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3">
                <a:moveTo>
                  <a:pt x="0" y="2"/>
                </a:moveTo>
                <a:cubicBezTo>
                  <a:pt x="0" y="2"/>
                  <a:pt x="0" y="3"/>
                  <a:pt x="0" y="3"/>
                </a:cubicBezTo>
                <a:cubicBezTo>
                  <a:pt x="2" y="2"/>
                  <a:pt x="4" y="1"/>
                  <a:pt x="6" y="0"/>
                </a:cubicBezTo>
                <a:cubicBezTo>
                  <a:pt x="4" y="1"/>
                  <a:pt x="2" y="1"/>
                  <a:pt x="0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129" name="Group 3128"/>
          <p:cNvGrpSpPr/>
          <p:nvPr/>
        </p:nvGrpSpPr>
        <p:grpSpPr>
          <a:xfrm>
            <a:off x="6191250" y="6180138"/>
            <a:ext cx="1035050" cy="677863"/>
            <a:chOff x="6191250" y="6180138"/>
            <a:chExt cx="1035050" cy="677863"/>
          </a:xfrm>
        </p:grpSpPr>
        <p:sp>
          <p:nvSpPr>
            <p:cNvPr id="2832" name="Freeform 2667"/>
            <p:cNvSpPr>
              <a:spLocks/>
            </p:cNvSpPr>
            <p:nvPr/>
          </p:nvSpPr>
          <p:spPr bwMode="auto">
            <a:xfrm>
              <a:off x="6642100" y="6584951"/>
              <a:ext cx="468313" cy="33338"/>
            </a:xfrm>
            <a:custGeom>
              <a:avLst/>
              <a:gdLst>
                <a:gd name="T0" fmla="*/ 143 w 305"/>
                <a:gd name="T1" fmla="*/ 7 h 21"/>
                <a:gd name="T2" fmla="*/ 302 w 305"/>
                <a:gd name="T3" fmla="*/ 14 h 21"/>
                <a:gd name="T4" fmla="*/ 302 w 305"/>
                <a:gd name="T5" fmla="*/ 8 h 21"/>
                <a:gd name="T6" fmla="*/ 149 w 305"/>
                <a:gd name="T7" fmla="*/ 0 h 21"/>
                <a:gd name="T8" fmla="*/ 74 w 305"/>
                <a:gd name="T9" fmla="*/ 7 h 21"/>
                <a:gd name="T10" fmla="*/ 0 w 305"/>
                <a:gd name="T11" fmla="*/ 11 h 21"/>
                <a:gd name="T12" fmla="*/ 0 w 305"/>
                <a:gd name="T13" fmla="*/ 12 h 21"/>
                <a:gd name="T14" fmla="*/ 143 w 305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5" h="21">
                  <a:moveTo>
                    <a:pt x="143" y="7"/>
                  </a:moveTo>
                  <a:cubicBezTo>
                    <a:pt x="196" y="5"/>
                    <a:pt x="249" y="14"/>
                    <a:pt x="302" y="14"/>
                  </a:cubicBezTo>
                  <a:cubicBezTo>
                    <a:pt x="305" y="14"/>
                    <a:pt x="305" y="8"/>
                    <a:pt x="302" y="8"/>
                  </a:cubicBezTo>
                  <a:cubicBezTo>
                    <a:pt x="251" y="8"/>
                    <a:pt x="200" y="0"/>
                    <a:pt x="149" y="0"/>
                  </a:cubicBezTo>
                  <a:cubicBezTo>
                    <a:pt x="124" y="1"/>
                    <a:pt x="99" y="4"/>
                    <a:pt x="74" y="7"/>
                  </a:cubicBezTo>
                  <a:cubicBezTo>
                    <a:pt x="50" y="9"/>
                    <a:pt x="25" y="10"/>
                    <a:pt x="0" y="11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46" y="21"/>
                    <a:pt x="96" y="9"/>
                    <a:pt x="143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3" name="Freeform 2668"/>
            <p:cNvSpPr>
              <a:spLocks/>
            </p:cNvSpPr>
            <p:nvPr/>
          </p:nvSpPr>
          <p:spPr bwMode="auto">
            <a:xfrm>
              <a:off x="6642100" y="6642101"/>
              <a:ext cx="482600" cy="36513"/>
            </a:xfrm>
            <a:custGeom>
              <a:avLst/>
              <a:gdLst>
                <a:gd name="T0" fmla="*/ 309 w 314"/>
                <a:gd name="T1" fmla="*/ 3 h 24"/>
                <a:gd name="T2" fmla="*/ 139 w 314"/>
                <a:gd name="T3" fmla="*/ 2 h 24"/>
                <a:gd name="T4" fmla="*/ 0 w 314"/>
                <a:gd name="T5" fmla="*/ 2 h 24"/>
                <a:gd name="T6" fmla="*/ 0 w 314"/>
                <a:gd name="T7" fmla="*/ 3 h 24"/>
                <a:gd name="T8" fmla="*/ 130 w 314"/>
                <a:gd name="T9" fmla="*/ 11 h 24"/>
                <a:gd name="T10" fmla="*/ 309 w 314"/>
                <a:gd name="T11" fmla="*/ 10 h 24"/>
                <a:gd name="T12" fmla="*/ 309 w 314"/>
                <a:gd name="T13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4" h="24">
                  <a:moveTo>
                    <a:pt x="309" y="3"/>
                  </a:moveTo>
                  <a:cubicBezTo>
                    <a:pt x="253" y="1"/>
                    <a:pt x="195" y="0"/>
                    <a:pt x="139" y="2"/>
                  </a:cubicBezTo>
                  <a:cubicBezTo>
                    <a:pt x="95" y="4"/>
                    <a:pt x="43" y="17"/>
                    <a:pt x="0" y="2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38" y="24"/>
                    <a:pt x="89" y="14"/>
                    <a:pt x="130" y="11"/>
                  </a:cubicBezTo>
                  <a:cubicBezTo>
                    <a:pt x="190" y="7"/>
                    <a:pt x="250" y="11"/>
                    <a:pt x="309" y="10"/>
                  </a:cubicBezTo>
                  <a:cubicBezTo>
                    <a:pt x="314" y="10"/>
                    <a:pt x="314" y="3"/>
                    <a:pt x="309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4" name="Freeform 2669"/>
            <p:cNvSpPr>
              <a:spLocks/>
            </p:cNvSpPr>
            <p:nvPr/>
          </p:nvSpPr>
          <p:spPr bwMode="auto">
            <a:xfrm>
              <a:off x="6635750" y="6696076"/>
              <a:ext cx="482600" cy="41275"/>
            </a:xfrm>
            <a:custGeom>
              <a:avLst/>
              <a:gdLst>
                <a:gd name="T0" fmla="*/ 310 w 314"/>
                <a:gd name="T1" fmla="*/ 15 h 27"/>
                <a:gd name="T2" fmla="*/ 173 w 314"/>
                <a:gd name="T3" fmla="*/ 18 h 27"/>
                <a:gd name="T4" fmla="*/ 0 w 314"/>
                <a:gd name="T5" fmla="*/ 14 h 27"/>
                <a:gd name="T6" fmla="*/ 0 w 314"/>
                <a:gd name="T7" fmla="*/ 15 h 27"/>
                <a:gd name="T8" fmla="*/ 79 w 314"/>
                <a:gd name="T9" fmla="*/ 23 h 27"/>
                <a:gd name="T10" fmla="*/ 162 w 314"/>
                <a:gd name="T11" fmla="*/ 26 h 27"/>
                <a:gd name="T12" fmla="*/ 309 w 314"/>
                <a:gd name="T13" fmla="*/ 22 h 27"/>
                <a:gd name="T14" fmla="*/ 310 w 314"/>
                <a:gd name="T1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4" h="27">
                  <a:moveTo>
                    <a:pt x="310" y="15"/>
                  </a:moveTo>
                  <a:cubicBezTo>
                    <a:pt x="266" y="0"/>
                    <a:pt x="218" y="13"/>
                    <a:pt x="173" y="18"/>
                  </a:cubicBezTo>
                  <a:cubicBezTo>
                    <a:pt x="115" y="24"/>
                    <a:pt x="57" y="7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26" y="19"/>
                    <a:pt x="53" y="20"/>
                    <a:pt x="79" y="23"/>
                  </a:cubicBezTo>
                  <a:cubicBezTo>
                    <a:pt x="106" y="25"/>
                    <a:pt x="134" y="27"/>
                    <a:pt x="162" y="26"/>
                  </a:cubicBezTo>
                  <a:cubicBezTo>
                    <a:pt x="210" y="23"/>
                    <a:pt x="261" y="7"/>
                    <a:pt x="309" y="22"/>
                  </a:cubicBezTo>
                  <a:cubicBezTo>
                    <a:pt x="313" y="23"/>
                    <a:pt x="314" y="17"/>
                    <a:pt x="310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5" name="Freeform 2670"/>
            <p:cNvSpPr>
              <a:spLocks noEditPoints="1"/>
            </p:cNvSpPr>
            <p:nvPr/>
          </p:nvSpPr>
          <p:spPr bwMode="auto">
            <a:xfrm>
              <a:off x="6265862" y="6532563"/>
              <a:ext cx="146050" cy="196850"/>
            </a:xfrm>
            <a:custGeom>
              <a:avLst/>
              <a:gdLst>
                <a:gd name="T0" fmla="*/ 95 w 96"/>
                <a:gd name="T1" fmla="*/ 9 h 129"/>
                <a:gd name="T2" fmla="*/ 93 w 96"/>
                <a:gd name="T3" fmla="*/ 6 h 129"/>
                <a:gd name="T4" fmla="*/ 4 w 96"/>
                <a:gd name="T5" fmla="*/ 8 h 129"/>
                <a:gd name="T6" fmla="*/ 2 w 96"/>
                <a:gd name="T7" fmla="*/ 9 h 129"/>
                <a:gd name="T8" fmla="*/ 1 w 96"/>
                <a:gd name="T9" fmla="*/ 7 h 129"/>
                <a:gd name="T10" fmla="*/ 0 w 96"/>
                <a:gd name="T11" fmla="*/ 7 h 129"/>
                <a:gd name="T12" fmla="*/ 8 w 96"/>
                <a:gd name="T13" fmla="*/ 99 h 129"/>
                <a:gd name="T14" fmla="*/ 43 w 96"/>
                <a:gd name="T15" fmla="*/ 124 h 129"/>
                <a:gd name="T16" fmla="*/ 92 w 96"/>
                <a:gd name="T17" fmla="*/ 112 h 129"/>
                <a:gd name="T18" fmla="*/ 95 w 96"/>
                <a:gd name="T19" fmla="*/ 76 h 129"/>
                <a:gd name="T20" fmla="*/ 95 w 96"/>
                <a:gd name="T21" fmla="*/ 9 h 129"/>
                <a:gd name="T22" fmla="*/ 88 w 96"/>
                <a:gd name="T23" fmla="*/ 101 h 129"/>
                <a:gd name="T24" fmla="*/ 65 w 96"/>
                <a:gd name="T25" fmla="*/ 119 h 129"/>
                <a:gd name="T26" fmla="*/ 27 w 96"/>
                <a:gd name="T27" fmla="*/ 118 h 129"/>
                <a:gd name="T28" fmla="*/ 11 w 96"/>
                <a:gd name="T29" fmla="*/ 86 h 129"/>
                <a:gd name="T30" fmla="*/ 5 w 96"/>
                <a:gd name="T31" fmla="*/ 14 h 129"/>
                <a:gd name="T32" fmla="*/ 5 w 96"/>
                <a:gd name="T33" fmla="*/ 14 h 129"/>
                <a:gd name="T34" fmla="*/ 66 w 96"/>
                <a:gd name="T35" fmla="*/ 9 h 129"/>
                <a:gd name="T36" fmla="*/ 88 w 96"/>
                <a:gd name="T37" fmla="*/ 27 h 129"/>
                <a:gd name="T38" fmla="*/ 88 w 96"/>
                <a:gd name="T39" fmla="*/ 57 h 129"/>
                <a:gd name="T40" fmla="*/ 88 w 96"/>
                <a:gd name="T41" fmla="*/ 10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129">
                  <a:moveTo>
                    <a:pt x="95" y="9"/>
                  </a:moveTo>
                  <a:cubicBezTo>
                    <a:pt x="95" y="7"/>
                    <a:pt x="94" y="6"/>
                    <a:pt x="93" y="6"/>
                  </a:cubicBezTo>
                  <a:cubicBezTo>
                    <a:pt x="63" y="0"/>
                    <a:pt x="33" y="2"/>
                    <a:pt x="4" y="8"/>
                  </a:cubicBezTo>
                  <a:cubicBezTo>
                    <a:pt x="3" y="8"/>
                    <a:pt x="2" y="8"/>
                    <a:pt x="2" y="9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1" y="6"/>
                    <a:pt x="0" y="6"/>
                    <a:pt x="0" y="7"/>
                  </a:cubicBezTo>
                  <a:cubicBezTo>
                    <a:pt x="10" y="37"/>
                    <a:pt x="3" y="69"/>
                    <a:pt x="8" y="99"/>
                  </a:cubicBezTo>
                  <a:cubicBezTo>
                    <a:pt x="11" y="121"/>
                    <a:pt x="23" y="124"/>
                    <a:pt x="43" y="124"/>
                  </a:cubicBezTo>
                  <a:cubicBezTo>
                    <a:pt x="58" y="125"/>
                    <a:pt x="84" y="129"/>
                    <a:pt x="92" y="112"/>
                  </a:cubicBezTo>
                  <a:cubicBezTo>
                    <a:pt x="96" y="101"/>
                    <a:pt x="95" y="87"/>
                    <a:pt x="95" y="76"/>
                  </a:cubicBezTo>
                  <a:cubicBezTo>
                    <a:pt x="95" y="53"/>
                    <a:pt x="93" y="31"/>
                    <a:pt x="95" y="9"/>
                  </a:cubicBezTo>
                  <a:close/>
                  <a:moveTo>
                    <a:pt x="88" y="101"/>
                  </a:moveTo>
                  <a:cubicBezTo>
                    <a:pt x="86" y="116"/>
                    <a:pt x="78" y="118"/>
                    <a:pt x="65" y="119"/>
                  </a:cubicBezTo>
                  <a:cubicBezTo>
                    <a:pt x="53" y="119"/>
                    <a:pt x="40" y="120"/>
                    <a:pt x="27" y="118"/>
                  </a:cubicBezTo>
                  <a:cubicBezTo>
                    <a:pt x="13" y="116"/>
                    <a:pt x="12" y="98"/>
                    <a:pt x="11" y="86"/>
                  </a:cubicBezTo>
                  <a:cubicBezTo>
                    <a:pt x="8" y="64"/>
                    <a:pt x="14" y="35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26" y="10"/>
                    <a:pt x="46" y="8"/>
                    <a:pt x="66" y="9"/>
                  </a:cubicBezTo>
                  <a:cubicBezTo>
                    <a:pt x="84" y="9"/>
                    <a:pt x="88" y="10"/>
                    <a:pt x="88" y="27"/>
                  </a:cubicBezTo>
                  <a:cubicBezTo>
                    <a:pt x="88" y="37"/>
                    <a:pt x="88" y="47"/>
                    <a:pt x="88" y="57"/>
                  </a:cubicBezTo>
                  <a:cubicBezTo>
                    <a:pt x="89" y="72"/>
                    <a:pt x="89" y="87"/>
                    <a:pt x="88" y="10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6" name="Freeform 2671"/>
            <p:cNvSpPr>
              <a:spLocks noEditPoints="1"/>
            </p:cNvSpPr>
            <p:nvPr/>
          </p:nvSpPr>
          <p:spPr bwMode="auto">
            <a:xfrm>
              <a:off x="6191250" y="6180138"/>
              <a:ext cx="1035050" cy="677863"/>
            </a:xfrm>
            <a:custGeom>
              <a:avLst/>
              <a:gdLst>
                <a:gd name="T0" fmla="*/ 656 w 675"/>
                <a:gd name="T1" fmla="*/ 69 h 443"/>
                <a:gd name="T2" fmla="*/ 518 w 675"/>
                <a:gd name="T3" fmla="*/ 5 h 443"/>
                <a:gd name="T4" fmla="*/ 90 w 675"/>
                <a:gd name="T5" fmla="*/ 5 h 443"/>
                <a:gd name="T6" fmla="*/ 10 w 675"/>
                <a:gd name="T7" fmla="*/ 35 h 443"/>
                <a:gd name="T8" fmla="*/ 2 w 675"/>
                <a:gd name="T9" fmla="*/ 174 h 443"/>
                <a:gd name="T10" fmla="*/ 19 w 675"/>
                <a:gd name="T11" fmla="*/ 405 h 443"/>
                <a:gd name="T12" fmla="*/ 236 w 675"/>
                <a:gd name="T13" fmla="*/ 430 h 443"/>
                <a:gd name="T14" fmla="*/ 522 w 675"/>
                <a:gd name="T15" fmla="*/ 429 h 443"/>
                <a:gd name="T16" fmla="*/ 631 w 675"/>
                <a:gd name="T17" fmla="*/ 424 h 443"/>
                <a:gd name="T18" fmla="*/ 660 w 675"/>
                <a:gd name="T19" fmla="*/ 306 h 443"/>
                <a:gd name="T20" fmla="*/ 656 w 675"/>
                <a:gd name="T21" fmla="*/ 72 h 443"/>
                <a:gd name="T22" fmla="*/ 653 w 675"/>
                <a:gd name="T23" fmla="*/ 104 h 443"/>
                <a:gd name="T24" fmla="*/ 655 w 675"/>
                <a:gd name="T25" fmla="*/ 98 h 443"/>
                <a:gd name="T26" fmla="*/ 11 w 675"/>
                <a:gd name="T27" fmla="*/ 123 h 443"/>
                <a:gd name="T28" fmla="*/ 11 w 675"/>
                <a:gd name="T29" fmla="*/ 125 h 443"/>
                <a:gd name="T30" fmla="*/ 33 w 675"/>
                <a:gd name="T31" fmla="*/ 115 h 443"/>
                <a:gd name="T32" fmla="*/ 30 w 675"/>
                <a:gd name="T33" fmla="*/ 118 h 443"/>
                <a:gd name="T34" fmla="*/ 30 w 675"/>
                <a:gd name="T35" fmla="*/ 114 h 443"/>
                <a:gd name="T36" fmla="*/ 26 w 675"/>
                <a:gd name="T37" fmla="*/ 160 h 443"/>
                <a:gd name="T38" fmla="*/ 26 w 675"/>
                <a:gd name="T39" fmla="*/ 163 h 443"/>
                <a:gd name="T40" fmla="*/ 26 w 675"/>
                <a:gd name="T41" fmla="*/ 160 h 443"/>
                <a:gd name="T42" fmla="*/ 634 w 675"/>
                <a:gd name="T43" fmla="*/ 148 h 443"/>
                <a:gd name="T44" fmla="*/ 629 w 675"/>
                <a:gd name="T45" fmla="*/ 149 h 443"/>
                <a:gd name="T46" fmla="*/ 627 w 675"/>
                <a:gd name="T47" fmla="*/ 148 h 443"/>
                <a:gd name="T48" fmla="*/ 635 w 675"/>
                <a:gd name="T49" fmla="*/ 148 h 443"/>
                <a:gd name="T50" fmla="*/ 605 w 675"/>
                <a:gd name="T51" fmla="*/ 100 h 443"/>
                <a:gd name="T52" fmla="*/ 608 w 675"/>
                <a:gd name="T53" fmla="*/ 100 h 443"/>
                <a:gd name="T54" fmla="*/ 43 w 675"/>
                <a:gd name="T55" fmla="*/ 101 h 443"/>
                <a:gd name="T56" fmla="*/ 45 w 675"/>
                <a:gd name="T57" fmla="*/ 103 h 443"/>
                <a:gd name="T58" fmla="*/ 26 w 675"/>
                <a:gd name="T59" fmla="*/ 100 h 443"/>
                <a:gd name="T60" fmla="*/ 30 w 675"/>
                <a:gd name="T61" fmla="*/ 101 h 443"/>
                <a:gd name="T62" fmla="*/ 20 w 675"/>
                <a:gd name="T63" fmla="*/ 100 h 443"/>
                <a:gd name="T64" fmla="*/ 13 w 675"/>
                <a:gd name="T65" fmla="*/ 104 h 443"/>
                <a:gd name="T66" fmla="*/ 12 w 675"/>
                <a:gd name="T67" fmla="*/ 98 h 443"/>
                <a:gd name="T68" fmla="*/ 20 w 675"/>
                <a:gd name="T69" fmla="*/ 100 h 443"/>
                <a:gd name="T70" fmla="*/ 11 w 675"/>
                <a:gd name="T71" fmla="*/ 142 h 443"/>
                <a:gd name="T72" fmla="*/ 11 w 675"/>
                <a:gd name="T73" fmla="*/ 142 h 443"/>
                <a:gd name="T74" fmla="*/ 655 w 675"/>
                <a:gd name="T75" fmla="*/ 124 h 443"/>
                <a:gd name="T76" fmla="*/ 652 w 675"/>
                <a:gd name="T77" fmla="*/ 124 h 443"/>
                <a:gd name="T78" fmla="*/ 237 w 675"/>
                <a:gd name="T79" fmla="*/ 20 h 443"/>
                <a:gd name="T80" fmla="*/ 486 w 675"/>
                <a:gd name="T81" fmla="*/ 15 h 443"/>
                <a:gd name="T82" fmla="*/ 644 w 675"/>
                <a:gd name="T83" fmla="*/ 66 h 443"/>
                <a:gd name="T84" fmla="*/ 643 w 675"/>
                <a:gd name="T85" fmla="*/ 66 h 443"/>
                <a:gd name="T86" fmla="*/ 646 w 675"/>
                <a:gd name="T87" fmla="*/ 72 h 443"/>
                <a:gd name="T88" fmla="*/ 654 w 675"/>
                <a:gd name="T89" fmla="*/ 89 h 443"/>
                <a:gd name="T90" fmla="*/ 329 w 675"/>
                <a:gd name="T91" fmla="*/ 88 h 443"/>
                <a:gd name="T92" fmla="*/ 84 w 675"/>
                <a:gd name="T93" fmla="*/ 87 h 443"/>
                <a:gd name="T94" fmla="*/ 11 w 675"/>
                <a:gd name="T95" fmla="*/ 46 h 443"/>
                <a:gd name="T96" fmla="*/ 649 w 675"/>
                <a:gd name="T97" fmla="*/ 284 h 443"/>
                <a:gd name="T98" fmla="*/ 633 w 675"/>
                <a:gd name="T99" fmla="*/ 407 h 443"/>
                <a:gd name="T100" fmla="*/ 614 w 675"/>
                <a:gd name="T101" fmla="*/ 418 h 443"/>
                <a:gd name="T102" fmla="*/ 516 w 675"/>
                <a:gd name="T103" fmla="*/ 417 h 443"/>
                <a:gd name="T104" fmla="*/ 138 w 675"/>
                <a:gd name="T105" fmla="*/ 428 h 443"/>
                <a:gd name="T106" fmla="*/ 9 w 675"/>
                <a:gd name="T107" fmla="*/ 302 h 443"/>
                <a:gd name="T108" fmla="*/ 26 w 675"/>
                <a:gd name="T109" fmla="*/ 177 h 443"/>
                <a:gd name="T110" fmla="*/ 30 w 675"/>
                <a:gd name="T111" fmla="*/ 177 h 443"/>
                <a:gd name="T112" fmla="*/ 45 w 675"/>
                <a:gd name="T113" fmla="*/ 179 h 443"/>
                <a:gd name="T114" fmla="*/ 180 w 675"/>
                <a:gd name="T115" fmla="*/ 177 h 443"/>
                <a:gd name="T116" fmla="*/ 374 w 675"/>
                <a:gd name="T117" fmla="*/ 177 h 443"/>
                <a:gd name="T118" fmla="*/ 635 w 675"/>
                <a:gd name="T119" fmla="*/ 176 h 443"/>
                <a:gd name="T120" fmla="*/ 652 w 675"/>
                <a:gd name="T121" fmla="*/ 175 h 443"/>
                <a:gd name="T122" fmla="*/ 652 w 675"/>
                <a:gd name="T123" fmla="*/ 198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5" h="443">
                  <a:moveTo>
                    <a:pt x="656" y="72"/>
                  </a:moveTo>
                  <a:cubicBezTo>
                    <a:pt x="656" y="71"/>
                    <a:pt x="657" y="70"/>
                    <a:pt x="656" y="69"/>
                  </a:cubicBezTo>
                  <a:cubicBezTo>
                    <a:pt x="648" y="43"/>
                    <a:pt x="634" y="23"/>
                    <a:pt x="608" y="14"/>
                  </a:cubicBezTo>
                  <a:cubicBezTo>
                    <a:pt x="581" y="3"/>
                    <a:pt x="547" y="7"/>
                    <a:pt x="518" y="5"/>
                  </a:cubicBezTo>
                  <a:cubicBezTo>
                    <a:pt x="424" y="0"/>
                    <a:pt x="331" y="8"/>
                    <a:pt x="237" y="11"/>
                  </a:cubicBezTo>
                  <a:cubicBezTo>
                    <a:pt x="188" y="12"/>
                    <a:pt x="139" y="3"/>
                    <a:pt x="90" y="5"/>
                  </a:cubicBezTo>
                  <a:cubicBezTo>
                    <a:pt x="65" y="6"/>
                    <a:pt x="21" y="10"/>
                    <a:pt x="10" y="37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0" y="33"/>
                    <a:pt x="8" y="33"/>
                    <a:pt x="8" y="35"/>
                  </a:cubicBezTo>
                  <a:cubicBezTo>
                    <a:pt x="2" y="81"/>
                    <a:pt x="3" y="128"/>
                    <a:pt x="2" y="174"/>
                  </a:cubicBezTo>
                  <a:cubicBezTo>
                    <a:pt x="1" y="222"/>
                    <a:pt x="1" y="270"/>
                    <a:pt x="1" y="318"/>
                  </a:cubicBezTo>
                  <a:cubicBezTo>
                    <a:pt x="0" y="347"/>
                    <a:pt x="0" y="381"/>
                    <a:pt x="19" y="405"/>
                  </a:cubicBezTo>
                  <a:cubicBezTo>
                    <a:pt x="42" y="432"/>
                    <a:pt x="77" y="440"/>
                    <a:pt x="111" y="439"/>
                  </a:cubicBezTo>
                  <a:cubicBezTo>
                    <a:pt x="153" y="438"/>
                    <a:pt x="194" y="432"/>
                    <a:pt x="236" y="430"/>
                  </a:cubicBezTo>
                  <a:cubicBezTo>
                    <a:pt x="283" y="427"/>
                    <a:pt x="331" y="425"/>
                    <a:pt x="378" y="425"/>
                  </a:cubicBezTo>
                  <a:cubicBezTo>
                    <a:pt x="426" y="424"/>
                    <a:pt x="474" y="429"/>
                    <a:pt x="522" y="429"/>
                  </a:cubicBezTo>
                  <a:cubicBezTo>
                    <a:pt x="552" y="429"/>
                    <a:pt x="593" y="443"/>
                    <a:pt x="620" y="426"/>
                  </a:cubicBezTo>
                  <a:cubicBezTo>
                    <a:pt x="623" y="427"/>
                    <a:pt x="628" y="426"/>
                    <a:pt x="631" y="424"/>
                  </a:cubicBezTo>
                  <a:cubicBezTo>
                    <a:pt x="639" y="420"/>
                    <a:pt x="644" y="411"/>
                    <a:pt x="647" y="402"/>
                  </a:cubicBezTo>
                  <a:cubicBezTo>
                    <a:pt x="659" y="373"/>
                    <a:pt x="659" y="337"/>
                    <a:pt x="660" y="306"/>
                  </a:cubicBezTo>
                  <a:cubicBezTo>
                    <a:pt x="662" y="275"/>
                    <a:pt x="661" y="244"/>
                    <a:pt x="662" y="214"/>
                  </a:cubicBezTo>
                  <a:cubicBezTo>
                    <a:pt x="665" y="170"/>
                    <a:pt x="675" y="114"/>
                    <a:pt x="656" y="72"/>
                  </a:cubicBezTo>
                  <a:close/>
                  <a:moveTo>
                    <a:pt x="655" y="104"/>
                  </a:moveTo>
                  <a:cubicBezTo>
                    <a:pt x="654" y="104"/>
                    <a:pt x="654" y="104"/>
                    <a:pt x="653" y="104"/>
                  </a:cubicBezTo>
                  <a:cubicBezTo>
                    <a:pt x="654" y="102"/>
                    <a:pt x="654" y="100"/>
                    <a:pt x="652" y="99"/>
                  </a:cubicBezTo>
                  <a:cubicBezTo>
                    <a:pt x="653" y="99"/>
                    <a:pt x="654" y="99"/>
                    <a:pt x="655" y="98"/>
                  </a:cubicBezTo>
                  <a:cubicBezTo>
                    <a:pt x="655" y="100"/>
                    <a:pt x="655" y="102"/>
                    <a:pt x="655" y="104"/>
                  </a:cubicBezTo>
                  <a:close/>
                  <a:moveTo>
                    <a:pt x="11" y="123"/>
                  </a:moveTo>
                  <a:cubicBezTo>
                    <a:pt x="11" y="124"/>
                    <a:pt x="12" y="124"/>
                    <a:pt x="12" y="125"/>
                  </a:cubicBezTo>
                  <a:cubicBezTo>
                    <a:pt x="12" y="125"/>
                    <a:pt x="12" y="125"/>
                    <a:pt x="11" y="125"/>
                  </a:cubicBezTo>
                  <a:cubicBezTo>
                    <a:pt x="11" y="124"/>
                    <a:pt x="11" y="124"/>
                    <a:pt x="11" y="123"/>
                  </a:cubicBezTo>
                  <a:close/>
                  <a:moveTo>
                    <a:pt x="33" y="115"/>
                  </a:moveTo>
                  <a:cubicBezTo>
                    <a:pt x="33" y="115"/>
                    <a:pt x="33" y="115"/>
                    <a:pt x="34" y="115"/>
                  </a:cubicBezTo>
                  <a:cubicBezTo>
                    <a:pt x="33" y="116"/>
                    <a:pt x="31" y="117"/>
                    <a:pt x="30" y="118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30" y="117"/>
                    <a:pt x="30" y="115"/>
                    <a:pt x="30" y="114"/>
                  </a:cubicBezTo>
                  <a:cubicBezTo>
                    <a:pt x="31" y="115"/>
                    <a:pt x="32" y="115"/>
                    <a:pt x="33" y="115"/>
                  </a:cubicBezTo>
                  <a:close/>
                  <a:moveTo>
                    <a:pt x="26" y="160"/>
                  </a:moveTo>
                  <a:cubicBezTo>
                    <a:pt x="26" y="160"/>
                    <a:pt x="27" y="160"/>
                    <a:pt x="27" y="160"/>
                  </a:cubicBezTo>
                  <a:cubicBezTo>
                    <a:pt x="26" y="161"/>
                    <a:pt x="26" y="162"/>
                    <a:pt x="26" y="163"/>
                  </a:cubicBezTo>
                  <a:cubicBezTo>
                    <a:pt x="25" y="163"/>
                    <a:pt x="24" y="163"/>
                    <a:pt x="23" y="162"/>
                  </a:cubicBezTo>
                  <a:cubicBezTo>
                    <a:pt x="24" y="161"/>
                    <a:pt x="25" y="160"/>
                    <a:pt x="26" y="160"/>
                  </a:cubicBezTo>
                  <a:close/>
                  <a:moveTo>
                    <a:pt x="635" y="148"/>
                  </a:moveTo>
                  <a:cubicBezTo>
                    <a:pt x="635" y="148"/>
                    <a:pt x="634" y="148"/>
                    <a:pt x="634" y="148"/>
                  </a:cubicBezTo>
                  <a:cubicBezTo>
                    <a:pt x="632" y="147"/>
                    <a:pt x="631" y="148"/>
                    <a:pt x="631" y="150"/>
                  </a:cubicBezTo>
                  <a:cubicBezTo>
                    <a:pt x="630" y="150"/>
                    <a:pt x="630" y="150"/>
                    <a:pt x="629" y="149"/>
                  </a:cubicBezTo>
                  <a:cubicBezTo>
                    <a:pt x="628" y="149"/>
                    <a:pt x="628" y="148"/>
                    <a:pt x="627" y="148"/>
                  </a:cubicBezTo>
                  <a:cubicBezTo>
                    <a:pt x="627" y="148"/>
                    <a:pt x="627" y="148"/>
                    <a:pt x="627" y="148"/>
                  </a:cubicBezTo>
                  <a:cubicBezTo>
                    <a:pt x="630" y="147"/>
                    <a:pt x="633" y="147"/>
                    <a:pt x="636" y="146"/>
                  </a:cubicBezTo>
                  <a:cubicBezTo>
                    <a:pt x="636" y="147"/>
                    <a:pt x="635" y="147"/>
                    <a:pt x="635" y="148"/>
                  </a:cubicBezTo>
                  <a:close/>
                  <a:moveTo>
                    <a:pt x="608" y="100"/>
                  </a:moveTo>
                  <a:cubicBezTo>
                    <a:pt x="607" y="100"/>
                    <a:pt x="606" y="100"/>
                    <a:pt x="605" y="100"/>
                  </a:cubicBezTo>
                  <a:cubicBezTo>
                    <a:pt x="606" y="100"/>
                    <a:pt x="607" y="100"/>
                    <a:pt x="609" y="100"/>
                  </a:cubicBezTo>
                  <a:cubicBezTo>
                    <a:pt x="608" y="100"/>
                    <a:pt x="608" y="100"/>
                    <a:pt x="608" y="100"/>
                  </a:cubicBezTo>
                  <a:close/>
                  <a:moveTo>
                    <a:pt x="45" y="103"/>
                  </a:moveTo>
                  <a:cubicBezTo>
                    <a:pt x="44" y="102"/>
                    <a:pt x="44" y="102"/>
                    <a:pt x="43" y="101"/>
                  </a:cubicBezTo>
                  <a:cubicBezTo>
                    <a:pt x="45" y="102"/>
                    <a:pt x="48" y="102"/>
                    <a:pt x="51" y="102"/>
                  </a:cubicBezTo>
                  <a:cubicBezTo>
                    <a:pt x="49" y="102"/>
                    <a:pt x="47" y="103"/>
                    <a:pt x="45" y="103"/>
                  </a:cubicBezTo>
                  <a:close/>
                  <a:moveTo>
                    <a:pt x="26" y="101"/>
                  </a:moveTo>
                  <a:cubicBezTo>
                    <a:pt x="26" y="101"/>
                    <a:pt x="26" y="101"/>
                    <a:pt x="26" y="100"/>
                  </a:cubicBezTo>
                  <a:cubicBezTo>
                    <a:pt x="25" y="100"/>
                    <a:pt x="25" y="100"/>
                    <a:pt x="25" y="100"/>
                  </a:cubicBezTo>
                  <a:cubicBezTo>
                    <a:pt x="27" y="100"/>
                    <a:pt x="29" y="101"/>
                    <a:pt x="30" y="101"/>
                  </a:cubicBezTo>
                  <a:cubicBezTo>
                    <a:pt x="29" y="101"/>
                    <a:pt x="28" y="101"/>
                    <a:pt x="26" y="101"/>
                  </a:cubicBezTo>
                  <a:close/>
                  <a:moveTo>
                    <a:pt x="20" y="100"/>
                  </a:moveTo>
                  <a:cubicBezTo>
                    <a:pt x="20" y="101"/>
                    <a:pt x="20" y="101"/>
                    <a:pt x="20" y="101"/>
                  </a:cubicBezTo>
                  <a:cubicBezTo>
                    <a:pt x="17" y="99"/>
                    <a:pt x="13" y="100"/>
                    <a:pt x="13" y="104"/>
                  </a:cubicBezTo>
                  <a:cubicBezTo>
                    <a:pt x="12" y="109"/>
                    <a:pt x="12" y="115"/>
                    <a:pt x="11" y="120"/>
                  </a:cubicBezTo>
                  <a:cubicBezTo>
                    <a:pt x="11" y="113"/>
                    <a:pt x="12" y="105"/>
                    <a:pt x="12" y="98"/>
                  </a:cubicBezTo>
                  <a:cubicBezTo>
                    <a:pt x="15" y="98"/>
                    <a:pt x="18" y="99"/>
                    <a:pt x="21" y="100"/>
                  </a:cubicBezTo>
                  <a:cubicBezTo>
                    <a:pt x="21" y="100"/>
                    <a:pt x="20" y="100"/>
                    <a:pt x="20" y="100"/>
                  </a:cubicBezTo>
                  <a:close/>
                  <a:moveTo>
                    <a:pt x="11" y="142"/>
                  </a:moveTo>
                  <a:cubicBezTo>
                    <a:pt x="11" y="142"/>
                    <a:pt x="11" y="142"/>
                    <a:pt x="11" y="142"/>
                  </a:cubicBezTo>
                  <a:cubicBezTo>
                    <a:pt x="11" y="143"/>
                    <a:pt x="11" y="143"/>
                    <a:pt x="11" y="144"/>
                  </a:cubicBezTo>
                  <a:cubicBezTo>
                    <a:pt x="11" y="143"/>
                    <a:pt x="11" y="143"/>
                    <a:pt x="11" y="142"/>
                  </a:cubicBezTo>
                  <a:close/>
                  <a:moveTo>
                    <a:pt x="652" y="124"/>
                  </a:moveTo>
                  <a:cubicBezTo>
                    <a:pt x="653" y="124"/>
                    <a:pt x="654" y="124"/>
                    <a:pt x="655" y="124"/>
                  </a:cubicBezTo>
                  <a:cubicBezTo>
                    <a:pt x="655" y="124"/>
                    <a:pt x="655" y="124"/>
                    <a:pt x="655" y="125"/>
                  </a:cubicBezTo>
                  <a:cubicBezTo>
                    <a:pt x="654" y="125"/>
                    <a:pt x="653" y="124"/>
                    <a:pt x="652" y="124"/>
                  </a:cubicBezTo>
                  <a:close/>
                  <a:moveTo>
                    <a:pt x="108" y="13"/>
                  </a:moveTo>
                  <a:cubicBezTo>
                    <a:pt x="151" y="13"/>
                    <a:pt x="194" y="20"/>
                    <a:pt x="237" y="20"/>
                  </a:cubicBezTo>
                  <a:cubicBezTo>
                    <a:pt x="276" y="19"/>
                    <a:pt x="315" y="15"/>
                    <a:pt x="353" y="14"/>
                  </a:cubicBezTo>
                  <a:cubicBezTo>
                    <a:pt x="397" y="12"/>
                    <a:pt x="441" y="13"/>
                    <a:pt x="486" y="15"/>
                  </a:cubicBezTo>
                  <a:cubicBezTo>
                    <a:pt x="518" y="16"/>
                    <a:pt x="550" y="16"/>
                    <a:pt x="582" y="19"/>
                  </a:cubicBezTo>
                  <a:cubicBezTo>
                    <a:pt x="613" y="22"/>
                    <a:pt x="633" y="38"/>
                    <a:pt x="644" y="66"/>
                  </a:cubicBezTo>
                  <a:cubicBezTo>
                    <a:pt x="644" y="66"/>
                    <a:pt x="643" y="66"/>
                    <a:pt x="643" y="66"/>
                  </a:cubicBezTo>
                  <a:cubicBezTo>
                    <a:pt x="643" y="66"/>
                    <a:pt x="643" y="66"/>
                    <a:pt x="643" y="66"/>
                  </a:cubicBezTo>
                  <a:cubicBezTo>
                    <a:pt x="643" y="67"/>
                    <a:pt x="644" y="67"/>
                    <a:pt x="644" y="67"/>
                  </a:cubicBezTo>
                  <a:cubicBezTo>
                    <a:pt x="645" y="69"/>
                    <a:pt x="645" y="70"/>
                    <a:pt x="646" y="72"/>
                  </a:cubicBezTo>
                  <a:cubicBezTo>
                    <a:pt x="647" y="74"/>
                    <a:pt x="649" y="75"/>
                    <a:pt x="651" y="75"/>
                  </a:cubicBezTo>
                  <a:cubicBezTo>
                    <a:pt x="652" y="79"/>
                    <a:pt x="653" y="84"/>
                    <a:pt x="654" y="89"/>
                  </a:cubicBezTo>
                  <a:cubicBezTo>
                    <a:pt x="653" y="89"/>
                    <a:pt x="652" y="89"/>
                    <a:pt x="651" y="89"/>
                  </a:cubicBezTo>
                  <a:cubicBezTo>
                    <a:pt x="544" y="89"/>
                    <a:pt x="436" y="88"/>
                    <a:pt x="329" y="88"/>
                  </a:cubicBezTo>
                  <a:cubicBezTo>
                    <a:pt x="274" y="88"/>
                    <a:pt x="220" y="88"/>
                    <a:pt x="166" y="88"/>
                  </a:cubicBezTo>
                  <a:cubicBezTo>
                    <a:pt x="138" y="88"/>
                    <a:pt x="111" y="88"/>
                    <a:pt x="84" y="87"/>
                  </a:cubicBezTo>
                  <a:cubicBezTo>
                    <a:pt x="60" y="87"/>
                    <a:pt x="35" y="85"/>
                    <a:pt x="12" y="91"/>
                  </a:cubicBezTo>
                  <a:cubicBezTo>
                    <a:pt x="12" y="76"/>
                    <a:pt x="12" y="61"/>
                    <a:pt x="11" y="46"/>
                  </a:cubicBezTo>
                  <a:cubicBezTo>
                    <a:pt x="19" y="11"/>
                    <a:pt x="80" y="13"/>
                    <a:pt x="108" y="13"/>
                  </a:cubicBezTo>
                  <a:close/>
                  <a:moveTo>
                    <a:pt x="649" y="284"/>
                  </a:moveTo>
                  <a:cubicBezTo>
                    <a:pt x="649" y="313"/>
                    <a:pt x="648" y="343"/>
                    <a:pt x="643" y="372"/>
                  </a:cubicBezTo>
                  <a:cubicBezTo>
                    <a:pt x="642" y="384"/>
                    <a:pt x="639" y="396"/>
                    <a:pt x="633" y="407"/>
                  </a:cubicBezTo>
                  <a:cubicBezTo>
                    <a:pt x="628" y="416"/>
                    <a:pt x="622" y="413"/>
                    <a:pt x="614" y="417"/>
                  </a:cubicBezTo>
                  <a:cubicBezTo>
                    <a:pt x="614" y="417"/>
                    <a:pt x="614" y="417"/>
                    <a:pt x="614" y="418"/>
                  </a:cubicBezTo>
                  <a:cubicBezTo>
                    <a:pt x="600" y="420"/>
                    <a:pt x="587" y="422"/>
                    <a:pt x="572" y="421"/>
                  </a:cubicBezTo>
                  <a:cubicBezTo>
                    <a:pt x="553" y="420"/>
                    <a:pt x="535" y="417"/>
                    <a:pt x="516" y="417"/>
                  </a:cubicBezTo>
                  <a:cubicBezTo>
                    <a:pt x="472" y="417"/>
                    <a:pt x="428" y="413"/>
                    <a:pt x="384" y="413"/>
                  </a:cubicBezTo>
                  <a:cubicBezTo>
                    <a:pt x="302" y="414"/>
                    <a:pt x="220" y="419"/>
                    <a:pt x="138" y="428"/>
                  </a:cubicBezTo>
                  <a:cubicBezTo>
                    <a:pt x="100" y="431"/>
                    <a:pt x="62" y="432"/>
                    <a:pt x="32" y="405"/>
                  </a:cubicBezTo>
                  <a:cubicBezTo>
                    <a:pt x="4" y="381"/>
                    <a:pt x="9" y="336"/>
                    <a:pt x="9" y="302"/>
                  </a:cubicBezTo>
                  <a:cubicBezTo>
                    <a:pt x="9" y="260"/>
                    <a:pt x="10" y="217"/>
                    <a:pt x="10" y="175"/>
                  </a:cubicBezTo>
                  <a:cubicBezTo>
                    <a:pt x="16" y="176"/>
                    <a:pt x="21" y="176"/>
                    <a:pt x="26" y="177"/>
                  </a:cubicBezTo>
                  <a:cubicBezTo>
                    <a:pt x="27" y="177"/>
                    <a:pt x="28" y="177"/>
                    <a:pt x="29" y="177"/>
                  </a:cubicBezTo>
                  <a:cubicBezTo>
                    <a:pt x="29" y="177"/>
                    <a:pt x="30" y="177"/>
                    <a:pt x="30" y="177"/>
                  </a:cubicBezTo>
                  <a:cubicBezTo>
                    <a:pt x="32" y="177"/>
                    <a:pt x="34" y="177"/>
                    <a:pt x="36" y="177"/>
                  </a:cubicBezTo>
                  <a:cubicBezTo>
                    <a:pt x="39" y="178"/>
                    <a:pt x="42" y="178"/>
                    <a:pt x="45" y="179"/>
                  </a:cubicBezTo>
                  <a:cubicBezTo>
                    <a:pt x="56" y="179"/>
                    <a:pt x="68" y="179"/>
                    <a:pt x="79" y="179"/>
                  </a:cubicBezTo>
                  <a:cubicBezTo>
                    <a:pt x="113" y="179"/>
                    <a:pt x="147" y="177"/>
                    <a:pt x="180" y="177"/>
                  </a:cubicBezTo>
                  <a:cubicBezTo>
                    <a:pt x="351" y="177"/>
                    <a:pt x="351" y="177"/>
                    <a:pt x="351" y="177"/>
                  </a:cubicBezTo>
                  <a:cubicBezTo>
                    <a:pt x="359" y="177"/>
                    <a:pt x="366" y="177"/>
                    <a:pt x="374" y="177"/>
                  </a:cubicBezTo>
                  <a:cubicBezTo>
                    <a:pt x="376" y="177"/>
                    <a:pt x="378" y="177"/>
                    <a:pt x="379" y="177"/>
                  </a:cubicBezTo>
                  <a:cubicBezTo>
                    <a:pt x="465" y="178"/>
                    <a:pt x="550" y="180"/>
                    <a:pt x="635" y="176"/>
                  </a:cubicBezTo>
                  <a:cubicBezTo>
                    <a:pt x="636" y="176"/>
                    <a:pt x="638" y="176"/>
                    <a:pt x="639" y="176"/>
                  </a:cubicBezTo>
                  <a:cubicBezTo>
                    <a:pt x="643" y="175"/>
                    <a:pt x="648" y="175"/>
                    <a:pt x="652" y="175"/>
                  </a:cubicBezTo>
                  <a:cubicBezTo>
                    <a:pt x="653" y="175"/>
                    <a:pt x="653" y="175"/>
                    <a:pt x="653" y="174"/>
                  </a:cubicBezTo>
                  <a:cubicBezTo>
                    <a:pt x="653" y="182"/>
                    <a:pt x="652" y="190"/>
                    <a:pt x="652" y="198"/>
                  </a:cubicBezTo>
                  <a:cubicBezTo>
                    <a:pt x="650" y="227"/>
                    <a:pt x="649" y="255"/>
                    <a:pt x="649" y="2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37" name="Freeform 2672"/>
          <p:cNvSpPr>
            <a:spLocks noEditPoints="1"/>
          </p:cNvSpPr>
          <p:nvPr/>
        </p:nvSpPr>
        <p:spPr bwMode="auto">
          <a:xfrm>
            <a:off x="4311649" y="5197476"/>
            <a:ext cx="542925" cy="554038"/>
          </a:xfrm>
          <a:custGeom>
            <a:avLst/>
            <a:gdLst>
              <a:gd name="T0" fmla="*/ 355 w 355"/>
              <a:gd name="T1" fmla="*/ 96 h 362"/>
              <a:gd name="T2" fmla="*/ 355 w 355"/>
              <a:gd name="T3" fmla="*/ 95 h 362"/>
              <a:gd name="T4" fmla="*/ 304 w 355"/>
              <a:gd name="T5" fmla="*/ 8 h 362"/>
              <a:gd name="T6" fmla="*/ 303 w 355"/>
              <a:gd name="T7" fmla="*/ 4 h 362"/>
              <a:gd name="T8" fmla="*/ 303 w 355"/>
              <a:gd name="T9" fmla="*/ 3 h 362"/>
              <a:gd name="T10" fmla="*/ 176 w 355"/>
              <a:gd name="T11" fmla="*/ 3 h 362"/>
              <a:gd name="T12" fmla="*/ 64 w 355"/>
              <a:gd name="T13" fmla="*/ 4 h 362"/>
              <a:gd name="T14" fmla="*/ 54 w 355"/>
              <a:gd name="T15" fmla="*/ 8 h 362"/>
              <a:gd name="T16" fmla="*/ 55 w 355"/>
              <a:gd name="T17" fmla="*/ 8 h 362"/>
              <a:gd name="T18" fmla="*/ 46 w 355"/>
              <a:gd name="T19" fmla="*/ 18 h 362"/>
              <a:gd name="T20" fmla="*/ 3 w 355"/>
              <a:gd name="T21" fmla="*/ 96 h 362"/>
              <a:gd name="T22" fmla="*/ 3 w 355"/>
              <a:gd name="T23" fmla="*/ 96 h 362"/>
              <a:gd name="T24" fmla="*/ 5 w 355"/>
              <a:gd name="T25" fmla="*/ 105 h 362"/>
              <a:gd name="T26" fmla="*/ 169 w 355"/>
              <a:gd name="T27" fmla="*/ 355 h 362"/>
              <a:gd name="T28" fmla="*/ 175 w 355"/>
              <a:gd name="T29" fmla="*/ 360 h 362"/>
              <a:gd name="T30" fmla="*/ 180 w 355"/>
              <a:gd name="T31" fmla="*/ 358 h 362"/>
              <a:gd name="T32" fmla="*/ 184 w 355"/>
              <a:gd name="T33" fmla="*/ 356 h 362"/>
              <a:gd name="T34" fmla="*/ 186 w 355"/>
              <a:gd name="T35" fmla="*/ 353 h 362"/>
              <a:gd name="T36" fmla="*/ 347 w 355"/>
              <a:gd name="T37" fmla="*/ 108 h 362"/>
              <a:gd name="T38" fmla="*/ 355 w 355"/>
              <a:gd name="T39" fmla="*/ 96 h 362"/>
              <a:gd name="T40" fmla="*/ 333 w 355"/>
              <a:gd name="T41" fmla="*/ 91 h 362"/>
              <a:gd name="T42" fmla="*/ 302 w 355"/>
              <a:gd name="T43" fmla="*/ 58 h 362"/>
              <a:gd name="T44" fmla="*/ 282 w 355"/>
              <a:gd name="T45" fmla="*/ 92 h 362"/>
              <a:gd name="T46" fmla="*/ 299 w 355"/>
              <a:gd name="T47" fmla="*/ 9 h 362"/>
              <a:gd name="T48" fmla="*/ 181 w 355"/>
              <a:gd name="T49" fmla="*/ 102 h 362"/>
              <a:gd name="T50" fmla="*/ 129 w 355"/>
              <a:gd name="T51" fmla="*/ 104 h 362"/>
              <a:gd name="T52" fmla="*/ 149 w 355"/>
              <a:gd name="T53" fmla="*/ 66 h 362"/>
              <a:gd name="T54" fmla="*/ 194 w 355"/>
              <a:gd name="T55" fmla="*/ 26 h 362"/>
              <a:gd name="T56" fmla="*/ 187 w 355"/>
              <a:gd name="T57" fmla="*/ 93 h 362"/>
              <a:gd name="T58" fmla="*/ 190 w 355"/>
              <a:gd name="T59" fmla="*/ 14 h 362"/>
              <a:gd name="T60" fmla="*/ 179 w 355"/>
              <a:gd name="T61" fmla="*/ 14 h 362"/>
              <a:gd name="T62" fmla="*/ 120 w 355"/>
              <a:gd name="T63" fmla="*/ 88 h 362"/>
              <a:gd name="T64" fmla="*/ 59 w 355"/>
              <a:gd name="T65" fmla="*/ 11 h 362"/>
              <a:gd name="T66" fmla="*/ 176 w 355"/>
              <a:gd name="T67" fmla="*/ 14 h 362"/>
              <a:gd name="T68" fmla="*/ 53 w 355"/>
              <a:gd name="T69" fmla="*/ 16 h 362"/>
              <a:gd name="T70" fmla="*/ 76 w 355"/>
              <a:gd name="T71" fmla="*/ 47 h 362"/>
              <a:gd name="T72" fmla="*/ 30 w 355"/>
              <a:gd name="T73" fmla="*/ 93 h 362"/>
              <a:gd name="T74" fmla="*/ 29 w 355"/>
              <a:gd name="T75" fmla="*/ 94 h 362"/>
              <a:gd name="T76" fmla="*/ 41 w 355"/>
              <a:gd name="T77" fmla="*/ 147 h 362"/>
              <a:gd name="T78" fmla="*/ 113 w 355"/>
              <a:gd name="T79" fmla="*/ 169 h 362"/>
              <a:gd name="T80" fmla="*/ 41 w 355"/>
              <a:gd name="T81" fmla="*/ 102 h 362"/>
              <a:gd name="T82" fmla="*/ 145 w 355"/>
              <a:gd name="T83" fmla="*/ 222 h 362"/>
              <a:gd name="T84" fmla="*/ 142 w 355"/>
              <a:gd name="T85" fmla="*/ 288 h 362"/>
              <a:gd name="T86" fmla="*/ 136 w 355"/>
              <a:gd name="T87" fmla="*/ 284 h 362"/>
              <a:gd name="T88" fmla="*/ 259 w 355"/>
              <a:gd name="T89" fmla="*/ 235 h 362"/>
              <a:gd name="T90" fmla="*/ 272 w 355"/>
              <a:gd name="T91" fmla="*/ 102 h 362"/>
              <a:gd name="T92" fmla="*/ 342 w 355"/>
              <a:gd name="T93" fmla="*/ 105 h 362"/>
              <a:gd name="T94" fmla="*/ 340 w 355"/>
              <a:gd name="T95" fmla="*/ 107 h 362"/>
              <a:gd name="T96" fmla="*/ 249 w 355"/>
              <a:gd name="T97" fmla="*/ 213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55" h="362">
                <a:moveTo>
                  <a:pt x="355" y="96"/>
                </a:moveTo>
                <a:cubicBezTo>
                  <a:pt x="355" y="96"/>
                  <a:pt x="355" y="96"/>
                  <a:pt x="355" y="96"/>
                </a:cubicBezTo>
                <a:cubicBezTo>
                  <a:pt x="355" y="96"/>
                  <a:pt x="355" y="96"/>
                  <a:pt x="355" y="96"/>
                </a:cubicBezTo>
                <a:cubicBezTo>
                  <a:pt x="355" y="95"/>
                  <a:pt x="355" y="95"/>
                  <a:pt x="355" y="95"/>
                </a:cubicBezTo>
                <a:cubicBezTo>
                  <a:pt x="355" y="95"/>
                  <a:pt x="355" y="95"/>
                  <a:pt x="355" y="95"/>
                </a:cubicBezTo>
                <a:cubicBezTo>
                  <a:pt x="355" y="95"/>
                  <a:pt x="355" y="95"/>
                  <a:pt x="355" y="95"/>
                </a:cubicBezTo>
                <a:cubicBezTo>
                  <a:pt x="355" y="92"/>
                  <a:pt x="354" y="89"/>
                  <a:pt x="353" y="86"/>
                </a:cubicBezTo>
                <a:cubicBezTo>
                  <a:pt x="342" y="77"/>
                  <a:pt x="335" y="61"/>
                  <a:pt x="328" y="50"/>
                </a:cubicBezTo>
                <a:cubicBezTo>
                  <a:pt x="320" y="36"/>
                  <a:pt x="313" y="22"/>
                  <a:pt x="304" y="8"/>
                </a:cubicBezTo>
                <a:cubicBezTo>
                  <a:pt x="305" y="8"/>
                  <a:pt x="306" y="8"/>
                  <a:pt x="306" y="8"/>
                </a:cubicBezTo>
                <a:cubicBezTo>
                  <a:pt x="306" y="6"/>
                  <a:pt x="305" y="5"/>
                  <a:pt x="303" y="4"/>
                </a:cubicBezTo>
                <a:cubicBezTo>
                  <a:pt x="303" y="4"/>
                  <a:pt x="303" y="4"/>
                  <a:pt x="303" y="4"/>
                </a:cubicBezTo>
                <a:cubicBezTo>
                  <a:pt x="303" y="4"/>
                  <a:pt x="303" y="4"/>
                  <a:pt x="303" y="4"/>
                </a:cubicBezTo>
                <a:cubicBezTo>
                  <a:pt x="303" y="4"/>
                  <a:pt x="303" y="4"/>
                  <a:pt x="303" y="4"/>
                </a:cubicBezTo>
                <a:cubicBezTo>
                  <a:pt x="303" y="3"/>
                  <a:pt x="303" y="3"/>
                  <a:pt x="303" y="3"/>
                </a:cubicBezTo>
                <a:cubicBezTo>
                  <a:pt x="302" y="3"/>
                  <a:pt x="302" y="3"/>
                  <a:pt x="302" y="3"/>
                </a:cubicBezTo>
                <a:cubicBezTo>
                  <a:pt x="302" y="2"/>
                  <a:pt x="301" y="1"/>
                  <a:pt x="300" y="0"/>
                </a:cubicBezTo>
                <a:cubicBezTo>
                  <a:pt x="259" y="0"/>
                  <a:pt x="217" y="3"/>
                  <a:pt x="176" y="3"/>
                </a:cubicBezTo>
                <a:cubicBezTo>
                  <a:pt x="155" y="3"/>
                  <a:pt x="133" y="3"/>
                  <a:pt x="112" y="3"/>
                </a:cubicBezTo>
                <a:cubicBezTo>
                  <a:pt x="97" y="3"/>
                  <a:pt x="81" y="3"/>
                  <a:pt x="67" y="5"/>
                </a:cubicBezTo>
                <a:cubicBezTo>
                  <a:pt x="66" y="4"/>
                  <a:pt x="65" y="4"/>
                  <a:pt x="64" y="4"/>
                </a:cubicBezTo>
                <a:cubicBezTo>
                  <a:pt x="62" y="5"/>
                  <a:pt x="60" y="5"/>
                  <a:pt x="58" y="6"/>
                </a:cubicBezTo>
                <a:cubicBezTo>
                  <a:pt x="57" y="7"/>
                  <a:pt x="55" y="7"/>
                  <a:pt x="54" y="7"/>
                </a:cubicBezTo>
                <a:cubicBezTo>
                  <a:pt x="54" y="7"/>
                  <a:pt x="54" y="8"/>
                  <a:pt x="54" y="8"/>
                </a:cubicBezTo>
                <a:cubicBezTo>
                  <a:pt x="54" y="8"/>
                  <a:pt x="55" y="8"/>
                  <a:pt x="56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2" y="9"/>
                  <a:pt x="50" y="11"/>
                  <a:pt x="48" y="14"/>
                </a:cubicBezTo>
                <a:cubicBezTo>
                  <a:pt x="47" y="14"/>
                  <a:pt x="47" y="15"/>
                  <a:pt x="48" y="16"/>
                </a:cubicBezTo>
                <a:cubicBezTo>
                  <a:pt x="47" y="16"/>
                  <a:pt x="47" y="17"/>
                  <a:pt x="46" y="18"/>
                </a:cubicBezTo>
                <a:cubicBezTo>
                  <a:pt x="46" y="18"/>
                  <a:pt x="46" y="19"/>
                  <a:pt x="46" y="19"/>
                </a:cubicBezTo>
                <a:cubicBezTo>
                  <a:pt x="31" y="39"/>
                  <a:pt x="0" y="82"/>
                  <a:pt x="4" y="96"/>
                </a:cubicBezTo>
                <a:cubicBezTo>
                  <a:pt x="4" y="96"/>
                  <a:pt x="4" y="96"/>
                  <a:pt x="3" y="96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3" y="96"/>
                  <a:pt x="3" y="96"/>
                </a:cubicBezTo>
                <a:cubicBezTo>
                  <a:pt x="4" y="98"/>
                  <a:pt x="4" y="100"/>
                  <a:pt x="5" y="102"/>
                </a:cubicBezTo>
                <a:cubicBezTo>
                  <a:pt x="5" y="102"/>
                  <a:pt x="5" y="102"/>
                  <a:pt x="5" y="102"/>
                </a:cubicBezTo>
                <a:cubicBezTo>
                  <a:pt x="5" y="103"/>
                  <a:pt x="5" y="104"/>
                  <a:pt x="5" y="105"/>
                </a:cubicBezTo>
                <a:cubicBezTo>
                  <a:pt x="15" y="122"/>
                  <a:pt x="27" y="138"/>
                  <a:pt x="37" y="155"/>
                </a:cubicBezTo>
                <a:cubicBezTo>
                  <a:pt x="50" y="178"/>
                  <a:pt x="64" y="201"/>
                  <a:pt x="80" y="222"/>
                </a:cubicBezTo>
                <a:cubicBezTo>
                  <a:pt x="112" y="264"/>
                  <a:pt x="147" y="307"/>
                  <a:pt x="169" y="355"/>
                </a:cubicBezTo>
                <a:cubicBezTo>
                  <a:pt x="170" y="356"/>
                  <a:pt x="170" y="356"/>
                  <a:pt x="171" y="356"/>
                </a:cubicBezTo>
                <a:cubicBezTo>
                  <a:pt x="171" y="358"/>
                  <a:pt x="172" y="359"/>
                  <a:pt x="173" y="359"/>
                </a:cubicBezTo>
                <a:cubicBezTo>
                  <a:pt x="173" y="360"/>
                  <a:pt x="174" y="360"/>
                  <a:pt x="175" y="360"/>
                </a:cubicBezTo>
                <a:cubicBezTo>
                  <a:pt x="176" y="361"/>
                  <a:pt x="176" y="362"/>
                  <a:pt x="177" y="361"/>
                </a:cubicBezTo>
                <a:cubicBezTo>
                  <a:pt x="177" y="361"/>
                  <a:pt x="178" y="361"/>
                  <a:pt x="178" y="360"/>
                </a:cubicBezTo>
                <a:cubicBezTo>
                  <a:pt x="179" y="360"/>
                  <a:pt x="180" y="359"/>
                  <a:pt x="180" y="358"/>
                </a:cubicBezTo>
                <a:cubicBezTo>
                  <a:pt x="181" y="358"/>
                  <a:pt x="181" y="358"/>
                  <a:pt x="181" y="358"/>
                </a:cubicBezTo>
                <a:cubicBezTo>
                  <a:pt x="182" y="358"/>
                  <a:pt x="183" y="358"/>
                  <a:pt x="184" y="357"/>
                </a:cubicBezTo>
                <a:cubicBezTo>
                  <a:pt x="184" y="357"/>
                  <a:pt x="184" y="356"/>
                  <a:pt x="184" y="356"/>
                </a:cubicBezTo>
                <a:cubicBezTo>
                  <a:pt x="184" y="356"/>
                  <a:pt x="184" y="356"/>
                  <a:pt x="184" y="356"/>
                </a:cubicBezTo>
                <a:cubicBezTo>
                  <a:pt x="185" y="356"/>
                  <a:pt x="185" y="355"/>
                  <a:pt x="185" y="355"/>
                </a:cubicBezTo>
                <a:cubicBezTo>
                  <a:pt x="186" y="354"/>
                  <a:pt x="186" y="354"/>
                  <a:pt x="186" y="353"/>
                </a:cubicBezTo>
                <a:cubicBezTo>
                  <a:pt x="188" y="351"/>
                  <a:pt x="189" y="349"/>
                  <a:pt x="191" y="346"/>
                </a:cubicBezTo>
                <a:cubicBezTo>
                  <a:pt x="222" y="320"/>
                  <a:pt x="242" y="282"/>
                  <a:pt x="261" y="246"/>
                </a:cubicBezTo>
                <a:cubicBezTo>
                  <a:pt x="286" y="198"/>
                  <a:pt x="318" y="154"/>
                  <a:pt x="347" y="108"/>
                </a:cubicBezTo>
                <a:cubicBezTo>
                  <a:pt x="351" y="106"/>
                  <a:pt x="355" y="101"/>
                  <a:pt x="355" y="97"/>
                </a:cubicBezTo>
                <a:cubicBezTo>
                  <a:pt x="355" y="97"/>
                  <a:pt x="355" y="97"/>
                  <a:pt x="355" y="97"/>
                </a:cubicBezTo>
                <a:cubicBezTo>
                  <a:pt x="355" y="97"/>
                  <a:pt x="355" y="96"/>
                  <a:pt x="355" y="96"/>
                </a:cubicBezTo>
                <a:close/>
                <a:moveTo>
                  <a:pt x="325" y="65"/>
                </a:moveTo>
                <a:cubicBezTo>
                  <a:pt x="329" y="72"/>
                  <a:pt x="336" y="84"/>
                  <a:pt x="345" y="92"/>
                </a:cubicBezTo>
                <a:cubicBezTo>
                  <a:pt x="341" y="91"/>
                  <a:pt x="337" y="91"/>
                  <a:pt x="333" y="91"/>
                </a:cubicBezTo>
                <a:cubicBezTo>
                  <a:pt x="333" y="90"/>
                  <a:pt x="333" y="90"/>
                  <a:pt x="333" y="90"/>
                </a:cubicBezTo>
                <a:cubicBezTo>
                  <a:pt x="317" y="88"/>
                  <a:pt x="307" y="73"/>
                  <a:pt x="303" y="58"/>
                </a:cubicBezTo>
                <a:cubicBezTo>
                  <a:pt x="302" y="58"/>
                  <a:pt x="302" y="58"/>
                  <a:pt x="302" y="58"/>
                </a:cubicBezTo>
                <a:cubicBezTo>
                  <a:pt x="306" y="73"/>
                  <a:pt x="316" y="87"/>
                  <a:pt x="331" y="90"/>
                </a:cubicBezTo>
                <a:cubicBezTo>
                  <a:pt x="329" y="90"/>
                  <a:pt x="328" y="90"/>
                  <a:pt x="326" y="90"/>
                </a:cubicBezTo>
                <a:cubicBezTo>
                  <a:pt x="311" y="90"/>
                  <a:pt x="297" y="91"/>
                  <a:pt x="282" y="92"/>
                </a:cubicBezTo>
                <a:cubicBezTo>
                  <a:pt x="274" y="93"/>
                  <a:pt x="265" y="93"/>
                  <a:pt x="257" y="93"/>
                </a:cubicBezTo>
                <a:cubicBezTo>
                  <a:pt x="274" y="68"/>
                  <a:pt x="277" y="31"/>
                  <a:pt x="298" y="9"/>
                </a:cubicBezTo>
                <a:cubicBezTo>
                  <a:pt x="298" y="9"/>
                  <a:pt x="299" y="9"/>
                  <a:pt x="299" y="9"/>
                </a:cubicBezTo>
                <a:cubicBezTo>
                  <a:pt x="307" y="28"/>
                  <a:pt x="315" y="47"/>
                  <a:pt x="325" y="65"/>
                </a:cubicBezTo>
                <a:close/>
                <a:moveTo>
                  <a:pt x="129" y="104"/>
                </a:moveTo>
                <a:cubicBezTo>
                  <a:pt x="146" y="103"/>
                  <a:pt x="163" y="103"/>
                  <a:pt x="181" y="102"/>
                </a:cubicBezTo>
                <a:cubicBezTo>
                  <a:pt x="201" y="101"/>
                  <a:pt x="222" y="102"/>
                  <a:pt x="242" y="102"/>
                </a:cubicBezTo>
                <a:cubicBezTo>
                  <a:pt x="227" y="183"/>
                  <a:pt x="192" y="258"/>
                  <a:pt x="178" y="338"/>
                </a:cubicBezTo>
                <a:cubicBezTo>
                  <a:pt x="166" y="259"/>
                  <a:pt x="148" y="181"/>
                  <a:pt x="129" y="104"/>
                </a:cubicBezTo>
                <a:close/>
                <a:moveTo>
                  <a:pt x="187" y="93"/>
                </a:moveTo>
                <a:cubicBezTo>
                  <a:pt x="167" y="93"/>
                  <a:pt x="147" y="94"/>
                  <a:pt x="127" y="94"/>
                </a:cubicBezTo>
                <a:cubicBezTo>
                  <a:pt x="136" y="88"/>
                  <a:pt x="145" y="72"/>
                  <a:pt x="149" y="66"/>
                </a:cubicBezTo>
                <a:cubicBezTo>
                  <a:pt x="161" y="49"/>
                  <a:pt x="172" y="31"/>
                  <a:pt x="184" y="14"/>
                </a:cubicBezTo>
                <a:cubicBezTo>
                  <a:pt x="185" y="14"/>
                  <a:pt x="185" y="14"/>
                  <a:pt x="186" y="14"/>
                </a:cubicBezTo>
                <a:cubicBezTo>
                  <a:pt x="189" y="17"/>
                  <a:pt x="192" y="23"/>
                  <a:pt x="194" y="26"/>
                </a:cubicBezTo>
                <a:cubicBezTo>
                  <a:pt x="200" y="35"/>
                  <a:pt x="207" y="44"/>
                  <a:pt x="214" y="54"/>
                </a:cubicBezTo>
                <a:cubicBezTo>
                  <a:pt x="224" y="67"/>
                  <a:pt x="234" y="84"/>
                  <a:pt x="248" y="93"/>
                </a:cubicBezTo>
                <a:cubicBezTo>
                  <a:pt x="227" y="93"/>
                  <a:pt x="207" y="92"/>
                  <a:pt x="187" y="93"/>
                </a:cubicBezTo>
                <a:close/>
                <a:moveTo>
                  <a:pt x="293" y="10"/>
                </a:moveTo>
                <a:cubicBezTo>
                  <a:pt x="273" y="29"/>
                  <a:pt x="267" y="61"/>
                  <a:pt x="253" y="85"/>
                </a:cubicBezTo>
                <a:cubicBezTo>
                  <a:pt x="243" y="76"/>
                  <a:pt x="205" y="27"/>
                  <a:pt x="190" y="14"/>
                </a:cubicBezTo>
                <a:cubicBezTo>
                  <a:pt x="224" y="14"/>
                  <a:pt x="259" y="15"/>
                  <a:pt x="293" y="10"/>
                </a:cubicBezTo>
                <a:close/>
                <a:moveTo>
                  <a:pt x="176" y="14"/>
                </a:moveTo>
                <a:cubicBezTo>
                  <a:pt x="177" y="14"/>
                  <a:pt x="178" y="14"/>
                  <a:pt x="179" y="14"/>
                </a:cubicBezTo>
                <a:cubicBezTo>
                  <a:pt x="167" y="25"/>
                  <a:pt x="159" y="39"/>
                  <a:pt x="150" y="52"/>
                </a:cubicBezTo>
                <a:cubicBezTo>
                  <a:pt x="143" y="61"/>
                  <a:pt x="137" y="70"/>
                  <a:pt x="130" y="79"/>
                </a:cubicBezTo>
                <a:cubicBezTo>
                  <a:pt x="127" y="82"/>
                  <a:pt x="123" y="85"/>
                  <a:pt x="120" y="88"/>
                </a:cubicBezTo>
                <a:cubicBezTo>
                  <a:pt x="109" y="76"/>
                  <a:pt x="99" y="63"/>
                  <a:pt x="88" y="51"/>
                </a:cubicBezTo>
                <a:cubicBezTo>
                  <a:pt x="82" y="42"/>
                  <a:pt x="75" y="34"/>
                  <a:pt x="69" y="25"/>
                </a:cubicBezTo>
                <a:cubicBezTo>
                  <a:pt x="67" y="22"/>
                  <a:pt x="60" y="16"/>
                  <a:pt x="59" y="11"/>
                </a:cubicBezTo>
                <a:cubicBezTo>
                  <a:pt x="60" y="11"/>
                  <a:pt x="61" y="10"/>
                  <a:pt x="62" y="10"/>
                </a:cubicBezTo>
                <a:cubicBezTo>
                  <a:pt x="78" y="12"/>
                  <a:pt x="95" y="12"/>
                  <a:pt x="112" y="13"/>
                </a:cubicBezTo>
                <a:cubicBezTo>
                  <a:pt x="133" y="14"/>
                  <a:pt x="155" y="14"/>
                  <a:pt x="176" y="14"/>
                </a:cubicBezTo>
                <a:close/>
                <a:moveTo>
                  <a:pt x="14" y="88"/>
                </a:moveTo>
                <a:cubicBezTo>
                  <a:pt x="17" y="78"/>
                  <a:pt x="22" y="69"/>
                  <a:pt x="27" y="60"/>
                </a:cubicBezTo>
                <a:cubicBezTo>
                  <a:pt x="35" y="45"/>
                  <a:pt x="44" y="30"/>
                  <a:pt x="53" y="16"/>
                </a:cubicBezTo>
                <a:cubicBezTo>
                  <a:pt x="54" y="15"/>
                  <a:pt x="54" y="14"/>
                  <a:pt x="55" y="13"/>
                </a:cubicBezTo>
                <a:cubicBezTo>
                  <a:pt x="55" y="13"/>
                  <a:pt x="56" y="13"/>
                  <a:pt x="56" y="13"/>
                </a:cubicBezTo>
                <a:cubicBezTo>
                  <a:pt x="56" y="24"/>
                  <a:pt x="71" y="42"/>
                  <a:pt x="76" y="47"/>
                </a:cubicBezTo>
                <a:cubicBezTo>
                  <a:pt x="87" y="64"/>
                  <a:pt x="100" y="79"/>
                  <a:pt x="113" y="94"/>
                </a:cubicBezTo>
                <a:cubicBezTo>
                  <a:pt x="107" y="94"/>
                  <a:pt x="101" y="94"/>
                  <a:pt x="95" y="94"/>
                </a:cubicBezTo>
                <a:cubicBezTo>
                  <a:pt x="74" y="94"/>
                  <a:pt x="51" y="93"/>
                  <a:pt x="30" y="93"/>
                </a:cubicBezTo>
                <a:cubicBezTo>
                  <a:pt x="39" y="74"/>
                  <a:pt x="54" y="58"/>
                  <a:pt x="65" y="40"/>
                </a:cubicBezTo>
                <a:cubicBezTo>
                  <a:pt x="65" y="40"/>
                  <a:pt x="65" y="40"/>
                  <a:pt x="65" y="40"/>
                </a:cubicBezTo>
                <a:cubicBezTo>
                  <a:pt x="53" y="58"/>
                  <a:pt x="38" y="74"/>
                  <a:pt x="29" y="94"/>
                </a:cubicBezTo>
                <a:cubicBezTo>
                  <a:pt x="23" y="94"/>
                  <a:pt x="17" y="94"/>
                  <a:pt x="11" y="95"/>
                </a:cubicBezTo>
                <a:cubicBezTo>
                  <a:pt x="12" y="93"/>
                  <a:pt x="13" y="90"/>
                  <a:pt x="14" y="88"/>
                </a:cubicBezTo>
                <a:close/>
                <a:moveTo>
                  <a:pt x="41" y="147"/>
                </a:moveTo>
                <a:cubicBezTo>
                  <a:pt x="40" y="145"/>
                  <a:pt x="39" y="144"/>
                  <a:pt x="38" y="142"/>
                </a:cubicBezTo>
                <a:cubicBezTo>
                  <a:pt x="64" y="148"/>
                  <a:pt x="86" y="167"/>
                  <a:pt x="113" y="170"/>
                </a:cubicBezTo>
                <a:cubicBezTo>
                  <a:pt x="114" y="170"/>
                  <a:pt x="114" y="169"/>
                  <a:pt x="113" y="169"/>
                </a:cubicBezTo>
                <a:cubicBezTo>
                  <a:pt x="85" y="166"/>
                  <a:pt x="64" y="146"/>
                  <a:pt x="37" y="140"/>
                </a:cubicBezTo>
                <a:cubicBezTo>
                  <a:pt x="29" y="127"/>
                  <a:pt x="20" y="111"/>
                  <a:pt x="8" y="100"/>
                </a:cubicBezTo>
                <a:cubicBezTo>
                  <a:pt x="18" y="98"/>
                  <a:pt x="33" y="102"/>
                  <a:pt x="41" y="102"/>
                </a:cubicBezTo>
                <a:cubicBezTo>
                  <a:pt x="57" y="102"/>
                  <a:pt x="73" y="103"/>
                  <a:pt x="89" y="104"/>
                </a:cubicBezTo>
                <a:cubicBezTo>
                  <a:pt x="101" y="104"/>
                  <a:pt x="113" y="104"/>
                  <a:pt x="125" y="104"/>
                </a:cubicBezTo>
                <a:cubicBezTo>
                  <a:pt x="129" y="143"/>
                  <a:pt x="137" y="183"/>
                  <a:pt x="145" y="222"/>
                </a:cubicBezTo>
                <a:cubicBezTo>
                  <a:pt x="153" y="259"/>
                  <a:pt x="161" y="297"/>
                  <a:pt x="168" y="335"/>
                </a:cubicBezTo>
                <a:cubicBezTo>
                  <a:pt x="159" y="318"/>
                  <a:pt x="148" y="302"/>
                  <a:pt x="137" y="286"/>
                </a:cubicBezTo>
                <a:cubicBezTo>
                  <a:pt x="139" y="287"/>
                  <a:pt x="140" y="288"/>
                  <a:pt x="142" y="288"/>
                </a:cubicBezTo>
                <a:cubicBezTo>
                  <a:pt x="146" y="290"/>
                  <a:pt x="150" y="289"/>
                  <a:pt x="155" y="288"/>
                </a:cubicBezTo>
                <a:cubicBezTo>
                  <a:pt x="155" y="288"/>
                  <a:pt x="155" y="288"/>
                  <a:pt x="155" y="288"/>
                </a:cubicBezTo>
                <a:cubicBezTo>
                  <a:pt x="148" y="290"/>
                  <a:pt x="142" y="288"/>
                  <a:pt x="136" y="284"/>
                </a:cubicBezTo>
                <a:cubicBezTo>
                  <a:pt x="119" y="260"/>
                  <a:pt x="101" y="237"/>
                  <a:pt x="83" y="214"/>
                </a:cubicBezTo>
                <a:cubicBezTo>
                  <a:pt x="67" y="193"/>
                  <a:pt x="54" y="170"/>
                  <a:pt x="41" y="147"/>
                </a:cubicBezTo>
                <a:close/>
                <a:moveTo>
                  <a:pt x="259" y="235"/>
                </a:moveTo>
                <a:cubicBezTo>
                  <a:pt x="240" y="273"/>
                  <a:pt x="218" y="316"/>
                  <a:pt x="185" y="344"/>
                </a:cubicBezTo>
                <a:cubicBezTo>
                  <a:pt x="199" y="262"/>
                  <a:pt x="237" y="186"/>
                  <a:pt x="246" y="102"/>
                </a:cubicBezTo>
                <a:cubicBezTo>
                  <a:pt x="255" y="102"/>
                  <a:pt x="263" y="102"/>
                  <a:pt x="272" y="102"/>
                </a:cubicBezTo>
                <a:cubicBezTo>
                  <a:pt x="286" y="101"/>
                  <a:pt x="301" y="100"/>
                  <a:pt x="315" y="99"/>
                </a:cubicBezTo>
                <a:cubicBezTo>
                  <a:pt x="325" y="99"/>
                  <a:pt x="335" y="101"/>
                  <a:pt x="344" y="101"/>
                </a:cubicBezTo>
                <a:cubicBezTo>
                  <a:pt x="343" y="102"/>
                  <a:pt x="343" y="104"/>
                  <a:pt x="342" y="105"/>
                </a:cubicBezTo>
                <a:cubicBezTo>
                  <a:pt x="308" y="116"/>
                  <a:pt x="279" y="138"/>
                  <a:pt x="245" y="148"/>
                </a:cubicBezTo>
                <a:cubicBezTo>
                  <a:pt x="245" y="148"/>
                  <a:pt x="245" y="148"/>
                  <a:pt x="245" y="148"/>
                </a:cubicBezTo>
                <a:cubicBezTo>
                  <a:pt x="279" y="139"/>
                  <a:pt x="307" y="118"/>
                  <a:pt x="340" y="107"/>
                </a:cubicBezTo>
                <a:cubicBezTo>
                  <a:pt x="327" y="127"/>
                  <a:pt x="314" y="147"/>
                  <a:pt x="300" y="167"/>
                </a:cubicBezTo>
                <a:cubicBezTo>
                  <a:pt x="300" y="167"/>
                  <a:pt x="300" y="167"/>
                  <a:pt x="300" y="167"/>
                </a:cubicBezTo>
                <a:cubicBezTo>
                  <a:pt x="282" y="180"/>
                  <a:pt x="267" y="199"/>
                  <a:pt x="249" y="213"/>
                </a:cubicBezTo>
                <a:cubicBezTo>
                  <a:pt x="266" y="200"/>
                  <a:pt x="281" y="184"/>
                  <a:pt x="298" y="171"/>
                </a:cubicBezTo>
                <a:cubicBezTo>
                  <a:pt x="284" y="192"/>
                  <a:pt x="271" y="213"/>
                  <a:pt x="259" y="2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38" name="Freeform 2673"/>
          <p:cNvSpPr>
            <a:spLocks/>
          </p:cNvSpPr>
          <p:nvPr/>
        </p:nvSpPr>
        <p:spPr bwMode="auto">
          <a:xfrm>
            <a:off x="4662487" y="5408613"/>
            <a:ext cx="128588" cy="82550"/>
          </a:xfrm>
          <a:custGeom>
            <a:avLst/>
            <a:gdLst>
              <a:gd name="T0" fmla="*/ 2 w 84"/>
              <a:gd name="T1" fmla="*/ 54 h 54"/>
              <a:gd name="T2" fmla="*/ 83 w 84"/>
              <a:gd name="T3" fmla="*/ 2 h 54"/>
              <a:gd name="T4" fmla="*/ 82 w 84"/>
              <a:gd name="T5" fmla="*/ 0 h 54"/>
              <a:gd name="T6" fmla="*/ 1 w 84"/>
              <a:gd name="T7" fmla="*/ 53 h 54"/>
              <a:gd name="T8" fmla="*/ 2 w 84"/>
              <a:gd name="T9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" h="54">
                <a:moveTo>
                  <a:pt x="2" y="54"/>
                </a:moveTo>
                <a:cubicBezTo>
                  <a:pt x="31" y="39"/>
                  <a:pt x="57" y="21"/>
                  <a:pt x="83" y="2"/>
                </a:cubicBezTo>
                <a:cubicBezTo>
                  <a:pt x="84" y="1"/>
                  <a:pt x="83" y="0"/>
                  <a:pt x="82" y="0"/>
                </a:cubicBezTo>
                <a:cubicBezTo>
                  <a:pt x="56" y="20"/>
                  <a:pt x="30" y="38"/>
                  <a:pt x="1" y="53"/>
                </a:cubicBezTo>
                <a:cubicBezTo>
                  <a:pt x="0" y="53"/>
                  <a:pt x="1" y="54"/>
                  <a:pt x="2" y="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39" name="Freeform 2674"/>
          <p:cNvSpPr>
            <a:spLocks/>
          </p:cNvSpPr>
          <p:nvPr/>
        </p:nvSpPr>
        <p:spPr bwMode="auto">
          <a:xfrm>
            <a:off x="4664074" y="5522913"/>
            <a:ext cx="28575" cy="22225"/>
          </a:xfrm>
          <a:custGeom>
            <a:avLst/>
            <a:gdLst>
              <a:gd name="T0" fmla="*/ 19 w 19"/>
              <a:gd name="T1" fmla="*/ 0 h 14"/>
              <a:gd name="T2" fmla="*/ 0 w 19"/>
              <a:gd name="T3" fmla="*/ 14 h 14"/>
              <a:gd name="T4" fmla="*/ 19 w 19"/>
              <a:gd name="T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14">
                <a:moveTo>
                  <a:pt x="19" y="0"/>
                </a:moveTo>
                <a:cubicBezTo>
                  <a:pt x="13" y="5"/>
                  <a:pt x="7" y="10"/>
                  <a:pt x="0" y="14"/>
                </a:cubicBezTo>
                <a:cubicBezTo>
                  <a:pt x="7" y="10"/>
                  <a:pt x="13" y="5"/>
                  <a:pt x="1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0" name="Freeform 2675"/>
          <p:cNvSpPr>
            <a:spLocks/>
          </p:cNvSpPr>
          <p:nvPr/>
        </p:nvSpPr>
        <p:spPr bwMode="auto">
          <a:xfrm>
            <a:off x="4652962" y="5545138"/>
            <a:ext cx="11113" cy="4763"/>
          </a:xfrm>
          <a:custGeom>
            <a:avLst/>
            <a:gdLst>
              <a:gd name="T0" fmla="*/ 0 w 7"/>
              <a:gd name="T1" fmla="*/ 4 h 4"/>
              <a:gd name="T2" fmla="*/ 7 w 7"/>
              <a:gd name="T3" fmla="*/ 0 h 4"/>
              <a:gd name="T4" fmla="*/ 0 w 7"/>
              <a:gd name="T5" fmla="*/ 4 h 4"/>
              <a:gd name="T6" fmla="*/ 0 w 7"/>
              <a:gd name="T7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4">
                <a:moveTo>
                  <a:pt x="0" y="4"/>
                </a:moveTo>
                <a:cubicBezTo>
                  <a:pt x="3" y="3"/>
                  <a:pt x="5" y="1"/>
                  <a:pt x="7" y="0"/>
                </a:cubicBezTo>
                <a:cubicBezTo>
                  <a:pt x="5" y="1"/>
                  <a:pt x="3" y="2"/>
                  <a:pt x="0" y="4"/>
                </a:cubicBezTo>
                <a:cubicBezTo>
                  <a:pt x="0" y="4"/>
                  <a:pt x="0" y="4"/>
                  <a:pt x="0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1" name="Freeform 2676"/>
          <p:cNvSpPr>
            <a:spLocks/>
          </p:cNvSpPr>
          <p:nvPr/>
        </p:nvSpPr>
        <p:spPr bwMode="auto">
          <a:xfrm>
            <a:off x="4630737" y="5540376"/>
            <a:ext cx="79375" cy="87313"/>
          </a:xfrm>
          <a:custGeom>
            <a:avLst/>
            <a:gdLst>
              <a:gd name="T0" fmla="*/ 50 w 51"/>
              <a:gd name="T1" fmla="*/ 1 h 57"/>
              <a:gd name="T2" fmla="*/ 0 w 51"/>
              <a:gd name="T3" fmla="*/ 57 h 57"/>
              <a:gd name="T4" fmla="*/ 0 w 51"/>
              <a:gd name="T5" fmla="*/ 57 h 57"/>
              <a:gd name="T6" fmla="*/ 51 w 51"/>
              <a:gd name="T7" fmla="*/ 2 h 57"/>
              <a:gd name="T8" fmla="*/ 50 w 51"/>
              <a:gd name="T9" fmla="*/ 1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" h="57">
                <a:moveTo>
                  <a:pt x="50" y="1"/>
                </a:moveTo>
                <a:cubicBezTo>
                  <a:pt x="35" y="21"/>
                  <a:pt x="19" y="41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19" y="42"/>
                  <a:pt x="38" y="23"/>
                  <a:pt x="51" y="2"/>
                </a:cubicBezTo>
                <a:cubicBezTo>
                  <a:pt x="51" y="1"/>
                  <a:pt x="50" y="0"/>
                  <a:pt x="50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2" name="Freeform 2677"/>
          <p:cNvSpPr>
            <a:spLocks/>
          </p:cNvSpPr>
          <p:nvPr/>
        </p:nvSpPr>
        <p:spPr bwMode="auto">
          <a:xfrm>
            <a:off x="4624387" y="5629276"/>
            <a:ext cx="38100" cy="47625"/>
          </a:xfrm>
          <a:custGeom>
            <a:avLst/>
            <a:gdLst>
              <a:gd name="T0" fmla="*/ 23 w 24"/>
              <a:gd name="T1" fmla="*/ 1 h 32"/>
              <a:gd name="T2" fmla="*/ 0 w 24"/>
              <a:gd name="T3" fmla="*/ 31 h 32"/>
              <a:gd name="T4" fmla="*/ 0 w 24"/>
              <a:gd name="T5" fmla="*/ 32 h 32"/>
              <a:gd name="T6" fmla="*/ 24 w 24"/>
              <a:gd name="T7" fmla="*/ 1 h 32"/>
              <a:gd name="T8" fmla="*/ 23 w 24"/>
              <a:gd name="T9" fmla="*/ 1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2">
                <a:moveTo>
                  <a:pt x="23" y="1"/>
                </a:moveTo>
                <a:cubicBezTo>
                  <a:pt x="17" y="12"/>
                  <a:pt x="8" y="21"/>
                  <a:pt x="0" y="31"/>
                </a:cubicBezTo>
                <a:cubicBezTo>
                  <a:pt x="0" y="31"/>
                  <a:pt x="0" y="32"/>
                  <a:pt x="0" y="32"/>
                </a:cubicBezTo>
                <a:cubicBezTo>
                  <a:pt x="9" y="22"/>
                  <a:pt x="18" y="12"/>
                  <a:pt x="24" y="1"/>
                </a:cubicBezTo>
                <a:cubicBezTo>
                  <a:pt x="24" y="1"/>
                  <a:pt x="23" y="0"/>
                  <a:pt x="2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3" name="Freeform 2678"/>
          <p:cNvSpPr>
            <a:spLocks/>
          </p:cNvSpPr>
          <p:nvPr/>
        </p:nvSpPr>
        <p:spPr bwMode="auto">
          <a:xfrm>
            <a:off x="4395787" y="5372101"/>
            <a:ext cx="90488" cy="36513"/>
          </a:xfrm>
          <a:custGeom>
            <a:avLst/>
            <a:gdLst>
              <a:gd name="T0" fmla="*/ 58 w 59"/>
              <a:gd name="T1" fmla="*/ 23 h 24"/>
              <a:gd name="T2" fmla="*/ 1 w 59"/>
              <a:gd name="T3" fmla="*/ 1 h 24"/>
              <a:gd name="T4" fmla="*/ 1 w 59"/>
              <a:gd name="T5" fmla="*/ 2 h 24"/>
              <a:gd name="T6" fmla="*/ 58 w 59"/>
              <a:gd name="T7" fmla="*/ 24 h 24"/>
              <a:gd name="T8" fmla="*/ 58 w 59"/>
              <a:gd name="T9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24">
                <a:moveTo>
                  <a:pt x="58" y="23"/>
                </a:moveTo>
                <a:cubicBezTo>
                  <a:pt x="37" y="22"/>
                  <a:pt x="20" y="10"/>
                  <a:pt x="1" y="1"/>
                </a:cubicBezTo>
                <a:cubicBezTo>
                  <a:pt x="0" y="0"/>
                  <a:pt x="0" y="2"/>
                  <a:pt x="1" y="2"/>
                </a:cubicBezTo>
                <a:cubicBezTo>
                  <a:pt x="19" y="12"/>
                  <a:pt x="37" y="23"/>
                  <a:pt x="58" y="24"/>
                </a:cubicBezTo>
                <a:cubicBezTo>
                  <a:pt x="59" y="24"/>
                  <a:pt x="59" y="23"/>
                  <a:pt x="58" y="2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4" name="Freeform 2679"/>
          <p:cNvSpPr>
            <a:spLocks/>
          </p:cNvSpPr>
          <p:nvPr/>
        </p:nvSpPr>
        <p:spPr bwMode="auto">
          <a:xfrm>
            <a:off x="4402137" y="5464176"/>
            <a:ext cx="96838" cy="69850"/>
          </a:xfrm>
          <a:custGeom>
            <a:avLst/>
            <a:gdLst>
              <a:gd name="T0" fmla="*/ 63 w 63"/>
              <a:gd name="T1" fmla="*/ 45 h 45"/>
              <a:gd name="T2" fmla="*/ 1 w 63"/>
              <a:gd name="T3" fmla="*/ 0 h 45"/>
              <a:gd name="T4" fmla="*/ 1 w 63"/>
              <a:gd name="T5" fmla="*/ 2 h 45"/>
              <a:gd name="T6" fmla="*/ 62 w 63"/>
              <a:gd name="T7" fmla="*/ 45 h 45"/>
              <a:gd name="T8" fmla="*/ 63 w 63"/>
              <a:gd name="T9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" h="45">
                <a:moveTo>
                  <a:pt x="63" y="45"/>
                </a:moveTo>
                <a:cubicBezTo>
                  <a:pt x="41" y="31"/>
                  <a:pt x="23" y="12"/>
                  <a:pt x="1" y="0"/>
                </a:cubicBezTo>
                <a:cubicBezTo>
                  <a:pt x="1" y="0"/>
                  <a:pt x="0" y="1"/>
                  <a:pt x="1" y="2"/>
                </a:cubicBezTo>
                <a:cubicBezTo>
                  <a:pt x="23" y="13"/>
                  <a:pt x="42" y="31"/>
                  <a:pt x="62" y="45"/>
                </a:cubicBezTo>
                <a:cubicBezTo>
                  <a:pt x="63" y="45"/>
                  <a:pt x="63" y="45"/>
                  <a:pt x="63" y="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5" name="Freeform 2680"/>
          <p:cNvSpPr>
            <a:spLocks/>
          </p:cNvSpPr>
          <p:nvPr/>
        </p:nvSpPr>
        <p:spPr bwMode="auto">
          <a:xfrm>
            <a:off x="4478337" y="5568951"/>
            <a:ext cx="63500" cy="30163"/>
          </a:xfrm>
          <a:custGeom>
            <a:avLst/>
            <a:gdLst>
              <a:gd name="T0" fmla="*/ 42 w 42"/>
              <a:gd name="T1" fmla="*/ 20 h 20"/>
              <a:gd name="T2" fmla="*/ 42 w 42"/>
              <a:gd name="T3" fmla="*/ 20 h 20"/>
              <a:gd name="T4" fmla="*/ 1 w 42"/>
              <a:gd name="T5" fmla="*/ 1 h 20"/>
              <a:gd name="T6" fmla="*/ 1 w 42"/>
              <a:gd name="T7" fmla="*/ 3 h 20"/>
              <a:gd name="T8" fmla="*/ 42 w 42"/>
              <a:gd name="T9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20">
                <a:moveTo>
                  <a:pt x="42" y="20"/>
                </a:moveTo>
                <a:cubicBezTo>
                  <a:pt x="42" y="20"/>
                  <a:pt x="42" y="20"/>
                  <a:pt x="42" y="20"/>
                </a:cubicBezTo>
                <a:cubicBezTo>
                  <a:pt x="30" y="10"/>
                  <a:pt x="17" y="0"/>
                  <a:pt x="1" y="1"/>
                </a:cubicBezTo>
                <a:cubicBezTo>
                  <a:pt x="0" y="2"/>
                  <a:pt x="0" y="3"/>
                  <a:pt x="1" y="3"/>
                </a:cubicBezTo>
                <a:cubicBezTo>
                  <a:pt x="17" y="1"/>
                  <a:pt x="30" y="10"/>
                  <a:pt x="42" y="2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6" name="Freeform 2681"/>
          <p:cNvSpPr>
            <a:spLocks/>
          </p:cNvSpPr>
          <p:nvPr/>
        </p:nvSpPr>
        <p:spPr bwMode="auto">
          <a:xfrm>
            <a:off x="4359274" y="5241926"/>
            <a:ext cx="34925" cy="52388"/>
          </a:xfrm>
          <a:custGeom>
            <a:avLst/>
            <a:gdLst>
              <a:gd name="T0" fmla="*/ 1 w 22"/>
              <a:gd name="T1" fmla="*/ 35 h 35"/>
              <a:gd name="T2" fmla="*/ 22 w 22"/>
              <a:gd name="T3" fmla="*/ 0 h 35"/>
              <a:gd name="T4" fmla="*/ 22 w 22"/>
              <a:gd name="T5" fmla="*/ 0 h 35"/>
              <a:gd name="T6" fmla="*/ 0 w 22"/>
              <a:gd name="T7" fmla="*/ 34 h 35"/>
              <a:gd name="T8" fmla="*/ 1 w 22"/>
              <a:gd name="T9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35">
                <a:moveTo>
                  <a:pt x="1" y="35"/>
                </a:moveTo>
                <a:cubicBezTo>
                  <a:pt x="8" y="23"/>
                  <a:pt x="17" y="13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6" y="12"/>
                  <a:pt x="7" y="23"/>
                  <a:pt x="0" y="34"/>
                </a:cubicBezTo>
                <a:cubicBezTo>
                  <a:pt x="0" y="35"/>
                  <a:pt x="1" y="35"/>
                  <a:pt x="1" y="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7" name="Freeform 2682"/>
          <p:cNvSpPr>
            <a:spLocks/>
          </p:cNvSpPr>
          <p:nvPr/>
        </p:nvSpPr>
        <p:spPr bwMode="auto">
          <a:xfrm>
            <a:off x="4387849" y="5295901"/>
            <a:ext cx="28575" cy="39688"/>
          </a:xfrm>
          <a:custGeom>
            <a:avLst/>
            <a:gdLst>
              <a:gd name="T0" fmla="*/ 1 w 19"/>
              <a:gd name="T1" fmla="*/ 26 h 26"/>
              <a:gd name="T2" fmla="*/ 19 w 19"/>
              <a:gd name="T3" fmla="*/ 0 h 26"/>
              <a:gd name="T4" fmla="*/ 18 w 19"/>
              <a:gd name="T5" fmla="*/ 0 h 26"/>
              <a:gd name="T6" fmla="*/ 0 w 19"/>
              <a:gd name="T7" fmla="*/ 25 h 26"/>
              <a:gd name="T8" fmla="*/ 1 w 19"/>
              <a:gd name="T9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26">
                <a:moveTo>
                  <a:pt x="1" y="26"/>
                </a:moveTo>
                <a:cubicBezTo>
                  <a:pt x="7" y="17"/>
                  <a:pt x="12" y="8"/>
                  <a:pt x="19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12" y="8"/>
                  <a:pt x="6" y="17"/>
                  <a:pt x="0" y="25"/>
                </a:cubicBezTo>
                <a:cubicBezTo>
                  <a:pt x="0" y="26"/>
                  <a:pt x="1" y="26"/>
                  <a:pt x="1" y="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8" name="Freeform 2683"/>
          <p:cNvSpPr>
            <a:spLocks/>
          </p:cNvSpPr>
          <p:nvPr/>
        </p:nvSpPr>
        <p:spPr bwMode="auto">
          <a:xfrm>
            <a:off x="4425949" y="5307013"/>
            <a:ext cx="12700" cy="25400"/>
          </a:xfrm>
          <a:custGeom>
            <a:avLst/>
            <a:gdLst>
              <a:gd name="T0" fmla="*/ 8 w 8"/>
              <a:gd name="T1" fmla="*/ 0 h 17"/>
              <a:gd name="T2" fmla="*/ 8 w 8"/>
              <a:gd name="T3" fmla="*/ 0 h 17"/>
              <a:gd name="T4" fmla="*/ 1 w 8"/>
              <a:gd name="T5" fmla="*/ 16 h 17"/>
              <a:gd name="T6" fmla="*/ 1 w 8"/>
              <a:gd name="T7" fmla="*/ 17 h 17"/>
              <a:gd name="T8" fmla="*/ 8 w 8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7"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6"/>
                  <a:pt x="6" y="13"/>
                  <a:pt x="1" y="16"/>
                </a:cubicBezTo>
                <a:cubicBezTo>
                  <a:pt x="0" y="17"/>
                  <a:pt x="1" y="17"/>
                  <a:pt x="1" y="17"/>
                </a:cubicBezTo>
                <a:cubicBezTo>
                  <a:pt x="6" y="13"/>
                  <a:pt x="8" y="7"/>
                  <a:pt x="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9" name="Freeform 2684"/>
          <p:cNvSpPr>
            <a:spLocks/>
          </p:cNvSpPr>
          <p:nvPr/>
        </p:nvSpPr>
        <p:spPr bwMode="auto">
          <a:xfrm>
            <a:off x="4546599" y="5259388"/>
            <a:ext cx="41275" cy="58738"/>
          </a:xfrm>
          <a:custGeom>
            <a:avLst/>
            <a:gdLst>
              <a:gd name="T0" fmla="*/ 26 w 27"/>
              <a:gd name="T1" fmla="*/ 1 h 38"/>
              <a:gd name="T2" fmla="*/ 0 w 27"/>
              <a:gd name="T3" fmla="*/ 36 h 38"/>
              <a:gd name="T4" fmla="*/ 1 w 27"/>
              <a:gd name="T5" fmla="*/ 37 h 38"/>
              <a:gd name="T6" fmla="*/ 26 w 27"/>
              <a:gd name="T7" fmla="*/ 1 h 38"/>
              <a:gd name="T8" fmla="*/ 26 w 27"/>
              <a:gd name="T9" fmla="*/ 1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38">
                <a:moveTo>
                  <a:pt x="26" y="1"/>
                </a:moveTo>
                <a:cubicBezTo>
                  <a:pt x="18" y="13"/>
                  <a:pt x="10" y="25"/>
                  <a:pt x="0" y="36"/>
                </a:cubicBezTo>
                <a:cubicBezTo>
                  <a:pt x="0" y="37"/>
                  <a:pt x="1" y="38"/>
                  <a:pt x="1" y="37"/>
                </a:cubicBezTo>
                <a:cubicBezTo>
                  <a:pt x="10" y="26"/>
                  <a:pt x="19" y="14"/>
                  <a:pt x="26" y="1"/>
                </a:cubicBezTo>
                <a:cubicBezTo>
                  <a:pt x="27" y="1"/>
                  <a:pt x="26" y="0"/>
                  <a:pt x="26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0" name="Freeform 2685"/>
          <p:cNvSpPr>
            <a:spLocks/>
          </p:cNvSpPr>
          <p:nvPr/>
        </p:nvSpPr>
        <p:spPr bwMode="auto">
          <a:xfrm>
            <a:off x="4575174" y="5276851"/>
            <a:ext cx="25400" cy="46038"/>
          </a:xfrm>
          <a:custGeom>
            <a:avLst/>
            <a:gdLst>
              <a:gd name="T0" fmla="*/ 17 w 17"/>
              <a:gd name="T1" fmla="*/ 1 h 30"/>
              <a:gd name="T2" fmla="*/ 1 w 17"/>
              <a:gd name="T3" fmla="*/ 29 h 30"/>
              <a:gd name="T4" fmla="*/ 1 w 17"/>
              <a:gd name="T5" fmla="*/ 30 h 30"/>
              <a:gd name="T6" fmla="*/ 17 w 17"/>
              <a:gd name="T7" fmla="*/ 1 h 30"/>
              <a:gd name="T8" fmla="*/ 17 w 17"/>
              <a:gd name="T9" fmla="*/ 1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30">
                <a:moveTo>
                  <a:pt x="17" y="1"/>
                </a:moveTo>
                <a:cubicBezTo>
                  <a:pt x="11" y="10"/>
                  <a:pt x="6" y="20"/>
                  <a:pt x="1" y="29"/>
                </a:cubicBezTo>
                <a:cubicBezTo>
                  <a:pt x="0" y="30"/>
                  <a:pt x="1" y="30"/>
                  <a:pt x="1" y="30"/>
                </a:cubicBezTo>
                <a:cubicBezTo>
                  <a:pt x="7" y="20"/>
                  <a:pt x="12" y="10"/>
                  <a:pt x="17" y="1"/>
                </a:cubicBezTo>
                <a:cubicBezTo>
                  <a:pt x="17" y="1"/>
                  <a:pt x="17" y="0"/>
                  <a:pt x="17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1" name="Freeform 2686"/>
          <p:cNvSpPr>
            <a:spLocks/>
          </p:cNvSpPr>
          <p:nvPr/>
        </p:nvSpPr>
        <p:spPr bwMode="auto">
          <a:xfrm>
            <a:off x="4614862" y="5303838"/>
            <a:ext cx="9525" cy="25400"/>
          </a:xfrm>
          <a:custGeom>
            <a:avLst/>
            <a:gdLst>
              <a:gd name="T0" fmla="*/ 5 w 6"/>
              <a:gd name="T1" fmla="*/ 1 h 17"/>
              <a:gd name="T2" fmla="*/ 0 w 6"/>
              <a:gd name="T3" fmla="*/ 17 h 17"/>
              <a:gd name="T4" fmla="*/ 0 w 6"/>
              <a:gd name="T5" fmla="*/ 17 h 17"/>
              <a:gd name="T6" fmla="*/ 6 w 6"/>
              <a:gd name="T7" fmla="*/ 1 h 17"/>
              <a:gd name="T8" fmla="*/ 5 w 6"/>
              <a:gd name="T9" fmla="*/ 1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17">
                <a:moveTo>
                  <a:pt x="5" y="1"/>
                </a:moveTo>
                <a:cubicBezTo>
                  <a:pt x="3" y="6"/>
                  <a:pt x="0" y="11"/>
                  <a:pt x="0" y="1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1"/>
                  <a:pt x="4" y="6"/>
                  <a:pt x="6" y="1"/>
                </a:cubicBezTo>
                <a:cubicBezTo>
                  <a:pt x="6" y="0"/>
                  <a:pt x="5" y="0"/>
                  <a:pt x="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2" name="Freeform 2687"/>
          <p:cNvSpPr>
            <a:spLocks/>
          </p:cNvSpPr>
          <p:nvPr/>
        </p:nvSpPr>
        <p:spPr bwMode="auto">
          <a:xfrm>
            <a:off x="4649787" y="5307013"/>
            <a:ext cx="7938" cy="22225"/>
          </a:xfrm>
          <a:custGeom>
            <a:avLst/>
            <a:gdLst>
              <a:gd name="T0" fmla="*/ 2 w 5"/>
              <a:gd name="T1" fmla="*/ 0 h 15"/>
              <a:gd name="T2" fmla="*/ 2 w 5"/>
              <a:gd name="T3" fmla="*/ 0 h 15"/>
              <a:gd name="T4" fmla="*/ 4 w 5"/>
              <a:gd name="T5" fmla="*/ 15 h 15"/>
              <a:gd name="T6" fmla="*/ 4 w 5"/>
              <a:gd name="T7" fmla="*/ 15 h 15"/>
              <a:gd name="T8" fmla="*/ 2 w 5"/>
              <a:gd name="T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5"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0" y="6"/>
                  <a:pt x="2" y="10"/>
                  <a:pt x="4" y="15"/>
                </a:cubicBezTo>
                <a:cubicBezTo>
                  <a:pt x="4" y="15"/>
                  <a:pt x="5" y="15"/>
                  <a:pt x="4" y="15"/>
                </a:cubicBezTo>
                <a:cubicBezTo>
                  <a:pt x="3" y="10"/>
                  <a:pt x="1" y="6"/>
                  <a:pt x="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3" name="Freeform 2688"/>
          <p:cNvSpPr>
            <a:spLocks/>
          </p:cNvSpPr>
          <p:nvPr/>
        </p:nvSpPr>
        <p:spPr bwMode="auto">
          <a:xfrm>
            <a:off x="4724399" y="5313363"/>
            <a:ext cx="23813" cy="19050"/>
          </a:xfrm>
          <a:custGeom>
            <a:avLst/>
            <a:gdLst>
              <a:gd name="T0" fmla="*/ 0 w 15"/>
              <a:gd name="T1" fmla="*/ 0 h 13"/>
              <a:gd name="T2" fmla="*/ 0 w 15"/>
              <a:gd name="T3" fmla="*/ 0 h 13"/>
              <a:gd name="T4" fmla="*/ 14 w 15"/>
              <a:gd name="T5" fmla="*/ 13 h 13"/>
              <a:gd name="T6" fmla="*/ 14 w 15"/>
              <a:gd name="T7" fmla="*/ 12 h 13"/>
              <a:gd name="T8" fmla="*/ 0 w 15"/>
              <a:gd name="T9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3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4" y="5"/>
                  <a:pt x="9" y="9"/>
                  <a:pt x="14" y="13"/>
                </a:cubicBezTo>
                <a:cubicBezTo>
                  <a:pt x="14" y="13"/>
                  <a:pt x="15" y="13"/>
                  <a:pt x="14" y="12"/>
                </a:cubicBezTo>
                <a:cubicBezTo>
                  <a:pt x="9" y="9"/>
                  <a:pt x="5" y="4"/>
                  <a:pt x="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4" name="Freeform 2689"/>
          <p:cNvSpPr>
            <a:spLocks/>
          </p:cNvSpPr>
          <p:nvPr/>
        </p:nvSpPr>
        <p:spPr bwMode="auto">
          <a:xfrm>
            <a:off x="4737099" y="5273676"/>
            <a:ext cx="38100" cy="47625"/>
          </a:xfrm>
          <a:custGeom>
            <a:avLst/>
            <a:gdLst>
              <a:gd name="T0" fmla="*/ 1 w 25"/>
              <a:gd name="T1" fmla="*/ 1 h 31"/>
              <a:gd name="T2" fmla="*/ 24 w 25"/>
              <a:gd name="T3" fmla="*/ 30 h 31"/>
              <a:gd name="T4" fmla="*/ 25 w 25"/>
              <a:gd name="T5" fmla="*/ 29 h 31"/>
              <a:gd name="T6" fmla="*/ 1 w 25"/>
              <a:gd name="T7" fmla="*/ 0 h 31"/>
              <a:gd name="T8" fmla="*/ 1 w 25"/>
              <a:gd name="T9" fmla="*/ 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31">
                <a:moveTo>
                  <a:pt x="1" y="1"/>
                </a:moveTo>
                <a:cubicBezTo>
                  <a:pt x="8" y="11"/>
                  <a:pt x="16" y="20"/>
                  <a:pt x="24" y="30"/>
                </a:cubicBezTo>
                <a:cubicBezTo>
                  <a:pt x="24" y="31"/>
                  <a:pt x="25" y="30"/>
                  <a:pt x="25" y="29"/>
                </a:cubicBezTo>
                <a:cubicBezTo>
                  <a:pt x="17" y="19"/>
                  <a:pt x="9" y="10"/>
                  <a:pt x="1" y="0"/>
                </a:cubicBezTo>
                <a:cubicBezTo>
                  <a:pt x="1" y="0"/>
                  <a:pt x="0" y="1"/>
                  <a:pt x="1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5" name="Freeform 2690"/>
          <p:cNvSpPr>
            <a:spLocks/>
          </p:cNvSpPr>
          <p:nvPr/>
        </p:nvSpPr>
        <p:spPr bwMode="auto">
          <a:xfrm>
            <a:off x="4760912" y="5245101"/>
            <a:ext cx="53975" cy="61913"/>
          </a:xfrm>
          <a:custGeom>
            <a:avLst/>
            <a:gdLst>
              <a:gd name="T0" fmla="*/ 1 w 35"/>
              <a:gd name="T1" fmla="*/ 0 h 40"/>
              <a:gd name="T2" fmla="*/ 1 w 35"/>
              <a:gd name="T3" fmla="*/ 1 h 40"/>
              <a:gd name="T4" fmla="*/ 33 w 35"/>
              <a:gd name="T5" fmla="*/ 39 h 40"/>
              <a:gd name="T6" fmla="*/ 34 w 35"/>
              <a:gd name="T7" fmla="*/ 38 h 40"/>
              <a:gd name="T8" fmla="*/ 1 w 35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0">
                <a:moveTo>
                  <a:pt x="1" y="0"/>
                </a:moveTo>
                <a:cubicBezTo>
                  <a:pt x="1" y="0"/>
                  <a:pt x="0" y="1"/>
                  <a:pt x="1" y="1"/>
                </a:cubicBezTo>
                <a:cubicBezTo>
                  <a:pt x="14" y="12"/>
                  <a:pt x="24" y="24"/>
                  <a:pt x="33" y="39"/>
                </a:cubicBezTo>
                <a:cubicBezTo>
                  <a:pt x="33" y="40"/>
                  <a:pt x="35" y="39"/>
                  <a:pt x="34" y="38"/>
                </a:cubicBezTo>
                <a:cubicBezTo>
                  <a:pt x="26" y="23"/>
                  <a:pt x="15" y="11"/>
                  <a:pt x="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6" name="Freeform 2691"/>
          <p:cNvSpPr>
            <a:spLocks/>
          </p:cNvSpPr>
          <p:nvPr/>
        </p:nvSpPr>
        <p:spPr bwMode="auto">
          <a:xfrm>
            <a:off x="4165599" y="5127626"/>
            <a:ext cx="136525" cy="109538"/>
          </a:xfrm>
          <a:custGeom>
            <a:avLst/>
            <a:gdLst>
              <a:gd name="T0" fmla="*/ 88 w 89"/>
              <a:gd name="T1" fmla="*/ 70 h 71"/>
              <a:gd name="T2" fmla="*/ 38 w 89"/>
              <a:gd name="T3" fmla="*/ 37 h 71"/>
              <a:gd name="T4" fmla="*/ 2 w 89"/>
              <a:gd name="T5" fmla="*/ 1 h 71"/>
              <a:gd name="T6" fmla="*/ 0 w 89"/>
              <a:gd name="T7" fmla="*/ 2 h 71"/>
              <a:gd name="T8" fmla="*/ 37 w 89"/>
              <a:gd name="T9" fmla="*/ 44 h 71"/>
              <a:gd name="T10" fmla="*/ 88 w 89"/>
              <a:gd name="T11" fmla="*/ 71 h 71"/>
              <a:gd name="T12" fmla="*/ 88 w 89"/>
              <a:gd name="T13" fmla="*/ 7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9" h="71">
                <a:moveTo>
                  <a:pt x="88" y="70"/>
                </a:moveTo>
                <a:cubicBezTo>
                  <a:pt x="70" y="63"/>
                  <a:pt x="53" y="49"/>
                  <a:pt x="38" y="37"/>
                </a:cubicBezTo>
                <a:cubicBezTo>
                  <a:pt x="26" y="26"/>
                  <a:pt x="16" y="11"/>
                  <a:pt x="2" y="1"/>
                </a:cubicBezTo>
                <a:cubicBezTo>
                  <a:pt x="1" y="0"/>
                  <a:pt x="0" y="1"/>
                  <a:pt x="0" y="2"/>
                </a:cubicBezTo>
                <a:cubicBezTo>
                  <a:pt x="2" y="19"/>
                  <a:pt x="24" y="35"/>
                  <a:pt x="37" y="44"/>
                </a:cubicBezTo>
                <a:cubicBezTo>
                  <a:pt x="52" y="56"/>
                  <a:pt x="69" y="68"/>
                  <a:pt x="88" y="71"/>
                </a:cubicBezTo>
                <a:cubicBezTo>
                  <a:pt x="89" y="71"/>
                  <a:pt x="89" y="70"/>
                  <a:pt x="88" y="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7" name="Freeform 2692"/>
          <p:cNvSpPr>
            <a:spLocks/>
          </p:cNvSpPr>
          <p:nvPr/>
        </p:nvSpPr>
        <p:spPr bwMode="auto">
          <a:xfrm>
            <a:off x="4303712" y="4984751"/>
            <a:ext cx="69850" cy="180975"/>
          </a:xfrm>
          <a:custGeom>
            <a:avLst/>
            <a:gdLst>
              <a:gd name="T0" fmla="*/ 16 w 46"/>
              <a:gd name="T1" fmla="*/ 66 h 119"/>
              <a:gd name="T2" fmla="*/ 44 w 46"/>
              <a:gd name="T3" fmla="*/ 118 h 119"/>
              <a:gd name="T4" fmla="*/ 45 w 46"/>
              <a:gd name="T5" fmla="*/ 117 h 119"/>
              <a:gd name="T6" fmla="*/ 20 w 46"/>
              <a:gd name="T7" fmla="*/ 57 h 119"/>
              <a:gd name="T8" fmla="*/ 3 w 46"/>
              <a:gd name="T9" fmla="*/ 1 h 119"/>
              <a:gd name="T10" fmla="*/ 0 w 46"/>
              <a:gd name="T11" fmla="*/ 3 h 119"/>
              <a:gd name="T12" fmla="*/ 9 w 46"/>
              <a:gd name="T13" fmla="*/ 33 h 119"/>
              <a:gd name="T14" fmla="*/ 16 w 46"/>
              <a:gd name="T15" fmla="*/ 66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" h="119">
                <a:moveTo>
                  <a:pt x="16" y="66"/>
                </a:moveTo>
                <a:cubicBezTo>
                  <a:pt x="21" y="86"/>
                  <a:pt x="28" y="106"/>
                  <a:pt x="44" y="118"/>
                </a:cubicBezTo>
                <a:cubicBezTo>
                  <a:pt x="45" y="119"/>
                  <a:pt x="46" y="118"/>
                  <a:pt x="45" y="117"/>
                </a:cubicBezTo>
                <a:cubicBezTo>
                  <a:pt x="30" y="100"/>
                  <a:pt x="24" y="78"/>
                  <a:pt x="20" y="57"/>
                </a:cubicBezTo>
                <a:cubicBezTo>
                  <a:pt x="16" y="40"/>
                  <a:pt x="14" y="15"/>
                  <a:pt x="3" y="1"/>
                </a:cubicBezTo>
                <a:cubicBezTo>
                  <a:pt x="1" y="0"/>
                  <a:pt x="0" y="2"/>
                  <a:pt x="0" y="3"/>
                </a:cubicBezTo>
                <a:cubicBezTo>
                  <a:pt x="1" y="13"/>
                  <a:pt x="6" y="23"/>
                  <a:pt x="9" y="33"/>
                </a:cubicBezTo>
                <a:cubicBezTo>
                  <a:pt x="11" y="44"/>
                  <a:pt x="13" y="55"/>
                  <a:pt x="16" y="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8" name="Freeform 2693"/>
          <p:cNvSpPr>
            <a:spLocks/>
          </p:cNvSpPr>
          <p:nvPr/>
        </p:nvSpPr>
        <p:spPr bwMode="auto">
          <a:xfrm>
            <a:off x="4424362" y="4979988"/>
            <a:ext cx="22225" cy="158750"/>
          </a:xfrm>
          <a:custGeom>
            <a:avLst/>
            <a:gdLst>
              <a:gd name="T0" fmla="*/ 13 w 15"/>
              <a:gd name="T1" fmla="*/ 103 h 104"/>
              <a:gd name="T2" fmla="*/ 15 w 15"/>
              <a:gd name="T3" fmla="*/ 103 h 104"/>
              <a:gd name="T4" fmla="*/ 9 w 15"/>
              <a:gd name="T5" fmla="*/ 50 h 104"/>
              <a:gd name="T6" fmla="*/ 10 w 15"/>
              <a:gd name="T7" fmla="*/ 2 h 104"/>
              <a:gd name="T8" fmla="*/ 7 w 15"/>
              <a:gd name="T9" fmla="*/ 1 h 104"/>
              <a:gd name="T10" fmla="*/ 4 w 15"/>
              <a:gd name="T11" fmla="*/ 50 h 104"/>
              <a:gd name="T12" fmla="*/ 13 w 15"/>
              <a:gd name="T13" fmla="*/ 10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" h="104">
                <a:moveTo>
                  <a:pt x="13" y="103"/>
                </a:moveTo>
                <a:cubicBezTo>
                  <a:pt x="14" y="104"/>
                  <a:pt x="15" y="104"/>
                  <a:pt x="15" y="103"/>
                </a:cubicBezTo>
                <a:cubicBezTo>
                  <a:pt x="11" y="85"/>
                  <a:pt x="10" y="67"/>
                  <a:pt x="9" y="50"/>
                </a:cubicBezTo>
                <a:cubicBezTo>
                  <a:pt x="9" y="34"/>
                  <a:pt x="12" y="17"/>
                  <a:pt x="10" y="2"/>
                </a:cubicBezTo>
                <a:cubicBezTo>
                  <a:pt x="10" y="1"/>
                  <a:pt x="8" y="0"/>
                  <a:pt x="7" y="1"/>
                </a:cubicBezTo>
                <a:cubicBezTo>
                  <a:pt x="0" y="14"/>
                  <a:pt x="3" y="36"/>
                  <a:pt x="4" y="50"/>
                </a:cubicBezTo>
                <a:cubicBezTo>
                  <a:pt x="5" y="68"/>
                  <a:pt x="7" y="86"/>
                  <a:pt x="13" y="1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9" name="Freeform 2694"/>
          <p:cNvSpPr>
            <a:spLocks/>
          </p:cNvSpPr>
          <p:nvPr/>
        </p:nvSpPr>
        <p:spPr bwMode="auto">
          <a:xfrm>
            <a:off x="4564062" y="4949826"/>
            <a:ext cx="44450" cy="193675"/>
          </a:xfrm>
          <a:custGeom>
            <a:avLst/>
            <a:gdLst>
              <a:gd name="T0" fmla="*/ 1 w 29"/>
              <a:gd name="T1" fmla="*/ 126 h 126"/>
              <a:gd name="T2" fmla="*/ 15 w 29"/>
              <a:gd name="T3" fmla="*/ 63 h 126"/>
              <a:gd name="T4" fmla="*/ 28 w 29"/>
              <a:gd name="T5" fmla="*/ 3 h 126"/>
              <a:gd name="T6" fmla="*/ 24 w 29"/>
              <a:gd name="T7" fmla="*/ 2 h 126"/>
              <a:gd name="T8" fmla="*/ 10 w 29"/>
              <a:gd name="T9" fmla="*/ 61 h 126"/>
              <a:gd name="T10" fmla="*/ 0 w 29"/>
              <a:gd name="T11" fmla="*/ 125 h 126"/>
              <a:gd name="T12" fmla="*/ 1 w 29"/>
              <a:gd name="T13" fmla="*/ 12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" h="126">
                <a:moveTo>
                  <a:pt x="1" y="126"/>
                </a:moveTo>
                <a:cubicBezTo>
                  <a:pt x="6" y="105"/>
                  <a:pt x="10" y="84"/>
                  <a:pt x="15" y="63"/>
                </a:cubicBezTo>
                <a:cubicBezTo>
                  <a:pt x="20" y="44"/>
                  <a:pt x="29" y="23"/>
                  <a:pt x="28" y="3"/>
                </a:cubicBezTo>
                <a:cubicBezTo>
                  <a:pt x="28" y="1"/>
                  <a:pt x="25" y="0"/>
                  <a:pt x="24" y="2"/>
                </a:cubicBezTo>
                <a:cubicBezTo>
                  <a:pt x="16" y="20"/>
                  <a:pt x="14" y="42"/>
                  <a:pt x="10" y="61"/>
                </a:cubicBezTo>
                <a:cubicBezTo>
                  <a:pt x="5" y="82"/>
                  <a:pt x="0" y="104"/>
                  <a:pt x="0" y="125"/>
                </a:cubicBezTo>
                <a:cubicBezTo>
                  <a:pt x="0" y="126"/>
                  <a:pt x="1" y="126"/>
                  <a:pt x="1" y="1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0" name="Freeform 2695"/>
          <p:cNvSpPr>
            <a:spLocks/>
          </p:cNvSpPr>
          <p:nvPr/>
        </p:nvSpPr>
        <p:spPr bwMode="auto">
          <a:xfrm>
            <a:off x="4684712" y="4978401"/>
            <a:ext cx="84138" cy="171450"/>
          </a:xfrm>
          <a:custGeom>
            <a:avLst/>
            <a:gdLst>
              <a:gd name="T0" fmla="*/ 1 w 55"/>
              <a:gd name="T1" fmla="*/ 111 h 112"/>
              <a:gd name="T2" fmla="*/ 21 w 55"/>
              <a:gd name="T3" fmla="*/ 56 h 112"/>
              <a:gd name="T4" fmla="*/ 53 w 55"/>
              <a:gd name="T5" fmla="*/ 4 h 112"/>
              <a:gd name="T6" fmla="*/ 49 w 55"/>
              <a:gd name="T7" fmla="*/ 1 h 112"/>
              <a:gd name="T8" fmla="*/ 0 w 55"/>
              <a:gd name="T9" fmla="*/ 111 h 112"/>
              <a:gd name="T10" fmla="*/ 1 w 55"/>
              <a:gd name="T11" fmla="*/ 11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" h="112">
                <a:moveTo>
                  <a:pt x="1" y="111"/>
                </a:moveTo>
                <a:cubicBezTo>
                  <a:pt x="6" y="92"/>
                  <a:pt x="13" y="74"/>
                  <a:pt x="21" y="56"/>
                </a:cubicBezTo>
                <a:cubicBezTo>
                  <a:pt x="30" y="37"/>
                  <a:pt x="42" y="21"/>
                  <a:pt x="53" y="4"/>
                </a:cubicBezTo>
                <a:cubicBezTo>
                  <a:pt x="55" y="2"/>
                  <a:pt x="51" y="0"/>
                  <a:pt x="49" y="1"/>
                </a:cubicBezTo>
                <a:cubicBezTo>
                  <a:pt x="21" y="28"/>
                  <a:pt x="6" y="74"/>
                  <a:pt x="0" y="111"/>
                </a:cubicBezTo>
                <a:cubicBezTo>
                  <a:pt x="0" y="112"/>
                  <a:pt x="1" y="112"/>
                  <a:pt x="1" y="1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1" name="Freeform 2696"/>
          <p:cNvSpPr>
            <a:spLocks/>
          </p:cNvSpPr>
          <p:nvPr/>
        </p:nvSpPr>
        <p:spPr bwMode="auto">
          <a:xfrm>
            <a:off x="4784724" y="5005388"/>
            <a:ext cx="147638" cy="142875"/>
          </a:xfrm>
          <a:custGeom>
            <a:avLst/>
            <a:gdLst>
              <a:gd name="T0" fmla="*/ 4 w 96"/>
              <a:gd name="T1" fmla="*/ 93 h 93"/>
              <a:gd name="T2" fmla="*/ 18 w 96"/>
              <a:gd name="T3" fmla="*/ 81 h 93"/>
              <a:gd name="T4" fmla="*/ 49 w 96"/>
              <a:gd name="T5" fmla="*/ 50 h 93"/>
              <a:gd name="T6" fmla="*/ 79 w 96"/>
              <a:gd name="T7" fmla="*/ 21 h 93"/>
              <a:gd name="T8" fmla="*/ 96 w 96"/>
              <a:gd name="T9" fmla="*/ 3 h 93"/>
              <a:gd name="T10" fmla="*/ 95 w 96"/>
              <a:gd name="T11" fmla="*/ 1 h 93"/>
              <a:gd name="T12" fmla="*/ 75 w 96"/>
              <a:gd name="T13" fmla="*/ 16 h 93"/>
              <a:gd name="T14" fmla="*/ 40 w 96"/>
              <a:gd name="T15" fmla="*/ 51 h 93"/>
              <a:gd name="T16" fmla="*/ 4 w 96"/>
              <a:gd name="T17" fmla="*/ 93 h 93"/>
              <a:gd name="T18" fmla="*/ 4 w 96"/>
              <a:gd name="T1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6" h="93">
                <a:moveTo>
                  <a:pt x="4" y="93"/>
                </a:moveTo>
                <a:cubicBezTo>
                  <a:pt x="4" y="92"/>
                  <a:pt x="17" y="82"/>
                  <a:pt x="18" y="81"/>
                </a:cubicBezTo>
                <a:cubicBezTo>
                  <a:pt x="29" y="70"/>
                  <a:pt x="39" y="60"/>
                  <a:pt x="49" y="50"/>
                </a:cubicBezTo>
                <a:cubicBezTo>
                  <a:pt x="59" y="40"/>
                  <a:pt x="69" y="30"/>
                  <a:pt x="79" y="21"/>
                </a:cubicBezTo>
                <a:cubicBezTo>
                  <a:pt x="83" y="17"/>
                  <a:pt x="96" y="9"/>
                  <a:pt x="96" y="3"/>
                </a:cubicBezTo>
                <a:cubicBezTo>
                  <a:pt x="96" y="2"/>
                  <a:pt x="95" y="2"/>
                  <a:pt x="95" y="1"/>
                </a:cubicBezTo>
                <a:cubicBezTo>
                  <a:pt x="89" y="0"/>
                  <a:pt x="79" y="13"/>
                  <a:pt x="75" y="16"/>
                </a:cubicBezTo>
                <a:cubicBezTo>
                  <a:pt x="63" y="28"/>
                  <a:pt x="52" y="39"/>
                  <a:pt x="40" y="51"/>
                </a:cubicBezTo>
                <a:cubicBezTo>
                  <a:pt x="37" y="55"/>
                  <a:pt x="0" y="87"/>
                  <a:pt x="4" y="93"/>
                </a:cubicBezTo>
                <a:cubicBezTo>
                  <a:pt x="4" y="93"/>
                  <a:pt x="4" y="93"/>
                  <a:pt x="4" y="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2" name="Freeform 2697"/>
          <p:cNvSpPr>
            <a:spLocks/>
          </p:cNvSpPr>
          <p:nvPr/>
        </p:nvSpPr>
        <p:spPr bwMode="auto">
          <a:xfrm>
            <a:off x="4852987" y="5116513"/>
            <a:ext cx="174625" cy="111125"/>
          </a:xfrm>
          <a:custGeom>
            <a:avLst/>
            <a:gdLst>
              <a:gd name="T0" fmla="*/ 109 w 113"/>
              <a:gd name="T1" fmla="*/ 0 h 72"/>
              <a:gd name="T2" fmla="*/ 86 w 113"/>
              <a:gd name="T3" fmla="*/ 18 h 72"/>
              <a:gd name="T4" fmla="*/ 59 w 113"/>
              <a:gd name="T5" fmla="*/ 37 h 72"/>
              <a:gd name="T6" fmla="*/ 2 w 113"/>
              <a:gd name="T7" fmla="*/ 69 h 72"/>
              <a:gd name="T8" fmla="*/ 3 w 113"/>
              <a:gd name="T9" fmla="*/ 72 h 72"/>
              <a:gd name="T10" fmla="*/ 62 w 113"/>
              <a:gd name="T11" fmla="*/ 42 h 72"/>
              <a:gd name="T12" fmla="*/ 112 w 113"/>
              <a:gd name="T13" fmla="*/ 3 h 72"/>
              <a:gd name="T14" fmla="*/ 109 w 113"/>
              <a:gd name="T15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3" h="72">
                <a:moveTo>
                  <a:pt x="109" y="0"/>
                </a:moveTo>
                <a:cubicBezTo>
                  <a:pt x="101" y="4"/>
                  <a:pt x="93" y="12"/>
                  <a:pt x="86" y="18"/>
                </a:cubicBezTo>
                <a:cubicBezTo>
                  <a:pt x="77" y="24"/>
                  <a:pt x="68" y="31"/>
                  <a:pt x="59" y="37"/>
                </a:cubicBezTo>
                <a:cubicBezTo>
                  <a:pt x="41" y="50"/>
                  <a:pt x="22" y="61"/>
                  <a:pt x="2" y="69"/>
                </a:cubicBezTo>
                <a:cubicBezTo>
                  <a:pt x="0" y="70"/>
                  <a:pt x="1" y="72"/>
                  <a:pt x="3" y="72"/>
                </a:cubicBezTo>
                <a:cubicBezTo>
                  <a:pt x="24" y="66"/>
                  <a:pt x="43" y="54"/>
                  <a:pt x="62" y="42"/>
                </a:cubicBezTo>
                <a:cubicBezTo>
                  <a:pt x="78" y="32"/>
                  <a:pt x="101" y="19"/>
                  <a:pt x="112" y="3"/>
                </a:cubicBezTo>
                <a:cubicBezTo>
                  <a:pt x="113" y="1"/>
                  <a:pt x="111" y="0"/>
                  <a:pt x="10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3" name="Freeform 2708"/>
          <p:cNvSpPr>
            <a:spLocks noEditPoints="1"/>
          </p:cNvSpPr>
          <p:nvPr/>
        </p:nvSpPr>
        <p:spPr bwMode="auto">
          <a:xfrm>
            <a:off x="5200649" y="5562601"/>
            <a:ext cx="893763" cy="854075"/>
          </a:xfrm>
          <a:custGeom>
            <a:avLst/>
            <a:gdLst>
              <a:gd name="T0" fmla="*/ 499 w 583"/>
              <a:gd name="T1" fmla="*/ 441 h 558"/>
              <a:gd name="T2" fmla="*/ 527 w 583"/>
              <a:gd name="T3" fmla="*/ 158 h 558"/>
              <a:gd name="T4" fmla="*/ 385 w 583"/>
              <a:gd name="T5" fmla="*/ 524 h 558"/>
              <a:gd name="T6" fmla="*/ 223 w 583"/>
              <a:gd name="T7" fmla="*/ 515 h 558"/>
              <a:gd name="T8" fmla="*/ 293 w 583"/>
              <a:gd name="T9" fmla="*/ 42 h 558"/>
              <a:gd name="T10" fmla="*/ 340 w 583"/>
              <a:gd name="T11" fmla="*/ 61 h 558"/>
              <a:gd name="T12" fmla="*/ 533 w 583"/>
              <a:gd name="T13" fmla="*/ 222 h 558"/>
              <a:gd name="T14" fmla="*/ 71 w 583"/>
              <a:gd name="T15" fmla="*/ 414 h 558"/>
              <a:gd name="T16" fmla="*/ 311 w 583"/>
              <a:gd name="T17" fmla="*/ 47 h 558"/>
              <a:gd name="T18" fmla="*/ 447 w 583"/>
              <a:gd name="T19" fmla="*/ 95 h 558"/>
              <a:gd name="T20" fmla="*/ 45 w 583"/>
              <a:gd name="T21" fmla="*/ 338 h 558"/>
              <a:gd name="T22" fmla="*/ 80 w 583"/>
              <a:gd name="T23" fmla="*/ 217 h 558"/>
              <a:gd name="T24" fmla="*/ 475 w 583"/>
              <a:gd name="T25" fmla="*/ 144 h 558"/>
              <a:gd name="T26" fmla="*/ 463 w 583"/>
              <a:gd name="T27" fmla="*/ 438 h 558"/>
              <a:gd name="T28" fmla="*/ 417 w 583"/>
              <a:gd name="T29" fmla="*/ 162 h 558"/>
              <a:gd name="T30" fmla="*/ 407 w 583"/>
              <a:gd name="T31" fmla="*/ 182 h 558"/>
              <a:gd name="T32" fmla="*/ 404 w 583"/>
              <a:gd name="T33" fmla="*/ 466 h 558"/>
              <a:gd name="T34" fmla="*/ 292 w 583"/>
              <a:gd name="T35" fmla="*/ 475 h 558"/>
              <a:gd name="T36" fmla="*/ 408 w 583"/>
              <a:gd name="T37" fmla="*/ 472 h 558"/>
              <a:gd name="T38" fmla="*/ 321 w 583"/>
              <a:gd name="T39" fmla="*/ 312 h 558"/>
              <a:gd name="T40" fmla="*/ 319 w 583"/>
              <a:gd name="T41" fmla="*/ 496 h 558"/>
              <a:gd name="T42" fmla="*/ 455 w 583"/>
              <a:gd name="T43" fmla="*/ 144 h 558"/>
              <a:gd name="T44" fmla="*/ 365 w 583"/>
              <a:gd name="T45" fmla="*/ 253 h 558"/>
              <a:gd name="T46" fmla="*/ 289 w 583"/>
              <a:gd name="T47" fmla="*/ 275 h 558"/>
              <a:gd name="T48" fmla="*/ 177 w 583"/>
              <a:gd name="T49" fmla="*/ 407 h 558"/>
              <a:gd name="T50" fmla="*/ 158 w 583"/>
              <a:gd name="T51" fmla="*/ 406 h 558"/>
              <a:gd name="T52" fmla="*/ 89 w 583"/>
              <a:gd name="T53" fmla="*/ 388 h 558"/>
              <a:gd name="T54" fmla="*/ 78 w 583"/>
              <a:gd name="T55" fmla="*/ 323 h 558"/>
              <a:gd name="T56" fmla="*/ 48 w 583"/>
              <a:gd name="T57" fmla="*/ 340 h 558"/>
              <a:gd name="T58" fmla="*/ 469 w 583"/>
              <a:gd name="T59" fmla="*/ 429 h 558"/>
              <a:gd name="T60" fmla="*/ 401 w 583"/>
              <a:gd name="T61" fmla="*/ 171 h 558"/>
              <a:gd name="T62" fmla="*/ 198 w 583"/>
              <a:gd name="T63" fmla="*/ 410 h 558"/>
              <a:gd name="T64" fmla="*/ 184 w 583"/>
              <a:gd name="T65" fmla="*/ 100 h 558"/>
              <a:gd name="T66" fmla="*/ 173 w 583"/>
              <a:gd name="T67" fmla="*/ 92 h 558"/>
              <a:gd name="T68" fmla="*/ 53 w 583"/>
              <a:gd name="T69" fmla="*/ 375 h 558"/>
              <a:gd name="T70" fmla="*/ 506 w 583"/>
              <a:gd name="T71" fmla="*/ 353 h 558"/>
              <a:gd name="T72" fmla="*/ 479 w 583"/>
              <a:gd name="T73" fmla="*/ 190 h 558"/>
              <a:gd name="T74" fmla="*/ 133 w 583"/>
              <a:gd name="T75" fmla="*/ 412 h 558"/>
              <a:gd name="T76" fmla="*/ 274 w 583"/>
              <a:gd name="T77" fmla="*/ 60 h 558"/>
              <a:gd name="T78" fmla="*/ 156 w 583"/>
              <a:gd name="T79" fmla="*/ 81 h 558"/>
              <a:gd name="T80" fmla="*/ 88 w 583"/>
              <a:gd name="T81" fmla="*/ 436 h 558"/>
              <a:gd name="T82" fmla="*/ 246 w 583"/>
              <a:gd name="T83" fmla="*/ 508 h 558"/>
              <a:gd name="T84" fmla="*/ 523 w 583"/>
              <a:gd name="T85" fmla="*/ 283 h 558"/>
              <a:gd name="T86" fmla="*/ 487 w 583"/>
              <a:gd name="T87" fmla="*/ 173 h 558"/>
              <a:gd name="T88" fmla="*/ 217 w 583"/>
              <a:gd name="T89" fmla="*/ 53 h 558"/>
              <a:gd name="T90" fmla="*/ 100 w 583"/>
              <a:gd name="T91" fmla="*/ 136 h 558"/>
              <a:gd name="T92" fmla="*/ 150 w 583"/>
              <a:gd name="T93" fmla="*/ 492 h 558"/>
              <a:gd name="T94" fmla="*/ 474 w 583"/>
              <a:gd name="T95" fmla="*/ 454 h 558"/>
              <a:gd name="T96" fmla="*/ 523 w 583"/>
              <a:gd name="T97" fmla="*/ 203 h 558"/>
              <a:gd name="T98" fmla="*/ 429 w 583"/>
              <a:gd name="T99" fmla="*/ 76 h 558"/>
              <a:gd name="T100" fmla="*/ 320 w 583"/>
              <a:gd name="T101" fmla="*/ 71 h 558"/>
              <a:gd name="T102" fmla="*/ 282 w 583"/>
              <a:gd name="T103" fmla="*/ 30 h 558"/>
              <a:gd name="T104" fmla="*/ 108 w 583"/>
              <a:gd name="T105" fmla="*/ 134 h 558"/>
              <a:gd name="T106" fmla="*/ 29 w 583"/>
              <a:gd name="T107" fmla="*/ 249 h 558"/>
              <a:gd name="T108" fmla="*/ 170 w 583"/>
              <a:gd name="T109" fmla="*/ 508 h 558"/>
              <a:gd name="T110" fmla="*/ 264 w 583"/>
              <a:gd name="T111" fmla="*/ 527 h 558"/>
              <a:gd name="T112" fmla="*/ 528 w 583"/>
              <a:gd name="T113" fmla="*/ 159 h 558"/>
              <a:gd name="T114" fmla="*/ 307 w 583"/>
              <a:gd name="T115" fmla="*/ 18 h 558"/>
              <a:gd name="T116" fmla="*/ 78 w 583"/>
              <a:gd name="T117" fmla="*/ 442 h 558"/>
              <a:gd name="T118" fmla="*/ 216 w 583"/>
              <a:gd name="T119" fmla="*/ 537 h 558"/>
              <a:gd name="T120" fmla="*/ 463 w 583"/>
              <a:gd name="T121" fmla="*/ 478 h 558"/>
              <a:gd name="T122" fmla="*/ 185 w 583"/>
              <a:gd name="T123" fmla="*/ 36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83" h="558">
                <a:moveTo>
                  <a:pt x="560" y="209"/>
                </a:moveTo>
                <a:cubicBezTo>
                  <a:pt x="560" y="208"/>
                  <a:pt x="560" y="208"/>
                  <a:pt x="560" y="208"/>
                </a:cubicBezTo>
                <a:cubicBezTo>
                  <a:pt x="561" y="208"/>
                  <a:pt x="560" y="207"/>
                  <a:pt x="559" y="207"/>
                </a:cubicBezTo>
                <a:cubicBezTo>
                  <a:pt x="559" y="207"/>
                  <a:pt x="559" y="207"/>
                  <a:pt x="559" y="207"/>
                </a:cubicBezTo>
                <a:cubicBezTo>
                  <a:pt x="551" y="175"/>
                  <a:pt x="538" y="144"/>
                  <a:pt x="517" y="116"/>
                </a:cubicBezTo>
                <a:cubicBezTo>
                  <a:pt x="497" y="88"/>
                  <a:pt x="470" y="63"/>
                  <a:pt x="441" y="46"/>
                </a:cubicBezTo>
                <a:cubicBezTo>
                  <a:pt x="409" y="28"/>
                  <a:pt x="373" y="18"/>
                  <a:pt x="338" y="10"/>
                </a:cubicBezTo>
                <a:cubicBezTo>
                  <a:pt x="299" y="1"/>
                  <a:pt x="261" y="0"/>
                  <a:pt x="221" y="10"/>
                </a:cubicBezTo>
                <a:cubicBezTo>
                  <a:pt x="208" y="14"/>
                  <a:pt x="196" y="18"/>
                  <a:pt x="184" y="23"/>
                </a:cubicBezTo>
                <a:cubicBezTo>
                  <a:pt x="160" y="32"/>
                  <a:pt x="137" y="46"/>
                  <a:pt x="118" y="62"/>
                </a:cubicBezTo>
                <a:cubicBezTo>
                  <a:pt x="112" y="66"/>
                  <a:pt x="106" y="71"/>
                  <a:pt x="101" y="76"/>
                </a:cubicBezTo>
                <a:cubicBezTo>
                  <a:pt x="100" y="77"/>
                  <a:pt x="99" y="77"/>
                  <a:pt x="99" y="78"/>
                </a:cubicBezTo>
                <a:cubicBezTo>
                  <a:pt x="72" y="103"/>
                  <a:pt x="49" y="132"/>
                  <a:pt x="33" y="165"/>
                </a:cubicBezTo>
                <a:cubicBezTo>
                  <a:pt x="0" y="238"/>
                  <a:pt x="16" y="335"/>
                  <a:pt x="47" y="405"/>
                </a:cubicBezTo>
                <a:cubicBezTo>
                  <a:pt x="64" y="444"/>
                  <a:pt x="87" y="479"/>
                  <a:pt x="120" y="505"/>
                </a:cubicBezTo>
                <a:cubicBezTo>
                  <a:pt x="152" y="531"/>
                  <a:pt x="193" y="545"/>
                  <a:pt x="233" y="551"/>
                </a:cubicBezTo>
                <a:cubicBezTo>
                  <a:pt x="244" y="553"/>
                  <a:pt x="256" y="554"/>
                  <a:pt x="267" y="555"/>
                </a:cubicBezTo>
                <a:cubicBezTo>
                  <a:pt x="270" y="556"/>
                  <a:pt x="274" y="556"/>
                  <a:pt x="277" y="556"/>
                </a:cubicBezTo>
                <a:cubicBezTo>
                  <a:pt x="277" y="556"/>
                  <a:pt x="277" y="556"/>
                  <a:pt x="278" y="556"/>
                </a:cubicBezTo>
                <a:cubicBezTo>
                  <a:pt x="348" y="558"/>
                  <a:pt x="416" y="538"/>
                  <a:pt x="469" y="489"/>
                </a:cubicBezTo>
                <a:cubicBezTo>
                  <a:pt x="548" y="417"/>
                  <a:pt x="583" y="308"/>
                  <a:pt x="560" y="209"/>
                </a:cubicBezTo>
                <a:close/>
                <a:moveTo>
                  <a:pt x="546" y="352"/>
                </a:moveTo>
                <a:cubicBezTo>
                  <a:pt x="545" y="352"/>
                  <a:pt x="545" y="352"/>
                  <a:pt x="545" y="352"/>
                </a:cubicBezTo>
                <a:cubicBezTo>
                  <a:pt x="545" y="351"/>
                  <a:pt x="546" y="351"/>
                  <a:pt x="546" y="350"/>
                </a:cubicBezTo>
                <a:cubicBezTo>
                  <a:pt x="546" y="351"/>
                  <a:pt x="546" y="351"/>
                  <a:pt x="546" y="352"/>
                </a:cubicBezTo>
                <a:close/>
                <a:moveTo>
                  <a:pt x="499" y="441"/>
                </a:moveTo>
                <a:cubicBezTo>
                  <a:pt x="499" y="441"/>
                  <a:pt x="498" y="440"/>
                  <a:pt x="496" y="440"/>
                </a:cubicBezTo>
                <a:cubicBezTo>
                  <a:pt x="496" y="440"/>
                  <a:pt x="495" y="440"/>
                  <a:pt x="495" y="440"/>
                </a:cubicBezTo>
                <a:cubicBezTo>
                  <a:pt x="498" y="438"/>
                  <a:pt x="501" y="437"/>
                  <a:pt x="504" y="436"/>
                </a:cubicBezTo>
                <a:cubicBezTo>
                  <a:pt x="502" y="438"/>
                  <a:pt x="501" y="440"/>
                  <a:pt x="499" y="441"/>
                </a:cubicBezTo>
                <a:close/>
                <a:moveTo>
                  <a:pt x="171" y="523"/>
                </a:moveTo>
                <a:cubicBezTo>
                  <a:pt x="172" y="523"/>
                  <a:pt x="173" y="522"/>
                  <a:pt x="174" y="522"/>
                </a:cubicBezTo>
                <a:cubicBezTo>
                  <a:pt x="174" y="523"/>
                  <a:pt x="173" y="523"/>
                  <a:pt x="173" y="524"/>
                </a:cubicBezTo>
                <a:cubicBezTo>
                  <a:pt x="172" y="524"/>
                  <a:pt x="172" y="523"/>
                  <a:pt x="171" y="523"/>
                </a:cubicBezTo>
                <a:close/>
                <a:moveTo>
                  <a:pt x="151" y="513"/>
                </a:moveTo>
                <a:cubicBezTo>
                  <a:pt x="156" y="514"/>
                  <a:pt x="161" y="515"/>
                  <a:pt x="166" y="516"/>
                </a:cubicBezTo>
                <a:cubicBezTo>
                  <a:pt x="165" y="517"/>
                  <a:pt x="164" y="518"/>
                  <a:pt x="162" y="519"/>
                </a:cubicBezTo>
                <a:cubicBezTo>
                  <a:pt x="159" y="517"/>
                  <a:pt x="155" y="515"/>
                  <a:pt x="151" y="513"/>
                </a:cubicBezTo>
                <a:close/>
                <a:moveTo>
                  <a:pt x="104" y="100"/>
                </a:moveTo>
                <a:cubicBezTo>
                  <a:pt x="104" y="100"/>
                  <a:pt x="104" y="101"/>
                  <a:pt x="104" y="101"/>
                </a:cubicBezTo>
                <a:cubicBezTo>
                  <a:pt x="104" y="101"/>
                  <a:pt x="104" y="101"/>
                  <a:pt x="103" y="101"/>
                </a:cubicBezTo>
                <a:cubicBezTo>
                  <a:pt x="104" y="101"/>
                  <a:pt x="104" y="101"/>
                  <a:pt x="104" y="100"/>
                </a:cubicBezTo>
                <a:close/>
                <a:moveTo>
                  <a:pt x="109" y="96"/>
                </a:moveTo>
                <a:cubicBezTo>
                  <a:pt x="109" y="96"/>
                  <a:pt x="109" y="97"/>
                  <a:pt x="110" y="97"/>
                </a:cubicBezTo>
                <a:cubicBezTo>
                  <a:pt x="109" y="97"/>
                  <a:pt x="109" y="97"/>
                  <a:pt x="108" y="98"/>
                </a:cubicBezTo>
                <a:cubicBezTo>
                  <a:pt x="108" y="97"/>
                  <a:pt x="108" y="97"/>
                  <a:pt x="108" y="97"/>
                </a:cubicBezTo>
                <a:cubicBezTo>
                  <a:pt x="108" y="97"/>
                  <a:pt x="109" y="96"/>
                  <a:pt x="109" y="96"/>
                </a:cubicBezTo>
                <a:close/>
                <a:moveTo>
                  <a:pt x="188" y="34"/>
                </a:moveTo>
                <a:cubicBezTo>
                  <a:pt x="199" y="30"/>
                  <a:pt x="209" y="26"/>
                  <a:pt x="220" y="22"/>
                </a:cubicBezTo>
                <a:cubicBezTo>
                  <a:pt x="212" y="27"/>
                  <a:pt x="204" y="32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4" y="37"/>
                  <a:pt x="193" y="37"/>
                  <a:pt x="192" y="37"/>
                </a:cubicBezTo>
                <a:cubicBezTo>
                  <a:pt x="192" y="35"/>
                  <a:pt x="190" y="34"/>
                  <a:pt x="188" y="34"/>
                </a:cubicBezTo>
                <a:close/>
                <a:moveTo>
                  <a:pt x="264" y="14"/>
                </a:moveTo>
                <a:cubicBezTo>
                  <a:pt x="261" y="15"/>
                  <a:pt x="258" y="16"/>
                  <a:pt x="255" y="17"/>
                </a:cubicBezTo>
                <a:cubicBezTo>
                  <a:pt x="249" y="19"/>
                  <a:pt x="244" y="21"/>
                  <a:pt x="238" y="23"/>
                </a:cubicBezTo>
                <a:cubicBezTo>
                  <a:pt x="243" y="20"/>
                  <a:pt x="248" y="18"/>
                  <a:pt x="253" y="15"/>
                </a:cubicBezTo>
                <a:cubicBezTo>
                  <a:pt x="257" y="15"/>
                  <a:pt x="260" y="14"/>
                  <a:pt x="264" y="14"/>
                </a:cubicBezTo>
                <a:close/>
                <a:moveTo>
                  <a:pt x="524" y="147"/>
                </a:moveTo>
                <a:cubicBezTo>
                  <a:pt x="525" y="150"/>
                  <a:pt x="526" y="154"/>
                  <a:pt x="527" y="158"/>
                </a:cubicBezTo>
                <a:cubicBezTo>
                  <a:pt x="525" y="154"/>
                  <a:pt x="523" y="149"/>
                  <a:pt x="520" y="145"/>
                </a:cubicBezTo>
                <a:cubicBezTo>
                  <a:pt x="520" y="145"/>
                  <a:pt x="520" y="145"/>
                  <a:pt x="520" y="145"/>
                </a:cubicBezTo>
                <a:cubicBezTo>
                  <a:pt x="521" y="144"/>
                  <a:pt x="522" y="142"/>
                  <a:pt x="521" y="141"/>
                </a:cubicBezTo>
                <a:cubicBezTo>
                  <a:pt x="522" y="143"/>
                  <a:pt x="523" y="145"/>
                  <a:pt x="524" y="147"/>
                </a:cubicBezTo>
                <a:close/>
                <a:moveTo>
                  <a:pt x="520" y="397"/>
                </a:moveTo>
                <a:cubicBezTo>
                  <a:pt x="517" y="399"/>
                  <a:pt x="514" y="401"/>
                  <a:pt x="511" y="402"/>
                </a:cubicBezTo>
                <a:cubicBezTo>
                  <a:pt x="514" y="397"/>
                  <a:pt x="516" y="391"/>
                  <a:pt x="519" y="385"/>
                </a:cubicBezTo>
                <a:cubicBezTo>
                  <a:pt x="519" y="386"/>
                  <a:pt x="520" y="386"/>
                  <a:pt x="521" y="386"/>
                </a:cubicBezTo>
                <a:cubicBezTo>
                  <a:pt x="520" y="389"/>
                  <a:pt x="519" y="392"/>
                  <a:pt x="518" y="395"/>
                </a:cubicBezTo>
                <a:cubicBezTo>
                  <a:pt x="518" y="396"/>
                  <a:pt x="519" y="397"/>
                  <a:pt x="520" y="397"/>
                </a:cubicBezTo>
                <a:close/>
                <a:moveTo>
                  <a:pt x="496" y="431"/>
                </a:moveTo>
                <a:cubicBezTo>
                  <a:pt x="494" y="432"/>
                  <a:pt x="493" y="433"/>
                  <a:pt x="491" y="433"/>
                </a:cubicBezTo>
                <a:cubicBezTo>
                  <a:pt x="492" y="433"/>
                  <a:pt x="492" y="432"/>
                  <a:pt x="492" y="432"/>
                </a:cubicBezTo>
                <a:cubicBezTo>
                  <a:pt x="493" y="431"/>
                  <a:pt x="495" y="431"/>
                  <a:pt x="496" y="431"/>
                </a:cubicBezTo>
                <a:close/>
                <a:moveTo>
                  <a:pt x="487" y="446"/>
                </a:moveTo>
                <a:cubicBezTo>
                  <a:pt x="486" y="447"/>
                  <a:pt x="485" y="448"/>
                  <a:pt x="484" y="449"/>
                </a:cubicBezTo>
                <a:cubicBezTo>
                  <a:pt x="484" y="448"/>
                  <a:pt x="484" y="447"/>
                  <a:pt x="484" y="446"/>
                </a:cubicBezTo>
                <a:cubicBezTo>
                  <a:pt x="484" y="446"/>
                  <a:pt x="484" y="446"/>
                  <a:pt x="484" y="446"/>
                </a:cubicBezTo>
                <a:cubicBezTo>
                  <a:pt x="485" y="446"/>
                  <a:pt x="486" y="446"/>
                  <a:pt x="487" y="446"/>
                </a:cubicBezTo>
                <a:close/>
                <a:moveTo>
                  <a:pt x="414" y="510"/>
                </a:moveTo>
                <a:cubicBezTo>
                  <a:pt x="412" y="511"/>
                  <a:pt x="410" y="512"/>
                  <a:pt x="408" y="513"/>
                </a:cubicBezTo>
                <a:cubicBezTo>
                  <a:pt x="408" y="513"/>
                  <a:pt x="407" y="513"/>
                  <a:pt x="407" y="513"/>
                </a:cubicBezTo>
                <a:cubicBezTo>
                  <a:pt x="406" y="513"/>
                  <a:pt x="405" y="513"/>
                  <a:pt x="404" y="513"/>
                </a:cubicBezTo>
                <a:cubicBezTo>
                  <a:pt x="405" y="513"/>
                  <a:pt x="406" y="512"/>
                  <a:pt x="406" y="512"/>
                </a:cubicBezTo>
                <a:cubicBezTo>
                  <a:pt x="409" y="511"/>
                  <a:pt x="412" y="511"/>
                  <a:pt x="414" y="510"/>
                </a:cubicBezTo>
                <a:close/>
                <a:moveTo>
                  <a:pt x="387" y="524"/>
                </a:moveTo>
                <a:cubicBezTo>
                  <a:pt x="389" y="524"/>
                  <a:pt x="390" y="524"/>
                  <a:pt x="392" y="523"/>
                </a:cubicBezTo>
                <a:cubicBezTo>
                  <a:pt x="389" y="526"/>
                  <a:pt x="386" y="528"/>
                  <a:pt x="383" y="529"/>
                </a:cubicBezTo>
                <a:cubicBezTo>
                  <a:pt x="379" y="530"/>
                  <a:pt x="375" y="531"/>
                  <a:pt x="371" y="531"/>
                </a:cubicBezTo>
                <a:cubicBezTo>
                  <a:pt x="376" y="529"/>
                  <a:pt x="380" y="527"/>
                  <a:pt x="385" y="524"/>
                </a:cubicBezTo>
                <a:cubicBezTo>
                  <a:pt x="385" y="524"/>
                  <a:pt x="386" y="524"/>
                  <a:pt x="387" y="524"/>
                </a:cubicBezTo>
                <a:close/>
                <a:moveTo>
                  <a:pt x="92" y="118"/>
                </a:moveTo>
                <a:cubicBezTo>
                  <a:pt x="92" y="118"/>
                  <a:pt x="91" y="117"/>
                  <a:pt x="91" y="116"/>
                </a:cubicBezTo>
                <a:cubicBezTo>
                  <a:pt x="92" y="116"/>
                  <a:pt x="94" y="115"/>
                  <a:pt x="95" y="114"/>
                </a:cubicBezTo>
                <a:cubicBezTo>
                  <a:pt x="94" y="115"/>
                  <a:pt x="93" y="117"/>
                  <a:pt x="92" y="118"/>
                </a:cubicBezTo>
                <a:close/>
                <a:moveTo>
                  <a:pt x="279" y="22"/>
                </a:moveTo>
                <a:cubicBezTo>
                  <a:pt x="280" y="22"/>
                  <a:pt x="280" y="21"/>
                  <a:pt x="280" y="21"/>
                </a:cubicBezTo>
                <a:cubicBezTo>
                  <a:pt x="282" y="22"/>
                  <a:pt x="283" y="22"/>
                  <a:pt x="284" y="22"/>
                </a:cubicBezTo>
                <a:cubicBezTo>
                  <a:pt x="284" y="23"/>
                  <a:pt x="283" y="23"/>
                  <a:pt x="283" y="23"/>
                </a:cubicBezTo>
                <a:cubicBezTo>
                  <a:pt x="283" y="23"/>
                  <a:pt x="282" y="23"/>
                  <a:pt x="282" y="23"/>
                </a:cubicBezTo>
                <a:cubicBezTo>
                  <a:pt x="281" y="23"/>
                  <a:pt x="280" y="24"/>
                  <a:pt x="280" y="25"/>
                </a:cubicBezTo>
                <a:cubicBezTo>
                  <a:pt x="265" y="32"/>
                  <a:pt x="249" y="37"/>
                  <a:pt x="232" y="40"/>
                </a:cubicBezTo>
                <a:cubicBezTo>
                  <a:pt x="248" y="35"/>
                  <a:pt x="265" y="31"/>
                  <a:pt x="279" y="22"/>
                </a:cubicBezTo>
                <a:close/>
                <a:moveTo>
                  <a:pt x="236" y="29"/>
                </a:moveTo>
                <a:cubicBezTo>
                  <a:pt x="241" y="27"/>
                  <a:pt x="247" y="25"/>
                  <a:pt x="253" y="23"/>
                </a:cubicBezTo>
                <a:cubicBezTo>
                  <a:pt x="259" y="21"/>
                  <a:pt x="265" y="19"/>
                  <a:pt x="271" y="17"/>
                </a:cubicBezTo>
                <a:cubicBezTo>
                  <a:pt x="271" y="18"/>
                  <a:pt x="271" y="18"/>
                  <a:pt x="272" y="18"/>
                </a:cubicBezTo>
                <a:cubicBezTo>
                  <a:pt x="259" y="20"/>
                  <a:pt x="248" y="25"/>
                  <a:pt x="236" y="29"/>
                </a:cubicBezTo>
                <a:close/>
                <a:moveTo>
                  <a:pt x="377" y="74"/>
                </a:moveTo>
                <a:cubicBezTo>
                  <a:pt x="379" y="75"/>
                  <a:pt x="382" y="77"/>
                  <a:pt x="384" y="78"/>
                </a:cubicBezTo>
                <a:cubicBezTo>
                  <a:pt x="380" y="77"/>
                  <a:pt x="376" y="76"/>
                  <a:pt x="372" y="75"/>
                </a:cubicBezTo>
                <a:cubicBezTo>
                  <a:pt x="369" y="74"/>
                  <a:pt x="367" y="72"/>
                  <a:pt x="364" y="71"/>
                </a:cubicBezTo>
                <a:cubicBezTo>
                  <a:pt x="368" y="72"/>
                  <a:pt x="373" y="73"/>
                  <a:pt x="377" y="74"/>
                </a:cubicBezTo>
                <a:close/>
                <a:moveTo>
                  <a:pt x="368" y="52"/>
                </a:moveTo>
                <a:cubicBezTo>
                  <a:pt x="368" y="52"/>
                  <a:pt x="368" y="52"/>
                  <a:pt x="368" y="52"/>
                </a:cubicBezTo>
                <a:cubicBezTo>
                  <a:pt x="371" y="52"/>
                  <a:pt x="374" y="53"/>
                  <a:pt x="378" y="53"/>
                </a:cubicBezTo>
                <a:cubicBezTo>
                  <a:pt x="379" y="54"/>
                  <a:pt x="380" y="55"/>
                  <a:pt x="381" y="55"/>
                </a:cubicBezTo>
                <a:cubicBezTo>
                  <a:pt x="380" y="55"/>
                  <a:pt x="378" y="56"/>
                  <a:pt x="378" y="57"/>
                </a:cubicBezTo>
                <a:cubicBezTo>
                  <a:pt x="374" y="55"/>
                  <a:pt x="371" y="54"/>
                  <a:pt x="368" y="52"/>
                </a:cubicBezTo>
                <a:close/>
                <a:moveTo>
                  <a:pt x="223" y="515"/>
                </a:moveTo>
                <a:cubicBezTo>
                  <a:pt x="222" y="514"/>
                  <a:pt x="221" y="514"/>
                  <a:pt x="220" y="515"/>
                </a:cubicBezTo>
                <a:cubicBezTo>
                  <a:pt x="217" y="509"/>
                  <a:pt x="214" y="504"/>
                  <a:pt x="211" y="498"/>
                </a:cubicBezTo>
                <a:cubicBezTo>
                  <a:pt x="211" y="497"/>
                  <a:pt x="211" y="497"/>
                  <a:pt x="211" y="497"/>
                </a:cubicBezTo>
                <a:cubicBezTo>
                  <a:pt x="211" y="497"/>
                  <a:pt x="211" y="497"/>
                  <a:pt x="212" y="497"/>
                </a:cubicBezTo>
                <a:cubicBezTo>
                  <a:pt x="214" y="503"/>
                  <a:pt x="218" y="509"/>
                  <a:pt x="223" y="515"/>
                </a:cubicBezTo>
                <a:close/>
                <a:moveTo>
                  <a:pt x="190" y="518"/>
                </a:moveTo>
                <a:cubicBezTo>
                  <a:pt x="189" y="517"/>
                  <a:pt x="189" y="517"/>
                  <a:pt x="188" y="516"/>
                </a:cubicBezTo>
                <a:cubicBezTo>
                  <a:pt x="189" y="515"/>
                  <a:pt x="190" y="515"/>
                  <a:pt x="191" y="514"/>
                </a:cubicBezTo>
                <a:cubicBezTo>
                  <a:pt x="193" y="512"/>
                  <a:pt x="192" y="509"/>
                  <a:pt x="190" y="508"/>
                </a:cubicBezTo>
                <a:cubicBezTo>
                  <a:pt x="190" y="508"/>
                  <a:pt x="190" y="508"/>
                  <a:pt x="190" y="508"/>
                </a:cubicBezTo>
                <a:cubicBezTo>
                  <a:pt x="184" y="503"/>
                  <a:pt x="184" y="498"/>
                  <a:pt x="186" y="493"/>
                </a:cubicBezTo>
                <a:cubicBezTo>
                  <a:pt x="187" y="493"/>
                  <a:pt x="189" y="494"/>
                  <a:pt x="190" y="493"/>
                </a:cubicBezTo>
                <a:cubicBezTo>
                  <a:pt x="190" y="493"/>
                  <a:pt x="190" y="493"/>
                  <a:pt x="190" y="494"/>
                </a:cubicBezTo>
                <a:cubicBezTo>
                  <a:pt x="192" y="501"/>
                  <a:pt x="194" y="508"/>
                  <a:pt x="193" y="516"/>
                </a:cubicBezTo>
                <a:cubicBezTo>
                  <a:pt x="192" y="517"/>
                  <a:pt x="191" y="517"/>
                  <a:pt x="190" y="518"/>
                </a:cubicBezTo>
                <a:close/>
                <a:moveTo>
                  <a:pt x="88" y="124"/>
                </a:moveTo>
                <a:cubicBezTo>
                  <a:pt x="88" y="125"/>
                  <a:pt x="89" y="125"/>
                  <a:pt x="89" y="126"/>
                </a:cubicBezTo>
                <a:cubicBezTo>
                  <a:pt x="89" y="126"/>
                  <a:pt x="88" y="127"/>
                  <a:pt x="88" y="127"/>
                </a:cubicBezTo>
                <a:cubicBezTo>
                  <a:pt x="87" y="128"/>
                  <a:pt x="87" y="128"/>
                  <a:pt x="86" y="129"/>
                </a:cubicBezTo>
                <a:cubicBezTo>
                  <a:pt x="86" y="127"/>
                  <a:pt x="87" y="125"/>
                  <a:pt x="88" y="124"/>
                </a:cubicBezTo>
                <a:close/>
                <a:moveTo>
                  <a:pt x="92" y="131"/>
                </a:moveTo>
                <a:cubicBezTo>
                  <a:pt x="92" y="131"/>
                  <a:pt x="93" y="132"/>
                  <a:pt x="93" y="132"/>
                </a:cubicBezTo>
                <a:cubicBezTo>
                  <a:pt x="92" y="133"/>
                  <a:pt x="91" y="134"/>
                  <a:pt x="90" y="134"/>
                </a:cubicBezTo>
                <a:cubicBezTo>
                  <a:pt x="91" y="133"/>
                  <a:pt x="92" y="132"/>
                  <a:pt x="92" y="131"/>
                </a:cubicBezTo>
                <a:close/>
                <a:moveTo>
                  <a:pt x="285" y="40"/>
                </a:moveTo>
                <a:cubicBezTo>
                  <a:pt x="286" y="40"/>
                  <a:pt x="286" y="40"/>
                  <a:pt x="287" y="40"/>
                </a:cubicBezTo>
                <a:cubicBezTo>
                  <a:pt x="292" y="41"/>
                  <a:pt x="298" y="42"/>
                  <a:pt x="303" y="43"/>
                </a:cubicBezTo>
                <a:cubicBezTo>
                  <a:pt x="303" y="43"/>
                  <a:pt x="303" y="43"/>
                  <a:pt x="303" y="43"/>
                </a:cubicBezTo>
                <a:cubicBezTo>
                  <a:pt x="299" y="42"/>
                  <a:pt x="296" y="42"/>
                  <a:pt x="293" y="41"/>
                </a:cubicBezTo>
                <a:cubicBezTo>
                  <a:pt x="293" y="41"/>
                  <a:pt x="292" y="42"/>
                  <a:pt x="293" y="42"/>
                </a:cubicBezTo>
                <a:cubicBezTo>
                  <a:pt x="295" y="43"/>
                  <a:pt x="297" y="43"/>
                  <a:pt x="299" y="44"/>
                </a:cubicBezTo>
                <a:cubicBezTo>
                  <a:pt x="295" y="45"/>
                  <a:pt x="291" y="46"/>
                  <a:pt x="286" y="47"/>
                </a:cubicBezTo>
                <a:cubicBezTo>
                  <a:pt x="286" y="46"/>
                  <a:pt x="285" y="46"/>
                  <a:pt x="284" y="46"/>
                </a:cubicBezTo>
                <a:cubicBezTo>
                  <a:pt x="278" y="46"/>
                  <a:pt x="273" y="46"/>
                  <a:pt x="267" y="46"/>
                </a:cubicBezTo>
                <a:cubicBezTo>
                  <a:pt x="268" y="45"/>
                  <a:pt x="267" y="43"/>
                  <a:pt x="265" y="43"/>
                </a:cubicBezTo>
                <a:cubicBezTo>
                  <a:pt x="265" y="41"/>
                  <a:pt x="261" y="41"/>
                  <a:pt x="261" y="43"/>
                </a:cubicBezTo>
                <a:cubicBezTo>
                  <a:pt x="260" y="43"/>
                  <a:pt x="260" y="44"/>
                  <a:pt x="260" y="44"/>
                </a:cubicBezTo>
                <a:cubicBezTo>
                  <a:pt x="256" y="44"/>
                  <a:pt x="252" y="45"/>
                  <a:pt x="248" y="46"/>
                </a:cubicBezTo>
                <a:cubicBezTo>
                  <a:pt x="252" y="44"/>
                  <a:pt x="256" y="42"/>
                  <a:pt x="260" y="40"/>
                </a:cubicBezTo>
                <a:cubicBezTo>
                  <a:pt x="260" y="40"/>
                  <a:pt x="260" y="40"/>
                  <a:pt x="261" y="40"/>
                </a:cubicBezTo>
                <a:cubicBezTo>
                  <a:pt x="269" y="41"/>
                  <a:pt x="277" y="41"/>
                  <a:pt x="285" y="40"/>
                </a:cubicBezTo>
                <a:close/>
                <a:moveTo>
                  <a:pt x="339" y="36"/>
                </a:moveTo>
                <a:cubicBezTo>
                  <a:pt x="339" y="36"/>
                  <a:pt x="340" y="36"/>
                  <a:pt x="340" y="37"/>
                </a:cubicBezTo>
                <a:cubicBezTo>
                  <a:pt x="339" y="36"/>
                  <a:pt x="338" y="36"/>
                  <a:pt x="337" y="36"/>
                </a:cubicBezTo>
                <a:cubicBezTo>
                  <a:pt x="338" y="36"/>
                  <a:pt x="338" y="36"/>
                  <a:pt x="339" y="36"/>
                </a:cubicBezTo>
                <a:close/>
                <a:moveTo>
                  <a:pt x="351" y="71"/>
                </a:moveTo>
                <a:cubicBezTo>
                  <a:pt x="350" y="70"/>
                  <a:pt x="349" y="70"/>
                  <a:pt x="348" y="70"/>
                </a:cubicBezTo>
                <a:cubicBezTo>
                  <a:pt x="345" y="68"/>
                  <a:pt x="341" y="67"/>
                  <a:pt x="338" y="65"/>
                </a:cubicBezTo>
                <a:cubicBezTo>
                  <a:pt x="340" y="65"/>
                  <a:pt x="341" y="65"/>
                  <a:pt x="343" y="64"/>
                </a:cubicBezTo>
                <a:cubicBezTo>
                  <a:pt x="345" y="66"/>
                  <a:pt x="348" y="69"/>
                  <a:pt x="351" y="71"/>
                </a:cubicBezTo>
                <a:close/>
                <a:moveTo>
                  <a:pt x="339" y="61"/>
                </a:moveTo>
                <a:cubicBezTo>
                  <a:pt x="336" y="62"/>
                  <a:pt x="333" y="63"/>
                  <a:pt x="330" y="63"/>
                </a:cubicBezTo>
                <a:cubicBezTo>
                  <a:pt x="328" y="62"/>
                  <a:pt x="326" y="61"/>
                  <a:pt x="324" y="61"/>
                </a:cubicBezTo>
                <a:cubicBezTo>
                  <a:pt x="323" y="61"/>
                  <a:pt x="323" y="61"/>
                  <a:pt x="323" y="60"/>
                </a:cubicBezTo>
                <a:cubicBezTo>
                  <a:pt x="322" y="60"/>
                  <a:pt x="322" y="60"/>
                  <a:pt x="322" y="60"/>
                </a:cubicBezTo>
                <a:cubicBezTo>
                  <a:pt x="325" y="60"/>
                  <a:pt x="328" y="59"/>
                  <a:pt x="331" y="58"/>
                </a:cubicBezTo>
                <a:cubicBezTo>
                  <a:pt x="333" y="57"/>
                  <a:pt x="334" y="55"/>
                  <a:pt x="333" y="54"/>
                </a:cubicBezTo>
                <a:cubicBezTo>
                  <a:pt x="334" y="55"/>
                  <a:pt x="335" y="55"/>
                  <a:pt x="336" y="56"/>
                </a:cubicBezTo>
                <a:cubicBezTo>
                  <a:pt x="336" y="56"/>
                  <a:pt x="336" y="57"/>
                  <a:pt x="337" y="57"/>
                </a:cubicBezTo>
                <a:cubicBezTo>
                  <a:pt x="338" y="59"/>
                  <a:pt x="339" y="60"/>
                  <a:pt x="340" y="61"/>
                </a:cubicBezTo>
                <a:cubicBezTo>
                  <a:pt x="340" y="61"/>
                  <a:pt x="339" y="61"/>
                  <a:pt x="339" y="61"/>
                </a:cubicBezTo>
                <a:close/>
                <a:moveTo>
                  <a:pt x="363" y="101"/>
                </a:moveTo>
                <a:cubicBezTo>
                  <a:pt x="371" y="106"/>
                  <a:pt x="379" y="109"/>
                  <a:pt x="386" y="113"/>
                </a:cubicBezTo>
                <a:cubicBezTo>
                  <a:pt x="387" y="113"/>
                  <a:pt x="390" y="114"/>
                  <a:pt x="392" y="115"/>
                </a:cubicBezTo>
                <a:cubicBezTo>
                  <a:pt x="392" y="115"/>
                  <a:pt x="392" y="116"/>
                  <a:pt x="392" y="116"/>
                </a:cubicBezTo>
                <a:cubicBezTo>
                  <a:pt x="392" y="116"/>
                  <a:pt x="392" y="115"/>
                  <a:pt x="392" y="115"/>
                </a:cubicBezTo>
                <a:cubicBezTo>
                  <a:pt x="392" y="115"/>
                  <a:pt x="391" y="115"/>
                  <a:pt x="391" y="116"/>
                </a:cubicBezTo>
                <a:cubicBezTo>
                  <a:pt x="391" y="117"/>
                  <a:pt x="392" y="119"/>
                  <a:pt x="392" y="120"/>
                </a:cubicBezTo>
                <a:cubicBezTo>
                  <a:pt x="390" y="122"/>
                  <a:pt x="391" y="127"/>
                  <a:pt x="391" y="129"/>
                </a:cubicBezTo>
                <a:cubicBezTo>
                  <a:pt x="391" y="130"/>
                  <a:pt x="391" y="130"/>
                  <a:pt x="392" y="130"/>
                </a:cubicBezTo>
                <a:cubicBezTo>
                  <a:pt x="391" y="131"/>
                  <a:pt x="391" y="131"/>
                  <a:pt x="391" y="131"/>
                </a:cubicBezTo>
                <a:cubicBezTo>
                  <a:pt x="337" y="172"/>
                  <a:pt x="288" y="219"/>
                  <a:pt x="241" y="267"/>
                </a:cubicBezTo>
                <a:cubicBezTo>
                  <a:pt x="202" y="306"/>
                  <a:pt x="160" y="347"/>
                  <a:pt x="131" y="395"/>
                </a:cubicBezTo>
                <a:cubicBezTo>
                  <a:pt x="125" y="388"/>
                  <a:pt x="118" y="381"/>
                  <a:pt x="111" y="376"/>
                </a:cubicBezTo>
                <a:cubicBezTo>
                  <a:pt x="90" y="341"/>
                  <a:pt x="89" y="293"/>
                  <a:pt x="93" y="254"/>
                </a:cubicBezTo>
                <a:cubicBezTo>
                  <a:pt x="98" y="212"/>
                  <a:pt x="116" y="173"/>
                  <a:pt x="146" y="143"/>
                </a:cubicBezTo>
                <a:cubicBezTo>
                  <a:pt x="183" y="108"/>
                  <a:pt x="237" y="89"/>
                  <a:pt x="286" y="85"/>
                </a:cubicBezTo>
                <a:cubicBezTo>
                  <a:pt x="313" y="84"/>
                  <a:pt x="340" y="88"/>
                  <a:pt x="363" y="101"/>
                </a:cubicBezTo>
                <a:close/>
                <a:moveTo>
                  <a:pt x="432" y="100"/>
                </a:moveTo>
                <a:cubicBezTo>
                  <a:pt x="434" y="99"/>
                  <a:pt x="435" y="97"/>
                  <a:pt x="434" y="94"/>
                </a:cubicBezTo>
                <a:cubicBezTo>
                  <a:pt x="433" y="93"/>
                  <a:pt x="433" y="92"/>
                  <a:pt x="432" y="90"/>
                </a:cubicBezTo>
                <a:cubicBezTo>
                  <a:pt x="433" y="90"/>
                  <a:pt x="434" y="91"/>
                  <a:pt x="435" y="91"/>
                </a:cubicBezTo>
                <a:cubicBezTo>
                  <a:pt x="435" y="94"/>
                  <a:pt x="436" y="97"/>
                  <a:pt x="437" y="101"/>
                </a:cubicBezTo>
                <a:cubicBezTo>
                  <a:pt x="435" y="103"/>
                  <a:pt x="433" y="105"/>
                  <a:pt x="432" y="107"/>
                </a:cubicBezTo>
                <a:cubicBezTo>
                  <a:pt x="431" y="106"/>
                  <a:pt x="430" y="105"/>
                  <a:pt x="429" y="105"/>
                </a:cubicBezTo>
                <a:cubicBezTo>
                  <a:pt x="430" y="104"/>
                  <a:pt x="430" y="104"/>
                  <a:pt x="431" y="104"/>
                </a:cubicBezTo>
                <a:cubicBezTo>
                  <a:pt x="432" y="103"/>
                  <a:pt x="433" y="101"/>
                  <a:pt x="432" y="100"/>
                </a:cubicBezTo>
                <a:close/>
                <a:moveTo>
                  <a:pt x="533" y="212"/>
                </a:moveTo>
                <a:cubicBezTo>
                  <a:pt x="534" y="215"/>
                  <a:pt x="534" y="218"/>
                  <a:pt x="535" y="222"/>
                </a:cubicBezTo>
                <a:cubicBezTo>
                  <a:pt x="535" y="223"/>
                  <a:pt x="534" y="223"/>
                  <a:pt x="533" y="222"/>
                </a:cubicBezTo>
                <a:cubicBezTo>
                  <a:pt x="533" y="219"/>
                  <a:pt x="533" y="216"/>
                  <a:pt x="533" y="212"/>
                </a:cubicBezTo>
                <a:close/>
                <a:moveTo>
                  <a:pt x="535" y="278"/>
                </a:moveTo>
                <a:cubicBezTo>
                  <a:pt x="536" y="278"/>
                  <a:pt x="537" y="277"/>
                  <a:pt x="537" y="275"/>
                </a:cubicBezTo>
                <a:cubicBezTo>
                  <a:pt x="537" y="275"/>
                  <a:pt x="537" y="274"/>
                  <a:pt x="537" y="274"/>
                </a:cubicBezTo>
                <a:cubicBezTo>
                  <a:pt x="539" y="275"/>
                  <a:pt x="541" y="275"/>
                  <a:pt x="543" y="273"/>
                </a:cubicBezTo>
                <a:cubicBezTo>
                  <a:pt x="543" y="274"/>
                  <a:pt x="543" y="274"/>
                  <a:pt x="543" y="274"/>
                </a:cubicBezTo>
                <a:cubicBezTo>
                  <a:pt x="543" y="275"/>
                  <a:pt x="542" y="275"/>
                  <a:pt x="542" y="275"/>
                </a:cubicBezTo>
                <a:cubicBezTo>
                  <a:pt x="540" y="277"/>
                  <a:pt x="538" y="279"/>
                  <a:pt x="535" y="281"/>
                </a:cubicBezTo>
                <a:cubicBezTo>
                  <a:pt x="535" y="280"/>
                  <a:pt x="535" y="279"/>
                  <a:pt x="535" y="278"/>
                </a:cubicBezTo>
                <a:close/>
                <a:moveTo>
                  <a:pt x="541" y="268"/>
                </a:moveTo>
                <a:cubicBezTo>
                  <a:pt x="541" y="268"/>
                  <a:pt x="541" y="268"/>
                  <a:pt x="541" y="267"/>
                </a:cubicBezTo>
                <a:cubicBezTo>
                  <a:pt x="541" y="267"/>
                  <a:pt x="541" y="267"/>
                  <a:pt x="541" y="267"/>
                </a:cubicBezTo>
                <a:cubicBezTo>
                  <a:pt x="541" y="267"/>
                  <a:pt x="541" y="268"/>
                  <a:pt x="541" y="268"/>
                </a:cubicBezTo>
                <a:close/>
                <a:moveTo>
                  <a:pt x="308" y="532"/>
                </a:moveTo>
                <a:cubicBezTo>
                  <a:pt x="305" y="534"/>
                  <a:pt x="302" y="536"/>
                  <a:pt x="299" y="536"/>
                </a:cubicBezTo>
                <a:cubicBezTo>
                  <a:pt x="301" y="534"/>
                  <a:pt x="304" y="532"/>
                  <a:pt x="308" y="532"/>
                </a:cubicBezTo>
                <a:close/>
                <a:moveTo>
                  <a:pt x="286" y="512"/>
                </a:moveTo>
                <a:cubicBezTo>
                  <a:pt x="285" y="512"/>
                  <a:pt x="284" y="511"/>
                  <a:pt x="283" y="510"/>
                </a:cubicBezTo>
                <a:cubicBezTo>
                  <a:pt x="283" y="510"/>
                  <a:pt x="283" y="509"/>
                  <a:pt x="283" y="509"/>
                </a:cubicBezTo>
                <a:cubicBezTo>
                  <a:pt x="284" y="509"/>
                  <a:pt x="285" y="509"/>
                  <a:pt x="286" y="509"/>
                </a:cubicBezTo>
                <a:cubicBezTo>
                  <a:pt x="286" y="510"/>
                  <a:pt x="286" y="511"/>
                  <a:pt x="286" y="512"/>
                </a:cubicBezTo>
                <a:close/>
                <a:moveTo>
                  <a:pt x="138" y="487"/>
                </a:moveTo>
                <a:cubicBezTo>
                  <a:pt x="136" y="486"/>
                  <a:pt x="134" y="484"/>
                  <a:pt x="133" y="483"/>
                </a:cubicBezTo>
                <a:cubicBezTo>
                  <a:pt x="134" y="482"/>
                  <a:pt x="135" y="481"/>
                  <a:pt x="136" y="480"/>
                </a:cubicBezTo>
                <a:cubicBezTo>
                  <a:pt x="138" y="481"/>
                  <a:pt x="138" y="482"/>
                  <a:pt x="139" y="483"/>
                </a:cubicBezTo>
                <a:cubicBezTo>
                  <a:pt x="139" y="484"/>
                  <a:pt x="138" y="486"/>
                  <a:pt x="138" y="487"/>
                </a:cubicBezTo>
                <a:cubicBezTo>
                  <a:pt x="138" y="487"/>
                  <a:pt x="138" y="487"/>
                  <a:pt x="138" y="487"/>
                </a:cubicBezTo>
                <a:close/>
                <a:moveTo>
                  <a:pt x="71" y="413"/>
                </a:moveTo>
                <a:cubicBezTo>
                  <a:pt x="71" y="413"/>
                  <a:pt x="71" y="413"/>
                  <a:pt x="71" y="413"/>
                </a:cubicBezTo>
                <a:cubicBezTo>
                  <a:pt x="71" y="413"/>
                  <a:pt x="71" y="414"/>
                  <a:pt x="71" y="414"/>
                </a:cubicBezTo>
                <a:cubicBezTo>
                  <a:pt x="71" y="414"/>
                  <a:pt x="71" y="413"/>
                  <a:pt x="71" y="413"/>
                </a:cubicBezTo>
                <a:close/>
                <a:moveTo>
                  <a:pt x="32" y="261"/>
                </a:moveTo>
                <a:cubicBezTo>
                  <a:pt x="33" y="261"/>
                  <a:pt x="33" y="260"/>
                  <a:pt x="33" y="260"/>
                </a:cubicBezTo>
                <a:cubicBezTo>
                  <a:pt x="32" y="263"/>
                  <a:pt x="32" y="266"/>
                  <a:pt x="31" y="270"/>
                </a:cubicBezTo>
                <a:cubicBezTo>
                  <a:pt x="31" y="269"/>
                  <a:pt x="31" y="268"/>
                  <a:pt x="31" y="267"/>
                </a:cubicBezTo>
                <a:cubicBezTo>
                  <a:pt x="31" y="265"/>
                  <a:pt x="32" y="263"/>
                  <a:pt x="32" y="261"/>
                </a:cubicBezTo>
                <a:close/>
                <a:moveTo>
                  <a:pt x="69" y="183"/>
                </a:moveTo>
                <a:cubicBezTo>
                  <a:pt x="71" y="179"/>
                  <a:pt x="73" y="175"/>
                  <a:pt x="76" y="172"/>
                </a:cubicBezTo>
                <a:cubicBezTo>
                  <a:pt x="72" y="180"/>
                  <a:pt x="68" y="189"/>
                  <a:pt x="65" y="198"/>
                </a:cubicBezTo>
                <a:cubicBezTo>
                  <a:pt x="64" y="201"/>
                  <a:pt x="62" y="204"/>
                  <a:pt x="61" y="208"/>
                </a:cubicBezTo>
                <a:cubicBezTo>
                  <a:pt x="61" y="206"/>
                  <a:pt x="61" y="205"/>
                  <a:pt x="62" y="203"/>
                </a:cubicBezTo>
                <a:cubicBezTo>
                  <a:pt x="64" y="197"/>
                  <a:pt x="67" y="190"/>
                  <a:pt x="69" y="183"/>
                </a:cubicBezTo>
                <a:close/>
                <a:moveTo>
                  <a:pt x="77" y="160"/>
                </a:moveTo>
                <a:cubicBezTo>
                  <a:pt x="78" y="159"/>
                  <a:pt x="79" y="158"/>
                  <a:pt x="80" y="156"/>
                </a:cubicBezTo>
                <a:cubicBezTo>
                  <a:pt x="80" y="157"/>
                  <a:pt x="81" y="157"/>
                  <a:pt x="82" y="157"/>
                </a:cubicBezTo>
                <a:cubicBezTo>
                  <a:pt x="80" y="160"/>
                  <a:pt x="77" y="163"/>
                  <a:pt x="75" y="167"/>
                </a:cubicBezTo>
                <a:cubicBezTo>
                  <a:pt x="75" y="164"/>
                  <a:pt x="76" y="162"/>
                  <a:pt x="77" y="160"/>
                </a:cubicBezTo>
                <a:close/>
                <a:moveTo>
                  <a:pt x="130" y="104"/>
                </a:moveTo>
                <a:cubicBezTo>
                  <a:pt x="131" y="105"/>
                  <a:pt x="131" y="105"/>
                  <a:pt x="131" y="106"/>
                </a:cubicBezTo>
                <a:cubicBezTo>
                  <a:pt x="131" y="106"/>
                  <a:pt x="131" y="107"/>
                  <a:pt x="130" y="107"/>
                </a:cubicBezTo>
                <a:cubicBezTo>
                  <a:pt x="130" y="106"/>
                  <a:pt x="130" y="105"/>
                  <a:pt x="130" y="104"/>
                </a:cubicBezTo>
                <a:close/>
                <a:moveTo>
                  <a:pt x="295" y="56"/>
                </a:moveTo>
                <a:cubicBezTo>
                  <a:pt x="294" y="56"/>
                  <a:pt x="293" y="56"/>
                  <a:pt x="292" y="56"/>
                </a:cubicBezTo>
                <a:cubicBezTo>
                  <a:pt x="292" y="55"/>
                  <a:pt x="292" y="54"/>
                  <a:pt x="292" y="53"/>
                </a:cubicBezTo>
                <a:cubicBezTo>
                  <a:pt x="295" y="54"/>
                  <a:pt x="299" y="55"/>
                  <a:pt x="303" y="55"/>
                </a:cubicBezTo>
                <a:cubicBezTo>
                  <a:pt x="303" y="56"/>
                  <a:pt x="303" y="56"/>
                  <a:pt x="302" y="56"/>
                </a:cubicBezTo>
                <a:cubicBezTo>
                  <a:pt x="300" y="56"/>
                  <a:pt x="297" y="56"/>
                  <a:pt x="295" y="56"/>
                </a:cubicBezTo>
                <a:close/>
                <a:moveTo>
                  <a:pt x="304" y="49"/>
                </a:moveTo>
                <a:cubicBezTo>
                  <a:pt x="307" y="48"/>
                  <a:pt x="309" y="47"/>
                  <a:pt x="312" y="46"/>
                </a:cubicBezTo>
                <a:cubicBezTo>
                  <a:pt x="312" y="47"/>
                  <a:pt x="311" y="47"/>
                  <a:pt x="311" y="47"/>
                </a:cubicBezTo>
                <a:cubicBezTo>
                  <a:pt x="311" y="47"/>
                  <a:pt x="310" y="48"/>
                  <a:pt x="309" y="49"/>
                </a:cubicBezTo>
                <a:cubicBezTo>
                  <a:pt x="308" y="49"/>
                  <a:pt x="307" y="49"/>
                  <a:pt x="306" y="50"/>
                </a:cubicBezTo>
                <a:cubicBezTo>
                  <a:pt x="305" y="49"/>
                  <a:pt x="305" y="49"/>
                  <a:pt x="304" y="49"/>
                </a:cubicBezTo>
                <a:close/>
                <a:moveTo>
                  <a:pt x="315" y="48"/>
                </a:moveTo>
                <a:cubicBezTo>
                  <a:pt x="315" y="47"/>
                  <a:pt x="315" y="47"/>
                  <a:pt x="314" y="46"/>
                </a:cubicBezTo>
                <a:cubicBezTo>
                  <a:pt x="315" y="47"/>
                  <a:pt x="316" y="47"/>
                  <a:pt x="317" y="47"/>
                </a:cubicBezTo>
                <a:cubicBezTo>
                  <a:pt x="318" y="47"/>
                  <a:pt x="319" y="48"/>
                  <a:pt x="320" y="48"/>
                </a:cubicBezTo>
                <a:cubicBezTo>
                  <a:pt x="318" y="48"/>
                  <a:pt x="317" y="48"/>
                  <a:pt x="315" y="48"/>
                </a:cubicBezTo>
                <a:cubicBezTo>
                  <a:pt x="315" y="48"/>
                  <a:pt x="315" y="48"/>
                  <a:pt x="315" y="48"/>
                </a:cubicBezTo>
                <a:close/>
                <a:moveTo>
                  <a:pt x="413" y="123"/>
                </a:moveTo>
                <a:cubicBezTo>
                  <a:pt x="414" y="123"/>
                  <a:pt x="414" y="124"/>
                  <a:pt x="415" y="124"/>
                </a:cubicBezTo>
                <a:cubicBezTo>
                  <a:pt x="415" y="124"/>
                  <a:pt x="415" y="124"/>
                  <a:pt x="415" y="124"/>
                </a:cubicBezTo>
                <a:cubicBezTo>
                  <a:pt x="415" y="124"/>
                  <a:pt x="414" y="125"/>
                  <a:pt x="414" y="125"/>
                </a:cubicBezTo>
                <a:cubicBezTo>
                  <a:pt x="413" y="125"/>
                  <a:pt x="413" y="125"/>
                  <a:pt x="412" y="125"/>
                </a:cubicBezTo>
                <a:cubicBezTo>
                  <a:pt x="411" y="127"/>
                  <a:pt x="409" y="129"/>
                  <a:pt x="408" y="131"/>
                </a:cubicBezTo>
                <a:cubicBezTo>
                  <a:pt x="406" y="130"/>
                  <a:pt x="404" y="131"/>
                  <a:pt x="404" y="133"/>
                </a:cubicBezTo>
                <a:cubicBezTo>
                  <a:pt x="404" y="134"/>
                  <a:pt x="404" y="135"/>
                  <a:pt x="404" y="135"/>
                </a:cubicBezTo>
                <a:cubicBezTo>
                  <a:pt x="404" y="136"/>
                  <a:pt x="403" y="137"/>
                  <a:pt x="402" y="138"/>
                </a:cubicBezTo>
                <a:cubicBezTo>
                  <a:pt x="397" y="140"/>
                  <a:pt x="393" y="141"/>
                  <a:pt x="389" y="144"/>
                </a:cubicBezTo>
                <a:cubicBezTo>
                  <a:pt x="397" y="136"/>
                  <a:pt x="405" y="130"/>
                  <a:pt x="413" y="123"/>
                </a:cubicBezTo>
                <a:close/>
                <a:moveTo>
                  <a:pt x="436" y="111"/>
                </a:moveTo>
                <a:cubicBezTo>
                  <a:pt x="436" y="110"/>
                  <a:pt x="437" y="109"/>
                  <a:pt x="438" y="107"/>
                </a:cubicBezTo>
                <a:cubicBezTo>
                  <a:pt x="439" y="114"/>
                  <a:pt x="440" y="120"/>
                  <a:pt x="441" y="126"/>
                </a:cubicBezTo>
                <a:cubicBezTo>
                  <a:pt x="439" y="127"/>
                  <a:pt x="437" y="128"/>
                  <a:pt x="435" y="129"/>
                </a:cubicBezTo>
                <a:cubicBezTo>
                  <a:pt x="434" y="127"/>
                  <a:pt x="433" y="125"/>
                  <a:pt x="431" y="122"/>
                </a:cubicBezTo>
                <a:cubicBezTo>
                  <a:pt x="433" y="120"/>
                  <a:pt x="435" y="118"/>
                  <a:pt x="437" y="116"/>
                </a:cubicBezTo>
                <a:cubicBezTo>
                  <a:pt x="439" y="114"/>
                  <a:pt x="438" y="111"/>
                  <a:pt x="436" y="111"/>
                </a:cubicBezTo>
                <a:close/>
                <a:moveTo>
                  <a:pt x="447" y="107"/>
                </a:moveTo>
                <a:cubicBezTo>
                  <a:pt x="446" y="103"/>
                  <a:pt x="445" y="99"/>
                  <a:pt x="444" y="95"/>
                </a:cubicBezTo>
                <a:cubicBezTo>
                  <a:pt x="445" y="96"/>
                  <a:pt x="446" y="96"/>
                  <a:pt x="447" y="95"/>
                </a:cubicBezTo>
                <a:cubicBezTo>
                  <a:pt x="447" y="99"/>
                  <a:pt x="447" y="103"/>
                  <a:pt x="447" y="107"/>
                </a:cubicBezTo>
                <a:close/>
                <a:moveTo>
                  <a:pt x="220" y="484"/>
                </a:moveTo>
                <a:cubicBezTo>
                  <a:pt x="220" y="484"/>
                  <a:pt x="220" y="485"/>
                  <a:pt x="219" y="485"/>
                </a:cubicBezTo>
                <a:cubicBezTo>
                  <a:pt x="218" y="483"/>
                  <a:pt x="217" y="481"/>
                  <a:pt x="216" y="479"/>
                </a:cubicBezTo>
                <a:cubicBezTo>
                  <a:pt x="219" y="480"/>
                  <a:pt x="222" y="481"/>
                  <a:pt x="225" y="481"/>
                </a:cubicBezTo>
                <a:cubicBezTo>
                  <a:pt x="225" y="482"/>
                  <a:pt x="226" y="483"/>
                  <a:pt x="226" y="483"/>
                </a:cubicBezTo>
                <a:cubicBezTo>
                  <a:pt x="224" y="484"/>
                  <a:pt x="222" y="484"/>
                  <a:pt x="220" y="484"/>
                </a:cubicBezTo>
                <a:close/>
                <a:moveTo>
                  <a:pt x="174" y="490"/>
                </a:moveTo>
                <a:cubicBezTo>
                  <a:pt x="174" y="489"/>
                  <a:pt x="174" y="488"/>
                  <a:pt x="174" y="487"/>
                </a:cubicBezTo>
                <a:cubicBezTo>
                  <a:pt x="174" y="487"/>
                  <a:pt x="174" y="486"/>
                  <a:pt x="174" y="485"/>
                </a:cubicBezTo>
                <a:cubicBezTo>
                  <a:pt x="177" y="486"/>
                  <a:pt x="180" y="487"/>
                  <a:pt x="182" y="488"/>
                </a:cubicBezTo>
                <a:cubicBezTo>
                  <a:pt x="181" y="490"/>
                  <a:pt x="179" y="492"/>
                  <a:pt x="177" y="494"/>
                </a:cubicBezTo>
                <a:cubicBezTo>
                  <a:pt x="176" y="492"/>
                  <a:pt x="175" y="491"/>
                  <a:pt x="174" y="490"/>
                </a:cubicBezTo>
                <a:close/>
                <a:moveTo>
                  <a:pt x="90" y="434"/>
                </a:moveTo>
                <a:cubicBezTo>
                  <a:pt x="90" y="434"/>
                  <a:pt x="90" y="434"/>
                  <a:pt x="90" y="434"/>
                </a:cubicBezTo>
                <a:cubicBezTo>
                  <a:pt x="90" y="434"/>
                  <a:pt x="90" y="434"/>
                  <a:pt x="90" y="434"/>
                </a:cubicBezTo>
                <a:cubicBezTo>
                  <a:pt x="90" y="434"/>
                  <a:pt x="90" y="434"/>
                  <a:pt x="90" y="434"/>
                </a:cubicBezTo>
                <a:close/>
                <a:moveTo>
                  <a:pt x="70" y="397"/>
                </a:moveTo>
                <a:cubicBezTo>
                  <a:pt x="69" y="396"/>
                  <a:pt x="69" y="395"/>
                  <a:pt x="68" y="394"/>
                </a:cubicBezTo>
                <a:cubicBezTo>
                  <a:pt x="69" y="394"/>
                  <a:pt x="69" y="393"/>
                  <a:pt x="69" y="392"/>
                </a:cubicBezTo>
                <a:cubicBezTo>
                  <a:pt x="70" y="394"/>
                  <a:pt x="70" y="395"/>
                  <a:pt x="71" y="396"/>
                </a:cubicBezTo>
                <a:cubicBezTo>
                  <a:pt x="71" y="396"/>
                  <a:pt x="71" y="396"/>
                  <a:pt x="70" y="397"/>
                </a:cubicBezTo>
                <a:cubicBezTo>
                  <a:pt x="70" y="397"/>
                  <a:pt x="70" y="397"/>
                  <a:pt x="70" y="397"/>
                </a:cubicBezTo>
                <a:close/>
                <a:moveTo>
                  <a:pt x="56" y="386"/>
                </a:moveTo>
                <a:cubicBezTo>
                  <a:pt x="55" y="385"/>
                  <a:pt x="55" y="384"/>
                  <a:pt x="55" y="383"/>
                </a:cubicBezTo>
                <a:cubicBezTo>
                  <a:pt x="55" y="383"/>
                  <a:pt x="55" y="383"/>
                  <a:pt x="55" y="383"/>
                </a:cubicBezTo>
                <a:cubicBezTo>
                  <a:pt x="55" y="384"/>
                  <a:pt x="55" y="385"/>
                  <a:pt x="56" y="386"/>
                </a:cubicBezTo>
                <a:close/>
                <a:moveTo>
                  <a:pt x="42" y="340"/>
                </a:moveTo>
                <a:cubicBezTo>
                  <a:pt x="42" y="336"/>
                  <a:pt x="41" y="332"/>
                  <a:pt x="41" y="328"/>
                </a:cubicBezTo>
                <a:cubicBezTo>
                  <a:pt x="42" y="331"/>
                  <a:pt x="43" y="334"/>
                  <a:pt x="45" y="338"/>
                </a:cubicBezTo>
                <a:cubicBezTo>
                  <a:pt x="45" y="340"/>
                  <a:pt x="45" y="343"/>
                  <a:pt x="45" y="345"/>
                </a:cubicBezTo>
                <a:cubicBezTo>
                  <a:pt x="44" y="343"/>
                  <a:pt x="43" y="342"/>
                  <a:pt x="42" y="340"/>
                </a:cubicBezTo>
                <a:close/>
                <a:moveTo>
                  <a:pt x="206" y="72"/>
                </a:moveTo>
                <a:cubicBezTo>
                  <a:pt x="207" y="72"/>
                  <a:pt x="208" y="71"/>
                  <a:pt x="210" y="71"/>
                </a:cubicBezTo>
                <a:cubicBezTo>
                  <a:pt x="210" y="72"/>
                  <a:pt x="210" y="72"/>
                  <a:pt x="210" y="72"/>
                </a:cubicBezTo>
                <a:cubicBezTo>
                  <a:pt x="208" y="73"/>
                  <a:pt x="206" y="74"/>
                  <a:pt x="204" y="75"/>
                </a:cubicBezTo>
                <a:cubicBezTo>
                  <a:pt x="205" y="74"/>
                  <a:pt x="205" y="73"/>
                  <a:pt x="205" y="72"/>
                </a:cubicBezTo>
                <a:cubicBezTo>
                  <a:pt x="205" y="72"/>
                  <a:pt x="206" y="72"/>
                  <a:pt x="206" y="72"/>
                </a:cubicBezTo>
                <a:close/>
                <a:moveTo>
                  <a:pt x="284" y="67"/>
                </a:moveTo>
                <a:cubicBezTo>
                  <a:pt x="281" y="68"/>
                  <a:pt x="279" y="69"/>
                  <a:pt x="276" y="70"/>
                </a:cubicBezTo>
                <a:cubicBezTo>
                  <a:pt x="274" y="70"/>
                  <a:pt x="273" y="71"/>
                  <a:pt x="271" y="71"/>
                </a:cubicBezTo>
                <a:cubicBezTo>
                  <a:pt x="275" y="70"/>
                  <a:pt x="280" y="68"/>
                  <a:pt x="284" y="67"/>
                </a:cubicBezTo>
                <a:close/>
                <a:moveTo>
                  <a:pt x="169" y="109"/>
                </a:moveTo>
                <a:cubicBezTo>
                  <a:pt x="168" y="108"/>
                  <a:pt x="168" y="108"/>
                  <a:pt x="168" y="107"/>
                </a:cubicBezTo>
                <a:cubicBezTo>
                  <a:pt x="168" y="107"/>
                  <a:pt x="168" y="106"/>
                  <a:pt x="169" y="106"/>
                </a:cubicBezTo>
                <a:cubicBezTo>
                  <a:pt x="169" y="106"/>
                  <a:pt x="170" y="106"/>
                  <a:pt x="170" y="105"/>
                </a:cubicBezTo>
                <a:cubicBezTo>
                  <a:pt x="170" y="106"/>
                  <a:pt x="171" y="107"/>
                  <a:pt x="171" y="107"/>
                </a:cubicBezTo>
                <a:cubicBezTo>
                  <a:pt x="171" y="107"/>
                  <a:pt x="171" y="107"/>
                  <a:pt x="171" y="108"/>
                </a:cubicBezTo>
                <a:cubicBezTo>
                  <a:pt x="170" y="108"/>
                  <a:pt x="170" y="109"/>
                  <a:pt x="169" y="109"/>
                </a:cubicBezTo>
                <a:close/>
                <a:moveTo>
                  <a:pt x="118" y="156"/>
                </a:moveTo>
                <a:cubicBezTo>
                  <a:pt x="116" y="157"/>
                  <a:pt x="114" y="159"/>
                  <a:pt x="112" y="160"/>
                </a:cubicBezTo>
                <a:cubicBezTo>
                  <a:pt x="112" y="158"/>
                  <a:pt x="111" y="156"/>
                  <a:pt x="110" y="156"/>
                </a:cubicBezTo>
                <a:cubicBezTo>
                  <a:pt x="110" y="155"/>
                  <a:pt x="109" y="154"/>
                  <a:pt x="109" y="153"/>
                </a:cubicBezTo>
                <a:cubicBezTo>
                  <a:pt x="110" y="153"/>
                  <a:pt x="110" y="152"/>
                  <a:pt x="110" y="151"/>
                </a:cubicBezTo>
                <a:cubicBezTo>
                  <a:pt x="111" y="150"/>
                  <a:pt x="112" y="149"/>
                  <a:pt x="113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15" y="149"/>
                  <a:pt x="117" y="152"/>
                  <a:pt x="118" y="155"/>
                </a:cubicBezTo>
                <a:cubicBezTo>
                  <a:pt x="118" y="156"/>
                  <a:pt x="118" y="156"/>
                  <a:pt x="118" y="156"/>
                </a:cubicBezTo>
                <a:close/>
                <a:moveTo>
                  <a:pt x="81" y="216"/>
                </a:moveTo>
                <a:cubicBezTo>
                  <a:pt x="81" y="216"/>
                  <a:pt x="81" y="216"/>
                  <a:pt x="80" y="217"/>
                </a:cubicBezTo>
                <a:cubicBezTo>
                  <a:pt x="81" y="214"/>
                  <a:pt x="81" y="211"/>
                  <a:pt x="82" y="208"/>
                </a:cubicBezTo>
                <a:cubicBezTo>
                  <a:pt x="82" y="208"/>
                  <a:pt x="82" y="209"/>
                  <a:pt x="82" y="209"/>
                </a:cubicBezTo>
                <a:cubicBezTo>
                  <a:pt x="81" y="212"/>
                  <a:pt x="81" y="214"/>
                  <a:pt x="81" y="216"/>
                </a:cubicBezTo>
                <a:close/>
                <a:moveTo>
                  <a:pt x="86" y="228"/>
                </a:moveTo>
                <a:cubicBezTo>
                  <a:pt x="84" y="230"/>
                  <a:pt x="83" y="232"/>
                  <a:pt x="81" y="233"/>
                </a:cubicBezTo>
                <a:cubicBezTo>
                  <a:pt x="83" y="227"/>
                  <a:pt x="84" y="221"/>
                  <a:pt x="84" y="215"/>
                </a:cubicBezTo>
                <a:cubicBezTo>
                  <a:pt x="87" y="211"/>
                  <a:pt x="91" y="206"/>
                  <a:pt x="94" y="202"/>
                </a:cubicBezTo>
                <a:cubicBezTo>
                  <a:pt x="90" y="210"/>
                  <a:pt x="88" y="219"/>
                  <a:pt x="86" y="228"/>
                </a:cubicBezTo>
                <a:close/>
                <a:moveTo>
                  <a:pt x="187" y="346"/>
                </a:moveTo>
                <a:cubicBezTo>
                  <a:pt x="189" y="345"/>
                  <a:pt x="190" y="344"/>
                  <a:pt x="191" y="343"/>
                </a:cubicBezTo>
                <a:cubicBezTo>
                  <a:pt x="190" y="344"/>
                  <a:pt x="190" y="345"/>
                  <a:pt x="189" y="346"/>
                </a:cubicBezTo>
                <a:cubicBezTo>
                  <a:pt x="183" y="353"/>
                  <a:pt x="177" y="360"/>
                  <a:pt x="171" y="366"/>
                </a:cubicBezTo>
                <a:cubicBezTo>
                  <a:pt x="176" y="359"/>
                  <a:pt x="182" y="353"/>
                  <a:pt x="187" y="346"/>
                </a:cubicBezTo>
                <a:close/>
                <a:moveTo>
                  <a:pt x="422" y="138"/>
                </a:moveTo>
                <a:cubicBezTo>
                  <a:pt x="421" y="139"/>
                  <a:pt x="420" y="139"/>
                  <a:pt x="419" y="140"/>
                </a:cubicBezTo>
                <a:cubicBezTo>
                  <a:pt x="420" y="139"/>
                  <a:pt x="421" y="137"/>
                  <a:pt x="422" y="136"/>
                </a:cubicBezTo>
                <a:cubicBezTo>
                  <a:pt x="422" y="137"/>
                  <a:pt x="422" y="137"/>
                  <a:pt x="422" y="138"/>
                </a:cubicBezTo>
                <a:close/>
                <a:moveTo>
                  <a:pt x="424" y="143"/>
                </a:moveTo>
                <a:cubicBezTo>
                  <a:pt x="424" y="144"/>
                  <a:pt x="424" y="145"/>
                  <a:pt x="424" y="145"/>
                </a:cubicBezTo>
                <a:cubicBezTo>
                  <a:pt x="425" y="150"/>
                  <a:pt x="426" y="156"/>
                  <a:pt x="426" y="161"/>
                </a:cubicBezTo>
                <a:cubicBezTo>
                  <a:pt x="425" y="162"/>
                  <a:pt x="425" y="162"/>
                  <a:pt x="424" y="162"/>
                </a:cubicBezTo>
                <a:cubicBezTo>
                  <a:pt x="421" y="158"/>
                  <a:pt x="419" y="153"/>
                  <a:pt x="417" y="149"/>
                </a:cubicBezTo>
                <a:cubicBezTo>
                  <a:pt x="419" y="147"/>
                  <a:pt x="421" y="145"/>
                  <a:pt x="424" y="143"/>
                </a:cubicBezTo>
                <a:close/>
                <a:moveTo>
                  <a:pt x="454" y="132"/>
                </a:moveTo>
                <a:cubicBezTo>
                  <a:pt x="455" y="133"/>
                  <a:pt x="455" y="134"/>
                  <a:pt x="455" y="135"/>
                </a:cubicBezTo>
                <a:cubicBezTo>
                  <a:pt x="454" y="135"/>
                  <a:pt x="454" y="136"/>
                  <a:pt x="453" y="137"/>
                </a:cubicBezTo>
                <a:cubicBezTo>
                  <a:pt x="453" y="136"/>
                  <a:pt x="452" y="136"/>
                  <a:pt x="452" y="135"/>
                </a:cubicBezTo>
                <a:cubicBezTo>
                  <a:pt x="453" y="134"/>
                  <a:pt x="454" y="133"/>
                  <a:pt x="454" y="132"/>
                </a:cubicBezTo>
                <a:close/>
                <a:moveTo>
                  <a:pt x="475" y="142"/>
                </a:moveTo>
                <a:cubicBezTo>
                  <a:pt x="475" y="143"/>
                  <a:pt x="475" y="143"/>
                  <a:pt x="475" y="144"/>
                </a:cubicBezTo>
                <a:cubicBezTo>
                  <a:pt x="475" y="143"/>
                  <a:pt x="475" y="143"/>
                  <a:pt x="474" y="143"/>
                </a:cubicBezTo>
                <a:cubicBezTo>
                  <a:pt x="474" y="143"/>
                  <a:pt x="475" y="142"/>
                  <a:pt x="475" y="142"/>
                </a:cubicBezTo>
                <a:close/>
                <a:moveTo>
                  <a:pt x="502" y="265"/>
                </a:moveTo>
                <a:cubicBezTo>
                  <a:pt x="503" y="266"/>
                  <a:pt x="504" y="266"/>
                  <a:pt x="505" y="265"/>
                </a:cubicBezTo>
                <a:cubicBezTo>
                  <a:pt x="505" y="267"/>
                  <a:pt x="505" y="268"/>
                  <a:pt x="506" y="270"/>
                </a:cubicBezTo>
                <a:cubicBezTo>
                  <a:pt x="505" y="268"/>
                  <a:pt x="504" y="268"/>
                  <a:pt x="502" y="268"/>
                </a:cubicBezTo>
                <a:cubicBezTo>
                  <a:pt x="502" y="267"/>
                  <a:pt x="502" y="266"/>
                  <a:pt x="502" y="265"/>
                </a:cubicBezTo>
                <a:close/>
                <a:moveTo>
                  <a:pt x="514" y="332"/>
                </a:moveTo>
                <a:cubicBezTo>
                  <a:pt x="514" y="335"/>
                  <a:pt x="513" y="338"/>
                  <a:pt x="512" y="342"/>
                </a:cubicBezTo>
                <a:cubicBezTo>
                  <a:pt x="512" y="340"/>
                  <a:pt x="512" y="339"/>
                  <a:pt x="512" y="338"/>
                </a:cubicBezTo>
                <a:cubicBezTo>
                  <a:pt x="512" y="336"/>
                  <a:pt x="513" y="335"/>
                  <a:pt x="513" y="333"/>
                </a:cubicBezTo>
                <a:cubicBezTo>
                  <a:pt x="514" y="332"/>
                  <a:pt x="514" y="332"/>
                  <a:pt x="514" y="332"/>
                </a:cubicBezTo>
                <a:close/>
                <a:moveTo>
                  <a:pt x="496" y="382"/>
                </a:moveTo>
                <a:cubicBezTo>
                  <a:pt x="494" y="382"/>
                  <a:pt x="493" y="383"/>
                  <a:pt x="494" y="385"/>
                </a:cubicBezTo>
                <a:cubicBezTo>
                  <a:pt x="494" y="386"/>
                  <a:pt x="494" y="387"/>
                  <a:pt x="494" y="387"/>
                </a:cubicBezTo>
                <a:cubicBezTo>
                  <a:pt x="494" y="387"/>
                  <a:pt x="493" y="387"/>
                  <a:pt x="493" y="387"/>
                </a:cubicBezTo>
                <a:cubicBezTo>
                  <a:pt x="493" y="387"/>
                  <a:pt x="492" y="387"/>
                  <a:pt x="492" y="388"/>
                </a:cubicBezTo>
                <a:cubicBezTo>
                  <a:pt x="493" y="385"/>
                  <a:pt x="494" y="383"/>
                  <a:pt x="495" y="380"/>
                </a:cubicBezTo>
                <a:cubicBezTo>
                  <a:pt x="495" y="381"/>
                  <a:pt x="496" y="381"/>
                  <a:pt x="496" y="382"/>
                </a:cubicBezTo>
                <a:close/>
                <a:moveTo>
                  <a:pt x="480" y="417"/>
                </a:moveTo>
                <a:cubicBezTo>
                  <a:pt x="479" y="416"/>
                  <a:pt x="479" y="414"/>
                  <a:pt x="478" y="413"/>
                </a:cubicBezTo>
                <a:cubicBezTo>
                  <a:pt x="478" y="413"/>
                  <a:pt x="478" y="413"/>
                  <a:pt x="478" y="413"/>
                </a:cubicBezTo>
                <a:cubicBezTo>
                  <a:pt x="479" y="412"/>
                  <a:pt x="479" y="412"/>
                  <a:pt x="480" y="411"/>
                </a:cubicBezTo>
                <a:cubicBezTo>
                  <a:pt x="482" y="409"/>
                  <a:pt x="484" y="407"/>
                  <a:pt x="487" y="405"/>
                </a:cubicBezTo>
                <a:cubicBezTo>
                  <a:pt x="484" y="409"/>
                  <a:pt x="482" y="413"/>
                  <a:pt x="480" y="417"/>
                </a:cubicBezTo>
                <a:close/>
                <a:moveTo>
                  <a:pt x="460" y="443"/>
                </a:moveTo>
                <a:cubicBezTo>
                  <a:pt x="460" y="443"/>
                  <a:pt x="459" y="443"/>
                  <a:pt x="459" y="443"/>
                </a:cubicBezTo>
                <a:cubicBezTo>
                  <a:pt x="459" y="442"/>
                  <a:pt x="460" y="442"/>
                  <a:pt x="460" y="441"/>
                </a:cubicBezTo>
                <a:cubicBezTo>
                  <a:pt x="461" y="440"/>
                  <a:pt x="462" y="439"/>
                  <a:pt x="462" y="438"/>
                </a:cubicBezTo>
                <a:cubicBezTo>
                  <a:pt x="463" y="438"/>
                  <a:pt x="463" y="438"/>
                  <a:pt x="463" y="438"/>
                </a:cubicBezTo>
                <a:cubicBezTo>
                  <a:pt x="463" y="439"/>
                  <a:pt x="464" y="439"/>
                  <a:pt x="464" y="439"/>
                </a:cubicBezTo>
                <a:cubicBezTo>
                  <a:pt x="463" y="440"/>
                  <a:pt x="462" y="442"/>
                  <a:pt x="460" y="443"/>
                </a:cubicBezTo>
                <a:close/>
                <a:moveTo>
                  <a:pt x="444" y="462"/>
                </a:moveTo>
                <a:cubicBezTo>
                  <a:pt x="444" y="461"/>
                  <a:pt x="444" y="461"/>
                  <a:pt x="444" y="461"/>
                </a:cubicBezTo>
                <a:cubicBezTo>
                  <a:pt x="447" y="458"/>
                  <a:pt x="449" y="455"/>
                  <a:pt x="452" y="452"/>
                </a:cubicBezTo>
                <a:cubicBezTo>
                  <a:pt x="451" y="453"/>
                  <a:pt x="451" y="454"/>
                  <a:pt x="450" y="455"/>
                </a:cubicBezTo>
                <a:cubicBezTo>
                  <a:pt x="448" y="457"/>
                  <a:pt x="446" y="459"/>
                  <a:pt x="444" y="462"/>
                </a:cubicBezTo>
                <a:close/>
                <a:moveTo>
                  <a:pt x="303" y="501"/>
                </a:moveTo>
                <a:cubicBezTo>
                  <a:pt x="303" y="500"/>
                  <a:pt x="303" y="498"/>
                  <a:pt x="302" y="497"/>
                </a:cubicBezTo>
                <a:cubicBezTo>
                  <a:pt x="304" y="497"/>
                  <a:pt x="307" y="498"/>
                  <a:pt x="309" y="497"/>
                </a:cubicBezTo>
                <a:cubicBezTo>
                  <a:pt x="309" y="499"/>
                  <a:pt x="309" y="500"/>
                  <a:pt x="309" y="501"/>
                </a:cubicBezTo>
                <a:cubicBezTo>
                  <a:pt x="309" y="501"/>
                  <a:pt x="309" y="501"/>
                  <a:pt x="309" y="501"/>
                </a:cubicBezTo>
                <a:cubicBezTo>
                  <a:pt x="307" y="501"/>
                  <a:pt x="305" y="501"/>
                  <a:pt x="303" y="501"/>
                </a:cubicBezTo>
                <a:close/>
                <a:moveTo>
                  <a:pt x="250" y="485"/>
                </a:moveTo>
                <a:cubicBezTo>
                  <a:pt x="251" y="485"/>
                  <a:pt x="251" y="485"/>
                  <a:pt x="252" y="485"/>
                </a:cubicBezTo>
                <a:cubicBezTo>
                  <a:pt x="252" y="485"/>
                  <a:pt x="252" y="486"/>
                  <a:pt x="252" y="486"/>
                </a:cubicBezTo>
                <a:cubicBezTo>
                  <a:pt x="250" y="486"/>
                  <a:pt x="248" y="486"/>
                  <a:pt x="246" y="486"/>
                </a:cubicBezTo>
                <a:cubicBezTo>
                  <a:pt x="247" y="485"/>
                  <a:pt x="249" y="485"/>
                  <a:pt x="250" y="485"/>
                </a:cubicBezTo>
                <a:close/>
                <a:moveTo>
                  <a:pt x="44" y="332"/>
                </a:moveTo>
                <a:cubicBezTo>
                  <a:pt x="44" y="332"/>
                  <a:pt x="44" y="331"/>
                  <a:pt x="44" y="331"/>
                </a:cubicBezTo>
                <a:cubicBezTo>
                  <a:pt x="44" y="331"/>
                  <a:pt x="44" y="331"/>
                  <a:pt x="44" y="331"/>
                </a:cubicBezTo>
                <a:cubicBezTo>
                  <a:pt x="44" y="331"/>
                  <a:pt x="44" y="332"/>
                  <a:pt x="44" y="332"/>
                </a:cubicBezTo>
                <a:close/>
                <a:moveTo>
                  <a:pt x="296" y="243"/>
                </a:moveTo>
                <a:cubicBezTo>
                  <a:pt x="297" y="243"/>
                  <a:pt x="298" y="243"/>
                  <a:pt x="299" y="243"/>
                </a:cubicBezTo>
                <a:cubicBezTo>
                  <a:pt x="300" y="243"/>
                  <a:pt x="300" y="242"/>
                  <a:pt x="301" y="242"/>
                </a:cubicBezTo>
                <a:cubicBezTo>
                  <a:pt x="298" y="247"/>
                  <a:pt x="295" y="252"/>
                  <a:pt x="292" y="258"/>
                </a:cubicBezTo>
                <a:cubicBezTo>
                  <a:pt x="289" y="260"/>
                  <a:pt x="286" y="263"/>
                  <a:pt x="283" y="266"/>
                </a:cubicBezTo>
                <a:cubicBezTo>
                  <a:pt x="283" y="266"/>
                  <a:pt x="283" y="266"/>
                  <a:pt x="283" y="266"/>
                </a:cubicBezTo>
                <a:cubicBezTo>
                  <a:pt x="288" y="258"/>
                  <a:pt x="292" y="251"/>
                  <a:pt x="296" y="243"/>
                </a:cubicBezTo>
                <a:close/>
                <a:moveTo>
                  <a:pt x="417" y="162"/>
                </a:moveTo>
                <a:cubicBezTo>
                  <a:pt x="417" y="163"/>
                  <a:pt x="418" y="164"/>
                  <a:pt x="419" y="166"/>
                </a:cubicBezTo>
                <a:cubicBezTo>
                  <a:pt x="418" y="166"/>
                  <a:pt x="418" y="167"/>
                  <a:pt x="417" y="167"/>
                </a:cubicBezTo>
                <a:cubicBezTo>
                  <a:pt x="417" y="165"/>
                  <a:pt x="417" y="163"/>
                  <a:pt x="417" y="162"/>
                </a:cubicBezTo>
                <a:close/>
                <a:moveTo>
                  <a:pt x="366" y="491"/>
                </a:moveTo>
                <a:cubicBezTo>
                  <a:pt x="366" y="491"/>
                  <a:pt x="367" y="491"/>
                  <a:pt x="367" y="492"/>
                </a:cubicBezTo>
                <a:cubicBezTo>
                  <a:pt x="367" y="492"/>
                  <a:pt x="367" y="492"/>
                  <a:pt x="366" y="492"/>
                </a:cubicBezTo>
                <a:cubicBezTo>
                  <a:pt x="366" y="492"/>
                  <a:pt x="366" y="491"/>
                  <a:pt x="366" y="491"/>
                </a:cubicBezTo>
                <a:close/>
                <a:moveTo>
                  <a:pt x="194" y="463"/>
                </a:moveTo>
                <a:cubicBezTo>
                  <a:pt x="194" y="463"/>
                  <a:pt x="194" y="463"/>
                  <a:pt x="194" y="463"/>
                </a:cubicBezTo>
                <a:cubicBezTo>
                  <a:pt x="194" y="462"/>
                  <a:pt x="194" y="462"/>
                  <a:pt x="193" y="461"/>
                </a:cubicBezTo>
                <a:cubicBezTo>
                  <a:pt x="195" y="462"/>
                  <a:pt x="196" y="462"/>
                  <a:pt x="198" y="463"/>
                </a:cubicBezTo>
                <a:cubicBezTo>
                  <a:pt x="198" y="463"/>
                  <a:pt x="198" y="463"/>
                  <a:pt x="198" y="463"/>
                </a:cubicBezTo>
                <a:cubicBezTo>
                  <a:pt x="197" y="463"/>
                  <a:pt x="196" y="463"/>
                  <a:pt x="194" y="463"/>
                </a:cubicBezTo>
                <a:close/>
                <a:moveTo>
                  <a:pt x="304" y="273"/>
                </a:moveTo>
                <a:cubicBezTo>
                  <a:pt x="304" y="272"/>
                  <a:pt x="304" y="272"/>
                  <a:pt x="305" y="271"/>
                </a:cubicBezTo>
                <a:cubicBezTo>
                  <a:pt x="304" y="272"/>
                  <a:pt x="304" y="272"/>
                  <a:pt x="304" y="273"/>
                </a:cubicBezTo>
                <a:cubicBezTo>
                  <a:pt x="304" y="273"/>
                  <a:pt x="304" y="273"/>
                  <a:pt x="304" y="273"/>
                </a:cubicBezTo>
                <a:close/>
                <a:moveTo>
                  <a:pt x="305" y="278"/>
                </a:moveTo>
                <a:cubicBezTo>
                  <a:pt x="306" y="278"/>
                  <a:pt x="307" y="278"/>
                  <a:pt x="309" y="278"/>
                </a:cubicBezTo>
                <a:cubicBezTo>
                  <a:pt x="312" y="275"/>
                  <a:pt x="315" y="272"/>
                  <a:pt x="318" y="270"/>
                </a:cubicBezTo>
                <a:cubicBezTo>
                  <a:pt x="316" y="272"/>
                  <a:pt x="315" y="274"/>
                  <a:pt x="314" y="276"/>
                </a:cubicBezTo>
                <a:cubicBezTo>
                  <a:pt x="311" y="280"/>
                  <a:pt x="308" y="283"/>
                  <a:pt x="304" y="286"/>
                </a:cubicBezTo>
                <a:cubicBezTo>
                  <a:pt x="302" y="287"/>
                  <a:pt x="300" y="288"/>
                  <a:pt x="298" y="289"/>
                </a:cubicBezTo>
                <a:cubicBezTo>
                  <a:pt x="300" y="285"/>
                  <a:pt x="303" y="282"/>
                  <a:pt x="305" y="278"/>
                </a:cubicBezTo>
                <a:close/>
                <a:moveTo>
                  <a:pt x="313" y="266"/>
                </a:moveTo>
                <a:cubicBezTo>
                  <a:pt x="315" y="262"/>
                  <a:pt x="317" y="257"/>
                  <a:pt x="319" y="254"/>
                </a:cubicBezTo>
                <a:cubicBezTo>
                  <a:pt x="319" y="255"/>
                  <a:pt x="321" y="257"/>
                  <a:pt x="323" y="256"/>
                </a:cubicBezTo>
                <a:cubicBezTo>
                  <a:pt x="324" y="256"/>
                  <a:pt x="324" y="255"/>
                  <a:pt x="325" y="255"/>
                </a:cubicBezTo>
                <a:cubicBezTo>
                  <a:pt x="321" y="258"/>
                  <a:pt x="317" y="262"/>
                  <a:pt x="313" y="266"/>
                </a:cubicBezTo>
                <a:close/>
                <a:moveTo>
                  <a:pt x="407" y="182"/>
                </a:moveTo>
                <a:cubicBezTo>
                  <a:pt x="407" y="182"/>
                  <a:pt x="407" y="182"/>
                  <a:pt x="407" y="182"/>
                </a:cubicBezTo>
                <a:cubicBezTo>
                  <a:pt x="408" y="181"/>
                  <a:pt x="408" y="181"/>
                  <a:pt x="408" y="181"/>
                </a:cubicBezTo>
                <a:cubicBezTo>
                  <a:pt x="408" y="181"/>
                  <a:pt x="408" y="182"/>
                  <a:pt x="407" y="182"/>
                </a:cubicBezTo>
                <a:close/>
                <a:moveTo>
                  <a:pt x="430" y="175"/>
                </a:moveTo>
                <a:cubicBezTo>
                  <a:pt x="423" y="183"/>
                  <a:pt x="416" y="191"/>
                  <a:pt x="409" y="198"/>
                </a:cubicBezTo>
                <a:cubicBezTo>
                  <a:pt x="415" y="190"/>
                  <a:pt x="423" y="183"/>
                  <a:pt x="430" y="175"/>
                </a:cubicBezTo>
                <a:close/>
                <a:moveTo>
                  <a:pt x="442" y="155"/>
                </a:moveTo>
                <a:cubicBezTo>
                  <a:pt x="443" y="156"/>
                  <a:pt x="443" y="156"/>
                  <a:pt x="443" y="156"/>
                </a:cubicBezTo>
                <a:cubicBezTo>
                  <a:pt x="443" y="156"/>
                  <a:pt x="443" y="156"/>
                  <a:pt x="443" y="156"/>
                </a:cubicBezTo>
                <a:cubicBezTo>
                  <a:pt x="443" y="156"/>
                  <a:pt x="443" y="156"/>
                  <a:pt x="442" y="155"/>
                </a:cubicBezTo>
                <a:close/>
                <a:moveTo>
                  <a:pt x="501" y="302"/>
                </a:moveTo>
                <a:cubicBezTo>
                  <a:pt x="501" y="302"/>
                  <a:pt x="501" y="302"/>
                  <a:pt x="501" y="302"/>
                </a:cubicBezTo>
                <a:cubicBezTo>
                  <a:pt x="501" y="302"/>
                  <a:pt x="501" y="302"/>
                  <a:pt x="501" y="302"/>
                </a:cubicBezTo>
                <a:cubicBezTo>
                  <a:pt x="501" y="302"/>
                  <a:pt x="501" y="302"/>
                  <a:pt x="501" y="302"/>
                </a:cubicBezTo>
                <a:close/>
                <a:moveTo>
                  <a:pt x="289" y="489"/>
                </a:moveTo>
                <a:cubicBezTo>
                  <a:pt x="288" y="488"/>
                  <a:pt x="287" y="486"/>
                  <a:pt x="286" y="485"/>
                </a:cubicBezTo>
                <a:cubicBezTo>
                  <a:pt x="286" y="485"/>
                  <a:pt x="287" y="485"/>
                  <a:pt x="287" y="485"/>
                </a:cubicBezTo>
                <a:cubicBezTo>
                  <a:pt x="287" y="486"/>
                  <a:pt x="288" y="488"/>
                  <a:pt x="289" y="489"/>
                </a:cubicBezTo>
                <a:cubicBezTo>
                  <a:pt x="289" y="489"/>
                  <a:pt x="289" y="489"/>
                  <a:pt x="289" y="489"/>
                </a:cubicBezTo>
                <a:close/>
                <a:moveTo>
                  <a:pt x="482" y="362"/>
                </a:moveTo>
                <a:cubicBezTo>
                  <a:pt x="480" y="366"/>
                  <a:pt x="479" y="369"/>
                  <a:pt x="477" y="373"/>
                </a:cubicBezTo>
                <a:cubicBezTo>
                  <a:pt x="476" y="371"/>
                  <a:pt x="476" y="369"/>
                  <a:pt x="475" y="366"/>
                </a:cubicBezTo>
                <a:cubicBezTo>
                  <a:pt x="477" y="364"/>
                  <a:pt x="478" y="361"/>
                  <a:pt x="479" y="358"/>
                </a:cubicBezTo>
                <a:cubicBezTo>
                  <a:pt x="480" y="360"/>
                  <a:pt x="481" y="361"/>
                  <a:pt x="482" y="362"/>
                </a:cubicBezTo>
                <a:close/>
                <a:moveTo>
                  <a:pt x="402" y="470"/>
                </a:moveTo>
                <a:cubicBezTo>
                  <a:pt x="402" y="470"/>
                  <a:pt x="401" y="470"/>
                  <a:pt x="401" y="469"/>
                </a:cubicBezTo>
                <a:cubicBezTo>
                  <a:pt x="400" y="469"/>
                  <a:pt x="400" y="468"/>
                  <a:pt x="399" y="468"/>
                </a:cubicBezTo>
                <a:cubicBezTo>
                  <a:pt x="398" y="467"/>
                  <a:pt x="397" y="466"/>
                  <a:pt x="397" y="465"/>
                </a:cubicBezTo>
                <a:cubicBezTo>
                  <a:pt x="398" y="464"/>
                  <a:pt x="399" y="463"/>
                  <a:pt x="400" y="463"/>
                </a:cubicBezTo>
                <a:cubicBezTo>
                  <a:pt x="401" y="464"/>
                  <a:pt x="402" y="465"/>
                  <a:pt x="404" y="466"/>
                </a:cubicBezTo>
                <a:cubicBezTo>
                  <a:pt x="403" y="468"/>
                  <a:pt x="403" y="469"/>
                  <a:pt x="402" y="470"/>
                </a:cubicBezTo>
                <a:close/>
                <a:moveTo>
                  <a:pt x="278" y="486"/>
                </a:moveTo>
                <a:cubicBezTo>
                  <a:pt x="278" y="486"/>
                  <a:pt x="279" y="486"/>
                  <a:pt x="279" y="487"/>
                </a:cubicBezTo>
                <a:cubicBezTo>
                  <a:pt x="278" y="486"/>
                  <a:pt x="278" y="486"/>
                  <a:pt x="278" y="486"/>
                </a:cubicBezTo>
                <a:cubicBezTo>
                  <a:pt x="278" y="486"/>
                  <a:pt x="278" y="486"/>
                  <a:pt x="278" y="486"/>
                </a:cubicBezTo>
                <a:close/>
                <a:moveTo>
                  <a:pt x="471" y="385"/>
                </a:moveTo>
                <a:cubicBezTo>
                  <a:pt x="471" y="382"/>
                  <a:pt x="471" y="380"/>
                  <a:pt x="471" y="377"/>
                </a:cubicBezTo>
                <a:cubicBezTo>
                  <a:pt x="471" y="377"/>
                  <a:pt x="471" y="376"/>
                  <a:pt x="472" y="375"/>
                </a:cubicBezTo>
                <a:cubicBezTo>
                  <a:pt x="472" y="377"/>
                  <a:pt x="473" y="379"/>
                  <a:pt x="473" y="381"/>
                </a:cubicBezTo>
                <a:cubicBezTo>
                  <a:pt x="473" y="382"/>
                  <a:pt x="472" y="383"/>
                  <a:pt x="472" y="384"/>
                </a:cubicBezTo>
                <a:cubicBezTo>
                  <a:pt x="471" y="384"/>
                  <a:pt x="471" y="384"/>
                  <a:pt x="471" y="385"/>
                </a:cubicBezTo>
                <a:close/>
                <a:moveTo>
                  <a:pt x="391" y="483"/>
                </a:moveTo>
                <a:cubicBezTo>
                  <a:pt x="391" y="484"/>
                  <a:pt x="391" y="485"/>
                  <a:pt x="391" y="486"/>
                </a:cubicBezTo>
                <a:cubicBezTo>
                  <a:pt x="391" y="486"/>
                  <a:pt x="390" y="487"/>
                  <a:pt x="389" y="487"/>
                </a:cubicBezTo>
                <a:cubicBezTo>
                  <a:pt x="388" y="488"/>
                  <a:pt x="388" y="489"/>
                  <a:pt x="387" y="489"/>
                </a:cubicBezTo>
                <a:cubicBezTo>
                  <a:pt x="387" y="489"/>
                  <a:pt x="387" y="489"/>
                  <a:pt x="387" y="488"/>
                </a:cubicBezTo>
                <a:cubicBezTo>
                  <a:pt x="388" y="487"/>
                  <a:pt x="390" y="485"/>
                  <a:pt x="391" y="483"/>
                </a:cubicBezTo>
                <a:close/>
                <a:moveTo>
                  <a:pt x="450" y="411"/>
                </a:moveTo>
                <a:cubicBezTo>
                  <a:pt x="455" y="405"/>
                  <a:pt x="459" y="399"/>
                  <a:pt x="463" y="392"/>
                </a:cubicBezTo>
                <a:cubicBezTo>
                  <a:pt x="463" y="393"/>
                  <a:pt x="463" y="393"/>
                  <a:pt x="463" y="394"/>
                </a:cubicBezTo>
                <a:cubicBezTo>
                  <a:pt x="462" y="394"/>
                  <a:pt x="462" y="395"/>
                  <a:pt x="462" y="396"/>
                </a:cubicBezTo>
                <a:cubicBezTo>
                  <a:pt x="462" y="398"/>
                  <a:pt x="462" y="401"/>
                  <a:pt x="462" y="403"/>
                </a:cubicBezTo>
                <a:cubicBezTo>
                  <a:pt x="460" y="405"/>
                  <a:pt x="459" y="407"/>
                  <a:pt x="458" y="409"/>
                </a:cubicBezTo>
                <a:cubicBezTo>
                  <a:pt x="455" y="409"/>
                  <a:pt x="453" y="410"/>
                  <a:pt x="450" y="411"/>
                </a:cubicBezTo>
                <a:close/>
                <a:moveTo>
                  <a:pt x="392" y="447"/>
                </a:moveTo>
                <a:cubicBezTo>
                  <a:pt x="392" y="447"/>
                  <a:pt x="392" y="446"/>
                  <a:pt x="392" y="446"/>
                </a:cubicBezTo>
                <a:cubicBezTo>
                  <a:pt x="392" y="446"/>
                  <a:pt x="392" y="446"/>
                  <a:pt x="393" y="446"/>
                </a:cubicBezTo>
                <a:cubicBezTo>
                  <a:pt x="392" y="446"/>
                  <a:pt x="392" y="446"/>
                  <a:pt x="392" y="447"/>
                </a:cubicBezTo>
                <a:close/>
                <a:moveTo>
                  <a:pt x="296" y="475"/>
                </a:moveTo>
                <a:cubicBezTo>
                  <a:pt x="294" y="475"/>
                  <a:pt x="293" y="475"/>
                  <a:pt x="292" y="475"/>
                </a:cubicBezTo>
                <a:cubicBezTo>
                  <a:pt x="292" y="474"/>
                  <a:pt x="292" y="474"/>
                  <a:pt x="292" y="474"/>
                </a:cubicBezTo>
                <a:cubicBezTo>
                  <a:pt x="295" y="474"/>
                  <a:pt x="298" y="474"/>
                  <a:pt x="301" y="474"/>
                </a:cubicBezTo>
                <a:cubicBezTo>
                  <a:pt x="299" y="474"/>
                  <a:pt x="297" y="474"/>
                  <a:pt x="296" y="475"/>
                </a:cubicBezTo>
                <a:close/>
                <a:moveTo>
                  <a:pt x="298" y="487"/>
                </a:moveTo>
                <a:cubicBezTo>
                  <a:pt x="300" y="487"/>
                  <a:pt x="301" y="486"/>
                  <a:pt x="303" y="486"/>
                </a:cubicBezTo>
                <a:cubicBezTo>
                  <a:pt x="304" y="486"/>
                  <a:pt x="305" y="486"/>
                  <a:pt x="306" y="486"/>
                </a:cubicBezTo>
                <a:cubicBezTo>
                  <a:pt x="306" y="486"/>
                  <a:pt x="306" y="486"/>
                  <a:pt x="306" y="486"/>
                </a:cubicBezTo>
                <a:cubicBezTo>
                  <a:pt x="306" y="486"/>
                  <a:pt x="306" y="486"/>
                  <a:pt x="306" y="486"/>
                </a:cubicBezTo>
                <a:cubicBezTo>
                  <a:pt x="305" y="487"/>
                  <a:pt x="304" y="487"/>
                  <a:pt x="304" y="488"/>
                </a:cubicBezTo>
                <a:cubicBezTo>
                  <a:pt x="302" y="488"/>
                  <a:pt x="301" y="488"/>
                  <a:pt x="299" y="489"/>
                </a:cubicBezTo>
                <a:cubicBezTo>
                  <a:pt x="299" y="488"/>
                  <a:pt x="299" y="488"/>
                  <a:pt x="298" y="487"/>
                </a:cubicBezTo>
                <a:close/>
                <a:moveTo>
                  <a:pt x="313" y="482"/>
                </a:moveTo>
                <a:cubicBezTo>
                  <a:pt x="314" y="482"/>
                  <a:pt x="315" y="482"/>
                  <a:pt x="316" y="482"/>
                </a:cubicBezTo>
                <a:cubicBezTo>
                  <a:pt x="316" y="482"/>
                  <a:pt x="316" y="482"/>
                  <a:pt x="316" y="482"/>
                </a:cubicBezTo>
                <a:cubicBezTo>
                  <a:pt x="315" y="483"/>
                  <a:pt x="314" y="483"/>
                  <a:pt x="313" y="483"/>
                </a:cubicBezTo>
                <a:cubicBezTo>
                  <a:pt x="313" y="483"/>
                  <a:pt x="313" y="483"/>
                  <a:pt x="313" y="482"/>
                </a:cubicBezTo>
                <a:close/>
                <a:moveTo>
                  <a:pt x="326" y="488"/>
                </a:moveTo>
                <a:cubicBezTo>
                  <a:pt x="326" y="488"/>
                  <a:pt x="327" y="488"/>
                  <a:pt x="327" y="487"/>
                </a:cubicBezTo>
                <a:cubicBezTo>
                  <a:pt x="328" y="488"/>
                  <a:pt x="329" y="488"/>
                  <a:pt x="329" y="488"/>
                </a:cubicBezTo>
                <a:cubicBezTo>
                  <a:pt x="329" y="489"/>
                  <a:pt x="329" y="489"/>
                  <a:pt x="329" y="490"/>
                </a:cubicBezTo>
                <a:cubicBezTo>
                  <a:pt x="329" y="490"/>
                  <a:pt x="329" y="490"/>
                  <a:pt x="328" y="491"/>
                </a:cubicBezTo>
                <a:cubicBezTo>
                  <a:pt x="327" y="490"/>
                  <a:pt x="327" y="489"/>
                  <a:pt x="326" y="488"/>
                </a:cubicBezTo>
                <a:close/>
                <a:moveTo>
                  <a:pt x="391" y="469"/>
                </a:moveTo>
                <a:cubicBezTo>
                  <a:pt x="391" y="470"/>
                  <a:pt x="391" y="470"/>
                  <a:pt x="391" y="470"/>
                </a:cubicBezTo>
                <a:cubicBezTo>
                  <a:pt x="391" y="470"/>
                  <a:pt x="390" y="470"/>
                  <a:pt x="390" y="470"/>
                </a:cubicBezTo>
                <a:cubicBezTo>
                  <a:pt x="390" y="470"/>
                  <a:pt x="390" y="469"/>
                  <a:pt x="391" y="469"/>
                </a:cubicBezTo>
                <a:close/>
                <a:moveTo>
                  <a:pt x="408" y="472"/>
                </a:moveTo>
                <a:cubicBezTo>
                  <a:pt x="408" y="472"/>
                  <a:pt x="408" y="472"/>
                  <a:pt x="408" y="472"/>
                </a:cubicBezTo>
                <a:cubicBezTo>
                  <a:pt x="408" y="472"/>
                  <a:pt x="408" y="472"/>
                  <a:pt x="408" y="472"/>
                </a:cubicBezTo>
                <a:cubicBezTo>
                  <a:pt x="408" y="472"/>
                  <a:pt x="408" y="472"/>
                  <a:pt x="408" y="472"/>
                </a:cubicBezTo>
                <a:close/>
                <a:moveTo>
                  <a:pt x="437" y="434"/>
                </a:moveTo>
                <a:cubicBezTo>
                  <a:pt x="437" y="435"/>
                  <a:pt x="437" y="436"/>
                  <a:pt x="437" y="437"/>
                </a:cubicBezTo>
                <a:cubicBezTo>
                  <a:pt x="436" y="437"/>
                  <a:pt x="435" y="438"/>
                  <a:pt x="434" y="438"/>
                </a:cubicBezTo>
                <a:cubicBezTo>
                  <a:pt x="435" y="437"/>
                  <a:pt x="436" y="436"/>
                  <a:pt x="437" y="434"/>
                </a:cubicBezTo>
                <a:close/>
                <a:moveTo>
                  <a:pt x="443" y="431"/>
                </a:moveTo>
                <a:cubicBezTo>
                  <a:pt x="443" y="432"/>
                  <a:pt x="443" y="432"/>
                  <a:pt x="442" y="433"/>
                </a:cubicBezTo>
                <a:cubicBezTo>
                  <a:pt x="442" y="432"/>
                  <a:pt x="442" y="432"/>
                  <a:pt x="442" y="432"/>
                </a:cubicBezTo>
                <a:cubicBezTo>
                  <a:pt x="443" y="432"/>
                  <a:pt x="443" y="432"/>
                  <a:pt x="443" y="431"/>
                </a:cubicBezTo>
                <a:close/>
                <a:moveTo>
                  <a:pt x="485" y="246"/>
                </a:moveTo>
                <a:cubicBezTo>
                  <a:pt x="485" y="246"/>
                  <a:pt x="485" y="247"/>
                  <a:pt x="485" y="248"/>
                </a:cubicBezTo>
                <a:cubicBezTo>
                  <a:pt x="484" y="246"/>
                  <a:pt x="483" y="245"/>
                  <a:pt x="481" y="243"/>
                </a:cubicBezTo>
                <a:cubicBezTo>
                  <a:pt x="481" y="241"/>
                  <a:pt x="481" y="240"/>
                  <a:pt x="481" y="238"/>
                </a:cubicBezTo>
                <a:cubicBezTo>
                  <a:pt x="480" y="235"/>
                  <a:pt x="479" y="231"/>
                  <a:pt x="478" y="228"/>
                </a:cubicBezTo>
                <a:cubicBezTo>
                  <a:pt x="479" y="229"/>
                  <a:pt x="480" y="231"/>
                  <a:pt x="482" y="233"/>
                </a:cubicBezTo>
                <a:cubicBezTo>
                  <a:pt x="483" y="237"/>
                  <a:pt x="484" y="241"/>
                  <a:pt x="485" y="245"/>
                </a:cubicBezTo>
                <a:cubicBezTo>
                  <a:pt x="485" y="245"/>
                  <a:pt x="485" y="245"/>
                  <a:pt x="485" y="246"/>
                </a:cubicBezTo>
                <a:close/>
                <a:moveTo>
                  <a:pt x="458" y="178"/>
                </a:moveTo>
                <a:cubicBezTo>
                  <a:pt x="458" y="178"/>
                  <a:pt x="458" y="179"/>
                  <a:pt x="459" y="180"/>
                </a:cubicBezTo>
                <a:cubicBezTo>
                  <a:pt x="458" y="179"/>
                  <a:pt x="458" y="179"/>
                  <a:pt x="457" y="178"/>
                </a:cubicBezTo>
                <a:cubicBezTo>
                  <a:pt x="458" y="178"/>
                  <a:pt x="458" y="178"/>
                  <a:pt x="458" y="178"/>
                </a:cubicBezTo>
                <a:close/>
                <a:moveTo>
                  <a:pt x="449" y="170"/>
                </a:moveTo>
                <a:cubicBezTo>
                  <a:pt x="449" y="170"/>
                  <a:pt x="448" y="171"/>
                  <a:pt x="448" y="171"/>
                </a:cubicBezTo>
                <a:cubicBezTo>
                  <a:pt x="447" y="171"/>
                  <a:pt x="447" y="170"/>
                  <a:pt x="447" y="170"/>
                </a:cubicBezTo>
                <a:cubicBezTo>
                  <a:pt x="448" y="169"/>
                  <a:pt x="448" y="169"/>
                  <a:pt x="449" y="168"/>
                </a:cubicBezTo>
                <a:cubicBezTo>
                  <a:pt x="449" y="169"/>
                  <a:pt x="449" y="169"/>
                  <a:pt x="449" y="170"/>
                </a:cubicBezTo>
                <a:close/>
                <a:moveTo>
                  <a:pt x="441" y="177"/>
                </a:moveTo>
                <a:cubicBezTo>
                  <a:pt x="441" y="177"/>
                  <a:pt x="441" y="177"/>
                  <a:pt x="441" y="177"/>
                </a:cubicBezTo>
                <a:cubicBezTo>
                  <a:pt x="440" y="178"/>
                  <a:pt x="440" y="178"/>
                  <a:pt x="439" y="179"/>
                </a:cubicBezTo>
                <a:cubicBezTo>
                  <a:pt x="439" y="178"/>
                  <a:pt x="440" y="177"/>
                  <a:pt x="441" y="177"/>
                </a:cubicBezTo>
                <a:close/>
                <a:moveTo>
                  <a:pt x="321" y="312"/>
                </a:moveTo>
                <a:cubicBezTo>
                  <a:pt x="343" y="293"/>
                  <a:pt x="363" y="272"/>
                  <a:pt x="382" y="251"/>
                </a:cubicBezTo>
                <a:cubicBezTo>
                  <a:pt x="408" y="231"/>
                  <a:pt x="432" y="210"/>
                  <a:pt x="451" y="185"/>
                </a:cubicBezTo>
                <a:cubicBezTo>
                  <a:pt x="454" y="201"/>
                  <a:pt x="460" y="216"/>
                  <a:pt x="464" y="231"/>
                </a:cubicBezTo>
                <a:cubicBezTo>
                  <a:pt x="470" y="255"/>
                  <a:pt x="472" y="281"/>
                  <a:pt x="470" y="306"/>
                </a:cubicBezTo>
                <a:cubicBezTo>
                  <a:pt x="466" y="355"/>
                  <a:pt x="438" y="399"/>
                  <a:pt x="397" y="426"/>
                </a:cubicBezTo>
                <a:cubicBezTo>
                  <a:pt x="364" y="449"/>
                  <a:pt x="323" y="460"/>
                  <a:pt x="282" y="461"/>
                </a:cubicBezTo>
                <a:cubicBezTo>
                  <a:pt x="248" y="463"/>
                  <a:pt x="213" y="452"/>
                  <a:pt x="182" y="446"/>
                </a:cubicBezTo>
                <a:cubicBezTo>
                  <a:pt x="234" y="408"/>
                  <a:pt x="273" y="355"/>
                  <a:pt x="321" y="312"/>
                </a:cubicBezTo>
                <a:close/>
                <a:moveTo>
                  <a:pt x="177" y="453"/>
                </a:moveTo>
                <a:cubicBezTo>
                  <a:pt x="178" y="455"/>
                  <a:pt x="179" y="456"/>
                  <a:pt x="181" y="457"/>
                </a:cubicBezTo>
                <a:cubicBezTo>
                  <a:pt x="180" y="457"/>
                  <a:pt x="180" y="457"/>
                  <a:pt x="179" y="457"/>
                </a:cubicBezTo>
                <a:cubicBezTo>
                  <a:pt x="178" y="456"/>
                  <a:pt x="177" y="454"/>
                  <a:pt x="176" y="453"/>
                </a:cubicBezTo>
                <a:cubicBezTo>
                  <a:pt x="177" y="453"/>
                  <a:pt x="177" y="453"/>
                  <a:pt x="177" y="453"/>
                </a:cubicBezTo>
                <a:close/>
                <a:moveTo>
                  <a:pt x="245" y="473"/>
                </a:moveTo>
                <a:cubicBezTo>
                  <a:pt x="245" y="473"/>
                  <a:pt x="245" y="473"/>
                  <a:pt x="245" y="473"/>
                </a:cubicBezTo>
                <a:cubicBezTo>
                  <a:pt x="244" y="473"/>
                  <a:pt x="244" y="473"/>
                  <a:pt x="244" y="473"/>
                </a:cubicBezTo>
                <a:cubicBezTo>
                  <a:pt x="244" y="473"/>
                  <a:pt x="245" y="473"/>
                  <a:pt x="245" y="473"/>
                </a:cubicBezTo>
                <a:close/>
                <a:moveTo>
                  <a:pt x="266" y="475"/>
                </a:moveTo>
                <a:cubicBezTo>
                  <a:pt x="266" y="475"/>
                  <a:pt x="266" y="475"/>
                  <a:pt x="266" y="475"/>
                </a:cubicBezTo>
                <a:cubicBezTo>
                  <a:pt x="266" y="475"/>
                  <a:pt x="267" y="475"/>
                  <a:pt x="267" y="476"/>
                </a:cubicBezTo>
                <a:cubicBezTo>
                  <a:pt x="266" y="476"/>
                  <a:pt x="266" y="476"/>
                  <a:pt x="266" y="476"/>
                </a:cubicBezTo>
                <a:cubicBezTo>
                  <a:pt x="264" y="475"/>
                  <a:pt x="262" y="475"/>
                  <a:pt x="259" y="474"/>
                </a:cubicBezTo>
                <a:cubicBezTo>
                  <a:pt x="262" y="474"/>
                  <a:pt x="264" y="474"/>
                  <a:pt x="266" y="475"/>
                </a:cubicBezTo>
                <a:close/>
                <a:moveTo>
                  <a:pt x="269" y="482"/>
                </a:moveTo>
                <a:cubicBezTo>
                  <a:pt x="269" y="483"/>
                  <a:pt x="269" y="483"/>
                  <a:pt x="269" y="483"/>
                </a:cubicBezTo>
                <a:cubicBezTo>
                  <a:pt x="269" y="483"/>
                  <a:pt x="269" y="483"/>
                  <a:pt x="269" y="482"/>
                </a:cubicBezTo>
                <a:cubicBezTo>
                  <a:pt x="269" y="482"/>
                  <a:pt x="269" y="482"/>
                  <a:pt x="269" y="482"/>
                </a:cubicBezTo>
                <a:close/>
                <a:moveTo>
                  <a:pt x="319" y="493"/>
                </a:moveTo>
                <a:cubicBezTo>
                  <a:pt x="319" y="494"/>
                  <a:pt x="319" y="495"/>
                  <a:pt x="320" y="496"/>
                </a:cubicBezTo>
                <a:cubicBezTo>
                  <a:pt x="319" y="496"/>
                  <a:pt x="319" y="496"/>
                  <a:pt x="319" y="496"/>
                </a:cubicBezTo>
                <a:cubicBezTo>
                  <a:pt x="319" y="495"/>
                  <a:pt x="319" y="494"/>
                  <a:pt x="318" y="494"/>
                </a:cubicBezTo>
                <a:cubicBezTo>
                  <a:pt x="319" y="494"/>
                  <a:pt x="319" y="493"/>
                  <a:pt x="319" y="493"/>
                </a:cubicBezTo>
                <a:close/>
                <a:moveTo>
                  <a:pt x="317" y="509"/>
                </a:moveTo>
                <a:cubicBezTo>
                  <a:pt x="317" y="508"/>
                  <a:pt x="317" y="507"/>
                  <a:pt x="317" y="506"/>
                </a:cubicBezTo>
                <a:cubicBezTo>
                  <a:pt x="318" y="507"/>
                  <a:pt x="318" y="508"/>
                  <a:pt x="319" y="509"/>
                </a:cubicBezTo>
                <a:cubicBezTo>
                  <a:pt x="319" y="509"/>
                  <a:pt x="319" y="509"/>
                  <a:pt x="319" y="509"/>
                </a:cubicBezTo>
                <a:cubicBezTo>
                  <a:pt x="318" y="509"/>
                  <a:pt x="318" y="509"/>
                  <a:pt x="317" y="509"/>
                </a:cubicBezTo>
                <a:close/>
                <a:moveTo>
                  <a:pt x="335" y="509"/>
                </a:moveTo>
                <a:cubicBezTo>
                  <a:pt x="336" y="509"/>
                  <a:pt x="336" y="510"/>
                  <a:pt x="336" y="510"/>
                </a:cubicBezTo>
                <a:cubicBezTo>
                  <a:pt x="336" y="510"/>
                  <a:pt x="335" y="510"/>
                  <a:pt x="335" y="510"/>
                </a:cubicBezTo>
                <a:cubicBezTo>
                  <a:pt x="335" y="509"/>
                  <a:pt x="335" y="509"/>
                  <a:pt x="335" y="509"/>
                </a:cubicBezTo>
                <a:close/>
                <a:moveTo>
                  <a:pt x="342" y="503"/>
                </a:moveTo>
                <a:cubicBezTo>
                  <a:pt x="343" y="505"/>
                  <a:pt x="343" y="506"/>
                  <a:pt x="343" y="507"/>
                </a:cubicBezTo>
                <a:cubicBezTo>
                  <a:pt x="342" y="506"/>
                  <a:pt x="342" y="505"/>
                  <a:pt x="341" y="504"/>
                </a:cubicBezTo>
                <a:cubicBezTo>
                  <a:pt x="341" y="504"/>
                  <a:pt x="342" y="504"/>
                  <a:pt x="342" y="503"/>
                </a:cubicBezTo>
                <a:close/>
                <a:moveTo>
                  <a:pt x="369" y="483"/>
                </a:moveTo>
                <a:cubicBezTo>
                  <a:pt x="369" y="483"/>
                  <a:pt x="369" y="483"/>
                  <a:pt x="369" y="483"/>
                </a:cubicBezTo>
                <a:cubicBezTo>
                  <a:pt x="369" y="483"/>
                  <a:pt x="368" y="483"/>
                  <a:pt x="368" y="483"/>
                </a:cubicBezTo>
                <a:cubicBezTo>
                  <a:pt x="368" y="483"/>
                  <a:pt x="368" y="483"/>
                  <a:pt x="369" y="483"/>
                </a:cubicBezTo>
                <a:close/>
                <a:moveTo>
                  <a:pt x="423" y="456"/>
                </a:moveTo>
                <a:cubicBezTo>
                  <a:pt x="424" y="454"/>
                  <a:pt x="426" y="451"/>
                  <a:pt x="427" y="449"/>
                </a:cubicBezTo>
                <a:cubicBezTo>
                  <a:pt x="428" y="449"/>
                  <a:pt x="430" y="448"/>
                  <a:pt x="431" y="448"/>
                </a:cubicBezTo>
                <a:cubicBezTo>
                  <a:pt x="429" y="450"/>
                  <a:pt x="426" y="453"/>
                  <a:pt x="424" y="456"/>
                </a:cubicBezTo>
                <a:cubicBezTo>
                  <a:pt x="424" y="456"/>
                  <a:pt x="423" y="456"/>
                  <a:pt x="423" y="456"/>
                </a:cubicBezTo>
                <a:close/>
                <a:moveTo>
                  <a:pt x="485" y="238"/>
                </a:moveTo>
                <a:cubicBezTo>
                  <a:pt x="485" y="238"/>
                  <a:pt x="485" y="239"/>
                  <a:pt x="486" y="239"/>
                </a:cubicBezTo>
                <a:cubicBezTo>
                  <a:pt x="486" y="240"/>
                  <a:pt x="486" y="241"/>
                  <a:pt x="486" y="242"/>
                </a:cubicBezTo>
                <a:cubicBezTo>
                  <a:pt x="486" y="240"/>
                  <a:pt x="485" y="239"/>
                  <a:pt x="485" y="238"/>
                </a:cubicBezTo>
                <a:close/>
                <a:moveTo>
                  <a:pt x="456" y="142"/>
                </a:moveTo>
                <a:cubicBezTo>
                  <a:pt x="456" y="142"/>
                  <a:pt x="455" y="143"/>
                  <a:pt x="455" y="144"/>
                </a:cubicBezTo>
                <a:cubicBezTo>
                  <a:pt x="455" y="144"/>
                  <a:pt x="455" y="143"/>
                  <a:pt x="455" y="143"/>
                </a:cubicBezTo>
                <a:cubicBezTo>
                  <a:pt x="455" y="143"/>
                  <a:pt x="456" y="142"/>
                  <a:pt x="456" y="141"/>
                </a:cubicBezTo>
                <a:cubicBezTo>
                  <a:pt x="456" y="141"/>
                  <a:pt x="456" y="142"/>
                  <a:pt x="456" y="142"/>
                </a:cubicBezTo>
                <a:close/>
                <a:moveTo>
                  <a:pt x="411" y="171"/>
                </a:moveTo>
                <a:cubicBezTo>
                  <a:pt x="409" y="173"/>
                  <a:pt x="407" y="174"/>
                  <a:pt x="405" y="176"/>
                </a:cubicBezTo>
                <a:cubicBezTo>
                  <a:pt x="405" y="176"/>
                  <a:pt x="405" y="175"/>
                  <a:pt x="405" y="175"/>
                </a:cubicBezTo>
                <a:cubicBezTo>
                  <a:pt x="406" y="174"/>
                  <a:pt x="407" y="173"/>
                  <a:pt x="408" y="172"/>
                </a:cubicBezTo>
                <a:cubicBezTo>
                  <a:pt x="409" y="171"/>
                  <a:pt x="410" y="170"/>
                  <a:pt x="411" y="169"/>
                </a:cubicBezTo>
                <a:cubicBezTo>
                  <a:pt x="411" y="170"/>
                  <a:pt x="411" y="170"/>
                  <a:pt x="411" y="171"/>
                </a:cubicBezTo>
                <a:close/>
                <a:moveTo>
                  <a:pt x="403" y="178"/>
                </a:moveTo>
                <a:cubicBezTo>
                  <a:pt x="402" y="179"/>
                  <a:pt x="401" y="180"/>
                  <a:pt x="400" y="180"/>
                </a:cubicBezTo>
                <a:cubicBezTo>
                  <a:pt x="401" y="179"/>
                  <a:pt x="402" y="178"/>
                  <a:pt x="403" y="177"/>
                </a:cubicBezTo>
                <a:cubicBezTo>
                  <a:pt x="403" y="178"/>
                  <a:pt x="403" y="178"/>
                  <a:pt x="403" y="178"/>
                </a:cubicBezTo>
                <a:close/>
                <a:moveTo>
                  <a:pt x="405" y="184"/>
                </a:moveTo>
                <a:cubicBezTo>
                  <a:pt x="405" y="184"/>
                  <a:pt x="405" y="184"/>
                  <a:pt x="405" y="184"/>
                </a:cubicBezTo>
                <a:cubicBezTo>
                  <a:pt x="403" y="186"/>
                  <a:pt x="401" y="188"/>
                  <a:pt x="400" y="190"/>
                </a:cubicBezTo>
                <a:cubicBezTo>
                  <a:pt x="399" y="190"/>
                  <a:pt x="399" y="189"/>
                  <a:pt x="399" y="189"/>
                </a:cubicBezTo>
                <a:cubicBezTo>
                  <a:pt x="401" y="188"/>
                  <a:pt x="403" y="186"/>
                  <a:pt x="405" y="184"/>
                </a:cubicBezTo>
                <a:close/>
                <a:moveTo>
                  <a:pt x="371" y="237"/>
                </a:moveTo>
                <a:cubicBezTo>
                  <a:pt x="373" y="235"/>
                  <a:pt x="375" y="232"/>
                  <a:pt x="377" y="230"/>
                </a:cubicBezTo>
                <a:cubicBezTo>
                  <a:pt x="377" y="230"/>
                  <a:pt x="378" y="230"/>
                  <a:pt x="378" y="230"/>
                </a:cubicBezTo>
                <a:cubicBezTo>
                  <a:pt x="376" y="233"/>
                  <a:pt x="373" y="235"/>
                  <a:pt x="371" y="237"/>
                </a:cubicBezTo>
                <a:close/>
                <a:moveTo>
                  <a:pt x="367" y="226"/>
                </a:moveTo>
                <a:cubicBezTo>
                  <a:pt x="366" y="227"/>
                  <a:pt x="366" y="227"/>
                  <a:pt x="365" y="228"/>
                </a:cubicBezTo>
                <a:cubicBezTo>
                  <a:pt x="368" y="225"/>
                  <a:pt x="370" y="222"/>
                  <a:pt x="372" y="219"/>
                </a:cubicBezTo>
                <a:cubicBezTo>
                  <a:pt x="374" y="217"/>
                  <a:pt x="376" y="215"/>
                  <a:pt x="378" y="214"/>
                </a:cubicBezTo>
                <a:cubicBezTo>
                  <a:pt x="374" y="218"/>
                  <a:pt x="370" y="222"/>
                  <a:pt x="367" y="226"/>
                </a:cubicBezTo>
                <a:close/>
                <a:moveTo>
                  <a:pt x="367" y="252"/>
                </a:moveTo>
                <a:cubicBezTo>
                  <a:pt x="367" y="251"/>
                  <a:pt x="368" y="250"/>
                  <a:pt x="369" y="250"/>
                </a:cubicBezTo>
                <a:cubicBezTo>
                  <a:pt x="368" y="251"/>
                  <a:pt x="366" y="252"/>
                  <a:pt x="365" y="253"/>
                </a:cubicBezTo>
                <a:cubicBezTo>
                  <a:pt x="366" y="253"/>
                  <a:pt x="366" y="252"/>
                  <a:pt x="367" y="252"/>
                </a:cubicBezTo>
                <a:close/>
                <a:moveTo>
                  <a:pt x="345" y="269"/>
                </a:moveTo>
                <a:cubicBezTo>
                  <a:pt x="343" y="272"/>
                  <a:pt x="340" y="275"/>
                  <a:pt x="338" y="279"/>
                </a:cubicBezTo>
                <a:cubicBezTo>
                  <a:pt x="329" y="286"/>
                  <a:pt x="321" y="292"/>
                  <a:pt x="313" y="299"/>
                </a:cubicBezTo>
                <a:cubicBezTo>
                  <a:pt x="323" y="288"/>
                  <a:pt x="334" y="279"/>
                  <a:pt x="345" y="269"/>
                </a:cubicBezTo>
                <a:close/>
                <a:moveTo>
                  <a:pt x="338" y="261"/>
                </a:moveTo>
                <a:cubicBezTo>
                  <a:pt x="339" y="260"/>
                  <a:pt x="340" y="260"/>
                  <a:pt x="340" y="259"/>
                </a:cubicBezTo>
                <a:cubicBezTo>
                  <a:pt x="342" y="257"/>
                  <a:pt x="343" y="255"/>
                  <a:pt x="344" y="254"/>
                </a:cubicBezTo>
                <a:cubicBezTo>
                  <a:pt x="347" y="252"/>
                  <a:pt x="350" y="249"/>
                  <a:pt x="353" y="247"/>
                </a:cubicBezTo>
                <a:cubicBezTo>
                  <a:pt x="353" y="247"/>
                  <a:pt x="353" y="247"/>
                  <a:pt x="353" y="247"/>
                </a:cubicBezTo>
                <a:cubicBezTo>
                  <a:pt x="348" y="252"/>
                  <a:pt x="343" y="257"/>
                  <a:pt x="338" y="261"/>
                </a:cubicBezTo>
                <a:close/>
                <a:moveTo>
                  <a:pt x="331" y="222"/>
                </a:moveTo>
                <a:cubicBezTo>
                  <a:pt x="325" y="228"/>
                  <a:pt x="320" y="233"/>
                  <a:pt x="315" y="239"/>
                </a:cubicBezTo>
                <a:cubicBezTo>
                  <a:pt x="317" y="236"/>
                  <a:pt x="320" y="232"/>
                  <a:pt x="322" y="229"/>
                </a:cubicBezTo>
                <a:cubicBezTo>
                  <a:pt x="325" y="226"/>
                  <a:pt x="328" y="224"/>
                  <a:pt x="331" y="221"/>
                </a:cubicBezTo>
                <a:cubicBezTo>
                  <a:pt x="331" y="222"/>
                  <a:pt x="331" y="222"/>
                  <a:pt x="331" y="222"/>
                </a:cubicBezTo>
                <a:close/>
                <a:moveTo>
                  <a:pt x="308" y="232"/>
                </a:moveTo>
                <a:cubicBezTo>
                  <a:pt x="307" y="232"/>
                  <a:pt x="306" y="233"/>
                  <a:pt x="306" y="233"/>
                </a:cubicBezTo>
                <a:cubicBezTo>
                  <a:pt x="309" y="228"/>
                  <a:pt x="312" y="224"/>
                  <a:pt x="316" y="219"/>
                </a:cubicBezTo>
                <a:cubicBezTo>
                  <a:pt x="318" y="217"/>
                  <a:pt x="320" y="216"/>
                  <a:pt x="322" y="215"/>
                </a:cubicBezTo>
                <a:cubicBezTo>
                  <a:pt x="317" y="220"/>
                  <a:pt x="312" y="226"/>
                  <a:pt x="308" y="232"/>
                </a:cubicBezTo>
                <a:close/>
                <a:moveTo>
                  <a:pt x="284" y="251"/>
                </a:moveTo>
                <a:cubicBezTo>
                  <a:pt x="284" y="250"/>
                  <a:pt x="282" y="250"/>
                  <a:pt x="281" y="250"/>
                </a:cubicBezTo>
                <a:cubicBezTo>
                  <a:pt x="284" y="248"/>
                  <a:pt x="286" y="246"/>
                  <a:pt x="288" y="244"/>
                </a:cubicBezTo>
                <a:cubicBezTo>
                  <a:pt x="287" y="247"/>
                  <a:pt x="286" y="249"/>
                  <a:pt x="284" y="251"/>
                </a:cubicBezTo>
                <a:close/>
                <a:moveTo>
                  <a:pt x="289" y="275"/>
                </a:moveTo>
                <a:cubicBezTo>
                  <a:pt x="286" y="281"/>
                  <a:pt x="283" y="287"/>
                  <a:pt x="279" y="293"/>
                </a:cubicBezTo>
                <a:cubicBezTo>
                  <a:pt x="279" y="291"/>
                  <a:pt x="276" y="289"/>
                  <a:pt x="274" y="290"/>
                </a:cubicBezTo>
                <a:cubicBezTo>
                  <a:pt x="274" y="290"/>
                  <a:pt x="273" y="291"/>
                  <a:pt x="273" y="291"/>
                </a:cubicBezTo>
                <a:cubicBezTo>
                  <a:pt x="278" y="286"/>
                  <a:pt x="284" y="280"/>
                  <a:pt x="289" y="275"/>
                </a:cubicBezTo>
                <a:close/>
                <a:moveTo>
                  <a:pt x="177" y="441"/>
                </a:moveTo>
                <a:cubicBezTo>
                  <a:pt x="176" y="443"/>
                  <a:pt x="176" y="445"/>
                  <a:pt x="178" y="446"/>
                </a:cubicBezTo>
                <a:cubicBezTo>
                  <a:pt x="178" y="447"/>
                  <a:pt x="178" y="447"/>
                  <a:pt x="178" y="447"/>
                </a:cubicBezTo>
                <a:cubicBezTo>
                  <a:pt x="178" y="447"/>
                  <a:pt x="178" y="447"/>
                  <a:pt x="178" y="447"/>
                </a:cubicBezTo>
                <a:cubicBezTo>
                  <a:pt x="176" y="445"/>
                  <a:pt x="176" y="443"/>
                  <a:pt x="175" y="440"/>
                </a:cubicBezTo>
                <a:cubicBezTo>
                  <a:pt x="175" y="440"/>
                  <a:pt x="176" y="440"/>
                  <a:pt x="177" y="440"/>
                </a:cubicBezTo>
                <a:cubicBezTo>
                  <a:pt x="178" y="439"/>
                  <a:pt x="180" y="438"/>
                  <a:pt x="181" y="437"/>
                </a:cubicBezTo>
                <a:cubicBezTo>
                  <a:pt x="180" y="439"/>
                  <a:pt x="179" y="440"/>
                  <a:pt x="177" y="441"/>
                </a:cubicBezTo>
                <a:close/>
                <a:moveTo>
                  <a:pt x="159" y="442"/>
                </a:moveTo>
                <a:cubicBezTo>
                  <a:pt x="159" y="441"/>
                  <a:pt x="158" y="440"/>
                  <a:pt x="158" y="440"/>
                </a:cubicBezTo>
                <a:cubicBezTo>
                  <a:pt x="157" y="439"/>
                  <a:pt x="157" y="438"/>
                  <a:pt x="156" y="437"/>
                </a:cubicBezTo>
                <a:cubicBezTo>
                  <a:pt x="156" y="436"/>
                  <a:pt x="157" y="435"/>
                  <a:pt x="157" y="434"/>
                </a:cubicBezTo>
                <a:cubicBezTo>
                  <a:pt x="159" y="437"/>
                  <a:pt x="162" y="440"/>
                  <a:pt x="164" y="443"/>
                </a:cubicBezTo>
                <a:cubicBezTo>
                  <a:pt x="164" y="444"/>
                  <a:pt x="165" y="444"/>
                  <a:pt x="166" y="444"/>
                </a:cubicBezTo>
                <a:cubicBezTo>
                  <a:pt x="167" y="445"/>
                  <a:pt x="167" y="445"/>
                  <a:pt x="167" y="445"/>
                </a:cubicBezTo>
                <a:cubicBezTo>
                  <a:pt x="165" y="444"/>
                  <a:pt x="162" y="443"/>
                  <a:pt x="159" y="442"/>
                </a:cubicBezTo>
                <a:close/>
                <a:moveTo>
                  <a:pt x="158" y="423"/>
                </a:moveTo>
                <a:cubicBezTo>
                  <a:pt x="160" y="418"/>
                  <a:pt x="161" y="413"/>
                  <a:pt x="163" y="408"/>
                </a:cubicBezTo>
                <a:cubicBezTo>
                  <a:pt x="163" y="410"/>
                  <a:pt x="163" y="412"/>
                  <a:pt x="163" y="414"/>
                </a:cubicBezTo>
                <a:cubicBezTo>
                  <a:pt x="162" y="417"/>
                  <a:pt x="160" y="420"/>
                  <a:pt x="159" y="423"/>
                </a:cubicBezTo>
                <a:cubicBezTo>
                  <a:pt x="159" y="423"/>
                  <a:pt x="159" y="423"/>
                  <a:pt x="158" y="423"/>
                </a:cubicBezTo>
                <a:close/>
                <a:moveTo>
                  <a:pt x="166" y="433"/>
                </a:moveTo>
                <a:cubicBezTo>
                  <a:pt x="165" y="432"/>
                  <a:pt x="164" y="431"/>
                  <a:pt x="164" y="430"/>
                </a:cubicBezTo>
                <a:cubicBezTo>
                  <a:pt x="164" y="430"/>
                  <a:pt x="164" y="429"/>
                  <a:pt x="165" y="429"/>
                </a:cubicBezTo>
                <a:cubicBezTo>
                  <a:pt x="165" y="430"/>
                  <a:pt x="165" y="432"/>
                  <a:pt x="166" y="433"/>
                </a:cubicBezTo>
                <a:close/>
                <a:moveTo>
                  <a:pt x="188" y="397"/>
                </a:moveTo>
                <a:cubicBezTo>
                  <a:pt x="184" y="402"/>
                  <a:pt x="180" y="407"/>
                  <a:pt x="175" y="412"/>
                </a:cubicBezTo>
                <a:cubicBezTo>
                  <a:pt x="175" y="411"/>
                  <a:pt x="174" y="411"/>
                  <a:pt x="174" y="410"/>
                </a:cubicBezTo>
                <a:cubicBezTo>
                  <a:pt x="174" y="410"/>
                  <a:pt x="175" y="410"/>
                  <a:pt x="175" y="410"/>
                </a:cubicBezTo>
                <a:cubicBezTo>
                  <a:pt x="176" y="409"/>
                  <a:pt x="177" y="408"/>
                  <a:pt x="177" y="407"/>
                </a:cubicBezTo>
                <a:cubicBezTo>
                  <a:pt x="183" y="400"/>
                  <a:pt x="188" y="393"/>
                  <a:pt x="193" y="387"/>
                </a:cubicBezTo>
                <a:cubicBezTo>
                  <a:pt x="191" y="390"/>
                  <a:pt x="190" y="394"/>
                  <a:pt x="188" y="397"/>
                </a:cubicBezTo>
                <a:close/>
                <a:moveTo>
                  <a:pt x="175" y="422"/>
                </a:moveTo>
                <a:cubicBezTo>
                  <a:pt x="175" y="422"/>
                  <a:pt x="175" y="422"/>
                  <a:pt x="175" y="422"/>
                </a:cubicBezTo>
                <a:cubicBezTo>
                  <a:pt x="175" y="423"/>
                  <a:pt x="174" y="423"/>
                  <a:pt x="174" y="424"/>
                </a:cubicBezTo>
                <a:cubicBezTo>
                  <a:pt x="174" y="423"/>
                  <a:pt x="174" y="423"/>
                  <a:pt x="174" y="422"/>
                </a:cubicBezTo>
                <a:cubicBezTo>
                  <a:pt x="174" y="422"/>
                  <a:pt x="174" y="422"/>
                  <a:pt x="175" y="422"/>
                </a:cubicBezTo>
                <a:close/>
                <a:moveTo>
                  <a:pt x="173" y="434"/>
                </a:moveTo>
                <a:cubicBezTo>
                  <a:pt x="173" y="433"/>
                  <a:pt x="173" y="432"/>
                  <a:pt x="173" y="431"/>
                </a:cubicBezTo>
                <a:cubicBezTo>
                  <a:pt x="174" y="431"/>
                  <a:pt x="174" y="431"/>
                  <a:pt x="175" y="432"/>
                </a:cubicBezTo>
                <a:cubicBezTo>
                  <a:pt x="174" y="433"/>
                  <a:pt x="173" y="434"/>
                  <a:pt x="173" y="435"/>
                </a:cubicBezTo>
                <a:cubicBezTo>
                  <a:pt x="173" y="435"/>
                  <a:pt x="173" y="434"/>
                  <a:pt x="173" y="434"/>
                </a:cubicBezTo>
                <a:close/>
                <a:moveTo>
                  <a:pt x="197" y="374"/>
                </a:moveTo>
                <a:cubicBezTo>
                  <a:pt x="196" y="375"/>
                  <a:pt x="196" y="375"/>
                  <a:pt x="196" y="376"/>
                </a:cubicBezTo>
                <a:cubicBezTo>
                  <a:pt x="190" y="384"/>
                  <a:pt x="183" y="393"/>
                  <a:pt x="177" y="401"/>
                </a:cubicBezTo>
                <a:cubicBezTo>
                  <a:pt x="180" y="396"/>
                  <a:pt x="182" y="391"/>
                  <a:pt x="185" y="386"/>
                </a:cubicBezTo>
                <a:cubicBezTo>
                  <a:pt x="185" y="386"/>
                  <a:pt x="185" y="386"/>
                  <a:pt x="185" y="386"/>
                </a:cubicBezTo>
                <a:cubicBezTo>
                  <a:pt x="191" y="381"/>
                  <a:pt x="196" y="375"/>
                  <a:pt x="200" y="369"/>
                </a:cubicBezTo>
                <a:cubicBezTo>
                  <a:pt x="200" y="368"/>
                  <a:pt x="200" y="368"/>
                  <a:pt x="200" y="368"/>
                </a:cubicBezTo>
                <a:cubicBezTo>
                  <a:pt x="202" y="365"/>
                  <a:pt x="204" y="363"/>
                  <a:pt x="206" y="360"/>
                </a:cubicBezTo>
                <a:cubicBezTo>
                  <a:pt x="206" y="360"/>
                  <a:pt x="206" y="361"/>
                  <a:pt x="206" y="361"/>
                </a:cubicBezTo>
                <a:cubicBezTo>
                  <a:pt x="203" y="365"/>
                  <a:pt x="199" y="370"/>
                  <a:pt x="197" y="374"/>
                </a:cubicBezTo>
                <a:close/>
                <a:moveTo>
                  <a:pt x="168" y="393"/>
                </a:moveTo>
                <a:cubicBezTo>
                  <a:pt x="165" y="395"/>
                  <a:pt x="162" y="397"/>
                  <a:pt x="159" y="399"/>
                </a:cubicBezTo>
                <a:cubicBezTo>
                  <a:pt x="162" y="395"/>
                  <a:pt x="166" y="391"/>
                  <a:pt x="169" y="387"/>
                </a:cubicBezTo>
                <a:cubicBezTo>
                  <a:pt x="170" y="386"/>
                  <a:pt x="171" y="386"/>
                  <a:pt x="172" y="385"/>
                </a:cubicBezTo>
                <a:cubicBezTo>
                  <a:pt x="170" y="388"/>
                  <a:pt x="169" y="390"/>
                  <a:pt x="168" y="393"/>
                </a:cubicBezTo>
                <a:close/>
                <a:moveTo>
                  <a:pt x="152" y="414"/>
                </a:moveTo>
                <a:cubicBezTo>
                  <a:pt x="151" y="413"/>
                  <a:pt x="151" y="413"/>
                  <a:pt x="150" y="412"/>
                </a:cubicBezTo>
                <a:cubicBezTo>
                  <a:pt x="153" y="410"/>
                  <a:pt x="156" y="408"/>
                  <a:pt x="158" y="406"/>
                </a:cubicBezTo>
                <a:cubicBezTo>
                  <a:pt x="157" y="410"/>
                  <a:pt x="155" y="413"/>
                  <a:pt x="154" y="417"/>
                </a:cubicBezTo>
                <a:cubicBezTo>
                  <a:pt x="153" y="416"/>
                  <a:pt x="153" y="415"/>
                  <a:pt x="152" y="414"/>
                </a:cubicBezTo>
                <a:close/>
                <a:moveTo>
                  <a:pt x="56" y="366"/>
                </a:moveTo>
                <a:cubicBezTo>
                  <a:pt x="56" y="366"/>
                  <a:pt x="56" y="365"/>
                  <a:pt x="56" y="364"/>
                </a:cubicBezTo>
                <a:cubicBezTo>
                  <a:pt x="57" y="366"/>
                  <a:pt x="57" y="367"/>
                  <a:pt x="57" y="369"/>
                </a:cubicBezTo>
                <a:cubicBezTo>
                  <a:pt x="58" y="369"/>
                  <a:pt x="58" y="369"/>
                  <a:pt x="58" y="369"/>
                </a:cubicBezTo>
                <a:cubicBezTo>
                  <a:pt x="57" y="369"/>
                  <a:pt x="57" y="369"/>
                  <a:pt x="57" y="370"/>
                </a:cubicBezTo>
                <a:cubicBezTo>
                  <a:pt x="57" y="368"/>
                  <a:pt x="56" y="367"/>
                  <a:pt x="56" y="366"/>
                </a:cubicBezTo>
                <a:close/>
                <a:moveTo>
                  <a:pt x="54" y="350"/>
                </a:moveTo>
                <a:cubicBezTo>
                  <a:pt x="53" y="350"/>
                  <a:pt x="53" y="349"/>
                  <a:pt x="53" y="349"/>
                </a:cubicBezTo>
                <a:cubicBezTo>
                  <a:pt x="53" y="349"/>
                  <a:pt x="53" y="349"/>
                  <a:pt x="53" y="349"/>
                </a:cubicBezTo>
                <a:cubicBezTo>
                  <a:pt x="53" y="350"/>
                  <a:pt x="53" y="350"/>
                  <a:pt x="54" y="350"/>
                </a:cubicBezTo>
                <a:close/>
                <a:moveTo>
                  <a:pt x="78" y="321"/>
                </a:moveTo>
                <a:cubicBezTo>
                  <a:pt x="77" y="322"/>
                  <a:pt x="77" y="323"/>
                  <a:pt x="77" y="324"/>
                </a:cubicBezTo>
                <a:cubicBezTo>
                  <a:pt x="75" y="318"/>
                  <a:pt x="74" y="311"/>
                  <a:pt x="72" y="305"/>
                </a:cubicBezTo>
                <a:cubicBezTo>
                  <a:pt x="73" y="303"/>
                  <a:pt x="73" y="301"/>
                  <a:pt x="73" y="299"/>
                </a:cubicBezTo>
                <a:cubicBezTo>
                  <a:pt x="75" y="296"/>
                  <a:pt x="76" y="293"/>
                  <a:pt x="77" y="289"/>
                </a:cubicBezTo>
                <a:cubicBezTo>
                  <a:pt x="77" y="300"/>
                  <a:pt x="77" y="311"/>
                  <a:pt x="78" y="321"/>
                </a:cubicBezTo>
                <a:close/>
                <a:moveTo>
                  <a:pt x="72" y="314"/>
                </a:moveTo>
                <a:cubicBezTo>
                  <a:pt x="72" y="314"/>
                  <a:pt x="72" y="314"/>
                  <a:pt x="72" y="314"/>
                </a:cubicBezTo>
                <a:cubicBezTo>
                  <a:pt x="71" y="313"/>
                  <a:pt x="71" y="312"/>
                  <a:pt x="71" y="311"/>
                </a:cubicBezTo>
                <a:cubicBezTo>
                  <a:pt x="71" y="311"/>
                  <a:pt x="71" y="311"/>
                  <a:pt x="71" y="311"/>
                </a:cubicBezTo>
                <a:cubicBezTo>
                  <a:pt x="71" y="312"/>
                  <a:pt x="71" y="313"/>
                  <a:pt x="72" y="314"/>
                </a:cubicBezTo>
                <a:close/>
                <a:moveTo>
                  <a:pt x="92" y="399"/>
                </a:moveTo>
                <a:cubicBezTo>
                  <a:pt x="92" y="399"/>
                  <a:pt x="93" y="399"/>
                  <a:pt x="93" y="399"/>
                </a:cubicBezTo>
                <a:cubicBezTo>
                  <a:pt x="93" y="399"/>
                  <a:pt x="93" y="400"/>
                  <a:pt x="93" y="400"/>
                </a:cubicBezTo>
                <a:cubicBezTo>
                  <a:pt x="93" y="399"/>
                  <a:pt x="92" y="399"/>
                  <a:pt x="92" y="399"/>
                </a:cubicBezTo>
                <a:close/>
                <a:moveTo>
                  <a:pt x="90" y="389"/>
                </a:moveTo>
                <a:cubicBezTo>
                  <a:pt x="89" y="389"/>
                  <a:pt x="89" y="388"/>
                  <a:pt x="88" y="388"/>
                </a:cubicBezTo>
                <a:cubicBezTo>
                  <a:pt x="88" y="388"/>
                  <a:pt x="88" y="388"/>
                  <a:pt x="89" y="388"/>
                </a:cubicBezTo>
                <a:cubicBezTo>
                  <a:pt x="89" y="388"/>
                  <a:pt x="90" y="389"/>
                  <a:pt x="90" y="389"/>
                </a:cubicBezTo>
                <a:close/>
                <a:moveTo>
                  <a:pt x="85" y="384"/>
                </a:moveTo>
                <a:cubicBezTo>
                  <a:pt x="85" y="384"/>
                  <a:pt x="85" y="384"/>
                  <a:pt x="85" y="383"/>
                </a:cubicBezTo>
                <a:cubicBezTo>
                  <a:pt x="85" y="384"/>
                  <a:pt x="85" y="384"/>
                  <a:pt x="85" y="384"/>
                </a:cubicBezTo>
                <a:cubicBezTo>
                  <a:pt x="85" y="384"/>
                  <a:pt x="85" y="384"/>
                  <a:pt x="85" y="384"/>
                </a:cubicBezTo>
                <a:close/>
                <a:moveTo>
                  <a:pt x="70" y="329"/>
                </a:moveTo>
                <a:cubicBezTo>
                  <a:pt x="70" y="329"/>
                  <a:pt x="70" y="329"/>
                  <a:pt x="70" y="329"/>
                </a:cubicBezTo>
                <a:cubicBezTo>
                  <a:pt x="69" y="328"/>
                  <a:pt x="69" y="326"/>
                  <a:pt x="69" y="325"/>
                </a:cubicBezTo>
                <a:cubicBezTo>
                  <a:pt x="69" y="325"/>
                  <a:pt x="69" y="325"/>
                  <a:pt x="69" y="325"/>
                </a:cubicBezTo>
                <a:cubicBezTo>
                  <a:pt x="70" y="326"/>
                  <a:pt x="70" y="328"/>
                  <a:pt x="70" y="329"/>
                </a:cubicBezTo>
                <a:close/>
                <a:moveTo>
                  <a:pt x="46" y="273"/>
                </a:moveTo>
                <a:cubicBezTo>
                  <a:pt x="46" y="278"/>
                  <a:pt x="46" y="282"/>
                  <a:pt x="46" y="287"/>
                </a:cubicBezTo>
                <a:cubicBezTo>
                  <a:pt x="46" y="282"/>
                  <a:pt x="46" y="278"/>
                  <a:pt x="46" y="273"/>
                </a:cubicBezTo>
                <a:close/>
                <a:moveTo>
                  <a:pt x="43" y="281"/>
                </a:moveTo>
                <a:cubicBezTo>
                  <a:pt x="43" y="281"/>
                  <a:pt x="43" y="281"/>
                  <a:pt x="43" y="281"/>
                </a:cubicBezTo>
                <a:cubicBezTo>
                  <a:pt x="43" y="281"/>
                  <a:pt x="43" y="281"/>
                  <a:pt x="43" y="281"/>
                </a:cubicBezTo>
                <a:cubicBezTo>
                  <a:pt x="43" y="281"/>
                  <a:pt x="43" y="281"/>
                  <a:pt x="43" y="281"/>
                </a:cubicBezTo>
                <a:close/>
                <a:moveTo>
                  <a:pt x="97" y="407"/>
                </a:moveTo>
                <a:cubicBezTo>
                  <a:pt x="97" y="407"/>
                  <a:pt x="97" y="407"/>
                  <a:pt x="97" y="406"/>
                </a:cubicBezTo>
                <a:cubicBezTo>
                  <a:pt x="97" y="405"/>
                  <a:pt x="97" y="403"/>
                  <a:pt x="97" y="402"/>
                </a:cubicBezTo>
                <a:cubicBezTo>
                  <a:pt x="98" y="403"/>
                  <a:pt x="99" y="404"/>
                  <a:pt x="101" y="405"/>
                </a:cubicBezTo>
                <a:cubicBezTo>
                  <a:pt x="99" y="405"/>
                  <a:pt x="98" y="406"/>
                  <a:pt x="97" y="407"/>
                </a:cubicBezTo>
                <a:close/>
                <a:moveTo>
                  <a:pt x="85" y="374"/>
                </a:moveTo>
                <a:cubicBezTo>
                  <a:pt x="83" y="375"/>
                  <a:pt x="83" y="376"/>
                  <a:pt x="82" y="377"/>
                </a:cubicBezTo>
                <a:cubicBezTo>
                  <a:pt x="80" y="373"/>
                  <a:pt x="78" y="368"/>
                  <a:pt x="76" y="364"/>
                </a:cubicBezTo>
                <a:cubicBezTo>
                  <a:pt x="77" y="364"/>
                  <a:pt x="77" y="364"/>
                  <a:pt x="77" y="364"/>
                </a:cubicBezTo>
                <a:cubicBezTo>
                  <a:pt x="78" y="365"/>
                  <a:pt x="79" y="365"/>
                  <a:pt x="80" y="366"/>
                </a:cubicBezTo>
                <a:cubicBezTo>
                  <a:pt x="81" y="369"/>
                  <a:pt x="83" y="371"/>
                  <a:pt x="85" y="374"/>
                </a:cubicBezTo>
                <a:close/>
                <a:moveTo>
                  <a:pt x="77" y="325"/>
                </a:moveTo>
                <a:cubicBezTo>
                  <a:pt x="77" y="324"/>
                  <a:pt x="77" y="324"/>
                  <a:pt x="78" y="323"/>
                </a:cubicBezTo>
                <a:cubicBezTo>
                  <a:pt x="78" y="325"/>
                  <a:pt x="78" y="327"/>
                  <a:pt x="78" y="329"/>
                </a:cubicBezTo>
                <a:cubicBezTo>
                  <a:pt x="78" y="328"/>
                  <a:pt x="77" y="326"/>
                  <a:pt x="77" y="325"/>
                </a:cubicBezTo>
                <a:close/>
                <a:moveTo>
                  <a:pt x="49" y="247"/>
                </a:moveTo>
                <a:cubicBezTo>
                  <a:pt x="49" y="245"/>
                  <a:pt x="49" y="243"/>
                  <a:pt x="49" y="241"/>
                </a:cubicBezTo>
                <a:cubicBezTo>
                  <a:pt x="50" y="240"/>
                  <a:pt x="50" y="239"/>
                  <a:pt x="51" y="239"/>
                </a:cubicBezTo>
                <a:cubicBezTo>
                  <a:pt x="50" y="242"/>
                  <a:pt x="50" y="244"/>
                  <a:pt x="49" y="247"/>
                </a:cubicBezTo>
                <a:close/>
                <a:moveTo>
                  <a:pt x="40" y="304"/>
                </a:moveTo>
                <a:cubicBezTo>
                  <a:pt x="40" y="307"/>
                  <a:pt x="39" y="309"/>
                  <a:pt x="39" y="312"/>
                </a:cubicBezTo>
                <a:cubicBezTo>
                  <a:pt x="39" y="310"/>
                  <a:pt x="38" y="307"/>
                  <a:pt x="38" y="305"/>
                </a:cubicBezTo>
                <a:cubicBezTo>
                  <a:pt x="38" y="304"/>
                  <a:pt x="39" y="302"/>
                  <a:pt x="39" y="301"/>
                </a:cubicBezTo>
                <a:cubicBezTo>
                  <a:pt x="39" y="302"/>
                  <a:pt x="40" y="303"/>
                  <a:pt x="40" y="304"/>
                </a:cubicBezTo>
                <a:close/>
                <a:moveTo>
                  <a:pt x="94" y="152"/>
                </a:moveTo>
                <a:cubicBezTo>
                  <a:pt x="95" y="153"/>
                  <a:pt x="96" y="153"/>
                  <a:pt x="96" y="154"/>
                </a:cubicBezTo>
                <a:cubicBezTo>
                  <a:pt x="94" y="158"/>
                  <a:pt x="92" y="162"/>
                  <a:pt x="90" y="166"/>
                </a:cubicBezTo>
                <a:cubicBezTo>
                  <a:pt x="91" y="161"/>
                  <a:pt x="93" y="157"/>
                  <a:pt x="94" y="152"/>
                </a:cubicBezTo>
                <a:close/>
                <a:moveTo>
                  <a:pt x="50" y="234"/>
                </a:moveTo>
                <a:cubicBezTo>
                  <a:pt x="50" y="234"/>
                  <a:pt x="50" y="233"/>
                  <a:pt x="51" y="233"/>
                </a:cubicBezTo>
                <a:cubicBezTo>
                  <a:pt x="51" y="233"/>
                  <a:pt x="51" y="233"/>
                  <a:pt x="51" y="234"/>
                </a:cubicBezTo>
                <a:cubicBezTo>
                  <a:pt x="50" y="234"/>
                  <a:pt x="50" y="234"/>
                  <a:pt x="50" y="234"/>
                </a:cubicBezTo>
                <a:close/>
                <a:moveTo>
                  <a:pt x="41" y="307"/>
                </a:moveTo>
                <a:cubicBezTo>
                  <a:pt x="42" y="308"/>
                  <a:pt x="43" y="309"/>
                  <a:pt x="44" y="310"/>
                </a:cubicBezTo>
                <a:cubicBezTo>
                  <a:pt x="44" y="314"/>
                  <a:pt x="44" y="318"/>
                  <a:pt x="44" y="322"/>
                </a:cubicBezTo>
                <a:cubicBezTo>
                  <a:pt x="44" y="325"/>
                  <a:pt x="44" y="326"/>
                  <a:pt x="44" y="326"/>
                </a:cubicBezTo>
                <a:cubicBezTo>
                  <a:pt x="42" y="324"/>
                  <a:pt x="42" y="321"/>
                  <a:pt x="41" y="319"/>
                </a:cubicBezTo>
                <a:cubicBezTo>
                  <a:pt x="41" y="315"/>
                  <a:pt x="41" y="311"/>
                  <a:pt x="41" y="307"/>
                </a:cubicBezTo>
                <a:close/>
                <a:moveTo>
                  <a:pt x="48" y="324"/>
                </a:moveTo>
                <a:cubicBezTo>
                  <a:pt x="48" y="327"/>
                  <a:pt x="48" y="330"/>
                  <a:pt x="48" y="333"/>
                </a:cubicBezTo>
                <a:cubicBezTo>
                  <a:pt x="48" y="333"/>
                  <a:pt x="48" y="334"/>
                  <a:pt x="47" y="334"/>
                </a:cubicBezTo>
                <a:cubicBezTo>
                  <a:pt x="47" y="335"/>
                  <a:pt x="47" y="335"/>
                  <a:pt x="48" y="335"/>
                </a:cubicBezTo>
                <a:cubicBezTo>
                  <a:pt x="48" y="337"/>
                  <a:pt x="48" y="338"/>
                  <a:pt x="48" y="340"/>
                </a:cubicBezTo>
                <a:cubicBezTo>
                  <a:pt x="47" y="339"/>
                  <a:pt x="47" y="337"/>
                  <a:pt x="46" y="336"/>
                </a:cubicBezTo>
                <a:cubicBezTo>
                  <a:pt x="46" y="334"/>
                  <a:pt x="46" y="331"/>
                  <a:pt x="46" y="329"/>
                </a:cubicBezTo>
                <a:cubicBezTo>
                  <a:pt x="47" y="327"/>
                  <a:pt x="47" y="325"/>
                  <a:pt x="48" y="324"/>
                </a:cubicBezTo>
                <a:close/>
                <a:moveTo>
                  <a:pt x="54" y="356"/>
                </a:moveTo>
                <a:cubicBezTo>
                  <a:pt x="54" y="356"/>
                  <a:pt x="55" y="357"/>
                  <a:pt x="55" y="358"/>
                </a:cubicBezTo>
                <a:cubicBezTo>
                  <a:pt x="55" y="359"/>
                  <a:pt x="55" y="360"/>
                  <a:pt x="56" y="361"/>
                </a:cubicBezTo>
                <a:cubicBezTo>
                  <a:pt x="55" y="362"/>
                  <a:pt x="55" y="363"/>
                  <a:pt x="54" y="363"/>
                </a:cubicBezTo>
                <a:cubicBezTo>
                  <a:pt x="54" y="360"/>
                  <a:pt x="53" y="356"/>
                  <a:pt x="53" y="353"/>
                </a:cubicBezTo>
                <a:cubicBezTo>
                  <a:pt x="53" y="354"/>
                  <a:pt x="54" y="355"/>
                  <a:pt x="54" y="356"/>
                </a:cubicBezTo>
                <a:close/>
                <a:moveTo>
                  <a:pt x="65" y="385"/>
                </a:moveTo>
                <a:cubicBezTo>
                  <a:pt x="66" y="385"/>
                  <a:pt x="66" y="386"/>
                  <a:pt x="66" y="386"/>
                </a:cubicBezTo>
                <a:cubicBezTo>
                  <a:pt x="66" y="387"/>
                  <a:pt x="66" y="387"/>
                  <a:pt x="66" y="387"/>
                </a:cubicBezTo>
                <a:cubicBezTo>
                  <a:pt x="65" y="385"/>
                  <a:pt x="65" y="384"/>
                  <a:pt x="64" y="382"/>
                </a:cubicBezTo>
                <a:cubicBezTo>
                  <a:pt x="65" y="383"/>
                  <a:pt x="65" y="384"/>
                  <a:pt x="65" y="385"/>
                </a:cubicBezTo>
                <a:close/>
                <a:moveTo>
                  <a:pt x="184" y="474"/>
                </a:moveTo>
                <a:cubicBezTo>
                  <a:pt x="184" y="475"/>
                  <a:pt x="185" y="475"/>
                  <a:pt x="186" y="475"/>
                </a:cubicBezTo>
                <a:cubicBezTo>
                  <a:pt x="186" y="476"/>
                  <a:pt x="186" y="477"/>
                  <a:pt x="187" y="478"/>
                </a:cubicBezTo>
                <a:cubicBezTo>
                  <a:pt x="186" y="477"/>
                  <a:pt x="185" y="477"/>
                  <a:pt x="184" y="476"/>
                </a:cubicBezTo>
                <a:cubicBezTo>
                  <a:pt x="184" y="476"/>
                  <a:pt x="184" y="476"/>
                  <a:pt x="184" y="476"/>
                </a:cubicBezTo>
                <a:cubicBezTo>
                  <a:pt x="184" y="476"/>
                  <a:pt x="184" y="475"/>
                  <a:pt x="184" y="474"/>
                </a:cubicBezTo>
                <a:close/>
                <a:moveTo>
                  <a:pt x="310" y="513"/>
                </a:moveTo>
                <a:cubicBezTo>
                  <a:pt x="310" y="513"/>
                  <a:pt x="310" y="513"/>
                  <a:pt x="310" y="513"/>
                </a:cubicBezTo>
                <a:cubicBezTo>
                  <a:pt x="310" y="513"/>
                  <a:pt x="310" y="513"/>
                  <a:pt x="310" y="513"/>
                </a:cubicBezTo>
                <a:cubicBezTo>
                  <a:pt x="310" y="513"/>
                  <a:pt x="310" y="513"/>
                  <a:pt x="310" y="513"/>
                </a:cubicBezTo>
                <a:close/>
                <a:moveTo>
                  <a:pt x="354" y="491"/>
                </a:moveTo>
                <a:cubicBezTo>
                  <a:pt x="356" y="494"/>
                  <a:pt x="358" y="496"/>
                  <a:pt x="361" y="498"/>
                </a:cubicBezTo>
                <a:cubicBezTo>
                  <a:pt x="360" y="499"/>
                  <a:pt x="359" y="500"/>
                  <a:pt x="358" y="501"/>
                </a:cubicBezTo>
                <a:cubicBezTo>
                  <a:pt x="355" y="498"/>
                  <a:pt x="353" y="495"/>
                  <a:pt x="351" y="492"/>
                </a:cubicBezTo>
                <a:cubicBezTo>
                  <a:pt x="352" y="492"/>
                  <a:pt x="353" y="491"/>
                  <a:pt x="354" y="491"/>
                </a:cubicBezTo>
                <a:close/>
                <a:moveTo>
                  <a:pt x="469" y="429"/>
                </a:moveTo>
                <a:cubicBezTo>
                  <a:pt x="470" y="427"/>
                  <a:pt x="472" y="424"/>
                  <a:pt x="474" y="421"/>
                </a:cubicBezTo>
                <a:cubicBezTo>
                  <a:pt x="474" y="422"/>
                  <a:pt x="475" y="423"/>
                  <a:pt x="475" y="423"/>
                </a:cubicBezTo>
                <a:cubicBezTo>
                  <a:pt x="472" y="428"/>
                  <a:pt x="469" y="432"/>
                  <a:pt x="466" y="436"/>
                </a:cubicBezTo>
                <a:cubicBezTo>
                  <a:pt x="467" y="434"/>
                  <a:pt x="468" y="431"/>
                  <a:pt x="469" y="429"/>
                </a:cubicBezTo>
                <a:close/>
                <a:moveTo>
                  <a:pt x="510" y="343"/>
                </a:moveTo>
                <a:cubicBezTo>
                  <a:pt x="510" y="344"/>
                  <a:pt x="511" y="345"/>
                  <a:pt x="511" y="346"/>
                </a:cubicBezTo>
                <a:cubicBezTo>
                  <a:pt x="511" y="346"/>
                  <a:pt x="511" y="346"/>
                  <a:pt x="511" y="346"/>
                </a:cubicBezTo>
                <a:cubicBezTo>
                  <a:pt x="511" y="347"/>
                  <a:pt x="510" y="349"/>
                  <a:pt x="510" y="350"/>
                </a:cubicBezTo>
                <a:cubicBezTo>
                  <a:pt x="509" y="349"/>
                  <a:pt x="509" y="348"/>
                  <a:pt x="509" y="347"/>
                </a:cubicBezTo>
                <a:cubicBezTo>
                  <a:pt x="509" y="346"/>
                  <a:pt x="510" y="344"/>
                  <a:pt x="510" y="343"/>
                </a:cubicBezTo>
                <a:close/>
                <a:moveTo>
                  <a:pt x="508" y="281"/>
                </a:moveTo>
                <a:cubicBezTo>
                  <a:pt x="508" y="281"/>
                  <a:pt x="508" y="281"/>
                  <a:pt x="508" y="281"/>
                </a:cubicBezTo>
                <a:cubicBezTo>
                  <a:pt x="508" y="283"/>
                  <a:pt x="507" y="285"/>
                  <a:pt x="506" y="287"/>
                </a:cubicBezTo>
                <a:cubicBezTo>
                  <a:pt x="506" y="284"/>
                  <a:pt x="506" y="282"/>
                  <a:pt x="505" y="280"/>
                </a:cubicBezTo>
                <a:cubicBezTo>
                  <a:pt x="505" y="277"/>
                  <a:pt x="506" y="274"/>
                  <a:pt x="506" y="271"/>
                </a:cubicBezTo>
                <a:cubicBezTo>
                  <a:pt x="506" y="271"/>
                  <a:pt x="506" y="271"/>
                  <a:pt x="506" y="270"/>
                </a:cubicBezTo>
                <a:cubicBezTo>
                  <a:pt x="507" y="274"/>
                  <a:pt x="508" y="277"/>
                  <a:pt x="508" y="281"/>
                </a:cubicBezTo>
                <a:close/>
                <a:moveTo>
                  <a:pt x="443" y="138"/>
                </a:moveTo>
                <a:cubicBezTo>
                  <a:pt x="443" y="139"/>
                  <a:pt x="442" y="139"/>
                  <a:pt x="442" y="140"/>
                </a:cubicBezTo>
                <a:cubicBezTo>
                  <a:pt x="441" y="138"/>
                  <a:pt x="440" y="136"/>
                  <a:pt x="438" y="134"/>
                </a:cubicBezTo>
                <a:cubicBezTo>
                  <a:pt x="440" y="134"/>
                  <a:pt x="441" y="133"/>
                  <a:pt x="442" y="132"/>
                </a:cubicBezTo>
                <a:cubicBezTo>
                  <a:pt x="442" y="134"/>
                  <a:pt x="443" y="136"/>
                  <a:pt x="443" y="138"/>
                </a:cubicBezTo>
                <a:close/>
                <a:moveTo>
                  <a:pt x="409" y="162"/>
                </a:moveTo>
                <a:cubicBezTo>
                  <a:pt x="407" y="164"/>
                  <a:pt x="405" y="166"/>
                  <a:pt x="403" y="168"/>
                </a:cubicBezTo>
                <a:cubicBezTo>
                  <a:pt x="403" y="168"/>
                  <a:pt x="403" y="168"/>
                  <a:pt x="403" y="168"/>
                </a:cubicBezTo>
                <a:cubicBezTo>
                  <a:pt x="402" y="166"/>
                  <a:pt x="402" y="164"/>
                  <a:pt x="401" y="162"/>
                </a:cubicBezTo>
                <a:cubicBezTo>
                  <a:pt x="403" y="160"/>
                  <a:pt x="405" y="158"/>
                  <a:pt x="407" y="156"/>
                </a:cubicBezTo>
                <a:cubicBezTo>
                  <a:pt x="408" y="158"/>
                  <a:pt x="408" y="160"/>
                  <a:pt x="409" y="162"/>
                </a:cubicBezTo>
                <a:close/>
                <a:moveTo>
                  <a:pt x="399" y="164"/>
                </a:moveTo>
                <a:cubicBezTo>
                  <a:pt x="400" y="166"/>
                  <a:pt x="400" y="168"/>
                  <a:pt x="401" y="171"/>
                </a:cubicBezTo>
                <a:cubicBezTo>
                  <a:pt x="381" y="191"/>
                  <a:pt x="360" y="212"/>
                  <a:pt x="342" y="235"/>
                </a:cubicBezTo>
                <a:cubicBezTo>
                  <a:pt x="339" y="237"/>
                  <a:pt x="335" y="240"/>
                  <a:pt x="332" y="243"/>
                </a:cubicBezTo>
                <a:cubicBezTo>
                  <a:pt x="335" y="238"/>
                  <a:pt x="338" y="234"/>
                  <a:pt x="341" y="229"/>
                </a:cubicBezTo>
                <a:cubicBezTo>
                  <a:pt x="352" y="218"/>
                  <a:pt x="363" y="205"/>
                  <a:pt x="372" y="192"/>
                </a:cubicBezTo>
                <a:cubicBezTo>
                  <a:pt x="373" y="191"/>
                  <a:pt x="374" y="190"/>
                  <a:pt x="375" y="189"/>
                </a:cubicBezTo>
                <a:cubicBezTo>
                  <a:pt x="374" y="190"/>
                  <a:pt x="373" y="192"/>
                  <a:pt x="372" y="194"/>
                </a:cubicBezTo>
                <a:cubicBezTo>
                  <a:pt x="371" y="196"/>
                  <a:pt x="374" y="198"/>
                  <a:pt x="376" y="196"/>
                </a:cubicBezTo>
                <a:cubicBezTo>
                  <a:pt x="382" y="186"/>
                  <a:pt x="389" y="176"/>
                  <a:pt x="396" y="167"/>
                </a:cubicBezTo>
                <a:cubicBezTo>
                  <a:pt x="397" y="166"/>
                  <a:pt x="398" y="165"/>
                  <a:pt x="399" y="164"/>
                </a:cubicBezTo>
                <a:close/>
                <a:moveTo>
                  <a:pt x="349" y="187"/>
                </a:moveTo>
                <a:cubicBezTo>
                  <a:pt x="351" y="184"/>
                  <a:pt x="354" y="181"/>
                  <a:pt x="356" y="178"/>
                </a:cubicBezTo>
                <a:cubicBezTo>
                  <a:pt x="363" y="172"/>
                  <a:pt x="371" y="167"/>
                  <a:pt x="379" y="162"/>
                </a:cubicBezTo>
                <a:cubicBezTo>
                  <a:pt x="372" y="169"/>
                  <a:pt x="364" y="175"/>
                  <a:pt x="357" y="181"/>
                </a:cubicBezTo>
                <a:cubicBezTo>
                  <a:pt x="356" y="181"/>
                  <a:pt x="355" y="181"/>
                  <a:pt x="355" y="182"/>
                </a:cubicBezTo>
                <a:cubicBezTo>
                  <a:pt x="353" y="183"/>
                  <a:pt x="351" y="185"/>
                  <a:pt x="349" y="187"/>
                </a:cubicBezTo>
                <a:close/>
                <a:moveTo>
                  <a:pt x="392" y="149"/>
                </a:moveTo>
                <a:cubicBezTo>
                  <a:pt x="387" y="152"/>
                  <a:pt x="381" y="155"/>
                  <a:pt x="375" y="158"/>
                </a:cubicBezTo>
                <a:cubicBezTo>
                  <a:pt x="381" y="153"/>
                  <a:pt x="388" y="149"/>
                  <a:pt x="395" y="146"/>
                </a:cubicBezTo>
                <a:cubicBezTo>
                  <a:pt x="394" y="147"/>
                  <a:pt x="393" y="148"/>
                  <a:pt x="392" y="149"/>
                </a:cubicBezTo>
                <a:close/>
                <a:moveTo>
                  <a:pt x="270" y="270"/>
                </a:moveTo>
                <a:cubicBezTo>
                  <a:pt x="269" y="271"/>
                  <a:pt x="269" y="272"/>
                  <a:pt x="268" y="272"/>
                </a:cubicBezTo>
                <a:cubicBezTo>
                  <a:pt x="266" y="274"/>
                  <a:pt x="264" y="275"/>
                  <a:pt x="262" y="277"/>
                </a:cubicBezTo>
                <a:cubicBezTo>
                  <a:pt x="265" y="274"/>
                  <a:pt x="267" y="272"/>
                  <a:pt x="270" y="270"/>
                </a:cubicBezTo>
                <a:close/>
                <a:moveTo>
                  <a:pt x="250" y="318"/>
                </a:moveTo>
                <a:cubicBezTo>
                  <a:pt x="252" y="316"/>
                  <a:pt x="254" y="314"/>
                  <a:pt x="257" y="312"/>
                </a:cubicBezTo>
                <a:cubicBezTo>
                  <a:pt x="250" y="319"/>
                  <a:pt x="243" y="327"/>
                  <a:pt x="236" y="335"/>
                </a:cubicBezTo>
                <a:cubicBezTo>
                  <a:pt x="241" y="329"/>
                  <a:pt x="246" y="324"/>
                  <a:pt x="250" y="318"/>
                </a:cubicBezTo>
                <a:close/>
                <a:moveTo>
                  <a:pt x="198" y="410"/>
                </a:moveTo>
                <a:cubicBezTo>
                  <a:pt x="204" y="403"/>
                  <a:pt x="210" y="396"/>
                  <a:pt x="217" y="390"/>
                </a:cubicBezTo>
                <a:cubicBezTo>
                  <a:pt x="211" y="398"/>
                  <a:pt x="205" y="404"/>
                  <a:pt x="198" y="410"/>
                </a:cubicBezTo>
                <a:close/>
                <a:moveTo>
                  <a:pt x="146" y="416"/>
                </a:moveTo>
                <a:cubicBezTo>
                  <a:pt x="146" y="417"/>
                  <a:pt x="146" y="419"/>
                  <a:pt x="146" y="421"/>
                </a:cubicBezTo>
                <a:cubicBezTo>
                  <a:pt x="144" y="421"/>
                  <a:pt x="143" y="420"/>
                  <a:pt x="141" y="420"/>
                </a:cubicBezTo>
                <a:cubicBezTo>
                  <a:pt x="143" y="418"/>
                  <a:pt x="144" y="417"/>
                  <a:pt x="146" y="416"/>
                </a:cubicBezTo>
                <a:close/>
                <a:moveTo>
                  <a:pt x="102" y="383"/>
                </a:moveTo>
                <a:cubicBezTo>
                  <a:pt x="101" y="381"/>
                  <a:pt x="100" y="379"/>
                  <a:pt x="98" y="377"/>
                </a:cubicBezTo>
                <a:cubicBezTo>
                  <a:pt x="98" y="377"/>
                  <a:pt x="98" y="377"/>
                  <a:pt x="98" y="377"/>
                </a:cubicBezTo>
                <a:cubicBezTo>
                  <a:pt x="98" y="377"/>
                  <a:pt x="99" y="377"/>
                  <a:pt x="99" y="377"/>
                </a:cubicBezTo>
                <a:cubicBezTo>
                  <a:pt x="100" y="379"/>
                  <a:pt x="101" y="381"/>
                  <a:pt x="102" y="383"/>
                </a:cubicBezTo>
                <a:close/>
                <a:moveTo>
                  <a:pt x="88" y="351"/>
                </a:moveTo>
                <a:cubicBezTo>
                  <a:pt x="89" y="355"/>
                  <a:pt x="90" y="359"/>
                  <a:pt x="91" y="363"/>
                </a:cubicBezTo>
                <a:cubicBezTo>
                  <a:pt x="91" y="363"/>
                  <a:pt x="91" y="363"/>
                  <a:pt x="90" y="363"/>
                </a:cubicBezTo>
                <a:cubicBezTo>
                  <a:pt x="89" y="361"/>
                  <a:pt x="88" y="359"/>
                  <a:pt x="87" y="357"/>
                </a:cubicBezTo>
                <a:cubicBezTo>
                  <a:pt x="85" y="351"/>
                  <a:pt x="83" y="345"/>
                  <a:pt x="81" y="339"/>
                </a:cubicBezTo>
                <a:cubicBezTo>
                  <a:pt x="81" y="333"/>
                  <a:pt x="81" y="327"/>
                  <a:pt x="81" y="321"/>
                </a:cubicBezTo>
                <a:cubicBezTo>
                  <a:pt x="81" y="323"/>
                  <a:pt x="82" y="324"/>
                  <a:pt x="82" y="325"/>
                </a:cubicBezTo>
                <a:cubicBezTo>
                  <a:pt x="83" y="334"/>
                  <a:pt x="85" y="342"/>
                  <a:pt x="88" y="351"/>
                </a:cubicBezTo>
                <a:close/>
                <a:moveTo>
                  <a:pt x="131" y="130"/>
                </a:moveTo>
                <a:cubicBezTo>
                  <a:pt x="131" y="130"/>
                  <a:pt x="131" y="130"/>
                  <a:pt x="131" y="130"/>
                </a:cubicBezTo>
                <a:cubicBezTo>
                  <a:pt x="132" y="130"/>
                  <a:pt x="134" y="129"/>
                  <a:pt x="135" y="128"/>
                </a:cubicBezTo>
                <a:cubicBezTo>
                  <a:pt x="133" y="131"/>
                  <a:pt x="130" y="133"/>
                  <a:pt x="128" y="135"/>
                </a:cubicBezTo>
                <a:cubicBezTo>
                  <a:pt x="129" y="133"/>
                  <a:pt x="130" y="132"/>
                  <a:pt x="131" y="130"/>
                </a:cubicBezTo>
                <a:close/>
                <a:moveTo>
                  <a:pt x="179" y="85"/>
                </a:moveTo>
                <a:cubicBezTo>
                  <a:pt x="179" y="86"/>
                  <a:pt x="180" y="87"/>
                  <a:pt x="180" y="88"/>
                </a:cubicBezTo>
                <a:cubicBezTo>
                  <a:pt x="180" y="88"/>
                  <a:pt x="179" y="88"/>
                  <a:pt x="179" y="88"/>
                </a:cubicBezTo>
                <a:cubicBezTo>
                  <a:pt x="179" y="88"/>
                  <a:pt x="178" y="88"/>
                  <a:pt x="178" y="89"/>
                </a:cubicBezTo>
                <a:cubicBezTo>
                  <a:pt x="178" y="88"/>
                  <a:pt x="178" y="87"/>
                  <a:pt x="178" y="86"/>
                </a:cubicBezTo>
                <a:cubicBezTo>
                  <a:pt x="178" y="86"/>
                  <a:pt x="179" y="85"/>
                  <a:pt x="179" y="85"/>
                </a:cubicBezTo>
                <a:close/>
                <a:moveTo>
                  <a:pt x="184" y="100"/>
                </a:moveTo>
                <a:cubicBezTo>
                  <a:pt x="184" y="100"/>
                  <a:pt x="184" y="100"/>
                  <a:pt x="184" y="100"/>
                </a:cubicBezTo>
                <a:cubicBezTo>
                  <a:pt x="184" y="100"/>
                  <a:pt x="183" y="100"/>
                  <a:pt x="183" y="101"/>
                </a:cubicBezTo>
                <a:cubicBezTo>
                  <a:pt x="183" y="100"/>
                  <a:pt x="184" y="100"/>
                  <a:pt x="184" y="100"/>
                </a:cubicBezTo>
                <a:close/>
                <a:moveTo>
                  <a:pt x="215" y="84"/>
                </a:moveTo>
                <a:cubicBezTo>
                  <a:pt x="215" y="85"/>
                  <a:pt x="215" y="85"/>
                  <a:pt x="216" y="85"/>
                </a:cubicBezTo>
                <a:cubicBezTo>
                  <a:pt x="210" y="87"/>
                  <a:pt x="205" y="90"/>
                  <a:pt x="199" y="92"/>
                </a:cubicBezTo>
                <a:cubicBezTo>
                  <a:pt x="200" y="91"/>
                  <a:pt x="200" y="90"/>
                  <a:pt x="200" y="89"/>
                </a:cubicBezTo>
                <a:cubicBezTo>
                  <a:pt x="204" y="87"/>
                  <a:pt x="207" y="85"/>
                  <a:pt x="211" y="84"/>
                </a:cubicBezTo>
                <a:cubicBezTo>
                  <a:pt x="211" y="84"/>
                  <a:pt x="212" y="84"/>
                  <a:pt x="212" y="84"/>
                </a:cubicBezTo>
                <a:cubicBezTo>
                  <a:pt x="213" y="84"/>
                  <a:pt x="214" y="84"/>
                  <a:pt x="215" y="84"/>
                </a:cubicBezTo>
                <a:cubicBezTo>
                  <a:pt x="215" y="84"/>
                  <a:pt x="215" y="84"/>
                  <a:pt x="215" y="84"/>
                </a:cubicBezTo>
                <a:close/>
                <a:moveTo>
                  <a:pt x="199" y="76"/>
                </a:moveTo>
                <a:cubicBezTo>
                  <a:pt x="197" y="77"/>
                  <a:pt x="195" y="77"/>
                  <a:pt x="193" y="77"/>
                </a:cubicBezTo>
                <a:cubicBezTo>
                  <a:pt x="195" y="77"/>
                  <a:pt x="197" y="76"/>
                  <a:pt x="199" y="75"/>
                </a:cubicBezTo>
                <a:cubicBezTo>
                  <a:pt x="199" y="75"/>
                  <a:pt x="199" y="76"/>
                  <a:pt x="199" y="76"/>
                </a:cubicBezTo>
                <a:close/>
                <a:moveTo>
                  <a:pt x="195" y="93"/>
                </a:moveTo>
                <a:cubicBezTo>
                  <a:pt x="194" y="93"/>
                  <a:pt x="194" y="94"/>
                  <a:pt x="194" y="95"/>
                </a:cubicBezTo>
                <a:cubicBezTo>
                  <a:pt x="192" y="96"/>
                  <a:pt x="190" y="97"/>
                  <a:pt x="188" y="98"/>
                </a:cubicBezTo>
                <a:cubicBezTo>
                  <a:pt x="188" y="97"/>
                  <a:pt x="188" y="97"/>
                  <a:pt x="188" y="97"/>
                </a:cubicBezTo>
                <a:cubicBezTo>
                  <a:pt x="190" y="95"/>
                  <a:pt x="192" y="94"/>
                  <a:pt x="195" y="93"/>
                </a:cubicBezTo>
                <a:close/>
                <a:moveTo>
                  <a:pt x="185" y="85"/>
                </a:moveTo>
                <a:cubicBezTo>
                  <a:pt x="185" y="85"/>
                  <a:pt x="184" y="85"/>
                  <a:pt x="184" y="85"/>
                </a:cubicBezTo>
                <a:cubicBezTo>
                  <a:pt x="184" y="85"/>
                  <a:pt x="184" y="85"/>
                  <a:pt x="184" y="85"/>
                </a:cubicBezTo>
                <a:cubicBezTo>
                  <a:pt x="185" y="84"/>
                  <a:pt x="185" y="84"/>
                  <a:pt x="186" y="84"/>
                </a:cubicBezTo>
                <a:cubicBezTo>
                  <a:pt x="186" y="85"/>
                  <a:pt x="185" y="85"/>
                  <a:pt x="185" y="85"/>
                </a:cubicBezTo>
                <a:close/>
                <a:moveTo>
                  <a:pt x="173" y="92"/>
                </a:moveTo>
                <a:cubicBezTo>
                  <a:pt x="171" y="93"/>
                  <a:pt x="168" y="95"/>
                  <a:pt x="166" y="96"/>
                </a:cubicBezTo>
                <a:cubicBezTo>
                  <a:pt x="167" y="95"/>
                  <a:pt x="169" y="93"/>
                  <a:pt x="171" y="92"/>
                </a:cubicBezTo>
                <a:cubicBezTo>
                  <a:pt x="172" y="91"/>
                  <a:pt x="172" y="90"/>
                  <a:pt x="172" y="90"/>
                </a:cubicBezTo>
                <a:cubicBezTo>
                  <a:pt x="172" y="89"/>
                  <a:pt x="173" y="89"/>
                  <a:pt x="173" y="89"/>
                </a:cubicBezTo>
                <a:cubicBezTo>
                  <a:pt x="173" y="90"/>
                  <a:pt x="173" y="91"/>
                  <a:pt x="173" y="92"/>
                </a:cubicBezTo>
                <a:close/>
                <a:moveTo>
                  <a:pt x="160" y="89"/>
                </a:moveTo>
                <a:cubicBezTo>
                  <a:pt x="160" y="89"/>
                  <a:pt x="160" y="89"/>
                  <a:pt x="160" y="89"/>
                </a:cubicBezTo>
                <a:cubicBezTo>
                  <a:pt x="163" y="87"/>
                  <a:pt x="165" y="85"/>
                  <a:pt x="168" y="83"/>
                </a:cubicBezTo>
                <a:cubicBezTo>
                  <a:pt x="168" y="84"/>
                  <a:pt x="168" y="85"/>
                  <a:pt x="169" y="85"/>
                </a:cubicBezTo>
                <a:cubicBezTo>
                  <a:pt x="166" y="87"/>
                  <a:pt x="163" y="88"/>
                  <a:pt x="160" y="89"/>
                </a:cubicBezTo>
                <a:close/>
                <a:moveTo>
                  <a:pt x="98" y="151"/>
                </a:moveTo>
                <a:cubicBezTo>
                  <a:pt x="98" y="151"/>
                  <a:pt x="97" y="150"/>
                  <a:pt x="97" y="150"/>
                </a:cubicBezTo>
                <a:cubicBezTo>
                  <a:pt x="98" y="150"/>
                  <a:pt x="98" y="149"/>
                  <a:pt x="99" y="149"/>
                </a:cubicBezTo>
                <a:cubicBezTo>
                  <a:pt x="99" y="149"/>
                  <a:pt x="98" y="150"/>
                  <a:pt x="98" y="151"/>
                </a:cubicBezTo>
                <a:close/>
                <a:moveTo>
                  <a:pt x="56" y="221"/>
                </a:moveTo>
                <a:cubicBezTo>
                  <a:pt x="56" y="221"/>
                  <a:pt x="56" y="221"/>
                  <a:pt x="56" y="221"/>
                </a:cubicBezTo>
                <a:cubicBezTo>
                  <a:pt x="56" y="221"/>
                  <a:pt x="55" y="221"/>
                  <a:pt x="55" y="220"/>
                </a:cubicBezTo>
                <a:cubicBezTo>
                  <a:pt x="55" y="220"/>
                  <a:pt x="56" y="220"/>
                  <a:pt x="56" y="220"/>
                </a:cubicBezTo>
                <a:cubicBezTo>
                  <a:pt x="56" y="220"/>
                  <a:pt x="56" y="220"/>
                  <a:pt x="56" y="221"/>
                </a:cubicBezTo>
                <a:close/>
                <a:moveTo>
                  <a:pt x="50" y="228"/>
                </a:moveTo>
                <a:cubicBezTo>
                  <a:pt x="50" y="228"/>
                  <a:pt x="49" y="228"/>
                  <a:pt x="49" y="229"/>
                </a:cubicBezTo>
                <a:cubicBezTo>
                  <a:pt x="49" y="228"/>
                  <a:pt x="49" y="228"/>
                  <a:pt x="49" y="228"/>
                </a:cubicBezTo>
                <a:cubicBezTo>
                  <a:pt x="49" y="228"/>
                  <a:pt x="50" y="228"/>
                  <a:pt x="50" y="228"/>
                </a:cubicBezTo>
                <a:close/>
                <a:moveTo>
                  <a:pt x="46" y="342"/>
                </a:moveTo>
                <a:cubicBezTo>
                  <a:pt x="47" y="342"/>
                  <a:pt x="47" y="343"/>
                  <a:pt x="47" y="343"/>
                </a:cubicBezTo>
                <a:cubicBezTo>
                  <a:pt x="47" y="344"/>
                  <a:pt x="48" y="345"/>
                  <a:pt x="48" y="346"/>
                </a:cubicBezTo>
                <a:cubicBezTo>
                  <a:pt x="48" y="348"/>
                  <a:pt x="49" y="351"/>
                  <a:pt x="49" y="353"/>
                </a:cubicBezTo>
                <a:cubicBezTo>
                  <a:pt x="48" y="352"/>
                  <a:pt x="47" y="350"/>
                  <a:pt x="47" y="349"/>
                </a:cubicBezTo>
                <a:cubicBezTo>
                  <a:pt x="47" y="346"/>
                  <a:pt x="46" y="344"/>
                  <a:pt x="46" y="342"/>
                </a:cubicBezTo>
                <a:close/>
                <a:moveTo>
                  <a:pt x="50" y="371"/>
                </a:moveTo>
                <a:cubicBezTo>
                  <a:pt x="50" y="371"/>
                  <a:pt x="50" y="371"/>
                  <a:pt x="50" y="371"/>
                </a:cubicBezTo>
                <a:cubicBezTo>
                  <a:pt x="49" y="370"/>
                  <a:pt x="49" y="369"/>
                  <a:pt x="49" y="368"/>
                </a:cubicBezTo>
                <a:cubicBezTo>
                  <a:pt x="49" y="369"/>
                  <a:pt x="50" y="370"/>
                  <a:pt x="50" y="371"/>
                </a:cubicBezTo>
                <a:close/>
                <a:moveTo>
                  <a:pt x="53" y="375"/>
                </a:moveTo>
                <a:cubicBezTo>
                  <a:pt x="53" y="375"/>
                  <a:pt x="53" y="375"/>
                  <a:pt x="53" y="375"/>
                </a:cubicBezTo>
                <a:cubicBezTo>
                  <a:pt x="53" y="377"/>
                  <a:pt x="53" y="378"/>
                  <a:pt x="54" y="380"/>
                </a:cubicBezTo>
                <a:cubicBezTo>
                  <a:pt x="54" y="380"/>
                  <a:pt x="53" y="380"/>
                  <a:pt x="53" y="380"/>
                </a:cubicBezTo>
                <a:cubicBezTo>
                  <a:pt x="52" y="379"/>
                  <a:pt x="52" y="377"/>
                  <a:pt x="51" y="376"/>
                </a:cubicBezTo>
                <a:cubicBezTo>
                  <a:pt x="52" y="376"/>
                  <a:pt x="52" y="375"/>
                  <a:pt x="53" y="375"/>
                </a:cubicBezTo>
                <a:close/>
                <a:moveTo>
                  <a:pt x="82" y="419"/>
                </a:moveTo>
                <a:cubicBezTo>
                  <a:pt x="80" y="418"/>
                  <a:pt x="78" y="417"/>
                  <a:pt x="76" y="416"/>
                </a:cubicBezTo>
                <a:cubicBezTo>
                  <a:pt x="78" y="416"/>
                  <a:pt x="79" y="415"/>
                  <a:pt x="80" y="414"/>
                </a:cubicBezTo>
                <a:cubicBezTo>
                  <a:pt x="81" y="416"/>
                  <a:pt x="81" y="417"/>
                  <a:pt x="82" y="419"/>
                </a:cubicBezTo>
                <a:close/>
                <a:moveTo>
                  <a:pt x="197" y="476"/>
                </a:moveTo>
                <a:cubicBezTo>
                  <a:pt x="197" y="476"/>
                  <a:pt x="197" y="476"/>
                  <a:pt x="197" y="476"/>
                </a:cubicBezTo>
                <a:cubicBezTo>
                  <a:pt x="197" y="476"/>
                  <a:pt x="197" y="476"/>
                  <a:pt x="197" y="476"/>
                </a:cubicBezTo>
                <a:cubicBezTo>
                  <a:pt x="197" y="476"/>
                  <a:pt x="197" y="476"/>
                  <a:pt x="197" y="477"/>
                </a:cubicBezTo>
                <a:cubicBezTo>
                  <a:pt x="197" y="477"/>
                  <a:pt x="197" y="476"/>
                  <a:pt x="197" y="476"/>
                </a:cubicBezTo>
                <a:close/>
                <a:moveTo>
                  <a:pt x="280" y="500"/>
                </a:moveTo>
                <a:cubicBezTo>
                  <a:pt x="280" y="500"/>
                  <a:pt x="280" y="500"/>
                  <a:pt x="280" y="500"/>
                </a:cubicBezTo>
                <a:cubicBezTo>
                  <a:pt x="282" y="500"/>
                  <a:pt x="283" y="500"/>
                  <a:pt x="284" y="500"/>
                </a:cubicBezTo>
                <a:cubicBezTo>
                  <a:pt x="284" y="500"/>
                  <a:pt x="284" y="500"/>
                  <a:pt x="285" y="500"/>
                </a:cubicBezTo>
                <a:cubicBezTo>
                  <a:pt x="283" y="500"/>
                  <a:pt x="281" y="500"/>
                  <a:pt x="280" y="500"/>
                </a:cubicBezTo>
                <a:cubicBezTo>
                  <a:pt x="280" y="500"/>
                  <a:pt x="280" y="500"/>
                  <a:pt x="280" y="500"/>
                </a:cubicBezTo>
                <a:close/>
                <a:moveTo>
                  <a:pt x="292" y="499"/>
                </a:moveTo>
                <a:cubicBezTo>
                  <a:pt x="293" y="499"/>
                  <a:pt x="294" y="499"/>
                  <a:pt x="295" y="498"/>
                </a:cubicBezTo>
                <a:cubicBezTo>
                  <a:pt x="295" y="499"/>
                  <a:pt x="295" y="500"/>
                  <a:pt x="296" y="501"/>
                </a:cubicBezTo>
                <a:cubicBezTo>
                  <a:pt x="295" y="501"/>
                  <a:pt x="294" y="501"/>
                  <a:pt x="293" y="501"/>
                </a:cubicBezTo>
                <a:cubicBezTo>
                  <a:pt x="293" y="500"/>
                  <a:pt x="292" y="499"/>
                  <a:pt x="292" y="499"/>
                </a:cubicBezTo>
                <a:close/>
                <a:moveTo>
                  <a:pt x="501" y="377"/>
                </a:moveTo>
                <a:cubicBezTo>
                  <a:pt x="500" y="375"/>
                  <a:pt x="500" y="373"/>
                  <a:pt x="499" y="371"/>
                </a:cubicBezTo>
                <a:cubicBezTo>
                  <a:pt x="500" y="371"/>
                  <a:pt x="501" y="370"/>
                  <a:pt x="501" y="370"/>
                </a:cubicBezTo>
                <a:cubicBezTo>
                  <a:pt x="503" y="369"/>
                  <a:pt x="503" y="366"/>
                  <a:pt x="502" y="365"/>
                </a:cubicBezTo>
                <a:cubicBezTo>
                  <a:pt x="503" y="362"/>
                  <a:pt x="504" y="358"/>
                  <a:pt x="506" y="355"/>
                </a:cubicBezTo>
                <a:cubicBezTo>
                  <a:pt x="506" y="354"/>
                  <a:pt x="506" y="354"/>
                  <a:pt x="506" y="353"/>
                </a:cubicBezTo>
                <a:cubicBezTo>
                  <a:pt x="507" y="355"/>
                  <a:pt x="507" y="356"/>
                  <a:pt x="508" y="357"/>
                </a:cubicBezTo>
                <a:cubicBezTo>
                  <a:pt x="506" y="364"/>
                  <a:pt x="503" y="370"/>
                  <a:pt x="501" y="377"/>
                </a:cubicBezTo>
                <a:close/>
                <a:moveTo>
                  <a:pt x="515" y="329"/>
                </a:moveTo>
                <a:cubicBezTo>
                  <a:pt x="515" y="329"/>
                  <a:pt x="515" y="328"/>
                  <a:pt x="515" y="328"/>
                </a:cubicBezTo>
                <a:cubicBezTo>
                  <a:pt x="515" y="328"/>
                  <a:pt x="515" y="328"/>
                  <a:pt x="515" y="328"/>
                </a:cubicBezTo>
                <a:cubicBezTo>
                  <a:pt x="515" y="328"/>
                  <a:pt x="515" y="328"/>
                  <a:pt x="515" y="328"/>
                </a:cubicBezTo>
                <a:cubicBezTo>
                  <a:pt x="515" y="328"/>
                  <a:pt x="515" y="329"/>
                  <a:pt x="515" y="329"/>
                </a:cubicBezTo>
                <a:close/>
                <a:moveTo>
                  <a:pt x="525" y="298"/>
                </a:moveTo>
                <a:cubicBezTo>
                  <a:pt x="525" y="298"/>
                  <a:pt x="524" y="298"/>
                  <a:pt x="524" y="298"/>
                </a:cubicBezTo>
                <a:cubicBezTo>
                  <a:pt x="525" y="298"/>
                  <a:pt x="525" y="297"/>
                  <a:pt x="526" y="297"/>
                </a:cubicBezTo>
                <a:cubicBezTo>
                  <a:pt x="526" y="297"/>
                  <a:pt x="525" y="298"/>
                  <a:pt x="525" y="298"/>
                </a:cubicBezTo>
                <a:close/>
                <a:moveTo>
                  <a:pt x="519" y="268"/>
                </a:moveTo>
                <a:cubicBezTo>
                  <a:pt x="519" y="268"/>
                  <a:pt x="519" y="268"/>
                  <a:pt x="519" y="268"/>
                </a:cubicBezTo>
                <a:cubicBezTo>
                  <a:pt x="519" y="267"/>
                  <a:pt x="519" y="267"/>
                  <a:pt x="519" y="266"/>
                </a:cubicBezTo>
                <a:cubicBezTo>
                  <a:pt x="519" y="266"/>
                  <a:pt x="520" y="266"/>
                  <a:pt x="520" y="266"/>
                </a:cubicBezTo>
                <a:cubicBezTo>
                  <a:pt x="519" y="267"/>
                  <a:pt x="519" y="267"/>
                  <a:pt x="519" y="268"/>
                </a:cubicBezTo>
                <a:close/>
                <a:moveTo>
                  <a:pt x="518" y="238"/>
                </a:moveTo>
                <a:cubicBezTo>
                  <a:pt x="518" y="243"/>
                  <a:pt x="518" y="248"/>
                  <a:pt x="518" y="254"/>
                </a:cubicBezTo>
                <a:cubicBezTo>
                  <a:pt x="517" y="255"/>
                  <a:pt x="516" y="256"/>
                  <a:pt x="514" y="258"/>
                </a:cubicBezTo>
                <a:cubicBezTo>
                  <a:pt x="514" y="256"/>
                  <a:pt x="514" y="254"/>
                  <a:pt x="513" y="252"/>
                </a:cubicBezTo>
                <a:cubicBezTo>
                  <a:pt x="514" y="251"/>
                  <a:pt x="515" y="250"/>
                  <a:pt x="515" y="249"/>
                </a:cubicBezTo>
                <a:cubicBezTo>
                  <a:pt x="514" y="242"/>
                  <a:pt x="513" y="235"/>
                  <a:pt x="512" y="229"/>
                </a:cubicBezTo>
                <a:cubicBezTo>
                  <a:pt x="514" y="231"/>
                  <a:pt x="515" y="234"/>
                  <a:pt x="517" y="237"/>
                </a:cubicBezTo>
                <a:cubicBezTo>
                  <a:pt x="518" y="237"/>
                  <a:pt x="518" y="237"/>
                  <a:pt x="518" y="238"/>
                </a:cubicBezTo>
                <a:close/>
                <a:moveTo>
                  <a:pt x="478" y="193"/>
                </a:moveTo>
                <a:cubicBezTo>
                  <a:pt x="478" y="194"/>
                  <a:pt x="478" y="195"/>
                  <a:pt x="478" y="195"/>
                </a:cubicBezTo>
                <a:cubicBezTo>
                  <a:pt x="478" y="195"/>
                  <a:pt x="478" y="195"/>
                  <a:pt x="477" y="194"/>
                </a:cubicBezTo>
                <a:cubicBezTo>
                  <a:pt x="475" y="190"/>
                  <a:pt x="473" y="185"/>
                  <a:pt x="471" y="180"/>
                </a:cubicBezTo>
                <a:cubicBezTo>
                  <a:pt x="471" y="178"/>
                  <a:pt x="472" y="176"/>
                  <a:pt x="472" y="174"/>
                </a:cubicBezTo>
                <a:cubicBezTo>
                  <a:pt x="474" y="179"/>
                  <a:pt x="477" y="185"/>
                  <a:pt x="479" y="190"/>
                </a:cubicBezTo>
                <a:cubicBezTo>
                  <a:pt x="478" y="191"/>
                  <a:pt x="477" y="192"/>
                  <a:pt x="478" y="193"/>
                </a:cubicBezTo>
                <a:close/>
                <a:moveTo>
                  <a:pt x="472" y="163"/>
                </a:moveTo>
                <a:cubicBezTo>
                  <a:pt x="471" y="161"/>
                  <a:pt x="471" y="160"/>
                  <a:pt x="471" y="158"/>
                </a:cubicBezTo>
                <a:cubicBezTo>
                  <a:pt x="474" y="163"/>
                  <a:pt x="477" y="168"/>
                  <a:pt x="480" y="173"/>
                </a:cubicBezTo>
                <a:cubicBezTo>
                  <a:pt x="480" y="174"/>
                  <a:pt x="480" y="174"/>
                  <a:pt x="480" y="175"/>
                </a:cubicBezTo>
                <a:cubicBezTo>
                  <a:pt x="477" y="171"/>
                  <a:pt x="474" y="167"/>
                  <a:pt x="472" y="163"/>
                </a:cubicBezTo>
                <a:close/>
                <a:moveTo>
                  <a:pt x="471" y="133"/>
                </a:moveTo>
                <a:cubicBezTo>
                  <a:pt x="471" y="134"/>
                  <a:pt x="470" y="134"/>
                  <a:pt x="469" y="135"/>
                </a:cubicBezTo>
                <a:cubicBezTo>
                  <a:pt x="469" y="135"/>
                  <a:pt x="469" y="134"/>
                  <a:pt x="469" y="134"/>
                </a:cubicBezTo>
                <a:cubicBezTo>
                  <a:pt x="469" y="133"/>
                  <a:pt x="470" y="132"/>
                  <a:pt x="470" y="131"/>
                </a:cubicBezTo>
                <a:cubicBezTo>
                  <a:pt x="471" y="132"/>
                  <a:pt x="471" y="132"/>
                  <a:pt x="471" y="133"/>
                </a:cubicBezTo>
                <a:close/>
                <a:moveTo>
                  <a:pt x="391" y="131"/>
                </a:moveTo>
                <a:cubicBezTo>
                  <a:pt x="391" y="131"/>
                  <a:pt x="392" y="131"/>
                  <a:pt x="392" y="130"/>
                </a:cubicBezTo>
                <a:cubicBezTo>
                  <a:pt x="392" y="131"/>
                  <a:pt x="392" y="131"/>
                  <a:pt x="392" y="131"/>
                </a:cubicBezTo>
                <a:cubicBezTo>
                  <a:pt x="392" y="131"/>
                  <a:pt x="391" y="131"/>
                  <a:pt x="391" y="131"/>
                </a:cubicBezTo>
                <a:close/>
                <a:moveTo>
                  <a:pt x="305" y="224"/>
                </a:moveTo>
                <a:cubicBezTo>
                  <a:pt x="305" y="225"/>
                  <a:pt x="305" y="225"/>
                  <a:pt x="305" y="225"/>
                </a:cubicBezTo>
                <a:cubicBezTo>
                  <a:pt x="303" y="227"/>
                  <a:pt x="302" y="228"/>
                  <a:pt x="301" y="230"/>
                </a:cubicBezTo>
                <a:cubicBezTo>
                  <a:pt x="301" y="230"/>
                  <a:pt x="300" y="229"/>
                  <a:pt x="300" y="229"/>
                </a:cubicBezTo>
                <a:cubicBezTo>
                  <a:pt x="301" y="228"/>
                  <a:pt x="303" y="226"/>
                  <a:pt x="305" y="224"/>
                </a:cubicBezTo>
                <a:close/>
                <a:moveTo>
                  <a:pt x="219" y="312"/>
                </a:moveTo>
                <a:cubicBezTo>
                  <a:pt x="218" y="313"/>
                  <a:pt x="218" y="313"/>
                  <a:pt x="218" y="313"/>
                </a:cubicBezTo>
                <a:cubicBezTo>
                  <a:pt x="218" y="312"/>
                  <a:pt x="219" y="312"/>
                  <a:pt x="220" y="311"/>
                </a:cubicBezTo>
                <a:cubicBezTo>
                  <a:pt x="219" y="311"/>
                  <a:pt x="219" y="312"/>
                  <a:pt x="219" y="312"/>
                </a:cubicBezTo>
                <a:close/>
                <a:moveTo>
                  <a:pt x="133" y="412"/>
                </a:moveTo>
                <a:cubicBezTo>
                  <a:pt x="132" y="410"/>
                  <a:pt x="130" y="409"/>
                  <a:pt x="129" y="408"/>
                </a:cubicBezTo>
                <a:cubicBezTo>
                  <a:pt x="131" y="408"/>
                  <a:pt x="132" y="408"/>
                  <a:pt x="134" y="408"/>
                </a:cubicBezTo>
                <a:cubicBezTo>
                  <a:pt x="135" y="408"/>
                  <a:pt x="135" y="408"/>
                  <a:pt x="136" y="407"/>
                </a:cubicBezTo>
                <a:cubicBezTo>
                  <a:pt x="136" y="407"/>
                  <a:pt x="136" y="407"/>
                  <a:pt x="137" y="407"/>
                </a:cubicBezTo>
                <a:cubicBezTo>
                  <a:pt x="135" y="409"/>
                  <a:pt x="134" y="410"/>
                  <a:pt x="133" y="412"/>
                </a:cubicBezTo>
                <a:close/>
                <a:moveTo>
                  <a:pt x="83" y="244"/>
                </a:moveTo>
                <a:cubicBezTo>
                  <a:pt x="82" y="246"/>
                  <a:pt x="81" y="248"/>
                  <a:pt x="80" y="250"/>
                </a:cubicBezTo>
                <a:cubicBezTo>
                  <a:pt x="80" y="247"/>
                  <a:pt x="80" y="244"/>
                  <a:pt x="80" y="240"/>
                </a:cubicBezTo>
                <a:cubicBezTo>
                  <a:pt x="80" y="240"/>
                  <a:pt x="80" y="239"/>
                  <a:pt x="80" y="239"/>
                </a:cubicBezTo>
                <a:cubicBezTo>
                  <a:pt x="82" y="237"/>
                  <a:pt x="83" y="235"/>
                  <a:pt x="85" y="233"/>
                </a:cubicBezTo>
                <a:cubicBezTo>
                  <a:pt x="84" y="237"/>
                  <a:pt x="83" y="240"/>
                  <a:pt x="83" y="244"/>
                </a:cubicBezTo>
                <a:close/>
                <a:moveTo>
                  <a:pt x="95" y="198"/>
                </a:moveTo>
                <a:cubicBezTo>
                  <a:pt x="92" y="203"/>
                  <a:pt x="88" y="207"/>
                  <a:pt x="85" y="211"/>
                </a:cubicBezTo>
                <a:cubicBezTo>
                  <a:pt x="85" y="207"/>
                  <a:pt x="85" y="203"/>
                  <a:pt x="85" y="199"/>
                </a:cubicBezTo>
                <a:cubicBezTo>
                  <a:pt x="90" y="194"/>
                  <a:pt x="96" y="189"/>
                  <a:pt x="101" y="184"/>
                </a:cubicBezTo>
                <a:cubicBezTo>
                  <a:pt x="99" y="189"/>
                  <a:pt x="97" y="194"/>
                  <a:pt x="95" y="198"/>
                </a:cubicBezTo>
                <a:close/>
                <a:moveTo>
                  <a:pt x="103" y="181"/>
                </a:moveTo>
                <a:cubicBezTo>
                  <a:pt x="97" y="185"/>
                  <a:pt x="93" y="189"/>
                  <a:pt x="88" y="193"/>
                </a:cubicBezTo>
                <a:cubicBezTo>
                  <a:pt x="92" y="185"/>
                  <a:pt x="97" y="178"/>
                  <a:pt x="103" y="171"/>
                </a:cubicBezTo>
                <a:cubicBezTo>
                  <a:pt x="104" y="171"/>
                  <a:pt x="106" y="170"/>
                  <a:pt x="107" y="169"/>
                </a:cubicBezTo>
                <a:cubicBezTo>
                  <a:pt x="108" y="168"/>
                  <a:pt x="109" y="167"/>
                  <a:pt x="108" y="166"/>
                </a:cubicBezTo>
                <a:cubicBezTo>
                  <a:pt x="109" y="165"/>
                  <a:pt x="110" y="164"/>
                  <a:pt x="111" y="163"/>
                </a:cubicBezTo>
                <a:cubicBezTo>
                  <a:pt x="112" y="162"/>
                  <a:pt x="112" y="162"/>
                  <a:pt x="112" y="161"/>
                </a:cubicBezTo>
                <a:cubicBezTo>
                  <a:pt x="114" y="160"/>
                  <a:pt x="115" y="159"/>
                  <a:pt x="117" y="158"/>
                </a:cubicBezTo>
                <a:cubicBezTo>
                  <a:pt x="111" y="165"/>
                  <a:pt x="107" y="173"/>
                  <a:pt x="103" y="181"/>
                </a:cubicBezTo>
                <a:close/>
                <a:moveTo>
                  <a:pt x="122" y="151"/>
                </a:moveTo>
                <a:cubicBezTo>
                  <a:pt x="122" y="150"/>
                  <a:pt x="121" y="148"/>
                  <a:pt x="121" y="147"/>
                </a:cubicBezTo>
                <a:cubicBezTo>
                  <a:pt x="123" y="146"/>
                  <a:pt x="126" y="145"/>
                  <a:pt x="128" y="143"/>
                </a:cubicBezTo>
                <a:cubicBezTo>
                  <a:pt x="126" y="146"/>
                  <a:pt x="124" y="148"/>
                  <a:pt x="122" y="151"/>
                </a:cubicBezTo>
                <a:close/>
                <a:moveTo>
                  <a:pt x="151" y="119"/>
                </a:moveTo>
                <a:cubicBezTo>
                  <a:pt x="155" y="116"/>
                  <a:pt x="160" y="113"/>
                  <a:pt x="164" y="110"/>
                </a:cubicBezTo>
                <a:cubicBezTo>
                  <a:pt x="164" y="111"/>
                  <a:pt x="164" y="111"/>
                  <a:pt x="165" y="112"/>
                </a:cubicBezTo>
                <a:cubicBezTo>
                  <a:pt x="160" y="115"/>
                  <a:pt x="155" y="118"/>
                  <a:pt x="151" y="122"/>
                </a:cubicBezTo>
                <a:cubicBezTo>
                  <a:pt x="151" y="121"/>
                  <a:pt x="151" y="120"/>
                  <a:pt x="151" y="119"/>
                </a:cubicBezTo>
                <a:close/>
                <a:moveTo>
                  <a:pt x="274" y="60"/>
                </a:moveTo>
                <a:cubicBezTo>
                  <a:pt x="272" y="62"/>
                  <a:pt x="269" y="63"/>
                  <a:pt x="266" y="64"/>
                </a:cubicBezTo>
                <a:cubicBezTo>
                  <a:pt x="266" y="62"/>
                  <a:pt x="266" y="61"/>
                  <a:pt x="265" y="59"/>
                </a:cubicBezTo>
                <a:cubicBezTo>
                  <a:pt x="269" y="58"/>
                  <a:pt x="273" y="58"/>
                  <a:pt x="276" y="58"/>
                </a:cubicBezTo>
                <a:cubicBezTo>
                  <a:pt x="276" y="59"/>
                  <a:pt x="275" y="60"/>
                  <a:pt x="274" y="60"/>
                </a:cubicBezTo>
                <a:close/>
                <a:moveTo>
                  <a:pt x="261" y="61"/>
                </a:moveTo>
                <a:cubicBezTo>
                  <a:pt x="261" y="62"/>
                  <a:pt x="262" y="64"/>
                  <a:pt x="262" y="66"/>
                </a:cubicBezTo>
                <a:cubicBezTo>
                  <a:pt x="259" y="67"/>
                  <a:pt x="256" y="68"/>
                  <a:pt x="253" y="68"/>
                </a:cubicBezTo>
                <a:cubicBezTo>
                  <a:pt x="255" y="67"/>
                  <a:pt x="256" y="65"/>
                  <a:pt x="258" y="63"/>
                </a:cubicBezTo>
                <a:cubicBezTo>
                  <a:pt x="259" y="62"/>
                  <a:pt x="260" y="62"/>
                  <a:pt x="261" y="61"/>
                </a:cubicBezTo>
                <a:close/>
                <a:moveTo>
                  <a:pt x="246" y="68"/>
                </a:moveTo>
                <a:cubicBezTo>
                  <a:pt x="247" y="68"/>
                  <a:pt x="247" y="68"/>
                  <a:pt x="248" y="67"/>
                </a:cubicBezTo>
                <a:cubicBezTo>
                  <a:pt x="247" y="68"/>
                  <a:pt x="247" y="68"/>
                  <a:pt x="246" y="68"/>
                </a:cubicBezTo>
                <a:close/>
                <a:moveTo>
                  <a:pt x="216" y="65"/>
                </a:moveTo>
                <a:cubicBezTo>
                  <a:pt x="218" y="63"/>
                  <a:pt x="220" y="61"/>
                  <a:pt x="222" y="58"/>
                </a:cubicBezTo>
                <a:cubicBezTo>
                  <a:pt x="222" y="58"/>
                  <a:pt x="222" y="58"/>
                  <a:pt x="222" y="58"/>
                </a:cubicBezTo>
                <a:cubicBezTo>
                  <a:pt x="226" y="57"/>
                  <a:pt x="229" y="55"/>
                  <a:pt x="233" y="54"/>
                </a:cubicBezTo>
                <a:cubicBezTo>
                  <a:pt x="232" y="57"/>
                  <a:pt x="231" y="59"/>
                  <a:pt x="230" y="61"/>
                </a:cubicBezTo>
                <a:cubicBezTo>
                  <a:pt x="226" y="62"/>
                  <a:pt x="221" y="64"/>
                  <a:pt x="216" y="65"/>
                </a:cubicBezTo>
                <a:close/>
                <a:moveTo>
                  <a:pt x="205" y="57"/>
                </a:moveTo>
                <a:cubicBezTo>
                  <a:pt x="203" y="58"/>
                  <a:pt x="202" y="59"/>
                  <a:pt x="200" y="60"/>
                </a:cubicBezTo>
                <a:cubicBezTo>
                  <a:pt x="195" y="61"/>
                  <a:pt x="191" y="63"/>
                  <a:pt x="186" y="65"/>
                </a:cubicBezTo>
                <a:cubicBezTo>
                  <a:pt x="186" y="65"/>
                  <a:pt x="186" y="65"/>
                  <a:pt x="186" y="65"/>
                </a:cubicBezTo>
                <a:cubicBezTo>
                  <a:pt x="185" y="65"/>
                  <a:pt x="185" y="66"/>
                  <a:pt x="185" y="66"/>
                </a:cubicBezTo>
                <a:cubicBezTo>
                  <a:pt x="183" y="67"/>
                  <a:pt x="181" y="67"/>
                  <a:pt x="180" y="68"/>
                </a:cubicBezTo>
                <a:cubicBezTo>
                  <a:pt x="179" y="67"/>
                  <a:pt x="179" y="66"/>
                  <a:pt x="179" y="66"/>
                </a:cubicBezTo>
                <a:cubicBezTo>
                  <a:pt x="188" y="63"/>
                  <a:pt x="197" y="60"/>
                  <a:pt x="206" y="57"/>
                </a:cubicBezTo>
                <a:cubicBezTo>
                  <a:pt x="206" y="57"/>
                  <a:pt x="205" y="57"/>
                  <a:pt x="205" y="57"/>
                </a:cubicBezTo>
                <a:close/>
                <a:moveTo>
                  <a:pt x="173" y="72"/>
                </a:moveTo>
                <a:cubicBezTo>
                  <a:pt x="168" y="75"/>
                  <a:pt x="162" y="78"/>
                  <a:pt x="157" y="82"/>
                </a:cubicBezTo>
                <a:cubicBezTo>
                  <a:pt x="156" y="81"/>
                  <a:pt x="156" y="81"/>
                  <a:pt x="156" y="81"/>
                </a:cubicBezTo>
                <a:cubicBezTo>
                  <a:pt x="158" y="79"/>
                  <a:pt x="160" y="77"/>
                  <a:pt x="163" y="75"/>
                </a:cubicBezTo>
                <a:cubicBezTo>
                  <a:pt x="166" y="73"/>
                  <a:pt x="170" y="71"/>
                  <a:pt x="173" y="69"/>
                </a:cubicBezTo>
                <a:cubicBezTo>
                  <a:pt x="173" y="70"/>
                  <a:pt x="173" y="71"/>
                  <a:pt x="173" y="72"/>
                </a:cubicBezTo>
                <a:close/>
                <a:moveTo>
                  <a:pt x="98" y="141"/>
                </a:moveTo>
                <a:cubicBezTo>
                  <a:pt x="98" y="141"/>
                  <a:pt x="98" y="141"/>
                  <a:pt x="98" y="141"/>
                </a:cubicBezTo>
                <a:cubicBezTo>
                  <a:pt x="98" y="141"/>
                  <a:pt x="98" y="141"/>
                  <a:pt x="99" y="141"/>
                </a:cubicBezTo>
                <a:cubicBezTo>
                  <a:pt x="98" y="141"/>
                  <a:pt x="98" y="141"/>
                  <a:pt x="98" y="141"/>
                </a:cubicBezTo>
                <a:close/>
                <a:moveTo>
                  <a:pt x="37" y="316"/>
                </a:moveTo>
                <a:cubicBezTo>
                  <a:pt x="38" y="317"/>
                  <a:pt x="38" y="319"/>
                  <a:pt x="39" y="320"/>
                </a:cubicBezTo>
                <a:cubicBezTo>
                  <a:pt x="39" y="323"/>
                  <a:pt x="39" y="327"/>
                  <a:pt x="39" y="330"/>
                </a:cubicBezTo>
                <a:cubicBezTo>
                  <a:pt x="38" y="329"/>
                  <a:pt x="38" y="328"/>
                  <a:pt x="38" y="327"/>
                </a:cubicBezTo>
                <a:cubicBezTo>
                  <a:pt x="37" y="323"/>
                  <a:pt x="37" y="319"/>
                  <a:pt x="37" y="316"/>
                </a:cubicBezTo>
                <a:close/>
                <a:moveTo>
                  <a:pt x="72" y="412"/>
                </a:moveTo>
                <a:cubicBezTo>
                  <a:pt x="73" y="412"/>
                  <a:pt x="73" y="411"/>
                  <a:pt x="73" y="410"/>
                </a:cubicBezTo>
                <a:cubicBezTo>
                  <a:pt x="72" y="407"/>
                  <a:pt x="72" y="404"/>
                  <a:pt x="71" y="400"/>
                </a:cubicBezTo>
                <a:cubicBezTo>
                  <a:pt x="71" y="400"/>
                  <a:pt x="72" y="399"/>
                  <a:pt x="73" y="399"/>
                </a:cubicBezTo>
                <a:cubicBezTo>
                  <a:pt x="74" y="401"/>
                  <a:pt x="75" y="403"/>
                  <a:pt x="76" y="405"/>
                </a:cubicBezTo>
                <a:cubicBezTo>
                  <a:pt x="75" y="408"/>
                  <a:pt x="74" y="411"/>
                  <a:pt x="73" y="415"/>
                </a:cubicBezTo>
                <a:cubicBezTo>
                  <a:pt x="73" y="415"/>
                  <a:pt x="73" y="415"/>
                  <a:pt x="73" y="415"/>
                </a:cubicBezTo>
                <a:cubicBezTo>
                  <a:pt x="73" y="415"/>
                  <a:pt x="73" y="415"/>
                  <a:pt x="73" y="415"/>
                </a:cubicBezTo>
                <a:cubicBezTo>
                  <a:pt x="73" y="414"/>
                  <a:pt x="73" y="413"/>
                  <a:pt x="72" y="412"/>
                </a:cubicBezTo>
                <a:close/>
                <a:moveTo>
                  <a:pt x="81" y="427"/>
                </a:moveTo>
                <a:cubicBezTo>
                  <a:pt x="81" y="427"/>
                  <a:pt x="81" y="428"/>
                  <a:pt x="81" y="428"/>
                </a:cubicBezTo>
                <a:cubicBezTo>
                  <a:pt x="81" y="427"/>
                  <a:pt x="80" y="427"/>
                  <a:pt x="80" y="426"/>
                </a:cubicBezTo>
                <a:cubicBezTo>
                  <a:pt x="80" y="426"/>
                  <a:pt x="81" y="427"/>
                  <a:pt x="81" y="427"/>
                </a:cubicBezTo>
                <a:close/>
                <a:moveTo>
                  <a:pt x="83" y="430"/>
                </a:moveTo>
                <a:cubicBezTo>
                  <a:pt x="84" y="429"/>
                  <a:pt x="84" y="429"/>
                  <a:pt x="84" y="429"/>
                </a:cubicBezTo>
                <a:cubicBezTo>
                  <a:pt x="85" y="429"/>
                  <a:pt x="86" y="430"/>
                  <a:pt x="87" y="431"/>
                </a:cubicBezTo>
                <a:cubicBezTo>
                  <a:pt x="88" y="432"/>
                  <a:pt x="88" y="434"/>
                  <a:pt x="88" y="436"/>
                </a:cubicBezTo>
                <a:cubicBezTo>
                  <a:pt x="88" y="436"/>
                  <a:pt x="88" y="436"/>
                  <a:pt x="88" y="436"/>
                </a:cubicBezTo>
                <a:cubicBezTo>
                  <a:pt x="86" y="434"/>
                  <a:pt x="85" y="432"/>
                  <a:pt x="83" y="431"/>
                </a:cubicBezTo>
                <a:cubicBezTo>
                  <a:pt x="83" y="430"/>
                  <a:pt x="83" y="430"/>
                  <a:pt x="83" y="430"/>
                </a:cubicBezTo>
                <a:close/>
                <a:moveTo>
                  <a:pt x="90" y="438"/>
                </a:moveTo>
                <a:cubicBezTo>
                  <a:pt x="91" y="437"/>
                  <a:pt x="91" y="437"/>
                  <a:pt x="92" y="437"/>
                </a:cubicBezTo>
                <a:cubicBezTo>
                  <a:pt x="92" y="437"/>
                  <a:pt x="92" y="437"/>
                  <a:pt x="92" y="438"/>
                </a:cubicBezTo>
                <a:cubicBezTo>
                  <a:pt x="92" y="439"/>
                  <a:pt x="92" y="439"/>
                  <a:pt x="92" y="440"/>
                </a:cubicBezTo>
                <a:cubicBezTo>
                  <a:pt x="91" y="439"/>
                  <a:pt x="91" y="439"/>
                  <a:pt x="90" y="438"/>
                </a:cubicBezTo>
                <a:cubicBezTo>
                  <a:pt x="90" y="438"/>
                  <a:pt x="90" y="438"/>
                  <a:pt x="90" y="438"/>
                </a:cubicBezTo>
                <a:close/>
                <a:moveTo>
                  <a:pt x="183" y="502"/>
                </a:moveTo>
                <a:cubicBezTo>
                  <a:pt x="181" y="500"/>
                  <a:pt x="180" y="498"/>
                  <a:pt x="179" y="496"/>
                </a:cubicBezTo>
                <a:cubicBezTo>
                  <a:pt x="180" y="495"/>
                  <a:pt x="182" y="493"/>
                  <a:pt x="183" y="492"/>
                </a:cubicBezTo>
                <a:cubicBezTo>
                  <a:pt x="182" y="495"/>
                  <a:pt x="182" y="499"/>
                  <a:pt x="183" y="502"/>
                </a:cubicBezTo>
                <a:close/>
                <a:moveTo>
                  <a:pt x="202" y="477"/>
                </a:moveTo>
                <a:cubicBezTo>
                  <a:pt x="202" y="476"/>
                  <a:pt x="202" y="476"/>
                  <a:pt x="201" y="476"/>
                </a:cubicBezTo>
                <a:cubicBezTo>
                  <a:pt x="201" y="476"/>
                  <a:pt x="201" y="476"/>
                  <a:pt x="202" y="476"/>
                </a:cubicBezTo>
                <a:cubicBezTo>
                  <a:pt x="202" y="476"/>
                  <a:pt x="203" y="476"/>
                  <a:pt x="203" y="476"/>
                </a:cubicBezTo>
                <a:cubicBezTo>
                  <a:pt x="204" y="476"/>
                  <a:pt x="204" y="476"/>
                  <a:pt x="205" y="476"/>
                </a:cubicBezTo>
                <a:cubicBezTo>
                  <a:pt x="205" y="476"/>
                  <a:pt x="205" y="477"/>
                  <a:pt x="205" y="477"/>
                </a:cubicBezTo>
                <a:cubicBezTo>
                  <a:pt x="205" y="478"/>
                  <a:pt x="205" y="480"/>
                  <a:pt x="206" y="481"/>
                </a:cubicBezTo>
                <a:cubicBezTo>
                  <a:pt x="206" y="481"/>
                  <a:pt x="206" y="481"/>
                  <a:pt x="206" y="482"/>
                </a:cubicBezTo>
                <a:cubicBezTo>
                  <a:pt x="206" y="483"/>
                  <a:pt x="207" y="484"/>
                  <a:pt x="207" y="485"/>
                </a:cubicBezTo>
                <a:cubicBezTo>
                  <a:pt x="207" y="485"/>
                  <a:pt x="207" y="485"/>
                  <a:pt x="206" y="485"/>
                </a:cubicBezTo>
                <a:cubicBezTo>
                  <a:pt x="205" y="482"/>
                  <a:pt x="204" y="480"/>
                  <a:pt x="202" y="477"/>
                </a:cubicBezTo>
                <a:close/>
                <a:moveTo>
                  <a:pt x="223" y="490"/>
                </a:moveTo>
                <a:cubicBezTo>
                  <a:pt x="225" y="490"/>
                  <a:pt x="226" y="490"/>
                  <a:pt x="227" y="490"/>
                </a:cubicBezTo>
                <a:cubicBezTo>
                  <a:pt x="227" y="491"/>
                  <a:pt x="227" y="491"/>
                  <a:pt x="228" y="491"/>
                </a:cubicBezTo>
                <a:cubicBezTo>
                  <a:pt x="226" y="491"/>
                  <a:pt x="225" y="491"/>
                  <a:pt x="223" y="490"/>
                </a:cubicBezTo>
                <a:close/>
                <a:moveTo>
                  <a:pt x="250" y="518"/>
                </a:moveTo>
                <a:cubicBezTo>
                  <a:pt x="249" y="516"/>
                  <a:pt x="248" y="515"/>
                  <a:pt x="248" y="514"/>
                </a:cubicBezTo>
                <a:cubicBezTo>
                  <a:pt x="247" y="512"/>
                  <a:pt x="246" y="510"/>
                  <a:pt x="246" y="508"/>
                </a:cubicBezTo>
                <a:cubicBezTo>
                  <a:pt x="246" y="508"/>
                  <a:pt x="246" y="508"/>
                  <a:pt x="246" y="508"/>
                </a:cubicBezTo>
                <a:cubicBezTo>
                  <a:pt x="248" y="511"/>
                  <a:pt x="249" y="514"/>
                  <a:pt x="250" y="518"/>
                </a:cubicBezTo>
                <a:close/>
                <a:moveTo>
                  <a:pt x="272" y="508"/>
                </a:moveTo>
                <a:cubicBezTo>
                  <a:pt x="273" y="510"/>
                  <a:pt x="274" y="511"/>
                  <a:pt x="275" y="512"/>
                </a:cubicBezTo>
                <a:cubicBezTo>
                  <a:pt x="273" y="512"/>
                  <a:pt x="272" y="513"/>
                  <a:pt x="271" y="514"/>
                </a:cubicBezTo>
                <a:cubicBezTo>
                  <a:pt x="270" y="512"/>
                  <a:pt x="269" y="510"/>
                  <a:pt x="268" y="508"/>
                </a:cubicBezTo>
                <a:cubicBezTo>
                  <a:pt x="269" y="508"/>
                  <a:pt x="270" y="508"/>
                  <a:pt x="272" y="508"/>
                </a:cubicBezTo>
                <a:close/>
                <a:moveTo>
                  <a:pt x="256" y="513"/>
                </a:moveTo>
                <a:cubicBezTo>
                  <a:pt x="257" y="515"/>
                  <a:pt x="259" y="516"/>
                  <a:pt x="260" y="518"/>
                </a:cubicBezTo>
                <a:cubicBezTo>
                  <a:pt x="259" y="518"/>
                  <a:pt x="259" y="518"/>
                  <a:pt x="258" y="519"/>
                </a:cubicBezTo>
                <a:cubicBezTo>
                  <a:pt x="257" y="517"/>
                  <a:pt x="257" y="515"/>
                  <a:pt x="256" y="513"/>
                </a:cubicBezTo>
                <a:close/>
                <a:moveTo>
                  <a:pt x="326" y="524"/>
                </a:moveTo>
                <a:cubicBezTo>
                  <a:pt x="326" y="524"/>
                  <a:pt x="326" y="525"/>
                  <a:pt x="326" y="525"/>
                </a:cubicBezTo>
                <a:cubicBezTo>
                  <a:pt x="326" y="525"/>
                  <a:pt x="326" y="524"/>
                  <a:pt x="326" y="524"/>
                </a:cubicBezTo>
                <a:cubicBezTo>
                  <a:pt x="326" y="524"/>
                  <a:pt x="326" y="524"/>
                  <a:pt x="326" y="524"/>
                </a:cubicBezTo>
                <a:close/>
                <a:moveTo>
                  <a:pt x="321" y="530"/>
                </a:moveTo>
                <a:cubicBezTo>
                  <a:pt x="321" y="531"/>
                  <a:pt x="321" y="531"/>
                  <a:pt x="321" y="531"/>
                </a:cubicBezTo>
                <a:cubicBezTo>
                  <a:pt x="321" y="531"/>
                  <a:pt x="321" y="531"/>
                  <a:pt x="321" y="531"/>
                </a:cubicBezTo>
                <a:cubicBezTo>
                  <a:pt x="321" y="531"/>
                  <a:pt x="321" y="531"/>
                  <a:pt x="321" y="530"/>
                </a:cubicBezTo>
                <a:close/>
                <a:moveTo>
                  <a:pt x="531" y="307"/>
                </a:moveTo>
                <a:cubicBezTo>
                  <a:pt x="531" y="306"/>
                  <a:pt x="531" y="305"/>
                  <a:pt x="531" y="304"/>
                </a:cubicBezTo>
                <a:cubicBezTo>
                  <a:pt x="531" y="303"/>
                  <a:pt x="530" y="303"/>
                  <a:pt x="530" y="303"/>
                </a:cubicBezTo>
                <a:cubicBezTo>
                  <a:pt x="530" y="303"/>
                  <a:pt x="530" y="303"/>
                  <a:pt x="531" y="303"/>
                </a:cubicBezTo>
                <a:cubicBezTo>
                  <a:pt x="531" y="304"/>
                  <a:pt x="532" y="305"/>
                  <a:pt x="533" y="305"/>
                </a:cubicBezTo>
                <a:cubicBezTo>
                  <a:pt x="533" y="305"/>
                  <a:pt x="533" y="305"/>
                  <a:pt x="533" y="305"/>
                </a:cubicBezTo>
                <a:cubicBezTo>
                  <a:pt x="532" y="306"/>
                  <a:pt x="531" y="306"/>
                  <a:pt x="531" y="307"/>
                </a:cubicBezTo>
                <a:close/>
                <a:moveTo>
                  <a:pt x="521" y="286"/>
                </a:moveTo>
                <a:cubicBezTo>
                  <a:pt x="521" y="283"/>
                  <a:pt x="521" y="281"/>
                  <a:pt x="520" y="279"/>
                </a:cubicBezTo>
                <a:cubicBezTo>
                  <a:pt x="521" y="278"/>
                  <a:pt x="521" y="278"/>
                  <a:pt x="522" y="278"/>
                </a:cubicBezTo>
                <a:cubicBezTo>
                  <a:pt x="522" y="279"/>
                  <a:pt x="522" y="281"/>
                  <a:pt x="523" y="283"/>
                </a:cubicBezTo>
                <a:cubicBezTo>
                  <a:pt x="522" y="284"/>
                  <a:pt x="521" y="285"/>
                  <a:pt x="521" y="286"/>
                </a:cubicBezTo>
                <a:close/>
                <a:moveTo>
                  <a:pt x="534" y="229"/>
                </a:moveTo>
                <a:cubicBezTo>
                  <a:pt x="535" y="229"/>
                  <a:pt x="536" y="230"/>
                  <a:pt x="537" y="230"/>
                </a:cubicBezTo>
                <a:cubicBezTo>
                  <a:pt x="536" y="231"/>
                  <a:pt x="535" y="233"/>
                  <a:pt x="534" y="234"/>
                </a:cubicBezTo>
                <a:cubicBezTo>
                  <a:pt x="534" y="232"/>
                  <a:pt x="534" y="231"/>
                  <a:pt x="534" y="229"/>
                </a:cubicBezTo>
                <a:close/>
                <a:moveTo>
                  <a:pt x="521" y="212"/>
                </a:moveTo>
                <a:cubicBezTo>
                  <a:pt x="520" y="210"/>
                  <a:pt x="519" y="209"/>
                  <a:pt x="519" y="209"/>
                </a:cubicBezTo>
                <a:cubicBezTo>
                  <a:pt x="518" y="208"/>
                  <a:pt x="517" y="206"/>
                  <a:pt x="516" y="204"/>
                </a:cubicBezTo>
                <a:cubicBezTo>
                  <a:pt x="516" y="204"/>
                  <a:pt x="517" y="204"/>
                  <a:pt x="517" y="204"/>
                </a:cubicBezTo>
                <a:cubicBezTo>
                  <a:pt x="517" y="204"/>
                  <a:pt x="518" y="205"/>
                  <a:pt x="518" y="205"/>
                </a:cubicBezTo>
                <a:cubicBezTo>
                  <a:pt x="520" y="207"/>
                  <a:pt x="522" y="206"/>
                  <a:pt x="523" y="205"/>
                </a:cubicBezTo>
                <a:cubicBezTo>
                  <a:pt x="522" y="207"/>
                  <a:pt x="522" y="209"/>
                  <a:pt x="521" y="212"/>
                </a:cubicBezTo>
                <a:close/>
                <a:moveTo>
                  <a:pt x="500" y="199"/>
                </a:moveTo>
                <a:cubicBezTo>
                  <a:pt x="500" y="198"/>
                  <a:pt x="500" y="197"/>
                  <a:pt x="499" y="195"/>
                </a:cubicBezTo>
                <a:cubicBezTo>
                  <a:pt x="499" y="193"/>
                  <a:pt x="498" y="190"/>
                  <a:pt x="497" y="187"/>
                </a:cubicBezTo>
                <a:cubicBezTo>
                  <a:pt x="498" y="188"/>
                  <a:pt x="498" y="188"/>
                  <a:pt x="498" y="189"/>
                </a:cubicBezTo>
                <a:cubicBezTo>
                  <a:pt x="499" y="192"/>
                  <a:pt x="500" y="195"/>
                  <a:pt x="500" y="199"/>
                </a:cubicBezTo>
                <a:cubicBezTo>
                  <a:pt x="500" y="199"/>
                  <a:pt x="500" y="199"/>
                  <a:pt x="500" y="199"/>
                </a:cubicBezTo>
                <a:close/>
                <a:moveTo>
                  <a:pt x="499" y="223"/>
                </a:moveTo>
                <a:cubicBezTo>
                  <a:pt x="497" y="219"/>
                  <a:pt x="494" y="216"/>
                  <a:pt x="492" y="213"/>
                </a:cubicBezTo>
                <a:cubicBezTo>
                  <a:pt x="491" y="208"/>
                  <a:pt x="489" y="203"/>
                  <a:pt x="488" y="199"/>
                </a:cubicBezTo>
                <a:cubicBezTo>
                  <a:pt x="487" y="196"/>
                  <a:pt x="487" y="194"/>
                  <a:pt x="487" y="192"/>
                </a:cubicBezTo>
                <a:cubicBezTo>
                  <a:pt x="489" y="193"/>
                  <a:pt x="491" y="195"/>
                  <a:pt x="493" y="197"/>
                </a:cubicBezTo>
                <a:cubicBezTo>
                  <a:pt x="493" y="197"/>
                  <a:pt x="493" y="197"/>
                  <a:pt x="493" y="197"/>
                </a:cubicBezTo>
                <a:cubicBezTo>
                  <a:pt x="494" y="198"/>
                  <a:pt x="494" y="198"/>
                  <a:pt x="494" y="199"/>
                </a:cubicBezTo>
                <a:cubicBezTo>
                  <a:pt x="496" y="207"/>
                  <a:pt x="497" y="215"/>
                  <a:pt x="499" y="223"/>
                </a:cubicBezTo>
                <a:close/>
                <a:moveTo>
                  <a:pt x="487" y="175"/>
                </a:moveTo>
                <a:cubicBezTo>
                  <a:pt x="486" y="174"/>
                  <a:pt x="486" y="173"/>
                  <a:pt x="485" y="172"/>
                </a:cubicBezTo>
                <a:cubicBezTo>
                  <a:pt x="485" y="171"/>
                  <a:pt x="485" y="170"/>
                  <a:pt x="485" y="169"/>
                </a:cubicBezTo>
                <a:cubicBezTo>
                  <a:pt x="486" y="170"/>
                  <a:pt x="486" y="172"/>
                  <a:pt x="487" y="173"/>
                </a:cubicBezTo>
                <a:cubicBezTo>
                  <a:pt x="487" y="174"/>
                  <a:pt x="487" y="174"/>
                  <a:pt x="487" y="175"/>
                </a:cubicBezTo>
                <a:close/>
                <a:moveTo>
                  <a:pt x="486" y="148"/>
                </a:moveTo>
                <a:cubicBezTo>
                  <a:pt x="483" y="143"/>
                  <a:pt x="481" y="137"/>
                  <a:pt x="478" y="131"/>
                </a:cubicBezTo>
                <a:cubicBezTo>
                  <a:pt x="479" y="131"/>
                  <a:pt x="479" y="132"/>
                  <a:pt x="480" y="132"/>
                </a:cubicBezTo>
                <a:cubicBezTo>
                  <a:pt x="482" y="138"/>
                  <a:pt x="484" y="143"/>
                  <a:pt x="486" y="148"/>
                </a:cubicBezTo>
                <a:close/>
                <a:moveTo>
                  <a:pt x="468" y="123"/>
                </a:moveTo>
                <a:cubicBezTo>
                  <a:pt x="467" y="122"/>
                  <a:pt x="467" y="122"/>
                  <a:pt x="467" y="121"/>
                </a:cubicBezTo>
                <a:cubicBezTo>
                  <a:pt x="467" y="120"/>
                  <a:pt x="467" y="119"/>
                  <a:pt x="467" y="117"/>
                </a:cubicBezTo>
                <a:cubicBezTo>
                  <a:pt x="468" y="118"/>
                  <a:pt x="469" y="120"/>
                  <a:pt x="470" y="121"/>
                </a:cubicBezTo>
                <a:cubicBezTo>
                  <a:pt x="469" y="122"/>
                  <a:pt x="468" y="122"/>
                  <a:pt x="468" y="123"/>
                </a:cubicBezTo>
                <a:close/>
                <a:moveTo>
                  <a:pt x="447" y="87"/>
                </a:moveTo>
                <a:cubicBezTo>
                  <a:pt x="447" y="86"/>
                  <a:pt x="446" y="85"/>
                  <a:pt x="445" y="84"/>
                </a:cubicBezTo>
                <a:cubicBezTo>
                  <a:pt x="446" y="85"/>
                  <a:pt x="447" y="86"/>
                  <a:pt x="448" y="86"/>
                </a:cubicBezTo>
                <a:cubicBezTo>
                  <a:pt x="447" y="87"/>
                  <a:pt x="447" y="87"/>
                  <a:pt x="447" y="87"/>
                </a:cubicBezTo>
                <a:close/>
                <a:moveTo>
                  <a:pt x="404" y="123"/>
                </a:moveTo>
                <a:cubicBezTo>
                  <a:pt x="404" y="123"/>
                  <a:pt x="404" y="122"/>
                  <a:pt x="403" y="121"/>
                </a:cubicBezTo>
                <a:cubicBezTo>
                  <a:pt x="404" y="122"/>
                  <a:pt x="405" y="122"/>
                  <a:pt x="406" y="122"/>
                </a:cubicBezTo>
                <a:cubicBezTo>
                  <a:pt x="405" y="123"/>
                  <a:pt x="405" y="123"/>
                  <a:pt x="404" y="123"/>
                </a:cubicBezTo>
                <a:close/>
                <a:moveTo>
                  <a:pt x="313" y="46"/>
                </a:moveTo>
                <a:cubicBezTo>
                  <a:pt x="312" y="46"/>
                  <a:pt x="312" y="46"/>
                  <a:pt x="312" y="46"/>
                </a:cubicBezTo>
                <a:cubicBezTo>
                  <a:pt x="312" y="46"/>
                  <a:pt x="312" y="46"/>
                  <a:pt x="312" y="46"/>
                </a:cubicBezTo>
                <a:cubicBezTo>
                  <a:pt x="312" y="46"/>
                  <a:pt x="312" y="46"/>
                  <a:pt x="313" y="46"/>
                </a:cubicBezTo>
                <a:close/>
                <a:moveTo>
                  <a:pt x="253" y="50"/>
                </a:moveTo>
                <a:cubicBezTo>
                  <a:pt x="248" y="53"/>
                  <a:pt x="244" y="55"/>
                  <a:pt x="239" y="57"/>
                </a:cubicBezTo>
                <a:cubicBezTo>
                  <a:pt x="239" y="55"/>
                  <a:pt x="239" y="54"/>
                  <a:pt x="239" y="53"/>
                </a:cubicBezTo>
                <a:cubicBezTo>
                  <a:pt x="243" y="52"/>
                  <a:pt x="248" y="51"/>
                  <a:pt x="253" y="50"/>
                </a:cubicBezTo>
                <a:close/>
                <a:moveTo>
                  <a:pt x="217" y="53"/>
                </a:moveTo>
                <a:cubicBezTo>
                  <a:pt x="217" y="53"/>
                  <a:pt x="217" y="53"/>
                  <a:pt x="217" y="53"/>
                </a:cubicBezTo>
                <a:cubicBezTo>
                  <a:pt x="218" y="52"/>
                  <a:pt x="219" y="52"/>
                  <a:pt x="220" y="51"/>
                </a:cubicBezTo>
                <a:cubicBezTo>
                  <a:pt x="219" y="52"/>
                  <a:pt x="218" y="52"/>
                  <a:pt x="217" y="53"/>
                </a:cubicBezTo>
                <a:close/>
                <a:moveTo>
                  <a:pt x="135" y="83"/>
                </a:moveTo>
                <a:cubicBezTo>
                  <a:pt x="135" y="83"/>
                  <a:pt x="135" y="84"/>
                  <a:pt x="135" y="84"/>
                </a:cubicBezTo>
                <a:cubicBezTo>
                  <a:pt x="133" y="85"/>
                  <a:pt x="131" y="86"/>
                  <a:pt x="129" y="87"/>
                </a:cubicBezTo>
                <a:cubicBezTo>
                  <a:pt x="129" y="87"/>
                  <a:pt x="129" y="87"/>
                  <a:pt x="129" y="87"/>
                </a:cubicBezTo>
                <a:cubicBezTo>
                  <a:pt x="131" y="86"/>
                  <a:pt x="133" y="84"/>
                  <a:pt x="135" y="83"/>
                </a:cubicBezTo>
                <a:close/>
                <a:moveTo>
                  <a:pt x="132" y="93"/>
                </a:moveTo>
                <a:cubicBezTo>
                  <a:pt x="131" y="93"/>
                  <a:pt x="131" y="92"/>
                  <a:pt x="131" y="92"/>
                </a:cubicBezTo>
                <a:cubicBezTo>
                  <a:pt x="135" y="91"/>
                  <a:pt x="138" y="89"/>
                  <a:pt x="142" y="87"/>
                </a:cubicBezTo>
                <a:cubicBezTo>
                  <a:pt x="140" y="90"/>
                  <a:pt x="138" y="92"/>
                  <a:pt x="136" y="95"/>
                </a:cubicBezTo>
                <a:cubicBezTo>
                  <a:pt x="134" y="97"/>
                  <a:pt x="137" y="100"/>
                  <a:pt x="140" y="99"/>
                </a:cubicBezTo>
                <a:cubicBezTo>
                  <a:pt x="140" y="99"/>
                  <a:pt x="140" y="99"/>
                  <a:pt x="140" y="99"/>
                </a:cubicBezTo>
                <a:cubicBezTo>
                  <a:pt x="140" y="100"/>
                  <a:pt x="141" y="100"/>
                  <a:pt x="142" y="101"/>
                </a:cubicBezTo>
                <a:cubicBezTo>
                  <a:pt x="141" y="102"/>
                  <a:pt x="140" y="102"/>
                  <a:pt x="139" y="103"/>
                </a:cubicBezTo>
                <a:cubicBezTo>
                  <a:pt x="138" y="102"/>
                  <a:pt x="136" y="101"/>
                  <a:pt x="135" y="102"/>
                </a:cubicBezTo>
                <a:cubicBezTo>
                  <a:pt x="135" y="101"/>
                  <a:pt x="134" y="100"/>
                  <a:pt x="134" y="99"/>
                </a:cubicBezTo>
                <a:cubicBezTo>
                  <a:pt x="134" y="99"/>
                  <a:pt x="134" y="99"/>
                  <a:pt x="134" y="99"/>
                </a:cubicBezTo>
                <a:cubicBezTo>
                  <a:pt x="136" y="96"/>
                  <a:pt x="134" y="93"/>
                  <a:pt x="132" y="93"/>
                </a:cubicBezTo>
                <a:close/>
                <a:moveTo>
                  <a:pt x="125" y="112"/>
                </a:moveTo>
                <a:cubicBezTo>
                  <a:pt x="125" y="112"/>
                  <a:pt x="124" y="111"/>
                  <a:pt x="124" y="110"/>
                </a:cubicBezTo>
                <a:cubicBezTo>
                  <a:pt x="124" y="110"/>
                  <a:pt x="125" y="109"/>
                  <a:pt x="125" y="109"/>
                </a:cubicBezTo>
                <a:cubicBezTo>
                  <a:pt x="125" y="110"/>
                  <a:pt x="125" y="111"/>
                  <a:pt x="125" y="112"/>
                </a:cubicBezTo>
                <a:close/>
                <a:moveTo>
                  <a:pt x="122" y="117"/>
                </a:moveTo>
                <a:cubicBezTo>
                  <a:pt x="122" y="118"/>
                  <a:pt x="121" y="119"/>
                  <a:pt x="120" y="120"/>
                </a:cubicBezTo>
                <a:cubicBezTo>
                  <a:pt x="118" y="122"/>
                  <a:pt x="117" y="124"/>
                  <a:pt x="115" y="125"/>
                </a:cubicBezTo>
                <a:cubicBezTo>
                  <a:pt x="115" y="124"/>
                  <a:pt x="115" y="122"/>
                  <a:pt x="114" y="121"/>
                </a:cubicBezTo>
                <a:cubicBezTo>
                  <a:pt x="116" y="118"/>
                  <a:pt x="118" y="116"/>
                  <a:pt x="120" y="114"/>
                </a:cubicBezTo>
                <a:cubicBezTo>
                  <a:pt x="121" y="115"/>
                  <a:pt x="122" y="116"/>
                  <a:pt x="122" y="117"/>
                </a:cubicBezTo>
                <a:close/>
                <a:moveTo>
                  <a:pt x="102" y="139"/>
                </a:moveTo>
                <a:cubicBezTo>
                  <a:pt x="101" y="138"/>
                  <a:pt x="101" y="137"/>
                  <a:pt x="100" y="136"/>
                </a:cubicBezTo>
                <a:cubicBezTo>
                  <a:pt x="100" y="136"/>
                  <a:pt x="100" y="136"/>
                  <a:pt x="100" y="136"/>
                </a:cubicBezTo>
                <a:cubicBezTo>
                  <a:pt x="101" y="136"/>
                  <a:pt x="102" y="135"/>
                  <a:pt x="102" y="134"/>
                </a:cubicBezTo>
                <a:cubicBezTo>
                  <a:pt x="103" y="135"/>
                  <a:pt x="104" y="136"/>
                  <a:pt x="105" y="137"/>
                </a:cubicBezTo>
                <a:cubicBezTo>
                  <a:pt x="104" y="137"/>
                  <a:pt x="103" y="138"/>
                  <a:pt x="102" y="139"/>
                </a:cubicBezTo>
                <a:close/>
                <a:moveTo>
                  <a:pt x="72" y="171"/>
                </a:moveTo>
                <a:cubicBezTo>
                  <a:pt x="71" y="172"/>
                  <a:pt x="70" y="173"/>
                  <a:pt x="70" y="174"/>
                </a:cubicBezTo>
                <a:cubicBezTo>
                  <a:pt x="71" y="172"/>
                  <a:pt x="72" y="169"/>
                  <a:pt x="73" y="167"/>
                </a:cubicBezTo>
                <a:cubicBezTo>
                  <a:pt x="73" y="168"/>
                  <a:pt x="72" y="170"/>
                  <a:pt x="72" y="171"/>
                </a:cubicBezTo>
                <a:close/>
                <a:moveTo>
                  <a:pt x="55" y="213"/>
                </a:moveTo>
                <a:cubicBezTo>
                  <a:pt x="55" y="214"/>
                  <a:pt x="55" y="215"/>
                  <a:pt x="54" y="215"/>
                </a:cubicBezTo>
                <a:cubicBezTo>
                  <a:pt x="54" y="214"/>
                  <a:pt x="54" y="213"/>
                  <a:pt x="54" y="212"/>
                </a:cubicBezTo>
                <a:cubicBezTo>
                  <a:pt x="55" y="210"/>
                  <a:pt x="55" y="209"/>
                  <a:pt x="56" y="207"/>
                </a:cubicBezTo>
                <a:cubicBezTo>
                  <a:pt x="56" y="209"/>
                  <a:pt x="55" y="211"/>
                  <a:pt x="55" y="213"/>
                </a:cubicBezTo>
                <a:close/>
                <a:moveTo>
                  <a:pt x="30" y="258"/>
                </a:moveTo>
                <a:cubicBezTo>
                  <a:pt x="30" y="258"/>
                  <a:pt x="30" y="258"/>
                  <a:pt x="30" y="258"/>
                </a:cubicBezTo>
                <a:cubicBezTo>
                  <a:pt x="30" y="257"/>
                  <a:pt x="29" y="256"/>
                  <a:pt x="29" y="255"/>
                </a:cubicBezTo>
                <a:cubicBezTo>
                  <a:pt x="30" y="253"/>
                  <a:pt x="31" y="252"/>
                  <a:pt x="32" y="251"/>
                </a:cubicBezTo>
                <a:cubicBezTo>
                  <a:pt x="32" y="253"/>
                  <a:pt x="31" y="255"/>
                  <a:pt x="30" y="258"/>
                </a:cubicBezTo>
                <a:close/>
                <a:moveTo>
                  <a:pt x="49" y="387"/>
                </a:moveTo>
                <a:cubicBezTo>
                  <a:pt x="49" y="387"/>
                  <a:pt x="49" y="387"/>
                  <a:pt x="49" y="387"/>
                </a:cubicBezTo>
                <a:cubicBezTo>
                  <a:pt x="49" y="387"/>
                  <a:pt x="49" y="386"/>
                  <a:pt x="49" y="386"/>
                </a:cubicBezTo>
                <a:cubicBezTo>
                  <a:pt x="49" y="386"/>
                  <a:pt x="49" y="387"/>
                  <a:pt x="49" y="387"/>
                </a:cubicBezTo>
                <a:close/>
                <a:moveTo>
                  <a:pt x="133" y="477"/>
                </a:moveTo>
                <a:cubicBezTo>
                  <a:pt x="132" y="478"/>
                  <a:pt x="130" y="480"/>
                  <a:pt x="129" y="481"/>
                </a:cubicBezTo>
                <a:cubicBezTo>
                  <a:pt x="128" y="478"/>
                  <a:pt x="127" y="475"/>
                  <a:pt x="126" y="472"/>
                </a:cubicBezTo>
                <a:cubicBezTo>
                  <a:pt x="126" y="472"/>
                  <a:pt x="126" y="472"/>
                  <a:pt x="126" y="471"/>
                </a:cubicBezTo>
                <a:cubicBezTo>
                  <a:pt x="129" y="473"/>
                  <a:pt x="131" y="475"/>
                  <a:pt x="133" y="477"/>
                </a:cubicBezTo>
                <a:close/>
                <a:moveTo>
                  <a:pt x="147" y="490"/>
                </a:moveTo>
                <a:cubicBezTo>
                  <a:pt x="148" y="489"/>
                  <a:pt x="148" y="488"/>
                  <a:pt x="149" y="487"/>
                </a:cubicBezTo>
                <a:cubicBezTo>
                  <a:pt x="150" y="488"/>
                  <a:pt x="152" y="489"/>
                  <a:pt x="153" y="490"/>
                </a:cubicBezTo>
                <a:cubicBezTo>
                  <a:pt x="152" y="490"/>
                  <a:pt x="151" y="491"/>
                  <a:pt x="150" y="492"/>
                </a:cubicBezTo>
                <a:cubicBezTo>
                  <a:pt x="149" y="491"/>
                  <a:pt x="148" y="490"/>
                  <a:pt x="147" y="490"/>
                </a:cubicBezTo>
                <a:close/>
                <a:moveTo>
                  <a:pt x="175" y="499"/>
                </a:moveTo>
                <a:cubicBezTo>
                  <a:pt x="177" y="501"/>
                  <a:pt x="179" y="504"/>
                  <a:pt x="180" y="506"/>
                </a:cubicBezTo>
                <a:cubicBezTo>
                  <a:pt x="181" y="507"/>
                  <a:pt x="183" y="507"/>
                  <a:pt x="184" y="505"/>
                </a:cubicBezTo>
                <a:cubicBezTo>
                  <a:pt x="184" y="507"/>
                  <a:pt x="185" y="508"/>
                  <a:pt x="186" y="509"/>
                </a:cubicBezTo>
                <a:cubicBezTo>
                  <a:pt x="185" y="509"/>
                  <a:pt x="183" y="510"/>
                  <a:pt x="182" y="510"/>
                </a:cubicBezTo>
                <a:cubicBezTo>
                  <a:pt x="179" y="507"/>
                  <a:pt x="176" y="504"/>
                  <a:pt x="173" y="501"/>
                </a:cubicBezTo>
                <a:cubicBezTo>
                  <a:pt x="174" y="500"/>
                  <a:pt x="175" y="500"/>
                  <a:pt x="175" y="499"/>
                </a:cubicBezTo>
                <a:close/>
                <a:moveTo>
                  <a:pt x="244" y="503"/>
                </a:moveTo>
                <a:cubicBezTo>
                  <a:pt x="244" y="503"/>
                  <a:pt x="245" y="503"/>
                  <a:pt x="245" y="504"/>
                </a:cubicBezTo>
                <a:cubicBezTo>
                  <a:pt x="245" y="504"/>
                  <a:pt x="245" y="504"/>
                  <a:pt x="245" y="504"/>
                </a:cubicBezTo>
                <a:cubicBezTo>
                  <a:pt x="244" y="504"/>
                  <a:pt x="244" y="503"/>
                  <a:pt x="244" y="503"/>
                </a:cubicBezTo>
                <a:cubicBezTo>
                  <a:pt x="244" y="503"/>
                  <a:pt x="244" y="503"/>
                  <a:pt x="244" y="503"/>
                </a:cubicBezTo>
                <a:close/>
                <a:moveTo>
                  <a:pt x="293" y="511"/>
                </a:moveTo>
                <a:cubicBezTo>
                  <a:pt x="294" y="511"/>
                  <a:pt x="294" y="512"/>
                  <a:pt x="294" y="512"/>
                </a:cubicBezTo>
                <a:cubicBezTo>
                  <a:pt x="294" y="512"/>
                  <a:pt x="293" y="512"/>
                  <a:pt x="293" y="512"/>
                </a:cubicBezTo>
                <a:cubicBezTo>
                  <a:pt x="293" y="512"/>
                  <a:pt x="293" y="511"/>
                  <a:pt x="293" y="511"/>
                </a:cubicBezTo>
                <a:close/>
                <a:moveTo>
                  <a:pt x="306" y="521"/>
                </a:moveTo>
                <a:cubicBezTo>
                  <a:pt x="307" y="521"/>
                  <a:pt x="307" y="521"/>
                  <a:pt x="307" y="521"/>
                </a:cubicBezTo>
                <a:cubicBezTo>
                  <a:pt x="307" y="521"/>
                  <a:pt x="307" y="521"/>
                  <a:pt x="306" y="521"/>
                </a:cubicBezTo>
                <a:cubicBezTo>
                  <a:pt x="306" y="521"/>
                  <a:pt x="306" y="521"/>
                  <a:pt x="306" y="521"/>
                </a:cubicBezTo>
                <a:close/>
                <a:moveTo>
                  <a:pt x="314" y="539"/>
                </a:moveTo>
                <a:cubicBezTo>
                  <a:pt x="314" y="539"/>
                  <a:pt x="314" y="539"/>
                  <a:pt x="315" y="539"/>
                </a:cubicBezTo>
                <a:cubicBezTo>
                  <a:pt x="314" y="539"/>
                  <a:pt x="314" y="539"/>
                  <a:pt x="314" y="539"/>
                </a:cubicBezTo>
                <a:cubicBezTo>
                  <a:pt x="314" y="539"/>
                  <a:pt x="314" y="539"/>
                  <a:pt x="314" y="539"/>
                </a:cubicBezTo>
                <a:close/>
                <a:moveTo>
                  <a:pt x="473" y="456"/>
                </a:moveTo>
                <a:cubicBezTo>
                  <a:pt x="472" y="456"/>
                  <a:pt x="471" y="457"/>
                  <a:pt x="470" y="458"/>
                </a:cubicBezTo>
                <a:cubicBezTo>
                  <a:pt x="470" y="458"/>
                  <a:pt x="470" y="458"/>
                  <a:pt x="470" y="458"/>
                </a:cubicBezTo>
                <a:cubicBezTo>
                  <a:pt x="471" y="456"/>
                  <a:pt x="473" y="455"/>
                  <a:pt x="474" y="454"/>
                </a:cubicBezTo>
                <a:cubicBezTo>
                  <a:pt x="474" y="454"/>
                  <a:pt x="474" y="454"/>
                  <a:pt x="474" y="454"/>
                </a:cubicBezTo>
                <a:cubicBezTo>
                  <a:pt x="474" y="454"/>
                  <a:pt x="474" y="454"/>
                  <a:pt x="474" y="454"/>
                </a:cubicBezTo>
                <a:cubicBezTo>
                  <a:pt x="473" y="455"/>
                  <a:pt x="473" y="455"/>
                  <a:pt x="473" y="456"/>
                </a:cubicBezTo>
                <a:close/>
                <a:moveTo>
                  <a:pt x="537" y="293"/>
                </a:moveTo>
                <a:cubicBezTo>
                  <a:pt x="540" y="289"/>
                  <a:pt x="543" y="285"/>
                  <a:pt x="546" y="281"/>
                </a:cubicBezTo>
                <a:cubicBezTo>
                  <a:pt x="547" y="281"/>
                  <a:pt x="548" y="281"/>
                  <a:pt x="549" y="280"/>
                </a:cubicBezTo>
                <a:cubicBezTo>
                  <a:pt x="549" y="280"/>
                  <a:pt x="550" y="279"/>
                  <a:pt x="550" y="279"/>
                </a:cubicBezTo>
                <a:cubicBezTo>
                  <a:pt x="550" y="281"/>
                  <a:pt x="549" y="282"/>
                  <a:pt x="549" y="284"/>
                </a:cubicBezTo>
                <a:cubicBezTo>
                  <a:pt x="547" y="289"/>
                  <a:pt x="545" y="293"/>
                  <a:pt x="543" y="298"/>
                </a:cubicBezTo>
                <a:cubicBezTo>
                  <a:pt x="541" y="299"/>
                  <a:pt x="539" y="300"/>
                  <a:pt x="537" y="302"/>
                </a:cubicBezTo>
                <a:cubicBezTo>
                  <a:pt x="537" y="302"/>
                  <a:pt x="537" y="302"/>
                  <a:pt x="537" y="302"/>
                </a:cubicBezTo>
                <a:cubicBezTo>
                  <a:pt x="537" y="299"/>
                  <a:pt x="537" y="296"/>
                  <a:pt x="537" y="293"/>
                </a:cubicBezTo>
                <a:close/>
                <a:moveTo>
                  <a:pt x="543" y="228"/>
                </a:moveTo>
                <a:cubicBezTo>
                  <a:pt x="543" y="236"/>
                  <a:pt x="543" y="245"/>
                  <a:pt x="543" y="253"/>
                </a:cubicBezTo>
                <a:cubicBezTo>
                  <a:pt x="543" y="253"/>
                  <a:pt x="543" y="253"/>
                  <a:pt x="543" y="253"/>
                </a:cubicBezTo>
                <a:cubicBezTo>
                  <a:pt x="541" y="255"/>
                  <a:pt x="538" y="256"/>
                  <a:pt x="536" y="258"/>
                </a:cubicBezTo>
                <a:cubicBezTo>
                  <a:pt x="536" y="256"/>
                  <a:pt x="535" y="254"/>
                  <a:pt x="535" y="252"/>
                </a:cubicBezTo>
                <a:cubicBezTo>
                  <a:pt x="536" y="251"/>
                  <a:pt x="537" y="249"/>
                  <a:pt x="538" y="248"/>
                </a:cubicBezTo>
                <a:cubicBezTo>
                  <a:pt x="539" y="246"/>
                  <a:pt x="537" y="244"/>
                  <a:pt x="535" y="245"/>
                </a:cubicBezTo>
                <a:cubicBezTo>
                  <a:pt x="537" y="242"/>
                  <a:pt x="539" y="240"/>
                  <a:pt x="542" y="238"/>
                </a:cubicBezTo>
                <a:cubicBezTo>
                  <a:pt x="544" y="236"/>
                  <a:pt x="541" y="233"/>
                  <a:pt x="539" y="235"/>
                </a:cubicBezTo>
                <a:cubicBezTo>
                  <a:pt x="537" y="236"/>
                  <a:pt x="536" y="237"/>
                  <a:pt x="534" y="238"/>
                </a:cubicBezTo>
                <a:cubicBezTo>
                  <a:pt x="537" y="234"/>
                  <a:pt x="540" y="230"/>
                  <a:pt x="543" y="226"/>
                </a:cubicBezTo>
                <a:cubicBezTo>
                  <a:pt x="543" y="227"/>
                  <a:pt x="543" y="227"/>
                  <a:pt x="543" y="228"/>
                </a:cubicBezTo>
                <a:close/>
                <a:moveTo>
                  <a:pt x="542" y="221"/>
                </a:moveTo>
                <a:cubicBezTo>
                  <a:pt x="542" y="222"/>
                  <a:pt x="543" y="223"/>
                  <a:pt x="543" y="224"/>
                </a:cubicBezTo>
                <a:cubicBezTo>
                  <a:pt x="542" y="224"/>
                  <a:pt x="541" y="225"/>
                  <a:pt x="541" y="226"/>
                </a:cubicBezTo>
                <a:cubicBezTo>
                  <a:pt x="541" y="224"/>
                  <a:pt x="540" y="222"/>
                  <a:pt x="540" y="220"/>
                </a:cubicBezTo>
                <a:cubicBezTo>
                  <a:pt x="541" y="221"/>
                  <a:pt x="542" y="221"/>
                  <a:pt x="542" y="221"/>
                </a:cubicBezTo>
                <a:cubicBezTo>
                  <a:pt x="542" y="221"/>
                  <a:pt x="542" y="221"/>
                  <a:pt x="542" y="221"/>
                </a:cubicBezTo>
                <a:close/>
                <a:moveTo>
                  <a:pt x="523" y="203"/>
                </a:moveTo>
                <a:cubicBezTo>
                  <a:pt x="523" y="203"/>
                  <a:pt x="523" y="203"/>
                  <a:pt x="523" y="203"/>
                </a:cubicBezTo>
                <a:cubicBezTo>
                  <a:pt x="521" y="195"/>
                  <a:pt x="518" y="188"/>
                  <a:pt x="515" y="181"/>
                </a:cubicBezTo>
                <a:cubicBezTo>
                  <a:pt x="515" y="181"/>
                  <a:pt x="515" y="181"/>
                  <a:pt x="515" y="181"/>
                </a:cubicBezTo>
                <a:cubicBezTo>
                  <a:pt x="513" y="173"/>
                  <a:pt x="512" y="166"/>
                  <a:pt x="510" y="159"/>
                </a:cubicBezTo>
                <a:cubicBezTo>
                  <a:pt x="515" y="170"/>
                  <a:pt x="519" y="181"/>
                  <a:pt x="522" y="192"/>
                </a:cubicBezTo>
                <a:cubicBezTo>
                  <a:pt x="523" y="195"/>
                  <a:pt x="524" y="197"/>
                  <a:pt x="524" y="200"/>
                </a:cubicBezTo>
                <a:cubicBezTo>
                  <a:pt x="524" y="201"/>
                  <a:pt x="524" y="202"/>
                  <a:pt x="523" y="203"/>
                </a:cubicBezTo>
                <a:close/>
                <a:moveTo>
                  <a:pt x="496" y="155"/>
                </a:moveTo>
                <a:cubicBezTo>
                  <a:pt x="495" y="155"/>
                  <a:pt x="495" y="154"/>
                  <a:pt x="494" y="155"/>
                </a:cubicBezTo>
                <a:cubicBezTo>
                  <a:pt x="493" y="150"/>
                  <a:pt x="491" y="146"/>
                  <a:pt x="489" y="142"/>
                </a:cubicBezTo>
                <a:cubicBezTo>
                  <a:pt x="491" y="143"/>
                  <a:pt x="492" y="144"/>
                  <a:pt x="494" y="145"/>
                </a:cubicBezTo>
                <a:cubicBezTo>
                  <a:pt x="494" y="148"/>
                  <a:pt x="495" y="152"/>
                  <a:pt x="496" y="155"/>
                </a:cubicBezTo>
                <a:close/>
                <a:moveTo>
                  <a:pt x="501" y="137"/>
                </a:moveTo>
                <a:cubicBezTo>
                  <a:pt x="501" y="137"/>
                  <a:pt x="501" y="137"/>
                  <a:pt x="501" y="138"/>
                </a:cubicBezTo>
                <a:cubicBezTo>
                  <a:pt x="501" y="138"/>
                  <a:pt x="500" y="139"/>
                  <a:pt x="500" y="141"/>
                </a:cubicBezTo>
                <a:cubicBezTo>
                  <a:pt x="500" y="141"/>
                  <a:pt x="501" y="142"/>
                  <a:pt x="501" y="143"/>
                </a:cubicBezTo>
                <a:cubicBezTo>
                  <a:pt x="500" y="142"/>
                  <a:pt x="499" y="142"/>
                  <a:pt x="499" y="141"/>
                </a:cubicBezTo>
                <a:cubicBezTo>
                  <a:pt x="499" y="140"/>
                  <a:pt x="498" y="140"/>
                  <a:pt x="498" y="139"/>
                </a:cubicBezTo>
                <a:cubicBezTo>
                  <a:pt x="499" y="138"/>
                  <a:pt x="499" y="137"/>
                  <a:pt x="498" y="137"/>
                </a:cubicBezTo>
                <a:cubicBezTo>
                  <a:pt x="498" y="136"/>
                  <a:pt x="497" y="135"/>
                  <a:pt x="497" y="135"/>
                </a:cubicBezTo>
                <a:cubicBezTo>
                  <a:pt x="497" y="134"/>
                  <a:pt x="497" y="134"/>
                  <a:pt x="497" y="134"/>
                </a:cubicBezTo>
                <a:cubicBezTo>
                  <a:pt x="498" y="135"/>
                  <a:pt x="500" y="136"/>
                  <a:pt x="501" y="137"/>
                </a:cubicBezTo>
                <a:close/>
                <a:moveTo>
                  <a:pt x="472" y="112"/>
                </a:moveTo>
                <a:cubicBezTo>
                  <a:pt x="470" y="109"/>
                  <a:pt x="468" y="107"/>
                  <a:pt x="467" y="105"/>
                </a:cubicBezTo>
                <a:cubicBezTo>
                  <a:pt x="467" y="103"/>
                  <a:pt x="467" y="101"/>
                  <a:pt x="467" y="100"/>
                </a:cubicBezTo>
                <a:cubicBezTo>
                  <a:pt x="472" y="105"/>
                  <a:pt x="476" y="110"/>
                  <a:pt x="480" y="116"/>
                </a:cubicBezTo>
                <a:cubicBezTo>
                  <a:pt x="477" y="115"/>
                  <a:pt x="474" y="113"/>
                  <a:pt x="472" y="112"/>
                </a:cubicBezTo>
                <a:close/>
                <a:moveTo>
                  <a:pt x="425" y="76"/>
                </a:moveTo>
                <a:cubicBezTo>
                  <a:pt x="424" y="74"/>
                  <a:pt x="423" y="72"/>
                  <a:pt x="422" y="70"/>
                </a:cubicBezTo>
                <a:cubicBezTo>
                  <a:pt x="424" y="72"/>
                  <a:pt x="427" y="74"/>
                  <a:pt x="429" y="76"/>
                </a:cubicBezTo>
                <a:cubicBezTo>
                  <a:pt x="430" y="78"/>
                  <a:pt x="431" y="79"/>
                  <a:pt x="431" y="80"/>
                </a:cubicBezTo>
                <a:cubicBezTo>
                  <a:pt x="429" y="79"/>
                  <a:pt x="427" y="77"/>
                  <a:pt x="425" y="76"/>
                </a:cubicBezTo>
                <a:close/>
                <a:moveTo>
                  <a:pt x="422" y="87"/>
                </a:moveTo>
                <a:cubicBezTo>
                  <a:pt x="423" y="88"/>
                  <a:pt x="423" y="89"/>
                  <a:pt x="424" y="90"/>
                </a:cubicBezTo>
                <a:cubicBezTo>
                  <a:pt x="420" y="89"/>
                  <a:pt x="416" y="87"/>
                  <a:pt x="412" y="85"/>
                </a:cubicBezTo>
                <a:cubicBezTo>
                  <a:pt x="412" y="84"/>
                  <a:pt x="411" y="83"/>
                  <a:pt x="410" y="81"/>
                </a:cubicBezTo>
                <a:cubicBezTo>
                  <a:pt x="414" y="83"/>
                  <a:pt x="418" y="85"/>
                  <a:pt x="422" y="87"/>
                </a:cubicBezTo>
                <a:close/>
                <a:moveTo>
                  <a:pt x="412" y="69"/>
                </a:moveTo>
                <a:cubicBezTo>
                  <a:pt x="411" y="68"/>
                  <a:pt x="410" y="67"/>
                  <a:pt x="409" y="67"/>
                </a:cubicBezTo>
                <a:cubicBezTo>
                  <a:pt x="410" y="67"/>
                  <a:pt x="411" y="66"/>
                  <a:pt x="411" y="66"/>
                </a:cubicBezTo>
                <a:cubicBezTo>
                  <a:pt x="412" y="67"/>
                  <a:pt x="412" y="68"/>
                  <a:pt x="413" y="69"/>
                </a:cubicBezTo>
                <a:cubicBezTo>
                  <a:pt x="413" y="69"/>
                  <a:pt x="412" y="69"/>
                  <a:pt x="412" y="69"/>
                </a:cubicBezTo>
                <a:close/>
                <a:moveTo>
                  <a:pt x="412" y="107"/>
                </a:moveTo>
                <a:cubicBezTo>
                  <a:pt x="412" y="109"/>
                  <a:pt x="412" y="112"/>
                  <a:pt x="412" y="115"/>
                </a:cubicBezTo>
                <a:cubicBezTo>
                  <a:pt x="411" y="114"/>
                  <a:pt x="409" y="114"/>
                  <a:pt x="408" y="113"/>
                </a:cubicBezTo>
                <a:cubicBezTo>
                  <a:pt x="405" y="109"/>
                  <a:pt x="401" y="105"/>
                  <a:pt x="398" y="101"/>
                </a:cubicBezTo>
                <a:cubicBezTo>
                  <a:pt x="402" y="103"/>
                  <a:pt x="407" y="106"/>
                  <a:pt x="412" y="107"/>
                </a:cubicBezTo>
                <a:close/>
                <a:moveTo>
                  <a:pt x="387" y="86"/>
                </a:moveTo>
                <a:cubicBezTo>
                  <a:pt x="391" y="87"/>
                  <a:pt x="396" y="89"/>
                  <a:pt x="400" y="90"/>
                </a:cubicBezTo>
                <a:cubicBezTo>
                  <a:pt x="401" y="92"/>
                  <a:pt x="403" y="94"/>
                  <a:pt x="404" y="96"/>
                </a:cubicBezTo>
                <a:cubicBezTo>
                  <a:pt x="398" y="93"/>
                  <a:pt x="392" y="90"/>
                  <a:pt x="387" y="86"/>
                </a:cubicBezTo>
                <a:close/>
                <a:moveTo>
                  <a:pt x="368" y="87"/>
                </a:moveTo>
                <a:cubicBezTo>
                  <a:pt x="367" y="86"/>
                  <a:pt x="366" y="85"/>
                  <a:pt x="366" y="84"/>
                </a:cubicBezTo>
                <a:cubicBezTo>
                  <a:pt x="366" y="85"/>
                  <a:pt x="367" y="85"/>
                  <a:pt x="368" y="85"/>
                </a:cubicBezTo>
                <a:cubicBezTo>
                  <a:pt x="368" y="86"/>
                  <a:pt x="368" y="86"/>
                  <a:pt x="369" y="87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8"/>
                  <a:pt x="370" y="88"/>
                  <a:pt x="370" y="89"/>
                </a:cubicBezTo>
                <a:cubicBezTo>
                  <a:pt x="369" y="89"/>
                  <a:pt x="369" y="89"/>
                  <a:pt x="369" y="88"/>
                </a:cubicBezTo>
                <a:cubicBezTo>
                  <a:pt x="369" y="88"/>
                  <a:pt x="368" y="88"/>
                  <a:pt x="368" y="87"/>
                </a:cubicBezTo>
                <a:close/>
                <a:moveTo>
                  <a:pt x="320" y="71"/>
                </a:moveTo>
                <a:cubicBezTo>
                  <a:pt x="316" y="70"/>
                  <a:pt x="311" y="70"/>
                  <a:pt x="307" y="70"/>
                </a:cubicBezTo>
                <a:cubicBezTo>
                  <a:pt x="310" y="69"/>
                  <a:pt x="314" y="68"/>
                  <a:pt x="317" y="68"/>
                </a:cubicBezTo>
                <a:cubicBezTo>
                  <a:pt x="317" y="68"/>
                  <a:pt x="317" y="68"/>
                  <a:pt x="317" y="68"/>
                </a:cubicBezTo>
                <a:cubicBezTo>
                  <a:pt x="318" y="70"/>
                  <a:pt x="320" y="70"/>
                  <a:pt x="321" y="69"/>
                </a:cubicBezTo>
                <a:cubicBezTo>
                  <a:pt x="324" y="70"/>
                  <a:pt x="327" y="71"/>
                  <a:pt x="329" y="72"/>
                </a:cubicBezTo>
                <a:cubicBezTo>
                  <a:pt x="329" y="72"/>
                  <a:pt x="330" y="72"/>
                  <a:pt x="330" y="72"/>
                </a:cubicBezTo>
                <a:cubicBezTo>
                  <a:pt x="327" y="72"/>
                  <a:pt x="324" y="71"/>
                  <a:pt x="320" y="71"/>
                </a:cubicBezTo>
                <a:close/>
                <a:moveTo>
                  <a:pt x="359" y="43"/>
                </a:moveTo>
                <a:cubicBezTo>
                  <a:pt x="357" y="42"/>
                  <a:pt x="355" y="41"/>
                  <a:pt x="353" y="41"/>
                </a:cubicBezTo>
                <a:cubicBezTo>
                  <a:pt x="353" y="40"/>
                  <a:pt x="353" y="39"/>
                  <a:pt x="353" y="38"/>
                </a:cubicBezTo>
                <a:cubicBezTo>
                  <a:pt x="355" y="39"/>
                  <a:pt x="357" y="40"/>
                  <a:pt x="359" y="41"/>
                </a:cubicBezTo>
                <a:cubicBezTo>
                  <a:pt x="359" y="42"/>
                  <a:pt x="360" y="42"/>
                  <a:pt x="361" y="43"/>
                </a:cubicBezTo>
                <a:cubicBezTo>
                  <a:pt x="360" y="43"/>
                  <a:pt x="359" y="43"/>
                  <a:pt x="359" y="43"/>
                </a:cubicBezTo>
                <a:close/>
                <a:moveTo>
                  <a:pt x="345" y="31"/>
                </a:moveTo>
                <a:cubicBezTo>
                  <a:pt x="344" y="30"/>
                  <a:pt x="343" y="30"/>
                  <a:pt x="342" y="29"/>
                </a:cubicBezTo>
                <a:cubicBezTo>
                  <a:pt x="343" y="29"/>
                  <a:pt x="344" y="30"/>
                  <a:pt x="344" y="30"/>
                </a:cubicBezTo>
                <a:cubicBezTo>
                  <a:pt x="345" y="30"/>
                  <a:pt x="345" y="30"/>
                  <a:pt x="346" y="31"/>
                </a:cubicBezTo>
                <a:cubicBezTo>
                  <a:pt x="345" y="31"/>
                  <a:pt x="345" y="31"/>
                  <a:pt x="345" y="31"/>
                </a:cubicBezTo>
                <a:close/>
                <a:moveTo>
                  <a:pt x="320" y="36"/>
                </a:moveTo>
                <a:cubicBezTo>
                  <a:pt x="318" y="36"/>
                  <a:pt x="316" y="36"/>
                  <a:pt x="313" y="35"/>
                </a:cubicBezTo>
                <a:cubicBezTo>
                  <a:pt x="315" y="35"/>
                  <a:pt x="317" y="34"/>
                  <a:pt x="319" y="34"/>
                </a:cubicBezTo>
                <a:cubicBezTo>
                  <a:pt x="323" y="37"/>
                  <a:pt x="328" y="39"/>
                  <a:pt x="334" y="41"/>
                </a:cubicBezTo>
                <a:cubicBezTo>
                  <a:pt x="336" y="42"/>
                  <a:pt x="338" y="43"/>
                  <a:pt x="340" y="44"/>
                </a:cubicBezTo>
                <a:cubicBezTo>
                  <a:pt x="340" y="45"/>
                  <a:pt x="340" y="45"/>
                  <a:pt x="340" y="45"/>
                </a:cubicBezTo>
                <a:cubicBezTo>
                  <a:pt x="339" y="46"/>
                  <a:pt x="338" y="46"/>
                  <a:pt x="337" y="46"/>
                </a:cubicBezTo>
                <a:cubicBezTo>
                  <a:pt x="332" y="44"/>
                  <a:pt x="327" y="42"/>
                  <a:pt x="322" y="41"/>
                </a:cubicBezTo>
                <a:cubicBezTo>
                  <a:pt x="323" y="39"/>
                  <a:pt x="322" y="37"/>
                  <a:pt x="320" y="36"/>
                </a:cubicBezTo>
                <a:close/>
                <a:moveTo>
                  <a:pt x="276" y="33"/>
                </a:moveTo>
                <a:cubicBezTo>
                  <a:pt x="278" y="32"/>
                  <a:pt x="280" y="31"/>
                  <a:pt x="282" y="30"/>
                </a:cubicBezTo>
                <a:cubicBezTo>
                  <a:pt x="282" y="30"/>
                  <a:pt x="282" y="30"/>
                  <a:pt x="282" y="30"/>
                </a:cubicBezTo>
                <a:cubicBezTo>
                  <a:pt x="282" y="30"/>
                  <a:pt x="282" y="30"/>
                  <a:pt x="282" y="30"/>
                </a:cubicBezTo>
                <a:cubicBezTo>
                  <a:pt x="282" y="30"/>
                  <a:pt x="282" y="30"/>
                  <a:pt x="282" y="30"/>
                </a:cubicBezTo>
                <a:cubicBezTo>
                  <a:pt x="285" y="30"/>
                  <a:pt x="287" y="30"/>
                  <a:pt x="289" y="30"/>
                </a:cubicBezTo>
                <a:cubicBezTo>
                  <a:pt x="284" y="31"/>
                  <a:pt x="280" y="32"/>
                  <a:pt x="276" y="33"/>
                </a:cubicBezTo>
                <a:close/>
                <a:moveTo>
                  <a:pt x="198" y="51"/>
                </a:moveTo>
                <a:cubicBezTo>
                  <a:pt x="193" y="52"/>
                  <a:pt x="188" y="54"/>
                  <a:pt x="183" y="57"/>
                </a:cubicBezTo>
                <a:cubicBezTo>
                  <a:pt x="185" y="55"/>
                  <a:pt x="186" y="53"/>
                  <a:pt x="188" y="52"/>
                </a:cubicBezTo>
                <a:cubicBezTo>
                  <a:pt x="194" y="50"/>
                  <a:pt x="201" y="49"/>
                  <a:pt x="206" y="48"/>
                </a:cubicBezTo>
                <a:cubicBezTo>
                  <a:pt x="206" y="48"/>
                  <a:pt x="207" y="48"/>
                  <a:pt x="207" y="48"/>
                </a:cubicBezTo>
                <a:cubicBezTo>
                  <a:pt x="204" y="49"/>
                  <a:pt x="201" y="50"/>
                  <a:pt x="198" y="51"/>
                </a:cubicBezTo>
                <a:close/>
                <a:moveTo>
                  <a:pt x="177" y="55"/>
                </a:moveTo>
                <a:cubicBezTo>
                  <a:pt x="173" y="58"/>
                  <a:pt x="169" y="60"/>
                  <a:pt x="165" y="63"/>
                </a:cubicBezTo>
                <a:cubicBezTo>
                  <a:pt x="165" y="63"/>
                  <a:pt x="164" y="63"/>
                  <a:pt x="164" y="64"/>
                </a:cubicBezTo>
                <a:cubicBezTo>
                  <a:pt x="168" y="61"/>
                  <a:pt x="172" y="58"/>
                  <a:pt x="176" y="55"/>
                </a:cubicBezTo>
                <a:cubicBezTo>
                  <a:pt x="176" y="55"/>
                  <a:pt x="177" y="55"/>
                  <a:pt x="177" y="55"/>
                </a:cubicBezTo>
                <a:close/>
                <a:moveTo>
                  <a:pt x="124" y="95"/>
                </a:moveTo>
                <a:cubicBezTo>
                  <a:pt x="124" y="96"/>
                  <a:pt x="124" y="96"/>
                  <a:pt x="124" y="97"/>
                </a:cubicBezTo>
                <a:cubicBezTo>
                  <a:pt x="122" y="98"/>
                  <a:pt x="120" y="100"/>
                  <a:pt x="118" y="101"/>
                </a:cubicBezTo>
                <a:cubicBezTo>
                  <a:pt x="118" y="101"/>
                  <a:pt x="118" y="100"/>
                  <a:pt x="117" y="100"/>
                </a:cubicBezTo>
                <a:cubicBezTo>
                  <a:pt x="117" y="99"/>
                  <a:pt x="118" y="99"/>
                  <a:pt x="118" y="99"/>
                </a:cubicBezTo>
                <a:cubicBezTo>
                  <a:pt x="119" y="98"/>
                  <a:pt x="120" y="97"/>
                  <a:pt x="122" y="95"/>
                </a:cubicBezTo>
                <a:cubicBezTo>
                  <a:pt x="123" y="95"/>
                  <a:pt x="123" y="95"/>
                  <a:pt x="124" y="95"/>
                </a:cubicBezTo>
                <a:close/>
                <a:moveTo>
                  <a:pt x="113" y="103"/>
                </a:moveTo>
                <a:cubicBezTo>
                  <a:pt x="114" y="103"/>
                  <a:pt x="114" y="104"/>
                  <a:pt x="114" y="104"/>
                </a:cubicBezTo>
                <a:cubicBezTo>
                  <a:pt x="113" y="105"/>
                  <a:pt x="112" y="106"/>
                  <a:pt x="111" y="107"/>
                </a:cubicBezTo>
                <a:cubicBezTo>
                  <a:pt x="111" y="106"/>
                  <a:pt x="111" y="106"/>
                  <a:pt x="111" y="106"/>
                </a:cubicBezTo>
                <a:cubicBezTo>
                  <a:pt x="111" y="105"/>
                  <a:pt x="112" y="104"/>
                  <a:pt x="113" y="103"/>
                </a:cubicBezTo>
                <a:close/>
                <a:moveTo>
                  <a:pt x="112" y="130"/>
                </a:moveTo>
                <a:cubicBezTo>
                  <a:pt x="111" y="131"/>
                  <a:pt x="110" y="132"/>
                  <a:pt x="109" y="133"/>
                </a:cubicBezTo>
                <a:cubicBezTo>
                  <a:pt x="109" y="133"/>
                  <a:pt x="109" y="134"/>
                  <a:pt x="108" y="134"/>
                </a:cubicBezTo>
                <a:cubicBezTo>
                  <a:pt x="107" y="133"/>
                  <a:pt x="106" y="132"/>
                  <a:pt x="105" y="131"/>
                </a:cubicBezTo>
                <a:cubicBezTo>
                  <a:pt x="107" y="129"/>
                  <a:pt x="109" y="127"/>
                  <a:pt x="111" y="125"/>
                </a:cubicBezTo>
                <a:cubicBezTo>
                  <a:pt x="111" y="126"/>
                  <a:pt x="111" y="128"/>
                  <a:pt x="112" y="130"/>
                </a:cubicBezTo>
                <a:close/>
                <a:moveTo>
                  <a:pt x="95" y="129"/>
                </a:moveTo>
                <a:cubicBezTo>
                  <a:pt x="95" y="128"/>
                  <a:pt x="95" y="128"/>
                  <a:pt x="94" y="127"/>
                </a:cubicBezTo>
                <a:cubicBezTo>
                  <a:pt x="95" y="127"/>
                  <a:pt x="95" y="127"/>
                  <a:pt x="95" y="127"/>
                </a:cubicBezTo>
                <a:cubicBezTo>
                  <a:pt x="95" y="127"/>
                  <a:pt x="95" y="127"/>
                  <a:pt x="95" y="127"/>
                </a:cubicBezTo>
                <a:cubicBezTo>
                  <a:pt x="96" y="127"/>
                  <a:pt x="96" y="127"/>
                  <a:pt x="96" y="128"/>
                </a:cubicBezTo>
                <a:cubicBezTo>
                  <a:pt x="96" y="128"/>
                  <a:pt x="96" y="128"/>
                  <a:pt x="95" y="129"/>
                </a:cubicBezTo>
                <a:close/>
                <a:moveTo>
                  <a:pt x="77" y="126"/>
                </a:moveTo>
                <a:cubicBezTo>
                  <a:pt x="79" y="124"/>
                  <a:pt x="81" y="122"/>
                  <a:pt x="83" y="121"/>
                </a:cubicBezTo>
                <a:cubicBezTo>
                  <a:pt x="81" y="125"/>
                  <a:pt x="80" y="129"/>
                  <a:pt x="78" y="133"/>
                </a:cubicBezTo>
                <a:cubicBezTo>
                  <a:pt x="77" y="132"/>
                  <a:pt x="76" y="130"/>
                  <a:pt x="75" y="129"/>
                </a:cubicBezTo>
                <a:cubicBezTo>
                  <a:pt x="76" y="128"/>
                  <a:pt x="76" y="127"/>
                  <a:pt x="77" y="126"/>
                </a:cubicBezTo>
                <a:close/>
                <a:moveTo>
                  <a:pt x="78" y="134"/>
                </a:moveTo>
                <a:cubicBezTo>
                  <a:pt x="77" y="136"/>
                  <a:pt x="76" y="138"/>
                  <a:pt x="75" y="140"/>
                </a:cubicBezTo>
                <a:cubicBezTo>
                  <a:pt x="65" y="152"/>
                  <a:pt x="57" y="167"/>
                  <a:pt x="51" y="182"/>
                </a:cubicBezTo>
                <a:cubicBezTo>
                  <a:pt x="50" y="184"/>
                  <a:pt x="49" y="185"/>
                  <a:pt x="48" y="187"/>
                </a:cubicBezTo>
                <a:cubicBezTo>
                  <a:pt x="48" y="187"/>
                  <a:pt x="48" y="187"/>
                  <a:pt x="48" y="187"/>
                </a:cubicBezTo>
                <a:cubicBezTo>
                  <a:pt x="52" y="178"/>
                  <a:pt x="55" y="168"/>
                  <a:pt x="59" y="158"/>
                </a:cubicBezTo>
                <a:cubicBezTo>
                  <a:pt x="64" y="148"/>
                  <a:pt x="69" y="139"/>
                  <a:pt x="75" y="129"/>
                </a:cubicBezTo>
                <a:cubicBezTo>
                  <a:pt x="76" y="131"/>
                  <a:pt x="77" y="132"/>
                  <a:pt x="78" y="134"/>
                </a:cubicBezTo>
                <a:close/>
                <a:moveTo>
                  <a:pt x="54" y="155"/>
                </a:moveTo>
                <a:cubicBezTo>
                  <a:pt x="49" y="165"/>
                  <a:pt x="45" y="176"/>
                  <a:pt x="41" y="187"/>
                </a:cubicBezTo>
                <a:cubicBezTo>
                  <a:pt x="41" y="186"/>
                  <a:pt x="41" y="185"/>
                  <a:pt x="41" y="185"/>
                </a:cubicBezTo>
                <a:cubicBezTo>
                  <a:pt x="41" y="174"/>
                  <a:pt x="50" y="158"/>
                  <a:pt x="59" y="143"/>
                </a:cubicBezTo>
                <a:cubicBezTo>
                  <a:pt x="58" y="147"/>
                  <a:pt x="56" y="151"/>
                  <a:pt x="54" y="155"/>
                </a:cubicBezTo>
                <a:close/>
                <a:moveTo>
                  <a:pt x="34" y="228"/>
                </a:moveTo>
                <a:cubicBezTo>
                  <a:pt x="34" y="233"/>
                  <a:pt x="34" y="238"/>
                  <a:pt x="34" y="242"/>
                </a:cubicBezTo>
                <a:cubicBezTo>
                  <a:pt x="32" y="244"/>
                  <a:pt x="30" y="247"/>
                  <a:pt x="29" y="249"/>
                </a:cubicBezTo>
                <a:cubicBezTo>
                  <a:pt x="29" y="248"/>
                  <a:pt x="29" y="247"/>
                  <a:pt x="29" y="246"/>
                </a:cubicBezTo>
                <a:cubicBezTo>
                  <a:pt x="30" y="240"/>
                  <a:pt x="32" y="234"/>
                  <a:pt x="34" y="228"/>
                </a:cubicBezTo>
                <a:close/>
                <a:moveTo>
                  <a:pt x="29" y="235"/>
                </a:moveTo>
                <a:cubicBezTo>
                  <a:pt x="29" y="228"/>
                  <a:pt x="31" y="222"/>
                  <a:pt x="33" y="216"/>
                </a:cubicBezTo>
                <a:cubicBezTo>
                  <a:pt x="33" y="218"/>
                  <a:pt x="33" y="220"/>
                  <a:pt x="33" y="221"/>
                </a:cubicBezTo>
                <a:cubicBezTo>
                  <a:pt x="32" y="226"/>
                  <a:pt x="30" y="230"/>
                  <a:pt x="29" y="235"/>
                </a:cubicBezTo>
                <a:close/>
                <a:moveTo>
                  <a:pt x="29" y="287"/>
                </a:moveTo>
                <a:cubicBezTo>
                  <a:pt x="30" y="288"/>
                  <a:pt x="31" y="288"/>
                  <a:pt x="33" y="287"/>
                </a:cubicBezTo>
                <a:cubicBezTo>
                  <a:pt x="32" y="291"/>
                  <a:pt x="32" y="295"/>
                  <a:pt x="31" y="299"/>
                </a:cubicBezTo>
                <a:cubicBezTo>
                  <a:pt x="31" y="300"/>
                  <a:pt x="30" y="302"/>
                  <a:pt x="30" y="304"/>
                </a:cubicBezTo>
                <a:cubicBezTo>
                  <a:pt x="29" y="298"/>
                  <a:pt x="29" y="292"/>
                  <a:pt x="29" y="287"/>
                </a:cubicBezTo>
                <a:close/>
                <a:moveTo>
                  <a:pt x="51" y="391"/>
                </a:moveTo>
                <a:cubicBezTo>
                  <a:pt x="51" y="390"/>
                  <a:pt x="51" y="390"/>
                  <a:pt x="51" y="390"/>
                </a:cubicBezTo>
                <a:cubicBezTo>
                  <a:pt x="52" y="392"/>
                  <a:pt x="53" y="394"/>
                  <a:pt x="54" y="396"/>
                </a:cubicBezTo>
                <a:cubicBezTo>
                  <a:pt x="54" y="397"/>
                  <a:pt x="54" y="398"/>
                  <a:pt x="54" y="398"/>
                </a:cubicBezTo>
                <a:cubicBezTo>
                  <a:pt x="54" y="398"/>
                  <a:pt x="54" y="399"/>
                  <a:pt x="54" y="399"/>
                </a:cubicBezTo>
                <a:cubicBezTo>
                  <a:pt x="53" y="396"/>
                  <a:pt x="52" y="393"/>
                  <a:pt x="51" y="391"/>
                </a:cubicBezTo>
                <a:close/>
                <a:moveTo>
                  <a:pt x="103" y="464"/>
                </a:moveTo>
                <a:cubicBezTo>
                  <a:pt x="107" y="471"/>
                  <a:pt x="113" y="477"/>
                  <a:pt x="119" y="483"/>
                </a:cubicBezTo>
                <a:cubicBezTo>
                  <a:pt x="120" y="485"/>
                  <a:pt x="121" y="487"/>
                  <a:pt x="121" y="489"/>
                </a:cubicBezTo>
                <a:cubicBezTo>
                  <a:pt x="116" y="483"/>
                  <a:pt x="111" y="478"/>
                  <a:pt x="107" y="472"/>
                </a:cubicBezTo>
                <a:cubicBezTo>
                  <a:pt x="105" y="469"/>
                  <a:pt x="104" y="466"/>
                  <a:pt x="102" y="464"/>
                </a:cubicBezTo>
                <a:cubicBezTo>
                  <a:pt x="103" y="464"/>
                  <a:pt x="103" y="464"/>
                  <a:pt x="103" y="464"/>
                </a:cubicBezTo>
                <a:close/>
                <a:moveTo>
                  <a:pt x="157" y="492"/>
                </a:moveTo>
                <a:cubicBezTo>
                  <a:pt x="157" y="492"/>
                  <a:pt x="158" y="492"/>
                  <a:pt x="159" y="493"/>
                </a:cubicBezTo>
                <a:cubicBezTo>
                  <a:pt x="161" y="496"/>
                  <a:pt x="163" y="498"/>
                  <a:pt x="166" y="501"/>
                </a:cubicBezTo>
                <a:cubicBezTo>
                  <a:pt x="165" y="501"/>
                  <a:pt x="163" y="501"/>
                  <a:pt x="162" y="501"/>
                </a:cubicBezTo>
                <a:cubicBezTo>
                  <a:pt x="159" y="498"/>
                  <a:pt x="156" y="496"/>
                  <a:pt x="154" y="494"/>
                </a:cubicBezTo>
                <a:cubicBezTo>
                  <a:pt x="155" y="493"/>
                  <a:pt x="156" y="492"/>
                  <a:pt x="157" y="492"/>
                </a:cubicBezTo>
                <a:close/>
                <a:moveTo>
                  <a:pt x="170" y="508"/>
                </a:moveTo>
                <a:cubicBezTo>
                  <a:pt x="170" y="508"/>
                  <a:pt x="171" y="508"/>
                  <a:pt x="171" y="507"/>
                </a:cubicBezTo>
                <a:cubicBezTo>
                  <a:pt x="172" y="508"/>
                  <a:pt x="173" y="509"/>
                  <a:pt x="174" y="510"/>
                </a:cubicBezTo>
                <a:cubicBezTo>
                  <a:pt x="174" y="510"/>
                  <a:pt x="174" y="510"/>
                  <a:pt x="173" y="510"/>
                </a:cubicBezTo>
                <a:cubicBezTo>
                  <a:pt x="171" y="510"/>
                  <a:pt x="169" y="509"/>
                  <a:pt x="167" y="509"/>
                </a:cubicBezTo>
                <a:cubicBezTo>
                  <a:pt x="168" y="509"/>
                  <a:pt x="169" y="508"/>
                  <a:pt x="170" y="508"/>
                </a:cubicBezTo>
                <a:close/>
                <a:moveTo>
                  <a:pt x="177" y="513"/>
                </a:moveTo>
                <a:cubicBezTo>
                  <a:pt x="177" y="513"/>
                  <a:pt x="177" y="513"/>
                  <a:pt x="177" y="513"/>
                </a:cubicBezTo>
                <a:cubicBezTo>
                  <a:pt x="177" y="513"/>
                  <a:pt x="177" y="513"/>
                  <a:pt x="176" y="513"/>
                </a:cubicBezTo>
                <a:cubicBezTo>
                  <a:pt x="177" y="513"/>
                  <a:pt x="177" y="513"/>
                  <a:pt x="177" y="513"/>
                </a:cubicBezTo>
                <a:close/>
                <a:moveTo>
                  <a:pt x="199" y="512"/>
                </a:moveTo>
                <a:cubicBezTo>
                  <a:pt x="199" y="510"/>
                  <a:pt x="199" y="509"/>
                  <a:pt x="199" y="507"/>
                </a:cubicBezTo>
                <a:cubicBezTo>
                  <a:pt x="200" y="508"/>
                  <a:pt x="200" y="509"/>
                  <a:pt x="201" y="510"/>
                </a:cubicBezTo>
                <a:cubicBezTo>
                  <a:pt x="201" y="511"/>
                  <a:pt x="200" y="511"/>
                  <a:pt x="199" y="512"/>
                </a:cubicBezTo>
                <a:close/>
                <a:moveTo>
                  <a:pt x="208" y="520"/>
                </a:moveTo>
                <a:cubicBezTo>
                  <a:pt x="209" y="520"/>
                  <a:pt x="209" y="519"/>
                  <a:pt x="209" y="518"/>
                </a:cubicBezTo>
                <a:cubicBezTo>
                  <a:pt x="211" y="519"/>
                  <a:pt x="213" y="518"/>
                  <a:pt x="213" y="516"/>
                </a:cubicBezTo>
                <a:cubicBezTo>
                  <a:pt x="214" y="517"/>
                  <a:pt x="214" y="518"/>
                  <a:pt x="215" y="519"/>
                </a:cubicBezTo>
                <a:cubicBezTo>
                  <a:pt x="212" y="522"/>
                  <a:pt x="209" y="524"/>
                  <a:pt x="206" y="527"/>
                </a:cubicBezTo>
                <a:cubicBezTo>
                  <a:pt x="205" y="526"/>
                  <a:pt x="204" y="526"/>
                  <a:pt x="204" y="525"/>
                </a:cubicBezTo>
                <a:cubicBezTo>
                  <a:pt x="205" y="524"/>
                  <a:pt x="207" y="522"/>
                  <a:pt x="208" y="520"/>
                </a:cubicBezTo>
                <a:close/>
                <a:moveTo>
                  <a:pt x="232" y="525"/>
                </a:moveTo>
                <a:cubicBezTo>
                  <a:pt x="235" y="527"/>
                  <a:pt x="239" y="524"/>
                  <a:pt x="237" y="520"/>
                </a:cubicBezTo>
                <a:cubicBezTo>
                  <a:pt x="236" y="518"/>
                  <a:pt x="235" y="516"/>
                  <a:pt x="234" y="514"/>
                </a:cubicBezTo>
                <a:cubicBezTo>
                  <a:pt x="237" y="517"/>
                  <a:pt x="240" y="520"/>
                  <a:pt x="242" y="522"/>
                </a:cubicBezTo>
                <a:cubicBezTo>
                  <a:pt x="239" y="524"/>
                  <a:pt x="235" y="526"/>
                  <a:pt x="231" y="528"/>
                </a:cubicBezTo>
                <a:cubicBezTo>
                  <a:pt x="231" y="528"/>
                  <a:pt x="230" y="528"/>
                  <a:pt x="230" y="528"/>
                </a:cubicBezTo>
                <a:cubicBezTo>
                  <a:pt x="231" y="527"/>
                  <a:pt x="232" y="526"/>
                  <a:pt x="232" y="525"/>
                </a:cubicBezTo>
                <a:close/>
                <a:moveTo>
                  <a:pt x="269" y="524"/>
                </a:moveTo>
                <a:cubicBezTo>
                  <a:pt x="270" y="524"/>
                  <a:pt x="270" y="525"/>
                  <a:pt x="270" y="525"/>
                </a:cubicBezTo>
                <a:cubicBezTo>
                  <a:pt x="268" y="525"/>
                  <a:pt x="266" y="526"/>
                  <a:pt x="264" y="527"/>
                </a:cubicBezTo>
                <a:cubicBezTo>
                  <a:pt x="264" y="526"/>
                  <a:pt x="264" y="526"/>
                  <a:pt x="264" y="525"/>
                </a:cubicBezTo>
                <a:cubicBezTo>
                  <a:pt x="266" y="525"/>
                  <a:pt x="267" y="524"/>
                  <a:pt x="269" y="524"/>
                </a:cubicBezTo>
                <a:close/>
                <a:moveTo>
                  <a:pt x="284" y="522"/>
                </a:moveTo>
                <a:cubicBezTo>
                  <a:pt x="286" y="521"/>
                  <a:pt x="287" y="521"/>
                  <a:pt x="288" y="521"/>
                </a:cubicBezTo>
                <a:cubicBezTo>
                  <a:pt x="288" y="522"/>
                  <a:pt x="288" y="522"/>
                  <a:pt x="287" y="522"/>
                </a:cubicBezTo>
                <a:cubicBezTo>
                  <a:pt x="286" y="523"/>
                  <a:pt x="285" y="523"/>
                  <a:pt x="284" y="524"/>
                </a:cubicBezTo>
                <a:cubicBezTo>
                  <a:pt x="284" y="523"/>
                  <a:pt x="284" y="522"/>
                  <a:pt x="284" y="522"/>
                </a:cubicBezTo>
                <a:close/>
                <a:moveTo>
                  <a:pt x="342" y="528"/>
                </a:moveTo>
                <a:cubicBezTo>
                  <a:pt x="342" y="528"/>
                  <a:pt x="342" y="528"/>
                  <a:pt x="342" y="528"/>
                </a:cubicBezTo>
                <a:cubicBezTo>
                  <a:pt x="343" y="527"/>
                  <a:pt x="344" y="526"/>
                  <a:pt x="344" y="526"/>
                </a:cubicBezTo>
                <a:cubicBezTo>
                  <a:pt x="344" y="526"/>
                  <a:pt x="344" y="526"/>
                  <a:pt x="344" y="526"/>
                </a:cubicBezTo>
                <a:cubicBezTo>
                  <a:pt x="345" y="525"/>
                  <a:pt x="346" y="525"/>
                  <a:pt x="347" y="525"/>
                </a:cubicBezTo>
                <a:cubicBezTo>
                  <a:pt x="348" y="526"/>
                  <a:pt x="348" y="526"/>
                  <a:pt x="349" y="527"/>
                </a:cubicBezTo>
                <a:cubicBezTo>
                  <a:pt x="344" y="529"/>
                  <a:pt x="338" y="531"/>
                  <a:pt x="333" y="533"/>
                </a:cubicBezTo>
                <a:cubicBezTo>
                  <a:pt x="336" y="532"/>
                  <a:pt x="339" y="530"/>
                  <a:pt x="342" y="528"/>
                </a:cubicBezTo>
                <a:close/>
                <a:moveTo>
                  <a:pt x="526" y="381"/>
                </a:moveTo>
                <a:cubicBezTo>
                  <a:pt x="526" y="381"/>
                  <a:pt x="526" y="381"/>
                  <a:pt x="527" y="380"/>
                </a:cubicBezTo>
                <a:cubicBezTo>
                  <a:pt x="526" y="381"/>
                  <a:pt x="526" y="381"/>
                  <a:pt x="526" y="382"/>
                </a:cubicBezTo>
                <a:cubicBezTo>
                  <a:pt x="526" y="382"/>
                  <a:pt x="526" y="381"/>
                  <a:pt x="526" y="381"/>
                </a:cubicBezTo>
                <a:close/>
                <a:moveTo>
                  <a:pt x="544" y="354"/>
                </a:moveTo>
                <a:cubicBezTo>
                  <a:pt x="543" y="356"/>
                  <a:pt x="543" y="357"/>
                  <a:pt x="542" y="359"/>
                </a:cubicBezTo>
                <a:cubicBezTo>
                  <a:pt x="540" y="363"/>
                  <a:pt x="538" y="368"/>
                  <a:pt x="536" y="372"/>
                </a:cubicBezTo>
                <a:cubicBezTo>
                  <a:pt x="536" y="371"/>
                  <a:pt x="535" y="370"/>
                  <a:pt x="535" y="370"/>
                </a:cubicBezTo>
                <a:cubicBezTo>
                  <a:pt x="538" y="365"/>
                  <a:pt x="541" y="359"/>
                  <a:pt x="544" y="354"/>
                </a:cubicBezTo>
                <a:close/>
                <a:moveTo>
                  <a:pt x="538" y="339"/>
                </a:moveTo>
                <a:cubicBezTo>
                  <a:pt x="540" y="332"/>
                  <a:pt x="541" y="325"/>
                  <a:pt x="543" y="318"/>
                </a:cubicBezTo>
                <a:cubicBezTo>
                  <a:pt x="546" y="314"/>
                  <a:pt x="550" y="310"/>
                  <a:pt x="553" y="305"/>
                </a:cubicBezTo>
                <a:cubicBezTo>
                  <a:pt x="552" y="311"/>
                  <a:pt x="551" y="317"/>
                  <a:pt x="549" y="322"/>
                </a:cubicBezTo>
                <a:cubicBezTo>
                  <a:pt x="545" y="327"/>
                  <a:pt x="541" y="333"/>
                  <a:pt x="538" y="339"/>
                </a:cubicBezTo>
                <a:close/>
                <a:moveTo>
                  <a:pt x="528" y="159"/>
                </a:moveTo>
                <a:cubicBezTo>
                  <a:pt x="530" y="166"/>
                  <a:pt x="532" y="173"/>
                  <a:pt x="534" y="179"/>
                </a:cubicBezTo>
                <a:cubicBezTo>
                  <a:pt x="531" y="174"/>
                  <a:pt x="528" y="168"/>
                  <a:pt x="525" y="163"/>
                </a:cubicBezTo>
                <a:cubicBezTo>
                  <a:pt x="527" y="163"/>
                  <a:pt x="528" y="161"/>
                  <a:pt x="528" y="159"/>
                </a:cubicBezTo>
                <a:close/>
                <a:moveTo>
                  <a:pt x="488" y="121"/>
                </a:moveTo>
                <a:cubicBezTo>
                  <a:pt x="481" y="112"/>
                  <a:pt x="474" y="104"/>
                  <a:pt x="467" y="96"/>
                </a:cubicBezTo>
                <a:cubicBezTo>
                  <a:pt x="467" y="95"/>
                  <a:pt x="467" y="95"/>
                  <a:pt x="467" y="94"/>
                </a:cubicBezTo>
                <a:cubicBezTo>
                  <a:pt x="467" y="94"/>
                  <a:pt x="468" y="95"/>
                  <a:pt x="468" y="95"/>
                </a:cubicBezTo>
                <a:cubicBezTo>
                  <a:pt x="469" y="96"/>
                  <a:pt x="470" y="97"/>
                  <a:pt x="471" y="99"/>
                </a:cubicBezTo>
                <a:cubicBezTo>
                  <a:pt x="475" y="104"/>
                  <a:pt x="479" y="108"/>
                  <a:pt x="483" y="113"/>
                </a:cubicBezTo>
                <a:cubicBezTo>
                  <a:pt x="486" y="116"/>
                  <a:pt x="489" y="120"/>
                  <a:pt x="492" y="124"/>
                </a:cubicBezTo>
                <a:cubicBezTo>
                  <a:pt x="491" y="123"/>
                  <a:pt x="489" y="122"/>
                  <a:pt x="488" y="121"/>
                </a:cubicBezTo>
                <a:close/>
                <a:moveTo>
                  <a:pt x="436" y="56"/>
                </a:moveTo>
                <a:cubicBezTo>
                  <a:pt x="436" y="56"/>
                  <a:pt x="436" y="56"/>
                  <a:pt x="436" y="56"/>
                </a:cubicBezTo>
                <a:cubicBezTo>
                  <a:pt x="436" y="55"/>
                  <a:pt x="436" y="55"/>
                  <a:pt x="435" y="55"/>
                </a:cubicBezTo>
                <a:cubicBezTo>
                  <a:pt x="436" y="55"/>
                  <a:pt x="436" y="55"/>
                  <a:pt x="436" y="55"/>
                </a:cubicBezTo>
                <a:cubicBezTo>
                  <a:pt x="436" y="55"/>
                  <a:pt x="436" y="56"/>
                  <a:pt x="436" y="56"/>
                </a:cubicBezTo>
                <a:close/>
                <a:moveTo>
                  <a:pt x="392" y="40"/>
                </a:moveTo>
                <a:cubicBezTo>
                  <a:pt x="394" y="42"/>
                  <a:pt x="397" y="43"/>
                  <a:pt x="400" y="45"/>
                </a:cubicBezTo>
                <a:cubicBezTo>
                  <a:pt x="398" y="44"/>
                  <a:pt x="397" y="44"/>
                  <a:pt x="395" y="44"/>
                </a:cubicBezTo>
                <a:cubicBezTo>
                  <a:pt x="392" y="42"/>
                  <a:pt x="389" y="40"/>
                  <a:pt x="386" y="39"/>
                </a:cubicBezTo>
                <a:cubicBezTo>
                  <a:pt x="386" y="37"/>
                  <a:pt x="386" y="35"/>
                  <a:pt x="384" y="34"/>
                </a:cubicBezTo>
                <a:cubicBezTo>
                  <a:pt x="383" y="34"/>
                  <a:pt x="381" y="33"/>
                  <a:pt x="379" y="32"/>
                </a:cubicBezTo>
                <a:cubicBezTo>
                  <a:pt x="379" y="32"/>
                  <a:pt x="379" y="31"/>
                  <a:pt x="379" y="31"/>
                </a:cubicBezTo>
                <a:cubicBezTo>
                  <a:pt x="383" y="32"/>
                  <a:pt x="387" y="34"/>
                  <a:pt x="391" y="35"/>
                </a:cubicBezTo>
                <a:cubicBezTo>
                  <a:pt x="390" y="37"/>
                  <a:pt x="390" y="39"/>
                  <a:pt x="392" y="40"/>
                </a:cubicBezTo>
                <a:close/>
                <a:moveTo>
                  <a:pt x="314" y="15"/>
                </a:moveTo>
                <a:cubicBezTo>
                  <a:pt x="314" y="16"/>
                  <a:pt x="315" y="17"/>
                  <a:pt x="316" y="18"/>
                </a:cubicBezTo>
                <a:cubicBezTo>
                  <a:pt x="316" y="18"/>
                  <a:pt x="316" y="18"/>
                  <a:pt x="317" y="18"/>
                </a:cubicBezTo>
                <a:cubicBezTo>
                  <a:pt x="314" y="18"/>
                  <a:pt x="312" y="17"/>
                  <a:pt x="309" y="17"/>
                </a:cubicBezTo>
                <a:cubicBezTo>
                  <a:pt x="308" y="16"/>
                  <a:pt x="307" y="17"/>
                  <a:pt x="307" y="18"/>
                </a:cubicBezTo>
                <a:cubicBezTo>
                  <a:pt x="305" y="17"/>
                  <a:pt x="303" y="16"/>
                  <a:pt x="302" y="16"/>
                </a:cubicBezTo>
                <a:cubicBezTo>
                  <a:pt x="305" y="15"/>
                  <a:pt x="308" y="15"/>
                  <a:pt x="311" y="15"/>
                </a:cubicBezTo>
                <a:cubicBezTo>
                  <a:pt x="312" y="15"/>
                  <a:pt x="313" y="15"/>
                  <a:pt x="314" y="15"/>
                </a:cubicBezTo>
                <a:close/>
                <a:moveTo>
                  <a:pt x="177" y="41"/>
                </a:moveTo>
                <a:cubicBezTo>
                  <a:pt x="176" y="41"/>
                  <a:pt x="175" y="42"/>
                  <a:pt x="175" y="42"/>
                </a:cubicBezTo>
                <a:cubicBezTo>
                  <a:pt x="176" y="41"/>
                  <a:pt x="177" y="41"/>
                  <a:pt x="178" y="40"/>
                </a:cubicBezTo>
                <a:cubicBezTo>
                  <a:pt x="178" y="40"/>
                  <a:pt x="177" y="41"/>
                  <a:pt x="177" y="41"/>
                </a:cubicBezTo>
                <a:close/>
                <a:moveTo>
                  <a:pt x="108" y="117"/>
                </a:moveTo>
                <a:cubicBezTo>
                  <a:pt x="106" y="119"/>
                  <a:pt x="104" y="121"/>
                  <a:pt x="102" y="124"/>
                </a:cubicBezTo>
                <a:cubicBezTo>
                  <a:pt x="101" y="123"/>
                  <a:pt x="100" y="124"/>
                  <a:pt x="99" y="125"/>
                </a:cubicBezTo>
                <a:cubicBezTo>
                  <a:pt x="99" y="125"/>
                  <a:pt x="99" y="125"/>
                  <a:pt x="99" y="125"/>
                </a:cubicBezTo>
                <a:cubicBezTo>
                  <a:pt x="99" y="125"/>
                  <a:pt x="98" y="124"/>
                  <a:pt x="98" y="124"/>
                </a:cubicBezTo>
                <a:cubicBezTo>
                  <a:pt x="102" y="122"/>
                  <a:pt x="105" y="119"/>
                  <a:pt x="108" y="117"/>
                </a:cubicBezTo>
                <a:close/>
                <a:moveTo>
                  <a:pt x="98" y="101"/>
                </a:moveTo>
                <a:cubicBezTo>
                  <a:pt x="96" y="102"/>
                  <a:pt x="95" y="104"/>
                  <a:pt x="93" y="106"/>
                </a:cubicBezTo>
                <a:cubicBezTo>
                  <a:pt x="93" y="106"/>
                  <a:pt x="93" y="107"/>
                  <a:pt x="93" y="108"/>
                </a:cubicBezTo>
                <a:cubicBezTo>
                  <a:pt x="92" y="108"/>
                  <a:pt x="91" y="109"/>
                  <a:pt x="90" y="109"/>
                </a:cubicBezTo>
                <a:cubicBezTo>
                  <a:pt x="93" y="106"/>
                  <a:pt x="95" y="103"/>
                  <a:pt x="98" y="100"/>
                </a:cubicBezTo>
                <a:cubicBezTo>
                  <a:pt x="98" y="100"/>
                  <a:pt x="98" y="100"/>
                  <a:pt x="98" y="101"/>
                </a:cubicBezTo>
                <a:close/>
                <a:moveTo>
                  <a:pt x="32" y="204"/>
                </a:moveTo>
                <a:cubicBezTo>
                  <a:pt x="32" y="204"/>
                  <a:pt x="32" y="205"/>
                  <a:pt x="31" y="206"/>
                </a:cubicBezTo>
                <a:cubicBezTo>
                  <a:pt x="32" y="204"/>
                  <a:pt x="32" y="202"/>
                  <a:pt x="32" y="201"/>
                </a:cubicBezTo>
                <a:cubicBezTo>
                  <a:pt x="32" y="202"/>
                  <a:pt x="32" y="203"/>
                  <a:pt x="32" y="204"/>
                </a:cubicBezTo>
                <a:close/>
                <a:moveTo>
                  <a:pt x="55" y="401"/>
                </a:moveTo>
                <a:cubicBezTo>
                  <a:pt x="55" y="401"/>
                  <a:pt x="55" y="401"/>
                  <a:pt x="55" y="400"/>
                </a:cubicBezTo>
                <a:cubicBezTo>
                  <a:pt x="58" y="407"/>
                  <a:pt x="61" y="414"/>
                  <a:pt x="65" y="420"/>
                </a:cubicBezTo>
                <a:cubicBezTo>
                  <a:pt x="66" y="422"/>
                  <a:pt x="66" y="424"/>
                  <a:pt x="67" y="426"/>
                </a:cubicBezTo>
                <a:cubicBezTo>
                  <a:pt x="67" y="426"/>
                  <a:pt x="67" y="425"/>
                  <a:pt x="67" y="425"/>
                </a:cubicBezTo>
                <a:cubicBezTo>
                  <a:pt x="62" y="417"/>
                  <a:pt x="58" y="409"/>
                  <a:pt x="55" y="401"/>
                </a:cubicBezTo>
                <a:close/>
                <a:moveTo>
                  <a:pt x="78" y="442"/>
                </a:moveTo>
                <a:cubicBezTo>
                  <a:pt x="78" y="442"/>
                  <a:pt x="78" y="443"/>
                  <a:pt x="79" y="443"/>
                </a:cubicBezTo>
                <a:cubicBezTo>
                  <a:pt x="80" y="444"/>
                  <a:pt x="81" y="445"/>
                  <a:pt x="82" y="446"/>
                </a:cubicBezTo>
                <a:cubicBezTo>
                  <a:pt x="84" y="448"/>
                  <a:pt x="85" y="451"/>
                  <a:pt x="87" y="453"/>
                </a:cubicBezTo>
                <a:cubicBezTo>
                  <a:pt x="88" y="454"/>
                  <a:pt x="89" y="453"/>
                  <a:pt x="89" y="453"/>
                </a:cubicBezTo>
                <a:cubicBezTo>
                  <a:pt x="89" y="453"/>
                  <a:pt x="89" y="453"/>
                  <a:pt x="90" y="453"/>
                </a:cubicBezTo>
                <a:cubicBezTo>
                  <a:pt x="90" y="455"/>
                  <a:pt x="91" y="457"/>
                  <a:pt x="92" y="459"/>
                </a:cubicBezTo>
                <a:cubicBezTo>
                  <a:pt x="93" y="462"/>
                  <a:pt x="94" y="465"/>
                  <a:pt x="95" y="467"/>
                </a:cubicBezTo>
                <a:cubicBezTo>
                  <a:pt x="87" y="457"/>
                  <a:pt x="79" y="446"/>
                  <a:pt x="71" y="434"/>
                </a:cubicBezTo>
                <a:cubicBezTo>
                  <a:pt x="73" y="437"/>
                  <a:pt x="75" y="439"/>
                  <a:pt x="78" y="442"/>
                </a:cubicBezTo>
                <a:close/>
                <a:moveTo>
                  <a:pt x="129" y="499"/>
                </a:moveTo>
                <a:cubicBezTo>
                  <a:pt x="131" y="499"/>
                  <a:pt x="132" y="500"/>
                  <a:pt x="133" y="500"/>
                </a:cubicBezTo>
                <a:cubicBezTo>
                  <a:pt x="133" y="501"/>
                  <a:pt x="133" y="501"/>
                  <a:pt x="133" y="502"/>
                </a:cubicBezTo>
                <a:cubicBezTo>
                  <a:pt x="132" y="501"/>
                  <a:pt x="130" y="500"/>
                  <a:pt x="129" y="499"/>
                </a:cubicBezTo>
                <a:cubicBezTo>
                  <a:pt x="129" y="499"/>
                  <a:pt x="129" y="499"/>
                  <a:pt x="129" y="499"/>
                </a:cubicBezTo>
                <a:close/>
                <a:moveTo>
                  <a:pt x="192" y="531"/>
                </a:moveTo>
                <a:cubicBezTo>
                  <a:pt x="194" y="531"/>
                  <a:pt x="196" y="530"/>
                  <a:pt x="197" y="529"/>
                </a:cubicBezTo>
                <a:cubicBezTo>
                  <a:pt x="197" y="529"/>
                  <a:pt x="198" y="529"/>
                  <a:pt x="198" y="530"/>
                </a:cubicBezTo>
                <a:cubicBezTo>
                  <a:pt x="198" y="530"/>
                  <a:pt x="198" y="530"/>
                  <a:pt x="198" y="530"/>
                </a:cubicBezTo>
                <a:cubicBezTo>
                  <a:pt x="198" y="530"/>
                  <a:pt x="198" y="530"/>
                  <a:pt x="198" y="530"/>
                </a:cubicBezTo>
                <a:cubicBezTo>
                  <a:pt x="198" y="530"/>
                  <a:pt x="199" y="530"/>
                  <a:pt x="199" y="531"/>
                </a:cubicBezTo>
                <a:cubicBezTo>
                  <a:pt x="198" y="531"/>
                  <a:pt x="196" y="532"/>
                  <a:pt x="195" y="532"/>
                </a:cubicBezTo>
                <a:cubicBezTo>
                  <a:pt x="194" y="532"/>
                  <a:pt x="193" y="532"/>
                  <a:pt x="192" y="531"/>
                </a:cubicBezTo>
                <a:close/>
                <a:moveTo>
                  <a:pt x="206" y="534"/>
                </a:moveTo>
                <a:cubicBezTo>
                  <a:pt x="206" y="535"/>
                  <a:pt x="206" y="535"/>
                  <a:pt x="207" y="535"/>
                </a:cubicBezTo>
                <a:cubicBezTo>
                  <a:pt x="207" y="535"/>
                  <a:pt x="207" y="535"/>
                  <a:pt x="207" y="535"/>
                </a:cubicBezTo>
                <a:cubicBezTo>
                  <a:pt x="206" y="535"/>
                  <a:pt x="206" y="535"/>
                  <a:pt x="206" y="535"/>
                </a:cubicBezTo>
                <a:cubicBezTo>
                  <a:pt x="205" y="535"/>
                  <a:pt x="205" y="535"/>
                  <a:pt x="205" y="535"/>
                </a:cubicBezTo>
                <a:cubicBezTo>
                  <a:pt x="205" y="535"/>
                  <a:pt x="206" y="535"/>
                  <a:pt x="206" y="534"/>
                </a:cubicBezTo>
                <a:close/>
                <a:moveTo>
                  <a:pt x="214" y="538"/>
                </a:moveTo>
                <a:cubicBezTo>
                  <a:pt x="215" y="538"/>
                  <a:pt x="215" y="537"/>
                  <a:pt x="216" y="537"/>
                </a:cubicBezTo>
                <a:cubicBezTo>
                  <a:pt x="217" y="537"/>
                  <a:pt x="218" y="538"/>
                  <a:pt x="219" y="538"/>
                </a:cubicBezTo>
                <a:cubicBezTo>
                  <a:pt x="220" y="538"/>
                  <a:pt x="220" y="539"/>
                  <a:pt x="222" y="539"/>
                </a:cubicBezTo>
                <a:cubicBezTo>
                  <a:pt x="221" y="539"/>
                  <a:pt x="220" y="539"/>
                  <a:pt x="220" y="539"/>
                </a:cubicBezTo>
                <a:cubicBezTo>
                  <a:pt x="218" y="539"/>
                  <a:pt x="216" y="538"/>
                  <a:pt x="214" y="538"/>
                </a:cubicBezTo>
                <a:close/>
                <a:moveTo>
                  <a:pt x="236" y="541"/>
                </a:moveTo>
                <a:cubicBezTo>
                  <a:pt x="236" y="542"/>
                  <a:pt x="236" y="542"/>
                  <a:pt x="236" y="542"/>
                </a:cubicBezTo>
                <a:cubicBezTo>
                  <a:pt x="236" y="542"/>
                  <a:pt x="236" y="542"/>
                  <a:pt x="236" y="542"/>
                </a:cubicBezTo>
                <a:cubicBezTo>
                  <a:pt x="235" y="542"/>
                  <a:pt x="235" y="542"/>
                  <a:pt x="234" y="542"/>
                </a:cubicBezTo>
                <a:cubicBezTo>
                  <a:pt x="235" y="542"/>
                  <a:pt x="235" y="542"/>
                  <a:pt x="236" y="541"/>
                </a:cubicBezTo>
                <a:close/>
                <a:moveTo>
                  <a:pt x="256" y="544"/>
                </a:moveTo>
                <a:cubicBezTo>
                  <a:pt x="256" y="544"/>
                  <a:pt x="256" y="545"/>
                  <a:pt x="257" y="545"/>
                </a:cubicBezTo>
                <a:cubicBezTo>
                  <a:pt x="255" y="545"/>
                  <a:pt x="253" y="545"/>
                  <a:pt x="252" y="544"/>
                </a:cubicBezTo>
                <a:cubicBezTo>
                  <a:pt x="253" y="544"/>
                  <a:pt x="254" y="544"/>
                  <a:pt x="256" y="544"/>
                </a:cubicBezTo>
                <a:close/>
                <a:moveTo>
                  <a:pt x="260" y="545"/>
                </a:moveTo>
                <a:cubicBezTo>
                  <a:pt x="262" y="544"/>
                  <a:pt x="263" y="542"/>
                  <a:pt x="265" y="541"/>
                </a:cubicBezTo>
                <a:cubicBezTo>
                  <a:pt x="267" y="541"/>
                  <a:pt x="267" y="541"/>
                  <a:pt x="267" y="541"/>
                </a:cubicBezTo>
                <a:cubicBezTo>
                  <a:pt x="266" y="542"/>
                  <a:pt x="266" y="544"/>
                  <a:pt x="266" y="546"/>
                </a:cubicBezTo>
                <a:cubicBezTo>
                  <a:pt x="264" y="546"/>
                  <a:pt x="261" y="545"/>
                  <a:pt x="259" y="545"/>
                </a:cubicBezTo>
                <a:cubicBezTo>
                  <a:pt x="260" y="545"/>
                  <a:pt x="260" y="545"/>
                  <a:pt x="260" y="545"/>
                </a:cubicBezTo>
                <a:close/>
                <a:moveTo>
                  <a:pt x="273" y="546"/>
                </a:moveTo>
                <a:cubicBezTo>
                  <a:pt x="273" y="546"/>
                  <a:pt x="273" y="546"/>
                  <a:pt x="273" y="546"/>
                </a:cubicBezTo>
                <a:cubicBezTo>
                  <a:pt x="273" y="546"/>
                  <a:pt x="273" y="545"/>
                  <a:pt x="273" y="545"/>
                </a:cubicBezTo>
                <a:cubicBezTo>
                  <a:pt x="273" y="546"/>
                  <a:pt x="273" y="546"/>
                  <a:pt x="273" y="546"/>
                </a:cubicBezTo>
                <a:cubicBezTo>
                  <a:pt x="273" y="546"/>
                  <a:pt x="273" y="546"/>
                  <a:pt x="273" y="546"/>
                </a:cubicBezTo>
                <a:close/>
                <a:moveTo>
                  <a:pt x="358" y="536"/>
                </a:moveTo>
                <a:cubicBezTo>
                  <a:pt x="358" y="537"/>
                  <a:pt x="358" y="537"/>
                  <a:pt x="359" y="538"/>
                </a:cubicBezTo>
                <a:cubicBezTo>
                  <a:pt x="359" y="538"/>
                  <a:pt x="359" y="538"/>
                  <a:pt x="359" y="538"/>
                </a:cubicBezTo>
                <a:cubicBezTo>
                  <a:pt x="354" y="539"/>
                  <a:pt x="348" y="540"/>
                  <a:pt x="343" y="541"/>
                </a:cubicBezTo>
                <a:cubicBezTo>
                  <a:pt x="348" y="540"/>
                  <a:pt x="353" y="538"/>
                  <a:pt x="358" y="536"/>
                </a:cubicBezTo>
                <a:close/>
                <a:moveTo>
                  <a:pt x="463" y="478"/>
                </a:moveTo>
                <a:cubicBezTo>
                  <a:pt x="464" y="478"/>
                  <a:pt x="464" y="479"/>
                  <a:pt x="465" y="480"/>
                </a:cubicBezTo>
                <a:cubicBezTo>
                  <a:pt x="460" y="484"/>
                  <a:pt x="455" y="489"/>
                  <a:pt x="449" y="493"/>
                </a:cubicBezTo>
                <a:cubicBezTo>
                  <a:pt x="454" y="488"/>
                  <a:pt x="459" y="483"/>
                  <a:pt x="463" y="478"/>
                </a:cubicBezTo>
                <a:close/>
                <a:moveTo>
                  <a:pt x="512" y="423"/>
                </a:moveTo>
                <a:cubicBezTo>
                  <a:pt x="509" y="424"/>
                  <a:pt x="505" y="424"/>
                  <a:pt x="502" y="424"/>
                </a:cubicBezTo>
                <a:cubicBezTo>
                  <a:pt x="508" y="421"/>
                  <a:pt x="513" y="417"/>
                  <a:pt x="519" y="412"/>
                </a:cubicBezTo>
                <a:cubicBezTo>
                  <a:pt x="517" y="416"/>
                  <a:pt x="515" y="419"/>
                  <a:pt x="512" y="423"/>
                </a:cubicBezTo>
                <a:close/>
                <a:moveTo>
                  <a:pt x="520" y="406"/>
                </a:moveTo>
                <a:cubicBezTo>
                  <a:pt x="521" y="405"/>
                  <a:pt x="523" y="404"/>
                  <a:pt x="524" y="403"/>
                </a:cubicBezTo>
                <a:cubicBezTo>
                  <a:pt x="523" y="404"/>
                  <a:pt x="522" y="406"/>
                  <a:pt x="521" y="408"/>
                </a:cubicBezTo>
                <a:cubicBezTo>
                  <a:pt x="521" y="407"/>
                  <a:pt x="521" y="407"/>
                  <a:pt x="520" y="406"/>
                </a:cubicBezTo>
                <a:close/>
                <a:moveTo>
                  <a:pt x="556" y="290"/>
                </a:moveTo>
                <a:cubicBezTo>
                  <a:pt x="556" y="290"/>
                  <a:pt x="555" y="290"/>
                  <a:pt x="555" y="291"/>
                </a:cubicBezTo>
                <a:cubicBezTo>
                  <a:pt x="555" y="290"/>
                  <a:pt x="555" y="288"/>
                  <a:pt x="555" y="287"/>
                </a:cubicBezTo>
                <a:cubicBezTo>
                  <a:pt x="556" y="286"/>
                  <a:pt x="556" y="285"/>
                  <a:pt x="557" y="284"/>
                </a:cubicBezTo>
                <a:cubicBezTo>
                  <a:pt x="557" y="286"/>
                  <a:pt x="557" y="288"/>
                  <a:pt x="556" y="290"/>
                </a:cubicBezTo>
                <a:close/>
                <a:moveTo>
                  <a:pt x="521" y="141"/>
                </a:moveTo>
                <a:cubicBezTo>
                  <a:pt x="521" y="140"/>
                  <a:pt x="520" y="140"/>
                  <a:pt x="520" y="139"/>
                </a:cubicBezTo>
                <a:cubicBezTo>
                  <a:pt x="519" y="139"/>
                  <a:pt x="518" y="138"/>
                  <a:pt x="517" y="137"/>
                </a:cubicBezTo>
                <a:cubicBezTo>
                  <a:pt x="515" y="132"/>
                  <a:pt x="513" y="127"/>
                  <a:pt x="510" y="123"/>
                </a:cubicBezTo>
                <a:cubicBezTo>
                  <a:pt x="514" y="129"/>
                  <a:pt x="518" y="135"/>
                  <a:pt x="521" y="141"/>
                </a:cubicBezTo>
                <a:close/>
                <a:moveTo>
                  <a:pt x="492" y="100"/>
                </a:moveTo>
                <a:cubicBezTo>
                  <a:pt x="482" y="90"/>
                  <a:pt x="472" y="81"/>
                  <a:pt x="462" y="72"/>
                </a:cubicBezTo>
                <a:cubicBezTo>
                  <a:pt x="461" y="72"/>
                  <a:pt x="461" y="72"/>
                  <a:pt x="461" y="71"/>
                </a:cubicBezTo>
                <a:cubicBezTo>
                  <a:pt x="460" y="71"/>
                  <a:pt x="460" y="70"/>
                  <a:pt x="459" y="70"/>
                </a:cubicBezTo>
                <a:cubicBezTo>
                  <a:pt x="471" y="79"/>
                  <a:pt x="482" y="89"/>
                  <a:pt x="492" y="100"/>
                </a:cubicBezTo>
                <a:close/>
                <a:moveTo>
                  <a:pt x="185" y="36"/>
                </a:moveTo>
                <a:cubicBezTo>
                  <a:pt x="183" y="37"/>
                  <a:pt x="182" y="38"/>
                  <a:pt x="180" y="39"/>
                </a:cubicBezTo>
                <a:cubicBezTo>
                  <a:pt x="180" y="39"/>
                  <a:pt x="180" y="38"/>
                  <a:pt x="180" y="38"/>
                </a:cubicBezTo>
                <a:cubicBezTo>
                  <a:pt x="182" y="37"/>
                  <a:pt x="183" y="36"/>
                  <a:pt x="185" y="36"/>
                </a:cubicBezTo>
                <a:close/>
                <a:moveTo>
                  <a:pt x="129" y="67"/>
                </a:moveTo>
                <a:cubicBezTo>
                  <a:pt x="127" y="69"/>
                  <a:pt x="125" y="72"/>
                  <a:pt x="123" y="74"/>
                </a:cubicBezTo>
                <a:cubicBezTo>
                  <a:pt x="117" y="77"/>
                  <a:pt x="112" y="81"/>
                  <a:pt x="108" y="85"/>
                </a:cubicBezTo>
                <a:cubicBezTo>
                  <a:pt x="108" y="84"/>
                  <a:pt x="107" y="84"/>
                  <a:pt x="107" y="84"/>
                </a:cubicBezTo>
                <a:cubicBezTo>
                  <a:pt x="114" y="78"/>
                  <a:pt x="121" y="72"/>
                  <a:pt x="129" y="67"/>
                </a:cubicBezTo>
                <a:close/>
                <a:moveTo>
                  <a:pt x="101" y="89"/>
                </a:moveTo>
                <a:cubicBezTo>
                  <a:pt x="101" y="89"/>
                  <a:pt x="101" y="90"/>
                  <a:pt x="101" y="90"/>
                </a:cubicBezTo>
                <a:cubicBezTo>
                  <a:pt x="96" y="94"/>
                  <a:pt x="91" y="99"/>
                  <a:pt x="86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91" y="99"/>
                  <a:pt x="96" y="94"/>
                  <a:pt x="101" y="89"/>
                </a:cubicBezTo>
                <a:close/>
                <a:moveTo>
                  <a:pt x="471" y="474"/>
                </a:moveTo>
                <a:cubicBezTo>
                  <a:pt x="471" y="474"/>
                  <a:pt x="471" y="473"/>
                  <a:pt x="471" y="473"/>
                </a:cubicBezTo>
                <a:cubicBezTo>
                  <a:pt x="474" y="470"/>
                  <a:pt x="477" y="466"/>
                  <a:pt x="479" y="463"/>
                </a:cubicBezTo>
                <a:cubicBezTo>
                  <a:pt x="481" y="461"/>
                  <a:pt x="483" y="460"/>
                  <a:pt x="485" y="459"/>
                </a:cubicBezTo>
                <a:cubicBezTo>
                  <a:pt x="481" y="464"/>
                  <a:pt x="476" y="469"/>
                  <a:pt x="471" y="4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4" name="Freeform 2709"/>
          <p:cNvSpPr>
            <a:spLocks/>
          </p:cNvSpPr>
          <p:nvPr/>
        </p:nvSpPr>
        <p:spPr bwMode="auto">
          <a:xfrm>
            <a:off x="9726612" y="6054726"/>
            <a:ext cx="1588" cy="0"/>
          </a:xfrm>
          <a:custGeom>
            <a:avLst/>
            <a:gdLst>
              <a:gd name="T0" fmla="*/ 1 w 1"/>
              <a:gd name="T1" fmla="*/ 1 w 1"/>
              <a:gd name="T2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5" name="Freeform 2710"/>
          <p:cNvSpPr>
            <a:spLocks noEditPoints="1"/>
          </p:cNvSpPr>
          <p:nvPr/>
        </p:nvSpPr>
        <p:spPr bwMode="auto">
          <a:xfrm>
            <a:off x="9550400" y="5295901"/>
            <a:ext cx="998538" cy="785813"/>
          </a:xfrm>
          <a:custGeom>
            <a:avLst/>
            <a:gdLst>
              <a:gd name="T0" fmla="*/ 647 w 651"/>
              <a:gd name="T1" fmla="*/ 273 h 513"/>
              <a:gd name="T2" fmla="*/ 541 w 651"/>
              <a:gd name="T3" fmla="*/ 70 h 513"/>
              <a:gd name="T4" fmla="*/ 45 w 651"/>
              <a:gd name="T5" fmla="*/ 193 h 513"/>
              <a:gd name="T6" fmla="*/ 24 w 651"/>
              <a:gd name="T7" fmla="*/ 186 h 513"/>
              <a:gd name="T8" fmla="*/ 60 w 651"/>
              <a:gd name="T9" fmla="*/ 337 h 513"/>
              <a:gd name="T10" fmla="*/ 105 w 651"/>
              <a:gd name="T11" fmla="*/ 410 h 513"/>
              <a:gd name="T12" fmla="*/ 149 w 651"/>
              <a:gd name="T13" fmla="*/ 507 h 513"/>
              <a:gd name="T14" fmla="*/ 233 w 651"/>
              <a:gd name="T15" fmla="*/ 510 h 513"/>
              <a:gd name="T16" fmla="*/ 243 w 651"/>
              <a:gd name="T17" fmla="*/ 509 h 513"/>
              <a:gd name="T18" fmla="*/ 248 w 651"/>
              <a:gd name="T19" fmla="*/ 474 h 513"/>
              <a:gd name="T20" fmla="*/ 311 w 651"/>
              <a:gd name="T21" fmla="*/ 442 h 513"/>
              <a:gd name="T22" fmla="*/ 465 w 651"/>
              <a:gd name="T23" fmla="*/ 503 h 513"/>
              <a:gd name="T24" fmla="*/ 585 w 651"/>
              <a:gd name="T25" fmla="*/ 365 h 513"/>
              <a:gd name="T26" fmla="*/ 632 w 651"/>
              <a:gd name="T27" fmla="*/ 353 h 513"/>
              <a:gd name="T28" fmla="*/ 644 w 651"/>
              <a:gd name="T29" fmla="*/ 297 h 513"/>
              <a:gd name="T30" fmla="*/ 625 w 651"/>
              <a:gd name="T31" fmla="*/ 349 h 513"/>
              <a:gd name="T32" fmla="*/ 596 w 651"/>
              <a:gd name="T33" fmla="*/ 350 h 513"/>
              <a:gd name="T34" fmla="*/ 579 w 651"/>
              <a:gd name="T35" fmla="*/ 355 h 513"/>
              <a:gd name="T36" fmla="*/ 553 w 651"/>
              <a:gd name="T37" fmla="*/ 355 h 513"/>
              <a:gd name="T38" fmla="*/ 540 w 651"/>
              <a:gd name="T39" fmla="*/ 374 h 513"/>
              <a:gd name="T40" fmla="*/ 497 w 651"/>
              <a:gd name="T41" fmla="*/ 404 h 513"/>
              <a:gd name="T42" fmla="*/ 478 w 651"/>
              <a:gd name="T43" fmla="*/ 404 h 513"/>
              <a:gd name="T44" fmla="*/ 465 w 651"/>
              <a:gd name="T45" fmla="*/ 429 h 513"/>
              <a:gd name="T46" fmla="*/ 458 w 651"/>
              <a:gd name="T47" fmla="*/ 449 h 513"/>
              <a:gd name="T48" fmla="*/ 411 w 651"/>
              <a:gd name="T49" fmla="*/ 496 h 513"/>
              <a:gd name="T50" fmla="*/ 398 w 651"/>
              <a:gd name="T51" fmla="*/ 499 h 513"/>
              <a:gd name="T52" fmla="*/ 397 w 651"/>
              <a:gd name="T53" fmla="*/ 465 h 513"/>
              <a:gd name="T54" fmla="*/ 390 w 651"/>
              <a:gd name="T55" fmla="*/ 449 h 513"/>
              <a:gd name="T56" fmla="*/ 377 w 651"/>
              <a:gd name="T57" fmla="*/ 432 h 513"/>
              <a:gd name="T58" fmla="*/ 360 w 651"/>
              <a:gd name="T59" fmla="*/ 420 h 513"/>
              <a:gd name="T60" fmla="*/ 332 w 651"/>
              <a:gd name="T61" fmla="*/ 416 h 513"/>
              <a:gd name="T62" fmla="*/ 315 w 651"/>
              <a:gd name="T63" fmla="*/ 425 h 513"/>
              <a:gd name="T64" fmla="*/ 311 w 651"/>
              <a:gd name="T65" fmla="*/ 434 h 513"/>
              <a:gd name="T66" fmla="*/ 290 w 651"/>
              <a:gd name="T67" fmla="*/ 420 h 513"/>
              <a:gd name="T68" fmla="*/ 274 w 651"/>
              <a:gd name="T69" fmla="*/ 420 h 513"/>
              <a:gd name="T70" fmla="*/ 252 w 651"/>
              <a:gd name="T71" fmla="*/ 436 h 513"/>
              <a:gd name="T72" fmla="*/ 235 w 651"/>
              <a:gd name="T73" fmla="*/ 449 h 513"/>
              <a:gd name="T74" fmla="*/ 229 w 651"/>
              <a:gd name="T75" fmla="*/ 481 h 513"/>
              <a:gd name="T76" fmla="*/ 233 w 651"/>
              <a:gd name="T77" fmla="*/ 500 h 513"/>
              <a:gd name="T78" fmla="*/ 156 w 651"/>
              <a:gd name="T79" fmla="*/ 462 h 513"/>
              <a:gd name="T80" fmla="*/ 172 w 651"/>
              <a:gd name="T81" fmla="*/ 418 h 513"/>
              <a:gd name="T82" fmla="*/ 145 w 651"/>
              <a:gd name="T83" fmla="*/ 432 h 513"/>
              <a:gd name="T84" fmla="*/ 140 w 651"/>
              <a:gd name="T85" fmla="*/ 426 h 513"/>
              <a:gd name="T86" fmla="*/ 152 w 651"/>
              <a:gd name="T87" fmla="*/ 367 h 513"/>
              <a:gd name="T88" fmla="*/ 140 w 651"/>
              <a:gd name="T89" fmla="*/ 351 h 513"/>
              <a:gd name="T90" fmla="*/ 94 w 651"/>
              <a:gd name="T91" fmla="*/ 372 h 513"/>
              <a:gd name="T92" fmla="*/ 83 w 651"/>
              <a:gd name="T93" fmla="*/ 354 h 513"/>
              <a:gd name="T94" fmla="*/ 64 w 651"/>
              <a:gd name="T95" fmla="*/ 311 h 513"/>
              <a:gd name="T96" fmla="*/ 87 w 651"/>
              <a:gd name="T97" fmla="*/ 245 h 513"/>
              <a:gd name="T98" fmla="*/ 71 w 651"/>
              <a:gd name="T99" fmla="*/ 247 h 513"/>
              <a:gd name="T100" fmla="*/ 63 w 651"/>
              <a:gd name="T101" fmla="*/ 237 h 513"/>
              <a:gd name="T102" fmla="*/ 62 w 651"/>
              <a:gd name="T103" fmla="*/ 216 h 513"/>
              <a:gd name="T104" fmla="*/ 122 w 651"/>
              <a:gd name="T105" fmla="*/ 110 h 513"/>
              <a:gd name="T106" fmla="*/ 521 w 651"/>
              <a:gd name="T107" fmla="*/ 87 h 513"/>
              <a:gd name="T108" fmla="*/ 509 w 651"/>
              <a:gd name="T109" fmla="*/ 150 h 513"/>
              <a:gd name="T110" fmla="*/ 532 w 651"/>
              <a:gd name="T111" fmla="*/ 172 h 513"/>
              <a:gd name="T112" fmla="*/ 634 w 651"/>
              <a:gd name="T113" fmla="*/ 301 h 513"/>
              <a:gd name="T114" fmla="*/ 617 w 651"/>
              <a:gd name="T115" fmla="*/ 347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51" h="513">
                <a:moveTo>
                  <a:pt x="644" y="297"/>
                </a:moveTo>
                <a:cubicBezTo>
                  <a:pt x="644" y="296"/>
                  <a:pt x="644" y="295"/>
                  <a:pt x="645" y="295"/>
                </a:cubicBezTo>
                <a:cubicBezTo>
                  <a:pt x="646" y="289"/>
                  <a:pt x="648" y="283"/>
                  <a:pt x="651" y="278"/>
                </a:cubicBezTo>
                <a:cubicBezTo>
                  <a:pt x="649" y="276"/>
                  <a:pt x="648" y="275"/>
                  <a:pt x="647" y="274"/>
                </a:cubicBezTo>
                <a:cubicBezTo>
                  <a:pt x="647" y="274"/>
                  <a:pt x="647" y="274"/>
                  <a:pt x="647" y="273"/>
                </a:cubicBezTo>
                <a:cubicBezTo>
                  <a:pt x="610" y="277"/>
                  <a:pt x="589" y="235"/>
                  <a:pt x="572" y="209"/>
                </a:cubicBezTo>
                <a:cubicBezTo>
                  <a:pt x="566" y="200"/>
                  <a:pt x="555" y="179"/>
                  <a:pt x="541" y="164"/>
                </a:cubicBezTo>
                <a:cubicBezTo>
                  <a:pt x="540" y="161"/>
                  <a:pt x="538" y="158"/>
                  <a:pt x="536" y="155"/>
                </a:cubicBezTo>
                <a:cubicBezTo>
                  <a:pt x="532" y="147"/>
                  <a:pt x="524" y="140"/>
                  <a:pt x="515" y="136"/>
                </a:cubicBezTo>
                <a:cubicBezTo>
                  <a:pt x="519" y="112"/>
                  <a:pt x="528" y="89"/>
                  <a:pt x="541" y="70"/>
                </a:cubicBezTo>
                <a:cubicBezTo>
                  <a:pt x="543" y="67"/>
                  <a:pt x="541" y="63"/>
                  <a:pt x="537" y="63"/>
                </a:cubicBezTo>
                <a:cubicBezTo>
                  <a:pt x="508" y="63"/>
                  <a:pt x="480" y="73"/>
                  <a:pt x="463" y="98"/>
                </a:cubicBezTo>
                <a:cubicBezTo>
                  <a:pt x="460" y="96"/>
                  <a:pt x="458" y="94"/>
                  <a:pt x="455" y="91"/>
                </a:cubicBezTo>
                <a:cubicBezTo>
                  <a:pt x="367" y="0"/>
                  <a:pt x="192" y="38"/>
                  <a:pt x="102" y="108"/>
                </a:cubicBezTo>
                <a:cubicBezTo>
                  <a:pt x="73" y="130"/>
                  <a:pt x="54" y="160"/>
                  <a:pt x="45" y="193"/>
                </a:cubicBezTo>
                <a:cubicBezTo>
                  <a:pt x="44" y="194"/>
                  <a:pt x="43" y="195"/>
                  <a:pt x="42" y="196"/>
                </a:cubicBezTo>
                <a:cubicBezTo>
                  <a:pt x="37" y="188"/>
                  <a:pt x="29" y="180"/>
                  <a:pt x="20" y="177"/>
                </a:cubicBezTo>
                <a:cubicBezTo>
                  <a:pt x="8" y="174"/>
                  <a:pt x="3" y="186"/>
                  <a:pt x="1" y="195"/>
                </a:cubicBezTo>
                <a:cubicBezTo>
                  <a:pt x="0" y="197"/>
                  <a:pt x="2" y="197"/>
                  <a:pt x="2" y="196"/>
                </a:cubicBezTo>
                <a:cubicBezTo>
                  <a:pt x="6" y="185"/>
                  <a:pt x="13" y="177"/>
                  <a:pt x="24" y="186"/>
                </a:cubicBezTo>
                <a:cubicBezTo>
                  <a:pt x="30" y="191"/>
                  <a:pt x="33" y="198"/>
                  <a:pt x="35" y="205"/>
                </a:cubicBezTo>
                <a:cubicBezTo>
                  <a:pt x="36" y="208"/>
                  <a:pt x="39" y="210"/>
                  <a:pt x="42" y="209"/>
                </a:cubicBezTo>
                <a:cubicBezTo>
                  <a:pt x="42" y="209"/>
                  <a:pt x="42" y="209"/>
                  <a:pt x="42" y="209"/>
                </a:cubicBezTo>
                <a:cubicBezTo>
                  <a:pt x="38" y="231"/>
                  <a:pt x="38" y="255"/>
                  <a:pt x="41" y="278"/>
                </a:cubicBezTo>
                <a:cubicBezTo>
                  <a:pt x="45" y="299"/>
                  <a:pt x="51" y="319"/>
                  <a:pt x="60" y="337"/>
                </a:cubicBezTo>
                <a:cubicBezTo>
                  <a:pt x="59" y="339"/>
                  <a:pt x="60" y="341"/>
                  <a:pt x="62" y="342"/>
                </a:cubicBezTo>
                <a:cubicBezTo>
                  <a:pt x="67" y="352"/>
                  <a:pt x="72" y="362"/>
                  <a:pt x="78" y="372"/>
                </a:cubicBezTo>
                <a:cubicBezTo>
                  <a:pt x="79" y="373"/>
                  <a:pt x="80" y="374"/>
                  <a:pt x="81" y="376"/>
                </a:cubicBezTo>
                <a:cubicBezTo>
                  <a:pt x="84" y="386"/>
                  <a:pt x="91" y="394"/>
                  <a:pt x="98" y="402"/>
                </a:cubicBezTo>
                <a:cubicBezTo>
                  <a:pt x="100" y="405"/>
                  <a:pt x="103" y="408"/>
                  <a:pt x="105" y="410"/>
                </a:cubicBezTo>
                <a:cubicBezTo>
                  <a:pt x="105" y="410"/>
                  <a:pt x="105" y="410"/>
                  <a:pt x="105" y="410"/>
                </a:cubicBezTo>
                <a:cubicBezTo>
                  <a:pt x="103" y="413"/>
                  <a:pt x="106" y="416"/>
                  <a:pt x="109" y="415"/>
                </a:cubicBezTo>
                <a:cubicBezTo>
                  <a:pt x="113" y="419"/>
                  <a:pt x="117" y="424"/>
                  <a:pt x="122" y="427"/>
                </a:cubicBezTo>
                <a:cubicBezTo>
                  <a:pt x="139" y="449"/>
                  <a:pt x="151" y="473"/>
                  <a:pt x="146" y="505"/>
                </a:cubicBezTo>
                <a:cubicBezTo>
                  <a:pt x="145" y="508"/>
                  <a:pt x="148" y="510"/>
                  <a:pt x="149" y="507"/>
                </a:cubicBezTo>
                <a:cubicBezTo>
                  <a:pt x="149" y="507"/>
                  <a:pt x="149" y="507"/>
                  <a:pt x="149" y="507"/>
                </a:cubicBezTo>
                <a:cubicBezTo>
                  <a:pt x="164" y="507"/>
                  <a:pt x="178" y="507"/>
                  <a:pt x="193" y="506"/>
                </a:cubicBezTo>
                <a:cubicBezTo>
                  <a:pt x="206" y="505"/>
                  <a:pt x="218" y="508"/>
                  <a:pt x="231" y="508"/>
                </a:cubicBezTo>
                <a:cubicBezTo>
                  <a:pt x="232" y="509"/>
                  <a:pt x="232" y="509"/>
                  <a:pt x="233" y="509"/>
                </a:cubicBezTo>
                <a:cubicBezTo>
                  <a:pt x="233" y="509"/>
                  <a:pt x="233" y="510"/>
                  <a:pt x="233" y="510"/>
                </a:cubicBezTo>
                <a:cubicBezTo>
                  <a:pt x="233" y="511"/>
                  <a:pt x="235" y="511"/>
                  <a:pt x="235" y="510"/>
                </a:cubicBezTo>
                <a:cubicBezTo>
                  <a:pt x="235" y="510"/>
                  <a:pt x="235" y="510"/>
                  <a:pt x="235" y="510"/>
                </a:cubicBezTo>
                <a:cubicBezTo>
                  <a:pt x="237" y="510"/>
                  <a:pt x="238" y="509"/>
                  <a:pt x="239" y="508"/>
                </a:cubicBezTo>
                <a:cubicBezTo>
                  <a:pt x="240" y="509"/>
                  <a:pt x="240" y="509"/>
                  <a:pt x="241" y="509"/>
                </a:cubicBezTo>
                <a:cubicBezTo>
                  <a:pt x="242" y="509"/>
                  <a:pt x="242" y="509"/>
                  <a:pt x="243" y="509"/>
                </a:cubicBezTo>
                <a:cubicBezTo>
                  <a:pt x="244" y="508"/>
                  <a:pt x="245" y="507"/>
                  <a:pt x="245" y="506"/>
                </a:cubicBezTo>
                <a:cubicBezTo>
                  <a:pt x="245" y="505"/>
                  <a:pt x="245" y="504"/>
                  <a:pt x="244" y="503"/>
                </a:cubicBezTo>
                <a:cubicBezTo>
                  <a:pt x="243" y="499"/>
                  <a:pt x="242" y="495"/>
                  <a:pt x="242" y="492"/>
                </a:cubicBezTo>
                <a:cubicBezTo>
                  <a:pt x="243" y="489"/>
                  <a:pt x="244" y="486"/>
                  <a:pt x="245" y="483"/>
                </a:cubicBezTo>
                <a:cubicBezTo>
                  <a:pt x="246" y="480"/>
                  <a:pt x="247" y="477"/>
                  <a:pt x="248" y="474"/>
                </a:cubicBezTo>
                <a:cubicBezTo>
                  <a:pt x="248" y="474"/>
                  <a:pt x="248" y="474"/>
                  <a:pt x="248" y="474"/>
                </a:cubicBezTo>
                <a:cubicBezTo>
                  <a:pt x="250" y="470"/>
                  <a:pt x="254" y="466"/>
                  <a:pt x="258" y="463"/>
                </a:cubicBezTo>
                <a:cubicBezTo>
                  <a:pt x="258" y="463"/>
                  <a:pt x="258" y="463"/>
                  <a:pt x="258" y="463"/>
                </a:cubicBezTo>
                <a:cubicBezTo>
                  <a:pt x="259" y="463"/>
                  <a:pt x="260" y="462"/>
                  <a:pt x="260" y="461"/>
                </a:cubicBezTo>
                <a:cubicBezTo>
                  <a:pt x="275" y="450"/>
                  <a:pt x="296" y="444"/>
                  <a:pt x="311" y="442"/>
                </a:cubicBezTo>
                <a:cubicBezTo>
                  <a:pt x="348" y="440"/>
                  <a:pt x="370" y="474"/>
                  <a:pt x="388" y="500"/>
                </a:cubicBezTo>
                <a:cubicBezTo>
                  <a:pt x="387" y="501"/>
                  <a:pt x="387" y="503"/>
                  <a:pt x="388" y="503"/>
                </a:cubicBezTo>
                <a:cubicBezTo>
                  <a:pt x="403" y="513"/>
                  <a:pt x="423" y="510"/>
                  <a:pt x="443" y="507"/>
                </a:cubicBezTo>
                <a:cubicBezTo>
                  <a:pt x="445" y="507"/>
                  <a:pt x="446" y="507"/>
                  <a:pt x="448" y="507"/>
                </a:cubicBezTo>
                <a:cubicBezTo>
                  <a:pt x="453" y="506"/>
                  <a:pt x="459" y="505"/>
                  <a:pt x="465" y="503"/>
                </a:cubicBezTo>
                <a:cubicBezTo>
                  <a:pt x="468" y="503"/>
                  <a:pt x="470" y="503"/>
                  <a:pt x="473" y="503"/>
                </a:cubicBezTo>
                <a:cubicBezTo>
                  <a:pt x="475" y="503"/>
                  <a:pt x="476" y="502"/>
                  <a:pt x="477" y="501"/>
                </a:cubicBezTo>
                <a:cubicBezTo>
                  <a:pt x="478" y="501"/>
                  <a:pt x="480" y="501"/>
                  <a:pt x="481" y="501"/>
                </a:cubicBezTo>
                <a:cubicBezTo>
                  <a:pt x="491" y="467"/>
                  <a:pt x="500" y="434"/>
                  <a:pt x="523" y="406"/>
                </a:cubicBezTo>
                <a:cubicBezTo>
                  <a:pt x="540" y="385"/>
                  <a:pt x="561" y="372"/>
                  <a:pt x="585" y="365"/>
                </a:cubicBezTo>
                <a:cubicBezTo>
                  <a:pt x="585" y="365"/>
                  <a:pt x="586" y="365"/>
                  <a:pt x="586" y="364"/>
                </a:cubicBezTo>
                <a:cubicBezTo>
                  <a:pt x="591" y="363"/>
                  <a:pt x="595" y="361"/>
                  <a:pt x="600" y="360"/>
                </a:cubicBezTo>
                <a:cubicBezTo>
                  <a:pt x="601" y="361"/>
                  <a:pt x="602" y="361"/>
                  <a:pt x="603" y="360"/>
                </a:cubicBezTo>
                <a:cubicBezTo>
                  <a:pt x="613" y="358"/>
                  <a:pt x="623" y="357"/>
                  <a:pt x="633" y="356"/>
                </a:cubicBezTo>
                <a:cubicBezTo>
                  <a:pt x="633" y="355"/>
                  <a:pt x="632" y="354"/>
                  <a:pt x="632" y="353"/>
                </a:cubicBezTo>
                <a:cubicBezTo>
                  <a:pt x="632" y="349"/>
                  <a:pt x="633" y="346"/>
                  <a:pt x="633" y="343"/>
                </a:cubicBezTo>
                <a:cubicBezTo>
                  <a:pt x="633" y="341"/>
                  <a:pt x="634" y="339"/>
                  <a:pt x="634" y="337"/>
                </a:cubicBezTo>
                <a:cubicBezTo>
                  <a:pt x="635" y="336"/>
                  <a:pt x="636" y="334"/>
                  <a:pt x="636" y="332"/>
                </a:cubicBezTo>
                <a:cubicBezTo>
                  <a:pt x="639" y="325"/>
                  <a:pt x="641" y="318"/>
                  <a:pt x="642" y="311"/>
                </a:cubicBezTo>
                <a:cubicBezTo>
                  <a:pt x="644" y="306"/>
                  <a:pt x="647" y="301"/>
                  <a:pt x="644" y="297"/>
                </a:cubicBezTo>
                <a:cubicBezTo>
                  <a:pt x="644" y="297"/>
                  <a:pt x="644" y="297"/>
                  <a:pt x="644" y="297"/>
                </a:cubicBezTo>
                <a:close/>
                <a:moveTo>
                  <a:pt x="625" y="349"/>
                </a:moveTo>
                <a:cubicBezTo>
                  <a:pt x="625" y="350"/>
                  <a:pt x="625" y="351"/>
                  <a:pt x="626" y="351"/>
                </a:cubicBezTo>
                <a:cubicBezTo>
                  <a:pt x="624" y="351"/>
                  <a:pt x="623" y="351"/>
                  <a:pt x="622" y="351"/>
                </a:cubicBezTo>
                <a:cubicBezTo>
                  <a:pt x="623" y="350"/>
                  <a:pt x="624" y="350"/>
                  <a:pt x="625" y="349"/>
                </a:cubicBezTo>
                <a:close/>
                <a:moveTo>
                  <a:pt x="601" y="351"/>
                </a:moveTo>
                <a:cubicBezTo>
                  <a:pt x="600" y="350"/>
                  <a:pt x="599" y="349"/>
                  <a:pt x="598" y="348"/>
                </a:cubicBezTo>
                <a:cubicBezTo>
                  <a:pt x="596" y="345"/>
                  <a:pt x="593" y="343"/>
                  <a:pt x="589" y="342"/>
                </a:cubicBezTo>
                <a:cubicBezTo>
                  <a:pt x="589" y="342"/>
                  <a:pt x="588" y="343"/>
                  <a:pt x="589" y="343"/>
                </a:cubicBezTo>
                <a:cubicBezTo>
                  <a:pt x="592" y="345"/>
                  <a:pt x="594" y="347"/>
                  <a:pt x="596" y="350"/>
                </a:cubicBezTo>
                <a:cubicBezTo>
                  <a:pt x="596" y="351"/>
                  <a:pt x="596" y="351"/>
                  <a:pt x="596" y="352"/>
                </a:cubicBezTo>
                <a:cubicBezTo>
                  <a:pt x="592" y="352"/>
                  <a:pt x="588" y="353"/>
                  <a:pt x="583" y="354"/>
                </a:cubicBezTo>
                <a:cubicBezTo>
                  <a:pt x="581" y="349"/>
                  <a:pt x="580" y="343"/>
                  <a:pt x="578" y="338"/>
                </a:cubicBezTo>
                <a:cubicBezTo>
                  <a:pt x="578" y="336"/>
                  <a:pt x="575" y="337"/>
                  <a:pt x="576" y="339"/>
                </a:cubicBezTo>
                <a:cubicBezTo>
                  <a:pt x="577" y="344"/>
                  <a:pt x="577" y="350"/>
                  <a:pt x="579" y="355"/>
                </a:cubicBezTo>
                <a:cubicBezTo>
                  <a:pt x="573" y="357"/>
                  <a:pt x="567" y="359"/>
                  <a:pt x="561" y="362"/>
                </a:cubicBezTo>
                <a:cubicBezTo>
                  <a:pt x="560" y="360"/>
                  <a:pt x="559" y="359"/>
                  <a:pt x="558" y="357"/>
                </a:cubicBezTo>
                <a:cubicBezTo>
                  <a:pt x="556" y="351"/>
                  <a:pt x="554" y="345"/>
                  <a:pt x="554" y="339"/>
                </a:cubicBezTo>
                <a:cubicBezTo>
                  <a:pt x="553" y="337"/>
                  <a:pt x="551" y="337"/>
                  <a:pt x="551" y="339"/>
                </a:cubicBezTo>
                <a:cubicBezTo>
                  <a:pt x="551" y="344"/>
                  <a:pt x="552" y="350"/>
                  <a:pt x="553" y="355"/>
                </a:cubicBezTo>
                <a:cubicBezTo>
                  <a:pt x="554" y="358"/>
                  <a:pt x="555" y="361"/>
                  <a:pt x="556" y="364"/>
                </a:cubicBezTo>
                <a:cubicBezTo>
                  <a:pt x="551" y="366"/>
                  <a:pt x="547" y="369"/>
                  <a:pt x="542" y="372"/>
                </a:cubicBezTo>
                <a:cubicBezTo>
                  <a:pt x="539" y="365"/>
                  <a:pt x="535" y="358"/>
                  <a:pt x="533" y="351"/>
                </a:cubicBezTo>
                <a:cubicBezTo>
                  <a:pt x="532" y="350"/>
                  <a:pt x="531" y="350"/>
                  <a:pt x="531" y="351"/>
                </a:cubicBezTo>
                <a:cubicBezTo>
                  <a:pt x="534" y="359"/>
                  <a:pt x="537" y="366"/>
                  <a:pt x="540" y="374"/>
                </a:cubicBezTo>
                <a:cubicBezTo>
                  <a:pt x="527" y="383"/>
                  <a:pt x="515" y="395"/>
                  <a:pt x="505" y="409"/>
                </a:cubicBezTo>
                <a:cubicBezTo>
                  <a:pt x="504" y="407"/>
                  <a:pt x="502" y="404"/>
                  <a:pt x="501" y="402"/>
                </a:cubicBezTo>
                <a:cubicBezTo>
                  <a:pt x="499" y="398"/>
                  <a:pt x="498" y="395"/>
                  <a:pt x="497" y="391"/>
                </a:cubicBezTo>
                <a:cubicBezTo>
                  <a:pt x="496" y="389"/>
                  <a:pt x="493" y="390"/>
                  <a:pt x="493" y="392"/>
                </a:cubicBezTo>
                <a:cubicBezTo>
                  <a:pt x="495" y="396"/>
                  <a:pt x="496" y="400"/>
                  <a:pt x="497" y="404"/>
                </a:cubicBezTo>
                <a:cubicBezTo>
                  <a:pt x="498" y="407"/>
                  <a:pt x="499" y="411"/>
                  <a:pt x="502" y="413"/>
                </a:cubicBezTo>
                <a:cubicBezTo>
                  <a:pt x="498" y="419"/>
                  <a:pt x="494" y="424"/>
                  <a:pt x="491" y="430"/>
                </a:cubicBezTo>
                <a:cubicBezTo>
                  <a:pt x="489" y="428"/>
                  <a:pt x="488" y="426"/>
                  <a:pt x="487" y="424"/>
                </a:cubicBezTo>
                <a:cubicBezTo>
                  <a:pt x="484" y="418"/>
                  <a:pt x="482" y="410"/>
                  <a:pt x="480" y="403"/>
                </a:cubicBezTo>
                <a:cubicBezTo>
                  <a:pt x="480" y="402"/>
                  <a:pt x="477" y="402"/>
                  <a:pt x="478" y="404"/>
                </a:cubicBezTo>
                <a:cubicBezTo>
                  <a:pt x="479" y="414"/>
                  <a:pt x="481" y="427"/>
                  <a:pt x="488" y="436"/>
                </a:cubicBezTo>
                <a:cubicBezTo>
                  <a:pt x="486" y="439"/>
                  <a:pt x="485" y="443"/>
                  <a:pt x="483" y="446"/>
                </a:cubicBezTo>
                <a:cubicBezTo>
                  <a:pt x="481" y="445"/>
                  <a:pt x="479" y="443"/>
                  <a:pt x="477" y="442"/>
                </a:cubicBezTo>
                <a:cubicBezTo>
                  <a:pt x="473" y="438"/>
                  <a:pt x="470" y="433"/>
                  <a:pt x="468" y="428"/>
                </a:cubicBezTo>
                <a:cubicBezTo>
                  <a:pt x="468" y="426"/>
                  <a:pt x="465" y="427"/>
                  <a:pt x="465" y="429"/>
                </a:cubicBezTo>
                <a:cubicBezTo>
                  <a:pt x="466" y="434"/>
                  <a:pt x="468" y="439"/>
                  <a:pt x="472" y="443"/>
                </a:cubicBezTo>
                <a:cubicBezTo>
                  <a:pt x="474" y="446"/>
                  <a:pt x="477" y="450"/>
                  <a:pt x="480" y="452"/>
                </a:cubicBezTo>
                <a:cubicBezTo>
                  <a:pt x="477" y="460"/>
                  <a:pt x="474" y="469"/>
                  <a:pt x="472" y="477"/>
                </a:cubicBezTo>
                <a:cubicBezTo>
                  <a:pt x="467" y="468"/>
                  <a:pt x="463" y="458"/>
                  <a:pt x="459" y="449"/>
                </a:cubicBezTo>
                <a:cubicBezTo>
                  <a:pt x="459" y="448"/>
                  <a:pt x="458" y="448"/>
                  <a:pt x="458" y="449"/>
                </a:cubicBezTo>
                <a:cubicBezTo>
                  <a:pt x="461" y="460"/>
                  <a:pt x="463" y="473"/>
                  <a:pt x="471" y="483"/>
                </a:cubicBezTo>
                <a:cubicBezTo>
                  <a:pt x="470" y="486"/>
                  <a:pt x="469" y="489"/>
                  <a:pt x="469" y="492"/>
                </a:cubicBezTo>
                <a:cubicBezTo>
                  <a:pt x="463" y="492"/>
                  <a:pt x="457" y="493"/>
                  <a:pt x="451" y="493"/>
                </a:cubicBezTo>
                <a:cubicBezTo>
                  <a:pt x="441" y="493"/>
                  <a:pt x="431" y="494"/>
                  <a:pt x="421" y="495"/>
                </a:cubicBezTo>
                <a:cubicBezTo>
                  <a:pt x="418" y="495"/>
                  <a:pt x="415" y="496"/>
                  <a:pt x="411" y="496"/>
                </a:cubicBezTo>
                <a:cubicBezTo>
                  <a:pt x="411" y="490"/>
                  <a:pt x="410" y="484"/>
                  <a:pt x="410" y="477"/>
                </a:cubicBezTo>
                <a:cubicBezTo>
                  <a:pt x="410" y="477"/>
                  <a:pt x="409" y="477"/>
                  <a:pt x="409" y="477"/>
                </a:cubicBezTo>
                <a:cubicBezTo>
                  <a:pt x="409" y="484"/>
                  <a:pt x="408" y="490"/>
                  <a:pt x="408" y="497"/>
                </a:cubicBezTo>
                <a:cubicBezTo>
                  <a:pt x="406" y="497"/>
                  <a:pt x="405" y="498"/>
                  <a:pt x="404" y="499"/>
                </a:cubicBezTo>
                <a:cubicBezTo>
                  <a:pt x="402" y="499"/>
                  <a:pt x="400" y="499"/>
                  <a:pt x="398" y="499"/>
                </a:cubicBezTo>
                <a:cubicBezTo>
                  <a:pt x="398" y="499"/>
                  <a:pt x="398" y="498"/>
                  <a:pt x="398" y="498"/>
                </a:cubicBezTo>
                <a:cubicBezTo>
                  <a:pt x="397" y="496"/>
                  <a:pt x="396" y="495"/>
                  <a:pt x="395" y="493"/>
                </a:cubicBezTo>
                <a:cubicBezTo>
                  <a:pt x="396" y="490"/>
                  <a:pt x="395" y="487"/>
                  <a:pt x="395" y="484"/>
                </a:cubicBezTo>
                <a:cubicBezTo>
                  <a:pt x="395" y="477"/>
                  <a:pt x="396" y="471"/>
                  <a:pt x="398" y="465"/>
                </a:cubicBezTo>
                <a:cubicBezTo>
                  <a:pt x="399" y="464"/>
                  <a:pt x="397" y="464"/>
                  <a:pt x="397" y="465"/>
                </a:cubicBezTo>
                <a:cubicBezTo>
                  <a:pt x="394" y="470"/>
                  <a:pt x="393" y="475"/>
                  <a:pt x="392" y="481"/>
                </a:cubicBezTo>
                <a:cubicBezTo>
                  <a:pt x="392" y="483"/>
                  <a:pt x="392" y="484"/>
                  <a:pt x="391" y="486"/>
                </a:cubicBezTo>
                <a:cubicBezTo>
                  <a:pt x="390" y="484"/>
                  <a:pt x="388" y="481"/>
                  <a:pt x="386" y="479"/>
                </a:cubicBezTo>
                <a:cubicBezTo>
                  <a:pt x="387" y="478"/>
                  <a:pt x="387" y="478"/>
                  <a:pt x="387" y="477"/>
                </a:cubicBezTo>
                <a:cubicBezTo>
                  <a:pt x="387" y="468"/>
                  <a:pt x="386" y="458"/>
                  <a:pt x="390" y="449"/>
                </a:cubicBezTo>
                <a:cubicBezTo>
                  <a:pt x="390" y="448"/>
                  <a:pt x="389" y="448"/>
                  <a:pt x="389" y="448"/>
                </a:cubicBezTo>
                <a:cubicBezTo>
                  <a:pt x="384" y="457"/>
                  <a:pt x="384" y="466"/>
                  <a:pt x="383" y="475"/>
                </a:cubicBezTo>
                <a:cubicBezTo>
                  <a:pt x="379" y="469"/>
                  <a:pt x="375" y="465"/>
                  <a:pt x="371" y="460"/>
                </a:cubicBezTo>
                <a:cubicBezTo>
                  <a:pt x="371" y="451"/>
                  <a:pt x="373" y="441"/>
                  <a:pt x="377" y="433"/>
                </a:cubicBezTo>
                <a:cubicBezTo>
                  <a:pt x="378" y="432"/>
                  <a:pt x="377" y="432"/>
                  <a:pt x="377" y="432"/>
                </a:cubicBezTo>
                <a:cubicBezTo>
                  <a:pt x="372" y="440"/>
                  <a:pt x="369" y="448"/>
                  <a:pt x="367" y="457"/>
                </a:cubicBezTo>
                <a:cubicBezTo>
                  <a:pt x="362" y="452"/>
                  <a:pt x="356" y="448"/>
                  <a:pt x="350" y="445"/>
                </a:cubicBezTo>
                <a:cubicBezTo>
                  <a:pt x="352" y="441"/>
                  <a:pt x="353" y="437"/>
                  <a:pt x="355" y="433"/>
                </a:cubicBezTo>
                <a:cubicBezTo>
                  <a:pt x="357" y="429"/>
                  <a:pt x="359" y="425"/>
                  <a:pt x="361" y="420"/>
                </a:cubicBezTo>
                <a:cubicBezTo>
                  <a:pt x="361" y="420"/>
                  <a:pt x="361" y="420"/>
                  <a:pt x="360" y="420"/>
                </a:cubicBezTo>
                <a:cubicBezTo>
                  <a:pt x="358" y="425"/>
                  <a:pt x="355" y="429"/>
                  <a:pt x="352" y="433"/>
                </a:cubicBezTo>
                <a:cubicBezTo>
                  <a:pt x="350" y="436"/>
                  <a:pt x="347" y="440"/>
                  <a:pt x="347" y="443"/>
                </a:cubicBezTo>
                <a:cubicBezTo>
                  <a:pt x="341" y="440"/>
                  <a:pt x="335" y="438"/>
                  <a:pt x="328" y="436"/>
                </a:cubicBezTo>
                <a:cubicBezTo>
                  <a:pt x="331" y="430"/>
                  <a:pt x="332" y="422"/>
                  <a:pt x="332" y="416"/>
                </a:cubicBezTo>
                <a:cubicBezTo>
                  <a:pt x="332" y="416"/>
                  <a:pt x="332" y="416"/>
                  <a:pt x="332" y="416"/>
                </a:cubicBezTo>
                <a:cubicBezTo>
                  <a:pt x="331" y="421"/>
                  <a:pt x="330" y="425"/>
                  <a:pt x="328" y="429"/>
                </a:cubicBezTo>
                <a:cubicBezTo>
                  <a:pt x="327" y="431"/>
                  <a:pt x="325" y="433"/>
                  <a:pt x="324" y="435"/>
                </a:cubicBezTo>
                <a:cubicBezTo>
                  <a:pt x="320" y="435"/>
                  <a:pt x="317" y="434"/>
                  <a:pt x="312" y="434"/>
                </a:cubicBezTo>
                <a:cubicBezTo>
                  <a:pt x="313" y="434"/>
                  <a:pt x="313" y="434"/>
                  <a:pt x="313" y="433"/>
                </a:cubicBezTo>
                <a:cubicBezTo>
                  <a:pt x="315" y="431"/>
                  <a:pt x="315" y="428"/>
                  <a:pt x="315" y="425"/>
                </a:cubicBezTo>
                <a:cubicBezTo>
                  <a:pt x="315" y="421"/>
                  <a:pt x="316" y="416"/>
                  <a:pt x="317" y="412"/>
                </a:cubicBezTo>
                <a:cubicBezTo>
                  <a:pt x="317" y="411"/>
                  <a:pt x="315" y="411"/>
                  <a:pt x="315" y="412"/>
                </a:cubicBezTo>
                <a:cubicBezTo>
                  <a:pt x="313" y="415"/>
                  <a:pt x="312" y="419"/>
                  <a:pt x="310" y="423"/>
                </a:cubicBezTo>
                <a:cubicBezTo>
                  <a:pt x="309" y="426"/>
                  <a:pt x="308" y="430"/>
                  <a:pt x="310" y="433"/>
                </a:cubicBezTo>
                <a:cubicBezTo>
                  <a:pt x="310" y="434"/>
                  <a:pt x="310" y="434"/>
                  <a:pt x="311" y="434"/>
                </a:cubicBezTo>
                <a:cubicBezTo>
                  <a:pt x="306" y="434"/>
                  <a:pt x="302" y="434"/>
                  <a:pt x="297" y="435"/>
                </a:cubicBezTo>
                <a:cubicBezTo>
                  <a:pt x="297" y="435"/>
                  <a:pt x="297" y="435"/>
                  <a:pt x="297" y="435"/>
                </a:cubicBezTo>
                <a:cubicBezTo>
                  <a:pt x="297" y="435"/>
                  <a:pt x="297" y="434"/>
                  <a:pt x="297" y="434"/>
                </a:cubicBezTo>
                <a:cubicBezTo>
                  <a:pt x="293" y="430"/>
                  <a:pt x="291" y="426"/>
                  <a:pt x="293" y="421"/>
                </a:cubicBezTo>
                <a:cubicBezTo>
                  <a:pt x="293" y="419"/>
                  <a:pt x="291" y="418"/>
                  <a:pt x="290" y="420"/>
                </a:cubicBezTo>
                <a:cubicBezTo>
                  <a:pt x="288" y="425"/>
                  <a:pt x="288" y="431"/>
                  <a:pt x="292" y="436"/>
                </a:cubicBezTo>
                <a:cubicBezTo>
                  <a:pt x="287" y="437"/>
                  <a:pt x="282" y="439"/>
                  <a:pt x="277" y="441"/>
                </a:cubicBezTo>
                <a:cubicBezTo>
                  <a:pt x="277" y="439"/>
                  <a:pt x="277" y="438"/>
                  <a:pt x="277" y="436"/>
                </a:cubicBezTo>
                <a:cubicBezTo>
                  <a:pt x="277" y="431"/>
                  <a:pt x="276" y="426"/>
                  <a:pt x="276" y="420"/>
                </a:cubicBezTo>
                <a:cubicBezTo>
                  <a:pt x="276" y="419"/>
                  <a:pt x="274" y="419"/>
                  <a:pt x="274" y="420"/>
                </a:cubicBezTo>
                <a:cubicBezTo>
                  <a:pt x="273" y="426"/>
                  <a:pt x="273" y="431"/>
                  <a:pt x="273" y="436"/>
                </a:cubicBezTo>
                <a:cubicBezTo>
                  <a:pt x="273" y="439"/>
                  <a:pt x="272" y="441"/>
                  <a:pt x="272" y="443"/>
                </a:cubicBezTo>
                <a:cubicBezTo>
                  <a:pt x="267" y="446"/>
                  <a:pt x="261" y="450"/>
                  <a:pt x="256" y="454"/>
                </a:cubicBezTo>
                <a:cubicBezTo>
                  <a:pt x="256" y="453"/>
                  <a:pt x="255" y="452"/>
                  <a:pt x="254" y="451"/>
                </a:cubicBezTo>
                <a:cubicBezTo>
                  <a:pt x="252" y="447"/>
                  <a:pt x="251" y="441"/>
                  <a:pt x="252" y="436"/>
                </a:cubicBezTo>
                <a:cubicBezTo>
                  <a:pt x="252" y="435"/>
                  <a:pt x="250" y="435"/>
                  <a:pt x="249" y="436"/>
                </a:cubicBezTo>
                <a:cubicBezTo>
                  <a:pt x="248" y="442"/>
                  <a:pt x="248" y="452"/>
                  <a:pt x="252" y="458"/>
                </a:cubicBezTo>
                <a:cubicBezTo>
                  <a:pt x="248" y="462"/>
                  <a:pt x="245" y="466"/>
                  <a:pt x="243" y="470"/>
                </a:cubicBezTo>
                <a:cubicBezTo>
                  <a:pt x="241" y="468"/>
                  <a:pt x="238" y="466"/>
                  <a:pt x="237" y="463"/>
                </a:cubicBezTo>
                <a:cubicBezTo>
                  <a:pt x="234" y="459"/>
                  <a:pt x="234" y="454"/>
                  <a:pt x="235" y="449"/>
                </a:cubicBezTo>
                <a:cubicBezTo>
                  <a:pt x="235" y="448"/>
                  <a:pt x="234" y="448"/>
                  <a:pt x="234" y="449"/>
                </a:cubicBezTo>
                <a:cubicBezTo>
                  <a:pt x="232" y="454"/>
                  <a:pt x="232" y="458"/>
                  <a:pt x="233" y="464"/>
                </a:cubicBezTo>
                <a:cubicBezTo>
                  <a:pt x="234" y="467"/>
                  <a:pt x="236" y="473"/>
                  <a:pt x="240" y="475"/>
                </a:cubicBezTo>
                <a:cubicBezTo>
                  <a:pt x="238" y="480"/>
                  <a:pt x="236" y="486"/>
                  <a:pt x="234" y="491"/>
                </a:cubicBezTo>
                <a:cubicBezTo>
                  <a:pt x="233" y="488"/>
                  <a:pt x="230" y="484"/>
                  <a:pt x="229" y="481"/>
                </a:cubicBezTo>
                <a:cubicBezTo>
                  <a:pt x="226" y="475"/>
                  <a:pt x="223" y="470"/>
                  <a:pt x="218" y="465"/>
                </a:cubicBezTo>
                <a:cubicBezTo>
                  <a:pt x="218" y="464"/>
                  <a:pt x="217" y="465"/>
                  <a:pt x="217" y="465"/>
                </a:cubicBezTo>
                <a:cubicBezTo>
                  <a:pt x="220" y="472"/>
                  <a:pt x="222" y="479"/>
                  <a:pt x="225" y="485"/>
                </a:cubicBezTo>
                <a:cubicBezTo>
                  <a:pt x="227" y="490"/>
                  <a:pt x="229" y="496"/>
                  <a:pt x="233" y="499"/>
                </a:cubicBezTo>
                <a:cubicBezTo>
                  <a:pt x="233" y="500"/>
                  <a:pt x="233" y="500"/>
                  <a:pt x="233" y="500"/>
                </a:cubicBezTo>
                <a:cubicBezTo>
                  <a:pt x="212" y="488"/>
                  <a:pt x="173" y="501"/>
                  <a:pt x="150" y="505"/>
                </a:cubicBezTo>
                <a:cubicBezTo>
                  <a:pt x="154" y="494"/>
                  <a:pt x="156" y="483"/>
                  <a:pt x="156" y="473"/>
                </a:cubicBezTo>
                <a:cubicBezTo>
                  <a:pt x="161" y="463"/>
                  <a:pt x="166" y="452"/>
                  <a:pt x="169" y="441"/>
                </a:cubicBezTo>
                <a:cubicBezTo>
                  <a:pt x="169" y="440"/>
                  <a:pt x="169" y="440"/>
                  <a:pt x="168" y="440"/>
                </a:cubicBezTo>
                <a:cubicBezTo>
                  <a:pt x="165" y="448"/>
                  <a:pt x="160" y="455"/>
                  <a:pt x="156" y="462"/>
                </a:cubicBezTo>
                <a:cubicBezTo>
                  <a:pt x="156" y="463"/>
                  <a:pt x="155" y="463"/>
                  <a:pt x="155" y="464"/>
                </a:cubicBezTo>
                <a:cubicBezTo>
                  <a:pt x="155" y="461"/>
                  <a:pt x="154" y="458"/>
                  <a:pt x="153" y="455"/>
                </a:cubicBezTo>
                <a:cubicBezTo>
                  <a:pt x="156" y="451"/>
                  <a:pt x="158" y="447"/>
                  <a:pt x="160" y="444"/>
                </a:cubicBezTo>
                <a:cubicBezTo>
                  <a:pt x="166" y="436"/>
                  <a:pt x="170" y="427"/>
                  <a:pt x="174" y="418"/>
                </a:cubicBezTo>
                <a:cubicBezTo>
                  <a:pt x="174" y="417"/>
                  <a:pt x="172" y="416"/>
                  <a:pt x="172" y="418"/>
                </a:cubicBezTo>
                <a:cubicBezTo>
                  <a:pt x="168" y="425"/>
                  <a:pt x="163" y="432"/>
                  <a:pt x="158" y="439"/>
                </a:cubicBezTo>
                <a:cubicBezTo>
                  <a:pt x="156" y="442"/>
                  <a:pt x="153" y="445"/>
                  <a:pt x="151" y="448"/>
                </a:cubicBezTo>
                <a:cubicBezTo>
                  <a:pt x="150" y="444"/>
                  <a:pt x="148" y="441"/>
                  <a:pt x="146" y="437"/>
                </a:cubicBezTo>
                <a:cubicBezTo>
                  <a:pt x="147" y="436"/>
                  <a:pt x="147" y="435"/>
                  <a:pt x="146" y="433"/>
                </a:cubicBezTo>
                <a:cubicBezTo>
                  <a:pt x="146" y="433"/>
                  <a:pt x="145" y="432"/>
                  <a:pt x="145" y="432"/>
                </a:cubicBezTo>
                <a:cubicBezTo>
                  <a:pt x="148" y="427"/>
                  <a:pt x="151" y="421"/>
                  <a:pt x="154" y="416"/>
                </a:cubicBezTo>
                <a:cubicBezTo>
                  <a:pt x="158" y="407"/>
                  <a:pt x="162" y="397"/>
                  <a:pt x="165" y="388"/>
                </a:cubicBezTo>
                <a:cubicBezTo>
                  <a:pt x="166" y="387"/>
                  <a:pt x="164" y="386"/>
                  <a:pt x="164" y="387"/>
                </a:cubicBezTo>
                <a:cubicBezTo>
                  <a:pt x="161" y="395"/>
                  <a:pt x="156" y="403"/>
                  <a:pt x="152" y="411"/>
                </a:cubicBezTo>
                <a:cubicBezTo>
                  <a:pt x="149" y="417"/>
                  <a:pt x="144" y="422"/>
                  <a:pt x="140" y="426"/>
                </a:cubicBezTo>
                <a:cubicBezTo>
                  <a:pt x="139" y="425"/>
                  <a:pt x="138" y="424"/>
                  <a:pt x="137" y="422"/>
                </a:cubicBezTo>
                <a:cubicBezTo>
                  <a:pt x="135" y="419"/>
                  <a:pt x="133" y="417"/>
                  <a:pt x="130" y="414"/>
                </a:cubicBezTo>
                <a:cubicBezTo>
                  <a:pt x="133" y="409"/>
                  <a:pt x="137" y="404"/>
                  <a:pt x="140" y="399"/>
                </a:cubicBezTo>
                <a:cubicBezTo>
                  <a:pt x="145" y="389"/>
                  <a:pt x="151" y="379"/>
                  <a:pt x="153" y="367"/>
                </a:cubicBezTo>
                <a:cubicBezTo>
                  <a:pt x="153" y="366"/>
                  <a:pt x="152" y="366"/>
                  <a:pt x="152" y="367"/>
                </a:cubicBezTo>
                <a:cubicBezTo>
                  <a:pt x="148" y="379"/>
                  <a:pt x="140" y="389"/>
                  <a:pt x="133" y="398"/>
                </a:cubicBezTo>
                <a:cubicBezTo>
                  <a:pt x="131" y="401"/>
                  <a:pt x="128" y="405"/>
                  <a:pt x="126" y="408"/>
                </a:cubicBezTo>
                <a:cubicBezTo>
                  <a:pt x="123" y="406"/>
                  <a:pt x="121" y="403"/>
                  <a:pt x="119" y="401"/>
                </a:cubicBezTo>
                <a:cubicBezTo>
                  <a:pt x="128" y="385"/>
                  <a:pt x="136" y="369"/>
                  <a:pt x="141" y="351"/>
                </a:cubicBezTo>
                <a:cubicBezTo>
                  <a:pt x="141" y="350"/>
                  <a:pt x="140" y="350"/>
                  <a:pt x="140" y="351"/>
                </a:cubicBezTo>
                <a:cubicBezTo>
                  <a:pt x="133" y="367"/>
                  <a:pt x="124" y="382"/>
                  <a:pt x="114" y="396"/>
                </a:cubicBezTo>
                <a:cubicBezTo>
                  <a:pt x="110" y="390"/>
                  <a:pt x="105" y="384"/>
                  <a:pt x="100" y="379"/>
                </a:cubicBezTo>
                <a:cubicBezTo>
                  <a:pt x="108" y="361"/>
                  <a:pt x="116" y="343"/>
                  <a:pt x="128" y="326"/>
                </a:cubicBezTo>
                <a:cubicBezTo>
                  <a:pt x="128" y="326"/>
                  <a:pt x="128" y="326"/>
                  <a:pt x="128" y="326"/>
                </a:cubicBezTo>
                <a:cubicBezTo>
                  <a:pt x="114" y="337"/>
                  <a:pt x="102" y="355"/>
                  <a:pt x="94" y="372"/>
                </a:cubicBezTo>
                <a:cubicBezTo>
                  <a:pt x="93" y="370"/>
                  <a:pt x="91" y="367"/>
                  <a:pt x="89" y="365"/>
                </a:cubicBezTo>
                <a:cubicBezTo>
                  <a:pt x="88" y="363"/>
                  <a:pt x="87" y="361"/>
                  <a:pt x="86" y="359"/>
                </a:cubicBezTo>
                <a:cubicBezTo>
                  <a:pt x="96" y="345"/>
                  <a:pt x="103" y="329"/>
                  <a:pt x="109" y="313"/>
                </a:cubicBezTo>
                <a:cubicBezTo>
                  <a:pt x="110" y="311"/>
                  <a:pt x="107" y="309"/>
                  <a:pt x="106" y="311"/>
                </a:cubicBezTo>
                <a:cubicBezTo>
                  <a:pt x="99" y="326"/>
                  <a:pt x="92" y="341"/>
                  <a:pt x="83" y="354"/>
                </a:cubicBezTo>
                <a:cubicBezTo>
                  <a:pt x="79" y="348"/>
                  <a:pt x="76" y="341"/>
                  <a:pt x="73" y="335"/>
                </a:cubicBezTo>
                <a:cubicBezTo>
                  <a:pt x="88" y="322"/>
                  <a:pt x="96" y="303"/>
                  <a:pt x="104" y="286"/>
                </a:cubicBezTo>
                <a:cubicBezTo>
                  <a:pt x="104" y="285"/>
                  <a:pt x="103" y="285"/>
                  <a:pt x="103" y="285"/>
                </a:cubicBezTo>
                <a:cubicBezTo>
                  <a:pt x="93" y="300"/>
                  <a:pt x="84" y="317"/>
                  <a:pt x="71" y="329"/>
                </a:cubicBezTo>
                <a:cubicBezTo>
                  <a:pt x="68" y="323"/>
                  <a:pt x="66" y="317"/>
                  <a:pt x="64" y="311"/>
                </a:cubicBezTo>
                <a:cubicBezTo>
                  <a:pt x="77" y="298"/>
                  <a:pt x="84" y="279"/>
                  <a:pt x="96" y="265"/>
                </a:cubicBezTo>
                <a:cubicBezTo>
                  <a:pt x="96" y="265"/>
                  <a:pt x="95" y="264"/>
                  <a:pt x="95" y="265"/>
                </a:cubicBezTo>
                <a:cubicBezTo>
                  <a:pt x="82" y="277"/>
                  <a:pt x="74" y="292"/>
                  <a:pt x="61" y="304"/>
                </a:cubicBezTo>
                <a:cubicBezTo>
                  <a:pt x="59" y="298"/>
                  <a:pt x="58" y="292"/>
                  <a:pt x="56" y="285"/>
                </a:cubicBezTo>
                <a:cubicBezTo>
                  <a:pt x="69" y="274"/>
                  <a:pt x="79" y="260"/>
                  <a:pt x="87" y="245"/>
                </a:cubicBezTo>
                <a:cubicBezTo>
                  <a:pt x="88" y="245"/>
                  <a:pt x="87" y="244"/>
                  <a:pt x="87" y="245"/>
                </a:cubicBezTo>
                <a:cubicBezTo>
                  <a:pt x="77" y="256"/>
                  <a:pt x="67" y="269"/>
                  <a:pt x="55" y="280"/>
                </a:cubicBezTo>
                <a:cubicBezTo>
                  <a:pt x="55" y="277"/>
                  <a:pt x="54" y="275"/>
                  <a:pt x="54" y="273"/>
                </a:cubicBezTo>
                <a:cubicBezTo>
                  <a:pt x="56" y="271"/>
                  <a:pt x="57" y="269"/>
                  <a:pt x="59" y="267"/>
                </a:cubicBezTo>
                <a:cubicBezTo>
                  <a:pt x="64" y="261"/>
                  <a:pt x="67" y="254"/>
                  <a:pt x="71" y="247"/>
                </a:cubicBezTo>
                <a:cubicBezTo>
                  <a:pt x="71" y="247"/>
                  <a:pt x="71" y="246"/>
                  <a:pt x="71" y="247"/>
                </a:cubicBezTo>
                <a:cubicBezTo>
                  <a:pt x="67" y="252"/>
                  <a:pt x="63" y="258"/>
                  <a:pt x="58" y="263"/>
                </a:cubicBezTo>
                <a:cubicBezTo>
                  <a:pt x="57" y="265"/>
                  <a:pt x="55" y="267"/>
                  <a:pt x="53" y="268"/>
                </a:cubicBezTo>
                <a:cubicBezTo>
                  <a:pt x="53" y="264"/>
                  <a:pt x="52" y="260"/>
                  <a:pt x="52" y="257"/>
                </a:cubicBezTo>
                <a:cubicBezTo>
                  <a:pt x="57" y="251"/>
                  <a:pt x="61" y="244"/>
                  <a:pt x="63" y="237"/>
                </a:cubicBezTo>
                <a:cubicBezTo>
                  <a:pt x="64" y="236"/>
                  <a:pt x="62" y="235"/>
                  <a:pt x="62" y="236"/>
                </a:cubicBezTo>
                <a:cubicBezTo>
                  <a:pt x="59" y="242"/>
                  <a:pt x="56" y="247"/>
                  <a:pt x="52" y="252"/>
                </a:cubicBezTo>
                <a:cubicBezTo>
                  <a:pt x="51" y="245"/>
                  <a:pt x="51" y="237"/>
                  <a:pt x="52" y="230"/>
                </a:cubicBezTo>
                <a:cubicBezTo>
                  <a:pt x="56" y="226"/>
                  <a:pt x="60" y="221"/>
                  <a:pt x="63" y="216"/>
                </a:cubicBezTo>
                <a:cubicBezTo>
                  <a:pt x="64" y="216"/>
                  <a:pt x="63" y="215"/>
                  <a:pt x="62" y="216"/>
                </a:cubicBezTo>
                <a:cubicBezTo>
                  <a:pt x="59" y="220"/>
                  <a:pt x="56" y="223"/>
                  <a:pt x="52" y="226"/>
                </a:cubicBezTo>
                <a:cubicBezTo>
                  <a:pt x="54" y="217"/>
                  <a:pt x="55" y="207"/>
                  <a:pt x="58" y="198"/>
                </a:cubicBezTo>
                <a:cubicBezTo>
                  <a:pt x="63" y="193"/>
                  <a:pt x="66" y="187"/>
                  <a:pt x="65" y="179"/>
                </a:cubicBezTo>
                <a:cubicBezTo>
                  <a:pt x="65" y="179"/>
                  <a:pt x="65" y="179"/>
                  <a:pt x="65" y="179"/>
                </a:cubicBezTo>
                <a:cubicBezTo>
                  <a:pt x="77" y="152"/>
                  <a:pt x="96" y="128"/>
                  <a:pt x="122" y="110"/>
                </a:cubicBezTo>
                <a:cubicBezTo>
                  <a:pt x="211" y="46"/>
                  <a:pt x="374" y="22"/>
                  <a:pt x="460" y="102"/>
                </a:cubicBezTo>
                <a:cubicBezTo>
                  <a:pt x="461" y="103"/>
                  <a:pt x="461" y="103"/>
                  <a:pt x="462" y="103"/>
                </a:cubicBezTo>
                <a:cubicBezTo>
                  <a:pt x="463" y="106"/>
                  <a:pt x="469" y="108"/>
                  <a:pt x="472" y="104"/>
                </a:cubicBezTo>
                <a:cubicBezTo>
                  <a:pt x="485" y="85"/>
                  <a:pt x="506" y="76"/>
                  <a:pt x="528" y="73"/>
                </a:cubicBezTo>
                <a:cubicBezTo>
                  <a:pt x="526" y="77"/>
                  <a:pt x="524" y="82"/>
                  <a:pt x="521" y="87"/>
                </a:cubicBezTo>
                <a:cubicBezTo>
                  <a:pt x="520" y="87"/>
                  <a:pt x="519" y="87"/>
                  <a:pt x="519" y="89"/>
                </a:cubicBezTo>
                <a:cubicBezTo>
                  <a:pt x="516" y="99"/>
                  <a:pt x="512" y="109"/>
                  <a:pt x="508" y="120"/>
                </a:cubicBezTo>
                <a:cubicBezTo>
                  <a:pt x="506" y="124"/>
                  <a:pt x="505" y="130"/>
                  <a:pt x="504" y="135"/>
                </a:cubicBezTo>
                <a:cubicBezTo>
                  <a:pt x="500" y="137"/>
                  <a:pt x="499" y="144"/>
                  <a:pt x="504" y="147"/>
                </a:cubicBezTo>
                <a:cubicBezTo>
                  <a:pt x="506" y="148"/>
                  <a:pt x="508" y="149"/>
                  <a:pt x="509" y="150"/>
                </a:cubicBezTo>
                <a:cubicBezTo>
                  <a:pt x="509" y="151"/>
                  <a:pt x="508" y="152"/>
                  <a:pt x="509" y="153"/>
                </a:cubicBezTo>
                <a:cubicBezTo>
                  <a:pt x="509" y="153"/>
                  <a:pt x="509" y="154"/>
                  <a:pt x="509" y="154"/>
                </a:cubicBezTo>
                <a:cubicBezTo>
                  <a:pt x="511" y="154"/>
                  <a:pt x="513" y="154"/>
                  <a:pt x="515" y="154"/>
                </a:cubicBezTo>
                <a:cubicBezTo>
                  <a:pt x="519" y="160"/>
                  <a:pt x="527" y="166"/>
                  <a:pt x="529" y="170"/>
                </a:cubicBezTo>
                <a:cubicBezTo>
                  <a:pt x="530" y="171"/>
                  <a:pt x="531" y="172"/>
                  <a:pt x="532" y="172"/>
                </a:cubicBezTo>
                <a:cubicBezTo>
                  <a:pt x="534" y="174"/>
                  <a:pt x="536" y="176"/>
                  <a:pt x="538" y="177"/>
                </a:cubicBezTo>
                <a:cubicBezTo>
                  <a:pt x="550" y="194"/>
                  <a:pt x="559" y="212"/>
                  <a:pt x="568" y="230"/>
                </a:cubicBezTo>
                <a:cubicBezTo>
                  <a:pt x="579" y="247"/>
                  <a:pt x="596" y="261"/>
                  <a:pt x="610" y="277"/>
                </a:cubicBezTo>
                <a:cubicBezTo>
                  <a:pt x="620" y="283"/>
                  <a:pt x="631" y="285"/>
                  <a:pt x="642" y="280"/>
                </a:cubicBezTo>
                <a:cubicBezTo>
                  <a:pt x="639" y="287"/>
                  <a:pt x="636" y="294"/>
                  <a:pt x="634" y="301"/>
                </a:cubicBezTo>
                <a:cubicBezTo>
                  <a:pt x="633" y="305"/>
                  <a:pt x="632" y="309"/>
                  <a:pt x="631" y="314"/>
                </a:cubicBezTo>
                <a:cubicBezTo>
                  <a:pt x="628" y="323"/>
                  <a:pt x="626" y="332"/>
                  <a:pt x="625" y="341"/>
                </a:cubicBezTo>
                <a:cubicBezTo>
                  <a:pt x="624" y="344"/>
                  <a:pt x="621" y="346"/>
                  <a:pt x="619" y="348"/>
                </a:cubicBezTo>
                <a:cubicBezTo>
                  <a:pt x="619" y="347"/>
                  <a:pt x="619" y="347"/>
                  <a:pt x="619" y="347"/>
                </a:cubicBezTo>
                <a:cubicBezTo>
                  <a:pt x="619" y="346"/>
                  <a:pt x="617" y="346"/>
                  <a:pt x="617" y="347"/>
                </a:cubicBezTo>
                <a:cubicBezTo>
                  <a:pt x="617" y="349"/>
                  <a:pt x="617" y="349"/>
                  <a:pt x="617" y="349"/>
                </a:cubicBezTo>
                <a:cubicBezTo>
                  <a:pt x="617" y="349"/>
                  <a:pt x="617" y="349"/>
                  <a:pt x="617" y="349"/>
                </a:cubicBezTo>
                <a:cubicBezTo>
                  <a:pt x="616" y="350"/>
                  <a:pt x="616" y="350"/>
                  <a:pt x="616" y="351"/>
                </a:cubicBezTo>
                <a:cubicBezTo>
                  <a:pt x="611" y="351"/>
                  <a:pt x="606" y="351"/>
                  <a:pt x="601" y="3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6" name="Freeform 2711"/>
          <p:cNvSpPr>
            <a:spLocks noEditPoints="1"/>
          </p:cNvSpPr>
          <p:nvPr/>
        </p:nvSpPr>
        <p:spPr bwMode="auto">
          <a:xfrm>
            <a:off x="9891712" y="5480051"/>
            <a:ext cx="201613" cy="376238"/>
          </a:xfrm>
          <a:custGeom>
            <a:avLst/>
            <a:gdLst>
              <a:gd name="T0" fmla="*/ 87 w 132"/>
              <a:gd name="T1" fmla="*/ 110 h 246"/>
              <a:gd name="T2" fmla="*/ 77 w 132"/>
              <a:gd name="T3" fmla="*/ 35 h 246"/>
              <a:gd name="T4" fmla="*/ 114 w 132"/>
              <a:gd name="T5" fmla="*/ 56 h 246"/>
              <a:gd name="T6" fmla="*/ 114 w 132"/>
              <a:gd name="T7" fmla="*/ 55 h 246"/>
              <a:gd name="T8" fmla="*/ 77 w 132"/>
              <a:gd name="T9" fmla="*/ 26 h 246"/>
              <a:gd name="T10" fmla="*/ 78 w 132"/>
              <a:gd name="T11" fmla="*/ 6 h 246"/>
              <a:gd name="T12" fmla="*/ 77 w 132"/>
              <a:gd name="T13" fmla="*/ 6 h 246"/>
              <a:gd name="T14" fmla="*/ 75 w 132"/>
              <a:gd name="T15" fmla="*/ 26 h 246"/>
              <a:gd name="T16" fmla="*/ 60 w 132"/>
              <a:gd name="T17" fmla="*/ 23 h 246"/>
              <a:gd name="T18" fmla="*/ 59 w 132"/>
              <a:gd name="T19" fmla="*/ 2 h 246"/>
              <a:gd name="T20" fmla="*/ 55 w 132"/>
              <a:gd name="T21" fmla="*/ 2 h 246"/>
              <a:gd name="T22" fmla="*/ 52 w 132"/>
              <a:gd name="T23" fmla="*/ 24 h 246"/>
              <a:gd name="T24" fmla="*/ 41 w 132"/>
              <a:gd name="T25" fmla="*/ 28 h 246"/>
              <a:gd name="T26" fmla="*/ 19 w 132"/>
              <a:gd name="T27" fmla="*/ 94 h 246"/>
              <a:gd name="T28" fmla="*/ 59 w 132"/>
              <a:gd name="T29" fmla="*/ 114 h 246"/>
              <a:gd name="T30" fmla="*/ 59 w 132"/>
              <a:gd name="T31" fmla="*/ 117 h 246"/>
              <a:gd name="T32" fmla="*/ 66 w 132"/>
              <a:gd name="T33" fmla="*/ 216 h 246"/>
              <a:gd name="T34" fmla="*/ 25 w 132"/>
              <a:gd name="T35" fmla="*/ 187 h 246"/>
              <a:gd name="T36" fmla="*/ 21 w 132"/>
              <a:gd name="T37" fmla="*/ 191 h 246"/>
              <a:gd name="T38" fmla="*/ 70 w 132"/>
              <a:gd name="T39" fmla="*/ 231 h 246"/>
              <a:gd name="T40" fmla="*/ 74 w 132"/>
              <a:gd name="T41" fmla="*/ 241 h 246"/>
              <a:gd name="T42" fmla="*/ 82 w 132"/>
              <a:gd name="T43" fmla="*/ 239 h 246"/>
              <a:gd name="T44" fmla="*/ 82 w 132"/>
              <a:gd name="T45" fmla="*/ 231 h 246"/>
              <a:gd name="T46" fmla="*/ 86 w 132"/>
              <a:gd name="T47" fmla="*/ 230 h 246"/>
              <a:gd name="T48" fmla="*/ 87 w 132"/>
              <a:gd name="T49" fmla="*/ 244 h 246"/>
              <a:gd name="T50" fmla="*/ 92 w 132"/>
              <a:gd name="T51" fmla="*/ 244 h 246"/>
              <a:gd name="T52" fmla="*/ 94 w 132"/>
              <a:gd name="T53" fmla="*/ 226 h 246"/>
              <a:gd name="T54" fmla="*/ 98 w 132"/>
              <a:gd name="T55" fmla="*/ 223 h 246"/>
              <a:gd name="T56" fmla="*/ 112 w 132"/>
              <a:gd name="T57" fmla="*/ 130 h 246"/>
              <a:gd name="T58" fmla="*/ 87 w 132"/>
              <a:gd name="T59" fmla="*/ 110 h 246"/>
              <a:gd name="T60" fmla="*/ 74 w 132"/>
              <a:gd name="T61" fmla="*/ 35 h 246"/>
              <a:gd name="T62" fmla="*/ 79 w 132"/>
              <a:gd name="T63" fmla="*/ 107 h 246"/>
              <a:gd name="T64" fmla="*/ 70 w 132"/>
              <a:gd name="T65" fmla="*/ 105 h 246"/>
              <a:gd name="T66" fmla="*/ 61 w 132"/>
              <a:gd name="T67" fmla="*/ 33 h 246"/>
              <a:gd name="T68" fmla="*/ 74 w 132"/>
              <a:gd name="T69" fmla="*/ 35 h 246"/>
              <a:gd name="T70" fmla="*/ 37 w 132"/>
              <a:gd name="T71" fmla="*/ 93 h 246"/>
              <a:gd name="T72" fmla="*/ 51 w 132"/>
              <a:gd name="T73" fmla="*/ 36 h 246"/>
              <a:gd name="T74" fmla="*/ 52 w 132"/>
              <a:gd name="T75" fmla="*/ 35 h 246"/>
              <a:gd name="T76" fmla="*/ 57 w 132"/>
              <a:gd name="T77" fmla="*/ 101 h 246"/>
              <a:gd name="T78" fmla="*/ 37 w 132"/>
              <a:gd name="T79" fmla="*/ 93 h 246"/>
              <a:gd name="T80" fmla="*/ 81 w 132"/>
              <a:gd name="T81" fmla="*/ 219 h 246"/>
              <a:gd name="T82" fmla="*/ 76 w 132"/>
              <a:gd name="T83" fmla="*/ 179 h 246"/>
              <a:gd name="T84" fmla="*/ 71 w 132"/>
              <a:gd name="T85" fmla="*/ 117 h 246"/>
              <a:gd name="T86" fmla="*/ 80 w 132"/>
              <a:gd name="T87" fmla="*/ 121 h 246"/>
              <a:gd name="T88" fmla="*/ 85 w 132"/>
              <a:gd name="T89" fmla="*/ 179 h 246"/>
              <a:gd name="T90" fmla="*/ 85 w 132"/>
              <a:gd name="T91" fmla="*/ 217 h 246"/>
              <a:gd name="T92" fmla="*/ 81 w 132"/>
              <a:gd name="T93" fmla="*/ 219 h 246"/>
              <a:gd name="T94" fmla="*/ 102 w 132"/>
              <a:gd name="T95" fmla="*/ 200 h 246"/>
              <a:gd name="T96" fmla="*/ 95 w 132"/>
              <a:gd name="T97" fmla="*/ 210 h 246"/>
              <a:gd name="T98" fmla="*/ 88 w 132"/>
              <a:gd name="T99" fmla="*/ 125 h 246"/>
              <a:gd name="T100" fmla="*/ 91 w 132"/>
              <a:gd name="T101" fmla="*/ 126 h 246"/>
              <a:gd name="T102" fmla="*/ 102 w 132"/>
              <a:gd name="T103" fmla="*/ 200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2" h="246">
                <a:moveTo>
                  <a:pt x="87" y="110"/>
                </a:moveTo>
                <a:cubicBezTo>
                  <a:pt x="83" y="85"/>
                  <a:pt x="78" y="60"/>
                  <a:pt x="77" y="35"/>
                </a:cubicBezTo>
                <a:cubicBezTo>
                  <a:pt x="90" y="39"/>
                  <a:pt x="103" y="49"/>
                  <a:pt x="114" y="56"/>
                </a:cubicBezTo>
                <a:cubicBezTo>
                  <a:pt x="114" y="56"/>
                  <a:pt x="115" y="55"/>
                  <a:pt x="114" y="55"/>
                </a:cubicBezTo>
                <a:cubicBezTo>
                  <a:pt x="107" y="43"/>
                  <a:pt x="92" y="31"/>
                  <a:pt x="77" y="26"/>
                </a:cubicBezTo>
                <a:cubicBezTo>
                  <a:pt x="77" y="20"/>
                  <a:pt x="77" y="13"/>
                  <a:pt x="78" y="6"/>
                </a:cubicBezTo>
                <a:cubicBezTo>
                  <a:pt x="78" y="6"/>
                  <a:pt x="77" y="6"/>
                  <a:pt x="77" y="6"/>
                </a:cubicBezTo>
                <a:cubicBezTo>
                  <a:pt x="76" y="13"/>
                  <a:pt x="75" y="19"/>
                  <a:pt x="75" y="26"/>
                </a:cubicBezTo>
                <a:cubicBezTo>
                  <a:pt x="70" y="24"/>
                  <a:pt x="65" y="23"/>
                  <a:pt x="60" y="23"/>
                </a:cubicBezTo>
                <a:cubicBezTo>
                  <a:pt x="59" y="16"/>
                  <a:pt x="59" y="9"/>
                  <a:pt x="59" y="2"/>
                </a:cubicBezTo>
                <a:cubicBezTo>
                  <a:pt x="59" y="0"/>
                  <a:pt x="56" y="0"/>
                  <a:pt x="55" y="2"/>
                </a:cubicBezTo>
                <a:cubicBezTo>
                  <a:pt x="54" y="9"/>
                  <a:pt x="53" y="16"/>
                  <a:pt x="52" y="24"/>
                </a:cubicBezTo>
                <a:cubicBezTo>
                  <a:pt x="49" y="24"/>
                  <a:pt x="45" y="26"/>
                  <a:pt x="41" y="28"/>
                </a:cubicBezTo>
                <a:cubicBezTo>
                  <a:pt x="22" y="39"/>
                  <a:pt x="0" y="73"/>
                  <a:pt x="19" y="94"/>
                </a:cubicBezTo>
                <a:cubicBezTo>
                  <a:pt x="30" y="105"/>
                  <a:pt x="44" y="110"/>
                  <a:pt x="59" y="114"/>
                </a:cubicBezTo>
                <a:cubicBezTo>
                  <a:pt x="59" y="115"/>
                  <a:pt x="59" y="116"/>
                  <a:pt x="59" y="117"/>
                </a:cubicBezTo>
                <a:cubicBezTo>
                  <a:pt x="63" y="148"/>
                  <a:pt x="60" y="184"/>
                  <a:pt x="66" y="216"/>
                </a:cubicBezTo>
                <a:cubicBezTo>
                  <a:pt x="52" y="208"/>
                  <a:pt x="39" y="192"/>
                  <a:pt x="25" y="187"/>
                </a:cubicBezTo>
                <a:cubicBezTo>
                  <a:pt x="23" y="186"/>
                  <a:pt x="20" y="189"/>
                  <a:pt x="21" y="191"/>
                </a:cubicBezTo>
                <a:cubicBezTo>
                  <a:pt x="28" y="209"/>
                  <a:pt x="49" y="228"/>
                  <a:pt x="70" y="231"/>
                </a:cubicBezTo>
                <a:cubicBezTo>
                  <a:pt x="71" y="234"/>
                  <a:pt x="72" y="238"/>
                  <a:pt x="74" y="241"/>
                </a:cubicBezTo>
                <a:cubicBezTo>
                  <a:pt x="75" y="245"/>
                  <a:pt x="82" y="243"/>
                  <a:pt x="82" y="239"/>
                </a:cubicBezTo>
                <a:cubicBezTo>
                  <a:pt x="82" y="236"/>
                  <a:pt x="82" y="233"/>
                  <a:pt x="82" y="231"/>
                </a:cubicBezTo>
                <a:cubicBezTo>
                  <a:pt x="83" y="230"/>
                  <a:pt x="84" y="230"/>
                  <a:pt x="86" y="230"/>
                </a:cubicBezTo>
                <a:cubicBezTo>
                  <a:pt x="86" y="234"/>
                  <a:pt x="86" y="239"/>
                  <a:pt x="87" y="244"/>
                </a:cubicBezTo>
                <a:cubicBezTo>
                  <a:pt x="87" y="246"/>
                  <a:pt x="92" y="246"/>
                  <a:pt x="92" y="244"/>
                </a:cubicBezTo>
                <a:cubicBezTo>
                  <a:pt x="93" y="238"/>
                  <a:pt x="94" y="232"/>
                  <a:pt x="94" y="226"/>
                </a:cubicBezTo>
                <a:cubicBezTo>
                  <a:pt x="95" y="225"/>
                  <a:pt x="97" y="224"/>
                  <a:pt x="98" y="223"/>
                </a:cubicBezTo>
                <a:cubicBezTo>
                  <a:pt x="125" y="199"/>
                  <a:pt x="132" y="160"/>
                  <a:pt x="112" y="130"/>
                </a:cubicBezTo>
                <a:cubicBezTo>
                  <a:pt x="105" y="120"/>
                  <a:pt x="97" y="114"/>
                  <a:pt x="87" y="110"/>
                </a:cubicBezTo>
                <a:close/>
                <a:moveTo>
                  <a:pt x="74" y="35"/>
                </a:moveTo>
                <a:cubicBezTo>
                  <a:pt x="73" y="59"/>
                  <a:pt x="76" y="83"/>
                  <a:pt x="79" y="107"/>
                </a:cubicBezTo>
                <a:cubicBezTo>
                  <a:pt x="76" y="106"/>
                  <a:pt x="73" y="105"/>
                  <a:pt x="70" y="105"/>
                </a:cubicBezTo>
                <a:cubicBezTo>
                  <a:pt x="67" y="81"/>
                  <a:pt x="63" y="57"/>
                  <a:pt x="61" y="33"/>
                </a:cubicBezTo>
                <a:cubicBezTo>
                  <a:pt x="65" y="33"/>
                  <a:pt x="70" y="34"/>
                  <a:pt x="74" y="35"/>
                </a:cubicBezTo>
                <a:close/>
                <a:moveTo>
                  <a:pt x="37" y="93"/>
                </a:moveTo>
                <a:cubicBezTo>
                  <a:pt x="10" y="80"/>
                  <a:pt x="29" y="45"/>
                  <a:pt x="51" y="36"/>
                </a:cubicBezTo>
                <a:cubicBezTo>
                  <a:pt x="51" y="36"/>
                  <a:pt x="52" y="36"/>
                  <a:pt x="52" y="35"/>
                </a:cubicBezTo>
                <a:cubicBezTo>
                  <a:pt x="52" y="57"/>
                  <a:pt x="54" y="79"/>
                  <a:pt x="57" y="101"/>
                </a:cubicBezTo>
                <a:cubicBezTo>
                  <a:pt x="50" y="99"/>
                  <a:pt x="43" y="96"/>
                  <a:pt x="37" y="93"/>
                </a:cubicBezTo>
                <a:close/>
                <a:moveTo>
                  <a:pt x="81" y="219"/>
                </a:moveTo>
                <a:cubicBezTo>
                  <a:pt x="79" y="205"/>
                  <a:pt x="77" y="192"/>
                  <a:pt x="76" y="179"/>
                </a:cubicBezTo>
                <a:cubicBezTo>
                  <a:pt x="74" y="158"/>
                  <a:pt x="73" y="138"/>
                  <a:pt x="71" y="117"/>
                </a:cubicBezTo>
                <a:cubicBezTo>
                  <a:pt x="74" y="118"/>
                  <a:pt x="77" y="119"/>
                  <a:pt x="80" y="121"/>
                </a:cubicBezTo>
                <a:cubicBezTo>
                  <a:pt x="82" y="140"/>
                  <a:pt x="84" y="159"/>
                  <a:pt x="85" y="179"/>
                </a:cubicBezTo>
                <a:cubicBezTo>
                  <a:pt x="85" y="192"/>
                  <a:pt x="85" y="205"/>
                  <a:pt x="85" y="217"/>
                </a:cubicBezTo>
                <a:cubicBezTo>
                  <a:pt x="84" y="218"/>
                  <a:pt x="82" y="218"/>
                  <a:pt x="81" y="219"/>
                </a:cubicBezTo>
                <a:close/>
                <a:moveTo>
                  <a:pt x="102" y="200"/>
                </a:moveTo>
                <a:cubicBezTo>
                  <a:pt x="99" y="204"/>
                  <a:pt x="97" y="207"/>
                  <a:pt x="95" y="210"/>
                </a:cubicBezTo>
                <a:cubicBezTo>
                  <a:pt x="95" y="181"/>
                  <a:pt x="92" y="152"/>
                  <a:pt x="88" y="125"/>
                </a:cubicBezTo>
                <a:cubicBezTo>
                  <a:pt x="89" y="125"/>
                  <a:pt x="90" y="125"/>
                  <a:pt x="91" y="126"/>
                </a:cubicBezTo>
                <a:cubicBezTo>
                  <a:pt x="116" y="141"/>
                  <a:pt x="115" y="178"/>
                  <a:pt x="102" y="2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7" name="Freeform 2712"/>
          <p:cNvSpPr>
            <a:spLocks/>
          </p:cNvSpPr>
          <p:nvPr/>
        </p:nvSpPr>
        <p:spPr bwMode="auto">
          <a:xfrm>
            <a:off x="9783762" y="5994401"/>
            <a:ext cx="39688" cy="71438"/>
          </a:xfrm>
          <a:custGeom>
            <a:avLst/>
            <a:gdLst>
              <a:gd name="T0" fmla="*/ 24 w 26"/>
              <a:gd name="T1" fmla="*/ 0 h 47"/>
              <a:gd name="T2" fmla="*/ 1 w 26"/>
              <a:gd name="T3" fmla="*/ 41 h 47"/>
              <a:gd name="T4" fmla="*/ 8 w 26"/>
              <a:gd name="T5" fmla="*/ 43 h 47"/>
              <a:gd name="T6" fmla="*/ 26 w 26"/>
              <a:gd name="T7" fmla="*/ 1 h 47"/>
              <a:gd name="T8" fmla="*/ 24 w 26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47">
                <a:moveTo>
                  <a:pt x="24" y="0"/>
                </a:moveTo>
                <a:cubicBezTo>
                  <a:pt x="16" y="14"/>
                  <a:pt x="6" y="26"/>
                  <a:pt x="1" y="41"/>
                </a:cubicBezTo>
                <a:cubicBezTo>
                  <a:pt x="0" y="45"/>
                  <a:pt x="6" y="47"/>
                  <a:pt x="8" y="43"/>
                </a:cubicBezTo>
                <a:cubicBezTo>
                  <a:pt x="12" y="28"/>
                  <a:pt x="21" y="15"/>
                  <a:pt x="26" y="1"/>
                </a:cubicBezTo>
                <a:cubicBezTo>
                  <a:pt x="26" y="0"/>
                  <a:pt x="25" y="0"/>
                  <a:pt x="2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8" name="Freeform 2713"/>
          <p:cNvSpPr>
            <a:spLocks/>
          </p:cNvSpPr>
          <p:nvPr/>
        </p:nvSpPr>
        <p:spPr bwMode="auto">
          <a:xfrm>
            <a:off x="10331450" y="5856288"/>
            <a:ext cx="17463" cy="34925"/>
          </a:xfrm>
          <a:custGeom>
            <a:avLst/>
            <a:gdLst>
              <a:gd name="T0" fmla="*/ 5 w 12"/>
              <a:gd name="T1" fmla="*/ 14 h 23"/>
              <a:gd name="T2" fmla="*/ 3 w 12"/>
              <a:gd name="T3" fmla="*/ 1 h 23"/>
              <a:gd name="T4" fmla="*/ 2 w 12"/>
              <a:gd name="T5" fmla="*/ 1 h 23"/>
              <a:gd name="T6" fmla="*/ 2 w 12"/>
              <a:gd name="T7" fmla="*/ 15 h 23"/>
              <a:gd name="T8" fmla="*/ 11 w 12"/>
              <a:gd name="T9" fmla="*/ 23 h 23"/>
              <a:gd name="T10" fmla="*/ 12 w 12"/>
              <a:gd name="T11" fmla="*/ 21 h 23"/>
              <a:gd name="T12" fmla="*/ 5 w 12"/>
              <a:gd name="T13" fmla="*/ 14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23">
                <a:moveTo>
                  <a:pt x="5" y="14"/>
                </a:moveTo>
                <a:cubicBezTo>
                  <a:pt x="2" y="10"/>
                  <a:pt x="3" y="5"/>
                  <a:pt x="3" y="1"/>
                </a:cubicBezTo>
                <a:cubicBezTo>
                  <a:pt x="4" y="0"/>
                  <a:pt x="2" y="0"/>
                  <a:pt x="2" y="1"/>
                </a:cubicBezTo>
                <a:cubicBezTo>
                  <a:pt x="1" y="6"/>
                  <a:pt x="0" y="11"/>
                  <a:pt x="2" y="15"/>
                </a:cubicBezTo>
                <a:cubicBezTo>
                  <a:pt x="3" y="19"/>
                  <a:pt x="7" y="23"/>
                  <a:pt x="11" y="23"/>
                </a:cubicBezTo>
                <a:cubicBezTo>
                  <a:pt x="12" y="23"/>
                  <a:pt x="12" y="21"/>
                  <a:pt x="12" y="21"/>
                </a:cubicBezTo>
                <a:cubicBezTo>
                  <a:pt x="10" y="18"/>
                  <a:pt x="6" y="17"/>
                  <a:pt x="5" y="1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119" name="Group 3118"/>
          <p:cNvGrpSpPr/>
          <p:nvPr/>
        </p:nvGrpSpPr>
        <p:grpSpPr>
          <a:xfrm>
            <a:off x="10474325" y="6284913"/>
            <a:ext cx="731838" cy="766763"/>
            <a:chOff x="10474325" y="6284913"/>
            <a:chExt cx="731838" cy="766763"/>
          </a:xfrm>
        </p:grpSpPr>
        <p:sp>
          <p:nvSpPr>
            <p:cNvPr id="2879" name="Freeform 2714"/>
            <p:cNvSpPr>
              <a:spLocks noEditPoints="1"/>
            </p:cNvSpPr>
            <p:nvPr/>
          </p:nvSpPr>
          <p:spPr bwMode="auto">
            <a:xfrm>
              <a:off x="10474325" y="6284913"/>
              <a:ext cx="731838" cy="766763"/>
            </a:xfrm>
            <a:custGeom>
              <a:avLst/>
              <a:gdLst>
                <a:gd name="T0" fmla="*/ 467 w 478"/>
                <a:gd name="T1" fmla="*/ 234 h 500"/>
                <a:gd name="T2" fmla="*/ 250 w 478"/>
                <a:gd name="T3" fmla="*/ 232 h 500"/>
                <a:gd name="T4" fmla="*/ 226 w 478"/>
                <a:gd name="T5" fmla="*/ 155 h 500"/>
                <a:gd name="T6" fmla="*/ 381 w 478"/>
                <a:gd name="T7" fmla="*/ 9 h 500"/>
                <a:gd name="T8" fmla="*/ 104 w 478"/>
                <a:gd name="T9" fmla="*/ 125 h 500"/>
                <a:gd name="T10" fmla="*/ 7 w 478"/>
                <a:gd name="T11" fmla="*/ 179 h 500"/>
                <a:gd name="T12" fmla="*/ 24 w 478"/>
                <a:gd name="T13" fmla="*/ 241 h 500"/>
                <a:gd name="T14" fmla="*/ 25 w 478"/>
                <a:gd name="T15" fmla="*/ 443 h 500"/>
                <a:gd name="T16" fmla="*/ 23 w 478"/>
                <a:gd name="T17" fmla="*/ 481 h 500"/>
                <a:gd name="T18" fmla="*/ 468 w 478"/>
                <a:gd name="T19" fmla="*/ 485 h 500"/>
                <a:gd name="T20" fmla="*/ 81 w 478"/>
                <a:gd name="T21" fmla="*/ 198 h 500"/>
                <a:gd name="T22" fmla="*/ 136 w 478"/>
                <a:gd name="T23" fmla="*/ 182 h 500"/>
                <a:gd name="T24" fmla="*/ 162 w 478"/>
                <a:gd name="T25" fmla="*/ 171 h 500"/>
                <a:gd name="T26" fmla="*/ 408 w 478"/>
                <a:gd name="T27" fmla="*/ 63 h 500"/>
                <a:gd name="T28" fmla="*/ 427 w 478"/>
                <a:gd name="T29" fmla="*/ 25 h 500"/>
                <a:gd name="T30" fmla="*/ 411 w 478"/>
                <a:gd name="T31" fmla="*/ 11 h 500"/>
                <a:gd name="T32" fmla="*/ 328 w 478"/>
                <a:gd name="T33" fmla="*/ 42 h 500"/>
                <a:gd name="T34" fmla="*/ 251 w 478"/>
                <a:gd name="T35" fmla="*/ 104 h 500"/>
                <a:gd name="T36" fmla="*/ 239 w 478"/>
                <a:gd name="T37" fmla="*/ 137 h 500"/>
                <a:gd name="T38" fmla="*/ 213 w 478"/>
                <a:gd name="T39" fmla="*/ 151 h 500"/>
                <a:gd name="T40" fmla="*/ 425 w 478"/>
                <a:gd name="T41" fmla="*/ 58 h 500"/>
                <a:gd name="T42" fmla="*/ 194 w 478"/>
                <a:gd name="T43" fmla="*/ 160 h 500"/>
                <a:gd name="T44" fmla="*/ 122 w 478"/>
                <a:gd name="T45" fmla="*/ 187 h 500"/>
                <a:gd name="T46" fmla="*/ 28 w 478"/>
                <a:gd name="T47" fmla="*/ 163 h 500"/>
                <a:gd name="T48" fmla="*/ 9 w 478"/>
                <a:gd name="T49" fmla="*/ 165 h 500"/>
                <a:gd name="T50" fmla="*/ 55 w 478"/>
                <a:gd name="T51" fmla="*/ 207 h 500"/>
                <a:gd name="T52" fmla="*/ 463 w 478"/>
                <a:gd name="T53" fmla="*/ 262 h 500"/>
                <a:gd name="T54" fmla="*/ 465 w 478"/>
                <a:gd name="T55" fmla="*/ 241 h 500"/>
                <a:gd name="T56" fmla="*/ 300 w 478"/>
                <a:gd name="T57" fmla="*/ 240 h 500"/>
                <a:gd name="T58" fmla="*/ 263 w 478"/>
                <a:gd name="T59" fmla="*/ 240 h 500"/>
                <a:gd name="T60" fmla="*/ 302 w 478"/>
                <a:gd name="T61" fmla="*/ 288 h 500"/>
                <a:gd name="T62" fmla="*/ 345 w 478"/>
                <a:gd name="T63" fmla="*/ 288 h 500"/>
                <a:gd name="T64" fmla="*/ 387 w 478"/>
                <a:gd name="T65" fmla="*/ 241 h 500"/>
                <a:gd name="T66" fmla="*/ 225 w 478"/>
                <a:gd name="T67" fmla="*/ 277 h 500"/>
                <a:gd name="T68" fmla="*/ 211 w 478"/>
                <a:gd name="T69" fmla="*/ 246 h 500"/>
                <a:gd name="T70" fmla="*/ 161 w 478"/>
                <a:gd name="T71" fmla="*/ 257 h 500"/>
                <a:gd name="T72" fmla="*/ 144 w 478"/>
                <a:gd name="T73" fmla="*/ 288 h 500"/>
                <a:gd name="T74" fmla="*/ 70 w 478"/>
                <a:gd name="T75" fmla="*/ 240 h 500"/>
                <a:gd name="T76" fmla="*/ 38 w 478"/>
                <a:gd name="T77" fmla="*/ 249 h 500"/>
                <a:gd name="T78" fmla="*/ 31 w 478"/>
                <a:gd name="T79" fmla="*/ 285 h 500"/>
                <a:gd name="T80" fmla="*/ 32 w 478"/>
                <a:gd name="T81" fmla="*/ 235 h 500"/>
                <a:gd name="T82" fmla="*/ 70 w 478"/>
                <a:gd name="T83" fmla="*/ 241 h 500"/>
                <a:gd name="T84" fmla="*/ 111 w 478"/>
                <a:gd name="T85" fmla="*/ 255 h 500"/>
                <a:gd name="T86" fmla="*/ 99 w 478"/>
                <a:gd name="T87" fmla="*/ 284 h 500"/>
                <a:gd name="T88" fmla="*/ 108 w 478"/>
                <a:gd name="T89" fmla="*/ 239 h 500"/>
                <a:gd name="T90" fmla="*/ 85 w 478"/>
                <a:gd name="T91" fmla="*/ 286 h 500"/>
                <a:gd name="T92" fmla="*/ 86 w 478"/>
                <a:gd name="T93" fmla="*/ 482 h 500"/>
                <a:gd name="T94" fmla="*/ 50 w 478"/>
                <a:gd name="T95" fmla="*/ 486 h 500"/>
                <a:gd name="T96" fmla="*/ 91 w 478"/>
                <a:gd name="T97" fmla="*/ 411 h 500"/>
                <a:gd name="T98" fmla="*/ 62 w 478"/>
                <a:gd name="T99" fmla="*/ 401 h 500"/>
                <a:gd name="T100" fmla="*/ 33 w 478"/>
                <a:gd name="T101" fmla="*/ 402 h 500"/>
                <a:gd name="T102" fmla="*/ 49 w 478"/>
                <a:gd name="T103" fmla="*/ 346 h 500"/>
                <a:gd name="T104" fmla="*/ 61 w 478"/>
                <a:gd name="T105" fmla="*/ 303 h 500"/>
                <a:gd name="T106" fmla="*/ 43 w 478"/>
                <a:gd name="T107" fmla="*/ 292 h 500"/>
                <a:gd name="T108" fmla="*/ 420 w 478"/>
                <a:gd name="T109" fmla="*/ 311 h 500"/>
                <a:gd name="T110" fmla="*/ 464 w 478"/>
                <a:gd name="T111" fmla="*/ 308 h 500"/>
                <a:gd name="T112" fmla="*/ 466 w 478"/>
                <a:gd name="T113" fmla="*/ 353 h 500"/>
                <a:gd name="T114" fmla="*/ 413 w 478"/>
                <a:gd name="T115" fmla="*/ 444 h 500"/>
                <a:gd name="T116" fmla="*/ 466 w 478"/>
                <a:gd name="T117" fmla="*/ 440 h 500"/>
                <a:gd name="T118" fmla="*/ 458 w 478"/>
                <a:gd name="T119" fmla="*/ 455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8" h="500">
                  <a:moveTo>
                    <a:pt x="477" y="395"/>
                  </a:moveTo>
                  <a:cubicBezTo>
                    <a:pt x="476" y="352"/>
                    <a:pt x="474" y="310"/>
                    <a:pt x="471" y="268"/>
                  </a:cubicBezTo>
                  <a:cubicBezTo>
                    <a:pt x="471" y="267"/>
                    <a:pt x="472" y="265"/>
                    <a:pt x="472" y="264"/>
                  </a:cubicBezTo>
                  <a:cubicBezTo>
                    <a:pt x="473" y="261"/>
                    <a:pt x="472" y="260"/>
                    <a:pt x="470" y="259"/>
                  </a:cubicBezTo>
                  <a:cubicBezTo>
                    <a:pt x="470" y="253"/>
                    <a:pt x="469" y="247"/>
                    <a:pt x="469" y="241"/>
                  </a:cubicBezTo>
                  <a:cubicBezTo>
                    <a:pt x="472" y="240"/>
                    <a:pt x="471" y="235"/>
                    <a:pt x="468" y="234"/>
                  </a:cubicBezTo>
                  <a:cubicBezTo>
                    <a:pt x="468" y="234"/>
                    <a:pt x="468" y="234"/>
                    <a:pt x="468" y="234"/>
                  </a:cubicBezTo>
                  <a:cubicBezTo>
                    <a:pt x="468" y="233"/>
                    <a:pt x="467" y="233"/>
                    <a:pt x="467" y="234"/>
                  </a:cubicBezTo>
                  <a:cubicBezTo>
                    <a:pt x="467" y="234"/>
                    <a:pt x="467" y="234"/>
                    <a:pt x="467" y="234"/>
                  </a:cubicBezTo>
                  <a:cubicBezTo>
                    <a:pt x="442" y="234"/>
                    <a:pt x="418" y="234"/>
                    <a:pt x="394" y="234"/>
                  </a:cubicBezTo>
                  <a:cubicBezTo>
                    <a:pt x="394" y="234"/>
                    <a:pt x="394" y="233"/>
                    <a:pt x="394" y="234"/>
                  </a:cubicBezTo>
                  <a:cubicBezTo>
                    <a:pt x="394" y="234"/>
                    <a:pt x="393" y="234"/>
                    <a:pt x="393" y="234"/>
                  </a:cubicBezTo>
                  <a:cubicBezTo>
                    <a:pt x="390" y="234"/>
                    <a:pt x="387" y="234"/>
                    <a:pt x="384" y="234"/>
                  </a:cubicBezTo>
                  <a:cubicBezTo>
                    <a:pt x="383" y="234"/>
                    <a:pt x="383" y="233"/>
                    <a:pt x="382" y="233"/>
                  </a:cubicBezTo>
                  <a:cubicBezTo>
                    <a:pt x="378" y="233"/>
                    <a:pt x="378" y="233"/>
                    <a:pt x="378" y="233"/>
                  </a:cubicBezTo>
                  <a:cubicBezTo>
                    <a:pt x="378" y="233"/>
                    <a:pt x="378" y="233"/>
                    <a:pt x="377" y="234"/>
                  </a:cubicBezTo>
                  <a:cubicBezTo>
                    <a:pt x="377" y="234"/>
                    <a:pt x="376" y="234"/>
                    <a:pt x="376" y="234"/>
                  </a:cubicBezTo>
                  <a:cubicBezTo>
                    <a:pt x="334" y="233"/>
                    <a:pt x="292" y="233"/>
                    <a:pt x="250" y="232"/>
                  </a:cubicBezTo>
                  <a:cubicBezTo>
                    <a:pt x="232" y="232"/>
                    <a:pt x="213" y="232"/>
                    <a:pt x="195" y="231"/>
                  </a:cubicBezTo>
                  <a:cubicBezTo>
                    <a:pt x="193" y="231"/>
                    <a:pt x="191" y="231"/>
                    <a:pt x="189" y="231"/>
                  </a:cubicBezTo>
                  <a:cubicBezTo>
                    <a:pt x="134" y="229"/>
                    <a:pt x="80" y="228"/>
                    <a:pt x="26" y="233"/>
                  </a:cubicBezTo>
                  <a:cubicBezTo>
                    <a:pt x="26" y="233"/>
                    <a:pt x="26" y="232"/>
                    <a:pt x="26" y="231"/>
                  </a:cubicBezTo>
                  <a:cubicBezTo>
                    <a:pt x="26" y="231"/>
                    <a:pt x="26" y="231"/>
                    <a:pt x="26" y="231"/>
                  </a:cubicBezTo>
                  <a:cubicBezTo>
                    <a:pt x="56" y="214"/>
                    <a:pt x="87" y="206"/>
                    <a:pt x="120" y="197"/>
                  </a:cubicBezTo>
                  <a:cubicBezTo>
                    <a:pt x="121" y="197"/>
                    <a:pt x="122" y="196"/>
                    <a:pt x="123" y="196"/>
                  </a:cubicBezTo>
                  <a:cubicBezTo>
                    <a:pt x="123" y="196"/>
                    <a:pt x="123" y="196"/>
                    <a:pt x="123" y="196"/>
                  </a:cubicBezTo>
                  <a:cubicBezTo>
                    <a:pt x="159" y="186"/>
                    <a:pt x="193" y="172"/>
                    <a:pt x="226" y="155"/>
                  </a:cubicBezTo>
                  <a:cubicBezTo>
                    <a:pt x="296" y="118"/>
                    <a:pt x="367" y="79"/>
                    <a:pt x="446" y="64"/>
                  </a:cubicBezTo>
                  <a:cubicBezTo>
                    <a:pt x="448" y="64"/>
                    <a:pt x="449" y="62"/>
                    <a:pt x="449" y="60"/>
                  </a:cubicBezTo>
                  <a:cubicBezTo>
                    <a:pt x="452" y="59"/>
                    <a:pt x="454" y="57"/>
                    <a:pt x="453" y="54"/>
                  </a:cubicBezTo>
                  <a:cubicBezTo>
                    <a:pt x="449" y="43"/>
                    <a:pt x="443" y="33"/>
                    <a:pt x="436" y="23"/>
                  </a:cubicBezTo>
                  <a:cubicBezTo>
                    <a:pt x="432" y="18"/>
                    <a:pt x="428" y="13"/>
                    <a:pt x="424" y="7"/>
                  </a:cubicBezTo>
                  <a:cubicBezTo>
                    <a:pt x="423" y="6"/>
                    <a:pt x="422" y="4"/>
                    <a:pt x="421" y="3"/>
                  </a:cubicBezTo>
                  <a:cubicBezTo>
                    <a:pt x="420" y="2"/>
                    <a:pt x="418" y="0"/>
                    <a:pt x="416" y="1"/>
                  </a:cubicBezTo>
                  <a:cubicBezTo>
                    <a:pt x="405" y="3"/>
                    <a:pt x="394" y="5"/>
                    <a:pt x="384" y="9"/>
                  </a:cubicBezTo>
                  <a:cubicBezTo>
                    <a:pt x="383" y="9"/>
                    <a:pt x="382" y="9"/>
                    <a:pt x="381" y="9"/>
                  </a:cubicBezTo>
                  <a:cubicBezTo>
                    <a:pt x="331" y="25"/>
                    <a:pt x="284" y="51"/>
                    <a:pt x="237" y="72"/>
                  </a:cubicBezTo>
                  <a:cubicBezTo>
                    <a:pt x="235" y="71"/>
                    <a:pt x="232" y="72"/>
                    <a:pt x="230" y="73"/>
                  </a:cubicBezTo>
                  <a:cubicBezTo>
                    <a:pt x="229" y="74"/>
                    <a:pt x="229" y="75"/>
                    <a:pt x="228" y="76"/>
                  </a:cubicBezTo>
                  <a:cubicBezTo>
                    <a:pt x="224" y="78"/>
                    <a:pt x="219" y="80"/>
                    <a:pt x="215" y="81"/>
                  </a:cubicBezTo>
                  <a:cubicBezTo>
                    <a:pt x="181" y="95"/>
                    <a:pt x="146" y="110"/>
                    <a:pt x="111" y="122"/>
                  </a:cubicBezTo>
                  <a:cubicBezTo>
                    <a:pt x="111" y="122"/>
                    <a:pt x="111" y="122"/>
                    <a:pt x="111" y="121"/>
                  </a:cubicBezTo>
                  <a:cubicBezTo>
                    <a:pt x="112" y="121"/>
                    <a:pt x="110" y="120"/>
                    <a:pt x="110" y="121"/>
                  </a:cubicBezTo>
                  <a:cubicBezTo>
                    <a:pt x="110" y="122"/>
                    <a:pt x="110" y="122"/>
                    <a:pt x="110" y="123"/>
                  </a:cubicBezTo>
                  <a:cubicBezTo>
                    <a:pt x="108" y="123"/>
                    <a:pt x="106" y="124"/>
                    <a:pt x="104" y="125"/>
                  </a:cubicBezTo>
                  <a:cubicBezTo>
                    <a:pt x="86" y="131"/>
                    <a:pt x="70" y="138"/>
                    <a:pt x="53" y="145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3" y="144"/>
                    <a:pt x="53" y="144"/>
                    <a:pt x="52" y="144"/>
                  </a:cubicBezTo>
                  <a:cubicBezTo>
                    <a:pt x="52" y="145"/>
                    <a:pt x="52" y="145"/>
                    <a:pt x="51" y="145"/>
                  </a:cubicBezTo>
                  <a:cubicBezTo>
                    <a:pt x="35" y="152"/>
                    <a:pt x="19" y="158"/>
                    <a:pt x="2" y="163"/>
                  </a:cubicBezTo>
                  <a:cubicBezTo>
                    <a:pt x="0" y="163"/>
                    <a:pt x="1" y="165"/>
                    <a:pt x="2" y="165"/>
                  </a:cubicBezTo>
                  <a:cubicBezTo>
                    <a:pt x="3" y="165"/>
                    <a:pt x="3" y="165"/>
                    <a:pt x="4" y="165"/>
                  </a:cubicBezTo>
                  <a:cubicBezTo>
                    <a:pt x="4" y="170"/>
                    <a:pt x="5" y="174"/>
                    <a:pt x="7" y="178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7" y="181"/>
                    <a:pt x="7" y="182"/>
                    <a:pt x="8" y="182"/>
                  </a:cubicBezTo>
                  <a:cubicBezTo>
                    <a:pt x="12" y="192"/>
                    <a:pt x="18" y="200"/>
                    <a:pt x="23" y="210"/>
                  </a:cubicBezTo>
                  <a:cubicBezTo>
                    <a:pt x="22" y="211"/>
                    <a:pt x="23" y="213"/>
                    <a:pt x="25" y="213"/>
                  </a:cubicBezTo>
                  <a:cubicBezTo>
                    <a:pt x="26" y="216"/>
                    <a:pt x="28" y="220"/>
                    <a:pt x="29" y="223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28" y="226"/>
                    <a:pt x="26" y="227"/>
                    <a:pt x="25" y="229"/>
                  </a:cubicBezTo>
                  <a:cubicBezTo>
                    <a:pt x="24" y="230"/>
                    <a:pt x="24" y="230"/>
                    <a:pt x="25" y="231"/>
                  </a:cubicBezTo>
                  <a:cubicBezTo>
                    <a:pt x="25" y="233"/>
                    <a:pt x="25" y="236"/>
                    <a:pt x="24" y="239"/>
                  </a:cubicBezTo>
                  <a:cubicBezTo>
                    <a:pt x="24" y="239"/>
                    <a:pt x="24" y="240"/>
                    <a:pt x="24" y="241"/>
                  </a:cubicBezTo>
                  <a:cubicBezTo>
                    <a:pt x="23" y="244"/>
                    <a:pt x="24" y="247"/>
                    <a:pt x="24" y="250"/>
                  </a:cubicBezTo>
                  <a:cubicBezTo>
                    <a:pt x="21" y="297"/>
                    <a:pt x="22" y="344"/>
                    <a:pt x="23" y="391"/>
                  </a:cubicBezTo>
                  <a:cubicBezTo>
                    <a:pt x="23" y="392"/>
                    <a:pt x="23" y="393"/>
                    <a:pt x="24" y="394"/>
                  </a:cubicBezTo>
                  <a:cubicBezTo>
                    <a:pt x="24" y="400"/>
                    <a:pt x="24" y="406"/>
                    <a:pt x="24" y="412"/>
                  </a:cubicBezTo>
                  <a:cubicBezTo>
                    <a:pt x="24" y="413"/>
                    <a:pt x="24" y="413"/>
                    <a:pt x="23" y="413"/>
                  </a:cubicBezTo>
                  <a:cubicBezTo>
                    <a:pt x="22" y="415"/>
                    <a:pt x="23" y="417"/>
                    <a:pt x="24" y="418"/>
                  </a:cubicBezTo>
                  <a:cubicBezTo>
                    <a:pt x="24" y="423"/>
                    <a:pt x="24" y="429"/>
                    <a:pt x="25" y="435"/>
                  </a:cubicBezTo>
                  <a:cubicBezTo>
                    <a:pt x="24" y="436"/>
                    <a:pt x="23" y="437"/>
                    <a:pt x="23" y="439"/>
                  </a:cubicBezTo>
                  <a:cubicBezTo>
                    <a:pt x="21" y="441"/>
                    <a:pt x="23" y="443"/>
                    <a:pt x="25" y="443"/>
                  </a:cubicBezTo>
                  <a:cubicBezTo>
                    <a:pt x="25" y="449"/>
                    <a:pt x="25" y="454"/>
                    <a:pt x="25" y="460"/>
                  </a:cubicBezTo>
                  <a:cubicBezTo>
                    <a:pt x="25" y="460"/>
                    <a:pt x="24" y="460"/>
                    <a:pt x="24" y="460"/>
                  </a:cubicBezTo>
                  <a:cubicBezTo>
                    <a:pt x="22" y="462"/>
                    <a:pt x="23" y="465"/>
                    <a:pt x="25" y="465"/>
                  </a:cubicBezTo>
                  <a:cubicBezTo>
                    <a:pt x="25" y="470"/>
                    <a:pt x="25" y="475"/>
                    <a:pt x="26" y="480"/>
                  </a:cubicBezTo>
                  <a:cubicBezTo>
                    <a:pt x="25" y="480"/>
                    <a:pt x="25" y="480"/>
                    <a:pt x="25" y="480"/>
                  </a:cubicBezTo>
                  <a:cubicBezTo>
                    <a:pt x="25" y="480"/>
                    <a:pt x="25" y="480"/>
                    <a:pt x="25" y="480"/>
                  </a:cubicBezTo>
                  <a:cubicBezTo>
                    <a:pt x="25" y="480"/>
                    <a:pt x="24" y="480"/>
                    <a:pt x="24" y="481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4" y="481"/>
                    <a:pt x="23" y="481"/>
                    <a:pt x="23" y="481"/>
                  </a:cubicBezTo>
                  <a:cubicBezTo>
                    <a:pt x="23" y="483"/>
                    <a:pt x="23" y="484"/>
                    <a:pt x="23" y="485"/>
                  </a:cubicBezTo>
                  <a:cubicBezTo>
                    <a:pt x="22" y="486"/>
                    <a:pt x="23" y="488"/>
                    <a:pt x="24" y="488"/>
                  </a:cubicBezTo>
                  <a:cubicBezTo>
                    <a:pt x="25" y="488"/>
                    <a:pt x="25" y="489"/>
                    <a:pt x="26" y="489"/>
                  </a:cubicBezTo>
                  <a:cubicBezTo>
                    <a:pt x="26" y="489"/>
                    <a:pt x="26" y="489"/>
                    <a:pt x="26" y="490"/>
                  </a:cubicBezTo>
                  <a:cubicBezTo>
                    <a:pt x="26" y="493"/>
                    <a:pt x="30" y="494"/>
                    <a:pt x="32" y="492"/>
                  </a:cubicBezTo>
                  <a:cubicBezTo>
                    <a:pt x="54" y="500"/>
                    <a:pt x="81" y="495"/>
                    <a:pt x="102" y="493"/>
                  </a:cubicBezTo>
                  <a:cubicBezTo>
                    <a:pt x="140" y="490"/>
                    <a:pt x="177" y="490"/>
                    <a:pt x="214" y="490"/>
                  </a:cubicBezTo>
                  <a:cubicBezTo>
                    <a:pt x="298" y="492"/>
                    <a:pt x="380" y="490"/>
                    <a:pt x="464" y="487"/>
                  </a:cubicBezTo>
                  <a:cubicBezTo>
                    <a:pt x="465" y="487"/>
                    <a:pt x="467" y="486"/>
                    <a:pt x="468" y="485"/>
                  </a:cubicBezTo>
                  <a:cubicBezTo>
                    <a:pt x="469" y="485"/>
                    <a:pt x="471" y="485"/>
                    <a:pt x="472" y="484"/>
                  </a:cubicBezTo>
                  <a:cubicBezTo>
                    <a:pt x="478" y="476"/>
                    <a:pt x="477" y="462"/>
                    <a:pt x="477" y="453"/>
                  </a:cubicBezTo>
                  <a:cubicBezTo>
                    <a:pt x="478" y="434"/>
                    <a:pt x="477" y="414"/>
                    <a:pt x="477" y="395"/>
                  </a:cubicBezTo>
                  <a:close/>
                  <a:moveTo>
                    <a:pt x="59" y="205"/>
                  </a:move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lose/>
                  <a:moveTo>
                    <a:pt x="82" y="197"/>
                  </a:moveTo>
                  <a:cubicBezTo>
                    <a:pt x="82" y="197"/>
                    <a:pt x="82" y="197"/>
                    <a:pt x="81" y="198"/>
                  </a:cubicBezTo>
                  <a:cubicBezTo>
                    <a:pt x="82" y="197"/>
                    <a:pt x="82" y="197"/>
                    <a:pt x="82" y="197"/>
                  </a:cubicBezTo>
                  <a:cubicBezTo>
                    <a:pt x="82" y="197"/>
                    <a:pt x="82" y="197"/>
                    <a:pt x="82" y="197"/>
                  </a:cubicBezTo>
                  <a:close/>
                  <a:moveTo>
                    <a:pt x="71" y="201"/>
                  </a:moveTo>
                  <a:cubicBezTo>
                    <a:pt x="71" y="201"/>
                    <a:pt x="71" y="201"/>
                    <a:pt x="70" y="201"/>
                  </a:cubicBezTo>
                  <a:cubicBezTo>
                    <a:pt x="70" y="201"/>
                    <a:pt x="71" y="200"/>
                    <a:pt x="71" y="200"/>
                  </a:cubicBezTo>
                  <a:cubicBezTo>
                    <a:pt x="71" y="200"/>
                    <a:pt x="71" y="200"/>
                    <a:pt x="71" y="201"/>
                  </a:cubicBezTo>
                  <a:close/>
                  <a:moveTo>
                    <a:pt x="132" y="182"/>
                  </a:moveTo>
                  <a:cubicBezTo>
                    <a:pt x="133" y="183"/>
                    <a:pt x="134" y="182"/>
                    <a:pt x="135" y="182"/>
                  </a:cubicBezTo>
                  <a:cubicBezTo>
                    <a:pt x="135" y="182"/>
                    <a:pt x="135" y="182"/>
                    <a:pt x="136" y="182"/>
                  </a:cubicBezTo>
                  <a:cubicBezTo>
                    <a:pt x="134" y="183"/>
                    <a:pt x="132" y="183"/>
                    <a:pt x="131" y="184"/>
                  </a:cubicBezTo>
                  <a:cubicBezTo>
                    <a:pt x="131" y="183"/>
                    <a:pt x="132" y="183"/>
                    <a:pt x="132" y="182"/>
                  </a:cubicBezTo>
                  <a:close/>
                  <a:moveTo>
                    <a:pt x="149" y="175"/>
                  </a:moveTo>
                  <a:cubicBezTo>
                    <a:pt x="149" y="175"/>
                    <a:pt x="149" y="175"/>
                    <a:pt x="150" y="174"/>
                  </a:cubicBezTo>
                  <a:cubicBezTo>
                    <a:pt x="150" y="175"/>
                    <a:pt x="149" y="175"/>
                    <a:pt x="149" y="175"/>
                  </a:cubicBezTo>
                  <a:cubicBezTo>
                    <a:pt x="149" y="176"/>
                    <a:pt x="149" y="177"/>
                    <a:pt x="150" y="178"/>
                  </a:cubicBezTo>
                  <a:cubicBezTo>
                    <a:pt x="149" y="178"/>
                    <a:pt x="148" y="178"/>
                    <a:pt x="148" y="178"/>
                  </a:cubicBezTo>
                  <a:cubicBezTo>
                    <a:pt x="148" y="177"/>
                    <a:pt x="149" y="176"/>
                    <a:pt x="149" y="175"/>
                  </a:cubicBezTo>
                  <a:close/>
                  <a:moveTo>
                    <a:pt x="162" y="171"/>
                  </a:moveTo>
                  <a:cubicBezTo>
                    <a:pt x="163" y="171"/>
                    <a:pt x="163" y="172"/>
                    <a:pt x="163" y="173"/>
                  </a:cubicBezTo>
                  <a:cubicBezTo>
                    <a:pt x="163" y="173"/>
                    <a:pt x="162" y="173"/>
                    <a:pt x="162" y="173"/>
                  </a:cubicBezTo>
                  <a:cubicBezTo>
                    <a:pt x="162" y="172"/>
                    <a:pt x="162" y="172"/>
                    <a:pt x="162" y="171"/>
                  </a:cubicBezTo>
                  <a:close/>
                  <a:moveTo>
                    <a:pt x="398" y="65"/>
                  </a:moveTo>
                  <a:cubicBezTo>
                    <a:pt x="398" y="65"/>
                    <a:pt x="398" y="66"/>
                    <a:pt x="398" y="66"/>
                  </a:cubicBezTo>
                  <a:cubicBezTo>
                    <a:pt x="398" y="66"/>
                    <a:pt x="398" y="66"/>
                    <a:pt x="398" y="66"/>
                  </a:cubicBezTo>
                  <a:cubicBezTo>
                    <a:pt x="398" y="66"/>
                    <a:pt x="398" y="66"/>
                    <a:pt x="398" y="65"/>
                  </a:cubicBezTo>
                  <a:close/>
                  <a:moveTo>
                    <a:pt x="407" y="62"/>
                  </a:moveTo>
                  <a:cubicBezTo>
                    <a:pt x="408" y="62"/>
                    <a:pt x="408" y="63"/>
                    <a:pt x="408" y="63"/>
                  </a:cubicBezTo>
                  <a:cubicBezTo>
                    <a:pt x="408" y="63"/>
                    <a:pt x="407" y="63"/>
                    <a:pt x="407" y="63"/>
                  </a:cubicBezTo>
                  <a:cubicBezTo>
                    <a:pt x="407" y="63"/>
                    <a:pt x="407" y="63"/>
                    <a:pt x="407" y="62"/>
                  </a:cubicBezTo>
                  <a:close/>
                  <a:moveTo>
                    <a:pt x="412" y="61"/>
                  </a:moveTo>
                  <a:cubicBezTo>
                    <a:pt x="412" y="61"/>
                    <a:pt x="412" y="61"/>
                    <a:pt x="412" y="62"/>
                  </a:cubicBezTo>
                  <a:cubicBezTo>
                    <a:pt x="411" y="62"/>
                    <a:pt x="411" y="62"/>
                    <a:pt x="411" y="62"/>
                  </a:cubicBezTo>
                  <a:cubicBezTo>
                    <a:pt x="411" y="62"/>
                    <a:pt x="411" y="61"/>
                    <a:pt x="412" y="61"/>
                  </a:cubicBezTo>
                  <a:close/>
                  <a:moveTo>
                    <a:pt x="427" y="25"/>
                  </a:moveTo>
                  <a:cubicBezTo>
                    <a:pt x="427" y="25"/>
                    <a:pt x="427" y="24"/>
                    <a:pt x="427" y="24"/>
                  </a:cubicBezTo>
                  <a:cubicBezTo>
                    <a:pt x="427" y="24"/>
                    <a:pt x="427" y="24"/>
                    <a:pt x="427" y="25"/>
                  </a:cubicBezTo>
                  <a:cubicBezTo>
                    <a:pt x="427" y="25"/>
                    <a:pt x="427" y="25"/>
                    <a:pt x="427" y="25"/>
                  </a:cubicBezTo>
                  <a:close/>
                  <a:moveTo>
                    <a:pt x="391" y="66"/>
                  </a:moveTo>
                  <a:cubicBezTo>
                    <a:pt x="391" y="67"/>
                    <a:pt x="391" y="67"/>
                    <a:pt x="391" y="68"/>
                  </a:cubicBezTo>
                  <a:cubicBezTo>
                    <a:pt x="384" y="70"/>
                    <a:pt x="377" y="72"/>
                    <a:pt x="370" y="75"/>
                  </a:cubicBezTo>
                  <a:cubicBezTo>
                    <a:pt x="370" y="72"/>
                    <a:pt x="370" y="70"/>
                    <a:pt x="371" y="67"/>
                  </a:cubicBezTo>
                  <a:cubicBezTo>
                    <a:pt x="377" y="52"/>
                    <a:pt x="382" y="38"/>
                    <a:pt x="385" y="23"/>
                  </a:cubicBezTo>
                  <a:cubicBezTo>
                    <a:pt x="386" y="22"/>
                    <a:pt x="387" y="21"/>
                    <a:pt x="387" y="20"/>
                  </a:cubicBezTo>
                  <a:cubicBezTo>
                    <a:pt x="387" y="17"/>
                    <a:pt x="387" y="17"/>
                    <a:pt x="387" y="17"/>
                  </a:cubicBezTo>
                  <a:cubicBezTo>
                    <a:pt x="395" y="14"/>
                    <a:pt x="403" y="12"/>
                    <a:pt x="411" y="11"/>
                  </a:cubicBezTo>
                  <a:cubicBezTo>
                    <a:pt x="405" y="29"/>
                    <a:pt x="395" y="47"/>
                    <a:pt x="391" y="66"/>
                  </a:cubicBezTo>
                  <a:close/>
                  <a:moveTo>
                    <a:pt x="331" y="89"/>
                  </a:moveTo>
                  <a:cubicBezTo>
                    <a:pt x="331" y="89"/>
                    <a:pt x="331" y="89"/>
                    <a:pt x="331" y="90"/>
                  </a:cubicBezTo>
                  <a:cubicBezTo>
                    <a:pt x="331" y="90"/>
                    <a:pt x="331" y="90"/>
                    <a:pt x="331" y="91"/>
                  </a:cubicBezTo>
                  <a:cubicBezTo>
                    <a:pt x="325" y="93"/>
                    <a:pt x="320" y="95"/>
                    <a:pt x="315" y="98"/>
                  </a:cubicBezTo>
                  <a:cubicBezTo>
                    <a:pt x="316" y="92"/>
                    <a:pt x="317" y="86"/>
                    <a:pt x="319" y="80"/>
                  </a:cubicBezTo>
                  <a:cubicBezTo>
                    <a:pt x="322" y="74"/>
                    <a:pt x="323" y="66"/>
                    <a:pt x="324" y="59"/>
                  </a:cubicBezTo>
                  <a:cubicBezTo>
                    <a:pt x="325" y="54"/>
                    <a:pt x="326" y="49"/>
                    <a:pt x="327" y="44"/>
                  </a:cubicBezTo>
                  <a:cubicBezTo>
                    <a:pt x="327" y="43"/>
                    <a:pt x="328" y="42"/>
                    <a:pt x="328" y="42"/>
                  </a:cubicBezTo>
                  <a:cubicBezTo>
                    <a:pt x="329" y="41"/>
                    <a:pt x="329" y="40"/>
                    <a:pt x="329" y="39"/>
                  </a:cubicBezTo>
                  <a:cubicBezTo>
                    <a:pt x="336" y="35"/>
                    <a:pt x="344" y="32"/>
                    <a:pt x="351" y="29"/>
                  </a:cubicBezTo>
                  <a:cubicBezTo>
                    <a:pt x="347" y="50"/>
                    <a:pt x="335" y="68"/>
                    <a:pt x="331" y="89"/>
                  </a:cubicBezTo>
                  <a:close/>
                  <a:moveTo>
                    <a:pt x="294" y="59"/>
                  </a:moveTo>
                  <a:cubicBezTo>
                    <a:pt x="286" y="75"/>
                    <a:pt x="279" y="94"/>
                    <a:pt x="278" y="112"/>
                  </a:cubicBezTo>
                  <a:cubicBezTo>
                    <a:pt x="277" y="113"/>
                    <a:pt x="277" y="115"/>
                    <a:pt x="276" y="116"/>
                  </a:cubicBezTo>
                  <a:cubicBezTo>
                    <a:pt x="276" y="117"/>
                    <a:pt x="276" y="117"/>
                    <a:pt x="276" y="117"/>
                  </a:cubicBezTo>
                  <a:cubicBezTo>
                    <a:pt x="265" y="123"/>
                    <a:pt x="255" y="128"/>
                    <a:pt x="244" y="134"/>
                  </a:cubicBezTo>
                  <a:cubicBezTo>
                    <a:pt x="247" y="124"/>
                    <a:pt x="249" y="114"/>
                    <a:pt x="251" y="104"/>
                  </a:cubicBezTo>
                  <a:cubicBezTo>
                    <a:pt x="252" y="103"/>
                    <a:pt x="252" y="101"/>
                    <a:pt x="253" y="100"/>
                  </a:cubicBezTo>
                  <a:cubicBezTo>
                    <a:pt x="253" y="99"/>
                    <a:pt x="253" y="98"/>
                    <a:pt x="253" y="97"/>
                  </a:cubicBezTo>
                  <a:cubicBezTo>
                    <a:pt x="256" y="87"/>
                    <a:pt x="259" y="77"/>
                    <a:pt x="265" y="68"/>
                  </a:cubicBezTo>
                  <a:cubicBezTo>
                    <a:pt x="275" y="64"/>
                    <a:pt x="285" y="59"/>
                    <a:pt x="295" y="54"/>
                  </a:cubicBezTo>
                  <a:cubicBezTo>
                    <a:pt x="294" y="56"/>
                    <a:pt x="294" y="57"/>
                    <a:pt x="294" y="59"/>
                  </a:cubicBezTo>
                  <a:close/>
                  <a:moveTo>
                    <a:pt x="239" y="137"/>
                  </a:moveTo>
                  <a:cubicBezTo>
                    <a:pt x="239" y="135"/>
                    <a:pt x="240" y="133"/>
                    <a:pt x="240" y="130"/>
                  </a:cubicBezTo>
                  <a:cubicBezTo>
                    <a:pt x="241" y="130"/>
                    <a:pt x="241" y="130"/>
                    <a:pt x="242" y="129"/>
                  </a:cubicBezTo>
                  <a:cubicBezTo>
                    <a:pt x="241" y="132"/>
                    <a:pt x="240" y="134"/>
                    <a:pt x="239" y="137"/>
                  </a:cubicBezTo>
                  <a:cubicBezTo>
                    <a:pt x="239" y="137"/>
                    <a:pt x="239" y="137"/>
                    <a:pt x="239" y="137"/>
                  </a:cubicBezTo>
                  <a:close/>
                  <a:moveTo>
                    <a:pt x="254" y="87"/>
                  </a:moveTo>
                  <a:cubicBezTo>
                    <a:pt x="255" y="86"/>
                    <a:pt x="255" y="84"/>
                    <a:pt x="255" y="83"/>
                  </a:cubicBezTo>
                  <a:cubicBezTo>
                    <a:pt x="257" y="79"/>
                    <a:pt x="259" y="76"/>
                    <a:pt x="261" y="72"/>
                  </a:cubicBezTo>
                  <a:cubicBezTo>
                    <a:pt x="262" y="72"/>
                    <a:pt x="262" y="71"/>
                    <a:pt x="262" y="70"/>
                  </a:cubicBezTo>
                  <a:cubicBezTo>
                    <a:pt x="263" y="70"/>
                    <a:pt x="263" y="69"/>
                    <a:pt x="264" y="69"/>
                  </a:cubicBezTo>
                  <a:cubicBezTo>
                    <a:pt x="260" y="75"/>
                    <a:pt x="257" y="81"/>
                    <a:pt x="254" y="87"/>
                  </a:cubicBezTo>
                  <a:close/>
                  <a:moveTo>
                    <a:pt x="215" y="150"/>
                  </a:moveTo>
                  <a:cubicBezTo>
                    <a:pt x="214" y="150"/>
                    <a:pt x="214" y="151"/>
                    <a:pt x="213" y="151"/>
                  </a:cubicBezTo>
                  <a:cubicBezTo>
                    <a:pt x="213" y="151"/>
                    <a:pt x="213" y="151"/>
                    <a:pt x="214" y="150"/>
                  </a:cubicBezTo>
                  <a:cubicBezTo>
                    <a:pt x="214" y="150"/>
                    <a:pt x="214" y="150"/>
                    <a:pt x="215" y="150"/>
                  </a:cubicBezTo>
                  <a:close/>
                  <a:moveTo>
                    <a:pt x="199" y="157"/>
                  </a:moveTo>
                  <a:cubicBezTo>
                    <a:pt x="199" y="157"/>
                    <a:pt x="200" y="157"/>
                    <a:pt x="200" y="157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9" y="157"/>
                    <a:pt x="199" y="157"/>
                    <a:pt x="199" y="157"/>
                  </a:cubicBezTo>
                  <a:cubicBezTo>
                    <a:pt x="199" y="157"/>
                    <a:pt x="199" y="157"/>
                    <a:pt x="199" y="157"/>
                  </a:cubicBezTo>
                  <a:close/>
                  <a:moveTo>
                    <a:pt x="443" y="54"/>
                  </a:moveTo>
                  <a:cubicBezTo>
                    <a:pt x="437" y="56"/>
                    <a:pt x="431" y="57"/>
                    <a:pt x="425" y="58"/>
                  </a:cubicBezTo>
                  <a:cubicBezTo>
                    <a:pt x="426" y="57"/>
                    <a:pt x="426" y="56"/>
                    <a:pt x="427" y="55"/>
                  </a:cubicBezTo>
                  <a:cubicBezTo>
                    <a:pt x="429" y="48"/>
                    <a:pt x="431" y="41"/>
                    <a:pt x="433" y="35"/>
                  </a:cubicBezTo>
                  <a:cubicBezTo>
                    <a:pt x="437" y="41"/>
                    <a:pt x="440" y="48"/>
                    <a:pt x="443" y="54"/>
                  </a:cubicBezTo>
                  <a:close/>
                  <a:moveTo>
                    <a:pt x="218" y="90"/>
                  </a:moveTo>
                  <a:cubicBezTo>
                    <a:pt x="213" y="98"/>
                    <a:pt x="210" y="107"/>
                    <a:pt x="207" y="116"/>
                  </a:cubicBezTo>
                  <a:cubicBezTo>
                    <a:pt x="206" y="119"/>
                    <a:pt x="204" y="122"/>
                    <a:pt x="203" y="125"/>
                  </a:cubicBezTo>
                  <a:cubicBezTo>
                    <a:pt x="203" y="125"/>
                    <a:pt x="203" y="125"/>
                    <a:pt x="203" y="125"/>
                  </a:cubicBezTo>
                  <a:cubicBezTo>
                    <a:pt x="199" y="132"/>
                    <a:pt x="196" y="140"/>
                    <a:pt x="197" y="147"/>
                  </a:cubicBezTo>
                  <a:cubicBezTo>
                    <a:pt x="196" y="152"/>
                    <a:pt x="195" y="156"/>
                    <a:pt x="194" y="160"/>
                  </a:cubicBezTo>
                  <a:cubicBezTo>
                    <a:pt x="186" y="164"/>
                    <a:pt x="177" y="168"/>
                    <a:pt x="167" y="171"/>
                  </a:cubicBezTo>
                  <a:cubicBezTo>
                    <a:pt x="169" y="161"/>
                    <a:pt x="170" y="150"/>
                    <a:pt x="172" y="140"/>
                  </a:cubicBezTo>
                  <a:cubicBezTo>
                    <a:pt x="172" y="138"/>
                    <a:pt x="172" y="137"/>
                    <a:pt x="173" y="135"/>
                  </a:cubicBezTo>
                  <a:cubicBezTo>
                    <a:pt x="176" y="125"/>
                    <a:pt x="178" y="115"/>
                    <a:pt x="179" y="105"/>
                  </a:cubicBezTo>
                  <a:cubicBezTo>
                    <a:pt x="190" y="101"/>
                    <a:pt x="200" y="97"/>
                    <a:pt x="211" y="92"/>
                  </a:cubicBezTo>
                  <a:cubicBezTo>
                    <a:pt x="213" y="92"/>
                    <a:pt x="216" y="91"/>
                    <a:pt x="218" y="90"/>
                  </a:cubicBezTo>
                  <a:close/>
                  <a:moveTo>
                    <a:pt x="140" y="120"/>
                  </a:moveTo>
                  <a:cubicBezTo>
                    <a:pt x="131" y="141"/>
                    <a:pt x="122" y="162"/>
                    <a:pt x="122" y="185"/>
                  </a:cubicBezTo>
                  <a:cubicBezTo>
                    <a:pt x="122" y="186"/>
                    <a:pt x="122" y="186"/>
                    <a:pt x="122" y="187"/>
                  </a:cubicBezTo>
                  <a:cubicBezTo>
                    <a:pt x="117" y="188"/>
                    <a:pt x="111" y="190"/>
                    <a:pt x="106" y="191"/>
                  </a:cubicBezTo>
                  <a:cubicBezTo>
                    <a:pt x="101" y="192"/>
                    <a:pt x="97" y="193"/>
                    <a:pt x="92" y="195"/>
                  </a:cubicBezTo>
                  <a:cubicBezTo>
                    <a:pt x="96" y="178"/>
                    <a:pt x="101" y="162"/>
                    <a:pt x="105" y="145"/>
                  </a:cubicBezTo>
                  <a:cubicBezTo>
                    <a:pt x="106" y="141"/>
                    <a:pt x="108" y="136"/>
                    <a:pt x="109" y="132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19" y="128"/>
                    <a:pt x="129" y="124"/>
                    <a:pt x="140" y="120"/>
                  </a:cubicBezTo>
                  <a:close/>
                  <a:moveTo>
                    <a:pt x="28" y="164"/>
                  </a:move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3"/>
                    <a:pt x="28" y="163"/>
                  </a:cubicBezTo>
                  <a:cubicBezTo>
                    <a:pt x="28" y="163"/>
                    <a:pt x="28" y="163"/>
                    <a:pt x="27" y="163"/>
                  </a:cubicBezTo>
                  <a:cubicBezTo>
                    <a:pt x="28" y="163"/>
                    <a:pt x="29" y="162"/>
                    <a:pt x="29" y="162"/>
                  </a:cubicBezTo>
                  <a:cubicBezTo>
                    <a:pt x="29" y="163"/>
                    <a:pt x="29" y="163"/>
                    <a:pt x="28" y="164"/>
                  </a:cubicBezTo>
                  <a:close/>
                  <a:moveTo>
                    <a:pt x="18" y="166"/>
                  </a:moveTo>
                  <a:cubicBezTo>
                    <a:pt x="17" y="166"/>
                    <a:pt x="16" y="166"/>
                    <a:pt x="15" y="166"/>
                  </a:cubicBezTo>
                  <a:cubicBezTo>
                    <a:pt x="15" y="166"/>
                    <a:pt x="14" y="166"/>
                    <a:pt x="14" y="166"/>
                  </a:cubicBezTo>
                  <a:cubicBezTo>
                    <a:pt x="13" y="167"/>
                    <a:pt x="13" y="167"/>
                    <a:pt x="12" y="168"/>
                  </a:cubicBezTo>
                  <a:cubicBezTo>
                    <a:pt x="11" y="167"/>
                    <a:pt x="10" y="166"/>
                    <a:pt x="9" y="166"/>
                  </a:cubicBezTo>
                  <a:cubicBezTo>
                    <a:pt x="9" y="166"/>
                    <a:pt x="9" y="166"/>
                    <a:pt x="9" y="165"/>
                  </a:cubicBezTo>
                  <a:cubicBezTo>
                    <a:pt x="12" y="165"/>
                    <a:pt x="16" y="165"/>
                    <a:pt x="19" y="164"/>
                  </a:cubicBezTo>
                  <a:cubicBezTo>
                    <a:pt x="19" y="165"/>
                    <a:pt x="18" y="165"/>
                    <a:pt x="18" y="166"/>
                  </a:cubicBezTo>
                  <a:close/>
                  <a:moveTo>
                    <a:pt x="31" y="206"/>
                  </a:moveTo>
                  <a:cubicBezTo>
                    <a:pt x="35" y="198"/>
                    <a:pt x="38" y="190"/>
                    <a:pt x="40" y="182"/>
                  </a:cubicBezTo>
                  <a:cubicBezTo>
                    <a:pt x="43" y="173"/>
                    <a:pt x="47" y="165"/>
                    <a:pt x="50" y="156"/>
                  </a:cubicBezTo>
                  <a:cubicBezTo>
                    <a:pt x="58" y="153"/>
                    <a:pt x="65" y="149"/>
                    <a:pt x="73" y="146"/>
                  </a:cubicBezTo>
                  <a:cubicBezTo>
                    <a:pt x="70" y="157"/>
                    <a:pt x="67" y="169"/>
                    <a:pt x="65" y="180"/>
                  </a:cubicBezTo>
                  <a:cubicBezTo>
                    <a:pt x="62" y="189"/>
                    <a:pt x="59" y="197"/>
                    <a:pt x="55" y="206"/>
                  </a:cubicBezTo>
                  <a:cubicBezTo>
                    <a:pt x="55" y="206"/>
                    <a:pt x="55" y="207"/>
                    <a:pt x="55" y="207"/>
                  </a:cubicBezTo>
                  <a:cubicBezTo>
                    <a:pt x="48" y="210"/>
                    <a:pt x="42" y="213"/>
                    <a:pt x="36" y="218"/>
                  </a:cubicBezTo>
                  <a:cubicBezTo>
                    <a:pt x="35" y="214"/>
                    <a:pt x="33" y="210"/>
                    <a:pt x="31" y="206"/>
                  </a:cubicBezTo>
                  <a:close/>
                  <a:moveTo>
                    <a:pt x="445" y="477"/>
                  </a:moveTo>
                  <a:cubicBezTo>
                    <a:pt x="452" y="473"/>
                    <a:pt x="458" y="467"/>
                    <a:pt x="465" y="463"/>
                  </a:cubicBezTo>
                  <a:cubicBezTo>
                    <a:pt x="465" y="465"/>
                    <a:pt x="465" y="467"/>
                    <a:pt x="465" y="469"/>
                  </a:cubicBezTo>
                  <a:cubicBezTo>
                    <a:pt x="462" y="470"/>
                    <a:pt x="461" y="474"/>
                    <a:pt x="459" y="476"/>
                  </a:cubicBezTo>
                  <a:cubicBezTo>
                    <a:pt x="459" y="476"/>
                    <a:pt x="459" y="476"/>
                    <a:pt x="458" y="477"/>
                  </a:cubicBezTo>
                  <a:cubicBezTo>
                    <a:pt x="454" y="477"/>
                    <a:pt x="449" y="477"/>
                    <a:pt x="445" y="477"/>
                  </a:cubicBezTo>
                  <a:close/>
                  <a:moveTo>
                    <a:pt x="463" y="262"/>
                  </a:moveTo>
                  <a:cubicBezTo>
                    <a:pt x="462" y="263"/>
                    <a:pt x="461" y="264"/>
                    <a:pt x="460" y="265"/>
                  </a:cubicBezTo>
                  <a:cubicBezTo>
                    <a:pt x="460" y="265"/>
                    <a:pt x="459" y="266"/>
                    <a:pt x="459" y="266"/>
                  </a:cubicBezTo>
                  <a:cubicBezTo>
                    <a:pt x="459" y="267"/>
                    <a:pt x="458" y="267"/>
                    <a:pt x="458" y="268"/>
                  </a:cubicBezTo>
                  <a:cubicBezTo>
                    <a:pt x="455" y="271"/>
                    <a:pt x="453" y="275"/>
                    <a:pt x="451" y="279"/>
                  </a:cubicBezTo>
                  <a:cubicBezTo>
                    <a:pt x="450" y="280"/>
                    <a:pt x="449" y="281"/>
                    <a:pt x="448" y="282"/>
                  </a:cubicBezTo>
                  <a:cubicBezTo>
                    <a:pt x="448" y="282"/>
                    <a:pt x="448" y="282"/>
                    <a:pt x="448" y="283"/>
                  </a:cubicBezTo>
                  <a:cubicBezTo>
                    <a:pt x="442" y="282"/>
                    <a:pt x="437" y="282"/>
                    <a:pt x="431" y="282"/>
                  </a:cubicBezTo>
                  <a:cubicBezTo>
                    <a:pt x="442" y="270"/>
                    <a:pt x="452" y="256"/>
                    <a:pt x="459" y="241"/>
                  </a:cubicBezTo>
                  <a:cubicBezTo>
                    <a:pt x="461" y="241"/>
                    <a:pt x="463" y="241"/>
                    <a:pt x="465" y="241"/>
                  </a:cubicBezTo>
                  <a:cubicBezTo>
                    <a:pt x="464" y="248"/>
                    <a:pt x="463" y="255"/>
                    <a:pt x="463" y="262"/>
                  </a:cubicBezTo>
                  <a:close/>
                  <a:moveTo>
                    <a:pt x="221" y="288"/>
                  </a:moveTo>
                  <a:cubicBezTo>
                    <a:pt x="222" y="288"/>
                    <a:pt x="222" y="288"/>
                    <a:pt x="223" y="288"/>
                  </a:cubicBezTo>
                  <a:cubicBezTo>
                    <a:pt x="223" y="288"/>
                    <a:pt x="223" y="288"/>
                    <a:pt x="223" y="289"/>
                  </a:cubicBezTo>
                  <a:cubicBezTo>
                    <a:pt x="222" y="289"/>
                    <a:pt x="221" y="289"/>
                    <a:pt x="221" y="289"/>
                  </a:cubicBezTo>
                  <a:cubicBezTo>
                    <a:pt x="221" y="288"/>
                    <a:pt x="221" y="288"/>
                    <a:pt x="221" y="288"/>
                  </a:cubicBezTo>
                  <a:close/>
                  <a:moveTo>
                    <a:pt x="300" y="240"/>
                  </a:moveTo>
                  <a:cubicBezTo>
                    <a:pt x="300" y="240"/>
                    <a:pt x="300" y="240"/>
                    <a:pt x="300" y="240"/>
                  </a:cubicBezTo>
                  <a:cubicBezTo>
                    <a:pt x="300" y="240"/>
                    <a:pt x="300" y="240"/>
                    <a:pt x="300" y="240"/>
                  </a:cubicBezTo>
                  <a:cubicBezTo>
                    <a:pt x="300" y="240"/>
                    <a:pt x="300" y="240"/>
                    <a:pt x="300" y="240"/>
                  </a:cubicBezTo>
                  <a:close/>
                  <a:moveTo>
                    <a:pt x="287" y="241"/>
                  </a:moveTo>
                  <a:cubicBezTo>
                    <a:pt x="287" y="240"/>
                    <a:pt x="287" y="240"/>
                    <a:pt x="287" y="239"/>
                  </a:cubicBezTo>
                  <a:cubicBezTo>
                    <a:pt x="287" y="239"/>
                    <a:pt x="288" y="239"/>
                    <a:pt x="289" y="239"/>
                  </a:cubicBezTo>
                  <a:cubicBezTo>
                    <a:pt x="288" y="240"/>
                    <a:pt x="288" y="241"/>
                    <a:pt x="287" y="241"/>
                  </a:cubicBezTo>
                  <a:close/>
                  <a:moveTo>
                    <a:pt x="263" y="240"/>
                  </a:moveTo>
                  <a:cubicBezTo>
                    <a:pt x="263" y="239"/>
                    <a:pt x="263" y="239"/>
                    <a:pt x="263" y="239"/>
                  </a:cubicBezTo>
                  <a:cubicBezTo>
                    <a:pt x="263" y="239"/>
                    <a:pt x="264" y="239"/>
                    <a:pt x="265" y="239"/>
                  </a:cubicBezTo>
                  <a:cubicBezTo>
                    <a:pt x="264" y="239"/>
                    <a:pt x="264" y="239"/>
                    <a:pt x="263" y="240"/>
                  </a:cubicBezTo>
                  <a:close/>
                  <a:moveTo>
                    <a:pt x="245" y="287"/>
                  </a:moveTo>
                  <a:cubicBezTo>
                    <a:pt x="245" y="287"/>
                    <a:pt x="245" y="287"/>
                    <a:pt x="245" y="288"/>
                  </a:cubicBezTo>
                  <a:cubicBezTo>
                    <a:pt x="245" y="288"/>
                    <a:pt x="245" y="288"/>
                    <a:pt x="245" y="288"/>
                  </a:cubicBezTo>
                  <a:cubicBezTo>
                    <a:pt x="244" y="288"/>
                    <a:pt x="244" y="288"/>
                    <a:pt x="243" y="288"/>
                  </a:cubicBezTo>
                  <a:cubicBezTo>
                    <a:pt x="244" y="288"/>
                    <a:pt x="244" y="287"/>
                    <a:pt x="245" y="287"/>
                  </a:cubicBezTo>
                  <a:close/>
                  <a:moveTo>
                    <a:pt x="305" y="240"/>
                  </a:moveTo>
                  <a:cubicBezTo>
                    <a:pt x="317" y="240"/>
                    <a:pt x="330" y="240"/>
                    <a:pt x="343" y="240"/>
                  </a:cubicBezTo>
                  <a:cubicBezTo>
                    <a:pt x="339" y="243"/>
                    <a:pt x="336" y="246"/>
                    <a:pt x="332" y="249"/>
                  </a:cubicBezTo>
                  <a:cubicBezTo>
                    <a:pt x="321" y="261"/>
                    <a:pt x="312" y="275"/>
                    <a:pt x="302" y="288"/>
                  </a:cubicBezTo>
                  <a:cubicBezTo>
                    <a:pt x="296" y="288"/>
                    <a:pt x="290" y="288"/>
                    <a:pt x="285" y="288"/>
                  </a:cubicBezTo>
                  <a:cubicBezTo>
                    <a:pt x="279" y="288"/>
                    <a:pt x="274" y="288"/>
                    <a:pt x="269" y="288"/>
                  </a:cubicBezTo>
                  <a:cubicBezTo>
                    <a:pt x="281" y="272"/>
                    <a:pt x="290" y="253"/>
                    <a:pt x="305" y="240"/>
                  </a:cubicBezTo>
                  <a:close/>
                  <a:moveTo>
                    <a:pt x="309" y="287"/>
                  </a:moveTo>
                  <a:cubicBezTo>
                    <a:pt x="309" y="287"/>
                    <a:pt x="309" y="287"/>
                    <a:pt x="310" y="288"/>
                  </a:cubicBezTo>
                  <a:cubicBezTo>
                    <a:pt x="309" y="288"/>
                    <a:pt x="308" y="288"/>
                    <a:pt x="308" y="288"/>
                  </a:cubicBezTo>
                  <a:cubicBezTo>
                    <a:pt x="308" y="287"/>
                    <a:pt x="308" y="287"/>
                    <a:pt x="309" y="287"/>
                  </a:cubicBezTo>
                  <a:close/>
                  <a:moveTo>
                    <a:pt x="344" y="288"/>
                  </a:moveTo>
                  <a:cubicBezTo>
                    <a:pt x="344" y="288"/>
                    <a:pt x="344" y="288"/>
                    <a:pt x="345" y="288"/>
                  </a:cubicBezTo>
                  <a:cubicBezTo>
                    <a:pt x="344" y="288"/>
                    <a:pt x="344" y="288"/>
                    <a:pt x="344" y="288"/>
                  </a:cubicBezTo>
                  <a:cubicBezTo>
                    <a:pt x="344" y="288"/>
                    <a:pt x="344" y="288"/>
                    <a:pt x="344" y="288"/>
                  </a:cubicBezTo>
                  <a:close/>
                  <a:moveTo>
                    <a:pt x="387" y="241"/>
                  </a:moveTo>
                  <a:cubicBezTo>
                    <a:pt x="400" y="241"/>
                    <a:pt x="414" y="241"/>
                    <a:pt x="427" y="241"/>
                  </a:cubicBezTo>
                  <a:cubicBezTo>
                    <a:pt x="427" y="241"/>
                    <a:pt x="426" y="242"/>
                    <a:pt x="426" y="242"/>
                  </a:cubicBezTo>
                  <a:cubicBezTo>
                    <a:pt x="420" y="247"/>
                    <a:pt x="414" y="254"/>
                    <a:pt x="409" y="260"/>
                  </a:cubicBezTo>
                  <a:cubicBezTo>
                    <a:pt x="401" y="268"/>
                    <a:pt x="394" y="276"/>
                    <a:pt x="389" y="286"/>
                  </a:cubicBezTo>
                  <a:cubicBezTo>
                    <a:pt x="377" y="287"/>
                    <a:pt x="366" y="288"/>
                    <a:pt x="354" y="288"/>
                  </a:cubicBezTo>
                  <a:cubicBezTo>
                    <a:pt x="366" y="273"/>
                    <a:pt x="374" y="254"/>
                    <a:pt x="387" y="241"/>
                  </a:cubicBezTo>
                  <a:close/>
                  <a:moveTo>
                    <a:pt x="422" y="281"/>
                  </a:moveTo>
                  <a:cubicBezTo>
                    <a:pt x="424" y="280"/>
                    <a:pt x="425" y="279"/>
                    <a:pt x="427" y="278"/>
                  </a:cubicBezTo>
                  <a:cubicBezTo>
                    <a:pt x="425" y="279"/>
                    <a:pt x="424" y="281"/>
                    <a:pt x="423" y="282"/>
                  </a:cubicBezTo>
                  <a:cubicBezTo>
                    <a:pt x="423" y="282"/>
                    <a:pt x="422" y="282"/>
                    <a:pt x="422" y="282"/>
                  </a:cubicBezTo>
                  <a:cubicBezTo>
                    <a:pt x="422" y="282"/>
                    <a:pt x="422" y="282"/>
                    <a:pt x="421" y="282"/>
                  </a:cubicBezTo>
                  <a:cubicBezTo>
                    <a:pt x="422" y="282"/>
                    <a:pt x="422" y="282"/>
                    <a:pt x="422" y="281"/>
                  </a:cubicBezTo>
                  <a:close/>
                  <a:moveTo>
                    <a:pt x="254" y="239"/>
                  </a:moveTo>
                  <a:cubicBezTo>
                    <a:pt x="245" y="251"/>
                    <a:pt x="236" y="262"/>
                    <a:pt x="227" y="273"/>
                  </a:cubicBezTo>
                  <a:cubicBezTo>
                    <a:pt x="226" y="274"/>
                    <a:pt x="225" y="276"/>
                    <a:pt x="225" y="277"/>
                  </a:cubicBezTo>
                  <a:cubicBezTo>
                    <a:pt x="221" y="281"/>
                    <a:pt x="218" y="285"/>
                    <a:pt x="215" y="289"/>
                  </a:cubicBezTo>
                  <a:cubicBezTo>
                    <a:pt x="203" y="289"/>
                    <a:pt x="190" y="289"/>
                    <a:pt x="177" y="289"/>
                  </a:cubicBezTo>
                  <a:cubicBezTo>
                    <a:pt x="190" y="273"/>
                    <a:pt x="203" y="257"/>
                    <a:pt x="216" y="241"/>
                  </a:cubicBezTo>
                  <a:cubicBezTo>
                    <a:pt x="216" y="241"/>
                    <a:pt x="217" y="241"/>
                    <a:pt x="217" y="241"/>
                  </a:cubicBezTo>
                  <a:cubicBezTo>
                    <a:pt x="218" y="241"/>
                    <a:pt x="219" y="240"/>
                    <a:pt x="219" y="239"/>
                  </a:cubicBezTo>
                  <a:cubicBezTo>
                    <a:pt x="226" y="239"/>
                    <a:pt x="234" y="239"/>
                    <a:pt x="241" y="239"/>
                  </a:cubicBezTo>
                  <a:cubicBezTo>
                    <a:pt x="245" y="239"/>
                    <a:pt x="250" y="239"/>
                    <a:pt x="254" y="239"/>
                  </a:cubicBezTo>
                  <a:close/>
                  <a:moveTo>
                    <a:pt x="214" y="243"/>
                  </a:moveTo>
                  <a:cubicBezTo>
                    <a:pt x="213" y="244"/>
                    <a:pt x="212" y="245"/>
                    <a:pt x="211" y="246"/>
                  </a:cubicBezTo>
                  <a:cubicBezTo>
                    <a:pt x="212" y="245"/>
                    <a:pt x="212" y="244"/>
                    <a:pt x="213" y="243"/>
                  </a:cubicBezTo>
                  <a:cubicBezTo>
                    <a:pt x="213" y="243"/>
                    <a:pt x="214" y="243"/>
                    <a:pt x="214" y="243"/>
                  </a:cubicBezTo>
                  <a:close/>
                  <a:moveTo>
                    <a:pt x="172" y="244"/>
                  </a:moveTo>
                  <a:cubicBezTo>
                    <a:pt x="171" y="244"/>
                    <a:pt x="171" y="245"/>
                    <a:pt x="170" y="245"/>
                  </a:cubicBezTo>
                  <a:cubicBezTo>
                    <a:pt x="171" y="244"/>
                    <a:pt x="172" y="243"/>
                    <a:pt x="173" y="242"/>
                  </a:cubicBezTo>
                  <a:cubicBezTo>
                    <a:pt x="173" y="243"/>
                    <a:pt x="172" y="243"/>
                    <a:pt x="172" y="244"/>
                  </a:cubicBezTo>
                  <a:close/>
                  <a:moveTo>
                    <a:pt x="161" y="259"/>
                  </a:moveTo>
                  <a:cubicBezTo>
                    <a:pt x="160" y="259"/>
                    <a:pt x="160" y="259"/>
                    <a:pt x="159" y="259"/>
                  </a:cubicBezTo>
                  <a:cubicBezTo>
                    <a:pt x="160" y="258"/>
                    <a:pt x="160" y="257"/>
                    <a:pt x="161" y="257"/>
                  </a:cubicBezTo>
                  <a:cubicBezTo>
                    <a:pt x="160" y="258"/>
                    <a:pt x="160" y="259"/>
                    <a:pt x="161" y="259"/>
                  </a:cubicBezTo>
                  <a:close/>
                  <a:moveTo>
                    <a:pt x="157" y="264"/>
                  </a:moveTo>
                  <a:cubicBezTo>
                    <a:pt x="155" y="267"/>
                    <a:pt x="152" y="270"/>
                    <a:pt x="150" y="273"/>
                  </a:cubicBezTo>
                  <a:cubicBezTo>
                    <a:pt x="152" y="269"/>
                    <a:pt x="155" y="266"/>
                    <a:pt x="157" y="262"/>
                  </a:cubicBezTo>
                  <a:cubicBezTo>
                    <a:pt x="157" y="262"/>
                    <a:pt x="157" y="262"/>
                    <a:pt x="157" y="262"/>
                  </a:cubicBezTo>
                  <a:cubicBezTo>
                    <a:pt x="157" y="263"/>
                    <a:pt x="157" y="263"/>
                    <a:pt x="157" y="264"/>
                  </a:cubicBezTo>
                  <a:close/>
                  <a:moveTo>
                    <a:pt x="144" y="287"/>
                  </a:moveTo>
                  <a:cubicBezTo>
                    <a:pt x="144" y="288"/>
                    <a:pt x="144" y="288"/>
                    <a:pt x="144" y="288"/>
                  </a:cubicBezTo>
                  <a:cubicBezTo>
                    <a:pt x="144" y="288"/>
                    <a:pt x="144" y="288"/>
                    <a:pt x="144" y="288"/>
                  </a:cubicBezTo>
                  <a:cubicBezTo>
                    <a:pt x="144" y="288"/>
                    <a:pt x="144" y="288"/>
                    <a:pt x="143" y="288"/>
                  </a:cubicBezTo>
                  <a:cubicBezTo>
                    <a:pt x="144" y="288"/>
                    <a:pt x="144" y="288"/>
                    <a:pt x="144" y="287"/>
                  </a:cubicBezTo>
                  <a:close/>
                  <a:moveTo>
                    <a:pt x="174" y="239"/>
                  </a:moveTo>
                  <a:cubicBezTo>
                    <a:pt x="158" y="252"/>
                    <a:pt x="146" y="271"/>
                    <a:pt x="134" y="288"/>
                  </a:cubicBezTo>
                  <a:cubicBezTo>
                    <a:pt x="123" y="288"/>
                    <a:pt x="113" y="287"/>
                    <a:pt x="103" y="287"/>
                  </a:cubicBezTo>
                  <a:cubicBezTo>
                    <a:pt x="108" y="282"/>
                    <a:pt x="112" y="273"/>
                    <a:pt x="116" y="267"/>
                  </a:cubicBezTo>
                  <a:cubicBezTo>
                    <a:pt x="124" y="257"/>
                    <a:pt x="132" y="248"/>
                    <a:pt x="141" y="239"/>
                  </a:cubicBezTo>
                  <a:cubicBezTo>
                    <a:pt x="152" y="239"/>
                    <a:pt x="163" y="239"/>
                    <a:pt x="174" y="239"/>
                  </a:cubicBezTo>
                  <a:close/>
                  <a:moveTo>
                    <a:pt x="70" y="240"/>
                  </a:moveTo>
                  <a:cubicBezTo>
                    <a:pt x="70" y="240"/>
                    <a:pt x="70" y="240"/>
                    <a:pt x="70" y="240"/>
                  </a:cubicBezTo>
                  <a:cubicBezTo>
                    <a:pt x="70" y="239"/>
                    <a:pt x="71" y="239"/>
                    <a:pt x="71" y="239"/>
                  </a:cubicBezTo>
                  <a:cubicBezTo>
                    <a:pt x="71" y="239"/>
                    <a:pt x="70" y="239"/>
                    <a:pt x="70" y="240"/>
                  </a:cubicBezTo>
                  <a:close/>
                  <a:moveTo>
                    <a:pt x="39" y="242"/>
                  </a:moveTo>
                  <a:cubicBezTo>
                    <a:pt x="39" y="242"/>
                    <a:pt x="39" y="242"/>
                    <a:pt x="39" y="243"/>
                  </a:cubicBezTo>
                  <a:cubicBezTo>
                    <a:pt x="39" y="242"/>
                    <a:pt x="39" y="242"/>
                    <a:pt x="39" y="242"/>
                  </a:cubicBezTo>
                  <a:cubicBezTo>
                    <a:pt x="39" y="242"/>
                    <a:pt x="39" y="242"/>
                    <a:pt x="39" y="242"/>
                  </a:cubicBezTo>
                  <a:close/>
                  <a:moveTo>
                    <a:pt x="38" y="249"/>
                  </a:moveTo>
                  <a:cubicBezTo>
                    <a:pt x="38" y="249"/>
                    <a:pt x="38" y="249"/>
                    <a:pt x="38" y="249"/>
                  </a:cubicBezTo>
                  <a:cubicBezTo>
                    <a:pt x="38" y="249"/>
                    <a:pt x="38" y="249"/>
                    <a:pt x="38" y="249"/>
                  </a:cubicBezTo>
                  <a:cubicBezTo>
                    <a:pt x="38" y="249"/>
                    <a:pt x="38" y="249"/>
                    <a:pt x="38" y="249"/>
                  </a:cubicBezTo>
                  <a:close/>
                  <a:moveTo>
                    <a:pt x="30" y="282"/>
                  </a:moveTo>
                  <a:cubicBezTo>
                    <a:pt x="29" y="283"/>
                    <a:pt x="29" y="283"/>
                    <a:pt x="29" y="283"/>
                  </a:cubicBezTo>
                  <a:cubicBezTo>
                    <a:pt x="29" y="283"/>
                    <a:pt x="29" y="283"/>
                    <a:pt x="29" y="282"/>
                  </a:cubicBezTo>
                  <a:cubicBezTo>
                    <a:pt x="29" y="282"/>
                    <a:pt x="29" y="282"/>
                    <a:pt x="30" y="282"/>
                  </a:cubicBezTo>
                  <a:close/>
                  <a:moveTo>
                    <a:pt x="32" y="284"/>
                  </a:moveTo>
                  <a:cubicBezTo>
                    <a:pt x="32" y="284"/>
                    <a:pt x="32" y="285"/>
                    <a:pt x="32" y="285"/>
                  </a:cubicBezTo>
                  <a:cubicBezTo>
                    <a:pt x="32" y="285"/>
                    <a:pt x="31" y="285"/>
                    <a:pt x="31" y="285"/>
                  </a:cubicBezTo>
                  <a:cubicBezTo>
                    <a:pt x="31" y="285"/>
                    <a:pt x="31" y="285"/>
                    <a:pt x="32" y="284"/>
                  </a:cubicBezTo>
                  <a:close/>
                  <a:moveTo>
                    <a:pt x="32" y="235"/>
                  </a:moveTo>
                  <a:cubicBezTo>
                    <a:pt x="31" y="235"/>
                    <a:pt x="30" y="235"/>
                    <a:pt x="30" y="236"/>
                  </a:cubicBezTo>
                  <a:cubicBezTo>
                    <a:pt x="29" y="236"/>
                    <a:pt x="29" y="236"/>
                    <a:pt x="28" y="236"/>
                  </a:cubicBezTo>
                  <a:cubicBezTo>
                    <a:pt x="28" y="236"/>
                    <a:pt x="27" y="237"/>
                    <a:pt x="27" y="237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7" y="236"/>
                    <a:pt x="26" y="235"/>
                    <a:pt x="26" y="234"/>
                  </a:cubicBezTo>
                  <a:cubicBezTo>
                    <a:pt x="29" y="234"/>
                    <a:pt x="31" y="234"/>
                    <a:pt x="33" y="235"/>
                  </a:cubicBezTo>
                  <a:cubicBezTo>
                    <a:pt x="33" y="235"/>
                    <a:pt x="33" y="235"/>
                    <a:pt x="32" y="235"/>
                  </a:cubicBezTo>
                  <a:close/>
                  <a:moveTo>
                    <a:pt x="29" y="287"/>
                  </a:moveTo>
                  <a:cubicBezTo>
                    <a:pt x="30" y="286"/>
                    <a:pt x="30" y="286"/>
                    <a:pt x="30" y="286"/>
                  </a:cubicBezTo>
                  <a:cubicBezTo>
                    <a:pt x="31" y="287"/>
                    <a:pt x="32" y="286"/>
                    <a:pt x="33" y="286"/>
                  </a:cubicBezTo>
                  <a:cubicBezTo>
                    <a:pt x="35" y="285"/>
                    <a:pt x="36" y="284"/>
                    <a:pt x="37" y="283"/>
                  </a:cubicBezTo>
                  <a:cubicBezTo>
                    <a:pt x="39" y="282"/>
                    <a:pt x="42" y="280"/>
                    <a:pt x="42" y="278"/>
                  </a:cubicBezTo>
                  <a:cubicBezTo>
                    <a:pt x="43" y="277"/>
                    <a:pt x="42" y="277"/>
                    <a:pt x="42" y="276"/>
                  </a:cubicBezTo>
                  <a:cubicBezTo>
                    <a:pt x="47" y="272"/>
                    <a:pt x="52" y="266"/>
                    <a:pt x="55" y="262"/>
                  </a:cubicBezTo>
                  <a:cubicBezTo>
                    <a:pt x="59" y="258"/>
                    <a:pt x="66" y="251"/>
                    <a:pt x="68" y="244"/>
                  </a:cubicBezTo>
                  <a:cubicBezTo>
                    <a:pt x="70" y="243"/>
                    <a:pt x="71" y="242"/>
                    <a:pt x="70" y="241"/>
                  </a:cubicBezTo>
                  <a:cubicBezTo>
                    <a:pt x="71" y="240"/>
                    <a:pt x="72" y="239"/>
                    <a:pt x="73" y="237"/>
                  </a:cubicBezTo>
                  <a:cubicBezTo>
                    <a:pt x="84" y="238"/>
                    <a:pt x="94" y="238"/>
                    <a:pt x="104" y="239"/>
                  </a:cubicBezTo>
                  <a:cubicBezTo>
                    <a:pt x="88" y="253"/>
                    <a:pt x="74" y="269"/>
                    <a:pt x="60" y="286"/>
                  </a:cubicBezTo>
                  <a:cubicBezTo>
                    <a:pt x="50" y="286"/>
                    <a:pt x="39" y="286"/>
                    <a:pt x="29" y="287"/>
                  </a:cubicBezTo>
                  <a:cubicBezTo>
                    <a:pt x="29" y="287"/>
                    <a:pt x="29" y="287"/>
                    <a:pt x="29" y="287"/>
                  </a:cubicBezTo>
                  <a:close/>
                  <a:moveTo>
                    <a:pt x="110" y="257"/>
                  </a:moveTo>
                  <a:cubicBezTo>
                    <a:pt x="110" y="257"/>
                    <a:pt x="110" y="257"/>
                    <a:pt x="110" y="257"/>
                  </a:cubicBezTo>
                  <a:cubicBezTo>
                    <a:pt x="110" y="257"/>
                    <a:pt x="111" y="256"/>
                    <a:pt x="111" y="256"/>
                  </a:cubicBezTo>
                  <a:cubicBezTo>
                    <a:pt x="111" y="256"/>
                    <a:pt x="111" y="256"/>
                    <a:pt x="111" y="255"/>
                  </a:cubicBezTo>
                  <a:cubicBezTo>
                    <a:pt x="112" y="255"/>
                    <a:pt x="112" y="255"/>
                    <a:pt x="112" y="255"/>
                  </a:cubicBezTo>
                  <a:cubicBezTo>
                    <a:pt x="111" y="256"/>
                    <a:pt x="111" y="257"/>
                    <a:pt x="110" y="257"/>
                  </a:cubicBezTo>
                  <a:close/>
                  <a:moveTo>
                    <a:pt x="91" y="255"/>
                  </a:moveTo>
                  <a:cubicBezTo>
                    <a:pt x="91" y="255"/>
                    <a:pt x="91" y="255"/>
                    <a:pt x="91" y="255"/>
                  </a:cubicBezTo>
                  <a:cubicBezTo>
                    <a:pt x="92" y="254"/>
                    <a:pt x="93" y="253"/>
                    <a:pt x="94" y="253"/>
                  </a:cubicBezTo>
                  <a:cubicBezTo>
                    <a:pt x="93" y="253"/>
                    <a:pt x="92" y="254"/>
                    <a:pt x="91" y="255"/>
                  </a:cubicBezTo>
                  <a:close/>
                  <a:moveTo>
                    <a:pt x="99" y="284"/>
                  </a:moveTo>
                  <a:cubicBezTo>
                    <a:pt x="99" y="284"/>
                    <a:pt x="99" y="284"/>
                    <a:pt x="99" y="284"/>
                  </a:cubicBezTo>
                  <a:cubicBezTo>
                    <a:pt x="99" y="284"/>
                    <a:pt x="99" y="284"/>
                    <a:pt x="99" y="284"/>
                  </a:cubicBezTo>
                  <a:cubicBezTo>
                    <a:pt x="99" y="284"/>
                    <a:pt x="99" y="284"/>
                    <a:pt x="99" y="284"/>
                  </a:cubicBezTo>
                  <a:close/>
                  <a:moveTo>
                    <a:pt x="114" y="239"/>
                  </a:moveTo>
                  <a:cubicBezTo>
                    <a:pt x="114" y="239"/>
                    <a:pt x="113" y="239"/>
                    <a:pt x="113" y="239"/>
                  </a:cubicBezTo>
                  <a:cubicBezTo>
                    <a:pt x="114" y="239"/>
                    <a:pt x="114" y="239"/>
                    <a:pt x="115" y="239"/>
                  </a:cubicBezTo>
                  <a:cubicBezTo>
                    <a:pt x="114" y="239"/>
                    <a:pt x="114" y="239"/>
                    <a:pt x="114" y="239"/>
                  </a:cubicBezTo>
                  <a:close/>
                  <a:moveTo>
                    <a:pt x="108" y="239"/>
                  </a:moveTo>
                  <a:cubicBezTo>
                    <a:pt x="106" y="240"/>
                    <a:pt x="104" y="241"/>
                    <a:pt x="103" y="243"/>
                  </a:cubicBezTo>
                  <a:cubicBezTo>
                    <a:pt x="104" y="241"/>
                    <a:pt x="105" y="240"/>
                    <a:pt x="107" y="239"/>
                  </a:cubicBezTo>
                  <a:cubicBezTo>
                    <a:pt x="107" y="239"/>
                    <a:pt x="107" y="239"/>
                    <a:pt x="108" y="239"/>
                  </a:cubicBezTo>
                  <a:close/>
                  <a:moveTo>
                    <a:pt x="75" y="286"/>
                  </a:moveTo>
                  <a:cubicBezTo>
                    <a:pt x="75" y="286"/>
                    <a:pt x="75" y="286"/>
                    <a:pt x="75" y="286"/>
                  </a:cubicBezTo>
                  <a:cubicBezTo>
                    <a:pt x="75" y="286"/>
                    <a:pt x="75" y="286"/>
                    <a:pt x="74" y="286"/>
                  </a:cubicBezTo>
                  <a:cubicBezTo>
                    <a:pt x="75" y="286"/>
                    <a:pt x="75" y="286"/>
                    <a:pt x="75" y="286"/>
                  </a:cubicBezTo>
                  <a:close/>
                  <a:moveTo>
                    <a:pt x="85" y="286"/>
                  </a:moveTo>
                  <a:cubicBezTo>
                    <a:pt x="86" y="286"/>
                    <a:pt x="86" y="286"/>
                    <a:pt x="87" y="286"/>
                  </a:cubicBezTo>
                  <a:cubicBezTo>
                    <a:pt x="88" y="286"/>
                    <a:pt x="90" y="286"/>
                    <a:pt x="92" y="286"/>
                  </a:cubicBezTo>
                  <a:cubicBezTo>
                    <a:pt x="92" y="286"/>
                    <a:pt x="92" y="286"/>
                    <a:pt x="92" y="286"/>
                  </a:cubicBezTo>
                  <a:cubicBezTo>
                    <a:pt x="89" y="286"/>
                    <a:pt x="87" y="286"/>
                    <a:pt x="85" y="286"/>
                  </a:cubicBezTo>
                  <a:cubicBezTo>
                    <a:pt x="85" y="286"/>
                    <a:pt x="85" y="286"/>
                    <a:pt x="85" y="286"/>
                  </a:cubicBezTo>
                  <a:close/>
                  <a:moveTo>
                    <a:pt x="223" y="479"/>
                  </a:moveTo>
                  <a:cubicBezTo>
                    <a:pt x="187" y="478"/>
                    <a:pt x="151" y="478"/>
                    <a:pt x="115" y="480"/>
                  </a:cubicBezTo>
                  <a:cubicBezTo>
                    <a:pt x="112" y="481"/>
                    <a:pt x="103" y="482"/>
                    <a:pt x="91" y="483"/>
                  </a:cubicBezTo>
                  <a:cubicBezTo>
                    <a:pt x="93" y="480"/>
                    <a:pt x="95" y="476"/>
                    <a:pt x="97" y="473"/>
                  </a:cubicBezTo>
                  <a:cubicBezTo>
                    <a:pt x="99" y="469"/>
                    <a:pt x="102" y="465"/>
                    <a:pt x="104" y="460"/>
                  </a:cubicBezTo>
                  <a:cubicBezTo>
                    <a:pt x="104" y="460"/>
                    <a:pt x="103" y="459"/>
                    <a:pt x="102" y="460"/>
                  </a:cubicBezTo>
                  <a:cubicBezTo>
                    <a:pt x="100" y="464"/>
                    <a:pt x="96" y="468"/>
                    <a:pt x="93" y="472"/>
                  </a:cubicBezTo>
                  <a:cubicBezTo>
                    <a:pt x="91" y="475"/>
                    <a:pt x="87" y="478"/>
                    <a:pt x="86" y="482"/>
                  </a:cubicBezTo>
                  <a:cubicBezTo>
                    <a:pt x="86" y="483"/>
                    <a:pt x="86" y="483"/>
                    <a:pt x="86" y="483"/>
                  </a:cubicBezTo>
                  <a:cubicBezTo>
                    <a:pt x="81" y="484"/>
                    <a:pt x="75" y="484"/>
                    <a:pt x="70" y="485"/>
                  </a:cubicBezTo>
                  <a:cubicBezTo>
                    <a:pt x="71" y="484"/>
                    <a:pt x="72" y="482"/>
                    <a:pt x="72" y="482"/>
                  </a:cubicBezTo>
                  <a:cubicBezTo>
                    <a:pt x="74" y="479"/>
                    <a:pt x="76" y="476"/>
                    <a:pt x="79" y="473"/>
                  </a:cubicBezTo>
                  <a:cubicBezTo>
                    <a:pt x="83" y="466"/>
                    <a:pt x="88" y="460"/>
                    <a:pt x="91" y="453"/>
                  </a:cubicBezTo>
                  <a:cubicBezTo>
                    <a:pt x="91" y="452"/>
                    <a:pt x="90" y="452"/>
                    <a:pt x="90" y="452"/>
                  </a:cubicBezTo>
                  <a:cubicBezTo>
                    <a:pt x="85" y="460"/>
                    <a:pt x="79" y="467"/>
                    <a:pt x="73" y="474"/>
                  </a:cubicBezTo>
                  <a:cubicBezTo>
                    <a:pt x="71" y="476"/>
                    <a:pt x="65" y="481"/>
                    <a:pt x="66" y="485"/>
                  </a:cubicBezTo>
                  <a:cubicBezTo>
                    <a:pt x="61" y="485"/>
                    <a:pt x="55" y="485"/>
                    <a:pt x="50" y="486"/>
                  </a:cubicBezTo>
                  <a:cubicBezTo>
                    <a:pt x="58" y="481"/>
                    <a:pt x="66" y="470"/>
                    <a:pt x="71" y="463"/>
                  </a:cubicBezTo>
                  <a:cubicBezTo>
                    <a:pt x="80" y="454"/>
                    <a:pt x="88" y="444"/>
                    <a:pt x="94" y="433"/>
                  </a:cubicBezTo>
                  <a:cubicBezTo>
                    <a:pt x="94" y="432"/>
                    <a:pt x="93" y="431"/>
                    <a:pt x="92" y="432"/>
                  </a:cubicBezTo>
                  <a:cubicBezTo>
                    <a:pt x="85" y="443"/>
                    <a:pt x="76" y="453"/>
                    <a:pt x="66" y="462"/>
                  </a:cubicBezTo>
                  <a:cubicBezTo>
                    <a:pt x="60" y="469"/>
                    <a:pt x="49" y="476"/>
                    <a:pt x="47" y="485"/>
                  </a:cubicBezTo>
                  <a:cubicBezTo>
                    <a:pt x="47" y="485"/>
                    <a:pt x="47" y="485"/>
                    <a:pt x="47" y="486"/>
                  </a:cubicBezTo>
                  <a:cubicBezTo>
                    <a:pt x="43" y="485"/>
                    <a:pt x="39" y="485"/>
                    <a:pt x="36" y="485"/>
                  </a:cubicBezTo>
                  <a:cubicBezTo>
                    <a:pt x="41" y="469"/>
                    <a:pt x="55" y="458"/>
                    <a:pt x="65" y="446"/>
                  </a:cubicBezTo>
                  <a:cubicBezTo>
                    <a:pt x="75" y="435"/>
                    <a:pt x="85" y="424"/>
                    <a:pt x="91" y="411"/>
                  </a:cubicBezTo>
                  <a:cubicBezTo>
                    <a:pt x="91" y="410"/>
                    <a:pt x="90" y="409"/>
                    <a:pt x="90" y="410"/>
                  </a:cubicBezTo>
                  <a:cubicBezTo>
                    <a:pt x="75" y="434"/>
                    <a:pt x="45" y="450"/>
                    <a:pt x="33" y="477"/>
                  </a:cubicBezTo>
                  <a:cubicBezTo>
                    <a:pt x="33" y="475"/>
                    <a:pt x="33" y="473"/>
                    <a:pt x="33" y="472"/>
                  </a:cubicBezTo>
                  <a:cubicBezTo>
                    <a:pt x="52" y="442"/>
                    <a:pt x="72" y="414"/>
                    <a:pt x="88" y="383"/>
                  </a:cubicBezTo>
                  <a:cubicBezTo>
                    <a:pt x="88" y="383"/>
                    <a:pt x="88" y="382"/>
                    <a:pt x="88" y="383"/>
                  </a:cubicBezTo>
                  <a:cubicBezTo>
                    <a:pt x="70" y="409"/>
                    <a:pt x="51" y="435"/>
                    <a:pt x="33" y="461"/>
                  </a:cubicBezTo>
                  <a:cubicBezTo>
                    <a:pt x="33" y="460"/>
                    <a:pt x="33" y="460"/>
                    <a:pt x="33" y="459"/>
                  </a:cubicBezTo>
                  <a:cubicBezTo>
                    <a:pt x="48" y="443"/>
                    <a:pt x="53" y="420"/>
                    <a:pt x="64" y="402"/>
                  </a:cubicBezTo>
                  <a:cubicBezTo>
                    <a:pt x="65" y="401"/>
                    <a:pt x="63" y="400"/>
                    <a:pt x="62" y="401"/>
                  </a:cubicBezTo>
                  <a:cubicBezTo>
                    <a:pt x="52" y="417"/>
                    <a:pt x="46" y="437"/>
                    <a:pt x="33" y="452"/>
                  </a:cubicBezTo>
                  <a:cubicBezTo>
                    <a:pt x="33" y="446"/>
                    <a:pt x="33" y="440"/>
                    <a:pt x="33" y="433"/>
                  </a:cubicBezTo>
                  <a:cubicBezTo>
                    <a:pt x="47" y="410"/>
                    <a:pt x="68" y="390"/>
                    <a:pt x="81" y="365"/>
                  </a:cubicBezTo>
                  <a:cubicBezTo>
                    <a:pt x="81" y="365"/>
                    <a:pt x="80" y="364"/>
                    <a:pt x="80" y="365"/>
                  </a:cubicBezTo>
                  <a:cubicBezTo>
                    <a:pt x="66" y="386"/>
                    <a:pt x="48" y="402"/>
                    <a:pt x="33" y="422"/>
                  </a:cubicBezTo>
                  <a:cubicBezTo>
                    <a:pt x="33" y="418"/>
                    <a:pt x="33" y="414"/>
                    <a:pt x="33" y="410"/>
                  </a:cubicBezTo>
                  <a:cubicBezTo>
                    <a:pt x="47" y="392"/>
                    <a:pt x="62" y="374"/>
                    <a:pt x="76" y="355"/>
                  </a:cubicBezTo>
                  <a:cubicBezTo>
                    <a:pt x="76" y="355"/>
                    <a:pt x="75" y="355"/>
                    <a:pt x="75" y="355"/>
                  </a:cubicBezTo>
                  <a:cubicBezTo>
                    <a:pt x="61" y="370"/>
                    <a:pt x="47" y="386"/>
                    <a:pt x="33" y="402"/>
                  </a:cubicBezTo>
                  <a:cubicBezTo>
                    <a:pt x="33" y="398"/>
                    <a:pt x="33" y="393"/>
                    <a:pt x="33" y="388"/>
                  </a:cubicBezTo>
                  <a:cubicBezTo>
                    <a:pt x="49" y="370"/>
                    <a:pt x="63" y="350"/>
                    <a:pt x="79" y="333"/>
                  </a:cubicBezTo>
                  <a:cubicBezTo>
                    <a:pt x="80" y="333"/>
                    <a:pt x="79" y="332"/>
                    <a:pt x="79" y="332"/>
                  </a:cubicBezTo>
                  <a:cubicBezTo>
                    <a:pt x="63" y="348"/>
                    <a:pt x="48" y="366"/>
                    <a:pt x="33" y="382"/>
                  </a:cubicBezTo>
                  <a:cubicBezTo>
                    <a:pt x="32" y="378"/>
                    <a:pt x="32" y="374"/>
                    <a:pt x="32" y="370"/>
                  </a:cubicBezTo>
                  <a:cubicBezTo>
                    <a:pt x="38" y="366"/>
                    <a:pt x="43" y="359"/>
                    <a:pt x="48" y="353"/>
                  </a:cubicBezTo>
                  <a:cubicBezTo>
                    <a:pt x="56" y="342"/>
                    <a:pt x="64" y="330"/>
                    <a:pt x="74" y="320"/>
                  </a:cubicBezTo>
                  <a:cubicBezTo>
                    <a:pt x="75" y="320"/>
                    <a:pt x="74" y="320"/>
                    <a:pt x="74" y="320"/>
                  </a:cubicBezTo>
                  <a:cubicBezTo>
                    <a:pt x="65" y="328"/>
                    <a:pt x="57" y="337"/>
                    <a:pt x="49" y="346"/>
                  </a:cubicBezTo>
                  <a:cubicBezTo>
                    <a:pt x="44" y="352"/>
                    <a:pt x="38" y="358"/>
                    <a:pt x="32" y="365"/>
                  </a:cubicBezTo>
                  <a:cubicBezTo>
                    <a:pt x="32" y="360"/>
                    <a:pt x="32" y="356"/>
                    <a:pt x="32" y="351"/>
                  </a:cubicBezTo>
                  <a:cubicBezTo>
                    <a:pt x="38" y="345"/>
                    <a:pt x="42" y="337"/>
                    <a:pt x="48" y="330"/>
                  </a:cubicBezTo>
                  <a:cubicBezTo>
                    <a:pt x="56" y="323"/>
                    <a:pt x="64" y="316"/>
                    <a:pt x="73" y="310"/>
                  </a:cubicBezTo>
                  <a:cubicBezTo>
                    <a:pt x="73" y="310"/>
                    <a:pt x="73" y="310"/>
                    <a:pt x="73" y="310"/>
                  </a:cubicBezTo>
                  <a:cubicBezTo>
                    <a:pt x="64" y="314"/>
                    <a:pt x="56" y="320"/>
                    <a:pt x="48" y="327"/>
                  </a:cubicBezTo>
                  <a:cubicBezTo>
                    <a:pt x="43" y="331"/>
                    <a:pt x="36" y="337"/>
                    <a:pt x="32" y="344"/>
                  </a:cubicBezTo>
                  <a:cubicBezTo>
                    <a:pt x="32" y="340"/>
                    <a:pt x="31" y="336"/>
                    <a:pt x="31" y="332"/>
                  </a:cubicBezTo>
                  <a:cubicBezTo>
                    <a:pt x="37" y="320"/>
                    <a:pt x="50" y="310"/>
                    <a:pt x="61" y="303"/>
                  </a:cubicBezTo>
                  <a:cubicBezTo>
                    <a:pt x="61" y="303"/>
                    <a:pt x="61" y="302"/>
                    <a:pt x="60" y="302"/>
                  </a:cubicBezTo>
                  <a:cubicBezTo>
                    <a:pt x="50" y="308"/>
                    <a:pt x="38" y="315"/>
                    <a:pt x="31" y="325"/>
                  </a:cubicBezTo>
                  <a:cubicBezTo>
                    <a:pt x="31" y="322"/>
                    <a:pt x="31" y="319"/>
                    <a:pt x="31" y="316"/>
                  </a:cubicBezTo>
                  <a:cubicBezTo>
                    <a:pt x="35" y="310"/>
                    <a:pt x="41" y="306"/>
                    <a:pt x="46" y="301"/>
                  </a:cubicBezTo>
                  <a:cubicBezTo>
                    <a:pt x="47" y="300"/>
                    <a:pt x="46" y="299"/>
                    <a:pt x="45" y="299"/>
                  </a:cubicBezTo>
                  <a:cubicBezTo>
                    <a:pt x="40" y="303"/>
                    <a:pt x="35" y="306"/>
                    <a:pt x="31" y="310"/>
                  </a:cubicBezTo>
                  <a:cubicBezTo>
                    <a:pt x="30" y="308"/>
                    <a:pt x="30" y="306"/>
                    <a:pt x="30" y="304"/>
                  </a:cubicBezTo>
                  <a:cubicBezTo>
                    <a:pt x="34" y="300"/>
                    <a:pt x="38" y="296"/>
                    <a:pt x="43" y="293"/>
                  </a:cubicBezTo>
                  <a:cubicBezTo>
                    <a:pt x="44" y="293"/>
                    <a:pt x="43" y="292"/>
                    <a:pt x="43" y="292"/>
                  </a:cubicBezTo>
                  <a:cubicBezTo>
                    <a:pt x="38" y="294"/>
                    <a:pt x="34" y="297"/>
                    <a:pt x="30" y="300"/>
                  </a:cubicBezTo>
                  <a:cubicBezTo>
                    <a:pt x="30" y="297"/>
                    <a:pt x="30" y="293"/>
                    <a:pt x="30" y="289"/>
                  </a:cubicBezTo>
                  <a:cubicBezTo>
                    <a:pt x="107" y="294"/>
                    <a:pt x="184" y="297"/>
                    <a:pt x="262" y="295"/>
                  </a:cubicBezTo>
                  <a:cubicBezTo>
                    <a:pt x="262" y="295"/>
                    <a:pt x="262" y="295"/>
                    <a:pt x="262" y="295"/>
                  </a:cubicBezTo>
                  <a:cubicBezTo>
                    <a:pt x="264" y="295"/>
                    <a:pt x="266" y="295"/>
                    <a:pt x="268" y="295"/>
                  </a:cubicBezTo>
                  <a:cubicBezTo>
                    <a:pt x="304" y="293"/>
                    <a:pt x="340" y="297"/>
                    <a:pt x="376" y="295"/>
                  </a:cubicBezTo>
                  <a:cubicBezTo>
                    <a:pt x="396" y="293"/>
                    <a:pt x="421" y="287"/>
                    <a:pt x="442" y="289"/>
                  </a:cubicBezTo>
                  <a:cubicBezTo>
                    <a:pt x="441" y="291"/>
                    <a:pt x="440" y="292"/>
                    <a:pt x="439" y="294"/>
                  </a:cubicBezTo>
                  <a:cubicBezTo>
                    <a:pt x="433" y="301"/>
                    <a:pt x="428" y="307"/>
                    <a:pt x="420" y="311"/>
                  </a:cubicBezTo>
                  <a:cubicBezTo>
                    <a:pt x="418" y="312"/>
                    <a:pt x="420" y="315"/>
                    <a:pt x="422" y="314"/>
                  </a:cubicBezTo>
                  <a:cubicBezTo>
                    <a:pt x="429" y="311"/>
                    <a:pt x="434" y="306"/>
                    <a:pt x="440" y="300"/>
                  </a:cubicBezTo>
                  <a:cubicBezTo>
                    <a:pt x="443" y="297"/>
                    <a:pt x="446" y="294"/>
                    <a:pt x="449" y="291"/>
                  </a:cubicBezTo>
                  <a:cubicBezTo>
                    <a:pt x="449" y="291"/>
                    <a:pt x="450" y="290"/>
                    <a:pt x="450" y="290"/>
                  </a:cubicBezTo>
                  <a:cubicBezTo>
                    <a:pt x="453" y="291"/>
                    <a:pt x="457" y="292"/>
                    <a:pt x="460" y="293"/>
                  </a:cubicBezTo>
                  <a:cubicBezTo>
                    <a:pt x="445" y="305"/>
                    <a:pt x="434" y="323"/>
                    <a:pt x="418" y="335"/>
                  </a:cubicBezTo>
                  <a:cubicBezTo>
                    <a:pt x="418" y="335"/>
                    <a:pt x="418" y="336"/>
                    <a:pt x="419" y="335"/>
                  </a:cubicBezTo>
                  <a:cubicBezTo>
                    <a:pt x="436" y="325"/>
                    <a:pt x="447" y="307"/>
                    <a:pt x="463" y="295"/>
                  </a:cubicBezTo>
                  <a:cubicBezTo>
                    <a:pt x="464" y="299"/>
                    <a:pt x="464" y="303"/>
                    <a:pt x="464" y="308"/>
                  </a:cubicBezTo>
                  <a:cubicBezTo>
                    <a:pt x="464" y="308"/>
                    <a:pt x="464" y="308"/>
                    <a:pt x="464" y="308"/>
                  </a:cubicBezTo>
                  <a:cubicBezTo>
                    <a:pt x="452" y="322"/>
                    <a:pt x="441" y="340"/>
                    <a:pt x="426" y="350"/>
                  </a:cubicBezTo>
                  <a:cubicBezTo>
                    <a:pt x="425" y="350"/>
                    <a:pt x="426" y="351"/>
                    <a:pt x="426" y="350"/>
                  </a:cubicBezTo>
                  <a:cubicBezTo>
                    <a:pt x="443" y="343"/>
                    <a:pt x="453" y="329"/>
                    <a:pt x="465" y="316"/>
                  </a:cubicBezTo>
                  <a:cubicBezTo>
                    <a:pt x="465" y="320"/>
                    <a:pt x="465" y="325"/>
                    <a:pt x="466" y="330"/>
                  </a:cubicBezTo>
                  <a:cubicBezTo>
                    <a:pt x="455" y="345"/>
                    <a:pt x="442" y="358"/>
                    <a:pt x="428" y="370"/>
                  </a:cubicBezTo>
                  <a:cubicBezTo>
                    <a:pt x="427" y="370"/>
                    <a:pt x="428" y="371"/>
                    <a:pt x="429" y="371"/>
                  </a:cubicBezTo>
                  <a:cubicBezTo>
                    <a:pt x="443" y="361"/>
                    <a:pt x="456" y="351"/>
                    <a:pt x="466" y="338"/>
                  </a:cubicBezTo>
                  <a:cubicBezTo>
                    <a:pt x="466" y="343"/>
                    <a:pt x="466" y="348"/>
                    <a:pt x="466" y="353"/>
                  </a:cubicBezTo>
                  <a:cubicBezTo>
                    <a:pt x="459" y="358"/>
                    <a:pt x="452" y="363"/>
                    <a:pt x="446" y="370"/>
                  </a:cubicBezTo>
                  <a:cubicBezTo>
                    <a:pt x="438" y="378"/>
                    <a:pt x="431" y="388"/>
                    <a:pt x="423" y="398"/>
                  </a:cubicBezTo>
                  <a:cubicBezTo>
                    <a:pt x="423" y="398"/>
                    <a:pt x="423" y="398"/>
                    <a:pt x="424" y="398"/>
                  </a:cubicBezTo>
                  <a:cubicBezTo>
                    <a:pt x="430" y="391"/>
                    <a:pt x="438" y="384"/>
                    <a:pt x="445" y="377"/>
                  </a:cubicBezTo>
                  <a:cubicBezTo>
                    <a:pt x="451" y="370"/>
                    <a:pt x="458" y="364"/>
                    <a:pt x="466" y="358"/>
                  </a:cubicBezTo>
                  <a:cubicBezTo>
                    <a:pt x="466" y="366"/>
                    <a:pt x="466" y="374"/>
                    <a:pt x="467" y="382"/>
                  </a:cubicBezTo>
                  <a:cubicBezTo>
                    <a:pt x="467" y="384"/>
                    <a:pt x="467" y="387"/>
                    <a:pt x="467" y="390"/>
                  </a:cubicBezTo>
                  <a:cubicBezTo>
                    <a:pt x="466" y="391"/>
                    <a:pt x="466" y="391"/>
                    <a:pt x="466" y="391"/>
                  </a:cubicBezTo>
                  <a:cubicBezTo>
                    <a:pt x="453" y="411"/>
                    <a:pt x="434" y="432"/>
                    <a:pt x="413" y="444"/>
                  </a:cubicBezTo>
                  <a:cubicBezTo>
                    <a:pt x="412" y="445"/>
                    <a:pt x="413" y="446"/>
                    <a:pt x="414" y="446"/>
                  </a:cubicBezTo>
                  <a:cubicBezTo>
                    <a:pt x="435" y="437"/>
                    <a:pt x="453" y="419"/>
                    <a:pt x="467" y="401"/>
                  </a:cubicBezTo>
                  <a:cubicBezTo>
                    <a:pt x="467" y="406"/>
                    <a:pt x="467" y="411"/>
                    <a:pt x="466" y="416"/>
                  </a:cubicBezTo>
                  <a:cubicBezTo>
                    <a:pt x="459" y="426"/>
                    <a:pt x="450" y="435"/>
                    <a:pt x="442" y="444"/>
                  </a:cubicBezTo>
                  <a:cubicBezTo>
                    <a:pt x="433" y="453"/>
                    <a:pt x="422" y="459"/>
                    <a:pt x="413" y="468"/>
                  </a:cubicBezTo>
                  <a:cubicBezTo>
                    <a:pt x="413" y="468"/>
                    <a:pt x="413" y="468"/>
                    <a:pt x="413" y="468"/>
                  </a:cubicBezTo>
                  <a:cubicBezTo>
                    <a:pt x="424" y="466"/>
                    <a:pt x="434" y="457"/>
                    <a:pt x="442" y="450"/>
                  </a:cubicBezTo>
                  <a:cubicBezTo>
                    <a:pt x="451" y="442"/>
                    <a:pt x="459" y="434"/>
                    <a:pt x="466" y="425"/>
                  </a:cubicBezTo>
                  <a:cubicBezTo>
                    <a:pt x="466" y="430"/>
                    <a:pt x="466" y="435"/>
                    <a:pt x="466" y="440"/>
                  </a:cubicBezTo>
                  <a:cubicBezTo>
                    <a:pt x="462" y="443"/>
                    <a:pt x="459" y="446"/>
                    <a:pt x="456" y="449"/>
                  </a:cubicBezTo>
                  <a:cubicBezTo>
                    <a:pt x="451" y="452"/>
                    <a:pt x="446" y="457"/>
                    <a:pt x="443" y="460"/>
                  </a:cubicBezTo>
                  <a:cubicBezTo>
                    <a:pt x="437" y="465"/>
                    <a:pt x="432" y="471"/>
                    <a:pt x="426" y="476"/>
                  </a:cubicBezTo>
                  <a:cubicBezTo>
                    <a:pt x="359" y="477"/>
                    <a:pt x="291" y="482"/>
                    <a:pt x="223" y="479"/>
                  </a:cubicBezTo>
                  <a:close/>
                  <a:moveTo>
                    <a:pt x="431" y="476"/>
                  </a:moveTo>
                  <a:cubicBezTo>
                    <a:pt x="434" y="474"/>
                    <a:pt x="437" y="471"/>
                    <a:pt x="440" y="469"/>
                  </a:cubicBezTo>
                  <a:cubicBezTo>
                    <a:pt x="441" y="469"/>
                    <a:pt x="441" y="469"/>
                    <a:pt x="442" y="469"/>
                  </a:cubicBezTo>
                  <a:cubicBezTo>
                    <a:pt x="445" y="466"/>
                    <a:pt x="448" y="464"/>
                    <a:pt x="451" y="461"/>
                  </a:cubicBezTo>
                  <a:cubicBezTo>
                    <a:pt x="453" y="459"/>
                    <a:pt x="456" y="457"/>
                    <a:pt x="458" y="455"/>
                  </a:cubicBezTo>
                  <a:cubicBezTo>
                    <a:pt x="461" y="453"/>
                    <a:pt x="464" y="451"/>
                    <a:pt x="465" y="448"/>
                  </a:cubicBezTo>
                  <a:cubicBezTo>
                    <a:pt x="465" y="448"/>
                    <a:pt x="465" y="448"/>
                    <a:pt x="465" y="448"/>
                  </a:cubicBezTo>
                  <a:cubicBezTo>
                    <a:pt x="465" y="448"/>
                    <a:pt x="465" y="447"/>
                    <a:pt x="465" y="447"/>
                  </a:cubicBezTo>
                  <a:cubicBezTo>
                    <a:pt x="465" y="451"/>
                    <a:pt x="465" y="455"/>
                    <a:pt x="465" y="458"/>
                  </a:cubicBezTo>
                  <a:cubicBezTo>
                    <a:pt x="465" y="458"/>
                    <a:pt x="465" y="458"/>
                    <a:pt x="465" y="458"/>
                  </a:cubicBezTo>
                  <a:cubicBezTo>
                    <a:pt x="456" y="463"/>
                    <a:pt x="450" y="471"/>
                    <a:pt x="442" y="477"/>
                  </a:cubicBezTo>
                  <a:cubicBezTo>
                    <a:pt x="438" y="476"/>
                    <a:pt x="434" y="476"/>
                    <a:pt x="431" y="4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0" name="Freeform 2715"/>
            <p:cNvSpPr>
              <a:spLocks/>
            </p:cNvSpPr>
            <p:nvPr/>
          </p:nvSpPr>
          <p:spPr bwMode="auto">
            <a:xfrm>
              <a:off x="10647362" y="6800851"/>
              <a:ext cx="384175" cy="34925"/>
            </a:xfrm>
            <a:custGeom>
              <a:avLst/>
              <a:gdLst>
                <a:gd name="T0" fmla="*/ 136 w 251"/>
                <a:gd name="T1" fmla="*/ 13 h 22"/>
                <a:gd name="T2" fmla="*/ 247 w 251"/>
                <a:gd name="T3" fmla="*/ 9 h 22"/>
                <a:gd name="T4" fmla="*/ 245 w 251"/>
                <a:gd name="T5" fmla="*/ 2 h 22"/>
                <a:gd name="T6" fmla="*/ 136 w 251"/>
                <a:gd name="T7" fmla="*/ 6 h 22"/>
                <a:gd name="T8" fmla="*/ 2 w 251"/>
                <a:gd name="T9" fmla="*/ 16 h 22"/>
                <a:gd name="T10" fmla="*/ 2 w 251"/>
                <a:gd name="T11" fmla="*/ 18 h 22"/>
                <a:gd name="T12" fmla="*/ 136 w 251"/>
                <a:gd name="T13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1" h="22">
                  <a:moveTo>
                    <a:pt x="136" y="13"/>
                  </a:moveTo>
                  <a:cubicBezTo>
                    <a:pt x="173" y="14"/>
                    <a:pt x="211" y="22"/>
                    <a:pt x="247" y="9"/>
                  </a:cubicBezTo>
                  <a:cubicBezTo>
                    <a:pt x="251" y="7"/>
                    <a:pt x="249" y="0"/>
                    <a:pt x="245" y="2"/>
                  </a:cubicBezTo>
                  <a:cubicBezTo>
                    <a:pt x="210" y="15"/>
                    <a:pt x="172" y="7"/>
                    <a:pt x="136" y="6"/>
                  </a:cubicBezTo>
                  <a:cubicBezTo>
                    <a:pt x="91" y="4"/>
                    <a:pt x="46" y="14"/>
                    <a:pt x="2" y="16"/>
                  </a:cubicBezTo>
                  <a:cubicBezTo>
                    <a:pt x="0" y="16"/>
                    <a:pt x="1" y="18"/>
                    <a:pt x="2" y="18"/>
                  </a:cubicBezTo>
                  <a:cubicBezTo>
                    <a:pt x="47" y="22"/>
                    <a:pt x="91" y="12"/>
                    <a:pt x="136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1" name="Freeform 2716"/>
            <p:cNvSpPr>
              <a:spLocks/>
            </p:cNvSpPr>
            <p:nvPr/>
          </p:nvSpPr>
          <p:spPr bwMode="auto">
            <a:xfrm>
              <a:off x="10677525" y="6854826"/>
              <a:ext cx="361950" cy="38100"/>
            </a:xfrm>
            <a:custGeom>
              <a:avLst/>
              <a:gdLst>
                <a:gd name="T0" fmla="*/ 231 w 236"/>
                <a:gd name="T1" fmla="*/ 13 h 25"/>
                <a:gd name="T2" fmla="*/ 131 w 236"/>
                <a:gd name="T3" fmla="*/ 15 h 25"/>
                <a:gd name="T4" fmla="*/ 1 w 236"/>
                <a:gd name="T5" fmla="*/ 16 h 25"/>
                <a:gd name="T6" fmla="*/ 1 w 236"/>
                <a:gd name="T7" fmla="*/ 18 h 25"/>
                <a:gd name="T8" fmla="*/ 122 w 236"/>
                <a:gd name="T9" fmla="*/ 23 h 25"/>
                <a:gd name="T10" fmla="*/ 229 w 236"/>
                <a:gd name="T11" fmla="*/ 21 h 25"/>
                <a:gd name="T12" fmla="*/ 231 w 236"/>
                <a:gd name="T1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5">
                  <a:moveTo>
                    <a:pt x="231" y="13"/>
                  </a:moveTo>
                  <a:cubicBezTo>
                    <a:pt x="199" y="0"/>
                    <a:pt x="163" y="12"/>
                    <a:pt x="131" y="15"/>
                  </a:cubicBezTo>
                  <a:cubicBezTo>
                    <a:pt x="88" y="18"/>
                    <a:pt x="44" y="13"/>
                    <a:pt x="1" y="16"/>
                  </a:cubicBezTo>
                  <a:cubicBezTo>
                    <a:pt x="0" y="16"/>
                    <a:pt x="0" y="18"/>
                    <a:pt x="1" y="18"/>
                  </a:cubicBezTo>
                  <a:cubicBezTo>
                    <a:pt x="42" y="18"/>
                    <a:pt x="81" y="25"/>
                    <a:pt x="122" y="23"/>
                  </a:cubicBezTo>
                  <a:cubicBezTo>
                    <a:pt x="157" y="22"/>
                    <a:pt x="194" y="10"/>
                    <a:pt x="229" y="21"/>
                  </a:cubicBezTo>
                  <a:cubicBezTo>
                    <a:pt x="234" y="22"/>
                    <a:pt x="236" y="15"/>
                    <a:pt x="23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2" name="Freeform 2717"/>
            <p:cNvSpPr>
              <a:spLocks/>
            </p:cNvSpPr>
            <p:nvPr/>
          </p:nvSpPr>
          <p:spPr bwMode="auto">
            <a:xfrm>
              <a:off x="10664825" y="6913563"/>
              <a:ext cx="374650" cy="33338"/>
            </a:xfrm>
            <a:custGeom>
              <a:avLst/>
              <a:gdLst>
                <a:gd name="T0" fmla="*/ 239 w 244"/>
                <a:gd name="T1" fmla="*/ 10 h 22"/>
                <a:gd name="T2" fmla="*/ 137 w 244"/>
                <a:gd name="T3" fmla="*/ 10 h 22"/>
                <a:gd name="T4" fmla="*/ 1 w 244"/>
                <a:gd name="T5" fmla="*/ 17 h 22"/>
                <a:gd name="T6" fmla="*/ 1 w 244"/>
                <a:gd name="T7" fmla="*/ 18 h 22"/>
                <a:gd name="T8" fmla="*/ 129 w 244"/>
                <a:gd name="T9" fmla="*/ 18 h 22"/>
                <a:gd name="T10" fmla="*/ 237 w 244"/>
                <a:gd name="T11" fmla="*/ 17 h 22"/>
                <a:gd name="T12" fmla="*/ 239 w 244"/>
                <a:gd name="T13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4" h="22">
                  <a:moveTo>
                    <a:pt x="239" y="10"/>
                  </a:moveTo>
                  <a:cubicBezTo>
                    <a:pt x="206" y="0"/>
                    <a:pt x="170" y="7"/>
                    <a:pt x="137" y="10"/>
                  </a:cubicBezTo>
                  <a:cubicBezTo>
                    <a:pt x="92" y="13"/>
                    <a:pt x="46" y="13"/>
                    <a:pt x="1" y="17"/>
                  </a:cubicBezTo>
                  <a:cubicBezTo>
                    <a:pt x="0" y="17"/>
                    <a:pt x="0" y="18"/>
                    <a:pt x="1" y="18"/>
                  </a:cubicBezTo>
                  <a:cubicBezTo>
                    <a:pt x="43" y="22"/>
                    <a:pt x="86" y="20"/>
                    <a:pt x="129" y="18"/>
                  </a:cubicBezTo>
                  <a:cubicBezTo>
                    <a:pt x="164" y="16"/>
                    <a:pt x="202" y="7"/>
                    <a:pt x="237" y="17"/>
                  </a:cubicBezTo>
                  <a:cubicBezTo>
                    <a:pt x="242" y="19"/>
                    <a:pt x="244" y="11"/>
                    <a:pt x="239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3" name="Freeform 2718"/>
            <p:cNvSpPr>
              <a:spLocks/>
            </p:cNvSpPr>
            <p:nvPr/>
          </p:nvSpPr>
          <p:spPr bwMode="auto">
            <a:xfrm>
              <a:off x="11106150" y="6854826"/>
              <a:ext cx="84138" cy="77788"/>
            </a:xfrm>
            <a:custGeom>
              <a:avLst/>
              <a:gdLst>
                <a:gd name="T0" fmla="*/ 2 w 54"/>
                <a:gd name="T1" fmla="*/ 50 h 51"/>
                <a:gd name="T2" fmla="*/ 52 w 54"/>
                <a:gd name="T3" fmla="*/ 5 h 51"/>
                <a:gd name="T4" fmla="*/ 49 w 54"/>
                <a:gd name="T5" fmla="*/ 2 h 51"/>
                <a:gd name="T6" fmla="*/ 1 w 54"/>
                <a:gd name="T7" fmla="*/ 49 h 51"/>
                <a:gd name="T8" fmla="*/ 2 w 54"/>
                <a:gd name="T9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1">
                  <a:moveTo>
                    <a:pt x="2" y="50"/>
                  </a:moveTo>
                  <a:cubicBezTo>
                    <a:pt x="21" y="38"/>
                    <a:pt x="38" y="22"/>
                    <a:pt x="52" y="5"/>
                  </a:cubicBezTo>
                  <a:cubicBezTo>
                    <a:pt x="54" y="2"/>
                    <a:pt x="51" y="0"/>
                    <a:pt x="49" y="2"/>
                  </a:cubicBezTo>
                  <a:cubicBezTo>
                    <a:pt x="35" y="20"/>
                    <a:pt x="20" y="36"/>
                    <a:pt x="1" y="49"/>
                  </a:cubicBezTo>
                  <a:cubicBezTo>
                    <a:pt x="0" y="49"/>
                    <a:pt x="1" y="51"/>
                    <a:pt x="2" y="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84" name="Freeform 2719"/>
          <p:cNvSpPr>
            <a:spLocks noEditPoints="1"/>
          </p:cNvSpPr>
          <p:nvPr/>
        </p:nvSpPr>
        <p:spPr bwMode="auto">
          <a:xfrm>
            <a:off x="10567987" y="5334001"/>
            <a:ext cx="781050" cy="777875"/>
          </a:xfrm>
          <a:custGeom>
            <a:avLst/>
            <a:gdLst>
              <a:gd name="T0" fmla="*/ 104 w 509"/>
              <a:gd name="T1" fmla="*/ 43 h 508"/>
              <a:gd name="T2" fmla="*/ 194 w 509"/>
              <a:gd name="T3" fmla="*/ 492 h 508"/>
              <a:gd name="T4" fmla="*/ 504 w 509"/>
              <a:gd name="T5" fmla="*/ 301 h 508"/>
              <a:gd name="T6" fmla="*/ 462 w 509"/>
              <a:gd name="T7" fmla="*/ 266 h 508"/>
              <a:gd name="T8" fmla="*/ 466 w 509"/>
              <a:gd name="T9" fmla="*/ 361 h 508"/>
              <a:gd name="T10" fmla="*/ 458 w 509"/>
              <a:gd name="T11" fmla="*/ 328 h 508"/>
              <a:gd name="T12" fmla="*/ 457 w 509"/>
              <a:gd name="T13" fmla="*/ 294 h 508"/>
              <a:gd name="T14" fmla="*/ 415 w 509"/>
              <a:gd name="T15" fmla="*/ 384 h 508"/>
              <a:gd name="T16" fmla="*/ 443 w 509"/>
              <a:gd name="T17" fmla="*/ 401 h 508"/>
              <a:gd name="T18" fmla="*/ 427 w 509"/>
              <a:gd name="T19" fmla="*/ 418 h 508"/>
              <a:gd name="T20" fmla="*/ 412 w 509"/>
              <a:gd name="T21" fmla="*/ 432 h 508"/>
              <a:gd name="T22" fmla="*/ 406 w 509"/>
              <a:gd name="T23" fmla="*/ 437 h 508"/>
              <a:gd name="T24" fmla="*/ 366 w 509"/>
              <a:gd name="T25" fmla="*/ 442 h 508"/>
              <a:gd name="T26" fmla="*/ 431 w 509"/>
              <a:gd name="T27" fmla="*/ 362 h 508"/>
              <a:gd name="T28" fmla="*/ 456 w 509"/>
              <a:gd name="T29" fmla="*/ 384 h 508"/>
              <a:gd name="T30" fmla="*/ 463 w 509"/>
              <a:gd name="T31" fmla="*/ 207 h 508"/>
              <a:gd name="T32" fmla="*/ 488 w 509"/>
              <a:gd name="T33" fmla="*/ 234 h 508"/>
              <a:gd name="T34" fmla="*/ 485 w 509"/>
              <a:gd name="T35" fmla="*/ 208 h 508"/>
              <a:gd name="T36" fmla="*/ 460 w 509"/>
              <a:gd name="T37" fmla="*/ 186 h 508"/>
              <a:gd name="T38" fmla="*/ 485 w 509"/>
              <a:gd name="T39" fmla="*/ 208 h 508"/>
              <a:gd name="T40" fmla="*/ 463 w 509"/>
              <a:gd name="T41" fmla="*/ 164 h 508"/>
              <a:gd name="T42" fmla="*/ 492 w 509"/>
              <a:gd name="T43" fmla="*/ 257 h 508"/>
              <a:gd name="T44" fmla="*/ 462 w 509"/>
              <a:gd name="T45" fmla="*/ 159 h 508"/>
              <a:gd name="T46" fmla="*/ 28 w 509"/>
              <a:gd name="T47" fmla="*/ 174 h 508"/>
              <a:gd name="T48" fmla="*/ 107 w 509"/>
              <a:gd name="T49" fmla="*/ 57 h 508"/>
              <a:gd name="T50" fmla="*/ 113 w 509"/>
              <a:gd name="T51" fmla="*/ 53 h 508"/>
              <a:gd name="T52" fmla="*/ 396 w 509"/>
              <a:gd name="T53" fmla="*/ 108 h 508"/>
              <a:gd name="T54" fmla="*/ 442 w 509"/>
              <a:gd name="T55" fmla="*/ 163 h 508"/>
              <a:gd name="T56" fmla="*/ 428 w 509"/>
              <a:gd name="T57" fmla="*/ 336 h 508"/>
              <a:gd name="T58" fmla="*/ 390 w 509"/>
              <a:gd name="T59" fmla="*/ 382 h 508"/>
              <a:gd name="T60" fmla="*/ 363 w 509"/>
              <a:gd name="T61" fmla="*/ 411 h 508"/>
              <a:gd name="T62" fmla="*/ 323 w 509"/>
              <a:gd name="T63" fmla="*/ 435 h 508"/>
              <a:gd name="T64" fmla="*/ 105 w 509"/>
              <a:gd name="T65" fmla="*/ 406 h 508"/>
              <a:gd name="T66" fmla="*/ 56 w 509"/>
              <a:gd name="T67" fmla="*/ 356 h 508"/>
              <a:gd name="T68" fmla="*/ 38 w 509"/>
              <a:gd name="T69" fmla="*/ 322 h 508"/>
              <a:gd name="T70" fmla="*/ 85 w 509"/>
              <a:gd name="T71" fmla="*/ 380 h 508"/>
              <a:gd name="T72" fmla="*/ 117 w 509"/>
              <a:gd name="T73" fmla="*/ 369 h 508"/>
              <a:gd name="T74" fmla="*/ 94 w 509"/>
              <a:gd name="T75" fmla="*/ 110 h 508"/>
              <a:gd name="T76" fmla="*/ 53 w 509"/>
              <a:gd name="T77" fmla="*/ 193 h 508"/>
              <a:gd name="T78" fmla="*/ 296 w 509"/>
              <a:gd name="T79" fmla="*/ 485 h 508"/>
              <a:gd name="T80" fmla="*/ 271 w 509"/>
              <a:gd name="T81" fmla="*/ 488 h 508"/>
              <a:gd name="T82" fmla="*/ 271 w 509"/>
              <a:gd name="T83" fmla="*/ 488 h 508"/>
              <a:gd name="T84" fmla="*/ 203 w 509"/>
              <a:gd name="T85" fmla="*/ 481 h 508"/>
              <a:gd name="T86" fmla="*/ 205 w 509"/>
              <a:gd name="T87" fmla="*/ 460 h 508"/>
              <a:gd name="T88" fmla="*/ 157 w 509"/>
              <a:gd name="T89" fmla="*/ 448 h 508"/>
              <a:gd name="T90" fmla="*/ 125 w 509"/>
              <a:gd name="T91" fmla="*/ 434 h 508"/>
              <a:gd name="T92" fmla="*/ 58 w 509"/>
              <a:gd name="T93" fmla="*/ 285 h 508"/>
              <a:gd name="T94" fmla="*/ 50 w 509"/>
              <a:gd name="T95" fmla="*/ 258 h 508"/>
              <a:gd name="T96" fmla="*/ 126 w 509"/>
              <a:gd name="T97" fmla="*/ 442 h 508"/>
              <a:gd name="T98" fmla="*/ 217 w 509"/>
              <a:gd name="T99" fmla="*/ 461 h 508"/>
              <a:gd name="T100" fmla="*/ 327 w 509"/>
              <a:gd name="T101" fmla="*/ 478 h 508"/>
              <a:gd name="T102" fmla="*/ 349 w 509"/>
              <a:gd name="T103" fmla="*/ 470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09" h="508">
                <a:moveTo>
                  <a:pt x="498" y="210"/>
                </a:moveTo>
                <a:cubicBezTo>
                  <a:pt x="493" y="185"/>
                  <a:pt x="480" y="161"/>
                  <a:pt x="467" y="142"/>
                </a:cubicBezTo>
                <a:cubicBezTo>
                  <a:pt x="457" y="128"/>
                  <a:pt x="439" y="100"/>
                  <a:pt x="420" y="89"/>
                </a:cubicBezTo>
                <a:cubicBezTo>
                  <a:pt x="395" y="59"/>
                  <a:pt x="361" y="38"/>
                  <a:pt x="322" y="25"/>
                </a:cubicBezTo>
                <a:cubicBezTo>
                  <a:pt x="247" y="0"/>
                  <a:pt x="166" y="4"/>
                  <a:pt x="104" y="43"/>
                </a:cubicBezTo>
                <a:cubicBezTo>
                  <a:pt x="103" y="42"/>
                  <a:pt x="102" y="43"/>
                  <a:pt x="102" y="44"/>
                </a:cubicBezTo>
                <a:cubicBezTo>
                  <a:pt x="72" y="64"/>
                  <a:pt x="47" y="92"/>
                  <a:pt x="30" y="130"/>
                </a:cubicBezTo>
                <a:cubicBezTo>
                  <a:pt x="1" y="194"/>
                  <a:pt x="0" y="279"/>
                  <a:pt x="32" y="345"/>
                </a:cubicBezTo>
                <a:cubicBezTo>
                  <a:pt x="43" y="385"/>
                  <a:pt x="78" y="423"/>
                  <a:pt x="109" y="447"/>
                </a:cubicBezTo>
                <a:cubicBezTo>
                  <a:pt x="129" y="463"/>
                  <a:pt x="163" y="487"/>
                  <a:pt x="194" y="492"/>
                </a:cubicBezTo>
                <a:cubicBezTo>
                  <a:pt x="200" y="496"/>
                  <a:pt x="207" y="498"/>
                  <a:pt x="214" y="501"/>
                </a:cubicBezTo>
                <a:cubicBezTo>
                  <a:pt x="220" y="502"/>
                  <a:pt x="227" y="504"/>
                  <a:pt x="233" y="503"/>
                </a:cubicBezTo>
                <a:cubicBezTo>
                  <a:pt x="270" y="508"/>
                  <a:pt x="317" y="497"/>
                  <a:pt x="348" y="486"/>
                </a:cubicBezTo>
                <a:cubicBezTo>
                  <a:pt x="390" y="471"/>
                  <a:pt x="425" y="442"/>
                  <a:pt x="454" y="408"/>
                </a:cubicBezTo>
                <a:cubicBezTo>
                  <a:pt x="482" y="376"/>
                  <a:pt x="498" y="343"/>
                  <a:pt x="504" y="301"/>
                </a:cubicBezTo>
                <a:cubicBezTo>
                  <a:pt x="508" y="276"/>
                  <a:pt x="509" y="238"/>
                  <a:pt x="498" y="210"/>
                </a:cubicBezTo>
                <a:close/>
                <a:moveTo>
                  <a:pt x="492" y="292"/>
                </a:moveTo>
                <a:cubicBezTo>
                  <a:pt x="491" y="296"/>
                  <a:pt x="490" y="300"/>
                  <a:pt x="490" y="304"/>
                </a:cubicBezTo>
                <a:cubicBezTo>
                  <a:pt x="480" y="297"/>
                  <a:pt x="470" y="293"/>
                  <a:pt x="458" y="291"/>
                </a:cubicBezTo>
                <a:cubicBezTo>
                  <a:pt x="460" y="283"/>
                  <a:pt x="461" y="274"/>
                  <a:pt x="462" y="266"/>
                </a:cubicBezTo>
                <a:cubicBezTo>
                  <a:pt x="467" y="268"/>
                  <a:pt x="473" y="270"/>
                  <a:pt x="478" y="272"/>
                </a:cubicBezTo>
                <a:cubicBezTo>
                  <a:pt x="484" y="274"/>
                  <a:pt x="488" y="277"/>
                  <a:pt x="492" y="281"/>
                </a:cubicBezTo>
                <a:cubicBezTo>
                  <a:pt x="492" y="284"/>
                  <a:pt x="492" y="288"/>
                  <a:pt x="492" y="292"/>
                </a:cubicBezTo>
                <a:close/>
                <a:moveTo>
                  <a:pt x="469" y="363"/>
                </a:moveTo>
                <a:cubicBezTo>
                  <a:pt x="468" y="363"/>
                  <a:pt x="467" y="362"/>
                  <a:pt x="466" y="361"/>
                </a:cubicBezTo>
                <a:cubicBezTo>
                  <a:pt x="462" y="359"/>
                  <a:pt x="458" y="356"/>
                  <a:pt x="454" y="353"/>
                </a:cubicBezTo>
                <a:cubicBezTo>
                  <a:pt x="451" y="350"/>
                  <a:pt x="448" y="347"/>
                  <a:pt x="445" y="344"/>
                </a:cubicBezTo>
                <a:cubicBezTo>
                  <a:pt x="444" y="344"/>
                  <a:pt x="443" y="343"/>
                  <a:pt x="442" y="342"/>
                </a:cubicBezTo>
                <a:cubicBezTo>
                  <a:pt x="445" y="336"/>
                  <a:pt x="448" y="329"/>
                  <a:pt x="450" y="321"/>
                </a:cubicBezTo>
                <a:cubicBezTo>
                  <a:pt x="453" y="324"/>
                  <a:pt x="455" y="326"/>
                  <a:pt x="458" y="328"/>
                </a:cubicBezTo>
                <a:cubicBezTo>
                  <a:pt x="463" y="332"/>
                  <a:pt x="470" y="339"/>
                  <a:pt x="476" y="341"/>
                </a:cubicBezTo>
                <a:cubicBezTo>
                  <a:pt x="479" y="342"/>
                  <a:pt x="482" y="338"/>
                  <a:pt x="480" y="336"/>
                </a:cubicBezTo>
                <a:cubicBezTo>
                  <a:pt x="475" y="331"/>
                  <a:pt x="468" y="328"/>
                  <a:pt x="463" y="325"/>
                </a:cubicBezTo>
                <a:cubicBezTo>
                  <a:pt x="459" y="323"/>
                  <a:pt x="455" y="321"/>
                  <a:pt x="451" y="318"/>
                </a:cubicBezTo>
                <a:cubicBezTo>
                  <a:pt x="454" y="310"/>
                  <a:pt x="456" y="303"/>
                  <a:pt x="457" y="294"/>
                </a:cubicBezTo>
                <a:cubicBezTo>
                  <a:pt x="467" y="299"/>
                  <a:pt x="478" y="304"/>
                  <a:pt x="486" y="311"/>
                </a:cubicBezTo>
                <a:cubicBezTo>
                  <a:pt x="487" y="312"/>
                  <a:pt x="487" y="312"/>
                  <a:pt x="488" y="312"/>
                </a:cubicBezTo>
                <a:cubicBezTo>
                  <a:pt x="484" y="331"/>
                  <a:pt x="478" y="347"/>
                  <a:pt x="469" y="363"/>
                </a:cubicBezTo>
                <a:close/>
                <a:moveTo>
                  <a:pt x="443" y="401"/>
                </a:moveTo>
                <a:cubicBezTo>
                  <a:pt x="433" y="395"/>
                  <a:pt x="425" y="389"/>
                  <a:pt x="415" y="384"/>
                </a:cubicBezTo>
                <a:cubicBezTo>
                  <a:pt x="420" y="379"/>
                  <a:pt x="425" y="372"/>
                  <a:pt x="429" y="366"/>
                </a:cubicBezTo>
                <a:cubicBezTo>
                  <a:pt x="431" y="369"/>
                  <a:pt x="435" y="373"/>
                  <a:pt x="438" y="376"/>
                </a:cubicBezTo>
                <a:cubicBezTo>
                  <a:pt x="441" y="379"/>
                  <a:pt x="444" y="382"/>
                  <a:pt x="447" y="385"/>
                </a:cubicBezTo>
                <a:cubicBezTo>
                  <a:pt x="448" y="387"/>
                  <a:pt x="449" y="389"/>
                  <a:pt x="451" y="391"/>
                </a:cubicBezTo>
                <a:cubicBezTo>
                  <a:pt x="449" y="394"/>
                  <a:pt x="446" y="398"/>
                  <a:pt x="443" y="401"/>
                </a:cubicBezTo>
                <a:close/>
                <a:moveTo>
                  <a:pt x="427" y="418"/>
                </a:moveTo>
                <a:cubicBezTo>
                  <a:pt x="419" y="411"/>
                  <a:pt x="410" y="405"/>
                  <a:pt x="401" y="400"/>
                </a:cubicBezTo>
                <a:cubicBezTo>
                  <a:pt x="405" y="396"/>
                  <a:pt x="409" y="392"/>
                  <a:pt x="413" y="387"/>
                </a:cubicBezTo>
                <a:cubicBezTo>
                  <a:pt x="421" y="394"/>
                  <a:pt x="429" y="400"/>
                  <a:pt x="438" y="406"/>
                </a:cubicBezTo>
                <a:cubicBezTo>
                  <a:pt x="435" y="410"/>
                  <a:pt x="431" y="414"/>
                  <a:pt x="427" y="418"/>
                </a:cubicBezTo>
                <a:close/>
                <a:moveTo>
                  <a:pt x="412" y="432"/>
                </a:moveTo>
                <a:cubicBezTo>
                  <a:pt x="404" y="425"/>
                  <a:pt x="394" y="419"/>
                  <a:pt x="384" y="415"/>
                </a:cubicBezTo>
                <a:cubicBezTo>
                  <a:pt x="389" y="411"/>
                  <a:pt x="393" y="407"/>
                  <a:pt x="398" y="403"/>
                </a:cubicBezTo>
                <a:cubicBezTo>
                  <a:pt x="405" y="410"/>
                  <a:pt x="413" y="417"/>
                  <a:pt x="422" y="423"/>
                </a:cubicBezTo>
                <a:cubicBezTo>
                  <a:pt x="419" y="426"/>
                  <a:pt x="415" y="429"/>
                  <a:pt x="412" y="432"/>
                </a:cubicBezTo>
                <a:close/>
                <a:moveTo>
                  <a:pt x="388" y="449"/>
                </a:moveTo>
                <a:cubicBezTo>
                  <a:pt x="384" y="445"/>
                  <a:pt x="377" y="441"/>
                  <a:pt x="372" y="438"/>
                </a:cubicBezTo>
                <a:cubicBezTo>
                  <a:pt x="369" y="436"/>
                  <a:pt x="365" y="433"/>
                  <a:pt x="361" y="431"/>
                </a:cubicBezTo>
                <a:cubicBezTo>
                  <a:pt x="367" y="428"/>
                  <a:pt x="373" y="423"/>
                  <a:pt x="379" y="419"/>
                </a:cubicBezTo>
                <a:cubicBezTo>
                  <a:pt x="389" y="423"/>
                  <a:pt x="397" y="431"/>
                  <a:pt x="406" y="437"/>
                </a:cubicBezTo>
                <a:cubicBezTo>
                  <a:pt x="400" y="441"/>
                  <a:pt x="394" y="446"/>
                  <a:pt x="388" y="449"/>
                </a:cubicBezTo>
                <a:close/>
                <a:moveTo>
                  <a:pt x="346" y="456"/>
                </a:moveTo>
                <a:cubicBezTo>
                  <a:pt x="341" y="453"/>
                  <a:pt x="336" y="450"/>
                  <a:pt x="332" y="446"/>
                </a:cubicBezTo>
                <a:cubicBezTo>
                  <a:pt x="340" y="443"/>
                  <a:pt x="348" y="439"/>
                  <a:pt x="356" y="434"/>
                </a:cubicBezTo>
                <a:cubicBezTo>
                  <a:pt x="359" y="437"/>
                  <a:pt x="363" y="439"/>
                  <a:pt x="366" y="442"/>
                </a:cubicBezTo>
                <a:cubicBezTo>
                  <a:pt x="371" y="446"/>
                  <a:pt x="376" y="450"/>
                  <a:pt x="380" y="454"/>
                </a:cubicBezTo>
                <a:cubicBezTo>
                  <a:pt x="373" y="459"/>
                  <a:pt x="366" y="462"/>
                  <a:pt x="358" y="466"/>
                </a:cubicBezTo>
                <a:cubicBezTo>
                  <a:pt x="355" y="462"/>
                  <a:pt x="350" y="459"/>
                  <a:pt x="346" y="456"/>
                </a:cubicBezTo>
                <a:close/>
                <a:moveTo>
                  <a:pt x="446" y="375"/>
                </a:moveTo>
                <a:cubicBezTo>
                  <a:pt x="441" y="371"/>
                  <a:pt x="436" y="366"/>
                  <a:pt x="431" y="362"/>
                </a:cubicBezTo>
                <a:cubicBezTo>
                  <a:pt x="435" y="357"/>
                  <a:pt x="437" y="351"/>
                  <a:pt x="440" y="346"/>
                </a:cubicBezTo>
                <a:cubicBezTo>
                  <a:pt x="441" y="347"/>
                  <a:pt x="441" y="347"/>
                  <a:pt x="441" y="348"/>
                </a:cubicBezTo>
                <a:cubicBezTo>
                  <a:pt x="444" y="352"/>
                  <a:pt x="447" y="355"/>
                  <a:pt x="451" y="358"/>
                </a:cubicBezTo>
                <a:cubicBezTo>
                  <a:pt x="455" y="362"/>
                  <a:pt x="460" y="368"/>
                  <a:pt x="466" y="369"/>
                </a:cubicBezTo>
                <a:cubicBezTo>
                  <a:pt x="463" y="374"/>
                  <a:pt x="459" y="379"/>
                  <a:pt x="456" y="384"/>
                </a:cubicBezTo>
                <a:cubicBezTo>
                  <a:pt x="453" y="380"/>
                  <a:pt x="449" y="377"/>
                  <a:pt x="446" y="375"/>
                </a:cubicBezTo>
                <a:close/>
                <a:moveTo>
                  <a:pt x="487" y="215"/>
                </a:moveTo>
                <a:cubicBezTo>
                  <a:pt x="487" y="219"/>
                  <a:pt x="488" y="224"/>
                  <a:pt x="489" y="229"/>
                </a:cubicBezTo>
                <a:cubicBezTo>
                  <a:pt x="482" y="224"/>
                  <a:pt x="473" y="222"/>
                  <a:pt x="464" y="221"/>
                </a:cubicBezTo>
                <a:cubicBezTo>
                  <a:pt x="463" y="216"/>
                  <a:pt x="463" y="211"/>
                  <a:pt x="463" y="207"/>
                </a:cubicBezTo>
                <a:cubicBezTo>
                  <a:pt x="465" y="207"/>
                  <a:pt x="468" y="208"/>
                  <a:pt x="470" y="208"/>
                </a:cubicBezTo>
                <a:cubicBezTo>
                  <a:pt x="476" y="210"/>
                  <a:pt x="480" y="213"/>
                  <a:pt x="486" y="215"/>
                </a:cubicBezTo>
                <a:cubicBezTo>
                  <a:pt x="486" y="215"/>
                  <a:pt x="486" y="215"/>
                  <a:pt x="487" y="215"/>
                </a:cubicBezTo>
                <a:close/>
                <a:moveTo>
                  <a:pt x="464" y="224"/>
                </a:moveTo>
                <a:cubicBezTo>
                  <a:pt x="472" y="226"/>
                  <a:pt x="481" y="229"/>
                  <a:pt x="488" y="234"/>
                </a:cubicBezTo>
                <a:cubicBezTo>
                  <a:pt x="488" y="235"/>
                  <a:pt x="489" y="235"/>
                  <a:pt x="490" y="235"/>
                </a:cubicBezTo>
                <a:cubicBezTo>
                  <a:pt x="490" y="240"/>
                  <a:pt x="491" y="245"/>
                  <a:pt x="492" y="249"/>
                </a:cubicBezTo>
                <a:cubicBezTo>
                  <a:pt x="482" y="246"/>
                  <a:pt x="473" y="245"/>
                  <a:pt x="464" y="242"/>
                </a:cubicBezTo>
                <a:cubicBezTo>
                  <a:pt x="464" y="236"/>
                  <a:pt x="464" y="230"/>
                  <a:pt x="464" y="224"/>
                </a:cubicBezTo>
                <a:close/>
                <a:moveTo>
                  <a:pt x="485" y="208"/>
                </a:moveTo>
                <a:cubicBezTo>
                  <a:pt x="479" y="205"/>
                  <a:pt x="470" y="204"/>
                  <a:pt x="462" y="203"/>
                </a:cubicBezTo>
                <a:cubicBezTo>
                  <a:pt x="462" y="199"/>
                  <a:pt x="462" y="195"/>
                  <a:pt x="461" y="190"/>
                </a:cubicBezTo>
                <a:cubicBezTo>
                  <a:pt x="467" y="194"/>
                  <a:pt x="473" y="197"/>
                  <a:pt x="479" y="201"/>
                </a:cubicBezTo>
                <a:cubicBezTo>
                  <a:pt x="482" y="203"/>
                  <a:pt x="485" y="198"/>
                  <a:pt x="482" y="196"/>
                </a:cubicBezTo>
                <a:cubicBezTo>
                  <a:pt x="476" y="191"/>
                  <a:pt x="468" y="189"/>
                  <a:pt x="460" y="186"/>
                </a:cubicBezTo>
                <a:cubicBezTo>
                  <a:pt x="460" y="181"/>
                  <a:pt x="459" y="177"/>
                  <a:pt x="458" y="172"/>
                </a:cubicBezTo>
                <a:cubicBezTo>
                  <a:pt x="461" y="174"/>
                  <a:pt x="464" y="176"/>
                  <a:pt x="468" y="178"/>
                </a:cubicBezTo>
                <a:cubicBezTo>
                  <a:pt x="472" y="181"/>
                  <a:pt x="476" y="184"/>
                  <a:pt x="480" y="184"/>
                </a:cubicBezTo>
                <a:cubicBezTo>
                  <a:pt x="481" y="185"/>
                  <a:pt x="481" y="186"/>
                  <a:pt x="482" y="187"/>
                </a:cubicBezTo>
                <a:cubicBezTo>
                  <a:pt x="483" y="194"/>
                  <a:pt x="484" y="201"/>
                  <a:pt x="485" y="208"/>
                </a:cubicBezTo>
                <a:close/>
                <a:moveTo>
                  <a:pt x="476" y="177"/>
                </a:moveTo>
                <a:cubicBezTo>
                  <a:pt x="475" y="176"/>
                  <a:pt x="473" y="176"/>
                  <a:pt x="472" y="175"/>
                </a:cubicBezTo>
                <a:cubicBezTo>
                  <a:pt x="467" y="173"/>
                  <a:pt x="462" y="171"/>
                  <a:pt x="457" y="168"/>
                </a:cubicBezTo>
                <a:cubicBezTo>
                  <a:pt x="457" y="166"/>
                  <a:pt x="456" y="163"/>
                  <a:pt x="455" y="161"/>
                </a:cubicBezTo>
                <a:cubicBezTo>
                  <a:pt x="458" y="162"/>
                  <a:pt x="460" y="163"/>
                  <a:pt x="463" y="164"/>
                </a:cubicBezTo>
                <a:cubicBezTo>
                  <a:pt x="465" y="164"/>
                  <a:pt x="467" y="165"/>
                  <a:pt x="469" y="166"/>
                </a:cubicBezTo>
                <a:cubicBezTo>
                  <a:pt x="471" y="170"/>
                  <a:pt x="474" y="173"/>
                  <a:pt x="476" y="177"/>
                </a:cubicBezTo>
                <a:close/>
                <a:moveTo>
                  <a:pt x="462" y="263"/>
                </a:moveTo>
                <a:cubicBezTo>
                  <a:pt x="463" y="257"/>
                  <a:pt x="463" y="252"/>
                  <a:pt x="463" y="246"/>
                </a:cubicBezTo>
                <a:cubicBezTo>
                  <a:pt x="473" y="250"/>
                  <a:pt x="483" y="253"/>
                  <a:pt x="492" y="257"/>
                </a:cubicBezTo>
                <a:cubicBezTo>
                  <a:pt x="492" y="262"/>
                  <a:pt x="493" y="267"/>
                  <a:pt x="493" y="272"/>
                </a:cubicBezTo>
                <a:cubicBezTo>
                  <a:pt x="484" y="267"/>
                  <a:pt x="472" y="265"/>
                  <a:pt x="462" y="263"/>
                </a:cubicBezTo>
                <a:close/>
                <a:moveTo>
                  <a:pt x="453" y="144"/>
                </a:moveTo>
                <a:cubicBezTo>
                  <a:pt x="457" y="149"/>
                  <a:pt x="461" y="155"/>
                  <a:pt x="465" y="160"/>
                </a:cubicBezTo>
                <a:cubicBezTo>
                  <a:pt x="464" y="160"/>
                  <a:pt x="463" y="160"/>
                  <a:pt x="462" y="159"/>
                </a:cubicBezTo>
                <a:cubicBezTo>
                  <a:pt x="459" y="159"/>
                  <a:pt x="457" y="158"/>
                  <a:pt x="455" y="158"/>
                </a:cubicBezTo>
                <a:cubicBezTo>
                  <a:pt x="454" y="157"/>
                  <a:pt x="454" y="155"/>
                  <a:pt x="454" y="154"/>
                </a:cubicBezTo>
                <a:cubicBezTo>
                  <a:pt x="452" y="148"/>
                  <a:pt x="450" y="143"/>
                  <a:pt x="448" y="138"/>
                </a:cubicBezTo>
                <a:cubicBezTo>
                  <a:pt x="450" y="140"/>
                  <a:pt x="452" y="142"/>
                  <a:pt x="453" y="144"/>
                </a:cubicBezTo>
                <a:close/>
                <a:moveTo>
                  <a:pt x="28" y="174"/>
                </a:moveTo>
                <a:cubicBezTo>
                  <a:pt x="38" y="136"/>
                  <a:pt x="59" y="101"/>
                  <a:pt x="87" y="74"/>
                </a:cubicBezTo>
                <a:cubicBezTo>
                  <a:pt x="94" y="80"/>
                  <a:pt x="102" y="84"/>
                  <a:pt x="110" y="85"/>
                </a:cubicBezTo>
                <a:cubicBezTo>
                  <a:pt x="111" y="86"/>
                  <a:pt x="112" y="84"/>
                  <a:pt x="110" y="83"/>
                </a:cubicBezTo>
                <a:cubicBezTo>
                  <a:pt x="103" y="81"/>
                  <a:pt x="97" y="76"/>
                  <a:pt x="90" y="71"/>
                </a:cubicBezTo>
                <a:cubicBezTo>
                  <a:pt x="96" y="66"/>
                  <a:pt x="101" y="62"/>
                  <a:pt x="107" y="57"/>
                </a:cubicBezTo>
                <a:cubicBezTo>
                  <a:pt x="108" y="57"/>
                  <a:pt x="109" y="56"/>
                  <a:pt x="109" y="56"/>
                </a:cubicBezTo>
                <a:cubicBezTo>
                  <a:pt x="114" y="61"/>
                  <a:pt x="120" y="65"/>
                  <a:pt x="125" y="69"/>
                </a:cubicBezTo>
                <a:cubicBezTo>
                  <a:pt x="126" y="70"/>
                  <a:pt x="127" y="69"/>
                  <a:pt x="126" y="68"/>
                </a:cubicBezTo>
                <a:cubicBezTo>
                  <a:pt x="123" y="64"/>
                  <a:pt x="119" y="60"/>
                  <a:pt x="116" y="56"/>
                </a:cubicBezTo>
                <a:cubicBezTo>
                  <a:pt x="115" y="55"/>
                  <a:pt x="114" y="54"/>
                  <a:pt x="113" y="53"/>
                </a:cubicBezTo>
                <a:cubicBezTo>
                  <a:pt x="159" y="21"/>
                  <a:pt x="215" y="19"/>
                  <a:pt x="269" y="27"/>
                </a:cubicBezTo>
                <a:cubicBezTo>
                  <a:pt x="329" y="36"/>
                  <a:pt x="383" y="61"/>
                  <a:pt x="417" y="111"/>
                </a:cubicBezTo>
                <a:cubicBezTo>
                  <a:pt x="406" y="102"/>
                  <a:pt x="385" y="103"/>
                  <a:pt x="373" y="100"/>
                </a:cubicBezTo>
                <a:cubicBezTo>
                  <a:pt x="372" y="100"/>
                  <a:pt x="372" y="101"/>
                  <a:pt x="373" y="101"/>
                </a:cubicBezTo>
                <a:cubicBezTo>
                  <a:pt x="380" y="104"/>
                  <a:pt x="388" y="106"/>
                  <a:pt x="396" y="108"/>
                </a:cubicBezTo>
                <a:cubicBezTo>
                  <a:pt x="401" y="109"/>
                  <a:pt x="406" y="111"/>
                  <a:pt x="410" y="113"/>
                </a:cubicBezTo>
                <a:cubicBezTo>
                  <a:pt x="414" y="115"/>
                  <a:pt x="417" y="118"/>
                  <a:pt x="421" y="121"/>
                </a:cubicBezTo>
                <a:cubicBezTo>
                  <a:pt x="422" y="121"/>
                  <a:pt x="423" y="121"/>
                  <a:pt x="423" y="120"/>
                </a:cubicBezTo>
                <a:cubicBezTo>
                  <a:pt x="424" y="121"/>
                  <a:pt x="425" y="122"/>
                  <a:pt x="425" y="123"/>
                </a:cubicBezTo>
                <a:cubicBezTo>
                  <a:pt x="432" y="136"/>
                  <a:pt x="438" y="149"/>
                  <a:pt x="442" y="163"/>
                </a:cubicBezTo>
                <a:cubicBezTo>
                  <a:pt x="435" y="149"/>
                  <a:pt x="413" y="150"/>
                  <a:pt x="401" y="144"/>
                </a:cubicBezTo>
                <a:cubicBezTo>
                  <a:pt x="400" y="144"/>
                  <a:pt x="399" y="145"/>
                  <a:pt x="400" y="146"/>
                </a:cubicBezTo>
                <a:cubicBezTo>
                  <a:pt x="414" y="152"/>
                  <a:pt x="438" y="151"/>
                  <a:pt x="442" y="169"/>
                </a:cubicBezTo>
                <a:cubicBezTo>
                  <a:pt x="442" y="170"/>
                  <a:pt x="443" y="170"/>
                  <a:pt x="443" y="169"/>
                </a:cubicBezTo>
                <a:cubicBezTo>
                  <a:pt x="456" y="224"/>
                  <a:pt x="447" y="286"/>
                  <a:pt x="428" y="336"/>
                </a:cubicBezTo>
                <a:cubicBezTo>
                  <a:pt x="421" y="356"/>
                  <a:pt x="409" y="373"/>
                  <a:pt x="394" y="388"/>
                </a:cubicBezTo>
                <a:cubicBezTo>
                  <a:pt x="394" y="386"/>
                  <a:pt x="394" y="384"/>
                  <a:pt x="394" y="382"/>
                </a:cubicBezTo>
                <a:cubicBezTo>
                  <a:pt x="394" y="377"/>
                  <a:pt x="394" y="373"/>
                  <a:pt x="394" y="368"/>
                </a:cubicBezTo>
                <a:cubicBezTo>
                  <a:pt x="394" y="367"/>
                  <a:pt x="392" y="367"/>
                  <a:pt x="392" y="368"/>
                </a:cubicBezTo>
                <a:cubicBezTo>
                  <a:pt x="391" y="373"/>
                  <a:pt x="391" y="377"/>
                  <a:pt x="390" y="382"/>
                </a:cubicBezTo>
                <a:cubicBezTo>
                  <a:pt x="390" y="385"/>
                  <a:pt x="389" y="389"/>
                  <a:pt x="390" y="392"/>
                </a:cubicBezTo>
                <a:cubicBezTo>
                  <a:pt x="382" y="399"/>
                  <a:pt x="374" y="406"/>
                  <a:pt x="366" y="411"/>
                </a:cubicBezTo>
                <a:cubicBezTo>
                  <a:pt x="366" y="405"/>
                  <a:pt x="366" y="400"/>
                  <a:pt x="366" y="394"/>
                </a:cubicBezTo>
                <a:cubicBezTo>
                  <a:pt x="366" y="393"/>
                  <a:pt x="365" y="393"/>
                  <a:pt x="365" y="394"/>
                </a:cubicBezTo>
                <a:cubicBezTo>
                  <a:pt x="363" y="411"/>
                  <a:pt x="363" y="411"/>
                  <a:pt x="363" y="411"/>
                </a:cubicBezTo>
                <a:cubicBezTo>
                  <a:pt x="363" y="412"/>
                  <a:pt x="363" y="413"/>
                  <a:pt x="362" y="414"/>
                </a:cubicBezTo>
                <a:cubicBezTo>
                  <a:pt x="351" y="421"/>
                  <a:pt x="339" y="428"/>
                  <a:pt x="326" y="433"/>
                </a:cubicBezTo>
                <a:cubicBezTo>
                  <a:pt x="328" y="424"/>
                  <a:pt x="331" y="415"/>
                  <a:pt x="336" y="406"/>
                </a:cubicBezTo>
                <a:cubicBezTo>
                  <a:pt x="337" y="405"/>
                  <a:pt x="334" y="403"/>
                  <a:pt x="334" y="405"/>
                </a:cubicBezTo>
                <a:cubicBezTo>
                  <a:pt x="328" y="414"/>
                  <a:pt x="325" y="424"/>
                  <a:pt x="323" y="435"/>
                </a:cubicBezTo>
                <a:cubicBezTo>
                  <a:pt x="308" y="440"/>
                  <a:pt x="293" y="445"/>
                  <a:pt x="279" y="448"/>
                </a:cubicBezTo>
                <a:cubicBezTo>
                  <a:pt x="244" y="454"/>
                  <a:pt x="211" y="450"/>
                  <a:pt x="179" y="440"/>
                </a:cubicBezTo>
                <a:cubicBezTo>
                  <a:pt x="179" y="440"/>
                  <a:pt x="178" y="439"/>
                  <a:pt x="178" y="439"/>
                </a:cubicBezTo>
                <a:cubicBezTo>
                  <a:pt x="165" y="433"/>
                  <a:pt x="152" y="429"/>
                  <a:pt x="138" y="424"/>
                </a:cubicBezTo>
                <a:cubicBezTo>
                  <a:pt x="127" y="418"/>
                  <a:pt x="116" y="412"/>
                  <a:pt x="105" y="406"/>
                </a:cubicBezTo>
                <a:cubicBezTo>
                  <a:pt x="107" y="399"/>
                  <a:pt x="108" y="393"/>
                  <a:pt x="111" y="386"/>
                </a:cubicBezTo>
                <a:cubicBezTo>
                  <a:pt x="111" y="385"/>
                  <a:pt x="110" y="385"/>
                  <a:pt x="109" y="386"/>
                </a:cubicBezTo>
                <a:cubicBezTo>
                  <a:pt x="107" y="392"/>
                  <a:pt x="104" y="398"/>
                  <a:pt x="102" y="405"/>
                </a:cubicBezTo>
                <a:cubicBezTo>
                  <a:pt x="98" y="402"/>
                  <a:pt x="94" y="400"/>
                  <a:pt x="90" y="397"/>
                </a:cubicBezTo>
                <a:cubicBezTo>
                  <a:pt x="77" y="386"/>
                  <a:pt x="66" y="371"/>
                  <a:pt x="56" y="356"/>
                </a:cubicBezTo>
                <a:cubicBezTo>
                  <a:pt x="61" y="346"/>
                  <a:pt x="66" y="337"/>
                  <a:pt x="69" y="326"/>
                </a:cubicBezTo>
                <a:cubicBezTo>
                  <a:pt x="69" y="326"/>
                  <a:pt x="68" y="325"/>
                  <a:pt x="68" y="326"/>
                </a:cubicBezTo>
                <a:cubicBezTo>
                  <a:pt x="65" y="336"/>
                  <a:pt x="60" y="346"/>
                  <a:pt x="56" y="355"/>
                </a:cubicBezTo>
                <a:cubicBezTo>
                  <a:pt x="52" y="349"/>
                  <a:pt x="49" y="343"/>
                  <a:pt x="45" y="337"/>
                </a:cubicBezTo>
                <a:cubicBezTo>
                  <a:pt x="43" y="332"/>
                  <a:pt x="40" y="327"/>
                  <a:pt x="38" y="322"/>
                </a:cubicBezTo>
                <a:cubicBezTo>
                  <a:pt x="45" y="310"/>
                  <a:pt x="53" y="299"/>
                  <a:pt x="58" y="286"/>
                </a:cubicBezTo>
                <a:cubicBezTo>
                  <a:pt x="62" y="294"/>
                  <a:pt x="65" y="301"/>
                  <a:pt x="70" y="308"/>
                </a:cubicBezTo>
                <a:cubicBezTo>
                  <a:pt x="78" y="321"/>
                  <a:pt x="85" y="337"/>
                  <a:pt x="94" y="351"/>
                </a:cubicBezTo>
                <a:cubicBezTo>
                  <a:pt x="89" y="360"/>
                  <a:pt x="87" y="370"/>
                  <a:pt x="83" y="380"/>
                </a:cubicBezTo>
                <a:cubicBezTo>
                  <a:pt x="82" y="381"/>
                  <a:pt x="85" y="382"/>
                  <a:pt x="85" y="380"/>
                </a:cubicBezTo>
                <a:cubicBezTo>
                  <a:pt x="88" y="371"/>
                  <a:pt x="91" y="362"/>
                  <a:pt x="95" y="353"/>
                </a:cubicBezTo>
                <a:cubicBezTo>
                  <a:pt x="99" y="359"/>
                  <a:pt x="102" y="363"/>
                  <a:pt x="106" y="368"/>
                </a:cubicBezTo>
                <a:cubicBezTo>
                  <a:pt x="123" y="387"/>
                  <a:pt x="143" y="395"/>
                  <a:pt x="167" y="402"/>
                </a:cubicBezTo>
                <a:cubicBezTo>
                  <a:pt x="169" y="403"/>
                  <a:pt x="170" y="400"/>
                  <a:pt x="169" y="399"/>
                </a:cubicBezTo>
                <a:cubicBezTo>
                  <a:pt x="152" y="388"/>
                  <a:pt x="132" y="383"/>
                  <a:pt x="117" y="369"/>
                </a:cubicBezTo>
                <a:cubicBezTo>
                  <a:pt x="102" y="355"/>
                  <a:pt x="98" y="334"/>
                  <a:pt x="86" y="318"/>
                </a:cubicBezTo>
                <a:cubicBezTo>
                  <a:pt x="60" y="281"/>
                  <a:pt x="48" y="240"/>
                  <a:pt x="61" y="196"/>
                </a:cubicBezTo>
                <a:cubicBezTo>
                  <a:pt x="76" y="142"/>
                  <a:pt x="133" y="45"/>
                  <a:pt x="198" y="50"/>
                </a:cubicBezTo>
                <a:cubicBezTo>
                  <a:pt x="202" y="50"/>
                  <a:pt x="202" y="45"/>
                  <a:pt x="198" y="44"/>
                </a:cubicBezTo>
                <a:cubicBezTo>
                  <a:pt x="156" y="40"/>
                  <a:pt x="120" y="71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86" y="107"/>
                  <a:pt x="77" y="104"/>
                  <a:pt x="71" y="98"/>
                </a:cubicBezTo>
                <a:cubicBezTo>
                  <a:pt x="69" y="96"/>
                  <a:pt x="67" y="99"/>
                  <a:pt x="69" y="100"/>
                </a:cubicBezTo>
                <a:cubicBezTo>
                  <a:pt x="76" y="106"/>
                  <a:pt x="85" y="109"/>
                  <a:pt x="94" y="110"/>
                </a:cubicBezTo>
                <a:cubicBezTo>
                  <a:pt x="75" y="138"/>
                  <a:pt x="60" y="169"/>
                  <a:pt x="53" y="193"/>
                </a:cubicBezTo>
                <a:cubicBezTo>
                  <a:pt x="46" y="214"/>
                  <a:pt x="45" y="236"/>
                  <a:pt x="49" y="257"/>
                </a:cubicBezTo>
                <a:cubicBezTo>
                  <a:pt x="44" y="261"/>
                  <a:pt x="38" y="265"/>
                  <a:pt x="32" y="269"/>
                </a:cubicBezTo>
                <a:cubicBezTo>
                  <a:pt x="30" y="270"/>
                  <a:pt x="27" y="272"/>
                  <a:pt x="24" y="275"/>
                </a:cubicBezTo>
                <a:cubicBezTo>
                  <a:pt x="18" y="242"/>
                  <a:pt x="20" y="207"/>
                  <a:pt x="28" y="174"/>
                </a:cubicBezTo>
                <a:close/>
                <a:moveTo>
                  <a:pt x="296" y="485"/>
                </a:moveTo>
                <a:cubicBezTo>
                  <a:pt x="289" y="476"/>
                  <a:pt x="281" y="468"/>
                  <a:pt x="272" y="461"/>
                </a:cubicBezTo>
                <a:cubicBezTo>
                  <a:pt x="281" y="460"/>
                  <a:pt x="290" y="458"/>
                  <a:pt x="300" y="456"/>
                </a:cubicBezTo>
                <a:cubicBezTo>
                  <a:pt x="305" y="465"/>
                  <a:pt x="311" y="473"/>
                  <a:pt x="320" y="480"/>
                </a:cubicBezTo>
                <a:cubicBezTo>
                  <a:pt x="312" y="482"/>
                  <a:pt x="304" y="484"/>
                  <a:pt x="296" y="485"/>
                </a:cubicBezTo>
                <a:close/>
                <a:moveTo>
                  <a:pt x="271" y="488"/>
                </a:moveTo>
                <a:cubicBezTo>
                  <a:pt x="267" y="483"/>
                  <a:pt x="263" y="478"/>
                  <a:pt x="259" y="473"/>
                </a:cubicBezTo>
                <a:cubicBezTo>
                  <a:pt x="256" y="470"/>
                  <a:pt x="253" y="466"/>
                  <a:pt x="250" y="463"/>
                </a:cubicBezTo>
                <a:cubicBezTo>
                  <a:pt x="256" y="462"/>
                  <a:pt x="263" y="462"/>
                  <a:pt x="269" y="461"/>
                </a:cubicBezTo>
                <a:cubicBezTo>
                  <a:pt x="277" y="469"/>
                  <a:pt x="283" y="478"/>
                  <a:pt x="289" y="486"/>
                </a:cubicBezTo>
                <a:cubicBezTo>
                  <a:pt x="283" y="487"/>
                  <a:pt x="277" y="488"/>
                  <a:pt x="271" y="488"/>
                </a:cubicBezTo>
                <a:close/>
                <a:moveTo>
                  <a:pt x="205" y="460"/>
                </a:moveTo>
                <a:cubicBezTo>
                  <a:pt x="210" y="463"/>
                  <a:pt x="214" y="468"/>
                  <a:pt x="218" y="473"/>
                </a:cubicBezTo>
                <a:cubicBezTo>
                  <a:pt x="222" y="478"/>
                  <a:pt x="225" y="483"/>
                  <a:pt x="228" y="488"/>
                </a:cubicBezTo>
                <a:cubicBezTo>
                  <a:pt x="225" y="488"/>
                  <a:pt x="221" y="488"/>
                  <a:pt x="218" y="487"/>
                </a:cubicBezTo>
                <a:cubicBezTo>
                  <a:pt x="213" y="485"/>
                  <a:pt x="208" y="483"/>
                  <a:pt x="203" y="481"/>
                </a:cubicBezTo>
                <a:cubicBezTo>
                  <a:pt x="203" y="481"/>
                  <a:pt x="203" y="481"/>
                  <a:pt x="203" y="481"/>
                </a:cubicBezTo>
                <a:cubicBezTo>
                  <a:pt x="197" y="476"/>
                  <a:pt x="193" y="470"/>
                  <a:pt x="188" y="464"/>
                </a:cubicBezTo>
                <a:cubicBezTo>
                  <a:pt x="183" y="459"/>
                  <a:pt x="178" y="455"/>
                  <a:pt x="172" y="452"/>
                </a:cubicBezTo>
                <a:cubicBezTo>
                  <a:pt x="183" y="455"/>
                  <a:pt x="194" y="458"/>
                  <a:pt x="205" y="459"/>
                </a:cubicBezTo>
                <a:cubicBezTo>
                  <a:pt x="205" y="460"/>
                  <a:pt x="205" y="460"/>
                  <a:pt x="205" y="460"/>
                </a:cubicBezTo>
                <a:close/>
                <a:moveTo>
                  <a:pt x="168" y="467"/>
                </a:moveTo>
                <a:cubicBezTo>
                  <a:pt x="162" y="459"/>
                  <a:pt x="156" y="452"/>
                  <a:pt x="150" y="444"/>
                </a:cubicBezTo>
                <a:cubicBezTo>
                  <a:pt x="153" y="446"/>
                  <a:pt x="157" y="447"/>
                  <a:pt x="160" y="448"/>
                </a:cubicBezTo>
                <a:cubicBezTo>
                  <a:pt x="159" y="448"/>
                  <a:pt x="158" y="448"/>
                  <a:pt x="157" y="448"/>
                </a:cubicBezTo>
                <a:cubicBezTo>
                  <a:pt x="157" y="448"/>
                  <a:pt x="157" y="448"/>
                  <a:pt x="157" y="448"/>
                </a:cubicBezTo>
                <a:cubicBezTo>
                  <a:pt x="171" y="450"/>
                  <a:pt x="180" y="465"/>
                  <a:pt x="188" y="475"/>
                </a:cubicBezTo>
                <a:cubicBezTo>
                  <a:pt x="181" y="473"/>
                  <a:pt x="174" y="470"/>
                  <a:pt x="168" y="467"/>
                </a:cubicBezTo>
                <a:close/>
                <a:moveTo>
                  <a:pt x="135" y="449"/>
                </a:moveTo>
                <a:cubicBezTo>
                  <a:pt x="134" y="448"/>
                  <a:pt x="134" y="447"/>
                  <a:pt x="133" y="446"/>
                </a:cubicBezTo>
                <a:cubicBezTo>
                  <a:pt x="130" y="442"/>
                  <a:pt x="128" y="438"/>
                  <a:pt x="125" y="434"/>
                </a:cubicBezTo>
                <a:cubicBezTo>
                  <a:pt x="128" y="435"/>
                  <a:pt x="131" y="437"/>
                  <a:pt x="134" y="438"/>
                </a:cubicBezTo>
                <a:cubicBezTo>
                  <a:pt x="137" y="439"/>
                  <a:pt x="141" y="441"/>
                  <a:pt x="145" y="442"/>
                </a:cubicBezTo>
                <a:cubicBezTo>
                  <a:pt x="148" y="449"/>
                  <a:pt x="152" y="455"/>
                  <a:pt x="156" y="461"/>
                </a:cubicBezTo>
                <a:cubicBezTo>
                  <a:pt x="149" y="457"/>
                  <a:pt x="142" y="453"/>
                  <a:pt x="135" y="449"/>
                </a:cubicBezTo>
                <a:close/>
                <a:moveTo>
                  <a:pt x="58" y="285"/>
                </a:moveTo>
                <a:cubicBezTo>
                  <a:pt x="53" y="297"/>
                  <a:pt x="43" y="307"/>
                  <a:pt x="37" y="318"/>
                </a:cubicBezTo>
                <a:cubicBezTo>
                  <a:pt x="32" y="306"/>
                  <a:pt x="28" y="294"/>
                  <a:pt x="26" y="282"/>
                </a:cubicBezTo>
                <a:cubicBezTo>
                  <a:pt x="26" y="281"/>
                  <a:pt x="27" y="280"/>
                  <a:pt x="28" y="279"/>
                </a:cubicBezTo>
                <a:cubicBezTo>
                  <a:pt x="30" y="275"/>
                  <a:pt x="33" y="273"/>
                  <a:pt x="36" y="270"/>
                </a:cubicBezTo>
                <a:cubicBezTo>
                  <a:pt x="40" y="266"/>
                  <a:pt x="45" y="263"/>
                  <a:pt x="50" y="258"/>
                </a:cubicBezTo>
                <a:cubicBezTo>
                  <a:pt x="52" y="268"/>
                  <a:pt x="54" y="276"/>
                  <a:pt x="58" y="285"/>
                </a:cubicBezTo>
                <a:close/>
                <a:moveTo>
                  <a:pt x="102" y="423"/>
                </a:moveTo>
                <a:cubicBezTo>
                  <a:pt x="108" y="426"/>
                  <a:pt x="113" y="429"/>
                  <a:pt x="119" y="431"/>
                </a:cubicBezTo>
                <a:cubicBezTo>
                  <a:pt x="119" y="432"/>
                  <a:pt x="120" y="432"/>
                  <a:pt x="120" y="432"/>
                </a:cubicBezTo>
                <a:cubicBezTo>
                  <a:pt x="122" y="435"/>
                  <a:pt x="124" y="439"/>
                  <a:pt x="126" y="442"/>
                </a:cubicBezTo>
                <a:cubicBezTo>
                  <a:pt x="123" y="440"/>
                  <a:pt x="119" y="438"/>
                  <a:pt x="116" y="435"/>
                </a:cubicBezTo>
                <a:cubicBezTo>
                  <a:pt x="112" y="431"/>
                  <a:pt x="107" y="427"/>
                  <a:pt x="102" y="423"/>
                </a:cubicBezTo>
                <a:close/>
                <a:moveTo>
                  <a:pt x="240" y="489"/>
                </a:moveTo>
                <a:cubicBezTo>
                  <a:pt x="235" y="482"/>
                  <a:pt x="229" y="474"/>
                  <a:pt x="223" y="468"/>
                </a:cubicBezTo>
                <a:cubicBezTo>
                  <a:pt x="222" y="466"/>
                  <a:pt x="220" y="464"/>
                  <a:pt x="217" y="461"/>
                </a:cubicBezTo>
                <a:cubicBezTo>
                  <a:pt x="226" y="462"/>
                  <a:pt x="235" y="463"/>
                  <a:pt x="244" y="463"/>
                </a:cubicBezTo>
                <a:cubicBezTo>
                  <a:pt x="247" y="468"/>
                  <a:pt x="251" y="474"/>
                  <a:pt x="255" y="479"/>
                </a:cubicBezTo>
                <a:cubicBezTo>
                  <a:pt x="257" y="482"/>
                  <a:pt x="259" y="486"/>
                  <a:pt x="261" y="489"/>
                </a:cubicBezTo>
                <a:cubicBezTo>
                  <a:pt x="254" y="489"/>
                  <a:pt x="247" y="489"/>
                  <a:pt x="240" y="489"/>
                </a:cubicBezTo>
                <a:close/>
                <a:moveTo>
                  <a:pt x="327" y="478"/>
                </a:moveTo>
                <a:cubicBezTo>
                  <a:pt x="327" y="477"/>
                  <a:pt x="327" y="477"/>
                  <a:pt x="326" y="477"/>
                </a:cubicBezTo>
                <a:cubicBezTo>
                  <a:pt x="317" y="471"/>
                  <a:pt x="309" y="464"/>
                  <a:pt x="302" y="456"/>
                </a:cubicBezTo>
                <a:cubicBezTo>
                  <a:pt x="311" y="453"/>
                  <a:pt x="320" y="451"/>
                  <a:pt x="328" y="447"/>
                </a:cubicBezTo>
                <a:cubicBezTo>
                  <a:pt x="331" y="451"/>
                  <a:pt x="334" y="455"/>
                  <a:pt x="338" y="458"/>
                </a:cubicBezTo>
                <a:cubicBezTo>
                  <a:pt x="341" y="461"/>
                  <a:pt x="345" y="466"/>
                  <a:pt x="349" y="470"/>
                </a:cubicBezTo>
                <a:cubicBezTo>
                  <a:pt x="342" y="473"/>
                  <a:pt x="335" y="475"/>
                  <a:pt x="327" y="4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85" name="Freeform 2720"/>
          <p:cNvSpPr>
            <a:spLocks/>
          </p:cNvSpPr>
          <p:nvPr/>
        </p:nvSpPr>
        <p:spPr bwMode="auto">
          <a:xfrm>
            <a:off x="10755312" y="5453063"/>
            <a:ext cx="314325" cy="473075"/>
          </a:xfrm>
          <a:custGeom>
            <a:avLst/>
            <a:gdLst>
              <a:gd name="T0" fmla="*/ 67 w 205"/>
              <a:gd name="T1" fmla="*/ 47 h 309"/>
              <a:gd name="T2" fmla="*/ 19 w 205"/>
              <a:gd name="T3" fmla="*/ 112 h 309"/>
              <a:gd name="T4" fmla="*/ 1 w 205"/>
              <a:gd name="T5" fmla="*/ 121 h 309"/>
              <a:gd name="T6" fmla="*/ 4 w 205"/>
              <a:gd name="T7" fmla="*/ 131 h 309"/>
              <a:gd name="T8" fmla="*/ 80 w 205"/>
              <a:gd name="T9" fmla="*/ 131 h 309"/>
              <a:gd name="T10" fmla="*/ 76 w 205"/>
              <a:gd name="T11" fmla="*/ 124 h 309"/>
              <a:gd name="T12" fmla="*/ 102 w 205"/>
              <a:gd name="T13" fmla="*/ 74 h 309"/>
              <a:gd name="T14" fmla="*/ 52 w 205"/>
              <a:gd name="T15" fmla="*/ 258 h 309"/>
              <a:gd name="T16" fmla="*/ 48 w 205"/>
              <a:gd name="T17" fmla="*/ 266 h 309"/>
              <a:gd name="T18" fmla="*/ 55 w 205"/>
              <a:gd name="T19" fmla="*/ 267 h 309"/>
              <a:gd name="T20" fmla="*/ 99 w 205"/>
              <a:gd name="T21" fmla="*/ 248 h 309"/>
              <a:gd name="T22" fmla="*/ 102 w 205"/>
              <a:gd name="T23" fmla="*/ 72 h 309"/>
              <a:gd name="T24" fmla="*/ 70 w 205"/>
              <a:gd name="T25" fmla="*/ 124 h 309"/>
              <a:gd name="T26" fmla="*/ 7 w 205"/>
              <a:gd name="T27" fmla="*/ 124 h 309"/>
              <a:gd name="T28" fmla="*/ 18 w 205"/>
              <a:gd name="T29" fmla="*/ 116 h 309"/>
              <a:gd name="T30" fmla="*/ 20 w 205"/>
              <a:gd name="T31" fmla="*/ 115 h 309"/>
              <a:gd name="T32" fmla="*/ 22 w 205"/>
              <a:gd name="T33" fmla="*/ 112 h 309"/>
              <a:gd name="T34" fmla="*/ 89 w 205"/>
              <a:gd name="T35" fmla="*/ 32 h 309"/>
              <a:gd name="T36" fmla="*/ 106 w 205"/>
              <a:gd name="T37" fmla="*/ 16 h 309"/>
              <a:gd name="T38" fmla="*/ 116 w 205"/>
              <a:gd name="T39" fmla="*/ 6 h 309"/>
              <a:gd name="T40" fmla="*/ 139 w 205"/>
              <a:gd name="T41" fmla="*/ 27 h 309"/>
              <a:gd name="T42" fmla="*/ 139 w 205"/>
              <a:gd name="T43" fmla="*/ 45 h 309"/>
              <a:gd name="T44" fmla="*/ 136 w 205"/>
              <a:gd name="T45" fmla="*/ 11 h 309"/>
              <a:gd name="T46" fmla="*/ 133 w 205"/>
              <a:gd name="T47" fmla="*/ 54 h 309"/>
              <a:gd name="T48" fmla="*/ 122 w 205"/>
              <a:gd name="T49" fmla="*/ 261 h 309"/>
              <a:gd name="T50" fmla="*/ 133 w 205"/>
              <a:gd name="T51" fmla="*/ 59 h 309"/>
              <a:gd name="T52" fmla="*/ 138 w 205"/>
              <a:gd name="T53" fmla="*/ 78 h 309"/>
              <a:gd name="T54" fmla="*/ 133 w 205"/>
              <a:gd name="T55" fmla="*/ 178 h 309"/>
              <a:gd name="T56" fmla="*/ 70 w 205"/>
              <a:gd name="T57" fmla="*/ 273 h 309"/>
              <a:gd name="T58" fmla="*/ 163 w 205"/>
              <a:gd name="T59" fmla="*/ 273 h 309"/>
              <a:gd name="T60" fmla="*/ 165 w 205"/>
              <a:gd name="T61" fmla="*/ 273 h 309"/>
              <a:gd name="T62" fmla="*/ 166 w 205"/>
              <a:gd name="T63" fmla="*/ 269 h 309"/>
              <a:gd name="T64" fmla="*/ 191 w 205"/>
              <a:gd name="T65" fmla="*/ 290 h 309"/>
              <a:gd name="T66" fmla="*/ 150 w 205"/>
              <a:gd name="T67" fmla="*/ 295 h 309"/>
              <a:gd name="T68" fmla="*/ 48 w 205"/>
              <a:gd name="T69" fmla="*/ 299 h 309"/>
              <a:gd name="T70" fmla="*/ 198 w 205"/>
              <a:gd name="T71" fmla="*/ 307 h 309"/>
              <a:gd name="T72" fmla="*/ 198 w 205"/>
              <a:gd name="T73" fmla="*/ 299 h 309"/>
              <a:gd name="T74" fmla="*/ 195 w 205"/>
              <a:gd name="T75" fmla="*/ 275 h 309"/>
              <a:gd name="T76" fmla="*/ 160 w 205"/>
              <a:gd name="T77" fmla="*/ 256 h 309"/>
              <a:gd name="T78" fmla="*/ 140 w 205"/>
              <a:gd name="T79" fmla="*/ 204 h 309"/>
              <a:gd name="T80" fmla="*/ 144 w 205"/>
              <a:gd name="T81" fmla="*/ 105 h 309"/>
              <a:gd name="T82" fmla="*/ 145 w 205"/>
              <a:gd name="T83" fmla="*/ 89 h 309"/>
              <a:gd name="T84" fmla="*/ 143 w 205"/>
              <a:gd name="T85" fmla="*/ 5 h 309"/>
              <a:gd name="T86" fmla="*/ 127 w 205"/>
              <a:gd name="T87" fmla="*/ 3 h 309"/>
              <a:gd name="T88" fmla="*/ 120 w 205"/>
              <a:gd name="T89" fmla="*/ 2 h 309"/>
              <a:gd name="T90" fmla="*/ 104 w 205"/>
              <a:gd name="T91" fmla="*/ 6 h 309"/>
              <a:gd name="T92" fmla="*/ 84 w 205"/>
              <a:gd name="T93" fmla="*/ 27 h 309"/>
              <a:gd name="T94" fmla="*/ 68 w 205"/>
              <a:gd name="T95" fmla="*/ 47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05" h="309">
                <a:moveTo>
                  <a:pt x="68" y="47"/>
                </a:moveTo>
                <a:cubicBezTo>
                  <a:pt x="68" y="47"/>
                  <a:pt x="68" y="47"/>
                  <a:pt x="67" y="47"/>
                </a:cubicBezTo>
                <a:cubicBezTo>
                  <a:pt x="67" y="48"/>
                  <a:pt x="67" y="48"/>
                  <a:pt x="67" y="48"/>
                </a:cubicBezTo>
                <a:cubicBezTo>
                  <a:pt x="49" y="67"/>
                  <a:pt x="37" y="92"/>
                  <a:pt x="19" y="112"/>
                </a:cubicBezTo>
                <a:cubicBezTo>
                  <a:pt x="14" y="115"/>
                  <a:pt x="10" y="117"/>
                  <a:pt x="3" y="118"/>
                </a:cubicBezTo>
                <a:cubicBezTo>
                  <a:pt x="2" y="118"/>
                  <a:pt x="1" y="120"/>
                  <a:pt x="1" y="121"/>
                </a:cubicBezTo>
                <a:cubicBezTo>
                  <a:pt x="1" y="123"/>
                  <a:pt x="0" y="125"/>
                  <a:pt x="0" y="127"/>
                </a:cubicBezTo>
                <a:cubicBezTo>
                  <a:pt x="0" y="129"/>
                  <a:pt x="2" y="131"/>
                  <a:pt x="4" y="131"/>
                </a:cubicBezTo>
                <a:cubicBezTo>
                  <a:pt x="16" y="132"/>
                  <a:pt x="28" y="132"/>
                  <a:pt x="40" y="133"/>
                </a:cubicBezTo>
                <a:cubicBezTo>
                  <a:pt x="53" y="134"/>
                  <a:pt x="66" y="130"/>
                  <a:pt x="80" y="131"/>
                </a:cubicBezTo>
                <a:cubicBezTo>
                  <a:pt x="84" y="131"/>
                  <a:pt x="84" y="125"/>
                  <a:pt x="80" y="125"/>
                </a:cubicBezTo>
                <a:cubicBezTo>
                  <a:pt x="79" y="125"/>
                  <a:pt x="77" y="124"/>
                  <a:pt x="76" y="124"/>
                </a:cubicBezTo>
                <a:cubicBezTo>
                  <a:pt x="62" y="112"/>
                  <a:pt x="91" y="82"/>
                  <a:pt x="101" y="75"/>
                </a:cubicBezTo>
                <a:cubicBezTo>
                  <a:pt x="102" y="75"/>
                  <a:pt x="102" y="74"/>
                  <a:pt x="102" y="74"/>
                </a:cubicBezTo>
                <a:cubicBezTo>
                  <a:pt x="96" y="129"/>
                  <a:pt x="92" y="188"/>
                  <a:pt x="95" y="244"/>
                </a:cubicBezTo>
                <a:cubicBezTo>
                  <a:pt x="88" y="257"/>
                  <a:pt x="67" y="256"/>
                  <a:pt x="52" y="258"/>
                </a:cubicBezTo>
                <a:cubicBezTo>
                  <a:pt x="49" y="258"/>
                  <a:pt x="48" y="261"/>
                  <a:pt x="49" y="264"/>
                </a:cubicBezTo>
                <a:cubicBezTo>
                  <a:pt x="49" y="265"/>
                  <a:pt x="49" y="265"/>
                  <a:pt x="48" y="266"/>
                </a:cubicBezTo>
                <a:cubicBezTo>
                  <a:pt x="49" y="265"/>
                  <a:pt x="49" y="265"/>
                  <a:pt x="49" y="264"/>
                </a:cubicBezTo>
                <a:cubicBezTo>
                  <a:pt x="50" y="266"/>
                  <a:pt x="52" y="268"/>
                  <a:pt x="55" y="267"/>
                </a:cubicBezTo>
                <a:cubicBezTo>
                  <a:pt x="69" y="265"/>
                  <a:pt x="90" y="263"/>
                  <a:pt x="97" y="250"/>
                </a:cubicBezTo>
                <a:cubicBezTo>
                  <a:pt x="98" y="250"/>
                  <a:pt x="99" y="250"/>
                  <a:pt x="99" y="248"/>
                </a:cubicBezTo>
                <a:cubicBezTo>
                  <a:pt x="108" y="192"/>
                  <a:pt x="104" y="130"/>
                  <a:pt x="103" y="73"/>
                </a:cubicBezTo>
                <a:cubicBezTo>
                  <a:pt x="103" y="72"/>
                  <a:pt x="103" y="72"/>
                  <a:pt x="102" y="72"/>
                </a:cubicBezTo>
                <a:cubicBezTo>
                  <a:pt x="102" y="70"/>
                  <a:pt x="99" y="69"/>
                  <a:pt x="97" y="70"/>
                </a:cubicBezTo>
                <a:cubicBezTo>
                  <a:pt x="86" y="78"/>
                  <a:pt x="56" y="110"/>
                  <a:pt x="70" y="124"/>
                </a:cubicBezTo>
                <a:cubicBezTo>
                  <a:pt x="60" y="124"/>
                  <a:pt x="50" y="126"/>
                  <a:pt x="40" y="125"/>
                </a:cubicBezTo>
                <a:cubicBezTo>
                  <a:pt x="29" y="124"/>
                  <a:pt x="18" y="123"/>
                  <a:pt x="7" y="124"/>
                </a:cubicBezTo>
                <a:cubicBezTo>
                  <a:pt x="7" y="123"/>
                  <a:pt x="8" y="123"/>
                  <a:pt x="10" y="122"/>
                </a:cubicBezTo>
                <a:cubicBezTo>
                  <a:pt x="13" y="120"/>
                  <a:pt x="15" y="118"/>
                  <a:pt x="18" y="116"/>
                </a:cubicBezTo>
                <a:cubicBezTo>
                  <a:pt x="18" y="116"/>
                  <a:pt x="18" y="116"/>
                  <a:pt x="18" y="116"/>
                </a:cubicBezTo>
                <a:cubicBezTo>
                  <a:pt x="19" y="115"/>
                  <a:pt x="19" y="115"/>
                  <a:pt x="20" y="115"/>
                </a:cubicBezTo>
                <a:cubicBezTo>
                  <a:pt x="20" y="114"/>
                  <a:pt x="21" y="113"/>
                  <a:pt x="22" y="113"/>
                </a:cubicBezTo>
                <a:cubicBezTo>
                  <a:pt x="22" y="112"/>
                  <a:pt x="22" y="112"/>
                  <a:pt x="22" y="112"/>
                </a:cubicBezTo>
                <a:cubicBezTo>
                  <a:pt x="24" y="110"/>
                  <a:pt x="25" y="109"/>
                  <a:pt x="27" y="107"/>
                </a:cubicBezTo>
                <a:cubicBezTo>
                  <a:pt x="50" y="85"/>
                  <a:pt x="72" y="59"/>
                  <a:pt x="89" y="32"/>
                </a:cubicBezTo>
                <a:cubicBezTo>
                  <a:pt x="94" y="28"/>
                  <a:pt x="98" y="24"/>
                  <a:pt x="102" y="19"/>
                </a:cubicBezTo>
                <a:cubicBezTo>
                  <a:pt x="104" y="19"/>
                  <a:pt x="105" y="18"/>
                  <a:pt x="106" y="16"/>
                </a:cubicBezTo>
                <a:cubicBezTo>
                  <a:pt x="108" y="12"/>
                  <a:pt x="111" y="8"/>
                  <a:pt x="115" y="6"/>
                </a:cubicBezTo>
                <a:cubicBezTo>
                  <a:pt x="115" y="6"/>
                  <a:pt x="115" y="6"/>
                  <a:pt x="116" y="6"/>
                </a:cubicBezTo>
                <a:cubicBezTo>
                  <a:pt x="122" y="10"/>
                  <a:pt x="131" y="10"/>
                  <a:pt x="139" y="11"/>
                </a:cubicBezTo>
                <a:cubicBezTo>
                  <a:pt x="139" y="16"/>
                  <a:pt x="139" y="22"/>
                  <a:pt x="139" y="27"/>
                </a:cubicBezTo>
                <a:cubicBezTo>
                  <a:pt x="139" y="33"/>
                  <a:pt x="139" y="39"/>
                  <a:pt x="139" y="45"/>
                </a:cubicBezTo>
                <a:cubicBezTo>
                  <a:pt x="139" y="45"/>
                  <a:pt x="139" y="45"/>
                  <a:pt x="139" y="45"/>
                </a:cubicBezTo>
                <a:cubicBezTo>
                  <a:pt x="139" y="51"/>
                  <a:pt x="138" y="58"/>
                  <a:pt x="138" y="64"/>
                </a:cubicBezTo>
                <a:cubicBezTo>
                  <a:pt x="135" y="47"/>
                  <a:pt x="134" y="27"/>
                  <a:pt x="136" y="11"/>
                </a:cubicBezTo>
                <a:cubicBezTo>
                  <a:pt x="136" y="11"/>
                  <a:pt x="135" y="11"/>
                  <a:pt x="135" y="11"/>
                </a:cubicBezTo>
                <a:cubicBezTo>
                  <a:pt x="135" y="26"/>
                  <a:pt x="133" y="40"/>
                  <a:pt x="133" y="54"/>
                </a:cubicBezTo>
                <a:cubicBezTo>
                  <a:pt x="133" y="54"/>
                  <a:pt x="133" y="54"/>
                  <a:pt x="133" y="54"/>
                </a:cubicBezTo>
                <a:cubicBezTo>
                  <a:pt x="129" y="123"/>
                  <a:pt x="124" y="192"/>
                  <a:pt x="122" y="261"/>
                </a:cubicBezTo>
                <a:cubicBezTo>
                  <a:pt x="122" y="262"/>
                  <a:pt x="124" y="262"/>
                  <a:pt x="124" y="261"/>
                </a:cubicBezTo>
                <a:cubicBezTo>
                  <a:pt x="129" y="194"/>
                  <a:pt x="131" y="126"/>
                  <a:pt x="133" y="59"/>
                </a:cubicBezTo>
                <a:cubicBezTo>
                  <a:pt x="134" y="65"/>
                  <a:pt x="135" y="71"/>
                  <a:pt x="137" y="77"/>
                </a:cubicBezTo>
                <a:cubicBezTo>
                  <a:pt x="137" y="77"/>
                  <a:pt x="137" y="78"/>
                  <a:pt x="138" y="78"/>
                </a:cubicBezTo>
                <a:cubicBezTo>
                  <a:pt x="138" y="82"/>
                  <a:pt x="138" y="87"/>
                  <a:pt x="138" y="91"/>
                </a:cubicBezTo>
                <a:cubicBezTo>
                  <a:pt x="137" y="120"/>
                  <a:pt x="135" y="149"/>
                  <a:pt x="133" y="178"/>
                </a:cubicBezTo>
                <a:cubicBezTo>
                  <a:pt x="131" y="210"/>
                  <a:pt x="133" y="249"/>
                  <a:pt x="160" y="270"/>
                </a:cubicBezTo>
                <a:cubicBezTo>
                  <a:pt x="131" y="268"/>
                  <a:pt x="100" y="275"/>
                  <a:pt x="70" y="273"/>
                </a:cubicBezTo>
                <a:cubicBezTo>
                  <a:pt x="69" y="273"/>
                  <a:pt x="69" y="274"/>
                  <a:pt x="70" y="274"/>
                </a:cubicBezTo>
                <a:cubicBezTo>
                  <a:pt x="98" y="277"/>
                  <a:pt x="134" y="280"/>
                  <a:pt x="163" y="273"/>
                </a:cubicBezTo>
                <a:cubicBezTo>
                  <a:pt x="163" y="273"/>
                  <a:pt x="164" y="272"/>
                  <a:pt x="164" y="272"/>
                </a:cubicBezTo>
                <a:cubicBezTo>
                  <a:pt x="164" y="272"/>
                  <a:pt x="164" y="273"/>
                  <a:pt x="165" y="273"/>
                </a:cubicBezTo>
                <a:cubicBezTo>
                  <a:pt x="167" y="274"/>
                  <a:pt x="168" y="272"/>
                  <a:pt x="167" y="270"/>
                </a:cubicBezTo>
                <a:cubicBezTo>
                  <a:pt x="167" y="270"/>
                  <a:pt x="166" y="269"/>
                  <a:pt x="166" y="269"/>
                </a:cubicBezTo>
                <a:cubicBezTo>
                  <a:pt x="174" y="271"/>
                  <a:pt x="183" y="271"/>
                  <a:pt x="193" y="274"/>
                </a:cubicBezTo>
                <a:cubicBezTo>
                  <a:pt x="192" y="279"/>
                  <a:pt x="191" y="285"/>
                  <a:pt x="191" y="290"/>
                </a:cubicBezTo>
                <a:cubicBezTo>
                  <a:pt x="191" y="292"/>
                  <a:pt x="191" y="295"/>
                  <a:pt x="192" y="297"/>
                </a:cubicBezTo>
                <a:cubicBezTo>
                  <a:pt x="178" y="293"/>
                  <a:pt x="167" y="293"/>
                  <a:pt x="150" y="295"/>
                </a:cubicBezTo>
                <a:cubicBezTo>
                  <a:pt x="116" y="298"/>
                  <a:pt x="81" y="290"/>
                  <a:pt x="48" y="299"/>
                </a:cubicBezTo>
                <a:cubicBezTo>
                  <a:pt x="48" y="299"/>
                  <a:pt x="48" y="299"/>
                  <a:pt x="48" y="299"/>
                </a:cubicBezTo>
                <a:cubicBezTo>
                  <a:pt x="78" y="300"/>
                  <a:pt x="107" y="304"/>
                  <a:pt x="136" y="303"/>
                </a:cubicBezTo>
                <a:cubicBezTo>
                  <a:pt x="160" y="303"/>
                  <a:pt x="175" y="298"/>
                  <a:pt x="198" y="307"/>
                </a:cubicBezTo>
                <a:cubicBezTo>
                  <a:pt x="203" y="309"/>
                  <a:pt x="205" y="302"/>
                  <a:pt x="201" y="300"/>
                </a:cubicBezTo>
                <a:cubicBezTo>
                  <a:pt x="200" y="300"/>
                  <a:pt x="199" y="300"/>
                  <a:pt x="198" y="299"/>
                </a:cubicBezTo>
                <a:cubicBezTo>
                  <a:pt x="198" y="297"/>
                  <a:pt x="197" y="294"/>
                  <a:pt x="196" y="292"/>
                </a:cubicBezTo>
                <a:cubicBezTo>
                  <a:pt x="195" y="286"/>
                  <a:pt x="195" y="280"/>
                  <a:pt x="195" y="275"/>
                </a:cubicBezTo>
                <a:cubicBezTo>
                  <a:pt x="199" y="275"/>
                  <a:pt x="201" y="268"/>
                  <a:pt x="196" y="266"/>
                </a:cubicBezTo>
                <a:cubicBezTo>
                  <a:pt x="181" y="260"/>
                  <a:pt x="175" y="262"/>
                  <a:pt x="160" y="256"/>
                </a:cubicBezTo>
                <a:cubicBezTo>
                  <a:pt x="158" y="256"/>
                  <a:pt x="157" y="255"/>
                  <a:pt x="156" y="255"/>
                </a:cubicBezTo>
                <a:cubicBezTo>
                  <a:pt x="146" y="239"/>
                  <a:pt x="141" y="225"/>
                  <a:pt x="140" y="204"/>
                </a:cubicBezTo>
                <a:cubicBezTo>
                  <a:pt x="139" y="187"/>
                  <a:pt x="141" y="168"/>
                  <a:pt x="142" y="151"/>
                </a:cubicBezTo>
                <a:cubicBezTo>
                  <a:pt x="143" y="136"/>
                  <a:pt x="143" y="120"/>
                  <a:pt x="144" y="105"/>
                </a:cubicBezTo>
                <a:cubicBezTo>
                  <a:pt x="145" y="102"/>
                  <a:pt x="145" y="98"/>
                  <a:pt x="146" y="95"/>
                </a:cubicBezTo>
                <a:cubicBezTo>
                  <a:pt x="145" y="93"/>
                  <a:pt x="145" y="91"/>
                  <a:pt x="145" y="89"/>
                </a:cubicBezTo>
                <a:cubicBezTo>
                  <a:pt x="146" y="61"/>
                  <a:pt x="147" y="34"/>
                  <a:pt x="149" y="7"/>
                </a:cubicBezTo>
                <a:cubicBezTo>
                  <a:pt x="149" y="4"/>
                  <a:pt x="145" y="3"/>
                  <a:pt x="143" y="5"/>
                </a:cubicBezTo>
                <a:cubicBezTo>
                  <a:pt x="141" y="4"/>
                  <a:pt x="140" y="3"/>
                  <a:pt x="138" y="2"/>
                </a:cubicBezTo>
                <a:cubicBezTo>
                  <a:pt x="135" y="1"/>
                  <a:pt x="130" y="3"/>
                  <a:pt x="127" y="3"/>
                </a:cubicBezTo>
                <a:cubicBezTo>
                  <a:pt x="127" y="3"/>
                  <a:pt x="127" y="3"/>
                  <a:pt x="127" y="3"/>
                </a:cubicBezTo>
                <a:cubicBezTo>
                  <a:pt x="124" y="2"/>
                  <a:pt x="122" y="2"/>
                  <a:pt x="120" y="2"/>
                </a:cubicBezTo>
                <a:cubicBezTo>
                  <a:pt x="116" y="0"/>
                  <a:pt x="113" y="0"/>
                  <a:pt x="110" y="1"/>
                </a:cubicBezTo>
                <a:cubicBezTo>
                  <a:pt x="107" y="3"/>
                  <a:pt x="105" y="4"/>
                  <a:pt x="104" y="6"/>
                </a:cubicBezTo>
                <a:cubicBezTo>
                  <a:pt x="104" y="6"/>
                  <a:pt x="104" y="6"/>
                  <a:pt x="104" y="6"/>
                </a:cubicBezTo>
                <a:cubicBezTo>
                  <a:pt x="96" y="12"/>
                  <a:pt x="90" y="19"/>
                  <a:pt x="84" y="27"/>
                </a:cubicBezTo>
                <a:cubicBezTo>
                  <a:pt x="80" y="32"/>
                  <a:pt x="74" y="38"/>
                  <a:pt x="70" y="45"/>
                </a:cubicBezTo>
                <a:cubicBezTo>
                  <a:pt x="69" y="45"/>
                  <a:pt x="69" y="46"/>
                  <a:pt x="68" y="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86" name="Freeform 2721"/>
          <p:cNvSpPr>
            <a:spLocks/>
          </p:cNvSpPr>
          <p:nvPr/>
        </p:nvSpPr>
        <p:spPr bwMode="auto">
          <a:xfrm>
            <a:off x="10821987" y="5861051"/>
            <a:ext cx="7938" cy="47625"/>
          </a:xfrm>
          <a:custGeom>
            <a:avLst/>
            <a:gdLst>
              <a:gd name="T0" fmla="*/ 5 w 5"/>
              <a:gd name="T1" fmla="*/ 0 h 31"/>
              <a:gd name="T2" fmla="*/ 1 w 5"/>
              <a:gd name="T3" fmla="*/ 28 h 31"/>
              <a:gd name="T4" fmla="*/ 4 w 5"/>
              <a:gd name="T5" fmla="*/ 28 h 31"/>
              <a:gd name="T6" fmla="*/ 5 w 5"/>
              <a:gd name="T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31">
                <a:moveTo>
                  <a:pt x="5" y="0"/>
                </a:moveTo>
                <a:cubicBezTo>
                  <a:pt x="2" y="9"/>
                  <a:pt x="0" y="19"/>
                  <a:pt x="1" y="28"/>
                </a:cubicBezTo>
                <a:cubicBezTo>
                  <a:pt x="1" y="31"/>
                  <a:pt x="4" y="31"/>
                  <a:pt x="4" y="28"/>
                </a:cubicBezTo>
                <a:cubicBezTo>
                  <a:pt x="5" y="20"/>
                  <a:pt x="2" y="8"/>
                  <a:pt x="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87" name="Freeform 2722"/>
          <p:cNvSpPr>
            <a:spLocks/>
          </p:cNvSpPr>
          <p:nvPr/>
        </p:nvSpPr>
        <p:spPr bwMode="auto">
          <a:xfrm>
            <a:off x="10922000" y="5529263"/>
            <a:ext cx="28575" cy="339725"/>
          </a:xfrm>
          <a:custGeom>
            <a:avLst/>
            <a:gdLst>
              <a:gd name="T0" fmla="*/ 3 w 19"/>
              <a:gd name="T1" fmla="*/ 220 h 222"/>
              <a:gd name="T2" fmla="*/ 15 w 19"/>
              <a:gd name="T3" fmla="*/ 110 h 222"/>
              <a:gd name="T4" fmla="*/ 13 w 19"/>
              <a:gd name="T5" fmla="*/ 0 h 222"/>
              <a:gd name="T6" fmla="*/ 12 w 19"/>
              <a:gd name="T7" fmla="*/ 0 h 222"/>
              <a:gd name="T8" fmla="*/ 12 w 19"/>
              <a:gd name="T9" fmla="*/ 110 h 222"/>
              <a:gd name="T10" fmla="*/ 0 w 19"/>
              <a:gd name="T11" fmla="*/ 220 h 222"/>
              <a:gd name="T12" fmla="*/ 3 w 19"/>
              <a:gd name="T13" fmla="*/ 22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222">
                <a:moveTo>
                  <a:pt x="3" y="220"/>
                </a:moveTo>
                <a:cubicBezTo>
                  <a:pt x="5" y="183"/>
                  <a:pt x="11" y="147"/>
                  <a:pt x="15" y="110"/>
                </a:cubicBezTo>
                <a:cubicBezTo>
                  <a:pt x="19" y="73"/>
                  <a:pt x="9" y="37"/>
                  <a:pt x="13" y="0"/>
                </a:cubicBezTo>
                <a:cubicBezTo>
                  <a:pt x="13" y="0"/>
                  <a:pt x="12" y="0"/>
                  <a:pt x="12" y="0"/>
                </a:cubicBezTo>
                <a:cubicBezTo>
                  <a:pt x="8" y="37"/>
                  <a:pt x="14" y="73"/>
                  <a:pt x="12" y="110"/>
                </a:cubicBezTo>
                <a:cubicBezTo>
                  <a:pt x="10" y="147"/>
                  <a:pt x="2" y="183"/>
                  <a:pt x="0" y="220"/>
                </a:cubicBezTo>
                <a:cubicBezTo>
                  <a:pt x="0" y="222"/>
                  <a:pt x="3" y="222"/>
                  <a:pt x="3" y="22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88" name="Freeform 2723"/>
          <p:cNvSpPr>
            <a:spLocks/>
          </p:cNvSpPr>
          <p:nvPr/>
        </p:nvSpPr>
        <p:spPr bwMode="auto">
          <a:xfrm>
            <a:off x="10826750" y="5503863"/>
            <a:ext cx="96838" cy="122238"/>
          </a:xfrm>
          <a:custGeom>
            <a:avLst/>
            <a:gdLst>
              <a:gd name="T0" fmla="*/ 63 w 64"/>
              <a:gd name="T1" fmla="*/ 4 h 79"/>
              <a:gd name="T2" fmla="*/ 60 w 64"/>
              <a:gd name="T3" fmla="*/ 1 h 79"/>
              <a:gd name="T4" fmla="*/ 1 w 64"/>
              <a:gd name="T5" fmla="*/ 77 h 79"/>
              <a:gd name="T6" fmla="*/ 2 w 64"/>
              <a:gd name="T7" fmla="*/ 78 h 79"/>
              <a:gd name="T8" fmla="*/ 63 w 64"/>
              <a:gd name="T9" fmla="*/ 4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79">
                <a:moveTo>
                  <a:pt x="63" y="4"/>
                </a:moveTo>
                <a:cubicBezTo>
                  <a:pt x="64" y="2"/>
                  <a:pt x="62" y="0"/>
                  <a:pt x="60" y="1"/>
                </a:cubicBezTo>
                <a:cubicBezTo>
                  <a:pt x="36" y="22"/>
                  <a:pt x="15" y="48"/>
                  <a:pt x="1" y="77"/>
                </a:cubicBezTo>
                <a:cubicBezTo>
                  <a:pt x="0" y="78"/>
                  <a:pt x="2" y="79"/>
                  <a:pt x="2" y="78"/>
                </a:cubicBezTo>
                <a:cubicBezTo>
                  <a:pt x="17" y="50"/>
                  <a:pt x="38" y="24"/>
                  <a:pt x="63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89" name="Freeform 2724"/>
          <p:cNvSpPr>
            <a:spLocks/>
          </p:cNvSpPr>
          <p:nvPr/>
        </p:nvSpPr>
        <p:spPr bwMode="auto">
          <a:xfrm>
            <a:off x="10833100" y="5513388"/>
            <a:ext cx="106363" cy="114300"/>
          </a:xfrm>
          <a:custGeom>
            <a:avLst/>
            <a:gdLst>
              <a:gd name="T0" fmla="*/ 1 w 70"/>
              <a:gd name="T1" fmla="*/ 73 h 74"/>
              <a:gd name="T2" fmla="*/ 68 w 70"/>
              <a:gd name="T3" fmla="*/ 3 h 74"/>
              <a:gd name="T4" fmla="*/ 67 w 70"/>
              <a:gd name="T5" fmla="*/ 1 h 74"/>
              <a:gd name="T6" fmla="*/ 1 w 70"/>
              <a:gd name="T7" fmla="*/ 73 h 74"/>
              <a:gd name="T8" fmla="*/ 1 w 70"/>
              <a:gd name="T9" fmla="*/ 73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" h="74">
                <a:moveTo>
                  <a:pt x="1" y="73"/>
                </a:moveTo>
                <a:cubicBezTo>
                  <a:pt x="16" y="45"/>
                  <a:pt x="40" y="19"/>
                  <a:pt x="68" y="3"/>
                </a:cubicBezTo>
                <a:cubicBezTo>
                  <a:pt x="70" y="2"/>
                  <a:pt x="68" y="0"/>
                  <a:pt x="67" y="1"/>
                </a:cubicBezTo>
                <a:cubicBezTo>
                  <a:pt x="39" y="18"/>
                  <a:pt x="15" y="44"/>
                  <a:pt x="1" y="73"/>
                </a:cubicBezTo>
                <a:cubicBezTo>
                  <a:pt x="0" y="73"/>
                  <a:pt x="1" y="74"/>
                  <a:pt x="1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90" name="Freeform 2725"/>
          <p:cNvSpPr>
            <a:spLocks/>
          </p:cNvSpPr>
          <p:nvPr/>
        </p:nvSpPr>
        <p:spPr bwMode="auto">
          <a:xfrm>
            <a:off x="10875962" y="5881688"/>
            <a:ext cx="142875" cy="15875"/>
          </a:xfrm>
          <a:custGeom>
            <a:avLst/>
            <a:gdLst>
              <a:gd name="T0" fmla="*/ 90 w 94"/>
              <a:gd name="T1" fmla="*/ 11 h 11"/>
              <a:gd name="T2" fmla="*/ 90 w 94"/>
              <a:gd name="T3" fmla="*/ 5 h 11"/>
              <a:gd name="T4" fmla="*/ 1 w 94"/>
              <a:gd name="T5" fmla="*/ 0 h 11"/>
              <a:gd name="T6" fmla="*/ 1 w 94"/>
              <a:gd name="T7" fmla="*/ 1 h 11"/>
              <a:gd name="T8" fmla="*/ 90 w 94"/>
              <a:gd name="T9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11">
                <a:moveTo>
                  <a:pt x="90" y="11"/>
                </a:moveTo>
                <a:cubicBezTo>
                  <a:pt x="94" y="11"/>
                  <a:pt x="94" y="6"/>
                  <a:pt x="90" y="5"/>
                </a:cubicBezTo>
                <a:cubicBezTo>
                  <a:pt x="61" y="4"/>
                  <a:pt x="31" y="0"/>
                  <a:pt x="1" y="0"/>
                </a:cubicBezTo>
                <a:cubicBezTo>
                  <a:pt x="0" y="0"/>
                  <a:pt x="0" y="1"/>
                  <a:pt x="1" y="1"/>
                </a:cubicBezTo>
                <a:cubicBezTo>
                  <a:pt x="31" y="4"/>
                  <a:pt x="60" y="9"/>
                  <a:pt x="90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91" name="Freeform 2726"/>
          <p:cNvSpPr>
            <a:spLocks/>
          </p:cNvSpPr>
          <p:nvPr/>
        </p:nvSpPr>
        <p:spPr bwMode="auto">
          <a:xfrm>
            <a:off x="10974387" y="5403851"/>
            <a:ext cx="311150" cy="566738"/>
          </a:xfrm>
          <a:custGeom>
            <a:avLst/>
            <a:gdLst>
              <a:gd name="T0" fmla="*/ 4 w 203"/>
              <a:gd name="T1" fmla="*/ 8 h 370"/>
              <a:gd name="T2" fmla="*/ 11 w 203"/>
              <a:gd name="T3" fmla="*/ 358 h 370"/>
              <a:gd name="T4" fmla="*/ 10 w 203"/>
              <a:gd name="T5" fmla="*/ 360 h 370"/>
              <a:gd name="T6" fmla="*/ 120 w 203"/>
              <a:gd name="T7" fmla="*/ 319 h 370"/>
              <a:gd name="T8" fmla="*/ 151 w 203"/>
              <a:gd name="T9" fmla="*/ 177 h 370"/>
              <a:gd name="T10" fmla="*/ 78 w 203"/>
              <a:gd name="T11" fmla="*/ 29 h 370"/>
              <a:gd name="T12" fmla="*/ 87 w 203"/>
              <a:gd name="T13" fmla="*/ 29 h 370"/>
              <a:gd name="T14" fmla="*/ 103 w 203"/>
              <a:gd name="T15" fmla="*/ 34 h 370"/>
              <a:gd name="T16" fmla="*/ 105 w 203"/>
              <a:gd name="T17" fmla="*/ 31 h 370"/>
              <a:gd name="T18" fmla="*/ 77 w 203"/>
              <a:gd name="T19" fmla="*/ 28 h 370"/>
              <a:gd name="T20" fmla="*/ 4 w 203"/>
              <a:gd name="T21" fmla="*/ 1 h 370"/>
              <a:gd name="T22" fmla="*/ 4 w 203"/>
              <a:gd name="T23" fmla="*/ 8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3" h="370">
                <a:moveTo>
                  <a:pt x="4" y="8"/>
                </a:moveTo>
                <a:cubicBezTo>
                  <a:pt x="180" y="22"/>
                  <a:pt x="203" y="360"/>
                  <a:pt x="11" y="358"/>
                </a:cubicBezTo>
                <a:cubicBezTo>
                  <a:pt x="10" y="358"/>
                  <a:pt x="9" y="360"/>
                  <a:pt x="10" y="360"/>
                </a:cubicBezTo>
                <a:cubicBezTo>
                  <a:pt x="51" y="370"/>
                  <a:pt x="93" y="350"/>
                  <a:pt x="120" y="319"/>
                </a:cubicBezTo>
                <a:cubicBezTo>
                  <a:pt x="151" y="281"/>
                  <a:pt x="152" y="223"/>
                  <a:pt x="151" y="177"/>
                </a:cubicBezTo>
                <a:cubicBezTo>
                  <a:pt x="150" y="121"/>
                  <a:pt x="123" y="63"/>
                  <a:pt x="78" y="29"/>
                </a:cubicBezTo>
                <a:cubicBezTo>
                  <a:pt x="81" y="29"/>
                  <a:pt x="84" y="29"/>
                  <a:pt x="87" y="29"/>
                </a:cubicBezTo>
                <a:cubicBezTo>
                  <a:pt x="93" y="30"/>
                  <a:pt x="98" y="33"/>
                  <a:pt x="103" y="34"/>
                </a:cubicBezTo>
                <a:cubicBezTo>
                  <a:pt x="105" y="34"/>
                  <a:pt x="107" y="32"/>
                  <a:pt x="105" y="31"/>
                </a:cubicBezTo>
                <a:cubicBezTo>
                  <a:pt x="97" y="26"/>
                  <a:pt x="86" y="26"/>
                  <a:pt x="77" y="28"/>
                </a:cubicBezTo>
                <a:cubicBezTo>
                  <a:pt x="56" y="13"/>
                  <a:pt x="32" y="3"/>
                  <a:pt x="4" y="1"/>
                </a:cubicBezTo>
                <a:cubicBezTo>
                  <a:pt x="0" y="0"/>
                  <a:pt x="0" y="7"/>
                  <a:pt x="4" y="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94" name="Freeform 2729"/>
          <p:cNvSpPr>
            <a:spLocks/>
          </p:cNvSpPr>
          <p:nvPr/>
        </p:nvSpPr>
        <p:spPr bwMode="auto">
          <a:xfrm>
            <a:off x="10625137" y="5599113"/>
            <a:ext cx="26988" cy="9525"/>
          </a:xfrm>
          <a:custGeom>
            <a:avLst/>
            <a:gdLst>
              <a:gd name="T0" fmla="*/ 3 w 17"/>
              <a:gd name="T1" fmla="*/ 5 h 6"/>
              <a:gd name="T2" fmla="*/ 15 w 17"/>
              <a:gd name="T3" fmla="*/ 3 h 6"/>
              <a:gd name="T4" fmla="*/ 16 w 17"/>
              <a:gd name="T5" fmla="*/ 0 h 6"/>
              <a:gd name="T6" fmla="*/ 1 w 17"/>
              <a:gd name="T7" fmla="*/ 3 h 6"/>
              <a:gd name="T8" fmla="*/ 3 w 17"/>
              <a:gd name="T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6">
                <a:moveTo>
                  <a:pt x="3" y="5"/>
                </a:moveTo>
                <a:cubicBezTo>
                  <a:pt x="6" y="2"/>
                  <a:pt x="11" y="2"/>
                  <a:pt x="15" y="3"/>
                </a:cubicBezTo>
                <a:cubicBezTo>
                  <a:pt x="17" y="3"/>
                  <a:pt x="17" y="0"/>
                  <a:pt x="16" y="0"/>
                </a:cubicBezTo>
                <a:cubicBezTo>
                  <a:pt x="11" y="0"/>
                  <a:pt x="5" y="0"/>
                  <a:pt x="1" y="3"/>
                </a:cubicBezTo>
                <a:cubicBezTo>
                  <a:pt x="0" y="4"/>
                  <a:pt x="2" y="6"/>
                  <a:pt x="3" y="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95" name="Freeform 2730"/>
          <p:cNvSpPr>
            <a:spLocks/>
          </p:cNvSpPr>
          <p:nvPr/>
        </p:nvSpPr>
        <p:spPr bwMode="auto">
          <a:xfrm>
            <a:off x="10615612" y="5635626"/>
            <a:ext cx="30163" cy="15875"/>
          </a:xfrm>
          <a:custGeom>
            <a:avLst/>
            <a:gdLst>
              <a:gd name="T0" fmla="*/ 3 w 19"/>
              <a:gd name="T1" fmla="*/ 9 h 10"/>
              <a:gd name="T2" fmla="*/ 9 w 19"/>
              <a:gd name="T3" fmla="*/ 3 h 10"/>
              <a:gd name="T4" fmla="*/ 19 w 19"/>
              <a:gd name="T5" fmla="*/ 1 h 10"/>
              <a:gd name="T6" fmla="*/ 19 w 19"/>
              <a:gd name="T7" fmla="*/ 0 h 10"/>
              <a:gd name="T8" fmla="*/ 14 w 19"/>
              <a:gd name="T9" fmla="*/ 0 h 10"/>
              <a:gd name="T10" fmla="*/ 9 w 19"/>
              <a:gd name="T11" fmla="*/ 1 h 10"/>
              <a:gd name="T12" fmla="*/ 1 w 19"/>
              <a:gd name="T13" fmla="*/ 7 h 10"/>
              <a:gd name="T14" fmla="*/ 3 w 19"/>
              <a:gd name="T15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" h="10">
                <a:moveTo>
                  <a:pt x="3" y="9"/>
                </a:moveTo>
                <a:cubicBezTo>
                  <a:pt x="5" y="6"/>
                  <a:pt x="7" y="4"/>
                  <a:pt x="9" y="3"/>
                </a:cubicBezTo>
                <a:cubicBezTo>
                  <a:pt x="12" y="1"/>
                  <a:pt x="16" y="0"/>
                  <a:pt x="19" y="1"/>
                </a:cubicBezTo>
                <a:cubicBezTo>
                  <a:pt x="19" y="1"/>
                  <a:pt x="19" y="0"/>
                  <a:pt x="19" y="0"/>
                </a:cubicBezTo>
                <a:cubicBezTo>
                  <a:pt x="17" y="1"/>
                  <a:pt x="15" y="0"/>
                  <a:pt x="14" y="0"/>
                </a:cubicBezTo>
                <a:cubicBezTo>
                  <a:pt x="12" y="1"/>
                  <a:pt x="10" y="1"/>
                  <a:pt x="9" y="1"/>
                </a:cubicBezTo>
                <a:cubicBezTo>
                  <a:pt x="6" y="3"/>
                  <a:pt x="3" y="5"/>
                  <a:pt x="1" y="7"/>
                </a:cubicBezTo>
                <a:cubicBezTo>
                  <a:pt x="0" y="8"/>
                  <a:pt x="2" y="10"/>
                  <a:pt x="3" y="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96" name="Freeform 2731"/>
          <p:cNvSpPr>
            <a:spLocks/>
          </p:cNvSpPr>
          <p:nvPr/>
        </p:nvSpPr>
        <p:spPr bwMode="auto">
          <a:xfrm>
            <a:off x="11206162" y="5614988"/>
            <a:ext cx="41275" cy="66675"/>
          </a:xfrm>
          <a:custGeom>
            <a:avLst/>
            <a:gdLst>
              <a:gd name="T0" fmla="*/ 25 w 27"/>
              <a:gd name="T1" fmla="*/ 43 h 44"/>
              <a:gd name="T2" fmla="*/ 26 w 27"/>
              <a:gd name="T3" fmla="*/ 41 h 44"/>
              <a:gd name="T4" fmla="*/ 4 w 27"/>
              <a:gd name="T5" fmla="*/ 2 h 44"/>
              <a:gd name="T6" fmla="*/ 1 w 27"/>
              <a:gd name="T7" fmla="*/ 4 h 44"/>
              <a:gd name="T8" fmla="*/ 25 w 27"/>
              <a:gd name="T9" fmla="*/ 43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44">
                <a:moveTo>
                  <a:pt x="25" y="43"/>
                </a:moveTo>
                <a:cubicBezTo>
                  <a:pt x="25" y="44"/>
                  <a:pt x="27" y="42"/>
                  <a:pt x="26" y="41"/>
                </a:cubicBezTo>
                <a:cubicBezTo>
                  <a:pt x="21" y="27"/>
                  <a:pt x="13" y="13"/>
                  <a:pt x="4" y="2"/>
                </a:cubicBezTo>
                <a:cubicBezTo>
                  <a:pt x="2" y="0"/>
                  <a:pt x="0" y="2"/>
                  <a:pt x="1" y="4"/>
                </a:cubicBezTo>
                <a:cubicBezTo>
                  <a:pt x="10" y="16"/>
                  <a:pt x="15" y="31"/>
                  <a:pt x="25" y="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97" name="Freeform 2732"/>
          <p:cNvSpPr>
            <a:spLocks/>
          </p:cNvSpPr>
          <p:nvPr/>
        </p:nvSpPr>
        <p:spPr bwMode="auto">
          <a:xfrm>
            <a:off x="11212512" y="5705476"/>
            <a:ext cx="26988" cy="80963"/>
          </a:xfrm>
          <a:custGeom>
            <a:avLst/>
            <a:gdLst>
              <a:gd name="T0" fmla="*/ 4 w 18"/>
              <a:gd name="T1" fmla="*/ 1 h 53"/>
              <a:gd name="T2" fmla="*/ 1 w 18"/>
              <a:gd name="T3" fmla="*/ 2 h 53"/>
              <a:gd name="T4" fmla="*/ 7 w 18"/>
              <a:gd name="T5" fmla="*/ 30 h 53"/>
              <a:gd name="T6" fmla="*/ 15 w 18"/>
              <a:gd name="T7" fmla="*/ 52 h 53"/>
              <a:gd name="T8" fmla="*/ 18 w 18"/>
              <a:gd name="T9" fmla="*/ 51 h 53"/>
              <a:gd name="T10" fmla="*/ 11 w 18"/>
              <a:gd name="T11" fmla="*/ 26 h 53"/>
              <a:gd name="T12" fmla="*/ 4 w 18"/>
              <a:gd name="T13" fmla="*/ 1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53">
                <a:moveTo>
                  <a:pt x="4" y="1"/>
                </a:moveTo>
                <a:cubicBezTo>
                  <a:pt x="3" y="0"/>
                  <a:pt x="0" y="1"/>
                  <a:pt x="1" y="2"/>
                </a:cubicBezTo>
                <a:cubicBezTo>
                  <a:pt x="4" y="11"/>
                  <a:pt x="5" y="21"/>
                  <a:pt x="7" y="30"/>
                </a:cubicBezTo>
                <a:cubicBezTo>
                  <a:pt x="9" y="37"/>
                  <a:pt x="10" y="46"/>
                  <a:pt x="15" y="52"/>
                </a:cubicBezTo>
                <a:cubicBezTo>
                  <a:pt x="16" y="53"/>
                  <a:pt x="18" y="52"/>
                  <a:pt x="18" y="51"/>
                </a:cubicBezTo>
                <a:cubicBezTo>
                  <a:pt x="18" y="42"/>
                  <a:pt x="13" y="34"/>
                  <a:pt x="11" y="26"/>
                </a:cubicBezTo>
                <a:cubicBezTo>
                  <a:pt x="9" y="17"/>
                  <a:pt x="7" y="9"/>
                  <a:pt x="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98" name="Freeform 2733"/>
          <p:cNvSpPr>
            <a:spLocks/>
          </p:cNvSpPr>
          <p:nvPr/>
        </p:nvSpPr>
        <p:spPr bwMode="auto">
          <a:xfrm>
            <a:off x="11199812" y="5810251"/>
            <a:ext cx="15875" cy="71438"/>
          </a:xfrm>
          <a:custGeom>
            <a:avLst/>
            <a:gdLst>
              <a:gd name="T0" fmla="*/ 0 w 10"/>
              <a:gd name="T1" fmla="*/ 0 h 46"/>
              <a:gd name="T2" fmla="*/ 3 w 10"/>
              <a:gd name="T3" fmla="*/ 44 h 46"/>
              <a:gd name="T4" fmla="*/ 6 w 10"/>
              <a:gd name="T5" fmla="*/ 44 h 46"/>
              <a:gd name="T6" fmla="*/ 1 w 10"/>
              <a:gd name="T7" fmla="*/ 0 h 46"/>
              <a:gd name="T8" fmla="*/ 0 w 10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46">
                <a:moveTo>
                  <a:pt x="0" y="0"/>
                </a:moveTo>
                <a:cubicBezTo>
                  <a:pt x="2" y="15"/>
                  <a:pt x="1" y="30"/>
                  <a:pt x="3" y="44"/>
                </a:cubicBezTo>
                <a:cubicBezTo>
                  <a:pt x="4" y="45"/>
                  <a:pt x="6" y="46"/>
                  <a:pt x="6" y="44"/>
                </a:cubicBezTo>
                <a:cubicBezTo>
                  <a:pt x="10" y="29"/>
                  <a:pt x="1" y="15"/>
                  <a:pt x="1" y="0"/>
                </a:cubicBezTo>
                <a:cubicBezTo>
                  <a:pt x="1" y="0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99" name="Freeform 2734"/>
          <p:cNvSpPr>
            <a:spLocks/>
          </p:cNvSpPr>
          <p:nvPr/>
        </p:nvSpPr>
        <p:spPr bwMode="auto">
          <a:xfrm>
            <a:off x="10983912" y="5972176"/>
            <a:ext cx="23813" cy="36513"/>
          </a:xfrm>
          <a:custGeom>
            <a:avLst/>
            <a:gdLst>
              <a:gd name="T0" fmla="*/ 12 w 15"/>
              <a:gd name="T1" fmla="*/ 1 h 24"/>
              <a:gd name="T2" fmla="*/ 8 w 15"/>
              <a:gd name="T3" fmla="*/ 11 h 24"/>
              <a:gd name="T4" fmla="*/ 1 w 15"/>
              <a:gd name="T5" fmla="*/ 20 h 24"/>
              <a:gd name="T6" fmla="*/ 4 w 15"/>
              <a:gd name="T7" fmla="*/ 23 h 24"/>
              <a:gd name="T8" fmla="*/ 15 w 15"/>
              <a:gd name="T9" fmla="*/ 2 h 24"/>
              <a:gd name="T10" fmla="*/ 12 w 15"/>
              <a:gd name="T11" fmla="*/ 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24">
                <a:moveTo>
                  <a:pt x="12" y="1"/>
                </a:moveTo>
                <a:cubicBezTo>
                  <a:pt x="11" y="5"/>
                  <a:pt x="10" y="8"/>
                  <a:pt x="8" y="11"/>
                </a:cubicBezTo>
                <a:cubicBezTo>
                  <a:pt x="6" y="14"/>
                  <a:pt x="3" y="17"/>
                  <a:pt x="1" y="20"/>
                </a:cubicBezTo>
                <a:cubicBezTo>
                  <a:pt x="0" y="22"/>
                  <a:pt x="2" y="24"/>
                  <a:pt x="4" y="23"/>
                </a:cubicBezTo>
                <a:cubicBezTo>
                  <a:pt x="9" y="18"/>
                  <a:pt x="13" y="9"/>
                  <a:pt x="15" y="2"/>
                </a:cubicBezTo>
                <a:cubicBezTo>
                  <a:pt x="15" y="1"/>
                  <a:pt x="13" y="0"/>
                  <a:pt x="12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00" name="Freeform 2735"/>
          <p:cNvSpPr>
            <a:spLocks/>
          </p:cNvSpPr>
          <p:nvPr/>
        </p:nvSpPr>
        <p:spPr bwMode="auto">
          <a:xfrm>
            <a:off x="10885487" y="5972176"/>
            <a:ext cx="41275" cy="38100"/>
          </a:xfrm>
          <a:custGeom>
            <a:avLst/>
            <a:gdLst>
              <a:gd name="T0" fmla="*/ 23 w 27"/>
              <a:gd name="T1" fmla="*/ 1 h 25"/>
              <a:gd name="T2" fmla="*/ 1 w 27"/>
              <a:gd name="T3" fmla="*/ 22 h 25"/>
              <a:gd name="T4" fmla="*/ 3 w 27"/>
              <a:gd name="T5" fmla="*/ 24 h 25"/>
              <a:gd name="T6" fmla="*/ 26 w 27"/>
              <a:gd name="T7" fmla="*/ 4 h 25"/>
              <a:gd name="T8" fmla="*/ 23 w 27"/>
              <a:gd name="T9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5">
                <a:moveTo>
                  <a:pt x="23" y="1"/>
                </a:moveTo>
                <a:cubicBezTo>
                  <a:pt x="16" y="8"/>
                  <a:pt x="7" y="14"/>
                  <a:pt x="1" y="22"/>
                </a:cubicBezTo>
                <a:cubicBezTo>
                  <a:pt x="0" y="23"/>
                  <a:pt x="1" y="25"/>
                  <a:pt x="3" y="24"/>
                </a:cubicBezTo>
                <a:cubicBezTo>
                  <a:pt x="11" y="18"/>
                  <a:pt x="18" y="11"/>
                  <a:pt x="26" y="4"/>
                </a:cubicBezTo>
                <a:cubicBezTo>
                  <a:pt x="27" y="2"/>
                  <a:pt x="25" y="0"/>
                  <a:pt x="2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111" name="Group 3110"/>
          <p:cNvGrpSpPr/>
          <p:nvPr/>
        </p:nvGrpSpPr>
        <p:grpSpPr>
          <a:xfrm>
            <a:off x="7134225" y="4148138"/>
            <a:ext cx="736600" cy="854075"/>
            <a:chOff x="7134225" y="4148138"/>
            <a:chExt cx="736600" cy="854075"/>
          </a:xfrm>
        </p:grpSpPr>
        <p:sp>
          <p:nvSpPr>
            <p:cNvPr id="2901" name="Freeform 2736"/>
            <p:cNvSpPr>
              <a:spLocks noEditPoints="1"/>
            </p:cNvSpPr>
            <p:nvPr/>
          </p:nvSpPr>
          <p:spPr bwMode="auto">
            <a:xfrm>
              <a:off x="7134225" y="4148138"/>
              <a:ext cx="736600" cy="854075"/>
            </a:xfrm>
            <a:custGeom>
              <a:avLst/>
              <a:gdLst>
                <a:gd name="T0" fmla="*/ 2 w 480"/>
                <a:gd name="T1" fmla="*/ 548 h 558"/>
                <a:gd name="T2" fmla="*/ 456 w 480"/>
                <a:gd name="T3" fmla="*/ 115 h 558"/>
                <a:gd name="T4" fmla="*/ 334 w 480"/>
                <a:gd name="T5" fmla="*/ 292 h 558"/>
                <a:gd name="T6" fmla="*/ 313 w 480"/>
                <a:gd name="T7" fmla="*/ 396 h 558"/>
                <a:gd name="T8" fmla="*/ 264 w 480"/>
                <a:gd name="T9" fmla="*/ 423 h 558"/>
                <a:gd name="T10" fmla="*/ 190 w 480"/>
                <a:gd name="T11" fmla="*/ 350 h 558"/>
                <a:gd name="T12" fmla="*/ 249 w 480"/>
                <a:gd name="T13" fmla="*/ 304 h 558"/>
                <a:gd name="T14" fmla="*/ 253 w 480"/>
                <a:gd name="T15" fmla="*/ 251 h 558"/>
                <a:gd name="T16" fmla="*/ 261 w 480"/>
                <a:gd name="T17" fmla="*/ 206 h 558"/>
                <a:gd name="T18" fmla="*/ 326 w 480"/>
                <a:gd name="T19" fmla="*/ 138 h 558"/>
                <a:gd name="T20" fmla="*/ 320 w 480"/>
                <a:gd name="T21" fmla="*/ 90 h 558"/>
                <a:gd name="T22" fmla="*/ 324 w 480"/>
                <a:gd name="T23" fmla="*/ 158 h 558"/>
                <a:gd name="T24" fmla="*/ 273 w 480"/>
                <a:gd name="T25" fmla="*/ 262 h 558"/>
                <a:gd name="T26" fmla="*/ 209 w 480"/>
                <a:gd name="T27" fmla="*/ 394 h 558"/>
                <a:gd name="T28" fmla="*/ 238 w 480"/>
                <a:gd name="T29" fmla="*/ 375 h 558"/>
                <a:gd name="T30" fmla="*/ 389 w 480"/>
                <a:gd name="T31" fmla="*/ 28 h 558"/>
                <a:gd name="T32" fmla="*/ 434 w 480"/>
                <a:gd name="T33" fmla="*/ 58 h 558"/>
                <a:gd name="T34" fmla="*/ 288 w 480"/>
                <a:gd name="T35" fmla="*/ 325 h 558"/>
                <a:gd name="T36" fmla="*/ 307 w 480"/>
                <a:gd name="T37" fmla="*/ 246 h 558"/>
                <a:gd name="T38" fmla="*/ 324 w 480"/>
                <a:gd name="T39" fmla="*/ 286 h 558"/>
                <a:gd name="T40" fmla="*/ 324 w 480"/>
                <a:gd name="T41" fmla="*/ 245 h 558"/>
                <a:gd name="T42" fmla="*/ 327 w 480"/>
                <a:gd name="T43" fmla="*/ 215 h 558"/>
                <a:gd name="T44" fmla="*/ 400 w 480"/>
                <a:gd name="T45" fmla="*/ 49 h 558"/>
                <a:gd name="T46" fmla="*/ 418 w 480"/>
                <a:gd name="T47" fmla="*/ 96 h 558"/>
                <a:gd name="T48" fmla="*/ 387 w 480"/>
                <a:gd name="T49" fmla="*/ 163 h 558"/>
                <a:gd name="T50" fmla="*/ 355 w 480"/>
                <a:gd name="T51" fmla="*/ 112 h 558"/>
                <a:gd name="T52" fmla="*/ 416 w 480"/>
                <a:gd name="T53" fmla="*/ 83 h 558"/>
                <a:gd name="T54" fmla="*/ 383 w 480"/>
                <a:gd name="T55" fmla="*/ 44 h 558"/>
                <a:gd name="T56" fmla="*/ 394 w 480"/>
                <a:gd name="T57" fmla="*/ 128 h 558"/>
                <a:gd name="T58" fmla="*/ 367 w 480"/>
                <a:gd name="T59" fmla="*/ 75 h 558"/>
                <a:gd name="T60" fmla="*/ 363 w 480"/>
                <a:gd name="T61" fmla="*/ 163 h 558"/>
                <a:gd name="T62" fmla="*/ 390 w 480"/>
                <a:gd name="T63" fmla="*/ 32 h 558"/>
                <a:gd name="T64" fmla="*/ 337 w 480"/>
                <a:gd name="T65" fmla="*/ 147 h 558"/>
                <a:gd name="T66" fmla="*/ 319 w 480"/>
                <a:gd name="T67" fmla="*/ 180 h 558"/>
                <a:gd name="T68" fmla="*/ 309 w 480"/>
                <a:gd name="T69" fmla="*/ 200 h 558"/>
                <a:gd name="T70" fmla="*/ 293 w 480"/>
                <a:gd name="T71" fmla="*/ 246 h 558"/>
                <a:gd name="T72" fmla="*/ 264 w 480"/>
                <a:gd name="T73" fmla="*/ 295 h 558"/>
                <a:gd name="T74" fmla="*/ 250 w 480"/>
                <a:gd name="T75" fmla="*/ 337 h 558"/>
                <a:gd name="T76" fmla="*/ 267 w 480"/>
                <a:gd name="T77" fmla="*/ 339 h 558"/>
                <a:gd name="T78" fmla="*/ 246 w 480"/>
                <a:gd name="T79" fmla="*/ 333 h 558"/>
                <a:gd name="T80" fmla="*/ 224 w 480"/>
                <a:gd name="T81" fmla="*/ 379 h 558"/>
                <a:gd name="T82" fmla="*/ 281 w 480"/>
                <a:gd name="T83" fmla="*/ 376 h 558"/>
                <a:gd name="T84" fmla="*/ 295 w 480"/>
                <a:gd name="T85" fmla="*/ 345 h 558"/>
                <a:gd name="T86" fmla="*/ 318 w 480"/>
                <a:gd name="T87" fmla="*/ 299 h 558"/>
                <a:gd name="T88" fmla="*/ 338 w 480"/>
                <a:gd name="T89" fmla="*/ 262 h 558"/>
                <a:gd name="T90" fmla="*/ 346 w 480"/>
                <a:gd name="T91" fmla="*/ 241 h 558"/>
                <a:gd name="T92" fmla="*/ 359 w 480"/>
                <a:gd name="T93" fmla="*/ 220 h 558"/>
                <a:gd name="T94" fmla="*/ 368 w 480"/>
                <a:gd name="T95" fmla="*/ 191 h 558"/>
                <a:gd name="T96" fmla="*/ 417 w 480"/>
                <a:gd name="T97" fmla="*/ 37 h 558"/>
                <a:gd name="T98" fmla="*/ 177 w 480"/>
                <a:gd name="T99" fmla="*/ 460 h 558"/>
                <a:gd name="T100" fmla="*/ 237 w 480"/>
                <a:gd name="T101" fmla="*/ 399 h 558"/>
                <a:gd name="T102" fmla="*/ 375 w 480"/>
                <a:gd name="T103" fmla="*/ 191 h 558"/>
                <a:gd name="T104" fmla="*/ 341 w 480"/>
                <a:gd name="T105" fmla="*/ 47 h 558"/>
                <a:gd name="T106" fmla="*/ 248 w 480"/>
                <a:gd name="T107" fmla="*/ 213 h 558"/>
                <a:gd name="T108" fmla="*/ 181 w 480"/>
                <a:gd name="T109" fmla="*/ 345 h 558"/>
                <a:gd name="T110" fmla="*/ 90 w 480"/>
                <a:gd name="T111" fmla="*/ 439 h 558"/>
                <a:gd name="T112" fmla="*/ 318 w 480"/>
                <a:gd name="T113" fmla="*/ 495 h 558"/>
                <a:gd name="T114" fmla="*/ 462 w 480"/>
                <a:gd name="T115" fmla="*/ 90 h 558"/>
                <a:gd name="T116" fmla="*/ 429 w 480"/>
                <a:gd name="T117" fmla="*/ 155 h 558"/>
                <a:gd name="T118" fmla="*/ 373 w 480"/>
                <a:gd name="T119" fmla="*/ 261 h 558"/>
                <a:gd name="T120" fmla="*/ 473 w 480"/>
                <a:gd name="T121" fmla="*/ 6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0" h="558">
                  <a:moveTo>
                    <a:pt x="477" y="61"/>
                  </a:moveTo>
                  <a:cubicBezTo>
                    <a:pt x="457" y="48"/>
                    <a:pt x="436" y="34"/>
                    <a:pt x="414" y="25"/>
                  </a:cubicBezTo>
                  <a:cubicBezTo>
                    <a:pt x="396" y="18"/>
                    <a:pt x="375" y="16"/>
                    <a:pt x="362" y="1"/>
                  </a:cubicBezTo>
                  <a:cubicBezTo>
                    <a:pt x="361" y="0"/>
                    <a:pt x="361" y="1"/>
                    <a:pt x="361" y="2"/>
                  </a:cubicBezTo>
                  <a:cubicBezTo>
                    <a:pt x="361" y="2"/>
                    <a:pt x="361" y="2"/>
                    <a:pt x="361" y="2"/>
                  </a:cubicBezTo>
                  <a:cubicBezTo>
                    <a:pt x="350" y="17"/>
                    <a:pt x="341" y="33"/>
                    <a:pt x="332" y="49"/>
                  </a:cubicBezTo>
                  <a:cubicBezTo>
                    <a:pt x="331" y="49"/>
                    <a:pt x="331" y="49"/>
                    <a:pt x="331" y="49"/>
                  </a:cubicBezTo>
                  <a:cubicBezTo>
                    <a:pt x="328" y="50"/>
                    <a:pt x="328" y="52"/>
                    <a:pt x="329" y="54"/>
                  </a:cubicBezTo>
                  <a:cubicBezTo>
                    <a:pt x="325" y="61"/>
                    <a:pt x="321" y="68"/>
                    <a:pt x="317" y="76"/>
                  </a:cubicBezTo>
                  <a:cubicBezTo>
                    <a:pt x="260" y="79"/>
                    <a:pt x="204" y="67"/>
                    <a:pt x="148" y="70"/>
                  </a:cubicBezTo>
                  <a:cubicBezTo>
                    <a:pt x="99" y="73"/>
                    <a:pt x="49" y="61"/>
                    <a:pt x="2" y="75"/>
                  </a:cubicBezTo>
                  <a:cubicBezTo>
                    <a:pt x="2" y="75"/>
                    <a:pt x="1" y="75"/>
                    <a:pt x="1" y="76"/>
                  </a:cubicBezTo>
                  <a:cubicBezTo>
                    <a:pt x="1" y="232"/>
                    <a:pt x="0" y="388"/>
                    <a:pt x="1" y="544"/>
                  </a:cubicBezTo>
                  <a:cubicBezTo>
                    <a:pt x="1" y="544"/>
                    <a:pt x="1" y="545"/>
                    <a:pt x="1" y="546"/>
                  </a:cubicBezTo>
                  <a:cubicBezTo>
                    <a:pt x="0" y="546"/>
                    <a:pt x="1" y="548"/>
                    <a:pt x="2" y="548"/>
                  </a:cubicBezTo>
                  <a:cubicBezTo>
                    <a:pt x="58" y="558"/>
                    <a:pt x="121" y="549"/>
                    <a:pt x="179" y="551"/>
                  </a:cubicBezTo>
                  <a:cubicBezTo>
                    <a:pt x="208" y="552"/>
                    <a:pt x="237" y="554"/>
                    <a:pt x="266" y="554"/>
                  </a:cubicBezTo>
                  <a:cubicBezTo>
                    <a:pt x="295" y="554"/>
                    <a:pt x="325" y="547"/>
                    <a:pt x="354" y="554"/>
                  </a:cubicBezTo>
                  <a:cubicBezTo>
                    <a:pt x="358" y="555"/>
                    <a:pt x="360" y="552"/>
                    <a:pt x="360" y="549"/>
                  </a:cubicBezTo>
                  <a:cubicBezTo>
                    <a:pt x="360" y="548"/>
                    <a:pt x="360" y="547"/>
                    <a:pt x="360" y="547"/>
                  </a:cubicBezTo>
                  <a:cubicBezTo>
                    <a:pt x="360" y="505"/>
                    <a:pt x="358" y="463"/>
                    <a:pt x="360" y="422"/>
                  </a:cubicBezTo>
                  <a:cubicBezTo>
                    <a:pt x="361" y="386"/>
                    <a:pt x="366" y="351"/>
                    <a:pt x="360" y="316"/>
                  </a:cubicBezTo>
                  <a:cubicBezTo>
                    <a:pt x="360" y="315"/>
                    <a:pt x="359" y="315"/>
                    <a:pt x="359" y="315"/>
                  </a:cubicBezTo>
                  <a:cubicBezTo>
                    <a:pt x="368" y="293"/>
                    <a:pt x="376" y="272"/>
                    <a:pt x="386" y="252"/>
                  </a:cubicBezTo>
                  <a:cubicBezTo>
                    <a:pt x="387" y="248"/>
                    <a:pt x="389" y="245"/>
                    <a:pt x="391" y="241"/>
                  </a:cubicBezTo>
                  <a:cubicBezTo>
                    <a:pt x="392" y="241"/>
                    <a:pt x="393" y="240"/>
                    <a:pt x="393" y="239"/>
                  </a:cubicBezTo>
                  <a:cubicBezTo>
                    <a:pt x="393" y="239"/>
                    <a:pt x="392" y="238"/>
                    <a:pt x="392" y="238"/>
                  </a:cubicBezTo>
                  <a:cubicBezTo>
                    <a:pt x="405" y="212"/>
                    <a:pt x="420" y="188"/>
                    <a:pt x="433" y="162"/>
                  </a:cubicBezTo>
                  <a:cubicBezTo>
                    <a:pt x="441" y="147"/>
                    <a:pt x="448" y="132"/>
                    <a:pt x="455" y="117"/>
                  </a:cubicBezTo>
                  <a:cubicBezTo>
                    <a:pt x="456" y="116"/>
                    <a:pt x="456" y="116"/>
                    <a:pt x="456" y="115"/>
                  </a:cubicBezTo>
                  <a:cubicBezTo>
                    <a:pt x="456" y="115"/>
                    <a:pt x="456" y="115"/>
                    <a:pt x="456" y="115"/>
                  </a:cubicBezTo>
                  <a:cubicBezTo>
                    <a:pt x="459" y="108"/>
                    <a:pt x="462" y="102"/>
                    <a:pt x="465" y="95"/>
                  </a:cubicBezTo>
                  <a:cubicBezTo>
                    <a:pt x="465" y="96"/>
                    <a:pt x="465" y="96"/>
                    <a:pt x="465" y="96"/>
                  </a:cubicBezTo>
                  <a:cubicBezTo>
                    <a:pt x="466" y="98"/>
                    <a:pt x="468" y="96"/>
                    <a:pt x="467" y="95"/>
                  </a:cubicBezTo>
                  <a:cubicBezTo>
                    <a:pt x="467" y="94"/>
                    <a:pt x="466" y="94"/>
                    <a:pt x="466" y="93"/>
                  </a:cubicBezTo>
                  <a:cubicBezTo>
                    <a:pt x="470" y="84"/>
                    <a:pt x="474" y="76"/>
                    <a:pt x="479" y="68"/>
                  </a:cubicBezTo>
                  <a:cubicBezTo>
                    <a:pt x="479" y="67"/>
                    <a:pt x="479" y="67"/>
                    <a:pt x="479" y="67"/>
                  </a:cubicBezTo>
                  <a:cubicBezTo>
                    <a:pt x="480" y="65"/>
                    <a:pt x="480" y="62"/>
                    <a:pt x="477" y="61"/>
                  </a:cubicBezTo>
                  <a:close/>
                  <a:moveTo>
                    <a:pt x="362" y="285"/>
                  </a:moveTo>
                  <a:cubicBezTo>
                    <a:pt x="359" y="277"/>
                    <a:pt x="356" y="269"/>
                    <a:pt x="353" y="262"/>
                  </a:cubicBezTo>
                  <a:cubicBezTo>
                    <a:pt x="353" y="261"/>
                    <a:pt x="352" y="262"/>
                    <a:pt x="352" y="262"/>
                  </a:cubicBezTo>
                  <a:cubicBezTo>
                    <a:pt x="355" y="271"/>
                    <a:pt x="357" y="280"/>
                    <a:pt x="361" y="289"/>
                  </a:cubicBezTo>
                  <a:cubicBezTo>
                    <a:pt x="357" y="298"/>
                    <a:pt x="353" y="306"/>
                    <a:pt x="350" y="315"/>
                  </a:cubicBezTo>
                  <a:cubicBezTo>
                    <a:pt x="345" y="307"/>
                    <a:pt x="340" y="299"/>
                    <a:pt x="335" y="292"/>
                  </a:cubicBezTo>
                  <a:cubicBezTo>
                    <a:pt x="334" y="292"/>
                    <a:pt x="334" y="292"/>
                    <a:pt x="334" y="292"/>
                  </a:cubicBezTo>
                  <a:cubicBezTo>
                    <a:pt x="339" y="302"/>
                    <a:pt x="341" y="312"/>
                    <a:pt x="347" y="321"/>
                  </a:cubicBezTo>
                  <a:cubicBezTo>
                    <a:pt x="344" y="329"/>
                    <a:pt x="341" y="337"/>
                    <a:pt x="337" y="346"/>
                  </a:cubicBezTo>
                  <a:cubicBezTo>
                    <a:pt x="333" y="334"/>
                    <a:pt x="328" y="322"/>
                    <a:pt x="326" y="310"/>
                  </a:cubicBezTo>
                  <a:cubicBezTo>
                    <a:pt x="326" y="310"/>
                    <a:pt x="325" y="310"/>
                    <a:pt x="325" y="310"/>
                  </a:cubicBezTo>
                  <a:cubicBezTo>
                    <a:pt x="329" y="323"/>
                    <a:pt x="333" y="336"/>
                    <a:pt x="335" y="350"/>
                  </a:cubicBezTo>
                  <a:cubicBezTo>
                    <a:pt x="333" y="355"/>
                    <a:pt x="331" y="360"/>
                    <a:pt x="329" y="364"/>
                  </a:cubicBezTo>
                  <a:cubicBezTo>
                    <a:pt x="327" y="354"/>
                    <a:pt x="322" y="344"/>
                    <a:pt x="320" y="334"/>
                  </a:cubicBezTo>
                  <a:cubicBezTo>
                    <a:pt x="320" y="333"/>
                    <a:pt x="319" y="333"/>
                    <a:pt x="319" y="334"/>
                  </a:cubicBezTo>
                  <a:cubicBezTo>
                    <a:pt x="320" y="346"/>
                    <a:pt x="326" y="357"/>
                    <a:pt x="326" y="370"/>
                  </a:cubicBezTo>
                  <a:cubicBezTo>
                    <a:pt x="324" y="375"/>
                    <a:pt x="322" y="380"/>
                    <a:pt x="319" y="385"/>
                  </a:cubicBezTo>
                  <a:cubicBezTo>
                    <a:pt x="316" y="375"/>
                    <a:pt x="312" y="365"/>
                    <a:pt x="311" y="355"/>
                  </a:cubicBezTo>
                  <a:cubicBezTo>
                    <a:pt x="311" y="354"/>
                    <a:pt x="310" y="354"/>
                    <a:pt x="310" y="355"/>
                  </a:cubicBezTo>
                  <a:cubicBezTo>
                    <a:pt x="310" y="367"/>
                    <a:pt x="313" y="379"/>
                    <a:pt x="316" y="390"/>
                  </a:cubicBezTo>
                  <a:cubicBezTo>
                    <a:pt x="315" y="392"/>
                    <a:pt x="314" y="394"/>
                    <a:pt x="313" y="396"/>
                  </a:cubicBezTo>
                  <a:cubicBezTo>
                    <a:pt x="313" y="396"/>
                    <a:pt x="313" y="396"/>
                    <a:pt x="313" y="396"/>
                  </a:cubicBezTo>
                  <a:cubicBezTo>
                    <a:pt x="312" y="396"/>
                    <a:pt x="312" y="396"/>
                    <a:pt x="312" y="397"/>
                  </a:cubicBezTo>
                  <a:cubicBezTo>
                    <a:pt x="312" y="397"/>
                    <a:pt x="312" y="397"/>
                    <a:pt x="312" y="398"/>
                  </a:cubicBezTo>
                  <a:cubicBezTo>
                    <a:pt x="311" y="399"/>
                    <a:pt x="310" y="401"/>
                    <a:pt x="309" y="403"/>
                  </a:cubicBezTo>
                  <a:cubicBezTo>
                    <a:pt x="305" y="393"/>
                    <a:pt x="303" y="383"/>
                    <a:pt x="299" y="373"/>
                  </a:cubicBezTo>
                  <a:cubicBezTo>
                    <a:pt x="299" y="372"/>
                    <a:pt x="298" y="373"/>
                    <a:pt x="298" y="373"/>
                  </a:cubicBezTo>
                  <a:cubicBezTo>
                    <a:pt x="302" y="384"/>
                    <a:pt x="303" y="395"/>
                    <a:pt x="308" y="406"/>
                  </a:cubicBezTo>
                  <a:cubicBezTo>
                    <a:pt x="304" y="412"/>
                    <a:pt x="301" y="418"/>
                    <a:pt x="297" y="423"/>
                  </a:cubicBezTo>
                  <a:cubicBezTo>
                    <a:pt x="292" y="420"/>
                    <a:pt x="290" y="413"/>
                    <a:pt x="288" y="409"/>
                  </a:cubicBezTo>
                  <a:cubicBezTo>
                    <a:pt x="285" y="403"/>
                    <a:pt x="284" y="396"/>
                    <a:pt x="281" y="391"/>
                  </a:cubicBezTo>
                  <a:cubicBezTo>
                    <a:pt x="281" y="390"/>
                    <a:pt x="280" y="390"/>
                    <a:pt x="280" y="391"/>
                  </a:cubicBezTo>
                  <a:cubicBezTo>
                    <a:pt x="283" y="400"/>
                    <a:pt x="284" y="409"/>
                    <a:pt x="287" y="418"/>
                  </a:cubicBezTo>
                  <a:cubicBezTo>
                    <a:pt x="289" y="421"/>
                    <a:pt x="290" y="426"/>
                    <a:pt x="294" y="428"/>
                  </a:cubicBezTo>
                  <a:cubicBezTo>
                    <a:pt x="293" y="429"/>
                    <a:pt x="292" y="430"/>
                    <a:pt x="291" y="432"/>
                  </a:cubicBezTo>
                  <a:cubicBezTo>
                    <a:pt x="290" y="428"/>
                    <a:pt x="288" y="425"/>
                    <a:pt x="283" y="423"/>
                  </a:cubicBezTo>
                  <a:cubicBezTo>
                    <a:pt x="277" y="420"/>
                    <a:pt x="270" y="421"/>
                    <a:pt x="264" y="423"/>
                  </a:cubicBezTo>
                  <a:cubicBezTo>
                    <a:pt x="265" y="419"/>
                    <a:pt x="267" y="415"/>
                    <a:pt x="269" y="411"/>
                  </a:cubicBezTo>
                  <a:cubicBezTo>
                    <a:pt x="270" y="411"/>
                    <a:pt x="271" y="410"/>
                    <a:pt x="271" y="408"/>
                  </a:cubicBezTo>
                  <a:cubicBezTo>
                    <a:pt x="270" y="408"/>
                    <a:pt x="270" y="408"/>
                    <a:pt x="270" y="407"/>
                  </a:cubicBezTo>
                  <a:cubicBezTo>
                    <a:pt x="282" y="382"/>
                    <a:pt x="299" y="359"/>
                    <a:pt x="310" y="334"/>
                  </a:cubicBezTo>
                  <a:cubicBezTo>
                    <a:pt x="325" y="301"/>
                    <a:pt x="341" y="268"/>
                    <a:pt x="358" y="235"/>
                  </a:cubicBezTo>
                  <a:cubicBezTo>
                    <a:pt x="358" y="234"/>
                    <a:pt x="359" y="234"/>
                    <a:pt x="359" y="233"/>
                  </a:cubicBezTo>
                  <a:cubicBezTo>
                    <a:pt x="361" y="239"/>
                    <a:pt x="363" y="246"/>
                    <a:pt x="364" y="253"/>
                  </a:cubicBezTo>
                  <a:cubicBezTo>
                    <a:pt x="366" y="258"/>
                    <a:pt x="367" y="263"/>
                    <a:pt x="370" y="267"/>
                  </a:cubicBezTo>
                  <a:cubicBezTo>
                    <a:pt x="367" y="273"/>
                    <a:pt x="365" y="279"/>
                    <a:pt x="362" y="285"/>
                  </a:cubicBezTo>
                  <a:close/>
                  <a:moveTo>
                    <a:pt x="184" y="362"/>
                  </a:moveTo>
                  <a:cubicBezTo>
                    <a:pt x="196" y="359"/>
                    <a:pt x="208" y="359"/>
                    <a:pt x="221" y="358"/>
                  </a:cubicBezTo>
                  <a:cubicBezTo>
                    <a:pt x="221" y="358"/>
                    <a:pt x="221" y="358"/>
                    <a:pt x="221" y="358"/>
                  </a:cubicBezTo>
                  <a:cubicBezTo>
                    <a:pt x="213" y="357"/>
                    <a:pt x="205" y="356"/>
                    <a:pt x="197" y="356"/>
                  </a:cubicBezTo>
                  <a:cubicBezTo>
                    <a:pt x="194" y="356"/>
                    <a:pt x="190" y="356"/>
                    <a:pt x="187" y="356"/>
                  </a:cubicBezTo>
                  <a:cubicBezTo>
                    <a:pt x="189" y="353"/>
                    <a:pt x="190" y="350"/>
                    <a:pt x="190" y="350"/>
                  </a:cubicBezTo>
                  <a:cubicBezTo>
                    <a:pt x="190" y="349"/>
                    <a:pt x="191" y="348"/>
                    <a:pt x="192" y="346"/>
                  </a:cubicBezTo>
                  <a:cubicBezTo>
                    <a:pt x="195" y="346"/>
                    <a:pt x="199" y="345"/>
                    <a:pt x="202" y="345"/>
                  </a:cubicBezTo>
                  <a:cubicBezTo>
                    <a:pt x="209" y="344"/>
                    <a:pt x="216" y="344"/>
                    <a:pt x="224" y="343"/>
                  </a:cubicBezTo>
                  <a:cubicBezTo>
                    <a:pt x="224" y="343"/>
                    <a:pt x="224" y="343"/>
                    <a:pt x="224" y="343"/>
                  </a:cubicBezTo>
                  <a:cubicBezTo>
                    <a:pt x="215" y="342"/>
                    <a:pt x="204" y="341"/>
                    <a:pt x="194" y="342"/>
                  </a:cubicBezTo>
                  <a:cubicBezTo>
                    <a:pt x="196" y="338"/>
                    <a:pt x="198" y="334"/>
                    <a:pt x="200" y="330"/>
                  </a:cubicBezTo>
                  <a:cubicBezTo>
                    <a:pt x="212" y="330"/>
                    <a:pt x="224" y="324"/>
                    <a:pt x="236" y="322"/>
                  </a:cubicBezTo>
                  <a:cubicBezTo>
                    <a:pt x="236" y="322"/>
                    <a:pt x="236" y="322"/>
                    <a:pt x="236" y="322"/>
                  </a:cubicBezTo>
                  <a:cubicBezTo>
                    <a:pt x="230" y="322"/>
                    <a:pt x="224" y="323"/>
                    <a:pt x="219" y="324"/>
                  </a:cubicBezTo>
                  <a:cubicBezTo>
                    <a:pt x="213" y="325"/>
                    <a:pt x="208" y="325"/>
                    <a:pt x="202" y="325"/>
                  </a:cubicBezTo>
                  <a:cubicBezTo>
                    <a:pt x="203" y="324"/>
                    <a:pt x="204" y="322"/>
                    <a:pt x="205" y="320"/>
                  </a:cubicBezTo>
                  <a:cubicBezTo>
                    <a:pt x="206" y="319"/>
                    <a:pt x="207" y="317"/>
                    <a:pt x="207" y="315"/>
                  </a:cubicBezTo>
                  <a:cubicBezTo>
                    <a:pt x="208" y="313"/>
                    <a:pt x="209" y="312"/>
                    <a:pt x="210" y="310"/>
                  </a:cubicBezTo>
                  <a:cubicBezTo>
                    <a:pt x="216" y="309"/>
                    <a:pt x="222" y="308"/>
                    <a:pt x="228" y="307"/>
                  </a:cubicBezTo>
                  <a:cubicBezTo>
                    <a:pt x="235" y="306"/>
                    <a:pt x="242" y="306"/>
                    <a:pt x="249" y="304"/>
                  </a:cubicBezTo>
                  <a:cubicBezTo>
                    <a:pt x="250" y="304"/>
                    <a:pt x="250" y="303"/>
                    <a:pt x="249" y="303"/>
                  </a:cubicBezTo>
                  <a:cubicBezTo>
                    <a:pt x="240" y="305"/>
                    <a:pt x="231" y="304"/>
                    <a:pt x="222" y="304"/>
                  </a:cubicBezTo>
                  <a:cubicBezTo>
                    <a:pt x="219" y="304"/>
                    <a:pt x="216" y="304"/>
                    <a:pt x="212" y="305"/>
                  </a:cubicBezTo>
                  <a:cubicBezTo>
                    <a:pt x="213" y="304"/>
                    <a:pt x="213" y="303"/>
                    <a:pt x="214" y="302"/>
                  </a:cubicBezTo>
                  <a:cubicBezTo>
                    <a:pt x="216" y="297"/>
                    <a:pt x="218" y="293"/>
                    <a:pt x="220" y="288"/>
                  </a:cubicBezTo>
                  <a:cubicBezTo>
                    <a:pt x="231" y="289"/>
                    <a:pt x="243" y="287"/>
                    <a:pt x="254" y="287"/>
                  </a:cubicBezTo>
                  <a:cubicBezTo>
                    <a:pt x="255" y="287"/>
                    <a:pt x="255" y="285"/>
                    <a:pt x="254" y="285"/>
                  </a:cubicBezTo>
                  <a:cubicBezTo>
                    <a:pt x="244" y="285"/>
                    <a:pt x="233" y="283"/>
                    <a:pt x="223" y="284"/>
                  </a:cubicBezTo>
                  <a:cubicBezTo>
                    <a:pt x="224" y="280"/>
                    <a:pt x="226" y="276"/>
                    <a:pt x="228" y="272"/>
                  </a:cubicBezTo>
                  <a:cubicBezTo>
                    <a:pt x="239" y="271"/>
                    <a:pt x="250" y="271"/>
                    <a:pt x="260" y="267"/>
                  </a:cubicBezTo>
                  <a:cubicBezTo>
                    <a:pt x="262" y="266"/>
                    <a:pt x="261" y="262"/>
                    <a:pt x="259" y="263"/>
                  </a:cubicBezTo>
                  <a:cubicBezTo>
                    <a:pt x="250" y="267"/>
                    <a:pt x="240" y="267"/>
                    <a:pt x="231" y="268"/>
                  </a:cubicBezTo>
                  <a:cubicBezTo>
                    <a:pt x="233" y="263"/>
                    <a:pt x="235" y="259"/>
                    <a:pt x="237" y="255"/>
                  </a:cubicBezTo>
                  <a:cubicBezTo>
                    <a:pt x="238" y="254"/>
                    <a:pt x="239" y="254"/>
                    <a:pt x="240" y="254"/>
                  </a:cubicBezTo>
                  <a:cubicBezTo>
                    <a:pt x="244" y="252"/>
                    <a:pt x="249" y="252"/>
                    <a:pt x="253" y="251"/>
                  </a:cubicBezTo>
                  <a:cubicBezTo>
                    <a:pt x="261" y="251"/>
                    <a:pt x="268" y="251"/>
                    <a:pt x="275" y="248"/>
                  </a:cubicBezTo>
                  <a:cubicBezTo>
                    <a:pt x="276" y="248"/>
                    <a:pt x="276" y="245"/>
                    <a:pt x="274" y="246"/>
                  </a:cubicBezTo>
                  <a:cubicBezTo>
                    <a:pt x="265" y="248"/>
                    <a:pt x="255" y="248"/>
                    <a:pt x="246" y="248"/>
                  </a:cubicBezTo>
                  <a:cubicBezTo>
                    <a:pt x="244" y="248"/>
                    <a:pt x="242" y="249"/>
                    <a:pt x="240" y="249"/>
                  </a:cubicBezTo>
                  <a:cubicBezTo>
                    <a:pt x="242" y="244"/>
                    <a:pt x="245" y="239"/>
                    <a:pt x="247" y="234"/>
                  </a:cubicBezTo>
                  <a:cubicBezTo>
                    <a:pt x="251" y="233"/>
                    <a:pt x="255" y="232"/>
                    <a:pt x="259" y="231"/>
                  </a:cubicBezTo>
                  <a:cubicBezTo>
                    <a:pt x="266" y="230"/>
                    <a:pt x="273" y="228"/>
                    <a:pt x="281" y="229"/>
                  </a:cubicBezTo>
                  <a:cubicBezTo>
                    <a:pt x="281" y="229"/>
                    <a:pt x="281" y="229"/>
                    <a:pt x="281" y="229"/>
                  </a:cubicBezTo>
                  <a:cubicBezTo>
                    <a:pt x="271" y="228"/>
                    <a:pt x="259" y="227"/>
                    <a:pt x="250" y="229"/>
                  </a:cubicBezTo>
                  <a:cubicBezTo>
                    <a:pt x="253" y="223"/>
                    <a:pt x="256" y="216"/>
                    <a:pt x="259" y="210"/>
                  </a:cubicBezTo>
                  <a:cubicBezTo>
                    <a:pt x="263" y="210"/>
                    <a:pt x="268" y="210"/>
                    <a:pt x="272" y="209"/>
                  </a:cubicBezTo>
                  <a:cubicBezTo>
                    <a:pt x="279" y="209"/>
                    <a:pt x="286" y="208"/>
                    <a:pt x="293" y="205"/>
                  </a:cubicBezTo>
                  <a:cubicBezTo>
                    <a:pt x="293" y="205"/>
                    <a:pt x="293" y="205"/>
                    <a:pt x="292" y="205"/>
                  </a:cubicBezTo>
                  <a:cubicBezTo>
                    <a:pt x="285" y="207"/>
                    <a:pt x="277" y="207"/>
                    <a:pt x="269" y="207"/>
                  </a:cubicBezTo>
                  <a:cubicBezTo>
                    <a:pt x="267" y="207"/>
                    <a:pt x="264" y="207"/>
                    <a:pt x="261" y="206"/>
                  </a:cubicBezTo>
                  <a:cubicBezTo>
                    <a:pt x="263" y="202"/>
                    <a:pt x="265" y="198"/>
                    <a:pt x="267" y="195"/>
                  </a:cubicBezTo>
                  <a:cubicBezTo>
                    <a:pt x="268" y="192"/>
                    <a:pt x="269" y="190"/>
                    <a:pt x="270" y="188"/>
                  </a:cubicBezTo>
                  <a:cubicBezTo>
                    <a:pt x="273" y="188"/>
                    <a:pt x="277" y="187"/>
                    <a:pt x="280" y="186"/>
                  </a:cubicBezTo>
                  <a:cubicBezTo>
                    <a:pt x="289" y="185"/>
                    <a:pt x="298" y="182"/>
                    <a:pt x="307" y="183"/>
                  </a:cubicBezTo>
                  <a:cubicBezTo>
                    <a:pt x="310" y="183"/>
                    <a:pt x="310" y="180"/>
                    <a:pt x="307" y="179"/>
                  </a:cubicBezTo>
                  <a:cubicBezTo>
                    <a:pt x="299" y="178"/>
                    <a:pt x="291" y="179"/>
                    <a:pt x="283" y="180"/>
                  </a:cubicBezTo>
                  <a:cubicBezTo>
                    <a:pt x="280" y="180"/>
                    <a:pt x="277" y="180"/>
                    <a:pt x="274" y="180"/>
                  </a:cubicBezTo>
                  <a:cubicBezTo>
                    <a:pt x="276" y="176"/>
                    <a:pt x="278" y="172"/>
                    <a:pt x="280" y="168"/>
                  </a:cubicBezTo>
                  <a:cubicBezTo>
                    <a:pt x="293" y="166"/>
                    <a:pt x="307" y="163"/>
                    <a:pt x="320" y="158"/>
                  </a:cubicBezTo>
                  <a:cubicBezTo>
                    <a:pt x="321" y="158"/>
                    <a:pt x="321" y="155"/>
                    <a:pt x="319" y="156"/>
                  </a:cubicBezTo>
                  <a:cubicBezTo>
                    <a:pt x="307" y="160"/>
                    <a:pt x="295" y="162"/>
                    <a:pt x="282" y="163"/>
                  </a:cubicBezTo>
                  <a:cubicBezTo>
                    <a:pt x="285" y="158"/>
                    <a:pt x="288" y="152"/>
                    <a:pt x="291" y="147"/>
                  </a:cubicBezTo>
                  <a:cubicBezTo>
                    <a:pt x="293" y="146"/>
                    <a:pt x="294" y="146"/>
                    <a:pt x="296" y="145"/>
                  </a:cubicBezTo>
                  <a:cubicBezTo>
                    <a:pt x="300" y="144"/>
                    <a:pt x="304" y="144"/>
                    <a:pt x="309" y="144"/>
                  </a:cubicBezTo>
                  <a:cubicBezTo>
                    <a:pt x="315" y="143"/>
                    <a:pt x="321" y="142"/>
                    <a:pt x="326" y="138"/>
                  </a:cubicBezTo>
                  <a:cubicBezTo>
                    <a:pt x="327" y="138"/>
                    <a:pt x="326" y="137"/>
                    <a:pt x="325" y="137"/>
                  </a:cubicBezTo>
                  <a:cubicBezTo>
                    <a:pt x="318" y="141"/>
                    <a:pt x="310" y="140"/>
                    <a:pt x="302" y="140"/>
                  </a:cubicBezTo>
                  <a:cubicBezTo>
                    <a:pt x="300" y="140"/>
                    <a:pt x="297" y="140"/>
                    <a:pt x="295" y="140"/>
                  </a:cubicBezTo>
                  <a:cubicBezTo>
                    <a:pt x="297" y="135"/>
                    <a:pt x="299" y="131"/>
                    <a:pt x="302" y="126"/>
                  </a:cubicBezTo>
                  <a:cubicBezTo>
                    <a:pt x="302" y="126"/>
                    <a:pt x="303" y="126"/>
                    <a:pt x="303" y="126"/>
                  </a:cubicBezTo>
                  <a:cubicBezTo>
                    <a:pt x="307" y="125"/>
                    <a:pt x="311" y="124"/>
                    <a:pt x="315" y="124"/>
                  </a:cubicBezTo>
                  <a:cubicBezTo>
                    <a:pt x="322" y="123"/>
                    <a:pt x="330" y="122"/>
                    <a:pt x="337" y="119"/>
                  </a:cubicBezTo>
                  <a:cubicBezTo>
                    <a:pt x="338" y="119"/>
                    <a:pt x="337" y="117"/>
                    <a:pt x="336" y="117"/>
                  </a:cubicBezTo>
                  <a:cubicBezTo>
                    <a:pt x="327" y="120"/>
                    <a:pt x="318" y="119"/>
                    <a:pt x="309" y="119"/>
                  </a:cubicBezTo>
                  <a:cubicBezTo>
                    <a:pt x="308" y="119"/>
                    <a:pt x="307" y="119"/>
                    <a:pt x="305" y="119"/>
                  </a:cubicBezTo>
                  <a:cubicBezTo>
                    <a:pt x="307" y="117"/>
                    <a:pt x="308" y="114"/>
                    <a:pt x="309" y="112"/>
                  </a:cubicBezTo>
                  <a:cubicBezTo>
                    <a:pt x="321" y="112"/>
                    <a:pt x="333" y="107"/>
                    <a:pt x="344" y="104"/>
                  </a:cubicBezTo>
                  <a:cubicBezTo>
                    <a:pt x="344" y="104"/>
                    <a:pt x="344" y="103"/>
                    <a:pt x="343" y="103"/>
                  </a:cubicBezTo>
                  <a:cubicBezTo>
                    <a:pt x="333" y="105"/>
                    <a:pt x="323" y="105"/>
                    <a:pt x="312" y="106"/>
                  </a:cubicBezTo>
                  <a:cubicBezTo>
                    <a:pt x="315" y="101"/>
                    <a:pt x="318" y="95"/>
                    <a:pt x="320" y="90"/>
                  </a:cubicBezTo>
                  <a:cubicBezTo>
                    <a:pt x="325" y="90"/>
                    <a:pt x="329" y="88"/>
                    <a:pt x="334" y="88"/>
                  </a:cubicBezTo>
                  <a:cubicBezTo>
                    <a:pt x="339" y="87"/>
                    <a:pt x="345" y="87"/>
                    <a:pt x="351" y="87"/>
                  </a:cubicBezTo>
                  <a:cubicBezTo>
                    <a:pt x="353" y="87"/>
                    <a:pt x="353" y="84"/>
                    <a:pt x="351" y="84"/>
                  </a:cubicBezTo>
                  <a:cubicBezTo>
                    <a:pt x="342" y="84"/>
                    <a:pt x="332" y="83"/>
                    <a:pt x="323" y="84"/>
                  </a:cubicBezTo>
                  <a:cubicBezTo>
                    <a:pt x="326" y="79"/>
                    <a:pt x="328" y="74"/>
                    <a:pt x="331" y="69"/>
                  </a:cubicBezTo>
                  <a:cubicBezTo>
                    <a:pt x="334" y="69"/>
                    <a:pt x="337" y="68"/>
                    <a:pt x="340" y="67"/>
                  </a:cubicBezTo>
                  <a:cubicBezTo>
                    <a:pt x="347" y="66"/>
                    <a:pt x="354" y="66"/>
                    <a:pt x="361" y="65"/>
                  </a:cubicBezTo>
                  <a:cubicBezTo>
                    <a:pt x="363" y="65"/>
                    <a:pt x="363" y="63"/>
                    <a:pt x="361" y="63"/>
                  </a:cubicBezTo>
                  <a:cubicBezTo>
                    <a:pt x="353" y="63"/>
                    <a:pt x="343" y="61"/>
                    <a:pt x="334" y="62"/>
                  </a:cubicBezTo>
                  <a:cubicBezTo>
                    <a:pt x="336" y="59"/>
                    <a:pt x="337" y="56"/>
                    <a:pt x="339" y="53"/>
                  </a:cubicBezTo>
                  <a:cubicBezTo>
                    <a:pt x="349" y="50"/>
                    <a:pt x="360" y="49"/>
                    <a:pt x="371" y="47"/>
                  </a:cubicBezTo>
                  <a:cubicBezTo>
                    <a:pt x="371" y="47"/>
                    <a:pt x="371" y="47"/>
                    <a:pt x="371" y="47"/>
                  </a:cubicBezTo>
                  <a:cubicBezTo>
                    <a:pt x="368" y="54"/>
                    <a:pt x="364" y="61"/>
                    <a:pt x="361" y="68"/>
                  </a:cubicBezTo>
                  <a:cubicBezTo>
                    <a:pt x="360" y="71"/>
                    <a:pt x="359" y="73"/>
                    <a:pt x="358" y="76"/>
                  </a:cubicBezTo>
                  <a:cubicBezTo>
                    <a:pt x="346" y="102"/>
                    <a:pt x="337" y="131"/>
                    <a:pt x="324" y="158"/>
                  </a:cubicBezTo>
                  <a:cubicBezTo>
                    <a:pt x="322" y="162"/>
                    <a:pt x="320" y="166"/>
                    <a:pt x="318" y="170"/>
                  </a:cubicBezTo>
                  <a:cubicBezTo>
                    <a:pt x="317" y="170"/>
                    <a:pt x="317" y="171"/>
                    <a:pt x="317" y="173"/>
                  </a:cubicBezTo>
                  <a:cubicBezTo>
                    <a:pt x="313" y="181"/>
                    <a:pt x="309" y="189"/>
                    <a:pt x="305" y="197"/>
                  </a:cubicBezTo>
                  <a:cubicBezTo>
                    <a:pt x="303" y="196"/>
                    <a:pt x="302" y="198"/>
                    <a:pt x="302" y="200"/>
                  </a:cubicBezTo>
                  <a:cubicBezTo>
                    <a:pt x="302" y="201"/>
                    <a:pt x="302" y="201"/>
                    <a:pt x="303" y="202"/>
                  </a:cubicBezTo>
                  <a:cubicBezTo>
                    <a:pt x="302" y="203"/>
                    <a:pt x="301" y="204"/>
                    <a:pt x="301" y="206"/>
                  </a:cubicBezTo>
                  <a:cubicBezTo>
                    <a:pt x="300" y="206"/>
                    <a:pt x="299" y="207"/>
                    <a:pt x="299" y="209"/>
                  </a:cubicBezTo>
                  <a:cubicBezTo>
                    <a:pt x="299" y="209"/>
                    <a:pt x="299" y="209"/>
                    <a:pt x="299" y="209"/>
                  </a:cubicBezTo>
                  <a:cubicBezTo>
                    <a:pt x="292" y="224"/>
                    <a:pt x="285" y="238"/>
                    <a:pt x="278" y="253"/>
                  </a:cubicBezTo>
                  <a:cubicBezTo>
                    <a:pt x="276" y="253"/>
                    <a:pt x="274" y="255"/>
                    <a:pt x="275" y="257"/>
                  </a:cubicBezTo>
                  <a:cubicBezTo>
                    <a:pt x="275" y="257"/>
                    <a:pt x="275" y="257"/>
                    <a:pt x="275" y="257"/>
                  </a:cubicBezTo>
                  <a:cubicBezTo>
                    <a:pt x="275" y="258"/>
                    <a:pt x="274" y="258"/>
                    <a:pt x="274" y="259"/>
                  </a:cubicBezTo>
                  <a:cubicBezTo>
                    <a:pt x="274" y="259"/>
                    <a:pt x="275" y="259"/>
                    <a:pt x="275" y="259"/>
                  </a:cubicBezTo>
                  <a:cubicBezTo>
                    <a:pt x="274" y="260"/>
                    <a:pt x="274" y="262"/>
                    <a:pt x="273" y="263"/>
                  </a:cubicBezTo>
                  <a:cubicBezTo>
                    <a:pt x="273" y="263"/>
                    <a:pt x="273" y="263"/>
                    <a:pt x="273" y="262"/>
                  </a:cubicBezTo>
                  <a:cubicBezTo>
                    <a:pt x="272" y="264"/>
                    <a:pt x="272" y="265"/>
                    <a:pt x="271" y="266"/>
                  </a:cubicBezTo>
                  <a:cubicBezTo>
                    <a:pt x="271" y="266"/>
                    <a:pt x="271" y="266"/>
                    <a:pt x="271" y="266"/>
                  </a:cubicBezTo>
                  <a:cubicBezTo>
                    <a:pt x="270" y="269"/>
                    <a:pt x="269" y="271"/>
                    <a:pt x="268" y="274"/>
                  </a:cubicBezTo>
                  <a:cubicBezTo>
                    <a:pt x="266" y="274"/>
                    <a:pt x="265" y="275"/>
                    <a:pt x="265" y="277"/>
                  </a:cubicBezTo>
                  <a:cubicBezTo>
                    <a:pt x="265" y="277"/>
                    <a:pt x="265" y="278"/>
                    <a:pt x="265" y="278"/>
                  </a:cubicBezTo>
                  <a:cubicBezTo>
                    <a:pt x="264" y="282"/>
                    <a:pt x="262" y="286"/>
                    <a:pt x="260" y="290"/>
                  </a:cubicBezTo>
                  <a:cubicBezTo>
                    <a:pt x="258" y="290"/>
                    <a:pt x="256" y="292"/>
                    <a:pt x="256" y="294"/>
                  </a:cubicBezTo>
                  <a:cubicBezTo>
                    <a:pt x="257" y="295"/>
                    <a:pt x="257" y="295"/>
                    <a:pt x="257" y="296"/>
                  </a:cubicBezTo>
                  <a:cubicBezTo>
                    <a:pt x="256" y="297"/>
                    <a:pt x="255" y="299"/>
                    <a:pt x="254" y="301"/>
                  </a:cubicBezTo>
                  <a:cubicBezTo>
                    <a:pt x="252" y="300"/>
                    <a:pt x="249" y="302"/>
                    <a:pt x="250" y="305"/>
                  </a:cubicBezTo>
                  <a:cubicBezTo>
                    <a:pt x="250" y="305"/>
                    <a:pt x="251" y="305"/>
                    <a:pt x="251" y="306"/>
                  </a:cubicBezTo>
                  <a:cubicBezTo>
                    <a:pt x="251" y="306"/>
                    <a:pt x="251" y="306"/>
                    <a:pt x="251" y="306"/>
                  </a:cubicBezTo>
                  <a:cubicBezTo>
                    <a:pt x="251" y="306"/>
                    <a:pt x="251" y="306"/>
                    <a:pt x="251" y="306"/>
                  </a:cubicBezTo>
                  <a:cubicBezTo>
                    <a:pt x="251" y="306"/>
                    <a:pt x="251" y="307"/>
                    <a:pt x="251" y="307"/>
                  </a:cubicBezTo>
                  <a:cubicBezTo>
                    <a:pt x="237" y="336"/>
                    <a:pt x="223" y="365"/>
                    <a:pt x="209" y="394"/>
                  </a:cubicBezTo>
                  <a:cubicBezTo>
                    <a:pt x="208" y="385"/>
                    <a:pt x="201" y="376"/>
                    <a:pt x="193" y="372"/>
                  </a:cubicBezTo>
                  <a:cubicBezTo>
                    <a:pt x="198" y="371"/>
                    <a:pt x="204" y="371"/>
                    <a:pt x="209" y="370"/>
                  </a:cubicBezTo>
                  <a:cubicBezTo>
                    <a:pt x="211" y="369"/>
                    <a:pt x="210" y="366"/>
                    <a:pt x="208" y="367"/>
                  </a:cubicBezTo>
                  <a:cubicBezTo>
                    <a:pt x="202" y="368"/>
                    <a:pt x="197" y="368"/>
                    <a:pt x="191" y="368"/>
                  </a:cubicBezTo>
                  <a:cubicBezTo>
                    <a:pt x="189" y="368"/>
                    <a:pt x="189" y="369"/>
                    <a:pt x="189" y="370"/>
                  </a:cubicBezTo>
                  <a:cubicBezTo>
                    <a:pt x="186" y="369"/>
                    <a:pt x="183" y="369"/>
                    <a:pt x="180" y="370"/>
                  </a:cubicBezTo>
                  <a:cubicBezTo>
                    <a:pt x="181" y="368"/>
                    <a:pt x="183" y="365"/>
                    <a:pt x="184" y="362"/>
                  </a:cubicBezTo>
                  <a:close/>
                  <a:moveTo>
                    <a:pt x="363" y="211"/>
                  </a:moveTo>
                  <a:cubicBezTo>
                    <a:pt x="363" y="212"/>
                    <a:pt x="363" y="212"/>
                    <a:pt x="364" y="212"/>
                  </a:cubicBezTo>
                  <a:cubicBezTo>
                    <a:pt x="363" y="213"/>
                    <a:pt x="363" y="214"/>
                    <a:pt x="362" y="215"/>
                  </a:cubicBezTo>
                  <a:cubicBezTo>
                    <a:pt x="362" y="214"/>
                    <a:pt x="361" y="214"/>
                    <a:pt x="361" y="213"/>
                  </a:cubicBezTo>
                  <a:cubicBezTo>
                    <a:pt x="362" y="213"/>
                    <a:pt x="362" y="212"/>
                    <a:pt x="362" y="211"/>
                  </a:cubicBezTo>
                  <a:cubicBezTo>
                    <a:pt x="362" y="211"/>
                    <a:pt x="362" y="211"/>
                    <a:pt x="363" y="211"/>
                  </a:cubicBezTo>
                  <a:close/>
                  <a:moveTo>
                    <a:pt x="245" y="397"/>
                  </a:moveTo>
                  <a:cubicBezTo>
                    <a:pt x="243" y="389"/>
                    <a:pt x="241" y="382"/>
                    <a:pt x="238" y="375"/>
                  </a:cubicBezTo>
                  <a:cubicBezTo>
                    <a:pt x="238" y="375"/>
                    <a:pt x="236" y="371"/>
                    <a:pt x="235" y="367"/>
                  </a:cubicBezTo>
                  <a:cubicBezTo>
                    <a:pt x="235" y="367"/>
                    <a:pt x="235" y="366"/>
                    <a:pt x="235" y="366"/>
                  </a:cubicBezTo>
                  <a:cubicBezTo>
                    <a:pt x="235" y="365"/>
                    <a:pt x="235" y="365"/>
                    <a:pt x="235" y="364"/>
                  </a:cubicBezTo>
                  <a:cubicBezTo>
                    <a:pt x="243" y="379"/>
                    <a:pt x="246" y="395"/>
                    <a:pt x="256" y="408"/>
                  </a:cubicBezTo>
                  <a:cubicBezTo>
                    <a:pt x="257" y="410"/>
                    <a:pt x="261" y="409"/>
                    <a:pt x="260" y="407"/>
                  </a:cubicBezTo>
                  <a:cubicBezTo>
                    <a:pt x="259" y="404"/>
                    <a:pt x="258" y="401"/>
                    <a:pt x="257" y="398"/>
                  </a:cubicBezTo>
                  <a:cubicBezTo>
                    <a:pt x="259" y="401"/>
                    <a:pt x="261" y="404"/>
                    <a:pt x="264" y="406"/>
                  </a:cubicBezTo>
                  <a:cubicBezTo>
                    <a:pt x="261" y="411"/>
                    <a:pt x="259" y="416"/>
                    <a:pt x="257" y="421"/>
                  </a:cubicBezTo>
                  <a:cubicBezTo>
                    <a:pt x="256" y="412"/>
                    <a:pt x="253" y="403"/>
                    <a:pt x="245" y="397"/>
                  </a:cubicBezTo>
                  <a:close/>
                  <a:moveTo>
                    <a:pt x="389" y="28"/>
                  </a:moveTo>
                  <a:cubicBezTo>
                    <a:pt x="389" y="29"/>
                    <a:pt x="389" y="29"/>
                    <a:pt x="390" y="30"/>
                  </a:cubicBezTo>
                  <a:cubicBezTo>
                    <a:pt x="389" y="30"/>
                    <a:pt x="389" y="31"/>
                    <a:pt x="388" y="31"/>
                  </a:cubicBezTo>
                  <a:cubicBezTo>
                    <a:pt x="388" y="31"/>
                    <a:pt x="387" y="32"/>
                    <a:pt x="387" y="32"/>
                  </a:cubicBezTo>
                  <a:cubicBezTo>
                    <a:pt x="387" y="32"/>
                    <a:pt x="387" y="32"/>
                    <a:pt x="387" y="32"/>
                  </a:cubicBezTo>
                  <a:cubicBezTo>
                    <a:pt x="387" y="30"/>
                    <a:pt x="388" y="29"/>
                    <a:pt x="389" y="28"/>
                  </a:cubicBezTo>
                  <a:cubicBezTo>
                    <a:pt x="389" y="28"/>
                    <a:pt x="389" y="28"/>
                    <a:pt x="389" y="28"/>
                  </a:cubicBezTo>
                  <a:close/>
                  <a:moveTo>
                    <a:pt x="414" y="41"/>
                  </a:moveTo>
                  <a:cubicBezTo>
                    <a:pt x="415" y="41"/>
                    <a:pt x="416" y="42"/>
                    <a:pt x="417" y="43"/>
                  </a:cubicBezTo>
                  <a:cubicBezTo>
                    <a:pt x="424" y="59"/>
                    <a:pt x="421" y="55"/>
                    <a:pt x="416" y="48"/>
                  </a:cubicBezTo>
                  <a:cubicBezTo>
                    <a:pt x="415" y="45"/>
                    <a:pt x="414" y="42"/>
                    <a:pt x="414" y="41"/>
                  </a:cubicBezTo>
                  <a:close/>
                  <a:moveTo>
                    <a:pt x="425" y="49"/>
                  </a:moveTo>
                  <a:cubicBezTo>
                    <a:pt x="426" y="50"/>
                    <a:pt x="427" y="51"/>
                    <a:pt x="427" y="52"/>
                  </a:cubicBezTo>
                  <a:cubicBezTo>
                    <a:pt x="427" y="53"/>
                    <a:pt x="427" y="54"/>
                    <a:pt x="427" y="55"/>
                  </a:cubicBezTo>
                  <a:cubicBezTo>
                    <a:pt x="427" y="55"/>
                    <a:pt x="427" y="55"/>
                    <a:pt x="427" y="55"/>
                  </a:cubicBezTo>
                  <a:cubicBezTo>
                    <a:pt x="426" y="53"/>
                    <a:pt x="426" y="51"/>
                    <a:pt x="425" y="49"/>
                  </a:cubicBezTo>
                  <a:close/>
                  <a:moveTo>
                    <a:pt x="436" y="55"/>
                  </a:moveTo>
                  <a:cubicBezTo>
                    <a:pt x="436" y="54"/>
                    <a:pt x="436" y="53"/>
                    <a:pt x="435" y="53"/>
                  </a:cubicBezTo>
                  <a:cubicBezTo>
                    <a:pt x="436" y="53"/>
                    <a:pt x="437" y="54"/>
                    <a:pt x="438" y="55"/>
                  </a:cubicBezTo>
                  <a:cubicBezTo>
                    <a:pt x="436" y="57"/>
                    <a:pt x="435" y="59"/>
                    <a:pt x="433" y="61"/>
                  </a:cubicBezTo>
                  <a:cubicBezTo>
                    <a:pt x="433" y="60"/>
                    <a:pt x="433" y="59"/>
                    <a:pt x="434" y="58"/>
                  </a:cubicBezTo>
                  <a:cubicBezTo>
                    <a:pt x="435" y="58"/>
                    <a:pt x="437" y="57"/>
                    <a:pt x="436" y="55"/>
                  </a:cubicBezTo>
                  <a:close/>
                  <a:moveTo>
                    <a:pt x="373" y="189"/>
                  </a:moveTo>
                  <a:cubicBezTo>
                    <a:pt x="372" y="187"/>
                    <a:pt x="371" y="185"/>
                    <a:pt x="370" y="183"/>
                  </a:cubicBezTo>
                  <a:cubicBezTo>
                    <a:pt x="371" y="185"/>
                    <a:pt x="372" y="187"/>
                    <a:pt x="374" y="189"/>
                  </a:cubicBezTo>
                  <a:cubicBezTo>
                    <a:pt x="373" y="189"/>
                    <a:pt x="373" y="190"/>
                    <a:pt x="373" y="191"/>
                  </a:cubicBezTo>
                  <a:cubicBezTo>
                    <a:pt x="373" y="190"/>
                    <a:pt x="373" y="190"/>
                    <a:pt x="373" y="189"/>
                  </a:cubicBezTo>
                  <a:close/>
                  <a:moveTo>
                    <a:pt x="349" y="186"/>
                  </a:moveTo>
                  <a:cubicBezTo>
                    <a:pt x="349" y="185"/>
                    <a:pt x="349" y="183"/>
                    <a:pt x="349" y="182"/>
                  </a:cubicBezTo>
                  <a:cubicBezTo>
                    <a:pt x="350" y="184"/>
                    <a:pt x="352" y="187"/>
                    <a:pt x="353" y="190"/>
                  </a:cubicBezTo>
                  <a:cubicBezTo>
                    <a:pt x="355" y="193"/>
                    <a:pt x="357" y="195"/>
                    <a:pt x="358" y="197"/>
                  </a:cubicBezTo>
                  <a:cubicBezTo>
                    <a:pt x="357" y="197"/>
                    <a:pt x="357" y="196"/>
                    <a:pt x="357" y="196"/>
                  </a:cubicBezTo>
                  <a:cubicBezTo>
                    <a:pt x="354" y="193"/>
                    <a:pt x="352" y="190"/>
                    <a:pt x="349" y="186"/>
                  </a:cubicBezTo>
                  <a:close/>
                  <a:moveTo>
                    <a:pt x="285" y="323"/>
                  </a:moveTo>
                  <a:cubicBezTo>
                    <a:pt x="283" y="316"/>
                    <a:pt x="280" y="309"/>
                    <a:pt x="278" y="303"/>
                  </a:cubicBezTo>
                  <a:cubicBezTo>
                    <a:pt x="281" y="310"/>
                    <a:pt x="285" y="317"/>
                    <a:pt x="288" y="325"/>
                  </a:cubicBezTo>
                  <a:cubicBezTo>
                    <a:pt x="288" y="325"/>
                    <a:pt x="288" y="326"/>
                    <a:pt x="288" y="326"/>
                  </a:cubicBezTo>
                  <a:cubicBezTo>
                    <a:pt x="287" y="325"/>
                    <a:pt x="286" y="324"/>
                    <a:pt x="285" y="323"/>
                  </a:cubicBezTo>
                  <a:close/>
                  <a:moveTo>
                    <a:pt x="278" y="281"/>
                  </a:moveTo>
                  <a:cubicBezTo>
                    <a:pt x="277" y="279"/>
                    <a:pt x="276" y="276"/>
                    <a:pt x="275" y="273"/>
                  </a:cubicBezTo>
                  <a:cubicBezTo>
                    <a:pt x="275" y="272"/>
                    <a:pt x="275" y="272"/>
                    <a:pt x="275" y="272"/>
                  </a:cubicBezTo>
                  <a:cubicBezTo>
                    <a:pt x="280" y="283"/>
                    <a:pt x="284" y="294"/>
                    <a:pt x="287" y="306"/>
                  </a:cubicBezTo>
                  <a:cubicBezTo>
                    <a:pt x="284" y="298"/>
                    <a:pt x="281" y="290"/>
                    <a:pt x="278" y="281"/>
                  </a:cubicBezTo>
                  <a:close/>
                  <a:moveTo>
                    <a:pt x="288" y="279"/>
                  </a:moveTo>
                  <a:cubicBezTo>
                    <a:pt x="288" y="278"/>
                    <a:pt x="287" y="276"/>
                    <a:pt x="287" y="275"/>
                  </a:cubicBezTo>
                  <a:cubicBezTo>
                    <a:pt x="289" y="279"/>
                    <a:pt x="291" y="283"/>
                    <a:pt x="293" y="288"/>
                  </a:cubicBezTo>
                  <a:cubicBezTo>
                    <a:pt x="292" y="285"/>
                    <a:pt x="290" y="282"/>
                    <a:pt x="288" y="279"/>
                  </a:cubicBezTo>
                  <a:close/>
                  <a:moveTo>
                    <a:pt x="304" y="241"/>
                  </a:moveTo>
                  <a:cubicBezTo>
                    <a:pt x="304" y="241"/>
                    <a:pt x="304" y="241"/>
                    <a:pt x="304" y="241"/>
                  </a:cubicBezTo>
                  <a:cubicBezTo>
                    <a:pt x="305" y="241"/>
                    <a:pt x="305" y="242"/>
                    <a:pt x="306" y="243"/>
                  </a:cubicBezTo>
                  <a:cubicBezTo>
                    <a:pt x="306" y="244"/>
                    <a:pt x="307" y="245"/>
                    <a:pt x="307" y="246"/>
                  </a:cubicBezTo>
                  <a:cubicBezTo>
                    <a:pt x="306" y="245"/>
                    <a:pt x="305" y="243"/>
                    <a:pt x="304" y="241"/>
                  </a:cubicBezTo>
                  <a:close/>
                  <a:moveTo>
                    <a:pt x="321" y="225"/>
                  </a:moveTo>
                  <a:cubicBezTo>
                    <a:pt x="322" y="228"/>
                    <a:pt x="324" y="230"/>
                    <a:pt x="325" y="233"/>
                  </a:cubicBezTo>
                  <a:cubicBezTo>
                    <a:pt x="325" y="233"/>
                    <a:pt x="324" y="234"/>
                    <a:pt x="324" y="235"/>
                  </a:cubicBezTo>
                  <a:cubicBezTo>
                    <a:pt x="321" y="230"/>
                    <a:pt x="319" y="226"/>
                    <a:pt x="316" y="222"/>
                  </a:cubicBezTo>
                  <a:cubicBezTo>
                    <a:pt x="315" y="219"/>
                    <a:pt x="314" y="217"/>
                    <a:pt x="313" y="215"/>
                  </a:cubicBezTo>
                  <a:cubicBezTo>
                    <a:pt x="314" y="216"/>
                    <a:pt x="315" y="217"/>
                    <a:pt x="317" y="220"/>
                  </a:cubicBezTo>
                  <a:cubicBezTo>
                    <a:pt x="318" y="222"/>
                    <a:pt x="319" y="223"/>
                    <a:pt x="320" y="224"/>
                  </a:cubicBezTo>
                  <a:cubicBezTo>
                    <a:pt x="320" y="224"/>
                    <a:pt x="320" y="225"/>
                    <a:pt x="321" y="225"/>
                  </a:cubicBezTo>
                  <a:close/>
                  <a:moveTo>
                    <a:pt x="309" y="207"/>
                  </a:moveTo>
                  <a:cubicBezTo>
                    <a:pt x="309" y="206"/>
                    <a:pt x="308" y="205"/>
                    <a:pt x="308" y="204"/>
                  </a:cubicBezTo>
                  <a:cubicBezTo>
                    <a:pt x="308" y="205"/>
                    <a:pt x="309" y="206"/>
                    <a:pt x="310" y="208"/>
                  </a:cubicBezTo>
                  <a:cubicBezTo>
                    <a:pt x="309" y="207"/>
                    <a:pt x="309" y="207"/>
                    <a:pt x="309" y="207"/>
                  </a:cubicBezTo>
                  <a:close/>
                  <a:moveTo>
                    <a:pt x="320" y="282"/>
                  </a:moveTo>
                  <a:cubicBezTo>
                    <a:pt x="322" y="284"/>
                    <a:pt x="323" y="286"/>
                    <a:pt x="324" y="286"/>
                  </a:cubicBezTo>
                  <a:cubicBezTo>
                    <a:pt x="320" y="285"/>
                    <a:pt x="315" y="280"/>
                    <a:pt x="311" y="274"/>
                  </a:cubicBezTo>
                  <a:cubicBezTo>
                    <a:pt x="314" y="276"/>
                    <a:pt x="316" y="279"/>
                    <a:pt x="320" y="282"/>
                  </a:cubicBezTo>
                  <a:close/>
                  <a:moveTo>
                    <a:pt x="324" y="258"/>
                  </a:moveTo>
                  <a:cubicBezTo>
                    <a:pt x="324" y="258"/>
                    <a:pt x="324" y="257"/>
                    <a:pt x="324" y="257"/>
                  </a:cubicBezTo>
                  <a:cubicBezTo>
                    <a:pt x="322" y="254"/>
                    <a:pt x="321" y="252"/>
                    <a:pt x="319" y="249"/>
                  </a:cubicBezTo>
                  <a:cubicBezTo>
                    <a:pt x="319" y="249"/>
                    <a:pt x="319" y="249"/>
                    <a:pt x="319" y="248"/>
                  </a:cubicBezTo>
                  <a:cubicBezTo>
                    <a:pt x="320" y="250"/>
                    <a:pt x="322" y="252"/>
                    <a:pt x="323" y="254"/>
                  </a:cubicBezTo>
                  <a:cubicBezTo>
                    <a:pt x="323" y="254"/>
                    <a:pt x="323" y="254"/>
                    <a:pt x="323" y="254"/>
                  </a:cubicBezTo>
                  <a:cubicBezTo>
                    <a:pt x="323" y="254"/>
                    <a:pt x="324" y="255"/>
                    <a:pt x="325" y="256"/>
                  </a:cubicBezTo>
                  <a:cubicBezTo>
                    <a:pt x="326" y="257"/>
                    <a:pt x="326" y="257"/>
                    <a:pt x="326" y="258"/>
                  </a:cubicBezTo>
                  <a:cubicBezTo>
                    <a:pt x="325" y="258"/>
                    <a:pt x="324" y="258"/>
                    <a:pt x="324" y="258"/>
                  </a:cubicBezTo>
                  <a:close/>
                  <a:moveTo>
                    <a:pt x="324" y="245"/>
                  </a:moveTo>
                  <a:cubicBezTo>
                    <a:pt x="327" y="248"/>
                    <a:pt x="329" y="251"/>
                    <a:pt x="332" y="254"/>
                  </a:cubicBezTo>
                  <a:cubicBezTo>
                    <a:pt x="333" y="259"/>
                    <a:pt x="332" y="258"/>
                    <a:pt x="328" y="253"/>
                  </a:cubicBezTo>
                  <a:cubicBezTo>
                    <a:pt x="327" y="250"/>
                    <a:pt x="326" y="247"/>
                    <a:pt x="324" y="245"/>
                  </a:cubicBezTo>
                  <a:close/>
                  <a:moveTo>
                    <a:pt x="321" y="217"/>
                  </a:moveTo>
                  <a:cubicBezTo>
                    <a:pt x="322" y="218"/>
                    <a:pt x="322" y="218"/>
                    <a:pt x="322" y="218"/>
                  </a:cubicBezTo>
                  <a:cubicBezTo>
                    <a:pt x="324" y="220"/>
                    <a:pt x="325" y="222"/>
                    <a:pt x="326" y="224"/>
                  </a:cubicBezTo>
                  <a:cubicBezTo>
                    <a:pt x="326" y="224"/>
                    <a:pt x="326" y="225"/>
                    <a:pt x="326" y="225"/>
                  </a:cubicBezTo>
                  <a:cubicBezTo>
                    <a:pt x="324" y="222"/>
                    <a:pt x="323" y="220"/>
                    <a:pt x="321" y="217"/>
                  </a:cubicBezTo>
                  <a:close/>
                  <a:moveTo>
                    <a:pt x="328" y="162"/>
                  </a:moveTo>
                  <a:cubicBezTo>
                    <a:pt x="328" y="162"/>
                    <a:pt x="328" y="162"/>
                    <a:pt x="328" y="162"/>
                  </a:cubicBezTo>
                  <a:cubicBezTo>
                    <a:pt x="328" y="161"/>
                    <a:pt x="328" y="161"/>
                    <a:pt x="328" y="160"/>
                  </a:cubicBezTo>
                  <a:cubicBezTo>
                    <a:pt x="330" y="165"/>
                    <a:pt x="332" y="170"/>
                    <a:pt x="334" y="174"/>
                  </a:cubicBezTo>
                  <a:cubicBezTo>
                    <a:pt x="332" y="171"/>
                    <a:pt x="330" y="167"/>
                    <a:pt x="328" y="162"/>
                  </a:cubicBezTo>
                  <a:close/>
                  <a:moveTo>
                    <a:pt x="328" y="216"/>
                  </a:moveTo>
                  <a:cubicBezTo>
                    <a:pt x="328" y="217"/>
                    <a:pt x="327" y="217"/>
                    <a:pt x="327" y="218"/>
                  </a:cubicBezTo>
                  <a:cubicBezTo>
                    <a:pt x="327" y="217"/>
                    <a:pt x="327" y="217"/>
                    <a:pt x="327" y="216"/>
                  </a:cubicBezTo>
                  <a:cubicBezTo>
                    <a:pt x="325" y="214"/>
                    <a:pt x="324" y="212"/>
                    <a:pt x="322" y="210"/>
                  </a:cubicBezTo>
                  <a:cubicBezTo>
                    <a:pt x="320" y="205"/>
                    <a:pt x="324" y="210"/>
                    <a:pt x="327" y="215"/>
                  </a:cubicBezTo>
                  <a:cubicBezTo>
                    <a:pt x="327" y="215"/>
                    <a:pt x="327" y="216"/>
                    <a:pt x="328" y="216"/>
                  </a:cubicBezTo>
                  <a:close/>
                  <a:moveTo>
                    <a:pt x="327" y="190"/>
                  </a:moveTo>
                  <a:cubicBezTo>
                    <a:pt x="328" y="191"/>
                    <a:pt x="328" y="191"/>
                    <a:pt x="328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2"/>
                    <a:pt x="328" y="191"/>
                    <a:pt x="327" y="190"/>
                  </a:cubicBezTo>
                  <a:close/>
                  <a:moveTo>
                    <a:pt x="337" y="189"/>
                  </a:moveTo>
                  <a:cubicBezTo>
                    <a:pt x="340" y="193"/>
                    <a:pt x="342" y="197"/>
                    <a:pt x="345" y="201"/>
                  </a:cubicBezTo>
                  <a:cubicBezTo>
                    <a:pt x="345" y="201"/>
                    <a:pt x="345" y="202"/>
                    <a:pt x="344" y="202"/>
                  </a:cubicBezTo>
                  <a:cubicBezTo>
                    <a:pt x="342" y="198"/>
                    <a:pt x="339" y="194"/>
                    <a:pt x="337" y="189"/>
                  </a:cubicBezTo>
                  <a:close/>
                  <a:moveTo>
                    <a:pt x="344" y="205"/>
                  </a:moveTo>
                  <a:cubicBezTo>
                    <a:pt x="341" y="201"/>
                    <a:pt x="339" y="196"/>
                    <a:pt x="336" y="192"/>
                  </a:cubicBezTo>
                  <a:cubicBezTo>
                    <a:pt x="336" y="192"/>
                    <a:pt x="335" y="191"/>
                    <a:pt x="335" y="191"/>
                  </a:cubicBezTo>
                  <a:cubicBezTo>
                    <a:pt x="338" y="194"/>
                    <a:pt x="342" y="200"/>
                    <a:pt x="344" y="205"/>
                  </a:cubicBezTo>
                  <a:close/>
                  <a:moveTo>
                    <a:pt x="397" y="44"/>
                  </a:moveTo>
                  <a:cubicBezTo>
                    <a:pt x="398" y="46"/>
                    <a:pt x="399" y="47"/>
                    <a:pt x="400" y="49"/>
                  </a:cubicBezTo>
                  <a:cubicBezTo>
                    <a:pt x="400" y="49"/>
                    <a:pt x="400" y="49"/>
                    <a:pt x="400" y="49"/>
                  </a:cubicBezTo>
                  <a:cubicBezTo>
                    <a:pt x="399" y="47"/>
                    <a:pt x="397" y="48"/>
                    <a:pt x="395" y="49"/>
                  </a:cubicBezTo>
                  <a:cubicBezTo>
                    <a:pt x="394" y="46"/>
                    <a:pt x="394" y="43"/>
                    <a:pt x="393" y="41"/>
                  </a:cubicBezTo>
                  <a:cubicBezTo>
                    <a:pt x="394" y="42"/>
                    <a:pt x="396" y="43"/>
                    <a:pt x="397" y="44"/>
                  </a:cubicBezTo>
                  <a:close/>
                  <a:moveTo>
                    <a:pt x="408" y="52"/>
                  </a:moveTo>
                  <a:cubicBezTo>
                    <a:pt x="410" y="53"/>
                    <a:pt x="411" y="55"/>
                    <a:pt x="413" y="57"/>
                  </a:cubicBezTo>
                  <a:cubicBezTo>
                    <a:pt x="414" y="61"/>
                    <a:pt x="416" y="65"/>
                    <a:pt x="418" y="69"/>
                  </a:cubicBezTo>
                  <a:cubicBezTo>
                    <a:pt x="419" y="71"/>
                    <a:pt x="420" y="73"/>
                    <a:pt x="420" y="76"/>
                  </a:cubicBezTo>
                  <a:cubicBezTo>
                    <a:pt x="419" y="74"/>
                    <a:pt x="418" y="73"/>
                    <a:pt x="417" y="72"/>
                  </a:cubicBezTo>
                  <a:cubicBezTo>
                    <a:pt x="413" y="65"/>
                    <a:pt x="410" y="58"/>
                    <a:pt x="407" y="51"/>
                  </a:cubicBezTo>
                  <a:cubicBezTo>
                    <a:pt x="408" y="51"/>
                    <a:pt x="408" y="51"/>
                    <a:pt x="408" y="52"/>
                  </a:cubicBezTo>
                  <a:close/>
                  <a:moveTo>
                    <a:pt x="418" y="96"/>
                  </a:moveTo>
                  <a:cubicBezTo>
                    <a:pt x="418" y="95"/>
                    <a:pt x="418" y="93"/>
                    <a:pt x="417" y="92"/>
                  </a:cubicBezTo>
                  <a:cubicBezTo>
                    <a:pt x="419" y="91"/>
                    <a:pt x="420" y="89"/>
                    <a:pt x="421" y="88"/>
                  </a:cubicBezTo>
                  <a:cubicBezTo>
                    <a:pt x="420" y="91"/>
                    <a:pt x="419" y="94"/>
                    <a:pt x="418" y="96"/>
                  </a:cubicBezTo>
                  <a:close/>
                  <a:moveTo>
                    <a:pt x="403" y="129"/>
                  </a:moveTo>
                  <a:cubicBezTo>
                    <a:pt x="402" y="127"/>
                    <a:pt x="401" y="125"/>
                    <a:pt x="400" y="123"/>
                  </a:cubicBezTo>
                  <a:cubicBezTo>
                    <a:pt x="401" y="123"/>
                    <a:pt x="401" y="123"/>
                    <a:pt x="402" y="123"/>
                  </a:cubicBezTo>
                  <a:cubicBezTo>
                    <a:pt x="404" y="124"/>
                    <a:pt x="405" y="123"/>
                    <a:pt x="406" y="122"/>
                  </a:cubicBezTo>
                  <a:cubicBezTo>
                    <a:pt x="406" y="121"/>
                    <a:pt x="406" y="121"/>
                    <a:pt x="406" y="120"/>
                  </a:cubicBezTo>
                  <a:cubicBezTo>
                    <a:pt x="406" y="119"/>
                    <a:pt x="406" y="118"/>
                    <a:pt x="406" y="117"/>
                  </a:cubicBezTo>
                  <a:cubicBezTo>
                    <a:pt x="406" y="116"/>
                    <a:pt x="406" y="116"/>
                    <a:pt x="406" y="116"/>
                  </a:cubicBezTo>
                  <a:cubicBezTo>
                    <a:pt x="406" y="117"/>
                    <a:pt x="407" y="117"/>
                    <a:pt x="407" y="118"/>
                  </a:cubicBezTo>
                  <a:cubicBezTo>
                    <a:pt x="407" y="119"/>
                    <a:pt x="408" y="119"/>
                    <a:pt x="408" y="119"/>
                  </a:cubicBezTo>
                  <a:cubicBezTo>
                    <a:pt x="407" y="123"/>
                    <a:pt x="405" y="126"/>
                    <a:pt x="403" y="129"/>
                  </a:cubicBezTo>
                  <a:close/>
                  <a:moveTo>
                    <a:pt x="382" y="154"/>
                  </a:moveTo>
                  <a:cubicBezTo>
                    <a:pt x="382" y="153"/>
                    <a:pt x="382" y="151"/>
                    <a:pt x="381" y="150"/>
                  </a:cubicBezTo>
                  <a:cubicBezTo>
                    <a:pt x="383" y="152"/>
                    <a:pt x="384" y="155"/>
                    <a:pt x="386" y="157"/>
                  </a:cubicBezTo>
                  <a:cubicBezTo>
                    <a:pt x="386" y="159"/>
                    <a:pt x="388" y="159"/>
                    <a:pt x="389" y="159"/>
                  </a:cubicBezTo>
                  <a:cubicBezTo>
                    <a:pt x="388" y="160"/>
                    <a:pt x="388" y="162"/>
                    <a:pt x="387" y="163"/>
                  </a:cubicBezTo>
                  <a:cubicBezTo>
                    <a:pt x="385" y="160"/>
                    <a:pt x="384" y="157"/>
                    <a:pt x="382" y="154"/>
                  </a:cubicBezTo>
                  <a:close/>
                  <a:moveTo>
                    <a:pt x="383" y="170"/>
                  </a:moveTo>
                  <a:cubicBezTo>
                    <a:pt x="383" y="171"/>
                    <a:pt x="383" y="171"/>
                    <a:pt x="383" y="171"/>
                  </a:cubicBezTo>
                  <a:cubicBezTo>
                    <a:pt x="383" y="171"/>
                    <a:pt x="383" y="170"/>
                    <a:pt x="383" y="170"/>
                  </a:cubicBezTo>
                  <a:cubicBezTo>
                    <a:pt x="383" y="170"/>
                    <a:pt x="383" y="170"/>
                    <a:pt x="383" y="170"/>
                  </a:cubicBezTo>
                  <a:cubicBezTo>
                    <a:pt x="383" y="170"/>
                    <a:pt x="383" y="170"/>
                    <a:pt x="383" y="170"/>
                  </a:cubicBezTo>
                  <a:close/>
                  <a:moveTo>
                    <a:pt x="391" y="154"/>
                  </a:moveTo>
                  <a:cubicBezTo>
                    <a:pt x="391" y="154"/>
                    <a:pt x="391" y="154"/>
                    <a:pt x="391" y="154"/>
                  </a:cubicBezTo>
                  <a:cubicBezTo>
                    <a:pt x="391" y="154"/>
                    <a:pt x="391" y="154"/>
                    <a:pt x="391" y="154"/>
                  </a:cubicBezTo>
                  <a:cubicBezTo>
                    <a:pt x="391" y="154"/>
                    <a:pt x="391" y="154"/>
                    <a:pt x="391" y="154"/>
                  </a:cubicBezTo>
                  <a:cubicBezTo>
                    <a:pt x="385" y="140"/>
                    <a:pt x="376" y="127"/>
                    <a:pt x="370" y="113"/>
                  </a:cubicBezTo>
                  <a:cubicBezTo>
                    <a:pt x="378" y="125"/>
                    <a:pt x="387" y="136"/>
                    <a:pt x="394" y="148"/>
                  </a:cubicBezTo>
                  <a:cubicBezTo>
                    <a:pt x="393" y="150"/>
                    <a:pt x="392" y="152"/>
                    <a:pt x="391" y="154"/>
                  </a:cubicBezTo>
                  <a:close/>
                  <a:moveTo>
                    <a:pt x="366" y="128"/>
                  </a:moveTo>
                  <a:cubicBezTo>
                    <a:pt x="362" y="123"/>
                    <a:pt x="359" y="118"/>
                    <a:pt x="355" y="112"/>
                  </a:cubicBezTo>
                  <a:cubicBezTo>
                    <a:pt x="356" y="110"/>
                    <a:pt x="356" y="109"/>
                    <a:pt x="357" y="107"/>
                  </a:cubicBezTo>
                  <a:cubicBezTo>
                    <a:pt x="359" y="114"/>
                    <a:pt x="363" y="121"/>
                    <a:pt x="366" y="128"/>
                  </a:cubicBezTo>
                  <a:close/>
                  <a:moveTo>
                    <a:pt x="416" y="83"/>
                  </a:moveTo>
                  <a:cubicBezTo>
                    <a:pt x="417" y="84"/>
                    <a:pt x="419" y="84"/>
                    <a:pt x="420" y="83"/>
                  </a:cubicBezTo>
                  <a:cubicBezTo>
                    <a:pt x="420" y="83"/>
                    <a:pt x="420" y="83"/>
                    <a:pt x="420" y="83"/>
                  </a:cubicBezTo>
                  <a:cubicBezTo>
                    <a:pt x="418" y="85"/>
                    <a:pt x="417" y="87"/>
                    <a:pt x="416" y="87"/>
                  </a:cubicBezTo>
                  <a:cubicBezTo>
                    <a:pt x="416" y="86"/>
                    <a:pt x="414" y="85"/>
                    <a:pt x="413" y="86"/>
                  </a:cubicBezTo>
                  <a:cubicBezTo>
                    <a:pt x="413" y="85"/>
                    <a:pt x="413" y="85"/>
                    <a:pt x="413" y="85"/>
                  </a:cubicBezTo>
                  <a:cubicBezTo>
                    <a:pt x="413" y="84"/>
                    <a:pt x="411" y="84"/>
                    <a:pt x="410" y="84"/>
                  </a:cubicBezTo>
                  <a:cubicBezTo>
                    <a:pt x="410" y="82"/>
                    <a:pt x="409" y="79"/>
                    <a:pt x="409" y="77"/>
                  </a:cubicBezTo>
                  <a:cubicBezTo>
                    <a:pt x="409" y="75"/>
                    <a:pt x="407" y="75"/>
                    <a:pt x="405" y="76"/>
                  </a:cubicBezTo>
                  <a:cubicBezTo>
                    <a:pt x="404" y="73"/>
                    <a:pt x="403" y="71"/>
                    <a:pt x="402" y="69"/>
                  </a:cubicBezTo>
                  <a:cubicBezTo>
                    <a:pt x="402" y="69"/>
                    <a:pt x="402" y="69"/>
                    <a:pt x="403" y="70"/>
                  </a:cubicBezTo>
                  <a:cubicBezTo>
                    <a:pt x="404" y="70"/>
                    <a:pt x="405" y="70"/>
                    <a:pt x="406" y="70"/>
                  </a:cubicBezTo>
                  <a:cubicBezTo>
                    <a:pt x="409" y="74"/>
                    <a:pt x="413" y="79"/>
                    <a:pt x="416" y="83"/>
                  </a:cubicBezTo>
                  <a:close/>
                  <a:moveTo>
                    <a:pt x="406" y="95"/>
                  </a:moveTo>
                  <a:cubicBezTo>
                    <a:pt x="406" y="97"/>
                    <a:pt x="406" y="99"/>
                    <a:pt x="406" y="101"/>
                  </a:cubicBezTo>
                  <a:cubicBezTo>
                    <a:pt x="406" y="100"/>
                    <a:pt x="405" y="100"/>
                    <a:pt x="405" y="99"/>
                  </a:cubicBezTo>
                  <a:cubicBezTo>
                    <a:pt x="405" y="97"/>
                    <a:pt x="404" y="95"/>
                    <a:pt x="404" y="93"/>
                  </a:cubicBezTo>
                  <a:cubicBezTo>
                    <a:pt x="405" y="94"/>
                    <a:pt x="405" y="94"/>
                    <a:pt x="406" y="95"/>
                  </a:cubicBezTo>
                  <a:close/>
                  <a:moveTo>
                    <a:pt x="386" y="36"/>
                  </a:moveTo>
                  <a:cubicBezTo>
                    <a:pt x="386" y="37"/>
                    <a:pt x="386" y="38"/>
                    <a:pt x="386" y="39"/>
                  </a:cubicBezTo>
                  <a:cubicBezTo>
                    <a:pt x="386" y="39"/>
                    <a:pt x="385" y="39"/>
                    <a:pt x="385" y="39"/>
                  </a:cubicBezTo>
                  <a:cubicBezTo>
                    <a:pt x="385" y="38"/>
                    <a:pt x="385" y="37"/>
                    <a:pt x="386" y="36"/>
                  </a:cubicBezTo>
                  <a:close/>
                  <a:moveTo>
                    <a:pt x="382" y="41"/>
                  </a:moveTo>
                  <a:cubicBezTo>
                    <a:pt x="382" y="43"/>
                    <a:pt x="381" y="45"/>
                    <a:pt x="380" y="47"/>
                  </a:cubicBezTo>
                  <a:cubicBezTo>
                    <a:pt x="380" y="47"/>
                    <a:pt x="379" y="47"/>
                    <a:pt x="379" y="47"/>
                  </a:cubicBezTo>
                  <a:cubicBezTo>
                    <a:pt x="380" y="45"/>
                    <a:pt x="381" y="42"/>
                    <a:pt x="382" y="40"/>
                  </a:cubicBezTo>
                  <a:cubicBezTo>
                    <a:pt x="382" y="40"/>
                    <a:pt x="382" y="40"/>
                    <a:pt x="382" y="41"/>
                  </a:cubicBezTo>
                  <a:close/>
                  <a:moveTo>
                    <a:pt x="383" y="44"/>
                  </a:moveTo>
                  <a:cubicBezTo>
                    <a:pt x="387" y="52"/>
                    <a:pt x="391" y="60"/>
                    <a:pt x="395" y="68"/>
                  </a:cubicBezTo>
                  <a:cubicBezTo>
                    <a:pt x="390" y="61"/>
                    <a:pt x="386" y="55"/>
                    <a:pt x="381" y="48"/>
                  </a:cubicBezTo>
                  <a:cubicBezTo>
                    <a:pt x="382" y="47"/>
                    <a:pt x="382" y="45"/>
                    <a:pt x="383" y="44"/>
                  </a:cubicBezTo>
                  <a:close/>
                  <a:moveTo>
                    <a:pt x="398" y="83"/>
                  </a:moveTo>
                  <a:cubicBezTo>
                    <a:pt x="398" y="84"/>
                    <a:pt x="398" y="84"/>
                    <a:pt x="398" y="84"/>
                  </a:cubicBezTo>
                  <a:cubicBezTo>
                    <a:pt x="398" y="84"/>
                    <a:pt x="398" y="85"/>
                    <a:pt x="398" y="85"/>
                  </a:cubicBezTo>
                  <a:cubicBezTo>
                    <a:pt x="396" y="82"/>
                    <a:pt x="395" y="80"/>
                    <a:pt x="394" y="77"/>
                  </a:cubicBezTo>
                  <a:cubicBezTo>
                    <a:pt x="395" y="79"/>
                    <a:pt x="396" y="81"/>
                    <a:pt x="398" y="83"/>
                  </a:cubicBezTo>
                  <a:close/>
                  <a:moveTo>
                    <a:pt x="396" y="114"/>
                  </a:moveTo>
                  <a:cubicBezTo>
                    <a:pt x="396" y="115"/>
                    <a:pt x="397" y="116"/>
                    <a:pt x="398" y="117"/>
                  </a:cubicBezTo>
                  <a:cubicBezTo>
                    <a:pt x="398" y="117"/>
                    <a:pt x="398" y="117"/>
                    <a:pt x="397" y="117"/>
                  </a:cubicBezTo>
                  <a:cubicBezTo>
                    <a:pt x="397" y="116"/>
                    <a:pt x="396" y="115"/>
                    <a:pt x="396" y="114"/>
                  </a:cubicBezTo>
                  <a:close/>
                  <a:moveTo>
                    <a:pt x="396" y="130"/>
                  </a:moveTo>
                  <a:cubicBezTo>
                    <a:pt x="396" y="132"/>
                    <a:pt x="396" y="132"/>
                    <a:pt x="396" y="132"/>
                  </a:cubicBezTo>
                  <a:cubicBezTo>
                    <a:pt x="395" y="130"/>
                    <a:pt x="395" y="129"/>
                    <a:pt x="394" y="128"/>
                  </a:cubicBezTo>
                  <a:cubicBezTo>
                    <a:pt x="395" y="128"/>
                    <a:pt x="395" y="129"/>
                    <a:pt x="396" y="130"/>
                  </a:cubicBezTo>
                  <a:close/>
                  <a:moveTo>
                    <a:pt x="397" y="134"/>
                  </a:moveTo>
                  <a:cubicBezTo>
                    <a:pt x="398" y="134"/>
                    <a:pt x="398" y="134"/>
                    <a:pt x="398" y="134"/>
                  </a:cubicBezTo>
                  <a:cubicBezTo>
                    <a:pt x="399" y="134"/>
                    <a:pt x="399" y="134"/>
                    <a:pt x="399" y="135"/>
                  </a:cubicBezTo>
                  <a:cubicBezTo>
                    <a:pt x="399" y="135"/>
                    <a:pt x="400" y="136"/>
                    <a:pt x="400" y="136"/>
                  </a:cubicBezTo>
                  <a:cubicBezTo>
                    <a:pt x="400" y="137"/>
                    <a:pt x="399" y="138"/>
                    <a:pt x="399" y="138"/>
                  </a:cubicBezTo>
                  <a:cubicBezTo>
                    <a:pt x="398" y="137"/>
                    <a:pt x="398" y="136"/>
                    <a:pt x="397" y="134"/>
                  </a:cubicBezTo>
                  <a:close/>
                  <a:moveTo>
                    <a:pt x="374" y="60"/>
                  </a:moveTo>
                  <a:cubicBezTo>
                    <a:pt x="379" y="69"/>
                    <a:pt x="385" y="78"/>
                    <a:pt x="391" y="87"/>
                  </a:cubicBezTo>
                  <a:cubicBezTo>
                    <a:pt x="394" y="93"/>
                    <a:pt x="396" y="100"/>
                    <a:pt x="398" y="107"/>
                  </a:cubicBezTo>
                  <a:cubicBezTo>
                    <a:pt x="389" y="93"/>
                    <a:pt x="381" y="79"/>
                    <a:pt x="371" y="66"/>
                  </a:cubicBezTo>
                  <a:cubicBezTo>
                    <a:pt x="372" y="64"/>
                    <a:pt x="373" y="62"/>
                    <a:pt x="374" y="60"/>
                  </a:cubicBezTo>
                  <a:close/>
                  <a:moveTo>
                    <a:pt x="368" y="76"/>
                  </a:moveTo>
                  <a:cubicBezTo>
                    <a:pt x="367" y="76"/>
                    <a:pt x="367" y="76"/>
                    <a:pt x="367" y="76"/>
                  </a:cubicBezTo>
                  <a:cubicBezTo>
                    <a:pt x="367" y="76"/>
                    <a:pt x="367" y="75"/>
                    <a:pt x="367" y="75"/>
                  </a:cubicBezTo>
                  <a:cubicBezTo>
                    <a:pt x="367" y="75"/>
                    <a:pt x="368" y="76"/>
                    <a:pt x="368" y="76"/>
                  </a:cubicBezTo>
                  <a:close/>
                  <a:moveTo>
                    <a:pt x="347" y="135"/>
                  </a:moveTo>
                  <a:cubicBezTo>
                    <a:pt x="349" y="140"/>
                    <a:pt x="352" y="145"/>
                    <a:pt x="355" y="150"/>
                  </a:cubicBezTo>
                  <a:cubicBezTo>
                    <a:pt x="355" y="151"/>
                    <a:pt x="355" y="151"/>
                    <a:pt x="355" y="152"/>
                  </a:cubicBezTo>
                  <a:cubicBezTo>
                    <a:pt x="352" y="147"/>
                    <a:pt x="349" y="142"/>
                    <a:pt x="346" y="137"/>
                  </a:cubicBezTo>
                  <a:cubicBezTo>
                    <a:pt x="346" y="136"/>
                    <a:pt x="347" y="135"/>
                    <a:pt x="347" y="135"/>
                  </a:cubicBezTo>
                  <a:close/>
                  <a:moveTo>
                    <a:pt x="350" y="166"/>
                  </a:moveTo>
                  <a:cubicBezTo>
                    <a:pt x="351" y="168"/>
                    <a:pt x="352" y="171"/>
                    <a:pt x="354" y="173"/>
                  </a:cubicBezTo>
                  <a:cubicBezTo>
                    <a:pt x="354" y="174"/>
                    <a:pt x="354" y="174"/>
                    <a:pt x="354" y="174"/>
                  </a:cubicBezTo>
                  <a:cubicBezTo>
                    <a:pt x="352" y="171"/>
                    <a:pt x="350" y="169"/>
                    <a:pt x="349" y="166"/>
                  </a:cubicBezTo>
                  <a:cubicBezTo>
                    <a:pt x="349" y="166"/>
                    <a:pt x="349" y="165"/>
                    <a:pt x="349" y="165"/>
                  </a:cubicBezTo>
                  <a:cubicBezTo>
                    <a:pt x="350" y="165"/>
                    <a:pt x="350" y="165"/>
                    <a:pt x="350" y="166"/>
                  </a:cubicBezTo>
                  <a:close/>
                  <a:moveTo>
                    <a:pt x="358" y="156"/>
                  </a:moveTo>
                  <a:cubicBezTo>
                    <a:pt x="358" y="156"/>
                    <a:pt x="358" y="155"/>
                    <a:pt x="358" y="155"/>
                  </a:cubicBezTo>
                  <a:cubicBezTo>
                    <a:pt x="360" y="158"/>
                    <a:pt x="361" y="160"/>
                    <a:pt x="363" y="163"/>
                  </a:cubicBezTo>
                  <a:cubicBezTo>
                    <a:pt x="364" y="164"/>
                    <a:pt x="366" y="164"/>
                    <a:pt x="367" y="163"/>
                  </a:cubicBezTo>
                  <a:cubicBezTo>
                    <a:pt x="369" y="168"/>
                    <a:pt x="371" y="173"/>
                    <a:pt x="373" y="177"/>
                  </a:cubicBezTo>
                  <a:cubicBezTo>
                    <a:pt x="379" y="198"/>
                    <a:pt x="368" y="172"/>
                    <a:pt x="365" y="167"/>
                  </a:cubicBezTo>
                  <a:cubicBezTo>
                    <a:pt x="363" y="163"/>
                    <a:pt x="360" y="160"/>
                    <a:pt x="358" y="156"/>
                  </a:cubicBezTo>
                  <a:close/>
                  <a:moveTo>
                    <a:pt x="376" y="172"/>
                  </a:moveTo>
                  <a:cubicBezTo>
                    <a:pt x="376" y="173"/>
                    <a:pt x="376" y="173"/>
                    <a:pt x="376" y="174"/>
                  </a:cubicBezTo>
                  <a:cubicBezTo>
                    <a:pt x="377" y="175"/>
                    <a:pt x="379" y="176"/>
                    <a:pt x="381" y="175"/>
                  </a:cubicBezTo>
                  <a:cubicBezTo>
                    <a:pt x="380" y="177"/>
                    <a:pt x="379" y="178"/>
                    <a:pt x="378" y="180"/>
                  </a:cubicBezTo>
                  <a:cubicBezTo>
                    <a:pt x="377" y="177"/>
                    <a:pt x="377" y="175"/>
                    <a:pt x="376" y="172"/>
                  </a:cubicBezTo>
                  <a:close/>
                  <a:moveTo>
                    <a:pt x="410" y="38"/>
                  </a:moveTo>
                  <a:cubicBezTo>
                    <a:pt x="410" y="38"/>
                    <a:pt x="411" y="38"/>
                    <a:pt x="411" y="39"/>
                  </a:cubicBezTo>
                  <a:cubicBezTo>
                    <a:pt x="411" y="39"/>
                    <a:pt x="411" y="40"/>
                    <a:pt x="411" y="40"/>
                  </a:cubicBezTo>
                  <a:cubicBezTo>
                    <a:pt x="411" y="40"/>
                    <a:pt x="410" y="39"/>
                    <a:pt x="410" y="38"/>
                  </a:cubicBezTo>
                  <a:close/>
                  <a:moveTo>
                    <a:pt x="390" y="32"/>
                  </a:moveTo>
                  <a:cubicBezTo>
                    <a:pt x="390" y="32"/>
                    <a:pt x="390" y="32"/>
                    <a:pt x="390" y="32"/>
                  </a:cubicBezTo>
                  <a:cubicBezTo>
                    <a:pt x="390" y="31"/>
                    <a:pt x="390" y="31"/>
                    <a:pt x="390" y="31"/>
                  </a:cubicBezTo>
                  <a:cubicBezTo>
                    <a:pt x="391" y="31"/>
                    <a:pt x="391" y="32"/>
                    <a:pt x="391" y="32"/>
                  </a:cubicBezTo>
                  <a:cubicBezTo>
                    <a:pt x="391" y="32"/>
                    <a:pt x="390" y="32"/>
                    <a:pt x="390" y="32"/>
                  </a:cubicBezTo>
                  <a:close/>
                  <a:moveTo>
                    <a:pt x="341" y="132"/>
                  </a:moveTo>
                  <a:cubicBezTo>
                    <a:pt x="341" y="132"/>
                    <a:pt x="341" y="132"/>
                    <a:pt x="341" y="132"/>
                  </a:cubicBezTo>
                  <a:cubicBezTo>
                    <a:pt x="341" y="132"/>
                    <a:pt x="341" y="132"/>
                    <a:pt x="341" y="132"/>
                  </a:cubicBezTo>
                  <a:cubicBezTo>
                    <a:pt x="341" y="132"/>
                    <a:pt x="341" y="132"/>
                    <a:pt x="341" y="132"/>
                  </a:cubicBezTo>
                  <a:close/>
                  <a:moveTo>
                    <a:pt x="340" y="136"/>
                  </a:moveTo>
                  <a:cubicBezTo>
                    <a:pt x="340" y="136"/>
                    <a:pt x="340" y="136"/>
                    <a:pt x="340" y="136"/>
                  </a:cubicBezTo>
                  <a:cubicBezTo>
                    <a:pt x="341" y="139"/>
                    <a:pt x="343" y="142"/>
                    <a:pt x="344" y="145"/>
                  </a:cubicBezTo>
                  <a:cubicBezTo>
                    <a:pt x="344" y="144"/>
                    <a:pt x="343" y="143"/>
                    <a:pt x="343" y="142"/>
                  </a:cubicBezTo>
                  <a:cubicBezTo>
                    <a:pt x="341" y="140"/>
                    <a:pt x="337" y="142"/>
                    <a:pt x="338" y="145"/>
                  </a:cubicBezTo>
                  <a:cubicBezTo>
                    <a:pt x="341" y="150"/>
                    <a:pt x="344" y="155"/>
                    <a:pt x="346" y="160"/>
                  </a:cubicBezTo>
                  <a:cubicBezTo>
                    <a:pt x="346" y="161"/>
                    <a:pt x="346" y="162"/>
                    <a:pt x="346" y="163"/>
                  </a:cubicBezTo>
                  <a:cubicBezTo>
                    <a:pt x="343" y="158"/>
                    <a:pt x="340" y="152"/>
                    <a:pt x="337" y="147"/>
                  </a:cubicBezTo>
                  <a:cubicBezTo>
                    <a:pt x="336" y="146"/>
                    <a:pt x="336" y="146"/>
                    <a:pt x="335" y="146"/>
                  </a:cubicBezTo>
                  <a:cubicBezTo>
                    <a:pt x="337" y="142"/>
                    <a:pt x="338" y="139"/>
                    <a:pt x="340" y="136"/>
                  </a:cubicBezTo>
                  <a:close/>
                  <a:moveTo>
                    <a:pt x="333" y="151"/>
                  </a:moveTo>
                  <a:cubicBezTo>
                    <a:pt x="337" y="160"/>
                    <a:pt x="342" y="169"/>
                    <a:pt x="347" y="178"/>
                  </a:cubicBezTo>
                  <a:cubicBezTo>
                    <a:pt x="347" y="180"/>
                    <a:pt x="347" y="182"/>
                    <a:pt x="347" y="183"/>
                  </a:cubicBezTo>
                  <a:cubicBezTo>
                    <a:pt x="341" y="175"/>
                    <a:pt x="336" y="166"/>
                    <a:pt x="333" y="156"/>
                  </a:cubicBezTo>
                  <a:cubicBezTo>
                    <a:pt x="332" y="156"/>
                    <a:pt x="332" y="155"/>
                    <a:pt x="331" y="155"/>
                  </a:cubicBezTo>
                  <a:cubicBezTo>
                    <a:pt x="332" y="154"/>
                    <a:pt x="332" y="152"/>
                    <a:pt x="333" y="151"/>
                  </a:cubicBezTo>
                  <a:close/>
                  <a:moveTo>
                    <a:pt x="324" y="170"/>
                  </a:moveTo>
                  <a:cubicBezTo>
                    <a:pt x="325" y="172"/>
                    <a:pt x="325" y="175"/>
                    <a:pt x="326" y="177"/>
                  </a:cubicBezTo>
                  <a:cubicBezTo>
                    <a:pt x="325" y="176"/>
                    <a:pt x="324" y="174"/>
                    <a:pt x="323" y="172"/>
                  </a:cubicBezTo>
                  <a:cubicBezTo>
                    <a:pt x="323" y="171"/>
                    <a:pt x="324" y="170"/>
                    <a:pt x="324" y="170"/>
                  </a:cubicBezTo>
                  <a:close/>
                  <a:moveTo>
                    <a:pt x="319" y="182"/>
                  </a:moveTo>
                  <a:cubicBezTo>
                    <a:pt x="319" y="182"/>
                    <a:pt x="319" y="182"/>
                    <a:pt x="318" y="182"/>
                  </a:cubicBezTo>
                  <a:cubicBezTo>
                    <a:pt x="318" y="181"/>
                    <a:pt x="319" y="181"/>
                    <a:pt x="319" y="180"/>
                  </a:cubicBezTo>
                  <a:cubicBezTo>
                    <a:pt x="319" y="181"/>
                    <a:pt x="319" y="181"/>
                    <a:pt x="319" y="182"/>
                  </a:cubicBezTo>
                  <a:close/>
                  <a:moveTo>
                    <a:pt x="315" y="188"/>
                  </a:moveTo>
                  <a:cubicBezTo>
                    <a:pt x="316" y="191"/>
                    <a:pt x="316" y="194"/>
                    <a:pt x="317" y="197"/>
                  </a:cubicBezTo>
                  <a:cubicBezTo>
                    <a:pt x="317" y="196"/>
                    <a:pt x="316" y="195"/>
                    <a:pt x="315" y="194"/>
                  </a:cubicBezTo>
                  <a:cubicBezTo>
                    <a:pt x="315" y="194"/>
                    <a:pt x="314" y="194"/>
                    <a:pt x="315" y="195"/>
                  </a:cubicBezTo>
                  <a:cubicBezTo>
                    <a:pt x="315" y="196"/>
                    <a:pt x="316" y="197"/>
                    <a:pt x="317" y="199"/>
                  </a:cubicBezTo>
                  <a:cubicBezTo>
                    <a:pt x="316" y="199"/>
                    <a:pt x="315" y="199"/>
                    <a:pt x="315" y="199"/>
                  </a:cubicBezTo>
                  <a:cubicBezTo>
                    <a:pt x="314" y="198"/>
                    <a:pt x="313" y="197"/>
                    <a:pt x="312" y="196"/>
                  </a:cubicBezTo>
                  <a:cubicBezTo>
                    <a:pt x="313" y="193"/>
                    <a:pt x="314" y="191"/>
                    <a:pt x="315" y="188"/>
                  </a:cubicBezTo>
                  <a:cubicBezTo>
                    <a:pt x="315" y="188"/>
                    <a:pt x="315" y="188"/>
                    <a:pt x="315" y="188"/>
                  </a:cubicBezTo>
                  <a:close/>
                  <a:moveTo>
                    <a:pt x="309" y="200"/>
                  </a:moveTo>
                  <a:cubicBezTo>
                    <a:pt x="313" y="205"/>
                    <a:pt x="316" y="209"/>
                    <a:pt x="319" y="213"/>
                  </a:cubicBezTo>
                  <a:cubicBezTo>
                    <a:pt x="319" y="214"/>
                    <a:pt x="320" y="215"/>
                    <a:pt x="320" y="215"/>
                  </a:cubicBezTo>
                  <a:cubicBezTo>
                    <a:pt x="317" y="210"/>
                    <a:pt x="313" y="205"/>
                    <a:pt x="309" y="201"/>
                  </a:cubicBezTo>
                  <a:cubicBezTo>
                    <a:pt x="309" y="201"/>
                    <a:pt x="309" y="200"/>
                    <a:pt x="309" y="200"/>
                  </a:cubicBezTo>
                  <a:close/>
                  <a:moveTo>
                    <a:pt x="304" y="225"/>
                  </a:moveTo>
                  <a:cubicBezTo>
                    <a:pt x="303" y="225"/>
                    <a:pt x="303" y="225"/>
                    <a:pt x="303" y="226"/>
                  </a:cubicBezTo>
                  <a:cubicBezTo>
                    <a:pt x="301" y="224"/>
                    <a:pt x="300" y="223"/>
                    <a:pt x="299" y="222"/>
                  </a:cubicBezTo>
                  <a:cubicBezTo>
                    <a:pt x="300" y="220"/>
                    <a:pt x="300" y="219"/>
                    <a:pt x="301" y="218"/>
                  </a:cubicBezTo>
                  <a:cubicBezTo>
                    <a:pt x="302" y="220"/>
                    <a:pt x="303" y="223"/>
                    <a:pt x="304" y="225"/>
                  </a:cubicBezTo>
                  <a:close/>
                  <a:moveTo>
                    <a:pt x="296" y="228"/>
                  </a:moveTo>
                  <a:cubicBezTo>
                    <a:pt x="298" y="230"/>
                    <a:pt x="299" y="231"/>
                    <a:pt x="300" y="233"/>
                  </a:cubicBezTo>
                  <a:cubicBezTo>
                    <a:pt x="300" y="234"/>
                    <a:pt x="300" y="234"/>
                    <a:pt x="299" y="234"/>
                  </a:cubicBezTo>
                  <a:cubicBezTo>
                    <a:pt x="299" y="234"/>
                    <a:pt x="298" y="233"/>
                    <a:pt x="298" y="232"/>
                  </a:cubicBezTo>
                  <a:cubicBezTo>
                    <a:pt x="297" y="231"/>
                    <a:pt x="296" y="231"/>
                    <a:pt x="295" y="231"/>
                  </a:cubicBezTo>
                  <a:cubicBezTo>
                    <a:pt x="295" y="230"/>
                    <a:pt x="296" y="229"/>
                    <a:pt x="296" y="228"/>
                  </a:cubicBezTo>
                  <a:close/>
                  <a:moveTo>
                    <a:pt x="293" y="235"/>
                  </a:moveTo>
                  <a:cubicBezTo>
                    <a:pt x="293" y="236"/>
                    <a:pt x="294" y="237"/>
                    <a:pt x="294" y="238"/>
                  </a:cubicBezTo>
                  <a:cubicBezTo>
                    <a:pt x="292" y="238"/>
                    <a:pt x="291" y="240"/>
                    <a:pt x="291" y="242"/>
                  </a:cubicBezTo>
                  <a:cubicBezTo>
                    <a:pt x="292" y="243"/>
                    <a:pt x="292" y="244"/>
                    <a:pt x="293" y="246"/>
                  </a:cubicBezTo>
                  <a:cubicBezTo>
                    <a:pt x="292" y="244"/>
                    <a:pt x="291" y="243"/>
                    <a:pt x="290" y="242"/>
                  </a:cubicBezTo>
                  <a:cubicBezTo>
                    <a:pt x="290" y="242"/>
                    <a:pt x="290" y="242"/>
                    <a:pt x="290" y="242"/>
                  </a:cubicBezTo>
                  <a:cubicBezTo>
                    <a:pt x="291" y="240"/>
                    <a:pt x="292" y="237"/>
                    <a:pt x="293" y="235"/>
                  </a:cubicBezTo>
                  <a:close/>
                  <a:moveTo>
                    <a:pt x="285" y="252"/>
                  </a:moveTo>
                  <a:cubicBezTo>
                    <a:pt x="286" y="258"/>
                    <a:pt x="288" y="264"/>
                    <a:pt x="290" y="269"/>
                  </a:cubicBezTo>
                  <a:cubicBezTo>
                    <a:pt x="288" y="265"/>
                    <a:pt x="285" y="261"/>
                    <a:pt x="282" y="257"/>
                  </a:cubicBezTo>
                  <a:cubicBezTo>
                    <a:pt x="283" y="256"/>
                    <a:pt x="284" y="254"/>
                    <a:pt x="285" y="252"/>
                  </a:cubicBezTo>
                  <a:close/>
                  <a:moveTo>
                    <a:pt x="273" y="276"/>
                  </a:moveTo>
                  <a:cubicBezTo>
                    <a:pt x="274" y="280"/>
                    <a:pt x="276" y="283"/>
                    <a:pt x="277" y="287"/>
                  </a:cubicBezTo>
                  <a:cubicBezTo>
                    <a:pt x="276" y="284"/>
                    <a:pt x="274" y="281"/>
                    <a:pt x="272" y="278"/>
                  </a:cubicBezTo>
                  <a:cubicBezTo>
                    <a:pt x="273" y="277"/>
                    <a:pt x="273" y="276"/>
                    <a:pt x="273" y="276"/>
                  </a:cubicBezTo>
                  <a:close/>
                  <a:moveTo>
                    <a:pt x="272" y="306"/>
                  </a:moveTo>
                  <a:cubicBezTo>
                    <a:pt x="271" y="304"/>
                    <a:pt x="269" y="301"/>
                    <a:pt x="267" y="299"/>
                  </a:cubicBezTo>
                  <a:cubicBezTo>
                    <a:pt x="267" y="298"/>
                    <a:pt x="266" y="298"/>
                    <a:pt x="266" y="298"/>
                  </a:cubicBezTo>
                  <a:cubicBezTo>
                    <a:pt x="265" y="297"/>
                    <a:pt x="265" y="296"/>
                    <a:pt x="264" y="295"/>
                  </a:cubicBezTo>
                  <a:cubicBezTo>
                    <a:pt x="265" y="293"/>
                    <a:pt x="266" y="291"/>
                    <a:pt x="267" y="289"/>
                  </a:cubicBezTo>
                  <a:cubicBezTo>
                    <a:pt x="269" y="295"/>
                    <a:pt x="270" y="301"/>
                    <a:pt x="272" y="306"/>
                  </a:cubicBezTo>
                  <a:close/>
                  <a:moveTo>
                    <a:pt x="280" y="326"/>
                  </a:moveTo>
                  <a:cubicBezTo>
                    <a:pt x="278" y="322"/>
                    <a:pt x="276" y="318"/>
                    <a:pt x="274" y="314"/>
                  </a:cubicBezTo>
                  <a:cubicBezTo>
                    <a:pt x="274" y="314"/>
                    <a:pt x="274" y="314"/>
                    <a:pt x="274" y="314"/>
                  </a:cubicBezTo>
                  <a:cubicBezTo>
                    <a:pt x="275" y="315"/>
                    <a:pt x="276" y="316"/>
                    <a:pt x="277" y="317"/>
                  </a:cubicBezTo>
                  <a:cubicBezTo>
                    <a:pt x="278" y="320"/>
                    <a:pt x="279" y="323"/>
                    <a:pt x="280" y="326"/>
                  </a:cubicBezTo>
                  <a:close/>
                  <a:moveTo>
                    <a:pt x="243" y="361"/>
                  </a:moveTo>
                  <a:cubicBezTo>
                    <a:pt x="243" y="361"/>
                    <a:pt x="244" y="361"/>
                    <a:pt x="244" y="361"/>
                  </a:cubicBezTo>
                  <a:cubicBezTo>
                    <a:pt x="245" y="363"/>
                    <a:pt x="245" y="365"/>
                    <a:pt x="246" y="366"/>
                  </a:cubicBezTo>
                  <a:cubicBezTo>
                    <a:pt x="245" y="364"/>
                    <a:pt x="244" y="362"/>
                    <a:pt x="243" y="361"/>
                  </a:cubicBezTo>
                  <a:close/>
                  <a:moveTo>
                    <a:pt x="250" y="337"/>
                  </a:moveTo>
                  <a:cubicBezTo>
                    <a:pt x="252" y="347"/>
                    <a:pt x="259" y="362"/>
                    <a:pt x="265" y="376"/>
                  </a:cubicBezTo>
                  <a:cubicBezTo>
                    <a:pt x="265" y="379"/>
                    <a:pt x="265" y="382"/>
                    <a:pt x="265" y="386"/>
                  </a:cubicBezTo>
                  <a:cubicBezTo>
                    <a:pt x="260" y="370"/>
                    <a:pt x="254" y="354"/>
                    <a:pt x="250" y="337"/>
                  </a:cubicBezTo>
                  <a:close/>
                  <a:moveTo>
                    <a:pt x="251" y="370"/>
                  </a:moveTo>
                  <a:cubicBezTo>
                    <a:pt x="255" y="380"/>
                    <a:pt x="259" y="390"/>
                    <a:pt x="264" y="400"/>
                  </a:cubicBezTo>
                  <a:cubicBezTo>
                    <a:pt x="261" y="398"/>
                    <a:pt x="255" y="386"/>
                    <a:pt x="254" y="383"/>
                  </a:cubicBezTo>
                  <a:cubicBezTo>
                    <a:pt x="252" y="379"/>
                    <a:pt x="250" y="375"/>
                    <a:pt x="248" y="370"/>
                  </a:cubicBezTo>
                  <a:cubicBezTo>
                    <a:pt x="249" y="371"/>
                    <a:pt x="250" y="371"/>
                    <a:pt x="251" y="370"/>
                  </a:cubicBezTo>
                  <a:close/>
                  <a:moveTo>
                    <a:pt x="273" y="356"/>
                  </a:moveTo>
                  <a:cubicBezTo>
                    <a:pt x="272" y="357"/>
                    <a:pt x="272" y="357"/>
                    <a:pt x="272" y="358"/>
                  </a:cubicBezTo>
                  <a:cubicBezTo>
                    <a:pt x="272" y="358"/>
                    <a:pt x="271" y="358"/>
                    <a:pt x="271" y="358"/>
                  </a:cubicBezTo>
                  <a:cubicBezTo>
                    <a:pt x="270" y="356"/>
                    <a:pt x="269" y="356"/>
                    <a:pt x="267" y="356"/>
                  </a:cubicBezTo>
                  <a:cubicBezTo>
                    <a:pt x="264" y="347"/>
                    <a:pt x="260" y="338"/>
                    <a:pt x="258" y="328"/>
                  </a:cubicBezTo>
                  <a:cubicBezTo>
                    <a:pt x="251" y="308"/>
                    <a:pt x="259" y="331"/>
                    <a:pt x="261" y="335"/>
                  </a:cubicBezTo>
                  <a:cubicBezTo>
                    <a:pt x="264" y="340"/>
                    <a:pt x="267" y="344"/>
                    <a:pt x="270" y="348"/>
                  </a:cubicBezTo>
                  <a:cubicBezTo>
                    <a:pt x="271" y="351"/>
                    <a:pt x="272" y="354"/>
                    <a:pt x="273" y="356"/>
                  </a:cubicBezTo>
                  <a:close/>
                  <a:moveTo>
                    <a:pt x="264" y="334"/>
                  </a:moveTo>
                  <a:cubicBezTo>
                    <a:pt x="265" y="336"/>
                    <a:pt x="266" y="338"/>
                    <a:pt x="267" y="339"/>
                  </a:cubicBezTo>
                  <a:cubicBezTo>
                    <a:pt x="266" y="338"/>
                    <a:pt x="265" y="337"/>
                    <a:pt x="264" y="334"/>
                  </a:cubicBezTo>
                  <a:close/>
                  <a:moveTo>
                    <a:pt x="268" y="320"/>
                  </a:moveTo>
                  <a:cubicBezTo>
                    <a:pt x="265" y="315"/>
                    <a:pt x="262" y="311"/>
                    <a:pt x="259" y="306"/>
                  </a:cubicBezTo>
                  <a:cubicBezTo>
                    <a:pt x="259" y="305"/>
                    <a:pt x="260" y="304"/>
                    <a:pt x="260" y="303"/>
                  </a:cubicBezTo>
                  <a:cubicBezTo>
                    <a:pt x="263" y="309"/>
                    <a:pt x="265" y="315"/>
                    <a:pt x="268" y="320"/>
                  </a:cubicBezTo>
                  <a:close/>
                  <a:moveTo>
                    <a:pt x="253" y="319"/>
                  </a:moveTo>
                  <a:cubicBezTo>
                    <a:pt x="255" y="334"/>
                    <a:pt x="260" y="347"/>
                    <a:pt x="265" y="361"/>
                  </a:cubicBezTo>
                  <a:cubicBezTo>
                    <a:pt x="265" y="361"/>
                    <a:pt x="266" y="363"/>
                    <a:pt x="267" y="365"/>
                  </a:cubicBezTo>
                  <a:cubicBezTo>
                    <a:pt x="267" y="366"/>
                    <a:pt x="267" y="367"/>
                    <a:pt x="267" y="368"/>
                  </a:cubicBezTo>
                  <a:cubicBezTo>
                    <a:pt x="267" y="368"/>
                    <a:pt x="266" y="369"/>
                    <a:pt x="266" y="369"/>
                  </a:cubicBezTo>
                  <a:cubicBezTo>
                    <a:pt x="266" y="369"/>
                    <a:pt x="266" y="369"/>
                    <a:pt x="265" y="369"/>
                  </a:cubicBezTo>
                  <a:cubicBezTo>
                    <a:pt x="259" y="356"/>
                    <a:pt x="254" y="342"/>
                    <a:pt x="248" y="329"/>
                  </a:cubicBezTo>
                  <a:cubicBezTo>
                    <a:pt x="248" y="329"/>
                    <a:pt x="248" y="329"/>
                    <a:pt x="248" y="329"/>
                  </a:cubicBezTo>
                  <a:cubicBezTo>
                    <a:pt x="249" y="326"/>
                    <a:pt x="251" y="322"/>
                    <a:pt x="253" y="319"/>
                  </a:cubicBezTo>
                  <a:close/>
                  <a:moveTo>
                    <a:pt x="246" y="333"/>
                  </a:moveTo>
                  <a:cubicBezTo>
                    <a:pt x="246" y="334"/>
                    <a:pt x="246" y="335"/>
                    <a:pt x="246" y="335"/>
                  </a:cubicBezTo>
                  <a:cubicBezTo>
                    <a:pt x="246" y="339"/>
                    <a:pt x="247" y="342"/>
                    <a:pt x="248" y="345"/>
                  </a:cubicBezTo>
                  <a:cubicBezTo>
                    <a:pt x="247" y="342"/>
                    <a:pt x="246" y="339"/>
                    <a:pt x="244" y="336"/>
                  </a:cubicBezTo>
                  <a:cubicBezTo>
                    <a:pt x="245" y="335"/>
                    <a:pt x="245" y="334"/>
                    <a:pt x="246" y="333"/>
                  </a:cubicBezTo>
                  <a:close/>
                  <a:moveTo>
                    <a:pt x="230" y="366"/>
                  </a:moveTo>
                  <a:cubicBezTo>
                    <a:pt x="230" y="366"/>
                    <a:pt x="230" y="366"/>
                    <a:pt x="230" y="366"/>
                  </a:cubicBezTo>
                  <a:cubicBezTo>
                    <a:pt x="230" y="366"/>
                    <a:pt x="230" y="367"/>
                    <a:pt x="230" y="367"/>
                  </a:cubicBezTo>
                  <a:cubicBezTo>
                    <a:pt x="230" y="367"/>
                    <a:pt x="230" y="366"/>
                    <a:pt x="230" y="366"/>
                  </a:cubicBezTo>
                  <a:close/>
                  <a:moveTo>
                    <a:pt x="227" y="372"/>
                  </a:moveTo>
                  <a:cubicBezTo>
                    <a:pt x="229" y="376"/>
                    <a:pt x="230" y="378"/>
                    <a:pt x="231" y="380"/>
                  </a:cubicBezTo>
                  <a:cubicBezTo>
                    <a:pt x="230" y="378"/>
                    <a:pt x="229" y="376"/>
                    <a:pt x="227" y="373"/>
                  </a:cubicBezTo>
                  <a:cubicBezTo>
                    <a:pt x="227" y="373"/>
                    <a:pt x="227" y="372"/>
                    <a:pt x="227" y="372"/>
                  </a:cubicBezTo>
                  <a:close/>
                  <a:moveTo>
                    <a:pt x="224" y="379"/>
                  </a:moveTo>
                  <a:cubicBezTo>
                    <a:pt x="231" y="395"/>
                    <a:pt x="227" y="387"/>
                    <a:pt x="223" y="380"/>
                  </a:cubicBezTo>
                  <a:cubicBezTo>
                    <a:pt x="223" y="380"/>
                    <a:pt x="224" y="380"/>
                    <a:pt x="224" y="379"/>
                  </a:cubicBezTo>
                  <a:close/>
                  <a:moveTo>
                    <a:pt x="222" y="382"/>
                  </a:moveTo>
                  <a:cubicBezTo>
                    <a:pt x="224" y="385"/>
                    <a:pt x="225" y="388"/>
                    <a:pt x="226" y="391"/>
                  </a:cubicBezTo>
                  <a:cubicBezTo>
                    <a:pt x="223" y="392"/>
                    <a:pt x="220" y="392"/>
                    <a:pt x="217" y="393"/>
                  </a:cubicBezTo>
                  <a:cubicBezTo>
                    <a:pt x="219" y="389"/>
                    <a:pt x="221" y="386"/>
                    <a:pt x="222" y="382"/>
                  </a:cubicBezTo>
                  <a:close/>
                  <a:moveTo>
                    <a:pt x="230" y="386"/>
                  </a:moveTo>
                  <a:cubicBezTo>
                    <a:pt x="231" y="388"/>
                    <a:pt x="232" y="390"/>
                    <a:pt x="233" y="391"/>
                  </a:cubicBezTo>
                  <a:cubicBezTo>
                    <a:pt x="232" y="391"/>
                    <a:pt x="231" y="391"/>
                    <a:pt x="230" y="391"/>
                  </a:cubicBezTo>
                  <a:cubicBezTo>
                    <a:pt x="230" y="390"/>
                    <a:pt x="230" y="388"/>
                    <a:pt x="230" y="386"/>
                  </a:cubicBezTo>
                  <a:close/>
                  <a:moveTo>
                    <a:pt x="238" y="392"/>
                  </a:moveTo>
                  <a:cubicBezTo>
                    <a:pt x="238" y="392"/>
                    <a:pt x="238" y="392"/>
                    <a:pt x="237" y="392"/>
                  </a:cubicBezTo>
                  <a:cubicBezTo>
                    <a:pt x="238" y="392"/>
                    <a:pt x="238" y="392"/>
                    <a:pt x="238" y="392"/>
                  </a:cubicBezTo>
                  <a:cubicBezTo>
                    <a:pt x="238" y="392"/>
                    <a:pt x="238" y="392"/>
                    <a:pt x="238" y="392"/>
                  </a:cubicBezTo>
                  <a:close/>
                  <a:moveTo>
                    <a:pt x="275" y="376"/>
                  </a:moveTo>
                  <a:cubicBezTo>
                    <a:pt x="276" y="376"/>
                    <a:pt x="277" y="376"/>
                    <a:pt x="278" y="376"/>
                  </a:cubicBezTo>
                  <a:cubicBezTo>
                    <a:pt x="279" y="376"/>
                    <a:pt x="280" y="376"/>
                    <a:pt x="281" y="376"/>
                  </a:cubicBezTo>
                  <a:cubicBezTo>
                    <a:pt x="279" y="379"/>
                    <a:pt x="277" y="382"/>
                    <a:pt x="275" y="385"/>
                  </a:cubicBezTo>
                  <a:cubicBezTo>
                    <a:pt x="275" y="382"/>
                    <a:pt x="275" y="379"/>
                    <a:pt x="275" y="376"/>
                  </a:cubicBezTo>
                  <a:close/>
                  <a:moveTo>
                    <a:pt x="279" y="354"/>
                  </a:moveTo>
                  <a:cubicBezTo>
                    <a:pt x="281" y="357"/>
                    <a:pt x="282" y="360"/>
                    <a:pt x="283" y="363"/>
                  </a:cubicBezTo>
                  <a:cubicBezTo>
                    <a:pt x="284" y="365"/>
                    <a:pt x="285" y="366"/>
                    <a:pt x="287" y="365"/>
                  </a:cubicBezTo>
                  <a:cubicBezTo>
                    <a:pt x="285" y="368"/>
                    <a:pt x="284" y="370"/>
                    <a:pt x="282" y="373"/>
                  </a:cubicBezTo>
                  <a:cubicBezTo>
                    <a:pt x="282" y="373"/>
                    <a:pt x="282" y="373"/>
                    <a:pt x="282" y="373"/>
                  </a:cubicBezTo>
                  <a:cubicBezTo>
                    <a:pt x="282" y="366"/>
                    <a:pt x="281" y="360"/>
                    <a:pt x="279" y="354"/>
                  </a:cubicBezTo>
                  <a:close/>
                  <a:moveTo>
                    <a:pt x="290" y="361"/>
                  </a:moveTo>
                  <a:cubicBezTo>
                    <a:pt x="289" y="358"/>
                    <a:pt x="288" y="355"/>
                    <a:pt x="288" y="353"/>
                  </a:cubicBezTo>
                  <a:cubicBezTo>
                    <a:pt x="290" y="354"/>
                    <a:pt x="293" y="353"/>
                    <a:pt x="293" y="350"/>
                  </a:cubicBezTo>
                  <a:cubicBezTo>
                    <a:pt x="292" y="345"/>
                    <a:pt x="291" y="339"/>
                    <a:pt x="289" y="334"/>
                  </a:cubicBezTo>
                  <a:cubicBezTo>
                    <a:pt x="289" y="334"/>
                    <a:pt x="289" y="334"/>
                    <a:pt x="290" y="335"/>
                  </a:cubicBezTo>
                  <a:cubicBezTo>
                    <a:pt x="290" y="335"/>
                    <a:pt x="291" y="336"/>
                    <a:pt x="292" y="335"/>
                  </a:cubicBezTo>
                  <a:cubicBezTo>
                    <a:pt x="293" y="338"/>
                    <a:pt x="294" y="342"/>
                    <a:pt x="295" y="345"/>
                  </a:cubicBezTo>
                  <a:cubicBezTo>
                    <a:pt x="296" y="346"/>
                    <a:pt x="296" y="347"/>
                    <a:pt x="297" y="347"/>
                  </a:cubicBezTo>
                  <a:cubicBezTo>
                    <a:pt x="295" y="352"/>
                    <a:pt x="292" y="356"/>
                    <a:pt x="290" y="361"/>
                  </a:cubicBezTo>
                  <a:close/>
                  <a:moveTo>
                    <a:pt x="301" y="339"/>
                  </a:moveTo>
                  <a:cubicBezTo>
                    <a:pt x="300" y="332"/>
                    <a:pt x="299" y="326"/>
                    <a:pt x="297" y="319"/>
                  </a:cubicBezTo>
                  <a:cubicBezTo>
                    <a:pt x="298" y="320"/>
                    <a:pt x="298" y="321"/>
                    <a:pt x="299" y="322"/>
                  </a:cubicBezTo>
                  <a:cubicBezTo>
                    <a:pt x="300" y="323"/>
                    <a:pt x="301" y="324"/>
                    <a:pt x="302" y="323"/>
                  </a:cubicBezTo>
                  <a:cubicBezTo>
                    <a:pt x="303" y="325"/>
                    <a:pt x="304" y="327"/>
                    <a:pt x="305" y="329"/>
                  </a:cubicBezTo>
                  <a:cubicBezTo>
                    <a:pt x="305" y="330"/>
                    <a:pt x="305" y="330"/>
                    <a:pt x="305" y="330"/>
                  </a:cubicBezTo>
                  <a:cubicBezTo>
                    <a:pt x="304" y="333"/>
                    <a:pt x="302" y="336"/>
                    <a:pt x="301" y="339"/>
                  </a:cubicBezTo>
                  <a:close/>
                  <a:moveTo>
                    <a:pt x="312" y="315"/>
                  </a:moveTo>
                  <a:cubicBezTo>
                    <a:pt x="311" y="309"/>
                    <a:pt x="309" y="302"/>
                    <a:pt x="307" y="296"/>
                  </a:cubicBezTo>
                  <a:cubicBezTo>
                    <a:pt x="307" y="296"/>
                    <a:pt x="307" y="296"/>
                    <a:pt x="307" y="295"/>
                  </a:cubicBezTo>
                  <a:cubicBezTo>
                    <a:pt x="307" y="295"/>
                    <a:pt x="307" y="294"/>
                    <a:pt x="308" y="293"/>
                  </a:cubicBezTo>
                  <a:cubicBezTo>
                    <a:pt x="309" y="296"/>
                    <a:pt x="311" y="298"/>
                    <a:pt x="312" y="301"/>
                  </a:cubicBezTo>
                  <a:cubicBezTo>
                    <a:pt x="314" y="303"/>
                    <a:pt x="318" y="303"/>
                    <a:pt x="318" y="299"/>
                  </a:cubicBezTo>
                  <a:cubicBezTo>
                    <a:pt x="317" y="294"/>
                    <a:pt x="316" y="290"/>
                    <a:pt x="314" y="285"/>
                  </a:cubicBezTo>
                  <a:cubicBezTo>
                    <a:pt x="317" y="288"/>
                    <a:pt x="320" y="290"/>
                    <a:pt x="323" y="292"/>
                  </a:cubicBezTo>
                  <a:cubicBezTo>
                    <a:pt x="319" y="300"/>
                    <a:pt x="316" y="308"/>
                    <a:pt x="312" y="315"/>
                  </a:cubicBezTo>
                  <a:close/>
                  <a:moveTo>
                    <a:pt x="329" y="280"/>
                  </a:moveTo>
                  <a:cubicBezTo>
                    <a:pt x="328" y="275"/>
                    <a:pt x="327" y="271"/>
                    <a:pt x="325" y="267"/>
                  </a:cubicBezTo>
                  <a:cubicBezTo>
                    <a:pt x="326" y="268"/>
                    <a:pt x="328" y="268"/>
                    <a:pt x="329" y="267"/>
                  </a:cubicBezTo>
                  <a:cubicBezTo>
                    <a:pt x="329" y="269"/>
                    <a:pt x="330" y="271"/>
                    <a:pt x="331" y="272"/>
                  </a:cubicBezTo>
                  <a:cubicBezTo>
                    <a:pt x="331" y="273"/>
                    <a:pt x="331" y="273"/>
                    <a:pt x="332" y="273"/>
                  </a:cubicBezTo>
                  <a:cubicBezTo>
                    <a:pt x="331" y="276"/>
                    <a:pt x="330" y="278"/>
                    <a:pt x="329" y="280"/>
                  </a:cubicBezTo>
                  <a:close/>
                  <a:moveTo>
                    <a:pt x="338" y="262"/>
                  </a:moveTo>
                  <a:cubicBezTo>
                    <a:pt x="338" y="261"/>
                    <a:pt x="338" y="261"/>
                    <a:pt x="338" y="260"/>
                  </a:cubicBezTo>
                  <a:cubicBezTo>
                    <a:pt x="338" y="260"/>
                    <a:pt x="338" y="260"/>
                    <a:pt x="338" y="260"/>
                  </a:cubicBezTo>
                  <a:cubicBezTo>
                    <a:pt x="339" y="260"/>
                    <a:pt x="339" y="260"/>
                    <a:pt x="339" y="260"/>
                  </a:cubicBezTo>
                  <a:cubicBezTo>
                    <a:pt x="339" y="260"/>
                    <a:pt x="339" y="260"/>
                    <a:pt x="339" y="260"/>
                  </a:cubicBezTo>
                  <a:cubicBezTo>
                    <a:pt x="338" y="261"/>
                    <a:pt x="338" y="261"/>
                    <a:pt x="338" y="262"/>
                  </a:cubicBezTo>
                  <a:close/>
                  <a:moveTo>
                    <a:pt x="341" y="255"/>
                  </a:moveTo>
                  <a:cubicBezTo>
                    <a:pt x="338" y="247"/>
                    <a:pt x="334" y="239"/>
                    <a:pt x="330" y="231"/>
                  </a:cubicBezTo>
                  <a:cubicBezTo>
                    <a:pt x="330" y="231"/>
                    <a:pt x="330" y="230"/>
                    <a:pt x="330" y="229"/>
                  </a:cubicBezTo>
                  <a:cubicBezTo>
                    <a:pt x="331" y="231"/>
                    <a:pt x="332" y="232"/>
                    <a:pt x="333" y="234"/>
                  </a:cubicBezTo>
                  <a:cubicBezTo>
                    <a:pt x="335" y="240"/>
                    <a:pt x="338" y="245"/>
                    <a:pt x="342" y="250"/>
                  </a:cubicBezTo>
                  <a:cubicBezTo>
                    <a:pt x="342" y="251"/>
                    <a:pt x="343" y="251"/>
                    <a:pt x="343" y="251"/>
                  </a:cubicBezTo>
                  <a:cubicBezTo>
                    <a:pt x="343" y="252"/>
                    <a:pt x="342" y="254"/>
                    <a:pt x="341" y="255"/>
                  </a:cubicBezTo>
                  <a:close/>
                  <a:moveTo>
                    <a:pt x="345" y="247"/>
                  </a:moveTo>
                  <a:cubicBezTo>
                    <a:pt x="342" y="241"/>
                    <a:pt x="338" y="235"/>
                    <a:pt x="335" y="229"/>
                  </a:cubicBezTo>
                  <a:cubicBezTo>
                    <a:pt x="334" y="227"/>
                    <a:pt x="334" y="225"/>
                    <a:pt x="333" y="223"/>
                  </a:cubicBezTo>
                  <a:cubicBezTo>
                    <a:pt x="333" y="223"/>
                    <a:pt x="333" y="222"/>
                    <a:pt x="332" y="221"/>
                  </a:cubicBezTo>
                  <a:cubicBezTo>
                    <a:pt x="333" y="221"/>
                    <a:pt x="333" y="221"/>
                    <a:pt x="333" y="221"/>
                  </a:cubicBezTo>
                  <a:cubicBezTo>
                    <a:pt x="335" y="225"/>
                    <a:pt x="337" y="228"/>
                    <a:pt x="338" y="231"/>
                  </a:cubicBezTo>
                  <a:cubicBezTo>
                    <a:pt x="340" y="235"/>
                    <a:pt x="340" y="235"/>
                    <a:pt x="343" y="239"/>
                  </a:cubicBezTo>
                  <a:cubicBezTo>
                    <a:pt x="343" y="241"/>
                    <a:pt x="345" y="241"/>
                    <a:pt x="346" y="241"/>
                  </a:cubicBezTo>
                  <a:cubicBezTo>
                    <a:pt x="346" y="241"/>
                    <a:pt x="347" y="242"/>
                    <a:pt x="347" y="243"/>
                  </a:cubicBezTo>
                  <a:cubicBezTo>
                    <a:pt x="347" y="244"/>
                    <a:pt x="346" y="246"/>
                    <a:pt x="345" y="247"/>
                  </a:cubicBezTo>
                  <a:close/>
                  <a:moveTo>
                    <a:pt x="351" y="237"/>
                  </a:moveTo>
                  <a:cubicBezTo>
                    <a:pt x="348" y="229"/>
                    <a:pt x="343" y="223"/>
                    <a:pt x="338" y="217"/>
                  </a:cubicBezTo>
                  <a:cubicBezTo>
                    <a:pt x="335" y="210"/>
                    <a:pt x="332" y="203"/>
                    <a:pt x="329" y="196"/>
                  </a:cubicBezTo>
                  <a:cubicBezTo>
                    <a:pt x="329" y="195"/>
                    <a:pt x="329" y="194"/>
                    <a:pt x="330" y="193"/>
                  </a:cubicBezTo>
                  <a:cubicBezTo>
                    <a:pt x="330" y="194"/>
                    <a:pt x="330" y="195"/>
                    <a:pt x="331" y="195"/>
                  </a:cubicBezTo>
                  <a:cubicBezTo>
                    <a:pt x="335" y="209"/>
                    <a:pt x="342" y="221"/>
                    <a:pt x="353" y="232"/>
                  </a:cubicBezTo>
                  <a:cubicBezTo>
                    <a:pt x="352" y="234"/>
                    <a:pt x="351" y="235"/>
                    <a:pt x="351" y="237"/>
                  </a:cubicBezTo>
                  <a:close/>
                  <a:moveTo>
                    <a:pt x="356" y="226"/>
                  </a:moveTo>
                  <a:cubicBezTo>
                    <a:pt x="354" y="221"/>
                    <a:pt x="351" y="215"/>
                    <a:pt x="348" y="210"/>
                  </a:cubicBezTo>
                  <a:cubicBezTo>
                    <a:pt x="348" y="211"/>
                    <a:pt x="349" y="210"/>
                    <a:pt x="349" y="210"/>
                  </a:cubicBezTo>
                  <a:cubicBezTo>
                    <a:pt x="349" y="209"/>
                    <a:pt x="349" y="207"/>
                    <a:pt x="349" y="206"/>
                  </a:cubicBezTo>
                  <a:cubicBezTo>
                    <a:pt x="350" y="207"/>
                    <a:pt x="350" y="207"/>
                    <a:pt x="351" y="208"/>
                  </a:cubicBezTo>
                  <a:cubicBezTo>
                    <a:pt x="353" y="212"/>
                    <a:pt x="356" y="216"/>
                    <a:pt x="359" y="220"/>
                  </a:cubicBezTo>
                  <a:cubicBezTo>
                    <a:pt x="359" y="220"/>
                    <a:pt x="359" y="220"/>
                    <a:pt x="359" y="220"/>
                  </a:cubicBezTo>
                  <a:cubicBezTo>
                    <a:pt x="359" y="220"/>
                    <a:pt x="359" y="220"/>
                    <a:pt x="359" y="220"/>
                  </a:cubicBezTo>
                  <a:cubicBezTo>
                    <a:pt x="359" y="220"/>
                    <a:pt x="359" y="220"/>
                    <a:pt x="359" y="220"/>
                  </a:cubicBezTo>
                  <a:cubicBezTo>
                    <a:pt x="358" y="222"/>
                    <a:pt x="357" y="224"/>
                    <a:pt x="356" y="226"/>
                  </a:cubicBezTo>
                  <a:close/>
                  <a:moveTo>
                    <a:pt x="361" y="213"/>
                  </a:moveTo>
                  <a:cubicBezTo>
                    <a:pt x="359" y="210"/>
                    <a:pt x="357" y="207"/>
                    <a:pt x="355" y="204"/>
                  </a:cubicBezTo>
                  <a:cubicBezTo>
                    <a:pt x="353" y="201"/>
                    <a:pt x="351" y="199"/>
                    <a:pt x="350" y="196"/>
                  </a:cubicBezTo>
                  <a:cubicBezTo>
                    <a:pt x="350" y="196"/>
                    <a:pt x="350" y="196"/>
                    <a:pt x="350" y="195"/>
                  </a:cubicBezTo>
                  <a:cubicBezTo>
                    <a:pt x="354" y="201"/>
                    <a:pt x="358" y="206"/>
                    <a:pt x="362" y="211"/>
                  </a:cubicBezTo>
                  <a:cubicBezTo>
                    <a:pt x="361" y="211"/>
                    <a:pt x="361" y="212"/>
                    <a:pt x="361" y="213"/>
                  </a:cubicBezTo>
                  <a:close/>
                  <a:moveTo>
                    <a:pt x="365" y="204"/>
                  </a:moveTo>
                  <a:cubicBezTo>
                    <a:pt x="364" y="202"/>
                    <a:pt x="364" y="200"/>
                    <a:pt x="363" y="198"/>
                  </a:cubicBezTo>
                  <a:cubicBezTo>
                    <a:pt x="365" y="199"/>
                    <a:pt x="368" y="198"/>
                    <a:pt x="367" y="195"/>
                  </a:cubicBezTo>
                  <a:cubicBezTo>
                    <a:pt x="366" y="191"/>
                    <a:pt x="364" y="186"/>
                    <a:pt x="362" y="182"/>
                  </a:cubicBezTo>
                  <a:cubicBezTo>
                    <a:pt x="364" y="185"/>
                    <a:pt x="366" y="188"/>
                    <a:pt x="368" y="191"/>
                  </a:cubicBezTo>
                  <a:cubicBezTo>
                    <a:pt x="369" y="193"/>
                    <a:pt x="371" y="193"/>
                    <a:pt x="372" y="192"/>
                  </a:cubicBezTo>
                  <a:cubicBezTo>
                    <a:pt x="372" y="192"/>
                    <a:pt x="372" y="192"/>
                    <a:pt x="372" y="192"/>
                  </a:cubicBezTo>
                  <a:cubicBezTo>
                    <a:pt x="370" y="196"/>
                    <a:pt x="367" y="200"/>
                    <a:pt x="365" y="204"/>
                  </a:cubicBezTo>
                  <a:close/>
                  <a:moveTo>
                    <a:pt x="441" y="50"/>
                  </a:moveTo>
                  <a:cubicBezTo>
                    <a:pt x="441" y="50"/>
                    <a:pt x="441" y="50"/>
                    <a:pt x="441" y="50"/>
                  </a:cubicBezTo>
                  <a:cubicBezTo>
                    <a:pt x="436" y="46"/>
                    <a:pt x="436" y="46"/>
                    <a:pt x="436" y="46"/>
                  </a:cubicBezTo>
                  <a:cubicBezTo>
                    <a:pt x="438" y="47"/>
                    <a:pt x="440" y="48"/>
                    <a:pt x="442" y="49"/>
                  </a:cubicBezTo>
                  <a:cubicBezTo>
                    <a:pt x="442" y="50"/>
                    <a:pt x="441" y="50"/>
                    <a:pt x="441" y="50"/>
                  </a:cubicBezTo>
                  <a:close/>
                  <a:moveTo>
                    <a:pt x="428" y="44"/>
                  </a:moveTo>
                  <a:cubicBezTo>
                    <a:pt x="426" y="42"/>
                    <a:pt x="425" y="41"/>
                    <a:pt x="424" y="40"/>
                  </a:cubicBezTo>
                  <a:cubicBezTo>
                    <a:pt x="425" y="41"/>
                    <a:pt x="427" y="42"/>
                    <a:pt x="429" y="42"/>
                  </a:cubicBezTo>
                  <a:cubicBezTo>
                    <a:pt x="428" y="43"/>
                    <a:pt x="428" y="43"/>
                    <a:pt x="428" y="44"/>
                  </a:cubicBezTo>
                  <a:close/>
                  <a:moveTo>
                    <a:pt x="416" y="37"/>
                  </a:moveTo>
                  <a:cubicBezTo>
                    <a:pt x="416" y="37"/>
                    <a:pt x="416" y="36"/>
                    <a:pt x="416" y="36"/>
                  </a:cubicBezTo>
                  <a:cubicBezTo>
                    <a:pt x="416" y="36"/>
                    <a:pt x="417" y="36"/>
                    <a:pt x="417" y="37"/>
                  </a:cubicBezTo>
                  <a:cubicBezTo>
                    <a:pt x="417" y="37"/>
                    <a:pt x="417" y="37"/>
                    <a:pt x="416" y="37"/>
                  </a:cubicBezTo>
                  <a:close/>
                  <a:moveTo>
                    <a:pt x="411" y="36"/>
                  </a:moveTo>
                  <a:cubicBezTo>
                    <a:pt x="410" y="36"/>
                    <a:pt x="409" y="36"/>
                    <a:pt x="408" y="35"/>
                  </a:cubicBezTo>
                  <a:cubicBezTo>
                    <a:pt x="407" y="34"/>
                    <a:pt x="407" y="33"/>
                    <a:pt x="406" y="32"/>
                  </a:cubicBezTo>
                  <a:cubicBezTo>
                    <a:pt x="408" y="33"/>
                    <a:pt x="409" y="33"/>
                    <a:pt x="411" y="34"/>
                  </a:cubicBezTo>
                  <a:cubicBezTo>
                    <a:pt x="411" y="35"/>
                    <a:pt x="411" y="36"/>
                    <a:pt x="411" y="36"/>
                  </a:cubicBezTo>
                  <a:close/>
                  <a:moveTo>
                    <a:pt x="400" y="33"/>
                  </a:moveTo>
                  <a:cubicBezTo>
                    <a:pt x="399" y="31"/>
                    <a:pt x="398" y="30"/>
                    <a:pt x="396" y="28"/>
                  </a:cubicBezTo>
                  <a:cubicBezTo>
                    <a:pt x="398" y="29"/>
                    <a:pt x="400" y="30"/>
                    <a:pt x="402" y="30"/>
                  </a:cubicBezTo>
                  <a:cubicBezTo>
                    <a:pt x="401" y="31"/>
                    <a:pt x="400" y="32"/>
                    <a:pt x="400" y="33"/>
                  </a:cubicBezTo>
                  <a:close/>
                  <a:moveTo>
                    <a:pt x="202" y="473"/>
                  </a:moveTo>
                  <a:cubicBezTo>
                    <a:pt x="202" y="472"/>
                    <a:pt x="202" y="472"/>
                    <a:pt x="202" y="472"/>
                  </a:cubicBezTo>
                  <a:cubicBezTo>
                    <a:pt x="202" y="472"/>
                    <a:pt x="203" y="472"/>
                    <a:pt x="203" y="473"/>
                  </a:cubicBezTo>
                  <a:cubicBezTo>
                    <a:pt x="203" y="473"/>
                    <a:pt x="202" y="473"/>
                    <a:pt x="202" y="473"/>
                  </a:cubicBezTo>
                  <a:close/>
                  <a:moveTo>
                    <a:pt x="177" y="460"/>
                  </a:move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7" y="459"/>
                    <a:pt x="177" y="459"/>
                  </a:cubicBezTo>
                  <a:cubicBezTo>
                    <a:pt x="177" y="459"/>
                    <a:pt x="177" y="459"/>
                    <a:pt x="177" y="460"/>
                  </a:cubicBezTo>
                  <a:close/>
                  <a:moveTo>
                    <a:pt x="220" y="476"/>
                  </a:moveTo>
                  <a:cubicBezTo>
                    <a:pt x="216" y="469"/>
                    <a:pt x="208" y="463"/>
                    <a:pt x="200" y="461"/>
                  </a:cubicBezTo>
                  <a:cubicBezTo>
                    <a:pt x="193" y="458"/>
                    <a:pt x="184" y="455"/>
                    <a:pt x="177" y="454"/>
                  </a:cubicBezTo>
                  <a:cubicBezTo>
                    <a:pt x="176" y="447"/>
                    <a:pt x="176" y="441"/>
                    <a:pt x="177" y="435"/>
                  </a:cubicBezTo>
                  <a:cubicBezTo>
                    <a:pt x="177" y="418"/>
                    <a:pt x="174" y="401"/>
                    <a:pt x="175" y="384"/>
                  </a:cubicBezTo>
                  <a:cubicBezTo>
                    <a:pt x="178" y="383"/>
                    <a:pt x="180" y="380"/>
                    <a:pt x="180" y="377"/>
                  </a:cubicBezTo>
                  <a:cubicBezTo>
                    <a:pt x="191" y="370"/>
                    <a:pt x="208" y="389"/>
                    <a:pt x="208" y="400"/>
                  </a:cubicBezTo>
                  <a:cubicBezTo>
                    <a:pt x="208" y="400"/>
                    <a:pt x="209" y="400"/>
                    <a:pt x="209" y="400"/>
                  </a:cubicBezTo>
                  <a:cubicBezTo>
                    <a:pt x="209" y="399"/>
                    <a:pt x="209" y="399"/>
                    <a:pt x="209" y="399"/>
                  </a:cubicBezTo>
                  <a:cubicBezTo>
                    <a:pt x="210" y="400"/>
                    <a:pt x="213" y="401"/>
                    <a:pt x="215" y="398"/>
                  </a:cubicBezTo>
                  <a:cubicBezTo>
                    <a:pt x="215" y="398"/>
                    <a:pt x="215" y="397"/>
                    <a:pt x="216" y="396"/>
                  </a:cubicBezTo>
                  <a:cubicBezTo>
                    <a:pt x="223" y="396"/>
                    <a:pt x="231" y="396"/>
                    <a:pt x="237" y="399"/>
                  </a:cubicBezTo>
                  <a:cubicBezTo>
                    <a:pt x="239" y="400"/>
                    <a:pt x="240" y="401"/>
                    <a:pt x="242" y="402"/>
                  </a:cubicBezTo>
                  <a:cubicBezTo>
                    <a:pt x="242" y="403"/>
                    <a:pt x="242" y="403"/>
                    <a:pt x="242" y="404"/>
                  </a:cubicBezTo>
                  <a:cubicBezTo>
                    <a:pt x="243" y="405"/>
                    <a:pt x="244" y="405"/>
                    <a:pt x="244" y="405"/>
                  </a:cubicBezTo>
                  <a:cubicBezTo>
                    <a:pt x="248" y="411"/>
                    <a:pt x="249" y="420"/>
                    <a:pt x="249" y="427"/>
                  </a:cubicBezTo>
                  <a:cubicBezTo>
                    <a:pt x="249" y="429"/>
                    <a:pt x="251" y="430"/>
                    <a:pt x="253" y="431"/>
                  </a:cubicBezTo>
                  <a:cubicBezTo>
                    <a:pt x="254" y="433"/>
                    <a:pt x="256" y="435"/>
                    <a:pt x="259" y="433"/>
                  </a:cubicBezTo>
                  <a:cubicBezTo>
                    <a:pt x="264" y="430"/>
                    <a:pt x="271" y="429"/>
                    <a:pt x="277" y="429"/>
                  </a:cubicBezTo>
                  <a:cubicBezTo>
                    <a:pt x="280" y="429"/>
                    <a:pt x="283" y="429"/>
                    <a:pt x="286" y="431"/>
                  </a:cubicBezTo>
                  <a:cubicBezTo>
                    <a:pt x="287" y="432"/>
                    <a:pt x="287" y="433"/>
                    <a:pt x="287" y="434"/>
                  </a:cubicBezTo>
                  <a:cubicBezTo>
                    <a:pt x="265" y="448"/>
                    <a:pt x="242" y="462"/>
                    <a:pt x="220" y="476"/>
                  </a:cubicBezTo>
                  <a:close/>
                  <a:moveTo>
                    <a:pt x="366" y="207"/>
                  </a:moveTo>
                  <a:cubicBezTo>
                    <a:pt x="366" y="207"/>
                    <a:pt x="366" y="206"/>
                    <a:pt x="366" y="206"/>
                  </a:cubicBezTo>
                  <a:cubicBezTo>
                    <a:pt x="368" y="201"/>
                    <a:pt x="371" y="197"/>
                    <a:pt x="374" y="192"/>
                  </a:cubicBezTo>
                  <a:cubicBezTo>
                    <a:pt x="374" y="192"/>
                    <a:pt x="375" y="191"/>
                    <a:pt x="375" y="191"/>
                  </a:cubicBezTo>
                  <a:cubicBezTo>
                    <a:pt x="375" y="191"/>
                    <a:pt x="375" y="191"/>
                    <a:pt x="375" y="191"/>
                  </a:cubicBezTo>
                  <a:cubicBezTo>
                    <a:pt x="372" y="197"/>
                    <a:pt x="369" y="202"/>
                    <a:pt x="366" y="207"/>
                  </a:cubicBezTo>
                  <a:close/>
                  <a:moveTo>
                    <a:pt x="441" y="66"/>
                  </a:moveTo>
                  <a:cubicBezTo>
                    <a:pt x="438" y="72"/>
                    <a:pt x="435" y="78"/>
                    <a:pt x="433" y="84"/>
                  </a:cubicBezTo>
                  <a:cubicBezTo>
                    <a:pt x="435" y="78"/>
                    <a:pt x="437" y="72"/>
                    <a:pt x="441" y="66"/>
                  </a:cubicBezTo>
                  <a:close/>
                  <a:moveTo>
                    <a:pt x="348" y="33"/>
                  </a:moveTo>
                  <a:cubicBezTo>
                    <a:pt x="359" y="32"/>
                    <a:pt x="369" y="31"/>
                    <a:pt x="379" y="29"/>
                  </a:cubicBezTo>
                  <a:cubicBezTo>
                    <a:pt x="380" y="29"/>
                    <a:pt x="380" y="28"/>
                    <a:pt x="379" y="28"/>
                  </a:cubicBezTo>
                  <a:cubicBezTo>
                    <a:pt x="370" y="31"/>
                    <a:pt x="359" y="31"/>
                    <a:pt x="349" y="30"/>
                  </a:cubicBezTo>
                  <a:cubicBezTo>
                    <a:pt x="353" y="21"/>
                    <a:pt x="357" y="12"/>
                    <a:pt x="361" y="3"/>
                  </a:cubicBezTo>
                  <a:cubicBezTo>
                    <a:pt x="364" y="15"/>
                    <a:pt x="375" y="20"/>
                    <a:pt x="386" y="24"/>
                  </a:cubicBezTo>
                  <a:cubicBezTo>
                    <a:pt x="386" y="25"/>
                    <a:pt x="385" y="26"/>
                    <a:pt x="385" y="26"/>
                  </a:cubicBezTo>
                  <a:cubicBezTo>
                    <a:pt x="382" y="29"/>
                    <a:pt x="380" y="32"/>
                    <a:pt x="378" y="36"/>
                  </a:cubicBezTo>
                  <a:cubicBezTo>
                    <a:pt x="377" y="38"/>
                    <a:pt x="376" y="40"/>
                    <a:pt x="374" y="42"/>
                  </a:cubicBezTo>
                  <a:cubicBezTo>
                    <a:pt x="372" y="41"/>
                    <a:pt x="370" y="44"/>
                    <a:pt x="371" y="46"/>
                  </a:cubicBezTo>
                  <a:cubicBezTo>
                    <a:pt x="361" y="46"/>
                    <a:pt x="351" y="46"/>
                    <a:pt x="341" y="47"/>
                  </a:cubicBezTo>
                  <a:cubicBezTo>
                    <a:pt x="344" y="42"/>
                    <a:pt x="346" y="38"/>
                    <a:pt x="348" y="33"/>
                  </a:cubicBezTo>
                  <a:close/>
                  <a:moveTo>
                    <a:pt x="352" y="422"/>
                  </a:moveTo>
                  <a:cubicBezTo>
                    <a:pt x="349" y="462"/>
                    <a:pt x="351" y="503"/>
                    <a:pt x="350" y="544"/>
                  </a:cubicBezTo>
                  <a:cubicBezTo>
                    <a:pt x="328" y="540"/>
                    <a:pt x="306" y="543"/>
                    <a:pt x="283" y="544"/>
                  </a:cubicBezTo>
                  <a:cubicBezTo>
                    <a:pt x="252" y="547"/>
                    <a:pt x="219" y="544"/>
                    <a:pt x="188" y="542"/>
                  </a:cubicBezTo>
                  <a:cubicBezTo>
                    <a:pt x="130" y="539"/>
                    <a:pt x="66" y="534"/>
                    <a:pt x="9" y="544"/>
                  </a:cubicBezTo>
                  <a:cubicBezTo>
                    <a:pt x="9" y="544"/>
                    <a:pt x="9" y="544"/>
                    <a:pt x="9" y="544"/>
                  </a:cubicBezTo>
                  <a:cubicBezTo>
                    <a:pt x="9" y="389"/>
                    <a:pt x="22" y="231"/>
                    <a:pt x="3" y="77"/>
                  </a:cubicBezTo>
                  <a:cubicBezTo>
                    <a:pt x="52" y="73"/>
                    <a:pt x="99" y="78"/>
                    <a:pt x="148" y="77"/>
                  </a:cubicBezTo>
                  <a:cubicBezTo>
                    <a:pt x="203" y="77"/>
                    <a:pt x="258" y="86"/>
                    <a:pt x="313" y="84"/>
                  </a:cubicBezTo>
                  <a:cubicBezTo>
                    <a:pt x="292" y="123"/>
                    <a:pt x="273" y="164"/>
                    <a:pt x="253" y="203"/>
                  </a:cubicBezTo>
                  <a:cubicBezTo>
                    <a:pt x="253" y="203"/>
                    <a:pt x="252" y="203"/>
                    <a:pt x="252" y="203"/>
                  </a:cubicBezTo>
                  <a:cubicBezTo>
                    <a:pt x="185" y="202"/>
                    <a:pt x="118" y="196"/>
                    <a:pt x="51" y="201"/>
                  </a:cubicBezTo>
                  <a:cubicBezTo>
                    <a:pt x="50" y="201"/>
                    <a:pt x="50" y="203"/>
                    <a:pt x="51" y="203"/>
                  </a:cubicBezTo>
                  <a:cubicBezTo>
                    <a:pt x="117" y="208"/>
                    <a:pt x="183" y="214"/>
                    <a:pt x="248" y="213"/>
                  </a:cubicBezTo>
                  <a:cubicBezTo>
                    <a:pt x="242" y="226"/>
                    <a:pt x="235" y="239"/>
                    <a:pt x="229" y="252"/>
                  </a:cubicBezTo>
                  <a:cubicBezTo>
                    <a:pt x="228" y="251"/>
                    <a:pt x="227" y="250"/>
                    <a:pt x="225" y="251"/>
                  </a:cubicBezTo>
                  <a:cubicBezTo>
                    <a:pt x="193" y="252"/>
                    <a:pt x="161" y="246"/>
                    <a:pt x="129" y="247"/>
                  </a:cubicBezTo>
                  <a:cubicBezTo>
                    <a:pt x="105" y="247"/>
                    <a:pt x="76" y="255"/>
                    <a:pt x="52" y="248"/>
                  </a:cubicBezTo>
                  <a:cubicBezTo>
                    <a:pt x="50" y="248"/>
                    <a:pt x="49" y="250"/>
                    <a:pt x="50" y="252"/>
                  </a:cubicBezTo>
                  <a:cubicBezTo>
                    <a:pt x="68" y="264"/>
                    <a:pt x="96" y="260"/>
                    <a:pt x="116" y="259"/>
                  </a:cubicBezTo>
                  <a:cubicBezTo>
                    <a:pt x="152" y="259"/>
                    <a:pt x="188" y="263"/>
                    <a:pt x="224" y="262"/>
                  </a:cubicBezTo>
                  <a:cubicBezTo>
                    <a:pt x="216" y="277"/>
                    <a:pt x="209" y="294"/>
                    <a:pt x="201" y="310"/>
                  </a:cubicBezTo>
                  <a:cubicBezTo>
                    <a:pt x="187" y="305"/>
                    <a:pt x="170" y="307"/>
                    <a:pt x="156" y="308"/>
                  </a:cubicBezTo>
                  <a:cubicBezTo>
                    <a:pt x="126" y="308"/>
                    <a:pt x="96" y="306"/>
                    <a:pt x="66" y="306"/>
                  </a:cubicBezTo>
                  <a:cubicBezTo>
                    <a:pt x="65" y="306"/>
                    <a:pt x="65" y="308"/>
                    <a:pt x="66" y="308"/>
                  </a:cubicBezTo>
                  <a:cubicBezTo>
                    <a:pt x="90" y="318"/>
                    <a:pt x="118" y="317"/>
                    <a:pt x="143" y="319"/>
                  </a:cubicBezTo>
                  <a:cubicBezTo>
                    <a:pt x="158" y="319"/>
                    <a:pt x="180" y="315"/>
                    <a:pt x="195" y="320"/>
                  </a:cubicBezTo>
                  <a:cubicBezTo>
                    <a:pt x="192" y="326"/>
                    <a:pt x="186" y="335"/>
                    <a:pt x="181" y="344"/>
                  </a:cubicBezTo>
                  <a:cubicBezTo>
                    <a:pt x="181" y="344"/>
                    <a:pt x="181" y="344"/>
                    <a:pt x="181" y="345"/>
                  </a:cubicBezTo>
                  <a:cubicBezTo>
                    <a:pt x="180" y="345"/>
                    <a:pt x="180" y="346"/>
                    <a:pt x="180" y="346"/>
                  </a:cubicBezTo>
                  <a:cubicBezTo>
                    <a:pt x="175" y="356"/>
                    <a:pt x="171" y="366"/>
                    <a:pt x="173" y="373"/>
                  </a:cubicBezTo>
                  <a:cubicBezTo>
                    <a:pt x="139" y="360"/>
                    <a:pt x="89" y="362"/>
                    <a:pt x="57" y="376"/>
                  </a:cubicBezTo>
                  <a:cubicBezTo>
                    <a:pt x="55" y="377"/>
                    <a:pt x="56" y="379"/>
                    <a:pt x="58" y="379"/>
                  </a:cubicBezTo>
                  <a:cubicBezTo>
                    <a:pt x="75" y="376"/>
                    <a:pt x="94" y="376"/>
                    <a:pt x="111" y="377"/>
                  </a:cubicBezTo>
                  <a:cubicBezTo>
                    <a:pt x="130" y="377"/>
                    <a:pt x="153" y="376"/>
                    <a:pt x="171" y="383"/>
                  </a:cubicBezTo>
                  <a:cubicBezTo>
                    <a:pt x="168" y="398"/>
                    <a:pt x="169" y="413"/>
                    <a:pt x="169" y="428"/>
                  </a:cubicBezTo>
                  <a:cubicBezTo>
                    <a:pt x="169" y="428"/>
                    <a:pt x="169" y="428"/>
                    <a:pt x="169" y="428"/>
                  </a:cubicBezTo>
                  <a:cubicBezTo>
                    <a:pt x="146" y="421"/>
                    <a:pt x="121" y="423"/>
                    <a:pt x="97" y="426"/>
                  </a:cubicBezTo>
                  <a:cubicBezTo>
                    <a:pt x="87" y="425"/>
                    <a:pt x="78" y="426"/>
                    <a:pt x="72" y="429"/>
                  </a:cubicBezTo>
                  <a:cubicBezTo>
                    <a:pt x="69" y="429"/>
                    <a:pt x="66" y="429"/>
                    <a:pt x="63" y="429"/>
                  </a:cubicBezTo>
                  <a:cubicBezTo>
                    <a:pt x="63" y="429"/>
                    <a:pt x="63" y="430"/>
                    <a:pt x="63" y="430"/>
                  </a:cubicBezTo>
                  <a:cubicBezTo>
                    <a:pt x="65" y="430"/>
                    <a:pt x="67" y="431"/>
                    <a:pt x="69" y="431"/>
                  </a:cubicBezTo>
                  <a:cubicBezTo>
                    <a:pt x="68" y="433"/>
                    <a:pt x="69" y="435"/>
                    <a:pt x="71" y="436"/>
                  </a:cubicBezTo>
                  <a:cubicBezTo>
                    <a:pt x="76" y="440"/>
                    <a:pt x="83" y="439"/>
                    <a:pt x="90" y="439"/>
                  </a:cubicBezTo>
                  <a:cubicBezTo>
                    <a:pt x="102" y="440"/>
                    <a:pt x="114" y="441"/>
                    <a:pt x="126" y="441"/>
                  </a:cubicBezTo>
                  <a:cubicBezTo>
                    <a:pt x="132" y="442"/>
                    <a:pt x="142" y="442"/>
                    <a:pt x="151" y="441"/>
                  </a:cubicBezTo>
                  <a:cubicBezTo>
                    <a:pt x="157" y="442"/>
                    <a:pt x="164" y="441"/>
                    <a:pt x="170" y="440"/>
                  </a:cubicBezTo>
                  <a:cubicBezTo>
                    <a:pt x="170" y="453"/>
                    <a:pt x="171" y="466"/>
                    <a:pt x="171" y="479"/>
                  </a:cubicBezTo>
                  <a:cubicBezTo>
                    <a:pt x="132" y="478"/>
                    <a:pt x="93" y="478"/>
                    <a:pt x="54" y="483"/>
                  </a:cubicBezTo>
                  <a:cubicBezTo>
                    <a:pt x="54" y="483"/>
                    <a:pt x="54" y="484"/>
                    <a:pt x="54" y="484"/>
                  </a:cubicBezTo>
                  <a:cubicBezTo>
                    <a:pt x="93" y="489"/>
                    <a:pt x="132" y="492"/>
                    <a:pt x="172" y="494"/>
                  </a:cubicBezTo>
                  <a:cubicBezTo>
                    <a:pt x="172" y="499"/>
                    <a:pt x="172" y="505"/>
                    <a:pt x="172" y="510"/>
                  </a:cubicBezTo>
                  <a:cubicBezTo>
                    <a:pt x="172" y="511"/>
                    <a:pt x="172" y="511"/>
                    <a:pt x="172" y="511"/>
                  </a:cubicBezTo>
                  <a:cubicBezTo>
                    <a:pt x="173" y="515"/>
                    <a:pt x="178" y="515"/>
                    <a:pt x="179" y="512"/>
                  </a:cubicBezTo>
                  <a:cubicBezTo>
                    <a:pt x="180" y="512"/>
                    <a:pt x="180" y="512"/>
                    <a:pt x="180" y="511"/>
                  </a:cubicBezTo>
                  <a:cubicBezTo>
                    <a:pt x="181" y="511"/>
                    <a:pt x="182" y="511"/>
                    <a:pt x="182" y="510"/>
                  </a:cubicBezTo>
                  <a:cubicBezTo>
                    <a:pt x="184" y="508"/>
                    <a:pt x="186" y="506"/>
                    <a:pt x="188" y="504"/>
                  </a:cubicBezTo>
                  <a:cubicBezTo>
                    <a:pt x="194" y="501"/>
                    <a:pt x="200" y="498"/>
                    <a:pt x="206" y="494"/>
                  </a:cubicBezTo>
                  <a:cubicBezTo>
                    <a:pt x="244" y="495"/>
                    <a:pt x="281" y="495"/>
                    <a:pt x="318" y="495"/>
                  </a:cubicBezTo>
                  <a:cubicBezTo>
                    <a:pt x="325" y="495"/>
                    <a:pt x="325" y="484"/>
                    <a:pt x="318" y="484"/>
                  </a:cubicBezTo>
                  <a:cubicBezTo>
                    <a:pt x="289" y="484"/>
                    <a:pt x="259" y="483"/>
                    <a:pt x="229" y="481"/>
                  </a:cubicBezTo>
                  <a:cubicBezTo>
                    <a:pt x="248" y="470"/>
                    <a:pt x="267" y="458"/>
                    <a:pt x="285" y="446"/>
                  </a:cubicBezTo>
                  <a:cubicBezTo>
                    <a:pt x="285" y="446"/>
                    <a:pt x="286" y="447"/>
                    <a:pt x="287" y="447"/>
                  </a:cubicBezTo>
                  <a:cubicBezTo>
                    <a:pt x="291" y="448"/>
                    <a:pt x="296" y="446"/>
                    <a:pt x="300" y="446"/>
                  </a:cubicBezTo>
                  <a:cubicBezTo>
                    <a:pt x="300" y="445"/>
                    <a:pt x="301" y="445"/>
                    <a:pt x="301" y="445"/>
                  </a:cubicBezTo>
                  <a:cubicBezTo>
                    <a:pt x="302" y="445"/>
                    <a:pt x="302" y="446"/>
                    <a:pt x="303" y="446"/>
                  </a:cubicBezTo>
                  <a:cubicBezTo>
                    <a:pt x="305" y="446"/>
                    <a:pt x="306" y="445"/>
                    <a:pt x="306" y="444"/>
                  </a:cubicBezTo>
                  <a:cubicBezTo>
                    <a:pt x="309" y="443"/>
                    <a:pt x="311" y="441"/>
                    <a:pt x="313" y="440"/>
                  </a:cubicBezTo>
                  <a:cubicBezTo>
                    <a:pt x="314" y="439"/>
                    <a:pt x="313" y="437"/>
                    <a:pt x="312" y="437"/>
                  </a:cubicBezTo>
                  <a:cubicBezTo>
                    <a:pt x="308" y="437"/>
                    <a:pt x="303" y="437"/>
                    <a:pt x="299" y="437"/>
                  </a:cubicBezTo>
                  <a:cubicBezTo>
                    <a:pt x="298" y="437"/>
                    <a:pt x="297" y="437"/>
                    <a:pt x="296" y="437"/>
                  </a:cubicBezTo>
                  <a:cubicBezTo>
                    <a:pt x="322" y="402"/>
                    <a:pt x="340" y="361"/>
                    <a:pt x="357" y="320"/>
                  </a:cubicBezTo>
                  <a:cubicBezTo>
                    <a:pt x="358" y="354"/>
                    <a:pt x="354" y="388"/>
                    <a:pt x="352" y="422"/>
                  </a:cubicBezTo>
                  <a:close/>
                  <a:moveTo>
                    <a:pt x="462" y="90"/>
                  </a:moveTo>
                  <a:cubicBezTo>
                    <a:pt x="459" y="96"/>
                    <a:pt x="455" y="102"/>
                    <a:pt x="452" y="108"/>
                  </a:cubicBezTo>
                  <a:cubicBezTo>
                    <a:pt x="451" y="107"/>
                    <a:pt x="449" y="105"/>
                    <a:pt x="448" y="103"/>
                  </a:cubicBezTo>
                  <a:cubicBezTo>
                    <a:pt x="445" y="98"/>
                    <a:pt x="442" y="93"/>
                    <a:pt x="439" y="88"/>
                  </a:cubicBezTo>
                  <a:cubicBezTo>
                    <a:pt x="439" y="88"/>
                    <a:pt x="439" y="88"/>
                    <a:pt x="439" y="88"/>
                  </a:cubicBezTo>
                  <a:cubicBezTo>
                    <a:pt x="441" y="93"/>
                    <a:pt x="443" y="98"/>
                    <a:pt x="445" y="102"/>
                  </a:cubicBezTo>
                  <a:cubicBezTo>
                    <a:pt x="447" y="106"/>
                    <a:pt x="448" y="109"/>
                    <a:pt x="450" y="113"/>
                  </a:cubicBezTo>
                  <a:cubicBezTo>
                    <a:pt x="447" y="119"/>
                    <a:pt x="443" y="127"/>
                    <a:pt x="440" y="134"/>
                  </a:cubicBezTo>
                  <a:cubicBezTo>
                    <a:pt x="437" y="125"/>
                    <a:pt x="432" y="117"/>
                    <a:pt x="428" y="109"/>
                  </a:cubicBezTo>
                  <a:cubicBezTo>
                    <a:pt x="427" y="109"/>
                    <a:pt x="427" y="109"/>
                    <a:pt x="427" y="109"/>
                  </a:cubicBezTo>
                  <a:cubicBezTo>
                    <a:pt x="433" y="118"/>
                    <a:pt x="434" y="129"/>
                    <a:pt x="438" y="138"/>
                  </a:cubicBezTo>
                  <a:cubicBezTo>
                    <a:pt x="437" y="139"/>
                    <a:pt x="437" y="141"/>
                    <a:pt x="436" y="142"/>
                  </a:cubicBezTo>
                  <a:cubicBezTo>
                    <a:pt x="434" y="146"/>
                    <a:pt x="432" y="150"/>
                    <a:pt x="430" y="154"/>
                  </a:cubicBezTo>
                  <a:cubicBezTo>
                    <a:pt x="427" y="146"/>
                    <a:pt x="424" y="138"/>
                    <a:pt x="422" y="130"/>
                  </a:cubicBezTo>
                  <a:cubicBezTo>
                    <a:pt x="421" y="130"/>
                    <a:pt x="421" y="130"/>
                    <a:pt x="421" y="130"/>
                  </a:cubicBezTo>
                  <a:cubicBezTo>
                    <a:pt x="424" y="138"/>
                    <a:pt x="427" y="147"/>
                    <a:pt x="429" y="155"/>
                  </a:cubicBezTo>
                  <a:cubicBezTo>
                    <a:pt x="426" y="162"/>
                    <a:pt x="422" y="170"/>
                    <a:pt x="418" y="177"/>
                  </a:cubicBezTo>
                  <a:cubicBezTo>
                    <a:pt x="413" y="172"/>
                    <a:pt x="409" y="167"/>
                    <a:pt x="407" y="160"/>
                  </a:cubicBezTo>
                  <a:cubicBezTo>
                    <a:pt x="407" y="159"/>
                    <a:pt x="406" y="160"/>
                    <a:pt x="406" y="160"/>
                  </a:cubicBezTo>
                  <a:cubicBezTo>
                    <a:pt x="407" y="167"/>
                    <a:pt x="411" y="174"/>
                    <a:pt x="416" y="179"/>
                  </a:cubicBezTo>
                  <a:cubicBezTo>
                    <a:pt x="416" y="179"/>
                    <a:pt x="416" y="179"/>
                    <a:pt x="416" y="179"/>
                  </a:cubicBezTo>
                  <a:cubicBezTo>
                    <a:pt x="412" y="188"/>
                    <a:pt x="407" y="197"/>
                    <a:pt x="402" y="206"/>
                  </a:cubicBezTo>
                  <a:cubicBezTo>
                    <a:pt x="398" y="199"/>
                    <a:pt x="394" y="192"/>
                    <a:pt x="392" y="184"/>
                  </a:cubicBezTo>
                  <a:cubicBezTo>
                    <a:pt x="391" y="184"/>
                    <a:pt x="391" y="184"/>
                    <a:pt x="391" y="184"/>
                  </a:cubicBezTo>
                  <a:cubicBezTo>
                    <a:pt x="394" y="193"/>
                    <a:pt x="397" y="201"/>
                    <a:pt x="400" y="209"/>
                  </a:cubicBezTo>
                  <a:cubicBezTo>
                    <a:pt x="396" y="216"/>
                    <a:pt x="393" y="223"/>
                    <a:pt x="389" y="230"/>
                  </a:cubicBezTo>
                  <a:cubicBezTo>
                    <a:pt x="387" y="225"/>
                    <a:pt x="385" y="220"/>
                    <a:pt x="384" y="215"/>
                  </a:cubicBezTo>
                  <a:cubicBezTo>
                    <a:pt x="383" y="213"/>
                    <a:pt x="380" y="214"/>
                    <a:pt x="381" y="216"/>
                  </a:cubicBezTo>
                  <a:cubicBezTo>
                    <a:pt x="382" y="222"/>
                    <a:pt x="384" y="228"/>
                    <a:pt x="387" y="233"/>
                  </a:cubicBezTo>
                  <a:cubicBezTo>
                    <a:pt x="386" y="235"/>
                    <a:pt x="385" y="237"/>
                    <a:pt x="384" y="239"/>
                  </a:cubicBezTo>
                  <a:cubicBezTo>
                    <a:pt x="380" y="246"/>
                    <a:pt x="376" y="253"/>
                    <a:pt x="373" y="261"/>
                  </a:cubicBezTo>
                  <a:cubicBezTo>
                    <a:pt x="371" y="256"/>
                    <a:pt x="368" y="251"/>
                    <a:pt x="367" y="247"/>
                  </a:cubicBezTo>
                  <a:cubicBezTo>
                    <a:pt x="365" y="242"/>
                    <a:pt x="363" y="236"/>
                    <a:pt x="360" y="231"/>
                  </a:cubicBezTo>
                  <a:cubicBezTo>
                    <a:pt x="366" y="219"/>
                    <a:pt x="373" y="207"/>
                    <a:pt x="379" y="195"/>
                  </a:cubicBezTo>
                  <a:cubicBezTo>
                    <a:pt x="380" y="196"/>
                    <a:pt x="382" y="194"/>
                    <a:pt x="382" y="192"/>
                  </a:cubicBezTo>
                  <a:cubicBezTo>
                    <a:pt x="382" y="192"/>
                    <a:pt x="381" y="191"/>
                    <a:pt x="381" y="191"/>
                  </a:cubicBezTo>
                  <a:cubicBezTo>
                    <a:pt x="388" y="179"/>
                    <a:pt x="394" y="167"/>
                    <a:pt x="401" y="154"/>
                  </a:cubicBezTo>
                  <a:cubicBezTo>
                    <a:pt x="402" y="154"/>
                    <a:pt x="404" y="152"/>
                    <a:pt x="403" y="150"/>
                  </a:cubicBezTo>
                  <a:cubicBezTo>
                    <a:pt x="403" y="150"/>
                    <a:pt x="403" y="150"/>
                    <a:pt x="403" y="149"/>
                  </a:cubicBezTo>
                  <a:cubicBezTo>
                    <a:pt x="407" y="142"/>
                    <a:pt x="410" y="135"/>
                    <a:pt x="414" y="128"/>
                  </a:cubicBezTo>
                  <a:cubicBezTo>
                    <a:pt x="415" y="127"/>
                    <a:pt x="415" y="126"/>
                    <a:pt x="416" y="125"/>
                  </a:cubicBezTo>
                  <a:cubicBezTo>
                    <a:pt x="420" y="118"/>
                    <a:pt x="423" y="111"/>
                    <a:pt x="426" y="103"/>
                  </a:cubicBezTo>
                  <a:cubicBezTo>
                    <a:pt x="432" y="90"/>
                    <a:pt x="438" y="76"/>
                    <a:pt x="444" y="61"/>
                  </a:cubicBezTo>
                  <a:cubicBezTo>
                    <a:pt x="445" y="59"/>
                    <a:pt x="447" y="57"/>
                    <a:pt x="448" y="55"/>
                  </a:cubicBezTo>
                  <a:cubicBezTo>
                    <a:pt x="449" y="55"/>
                    <a:pt x="449" y="54"/>
                    <a:pt x="449" y="54"/>
                  </a:cubicBezTo>
                  <a:cubicBezTo>
                    <a:pt x="457" y="58"/>
                    <a:pt x="465" y="63"/>
                    <a:pt x="473" y="68"/>
                  </a:cubicBezTo>
                  <a:cubicBezTo>
                    <a:pt x="474" y="69"/>
                    <a:pt x="476" y="69"/>
                    <a:pt x="477" y="69"/>
                  </a:cubicBezTo>
                  <a:cubicBezTo>
                    <a:pt x="474" y="72"/>
                    <a:pt x="472" y="75"/>
                    <a:pt x="470" y="78"/>
                  </a:cubicBezTo>
                  <a:cubicBezTo>
                    <a:pt x="470" y="78"/>
                    <a:pt x="470" y="78"/>
                    <a:pt x="470" y="77"/>
                  </a:cubicBezTo>
                  <a:cubicBezTo>
                    <a:pt x="467" y="73"/>
                    <a:pt x="464" y="69"/>
                    <a:pt x="461" y="65"/>
                  </a:cubicBezTo>
                  <a:cubicBezTo>
                    <a:pt x="460" y="65"/>
                    <a:pt x="459" y="66"/>
                    <a:pt x="460" y="66"/>
                  </a:cubicBezTo>
                  <a:cubicBezTo>
                    <a:pt x="463" y="70"/>
                    <a:pt x="466" y="74"/>
                    <a:pt x="469" y="78"/>
                  </a:cubicBezTo>
                  <a:cubicBezTo>
                    <a:pt x="469" y="79"/>
                    <a:pt x="469" y="79"/>
                    <a:pt x="470" y="78"/>
                  </a:cubicBezTo>
                  <a:cubicBezTo>
                    <a:pt x="467" y="82"/>
                    <a:pt x="465" y="85"/>
                    <a:pt x="463" y="88"/>
                  </a:cubicBezTo>
                  <a:cubicBezTo>
                    <a:pt x="460" y="82"/>
                    <a:pt x="457" y="76"/>
                    <a:pt x="455" y="70"/>
                  </a:cubicBezTo>
                  <a:cubicBezTo>
                    <a:pt x="455" y="69"/>
                    <a:pt x="453" y="70"/>
                    <a:pt x="453" y="71"/>
                  </a:cubicBezTo>
                  <a:cubicBezTo>
                    <a:pt x="456" y="77"/>
                    <a:pt x="459" y="84"/>
                    <a:pt x="462" y="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2" name="Freeform 2737"/>
            <p:cNvSpPr>
              <a:spLocks/>
            </p:cNvSpPr>
            <p:nvPr/>
          </p:nvSpPr>
          <p:spPr bwMode="auto">
            <a:xfrm>
              <a:off x="7473950" y="4735513"/>
              <a:ext cx="6350" cy="7938"/>
            </a:xfrm>
            <a:custGeom>
              <a:avLst/>
              <a:gdLst>
                <a:gd name="T0" fmla="*/ 0 w 4"/>
                <a:gd name="T1" fmla="*/ 1 h 5"/>
                <a:gd name="T2" fmla="*/ 3 w 4"/>
                <a:gd name="T3" fmla="*/ 4 h 5"/>
                <a:gd name="T4" fmla="*/ 3 w 4"/>
                <a:gd name="T5" fmla="*/ 4 h 5"/>
                <a:gd name="T6" fmla="*/ 3 w 4"/>
                <a:gd name="T7" fmla="*/ 5 h 5"/>
                <a:gd name="T8" fmla="*/ 4 w 4"/>
                <a:gd name="T9" fmla="*/ 4 h 5"/>
                <a:gd name="T10" fmla="*/ 2 w 4"/>
                <a:gd name="T11" fmla="*/ 1 h 5"/>
                <a:gd name="T12" fmla="*/ 1 w 4"/>
                <a:gd name="T13" fmla="*/ 0 h 5"/>
                <a:gd name="T14" fmla="*/ 1 w 4"/>
                <a:gd name="T15" fmla="*/ 0 h 5"/>
                <a:gd name="T16" fmla="*/ 1 w 4"/>
                <a:gd name="T17" fmla="*/ 0 h 5"/>
                <a:gd name="T18" fmla="*/ 0 w 4"/>
                <a:gd name="T1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0" y="1"/>
                  </a:moveTo>
                  <a:cubicBezTo>
                    <a:pt x="1" y="3"/>
                    <a:pt x="2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4" y="5"/>
                    <a:pt x="4" y="4"/>
                  </a:cubicBezTo>
                  <a:cubicBezTo>
                    <a:pt x="3" y="3"/>
                    <a:pt x="2" y="2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3" name="Freeform 2738"/>
            <p:cNvSpPr>
              <a:spLocks/>
            </p:cNvSpPr>
            <p:nvPr/>
          </p:nvSpPr>
          <p:spPr bwMode="auto">
            <a:xfrm>
              <a:off x="7205662" y="4337051"/>
              <a:ext cx="361950" cy="42863"/>
            </a:xfrm>
            <a:custGeom>
              <a:avLst/>
              <a:gdLst>
                <a:gd name="T0" fmla="*/ 108 w 236"/>
                <a:gd name="T1" fmla="*/ 27 h 27"/>
                <a:gd name="T2" fmla="*/ 176 w 236"/>
                <a:gd name="T3" fmla="*/ 24 h 27"/>
                <a:gd name="T4" fmla="*/ 232 w 236"/>
                <a:gd name="T5" fmla="*/ 19 h 27"/>
                <a:gd name="T6" fmla="*/ 232 w 236"/>
                <a:gd name="T7" fmla="*/ 12 h 27"/>
                <a:gd name="T8" fmla="*/ 118 w 236"/>
                <a:gd name="T9" fmla="*/ 13 h 27"/>
                <a:gd name="T10" fmla="*/ 1 w 236"/>
                <a:gd name="T11" fmla="*/ 9 h 27"/>
                <a:gd name="T12" fmla="*/ 1 w 236"/>
                <a:gd name="T13" fmla="*/ 10 h 27"/>
                <a:gd name="T14" fmla="*/ 108 w 236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6" h="27">
                  <a:moveTo>
                    <a:pt x="108" y="27"/>
                  </a:moveTo>
                  <a:cubicBezTo>
                    <a:pt x="131" y="26"/>
                    <a:pt x="153" y="25"/>
                    <a:pt x="176" y="24"/>
                  </a:cubicBezTo>
                  <a:cubicBezTo>
                    <a:pt x="194" y="23"/>
                    <a:pt x="215" y="25"/>
                    <a:pt x="232" y="19"/>
                  </a:cubicBezTo>
                  <a:cubicBezTo>
                    <a:pt x="236" y="18"/>
                    <a:pt x="236" y="13"/>
                    <a:pt x="232" y="12"/>
                  </a:cubicBezTo>
                  <a:cubicBezTo>
                    <a:pt x="199" y="0"/>
                    <a:pt x="153" y="12"/>
                    <a:pt x="118" y="13"/>
                  </a:cubicBezTo>
                  <a:cubicBezTo>
                    <a:pt x="78" y="15"/>
                    <a:pt x="40" y="12"/>
                    <a:pt x="1" y="9"/>
                  </a:cubicBezTo>
                  <a:cubicBezTo>
                    <a:pt x="0" y="9"/>
                    <a:pt x="0" y="9"/>
                    <a:pt x="1" y="10"/>
                  </a:cubicBezTo>
                  <a:cubicBezTo>
                    <a:pt x="33" y="27"/>
                    <a:pt x="72" y="27"/>
                    <a:pt x="108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32" name="Group 3131"/>
          <p:cNvGrpSpPr/>
          <p:nvPr/>
        </p:nvGrpSpPr>
        <p:grpSpPr>
          <a:xfrm>
            <a:off x="11304587" y="3975101"/>
            <a:ext cx="852488" cy="800100"/>
            <a:chOff x="11304587" y="3975101"/>
            <a:chExt cx="852488" cy="800100"/>
          </a:xfrm>
        </p:grpSpPr>
        <p:sp>
          <p:nvSpPr>
            <p:cNvPr id="2904" name="Freeform 2739"/>
            <p:cNvSpPr>
              <a:spLocks noEditPoints="1"/>
            </p:cNvSpPr>
            <p:nvPr/>
          </p:nvSpPr>
          <p:spPr bwMode="auto">
            <a:xfrm>
              <a:off x="11304587" y="3975101"/>
              <a:ext cx="852488" cy="800100"/>
            </a:xfrm>
            <a:custGeom>
              <a:avLst/>
              <a:gdLst>
                <a:gd name="T0" fmla="*/ 546 w 556"/>
                <a:gd name="T1" fmla="*/ 183 h 523"/>
                <a:gd name="T2" fmla="*/ 457 w 556"/>
                <a:gd name="T3" fmla="*/ 41 h 523"/>
                <a:gd name="T4" fmla="*/ 260 w 556"/>
                <a:gd name="T5" fmla="*/ 12 h 523"/>
                <a:gd name="T6" fmla="*/ 94 w 556"/>
                <a:gd name="T7" fmla="*/ 110 h 523"/>
                <a:gd name="T8" fmla="*/ 137 w 556"/>
                <a:gd name="T9" fmla="*/ 459 h 523"/>
                <a:gd name="T10" fmla="*/ 242 w 556"/>
                <a:gd name="T11" fmla="*/ 508 h 523"/>
                <a:gd name="T12" fmla="*/ 305 w 556"/>
                <a:gd name="T13" fmla="*/ 513 h 523"/>
                <a:gd name="T14" fmla="*/ 292 w 556"/>
                <a:gd name="T15" fmla="*/ 461 h 523"/>
                <a:gd name="T16" fmla="*/ 265 w 556"/>
                <a:gd name="T17" fmla="*/ 389 h 523"/>
                <a:gd name="T18" fmla="*/ 336 w 556"/>
                <a:gd name="T19" fmla="*/ 344 h 523"/>
                <a:gd name="T20" fmla="*/ 337 w 556"/>
                <a:gd name="T21" fmla="*/ 339 h 523"/>
                <a:gd name="T22" fmla="*/ 354 w 556"/>
                <a:gd name="T23" fmla="*/ 340 h 523"/>
                <a:gd name="T24" fmla="*/ 400 w 556"/>
                <a:gd name="T25" fmla="*/ 384 h 523"/>
                <a:gd name="T26" fmla="*/ 457 w 556"/>
                <a:gd name="T27" fmla="*/ 424 h 523"/>
                <a:gd name="T28" fmla="*/ 542 w 556"/>
                <a:gd name="T29" fmla="*/ 341 h 523"/>
                <a:gd name="T30" fmla="*/ 546 w 556"/>
                <a:gd name="T31" fmla="*/ 183 h 523"/>
                <a:gd name="T32" fmla="*/ 530 w 556"/>
                <a:gd name="T33" fmla="*/ 338 h 523"/>
                <a:gd name="T34" fmla="*/ 479 w 556"/>
                <a:gd name="T35" fmla="*/ 409 h 523"/>
                <a:gd name="T36" fmla="*/ 394 w 556"/>
                <a:gd name="T37" fmla="*/ 351 h 523"/>
                <a:gd name="T38" fmla="*/ 284 w 556"/>
                <a:gd name="T39" fmla="*/ 346 h 523"/>
                <a:gd name="T40" fmla="*/ 252 w 556"/>
                <a:gd name="T41" fmla="*/ 421 h 523"/>
                <a:gd name="T42" fmla="*/ 298 w 556"/>
                <a:gd name="T43" fmla="*/ 496 h 523"/>
                <a:gd name="T44" fmla="*/ 228 w 556"/>
                <a:gd name="T45" fmla="*/ 491 h 523"/>
                <a:gd name="T46" fmla="*/ 59 w 556"/>
                <a:gd name="T47" fmla="*/ 306 h 523"/>
                <a:gd name="T48" fmla="*/ 62 w 556"/>
                <a:gd name="T49" fmla="*/ 185 h 523"/>
                <a:gd name="T50" fmla="*/ 139 w 556"/>
                <a:gd name="T51" fmla="*/ 85 h 523"/>
                <a:gd name="T52" fmla="*/ 359 w 556"/>
                <a:gd name="T53" fmla="*/ 22 h 523"/>
                <a:gd name="T54" fmla="*/ 530 w 556"/>
                <a:gd name="T55" fmla="*/ 156 h 523"/>
                <a:gd name="T56" fmla="*/ 530 w 556"/>
                <a:gd name="T57" fmla="*/ 338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56" h="523">
                  <a:moveTo>
                    <a:pt x="546" y="183"/>
                  </a:moveTo>
                  <a:cubicBezTo>
                    <a:pt x="537" y="123"/>
                    <a:pt x="512" y="71"/>
                    <a:pt x="457" y="41"/>
                  </a:cubicBezTo>
                  <a:cubicBezTo>
                    <a:pt x="398" y="10"/>
                    <a:pt x="325" y="0"/>
                    <a:pt x="260" y="12"/>
                  </a:cubicBezTo>
                  <a:cubicBezTo>
                    <a:pt x="199" y="23"/>
                    <a:pt x="137" y="66"/>
                    <a:pt x="94" y="110"/>
                  </a:cubicBezTo>
                  <a:cubicBezTo>
                    <a:pt x="0" y="206"/>
                    <a:pt x="36" y="382"/>
                    <a:pt x="137" y="459"/>
                  </a:cubicBezTo>
                  <a:cubicBezTo>
                    <a:pt x="169" y="483"/>
                    <a:pt x="203" y="497"/>
                    <a:pt x="242" y="508"/>
                  </a:cubicBezTo>
                  <a:cubicBezTo>
                    <a:pt x="260" y="514"/>
                    <a:pt x="287" y="523"/>
                    <a:pt x="305" y="513"/>
                  </a:cubicBezTo>
                  <a:cubicBezTo>
                    <a:pt x="325" y="502"/>
                    <a:pt x="299" y="471"/>
                    <a:pt x="292" y="461"/>
                  </a:cubicBezTo>
                  <a:cubicBezTo>
                    <a:pt x="275" y="439"/>
                    <a:pt x="259" y="419"/>
                    <a:pt x="265" y="389"/>
                  </a:cubicBezTo>
                  <a:cubicBezTo>
                    <a:pt x="272" y="357"/>
                    <a:pt x="307" y="344"/>
                    <a:pt x="336" y="344"/>
                  </a:cubicBezTo>
                  <a:cubicBezTo>
                    <a:pt x="339" y="344"/>
                    <a:pt x="339" y="340"/>
                    <a:pt x="337" y="339"/>
                  </a:cubicBezTo>
                  <a:cubicBezTo>
                    <a:pt x="343" y="339"/>
                    <a:pt x="348" y="339"/>
                    <a:pt x="354" y="340"/>
                  </a:cubicBezTo>
                  <a:cubicBezTo>
                    <a:pt x="377" y="344"/>
                    <a:pt x="389" y="366"/>
                    <a:pt x="400" y="384"/>
                  </a:cubicBezTo>
                  <a:cubicBezTo>
                    <a:pt x="413" y="404"/>
                    <a:pt x="431" y="423"/>
                    <a:pt x="457" y="424"/>
                  </a:cubicBezTo>
                  <a:cubicBezTo>
                    <a:pt x="506" y="427"/>
                    <a:pt x="530" y="382"/>
                    <a:pt x="542" y="341"/>
                  </a:cubicBezTo>
                  <a:cubicBezTo>
                    <a:pt x="556" y="291"/>
                    <a:pt x="554" y="233"/>
                    <a:pt x="546" y="183"/>
                  </a:cubicBezTo>
                  <a:close/>
                  <a:moveTo>
                    <a:pt x="530" y="338"/>
                  </a:moveTo>
                  <a:cubicBezTo>
                    <a:pt x="523" y="366"/>
                    <a:pt x="508" y="398"/>
                    <a:pt x="479" y="409"/>
                  </a:cubicBezTo>
                  <a:cubicBezTo>
                    <a:pt x="433" y="427"/>
                    <a:pt x="417" y="377"/>
                    <a:pt x="394" y="351"/>
                  </a:cubicBezTo>
                  <a:cubicBezTo>
                    <a:pt x="364" y="315"/>
                    <a:pt x="319" y="321"/>
                    <a:pt x="284" y="346"/>
                  </a:cubicBezTo>
                  <a:cubicBezTo>
                    <a:pt x="259" y="360"/>
                    <a:pt x="245" y="388"/>
                    <a:pt x="252" y="421"/>
                  </a:cubicBezTo>
                  <a:cubicBezTo>
                    <a:pt x="259" y="451"/>
                    <a:pt x="288" y="469"/>
                    <a:pt x="298" y="496"/>
                  </a:cubicBezTo>
                  <a:cubicBezTo>
                    <a:pt x="303" y="511"/>
                    <a:pt x="234" y="493"/>
                    <a:pt x="228" y="491"/>
                  </a:cubicBezTo>
                  <a:cubicBezTo>
                    <a:pt x="140" y="467"/>
                    <a:pt x="75" y="395"/>
                    <a:pt x="59" y="306"/>
                  </a:cubicBezTo>
                  <a:cubicBezTo>
                    <a:pt x="51" y="268"/>
                    <a:pt x="51" y="223"/>
                    <a:pt x="62" y="185"/>
                  </a:cubicBezTo>
                  <a:cubicBezTo>
                    <a:pt x="73" y="144"/>
                    <a:pt x="106" y="111"/>
                    <a:pt x="139" y="85"/>
                  </a:cubicBezTo>
                  <a:cubicBezTo>
                    <a:pt x="204" y="35"/>
                    <a:pt x="277" y="10"/>
                    <a:pt x="359" y="22"/>
                  </a:cubicBezTo>
                  <a:cubicBezTo>
                    <a:pt x="441" y="33"/>
                    <a:pt x="508" y="73"/>
                    <a:pt x="530" y="156"/>
                  </a:cubicBezTo>
                  <a:cubicBezTo>
                    <a:pt x="544" y="212"/>
                    <a:pt x="545" y="281"/>
                    <a:pt x="530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5" name="Freeform 2740"/>
            <p:cNvSpPr>
              <a:spLocks noEditPoints="1"/>
            </p:cNvSpPr>
            <p:nvPr/>
          </p:nvSpPr>
          <p:spPr bwMode="auto">
            <a:xfrm>
              <a:off x="11917362" y="4343401"/>
              <a:ext cx="160338" cy="146050"/>
            </a:xfrm>
            <a:custGeom>
              <a:avLst/>
              <a:gdLst>
                <a:gd name="T0" fmla="*/ 34 w 104"/>
                <a:gd name="T1" fmla="*/ 10 h 95"/>
                <a:gd name="T2" fmla="*/ 6 w 104"/>
                <a:gd name="T3" fmla="*/ 35 h 95"/>
                <a:gd name="T4" fmla="*/ 7 w 104"/>
                <a:gd name="T5" fmla="*/ 66 h 95"/>
                <a:gd name="T6" fmla="*/ 14 w 104"/>
                <a:gd name="T7" fmla="*/ 75 h 95"/>
                <a:gd name="T8" fmla="*/ 20 w 104"/>
                <a:gd name="T9" fmla="*/ 78 h 95"/>
                <a:gd name="T10" fmla="*/ 60 w 104"/>
                <a:gd name="T11" fmla="*/ 92 h 95"/>
                <a:gd name="T12" fmla="*/ 96 w 104"/>
                <a:gd name="T13" fmla="*/ 30 h 95"/>
                <a:gd name="T14" fmla="*/ 34 w 104"/>
                <a:gd name="T15" fmla="*/ 10 h 95"/>
                <a:gd name="T16" fmla="*/ 42 w 104"/>
                <a:gd name="T17" fmla="*/ 66 h 95"/>
                <a:gd name="T18" fmla="*/ 42 w 104"/>
                <a:gd name="T19" fmla="*/ 67 h 95"/>
                <a:gd name="T20" fmla="*/ 42 w 104"/>
                <a:gd name="T21" fmla="*/ 67 h 95"/>
                <a:gd name="T22" fmla="*/ 42 w 104"/>
                <a:gd name="T23" fmla="*/ 68 h 95"/>
                <a:gd name="T24" fmla="*/ 36 w 104"/>
                <a:gd name="T25" fmla="*/ 49 h 95"/>
                <a:gd name="T26" fmla="*/ 36 w 104"/>
                <a:gd name="T27" fmla="*/ 48 h 95"/>
                <a:gd name="T28" fmla="*/ 36 w 104"/>
                <a:gd name="T29" fmla="*/ 49 h 95"/>
                <a:gd name="T30" fmla="*/ 37 w 104"/>
                <a:gd name="T31" fmla="*/ 54 h 95"/>
                <a:gd name="T32" fmla="*/ 42 w 104"/>
                <a:gd name="T33" fmla="*/ 66 h 95"/>
                <a:gd name="T34" fmla="*/ 42 w 104"/>
                <a:gd name="T35" fmla="*/ 66 h 95"/>
                <a:gd name="T36" fmla="*/ 87 w 104"/>
                <a:gd name="T37" fmla="*/ 43 h 95"/>
                <a:gd name="T38" fmla="*/ 87 w 104"/>
                <a:gd name="T39" fmla="*/ 40 h 95"/>
                <a:gd name="T40" fmla="*/ 88 w 104"/>
                <a:gd name="T41" fmla="*/ 44 h 95"/>
                <a:gd name="T42" fmla="*/ 87 w 104"/>
                <a:gd name="T43" fmla="*/ 43 h 95"/>
                <a:gd name="T44" fmla="*/ 24 w 104"/>
                <a:gd name="T45" fmla="*/ 28 h 95"/>
                <a:gd name="T46" fmla="*/ 20 w 104"/>
                <a:gd name="T47" fmla="*/ 45 h 95"/>
                <a:gd name="T48" fmla="*/ 20 w 104"/>
                <a:gd name="T49" fmla="*/ 35 h 95"/>
                <a:gd name="T50" fmla="*/ 19 w 104"/>
                <a:gd name="T51" fmla="*/ 33 h 95"/>
                <a:gd name="T52" fmla="*/ 24 w 104"/>
                <a:gd name="T53" fmla="*/ 28 h 95"/>
                <a:gd name="T54" fmla="*/ 38 w 104"/>
                <a:gd name="T55" fmla="*/ 82 h 95"/>
                <a:gd name="T56" fmla="*/ 43 w 104"/>
                <a:gd name="T57" fmla="*/ 81 h 95"/>
                <a:gd name="T58" fmla="*/ 48 w 104"/>
                <a:gd name="T59" fmla="*/ 82 h 95"/>
                <a:gd name="T60" fmla="*/ 50 w 104"/>
                <a:gd name="T61" fmla="*/ 83 h 95"/>
                <a:gd name="T62" fmla="*/ 38 w 104"/>
                <a:gd name="T63" fmla="*/ 8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4" h="95">
                  <a:moveTo>
                    <a:pt x="34" y="10"/>
                  </a:moveTo>
                  <a:cubicBezTo>
                    <a:pt x="22" y="15"/>
                    <a:pt x="12" y="23"/>
                    <a:pt x="6" y="35"/>
                  </a:cubicBezTo>
                  <a:cubicBezTo>
                    <a:pt x="1" y="43"/>
                    <a:pt x="0" y="58"/>
                    <a:pt x="7" y="66"/>
                  </a:cubicBezTo>
                  <a:cubicBezTo>
                    <a:pt x="8" y="69"/>
                    <a:pt x="11" y="72"/>
                    <a:pt x="14" y="75"/>
                  </a:cubicBezTo>
                  <a:cubicBezTo>
                    <a:pt x="16" y="76"/>
                    <a:pt x="18" y="77"/>
                    <a:pt x="20" y="78"/>
                  </a:cubicBezTo>
                  <a:cubicBezTo>
                    <a:pt x="28" y="89"/>
                    <a:pt x="43" y="95"/>
                    <a:pt x="60" y="92"/>
                  </a:cubicBezTo>
                  <a:cubicBezTo>
                    <a:pt x="90" y="87"/>
                    <a:pt x="104" y="57"/>
                    <a:pt x="96" y="30"/>
                  </a:cubicBezTo>
                  <a:cubicBezTo>
                    <a:pt x="88" y="3"/>
                    <a:pt x="56" y="0"/>
                    <a:pt x="34" y="10"/>
                  </a:cubicBezTo>
                  <a:close/>
                  <a:moveTo>
                    <a:pt x="42" y="66"/>
                  </a:moveTo>
                  <a:cubicBezTo>
                    <a:pt x="42" y="67"/>
                    <a:pt x="42" y="67"/>
                    <a:pt x="42" y="67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38" y="63"/>
                    <a:pt x="36" y="56"/>
                    <a:pt x="36" y="49"/>
                  </a:cubicBezTo>
                  <a:cubicBezTo>
                    <a:pt x="36" y="49"/>
                    <a:pt x="36" y="49"/>
                    <a:pt x="36" y="48"/>
                  </a:cubicBezTo>
                  <a:cubicBezTo>
                    <a:pt x="36" y="48"/>
                    <a:pt x="36" y="49"/>
                    <a:pt x="36" y="49"/>
                  </a:cubicBezTo>
                  <a:cubicBezTo>
                    <a:pt x="36" y="51"/>
                    <a:pt x="36" y="52"/>
                    <a:pt x="37" y="54"/>
                  </a:cubicBezTo>
                  <a:cubicBezTo>
                    <a:pt x="38" y="59"/>
                    <a:pt x="40" y="63"/>
                    <a:pt x="42" y="66"/>
                  </a:cubicBezTo>
                  <a:cubicBezTo>
                    <a:pt x="42" y="66"/>
                    <a:pt x="42" y="66"/>
                    <a:pt x="42" y="66"/>
                  </a:cubicBezTo>
                  <a:close/>
                  <a:moveTo>
                    <a:pt x="87" y="43"/>
                  </a:moveTo>
                  <a:cubicBezTo>
                    <a:pt x="87" y="42"/>
                    <a:pt x="87" y="41"/>
                    <a:pt x="87" y="40"/>
                  </a:cubicBezTo>
                  <a:cubicBezTo>
                    <a:pt x="88" y="41"/>
                    <a:pt x="88" y="43"/>
                    <a:pt x="88" y="44"/>
                  </a:cubicBezTo>
                  <a:cubicBezTo>
                    <a:pt x="88" y="44"/>
                    <a:pt x="87" y="43"/>
                    <a:pt x="87" y="43"/>
                  </a:cubicBezTo>
                  <a:close/>
                  <a:moveTo>
                    <a:pt x="24" y="28"/>
                  </a:moveTo>
                  <a:cubicBezTo>
                    <a:pt x="22" y="33"/>
                    <a:pt x="21" y="39"/>
                    <a:pt x="20" y="45"/>
                  </a:cubicBezTo>
                  <a:cubicBezTo>
                    <a:pt x="20" y="42"/>
                    <a:pt x="19" y="39"/>
                    <a:pt x="20" y="35"/>
                  </a:cubicBezTo>
                  <a:cubicBezTo>
                    <a:pt x="20" y="34"/>
                    <a:pt x="20" y="34"/>
                    <a:pt x="19" y="33"/>
                  </a:cubicBezTo>
                  <a:cubicBezTo>
                    <a:pt x="21" y="31"/>
                    <a:pt x="23" y="30"/>
                    <a:pt x="24" y="28"/>
                  </a:cubicBezTo>
                  <a:close/>
                  <a:moveTo>
                    <a:pt x="38" y="82"/>
                  </a:moveTo>
                  <a:cubicBezTo>
                    <a:pt x="40" y="81"/>
                    <a:pt x="42" y="81"/>
                    <a:pt x="43" y="81"/>
                  </a:cubicBezTo>
                  <a:cubicBezTo>
                    <a:pt x="45" y="82"/>
                    <a:pt x="47" y="82"/>
                    <a:pt x="48" y="82"/>
                  </a:cubicBezTo>
                  <a:cubicBezTo>
                    <a:pt x="49" y="83"/>
                    <a:pt x="50" y="83"/>
                    <a:pt x="50" y="83"/>
                  </a:cubicBezTo>
                  <a:cubicBezTo>
                    <a:pt x="46" y="84"/>
                    <a:pt x="42" y="83"/>
                    <a:pt x="38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6" name="Freeform 2741"/>
            <p:cNvSpPr>
              <a:spLocks noEditPoints="1"/>
            </p:cNvSpPr>
            <p:nvPr/>
          </p:nvSpPr>
          <p:spPr bwMode="auto">
            <a:xfrm>
              <a:off x="11887200" y="4167188"/>
              <a:ext cx="184150" cy="180975"/>
            </a:xfrm>
            <a:custGeom>
              <a:avLst/>
              <a:gdLst>
                <a:gd name="T0" fmla="*/ 108 w 120"/>
                <a:gd name="T1" fmla="*/ 48 h 118"/>
                <a:gd name="T2" fmla="*/ 42 w 120"/>
                <a:gd name="T3" fmla="*/ 9 h 118"/>
                <a:gd name="T4" fmla="*/ 13 w 120"/>
                <a:gd name="T5" fmla="*/ 69 h 118"/>
                <a:gd name="T6" fmla="*/ 108 w 120"/>
                <a:gd name="T7" fmla="*/ 48 h 118"/>
                <a:gd name="T8" fmla="*/ 62 w 120"/>
                <a:gd name="T9" fmla="*/ 71 h 118"/>
                <a:gd name="T10" fmla="*/ 51 w 120"/>
                <a:gd name="T11" fmla="*/ 57 h 118"/>
                <a:gd name="T12" fmla="*/ 63 w 120"/>
                <a:gd name="T13" fmla="*/ 71 h 118"/>
                <a:gd name="T14" fmla="*/ 62 w 120"/>
                <a:gd name="T15" fmla="*/ 71 h 118"/>
                <a:gd name="T16" fmla="*/ 68 w 120"/>
                <a:gd name="T17" fmla="*/ 52 h 118"/>
                <a:gd name="T18" fmla="*/ 73 w 120"/>
                <a:gd name="T19" fmla="*/ 58 h 118"/>
                <a:gd name="T20" fmla="*/ 72 w 120"/>
                <a:gd name="T21" fmla="*/ 59 h 118"/>
                <a:gd name="T22" fmla="*/ 68 w 120"/>
                <a:gd name="T23" fmla="*/ 52 h 118"/>
                <a:gd name="T24" fmla="*/ 40 w 120"/>
                <a:gd name="T25" fmla="*/ 38 h 118"/>
                <a:gd name="T26" fmla="*/ 38 w 120"/>
                <a:gd name="T27" fmla="*/ 48 h 118"/>
                <a:gd name="T28" fmla="*/ 37 w 120"/>
                <a:gd name="T29" fmla="*/ 53 h 118"/>
                <a:gd name="T30" fmla="*/ 40 w 120"/>
                <a:gd name="T31" fmla="*/ 38 h 118"/>
                <a:gd name="T32" fmla="*/ 57 w 120"/>
                <a:gd name="T33" fmla="*/ 94 h 118"/>
                <a:gd name="T34" fmla="*/ 60 w 120"/>
                <a:gd name="T35" fmla="*/ 93 h 118"/>
                <a:gd name="T36" fmla="*/ 60 w 120"/>
                <a:gd name="T37" fmla="*/ 93 h 118"/>
                <a:gd name="T38" fmla="*/ 61 w 120"/>
                <a:gd name="T39" fmla="*/ 94 h 118"/>
                <a:gd name="T40" fmla="*/ 57 w 120"/>
                <a:gd name="T41" fmla="*/ 94 h 118"/>
                <a:gd name="T42" fmla="*/ 92 w 120"/>
                <a:gd name="T43" fmla="*/ 79 h 118"/>
                <a:gd name="T44" fmla="*/ 93 w 120"/>
                <a:gd name="T45" fmla="*/ 77 h 118"/>
                <a:gd name="T46" fmla="*/ 96 w 120"/>
                <a:gd name="T47" fmla="*/ 74 h 118"/>
                <a:gd name="T48" fmla="*/ 92 w 120"/>
                <a:gd name="T49" fmla="*/ 79 h 118"/>
                <a:gd name="T50" fmla="*/ 98 w 120"/>
                <a:gd name="T51" fmla="*/ 48 h 118"/>
                <a:gd name="T52" fmla="*/ 98 w 120"/>
                <a:gd name="T53" fmla="*/ 48 h 118"/>
                <a:gd name="T54" fmla="*/ 96 w 120"/>
                <a:gd name="T55" fmla="*/ 44 h 118"/>
                <a:gd name="T56" fmla="*/ 93 w 120"/>
                <a:gd name="T57" fmla="*/ 36 h 118"/>
                <a:gd name="T58" fmla="*/ 98 w 120"/>
                <a:gd name="T59" fmla="*/ 48 h 118"/>
                <a:gd name="T60" fmla="*/ 20 w 120"/>
                <a:gd name="T61" fmla="*/ 73 h 118"/>
                <a:gd name="T62" fmla="*/ 28 w 120"/>
                <a:gd name="T63" fmla="*/ 83 h 118"/>
                <a:gd name="T64" fmla="*/ 19 w 120"/>
                <a:gd name="T65" fmla="*/ 73 h 118"/>
                <a:gd name="T66" fmla="*/ 20 w 120"/>
                <a:gd name="T67" fmla="*/ 7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0" h="118">
                  <a:moveTo>
                    <a:pt x="108" y="48"/>
                  </a:moveTo>
                  <a:cubicBezTo>
                    <a:pt x="102" y="18"/>
                    <a:pt x="71" y="0"/>
                    <a:pt x="42" y="9"/>
                  </a:cubicBezTo>
                  <a:cubicBezTo>
                    <a:pt x="21" y="16"/>
                    <a:pt x="0" y="47"/>
                    <a:pt x="13" y="69"/>
                  </a:cubicBezTo>
                  <a:cubicBezTo>
                    <a:pt x="32" y="118"/>
                    <a:pt x="120" y="107"/>
                    <a:pt x="108" y="48"/>
                  </a:cubicBezTo>
                  <a:close/>
                  <a:moveTo>
                    <a:pt x="62" y="71"/>
                  </a:moveTo>
                  <a:cubicBezTo>
                    <a:pt x="56" y="70"/>
                    <a:pt x="53" y="63"/>
                    <a:pt x="51" y="57"/>
                  </a:cubicBezTo>
                  <a:cubicBezTo>
                    <a:pt x="54" y="62"/>
                    <a:pt x="58" y="67"/>
                    <a:pt x="63" y="71"/>
                  </a:cubicBezTo>
                  <a:cubicBezTo>
                    <a:pt x="63" y="71"/>
                    <a:pt x="62" y="71"/>
                    <a:pt x="62" y="71"/>
                  </a:cubicBezTo>
                  <a:close/>
                  <a:moveTo>
                    <a:pt x="68" y="52"/>
                  </a:moveTo>
                  <a:cubicBezTo>
                    <a:pt x="69" y="55"/>
                    <a:pt x="71" y="57"/>
                    <a:pt x="73" y="58"/>
                  </a:cubicBezTo>
                  <a:cubicBezTo>
                    <a:pt x="73" y="58"/>
                    <a:pt x="72" y="59"/>
                    <a:pt x="72" y="59"/>
                  </a:cubicBezTo>
                  <a:cubicBezTo>
                    <a:pt x="68" y="60"/>
                    <a:pt x="68" y="57"/>
                    <a:pt x="68" y="52"/>
                  </a:cubicBezTo>
                  <a:close/>
                  <a:moveTo>
                    <a:pt x="40" y="38"/>
                  </a:moveTo>
                  <a:cubicBezTo>
                    <a:pt x="39" y="41"/>
                    <a:pt x="38" y="45"/>
                    <a:pt x="38" y="48"/>
                  </a:cubicBezTo>
                  <a:cubicBezTo>
                    <a:pt x="38" y="50"/>
                    <a:pt x="37" y="51"/>
                    <a:pt x="37" y="53"/>
                  </a:cubicBezTo>
                  <a:cubicBezTo>
                    <a:pt x="36" y="47"/>
                    <a:pt x="36" y="42"/>
                    <a:pt x="40" y="38"/>
                  </a:cubicBezTo>
                  <a:close/>
                  <a:moveTo>
                    <a:pt x="57" y="94"/>
                  </a:moveTo>
                  <a:cubicBezTo>
                    <a:pt x="58" y="93"/>
                    <a:pt x="59" y="93"/>
                    <a:pt x="60" y="93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1" y="93"/>
                    <a:pt x="61" y="93"/>
                    <a:pt x="61" y="94"/>
                  </a:cubicBezTo>
                  <a:cubicBezTo>
                    <a:pt x="60" y="94"/>
                    <a:pt x="58" y="94"/>
                    <a:pt x="57" y="94"/>
                  </a:cubicBezTo>
                  <a:close/>
                  <a:moveTo>
                    <a:pt x="92" y="79"/>
                  </a:moveTo>
                  <a:cubicBezTo>
                    <a:pt x="92" y="78"/>
                    <a:pt x="93" y="77"/>
                    <a:pt x="93" y="77"/>
                  </a:cubicBezTo>
                  <a:cubicBezTo>
                    <a:pt x="94" y="76"/>
                    <a:pt x="95" y="75"/>
                    <a:pt x="96" y="74"/>
                  </a:cubicBezTo>
                  <a:cubicBezTo>
                    <a:pt x="95" y="76"/>
                    <a:pt x="93" y="78"/>
                    <a:pt x="92" y="79"/>
                  </a:cubicBezTo>
                  <a:close/>
                  <a:moveTo>
                    <a:pt x="98" y="48"/>
                  </a:moveTo>
                  <a:cubicBezTo>
                    <a:pt x="98" y="48"/>
                    <a:pt x="98" y="48"/>
                    <a:pt x="98" y="48"/>
                  </a:cubicBezTo>
                  <a:cubicBezTo>
                    <a:pt x="97" y="47"/>
                    <a:pt x="96" y="45"/>
                    <a:pt x="96" y="44"/>
                  </a:cubicBezTo>
                  <a:cubicBezTo>
                    <a:pt x="95" y="41"/>
                    <a:pt x="94" y="39"/>
                    <a:pt x="93" y="36"/>
                  </a:cubicBezTo>
                  <a:cubicBezTo>
                    <a:pt x="95" y="40"/>
                    <a:pt x="97" y="44"/>
                    <a:pt x="98" y="48"/>
                  </a:cubicBezTo>
                  <a:close/>
                  <a:moveTo>
                    <a:pt x="20" y="73"/>
                  </a:moveTo>
                  <a:cubicBezTo>
                    <a:pt x="22" y="77"/>
                    <a:pt x="25" y="80"/>
                    <a:pt x="28" y="83"/>
                  </a:cubicBezTo>
                  <a:cubicBezTo>
                    <a:pt x="25" y="81"/>
                    <a:pt x="21" y="77"/>
                    <a:pt x="19" y="73"/>
                  </a:cubicBezTo>
                  <a:cubicBezTo>
                    <a:pt x="19" y="73"/>
                    <a:pt x="19" y="73"/>
                    <a:pt x="20" y="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7" name="Freeform 2742"/>
            <p:cNvSpPr>
              <a:spLocks noEditPoints="1"/>
            </p:cNvSpPr>
            <p:nvPr/>
          </p:nvSpPr>
          <p:spPr bwMode="auto">
            <a:xfrm>
              <a:off x="11776075" y="4038601"/>
              <a:ext cx="198438" cy="190500"/>
            </a:xfrm>
            <a:custGeom>
              <a:avLst/>
              <a:gdLst>
                <a:gd name="T0" fmla="*/ 106 w 129"/>
                <a:gd name="T1" fmla="*/ 35 h 124"/>
                <a:gd name="T2" fmla="*/ 34 w 129"/>
                <a:gd name="T3" fmla="*/ 8 h 124"/>
                <a:gd name="T4" fmla="*/ 5 w 129"/>
                <a:gd name="T5" fmla="*/ 32 h 124"/>
                <a:gd name="T6" fmla="*/ 7 w 129"/>
                <a:gd name="T7" fmla="*/ 64 h 124"/>
                <a:gd name="T8" fmla="*/ 106 w 129"/>
                <a:gd name="T9" fmla="*/ 35 h 124"/>
                <a:gd name="T10" fmla="*/ 14 w 129"/>
                <a:gd name="T11" fmla="*/ 35 h 124"/>
                <a:gd name="T12" fmla="*/ 15 w 129"/>
                <a:gd name="T13" fmla="*/ 34 h 124"/>
                <a:gd name="T14" fmla="*/ 14 w 129"/>
                <a:gd name="T15" fmla="*/ 35 h 124"/>
                <a:gd name="T16" fmla="*/ 15 w 129"/>
                <a:gd name="T17" fmla="*/ 33 h 124"/>
                <a:gd name="T18" fmla="*/ 17 w 129"/>
                <a:gd name="T19" fmla="*/ 30 h 124"/>
                <a:gd name="T20" fmla="*/ 15 w 129"/>
                <a:gd name="T21" fmla="*/ 33 h 124"/>
                <a:gd name="T22" fmla="*/ 24 w 129"/>
                <a:gd name="T23" fmla="*/ 81 h 124"/>
                <a:gd name="T24" fmla="*/ 25 w 129"/>
                <a:gd name="T25" fmla="*/ 81 h 124"/>
                <a:gd name="T26" fmla="*/ 27 w 129"/>
                <a:gd name="T27" fmla="*/ 84 h 124"/>
                <a:gd name="T28" fmla="*/ 23 w 129"/>
                <a:gd name="T29" fmla="*/ 81 h 124"/>
                <a:gd name="T30" fmla="*/ 24 w 129"/>
                <a:gd name="T31" fmla="*/ 81 h 124"/>
                <a:gd name="T32" fmla="*/ 84 w 129"/>
                <a:gd name="T33" fmla="*/ 80 h 124"/>
                <a:gd name="T34" fmla="*/ 95 w 129"/>
                <a:gd name="T35" fmla="*/ 65 h 124"/>
                <a:gd name="T36" fmla="*/ 98 w 129"/>
                <a:gd name="T37" fmla="*/ 58 h 124"/>
                <a:gd name="T38" fmla="*/ 98 w 129"/>
                <a:gd name="T39" fmla="*/ 57 h 124"/>
                <a:gd name="T40" fmla="*/ 84 w 129"/>
                <a:gd name="T41" fmla="*/ 8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9" h="124">
                  <a:moveTo>
                    <a:pt x="106" y="35"/>
                  </a:moveTo>
                  <a:cubicBezTo>
                    <a:pt x="96" y="5"/>
                    <a:pt x="60" y="0"/>
                    <a:pt x="34" y="8"/>
                  </a:cubicBezTo>
                  <a:cubicBezTo>
                    <a:pt x="22" y="12"/>
                    <a:pt x="10" y="20"/>
                    <a:pt x="5" y="32"/>
                  </a:cubicBezTo>
                  <a:cubicBezTo>
                    <a:pt x="1" y="41"/>
                    <a:pt x="0" y="57"/>
                    <a:pt x="7" y="64"/>
                  </a:cubicBezTo>
                  <a:cubicBezTo>
                    <a:pt x="15" y="124"/>
                    <a:pt x="129" y="106"/>
                    <a:pt x="106" y="35"/>
                  </a:cubicBezTo>
                  <a:close/>
                  <a:moveTo>
                    <a:pt x="14" y="35"/>
                  </a:moveTo>
                  <a:cubicBezTo>
                    <a:pt x="14" y="35"/>
                    <a:pt x="15" y="35"/>
                    <a:pt x="15" y="34"/>
                  </a:cubicBezTo>
                  <a:cubicBezTo>
                    <a:pt x="15" y="35"/>
                    <a:pt x="15" y="35"/>
                    <a:pt x="14" y="35"/>
                  </a:cubicBezTo>
                  <a:close/>
                  <a:moveTo>
                    <a:pt x="15" y="33"/>
                  </a:moveTo>
                  <a:cubicBezTo>
                    <a:pt x="16" y="32"/>
                    <a:pt x="17" y="31"/>
                    <a:pt x="17" y="30"/>
                  </a:cubicBezTo>
                  <a:cubicBezTo>
                    <a:pt x="17" y="31"/>
                    <a:pt x="16" y="32"/>
                    <a:pt x="15" y="33"/>
                  </a:cubicBezTo>
                  <a:close/>
                  <a:moveTo>
                    <a:pt x="24" y="81"/>
                  </a:moveTo>
                  <a:cubicBezTo>
                    <a:pt x="25" y="81"/>
                    <a:pt x="25" y="81"/>
                    <a:pt x="25" y="81"/>
                  </a:cubicBezTo>
                  <a:cubicBezTo>
                    <a:pt x="26" y="82"/>
                    <a:pt x="27" y="83"/>
                    <a:pt x="27" y="84"/>
                  </a:cubicBezTo>
                  <a:cubicBezTo>
                    <a:pt x="26" y="83"/>
                    <a:pt x="24" y="82"/>
                    <a:pt x="23" y="81"/>
                  </a:cubicBezTo>
                  <a:cubicBezTo>
                    <a:pt x="24" y="81"/>
                    <a:pt x="24" y="81"/>
                    <a:pt x="24" y="81"/>
                  </a:cubicBezTo>
                  <a:close/>
                  <a:moveTo>
                    <a:pt x="84" y="80"/>
                  </a:moveTo>
                  <a:cubicBezTo>
                    <a:pt x="88" y="76"/>
                    <a:pt x="92" y="70"/>
                    <a:pt x="95" y="65"/>
                  </a:cubicBezTo>
                  <a:cubicBezTo>
                    <a:pt x="96" y="63"/>
                    <a:pt x="97" y="61"/>
                    <a:pt x="98" y="58"/>
                  </a:cubicBezTo>
                  <a:cubicBezTo>
                    <a:pt x="98" y="58"/>
                    <a:pt x="98" y="58"/>
                    <a:pt x="98" y="57"/>
                  </a:cubicBezTo>
                  <a:cubicBezTo>
                    <a:pt x="97" y="67"/>
                    <a:pt x="91" y="75"/>
                    <a:pt x="84" y="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8" name="Freeform 2743"/>
            <p:cNvSpPr>
              <a:spLocks noEditPoints="1"/>
            </p:cNvSpPr>
            <p:nvPr/>
          </p:nvSpPr>
          <p:spPr bwMode="auto">
            <a:xfrm>
              <a:off x="11582400" y="4029076"/>
              <a:ext cx="176213" cy="166688"/>
            </a:xfrm>
            <a:custGeom>
              <a:avLst/>
              <a:gdLst>
                <a:gd name="T0" fmla="*/ 39 w 115"/>
                <a:gd name="T1" fmla="*/ 106 h 109"/>
                <a:gd name="T2" fmla="*/ 41 w 115"/>
                <a:gd name="T3" fmla="*/ 107 h 109"/>
                <a:gd name="T4" fmla="*/ 61 w 115"/>
                <a:gd name="T5" fmla="*/ 107 h 109"/>
                <a:gd name="T6" fmla="*/ 85 w 115"/>
                <a:gd name="T7" fmla="*/ 100 h 109"/>
                <a:gd name="T8" fmla="*/ 92 w 115"/>
                <a:gd name="T9" fmla="*/ 25 h 109"/>
                <a:gd name="T10" fmla="*/ 15 w 115"/>
                <a:gd name="T11" fmla="*/ 36 h 109"/>
                <a:gd name="T12" fmla="*/ 39 w 115"/>
                <a:gd name="T13" fmla="*/ 106 h 109"/>
                <a:gd name="T14" fmla="*/ 79 w 115"/>
                <a:gd name="T15" fmla="*/ 91 h 109"/>
                <a:gd name="T16" fmla="*/ 79 w 115"/>
                <a:gd name="T17" fmla="*/ 91 h 109"/>
                <a:gd name="T18" fmla="*/ 81 w 115"/>
                <a:gd name="T19" fmla="*/ 90 h 109"/>
                <a:gd name="T20" fmla="*/ 80 w 115"/>
                <a:gd name="T21" fmla="*/ 90 h 109"/>
                <a:gd name="T22" fmla="*/ 79 w 115"/>
                <a:gd name="T23" fmla="*/ 91 h 109"/>
                <a:gd name="T24" fmla="*/ 38 w 115"/>
                <a:gd name="T25" fmla="*/ 93 h 109"/>
                <a:gd name="T26" fmla="*/ 33 w 115"/>
                <a:gd name="T27" fmla="*/ 84 h 109"/>
                <a:gd name="T28" fmla="*/ 36 w 115"/>
                <a:gd name="T29" fmla="*/ 84 h 109"/>
                <a:gd name="T30" fmla="*/ 42 w 115"/>
                <a:gd name="T31" fmla="*/ 95 h 109"/>
                <a:gd name="T32" fmla="*/ 42 w 115"/>
                <a:gd name="T33" fmla="*/ 95 h 109"/>
                <a:gd name="T34" fmla="*/ 38 w 115"/>
                <a:gd name="T35" fmla="*/ 93 h 109"/>
                <a:gd name="T36" fmla="*/ 67 w 115"/>
                <a:gd name="T37" fmla="*/ 69 h 109"/>
                <a:gd name="T38" fmla="*/ 68 w 115"/>
                <a:gd name="T39" fmla="*/ 70 h 109"/>
                <a:gd name="T40" fmla="*/ 67 w 115"/>
                <a:gd name="T41" fmla="*/ 70 h 109"/>
                <a:gd name="T42" fmla="*/ 67 w 115"/>
                <a:gd name="T43" fmla="*/ 69 h 109"/>
                <a:gd name="T44" fmla="*/ 64 w 115"/>
                <a:gd name="T45" fmla="*/ 42 h 109"/>
                <a:gd name="T46" fmla="*/ 62 w 115"/>
                <a:gd name="T47" fmla="*/ 44 h 109"/>
                <a:gd name="T48" fmla="*/ 59 w 115"/>
                <a:gd name="T49" fmla="*/ 37 h 109"/>
                <a:gd name="T50" fmla="*/ 59 w 115"/>
                <a:gd name="T51" fmla="*/ 37 h 109"/>
                <a:gd name="T52" fmla="*/ 62 w 115"/>
                <a:gd name="T53" fmla="*/ 36 h 109"/>
                <a:gd name="T54" fmla="*/ 64 w 115"/>
                <a:gd name="T55" fmla="*/ 42 h 109"/>
                <a:gd name="T56" fmla="*/ 75 w 115"/>
                <a:gd name="T57" fmla="*/ 27 h 109"/>
                <a:gd name="T58" fmla="*/ 67 w 115"/>
                <a:gd name="T59" fmla="*/ 24 h 109"/>
                <a:gd name="T60" fmla="*/ 67 w 115"/>
                <a:gd name="T61" fmla="*/ 24 h 109"/>
                <a:gd name="T62" fmla="*/ 66 w 115"/>
                <a:gd name="T63" fmla="*/ 23 h 109"/>
                <a:gd name="T64" fmla="*/ 75 w 115"/>
                <a:gd name="T65" fmla="*/ 27 h 109"/>
                <a:gd name="T66" fmla="*/ 75 w 115"/>
                <a:gd name="T67" fmla="*/ 2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5" h="109">
                  <a:moveTo>
                    <a:pt x="39" y="106"/>
                  </a:moveTo>
                  <a:cubicBezTo>
                    <a:pt x="39" y="107"/>
                    <a:pt x="40" y="107"/>
                    <a:pt x="41" y="107"/>
                  </a:cubicBezTo>
                  <a:cubicBezTo>
                    <a:pt x="47" y="109"/>
                    <a:pt x="54" y="109"/>
                    <a:pt x="61" y="107"/>
                  </a:cubicBezTo>
                  <a:cubicBezTo>
                    <a:pt x="68" y="107"/>
                    <a:pt x="76" y="105"/>
                    <a:pt x="85" y="100"/>
                  </a:cubicBezTo>
                  <a:cubicBezTo>
                    <a:pt x="114" y="84"/>
                    <a:pt x="115" y="47"/>
                    <a:pt x="92" y="25"/>
                  </a:cubicBezTo>
                  <a:cubicBezTo>
                    <a:pt x="68" y="0"/>
                    <a:pt x="33" y="8"/>
                    <a:pt x="15" y="36"/>
                  </a:cubicBezTo>
                  <a:cubicBezTo>
                    <a:pt x="0" y="62"/>
                    <a:pt x="7" y="100"/>
                    <a:pt x="39" y="106"/>
                  </a:cubicBezTo>
                  <a:close/>
                  <a:moveTo>
                    <a:pt x="79" y="91"/>
                  </a:moveTo>
                  <a:cubicBezTo>
                    <a:pt x="79" y="91"/>
                    <a:pt x="79" y="91"/>
                    <a:pt x="79" y="91"/>
                  </a:cubicBezTo>
                  <a:cubicBezTo>
                    <a:pt x="79" y="90"/>
                    <a:pt x="80" y="90"/>
                    <a:pt x="81" y="90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80" y="90"/>
                    <a:pt x="79" y="91"/>
                    <a:pt x="79" y="91"/>
                  </a:cubicBezTo>
                  <a:close/>
                  <a:moveTo>
                    <a:pt x="38" y="93"/>
                  </a:moveTo>
                  <a:cubicBezTo>
                    <a:pt x="36" y="91"/>
                    <a:pt x="34" y="87"/>
                    <a:pt x="33" y="84"/>
                  </a:cubicBezTo>
                  <a:cubicBezTo>
                    <a:pt x="34" y="84"/>
                    <a:pt x="35" y="84"/>
                    <a:pt x="36" y="84"/>
                  </a:cubicBezTo>
                  <a:cubicBezTo>
                    <a:pt x="37" y="88"/>
                    <a:pt x="39" y="92"/>
                    <a:pt x="42" y="95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0" y="94"/>
                    <a:pt x="39" y="93"/>
                    <a:pt x="38" y="93"/>
                  </a:cubicBezTo>
                  <a:close/>
                  <a:moveTo>
                    <a:pt x="67" y="69"/>
                  </a:moveTo>
                  <a:cubicBezTo>
                    <a:pt x="68" y="70"/>
                    <a:pt x="68" y="70"/>
                    <a:pt x="68" y="70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67" y="70"/>
                    <a:pt x="67" y="70"/>
                    <a:pt x="67" y="69"/>
                  </a:cubicBezTo>
                  <a:close/>
                  <a:moveTo>
                    <a:pt x="64" y="42"/>
                  </a:moveTo>
                  <a:cubicBezTo>
                    <a:pt x="63" y="43"/>
                    <a:pt x="63" y="43"/>
                    <a:pt x="62" y="44"/>
                  </a:cubicBezTo>
                  <a:cubicBezTo>
                    <a:pt x="62" y="41"/>
                    <a:pt x="61" y="39"/>
                    <a:pt x="59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60" y="36"/>
                    <a:pt x="61" y="36"/>
                    <a:pt x="62" y="36"/>
                  </a:cubicBezTo>
                  <a:cubicBezTo>
                    <a:pt x="63" y="37"/>
                    <a:pt x="64" y="40"/>
                    <a:pt x="64" y="42"/>
                  </a:cubicBezTo>
                  <a:close/>
                  <a:moveTo>
                    <a:pt x="75" y="27"/>
                  </a:moveTo>
                  <a:cubicBezTo>
                    <a:pt x="73" y="26"/>
                    <a:pt x="70" y="25"/>
                    <a:pt x="67" y="24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7" y="24"/>
                    <a:pt x="66" y="24"/>
                    <a:pt x="66" y="23"/>
                  </a:cubicBezTo>
                  <a:cubicBezTo>
                    <a:pt x="69" y="24"/>
                    <a:pt x="72" y="25"/>
                    <a:pt x="75" y="27"/>
                  </a:cubicBezTo>
                  <a:cubicBezTo>
                    <a:pt x="75" y="27"/>
                    <a:pt x="75" y="27"/>
                    <a:pt x="75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8" name="Freeform 2745"/>
            <p:cNvSpPr>
              <a:spLocks noEditPoints="1"/>
            </p:cNvSpPr>
            <p:nvPr/>
          </p:nvSpPr>
          <p:spPr bwMode="auto">
            <a:xfrm>
              <a:off x="11449050" y="4160838"/>
              <a:ext cx="144463" cy="152400"/>
            </a:xfrm>
            <a:custGeom>
              <a:avLst/>
              <a:gdLst>
                <a:gd name="T0" fmla="*/ 48 w 95"/>
                <a:gd name="T1" fmla="*/ 95 h 100"/>
                <a:gd name="T2" fmla="*/ 89 w 95"/>
                <a:gd name="T3" fmla="*/ 41 h 100"/>
                <a:gd name="T4" fmla="*/ 87 w 95"/>
                <a:gd name="T5" fmla="*/ 33 h 100"/>
                <a:gd name="T6" fmla="*/ 76 w 95"/>
                <a:gd name="T7" fmla="*/ 9 h 100"/>
                <a:gd name="T8" fmla="*/ 52 w 95"/>
                <a:gd name="T9" fmla="*/ 2 h 100"/>
                <a:gd name="T10" fmla="*/ 35 w 95"/>
                <a:gd name="T11" fmla="*/ 9 h 100"/>
                <a:gd name="T12" fmla="*/ 32 w 95"/>
                <a:gd name="T13" fmla="*/ 12 h 100"/>
                <a:gd name="T14" fmla="*/ 30 w 95"/>
                <a:gd name="T15" fmla="*/ 13 h 100"/>
                <a:gd name="T16" fmla="*/ 25 w 95"/>
                <a:gd name="T17" fmla="*/ 17 h 100"/>
                <a:gd name="T18" fmla="*/ 16 w 95"/>
                <a:gd name="T19" fmla="*/ 30 h 100"/>
                <a:gd name="T20" fmla="*/ 48 w 95"/>
                <a:gd name="T21" fmla="*/ 95 h 100"/>
                <a:gd name="T22" fmla="*/ 49 w 95"/>
                <a:gd name="T23" fmla="*/ 55 h 100"/>
                <a:gd name="T24" fmla="*/ 49 w 95"/>
                <a:gd name="T25" fmla="*/ 55 h 100"/>
                <a:gd name="T26" fmla="*/ 49 w 95"/>
                <a:gd name="T27" fmla="*/ 55 h 100"/>
                <a:gd name="T28" fmla="*/ 51 w 95"/>
                <a:gd name="T29" fmla="*/ 55 h 100"/>
                <a:gd name="T30" fmla="*/ 55 w 95"/>
                <a:gd name="T31" fmla="*/ 53 h 100"/>
                <a:gd name="T32" fmla="*/ 57 w 95"/>
                <a:gd name="T33" fmla="*/ 54 h 100"/>
                <a:gd name="T34" fmla="*/ 57 w 95"/>
                <a:gd name="T35" fmla="*/ 57 h 100"/>
                <a:gd name="T36" fmla="*/ 55 w 95"/>
                <a:gd name="T37" fmla="*/ 60 h 100"/>
                <a:gd name="T38" fmla="*/ 49 w 95"/>
                <a:gd name="T39" fmla="*/ 56 h 100"/>
                <a:gd name="T40" fmla="*/ 49 w 95"/>
                <a:gd name="T41" fmla="*/ 5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100">
                  <a:moveTo>
                    <a:pt x="48" y="95"/>
                  </a:moveTo>
                  <a:cubicBezTo>
                    <a:pt x="82" y="100"/>
                    <a:pt x="95" y="70"/>
                    <a:pt x="89" y="41"/>
                  </a:cubicBezTo>
                  <a:cubicBezTo>
                    <a:pt x="88" y="39"/>
                    <a:pt x="88" y="36"/>
                    <a:pt x="87" y="33"/>
                  </a:cubicBezTo>
                  <a:cubicBezTo>
                    <a:pt x="85" y="24"/>
                    <a:pt x="81" y="15"/>
                    <a:pt x="76" y="9"/>
                  </a:cubicBezTo>
                  <a:cubicBezTo>
                    <a:pt x="69" y="2"/>
                    <a:pt x="60" y="0"/>
                    <a:pt x="52" y="2"/>
                  </a:cubicBezTo>
                  <a:cubicBezTo>
                    <a:pt x="45" y="1"/>
                    <a:pt x="39" y="3"/>
                    <a:pt x="35" y="9"/>
                  </a:cubicBezTo>
                  <a:cubicBezTo>
                    <a:pt x="34" y="10"/>
                    <a:pt x="33" y="11"/>
                    <a:pt x="32" y="12"/>
                  </a:cubicBezTo>
                  <a:cubicBezTo>
                    <a:pt x="31" y="12"/>
                    <a:pt x="31" y="13"/>
                    <a:pt x="30" y="13"/>
                  </a:cubicBezTo>
                  <a:cubicBezTo>
                    <a:pt x="28" y="15"/>
                    <a:pt x="26" y="16"/>
                    <a:pt x="25" y="17"/>
                  </a:cubicBezTo>
                  <a:cubicBezTo>
                    <a:pt x="21" y="21"/>
                    <a:pt x="18" y="26"/>
                    <a:pt x="16" y="30"/>
                  </a:cubicBezTo>
                  <a:cubicBezTo>
                    <a:pt x="0" y="59"/>
                    <a:pt x="14" y="91"/>
                    <a:pt x="48" y="95"/>
                  </a:cubicBezTo>
                  <a:close/>
                  <a:moveTo>
                    <a:pt x="49" y="55"/>
                  </a:moveTo>
                  <a:cubicBezTo>
                    <a:pt x="49" y="55"/>
                    <a:pt x="49" y="55"/>
                    <a:pt x="49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0" y="55"/>
                    <a:pt x="51" y="55"/>
                  </a:cubicBezTo>
                  <a:cubicBezTo>
                    <a:pt x="52" y="54"/>
                    <a:pt x="54" y="54"/>
                    <a:pt x="55" y="53"/>
                  </a:cubicBezTo>
                  <a:cubicBezTo>
                    <a:pt x="56" y="53"/>
                    <a:pt x="56" y="54"/>
                    <a:pt x="57" y="54"/>
                  </a:cubicBezTo>
                  <a:cubicBezTo>
                    <a:pt x="57" y="55"/>
                    <a:pt x="57" y="56"/>
                    <a:pt x="57" y="57"/>
                  </a:cubicBezTo>
                  <a:cubicBezTo>
                    <a:pt x="56" y="58"/>
                    <a:pt x="55" y="59"/>
                    <a:pt x="55" y="60"/>
                  </a:cubicBezTo>
                  <a:cubicBezTo>
                    <a:pt x="53" y="60"/>
                    <a:pt x="50" y="56"/>
                    <a:pt x="49" y="56"/>
                  </a:cubicBezTo>
                  <a:cubicBezTo>
                    <a:pt x="49" y="56"/>
                    <a:pt x="49" y="56"/>
                    <a:pt x="49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9" name="Freeform 2746"/>
            <p:cNvSpPr>
              <a:spLocks noEditPoints="1"/>
            </p:cNvSpPr>
            <p:nvPr/>
          </p:nvSpPr>
          <p:spPr bwMode="auto">
            <a:xfrm>
              <a:off x="11417300" y="4349751"/>
              <a:ext cx="168275" cy="150813"/>
            </a:xfrm>
            <a:custGeom>
              <a:avLst/>
              <a:gdLst>
                <a:gd name="T0" fmla="*/ 90 w 109"/>
                <a:gd name="T1" fmla="*/ 20 h 98"/>
                <a:gd name="T2" fmla="*/ 53 w 109"/>
                <a:gd name="T3" fmla="*/ 2 h 98"/>
                <a:gd name="T4" fmla="*/ 52 w 109"/>
                <a:gd name="T5" fmla="*/ 1 h 98"/>
                <a:gd name="T6" fmla="*/ 46 w 109"/>
                <a:gd name="T7" fmla="*/ 4 h 98"/>
                <a:gd name="T8" fmla="*/ 42 w 109"/>
                <a:gd name="T9" fmla="*/ 7 h 98"/>
                <a:gd name="T10" fmla="*/ 19 w 109"/>
                <a:gd name="T11" fmla="*/ 74 h 98"/>
                <a:gd name="T12" fmla="*/ 92 w 109"/>
                <a:gd name="T13" fmla="*/ 80 h 98"/>
                <a:gd name="T14" fmla="*/ 90 w 109"/>
                <a:gd name="T15" fmla="*/ 20 h 98"/>
                <a:gd name="T16" fmla="*/ 92 w 109"/>
                <a:gd name="T17" fmla="*/ 56 h 98"/>
                <a:gd name="T18" fmla="*/ 91 w 109"/>
                <a:gd name="T19" fmla="*/ 54 h 98"/>
                <a:gd name="T20" fmla="*/ 92 w 109"/>
                <a:gd name="T21" fmla="*/ 47 h 98"/>
                <a:gd name="T22" fmla="*/ 92 w 109"/>
                <a:gd name="T23" fmla="*/ 56 h 98"/>
                <a:gd name="T24" fmla="*/ 38 w 109"/>
                <a:gd name="T25" fmla="*/ 76 h 98"/>
                <a:gd name="T26" fmla="*/ 39 w 109"/>
                <a:gd name="T27" fmla="*/ 76 h 98"/>
                <a:gd name="T28" fmla="*/ 49 w 109"/>
                <a:gd name="T29" fmla="*/ 81 h 98"/>
                <a:gd name="T30" fmla="*/ 34 w 109"/>
                <a:gd name="T31" fmla="*/ 75 h 98"/>
                <a:gd name="T32" fmla="*/ 38 w 109"/>
                <a:gd name="T33" fmla="*/ 76 h 98"/>
                <a:gd name="T34" fmla="*/ 77 w 109"/>
                <a:gd name="T35" fmla="*/ 43 h 98"/>
                <a:gd name="T36" fmla="*/ 71 w 109"/>
                <a:gd name="T37" fmla="*/ 43 h 98"/>
                <a:gd name="T38" fmla="*/ 71 w 109"/>
                <a:gd name="T39" fmla="*/ 41 h 98"/>
                <a:gd name="T40" fmla="*/ 74 w 109"/>
                <a:gd name="T41" fmla="*/ 37 h 98"/>
                <a:gd name="T42" fmla="*/ 77 w 109"/>
                <a:gd name="T43" fmla="*/ 43 h 98"/>
                <a:gd name="T44" fmla="*/ 78 w 109"/>
                <a:gd name="T45" fmla="*/ 22 h 98"/>
                <a:gd name="T46" fmla="*/ 77 w 109"/>
                <a:gd name="T47" fmla="*/ 21 h 98"/>
                <a:gd name="T48" fmla="*/ 78 w 109"/>
                <a:gd name="T49" fmla="*/ 22 h 98"/>
                <a:gd name="T50" fmla="*/ 78 w 109"/>
                <a:gd name="T51" fmla="*/ 22 h 98"/>
                <a:gd name="T52" fmla="*/ 78 w 109"/>
                <a:gd name="T53" fmla="*/ 22 h 98"/>
                <a:gd name="T54" fmla="*/ 49 w 109"/>
                <a:gd name="T55" fmla="*/ 15 h 98"/>
                <a:gd name="T56" fmla="*/ 48 w 109"/>
                <a:gd name="T57" fmla="*/ 17 h 98"/>
                <a:gd name="T58" fmla="*/ 43 w 109"/>
                <a:gd name="T59" fmla="*/ 16 h 98"/>
                <a:gd name="T60" fmla="*/ 49 w 109"/>
                <a:gd name="T61" fmla="*/ 15 h 98"/>
                <a:gd name="T62" fmla="*/ 23 w 109"/>
                <a:gd name="T63" fmla="*/ 36 h 98"/>
                <a:gd name="T64" fmla="*/ 24 w 109"/>
                <a:gd name="T65" fmla="*/ 41 h 98"/>
                <a:gd name="T66" fmla="*/ 19 w 109"/>
                <a:gd name="T67" fmla="*/ 56 h 98"/>
                <a:gd name="T68" fmla="*/ 23 w 109"/>
                <a:gd name="T69" fmla="*/ 36 h 98"/>
                <a:gd name="T70" fmla="*/ 79 w 109"/>
                <a:gd name="T71" fmla="*/ 79 h 98"/>
                <a:gd name="T72" fmla="*/ 90 w 109"/>
                <a:gd name="T73" fmla="*/ 65 h 98"/>
                <a:gd name="T74" fmla="*/ 89 w 109"/>
                <a:gd name="T75" fmla="*/ 67 h 98"/>
                <a:gd name="T76" fmla="*/ 79 w 109"/>
                <a:gd name="T77" fmla="*/ 7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9" h="98">
                  <a:moveTo>
                    <a:pt x="90" y="20"/>
                  </a:moveTo>
                  <a:cubicBezTo>
                    <a:pt x="83" y="11"/>
                    <a:pt x="66" y="1"/>
                    <a:pt x="53" y="2"/>
                  </a:cubicBezTo>
                  <a:cubicBezTo>
                    <a:pt x="54" y="1"/>
                    <a:pt x="53" y="0"/>
                    <a:pt x="52" y="1"/>
                  </a:cubicBezTo>
                  <a:cubicBezTo>
                    <a:pt x="50" y="2"/>
                    <a:pt x="48" y="3"/>
                    <a:pt x="46" y="4"/>
                  </a:cubicBezTo>
                  <a:cubicBezTo>
                    <a:pt x="44" y="5"/>
                    <a:pt x="43" y="6"/>
                    <a:pt x="42" y="7"/>
                  </a:cubicBezTo>
                  <a:cubicBezTo>
                    <a:pt x="19" y="22"/>
                    <a:pt x="0" y="46"/>
                    <a:pt x="19" y="74"/>
                  </a:cubicBezTo>
                  <a:cubicBezTo>
                    <a:pt x="35" y="97"/>
                    <a:pt x="73" y="98"/>
                    <a:pt x="92" y="80"/>
                  </a:cubicBezTo>
                  <a:cubicBezTo>
                    <a:pt x="109" y="64"/>
                    <a:pt x="103" y="36"/>
                    <a:pt x="90" y="20"/>
                  </a:cubicBezTo>
                  <a:close/>
                  <a:moveTo>
                    <a:pt x="92" y="56"/>
                  </a:moveTo>
                  <a:cubicBezTo>
                    <a:pt x="92" y="55"/>
                    <a:pt x="92" y="54"/>
                    <a:pt x="91" y="54"/>
                  </a:cubicBezTo>
                  <a:cubicBezTo>
                    <a:pt x="92" y="52"/>
                    <a:pt x="92" y="49"/>
                    <a:pt x="92" y="47"/>
                  </a:cubicBezTo>
                  <a:cubicBezTo>
                    <a:pt x="92" y="50"/>
                    <a:pt x="92" y="53"/>
                    <a:pt x="92" y="56"/>
                  </a:cubicBezTo>
                  <a:close/>
                  <a:moveTo>
                    <a:pt x="38" y="76"/>
                  </a:moveTo>
                  <a:cubicBezTo>
                    <a:pt x="39" y="76"/>
                    <a:pt x="39" y="76"/>
                    <a:pt x="39" y="76"/>
                  </a:cubicBezTo>
                  <a:cubicBezTo>
                    <a:pt x="42" y="78"/>
                    <a:pt x="46" y="80"/>
                    <a:pt x="49" y="81"/>
                  </a:cubicBezTo>
                  <a:cubicBezTo>
                    <a:pt x="44" y="80"/>
                    <a:pt x="39" y="78"/>
                    <a:pt x="34" y="75"/>
                  </a:cubicBezTo>
                  <a:cubicBezTo>
                    <a:pt x="36" y="76"/>
                    <a:pt x="37" y="76"/>
                    <a:pt x="38" y="76"/>
                  </a:cubicBezTo>
                  <a:close/>
                  <a:moveTo>
                    <a:pt x="77" y="43"/>
                  </a:moveTo>
                  <a:cubicBezTo>
                    <a:pt x="75" y="43"/>
                    <a:pt x="73" y="43"/>
                    <a:pt x="71" y="43"/>
                  </a:cubicBezTo>
                  <a:cubicBezTo>
                    <a:pt x="71" y="42"/>
                    <a:pt x="71" y="42"/>
                    <a:pt x="71" y="41"/>
                  </a:cubicBezTo>
                  <a:cubicBezTo>
                    <a:pt x="72" y="39"/>
                    <a:pt x="73" y="38"/>
                    <a:pt x="74" y="37"/>
                  </a:cubicBezTo>
                  <a:cubicBezTo>
                    <a:pt x="76" y="39"/>
                    <a:pt x="77" y="41"/>
                    <a:pt x="77" y="43"/>
                  </a:cubicBezTo>
                  <a:close/>
                  <a:moveTo>
                    <a:pt x="78" y="22"/>
                  </a:moveTo>
                  <a:cubicBezTo>
                    <a:pt x="78" y="21"/>
                    <a:pt x="78" y="21"/>
                    <a:pt x="77" y="21"/>
                  </a:cubicBezTo>
                  <a:cubicBezTo>
                    <a:pt x="78" y="21"/>
                    <a:pt x="78" y="22"/>
                    <a:pt x="78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2"/>
                  </a:cubicBezTo>
                  <a:close/>
                  <a:moveTo>
                    <a:pt x="49" y="15"/>
                  </a:moveTo>
                  <a:cubicBezTo>
                    <a:pt x="48" y="15"/>
                    <a:pt x="48" y="16"/>
                    <a:pt x="48" y="17"/>
                  </a:cubicBezTo>
                  <a:cubicBezTo>
                    <a:pt x="46" y="17"/>
                    <a:pt x="45" y="16"/>
                    <a:pt x="43" y="16"/>
                  </a:cubicBezTo>
                  <a:cubicBezTo>
                    <a:pt x="45" y="16"/>
                    <a:pt x="47" y="15"/>
                    <a:pt x="49" y="15"/>
                  </a:cubicBezTo>
                  <a:close/>
                  <a:moveTo>
                    <a:pt x="23" y="36"/>
                  </a:moveTo>
                  <a:cubicBezTo>
                    <a:pt x="23" y="37"/>
                    <a:pt x="23" y="39"/>
                    <a:pt x="24" y="41"/>
                  </a:cubicBezTo>
                  <a:cubicBezTo>
                    <a:pt x="21" y="45"/>
                    <a:pt x="19" y="51"/>
                    <a:pt x="19" y="56"/>
                  </a:cubicBezTo>
                  <a:cubicBezTo>
                    <a:pt x="18" y="49"/>
                    <a:pt x="20" y="42"/>
                    <a:pt x="23" y="36"/>
                  </a:cubicBezTo>
                  <a:close/>
                  <a:moveTo>
                    <a:pt x="79" y="79"/>
                  </a:moveTo>
                  <a:cubicBezTo>
                    <a:pt x="83" y="75"/>
                    <a:pt x="87" y="71"/>
                    <a:pt x="90" y="65"/>
                  </a:cubicBezTo>
                  <a:cubicBezTo>
                    <a:pt x="90" y="66"/>
                    <a:pt x="90" y="66"/>
                    <a:pt x="89" y="67"/>
                  </a:cubicBezTo>
                  <a:cubicBezTo>
                    <a:pt x="87" y="72"/>
                    <a:pt x="83" y="76"/>
                    <a:pt x="79" y="7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0" name="Freeform 2747"/>
            <p:cNvSpPr>
              <a:spLocks noEditPoints="1"/>
            </p:cNvSpPr>
            <p:nvPr/>
          </p:nvSpPr>
          <p:spPr bwMode="auto">
            <a:xfrm>
              <a:off x="11512550" y="4497388"/>
              <a:ext cx="149225" cy="139700"/>
            </a:xfrm>
            <a:custGeom>
              <a:avLst/>
              <a:gdLst>
                <a:gd name="T0" fmla="*/ 73 w 97"/>
                <a:gd name="T1" fmla="*/ 9 h 91"/>
                <a:gd name="T2" fmla="*/ 31 w 97"/>
                <a:gd name="T3" fmla="*/ 2 h 91"/>
                <a:gd name="T4" fmla="*/ 3 w 97"/>
                <a:gd name="T5" fmla="*/ 31 h 91"/>
                <a:gd name="T6" fmla="*/ 31 w 97"/>
                <a:gd name="T7" fmla="*/ 83 h 91"/>
                <a:gd name="T8" fmla="*/ 34 w 97"/>
                <a:gd name="T9" fmla="*/ 84 h 91"/>
                <a:gd name="T10" fmla="*/ 35 w 97"/>
                <a:gd name="T11" fmla="*/ 84 h 91"/>
                <a:gd name="T12" fmla="*/ 94 w 97"/>
                <a:gd name="T13" fmla="*/ 47 h 91"/>
                <a:gd name="T14" fmla="*/ 73 w 97"/>
                <a:gd name="T15" fmla="*/ 9 h 91"/>
                <a:gd name="T16" fmla="*/ 29 w 97"/>
                <a:gd name="T17" fmla="*/ 11 h 91"/>
                <a:gd name="T18" fmla="*/ 28 w 97"/>
                <a:gd name="T19" fmla="*/ 12 h 91"/>
                <a:gd name="T20" fmla="*/ 27 w 97"/>
                <a:gd name="T21" fmla="*/ 12 h 91"/>
                <a:gd name="T22" fmla="*/ 28 w 97"/>
                <a:gd name="T23" fmla="*/ 11 h 91"/>
                <a:gd name="T24" fmla="*/ 29 w 97"/>
                <a:gd name="T25" fmla="*/ 11 h 91"/>
                <a:gd name="T26" fmla="*/ 24 w 97"/>
                <a:gd name="T27" fmla="*/ 10 h 91"/>
                <a:gd name="T28" fmla="*/ 24 w 97"/>
                <a:gd name="T29" fmla="*/ 10 h 91"/>
                <a:gd name="T30" fmla="*/ 17 w 97"/>
                <a:gd name="T31" fmla="*/ 17 h 91"/>
                <a:gd name="T32" fmla="*/ 24 w 97"/>
                <a:gd name="T33" fmla="*/ 10 h 91"/>
                <a:gd name="T34" fmla="*/ 84 w 97"/>
                <a:gd name="T35" fmla="*/ 48 h 91"/>
                <a:gd name="T36" fmla="*/ 83 w 97"/>
                <a:gd name="T37" fmla="*/ 53 h 91"/>
                <a:gd name="T38" fmla="*/ 84 w 97"/>
                <a:gd name="T39" fmla="*/ 38 h 91"/>
                <a:gd name="T40" fmla="*/ 82 w 97"/>
                <a:gd name="T41" fmla="*/ 35 h 91"/>
                <a:gd name="T42" fmla="*/ 83 w 97"/>
                <a:gd name="T43" fmla="*/ 33 h 91"/>
                <a:gd name="T44" fmla="*/ 84 w 97"/>
                <a:gd name="T45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" h="91">
                  <a:moveTo>
                    <a:pt x="73" y="9"/>
                  </a:moveTo>
                  <a:cubicBezTo>
                    <a:pt x="63" y="3"/>
                    <a:pt x="44" y="0"/>
                    <a:pt x="31" y="2"/>
                  </a:cubicBezTo>
                  <a:cubicBezTo>
                    <a:pt x="16" y="2"/>
                    <a:pt x="5" y="16"/>
                    <a:pt x="3" y="31"/>
                  </a:cubicBezTo>
                  <a:cubicBezTo>
                    <a:pt x="0" y="51"/>
                    <a:pt x="12" y="76"/>
                    <a:pt x="31" y="83"/>
                  </a:cubicBezTo>
                  <a:cubicBezTo>
                    <a:pt x="32" y="83"/>
                    <a:pt x="33" y="84"/>
                    <a:pt x="34" y="84"/>
                  </a:cubicBezTo>
                  <a:cubicBezTo>
                    <a:pt x="34" y="84"/>
                    <a:pt x="35" y="84"/>
                    <a:pt x="35" y="84"/>
                  </a:cubicBezTo>
                  <a:cubicBezTo>
                    <a:pt x="60" y="91"/>
                    <a:pt x="89" y="74"/>
                    <a:pt x="94" y="47"/>
                  </a:cubicBezTo>
                  <a:cubicBezTo>
                    <a:pt x="97" y="31"/>
                    <a:pt x="87" y="17"/>
                    <a:pt x="73" y="9"/>
                  </a:cubicBezTo>
                  <a:close/>
                  <a:moveTo>
                    <a:pt x="29" y="11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7" y="12"/>
                    <a:pt x="27" y="12"/>
                  </a:cubicBezTo>
                  <a:cubicBezTo>
                    <a:pt x="27" y="12"/>
                    <a:pt x="27" y="11"/>
                    <a:pt x="28" y="11"/>
                  </a:cubicBezTo>
                  <a:cubicBezTo>
                    <a:pt x="28" y="11"/>
                    <a:pt x="28" y="11"/>
                    <a:pt x="29" y="11"/>
                  </a:cubicBezTo>
                  <a:close/>
                  <a:moveTo>
                    <a:pt x="24" y="10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1" y="12"/>
                    <a:pt x="19" y="15"/>
                    <a:pt x="17" y="17"/>
                  </a:cubicBezTo>
                  <a:cubicBezTo>
                    <a:pt x="19" y="14"/>
                    <a:pt x="21" y="12"/>
                    <a:pt x="24" y="10"/>
                  </a:cubicBezTo>
                  <a:close/>
                  <a:moveTo>
                    <a:pt x="84" y="48"/>
                  </a:moveTo>
                  <a:cubicBezTo>
                    <a:pt x="84" y="50"/>
                    <a:pt x="83" y="51"/>
                    <a:pt x="83" y="53"/>
                  </a:cubicBezTo>
                  <a:cubicBezTo>
                    <a:pt x="84" y="48"/>
                    <a:pt x="84" y="43"/>
                    <a:pt x="84" y="38"/>
                  </a:cubicBezTo>
                  <a:cubicBezTo>
                    <a:pt x="84" y="37"/>
                    <a:pt x="83" y="36"/>
                    <a:pt x="82" y="35"/>
                  </a:cubicBezTo>
                  <a:cubicBezTo>
                    <a:pt x="82" y="34"/>
                    <a:pt x="83" y="34"/>
                    <a:pt x="83" y="33"/>
                  </a:cubicBezTo>
                  <a:cubicBezTo>
                    <a:pt x="84" y="38"/>
                    <a:pt x="85" y="43"/>
                    <a:pt x="84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1" name="Freeform 2748"/>
            <p:cNvSpPr>
              <a:spLocks noEditPoints="1"/>
            </p:cNvSpPr>
            <p:nvPr/>
          </p:nvSpPr>
          <p:spPr bwMode="auto">
            <a:xfrm>
              <a:off x="11644312" y="4330701"/>
              <a:ext cx="169863" cy="165100"/>
            </a:xfrm>
            <a:custGeom>
              <a:avLst/>
              <a:gdLst>
                <a:gd name="T0" fmla="*/ 61 w 110"/>
                <a:gd name="T1" fmla="*/ 4 h 108"/>
                <a:gd name="T2" fmla="*/ 10 w 110"/>
                <a:gd name="T3" fmla="*/ 27 h 108"/>
                <a:gd name="T4" fmla="*/ 26 w 110"/>
                <a:gd name="T5" fmla="*/ 84 h 108"/>
                <a:gd name="T6" fmla="*/ 99 w 110"/>
                <a:gd name="T7" fmla="*/ 61 h 108"/>
                <a:gd name="T8" fmla="*/ 61 w 110"/>
                <a:gd name="T9" fmla="*/ 4 h 108"/>
                <a:gd name="T10" fmla="*/ 91 w 110"/>
                <a:gd name="T11" fmla="*/ 53 h 108"/>
                <a:gd name="T12" fmla="*/ 34 w 110"/>
                <a:gd name="T13" fmla="*/ 78 h 108"/>
                <a:gd name="T14" fmla="*/ 15 w 110"/>
                <a:gd name="T15" fmla="*/ 34 h 108"/>
                <a:gd name="T16" fmla="*/ 19 w 110"/>
                <a:gd name="T17" fmla="*/ 32 h 108"/>
                <a:gd name="T18" fmla="*/ 56 w 110"/>
                <a:gd name="T19" fmla="*/ 14 h 108"/>
                <a:gd name="T20" fmla="*/ 91 w 110"/>
                <a:gd name="T21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08">
                  <a:moveTo>
                    <a:pt x="61" y="4"/>
                  </a:moveTo>
                  <a:cubicBezTo>
                    <a:pt x="46" y="0"/>
                    <a:pt x="6" y="4"/>
                    <a:pt x="10" y="27"/>
                  </a:cubicBezTo>
                  <a:cubicBezTo>
                    <a:pt x="0" y="45"/>
                    <a:pt x="10" y="70"/>
                    <a:pt x="26" y="84"/>
                  </a:cubicBezTo>
                  <a:cubicBezTo>
                    <a:pt x="55" y="108"/>
                    <a:pt x="87" y="92"/>
                    <a:pt x="99" y="61"/>
                  </a:cubicBezTo>
                  <a:cubicBezTo>
                    <a:pt x="110" y="32"/>
                    <a:pt x="87" y="10"/>
                    <a:pt x="61" y="4"/>
                  </a:cubicBezTo>
                  <a:close/>
                  <a:moveTo>
                    <a:pt x="91" y="53"/>
                  </a:moveTo>
                  <a:cubicBezTo>
                    <a:pt x="85" y="82"/>
                    <a:pt x="58" y="95"/>
                    <a:pt x="34" y="78"/>
                  </a:cubicBezTo>
                  <a:cubicBezTo>
                    <a:pt x="18" y="67"/>
                    <a:pt x="11" y="50"/>
                    <a:pt x="15" y="34"/>
                  </a:cubicBezTo>
                  <a:cubicBezTo>
                    <a:pt x="17" y="35"/>
                    <a:pt x="18" y="34"/>
                    <a:pt x="19" y="32"/>
                  </a:cubicBezTo>
                  <a:cubicBezTo>
                    <a:pt x="25" y="15"/>
                    <a:pt x="39" y="11"/>
                    <a:pt x="56" y="14"/>
                  </a:cubicBezTo>
                  <a:cubicBezTo>
                    <a:pt x="76" y="17"/>
                    <a:pt x="95" y="31"/>
                    <a:pt x="91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82" name="Freeform 2749"/>
          <p:cNvSpPr>
            <a:spLocks noEditPoints="1"/>
          </p:cNvSpPr>
          <p:nvPr/>
        </p:nvSpPr>
        <p:spPr bwMode="auto">
          <a:xfrm>
            <a:off x="3417887" y="5454651"/>
            <a:ext cx="304800" cy="282575"/>
          </a:xfrm>
          <a:custGeom>
            <a:avLst/>
            <a:gdLst>
              <a:gd name="T0" fmla="*/ 107 w 199"/>
              <a:gd name="T1" fmla="*/ 1 h 185"/>
              <a:gd name="T2" fmla="*/ 81 w 199"/>
              <a:gd name="T3" fmla="*/ 2 h 185"/>
              <a:gd name="T4" fmla="*/ 79 w 199"/>
              <a:gd name="T5" fmla="*/ 0 h 185"/>
              <a:gd name="T6" fmla="*/ 72 w 199"/>
              <a:gd name="T7" fmla="*/ 4 h 185"/>
              <a:gd name="T8" fmla="*/ 16 w 199"/>
              <a:gd name="T9" fmla="*/ 115 h 185"/>
              <a:gd name="T10" fmla="*/ 132 w 199"/>
              <a:gd name="T11" fmla="*/ 173 h 185"/>
              <a:gd name="T12" fmla="*/ 194 w 199"/>
              <a:gd name="T13" fmla="*/ 69 h 185"/>
              <a:gd name="T14" fmla="*/ 107 w 199"/>
              <a:gd name="T15" fmla="*/ 1 h 185"/>
              <a:gd name="T16" fmla="*/ 136 w 199"/>
              <a:gd name="T17" fmla="*/ 33 h 185"/>
              <a:gd name="T18" fmla="*/ 130 w 199"/>
              <a:gd name="T19" fmla="*/ 31 h 185"/>
              <a:gd name="T20" fmla="*/ 132 w 199"/>
              <a:gd name="T21" fmla="*/ 31 h 185"/>
              <a:gd name="T22" fmla="*/ 136 w 199"/>
              <a:gd name="T23" fmla="*/ 33 h 185"/>
              <a:gd name="T24" fmla="*/ 82 w 199"/>
              <a:gd name="T25" fmla="*/ 36 h 185"/>
              <a:gd name="T26" fmla="*/ 75 w 199"/>
              <a:gd name="T27" fmla="*/ 42 h 185"/>
              <a:gd name="T28" fmla="*/ 73 w 199"/>
              <a:gd name="T29" fmla="*/ 40 h 185"/>
              <a:gd name="T30" fmla="*/ 80 w 199"/>
              <a:gd name="T31" fmla="*/ 36 h 185"/>
              <a:gd name="T32" fmla="*/ 82 w 199"/>
              <a:gd name="T33" fmla="*/ 36 h 185"/>
              <a:gd name="T34" fmla="*/ 69 w 199"/>
              <a:gd name="T35" fmla="*/ 46 h 185"/>
              <a:gd name="T36" fmla="*/ 69 w 199"/>
              <a:gd name="T37" fmla="*/ 46 h 185"/>
              <a:gd name="T38" fmla="*/ 69 w 199"/>
              <a:gd name="T39" fmla="*/ 46 h 185"/>
              <a:gd name="T40" fmla="*/ 69 w 199"/>
              <a:gd name="T41" fmla="*/ 46 h 185"/>
              <a:gd name="T42" fmla="*/ 118 w 199"/>
              <a:gd name="T43" fmla="*/ 148 h 185"/>
              <a:gd name="T44" fmla="*/ 114 w 199"/>
              <a:gd name="T45" fmla="*/ 151 h 185"/>
              <a:gd name="T46" fmla="*/ 110 w 199"/>
              <a:gd name="T47" fmla="*/ 151 h 185"/>
              <a:gd name="T48" fmla="*/ 118 w 199"/>
              <a:gd name="T49" fmla="*/ 148 h 185"/>
              <a:gd name="T50" fmla="*/ 118 w 199"/>
              <a:gd name="T51" fmla="*/ 148 h 185"/>
              <a:gd name="T52" fmla="*/ 142 w 199"/>
              <a:gd name="T53" fmla="*/ 148 h 185"/>
              <a:gd name="T54" fmla="*/ 143 w 199"/>
              <a:gd name="T55" fmla="*/ 149 h 185"/>
              <a:gd name="T56" fmla="*/ 133 w 199"/>
              <a:gd name="T57" fmla="*/ 155 h 185"/>
              <a:gd name="T58" fmla="*/ 142 w 199"/>
              <a:gd name="T59" fmla="*/ 148 h 185"/>
              <a:gd name="T60" fmla="*/ 24 w 199"/>
              <a:gd name="T61" fmla="*/ 97 h 185"/>
              <a:gd name="T62" fmla="*/ 25 w 199"/>
              <a:gd name="T63" fmla="*/ 88 h 185"/>
              <a:gd name="T64" fmla="*/ 28 w 199"/>
              <a:gd name="T65" fmla="*/ 108 h 185"/>
              <a:gd name="T66" fmla="*/ 29 w 199"/>
              <a:gd name="T67" fmla="*/ 112 h 185"/>
              <a:gd name="T68" fmla="*/ 24 w 199"/>
              <a:gd name="T69" fmla="*/ 97 h 185"/>
              <a:gd name="T70" fmla="*/ 59 w 199"/>
              <a:gd name="T71" fmla="*/ 147 h 185"/>
              <a:gd name="T72" fmla="*/ 63 w 199"/>
              <a:gd name="T73" fmla="*/ 151 h 185"/>
              <a:gd name="T74" fmla="*/ 52 w 199"/>
              <a:gd name="T75" fmla="*/ 143 h 185"/>
              <a:gd name="T76" fmla="*/ 59 w 199"/>
              <a:gd name="T77" fmla="*/ 147 h 185"/>
              <a:gd name="T78" fmla="*/ 181 w 199"/>
              <a:gd name="T79" fmla="*/ 69 h 185"/>
              <a:gd name="T80" fmla="*/ 181 w 199"/>
              <a:gd name="T81" fmla="*/ 68 h 185"/>
              <a:gd name="T82" fmla="*/ 181 w 199"/>
              <a:gd name="T83" fmla="*/ 68 h 185"/>
              <a:gd name="T84" fmla="*/ 182 w 199"/>
              <a:gd name="T85" fmla="*/ 72 h 185"/>
              <a:gd name="T86" fmla="*/ 181 w 199"/>
              <a:gd name="T87" fmla="*/ 69 h 185"/>
              <a:gd name="T88" fmla="*/ 164 w 199"/>
              <a:gd name="T89" fmla="*/ 33 h 185"/>
              <a:gd name="T90" fmla="*/ 171 w 199"/>
              <a:gd name="T91" fmla="*/ 41 h 185"/>
              <a:gd name="T92" fmla="*/ 170 w 199"/>
              <a:gd name="T93" fmla="*/ 42 h 185"/>
              <a:gd name="T94" fmla="*/ 168 w 199"/>
              <a:gd name="T95" fmla="*/ 40 h 185"/>
              <a:gd name="T96" fmla="*/ 159 w 199"/>
              <a:gd name="T97" fmla="*/ 29 h 185"/>
              <a:gd name="T98" fmla="*/ 164 w 199"/>
              <a:gd name="T99" fmla="*/ 33 h 185"/>
              <a:gd name="T100" fmla="*/ 92 w 199"/>
              <a:gd name="T101" fmla="*/ 13 h 185"/>
              <a:gd name="T102" fmla="*/ 75 w 199"/>
              <a:gd name="T103" fmla="*/ 18 h 185"/>
              <a:gd name="T104" fmla="*/ 63 w 199"/>
              <a:gd name="T105" fmla="*/ 21 h 185"/>
              <a:gd name="T106" fmla="*/ 92 w 199"/>
              <a:gd name="T107" fmla="*/ 13 h 185"/>
              <a:gd name="T108" fmla="*/ 40 w 199"/>
              <a:gd name="T109" fmla="*/ 39 h 185"/>
              <a:gd name="T110" fmla="*/ 40 w 199"/>
              <a:gd name="T111" fmla="*/ 38 h 185"/>
              <a:gd name="T112" fmla="*/ 44 w 199"/>
              <a:gd name="T113" fmla="*/ 34 h 185"/>
              <a:gd name="T114" fmla="*/ 44 w 199"/>
              <a:gd name="T115" fmla="*/ 35 h 185"/>
              <a:gd name="T116" fmla="*/ 35 w 199"/>
              <a:gd name="T117" fmla="*/ 46 h 185"/>
              <a:gd name="T118" fmla="*/ 34 w 199"/>
              <a:gd name="T119" fmla="*/ 46 h 185"/>
              <a:gd name="T120" fmla="*/ 40 w 199"/>
              <a:gd name="T121" fmla="*/ 39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99" h="185">
                <a:moveTo>
                  <a:pt x="107" y="1"/>
                </a:moveTo>
                <a:cubicBezTo>
                  <a:pt x="98" y="0"/>
                  <a:pt x="90" y="0"/>
                  <a:pt x="81" y="2"/>
                </a:cubicBezTo>
                <a:cubicBezTo>
                  <a:pt x="82" y="1"/>
                  <a:pt x="81" y="0"/>
                  <a:pt x="79" y="0"/>
                </a:cubicBezTo>
                <a:cubicBezTo>
                  <a:pt x="77" y="2"/>
                  <a:pt x="74" y="3"/>
                  <a:pt x="72" y="4"/>
                </a:cubicBezTo>
                <a:cubicBezTo>
                  <a:pt x="26" y="20"/>
                  <a:pt x="0" y="72"/>
                  <a:pt x="16" y="115"/>
                </a:cubicBezTo>
                <a:cubicBezTo>
                  <a:pt x="33" y="157"/>
                  <a:pt x="86" y="185"/>
                  <a:pt x="132" y="173"/>
                </a:cubicBezTo>
                <a:cubicBezTo>
                  <a:pt x="177" y="160"/>
                  <a:pt x="199" y="110"/>
                  <a:pt x="194" y="69"/>
                </a:cubicBezTo>
                <a:cubicBezTo>
                  <a:pt x="188" y="25"/>
                  <a:pt x="151" y="1"/>
                  <a:pt x="107" y="1"/>
                </a:cubicBezTo>
                <a:close/>
                <a:moveTo>
                  <a:pt x="136" y="33"/>
                </a:moveTo>
                <a:cubicBezTo>
                  <a:pt x="134" y="32"/>
                  <a:pt x="132" y="32"/>
                  <a:pt x="130" y="31"/>
                </a:cubicBezTo>
                <a:cubicBezTo>
                  <a:pt x="131" y="31"/>
                  <a:pt x="131" y="31"/>
                  <a:pt x="132" y="31"/>
                </a:cubicBezTo>
                <a:cubicBezTo>
                  <a:pt x="133" y="32"/>
                  <a:pt x="134" y="32"/>
                  <a:pt x="136" y="33"/>
                </a:cubicBezTo>
                <a:close/>
                <a:moveTo>
                  <a:pt x="82" y="36"/>
                </a:moveTo>
                <a:cubicBezTo>
                  <a:pt x="79" y="38"/>
                  <a:pt x="77" y="40"/>
                  <a:pt x="75" y="42"/>
                </a:cubicBezTo>
                <a:cubicBezTo>
                  <a:pt x="74" y="41"/>
                  <a:pt x="74" y="40"/>
                  <a:pt x="73" y="40"/>
                </a:cubicBezTo>
                <a:cubicBezTo>
                  <a:pt x="75" y="38"/>
                  <a:pt x="77" y="37"/>
                  <a:pt x="80" y="36"/>
                </a:cubicBezTo>
                <a:cubicBezTo>
                  <a:pt x="80" y="36"/>
                  <a:pt x="81" y="36"/>
                  <a:pt x="82" y="36"/>
                </a:cubicBezTo>
                <a:close/>
                <a:moveTo>
                  <a:pt x="69" y="46"/>
                </a:moveTo>
                <a:cubicBezTo>
                  <a:pt x="69" y="46"/>
                  <a:pt x="69" y="46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9" y="46"/>
                  <a:pt x="69" y="46"/>
                  <a:pt x="69" y="46"/>
                </a:cubicBezTo>
                <a:close/>
                <a:moveTo>
                  <a:pt x="118" y="148"/>
                </a:moveTo>
                <a:cubicBezTo>
                  <a:pt x="117" y="149"/>
                  <a:pt x="115" y="150"/>
                  <a:pt x="114" y="151"/>
                </a:cubicBezTo>
                <a:cubicBezTo>
                  <a:pt x="112" y="151"/>
                  <a:pt x="111" y="151"/>
                  <a:pt x="110" y="151"/>
                </a:cubicBezTo>
                <a:cubicBezTo>
                  <a:pt x="113" y="150"/>
                  <a:pt x="115" y="149"/>
                  <a:pt x="118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142" y="148"/>
                </a:moveTo>
                <a:cubicBezTo>
                  <a:pt x="143" y="148"/>
                  <a:pt x="143" y="148"/>
                  <a:pt x="143" y="149"/>
                </a:cubicBezTo>
                <a:cubicBezTo>
                  <a:pt x="140" y="151"/>
                  <a:pt x="137" y="153"/>
                  <a:pt x="133" y="155"/>
                </a:cubicBezTo>
                <a:cubicBezTo>
                  <a:pt x="136" y="153"/>
                  <a:pt x="139" y="151"/>
                  <a:pt x="142" y="148"/>
                </a:cubicBezTo>
                <a:close/>
                <a:moveTo>
                  <a:pt x="24" y="97"/>
                </a:moveTo>
                <a:cubicBezTo>
                  <a:pt x="24" y="94"/>
                  <a:pt x="24" y="91"/>
                  <a:pt x="25" y="88"/>
                </a:cubicBezTo>
                <a:cubicBezTo>
                  <a:pt x="24" y="95"/>
                  <a:pt x="25" y="102"/>
                  <a:pt x="28" y="108"/>
                </a:cubicBezTo>
                <a:cubicBezTo>
                  <a:pt x="28" y="110"/>
                  <a:pt x="29" y="111"/>
                  <a:pt x="29" y="112"/>
                </a:cubicBezTo>
                <a:cubicBezTo>
                  <a:pt x="27" y="107"/>
                  <a:pt x="25" y="102"/>
                  <a:pt x="24" y="97"/>
                </a:cubicBezTo>
                <a:close/>
                <a:moveTo>
                  <a:pt x="59" y="147"/>
                </a:moveTo>
                <a:cubicBezTo>
                  <a:pt x="60" y="148"/>
                  <a:pt x="62" y="150"/>
                  <a:pt x="63" y="151"/>
                </a:cubicBezTo>
                <a:cubicBezTo>
                  <a:pt x="59" y="149"/>
                  <a:pt x="56" y="146"/>
                  <a:pt x="52" y="143"/>
                </a:cubicBezTo>
                <a:cubicBezTo>
                  <a:pt x="54" y="144"/>
                  <a:pt x="57" y="146"/>
                  <a:pt x="59" y="147"/>
                </a:cubicBezTo>
                <a:close/>
                <a:moveTo>
                  <a:pt x="181" y="69"/>
                </a:moveTo>
                <a:cubicBezTo>
                  <a:pt x="181" y="69"/>
                  <a:pt x="181" y="69"/>
                  <a:pt x="181" y="68"/>
                </a:cubicBezTo>
                <a:cubicBezTo>
                  <a:pt x="181" y="68"/>
                  <a:pt x="181" y="68"/>
                  <a:pt x="181" y="68"/>
                </a:cubicBezTo>
                <a:cubicBezTo>
                  <a:pt x="182" y="70"/>
                  <a:pt x="182" y="71"/>
                  <a:pt x="182" y="72"/>
                </a:cubicBezTo>
                <a:cubicBezTo>
                  <a:pt x="182" y="71"/>
                  <a:pt x="181" y="70"/>
                  <a:pt x="181" y="69"/>
                </a:cubicBezTo>
                <a:close/>
                <a:moveTo>
                  <a:pt x="164" y="33"/>
                </a:moveTo>
                <a:cubicBezTo>
                  <a:pt x="167" y="35"/>
                  <a:pt x="169" y="38"/>
                  <a:pt x="171" y="41"/>
                </a:cubicBezTo>
                <a:cubicBezTo>
                  <a:pt x="171" y="41"/>
                  <a:pt x="170" y="41"/>
                  <a:pt x="170" y="42"/>
                </a:cubicBezTo>
                <a:cubicBezTo>
                  <a:pt x="169" y="41"/>
                  <a:pt x="169" y="40"/>
                  <a:pt x="168" y="40"/>
                </a:cubicBezTo>
                <a:cubicBezTo>
                  <a:pt x="165" y="36"/>
                  <a:pt x="162" y="32"/>
                  <a:pt x="159" y="29"/>
                </a:cubicBezTo>
                <a:cubicBezTo>
                  <a:pt x="161" y="30"/>
                  <a:pt x="162" y="31"/>
                  <a:pt x="164" y="33"/>
                </a:cubicBezTo>
                <a:close/>
                <a:moveTo>
                  <a:pt x="92" y="13"/>
                </a:moveTo>
                <a:cubicBezTo>
                  <a:pt x="86" y="14"/>
                  <a:pt x="80" y="16"/>
                  <a:pt x="75" y="18"/>
                </a:cubicBezTo>
                <a:cubicBezTo>
                  <a:pt x="71" y="19"/>
                  <a:pt x="67" y="20"/>
                  <a:pt x="63" y="21"/>
                </a:cubicBezTo>
                <a:cubicBezTo>
                  <a:pt x="72" y="17"/>
                  <a:pt x="82" y="14"/>
                  <a:pt x="92" y="13"/>
                </a:cubicBezTo>
                <a:close/>
                <a:moveTo>
                  <a:pt x="40" y="39"/>
                </a:moveTo>
                <a:cubicBezTo>
                  <a:pt x="40" y="38"/>
                  <a:pt x="40" y="38"/>
                  <a:pt x="40" y="38"/>
                </a:cubicBezTo>
                <a:cubicBezTo>
                  <a:pt x="41" y="37"/>
                  <a:pt x="42" y="36"/>
                  <a:pt x="44" y="34"/>
                </a:cubicBezTo>
                <a:cubicBezTo>
                  <a:pt x="44" y="35"/>
                  <a:pt x="44" y="35"/>
                  <a:pt x="44" y="35"/>
                </a:cubicBezTo>
                <a:cubicBezTo>
                  <a:pt x="40" y="38"/>
                  <a:pt x="37" y="42"/>
                  <a:pt x="35" y="46"/>
                </a:cubicBezTo>
                <a:cubicBezTo>
                  <a:pt x="35" y="46"/>
                  <a:pt x="34" y="46"/>
                  <a:pt x="34" y="46"/>
                </a:cubicBezTo>
                <a:cubicBezTo>
                  <a:pt x="36" y="44"/>
                  <a:pt x="38" y="41"/>
                  <a:pt x="40" y="3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3" name="Freeform 2750"/>
          <p:cNvSpPr>
            <a:spLocks noEditPoints="1"/>
          </p:cNvSpPr>
          <p:nvPr/>
        </p:nvSpPr>
        <p:spPr bwMode="auto">
          <a:xfrm>
            <a:off x="3306762" y="5222876"/>
            <a:ext cx="533400" cy="280988"/>
          </a:xfrm>
          <a:custGeom>
            <a:avLst/>
            <a:gdLst>
              <a:gd name="T0" fmla="*/ 324 w 348"/>
              <a:gd name="T1" fmla="*/ 75 h 184"/>
              <a:gd name="T2" fmla="*/ 268 w 348"/>
              <a:gd name="T3" fmla="*/ 25 h 184"/>
              <a:gd name="T4" fmla="*/ 184 w 348"/>
              <a:gd name="T5" fmla="*/ 4 h 184"/>
              <a:gd name="T6" fmla="*/ 72 w 348"/>
              <a:gd name="T7" fmla="*/ 37 h 184"/>
              <a:gd name="T8" fmla="*/ 2 w 348"/>
              <a:gd name="T9" fmla="*/ 128 h 184"/>
              <a:gd name="T10" fmla="*/ 1 w 348"/>
              <a:gd name="T11" fmla="*/ 141 h 184"/>
              <a:gd name="T12" fmla="*/ 5 w 348"/>
              <a:gd name="T13" fmla="*/ 167 h 184"/>
              <a:gd name="T14" fmla="*/ 6 w 348"/>
              <a:gd name="T15" fmla="*/ 169 h 184"/>
              <a:gd name="T16" fmla="*/ 8 w 348"/>
              <a:gd name="T17" fmla="*/ 174 h 184"/>
              <a:gd name="T18" fmla="*/ 12 w 348"/>
              <a:gd name="T19" fmla="*/ 180 h 184"/>
              <a:gd name="T20" fmla="*/ 19 w 348"/>
              <a:gd name="T21" fmla="*/ 182 h 184"/>
              <a:gd name="T22" fmla="*/ 32 w 348"/>
              <a:gd name="T23" fmla="*/ 182 h 184"/>
              <a:gd name="T24" fmla="*/ 37 w 348"/>
              <a:gd name="T25" fmla="*/ 181 h 184"/>
              <a:gd name="T26" fmla="*/ 87 w 348"/>
              <a:gd name="T27" fmla="*/ 142 h 184"/>
              <a:gd name="T28" fmla="*/ 118 w 348"/>
              <a:gd name="T29" fmla="*/ 117 h 184"/>
              <a:gd name="T30" fmla="*/ 139 w 348"/>
              <a:gd name="T31" fmla="*/ 106 h 184"/>
              <a:gd name="T32" fmla="*/ 158 w 348"/>
              <a:gd name="T33" fmla="*/ 103 h 184"/>
              <a:gd name="T34" fmla="*/ 224 w 348"/>
              <a:gd name="T35" fmla="*/ 112 h 184"/>
              <a:gd name="T36" fmla="*/ 226 w 348"/>
              <a:gd name="T37" fmla="*/ 113 h 184"/>
              <a:gd name="T38" fmla="*/ 226 w 348"/>
              <a:gd name="T39" fmla="*/ 113 h 184"/>
              <a:gd name="T40" fmla="*/ 256 w 348"/>
              <a:gd name="T41" fmla="*/ 130 h 184"/>
              <a:gd name="T42" fmla="*/ 315 w 348"/>
              <a:gd name="T43" fmla="*/ 166 h 184"/>
              <a:gd name="T44" fmla="*/ 347 w 348"/>
              <a:gd name="T45" fmla="*/ 131 h 184"/>
              <a:gd name="T46" fmla="*/ 324 w 348"/>
              <a:gd name="T47" fmla="*/ 75 h 184"/>
              <a:gd name="T48" fmla="*/ 291 w 348"/>
              <a:gd name="T49" fmla="*/ 121 h 184"/>
              <a:gd name="T50" fmla="*/ 287 w 348"/>
              <a:gd name="T51" fmla="*/ 118 h 184"/>
              <a:gd name="T52" fmla="*/ 284 w 348"/>
              <a:gd name="T53" fmla="*/ 111 h 184"/>
              <a:gd name="T54" fmla="*/ 291 w 348"/>
              <a:gd name="T55" fmla="*/ 121 h 184"/>
              <a:gd name="T56" fmla="*/ 39 w 348"/>
              <a:gd name="T57" fmla="*/ 163 h 184"/>
              <a:gd name="T58" fmla="*/ 36 w 348"/>
              <a:gd name="T59" fmla="*/ 164 h 184"/>
              <a:gd name="T60" fmla="*/ 36 w 348"/>
              <a:gd name="T61" fmla="*/ 162 h 184"/>
              <a:gd name="T62" fmla="*/ 37 w 348"/>
              <a:gd name="T63" fmla="*/ 163 h 184"/>
              <a:gd name="T64" fmla="*/ 38 w 348"/>
              <a:gd name="T65" fmla="*/ 163 h 184"/>
              <a:gd name="T66" fmla="*/ 39 w 348"/>
              <a:gd name="T67" fmla="*/ 163 h 184"/>
              <a:gd name="T68" fmla="*/ 54 w 348"/>
              <a:gd name="T69" fmla="*/ 130 h 184"/>
              <a:gd name="T70" fmla="*/ 52 w 348"/>
              <a:gd name="T71" fmla="*/ 132 h 184"/>
              <a:gd name="T72" fmla="*/ 56 w 348"/>
              <a:gd name="T73" fmla="*/ 125 h 184"/>
              <a:gd name="T74" fmla="*/ 54 w 348"/>
              <a:gd name="T75" fmla="*/ 130 h 184"/>
              <a:gd name="T76" fmla="*/ 176 w 348"/>
              <a:gd name="T77" fmla="*/ 22 h 184"/>
              <a:gd name="T78" fmla="*/ 169 w 348"/>
              <a:gd name="T79" fmla="*/ 22 h 184"/>
              <a:gd name="T80" fmla="*/ 174 w 348"/>
              <a:gd name="T81" fmla="*/ 21 h 184"/>
              <a:gd name="T82" fmla="*/ 177 w 348"/>
              <a:gd name="T83" fmla="*/ 21 h 184"/>
              <a:gd name="T84" fmla="*/ 176 w 348"/>
              <a:gd name="T85" fmla="*/ 22 h 184"/>
              <a:gd name="T86" fmla="*/ 104 w 348"/>
              <a:gd name="T87" fmla="*/ 47 h 184"/>
              <a:gd name="T88" fmla="*/ 103 w 348"/>
              <a:gd name="T89" fmla="*/ 48 h 184"/>
              <a:gd name="T90" fmla="*/ 104 w 348"/>
              <a:gd name="T91" fmla="*/ 47 h 184"/>
              <a:gd name="T92" fmla="*/ 104 w 348"/>
              <a:gd name="T93" fmla="*/ 47 h 184"/>
              <a:gd name="T94" fmla="*/ 124 w 348"/>
              <a:gd name="T95" fmla="*/ 100 h 184"/>
              <a:gd name="T96" fmla="*/ 124 w 348"/>
              <a:gd name="T97" fmla="*/ 100 h 184"/>
              <a:gd name="T98" fmla="*/ 123 w 348"/>
              <a:gd name="T99" fmla="*/ 100 h 184"/>
              <a:gd name="T100" fmla="*/ 124 w 348"/>
              <a:gd name="T101" fmla="*/ 100 h 184"/>
              <a:gd name="T102" fmla="*/ 313 w 348"/>
              <a:gd name="T103" fmla="*/ 87 h 184"/>
              <a:gd name="T104" fmla="*/ 312 w 348"/>
              <a:gd name="T105" fmla="*/ 85 h 184"/>
              <a:gd name="T106" fmla="*/ 317 w 348"/>
              <a:gd name="T107" fmla="*/ 92 h 184"/>
              <a:gd name="T108" fmla="*/ 313 w 348"/>
              <a:gd name="T109" fmla="*/ 87 h 184"/>
              <a:gd name="T110" fmla="*/ 92 w 348"/>
              <a:gd name="T111" fmla="*/ 35 h 184"/>
              <a:gd name="T112" fmla="*/ 90 w 348"/>
              <a:gd name="T113" fmla="*/ 36 h 184"/>
              <a:gd name="T114" fmla="*/ 92 w 348"/>
              <a:gd name="T115" fmla="*/ 34 h 184"/>
              <a:gd name="T116" fmla="*/ 92 w 348"/>
              <a:gd name="T117" fmla="*/ 35 h 184"/>
              <a:gd name="T118" fmla="*/ 294 w 348"/>
              <a:gd name="T119" fmla="*/ 149 h 184"/>
              <a:gd name="T120" fmla="*/ 303 w 348"/>
              <a:gd name="T121" fmla="*/ 154 h 184"/>
              <a:gd name="T122" fmla="*/ 291 w 348"/>
              <a:gd name="T123" fmla="*/ 148 h 184"/>
              <a:gd name="T124" fmla="*/ 294 w 348"/>
              <a:gd name="T125" fmla="*/ 149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48" h="184">
                <a:moveTo>
                  <a:pt x="324" y="75"/>
                </a:moveTo>
                <a:cubicBezTo>
                  <a:pt x="310" y="53"/>
                  <a:pt x="292" y="36"/>
                  <a:pt x="268" y="25"/>
                </a:cubicBezTo>
                <a:cubicBezTo>
                  <a:pt x="243" y="13"/>
                  <a:pt x="213" y="6"/>
                  <a:pt x="184" y="4"/>
                </a:cubicBezTo>
                <a:cubicBezTo>
                  <a:pt x="142" y="0"/>
                  <a:pt x="104" y="13"/>
                  <a:pt x="72" y="37"/>
                </a:cubicBezTo>
                <a:cubicBezTo>
                  <a:pt x="42" y="60"/>
                  <a:pt x="8" y="91"/>
                  <a:pt x="2" y="128"/>
                </a:cubicBezTo>
                <a:cubicBezTo>
                  <a:pt x="1" y="132"/>
                  <a:pt x="1" y="136"/>
                  <a:pt x="1" y="141"/>
                </a:cubicBezTo>
                <a:cubicBezTo>
                  <a:pt x="0" y="150"/>
                  <a:pt x="1" y="159"/>
                  <a:pt x="5" y="167"/>
                </a:cubicBezTo>
                <a:cubicBezTo>
                  <a:pt x="5" y="168"/>
                  <a:pt x="5" y="168"/>
                  <a:pt x="6" y="169"/>
                </a:cubicBezTo>
                <a:cubicBezTo>
                  <a:pt x="6" y="171"/>
                  <a:pt x="7" y="172"/>
                  <a:pt x="8" y="174"/>
                </a:cubicBezTo>
                <a:cubicBezTo>
                  <a:pt x="9" y="176"/>
                  <a:pt x="10" y="178"/>
                  <a:pt x="12" y="180"/>
                </a:cubicBezTo>
                <a:cubicBezTo>
                  <a:pt x="13" y="182"/>
                  <a:pt x="16" y="183"/>
                  <a:pt x="19" y="182"/>
                </a:cubicBezTo>
                <a:cubicBezTo>
                  <a:pt x="23" y="184"/>
                  <a:pt x="28" y="184"/>
                  <a:pt x="32" y="182"/>
                </a:cubicBezTo>
                <a:cubicBezTo>
                  <a:pt x="34" y="182"/>
                  <a:pt x="35" y="182"/>
                  <a:pt x="37" y="181"/>
                </a:cubicBezTo>
                <a:cubicBezTo>
                  <a:pt x="57" y="176"/>
                  <a:pt x="74" y="159"/>
                  <a:pt x="87" y="142"/>
                </a:cubicBezTo>
                <a:cubicBezTo>
                  <a:pt x="97" y="134"/>
                  <a:pt x="107" y="125"/>
                  <a:pt x="118" y="117"/>
                </a:cubicBezTo>
                <a:cubicBezTo>
                  <a:pt x="125" y="113"/>
                  <a:pt x="132" y="109"/>
                  <a:pt x="139" y="106"/>
                </a:cubicBezTo>
                <a:cubicBezTo>
                  <a:pt x="145" y="104"/>
                  <a:pt x="151" y="103"/>
                  <a:pt x="158" y="103"/>
                </a:cubicBezTo>
                <a:cubicBezTo>
                  <a:pt x="179" y="101"/>
                  <a:pt x="203" y="104"/>
                  <a:pt x="224" y="112"/>
                </a:cubicBezTo>
                <a:cubicBezTo>
                  <a:pt x="225" y="113"/>
                  <a:pt x="225" y="113"/>
                  <a:pt x="226" y="113"/>
                </a:cubicBezTo>
                <a:cubicBezTo>
                  <a:pt x="226" y="113"/>
                  <a:pt x="226" y="113"/>
                  <a:pt x="226" y="113"/>
                </a:cubicBezTo>
                <a:cubicBezTo>
                  <a:pt x="237" y="118"/>
                  <a:pt x="247" y="123"/>
                  <a:pt x="256" y="130"/>
                </a:cubicBezTo>
                <a:cubicBezTo>
                  <a:pt x="273" y="145"/>
                  <a:pt x="291" y="165"/>
                  <a:pt x="315" y="166"/>
                </a:cubicBezTo>
                <a:cubicBezTo>
                  <a:pt x="337" y="167"/>
                  <a:pt x="348" y="149"/>
                  <a:pt x="347" y="131"/>
                </a:cubicBezTo>
                <a:cubicBezTo>
                  <a:pt x="346" y="111"/>
                  <a:pt x="335" y="91"/>
                  <a:pt x="324" y="75"/>
                </a:cubicBezTo>
                <a:close/>
                <a:moveTo>
                  <a:pt x="291" y="121"/>
                </a:moveTo>
                <a:cubicBezTo>
                  <a:pt x="290" y="120"/>
                  <a:pt x="289" y="119"/>
                  <a:pt x="287" y="118"/>
                </a:cubicBezTo>
                <a:cubicBezTo>
                  <a:pt x="286" y="115"/>
                  <a:pt x="285" y="113"/>
                  <a:pt x="284" y="111"/>
                </a:cubicBezTo>
                <a:cubicBezTo>
                  <a:pt x="286" y="114"/>
                  <a:pt x="289" y="118"/>
                  <a:pt x="291" y="121"/>
                </a:cubicBezTo>
                <a:close/>
                <a:moveTo>
                  <a:pt x="39" y="163"/>
                </a:moveTo>
                <a:cubicBezTo>
                  <a:pt x="38" y="163"/>
                  <a:pt x="37" y="164"/>
                  <a:pt x="36" y="164"/>
                </a:cubicBezTo>
                <a:cubicBezTo>
                  <a:pt x="36" y="163"/>
                  <a:pt x="36" y="163"/>
                  <a:pt x="36" y="162"/>
                </a:cubicBezTo>
                <a:cubicBezTo>
                  <a:pt x="37" y="162"/>
                  <a:pt x="37" y="162"/>
                  <a:pt x="37" y="163"/>
                </a:cubicBezTo>
                <a:cubicBezTo>
                  <a:pt x="38" y="163"/>
                  <a:pt x="38" y="163"/>
                  <a:pt x="38" y="163"/>
                </a:cubicBezTo>
                <a:cubicBezTo>
                  <a:pt x="38" y="163"/>
                  <a:pt x="39" y="163"/>
                  <a:pt x="39" y="163"/>
                </a:cubicBezTo>
                <a:close/>
                <a:moveTo>
                  <a:pt x="54" y="130"/>
                </a:moveTo>
                <a:cubicBezTo>
                  <a:pt x="53" y="131"/>
                  <a:pt x="53" y="131"/>
                  <a:pt x="52" y="132"/>
                </a:cubicBezTo>
                <a:cubicBezTo>
                  <a:pt x="53" y="130"/>
                  <a:pt x="54" y="127"/>
                  <a:pt x="56" y="125"/>
                </a:cubicBezTo>
                <a:cubicBezTo>
                  <a:pt x="55" y="127"/>
                  <a:pt x="55" y="128"/>
                  <a:pt x="54" y="130"/>
                </a:cubicBezTo>
                <a:close/>
                <a:moveTo>
                  <a:pt x="176" y="22"/>
                </a:moveTo>
                <a:cubicBezTo>
                  <a:pt x="174" y="22"/>
                  <a:pt x="172" y="22"/>
                  <a:pt x="169" y="22"/>
                </a:cubicBezTo>
                <a:cubicBezTo>
                  <a:pt x="171" y="22"/>
                  <a:pt x="173" y="21"/>
                  <a:pt x="174" y="21"/>
                </a:cubicBezTo>
                <a:cubicBezTo>
                  <a:pt x="175" y="21"/>
                  <a:pt x="176" y="21"/>
                  <a:pt x="177" y="21"/>
                </a:cubicBezTo>
                <a:cubicBezTo>
                  <a:pt x="176" y="22"/>
                  <a:pt x="176" y="22"/>
                  <a:pt x="176" y="22"/>
                </a:cubicBezTo>
                <a:close/>
                <a:moveTo>
                  <a:pt x="104" y="47"/>
                </a:moveTo>
                <a:cubicBezTo>
                  <a:pt x="104" y="47"/>
                  <a:pt x="103" y="47"/>
                  <a:pt x="103" y="48"/>
                </a:cubicBezTo>
                <a:cubicBezTo>
                  <a:pt x="103" y="47"/>
                  <a:pt x="103" y="47"/>
                  <a:pt x="104" y="47"/>
                </a:cubicBezTo>
                <a:cubicBezTo>
                  <a:pt x="104" y="47"/>
                  <a:pt x="104" y="47"/>
                  <a:pt x="104" y="47"/>
                </a:cubicBezTo>
                <a:close/>
                <a:moveTo>
                  <a:pt x="124" y="100"/>
                </a:moveTo>
                <a:cubicBezTo>
                  <a:pt x="124" y="100"/>
                  <a:pt x="124" y="100"/>
                  <a:pt x="124" y="100"/>
                </a:cubicBezTo>
                <a:cubicBezTo>
                  <a:pt x="124" y="100"/>
                  <a:pt x="124" y="100"/>
                  <a:pt x="123" y="100"/>
                </a:cubicBezTo>
                <a:cubicBezTo>
                  <a:pt x="124" y="100"/>
                  <a:pt x="124" y="100"/>
                  <a:pt x="124" y="100"/>
                </a:cubicBezTo>
                <a:close/>
                <a:moveTo>
                  <a:pt x="313" y="87"/>
                </a:moveTo>
                <a:cubicBezTo>
                  <a:pt x="312" y="87"/>
                  <a:pt x="312" y="86"/>
                  <a:pt x="312" y="85"/>
                </a:cubicBezTo>
                <a:cubicBezTo>
                  <a:pt x="313" y="87"/>
                  <a:pt x="315" y="89"/>
                  <a:pt x="317" y="92"/>
                </a:cubicBezTo>
                <a:cubicBezTo>
                  <a:pt x="315" y="90"/>
                  <a:pt x="314" y="89"/>
                  <a:pt x="313" y="87"/>
                </a:cubicBezTo>
                <a:close/>
                <a:moveTo>
                  <a:pt x="92" y="35"/>
                </a:moveTo>
                <a:cubicBezTo>
                  <a:pt x="91" y="35"/>
                  <a:pt x="91" y="36"/>
                  <a:pt x="90" y="36"/>
                </a:cubicBezTo>
                <a:cubicBezTo>
                  <a:pt x="91" y="35"/>
                  <a:pt x="92" y="35"/>
                  <a:pt x="92" y="34"/>
                </a:cubicBezTo>
                <a:cubicBezTo>
                  <a:pt x="92" y="35"/>
                  <a:pt x="92" y="35"/>
                  <a:pt x="92" y="35"/>
                </a:cubicBezTo>
                <a:close/>
                <a:moveTo>
                  <a:pt x="294" y="149"/>
                </a:moveTo>
                <a:cubicBezTo>
                  <a:pt x="297" y="151"/>
                  <a:pt x="300" y="153"/>
                  <a:pt x="303" y="154"/>
                </a:cubicBezTo>
                <a:cubicBezTo>
                  <a:pt x="299" y="153"/>
                  <a:pt x="295" y="151"/>
                  <a:pt x="291" y="148"/>
                </a:cubicBezTo>
                <a:cubicBezTo>
                  <a:pt x="292" y="148"/>
                  <a:pt x="293" y="149"/>
                  <a:pt x="294" y="1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4" name="Freeform 2751"/>
          <p:cNvSpPr>
            <a:spLocks noEditPoints="1"/>
          </p:cNvSpPr>
          <p:nvPr/>
        </p:nvSpPr>
        <p:spPr bwMode="auto">
          <a:xfrm>
            <a:off x="3174999" y="4951413"/>
            <a:ext cx="777875" cy="422275"/>
          </a:xfrm>
          <a:custGeom>
            <a:avLst/>
            <a:gdLst>
              <a:gd name="T0" fmla="*/ 504 w 507"/>
              <a:gd name="T1" fmla="*/ 186 h 276"/>
              <a:gd name="T2" fmla="*/ 262 w 507"/>
              <a:gd name="T3" fmla="*/ 2 h 276"/>
              <a:gd name="T4" fmla="*/ 3 w 507"/>
              <a:gd name="T5" fmla="*/ 205 h 276"/>
              <a:gd name="T6" fmla="*/ 2 w 507"/>
              <a:gd name="T7" fmla="*/ 216 h 276"/>
              <a:gd name="T8" fmla="*/ 71 w 507"/>
              <a:gd name="T9" fmla="*/ 242 h 276"/>
              <a:gd name="T10" fmla="*/ 337 w 507"/>
              <a:gd name="T11" fmla="*/ 144 h 276"/>
              <a:gd name="T12" fmla="*/ 392 w 507"/>
              <a:gd name="T13" fmla="*/ 183 h 276"/>
              <a:gd name="T14" fmla="*/ 461 w 507"/>
              <a:gd name="T15" fmla="*/ 246 h 276"/>
              <a:gd name="T16" fmla="*/ 506 w 507"/>
              <a:gd name="T17" fmla="*/ 203 h 276"/>
              <a:gd name="T18" fmla="*/ 27 w 507"/>
              <a:gd name="T19" fmla="*/ 245 h 276"/>
              <a:gd name="T20" fmla="*/ 26 w 507"/>
              <a:gd name="T21" fmla="*/ 245 h 276"/>
              <a:gd name="T22" fmla="*/ 43 w 507"/>
              <a:gd name="T23" fmla="*/ 232 h 276"/>
              <a:gd name="T24" fmla="*/ 46 w 507"/>
              <a:gd name="T25" fmla="*/ 227 h 276"/>
              <a:gd name="T26" fmla="*/ 43 w 507"/>
              <a:gd name="T27" fmla="*/ 233 h 276"/>
              <a:gd name="T28" fmla="*/ 467 w 507"/>
              <a:gd name="T29" fmla="*/ 173 h 276"/>
              <a:gd name="T30" fmla="*/ 465 w 507"/>
              <a:gd name="T31" fmla="*/ 171 h 276"/>
              <a:gd name="T32" fmla="*/ 467 w 507"/>
              <a:gd name="T33" fmla="*/ 173 h 276"/>
              <a:gd name="T34" fmla="*/ 187 w 507"/>
              <a:gd name="T35" fmla="*/ 72 h 276"/>
              <a:gd name="T36" fmla="*/ 190 w 507"/>
              <a:gd name="T37" fmla="*/ 74 h 276"/>
              <a:gd name="T38" fmla="*/ 187 w 507"/>
              <a:gd name="T39" fmla="*/ 72 h 276"/>
              <a:gd name="T40" fmla="*/ 187 w 507"/>
              <a:gd name="T41" fmla="*/ 72 h 276"/>
              <a:gd name="T42" fmla="*/ 61 w 507"/>
              <a:gd name="T43" fmla="*/ 117 h 276"/>
              <a:gd name="T44" fmla="*/ 61 w 507"/>
              <a:gd name="T45" fmla="*/ 114 h 276"/>
              <a:gd name="T46" fmla="*/ 362 w 507"/>
              <a:gd name="T47" fmla="*/ 146 h 276"/>
              <a:gd name="T48" fmla="*/ 357 w 507"/>
              <a:gd name="T49" fmla="*/ 144 h 276"/>
              <a:gd name="T50" fmla="*/ 495 w 507"/>
              <a:gd name="T51" fmla="*/ 207 h 276"/>
              <a:gd name="T52" fmla="*/ 496 w 507"/>
              <a:gd name="T53" fmla="*/ 201 h 276"/>
              <a:gd name="T54" fmla="*/ 486 w 507"/>
              <a:gd name="T55" fmla="*/ 138 h 276"/>
              <a:gd name="T56" fmla="*/ 482 w 507"/>
              <a:gd name="T57" fmla="*/ 130 h 276"/>
              <a:gd name="T58" fmla="*/ 486 w 507"/>
              <a:gd name="T59" fmla="*/ 139 h 276"/>
              <a:gd name="T60" fmla="*/ 10 w 507"/>
              <a:gd name="T61" fmla="*/ 233 h 276"/>
              <a:gd name="T62" fmla="*/ 11 w 507"/>
              <a:gd name="T63" fmla="*/ 239 h 276"/>
              <a:gd name="T64" fmla="*/ 10 w 507"/>
              <a:gd name="T65" fmla="*/ 23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07" h="276">
                <a:moveTo>
                  <a:pt x="506" y="203"/>
                </a:moveTo>
                <a:cubicBezTo>
                  <a:pt x="506" y="197"/>
                  <a:pt x="505" y="192"/>
                  <a:pt x="504" y="186"/>
                </a:cubicBezTo>
                <a:cubicBezTo>
                  <a:pt x="497" y="140"/>
                  <a:pt x="475" y="99"/>
                  <a:pt x="438" y="68"/>
                </a:cubicBezTo>
                <a:cubicBezTo>
                  <a:pt x="393" y="30"/>
                  <a:pt x="321" y="4"/>
                  <a:pt x="262" y="2"/>
                </a:cubicBezTo>
                <a:cubicBezTo>
                  <a:pt x="194" y="0"/>
                  <a:pt x="131" y="28"/>
                  <a:pt x="83" y="74"/>
                </a:cubicBezTo>
                <a:cubicBezTo>
                  <a:pt x="45" y="111"/>
                  <a:pt x="8" y="152"/>
                  <a:pt x="3" y="205"/>
                </a:cubicBezTo>
                <a:cubicBezTo>
                  <a:pt x="3" y="206"/>
                  <a:pt x="3" y="207"/>
                  <a:pt x="3" y="208"/>
                </a:cubicBezTo>
                <a:cubicBezTo>
                  <a:pt x="2" y="211"/>
                  <a:pt x="2" y="214"/>
                  <a:pt x="2" y="216"/>
                </a:cubicBezTo>
                <a:cubicBezTo>
                  <a:pt x="0" y="229"/>
                  <a:pt x="0" y="242"/>
                  <a:pt x="9" y="253"/>
                </a:cubicBezTo>
                <a:cubicBezTo>
                  <a:pt x="27" y="276"/>
                  <a:pt x="53" y="256"/>
                  <a:pt x="71" y="242"/>
                </a:cubicBezTo>
                <a:cubicBezTo>
                  <a:pt x="89" y="229"/>
                  <a:pt x="104" y="211"/>
                  <a:pt x="119" y="195"/>
                </a:cubicBezTo>
                <a:cubicBezTo>
                  <a:pt x="170" y="138"/>
                  <a:pt x="263" y="106"/>
                  <a:pt x="337" y="144"/>
                </a:cubicBezTo>
                <a:cubicBezTo>
                  <a:pt x="350" y="151"/>
                  <a:pt x="363" y="159"/>
                  <a:pt x="375" y="169"/>
                </a:cubicBezTo>
                <a:cubicBezTo>
                  <a:pt x="381" y="174"/>
                  <a:pt x="386" y="178"/>
                  <a:pt x="392" y="183"/>
                </a:cubicBezTo>
                <a:cubicBezTo>
                  <a:pt x="403" y="195"/>
                  <a:pt x="414" y="208"/>
                  <a:pt x="425" y="220"/>
                </a:cubicBezTo>
                <a:cubicBezTo>
                  <a:pt x="435" y="230"/>
                  <a:pt x="447" y="242"/>
                  <a:pt x="461" y="246"/>
                </a:cubicBezTo>
                <a:cubicBezTo>
                  <a:pt x="468" y="250"/>
                  <a:pt x="477" y="253"/>
                  <a:pt x="485" y="252"/>
                </a:cubicBezTo>
                <a:cubicBezTo>
                  <a:pt x="507" y="248"/>
                  <a:pt x="507" y="218"/>
                  <a:pt x="506" y="203"/>
                </a:cubicBezTo>
                <a:close/>
                <a:moveTo>
                  <a:pt x="25" y="244"/>
                </a:moveTo>
                <a:cubicBezTo>
                  <a:pt x="26" y="245"/>
                  <a:pt x="26" y="245"/>
                  <a:pt x="27" y="245"/>
                </a:cubicBezTo>
                <a:cubicBezTo>
                  <a:pt x="27" y="245"/>
                  <a:pt x="27" y="245"/>
                  <a:pt x="27" y="246"/>
                </a:cubicBezTo>
                <a:cubicBezTo>
                  <a:pt x="26" y="245"/>
                  <a:pt x="26" y="245"/>
                  <a:pt x="26" y="245"/>
                </a:cubicBezTo>
                <a:cubicBezTo>
                  <a:pt x="26" y="245"/>
                  <a:pt x="25" y="245"/>
                  <a:pt x="25" y="244"/>
                </a:cubicBezTo>
                <a:close/>
                <a:moveTo>
                  <a:pt x="43" y="232"/>
                </a:moveTo>
                <a:cubicBezTo>
                  <a:pt x="44" y="231"/>
                  <a:pt x="45" y="229"/>
                  <a:pt x="46" y="227"/>
                </a:cubicBezTo>
                <a:cubicBezTo>
                  <a:pt x="46" y="227"/>
                  <a:pt x="46" y="227"/>
                  <a:pt x="46" y="227"/>
                </a:cubicBezTo>
                <a:cubicBezTo>
                  <a:pt x="46" y="228"/>
                  <a:pt x="47" y="229"/>
                  <a:pt x="48" y="229"/>
                </a:cubicBezTo>
                <a:cubicBezTo>
                  <a:pt x="47" y="230"/>
                  <a:pt x="45" y="232"/>
                  <a:pt x="43" y="233"/>
                </a:cubicBezTo>
                <a:cubicBezTo>
                  <a:pt x="43" y="233"/>
                  <a:pt x="43" y="233"/>
                  <a:pt x="43" y="232"/>
                </a:cubicBezTo>
                <a:close/>
                <a:moveTo>
                  <a:pt x="467" y="173"/>
                </a:moveTo>
                <a:cubicBezTo>
                  <a:pt x="466" y="173"/>
                  <a:pt x="466" y="172"/>
                  <a:pt x="466" y="172"/>
                </a:cubicBezTo>
                <a:cubicBezTo>
                  <a:pt x="466" y="172"/>
                  <a:pt x="466" y="172"/>
                  <a:pt x="465" y="171"/>
                </a:cubicBezTo>
                <a:cubicBezTo>
                  <a:pt x="466" y="170"/>
                  <a:pt x="466" y="170"/>
                  <a:pt x="466" y="169"/>
                </a:cubicBezTo>
                <a:cubicBezTo>
                  <a:pt x="466" y="170"/>
                  <a:pt x="467" y="172"/>
                  <a:pt x="467" y="173"/>
                </a:cubicBezTo>
                <a:close/>
                <a:moveTo>
                  <a:pt x="186" y="75"/>
                </a:moveTo>
                <a:cubicBezTo>
                  <a:pt x="186" y="74"/>
                  <a:pt x="187" y="73"/>
                  <a:pt x="187" y="72"/>
                </a:cubicBezTo>
                <a:cubicBezTo>
                  <a:pt x="190" y="72"/>
                  <a:pt x="192" y="72"/>
                  <a:pt x="194" y="72"/>
                </a:cubicBezTo>
                <a:cubicBezTo>
                  <a:pt x="193" y="72"/>
                  <a:pt x="191" y="73"/>
                  <a:pt x="190" y="74"/>
                </a:cubicBezTo>
                <a:cubicBezTo>
                  <a:pt x="188" y="74"/>
                  <a:pt x="187" y="74"/>
                  <a:pt x="186" y="75"/>
                </a:cubicBezTo>
                <a:close/>
                <a:moveTo>
                  <a:pt x="187" y="72"/>
                </a:moveTo>
                <a:cubicBezTo>
                  <a:pt x="187" y="73"/>
                  <a:pt x="187" y="73"/>
                  <a:pt x="187" y="72"/>
                </a:cubicBezTo>
                <a:cubicBezTo>
                  <a:pt x="187" y="72"/>
                  <a:pt x="187" y="72"/>
                  <a:pt x="187" y="72"/>
                </a:cubicBezTo>
                <a:close/>
                <a:moveTo>
                  <a:pt x="65" y="111"/>
                </a:moveTo>
                <a:cubicBezTo>
                  <a:pt x="64" y="113"/>
                  <a:pt x="62" y="115"/>
                  <a:pt x="61" y="117"/>
                </a:cubicBezTo>
                <a:cubicBezTo>
                  <a:pt x="60" y="117"/>
                  <a:pt x="60" y="117"/>
                  <a:pt x="59" y="118"/>
                </a:cubicBezTo>
                <a:cubicBezTo>
                  <a:pt x="60" y="117"/>
                  <a:pt x="60" y="115"/>
                  <a:pt x="61" y="114"/>
                </a:cubicBezTo>
                <a:cubicBezTo>
                  <a:pt x="62" y="113"/>
                  <a:pt x="63" y="112"/>
                  <a:pt x="65" y="111"/>
                </a:cubicBezTo>
                <a:close/>
                <a:moveTo>
                  <a:pt x="362" y="146"/>
                </a:moveTo>
                <a:cubicBezTo>
                  <a:pt x="362" y="146"/>
                  <a:pt x="362" y="147"/>
                  <a:pt x="362" y="148"/>
                </a:cubicBezTo>
                <a:cubicBezTo>
                  <a:pt x="360" y="146"/>
                  <a:pt x="359" y="145"/>
                  <a:pt x="357" y="144"/>
                </a:cubicBezTo>
                <a:cubicBezTo>
                  <a:pt x="358" y="145"/>
                  <a:pt x="360" y="145"/>
                  <a:pt x="362" y="146"/>
                </a:cubicBezTo>
                <a:close/>
                <a:moveTo>
                  <a:pt x="495" y="207"/>
                </a:moveTo>
                <a:cubicBezTo>
                  <a:pt x="495" y="205"/>
                  <a:pt x="495" y="203"/>
                  <a:pt x="495" y="201"/>
                </a:cubicBezTo>
                <a:cubicBezTo>
                  <a:pt x="495" y="201"/>
                  <a:pt x="495" y="201"/>
                  <a:pt x="496" y="201"/>
                </a:cubicBezTo>
                <a:cubicBezTo>
                  <a:pt x="496" y="203"/>
                  <a:pt x="495" y="205"/>
                  <a:pt x="495" y="207"/>
                </a:cubicBezTo>
                <a:close/>
                <a:moveTo>
                  <a:pt x="486" y="138"/>
                </a:moveTo>
                <a:cubicBezTo>
                  <a:pt x="485" y="138"/>
                  <a:pt x="485" y="138"/>
                  <a:pt x="484" y="138"/>
                </a:cubicBezTo>
                <a:cubicBezTo>
                  <a:pt x="483" y="135"/>
                  <a:pt x="483" y="132"/>
                  <a:pt x="482" y="130"/>
                </a:cubicBezTo>
                <a:cubicBezTo>
                  <a:pt x="482" y="130"/>
                  <a:pt x="482" y="129"/>
                  <a:pt x="482" y="129"/>
                </a:cubicBezTo>
                <a:cubicBezTo>
                  <a:pt x="484" y="132"/>
                  <a:pt x="485" y="136"/>
                  <a:pt x="486" y="139"/>
                </a:cubicBezTo>
                <a:cubicBezTo>
                  <a:pt x="486" y="139"/>
                  <a:pt x="486" y="138"/>
                  <a:pt x="486" y="138"/>
                </a:cubicBezTo>
                <a:close/>
                <a:moveTo>
                  <a:pt x="10" y="233"/>
                </a:moveTo>
                <a:cubicBezTo>
                  <a:pt x="10" y="233"/>
                  <a:pt x="10" y="233"/>
                  <a:pt x="10" y="233"/>
                </a:cubicBezTo>
                <a:cubicBezTo>
                  <a:pt x="10" y="235"/>
                  <a:pt x="11" y="237"/>
                  <a:pt x="11" y="239"/>
                </a:cubicBezTo>
                <a:cubicBezTo>
                  <a:pt x="12" y="240"/>
                  <a:pt x="12" y="242"/>
                  <a:pt x="13" y="244"/>
                </a:cubicBezTo>
                <a:cubicBezTo>
                  <a:pt x="11" y="241"/>
                  <a:pt x="10" y="237"/>
                  <a:pt x="10" y="2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154" name="Group 3153"/>
          <p:cNvGrpSpPr/>
          <p:nvPr/>
        </p:nvGrpSpPr>
        <p:grpSpPr>
          <a:xfrm>
            <a:off x="4190999" y="5969002"/>
            <a:ext cx="842963" cy="765175"/>
            <a:chOff x="4198937" y="6643688"/>
            <a:chExt cx="842963" cy="765175"/>
          </a:xfrm>
        </p:grpSpPr>
        <p:sp>
          <p:nvSpPr>
            <p:cNvPr id="2606" name="Freeform 2773"/>
            <p:cNvSpPr>
              <a:spLocks noEditPoints="1"/>
            </p:cNvSpPr>
            <p:nvPr/>
          </p:nvSpPr>
          <p:spPr bwMode="auto">
            <a:xfrm>
              <a:off x="4198937" y="6643688"/>
              <a:ext cx="842963" cy="765175"/>
            </a:xfrm>
            <a:custGeom>
              <a:avLst/>
              <a:gdLst>
                <a:gd name="T0" fmla="*/ 468 w 550"/>
                <a:gd name="T1" fmla="*/ 446 h 500"/>
                <a:gd name="T2" fmla="*/ 467 w 550"/>
                <a:gd name="T3" fmla="*/ 337 h 500"/>
                <a:gd name="T4" fmla="*/ 463 w 550"/>
                <a:gd name="T5" fmla="*/ 215 h 500"/>
                <a:gd name="T6" fmla="*/ 407 w 550"/>
                <a:gd name="T7" fmla="*/ 189 h 500"/>
                <a:gd name="T8" fmla="*/ 360 w 550"/>
                <a:gd name="T9" fmla="*/ 182 h 500"/>
                <a:gd name="T10" fmla="*/ 328 w 550"/>
                <a:gd name="T11" fmla="*/ 457 h 500"/>
                <a:gd name="T12" fmla="*/ 264 w 550"/>
                <a:gd name="T13" fmla="*/ 273 h 500"/>
                <a:gd name="T14" fmla="*/ 229 w 550"/>
                <a:gd name="T15" fmla="*/ 453 h 500"/>
                <a:gd name="T16" fmla="*/ 185 w 550"/>
                <a:gd name="T17" fmla="*/ 355 h 500"/>
                <a:gd name="T18" fmla="*/ 126 w 550"/>
                <a:gd name="T19" fmla="*/ 350 h 500"/>
                <a:gd name="T20" fmla="*/ 48 w 550"/>
                <a:gd name="T21" fmla="*/ 375 h 500"/>
                <a:gd name="T22" fmla="*/ 439 w 550"/>
                <a:gd name="T23" fmla="*/ 105 h 500"/>
                <a:gd name="T24" fmla="*/ 482 w 550"/>
                <a:gd name="T25" fmla="*/ 85 h 500"/>
                <a:gd name="T26" fmla="*/ 502 w 550"/>
                <a:gd name="T27" fmla="*/ 33 h 500"/>
                <a:gd name="T28" fmla="*/ 414 w 550"/>
                <a:gd name="T29" fmla="*/ 81 h 500"/>
                <a:gd name="T30" fmla="*/ 155 w 550"/>
                <a:gd name="T31" fmla="*/ 287 h 500"/>
                <a:gd name="T32" fmla="*/ 42 w 550"/>
                <a:gd name="T33" fmla="*/ 136 h 500"/>
                <a:gd name="T34" fmla="*/ 55 w 550"/>
                <a:gd name="T35" fmla="*/ 83 h 500"/>
                <a:gd name="T36" fmla="*/ 3 w 550"/>
                <a:gd name="T37" fmla="*/ 82 h 500"/>
                <a:gd name="T38" fmla="*/ 29 w 550"/>
                <a:gd name="T39" fmla="*/ 442 h 500"/>
                <a:gd name="T40" fmla="*/ 386 w 550"/>
                <a:gd name="T41" fmla="*/ 473 h 500"/>
                <a:gd name="T42" fmla="*/ 482 w 550"/>
                <a:gd name="T43" fmla="*/ 487 h 500"/>
                <a:gd name="T44" fmla="*/ 488 w 550"/>
                <a:gd name="T45" fmla="*/ 495 h 500"/>
                <a:gd name="T46" fmla="*/ 462 w 550"/>
                <a:gd name="T47" fmla="*/ 92 h 500"/>
                <a:gd name="T48" fmla="*/ 432 w 550"/>
                <a:gd name="T49" fmla="*/ 86 h 500"/>
                <a:gd name="T50" fmla="*/ 157 w 550"/>
                <a:gd name="T51" fmla="*/ 449 h 500"/>
                <a:gd name="T52" fmla="*/ 157 w 550"/>
                <a:gd name="T53" fmla="*/ 452 h 500"/>
                <a:gd name="T54" fmla="*/ 178 w 550"/>
                <a:gd name="T55" fmla="*/ 357 h 500"/>
                <a:gd name="T56" fmla="*/ 141 w 550"/>
                <a:gd name="T57" fmla="*/ 436 h 500"/>
                <a:gd name="T58" fmla="*/ 148 w 550"/>
                <a:gd name="T59" fmla="*/ 452 h 500"/>
                <a:gd name="T60" fmla="*/ 122 w 550"/>
                <a:gd name="T61" fmla="*/ 394 h 500"/>
                <a:gd name="T62" fmla="*/ 124 w 550"/>
                <a:gd name="T63" fmla="*/ 356 h 500"/>
                <a:gd name="T64" fmla="*/ 282 w 550"/>
                <a:gd name="T65" fmla="*/ 455 h 500"/>
                <a:gd name="T66" fmla="*/ 312 w 550"/>
                <a:gd name="T67" fmla="*/ 381 h 500"/>
                <a:gd name="T68" fmla="*/ 307 w 550"/>
                <a:gd name="T69" fmla="*/ 421 h 500"/>
                <a:gd name="T70" fmla="*/ 270 w 550"/>
                <a:gd name="T71" fmla="*/ 390 h 500"/>
                <a:gd name="T72" fmla="*/ 239 w 550"/>
                <a:gd name="T73" fmla="*/ 453 h 500"/>
                <a:gd name="T74" fmla="*/ 315 w 550"/>
                <a:gd name="T75" fmla="*/ 451 h 500"/>
                <a:gd name="T76" fmla="*/ 309 w 550"/>
                <a:gd name="T77" fmla="*/ 281 h 500"/>
                <a:gd name="T78" fmla="*/ 251 w 550"/>
                <a:gd name="T79" fmla="*/ 401 h 500"/>
                <a:gd name="T80" fmla="*/ 237 w 550"/>
                <a:gd name="T81" fmla="*/ 409 h 500"/>
                <a:gd name="T82" fmla="*/ 289 w 550"/>
                <a:gd name="T83" fmla="*/ 285 h 500"/>
                <a:gd name="T84" fmla="*/ 289 w 550"/>
                <a:gd name="T85" fmla="*/ 285 h 500"/>
                <a:gd name="T86" fmla="*/ 264 w 550"/>
                <a:gd name="T87" fmla="*/ 285 h 500"/>
                <a:gd name="T88" fmla="*/ 437 w 550"/>
                <a:gd name="T89" fmla="*/ 199 h 500"/>
                <a:gd name="T90" fmla="*/ 450 w 550"/>
                <a:gd name="T91" fmla="*/ 199 h 500"/>
                <a:gd name="T92" fmla="*/ 448 w 550"/>
                <a:gd name="T93" fmla="*/ 230 h 500"/>
                <a:gd name="T94" fmla="*/ 380 w 550"/>
                <a:gd name="T95" fmla="*/ 373 h 500"/>
                <a:gd name="T96" fmla="*/ 373 w 550"/>
                <a:gd name="T97" fmla="*/ 412 h 500"/>
                <a:gd name="T98" fmla="*/ 395 w 550"/>
                <a:gd name="T99" fmla="*/ 198 h 500"/>
                <a:gd name="T100" fmla="*/ 369 w 550"/>
                <a:gd name="T101" fmla="*/ 236 h 500"/>
                <a:gd name="T102" fmla="*/ 391 w 550"/>
                <a:gd name="T103" fmla="*/ 452 h 500"/>
                <a:gd name="T104" fmla="*/ 373 w 550"/>
                <a:gd name="T105" fmla="*/ 416 h 500"/>
                <a:gd name="T106" fmla="*/ 374 w 550"/>
                <a:gd name="T107" fmla="*/ 442 h 500"/>
                <a:gd name="T108" fmla="*/ 454 w 550"/>
                <a:gd name="T109" fmla="*/ 394 h 500"/>
                <a:gd name="T110" fmla="*/ 444 w 550"/>
                <a:gd name="T111" fmla="*/ 414 h 500"/>
                <a:gd name="T112" fmla="*/ 492 w 550"/>
                <a:gd name="T113" fmla="*/ 446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0" h="500">
                  <a:moveTo>
                    <a:pt x="547" y="459"/>
                  </a:moveTo>
                  <a:cubicBezTo>
                    <a:pt x="533" y="442"/>
                    <a:pt x="511" y="437"/>
                    <a:pt x="491" y="430"/>
                  </a:cubicBezTo>
                  <a:cubicBezTo>
                    <a:pt x="486" y="429"/>
                    <a:pt x="481" y="436"/>
                    <a:pt x="485" y="439"/>
                  </a:cubicBezTo>
                  <a:cubicBezTo>
                    <a:pt x="486" y="440"/>
                    <a:pt x="486" y="440"/>
                    <a:pt x="487" y="441"/>
                  </a:cubicBezTo>
                  <a:cubicBezTo>
                    <a:pt x="487" y="442"/>
                    <a:pt x="486" y="444"/>
                    <a:pt x="486" y="446"/>
                  </a:cubicBezTo>
                  <a:cubicBezTo>
                    <a:pt x="480" y="446"/>
                    <a:pt x="474" y="446"/>
                    <a:pt x="468" y="446"/>
                  </a:cubicBezTo>
                  <a:cubicBezTo>
                    <a:pt x="469" y="441"/>
                    <a:pt x="468" y="435"/>
                    <a:pt x="468" y="430"/>
                  </a:cubicBezTo>
                  <a:cubicBezTo>
                    <a:pt x="468" y="419"/>
                    <a:pt x="468" y="409"/>
                    <a:pt x="468" y="399"/>
                  </a:cubicBezTo>
                  <a:cubicBezTo>
                    <a:pt x="468" y="379"/>
                    <a:pt x="468" y="359"/>
                    <a:pt x="467" y="339"/>
                  </a:cubicBezTo>
                  <a:cubicBezTo>
                    <a:pt x="468" y="338"/>
                    <a:pt x="468" y="338"/>
                    <a:pt x="468" y="337"/>
                  </a:cubicBezTo>
                  <a:cubicBezTo>
                    <a:pt x="469" y="337"/>
                    <a:pt x="468" y="336"/>
                    <a:pt x="468" y="337"/>
                  </a:cubicBezTo>
                  <a:cubicBezTo>
                    <a:pt x="468" y="337"/>
                    <a:pt x="467" y="337"/>
                    <a:pt x="467" y="337"/>
                  </a:cubicBezTo>
                  <a:cubicBezTo>
                    <a:pt x="467" y="333"/>
                    <a:pt x="467" y="328"/>
                    <a:pt x="467" y="324"/>
                  </a:cubicBezTo>
                  <a:cubicBezTo>
                    <a:pt x="466" y="299"/>
                    <a:pt x="465" y="274"/>
                    <a:pt x="465" y="249"/>
                  </a:cubicBezTo>
                  <a:cubicBezTo>
                    <a:pt x="465" y="238"/>
                    <a:pt x="464" y="228"/>
                    <a:pt x="463" y="217"/>
                  </a:cubicBezTo>
                  <a:cubicBezTo>
                    <a:pt x="464" y="216"/>
                    <a:pt x="465" y="216"/>
                    <a:pt x="466" y="215"/>
                  </a:cubicBezTo>
                  <a:cubicBezTo>
                    <a:pt x="466" y="215"/>
                    <a:pt x="466" y="213"/>
                    <a:pt x="465" y="214"/>
                  </a:cubicBezTo>
                  <a:cubicBezTo>
                    <a:pt x="464" y="214"/>
                    <a:pt x="464" y="215"/>
                    <a:pt x="463" y="215"/>
                  </a:cubicBezTo>
                  <a:cubicBezTo>
                    <a:pt x="463" y="214"/>
                    <a:pt x="463" y="214"/>
                    <a:pt x="463" y="213"/>
                  </a:cubicBezTo>
                  <a:cubicBezTo>
                    <a:pt x="462" y="204"/>
                    <a:pt x="463" y="194"/>
                    <a:pt x="457" y="187"/>
                  </a:cubicBezTo>
                  <a:cubicBezTo>
                    <a:pt x="457" y="187"/>
                    <a:pt x="456" y="187"/>
                    <a:pt x="455" y="187"/>
                  </a:cubicBezTo>
                  <a:cubicBezTo>
                    <a:pt x="455" y="188"/>
                    <a:pt x="454" y="189"/>
                    <a:pt x="454" y="190"/>
                  </a:cubicBezTo>
                  <a:cubicBezTo>
                    <a:pt x="453" y="189"/>
                    <a:pt x="452" y="188"/>
                    <a:pt x="450" y="188"/>
                  </a:cubicBezTo>
                  <a:cubicBezTo>
                    <a:pt x="436" y="188"/>
                    <a:pt x="421" y="189"/>
                    <a:pt x="407" y="189"/>
                  </a:cubicBezTo>
                  <a:cubicBezTo>
                    <a:pt x="395" y="189"/>
                    <a:pt x="379" y="188"/>
                    <a:pt x="366" y="184"/>
                  </a:cubicBezTo>
                  <a:cubicBezTo>
                    <a:pt x="366" y="183"/>
                    <a:pt x="367" y="183"/>
                    <a:pt x="367" y="182"/>
                  </a:cubicBezTo>
                  <a:cubicBezTo>
                    <a:pt x="367" y="182"/>
                    <a:pt x="367" y="182"/>
                    <a:pt x="367" y="182"/>
                  </a:cubicBezTo>
                  <a:cubicBezTo>
                    <a:pt x="366" y="182"/>
                    <a:pt x="365" y="183"/>
                    <a:pt x="365" y="183"/>
                  </a:cubicBezTo>
                  <a:cubicBezTo>
                    <a:pt x="363" y="183"/>
                    <a:pt x="362" y="182"/>
                    <a:pt x="361" y="182"/>
                  </a:cubicBezTo>
                  <a:cubicBezTo>
                    <a:pt x="361" y="181"/>
                    <a:pt x="360" y="182"/>
                    <a:pt x="360" y="182"/>
                  </a:cubicBezTo>
                  <a:cubicBezTo>
                    <a:pt x="361" y="183"/>
                    <a:pt x="362" y="184"/>
                    <a:pt x="363" y="185"/>
                  </a:cubicBezTo>
                  <a:cubicBezTo>
                    <a:pt x="348" y="201"/>
                    <a:pt x="351" y="228"/>
                    <a:pt x="353" y="248"/>
                  </a:cubicBezTo>
                  <a:cubicBezTo>
                    <a:pt x="356" y="274"/>
                    <a:pt x="360" y="299"/>
                    <a:pt x="360" y="325"/>
                  </a:cubicBezTo>
                  <a:cubicBezTo>
                    <a:pt x="360" y="349"/>
                    <a:pt x="361" y="373"/>
                    <a:pt x="360" y="397"/>
                  </a:cubicBezTo>
                  <a:cubicBezTo>
                    <a:pt x="360" y="417"/>
                    <a:pt x="357" y="437"/>
                    <a:pt x="356" y="456"/>
                  </a:cubicBezTo>
                  <a:cubicBezTo>
                    <a:pt x="347" y="456"/>
                    <a:pt x="338" y="457"/>
                    <a:pt x="328" y="457"/>
                  </a:cubicBezTo>
                  <a:cubicBezTo>
                    <a:pt x="330" y="456"/>
                    <a:pt x="332" y="454"/>
                    <a:pt x="332" y="450"/>
                  </a:cubicBezTo>
                  <a:cubicBezTo>
                    <a:pt x="331" y="421"/>
                    <a:pt x="328" y="391"/>
                    <a:pt x="325" y="362"/>
                  </a:cubicBezTo>
                  <a:cubicBezTo>
                    <a:pt x="322" y="334"/>
                    <a:pt x="320" y="306"/>
                    <a:pt x="316" y="278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24" y="273"/>
                    <a:pt x="317" y="261"/>
                    <a:pt x="309" y="265"/>
                  </a:cubicBezTo>
                  <a:cubicBezTo>
                    <a:pt x="295" y="272"/>
                    <a:pt x="279" y="273"/>
                    <a:pt x="264" y="273"/>
                  </a:cubicBezTo>
                  <a:cubicBezTo>
                    <a:pt x="255" y="273"/>
                    <a:pt x="240" y="273"/>
                    <a:pt x="231" y="269"/>
                  </a:cubicBezTo>
                  <a:cubicBezTo>
                    <a:pt x="230" y="269"/>
                    <a:pt x="230" y="269"/>
                    <a:pt x="229" y="269"/>
                  </a:cubicBezTo>
                  <a:cubicBezTo>
                    <a:pt x="229" y="269"/>
                    <a:pt x="228" y="269"/>
                    <a:pt x="228" y="269"/>
                  </a:cubicBezTo>
                  <a:cubicBezTo>
                    <a:pt x="227" y="270"/>
                    <a:pt x="227" y="270"/>
                    <a:pt x="227" y="271"/>
                  </a:cubicBezTo>
                  <a:cubicBezTo>
                    <a:pt x="225" y="310"/>
                    <a:pt x="224" y="348"/>
                    <a:pt x="225" y="387"/>
                  </a:cubicBezTo>
                  <a:cubicBezTo>
                    <a:pt x="225" y="391"/>
                    <a:pt x="223" y="436"/>
                    <a:pt x="229" y="453"/>
                  </a:cubicBezTo>
                  <a:cubicBezTo>
                    <a:pt x="213" y="452"/>
                    <a:pt x="197" y="452"/>
                    <a:pt x="182" y="452"/>
                  </a:cubicBezTo>
                  <a:cubicBezTo>
                    <a:pt x="190" y="444"/>
                    <a:pt x="187" y="423"/>
                    <a:pt x="187" y="414"/>
                  </a:cubicBezTo>
                  <a:cubicBezTo>
                    <a:pt x="188" y="396"/>
                    <a:pt x="187" y="379"/>
                    <a:pt x="185" y="361"/>
                  </a:cubicBezTo>
                  <a:cubicBezTo>
                    <a:pt x="185" y="361"/>
                    <a:pt x="185" y="361"/>
                    <a:pt x="185" y="361"/>
                  </a:cubicBezTo>
                  <a:cubicBezTo>
                    <a:pt x="185" y="359"/>
                    <a:pt x="185" y="357"/>
                    <a:pt x="185" y="355"/>
                  </a:cubicBezTo>
                  <a:cubicBezTo>
                    <a:pt x="185" y="355"/>
                    <a:pt x="185" y="355"/>
                    <a:pt x="185" y="355"/>
                  </a:cubicBezTo>
                  <a:cubicBezTo>
                    <a:pt x="191" y="352"/>
                    <a:pt x="189" y="344"/>
                    <a:pt x="183" y="343"/>
                  </a:cubicBezTo>
                  <a:cubicBezTo>
                    <a:pt x="183" y="341"/>
                    <a:pt x="181" y="341"/>
                    <a:pt x="180" y="342"/>
                  </a:cubicBezTo>
                  <a:cubicBezTo>
                    <a:pt x="179" y="342"/>
                    <a:pt x="179" y="343"/>
                    <a:pt x="178" y="343"/>
                  </a:cubicBezTo>
                  <a:cubicBezTo>
                    <a:pt x="166" y="349"/>
                    <a:pt x="152" y="345"/>
                    <a:pt x="139" y="349"/>
                  </a:cubicBezTo>
                  <a:cubicBezTo>
                    <a:pt x="136" y="350"/>
                    <a:pt x="130" y="349"/>
                    <a:pt x="125" y="351"/>
                  </a:cubicBezTo>
                  <a:cubicBezTo>
                    <a:pt x="125" y="350"/>
                    <a:pt x="126" y="350"/>
                    <a:pt x="126" y="350"/>
                  </a:cubicBezTo>
                  <a:cubicBezTo>
                    <a:pt x="127" y="346"/>
                    <a:pt x="121" y="343"/>
                    <a:pt x="118" y="347"/>
                  </a:cubicBezTo>
                  <a:cubicBezTo>
                    <a:pt x="102" y="377"/>
                    <a:pt x="105" y="417"/>
                    <a:pt x="109" y="450"/>
                  </a:cubicBezTo>
                  <a:cubicBezTo>
                    <a:pt x="109" y="451"/>
                    <a:pt x="109" y="452"/>
                    <a:pt x="110" y="453"/>
                  </a:cubicBezTo>
                  <a:cubicBezTo>
                    <a:pt x="95" y="453"/>
                    <a:pt x="80" y="452"/>
                    <a:pt x="65" y="453"/>
                  </a:cubicBezTo>
                  <a:cubicBezTo>
                    <a:pt x="58" y="453"/>
                    <a:pt x="50" y="451"/>
                    <a:pt x="42" y="452"/>
                  </a:cubicBezTo>
                  <a:cubicBezTo>
                    <a:pt x="51" y="428"/>
                    <a:pt x="50" y="401"/>
                    <a:pt x="48" y="375"/>
                  </a:cubicBezTo>
                  <a:cubicBezTo>
                    <a:pt x="48" y="371"/>
                    <a:pt x="48" y="367"/>
                    <a:pt x="48" y="363"/>
                  </a:cubicBezTo>
                  <a:cubicBezTo>
                    <a:pt x="48" y="364"/>
                    <a:pt x="50" y="365"/>
                    <a:pt x="51" y="364"/>
                  </a:cubicBezTo>
                  <a:cubicBezTo>
                    <a:pt x="70" y="360"/>
                    <a:pt x="89" y="346"/>
                    <a:pt x="106" y="336"/>
                  </a:cubicBezTo>
                  <a:cubicBezTo>
                    <a:pt x="125" y="325"/>
                    <a:pt x="144" y="313"/>
                    <a:pt x="163" y="301"/>
                  </a:cubicBezTo>
                  <a:cubicBezTo>
                    <a:pt x="203" y="275"/>
                    <a:pt x="242" y="249"/>
                    <a:pt x="280" y="221"/>
                  </a:cubicBezTo>
                  <a:cubicBezTo>
                    <a:pt x="334" y="184"/>
                    <a:pt x="387" y="145"/>
                    <a:pt x="439" y="105"/>
                  </a:cubicBezTo>
                  <a:cubicBezTo>
                    <a:pt x="441" y="106"/>
                    <a:pt x="443" y="108"/>
                    <a:pt x="445" y="110"/>
                  </a:cubicBezTo>
                  <a:cubicBezTo>
                    <a:pt x="447" y="113"/>
                    <a:pt x="450" y="116"/>
                    <a:pt x="453" y="119"/>
                  </a:cubicBezTo>
                  <a:cubicBezTo>
                    <a:pt x="456" y="123"/>
                    <a:pt x="463" y="118"/>
                    <a:pt x="460" y="114"/>
                  </a:cubicBezTo>
                  <a:cubicBezTo>
                    <a:pt x="460" y="114"/>
                    <a:pt x="460" y="113"/>
                    <a:pt x="460" y="113"/>
                  </a:cubicBezTo>
                  <a:cubicBezTo>
                    <a:pt x="462" y="114"/>
                    <a:pt x="466" y="114"/>
                    <a:pt x="468" y="111"/>
                  </a:cubicBezTo>
                  <a:cubicBezTo>
                    <a:pt x="473" y="102"/>
                    <a:pt x="478" y="94"/>
                    <a:pt x="482" y="85"/>
                  </a:cubicBezTo>
                  <a:cubicBezTo>
                    <a:pt x="487" y="78"/>
                    <a:pt x="492" y="71"/>
                    <a:pt x="497" y="64"/>
                  </a:cubicBezTo>
                  <a:cubicBezTo>
                    <a:pt x="498" y="63"/>
                    <a:pt x="499" y="61"/>
                    <a:pt x="498" y="59"/>
                  </a:cubicBezTo>
                  <a:cubicBezTo>
                    <a:pt x="500" y="57"/>
                    <a:pt x="501" y="56"/>
                    <a:pt x="503" y="55"/>
                  </a:cubicBezTo>
                  <a:cubicBezTo>
                    <a:pt x="506" y="52"/>
                    <a:pt x="505" y="49"/>
                    <a:pt x="503" y="46"/>
                  </a:cubicBezTo>
                  <a:cubicBezTo>
                    <a:pt x="504" y="45"/>
                    <a:pt x="505" y="44"/>
                    <a:pt x="507" y="43"/>
                  </a:cubicBezTo>
                  <a:cubicBezTo>
                    <a:pt x="511" y="40"/>
                    <a:pt x="509" y="31"/>
                    <a:pt x="502" y="33"/>
                  </a:cubicBezTo>
                  <a:cubicBezTo>
                    <a:pt x="493" y="37"/>
                    <a:pt x="482" y="42"/>
                    <a:pt x="473" y="49"/>
                  </a:cubicBezTo>
                  <a:cubicBezTo>
                    <a:pt x="469" y="51"/>
                    <a:pt x="466" y="53"/>
                    <a:pt x="463" y="54"/>
                  </a:cubicBezTo>
                  <a:cubicBezTo>
                    <a:pt x="448" y="62"/>
                    <a:pt x="434" y="69"/>
                    <a:pt x="419" y="74"/>
                  </a:cubicBezTo>
                  <a:cubicBezTo>
                    <a:pt x="416" y="75"/>
                    <a:pt x="414" y="77"/>
                    <a:pt x="414" y="79"/>
                  </a:cubicBezTo>
                  <a:cubicBezTo>
                    <a:pt x="413" y="80"/>
                    <a:pt x="413" y="81"/>
                    <a:pt x="414" y="81"/>
                  </a:cubicBezTo>
                  <a:cubicBezTo>
                    <a:pt x="414" y="81"/>
                    <a:pt x="414" y="81"/>
                    <a:pt x="414" y="81"/>
                  </a:cubicBezTo>
                  <a:cubicBezTo>
                    <a:pt x="414" y="84"/>
                    <a:pt x="416" y="87"/>
                    <a:pt x="420" y="87"/>
                  </a:cubicBezTo>
                  <a:cubicBezTo>
                    <a:pt x="421" y="87"/>
                    <a:pt x="422" y="87"/>
                    <a:pt x="422" y="87"/>
                  </a:cubicBezTo>
                  <a:cubicBezTo>
                    <a:pt x="424" y="88"/>
                    <a:pt x="425" y="89"/>
                    <a:pt x="427" y="91"/>
                  </a:cubicBezTo>
                  <a:cubicBezTo>
                    <a:pt x="426" y="92"/>
                    <a:pt x="426" y="94"/>
                    <a:pt x="428" y="96"/>
                  </a:cubicBezTo>
                  <a:cubicBezTo>
                    <a:pt x="375" y="135"/>
                    <a:pt x="322" y="173"/>
                    <a:pt x="268" y="211"/>
                  </a:cubicBezTo>
                  <a:cubicBezTo>
                    <a:pt x="231" y="237"/>
                    <a:pt x="193" y="262"/>
                    <a:pt x="155" y="287"/>
                  </a:cubicBezTo>
                  <a:cubicBezTo>
                    <a:pt x="136" y="299"/>
                    <a:pt x="117" y="311"/>
                    <a:pt x="98" y="323"/>
                  </a:cubicBezTo>
                  <a:cubicBezTo>
                    <a:pt x="82" y="334"/>
                    <a:pt x="61" y="344"/>
                    <a:pt x="48" y="358"/>
                  </a:cubicBezTo>
                  <a:cubicBezTo>
                    <a:pt x="48" y="359"/>
                    <a:pt x="47" y="359"/>
                    <a:pt x="47" y="359"/>
                  </a:cubicBezTo>
                  <a:cubicBezTo>
                    <a:pt x="45" y="330"/>
                    <a:pt x="41" y="301"/>
                    <a:pt x="40" y="272"/>
                  </a:cubicBezTo>
                  <a:cubicBezTo>
                    <a:pt x="38" y="230"/>
                    <a:pt x="45" y="184"/>
                    <a:pt x="42" y="141"/>
                  </a:cubicBezTo>
                  <a:cubicBezTo>
                    <a:pt x="42" y="139"/>
                    <a:pt x="42" y="137"/>
                    <a:pt x="42" y="136"/>
                  </a:cubicBezTo>
                  <a:cubicBezTo>
                    <a:pt x="42" y="124"/>
                    <a:pt x="43" y="106"/>
                    <a:pt x="39" y="91"/>
                  </a:cubicBezTo>
                  <a:cubicBezTo>
                    <a:pt x="40" y="91"/>
                    <a:pt x="41" y="91"/>
                    <a:pt x="41" y="91"/>
                  </a:cubicBezTo>
                  <a:cubicBezTo>
                    <a:pt x="44" y="91"/>
                    <a:pt x="47" y="88"/>
                    <a:pt x="46" y="85"/>
                  </a:cubicBezTo>
                  <a:cubicBezTo>
                    <a:pt x="46" y="84"/>
                    <a:pt x="46" y="84"/>
                    <a:pt x="45" y="83"/>
                  </a:cubicBezTo>
                  <a:cubicBezTo>
                    <a:pt x="46" y="84"/>
                    <a:pt x="46" y="85"/>
                    <a:pt x="46" y="86"/>
                  </a:cubicBezTo>
                  <a:cubicBezTo>
                    <a:pt x="48" y="89"/>
                    <a:pt x="55" y="88"/>
                    <a:pt x="55" y="83"/>
                  </a:cubicBezTo>
                  <a:cubicBezTo>
                    <a:pt x="51" y="56"/>
                    <a:pt x="41" y="30"/>
                    <a:pt x="31" y="4"/>
                  </a:cubicBezTo>
                  <a:cubicBezTo>
                    <a:pt x="29" y="0"/>
                    <a:pt x="23" y="0"/>
                    <a:pt x="22" y="4"/>
                  </a:cubicBezTo>
                  <a:cubicBezTo>
                    <a:pt x="21" y="7"/>
                    <a:pt x="20" y="10"/>
                    <a:pt x="19" y="12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4"/>
                    <a:pt x="19" y="14"/>
                  </a:cubicBezTo>
                  <a:cubicBezTo>
                    <a:pt x="11" y="35"/>
                    <a:pt x="2" y="59"/>
                    <a:pt x="3" y="82"/>
                  </a:cubicBezTo>
                  <a:cubicBezTo>
                    <a:pt x="0" y="84"/>
                    <a:pt x="0" y="90"/>
                    <a:pt x="4" y="91"/>
                  </a:cubicBezTo>
                  <a:cubicBezTo>
                    <a:pt x="10" y="92"/>
                    <a:pt x="16" y="92"/>
                    <a:pt x="22" y="92"/>
                  </a:cubicBezTo>
                  <a:cubicBezTo>
                    <a:pt x="37" y="149"/>
                    <a:pt x="25" y="211"/>
                    <a:pt x="25" y="269"/>
                  </a:cubicBezTo>
                  <a:cubicBezTo>
                    <a:pt x="25" y="286"/>
                    <a:pt x="27" y="304"/>
                    <a:pt x="29" y="322"/>
                  </a:cubicBezTo>
                  <a:cubicBezTo>
                    <a:pt x="29" y="326"/>
                    <a:pt x="29" y="330"/>
                    <a:pt x="29" y="333"/>
                  </a:cubicBezTo>
                  <a:cubicBezTo>
                    <a:pt x="29" y="370"/>
                    <a:pt x="29" y="406"/>
                    <a:pt x="29" y="442"/>
                  </a:cubicBezTo>
                  <a:cubicBezTo>
                    <a:pt x="28" y="446"/>
                    <a:pt x="27" y="449"/>
                    <a:pt x="25" y="452"/>
                  </a:cubicBezTo>
                  <a:cubicBezTo>
                    <a:pt x="22" y="461"/>
                    <a:pt x="33" y="469"/>
                    <a:pt x="38" y="462"/>
                  </a:cubicBezTo>
                  <a:cubicBezTo>
                    <a:pt x="44" y="465"/>
                    <a:pt x="53" y="466"/>
                    <a:pt x="59" y="467"/>
                  </a:cubicBezTo>
                  <a:cubicBezTo>
                    <a:pt x="76" y="470"/>
                    <a:pt x="94" y="470"/>
                    <a:pt x="112" y="470"/>
                  </a:cubicBezTo>
                  <a:cubicBezTo>
                    <a:pt x="151" y="471"/>
                    <a:pt x="191" y="470"/>
                    <a:pt x="231" y="471"/>
                  </a:cubicBezTo>
                  <a:cubicBezTo>
                    <a:pt x="282" y="473"/>
                    <a:pt x="334" y="477"/>
                    <a:pt x="386" y="473"/>
                  </a:cubicBezTo>
                  <a:cubicBezTo>
                    <a:pt x="419" y="470"/>
                    <a:pt x="452" y="465"/>
                    <a:pt x="485" y="465"/>
                  </a:cubicBezTo>
                  <a:cubicBezTo>
                    <a:pt x="484" y="467"/>
                    <a:pt x="484" y="468"/>
                    <a:pt x="484" y="470"/>
                  </a:cubicBezTo>
                  <a:cubicBezTo>
                    <a:pt x="484" y="470"/>
                    <a:pt x="484" y="470"/>
                    <a:pt x="484" y="470"/>
                  </a:cubicBezTo>
                  <a:cubicBezTo>
                    <a:pt x="484" y="471"/>
                    <a:pt x="484" y="472"/>
                    <a:pt x="484" y="473"/>
                  </a:cubicBezTo>
                  <a:cubicBezTo>
                    <a:pt x="483" y="477"/>
                    <a:pt x="483" y="481"/>
                    <a:pt x="482" y="485"/>
                  </a:cubicBezTo>
                  <a:cubicBezTo>
                    <a:pt x="482" y="486"/>
                    <a:pt x="482" y="486"/>
                    <a:pt x="482" y="487"/>
                  </a:cubicBezTo>
                  <a:cubicBezTo>
                    <a:pt x="482" y="487"/>
                    <a:pt x="482" y="488"/>
                    <a:pt x="481" y="488"/>
                  </a:cubicBezTo>
                  <a:cubicBezTo>
                    <a:pt x="481" y="488"/>
                    <a:pt x="481" y="488"/>
                    <a:pt x="481" y="488"/>
                  </a:cubicBezTo>
                  <a:cubicBezTo>
                    <a:pt x="479" y="490"/>
                    <a:pt x="479" y="493"/>
                    <a:pt x="480" y="495"/>
                  </a:cubicBezTo>
                  <a:cubicBezTo>
                    <a:pt x="479" y="499"/>
                    <a:pt x="485" y="500"/>
                    <a:pt x="487" y="496"/>
                  </a:cubicBezTo>
                  <a:cubicBezTo>
                    <a:pt x="487" y="496"/>
                    <a:pt x="487" y="496"/>
                    <a:pt x="487" y="495"/>
                  </a:cubicBezTo>
                  <a:cubicBezTo>
                    <a:pt x="488" y="495"/>
                    <a:pt x="488" y="495"/>
                    <a:pt x="488" y="495"/>
                  </a:cubicBezTo>
                  <a:cubicBezTo>
                    <a:pt x="490" y="497"/>
                    <a:pt x="493" y="497"/>
                    <a:pt x="495" y="496"/>
                  </a:cubicBezTo>
                  <a:cubicBezTo>
                    <a:pt x="503" y="492"/>
                    <a:pt x="511" y="487"/>
                    <a:pt x="518" y="481"/>
                  </a:cubicBezTo>
                  <a:cubicBezTo>
                    <a:pt x="524" y="478"/>
                    <a:pt x="529" y="475"/>
                    <a:pt x="534" y="472"/>
                  </a:cubicBezTo>
                  <a:cubicBezTo>
                    <a:pt x="539" y="473"/>
                    <a:pt x="543" y="470"/>
                    <a:pt x="545" y="467"/>
                  </a:cubicBezTo>
                  <a:cubicBezTo>
                    <a:pt x="548" y="466"/>
                    <a:pt x="550" y="462"/>
                    <a:pt x="547" y="459"/>
                  </a:cubicBezTo>
                  <a:close/>
                  <a:moveTo>
                    <a:pt x="462" y="92"/>
                  </a:moveTo>
                  <a:cubicBezTo>
                    <a:pt x="462" y="92"/>
                    <a:pt x="461" y="91"/>
                    <a:pt x="460" y="91"/>
                  </a:cubicBezTo>
                  <a:cubicBezTo>
                    <a:pt x="460" y="91"/>
                    <a:pt x="460" y="90"/>
                    <a:pt x="460" y="90"/>
                  </a:cubicBezTo>
                  <a:cubicBezTo>
                    <a:pt x="461" y="89"/>
                    <a:pt x="462" y="87"/>
                    <a:pt x="463" y="86"/>
                  </a:cubicBezTo>
                  <a:cubicBezTo>
                    <a:pt x="465" y="85"/>
                    <a:pt x="466" y="83"/>
                    <a:pt x="468" y="82"/>
                  </a:cubicBezTo>
                  <a:cubicBezTo>
                    <a:pt x="466" y="85"/>
                    <a:pt x="464" y="89"/>
                    <a:pt x="462" y="92"/>
                  </a:cubicBezTo>
                  <a:close/>
                  <a:moveTo>
                    <a:pt x="432" y="86"/>
                  </a:moveTo>
                  <a:cubicBezTo>
                    <a:pt x="432" y="86"/>
                    <a:pt x="432" y="87"/>
                    <a:pt x="432" y="87"/>
                  </a:cubicBezTo>
                  <a:cubicBezTo>
                    <a:pt x="431" y="87"/>
                    <a:pt x="431" y="86"/>
                    <a:pt x="430" y="86"/>
                  </a:cubicBezTo>
                  <a:cubicBezTo>
                    <a:pt x="431" y="86"/>
                    <a:pt x="431" y="86"/>
                    <a:pt x="432" y="86"/>
                  </a:cubicBezTo>
                  <a:close/>
                  <a:moveTo>
                    <a:pt x="157" y="452"/>
                  </a:moveTo>
                  <a:cubicBezTo>
                    <a:pt x="158" y="452"/>
                    <a:pt x="158" y="452"/>
                    <a:pt x="158" y="451"/>
                  </a:cubicBezTo>
                  <a:cubicBezTo>
                    <a:pt x="159" y="451"/>
                    <a:pt x="159" y="449"/>
                    <a:pt x="157" y="449"/>
                  </a:cubicBezTo>
                  <a:cubicBezTo>
                    <a:pt x="157" y="449"/>
                    <a:pt x="157" y="450"/>
                    <a:pt x="156" y="450"/>
                  </a:cubicBezTo>
                  <a:cubicBezTo>
                    <a:pt x="163" y="442"/>
                    <a:pt x="171" y="434"/>
                    <a:pt x="176" y="425"/>
                  </a:cubicBezTo>
                  <a:cubicBezTo>
                    <a:pt x="176" y="427"/>
                    <a:pt x="175" y="429"/>
                    <a:pt x="175" y="431"/>
                  </a:cubicBezTo>
                  <a:cubicBezTo>
                    <a:pt x="175" y="435"/>
                    <a:pt x="175" y="444"/>
                    <a:pt x="173" y="448"/>
                  </a:cubicBezTo>
                  <a:cubicBezTo>
                    <a:pt x="172" y="449"/>
                    <a:pt x="171" y="451"/>
                    <a:pt x="170" y="452"/>
                  </a:cubicBezTo>
                  <a:cubicBezTo>
                    <a:pt x="166" y="452"/>
                    <a:pt x="162" y="452"/>
                    <a:pt x="157" y="452"/>
                  </a:cubicBezTo>
                  <a:close/>
                  <a:moveTo>
                    <a:pt x="159" y="360"/>
                  </a:moveTo>
                  <a:cubicBezTo>
                    <a:pt x="153" y="372"/>
                    <a:pt x="144" y="382"/>
                    <a:pt x="136" y="392"/>
                  </a:cubicBezTo>
                  <a:cubicBezTo>
                    <a:pt x="130" y="400"/>
                    <a:pt x="121" y="411"/>
                    <a:pt x="126" y="421"/>
                  </a:cubicBezTo>
                  <a:cubicBezTo>
                    <a:pt x="127" y="423"/>
                    <a:pt x="129" y="422"/>
                    <a:pt x="129" y="421"/>
                  </a:cubicBezTo>
                  <a:cubicBezTo>
                    <a:pt x="131" y="397"/>
                    <a:pt x="154" y="382"/>
                    <a:pt x="162" y="360"/>
                  </a:cubicBezTo>
                  <a:cubicBezTo>
                    <a:pt x="167" y="360"/>
                    <a:pt x="173" y="359"/>
                    <a:pt x="178" y="357"/>
                  </a:cubicBezTo>
                  <a:cubicBezTo>
                    <a:pt x="178" y="361"/>
                    <a:pt x="178" y="365"/>
                    <a:pt x="178" y="369"/>
                  </a:cubicBezTo>
                  <a:cubicBezTo>
                    <a:pt x="161" y="392"/>
                    <a:pt x="145" y="415"/>
                    <a:pt x="132" y="440"/>
                  </a:cubicBezTo>
                  <a:cubicBezTo>
                    <a:pt x="131" y="441"/>
                    <a:pt x="131" y="442"/>
                    <a:pt x="132" y="443"/>
                  </a:cubicBezTo>
                  <a:cubicBezTo>
                    <a:pt x="132" y="443"/>
                    <a:pt x="133" y="444"/>
                    <a:pt x="133" y="444"/>
                  </a:cubicBezTo>
                  <a:cubicBezTo>
                    <a:pt x="134" y="445"/>
                    <a:pt x="135" y="446"/>
                    <a:pt x="136" y="446"/>
                  </a:cubicBezTo>
                  <a:cubicBezTo>
                    <a:pt x="139" y="445"/>
                    <a:pt x="139" y="439"/>
                    <a:pt x="141" y="436"/>
                  </a:cubicBezTo>
                  <a:cubicBezTo>
                    <a:pt x="141" y="435"/>
                    <a:pt x="141" y="435"/>
                    <a:pt x="140" y="434"/>
                  </a:cubicBezTo>
                  <a:cubicBezTo>
                    <a:pt x="144" y="427"/>
                    <a:pt x="149" y="419"/>
                    <a:pt x="153" y="412"/>
                  </a:cubicBezTo>
                  <a:cubicBezTo>
                    <a:pt x="161" y="399"/>
                    <a:pt x="169" y="386"/>
                    <a:pt x="177" y="373"/>
                  </a:cubicBezTo>
                  <a:cubicBezTo>
                    <a:pt x="177" y="383"/>
                    <a:pt x="177" y="392"/>
                    <a:pt x="177" y="402"/>
                  </a:cubicBezTo>
                  <a:cubicBezTo>
                    <a:pt x="177" y="408"/>
                    <a:pt x="176" y="414"/>
                    <a:pt x="176" y="420"/>
                  </a:cubicBezTo>
                  <a:cubicBezTo>
                    <a:pt x="169" y="432"/>
                    <a:pt x="158" y="442"/>
                    <a:pt x="148" y="452"/>
                  </a:cubicBezTo>
                  <a:cubicBezTo>
                    <a:pt x="140" y="452"/>
                    <a:pt x="131" y="453"/>
                    <a:pt x="123" y="453"/>
                  </a:cubicBezTo>
                  <a:cubicBezTo>
                    <a:pt x="123" y="452"/>
                    <a:pt x="123" y="451"/>
                    <a:pt x="123" y="450"/>
                  </a:cubicBezTo>
                  <a:cubicBezTo>
                    <a:pt x="121" y="433"/>
                    <a:pt x="119" y="414"/>
                    <a:pt x="119" y="396"/>
                  </a:cubicBezTo>
                  <a:cubicBezTo>
                    <a:pt x="119" y="397"/>
                    <a:pt x="120" y="398"/>
                    <a:pt x="121" y="398"/>
                  </a:cubicBezTo>
                  <a:cubicBezTo>
                    <a:pt x="123" y="398"/>
                    <a:pt x="124" y="396"/>
                    <a:pt x="123" y="396"/>
                  </a:cubicBezTo>
                  <a:cubicBezTo>
                    <a:pt x="120" y="394"/>
                    <a:pt x="121" y="396"/>
                    <a:pt x="122" y="394"/>
                  </a:cubicBezTo>
                  <a:cubicBezTo>
                    <a:pt x="123" y="393"/>
                    <a:pt x="122" y="391"/>
                    <a:pt x="123" y="390"/>
                  </a:cubicBezTo>
                  <a:cubicBezTo>
                    <a:pt x="124" y="385"/>
                    <a:pt x="126" y="381"/>
                    <a:pt x="128" y="378"/>
                  </a:cubicBezTo>
                  <a:cubicBezTo>
                    <a:pt x="132" y="371"/>
                    <a:pt x="137" y="365"/>
                    <a:pt x="142" y="360"/>
                  </a:cubicBezTo>
                  <a:cubicBezTo>
                    <a:pt x="143" y="360"/>
                    <a:pt x="145" y="360"/>
                    <a:pt x="146" y="360"/>
                  </a:cubicBezTo>
                  <a:cubicBezTo>
                    <a:pt x="150" y="360"/>
                    <a:pt x="155" y="360"/>
                    <a:pt x="159" y="360"/>
                  </a:cubicBezTo>
                  <a:close/>
                  <a:moveTo>
                    <a:pt x="124" y="356"/>
                  </a:moveTo>
                  <a:cubicBezTo>
                    <a:pt x="125" y="357"/>
                    <a:pt x="127" y="358"/>
                    <a:pt x="129" y="358"/>
                  </a:cubicBezTo>
                  <a:cubicBezTo>
                    <a:pt x="132" y="358"/>
                    <a:pt x="135" y="359"/>
                    <a:pt x="138" y="359"/>
                  </a:cubicBezTo>
                  <a:cubicBezTo>
                    <a:pt x="130" y="365"/>
                    <a:pt x="123" y="373"/>
                    <a:pt x="119" y="382"/>
                  </a:cubicBezTo>
                  <a:cubicBezTo>
                    <a:pt x="120" y="373"/>
                    <a:pt x="121" y="364"/>
                    <a:pt x="124" y="356"/>
                  </a:cubicBezTo>
                  <a:close/>
                  <a:moveTo>
                    <a:pt x="307" y="421"/>
                  </a:moveTo>
                  <a:cubicBezTo>
                    <a:pt x="302" y="435"/>
                    <a:pt x="293" y="446"/>
                    <a:pt x="282" y="455"/>
                  </a:cubicBezTo>
                  <a:cubicBezTo>
                    <a:pt x="277" y="455"/>
                    <a:pt x="273" y="455"/>
                    <a:pt x="269" y="455"/>
                  </a:cubicBezTo>
                  <a:cubicBezTo>
                    <a:pt x="281" y="437"/>
                    <a:pt x="288" y="416"/>
                    <a:pt x="308" y="404"/>
                  </a:cubicBezTo>
                  <a:cubicBezTo>
                    <a:pt x="309" y="403"/>
                    <a:pt x="308" y="401"/>
                    <a:pt x="306" y="402"/>
                  </a:cubicBezTo>
                  <a:cubicBezTo>
                    <a:pt x="285" y="411"/>
                    <a:pt x="273" y="435"/>
                    <a:pt x="261" y="454"/>
                  </a:cubicBezTo>
                  <a:cubicBezTo>
                    <a:pt x="259" y="454"/>
                    <a:pt x="256" y="454"/>
                    <a:pt x="254" y="454"/>
                  </a:cubicBezTo>
                  <a:cubicBezTo>
                    <a:pt x="270" y="428"/>
                    <a:pt x="292" y="403"/>
                    <a:pt x="312" y="381"/>
                  </a:cubicBezTo>
                  <a:cubicBezTo>
                    <a:pt x="314" y="399"/>
                    <a:pt x="315" y="416"/>
                    <a:pt x="316" y="434"/>
                  </a:cubicBezTo>
                  <a:cubicBezTo>
                    <a:pt x="315" y="439"/>
                    <a:pt x="313" y="443"/>
                    <a:pt x="311" y="448"/>
                  </a:cubicBezTo>
                  <a:cubicBezTo>
                    <a:pt x="310" y="450"/>
                    <a:pt x="308" y="453"/>
                    <a:pt x="307" y="456"/>
                  </a:cubicBezTo>
                  <a:cubicBezTo>
                    <a:pt x="301" y="456"/>
                    <a:pt x="295" y="456"/>
                    <a:pt x="289" y="456"/>
                  </a:cubicBezTo>
                  <a:cubicBezTo>
                    <a:pt x="299" y="446"/>
                    <a:pt x="307" y="435"/>
                    <a:pt x="307" y="421"/>
                  </a:cubicBezTo>
                  <a:cubicBezTo>
                    <a:pt x="307" y="420"/>
                    <a:pt x="307" y="420"/>
                    <a:pt x="307" y="421"/>
                  </a:cubicBezTo>
                  <a:close/>
                  <a:moveTo>
                    <a:pt x="239" y="449"/>
                  </a:moveTo>
                  <a:cubicBezTo>
                    <a:pt x="239" y="447"/>
                    <a:pt x="239" y="445"/>
                    <a:pt x="239" y="443"/>
                  </a:cubicBezTo>
                  <a:cubicBezTo>
                    <a:pt x="241" y="441"/>
                    <a:pt x="242" y="436"/>
                    <a:pt x="243" y="433"/>
                  </a:cubicBezTo>
                  <a:cubicBezTo>
                    <a:pt x="243" y="432"/>
                    <a:pt x="243" y="432"/>
                    <a:pt x="242" y="432"/>
                  </a:cubicBezTo>
                  <a:cubicBezTo>
                    <a:pt x="244" y="429"/>
                    <a:pt x="245" y="427"/>
                    <a:pt x="246" y="425"/>
                  </a:cubicBezTo>
                  <a:cubicBezTo>
                    <a:pt x="253" y="412"/>
                    <a:pt x="262" y="401"/>
                    <a:pt x="270" y="390"/>
                  </a:cubicBezTo>
                  <a:cubicBezTo>
                    <a:pt x="283" y="373"/>
                    <a:pt x="297" y="357"/>
                    <a:pt x="309" y="340"/>
                  </a:cubicBezTo>
                  <a:cubicBezTo>
                    <a:pt x="310" y="345"/>
                    <a:pt x="310" y="351"/>
                    <a:pt x="310" y="357"/>
                  </a:cubicBezTo>
                  <a:cubicBezTo>
                    <a:pt x="311" y="364"/>
                    <a:pt x="312" y="371"/>
                    <a:pt x="312" y="378"/>
                  </a:cubicBezTo>
                  <a:cubicBezTo>
                    <a:pt x="297" y="393"/>
                    <a:pt x="283" y="409"/>
                    <a:pt x="269" y="425"/>
                  </a:cubicBezTo>
                  <a:cubicBezTo>
                    <a:pt x="263" y="433"/>
                    <a:pt x="253" y="443"/>
                    <a:pt x="248" y="454"/>
                  </a:cubicBezTo>
                  <a:cubicBezTo>
                    <a:pt x="245" y="453"/>
                    <a:pt x="242" y="453"/>
                    <a:pt x="239" y="453"/>
                  </a:cubicBezTo>
                  <a:cubicBezTo>
                    <a:pt x="239" y="452"/>
                    <a:pt x="239" y="450"/>
                    <a:pt x="239" y="449"/>
                  </a:cubicBezTo>
                  <a:close/>
                  <a:moveTo>
                    <a:pt x="232" y="277"/>
                  </a:moveTo>
                  <a:cubicBezTo>
                    <a:pt x="238" y="281"/>
                    <a:pt x="245" y="283"/>
                    <a:pt x="252" y="284"/>
                  </a:cubicBezTo>
                  <a:cubicBezTo>
                    <a:pt x="245" y="293"/>
                    <a:pt x="239" y="304"/>
                    <a:pt x="234" y="314"/>
                  </a:cubicBezTo>
                  <a:cubicBezTo>
                    <a:pt x="233" y="302"/>
                    <a:pt x="233" y="289"/>
                    <a:pt x="232" y="277"/>
                  </a:cubicBezTo>
                  <a:close/>
                  <a:moveTo>
                    <a:pt x="315" y="451"/>
                  </a:moveTo>
                  <a:cubicBezTo>
                    <a:pt x="316" y="449"/>
                    <a:pt x="317" y="447"/>
                    <a:pt x="317" y="445"/>
                  </a:cubicBezTo>
                  <a:cubicBezTo>
                    <a:pt x="317" y="447"/>
                    <a:pt x="318" y="449"/>
                    <a:pt x="318" y="450"/>
                  </a:cubicBezTo>
                  <a:cubicBezTo>
                    <a:pt x="318" y="453"/>
                    <a:pt x="320" y="455"/>
                    <a:pt x="322" y="457"/>
                  </a:cubicBezTo>
                  <a:cubicBezTo>
                    <a:pt x="319" y="456"/>
                    <a:pt x="316" y="456"/>
                    <a:pt x="313" y="456"/>
                  </a:cubicBezTo>
                  <a:cubicBezTo>
                    <a:pt x="314" y="454"/>
                    <a:pt x="315" y="453"/>
                    <a:pt x="315" y="451"/>
                  </a:cubicBezTo>
                  <a:close/>
                  <a:moveTo>
                    <a:pt x="309" y="281"/>
                  </a:moveTo>
                  <a:cubicBezTo>
                    <a:pt x="308" y="299"/>
                    <a:pt x="308" y="317"/>
                    <a:pt x="309" y="335"/>
                  </a:cubicBezTo>
                  <a:cubicBezTo>
                    <a:pt x="283" y="364"/>
                    <a:pt x="256" y="393"/>
                    <a:pt x="237" y="427"/>
                  </a:cubicBezTo>
                  <a:cubicBezTo>
                    <a:pt x="237" y="423"/>
                    <a:pt x="237" y="418"/>
                    <a:pt x="237" y="414"/>
                  </a:cubicBezTo>
                  <a:cubicBezTo>
                    <a:pt x="238" y="415"/>
                    <a:pt x="240" y="415"/>
                    <a:pt x="241" y="413"/>
                  </a:cubicBezTo>
                  <a:cubicBezTo>
                    <a:pt x="241" y="412"/>
                    <a:pt x="241" y="412"/>
                    <a:pt x="242" y="411"/>
                  </a:cubicBezTo>
                  <a:cubicBezTo>
                    <a:pt x="244" y="407"/>
                    <a:pt x="248" y="404"/>
                    <a:pt x="251" y="401"/>
                  </a:cubicBezTo>
                  <a:cubicBezTo>
                    <a:pt x="252" y="400"/>
                    <a:pt x="251" y="398"/>
                    <a:pt x="250" y="399"/>
                  </a:cubicBezTo>
                  <a:cubicBezTo>
                    <a:pt x="249" y="399"/>
                    <a:pt x="249" y="399"/>
                    <a:pt x="249" y="399"/>
                  </a:cubicBezTo>
                  <a:cubicBezTo>
                    <a:pt x="259" y="382"/>
                    <a:pt x="269" y="365"/>
                    <a:pt x="279" y="348"/>
                  </a:cubicBezTo>
                  <a:cubicBezTo>
                    <a:pt x="291" y="327"/>
                    <a:pt x="302" y="306"/>
                    <a:pt x="307" y="283"/>
                  </a:cubicBezTo>
                  <a:cubicBezTo>
                    <a:pt x="308" y="283"/>
                    <a:pt x="307" y="283"/>
                    <a:pt x="306" y="283"/>
                  </a:cubicBezTo>
                  <a:cubicBezTo>
                    <a:pt x="292" y="330"/>
                    <a:pt x="256" y="365"/>
                    <a:pt x="237" y="409"/>
                  </a:cubicBezTo>
                  <a:cubicBezTo>
                    <a:pt x="236" y="405"/>
                    <a:pt x="236" y="400"/>
                    <a:pt x="236" y="396"/>
                  </a:cubicBezTo>
                  <a:cubicBezTo>
                    <a:pt x="237" y="394"/>
                    <a:pt x="238" y="393"/>
                    <a:pt x="239" y="391"/>
                  </a:cubicBezTo>
                  <a:cubicBezTo>
                    <a:pt x="240" y="391"/>
                    <a:pt x="240" y="390"/>
                    <a:pt x="239" y="390"/>
                  </a:cubicBezTo>
                  <a:cubicBezTo>
                    <a:pt x="259" y="356"/>
                    <a:pt x="276" y="320"/>
                    <a:pt x="292" y="285"/>
                  </a:cubicBezTo>
                  <a:cubicBezTo>
                    <a:pt x="298" y="284"/>
                    <a:pt x="304" y="283"/>
                    <a:pt x="309" y="281"/>
                  </a:cubicBezTo>
                  <a:close/>
                  <a:moveTo>
                    <a:pt x="289" y="285"/>
                  </a:moveTo>
                  <a:cubicBezTo>
                    <a:pt x="270" y="317"/>
                    <a:pt x="254" y="350"/>
                    <a:pt x="236" y="383"/>
                  </a:cubicBezTo>
                  <a:cubicBezTo>
                    <a:pt x="236" y="380"/>
                    <a:pt x="236" y="377"/>
                    <a:pt x="235" y="374"/>
                  </a:cubicBezTo>
                  <a:cubicBezTo>
                    <a:pt x="235" y="370"/>
                    <a:pt x="235" y="366"/>
                    <a:pt x="235" y="362"/>
                  </a:cubicBezTo>
                  <a:cubicBezTo>
                    <a:pt x="236" y="362"/>
                    <a:pt x="236" y="362"/>
                    <a:pt x="236" y="362"/>
                  </a:cubicBezTo>
                  <a:cubicBezTo>
                    <a:pt x="248" y="337"/>
                    <a:pt x="265" y="313"/>
                    <a:pt x="271" y="286"/>
                  </a:cubicBezTo>
                  <a:cubicBezTo>
                    <a:pt x="277" y="286"/>
                    <a:pt x="283" y="286"/>
                    <a:pt x="289" y="285"/>
                  </a:cubicBezTo>
                  <a:close/>
                  <a:moveTo>
                    <a:pt x="269" y="286"/>
                  </a:moveTo>
                  <a:cubicBezTo>
                    <a:pt x="263" y="302"/>
                    <a:pt x="255" y="317"/>
                    <a:pt x="246" y="332"/>
                  </a:cubicBezTo>
                  <a:cubicBezTo>
                    <a:pt x="243" y="338"/>
                    <a:pt x="237" y="345"/>
                    <a:pt x="235" y="353"/>
                  </a:cubicBezTo>
                  <a:cubicBezTo>
                    <a:pt x="235" y="344"/>
                    <a:pt x="234" y="336"/>
                    <a:pt x="234" y="327"/>
                  </a:cubicBezTo>
                  <a:cubicBezTo>
                    <a:pt x="239" y="312"/>
                    <a:pt x="247" y="297"/>
                    <a:pt x="256" y="285"/>
                  </a:cubicBezTo>
                  <a:cubicBezTo>
                    <a:pt x="258" y="285"/>
                    <a:pt x="261" y="285"/>
                    <a:pt x="264" y="285"/>
                  </a:cubicBezTo>
                  <a:cubicBezTo>
                    <a:pt x="266" y="285"/>
                    <a:pt x="268" y="286"/>
                    <a:pt x="269" y="286"/>
                  </a:cubicBezTo>
                  <a:close/>
                  <a:moveTo>
                    <a:pt x="455" y="436"/>
                  </a:moveTo>
                  <a:cubicBezTo>
                    <a:pt x="456" y="440"/>
                    <a:pt x="456" y="443"/>
                    <a:pt x="457" y="446"/>
                  </a:cubicBezTo>
                  <a:cubicBezTo>
                    <a:pt x="454" y="447"/>
                    <a:pt x="452" y="447"/>
                    <a:pt x="449" y="447"/>
                  </a:cubicBezTo>
                  <a:cubicBezTo>
                    <a:pt x="452" y="444"/>
                    <a:pt x="454" y="440"/>
                    <a:pt x="455" y="436"/>
                  </a:cubicBezTo>
                  <a:close/>
                  <a:moveTo>
                    <a:pt x="437" y="199"/>
                  </a:moveTo>
                  <a:cubicBezTo>
                    <a:pt x="424" y="213"/>
                    <a:pt x="414" y="229"/>
                    <a:pt x="405" y="246"/>
                  </a:cubicBezTo>
                  <a:cubicBezTo>
                    <a:pt x="395" y="266"/>
                    <a:pt x="384" y="286"/>
                    <a:pt x="376" y="307"/>
                  </a:cubicBezTo>
                  <a:cubicBezTo>
                    <a:pt x="375" y="309"/>
                    <a:pt x="379" y="310"/>
                    <a:pt x="381" y="308"/>
                  </a:cubicBezTo>
                  <a:cubicBezTo>
                    <a:pt x="392" y="292"/>
                    <a:pt x="398" y="271"/>
                    <a:pt x="407" y="252"/>
                  </a:cubicBezTo>
                  <a:cubicBezTo>
                    <a:pt x="416" y="233"/>
                    <a:pt x="426" y="215"/>
                    <a:pt x="440" y="199"/>
                  </a:cubicBezTo>
                  <a:cubicBezTo>
                    <a:pt x="443" y="199"/>
                    <a:pt x="447" y="199"/>
                    <a:pt x="450" y="199"/>
                  </a:cubicBezTo>
                  <a:cubicBezTo>
                    <a:pt x="448" y="208"/>
                    <a:pt x="448" y="218"/>
                    <a:pt x="448" y="227"/>
                  </a:cubicBezTo>
                  <a:cubicBezTo>
                    <a:pt x="435" y="240"/>
                    <a:pt x="422" y="254"/>
                    <a:pt x="411" y="268"/>
                  </a:cubicBezTo>
                  <a:cubicBezTo>
                    <a:pt x="400" y="284"/>
                    <a:pt x="380" y="308"/>
                    <a:pt x="383" y="328"/>
                  </a:cubicBezTo>
                  <a:cubicBezTo>
                    <a:pt x="384" y="330"/>
                    <a:pt x="386" y="329"/>
                    <a:pt x="386" y="328"/>
                  </a:cubicBezTo>
                  <a:cubicBezTo>
                    <a:pt x="386" y="307"/>
                    <a:pt x="402" y="286"/>
                    <a:pt x="414" y="270"/>
                  </a:cubicBezTo>
                  <a:cubicBezTo>
                    <a:pt x="424" y="256"/>
                    <a:pt x="436" y="242"/>
                    <a:pt x="448" y="230"/>
                  </a:cubicBezTo>
                  <a:cubicBezTo>
                    <a:pt x="449" y="235"/>
                    <a:pt x="449" y="240"/>
                    <a:pt x="449" y="245"/>
                  </a:cubicBezTo>
                  <a:cubicBezTo>
                    <a:pt x="449" y="253"/>
                    <a:pt x="449" y="261"/>
                    <a:pt x="449" y="270"/>
                  </a:cubicBezTo>
                  <a:cubicBezTo>
                    <a:pt x="435" y="288"/>
                    <a:pt x="419" y="305"/>
                    <a:pt x="405" y="323"/>
                  </a:cubicBezTo>
                  <a:cubicBezTo>
                    <a:pt x="397" y="333"/>
                    <a:pt x="389" y="344"/>
                    <a:pt x="383" y="355"/>
                  </a:cubicBezTo>
                  <a:cubicBezTo>
                    <a:pt x="380" y="360"/>
                    <a:pt x="376" y="367"/>
                    <a:pt x="377" y="373"/>
                  </a:cubicBezTo>
                  <a:cubicBezTo>
                    <a:pt x="378" y="374"/>
                    <a:pt x="380" y="374"/>
                    <a:pt x="380" y="373"/>
                  </a:cubicBezTo>
                  <a:cubicBezTo>
                    <a:pt x="380" y="365"/>
                    <a:pt x="386" y="357"/>
                    <a:pt x="390" y="350"/>
                  </a:cubicBezTo>
                  <a:cubicBezTo>
                    <a:pt x="397" y="339"/>
                    <a:pt x="406" y="328"/>
                    <a:pt x="414" y="317"/>
                  </a:cubicBezTo>
                  <a:cubicBezTo>
                    <a:pt x="425" y="302"/>
                    <a:pt x="438" y="287"/>
                    <a:pt x="449" y="271"/>
                  </a:cubicBezTo>
                  <a:cubicBezTo>
                    <a:pt x="450" y="288"/>
                    <a:pt x="451" y="304"/>
                    <a:pt x="451" y="320"/>
                  </a:cubicBezTo>
                  <a:cubicBezTo>
                    <a:pt x="439" y="336"/>
                    <a:pt x="427" y="352"/>
                    <a:pt x="414" y="368"/>
                  </a:cubicBezTo>
                  <a:cubicBezTo>
                    <a:pt x="401" y="383"/>
                    <a:pt x="387" y="397"/>
                    <a:pt x="373" y="412"/>
                  </a:cubicBezTo>
                  <a:cubicBezTo>
                    <a:pt x="373" y="411"/>
                    <a:pt x="373" y="411"/>
                    <a:pt x="373" y="411"/>
                  </a:cubicBezTo>
                  <a:cubicBezTo>
                    <a:pt x="374" y="386"/>
                    <a:pt x="374" y="361"/>
                    <a:pt x="374" y="336"/>
                  </a:cubicBezTo>
                  <a:cubicBezTo>
                    <a:pt x="373" y="313"/>
                    <a:pt x="371" y="290"/>
                    <a:pt x="368" y="267"/>
                  </a:cubicBezTo>
                  <a:cubicBezTo>
                    <a:pt x="368" y="265"/>
                    <a:pt x="367" y="263"/>
                    <a:pt x="367" y="262"/>
                  </a:cubicBezTo>
                  <a:cubicBezTo>
                    <a:pt x="368" y="261"/>
                    <a:pt x="369" y="261"/>
                    <a:pt x="369" y="259"/>
                  </a:cubicBezTo>
                  <a:cubicBezTo>
                    <a:pt x="370" y="236"/>
                    <a:pt x="381" y="216"/>
                    <a:pt x="395" y="198"/>
                  </a:cubicBezTo>
                  <a:cubicBezTo>
                    <a:pt x="395" y="198"/>
                    <a:pt x="395" y="198"/>
                    <a:pt x="396" y="198"/>
                  </a:cubicBezTo>
                  <a:cubicBezTo>
                    <a:pt x="409" y="199"/>
                    <a:pt x="423" y="200"/>
                    <a:pt x="437" y="199"/>
                  </a:cubicBezTo>
                  <a:close/>
                  <a:moveTo>
                    <a:pt x="365" y="187"/>
                  </a:moveTo>
                  <a:cubicBezTo>
                    <a:pt x="369" y="191"/>
                    <a:pt x="373" y="193"/>
                    <a:pt x="377" y="194"/>
                  </a:cubicBezTo>
                  <a:cubicBezTo>
                    <a:pt x="369" y="205"/>
                    <a:pt x="363" y="221"/>
                    <a:pt x="365" y="236"/>
                  </a:cubicBezTo>
                  <a:cubicBezTo>
                    <a:pt x="365" y="238"/>
                    <a:pt x="368" y="238"/>
                    <a:pt x="369" y="236"/>
                  </a:cubicBezTo>
                  <a:cubicBezTo>
                    <a:pt x="371" y="221"/>
                    <a:pt x="371" y="208"/>
                    <a:pt x="379" y="195"/>
                  </a:cubicBezTo>
                  <a:cubicBezTo>
                    <a:pt x="383" y="196"/>
                    <a:pt x="388" y="197"/>
                    <a:pt x="392" y="197"/>
                  </a:cubicBezTo>
                  <a:cubicBezTo>
                    <a:pt x="380" y="212"/>
                    <a:pt x="369" y="229"/>
                    <a:pt x="365" y="249"/>
                  </a:cubicBezTo>
                  <a:cubicBezTo>
                    <a:pt x="363" y="228"/>
                    <a:pt x="361" y="207"/>
                    <a:pt x="365" y="187"/>
                  </a:cubicBezTo>
                  <a:close/>
                  <a:moveTo>
                    <a:pt x="392" y="453"/>
                  </a:moveTo>
                  <a:cubicBezTo>
                    <a:pt x="392" y="453"/>
                    <a:pt x="391" y="453"/>
                    <a:pt x="391" y="452"/>
                  </a:cubicBezTo>
                  <a:cubicBezTo>
                    <a:pt x="407" y="427"/>
                    <a:pt x="432" y="408"/>
                    <a:pt x="451" y="386"/>
                  </a:cubicBezTo>
                  <a:cubicBezTo>
                    <a:pt x="452" y="384"/>
                    <a:pt x="450" y="383"/>
                    <a:pt x="449" y="384"/>
                  </a:cubicBezTo>
                  <a:cubicBezTo>
                    <a:pt x="427" y="407"/>
                    <a:pt x="400" y="427"/>
                    <a:pt x="383" y="454"/>
                  </a:cubicBezTo>
                  <a:cubicBezTo>
                    <a:pt x="378" y="455"/>
                    <a:pt x="373" y="455"/>
                    <a:pt x="367" y="455"/>
                  </a:cubicBezTo>
                  <a:cubicBezTo>
                    <a:pt x="374" y="445"/>
                    <a:pt x="373" y="428"/>
                    <a:pt x="373" y="416"/>
                  </a:cubicBezTo>
                  <a:cubicBezTo>
                    <a:pt x="373" y="416"/>
                    <a:pt x="373" y="416"/>
                    <a:pt x="373" y="416"/>
                  </a:cubicBezTo>
                  <a:cubicBezTo>
                    <a:pt x="390" y="404"/>
                    <a:pt x="403" y="386"/>
                    <a:pt x="416" y="370"/>
                  </a:cubicBezTo>
                  <a:cubicBezTo>
                    <a:pt x="429" y="354"/>
                    <a:pt x="441" y="338"/>
                    <a:pt x="451" y="321"/>
                  </a:cubicBezTo>
                  <a:cubicBezTo>
                    <a:pt x="451" y="322"/>
                    <a:pt x="451" y="323"/>
                    <a:pt x="451" y="324"/>
                  </a:cubicBezTo>
                  <a:cubicBezTo>
                    <a:pt x="452" y="332"/>
                    <a:pt x="452" y="341"/>
                    <a:pt x="452" y="350"/>
                  </a:cubicBezTo>
                  <a:cubicBezTo>
                    <a:pt x="430" y="370"/>
                    <a:pt x="410" y="395"/>
                    <a:pt x="390" y="418"/>
                  </a:cubicBezTo>
                  <a:cubicBezTo>
                    <a:pt x="385" y="425"/>
                    <a:pt x="376" y="433"/>
                    <a:pt x="374" y="442"/>
                  </a:cubicBezTo>
                  <a:cubicBezTo>
                    <a:pt x="373" y="446"/>
                    <a:pt x="376" y="447"/>
                    <a:pt x="379" y="446"/>
                  </a:cubicBezTo>
                  <a:cubicBezTo>
                    <a:pt x="380" y="445"/>
                    <a:pt x="380" y="443"/>
                    <a:pt x="379" y="443"/>
                  </a:cubicBezTo>
                  <a:cubicBezTo>
                    <a:pt x="379" y="443"/>
                    <a:pt x="390" y="427"/>
                    <a:pt x="390" y="427"/>
                  </a:cubicBezTo>
                  <a:cubicBezTo>
                    <a:pt x="397" y="419"/>
                    <a:pt x="404" y="411"/>
                    <a:pt x="410" y="403"/>
                  </a:cubicBezTo>
                  <a:cubicBezTo>
                    <a:pt x="424" y="387"/>
                    <a:pt x="438" y="369"/>
                    <a:pt x="453" y="353"/>
                  </a:cubicBezTo>
                  <a:cubicBezTo>
                    <a:pt x="453" y="367"/>
                    <a:pt x="454" y="381"/>
                    <a:pt x="454" y="394"/>
                  </a:cubicBezTo>
                  <a:cubicBezTo>
                    <a:pt x="455" y="405"/>
                    <a:pt x="455" y="416"/>
                    <a:pt x="455" y="426"/>
                  </a:cubicBezTo>
                  <a:cubicBezTo>
                    <a:pt x="456" y="428"/>
                    <a:pt x="456" y="430"/>
                    <a:pt x="455" y="432"/>
                  </a:cubicBezTo>
                  <a:cubicBezTo>
                    <a:pt x="451" y="437"/>
                    <a:pt x="447" y="443"/>
                    <a:pt x="442" y="447"/>
                  </a:cubicBezTo>
                  <a:cubicBezTo>
                    <a:pt x="438" y="448"/>
                    <a:pt x="433" y="448"/>
                    <a:pt x="429" y="449"/>
                  </a:cubicBezTo>
                  <a:cubicBezTo>
                    <a:pt x="437" y="439"/>
                    <a:pt x="444" y="427"/>
                    <a:pt x="445" y="415"/>
                  </a:cubicBezTo>
                  <a:cubicBezTo>
                    <a:pt x="445" y="414"/>
                    <a:pt x="444" y="414"/>
                    <a:pt x="444" y="414"/>
                  </a:cubicBezTo>
                  <a:cubicBezTo>
                    <a:pt x="440" y="427"/>
                    <a:pt x="432" y="440"/>
                    <a:pt x="422" y="450"/>
                  </a:cubicBezTo>
                  <a:cubicBezTo>
                    <a:pt x="414" y="451"/>
                    <a:pt x="407" y="451"/>
                    <a:pt x="400" y="452"/>
                  </a:cubicBezTo>
                  <a:cubicBezTo>
                    <a:pt x="397" y="453"/>
                    <a:pt x="394" y="453"/>
                    <a:pt x="392" y="453"/>
                  </a:cubicBezTo>
                  <a:close/>
                  <a:moveTo>
                    <a:pt x="492" y="445"/>
                  </a:moveTo>
                  <a:cubicBezTo>
                    <a:pt x="493" y="446"/>
                    <a:pt x="493" y="446"/>
                    <a:pt x="494" y="446"/>
                  </a:cubicBezTo>
                  <a:cubicBezTo>
                    <a:pt x="493" y="446"/>
                    <a:pt x="493" y="446"/>
                    <a:pt x="492" y="446"/>
                  </a:cubicBezTo>
                  <a:cubicBezTo>
                    <a:pt x="492" y="446"/>
                    <a:pt x="492" y="446"/>
                    <a:pt x="492" y="4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7" name="Freeform 2774"/>
            <p:cNvSpPr>
              <a:spLocks/>
            </p:cNvSpPr>
            <p:nvPr/>
          </p:nvSpPr>
          <p:spPr bwMode="auto">
            <a:xfrm>
              <a:off x="4764087" y="6965951"/>
              <a:ext cx="73025" cy="114300"/>
            </a:xfrm>
            <a:custGeom>
              <a:avLst/>
              <a:gdLst>
                <a:gd name="T0" fmla="*/ 2 w 47"/>
                <a:gd name="T1" fmla="*/ 74 h 75"/>
                <a:gd name="T2" fmla="*/ 5 w 47"/>
                <a:gd name="T3" fmla="*/ 74 h 75"/>
                <a:gd name="T4" fmla="*/ 46 w 47"/>
                <a:gd name="T5" fmla="*/ 2 h 75"/>
                <a:gd name="T6" fmla="*/ 45 w 47"/>
                <a:gd name="T7" fmla="*/ 1 h 75"/>
                <a:gd name="T8" fmla="*/ 14 w 47"/>
                <a:gd name="T9" fmla="*/ 43 h 75"/>
                <a:gd name="T10" fmla="*/ 2 w 47"/>
                <a:gd name="T11" fmla="*/ 7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75">
                  <a:moveTo>
                    <a:pt x="2" y="74"/>
                  </a:moveTo>
                  <a:cubicBezTo>
                    <a:pt x="3" y="75"/>
                    <a:pt x="4" y="75"/>
                    <a:pt x="5" y="74"/>
                  </a:cubicBezTo>
                  <a:cubicBezTo>
                    <a:pt x="14" y="49"/>
                    <a:pt x="28" y="22"/>
                    <a:pt x="46" y="2"/>
                  </a:cubicBezTo>
                  <a:cubicBezTo>
                    <a:pt x="47" y="1"/>
                    <a:pt x="46" y="0"/>
                    <a:pt x="45" y="1"/>
                  </a:cubicBezTo>
                  <a:cubicBezTo>
                    <a:pt x="32" y="13"/>
                    <a:pt x="23" y="28"/>
                    <a:pt x="14" y="43"/>
                  </a:cubicBezTo>
                  <a:cubicBezTo>
                    <a:pt x="9" y="51"/>
                    <a:pt x="0" y="64"/>
                    <a:pt x="2" y="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53" name="Group 3152"/>
          <p:cNvGrpSpPr/>
          <p:nvPr/>
        </p:nvGrpSpPr>
        <p:grpSpPr>
          <a:xfrm>
            <a:off x="9882186" y="2951163"/>
            <a:ext cx="814388" cy="857250"/>
            <a:chOff x="9432925" y="7312026"/>
            <a:chExt cx="814388" cy="857250"/>
          </a:xfrm>
        </p:grpSpPr>
        <p:sp>
          <p:nvSpPr>
            <p:cNvPr id="2622" name="Freeform 2789"/>
            <p:cNvSpPr>
              <a:spLocks noEditPoints="1"/>
            </p:cNvSpPr>
            <p:nvPr/>
          </p:nvSpPr>
          <p:spPr bwMode="auto">
            <a:xfrm>
              <a:off x="9432925" y="7312026"/>
              <a:ext cx="814388" cy="857250"/>
            </a:xfrm>
            <a:custGeom>
              <a:avLst/>
              <a:gdLst>
                <a:gd name="T0" fmla="*/ 528 w 531"/>
                <a:gd name="T1" fmla="*/ 219 h 560"/>
                <a:gd name="T2" fmla="*/ 524 w 531"/>
                <a:gd name="T3" fmla="*/ 149 h 560"/>
                <a:gd name="T4" fmla="*/ 519 w 531"/>
                <a:gd name="T5" fmla="*/ 87 h 560"/>
                <a:gd name="T6" fmla="*/ 511 w 531"/>
                <a:gd name="T7" fmla="*/ 71 h 560"/>
                <a:gd name="T8" fmla="*/ 457 w 531"/>
                <a:gd name="T9" fmla="*/ 48 h 560"/>
                <a:gd name="T10" fmla="*/ 276 w 531"/>
                <a:gd name="T11" fmla="*/ 6 h 560"/>
                <a:gd name="T12" fmla="*/ 112 w 531"/>
                <a:gd name="T13" fmla="*/ 68 h 560"/>
                <a:gd name="T14" fmla="*/ 18 w 531"/>
                <a:gd name="T15" fmla="*/ 175 h 560"/>
                <a:gd name="T16" fmla="*/ 21 w 531"/>
                <a:gd name="T17" fmla="*/ 260 h 560"/>
                <a:gd name="T18" fmla="*/ 23 w 531"/>
                <a:gd name="T19" fmla="*/ 423 h 560"/>
                <a:gd name="T20" fmla="*/ 188 w 531"/>
                <a:gd name="T21" fmla="*/ 507 h 560"/>
                <a:gd name="T22" fmla="*/ 352 w 531"/>
                <a:gd name="T23" fmla="*/ 518 h 560"/>
                <a:gd name="T24" fmla="*/ 501 w 531"/>
                <a:gd name="T25" fmla="*/ 428 h 560"/>
                <a:gd name="T26" fmla="*/ 527 w 531"/>
                <a:gd name="T27" fmla="*/ 325 h 560"/>
                <a:gd name="T28" fmla="*/ 496 w 531"/>
                <a:gd name="T29" fmla="*/ 418 h 560"/>
                <a:gd name="T30" fmla="*/ 368 w 531"/>
                <a:gd name="T31" fmla="*/ 491 h 560"/>
                <a:gd name="T32" fmla="*/ 326 w 531"/>
                <a:gd name="T33" fmla="*/ 518 h 560"/>
                <a:gd name="T34" fmla="*/ 297 w 531"/>
                <a:gd name="T35" fmla="*/ 475 h 560"/>
                <a:gd name="T36" fmla="*/ 293 w 531"/>
                <a:gd name="T37" fmla="*/ 268 h 560"/>
                <a:gd name="T38" fmla="*/ 294 w 531"/>
                <a:gd name="T39" fmla="*/ 218 h 560"/>
                <a:gd name="T40" fmla="*/ 297 w 531"/>
                <a:gd name="T41" fmla="*/ 211 h 560"/>
                <a:gd name="T42" fmla="*/ 325 w 531"/>
                <a:gd name="T43" fmla="*/ 179 h 560"/>
                <a:gd name="T44" fmla="*/ 418 w 531"/>
                <a:gd name="T45" fmla="*/ 136 h 560"/>
                <a:gd name="T46" fmla="*/ 500 w 531"/>
                <a:gd name="T47" fmla="*/ 91 h 560"/>
                <a:gd name="T48" fmla="*/ 459 w 531"/>
                <a:gd name="T49" fmla="*/ 106 h 560"/>
                <a:gd name="T50" fmla="*/ 314 w 531"/>
                <a:gd name="T51" fmla="*/ 171 h 560"/>
                <a:gd name="T52" fmla="*/ 258 w 531"/>
                <a:gd name="T53" fmla="*/ 177 h 560"/>
                <a:gd name="T54" fmla="*/ 142 w 531"/>
                <a:gd name="T55" fmla="*/ 147 h 560"/>
                <a:gd name="T56" fmla="*/ 41 w 531"/>
                <a:gd name="T57" fmla="*/ 126 h 560"/>
                <a:gd name="T58" fmla="*/ 139 w 531"/>
                <a:gd name="T59" fmla="*/ 159 h 560"/>
                <a:gd name="T60" fmla="*/ 256 w 531"/>
                <a:gd name="T61" fmla="*/ 190 h 560"/>
                <a:gd name="T62" fmla="*/ 258 w 531"/>
                <a:gd name="T63" fmla="*/ 193 h 560"/>
                <a:gd name="T64" fmla="*/ 282 w 531"/>
                <a:gd name="T65" fmla="*/ 227 h 560"/>
                <a:gd name="T66" fmla="*/ 285 w 531"/>
                <a:gd name="T67" fmla="*/ 317 h 560"/>
                <a:gd name="T68" fmla="*/ 287 w 531"/>
                <a:gd name="T69" fmla="*/ 480 h 560"/>
                <a:gd name="T70" fmla="*/ 277 w 531"/>
                <a:gd name="T71" fmla="*/ 533 h 560"/>
                <a:gd name="T72" fmla="*/ 270 w 531"/>
                <a:gd name="T73" fmla="*/ 532 h 560"/>
                <a:gd name="T74" fmla="*/ 137 w 531"/>
                <a:gd name="T75" fmla="*/ 490 h 560"/>
                <a:gd name="T76" fmla="*/ 30 w 531"/>
                <a:gd name="T77" fmla="*/ 345 h 560"/>
                <a:gd name="T78" fmla="*/ 29 w 531"/>
                <a:gd name="T79" fmla="*/ 215 h 560"/>
                <a:gd name="T80" fmla="*/ 30 w 531"/>
                <a:gd name="T81" fmla="*/ 149 h 560"/>
                <a:gd name="T82" fmla="*/ 120 w 531"/>
                <a:gd name="T83" fmla="*/ 78 h 560"/>
                <a:gd name="T84" fmla="*/ 271 w 531"/>
                <a:gd name="T85" fmla="*/ 15 h 560"/>
                <a:gd name="T86" fmla="*/ 396 w 531"/>
                <a:gd name="T87" fmla="*/ 44 h 560"/>
                <a:gd name="T88" fmla="*/ 486 w 531"/>
                <a:gd name="T89" fmla="*/ 64 h 560"/>
                <a:gd name="T90" fmla="*/ 506 w 531"/>
                <a:gd name="T91" fmla="*/ 86 h 560"/>
                <a:gd name="T92" fmla="*/ 512 w 531"/>
                <a:gd name="T93" fmla="*/ 134 h 560"/>
                <a:gd name="T94" fmla="*/ 518 w 531"/>
                <a:gd name="T95" fmla="*/ 196 h 560"/>
                <a:gd name="T96" fmla="*/ 518 w 531"/>
                <a:gd name="T97" fmla="*/ 371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1" h="560">
                  <a:moveTo>
                    <a:pt x="527" y="325"/>
                  </a:moveTo>
                  <a:cubicBezTo>
                    <a:pt x="525" y="290"/>
                    <a:pt x="526" y="255"/>
                    <a:pt x="528" y="219"/>
                  </a:cubicBezTo>
                  <a:cubicBezTo>
                    <a:pt x="529" y="199"/>
                    <a:pt x="529" y="178"/>
                    <a:pt x="526" y="158"/>
                  </a:cubicBezTo>
                  <a:cubicBezTo>
                    <a:pt x="525" y="155"/>
                    <a:pt x="525" y="152"/>
                    <a:pt x="524" y="149"/>
                  </a:cubicBezTo>
                  <a:cubicBezTo>
                    <a:pt x="530" y="134"/>
                    <a:pt x="528" y="111"/>
                    <a:pt x="523" y="96"/>
                  </a:cubicBezTo>
                  <a:cubicBezTo>
                    <a:pt x="522" y="92"/>
                    <a:pt x="520" y="89"/>
                    <a:pt x="519" y="87"/>
                  </a:cubicBezTo>
                  <a:cubicBezTo>
                    <a:pt x="517" y="82"/>
                    <a:pt x="515" y="78"/>
                    <a:pt x="511" y="74"/>
                  </a:cubicBezTo>
                  <a:cubicBezTo>
                    <a:pt x="511" y="73"/>
                    <a:pt x="511" y="72"/>
                    <a:pt x="511" y="71"/>
                  </a:cubicBezTo>
                  <a:cubicBezTo>
                    <a:pt x="508" y="66"/>
                    <a:pt x="503" y="61"/>
                    <a:pt x="496" y="57"/>
                  </a:cubicBezTo>
                  <a:cubicBezTo>
                    <a:pt x="484" y="51"/>
                    <a:pt x="470" y="50"/>
                    <a:pt x="457" y="48"/>
                  </a:cubicBezTo>
                  <a:cubicBezTo>
                    <a:pt x="437" y="44"/>
                    <a:pt x="418" y="40"/>
                    <a:pt x="399" y="34"/>
                  </a:cubicBezTo>
                  <a:cubicBezTo>
                    <a:pt x="391" y="31"/>
                    <a:pt x="307" y="6"/>
                    <a:pt x="276" y="6"/>
                  </a:cubicBezTo>
                  <a:cubicBezTo>
                    <a:pt x="256" y="0"/>
                    <a:pt x="234" y="6"/>
                    <a:pt x="215" y="14"/>
                  </a:cubicBezTo>
                  <a:cubicBezTo>
                    <a:pt x="179" y="29"/>
                    <a:pt x="149" y="55"/>
                    <a:pt x="112" y="68"/>
                  </a:cubicBezTo>
                  <a:cubicBezTo>
                    <a:pt x="73" y="82"/>
                    <a:pt x="0" y="106"/>
                    <a:pt x="17" y="162"/>
                  </a:cubicBezTo>
                  <a:cubicBezTo>
                    <a:pt x="17" y="166"/>
                    <a:pt x="17" y="171"/>
                    <a:pt x="18" y="175"/>
                  </a:cubicBezTo>
                  <a:cubicBezTo>
                    <a:pt x="18" y="178"/>
                    <a:pt x="18" y="181"/>
                    <a:pt x="18" y="184"/>
                  </a:cubicBezTo>
                  <a:cubicBezTo>
                    <a:pt x="16" y="210"/>
                    <a:pt x="17" y="236"/>
                    <a:pt x="21" y="260"/>
                  </a:cubicBezTo>
                  <a:cubicBezTo>
                    <a:pt x="21" y="260"/>
                    <a:pt x="22" y="261"/>
                    <a:pt x="22" y="261"/>
                  </a:cubicBezTo>
                  <a:cubicBezTo>
                    <a:pt x="22" y="314"/>
                    <a:pt x="14" y="370"/>
                    <a:pt x="23" y="423"/>
                  </a:cubicBezTo>
                  <a:cubicBezTo>
                    <a:pt x="30" y="461"/>
                    <a:pt x="70" y="477"/>
                    <a:pt x="103" y="489"/>
                  </a:cubicBezTo>
                  <a:cubicBezTo>
                    <a:pt x="131" y="499"/>
                    <a:pt x="160" y="500"/>
                    <a:pt x="188" y="507"/>
                  </a:cubicBezTo>
                  <a:cubicBezTo>
                    <a:pt x="213" y="513"/>
                    <a:pt x="241" y="526"/>
                    <a:pt x="264" y="537"/>
                  </a:cubicBezTo>
                  <a:cubicBezTo>
                    <a:pt x="284" y="560"/>
                    <a:pt x="334" y="529"/>
                    <a:pt x="352" y="518"/>
                  </a:cubicBezTo>
                  <a:cubicBezTo>
                    <a:pt x="372" y="504"/>
                    <a:pt x="392" y="490"/>
                    <a:pt x="413" y="476"/>
                  </a:cubicBezTo>
                  <a:cubicBezTo>
                    <a:pt x="441" y="457"/>
                    <a:pt x="470" y="443"/>
                    <a:pt x="501" y="428"/>
                  </a:cubicBezTo>
                  <a:cubicBezTo>
                    <a:pt x="502" y="427"/>
                    <a:pt x="502" y="427"/>
                    <a:pt x="503" y="426"/>
                  </a:cubicBezTo>
                  <a:cubicBezTo>
                    <a:pt x="531" y="407"/>
                    <a:pt x="530" y="359"/>
                    <a:pt x="527" y="325"/>
                  </a:cubicBezTo>
                  <a:close/>
                  <a:moveTo>
                    <a:pt x="518" y="371"/>
                  </a:moveTo>
                  <a:cubicBezTo>
                    <a:pt x="516" y="392"/>
                    <a:pt x="509" y="407"/>
                    <a:pt x="496" y="418"/>
                  </a:cubicBezTo>
                  <a:cubicBezTo>
                    <a:pt x="473" y="423"/>
                    <a:pt x="451" y="437"/>
                    <a:pt x="431" y="449"/>
                  </a:cubicBezTo>
                  <a:cubicBezTo>
                    <a:pt x="410" y="462"/>
                    <a:pt x="388" y="476"/>
                    <a:pt x="368" y="491"/>
                  </a:cubicBezTo>
                  <a:cubicBezTo>
                    <a:pt x="355" y="500"/>
                    <a:pt x="342" y="510"/>
                    <a:pt x="327" y="519"/>
                  </a:cubicBezTo>
                  <a:cubicBezTo>
                    <a:pt x="327" y="518"/>
                    <a:pt x="326" y="518"/>
                    <a:pt x="326" y="518"/>
                  </a:cubicBezTo>
                  <a:cubicBezTo>
                    <a:pt x="314" y="517"/>
                    <a:pt x="304" y="511"/>
                    <a:pt x="298" y="501"/>
                  </a:cubicBezTo>
                  <a:cubicBezTo>
                    <a:pt x="298" y="492"/>
                    <a:pt x="297" y="483"/>
                    <a:pt x="297" y="475"/>
                  </a:cubicBezTo>
                  <a:cubicBezTo>
                    <a:pt x="294" y="434"/>
                    <a:pt x="299" y="393"/>
                    <a:pt x="299" y="352"/>
                  </a:cubicBezTo>
                  <a:cubicBezTo>
                    <a:pt x="298" y="324"/>
                    <a:pt x="294" y="296"/>
                    <a:pt x="293" y="268"/>
                  </a:cubicBezTo>
                  <a:cubicBezTo>
                    <a:pt x="292" y="253"/>
                    <a:pt x="291" y="236"/>
                    <a:pt x="293" y="219"/>
                  </a:cubicBezTo>
                  <a:cubicBezTo>
                    <a:pt x="293" y="219"/>
                    <a:pt x="293" y="219"/>
                    <a:pt x="294" y="218"/>
                  </a:cubicBezTo>
                  <a:cubicBezTo>
                    <a:pt x="296" y="217"/>
                    <a:pt x="299" y="214"/>
                    <a:pt x="297" y="211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303" y="200"/>
                    <a:pt x="313" y="191"/>
                    <a:pt x="320" y="181"/>
                  </a:cubicBezTo>
                  <a:cubicBezTo>
                    <a:pt x="322" y="180"/>
                    <a:pt x="323" y="180"/>
                    <a:pt x="325" y="179"/>
                  </a:cubicBezTo>
                  <a:cubicBezTo>
                    <a:pt x="326" y="178"/>
                    <a:pt x="327" y="177"/>
                    <a:pt x="327" y="175"/>
                  </a:cubicBezTo>
                  <a:cubicBezTo>
                    <a:pt x="356" y="159"/>
                    <a:pt x="387" y="147"/>
                    <a:pt x="418" y="136"/>
                  </a:cubicBezTo>
                  <a:cubicBezTo>
                    <a:pt x="434" y="130"/>
                    <a:pt x="450" y="124"/>
                    <a:pt x="466" y="117"/>
                  </a:cubicBezTo>
                  <a:cubicBezTo>
                    <a:pt x="478" y="112"/>
                    <a:pt x="496" y="105"/>
                    <a:pt x="500" y="91"/>
                  </a:cubicBezTo>
                  <a:cubicBezTo>
                    <a:pt x="500" y="90"/>
                    <a:pt x="499" y="89"/>
                    <a:pt x="498" y="89"/>
                  </a:cubicBezTo>
                  <a:cubicBezTo>
                    <a:pt x="484" y="88"/>
                    <a:pt x="471" y="100"/>
                    <a:pt x="459" y="106"/>
                  </a:cubicBezTo>
                  <a:cubicBezTo>
                    <a:pt x="439" y="116"/>
                    <a:pt x="418" y="122"/>
                    <a:pt x="397" y="130"/>
                  </a:cubicBezTo>
                  <a:cubicBezTo>
                    <a:pt x="368" y="140"/>
                    <a:pt x="338" y="151"/>
                    <a:pt x="314" y="171"/>
                  </a:cubicBezTo>
                  <a:cubicBezTo>
                    <a:pt x="298" y="172"/>
                    <a:pt x="281" y="175"/>
                    <a:pt x="265" y="180"/>
                  </a:cubicBezTo>
                  <a:cubicBezTo>
                    <a:pt x="263" y="180"/>
                    <a:pt x="260" y="178"/>
                    <a:pt x="258" y="177"/>
                  </a:cubicBezTo>
                  <a:cubicBezTo>
                    <a:pt x="256" y="176"/>
                    <a:pt x="255" y="176"/>
                    <a:pt x="253" y="177"/>
                  </a:cubicBezTo>
                  <a:cubicBezTo>
                    <a:pt x="217" y="166"/>
                    <a:pt x="180" y="155"/>
                    <a:pt x="142" y="147"/>
                  </a:cubicBezTo>
                  <a:cubicBezTo>
                    <a:pt x="110" y="140"/>
                    <a:pt x="75" y="118"/>
                    <a:pt x="41" y="124"/>
                  </a:cubicBezTo>
                  <a:cubicBezTo>
                    <a:pt x="40" y="124"/>
                    <a:pt x="40" y="126"/>
                    <a:pt x="41" y="126"/>
                  </a:cubicBezTo>
                  <a:cubicBezTo>
                    <a:pt x="57" y="133"/>
                    <a:pt x="74" y="136"/>
                    <a:pt x="90" y="142"/>
                  </a:cubicBezTo>
                  <a:cubicBezTo>
                    <a:pt x="107" y="147"/>
                    <a:pt x="123" y="154"/>
                    <a:pt x="139" y="159"/>
                  </a:cubicBezTo>
                  <a:cubicBezTo>
                    <a:pt x="177" y="170"/>
                    <a:pt x="216" y="179"/>
                    <a:pt x="254" y="190"/>
                  </a:cubicBezTo>
                  <a:cubicBezTo>
                    <a:pt x="255" y="190"/>
                    <a:pt x="255" y="190"/>
                    <a:pt x="256" y="190"/>
                  </a:cubicBezTo>
                  <a:cubicBezTo>
                    <a:pt x="256" y="190"/>
                    <a:pt x="256" y="191"/>
                    <a:pt x="257" y="191"/>
                  </a:cubicBezTo>
                  <a:cubicBezTo>
                    <a:pt x="257" y="192"/>
                    <a:pt x="257" y="192"/>
                    <a:pt x="258" y="193"/>
                  </a:cubicBezTo>
                  <a:cubicBezTo>
                    <a:pt x="264" y="198"/>
                    <a:pt x="269" y="204"/>
                    <a:pt x="274" y="211"/>
                  </a:cubicBezTo>
                  <a:cubicBezTo>
                    <a:pt x="277" y="216"/>
                    <a:pt x="280" y="221"/>
                    <a:pt x="282" y="227"/>
                  </a:cubicBezTo>
                  <a:cubicBezTo>
                    <a:pt x="282" y="228"/>
                    <a:pt x="282" y="228"/>
                    <a:pt x="282" y="229"/>
                  </a:cubicBezTo>
                  <a:cubicBezTo>
                    <a:pt x="279" y="258"/>
                    <a:pt x="282" y="288"/>
                    <a:pt x="285" y="317"/>
                  </a:cubicBezTo>
                  <a:cubicBezTo>
                    <a:pt x="288" y="354"/>
                    <a:pt x="286" y="389"/>
                    <a:pt x="284" y="426"/>
                  </a:cubicBezTo>
                  <a:cubicBezTo>
                    <a:pt x="284" y="444"/>
                    <a:pt x="285" y="462"/>
                    <a:pt x="287" y="480"/>
                  </a:cubicBezTo>
                  <a:cubicBezTo>
                    <a:pt x="288" y="494"/>
                    <a:pt x="291" y="522"/>
                    <a:pt x="278" y="531"/>
                  </a:cubicBezTo>
                  <a:cubicBezTo>
                    <a:pt x="278" y="532"/>
                    <a:pt x="277" y="533"/>
                    <a:pt x="277" y="533"/>
                  </a:cubicBezTo>
                  <a:cubicBezTo>
                    <a:pt x="275" y="533"/>
                    <a:pt x="273" y="533"/>
                    <a:pt x="271" y="533"/>
                  </a:cubicBezTo>
                  <a:cubicBezTo>
                    <a:pt x="270" y="532"/>
                    <a:pt x="270" y="532"/>
                    <a:pt x="270" y="532"/>
                  </a:cubicBezTo>
                  <a:cubicBezTo>
                    <a:pt x="252" y="523"/>
                    <a:pt x="232" y="516"/>
                    <a:pt x="214" y="508"/>
                  </a:cubicBezTo>
                  <a:cubicBezTo>
                    <a:pt x="189" y="497"/>
                    <a:pt x="164" y="494"/>
                    <a:pt x="137" y="490"/>
                  </a:cubicBezTo>
                  <a:cubicBezTo>
                    <a:pt x="98" y="483"/>
                    <a:pt x="41" y="463"/>
                    <a:pt x="32" y="420"/>
                  </a:cubicBezTo>
                  <a:cubicBezTo>
                    <a:pt x="27" y="396"/>
                    <a:pt x="29" y="370"/>
                    <a:pt x="30" y="345"/>
                  </a:cubicBezTo>
                  <a:cubicBezTo>
                    <a:pt x="31" y="318"/>
                    <a:pt x="31" y="290"/>
                    <a:pt x="31" y="262"/>
                  </a:cubicBezTo>
                  <a:cubicBezTo>
                    <a:pt x="31" y="246"/>
                    <a:pt x="30" y="231"/>
                    <a:pt x="29" y="215"/>
                  </a:cubicBezTo>
                  <a:cubicBezTo>
                    <a:pt x="29" y="211"/>
                    <a:pt x="29" y="206"/>
                    <a:pt x="29" y="201"/>
                  </a:cubicBezTo>
                  <a:cubicBezTo>
                    <a:pt x="29" y="184"/>
                    <a:pt x="29" y="166"/>
                    <a:pt x="30" y="149"/>
                  </a:cubicBezTo>
                  <a:cubicBezTo>
                    <a:pt x="32" y="131"/>
                    <a:pt x="36" y="117"/>
                    <a:pt x="55" y="105"/>
                  </a:cubicBezTo>
                  <a:cubicBezTo>
                    <a:pt x="74" y="92"/>
                    <a:pt x="98" y="86"/>
                    <a:pt x="120" y="78"/>
                  </a:cubicBezTo>
                  <a:cubicBezTo>
                    <a:pt x="146" y="69"/>
                    <a:pt x="169" y="54"/>
                    <a:pt x="193" y="40"/>
                  </a:cubicBezTo>
                  <a:cubicBezTo>
                    <a:pt x="219" y="24"/>
                    <a:pt x="243" y="15"/>
                    <a:pt x="271" y="15"/>
                  </a:cubicBezTo>
                  <a:cubicBezTo>
                    <a:pt x="284" y="20"/>
                    <a:pt x="299" y="20"/>
                    <a:pt x="312" y="22"/>
                  </a:cubicBezTo>
                  <a:cubicBezTo>
                    <a:pt x="341" y="25"/>
                    <a:pt x="369" y="36"/>
                    <a:pt x="396" y="44"/>
                  </a:cubicBezTo>
                  <a:cubicBezTo>
                    <a:pt x="423" y="52"/>
                    <a:pt x="449" y="57"/>
                    <a:pt x="476" y="61"/>
                  </a:cubicBezTo>
                  <a:cubicBezTo>
                    <a:pt x="480" y="62"/>
                    <a:pt x="483" y="63"/>
                    <a:pt x="486" y="64"/>
                  </a:cubicBezTo>
                  <a:cubicBezTo>
                    <a:pt x="491" y="72"/>
                    <a:pt x="499" y="79"/>
                    <a:pt x="506" y="86"/>
                  </a:cubicBezTo>
                  <a:cubicBezTo>
                    <a:pt x="506" y="86"/>
                    <a:pt x="506" y="86"/>
                    <a:pt x="506" y="86"/>
                  </a:cubicBezTo>
                  <a:cubicBezTo>
                    <a:pt x="509" y="101"/>
                    <a:pt x="515" y="115"/>
                    <a:pt x="510" y="130"/>
                  </a:cubicBezTo>
                  <a:cubicBezTo>
                    <a:pt x="509" y="132"/>
                    <a:pt x="510" y="134"/>
                    <a:pt x="512" y="134"/>
                  </a:cubicBezTo>
                  <a:cubicBezTo>
                    <a:pt x="512" y="136"/>
                    <a:pt x="512" y="137"/>
                    <a:pt x="512" y="139"/>
                  </a:cubicBezTo>
                  <a:cubicBezTo>
                    <a:pt x="514" y="158"/>
                    <a:pt x="518" y="176"/>
                    <a:pt x="518" y="196"/>
                  </a:cubicBezTo>
                  <a:cubicBezTo>
                    <a:pt x="518" y="230"/>
                    <a:pt x="513" y="264"/>
                    <a:pt x="515" y="298"/>
                  </a:cubicBezTo>
                  <a:cubicBezTo>
                    <a:pt x="516" y="322"/>
                    <a:pt x="519" y="347"/>
                    <a:pt x="518" y="3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3" name="Freeform 2790"/>
            <p:cNvSpPr>
              <a:spLocks noEditPoints="1"/>
            </p:cNvSpPr>
            <p:nvPr/>
          </p:nvSpPr>
          <p:spPr bwMode="auto">
            <a:xfrm>
              <a:off x="10012362" y="7718426"/>
              <a:ext cx="77788" cy="92075"/>
            </a:xfrm>
            <a:custGeom>
              <a:avLst/>
              <a:gdLst>
                <a:gd name="T0" fmla="*/ 45 w 51"/>
                <a:gd name="T1" fmla="*/ 19 h 60"/>
                <a:gd name="T2" fmla="*/ 21 w 51"/>
                <a:gd name="T3" fmla="*/ 5 h 60"/>
                <a:gd name="T4" fmla="*/ 32 w 51"/>
                <a:gd name="T5" fmla="*/ 59 h 60"/>
                <a:gd name="T6" fmla="*/ 36 w 51"/>
                <a:gd name="T7" fmla="*/ 59 h 60"/>
                <a:gd name="T8" fmla="*/ 38 w 51"/>
                <a:gd name="T9" fmla="*/ 59 h 60"/>
                <a:gd name="T10" fmla="*/ 49 w 51"/>
                <a:gd name="T11" fmla="*/ 42 h 60"/>
                <a:gd name="T12" fmla="*/ 45 w 51"/>
                <a:gd name="T13" fmla="*/ 19 h 60"/>
                <a:gd name="T14" fmla="*/ 18 w 51"/>
                <a:gd name="T15" fmla="*/ 30 h 60"/>
                <a:gd name="T16" fmla="*/ 18 w 51"/>
                <a:gd name="T17" fmla="*/ 30 h 60"/>
                <a:gd name="T18" fmla="*/ 18 w 51"/>
                <a:gd name="T19" fmla="*/ 30 h 60"/>
                <a:gd name="T20" fmla="*/ 18 w 51"/>
                <a:gd name="T21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0">
                  <a:moveTo>
                    <a:pt x="45" y="19"/>
                  </a:moveTo>
                  <a:cubicBezTo>
                    <a:pt x="41" y="11"/>
                    <a:pt x="31" y="0"/>
                    <a:pt x="21" y="5"/>
                  </a:cubicBezTo>
                  <a:cubicBezTo>
                    <a:pt x="0" y="15"/>
                    <a:pt x="12" y="59"/>
                    <a:pt x="32" y="59"/>
                  </a:cubicBezTo>
                  <a:cubicBezTo>
                    <a:pt x="33" y="60"/>
                    <a:pt x="35" y="60"/>
                    <a:pt x="36" y="59"/>
                  </a:cubicBezTo>
                  <a:cubicBezTo>
                    <a:pt x="37" y="59"/>
                    <a:pt x="37" y="59"/>
                    <a:pt x="38" y="59"/>
                  </a:cubicBezTo>
                  <a:cubicBezTo>
                    <a:pt x="49" y="57"/>
                    <a:pt x="51" y="50"/>
                    <a:pt x="49" y="42"/>
                  </a:cubicBezTo>
                  <a:cubicBezTo>
                    <a:pt x="51" y="34"/>
                    <a:pt x="48" y="26"/>
                    <a:pt x="45" y="19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4" name="Freeform 2791"/>
            <p:cNvSpPr>
              <a:spLocks noEditPoints="1"/>
            </p:cNvSpPr>
            <p:nvPr/>
          </p:nvSpPr>
          <p:spPr bwMode="auto">
            <a:xfrm>
              <a:off x="9915525" y="7623176"/>
              <a:ext cx="61913" cy="76200"/>
            </a:xfrm>
            <a:custGeom>
              <a:avLst/>
              <a:gdLst>
                <a:gd name="T0" fmla="*/ 17 w 40"/>
                <a:gd name="T1" fmla="*/ 48 h 49"/>
                <a:gd name="T2" fmla="*/ 22 w 40"/>
                <a:gd name="T3" fmla="*/ 48 h 49"/>
                <a:gd name="T4" fmla="*/ 22 w 40"/>
                <a:gd name="T5" fmla="*/ 48 h 49"/>
                <a:gd name="T6" fmla="*/ 23 w 40"/>
                <a:gd name="T7" fmla="*/ 48 h 49"/>
                <a:gd name="T8" fmla="*/ 26 w 40"/>
                <a:gd name="T9" fmla="*/ 48 h 49"/>
                <a:gd name="T10" fmla="*/ 32 w 40"/>
                <a:gd name="T11" fmla="*/ 45 h 49"/>
                <a:gd name="T12" fmla="*/ 39 w 40"/>
                <a:gd name="T13" fmla="*/ 28 h 49"/>
                <a:gd name="T14" fmla="*/ 36 w 40"/>
                <a:gd name="T15" fmla="*/ 15 h 49"/>
                <a:gd name="T16" fmla="*/ 35 w 40"/>
                <a:gd name="T17" fmla="*/ 15 h 49"/>
                <a:gd name="T18" fmla="*/ 34 w 40"/>
                <a:gd name="T19" fmla="*/ 12 h 49"/>
                <a:gd name="T20" fmla="*/ 21 w 40"/>
                <a:gd name="T21" fmla="*/ 1 h 49"/>
                <a:gd name="T22" fmla="*/ 10 w 40"/>
                <a:gd name="T23" fmla="*/ 4 h 49"/>
                <a:gd name="T24" fmla="*/ 1 w 40"/>
                <a:gd name="T25" fmla="*/ 20 h 49"/>
                <a:gd name="T26" fmla="*/ 10 w 40"/>
                <a:gd name="T27" fmla="*/ 42 h 49"/>
                <a:gd name="T28" fmla="*/ 13 w 40"/>
                <a:gd name="T29" fmla="*/ 46 h 49"/>
                <a:gd name="T30" fmla="*/ 17 w 40"/>
                <a:gd name="T31" fmla="*/ 47 h 49"/>
                <a:gd name="T32" fmla="*/ 17 w 40"/>
                <a:gd name="T33" fmla="*/ 48 h 49"/>
                <a:gd name="T34" fmla="*/ 18 w 40"/>
                <a:gd name="T35" fmla="*/ 28 h 49"/>
                <a:gd name="T36" fmla="*/ 23 w 40"/>
                <a:gd name="T37" fmla="*/ 34 h 49"/>
                <a:gd name="T38" fmla="*/ 22 w 40"/>
                <a:gd name="T39" fmla="*/ 34 h 49"/>
                <a:gd name="T40" fmla="*/ 18 w 40"/>
                <a:gd name="T41" fmla="*/ 2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9">
                  <a:moveTo>
                    <a:pt x="17" y="48"/>
                  </a:moveTo>
                  <a:cubicBezTo>
                    <a:pt x="19" y="49"/>
                    <a:pt x="20" y="49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3" y="48"/>
                    <a:pt x="23" y="48"/>
                  </a:cubicBezTo>
                  <a:cubicBezTo>
                    <a:pt x="24" y="49"/>
                    <a:pt x="25" y="49"/>
                    <a:pt x="26" y="48"/>
                  </a:cubicBezTo>
                  <a:cubicBezTo>
                    <a:pt x="29" y="47"/>
                    <a:pt x="31" y="47"/>
                    <a:pt x="32" y="45"/>
                  </a:cubicBezTo>
                  <a:cubicBezTo>
                    <a:pt x="38" y="41"/>
                    <a:pt x="39" y="34"/>
                    <a:pt x="39" y="28"/>
                  </a:cubicBezTo>
                  <a:cubicBezTo>
                    <a:pt x="40" y="23"/>
                    <a:pt x="39" y="18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4"/>
                    <a:pt x="35" y="13"/>
                    <a:pt x="34" y="12"/>
                  </a:cubicBezTo>
                  <a:cubicBezTo>
                    <a:pt x="31" y="7"/>
                    <a:pt x="27" y="2"/>
                    <a:pt x="21" y="1"/>
                  </a:cubicBezTo>
                  <a:cubicBezTo>
                    <a:pt x="16" y="0"/>
                    <a:pt x="12" y="1"/>
                    <a:pt x="10" y="4"/>
                  </a:cubicBezTo>
                  <a:cubicBezTo>
                    <a:pt x="5" y="7"/>
                    <a:pt x="2" y="13"/>
                    <a:pt x="1" y="20"/>
                  </a:cubicBezTo>
                  <a:cubicBezTo>
                    <a:pt x="0" y="28"/>
                    <a:pt x="4" y="36"/>
                    <a:pt x="10" y="42"/>
                  </a:cubicBezTo>
                  <a:cubicBezTo>
                    <a:pt x="11" y="44"/>
                    <a:pt x="12" y="45"/>
                    <a:pt x="13" y="46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7" y="47"/>
                    <a:pt x="17" y="47"/>
                    <a:pt x="17" y="48"/>
                  </a:cubicBezTo>
                  <a:close/>
                  <a:moveTo>
                    <a:pt x="18" y="28"/>
                  </a:moveTo>
                  <a:cubicBezTo>
                    <a:pt x="20" y="30"/>
                    <a:pt x="21" y="32"/>
                    <a:pt x="23" y="34"/>
                  </a:cubicBezTo>
                  <a:cubicBezTo>
                    <a:pt x="23" y="34"/>
                    <a:pt x="23" y="34"/>
                    <a:pt x="22" y="34"/>
                  </a:cubicBezTo>
                  <a:cubicBezTo>
                    <a:pt x="20" y="32"/>
                    <a:pt x="18" y="30"/>
                    <a:pt x="18" y="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5" name="Freeform 2792"/>
            <p:cNvSpPr>
              <a:spLocks/>
            </p:cNvSpPr>
            <p:nvPr/>
          </p:nvSpPr>
          <p:spPr bwMode="auto">
            <a:xfrm>
              <a:off x="10118725" y="7545388"/>
              <a:ext cx="71438" cy="80963"/>
            </a:xfrm>
            <a:custGeom>
              <a:avLst/>
              <a:gdLst>
                <a:gd name="T0" fmla="*/ 20 w 47"/>
                <a:gd name="T1" fmla="*/ 50 h 53"/>
                <a:gd name="T2" fmla="*/ 24 w 47"/>
                <a:gd name="T3" fmla="*/ 53 h 53"/>
                <a:gd name="T4" fmla="*/ 26 w 47"/>
                <a:gd name="T5" fmla="*/ 52 h 53"/>
                <a:gd name="T6" fmla="*/ 33 w 47"/>
                <a:gd name="T7" fmla="*/ 53 h 53"/>
                <a:gd name="T8" fmla="*/ 39 w 47"/>
                <a:gd name="T9" fmla="*/ 48 h 53"/>
                <a:gd name="T10" fmla="*/ 39 w 47"/>
                <a:gd name="T11" fmla="*/ 40 h 53"/>
                <a:gd name="T12" fmla="*/ 39 w 47"/>
                <a:gd name="T13" fmla="*/ 40 h 53"/>
                <a:gd name="T14" fmla="*/ 37 w 47"/>
                <a:gd name="T15" fmla="*/ 7 h 53"/>
                <a:gd name="T16" fmla="*/ 34 w 47"/>
                <a:gd name="T17" fmla="*/ 4 h 53"/>
                <a:gd name="T18" fmla="*/ 31 w 47"/>
                <a:gd name="T19" fmla="*/ 3 h 53"/>
                <a:gd name="T20" fmla="*/ 26 w 47"/>
                <a:gd name="T21" fmla="*/ 1 h 53"/>
                <a:gd name="T22" fmla="*/ 24 w 47"/>
                <a:gd name="T23" fmla="*/ 0 h 53"/>
                <a:gd name="T24" fmla="*/ 13 w 47"/>
                <a:gd name="T25" fmla="*/ 3 h 53"/>
                <a:gd name="T26" fmla="*/ 3 w 47"/>
                <a:gd name="T27" fmla="*/ 26 h 53"/>
                <a:gd name="T28" fmla="*/ 10 w 47"/>
                <a:gd name="T29" fmla="*/ 40 h 53"/>
                <a:gd name="T30" fmla="*/ 13 w 47"/>
                <a:gd name="T31" fmla="*/ 45 h 53"/>
                <a:gd name="T32" fmla="*/ 20 w 47"/>
                <a:gd name="T33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53">
                  <a:moveTo>
                    <a:pt x="20" y="50"/>
                  </a:moveTo>
                  <a:cubicBezTo>
                    <a:pt x="21" y="51"/>
                    <a:pt x="22" y="52"/>
                    <a:pt x="24" y="53"/>
                  </a:cubicBezTo>
                  <a:cubicBezTo>
                    <a:pt x="24" y="53"/>
                    <a:pt x="26" y="53"/>
                    <a:pt x="26" y="52"/>
                  </a:cubicBezTo>
                  <a:cubicBezTo>
                    <a:pt x="28" y="53"/>
                    <a:pt x="31" y="53"/>
                    <a:pt x="33" y="53"/>
                  </a:cubicBezTo>
                  <a:cubicBezTo>
                    <a:pt x="36" y="53"/>
                    <a:pt x="39" y="51"/>
                    <a:pt x="39" y="48"/>
                  </a:cubicBezTo>
                  <a:cubicBezTo>
                    <a:pt x="39" y="45"/>
                    <a:pt x="39" y="43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7" y="30"/>
                    <a:pt x="45" y="16"/>
                    <a:pt x="37" y="7"/>
                  </a:cubicBezTo>
                  <a:cubicBezTo>
                    <a:pt x="36" y="6"/>
                    <a:pt x="35" y="5"/>
                    <a:pt x="34" y="4"/>
                  </a:cubicBezTo>
                  <a:cubicBezTo>
                    <a:pt x="33" y="3"/>
                    <a:pt x="32" y="3"/>
                    <a:pt x="31" y="3"/>
                  </a:cubicBezTo>
                  <a:cubicBezTo>
                    <a:pt x="30" y="2"/>
                    <a:pt x="28" y="1"/>
                    <a:pt x="26" y="1"/>
                  </a:cubicBezTo>
                  <a:cubicBezTo>
                    <a:pt x="25" y="0"/>
                    <a:pt x="24" y="0"/>
                    <a:pt x="24" y="0"/>
                  </a:cubicBezTo>
                  <a:cubicBezTo>
                    <a:pt x="20" y="0"/>
                    <a:pt x="17" y="1"/>
                    <a:pt x="13" y="3"/>
                  </a:cubicBezTo>
                  <a:cubicBezTo>
                    <a:pt x="2" y="4"/>
                    <a:pt x="0" y="16"/>
                    <a:pt x="3" y="26"/>
                  </a:cubicBezTo>
                  <a:cubicBezTo>
                    <a:pt x="4" y="30"/>
                    <a:pt x="7" y="35"/>
                    <a:pt x="10" y="40"/>
                  </a:cubicBezTo>
                  <a:cubicBezTo>
                    <a:pt x="11" y="41"/>
                    <a:pt x="12" y="43"/>
                    <a:pt x="13" y="45"/>
                  </a:cubicBezTo>
                  <a:cubicBezTo>
                    <a:pt x="15" y="47"/>
                    <a:pt x="17" y="49"/>
                    <a:pt x="20" y="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6" name="Freeform 2793"/>
            <p:cNvSpPr>
              <a:spLocks/>
            </p:cNvSpPr>
            <p:nvPr/>
          </p:nvSpPr>
          <p:spPr bwMode="auto">
            <a:xfrm>
              <a:off x="9939337" y="7947026"/>
              <a:ext cx="49213" cy="82550"/>
            </a:xfrm>
            <a:custGeom>
              <a:avLst/>
              <a:gdLst>
                <a:gd name="T0" fmla="*/ 29 w 33"/>
                <a:gd name="T1" fmla="*/ 23 h 54"/>
                <a:gd name="T2" fmla="*/ 27 w 33"/>
                <a:gd name="T3" fmla="*/ 15 h 54"/>
                <a:gd name="T4" fmla="*/ 20 w 33"/>
                <a:gd name="T5" fmla="*/ 9 h 54"/>
                <a:gd name="T6" fmla="*/ 17 w 33"/>
                <a:gd name="T7" fmla="*/ 5 h 54"/>
                <a:gd name="T8" fmla="*/ 14 w 33"/>
                <a:gd name="T9" fmla="*/ 4 h 54"/>
                <a:gd name="T10" fmla="*/ 14 w 33"/>
                <a:gd name="T11" fmla="*/ 4 h 54"/>
                <a:gd name="T12" fmla="*/ 5 w 33"/>
                <a:gd name="T13" fmla="*/ 4 h 54"/>
                <a:gd name="T14" fmla="*/ 2 w 33"/>
                <a:gd name="T15" fmla="*/ 26 h 54"/>
                <a:gd name="T16" fmla="*/ 21 w 33"/>
                <a:gd name="T17" fmla="*/ 53 h 54"/>
                <a:gd name="T18" fmla="*/ 26 w 33"/>
                <a:gd name="T19" fmla="*/ 51 h 54"/>
                <a:gd name="T20" fmla="*/ 28 w 33"/>
                <a:gd name="T21" fmla="*/ 44 h 54"/>
                <a:gd name="T22" fmla="*/ 31 w 33"/>
                <a:gd name="T23" fmla="*/ 29 h 54"/>
                <a:gd name="T24" fmla="*/ 29 w 33"/>
                <a:gd name="T25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54">
                  <a:moveTo>
                    <a:pt x="29" y="23"/>
                  </a:moveTo>
                  <a:cubicBezTo>
                    <a:pt x="29" y="20"/>
                    <a:pt x="28" y="17"/>
                    <a:pt x="27" y="15"/>
                  </a:cubicBezTo>
                  <a:cubicBezTo>
                    <a:pt x="25" y="12"/>
                    <a:pt x="23" y="10"/>
                    <a:pt x="20" y="9"/>
                  </a:cubicBezTo>
                  <a:cubicBezTo>
                    <a:pt x="19" y="8"/>
                    <a:pt x="18" y="6"/>
                    <a:pt x="17" y="5"/>
                  </a:cubicBezTo>
                  <a:cubicBezTo>
                    <a:pt x="16" y="5"/>
                    <a:pt x="15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2" y="1"/>
                    <a:pt x="7" y="0"/>
                    <a:pt x="5" y="4"/>
                  </a:cubicBezTo>
                  <a:cubicBezTo>
                    <a:pt x="3" y="9"/>
                    <a:pt x="2" y="18"/>
                    <a:pt x="2" y="26"/>
                  </a:cubicBezTo>
                  <a:cubicBezTo>
                    <a:pt x="0" y="38"/>
                    <a:pt x="7" y="50"/>
                    <a:pt x="21" y="53"/>
                  </a:cubicBezTo>
                  <a:cubicBezTo>
                    <a:pt x="23" y="54"/>
                    <a:pt x="25" y="53"/>
                    <a:pt x="26" y="51"/>
                  </a:cubicBezTo>
                  <a:cubicBezTo>
                    <a:pt x="27" y="48"/>
                    <a:pt x="28" y="46"/>
                    <a:pt x="28" y="44"/>
                  </a:cubicBezTo>
                  <a:cubicBezTo>
                    <a:pt x="32" y="40"/>
                    <a:pt x="33" y="35"/>
                    <a:pt x="31" y="29"/>
                  </a:cubicBezTo>
                  <a:cubicBezTo>
                    <a:pt x="31" y="27"/>
                    <a:pt x="30" y="25"/>
                    <a:pt x="29" y="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7" name="Freeform 2794"/>
            <p:cNvSpPr>
              <a:spLocks/>
            </p:cNvSpPr>
            <p:nvPr/>
          </p:nvSpPr>
          <p:spPr bwMode="auto">
            <a:xfrm>
              <a:off x="10136187" y="7848601"/>
              <a:ext cx="57150" cy="82550"/>
            </a:xfrm>
            <a:custGeom>
              <a:avLst/>
              <a:gdLst>
                <a:gd name="T0" fmla="*/ 25 w 37"/>
                <a:gd name="T1" fmla="*/ 3 h 54"/>
                <a:gd name="T2" fmla="*/ 10 w 37"/>
                <a:gd name="T3" fmla="*/ 10 h 54"/>
                <a:gd name="T4" fmla="*/ 3 w 37"/>
                <a:gd name="T5" fmla="*/ 32 h 54"/>
                <a:gd name="T6" fmla="*/ 24 w 37"/>
                <a:gd name="T7" fmla="*/ 46 h 54"/>
                <a:gd name="T8" fmla="*/ 24 w 37"/>
                <a:gd name="T9" fmla="*/ 46 h 54"/>
                <a:gd name="T10" fmla="*/ 31 w 37"/>
                <a:gd name="T11" fmla="*/ 44 h 54"/>
                <a:gd name="T12" fmla="*/ 33 w 37"/>
                <a:gd name="T13" fmla="*/ 41 h 54"/>
                <a:gd name="T14" fmla="*/ 37 w 37"/>
                <a:gd name="T15" fmla="*/ 31 h 54"/>
                <a:gd name="T16" fmla="*/ 33 w 37"/>
                <a:gd name="T17" fmla="*/ 19 h 54"/>
                <a:gd name="T18" fmla="*/ 25 w 37"/>
                <a:gd name="T19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4">
                  <a:moveTo>
                    <a:pt x="25" y="3"/>
                  </a:moveTo>
                  <a:cubicBezTo>
                    <a:pt x="18" y="0"/>
                    <a:pt x="12" y="5"/>
                    <a:pt x="10" y="10"/>
                  </a:cubicBezTo>
                  <a:cubicBezTo>
                    <a:pt x="1" y="14"/>
                    <a:pt x="0" y="24"/>
                    <a:pt x="3" y="32"/>
                  </a:cubicBezTo>
                  <a:cubicBezTo>
                    <a:pt x="4" y="43"/>
                    <a:pt x="13" y="54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7" y="46"/>
                    <a:pt x="29" y="46"/>
                    <a:pt x="31" y="44"/>
                  </a:cubicBezTo>
                  <a:cubicBezTo>
                    <a:pt x="32" y="43"/>
                    <a:pt x="33" y="42"/>
                    <a:pt x="33" y="41"/>
                  </a:cubicBezTo>
                  <a:cubicBezTo>
                    <a:pt x="36" y="38"/>
                    <a:pt x="37" y="35"/>
                    <a:pt x="37" y="31"/>
                  </a:cubicBezTo>
                  <a:cubicBezTo>
                    <a:pt x="37" y="27"/>
                    <a:pt x="36" y="23"/>
                    <a:pt x="33" y="19"/>
                  </a:cubicBezTo>
                  <a:cubicBezTo>
                    <a:pt x="33" y="11"/>
                    <a:pt x="30" y="5"/>
                    <a:pt x="25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8" name="Freeform 2795"/>
            <p:cNvSpPr>
              <a:spLocks/>
            </p:cNvSpPr>
            <p:nvPr/>
          </p:nvSpPr>
          <p:spPr bwMode="auto">
            <a:xfrm>
              <a:off x="9518650" y="7573963"/>
              <a:ext cx="53975" cy="76200"/>
            </a:xfrm>
            <a:custGeom>
              <a:avLst/>
              <a:gdLst>
                <a:gd name="T0" fmla="*/ 14 w 35"/>
                <a:gd name="T1" fmla="*/ 47 h 49"/>
                <a:gd name="T2" fmla="*/ 21 w 35"/>
                <a:gd name="T3" fmla="*/ 41 h 49"/>
                <a:gd name="T4" fmla="*/ 24 w 35"/>
                <a:gd name="T5" fmla="*/ 41 h 49"/>
                <a:gd name="T6" fmla="*/ 33 w 35"/>
                <a:gd name="T7" fmla="*/ 13 h 49"/>
                <a:gd name="T8" fmla="*/ 16 w 35"/>
                <a:gd name="T9" fmla="*/ 3 h 49"/>
                <a:gd name="T10" fmla="*/ 14 w 35"/>
                <a:gd name="T11" fmla="*/ 2 h 49"/>
                <a:gd name="T12" fmla="*/ 7 w 35"/>
                <a:gd name="T13" fmla="*/ 5 h 49"/>
                <a:gd name="T14" fmla="*/ 6 w 35"/>
                <a:gd name="T15" fmla="*/ 9 h 49"/>
                <a:gd name="T16" fmla="*/ 4 w 35"/>
                <a:gd name="T17" fmla="*/ 14 h 49"/>
                <a:gd name="T18" fmla="*/ 8 w 35"/>
                <a:gd name="T19" fmla="*/ 45 h 49"/>
                <a:gd name="T20" fmla="*/ 14 w 35"/>
                <a:gd name="T21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9">
                  <a:moveTo>
                    <a:pt x="14" y="47"/>
                  </a:moveTo>
                  <a:cubicBezTo>
                    <a:pt x="17" y="46"/>
                    <a:pt x="19" y="44"/>
                    <a:pt x="21" y="41"/>
                  </a:cubicBezTo>
                  <a:cubicBezTo>
                    <a:pt x="22" y="42"/>
                    <a:pt x="23" y="42"/>
                    <a:pt x="24" y="41"/>
                  </a:cubicBezTo>
                  <a:cubicBezTo>
                    <a:pt x="33" y="36"/>
                    <a:pt x="35" y="22"/>
                    <a:pt x="33" y="13"/>
                  </a:cubicBezTo>
                  <a:cubicBezTo>
                    <a:pt x="31" y="6"/>
                    <a:pt x="23" y="1"/>
                    <a:pt x="16" y="3"/>
                  </a:cubicBezTo>
                  <a:cubicBezTo>
                    <a:pt x="16" y="3"/>
                    <a:pt x="15" y="2"/>
                    <a:pt x="14" y="2"/>
                  </a:cubicBezTo>
                  <a:cubicBezTo>
                    <a:pt x="12" y="0"/>
                    <a:pt x="8" y="2"/>
                    <a:pt x="7" y="5"/>
                  </a:cubicBezTo>
                  <a:cubicBezTo>
                    <a:pt x="7" y="6"/>
                    <a:pt x="7" y="7"/>
                    <a:pt x="6" y="9"/>
                  </a:cubicBezTo>
                  <a:cubicBezTo>
                    <a:pt x="5" y="10"/>
                    <a:pt x="5" y="12"/>
                    <a:pt x="4" y="14"/>
                  </a:cubicBezTo>
                  <a:cubicBezTo>
                    <a:pt x="1" y="25"/>
                    <a:pt x="0" y="36"/>
                    <a:pt x="8" y="45"/>
                  </a:cubicBezTo>
                  <a:cubicBezTo>
                    <a:pt x="9" y="48"/>
                    <a:pt x="12" y="49"/>
                    <a:pt x="14" y="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9" name="Freeform 2796"/>
            <p:cNvSpPr>
              <a:spLocks/>
            </p:cNvSpPr>
            <p:nvPr/>
          </p:nvSpPr>
          <p:spPr bwMode="auto">
            <a:xfrm>
              <a:off x="9767887" y="7626351"/>
              <a:ext cx="72232" cy="92075"/>
            </a:xfrm>
            <a:custGeom>
              <a:avLst/>
              <a:gdLst>
                <a:gd name="T0" fmla="*/ 25 w 39"/>
                <a:gd name="T1" fmla="*/ 54 h 57"/>
                <a:gd name="T2" fmla="*/ 35 w 39"/>
                <a:gd name="T3" fmla="*/ 42 h 57"/>
                <a:gd name="T4" fmla="*/ 36 w 39"/>
                <a:gd name="T5" fmla="*/ 41 h 57"/>
                <a:gd name="T6" fmla="*/ 37 w 39"/>
                <a:gd name="T7" fmla="*/ 23 h 57"/>
                <a:gd name="T8" fmla="*/ 16 w 39"/>
                <a:gd name="T9" fmla="*/ 3 h 57"/>
                <a:gd name="T10" fmla="*/ 10 w 39"/>
                <a:gd name="T11" fmla="*/ 42 h 57"/>
                <a:gd name="T12" fmla="*/ 25 w 39"/>
                <a:gd name="T13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7">
                  <a:moveTo>
                    <a:pt x="25" y="54"/>
                  </a:moveTo>
                  <a:cubicBezTo>
                    <a:pt x="30" y="52"/>
                    <a:pt x="34" y="47"/>
                    <a:pt x="35" y="42"/>
                  </a:cubicBezTo>
                  <a:cubicBezTo>
                    <a:pt x="36" y="42"/>
                    <a:pt x="36" y="41"/>
                    <a:pt x="36" y="41"/>
                  </a:cubicBezTo>
                  <a:cubicBezTo>
                    <a:pt x="39" y="36"/>
                    <a:pt x="39" y="29"/>
                    <a:pt x="37" y="23"/>
                  </a:cubicBezTo>
                  <a:cubicBezTo>
                    <a:pt x="37" y="11"/>
                    <a:pt x="30" y="0"/>
                    <a:pt x="16" y="3"/>
                  </a:cubicBezTo>
                  <a:cubicBezTo>
                    <a:pt x="0" y="7"/>
                    <a:pt x="0" y="31"/>
                    <a:pt x="10" y="42"/>
                  </a:cubicBezTo>
                  <a:cubicBezTo>
                    <a:pt x="12" y="49"/>
                    <a:pt x="16" y="57"/>
                    <a:pt x="25" y="5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0" name="Freeform 2797"/>
            <p:cNvSpPr>
              <a:spLocks/>
            </p:cNvSpPr>
            <p:nvPr/>
          </p:nvSpPr>
          <p:spPr bwMode="auto">
            <a:xfrm>
              <a:off x="9761537" y="7969251"/>
              <a:ext cx="53975" cy="84138"/>
            </a:xfrm>
            <a:custGeom>
              <a:avLst/>
              <a:gdLst>
                <a:gd name="T0" fmla="*/ 9 w 35"/>
                <a:gd name="T1" fmla="*/ 44 h 55"/>
                <a:gd name="T2" fmla="*/ 20 w 35"/>
                <a:gd name="T3" fmla="*/ 53 h 55"/>
                <a:gd name="T4" fmla="*/ 26 w 35"/>
                <a:gd name="T5" fmla="*/ 51 h 55"/>
                <a:gd name="T6" fmla="*/ 30 w 35"/>
                <a:gd name="T7" fmla="*/ 41 h 55"/>
                <a:gd name="T8" fmla="*/ 35 w 35"/>
                <a:gd name="T9" fmla="*/ 27 h 55"/>
                <a:gd name="T10" fmla="*/ 35 w 35"/>
                <a:gd name="T11" fmla="*/ 26 h 55"/>
                <a:gd name="T12" fmla="*/ 34 w 35"/>
                <a:gd name="T13" fmla="*/ 19 h 55"/>
                <a:gd name="T14" fmla="*/ 31 w 35"/>
                <a:gd name="T15" fmla="*/ 12 h 55"/>
                <a:gd name="T16" fmla="*/ 24 w 35"/>
                <a:gd name="T17" fmla="*/ 2 h 55"/>
                <a:gd name="T18" fmla="*/ 18 w 35"/>
                <a:gd name="T19" fmla="*/ 1 h 55"/>
                <a:gd name="T20" fmla="*/ 14 w 35"/>
                <a:gd name="T21" fmla="*/ 4 h 55"/>
                <a:gd name="T22" fmla="*/ 11 w 35"/>
                <a:gd name="T23" fmla="*/ 5 h 55"/>
                <a:gd name="T24" fmla="*/ 10 w 35"/>
                <a:gd name="T25" fmla="*/ 7 h 55"/>
                <a:gd name="T26" fmla="*/ 6 w 35"/>
                <a:gd name="T27" fmla="*/ 14 h 55"/>
                <a:gd name="T28" fmla="*/ 4 w 35"/>
                <a:gd name="T29" fmla="*/ 15 h 55"/>
                <a:gd name="T30" fmla="*/ 3 w 35"/>
                <a:gd name="T31" fmla="*/ 34 h 55"/>
                <a:gd name="T32" fmla="*/ 9 w 35"/>
                <a:gd name="T33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55">
                  <a:moveTo>
                    <a:pt x="9" y="44"/>
                  </a:moveTo>
                  <a:cubicBezTo>
                    <a:pt x="12" y="48"/>
                    <a:pt x="15" y="51"/>
                    <a:pt x="20" y="53"/>
                  </a:cubicBezTo>
                  <a:cubicBezTo>
                    <a:pt x="22" y="55"/>
                    <a:pt x="25" y="54"/>
                    <a:pt x="26" y="51"/>
                  </a:cubicBezTo>
                  <a:cubicBezTo>
                    <a:pt x="28" y="48"/>
                    <a:pt x="29" y="45"/>
                    <a:pt x="30" y="41"/>
                  </a:cubicBezTo>
                  <a:cubicBezTo>
                    <a:pt x="33" y="37"/>
                    <a:pt x="35" y="32"/>
                    <a:pt x="35" y="27"/>
                  </a:cubicBezTo>
                  <a:cubicBezTo>
                    <a:pt x="35" y="27"/>
                    <a:pt x="35" y="26"/>
                    <a:pt x="35" y="26"/>
                  </a:cubicBezTo>
                  <a:cubicBezTo>
                    <a:pt x="35" y="23"/>
                    <a:pt x="35" y="21"/>
                    <a:pt x="34" y="19"/>
                  </a:cubicBezTo>
                  <a:cubicBezTo>
                    <a:pt x="33" y="16"/>
                    <a:pt x="32" y="14"/>
                    <a:pt x="31" y="12"/>
                  </a:cubicBezTo>
                  <a:cubicBezTo>
                    <a:pt x="29" y="8"/>
                    <a:pt x="27" y="5"/>
                    <a:pt x="24" y="2"/>
                  </a:cubicBezTo>
                  <a:cubicBezTo>
                    <a:pt x="22" y="0"/>
                    <a:pt x="20" y="0"/>
                    <a:pt x="18" y="1"/>
                  </a:cubicBezTo>
                  <a:cubicBezTo>
                    <a:pt x="16" y="2"/>
                    <a:pt x="15" y="3"/>
                    <a:pt x="14" y="4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11" y="6"/>
                    <a:pt x="11" y="7"/>
                    <a:pt x="10" y="7"/>
                  </a:cubicBezTo>
                  <a:cubicBezTo>
                    <a:pt x="9" y="9"/>
                    <a:pt x="7" y="11"/>
                    <a:pt x="6" y="14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0" y="20"/>
                    <a:pt x="1" y="28"/>
                    <a:pt x="3" y="34"/>
                  </a:cubicBezTo>
                  <a:cubicBezTo>
                    <a:pt x="4" y="39"/>
                    <a:pt x="6" y="42"/>
                    <a:pt x="9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1" name="Freeform 2798"/>
            <p:cNvSpPr>
              <a:spLocks/>
            </p:cNvSpPr>
            <p:nvPr/>
          </p:nvSpPr>
          <p:spPr bwMode="auto">
            <a:xfrm>
              <a:off x="9502775" y="7893051"/>
              <a:ext cx="63500" cy="90488"/>
            </a:xfrm>
            <a:custGeom>
              <a:avLst/>
              <a:gdLst>
                <a:gd name="T0" fmla="*/ 19 w 41"/>
                <a:gd name="T1" fmla="*/ 53 h 59"/>
                <a:gd name="T2" fmla="*/ 22 w 41"/>
                <a:gd name="T3" fmla="*/ 57 h 59"/>
                <a:gd name="T4" fmla="*/ 31 w 41"/>
                <a:gd name="T5" fmla="*/ 57 h 59"/>
                <a:gd name="T6" fmla="*/ 31 w 41"/>
                <a:gd name="T7" fmla="*/ 57 h 59"/>
                <a:gd name="T8" fmla="*/ 40 w 41"/>
                <a:gd name="T9" fmla="*/ 25 h 59"/>
                <a:gd name="T10" fmla="*/ 37 w 41"/>
                <a:gd name="T11" fmla="*/ 18 h 59"/>
                <a:gd name="T12" fmla="*/ 33 w 41"/>
                <a:gd name="T13" fmla="*/ 9 h 59"/>
                <a:gd name="T14" fmla="*/ 31 w 41"/>
                <a:gd name="T15" fmla="*/ 7 h 59"/>
                <a:gd name="T16" fmla="*/ 10 w 41"/>
                <a:gd name="T17" fmla="*/ 6 h 59"/>
                <a:gd name="T18" fmla="*/ 7 w 41"/>
                <a:gd name="T19" fmla="*/ 43 h 59"/>
                <a:gd name="T20" fmla="*/ 19 w 41"/>
                <a:gd name="T21" fmla="*/ 5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59">
                  <a:moveTo>
                    <a:pt x="19" y="53"/>
                  </a:moveTo>
                  <a:cubicBezTo>
                    <a:pt x="20" y="54"/>
                    <a:pt x="21" y="56"/>
                    <a:pt x="22" y="57"/>
                  </a:cubicBezTo>
                  <a:cubicBezTo>
                    <a:pt x="24" y="59"/>
                    <a:pt x="29" y="59"/>
                    <a:pt x="31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41" y="54"/>
                    <a:pt x="41" y="32"/>
                    <a:pt x="40" y="25"/>
                  </a:cubicBezTo>
                  <a:cubicBezTo>
                    <a:pt x="40" y="22"/>
                    <a:pt x="39" y="20"/>
                    <a:pt x="37" y="18"/>
                  </a:cubicBezTo>
                  <a:cubicBezTo>
                    <a:pt x="37" y="15"/>
                    <a:pt x="35" y="12"/>
                    <a:pt x="33" y="9"/>
                  </a:cubicBezTo>
                  <a:cubicBezTo>
                    <a:pt x="33" y="8"/>
                    <a:pt x="32" y="7"/>
                    <a:pt x="31" y="7"/>
                  </a:cubicBezTo>
                  <a:cubicBezTo>
                    <a:pt x="25" y="2"/>
                    <a:pt x="17" y="0"/>
                    <a:pt x="10" y="6"/>
                  </a:cubicBezTo>
                  <a:cubicBezTo>
                    <a:pt x="0" y="14"/>
                    <a:pt x="2" y="33"/>
                    <a:pt x="7" y="43"/>
                  </a:cubicBezTo>
                  <a:cubicBezTo>
                    <a:pt x="9" y="49"/>
                    <a:pt x="14" y="53"/>
                    <a:pt x="19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2" name="Freeform 2799"/>
            <p:cNvSpPr>
              <a:spLocks/>
            </p:cNvSpPr>
            <p:nvPr/>
          </p:nvSpPr>
          <p:spPr bwMode="auto">
            <a:xfrm>
              <a:off x="9780587" y="7358062"/>
              <a:ext cx="96944" cy="53571"/>
            </a:xfrm>
            <a:custGeom>
              <a:avLst/>
              <a:gdLst>
                <a:gd name="T0" fmla="*/ 45 w 53"/>
                <a:gd name="T1" fmla="*/ 15 h 33"/>
                <a:gd name="T2" fmla="*/ 50 w 53"/>
                <a:gd name="T3" fmla="*/ 13 h 33"/>
                <a:gd name="T4" fmla="*/ 50 w 53"/>
                <a:gd name="T5" fmla="*/ 7 h 33"/>
                <a:gd name="T6" fmla="*/ 49 w 53"/>
                <a:gd name="T7" fmla="*/ 7 h 33"/>
                <a:gd name="T8" fmla="*/ 49 w 53"/>
                <a:gd name="T9" fmla="*/ 7 h 33"/>
                <a:gd name="T10" fmla="*/ 44 w 53"/>
                <a:gd name="T11" fmla="*/ 1 h 33"/>
                <a:gd name="T12" fmla="*/ 32 w 53"/>
                <a:gd name="T13" fmla="*/ 2 h 33"/>
                <a:gd name="T14" fmla="*/ 11 w 53"/>
                <a:gd name="T15" fmla="*/ 4 h 33"/>
                <a:gd name="T16" fmla="*/ 0 w 53"/>
                <a:gd name="T17" fmla="*/ 15 h 33"/>
                <a:gd name="T18" fmla="*/ 2 w 53"/>
                <a:gd name="T19" fmla="*/ 20 h 33"/>
                <a:gd name="T20" fmla="*/ 1 w 53"/>
                <a:gd name="T21" fmla="*/ 21 h 33"/>
                <a:gd name="T22" fmla="*/ 4 w 53"/>
                <a:gd name="T23" fmla="*/ 27 h 33"/>
                <a:gd name="T24" fmla="*/ 12 w 53"/>
                <a:gd name="T25" fmla="*/ 29 h 33"/>
                <a:gd name="T26" fmla="*/ 45 w 53"/>
                <a:gd name="T27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33">
                  <a:moveTo>
                    <a:pt x="45" y="15"/>
                  </a:moveTo>
                  <a:cubicBezTo>
                    <a:pt x="47" y="15"/>
                    <a:pt x="49" y="14"/>
                    <a:pt x="50" y="13"/>
                  </a:cubicBezTo>
                  <a:cubicBezTo>
                    <a:pt x="53" y="12"/>
                    <a:pt x="52" y="8"/>
                    <a:pt x="5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0" y="4"/>
                    <a:pt x="47" y="1"/>
                    <a:pt x="44" y="1"/>
                  </a:cubicBezTo>
                  <a:cubicBezTo>
                    <a:pt x="40" y="0"/>
                    <a:pt x="36" y="1"/>
                    <a:pt x="32" y="2"/>
                  </a:cubicBezTo>
                  <a:cubicBezTo>
                    <a:pt x="25" y="1"/>
                    <a:pt x="18" y="2"/>
                    <a:pt x="11" y="4"/>
                  </a:cubicBezTo>
                  <a:cubicBezTo>
                    <a:pt x="8" y="6"/>
                    <a:pt x="0" y="10"/>
                    <a:pt x="0" y="15"/>
                  </a:cubicBezTo>
                  <a:cubicBezTo>
                    <a:pt x="0" y="17"/>
                    <a:pt x="1" y="19"/>
                    <a:pt x="2" y="20"/>
                  </a:cubicBezTo>
                  <a:cubicBezTo>
                    <a:pt x="1" y="20"/>
                    <a:pt x="1" y="21"/>
                    <a:pt x="1" y="21"/>
                  </a:cubicBezTo>
                  <a:cubicBezTo>
                    <a:pt x="1" y="24"/>
                    <a:pt x="2" y="26"/>
                    <a:pt x="4" y="27"/>
                  </a:cubicBezTo>
                  <a:cubicBezTo>
                    <a:pt x="7" y="28"/>
                    <a:pt x="9" y="29"/>
                    <a:pt x="12" y="29"/>
                  </a:cubicBezTo>
                  <a:cubicBezTo>
                    <a:pt x="26" y="33"/>
                    <a:pt x="37" y="26"/>
                    <a:pt x="4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3" name="Freeform 2800"/>
            <p:cNvSpPr>
              <a:spLocks noEditPoints="1"/>
            </p:cNvSpPr>
            <p:nvPr/>
          </p:nvSpPr>
          <p:spPr bwMode="auto">
            <a:xfrm>
              <a:off x="9834562" y="7475538"/>
              <a:ext cx="91240" cy="70311"/>
            </a:xfrm>
            <a:custGeom>
              <a:avLst/>
              <a:gdLst>
                <a:gd name="T0" fmla="*/ 47 w 50"/>
                <a:gd name="T1" fmla="*/ 22 h 44"/>
                <a:gd name="T2" fmla="*/ 47 w 50"/>
                <a:gd name="T3" fmla="*/ 22 h 44"/>
                <a:gd name="T4" fmla="*/ 48 w 50"/>
                <a:gd name="T5" fmla="*/ 18 h 44"/>
                <a:gd name="T6" fmla="*/ 2 w 50"/>
                <a:gd name="T7" fmla="*/ 24 h 44"/>
                <a:gd name="T8" fmla="*/ 1 w 50"/>
                <a:gd name="T9" fmla="*/ 28 h 44"/>
                <a:gd name="T10" fmla="*/ 9 w 50"/>
                <a:gd name="T11" fmla="*/ 40 h 44"/>
                <a:gd name="T12" fmla="*/ 19 w 50"/>
                <a:gd name="T13" fmla="*/ 43 h 44"/>
                <a:gd name="T14" fmla="*/ 37 w 50"/>
                <a:gd name="T15" fmla="*/ 35 h 44"/>
                <a:gd name="T16" fmla="*/ 48 w 50"/>
                <a:gd name="T17" fmla="*/ 29 h 44"/>
                <a:gd name="T18" fmla="*/ 49 w 50"/>
                <a:gd name="T19" fmla="*/ 24 h 44"/>
                <a:gd name="T20" fmla="*/ 47 w 50"/>
                <a:gd name="T21" fmla="*/ 22 h 44"/>
                <a:gd name="T22" fmla="*/ 27 w 50"/>
                <a:gd name="T23" fmla="*/ 26 h 44"/>
                <a:gd name="T24" fmla="*/ 22 w 50"/>
                <a:gd name="T25" fmla="*/ 27 h 44"/>
                <a:gd name="T26" fmla="*/ 21 w 50"/>
                <a:gd name="T27" fmla="*/ 27 h 44"/>
                <a:gd name="T28" fmla="*/ 24 w 50"/>
                <a:gd name="T29" fmla="*/ 25 h 44"/>
                <a:gd name="T30" fmla="*/ 28 w 50"/>
                <a:gd name="T31" fmla="*/ 25 h 44"/>
                <a:gd name="T32" fmla="*/ 27 w 50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4">
                  <a:moveTo>
                    <a:pt x="47" y="22"/>
                  </a:moveTo>
                  <a:cubicBezTo>
                    <a:pt x="47" y="22"/>
                    <a:pt x="47" y="22"/>
                    <a:pt x="47" y="22"/>
                  </a:cubicBezTo>
                  <a:cubicBezTo>
                    <a:pt x="48" y="21"/>
                    <a:pt x="48" y="19"/>
                    <a:pt x="48" y="18"/>
                  </a:cubicBezTo>
                  <a:cubicBezTo>
                    <a:pt x="37" y="0"/>
                    <a:pt x="15" y="18"/>
                    <a:pt x="2" y="24"/>
                  </a:cubicBezTo>
                  <a:cubicBezTo>
                    <a:pt x="1" y="25"/>
                    <a:pt x="0" y="27"/>
                    <a:pt x="1" y="28"/>
                  </a:cubicBezTo>
                  <a:cubicBezTo>
                    <a:pt x="2" y="34"/>
                    <a:pt x="5" y="38"/>
                    <a:pt x="9" y="40"/>
                  </a:cubicBezTo>
                  <a:cubicBezTo>
                    <a:pt x="11" y="43"/>
                    <a:pt x="15" y="44"/>
                    <a:pt x="19" y="43"/>
                  </a:cubicBezTo>
                  <a:cubicBezTo>
                    <a:pt x="26" y="43"/>
                    <a:pt x="32" y="40"/>
                    <a:pt x="37" y="35"/>
                  </a:cubicBezTo>
                  <a:cubicBezTo>
                    <a:pt x="41" y="34"/>
                    <a:pt x="45" y="32"/>
                    <a:pt x="48" y="29"/>
                  </a:cubicBezTo>
                  <a:cubicBezTo>
                    <a:pt x="49" y="28"/>
                    <a:pt x="50" y="25"/>
                    <a:pt x="49" y="24"/>
                  </a:cubicBezTo>
                  <a:cubicBezTo>
                    <a:pt x="48" y="23"/>
                    <a:pt x="48" y="22"/>
                    <a:pt x="47" y="22"/>
                  </a:cubicBezTo>
                  <a:close/>
                  <a:moveTo>
                    <a:pt x="27" y="26"/>
                  </a:moveTo>
                  <a:cubicBezTo>
                    <a:pt x="26" y="27"/>
                    <a:pt x="24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6"/>
                    <a:pt x="23" y="26"/>
                    <a:pt x="24" y="25"/>
                  </a:cubicBezTo>
                  <a:cubicBezTo>
                    <a:pt x="25" y="25"/>
                    <a:pt x="26" y="25"/>
                    <a:pt x="28" y="25"/>
                  </a:cubicBezTo>
                  <a:cubicBezTo>
                    <a:pt x="28" y="25"/>
                    <a:pt x="28" y="26"/>
                    <a:pt x="27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4" name="Freeform 2801"/>
            <p:cNvSpPr>
              <a:spLocks/>
            </p:cNvSpPr>
            <p:nvPr/>
          </p:nvSpPr>
          <p:spPr bwMode="auto">
            <a:xfrm>
              <a:off x="9802812" y="7426326"/>
              <a:ext cx="98844" cy="61942"/>
            </a:xfrm>
            <a:custGeom>
              <a:avLst/>
              <a:gdLst>
                <a:gd name="T0" fmla="*/ 27 w 54"/>
                <a:gd name="T1" fmla="*/ 36 h 38"/>
                <a:gd name="T2" fmla="*/ 39 w 54"/>
                <a:gd name="T3" fmla="*/ 30 h 38"/>
                <a:gd name="T4" fmla="*/ 54 w 54"/>
                <a:gd name="T5" fmla="*/ 19 h 38"/>
                <a:gd name="T6" fmla="*/ 32 w 54"/>
                <a:gd name="T7" fmla="*/ 1 h 38"/>
                <a:gd name="T8" fmla="*/ 27 w 54"/>
                <a:gd name="T9" fmla="*/ 2 h 38"/>
                <a:gd name="T10" fmla="*/ 26 w 54"/>
                <a:gd name="T11" fmla="*/ 1 h 38"/>
                <a:gd name="T12" fmla="*/ 15 w 54"/>
                <a:gd name="T13" fmla="*/ 5 h 38"/>
                <a:gd name="T14" fmla="*/ 1 w 54"/>
                <a:gd name="T15" fmla="*/ 20 h 38"/>
                <a:gd name="T16" fmla="*/ 1 w 54"/>
                <a:gd name="T17" fmla="*/ 22 h 38"/>
                <a:gd name="T18" fmla="*/ 1 w 54"/>
                <a:gd name="T19" fmla="*/ 23 h 38"/>
                <a:gd name="T20" fmla="*/ 2 w 54"/>
                <a:gd name="T21" fmla="*/ 28 h 38"/>
                <a:gd name="T22" fmla="*/ 23 w 54"/>
                <a:gd name="T23" fmla="*/ 35 h 38"/>
                <a:gd name="T24" fmla="*/ 27 w 54"/>
                <a:gd name="T25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38">
                  <a:moveTo>
                    <a:pt x="27" y="36"/>
                  </a:moveTo>
                  <a:cubicBezTo>
                    <a:pt x="32" y="35"/>
                    <a:pt x="36" y="33"/>
                    <a:pt x="39" y="30"/>
                  </a:cubicBezTo>
                  <a:cubicBezTo>
                    <a:pt x="47" y="29"/>
                    <a:pt x="54" y="26"/>
                    <a:pt x="54" y="19"/>
                  </a:cubicBezTo>
                  <a:cubicBezTo>
                    <a:pt x="54" y="7"/>
                    <a:pt x="42" y="0"/>
                    <a:pt x="32" y="1"/>
                  </a:cubicBezTo>
                  <a:cubicBezTo>
                    <a:pt x="30" y="1"/>
                    <a:pt x="29" y="2"/>
                    <a:pt x="27" y="2"/>
                  </a:cubicBezTo>
                  <a:cubicBezTo>
                    <a:pt x="27" y="2"/>
                    <a:pt x="27" y="2"/>
                    <a:pt x="26" y="1"/>
                  </a:cubicBezTo>
                  <a:cubicBezTo>
                    <a:pt x="22" y="0"/>
                    <a:pt x="18" y="2"/>
                    <a:pt x="15" y="5"/>
                  </a:cubicBezTo>
                  <a:cubicBezTo>
                    <a:pt x="7" y="7"/>
                    <a:pt x="2" y="11"/>
                    <a:pt x="1" y="20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5"/>
                    <a:pt x="0" y="27"/>
                    <a:pt x="2" y="28"/>
                  </a:cubicBezTo>
                  <a:cubicBezTo>
                    <a:pt x="8" y="34"/>
                    <a:pt x="15" y="38"/>
                    <a:pt x="23" y="35"/>
                  </a:cubicBezTo>
                  <a:cubicBezTo>
                    <a:pt x="24" y="36"/>
                    <a:pt x="25" y="36"/>
                    <a:pt x="27" y="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35" name="Freeform 2802"/>
          <p:cNvSpPr>
            <a:spLocks noEditPoints="1"/>
          </p:cNvSpPr>
          <p:nvPr/>
        </p:nvSpPr>
        <p:spPr bwMode="auto">
          <a:xfrm>
            <a:off x="9766300" y="6181726"/>
            <a:ext cx="609600" cy="1030288"/>
          </a:xfrm>
          <a:custGeom>
            <a:avLst/>
            <a:gdLst>
              <a:gd name="T0" fmla="*/ 333 w 397"/>
              <a:gd name="T1" fmla="*/ 313 h 673"/>
              <a:gd name="T2" fmla="*/ 119 w 397"/>
              <a:gd name="T3" fmla="*/ 303 h 673"/>
              <a:gd name="T4" fmla="*/ 205 w 397"/>
              <a:gd name="T5" fmla="*/ 298 h 673"/>
              <a:gd name="T6" fmla="*/ 182 w 397"/>
              <a:gd name="T7" fmla="*/ 267 h 673"/>
              <a:gd name="T8" fmla="*/ 387 w 397"/>
              <a:gd name="T9" fmla="*/ 272 h 673"/>
              <a:gd name="T10" fmla="*/ 373 w 397"/>
              <a:gd name="T11" fmla="*/ 177 h 673"/>
              <a:gd name="T12" fmla="*/ 372 w 397"/>
              <a:gd name="T13" fmla="*/ 144 h 673"/>
              <a:gd name="T14" fmla="*/ 226 w 397"/>
              <a:gd name="T15" fmla="*/ 127 h 673"/>
              <a:gd name="T16" fmla="*/ 136 w 397"/>
              <a:gd name="T17" fmla="*/ 79 h 673"/>
              <a:gd name="T18" fmla="*/ 64 w 397"/>
              <a:gd name="T19" fmla="*/ 29 h 673"/>
              <a:gd name="T20" fmla="*/ 79 w 397"/>
              <a:gd name="T21" fmla="*/ 344 h 673"/>
              <a:gd name="T22" fmla="*/ 73 w 397"/>
              <a:gd name="T23" fmla="*/ 559 h 673"/>
              <a:gd name="T24" fmla="*/ 81 w 397"/>
              <a:gd name="T25" fmla="*/ 605 h 673"/>
              <a:gd name="T26" fmla="*/ 10 w 397"/>
              <a:gd name="T27" fmla="*/ 633 h 673"/>
              <a:gd name="T28" fmla="*/ 50 w 397"/>
              <a:gd name="T29" fmla="*/ 669 h 673"/>
              <a:gd name="T30" fmla="*/ 189 w 397"/>
              <a:gd name="T31" fmla="*/ 628 h 673"/>
              <a:gd name="T32" fmla="*/ 106 w 397"/>
              <a:gd name="T33" fmla="*/ 561 h 673"/>
              <a:gd name="T34" fmla="*/ 114 w 397"/>
              <a:gd name="T35" fmla="*/ 465 h 673"/>
              <a:gd name="T36" fmla="*/ 280 w 397"/>
              <a:gd name="T37" fmla="*/ 337 h 673"/>
              <a:gd name="T38" fmla="*/ 308 w 397"/>
              <a:gd name="T39" fmla="*/ 188 h 673"/>
              <a:gd name="T40" fmla="*/ 285 w 397"/>
              <a:gd name="T41" fmla="*/ 178 h 673"/>
              <a:gd name="T42" fmla="*/ 117 w 397"/>
              <a:gd name="T43" fmla="*/ 171 h 673"/>
              <a:gd name="T44" fmla="*/ 284 w 397"/>
              <a:gd name="T45" fmla="*/ 176 h 673"/>
              <a:gd name="T46" fmla="*/ 275 w 397"/>
              <a:gd name="T47" fmla="*/ 202 h 673"/>
              <a:gd name="T48" fmla="*/ 118 w 397"/>
              <a:gd name="T49" fmla="*/ 189 h 673"/>
              <a:gd name="T50" fmla="*/ 117 w 397"/>
              <a:gd name="T51" fmla="*/ 178 h 673"/>
              <a:gd name="T52" fmla="*/ 370 w 397"/>
              <a:gd name="T53" fmla="*/ 246 h 673"/>
              <a:gd name="T54" fmla="*/ 119 w 397"/>
              <a:gd name="T55" fmla="*/ 228 h 673"/>
              <a:gd name="T56" fmla="*/ 198 w 397"/>
              <a:gd name="T57" fmla="*/ 211 h 673"/>
              <a:gd name="T58" fmla="*/ 370 w 397"/>
              <a:gd name="T59" fmla="*/ 246 h 673"/>
              <a:gd name="T60" fmla="*/ 95 w 397"/>
              <a:gd name="T61" fmla="*/ 112 h 673"/>
              <a:gd name="T62" fmla="*/ 99 w 397"/>
              <a:gd name="T63" fmla="*/ 175 h 673"/>
              <a:gd name="T64" fmla="*/ 101 w 397"/>
              <a:gd name="T65" fmla="*/ 225 h 673"/>
              <a:gd name="T66" fmla="*/ 100 w 397"/>
              <a:gd name="T67" fmla="*/ 199 h 673"/>
              <a:gd name="T68" fmla="*/ 75 w 397"/>
              <a:gd name="T69" fmla="*/ 73 h 673"/>
              <a:gd name="T70" fmla="*/ 75 w 397"/>
              <a:gd name="T71" fmla="*/ 73 h 673"/>
              <a:gd name="T72" fmla="*/ 87 w 397"/>
              <a:gd name="T73" fmla="*/ 109 h 673"/>
              <a:gd name="T74" fmla="*/ 91 w 397"/>
              <a:gd name="T75" fmla="*/ 335 h 673"/>
              <a:gd name="T76" fmla="*/ 87 w 397"/>
              <a:gd name="T77" fmla="*/ 343 h 673"/>
              <a:gd name="T78" fmla="*/ 228 w 397"/>
              <a:gd name="T79" fmla="*/ 282 h 673"/>
              <a:gd name="T80" fmla="*/ 157 w 397"/>
              <a:gd name="T81" fmla="*/ 244 h 673"/>
              <a:gd name="T82" fmla="*/ 119 w 397"/>
              <a:gd name="T83" fmla="*/ 236 h 673"/>
              <a:gd name="T84" fmla="*/ 370 w 397"/>
              <a:gd name="T85" fmla="*/ 249 h 673"/>
              <a:gd name="T86" fmla="*/ 366 w 397"/>
              <a:gd name="T87" fmla="*/ 215 h 673"/>
              <a:gd name="T88" fmla="*/ 276 w 397"/>
              <a:gd name="T89" fmla="*/ 201 h 673"/>
              <a:gd name="T90" fmla="*/ 364 w 397"/>
              <a:gd name="T91" fmla="*/ 188 h 673"/>
              <a:gd name="T92" fmla="*/ 290 w 397"/>
              <a:gd name="T93" fmla="*/ 176 h 673"/>
              <a:gd name="T94" fmla="*/ 340 w 397"/>
              <a:gd name="T95" fmla="*/ 170 h 673"/>
              <a:gd name="T96" fmla="*/ 243 w 397"/>
              <a:gd name="T97" fmla="*/ 138 h 673"/>
              <a:gd name="T98" fmla="*/ 252 w 397"/>
              <a:gd name="T99" fmla="*/ 157 h 673"/>
              <a:gd name="T100" fmla="*/ 289 w 397"/>
              <a:gd name="T101" fmla="*/ 171 h 673"/>
              <a:gd name="T102" fmla="*/ 114 w 397"/>
              <a:gd name="T103" fmla="*/ 145 h 673"/>
              <a:gd name="T104" fmla="*/ 162 w 397"/>
              <a:gd name="T105" fmla="*/ 130 h 673"/>
              <a:gd name="T106" fmla="*/ 108 w 397"/>
              <a:gd name="T107" fmla="*/ 108 h 673"/>
              <a:gd name="T108" fmla="*/ 143 w 397"/>
              <a:gd name="T109" fmla="*/ 59 h 673"/>
              <a:gd name="T110" fmla="*/ 140 w 397"/>
              <a:gd name="T111" fmla="*/ 33 h 673"/>
              <a:gd name="T112" fmla="*/ 61 w 397"/>
              <a:gd name="T113" fmla="*/ 46 h 673"/>
              <a:gd name="T114" fmla="*/ 82 w 397"/>
              <a:gd name="T115" fmla="*/ 622 h 673"/>
              <a:gd name="T116" fmla="*/ 82 w 397"/>
              <a:gd name="T117" fmla="*/ 622 h 673"/>
              <a:gd name="T118" fmla="*/ 36 w 397"/>
              <a:gd name="T119" fmla="*/ 632 h 673"/>
              <a:gd name="T120" fmla="*/ 33 w 397"/>
              <a:gd name="T121" fmla="*/ 643 h 673"/>
              <a:gd name="T122" fmla="*/ 142 w 397"/>
              <a:gd name="T123" fmla="*/ 645 h 673"/>
              <a:gd name="T124" fmla="*/ 153 w 397"/>
              <a:gd name="T125" fmla="*/ 630 h 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7" h="673">
                <a:moveTo>
                  <a:pt x="392" y="276"/>
                </a:moveTo>
                <a:cubicBezTo>
                  <a:pt x="369" y="284"/>
                  <a:pt x="352" y="304"/>
                  <a:pt x="331" y="315"/>
                </a:cubicBezTo>
                <a:cubicBezTo>
                  <a:pt x="326" y="318"/>
                  <a:pt x="321" y="320"/>
                  <a:pt x="317" y="321"/>
                </a:cubicBezTo>
                <a:cubicBezTo>
                  <a:pt x="322" y="319"/>
                  <a:pt x="328" y="317"/>
                  <a:pt x="333" y="313"/>
                </a:cubicBezTo>
                <a:cubicBezTo>
                  <a:pt x="334" y="313"/>
                  <a:pt x="333" y="311"/>
                  <a:pt x="332" y="311"/>
                </a:cubicBezTo>
                <a:cubicBezTo>
                  <a:pt x="312" y="320"/>
                  <a:pt x="294" y="324"/>
                  <a:pt x="273" y="321"/>
                </a:cubicBezTo>
                <a:cubicBezTo>
                  <a:pt x="270" y="320"/>
                  <a:pt x="266" y="320"/>
                  <a:pt x="262" y="319"/>
                </a:cubicBezTo>
                <a:cubicBezTo>
                  <a:pt x="220" y="308"/>
                  <a:pt x="160" y="278"/>
                  <a:pt x="119" y="303"/>
                </a:cubicBezTo>
                <a:cubicBezTo>
                  <a:pt x="119" y="298"/>
                  <a:pt x="119" y="292"/>
                  <a:pt x="119" y="287"/>
                </a:cubicBezTo>
                <a:cubicBezTo>
                  <a:pt x="131" y="282"/>
                  <a:pt x="143" y="281"/>
                  <a:pt x="157" y="284"/>
                </a:cubicBezTo>
                <a:cubicBezTo>
                  <a:pt x="173" y="288"/>
                  <a:pt x="188" y="296"/>
                  <a:pt x="205" y="300"/>
                </a:cubicBezTo>
                <a:cubicBezTo>
                  <a:pt x="206" y="300"/>
                  <a:pt x="206" y="298"/>
                  <a:pt x="205" y="298"/>
                </a:cubicBezTo>
                <a:cubicBezTo>
                  <a:pt x="176" y="288"/>
                  <a:pt x="148" y="271"/>
                  <a:pt x="119" y="281"/>
                </a:cubicBezTo>
                <a:cubicBezTo>
                  <a:pt x="119" y="276"/>
                  <a:pt x="119" y="271"/>
                  <a:pt x="119" y="266"/>
                </a:cubicBezTo>
                <a:cubicBezTo>
                  <a:pt x="127" y="262"/>
                  <a:pt x="136" y="259"/>
                  <a:pt x="145" y="258"/>
                </a:cubicBezTo>
                <a:cubicBezTo>
                  <a:pt x="158" y="257"/>
                  <a:pt x="171" y="262"/>
                  <a:pt x="182" y="267"/>
                </a:cubicBezTo>
                <a:cubicBezTo>
                  <a:pt x="204" y="276"/>
                  <a:pt x="225" y="290"/>
                  <a:pt x="248" y="298"/>
                </a:cubicBezTo>
                <a:cubicBezTo>
                  <a:pt x="293" y="314"/>
                  <a:pt x="334" y="293"/>
                  <a:pt x="372" y="270"/>
                </a:cubicBezTo>
                <a:cubicBezTo>
                  <a:pt x="373" y="271"/>
                  <a:pt x="373" y="271"/>
                  <a:pt x="373" y="272"/>
                </a:cubicBezTo>
                <a:cubicBezTo>
                  <a:pt x="374" y="281"/>
                  <a:pt x="387" y="281"/>
                  <a:pt x="387" y="272"/>
                </a:cubicBezTo>
                <a:cubicBezTo>
                  <a:pt x="386" y="248"/>
                  <a:pt x="380" y="223"/>
                  <a:pt x="376" y="200"/>
                </a:cubicBezTo>
                <a:cubicBezTo>
                  <a:pt x="375" y="193"/>
                  <a:pt x="374" y="186"/>
                  <a:pt x="373" y="179"/>
                </a:cubicBezTo>
                <a:cubicBezTo>
                  <a:pt x="374" y="179"/>
                  <a:pt x="374" y="179"/>
                  <a:pt x="374" y="179"/>
                </a:cubicBezTo>
                <a:cubicBezTo>
                  <a:pt x="374" y="178"/>
                  <a:pt x="374" y="177"/>
                  <a:pt x="373" y="177"/>
                </a:cubicBezTo>
                <a:cubicBezTo>
                  <a:pt x="372" y="167"/>
                  <a:pt x="372" y="156"/>
                  <a:pt x="372" y="146"/>
                </a:cubicBezTo>
                <a:cubicBezTo>
                  <a:pt x="373" y="145"/>
                  <a:pt x="373" y="145"/>
                  <a:pt x="373" y="145"/>
                </a:cubicBezTo>
                <a:cubicBezTo>
                  <a:pt x="374" y="144"/>
                  <a:pt x="373" y="143"/>
                  <a:pt x="373" y="144"/>
                </a:cubicBezTo>
                <a:cubicBezTo>
                  <a:pt x="372" y="144"/>
                  <a:pt x="372" y="144"/>
                  <a:pt x="372" y="144"/>
                </a:cubicBezTo>
                <a:cubicBezTo>
                  <a:pt x="372" y="137"/>
                  <a:pt x="373" y="130"/>
                  <a:pt x="373" y="123"/>
                </a:cubicBezTo>
                <a:cubicBezTo>
                  <a:pt x="374" y="122"/>
                  <a:pt x="375" y="121"/>
                  <a:pt x="376" y="120"/>
                </a:cubicBezTo>
                <a:cubicBezTo>
                  <a:pt x="379" y="116"/>
                  <a:pt x="373" y="111"/>
                  <a:pt x="370" y="115"/>
                </a:cubicBezTo>
                <a:cubicBezTo>
                  <a:pt x="332" y="159"/>
                  <a:pt x="274" y="141"/>
                  <a:pt x="226" y="127"/>
                </a:cubicBezTo>
                <a:cubicBezTo>
                  <a:pt x="191" y="116"/>
                  <a:pt x="145" y="102"/>
                  <a:pt x="114" y="126"/>
                </a:cubicBezTo>
                <a:cubicBezTo>
                  <a:pt x="114" y="124"/>
                  <a:pt x="114" y="122"/>
                  <a:pt x="114" y="119"/>
                </a:cubicBezTo>
                <a:cubicBezTo>
                  <a:pt x="114" y="114"/>
                  <a:pt x="114" y="109"/>
                  <a:pt x="114" y="104"/>
                </a:cubicBezTo>
                <a:cubicBezTo>
                  <a:pt x="123" y="99"/>
                  <a:pt x="131" y="90"/>
                  <a:pt x="136" y="79"/>
                </a:cubicBezTo>
                <a:cubicBezTo>
                  <a:pt x="140" y="76"/>
                  <a:pt x="143" y="72"/>
                  <a:pt x="146" y="66"/>
                </a:cubicBezTo>
                <a:cubicBezTo>
                  <a:pt x="155" y="44"/>
                  <a:pt x="144" y="25"/>
                  <a:pt x="131" y="18"/>
                </a:cubicBezTo>
                <a:cubicBezTo>
                  <a:pt x="114" y="0"/>
                  <a:pt x="82" y="2"/>
                  <a:pt x="66" y="26"/>
                </a:cubicBezTo>
                <a:cubicBezTo>
                  <a:pt x="65" y="27"/>
                  <a:pt x="65" y="28"/>
                  <a:pt x="64" y="29"/>
                </a:cubicBezTo>
                <a:cubicBezTo>
                  <a:pt x="56" y="38"/>
                  <a:pt x="53" y="52"/>
                  <a:pt x="58" y="65"/>
                </a:cubicBezTo>
                <a:cubicBezTo>
                  <a:pt x="53" y="83"/>
                  <a:pt x="58" y="102"/>
                  <a:pt x="81" y="107"/>
                </a:cubicBezTo>
                <a:cubicBezTo>
                  <a:pt x="79" y="174"/>
                  <a:pt x="80" y="242"/>
                  <a:pt x="80" y="309"/>
                </a:cubicBezTo>
                <a:cubicBezTo>
                  <a:pt x="79" y="321"/>
                  <a:pt x="79" y="332"/>
                  <a:pt x="79" y="344"/>
                </a:cubicBezTo>
                <a:cubicBezTo>
                  <a:pt x="79" y="357"/>
                  <a:pt x="79" y="370"/>
                  <a:pt x="80" y="383"/>
                </a:cubicBezTo>
                <a:cubicBezTo>
                  <a:pt x="80" y="410"/>
                  <a:pt x="80" y="437"/>
                  <a:pt x="80" y="465"/>
                </a:cubicBezTo>
                <a:cubicBezTo>
                  <a:pt x="79" y="476"/>
                  <a:pt x="78" y="488"/>
                  <a:pt x="77" y="499"/>
                </a:cubicBezTo>
                <a:cubicBezTo>
                  <a:pt x="76" y="519"/>
                  <a:pt x="74" y="539"/>
                  <a:pt x="73" y="559"/>
                </a:cubicBezTo>
                <a:cubicBezTo>
                  <a:pt x="72" y="572"/>
                  <a:pt x="69" y="590"/>
                  <a:pt x="75" y="603"/>
                </a:cubicBezTo>
                <a:cubicBezTo>
                  <a:pt x="76" y="605"/>
                  <a:pt x="79" y="605"/>
                  <a:pt x="80" y="603"/>
                </a:cubicBezTo>
                <a:cubicBezTo>
                  <a:pt x="80" y="602"/>
                  <a:pt x="80" y="601"/>
                  <a:pt x="81" y="600"/>
                </a:cubicBezTo>
                <a:cubicBezTo>
                  <a:pt x="81" y="602"/>
                  <a:pt x="81" y="604"/>
                  <a:pt x="81" y="605"/>
                </a:cubicBezTo>
                <a:cubicBezTo>
                  <a:pt x="80" y="605"/>
                  <a:pt x="78" y="605"/>
                  <a:pt x="77" y="605"/>
                </a:cubicBezTo>
                <a:cubicBezTo>
                  <a:pt x="76" y="605"/>
                  <a:pt x="74" y="606"/>
                  <a:pt x="73" y="607"/>
                </a:cubicBezTo>
                <a:cubicBezTo>
                  <a:pt x="55" y="608"/>
                  <a:pt x="35" y="611"/>
                  <a:pt x="20" y="622"/>
                </a:cubicBezTo>
                <a:cubicBezTo>
                  <a:pt x="15" y="625"/>
                  <a:pt x="12" y="629"/>
                  <a:pt x="10" y="633"/>
                </a:cubicBezTo>
                <a:cubicBezTo>
                  <a:pt x="5" y="633"/>
                  <a:pt x="0" y="638"/>
                  <a:pt x="2" y="644"/>
                </a:cubicBezTo>
                <a:cubicBezTo>
                  <a:pt x="6" y="659"/>
                  <a:pt x="24" y="663"/>
                  <a:pt x="37" y="666"/>
                </a:cubicBezTo>
                <a:cubicBezTo>
                  <a:pt x="38" y="666"/>
                  <a:pt x="38" y="666"/>
                  <a:pt x="39" y="666"/>
                </a:cubicBezTo>
                <a:cubicBezTo>
                  <a:pt x="42" y="667"/>
                  <a:pt x="46" y="668"/>
                  <a:pt x="50" y="669"/>
                </a:cubicBezTo>
                <a:cubicBezTo>
                  <a:pt x="67" y="672"/>
                  <a:pt x="84" y="673"/>
                  <a:pt x="101" y="673"/>
                </a:cubicBezTo>
                <a:cubicBezTo>
                  <a:pt x="122" y="673"/>
                  <a:pt x="157" y="671"/>
                  <a:pt x="176" y="655"/>
                </a:cubicBezTo>
                <a:cubicBezTo>
                  <a:pt x="179" y="653"/>
                  <a:pt x="181" y="651"/>
                  <a:pt x="183" y="648"/>
                </a:cubicBezTo>
                <a:cubicBezTo>
                  <a:pt x="186" y="642"/>
                  <a:pt x="189" y="636"/>
                  <a:pt x="189" y="628"/>
                </a:cubicBezTo>
                <a:cubicBezTo>
                  <a:pt x="189" y="625"/>
                  <a:pt x="187" y="620"/>
                  <a:pt x="183" y="619"/>
                </a:cubicBezTo>
                <a:cubicBezTo>
                  <a:pt x="159" y="608"/>
                  <a:pt x="133" y="604"/>
                  <a:pt x="106" y="604"/>
                </a:cubicBezTo>
                <a:cubicBezTo>
                  <a:pt x="107" y="604"/>
                  <a:pt x="108" y="603"/>
                  <a:pt x="108" y="601"/>
                </a:cubicBezTo>
                <a:cubicBezTo>
                  <a:pt x="107" y="588"/>
                  <a:pt x="107" y="574"/>
                  <a:pt x="106" y="561"/>
                </a:cubicBezTo>
                <a:cubicBezTo>
                  <a:pt x="106" y="553"/>
                  <a:pt x="107" y="546"/>
                  <a:pt x="107" y="538"/>
                </a:cubicBezTo>
                <a:cubicBezTo>
                  <a:pt x="107" y="559"/>
                  <a:pt x="108" y="580"/>
                  <a:pt x="109" y="601"/>
                </a:cubicBezTo>
                <a:cubicBezTo>
                  <a:pt x="109" y="604"/>
                  <a:pt x="112" y="604"/>
                  <a:pt x="113" y="601"/>
                </a:cubicBezTo>
                <a:cubicBezTo>
                  <a:pt x="115" y="556"/>
                  <a:pt x="114" y="510"/>
                  <a:pt x="114" y="465"/>
                </a:cubicBezTo>
                <a:cubicBezTo>
                  <a:pt x="114" y="446"/>
                  <a:pt x="114" y="428"/>
                  <a:pt x="114" y="409"/>
                </a:cubicBezTo>
                <a:cubicBezTo>
                  <a:pt x="116" y="377"/>
                  <a:pt x="118" y="344"/>
                  <a:pt x="119" y="311"/>
                </a:cubicBezTo>
                <a:cubicBezTo>
                  <a:pt x="141" y="300"/>
                  <a:pt x="168" y="305"/>
                  <a:pt x="192" y="312"/>
                </a:cubicBezTo>
                <a:cubicBezTo>
                  <a:pt x="222" y="320"/>
                  <a:pt x="250" y="332"/>
                  <a:pt x="280" y="337"/>
                </a:cubicBezTo>
                <a:cubicBezTo>
                  <a:pt x="301" y="340"/>
                  <a:pt x="320" y="337"/>
                  <a:pt x="338" y="328"/>
                </a:cubicBezTo>
                <a:cubicBezTo>
                  <a:pt x="359" y="318"/>
                  <a:pt x="383" y="300"/>
                  <a:pt x="395" y="280"/>
                </a:cubicBezTo>
                <a:cubicBezTo>
                  <a:pt x="397" y="278"/>
                  <a:pt x="395" y="275"/>
                  <a:pt x="392" y="276"/>
                </a:cubicBezTo>
                <a:close/>
                <a:moveTo>
                  <a:pt x="308" y="188"/>
                </a:moveTo>
                <a:cubicBezTo>
                  <a:pt x="317" y="192"/>
                  <a:pt x="326" y="195"/>
                  <a:pt x="336" y="196"/>
                </a:cubicBezTo>
                <a:cubicBezTo>
                  <a:pt x="326" y="198"/>
                  <a:pt x="315" y="199"/>
                  <a:pt x="304" y="198"/>
                </a:cubicBezTo>
                <a:cubicBezTo>
                  <a:pt x="295" y="197"/>
                  <a:pt x="286" y="195"/>
                  <a:pt x="278" y="193"/>
                </a:cubicBezTo>
                <a:cubicBezTo>
                  <a:pt x="279" y="187"/>
                  <a:pt x="282" y="182"/>
                  <a:pt x="285" y="178"/>
                </a:cubicBezTo>
                <a:cubicBezTo>
                  <a:pt x="287" y="174"/>
                  <a:pt x="305" y="186"/>
                  <a:pt x="308" y="188"/>
                </a:cubicBezTo>
                <a:close/>
                <a:moveTo>
                  <a:pt x="277" y="192"/>
                </a:moveTo>
                <a:cubicBezTo>
                  <a:pt x="263" y="188"/>
                  <a:pt x="250" y="183"/>
                  <a:pt x="236" y="178"/>
                </a:cubicBezTo>
                <a:cubicBezTo>
                  <a:pt x="197" y="163"/>
                  <a:pt x="156" y="151"/>
                  <a:pt x="117" y="171"/>
                </a:cubicBezTo>
                <a:cubicBezTo>
                  <a:pt x="116" y="166"/>
                  <a:pt x="116" y="162"/>
                  <a:pt x="115" y="157"/>
                </a:cubicBezTo>
                <a:cubicBezTo>
                  <a:pt x="128" y="149"/>
                  <a:pt x="147" y="150"/>
                  <a:pt x="162" y="151"/>
                </a:cubicBezTo>
                <a:cubicBezTo>
                  <a:pt x="184" y="154"/>
                  <a:pt x="206" y="160"/>
                  <a:pt x="228" y="165"/>
                </a:cubicBezTo>
                <a:cubicBezTo>
                  <a:pt x="246" y="170"/>
                  <a:pt x="265" y="174"/>
                  <a:pt x="284" y="176"/>
                </a:cubicBezTo>
                <a:cubicBezTo>
                  <a:pt x="281" y="181"/>
                  <a:pt x="278" y="186"/>
                  <a:pt x="277" y="192"/>
                </a:cubicBezTo>
                <a:close/>
                <a:moveTo>
                  <a:pt x="275" y="215"/>
                </a:moveTo>
                <a:cubicBezTo>
                  <a:pt x="275" y="215"/>
                  <a:pt x="276" y="215"/>
                  <a:pt x="276" y="215"/>
                </a:cubicBezTo>
                <a:cubicBezTo>
                  <a:pt x="275" y="211"/>
                  <a:pt x="275" y="206"/>
                  <a:pt x="275" y="202"/>
                </a:cubicBezTo>
                <a:cubicBezTo>
                  <a:pt x="285" y="211"/>
                  <a:pt x="298" y="222"/>
                  <a:pt x="312" y="227"/>
                </a:cubicBezTo>
                <a:cubicBezTo>
                  <a:pt x="286" y="225"/>
                  <a:pt x="260" y="213"/>
                  <a:pt x="236" y="203"/>
                </a:cubicBezTo>
                <a:cubicBezTo>
                  <a:pt x="196" y="188"/>
                  <a:pt x="152" y="175"/>
                  <a:pt x="118" y="206"/>
                </a:cubicBezTo>
                <a:cubicBezTo>
                  <a:pt x="118" y="200"/>
                  <a:pt x="118" y="194"/>
                  <a:pt x="118" y="189"/>
                </a:cubicBezTo>
                <a:cubicBezTo>
                  <a:pt x="138" y="178"/>
                  <a:pt x="160" y="170"/>
                  <a:pt x="185" y="172"/>
                </a:cubicBezTo>
                <a:cubicBezTo>
                  <a:pt x="186" y="172"/>
                  <a:pt x="186" y="170"/>
                  <a:pt x="185" y="170"/>
                </a:cubicBezTo>
                <a:cubicBezTo>
                  <a:pt x="160" y="168"/>
                  <a:pt x="138" y="174"/>
                  <a:pt x="117" y="184"/>
                </a:cubicBezTo>
                <a:cubicBezTo>
                  <a:pt x="117" y="182"/>
                  <a:pt x="117" y="180"/>
                  <a:pt x="117" y="178"/>
                </a:cubicBezTo>
                <a:cubicBezTo>
                  <a:pt x="162" y="154"/>
                  <a:pt x="208" y="175"/>
                  <a:pt x="252" y="191"/>
                </a:cubicBezTo>
                <a:cubicBezTo>
                  <a:pt x="260" y="193"/>
                  <a:pt x="267" y="196"/>
                  <a:pt x="275" y="198"/>
                </a:cubicBezTo>
                <a:cubicBezTo>
                  <a:pt x="274" y="204"/>
                  <a:pt x="274" y="209"/>
                  <a:pt x="275" y="215"/>
                </a:cubicBezTo>
                <a:close/>
                <a:moveTo>
                  <a:pt x="370" y="246"/>
                </a:moveTo>
                <a:cubicBezTo>
                  <a:pt x="348" y="250"/>
                  <a:pt x="326" y="259"/>
                  <a:pt x="304" y="262"/>
                </a:cubicBezTo>
                <a:cubicBezTo>
                  <a:pt x="273" y="265"/>
                  <a:pt x="246" y="253"/>
                  <a:pt x="220" y="238"/>
                </a:cubicBezTo>
                <a:cubicBezTo>
                  <a:pt x="203" y="228"/>
                  <a:pt x="186" y="216"/>
                  <a:pt x="167" y="214"/>
                </a:cubicBezTo>
                <a:cubicBezTo>
                  <a:pt x="149" y="211"/>
                  <a:pt x="133" y="218"/>
                  <a:pt x="119" y="228"/>
                </a:cubicBezTo>
                <a:cubicBezTo>
                  <a:pt x="119" y="224"/>
                  <a:pt x="119" y="220"/>
                  <a:pt x="119" y="216"/>
                </a:cubicBezTo>
                <a:cubicBezTo>
                  <a:pt x="128" y="212"/>
                  <a:pt x="138" y="210"/>
                  <a:pt x="148" y="209"/>
                </a:cubicBezTo>
                <a:cubicBezTo>
                  <a:pt x="165" y="207"/>
                  <a:pt x="182" y="211"/>
                  <a:pt x="198" y="212"/>
                </a:cubicBezTo>
                <a:cubicBezTo>
                  <a:pt x="199" y="212"/>
                  <a:pt x="199" y="211"/>
                  <a:pt x="198" y="211"/>
                </a:cubicBezTo>
                <a:cubicBezTo>
                  <a:pt x="174" y="204"/>
                  <a:pt x="149" y="202"/>
                  <a:pt x="126" y="209"/>
                </a:cubicBezTo>
                <a:cubicBezTo>
                  <a:pt x="162" y="178"/>
                  <a:pt x="210" y="202"/>
                  <a:pt x="250" y="217"/>
                </a:cubicBezTo>
                <a:cubicBezTo>
                  <a:pt x="288" y="232"/>
                  <a:pt x="333" y="246"/>
                  <a:pt x="366" y="218"/>
                </a:cubicBezTo>
                <a:cubicBezTo>
                  <a:pt x="367" y="227"/>
                  <a:pt x="368" y="237"/>
                  <a:pt x="370" y="246"/>
                </a:cubicBezTo>
                <a:close/>
                <a:moveTo>
                  <a:pt x="95" y="112"/>
                </a:moveTo>
                <a:cubicBezTo>
                  <a:pt x="95" y="113"/>
                  <a:pt x="95" y="114"/>
                  <a:pt x="95" y="114"/>
                </a:cubicBezTo>
                <a:cubicBezTo>
                  <a:pt x="95" y="114"/>
                  <a:pt x="95" y="113"/>
                  <a:pt x="95" y="113"/>
                </a:cubicBezTo>
                <a:cubicBezTo>
                  <a:pt x="95" y="113"/>
                  <a:pt x="95" y="112"/>
                  <a:pt x="95" y="112"/>
                </a:cubicBezTo>
                <a:close/>
                <a:moveTo>
                  <a:pt x="99" y="167"/>
                </a:moveTo>
                <a:cubicBezTo>
                  <a:pt x="100" y="176"/>
                  <a:pt x="100" y="185"/>
                  <a:pt x="100" y="194"/>
                </a:cubicBezTo>
                <a:cubicBezTo>
                  <a:pt x="100" y="194"/>
                  <a:pt x="100" y="194"/>
                  <a:pt x="100" y="194"/>
                </a:cubicBezTo>
                <a:cubicBezTo>
                  <a:pt x="99" y="188"/>
                  <a:pt x="99" y="181"/>
                  <a:pt x="99" y="175"/>
                </a:cubicBezTo>
                <a:cubicBezTo>
                  <a:pt x="99" y="172"/>
                  <a:pt x="99" y="169"/>
                  <a:pt x="99" y="167"/>
                </a:cubicBezTo>
                <a:close/>
                <a:moveTo>
                  <a:pt x="101" y="227"/>
                </a:moveTo>
                <a:cubicBezTo>
                  <a:pt x="101" y="227"/>
                  <a:pt x="101" y="226"/>
                  <a:pt x="101" y="225"/>
                </a:cubicBezTo>
                <a:cubicBezTo>
                  <a:pt x="101" y="225"/>
                  <a:pt x="101" y="225"/>
                  <a:pt x="101" y="225"/>
                </a:cubicBezTo>
                <a:cubicBezTo>
                  <a:pt x="102" y="230"/>
                  <a:pt x="102" y="236"/>
                  <a:pt x="102" y="241"/>
                </a:cubicBezTo>
                <a:cubicBezTo>
                  <a:pt x="102" y="236"/>
                  <a:pt x="101" y="232"/>
                  <a:pt x="101" y="227"/>
                </a:cubicBezTo>
                <a:close/>
                <a:moveTo>
                  <a:pt x="101" y="220"/>
                </a:moveTo>
                <a:cubicBezTo>
                  <a:pt x="101" y="213"/>
                  <a:pt x="100" y="206"/>
                  <a:pt x="100" y="199"/>
                </a:cubicBezTo>
                <a:cubicBezTo>
                  <a:pt x="100" y="199"/>
                  <a:pt x="100" y="199"/>
                  <a:pt x="101" y="198"/>
                </a:cubicBezTo>
                <a:cubicBezTo>
                  <a:pt x="101" y="205"/>
                  <a:pt x="101" y="213"/>
                  <a:pt x="101" y="220"/>
                </a:cubicBezTo>
                <a:cubicBezTo>
                  <a:pt x="101" y="220"/>
                  <a:pt x="101" y="220"/>
                  <a:pt x="101" y="220"/>
                </a:cubicBezTo>
                <a:close/>
                <a:moveTo>
                  <a:pt x="75" y="73"/>
                </a:moveTo>
                <a:cubicBezTo>
                  <a:pt x="76" y="74"/>
                  <a:pt x="77" y="75"/>
                  <a:pt x="79" y="76"/>
                </a:cubicBezTo>
                <a:cubicBezTo>
                  <a:pt x="79" y="77"/>
                  <a:pt x="80" y="78"/>
                  <a:pt x="80" y="79"/>
                </a:cubicBezTo>
                <a:cubicBezTo>
                  <a:pt x="79" y="78"/>
                  <a:pt x="77" y="77"/>
                  <a:pt x="76" y="77"/>
                </a:cubicBezTo>
                <a:cubicBezTo>
                  <a:pt x="75" y="75"/>
                  <a:pt x="75" y="74"/>
                  <a:pt x="75" y="73"/>
                </a:cubicBezTo>
                <a:close/>
                <a:moveTo>
                  <a:pt x="88" y="109"/>
                </a:moveTo>
                <a:cubicBezTo>
                  <a:pt x="88" y="111"/>
                  <a:pt x="88" y="114"/>
                  <a:pt x="88" y="116"/>
                </a:cubicBezTo>
                <a:cubicBezTo>
                  <a:pt x="88" y="117"/>
                  <a:pt x="88" y="119"/>
                  <a:pt x="87" y="120"/>
                </a:cubicBezTo>
                <a:cubicBezTo>
                  <a:pt x="87" y="116"/>
                  <a:pt x="87" y="112"/>
                  <a:pt x="87" y="109"/>
                </a:cubicBezTo>
                <a:cubicBezTo>
                  <a:pt x="87" y="109"/>
                  <a:pt x="88" y="109"/>
                  <a:pt x="88" y="109"/>
                </a:cubicBezTo>
                <a:close/>
                <a:moveTo>
                  <a:pt x="89" y="286"/>
                </a:moveTo>
                <a:cubicBezTo>
                  <a:pt x="89" y="291"/>
                  <a:pt x="89" y="297"/>
                  <a:pt x="90" y="302"/>
                </a:cubicBezTo>
                <a:cubicBezTo>
                  <a:pt x="90" y="313"/>
                  <a:pt x="91" y="324"/>
                  <a:pt x="91" y="335"/>
                </a:cubicBezTo>
                <a:cubicBezTo>
                  <a:pt x="91" y="348"/>
                  <a:pt x="90" y="360"/>
                  <a:pt x="89" y="372"/>
                </a:cubicBezTo>
                <a:cubicBezTo>
                  <a:pt x="88" y="376"/>
                  <a:pt x="88" y="381"/>
                  <a:pt x="87" y="385"/>
                </a:cubicBezTo>
                <a:cubicBezTo>
                  <a:pt x="87" y="385"/>
                  <a:pt x="87" y="385"/>
                  <a:pt x="87" y="385"/>
                </a:cubicBezTo>
                <a:cubicBezTo>
                  <a:pt x="87" y="343"/>
                  <a:pt x="87" y="343"/>
                  <a:pt x="87" y="343"/>
                </a:cubicBezTo>
                <a:cubicBezTo>
                  <a:pt x="87" y="327"/>
                  <a:pt x="87" y="312"/>
                  <a:pt x="88" y="297"/>
                </a:cubicBezTo>
                <a:cubicBezTo>
                  <a:pt x="88" y="293"/>
                  <a:pt x="88" y="290"/>
                  <a:pt x="89" y="286"/>
                </a:cubicBezTo>
                <a:close/>
                <a:moveTo>
                  <a:pt x="314" y="292"/>
                </a:moveTo>
                <a:cubicBezTo>
                  <a:pt x="284" y="301"/>
                  <a:pt x="255" y="295"/>
                  <a:pt x="228" y="282"/>
                </a:cubicBezTo>
                <a:cubicBezTo>
                  <a:pt x="195" y="266"/>
                  <a:pt x="154" y="239"/>
                  <a:pt x="119" y="257"/>
                </a:cubicBezTo>
                <a:cubicBezTo>
                  <a:pt x="119" y="254"/>
                  <a:pt x="119" y="250"/>
                  <a:pt x="119" y="247"/>
                </a:cubicBezTo>
                <a:cubicBezTo>
                  <a:pt x="121" y="246"/>
                  <a:pt x="124" y="245"/>
                  <a:pt x="126" y="244"/>
                </a:cubicBezTo>
                <a:cubicBezTo>
                  <a:pt x="136" y="241"/>
                  <a:pt x="147" y="242"/>
                  <a:pt x="157" y="244"/>
                </a:cubicBezTo>
                <a:cubicBezTo>
                  <a:pt x="176" y="249"/>
                  <a:pt x="194" y="258"/>
                  <a:pt x="211" y="266"/>
                </a:cubicBezTo>
                <a:cubicBezTo>
                  <a:pt x="212" y="266"/>
                  <a:pt x="212" y="265"/>
                  <a:pt x="212" y="265"/>
                </a:cubicBezTo>
                <a:cubicBezTo>
                  <a:pt x="186" y="252"/>
                  <a:pt x="149" y="230"/>
                  <a:pt x="119" y="240"/>
                </a:cubicBezTo>
                <a:cubicBezTo>
                  <a:pt x="119" y="239"/>
                  <a:pt x="119" y="238"/>
                  <a:pt x="119" y="236"/>
                </a:cubicBezTo>
                <a:cubicBezTo>
                  <a:pt x="137" y="225"/>
                  <a:pt x="154" y="216"/>
                  <a:pt x="176" y="223"/>
                </a:cubicBezTo>
                <a:cubicBezTo>
                  <a:pt x="197" y="229"/>
                  <a:pt x="214" y="244"/>
                  <a:pt x="234" y="254"/>
                </a:cubicBezTo>
                <a:cubicBezTo>
                  <a:pt x="256" y="265"/>
                  <a:pt x="280" y="271"/>
                  <a:pt x="305" y="267"/>
                </a:cubicBezTo>
                <a:cubicBezTo>
                  <a:pt x="326" y="264"/>
                  <a:pt x="349" y="257"/>
                  <a:pt x="370" y="249"/>
                </a:cubicBezTo>
                <a:cubicBezTo>
                  <a:pt x="371" y="255"/>
                  <a:pt x="371" y="261"/>
                  <a:pt x="372" y="267"/>
                </a:cubicBezTo>
                <a:cubicBezTo>
                  <a:pt x="352" y="274"/>
                  <a:pt x="334" y="286"/>
                  <a:pt x="314" y="292"/>
                </a:cubicBezTo>
                <a:close/>
                <a:moveTo>
                  <a:pt x="364" y="188"/>
                </a:moveTo>
                <a:cubicBezTo>
                  <a:pt x="365" y="197"/>
                  <a:pt x="365" y="206"/>
                  <a:pt x="366" y="215"/>
                </a:cubicBezTo>
                <a:cubicBezTo>
                  <a:pt x="360" y="219"/>
                  <a:pt x="353" y="222"/>
                  <a:pt x="347" y="224"/>
                </a:cubicBezTo>
                <a:cubicBezTo>
                  <a:pt x="347" y="224"/>
                  <a:pt x="346" y="224"/>
                  <a:pt x="346" y="224"/>
                </a:cubicBezTo>
                <a:cubicBezTo>
                  <a:pt x="319" y="234"/>
                  <a:pt x="296" y="217"/>
                  <a:pt x="276" y="201"/>
                </a:cubicBezTo>
                <a:cubicBezTo>
                  <a:pt x="276" y="201"/>
                  <a:pt x="276" y="201"/>
                  <a:pt x="276" y="201"/>
                </a:cubicBezTo>
                <a:cubicBezTo>
                  <a:pt x="276" y="200"/>
                  <a:pt x="276" y="199"/>
                  <a:pt x="276" y="198"/>
                </a:cubicBezTo>
                <a:cubicBezTo>
                  <a:pt x="289" y="202"/>
                  <a:pt x="303" y="204"/>
                  <a:pt x="316" y="204"/>
                </a:cubicBezTo>
                <a:cubicBezTo>
                  <a:pt x="334" y="203"/>
                  <a:pt x="350" y="197"/>
                  <a:pt x="364" y="186"/>
                </a:cubicBezTo>
                <a:cubicBezTo>
                  <a:pt x="364" y="187"/>
                  <a:pt x="364" y="188"/>
                  <a:pt x="364" y="188"/>
                </a:cubicBezTo>
                <a:close/>
                <a:moveTo>
                  <a:pt x="364" y="183"/>
                </a:moveTo>
                <a:cubicBezTo>
                  <a:pt x="359" y="186"/>
                  <a:pt x="354" y="189"/>
                  <a:pt x="349" y="191"/>
                </a:cubicBezTo>
                <a:cubicBezTo>
                  <a:pt x="337" y="193"/>
                  <a:pt x="327" y="193"/>
                  <a:pt x="315" y="189"/>
                </a:cubicBezTo>
                <a:cubicBezTo>
                  <a:pt x="307" y="186"/>
                  <a:pt x="298" y="180"/>
                  <a:pt x="290" y="176"/>
                </a:cubicBezTo>
                <a:cubicBezTo>
                  <a:pt x="295" y="176"/>
                  <a:pt x="301" y="176"/>
                  <a:pt x="306" y="176"/>
                </a:cubicBezTo>
                <a:cubicBezTo>
                  <a:pt x="315" y="175"/>
                  <a:pt x="323" y="173"/>
                  <a:pt x="331" y="171"/>
                </a:cubicBezTo>
                <a:cubicBezTo>
                  <a:pt x="334" y="171"/>
                  <a:pt x="336" y="172"/>
                  <a:pt x="339" y="172"/>
                </a:cubicBezTo>
                <a:cubicBezTo>
                  <a:pt x="340" y="172"/>
                  <a:pt x="341" y="171"/>
                  <a:pt x="340" y="170"/>
                </a:cubicBezTo>
                <a:cubicBezTo>
                  <a:pt x="338" y="170"/>
                  <a:pt x="337" y="169"/>
                  <a:pt x="336" y="169"/>
                </a:cubicBezTo>
                <a:cubicBezTo>
                  <a:pt x="346" y="165"/>
                  <a:pt x="356" y="159"/>
                  <a:pt x="364" y="152"/>
                </a:cubicBezTo>
                <a:cubicBezTo>
                  <a:pt x="364" y="162"/>
                  <a:pt x="364" y="173"/>
                  <a:pt x="364" y="183"/>
                </a:cubicBezTo>
                <a:close/>
                <a:moveTo>
                  <a:pt x="243" y="138"/>
                </a:moveTo>
                <a:cubicBezTo>
                  <a:pt x="286" y="151"/>
                  <a:pt x="335" y="160"/>
                  <a:pt x="369" y="128"/>
                </a:cubicBezTo>
                <a:cubicBezTo>
                  <a:pt x="367" y="135"/>
                  <a:pt x="365" y="142"/>
                  <a:pt x="365" y="149"/>
                </a:cubicBezTo>
                <a:cubicBezTo>
                  <a:pt x="353" y="156"/>
                  <a:pt x="341" y="162"/>
                  <a:pt x="328" y="166"/>
                </a:cubicBezTo>
                <a:cubicBezTo>
                  <a:pt x="304" y="159"/>
                  <a:pt x="277" y="155"/>
                  <a:pt x="252" y="157"/>
                </a:cubicBezTo>
                <a:cubicBezTo>
                  <a:pt x="252" y="158"/>
                  <a:pt x="252" y="158"/>
                  <a:pt x="252" y="158"/>
                </a:cubicBezTo>
                <a:cubicBezTo>
                  <a:pt x="268" y="157"/>
                  <a:pt x="283" y="159"/>
                  <a:pt x="299" y="162"/>
                </a:cubicBezTo>
                <a:cubicBezTo>
                  <a:pt x="306" y="164"/>
                  <a:pt x="314" y="166"/>
                  <a:pt x="322" y="168"/>
                </a:cubicBezTo>
                <a:cubicBezTo>
                  <a:pt x="311" y="171"/>
                  <a:pt x="301" y="172"/>
                  <a:pt x="289" y="171"/>
                </a:cubicBezTo>
                <a:cubicBezTo>
                  <a:pt x="263" y="169"/>
                  <a:pt x="237" y="162"/>
                  <a:pt x="211" y="155"/>
                </a:cubicBezTo>
                <a:cubicBezTo>
                  <a:pt x="190" y="150"/>
                  <a:pt x="139" y="135"/>
                  <a:pt x="115" y="150"/>
                </a:cubicBezTo>
                <a:cubicBezTo>
                  <a:pt x="115" y="150"/>
                  <a:pt x="115" y="150"/>
                  <a:pt x="115" y="149"/>
                </a:cubicBezTo>
                <a:cubicBezTo>
                  <a:pt x="114" y="148"/>
                  <a:pt x="114" y="146"/>
                  <a:pt x="114" y="145"/>
                </a:cubicBezTo>
                <a:cubicBezTo>
                  <a:pt x="129" y="139"/>
                  <a:pt x="146" y="137"/>
                  <a:pt x="162" y="135"/>
                </a:cubicBezTo>
                <a:cubicBezTo>
                  <a:pt x="180" y="134"/>
                  <a:pt x="200" y="133"/>
                  <a:pt x="218" y="138"/>
                </a:cubicBezTo>
                <a:cubicBezTo>
                  <a:pt x="219" y="138"/>
                  <a:pt x="219" y="137"/>
                  <a:pt x="218" y="137"/>
                </a:cubicBezTo>
                <a:cubicBezTo>
                  <a:pt x="201" y="130"/>
                  <a:pt x="181" y="130"/>
                  <a:pt x="162" y="130"/>
                </a:cubicBezTo>
                <a:cubicBezTo>
                  <a:pt x="146" y="131"/>
                  <a:pt x="129" y="133"/>
                  <a:pt x="114" y="139"/>
                </a:cubicBezTo>
                <a:cubicBezTo>
                  <a:pt x="114" y="136"/>
                  <a:pt x="114" y="133"/>
                  <a:pt x="114" y="130"/>
                </a:cubicBezTo>
                <a:cubicBezTo>
                  <a:pt x="150" y="103"/>
                  <a:pt x="205" y="127"/>
                  <a:pt x="243" y="138"/>
                </a:cubicBezTo>
                <a:close/>
                <a:moveTo>
                  <a:pt x="108" y="108"/>
                </a:moveTo>
                <a:cubicBezTo>
                  <a:pt x="108" y="108"/>
                  <a:pt x="108" y="107"/>
                  <a:pt x="108" y="106"/>
                </a:cubicBezTo>
                <a:cubicBezTo>
                  <a:pt x="108" y="106"/>
                  <a:pt x="108" y="106"/>
                  <a:pt x="108" y="106"/>
                </a:cubicBezTo>
                <a:cubicBezTo>
                  <a:pt x="108" y="107"/>
                  <a:pt x="108" y="107"/>
                  <a:pt x="108" y="108"/>
                </a:cubicBezTo>
                <a:close/>
                <a:moveTo>
                  <a:pt x="143" y="59"/>
                </a:moveTo>
                <a:cubicBezTo>
                  <a:pt x="142" y="62"/>
                  <a:pt x="141" y="64"/>
                  <a:pt x="140" y="66"/>
                </a:cubicBezTo>
                <a:cubicBezTo>
                  <a:pt x="142" y="60"/>
                  <a:pt x="142" y="52"/>
                  <a:pt x="142" y="45"/>
                </a:cubicBezTo>
                <a:cubicBezTo>
                  <a:pt x="142" y="41"/>
                  <a:pt x="142" y="37"/>
                  <a:pt x="140" y="33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44" y="40"/>
                  <a:pt x="145" y="49"/>
                  <a:pt x="143" y="59"/>
                </a:cubicBezTo>
                <a:close/>
                <a:moveTo>
                  <a:pt x="60" y="50"/>
                </a:moveTo>
                <a:cubicBezTo>
                  <a:pt x="60" y="48"/>
                  <a:pt x="60" y="46"/>
                  <a:pt x="61" y="44"/>
                </a:cubicBezTo>
                <a:cubicBezTo>
                  <a:pt x="61" y="45"/>
                  <a:pt x="61" y="45"/>
                  <a:pt x="61" y="46"/>
                </a:cubicBezTo>
                <a:cubicBezTo>
                  <a:pt x="61" y="49"/>
                  <a:pt x="61" y="52"/>
                  <a:pt x="61" y="54"/>
                </a:cubicBezTo>
                <a:cubicBezTo>
                  <a:pt x="61" y="55"/>
                  <a:pt x="61" y="56"/>
                  <a:pt x="61" y="56"/>
                </a:cubicBezTo>
                <a:cubicBezTo>
                  <a:pt x="60" y="54"/>
                  <a:pt x="60" y="52"/>
                  <a:pt x="60" y="50"/>
                </a:cubicBezTo>
                <a:close/>
                <a:moveTo>
                  <a:pt x="82" y="622"/>
                </a:moveTo>
                <a:cubicBezTo>
                  <a:pt x="82" y="622"/>
                  <a:pt x="82" y="622"/>
                  <a:pt x="82" y="622"/>
                </a:cubicBezTo>
                <a:cubicBezTo>
                  <a:pt x="77" y="622"/>
                  <a:pt x="71" y="622"/>
                  <a:pt x="66" y="622"/>
                </a:cubicBezTo>
                <a:cubicBezTo>
                  <a:pt x="68" y="622"/>
                  <a:pt x="69" y="622"/>
                  <a:pt x="70" y="622"/>
                </a:cubicBezTo>
                <a:cubicBezTo>
                  <a:pt x="74" y="622"/>
                  <a:pt x="78" y="622"/>
                  <a:pt x="82" y="622"/>
                </a:cubicBezTo>
                <a:close/>
                <a:moveTo>
                  <a:pt x="36" y="630"/>
                </a:moveTo>
                <a:cubicBezTo>
                  <a:pt x="44" y="626"/>
                  <a:pt x="53" y="624"/>
                  <a:pt x="62" y="623"/>
                </a:cubicBezTo>
                <a:cubicBezTo>
                  <a:pt x="59" y="624"/>
                  <a:pt x="58" y="626"/>
                  <a:pt x="58" y="628"/>
                </a:cubicBezTo>
                <a:cubicBezTo>
                  <a:pt x="51" y="628"/>
                  <a:pt x="44" y="630"/>
                  <a:pt x="36" y="632"/>
                </a:cubicBezTo>
                <a:cubicBezTo>
                  <a:pt x="33" y="633"/>
                  <a:pt x="34" y="639"/>
                  <a:pt x="38" y="638"/>
                </a:cubicBezTo>
                <a:cubicBezTo>
                  <a:pt x="38" y="638"/>
                  <a:pt x="39" y="637"/>
                  <a:pt x="40" y="637"/>
                </a:cubicBezTo>
                <a:cubicBezTo>
                  <a:pt x="39" y="638"/>
                  <a:pt x="38" y="639"/>
                  <a:pt x="38" y="641"/>
                </a:cubicBezTo>
                <a:cubicBezTo>
                  <a:pt x="36" y="641"/>
                  <a:pt x="34" y="642"/>
                  <a:pt x="33" y="643"/>
                </a:cubicBezTo>
                <a:cubicBezTo>
                  <a:pt x="30" y="642"/>
                  <a:pt x="27" y="641"/>
                  <a:pt x="25" y="640"/>
                </a:cubicBezTo>
                <a:cubicBezTo>
                  <a:pt x="24" y="636"/>
                  <a:pt x="34" y="631"/>
                  <a:pt x="36" y="630"/>
                </a:cubicBezTo>
                <a:close/>
                <a:moveTo>
                  <a:pt x="147" y="643"/>
                </a:moveTo>
                <a:cubicBezTo>
                  <a:pt x="145" y="644"/>
                  <a:pt x="144" y="644"/>
                  <a:pt x="142" y="645"/>
                </a:cubicBezTo>
                <a:cubicBezTo>
                  <a:pt x="142" y="645"/>
                  <a:pt x="142" y="644"/>
                  <a:pt x="142" y="644"/>
                </a:cubicBezTo>
                <a:cubicBezTo>
                  <a:pt x="145" y="643"/>
                  <a:pt x="148" y="641"/>
                  <a:pt x="151" y="640"/>
                </a:cubicBezTo>
                <a:cubicBezTo>
                  <a:pt x="154" y="638"/>
                  <a:pt x="154" y="634"/>
                  <a:pt x="152" y="632"/>
                </a:cubicBezTo>
                <a:cubicBezTo>
                  <a:pt x="153" y="631"/>
                  <a:pt x="153" y="631"/>
                  <a:pt x="153" y="630"/>
                </a:cubicBezTo>
                <a:cubicBezTo>
                  <a:pt x="157" y="631"/>
                  <a:pt x="161" y="632"/>
                  <a:pt x="165" y="634"/>
                </a:cubicBezTo>
                <a:cubicBezTo>
                  <a:pt x="161" y="638"/>
                  <a:pt x="153" y="641"/>
                  <a:pt x="147" y="6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6" name="Freeform 2803"/>
          <p:cNvSpPr>
            <a:spLocks/>
          </p:cNvSpPr>
          <p:nvPr/>
        </p:nvSpPr>
        <p:spPr bwMode="auto">
          <a:xfrm>
            <a:off x="10171112" y="6554788"/>
            <a:ext cx="107950" cy="19050"/>
          </a:xfrm>
          <a:custGeom>
            <a:avLst/>
            <a:gdLst>
              <a:gd name="T0" fmla="*/ 1 w 70"/>
              <a:gd name="T1" fmla="*/ 7 h 12"/>
              <a:gd name="T2" fmla="*/ 1 w 70"/>
              <a:gd name="T3" fmla="*/ 9 h 12"/>
              <a:gd name="T4" fmla="*/ 69 w 70"/>
              <a:gd name="T5" fmla="*/ 2 h 12"/>
              <a:gd name="T6" fmla="*/ 69 w 70"/>
              <a:gd name="T7" fmla="*/ 0 h 12"/>
              <a:gd name="T8" fmla="*/ 40 w 70"/>
              <a:gd name="T9" fmla="*/ 5 h 12"/>
              <a:gd name="T10" fmla="*/ 1 w 70"/>
              <a:gd name="T11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0" h="12">
                <a:moveTo>
                  <a:pt x="1" y="7"/>
                </a:moveTo>
                <a:cubicBezTo>
                  <a:pt x="1" y="7"/>
                  <a:pt x="0" y="8"/>
                  <a:pt x="1" y="9"/>
                </a:cubicBezTo>
                <a:cubicBezTo>
                  <a:pt x="22" y="12"/>
                  <a:pt x="49" y="9"/>
                  <a:pt x="69" y="2"/>
                </a:cubicBezTo>
                <a:cubicBezTo>
                  <a:pt x="70" y="2"/>
                  <a:pt x="70" y="0"/>
                  <a:pt x="69" y="0"/>
                </a:cubicBezTo>
                <a:cubicBezTo>
                  <a:pt x="59" y="0"/>
                  <a:pt x="49" y="3"/>
                  <a:pt x="40" y="5"/>
                </a:cubicBezTo>
                <a:cubicBezTo>
                  <a:pt x="27" y="7"/>
                  <a:pt x="14" y="8"/>
                  <a:pt x="1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7" name="Freeform 2804"/>
          <p:cNvSpPr>
            <a:spLocks/>
          </p:cNvSpPr>
          <p:nvPr/>
        </p:nvSpPr>
        <p:spPr bwMode="auto">
          <a:xfrm>
            <a:off x="10163175" y="6584951"/>
            <a:ext cx="104775" cy="28575"/>
          </a:xfrm>
          <a:custGeom>
            <a:avLst/>
            <a:gdLst>
              <a:gd name="T0" fmla="*/ 67 w 69"/>
              <a:gd name="T1" fmla="*/ 1 h 18"/>
              <a:gd name="T2" fmla="*/ 35 w 69"/>
              <a:gd name="T3" fmla="*/ 13 h 18"/>
              <a:gd name="T4" fmla="*/ 1 w 69"/>
              <a:gd name="T5" fmla="*/ 14 h 18"/>
              <a:gd name="T6" fmla="*/ 1 w 69"/>
              <a:gd name="T7" fmla="*/ 15 h 18"/>
              <a:gd name="T8" fmla="*/ 69 w 69"/>
              <a:gd name="T9" fmla="*/ 2 h 18"/>
              <a:gd name="T10" fmla="*/ 67 w 69"/>
              <a:gd name="T11" fmla="*/ 1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9" h="18">
                <a:moveTo>
                  <a:pt x="67" y="1"/>
                </a:moveTo>
                <a:cubicBezTo>
                  <a:pt x="57" y="5"/>
                  <a:pt x="47" y="11"/>
                  <a:pt x="35" y="13"/>
                </a:cubicBezTo>
                <a:cubicBezTo>
                  <a:pt x="24" y="15"/>
                  <a:pt x="12" y="16"/>
                  <a:pt x="1" y="14"/>
                </a:cubicBezTo>
                <a:cubicBezTo>
                  <a:pt x="0" y="14"/>
                  <a:pt x="0" y="15"/>
                  <a:pt x="1" y="15"/>
                </a:cubicBezTo>
                <a:cubicBezTo>
                  <a:pt x="23" y="18"/>
                  <a:pt x="51" y="18"/>
                  <a:pt x="69" y="2"/>
                </a:cubicBezTo>
                <a:cubicBezTo>
                  <a:pt x="69" y="1"/>
                  <a:pt x="68" y="0"/>
                  <a:pt x="67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8" name="Freeform 2805"/>
          <p:cNvSpPr>
            <a:spLocks/>
          </p:cNvSpPr>
          <p:nvPr/>
        </p:nvSpPr>
        <p:spPr bwMode="auto">
          <a:xfrm>
            <a:off x="10183812" y="6453188"/>
            <a:ext cx="15875" cy="11113"/>
          </a:xfrm>
          <a:custGeom>
            <a:avLst/>
            <a:gdLst>
              <a:gd name="T0" fmla="*/ 10 w 10"/>
              <a:gd name="T1" fmla="*/ 0 h 7"/>
              <a:gd name="T2" fmla="*/ 10 w 10"/>
              <a:gd name="T3" fmla="*/ 0 h 7"/>
              <a:gd name="T4" fmla="*/ 0 w 10"/>
              <a:gd name="T5" fmla="*/ 6 h 7"/>
              <a:gd name="T6" fmla="*/ 0 w 10"/>
              <a:gd name="T7" fmla="*/ 7 h 7"/>
              <a:gd name="T8" fmla="*/ 10 w 10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7"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7" y="2"/>
                  <a:pt x="4" y="6"/>
                  <a:pt x="0" y="6"/>
                </a:cubicBezTo>
                <a:cubicBezTo>
                  <a:pt x="0" y="6"/>
                  <a:pt x="0" y="7"/>
                  <a:pt x="0" y="7"/>
                </a:cubicBezTo>
                <a:cubicBezTo>
                  <a:pt x="4" y="6"/>
                  <a:pt x="8" y="3"/>
                  <a:pt x="1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131" name="Group 3130"/>
          <p:cNvGrpSpPr/>
          <p:nvPr/>
        </p:nvGrpSpPr>
        <p:grpSpPr>
          <a:xfrm>
            <a:off x="11868150" y="5632451"/>
            <a:ext cx="276225" cy="762000"/>
            <a:chOff x="11868150" y="5632451"/>
            <a:chExt cx="276225" cy="762000"/>
          </a:xfrm>
        </p:grpSpPr>
        <p:sp>
          <p:nvSpPr>
            <p:cNvPr id="2656" name="Freeform 2823"/>
            <p:cNvSpPr>
              <a:spLocks noEditPoints="1"/>
            </p:cNvSpPr>
            <p:nvPr/>
          </p:nvSpPr>
          <p:spPr bwMode="auto">
            <a:xfrm>
              <a:off x="11868150" y="5632451"/>
              <a:ext cx="276225" cy="569913"/>
            </a:xfrm>
            <a:custGeom>
              <a:avLst/>
              <a:gdLst>
                <a:gd name="T0" fmla="*/ 49 w 180"/>
                <a:gd name="T1" fmla="*/ 4 h 373"/>
                <a:gd name="T2" fmla="*/ 13 w 180"/>
                <a:gd name="T3" fmla="*/ 105 h 373"/>
                <a:gd name="T4" fmla="*/ 67 w 180"/>
                <a:gd name="T5" fmla="*/ 370 h 373"/>
                <a:gd name="T6" fmla="*/ 117 w 180"/>
                <a:gd name="T7" fmla="*/ 338 h 373"/>
                <a:gd name="T8" fmla="*/ 162 w 180"/>
                <a:gd name="T9" fmla="*/ 78 h 373"/>
                <a:gd name="T10" fmla="*/ 161 w 180"/>
                <a:gd name="T11" fmla="*/ 21 h 373"/>
                <a:gd name="T12" fmla="*/ 166 w 180"/>
                <a:gd name="T13" fmla="*/ 59 h 373"/>
                <a:gd name="T14" fmla="*/ 138 w 180"/>
                <a:gd name="T15" fmla="*/ 167 h 373"/>
                <a:gd name="T16" fmla="*/ 131 w 180"/>
                <a:gd name="T17" fmla="*/ 175 h 373"/>
                <a:gd name="T18" fmla="*/ 110 w 180"/>
                <a:gd name="T19" fmla="*/ 294 h 373"/>
                <a:gd name="T20" fmla="*/ 86 w 180"/>
                <a:gd name="T21" fmla="*/ 362 h 373"/>
                <a:gd name="T22" fmla="*/ 66 w 180"/>
                <a:gd name="T23" fmla="*/ 347 h 373"/>
                <a:gd name="T24" fmla="*/ 61 w 180"/>
                <a:gd name="T25" fmla="*/ 309 h 373"/>
                <a:gd name="T26" fmla="*/ 60 w 180"/>
                <a:gd name="T27" fmla="*/ 263 h 373"/>
                <a:gd name="T28" fmla="*/ 72 w 180"/>
                <a:gd name="T29" fmla="*/ 230 h 373"/>
                <a:gd name="T30" fmla="*/ 105 w 180"/>
                <a:gd name="T31" fmla="*/ 160 h 373"/>
                <a:gd name="T32" fmla="*/ 69 w 180"/>
                <a:gd name="T33" fmla="*/ 187 h 373"/>
                <a:gd name="T34" fmla="*/ 32 w 180"/>
                <a:gd name="T35" fmla="*/ 174 h 373"/>
                <a:gd name="T36" fmla="*/ 103 w 180"/>
                <a:gd name="T37" fmla="*/ 81 h 373"/>
                <a:gd name="T38" fmla="*/ 120 w 180"/>
                <a:gd name="T39" fmla="*/ 32 h 373"/>
                <a:gd name="T40" fmla="*/ 154 w 180"/>
                <a:gd name="T41" fmla="*/ 32 h 373"/>
                <a:gd name="T42" fmla="*/ 122 w 180"/>
                <a:gd name="T43" fmla="*/ 182 h 373"/>
                <a:gd name="T44" fmla="*/ 18 w 180"/>
                <a:gd name="T45" fmla="*/ 90 h 373"/>
                <a:gd name="T46" fmla="*/ 77 w 180"/>
                <a:gd name="T47" fmla="*/ 65 h 373"/>
                <a:gd name="T48" fmla="*/ 55 w 180"/>
                <a:gd name="T49" fmla="*/ 12 h 373"/>
                <a:gd name="T50" fmla="*/ 20 w 180"/>
                <a:gd name="T51" fmla="*/ 56 h 373"/>
                <a:gd name="T52" fmla="*/ 81 w 180"/>
                <a:gd name="T53" fmla="*/ 26 h 373"/>
                <a:gd name="T54" fmla="*/ 113 w 180"/>
                <a:gd name="T55" fmla="*/ 22 h 373"/>
                <a:gd name="T56" fmla="*/ 96 w 180"/>
                <a:gd name="T57" fmla="*/ 24 h 373"/>
                <a:gd name="T58" fmla="*/ 160 w 180"/>
                <a:gd name="T59" fmla="*/ 18 h 373"/>
                <a:gd name="T60" fmla="*/ 138 w 180"/>
                <a:gd name="T61" fmla="*/ 24 h 373"/>
                <a:gd name="T62" fmla="*/ 8 w 180"/>
                <a:gd name="T63" fmla="*/ 51 h 373"/>
                <a:gd name="T64" fmla="*/ 5 w 180"/>
                <a:gd name="T65" fmla="*/ 48 h 373"/>
                <a:gd name="T66" fmla="*/ 133 w 180"/>
                <a:gd name="T67" fmla="*/ 144 h 373"/>
                <a:gd name="T68" fmla="*/ 124 w 180"/>
                <a:gd name="T69" fmla="*/ 200 h 373"/>
                <a:gd name="T70" fmla="*/ 114 w 180"/>
                <a:gd name="T71" fmla="*/ 265 h 373"/>
                <a:gd name="T72" fmla="*/ 124 w 180"/>
                <a:gd name="T73" fmla="*/ 239 h 373"/>
                <a:gd name="T74" fmla="*/ 128 w 180"/>
                <a:gd name="T75" fmla="*/ 223 h 373"/>
                <a:gd name="T76" fmla="*/ 124 w 180"/>
                <a:gd name="T77" fmla="*/ 196 h 373"/>
                <a:gd name="T78" fmla="*/ 142 w 180"/>
                <a:gd name="T79" fmla="*/ 136 h 373"/>
                <a:gd name="T80" fmla="*/ 145 w 180"/>
                <a:gd name="T81" fmla="*/ 118 h 373"/>
                <a:gd name="T82" fmla="*/ 155 w 180"/>
                <a:gd name="T83" fmla="*/ 64 h 373"/>
                <a:gd name="T84" fmla="*/ 148 w 180"/>
                <a:gd name="T85" fmla="*/ 57 h 373"/>
                <a:gd name="T86" fmla="*/ 61 w 180"/>
                <a:gd name="T87" fmla="*/ 18 h 373"/>
                <a:gd name="T88" fmla="*/ 81 w 180"/>
                <a:gd name="T89" fmla="*/ 22 h 373"/>
                <a:gd name="T90" fmla="*/ 55 w 180"/>
                <a:gd name="T91" fmla="*/ 15 h 373"/>
                <a:gd name="T92" fmla="*/ 22 w 180"/>
                <a:gd name="T93" fmla="*/ 21 h 373"/>
                <a:gd name="T94" fmla="*/ 28 w 180"/>
                <a:gd name="T95" fmla="*/ 178 h 373"/>
                <a:gd name="T96" fmla="*/ 43 w 180"/>
                <a:gd name="T97" fmla="*/ 364 h 373"/>
                <a:gd name="T98" fmla="*/ 43 w 180"/>
                <a:gd name="T99" fmla="*/ 335 h 373"/>
                <a:gd name="T100" fmla="*/ 80 w 180"/>
                <a:gd name="T101" fmla="*/ 332 h 373"/>
                <a:gd name="T102" fmla="*/ 84 w 180"/>
                <a:gd name="T103" fmla="*/ 362 h 373"/>
                <a:gd name="T104" fmla="*/ 105 w 180"/>
                <a:gd name="T105" fmla="*/ 349 h 373"/>
                <a:gd name="T106" fmla="*/ 112 w 180"/>
                <a:gd name="T107" fmla="*/ 319 h 373"/>
                <a:gd name="T108" fmla="*/ 114 w 180"/>
                <a:gd name="T109" fmla="*/ 329 h 373"/>
                <a:gd name="T110" fmla="*/ 110 w 180"/>
                <a:gd name="T111" fmla="*/ 296 h 373"/>
                <a:gd name="T112" fmla="*/ 115 w 180"/>
                <a:gd name="T113" fmla="*/ 306 h 373"/>
                <a:gd name="T114" fmla="*/ 138 w 180"/>
                <a:gd name="T115" fmla="*/ 105 h 373"/>
                <a:gd name="T116" fmla="*/ 158 w 180"/>
                <a:gd name="T117" fmla="*/ 3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0" h="373">
                  <a:moveTo>
                    <a:pt x="179" y="14"/>
                  </a:moveTo>
                  <a:cubicBezTo>
                    <a:pt x="180" y="12"/>
                    <a:pt x="179" y="11"/>
                    <a:pt x="177" y="11"/>
                  </a:cubicBezTo>
                  <a:cubicBezTo>
                    <a:pt x="161" y="8"/>
                    <a:pt x="144" y="6"/>
                    <a:pt x="128" y="4"/>
                  </a:cubicBezTo>
                  <a:cubicBezTo>
                    <a:pt x="127" y="4"/>
                    <a:pt x="127" y="3"/>
                    <a:pt x="126" y="4"/>
                  </a:cubicBezTo>
                  <a:cubicBezTo>
                    <a:pt x="106" y="1"/>
                    <a:pt x="86" y="0"/>
                    <a:pt x="66" y="1"/>
                  </a:cubicBezTo>
                  <a:cubicBezTo>
                    <a:pt x="62" y="1"/>
                    <a:pt x="58" y="2"/>
                    <a:pt x="54" y="3"/>
                  </a:cubicBezTo>
                  <a:cubicBezTo>
                    <a:pt x="54" y="2"/>
                    <a:pt x="54" y="2"/>
                    <a:pt x="53" y="2"/>
                  </a:cubicBezTo>
                  <a:cubicBezTo>
                    <a:pt x="52" y="2"/>
                    <a:pt x="50" y="3"/>
                    <a:pt x="49" y="4"/>
                  </a:cubicBezTo>
                  <a:cubicBezTo>
                    <a:pt x="43" y="6"/>
                    <a:pt x="37" y="8"/>
                    <a:pt x="31" y="11"/>
                  </a:cubicBezTo>
                  <a:cubicBezTo>
                    <a:pt x="26" y="14"/>
                    <a:pt x="19" y="19"/>
                    <a:pt x="14" y="23"/>
                  </a:cubicBezTo>
                  <a:cubicBezTo>
                    <a:pt x="5" y="27"/>
                    <a:pt x="0" y="35"/>
                    <a:pt x="1" y="46"/>
                  </a:cubicBezTo>
                  <a:cubicBezTo>
                    <a:pt x="1" y="54"/>
                    <a:pt x="3" y="62"/>
                    <a:pt x="5" y="70"/>
                  </a:cubicBezTo>
                  <a:cubicBezTo>
                    <a:pt x="6" y="72"/>
                    <a:pt x="6" y="75"/>
                    <a:pt x="7" y="77"/>
                  </a:cubicBezTo>
                  <a:cubicBezTo>
                    <a:pt x="8" y="80"/>
                    <a:pt x="8" y="83"/>
                    <a:pt x="9" y="85"/>
                  </a:cubicBezTo>
                  <a:cubicBezTo>
                    <a:pt x="9" y="86"/>
                    <a:pt x="9" y="87"/>
                    <a:pt x="9" y="88"/>
                  </a:cubicBezTo>
                  <a:cubicBezTo>
                    <a:pt x="10" y="93"/>
                    <a:pt x="10" y="101"/>
                    <a:pt x="13" y="105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9" y="134"/>
                    <a:pt x="18" y="162"/>
                    <a:pt x="20" y="190"/>
                  </a:cubicBezTo>
                  <a:cubicBezTo>
                    <a:pt x="22" y="219"/>
                    <a:pt x="24" y="247"/>
                    <a:pt x="24" y="276"/>
                  </a:cubicBezTo>
                  <a:cubicBezTo>
                    <a:pt x="24" y="290"/>
                    <a:pt x="24" y="304"/>
                    <a:pt x="24" y="318"/>
                  </a:cubicBezTo>
                  <a:cubicBezTo>
                    <a:pt x="24" y="330"/>
                    <a:pt x="22" y="345"/>
                    <a:pt x="25" y="357"/>
                  </a:cubicBezTo>
                  <a:cubicBezTo>
                    <a:pt x="25" y="357"/>
                    <a:pt x="26" y="358"/>
                    <a:pt x="26" y="358"/>
                  </a:cubicBezTo>
                  <a:cubicBezTo>
                    <a:pt x="28" y="362"/>
                    <a:pt x="30" y="365"/>
                    <a:pt x="34" y="368"/>
                  </a:cubicBezTo>
                  <a:cubicBezTo>
                    <a:pt x="44" y="373"/>
                    <a:pt x="57" y="371"/>
                    <a:pt x="67" y="370"/>
                  </a:cubicBezTo>
                  <a:cubicBezTo>
                    <a:pt x="73" y="370"/>
                    <a:pt x="80" y="370"/>
                    <a:pt x="86" y="368"/>
                  </a:cubicBezTo>
                  <a:cubicBezTo>
                    <a:pt x="86" y="368"/>
                    <a:pt x="86" y="368"/>
                    <a:pt x="87" y="368"/>
                  </a:cubicBezTo>
                  <a:cubicBezTo>
                    <a:pt x="87" y="368"/>
                    <a:pt x="87" y="368"/>
                    <a:pt x="87" y="368"/>
                  </a:cubicBezTo>
                  <a:cubicBezTo>
                    <a:pt x="90" y="367"/>
                    <a:pt x="93" y="366"/>
                    <a:pt x="95" y="364"/>
                  </a:cubicBezTo>
                  <a:cubicBezTo>
                    <a:pt x="97" y="363"/>
                    <a:pt x="99" y="361"/>
                    <a:pt x="101" y="359"/>
                  </a:cubicBezTo>
                  <a:cubicBezTo>
                    <a:pt x="104" y="356"/>
                    <a:pt x="107" y="353"/>
                    <a:pt x="110" y="350"/>
                  </a:cubicBezTo>
                  <a:cubicBezTo>
                    <a:pt x="113" y="347"/>
                    <a:pt x="115" y="343"/>
                    <a:pt x="116" y="340"/>
                  </a:cubicBezTo>
                  <a:cubicBezTo>
                    <a:pt x="117" y="339"/>
                    <a:pt x="117" y="339"/>
                    <a:pt x="117" y="338"/>
                  </a:cubicBezTo>
                  <a:cubicBezTo>
                    <a:pt x="117" y="310"/>
                    <a:pt x="126" y="283"/>
                    <a:pt x="130" y="255"/>
                  </a:cubicBezTo>
                  <a:cubicBezTo>
                    <a:pt x="130" y="254"/>
                    <a:pt x="130" y="253"/>
                    <a:pt x="130" y="252"/>
                  </a:cubicBezTo>
                  <a:cubicBezTo>
                    <a:pt x="131" y="251"/>
                    <a:pt x="131" y="251"/>
                    <a:pt x="131" y="250"/>
                  </a:cubicBezTo>
                  <a:cubicBezTo>
                    <a:pt x="133" y="236"/>
                    <a:pt x="134" y="222"/>
                    <a:pt x="136" y="207"/>
                  </a:cubicBezTo>
                  <a:cubicBezTo>
                    <a:pt x="136" y="207"/>
                    <a:pt x="136" y="206"/>
                    <a:pt x="136" y="206"/>
                  </a:cubicBezTo>
                  <a:cubicBezTo>
                    <a:pt x="138" y="193"/>
                    <a:pt x="139" y="181"/>
                    <a:pt x="141" y="168"/>
                  </a:cubicBezTo>
                  <a:cubicBezTo>
                    <a:pt x="145" y="140"/>
                    <a:pt x="151" y="113"/>
                    <a:pt x="160" y="86"/>
                  </a:cubicBezTo>
                  <a:cubicBezTo>
                    <a:pt x="160" y="84"/>
                    <a:pt x="161" y="81"/>
                    <a:pt x="162" y="78"/>
                  </a:cubicBezTo>
                  <a:cubicBezTo>
                    <a:pt x="162" y="78"/>
                    <a:pt x="163" y="78"/>
                    <a:pt x="163" y="78"/>
                  </a:cubicBezTo>
                  <a:cubicBezTo>
                    <a:pt x="164" y="77"/>
                    <a:pt x="164" y="76"/>
                    <a:pt x="163" y="76"/>
                  </a:cubicBezTo>
                  <a:cubicBezTo>
                    <a:pt x="169" y="56"/>
                    <a:pt x="176" y="37"/>
                    <a:pt x="177" y="17"/>
                  </a:cubicBezTo>
                  <a:cubicBezTo>
                    <a:pt x="178" y="16"/>
                    <a:pt x="179" y="15"/>
                    <a:pt x="179" y="14"/>
                  </a:cubicBezTo>
                  <a:close/>
                  <a:moveTo>
                    <a:pt x="157" y="27"/>
                  </a:moveTo>
                  <a:cubicBezTo>
                    <a:pt x="156" y="27"/>
                    <a:pt x="156" y="28"/>
                    <a:pt x="156" y="28"/>
                  </a:cubicBezTo>
                  <a:cubicBezTo>
                    <a:pt x="155" y="28"/>
                    <a:pt x="153" y="28"/>
                    <a:pt x="152" y="27"/>
                  </a:cubicBezTo>
                  <a:cubicBezTo>
                    <a:pt x="155" y="25"/>
                    <a:pt x="158" y="23"/>
                    <a:pt x="161" y="21"/>
                  </a:cubicBezTo>
                  <a:cubicBezTo>
                    <a:pt x="164" y="19"/>
                    <a:pt x="167" y="17"/>
                    <a:pt x="170" y="14"/>
                  </a:cubicBezTo>
                  <a:cubicBezTo>
                    <a:pt x="171" y="14"/>
                    <a:pt x="172" y="14"/>
                    <a:pt x="174" y="14"/>
                  </a:cubicBezTo>
                  <a:cubicBezTo>
                    <a:pt x="169" y="20"/>
                    <a:pt x="161" y="22"/>
                    <a:pt x="157" y="27"/>
                  </a:cubicBezTo>
                  <a:close/>
                  <a:moveTo>
                    <a:pt x="160" y="76"/>
                  </a:moveTo>
                  <a:cubicBezTo>
                    <a:pt x="153" y="82"/>
                    <a:pt x="146" y="87"/>
                    <a:pt x="140" y="93"/>
                  </a:cubicBezTo>
                  <a:cubicBezTo>
                    <a:pt x="140" y="87"/>
                    <a:pt x="141" y="82"/>
                    <a:pt x="142" y="77"/>
                  </a:cubicBezTo>
                  <a:cubicBezTo>
                    <a:pt x="147" y="74"/>
                    <a:pt x="151" y="71"/>
                    <a:pt x="155" y="67"/>
                  </a:cubicBezTo>
                  <a:cubicBezTo>
                    <a:pt x="158" y="65"/>
                    <a:pt x="164" y="62"/>
                    <a:pt x="166" y="59"/>
                  </a:cubicBezTo>
                  <a:cubicBezTo>
                    <a:pt x="164" y="65"/>
                    <a:pt x="162" y="70"/>
                    <a:pt x="160" y="76"/>
                  </a:cubicBezTo>
                  <a:close/>
                  <a:moveTo>
                    <a:pt x="139" y="162"/>
                  </a:moveTo>
                  <a:cubicBezTo>
                    <a:pt x="138" y="162"/>
                    <a:pt x="138" y="162"/>
                    <a:pt x="138" y="163"/>
                  </a:cubicBezTo>
                  <a:cubicBezTo>
                    <a:pt x="136" y="164"/>
                    <a:pt x="134" y="166"/>
                    <a:pt x="133" y="167"/>
                  </a:cubicBezTo>
                  <a:cubicBezTo>
                    <a:pt x="131" y="169"/>
                    <a:pt x="129" y="171"/>
                    <a:pt x="128" y="173"/>
                  </a:cubicBezTo>
                  <a:cubicBezTo>
                    <a:pt x="128" y="174"/>
                    <a:pt x="129" y="175"/>
                    <a:pt x="129" y="174"/>
                  </a:cubicBezTo>
                  <a:cubicBezTo>
                    <a:pt x="131" y="172"/>
                    <a:pt x="133" y="171"/>
                    <a:pt x="135" y="169"/>
                  </a:cubicBezTo>
                  <a:cubicBezTo>
                    <a:pt x="136" y="169"/>
                    <a:pt x="137" y="168"/>
                    <a:pt x="138" y="167"/>
                  </a:cubicBezTo>
                  <a:cubicBezTo>
                    <a:pt x="138" y="169"/>
                    <a:pt x="137" y="171"/>
                    <a:pt x="137" y="173"/>
                  </a:cubicBezTo>
                  <a:cubicBezTo>
                    <a:pt x="137" y="174"/>
                    <a:pt x="137" y="175"/>
                    <a:pt x="137" y="176"/>
                  </a:cubicBezTo>
                  <a:cubicBezTo>
                    <a:pt x="137" y="176"/>
                    <a:pt x="136" y="176"/>
                    <a:pt x="136" y="176"/>
                  </a:cubicBezTo>
                  <a:cubicBezTo>
                    <a:pt x="134" y="177"/>
                    <a:pt x="133" y="178"/>
                    <a:pt x="131" y="179"/>
                  </a:cubicBezTo>
                  <a:cubicBezTo>
                    <a:pt x="130" y="181"/>
                    <a:pt x="128" y="182"/>
                    <a:pt x="126" y="184"/>
                  </a:cubicBezTo>
                  <a:cubicBezTo>
                    <a:pt x="126" y="183"/>
                    <a:pt x="126" y="181"/>
                    <a:pt x="127" y="180"/>
                  </a:cubicBezTo>
                  <a:cubicBezTo>
                    <a:pt x="128" y="179"/>
                    <a:pt x="129" y="177"/>
                    <a:pt x="131" y="175"/>
                  </a:cubicBezTo>
                  <a:cubicBezTo>
                    <a:pt x="131" y="175"/>
                    <a:pt x="131" y="175"/>
                    <a:pt x="131" y="175"/>
                  </a:cubicBezTo>
                  <a:cubicBezTo>
                    <a:pt x="129" y="177"/>
                    <a:pt x="128" y="178"/>
                    <a:pt x="127" y="180"/>
                  </a:cubicBezTo>
                  <a:cubicBezTo>
                    <a:pt x="128" y="173"/>
                    <a:pt x="129" y="166"/>
                    <a:pt x="130" y="158"/>
                  </a:cubicBezTo>
                  <a:cubicBezTo>
                    <a:pt x="132" y="157"/>
                    <a:pt x="134" y="156"/>
                    <a:pt x="136" y="155"/>
                  </a:cubicBezTo>
                  <a:cubicBezTo>
                    <a:pt x="138" y="154"/>
                    <a:pt x="139" y="153"/>
                    <a:pt x="141" y="152"/>
                  </a:cubicBezTo>
                  <a:cubicBezTo>
                    <a:pt x="140" y="155"/>
                    <a:pt x="139" y="159"/>
                    <a:pt x="139" y="162"/>
                  </a:cubicBezTo>
                  <a:close/>
                  <a:moveTo>
                    <a:pt x="121" y="282"/>
                  </a:moveTo>
                  <a:cubicBezTo>
                    <a:pt x="121" y="282"/>
                    <a:pt x="120" y="283"/>
                    <a:pt x="120" y="283"/>
                  </a:cubicBezTo>
                  <a:cubicBezTo>
                    <a:pt x="117" y="287"/>
                    <a:pt x="113" y="290"/>
                    <a:pt x="110" y="294"/>
                  </a:cubicBezTo>
                  <a:cubicBezTo>
                    <a:pt x="111" y="289"/>
                    <a:pt x="111" y="283"/>
                    <a:pt x="112" y="278"/>
                  </a:cubicBezTo>
                  <a:cubicBezTo>
                    <a:pt x="114" y="278"/>
                    <a:pt x="116" y="276"/>
                    <a:pt x="117" y="275"/>
                  </a:cubicBezTo>
                  <a:cubicBezTo>
                    <a:pt x="119" y="274"/>
                    <a:pt x="121" y="272"/>
                    <a:pt x="124" y="271"/>
                  </a:cubicBezTo>
                  <a:cubicBezTo>
                    <a:pt x="123" y="275"/>
                    <a:pt x="122" y="279"/>
                    <a:pt x="121" y="282"/>
                  </a:cubicBezTo>
                  <a:close/>
                  <a:moveTo>
                    <a:pt x="101" y="328"/>
                  </a:moveTo>
                  <a:cubicBezTo>
                    <a:pt x="100" y="332"/>
                    <a:pt x="99" y="337"/>
                    <a:pt x="99" y="342"/>
                  </a:cubicBezTo>
                  <a:cubicBezTo>
                    <a:pt x="96" y="348"/>
                    <a:pt x="97" y="355"/>
                    <a:pt x="91" y="359"/>
                  </a:cubicBezTo>
                  <a:cubicBezTo>
                    <a:pt x="90" y="360"/>
                    <a:pt x="88" y="361"/>
                    <a:pt x="86" y="362"/>
                  </a:cubicBezTo>
                  <a:cubicBezTo>
                    <a:pt x="85" y="358"/>
                    <a:pt x="88" y="349"/>
                    <a:pt x="89" y="346"/>
                  </a:cubicBezTo>
                  <a:cubicBezTo>
                    <a:pt x="89" y="346"/>
                    <a:pt x="88" y="345"/>
                    <a:pt x="88" y="345"/>
                  </a:cubicBezTo>
                  <a:cubicBezTo>
                    <a:pt x="83" y="350"/>
                    <a:pt x="80" y="355"/>
                    <a:pt x="75" y="359"/>
                  </a:cubicBezTo>
                  <a:cubicBezTo>
                    <a:pt x="73" y="360"/>
                    <a:pt x="76" y="355"/>
                    <a:pt x="77" y="354"/>
                  </a:cubicBezTo>
                  <a:cubicBezTo>
                    <a:pt x="78" y="352"/>
                    <a:pt x="80" y="349"/>
                    <a:pt x="81" y="347"/>
                  </a:cubicBezTo>
                  <a:cubicBezTo>
                    <a:pt x="84" y="341"/>
                    <a:pt x="88" y="333"/>
                    <a:pt x="85" y="326"/>
                  </a:cubicBezTo>
                  <a:cubicBezTo>
                    <a:pt x="85" y="326"/>
                    <a:pt x="84" y="326"/>
                    <a:pt x="84" y="326"/>
                  </a:cubicBezTo>
                  <a:cubicBezTo>
                    <a:pt x="78" y="333"/>
                    <a:pt x="72" y="340"/>
                    <a:pt x="66" y="347"/>
                  </a:cubicBezTo>
                  <a:cubicBezTo>
                    <a:pt x="64" y="349"/>
                    <a:pt x="53" y="359"/>
                    <a:pt x="55" y="352"/>
                  </a:cubicBezTo>
                  <a:cubicBezTo>
                    <a:pt x="56" y="347"/>
                    <a:pt x="58" y="342"/>
                    <a:pt x="61" y="338"/>
                  </a:cubicBezTo>
                  <a:cubicBezTo>
                    <a:pt x="70" y="323"/>
                    <a:pt x="84" y="312"/>
                    <a:pt x="91" y="296"/>
                  </a:cubicBezTo>
                  <a:cubicBezTo>
                    <a:pt x="91" y="295"/>
                    <a:pt x="90" y="295"/>
                    <a:pt x="90" y="295"/>
                  </a:cubicBezTo>
                  <a:cubicBezTo>
                    <a:pt x="79" y="304"/>
                    <a:pt x="70" y="315"/>
                    <a:pt x="59" y="324"/>
                  </a:cubicBezTo>
                  <a:cubicBezTo>
                    <a:pt x="56" y="326"/>
                    <a:pt x="53" y="328"/>
                    <a:pt x="50" y="330"/>
                  </a:cubicBezTo>
                  <a:cubicBezTo>
                    <a:pt x="48" y="332"/>
                    <a:pt x="44" y="336"/>
                    <a:pt x="47" y="330"/>
                  </a:cubicBezTo>
                  <a:cubicBezTo>
                    <a:pt x="52" y="323"/>
                    <a:pt x="56" y="316"/>
                    <a:pt x="61" y="309"/>
                  </a:cubicBezTo>
                  <a:cubicBezTo>
                    <a:pt x="69" y="296"/>
                    <a:pt x="78" y="284"/>
                    <a:pt x="89" y="272"/>
                  </a:cubicBezTo>
                  <a:cubicBezTo>
                    <a:pt x="97" y="263"/>
                    <a:pt x="105" y="254"/>
                    <a:pt x="110" y="243"/>
                  </a:cubicBezTo>
                  <a:cubicBezTo>
                    <a:pt x="110" y="242"/>
                    <a:pt x="110" y="242"/>
                    <a:pt x="109" y="242"/>
                  </a:cubicBezTo>
                  <a:cubicBezTo>
                    <a:pt x="94" y="252"/>
                    <a:pt x="81" y="266"/>
                    <a:pt x="67" y="279"/>
                  </a:cubicBezTo>
                  <a:cubicBezTo>
                    <a:pt x="59" y="287"/>
                    <a:pt x="51" y="294"/>
                    <a:pt x="42" y="300"/>
                  </a:cubicBezTo>
                  <a:cubicBezTo>
                    <a:pt x="41" y="301"/>
                    <a:pt x="30" y="306"/>
                    <a:pt x="30" y="305"/>
                  </a:cubicBezTo>
                  <a:cubicBezTo>
                    <a:pt x="32" y="299"/>
                    <a:pt x="36" y="294"/>
                    <a:pt x="39" y="289"/>
                  </a:cubicBezTo>
                  <a:cubicBezTo>
                    <a:pt x="46" y="280"/>
                    <a:pt x="53" y="272"/>
                    <a:pt x="60" y="263"/>
                  </a:cubicBezTo>
                  <a:cubicBezTo>
                    <a:pt x="67" y="252"/>
                    <a:pt x="75" y="241"/>
                    <a:pt x="83" y="231"/>
                  </a:cubicBezTo>
                  <a:cubicBezTo>
                    <a:pt x="93" y="219"/>
                    <a:pt x="103" y="207"/>
                    <a:pt x="113" y="195"/>
                  </a:cubicBezTo>
                  <a:cubicBezTo>
                    <a:pt x="100" y="210"/>
                    <a:pt x="87" y="224"/>
                    <a:pt x="75" y="240"/>
                  </a:cubicBezTo>
                  <a:cubicBezTo>
                    <a:pt x="65" y="252"/>
                    <a:pt x="57" y="265"/>
                    <a:pt x="47" y="277"/>
                  </a:cubicBezTo>
                  <a:cubicBezTo>
                    <a:pt x="40" y="286"/>
                    <a:pt x="33" y="295"/>
                    <a:pt x="29" y="305"/>
                  </a:cubicBezTo>
                  <a:cubicBezTo>
                    <a:pt x="30" y="296"/>
                    <a:pt x="29" y="288"/>
                    <a:pt x="29" y="279"/>
                  </a:cubicBezTo>
                  <a:cubicBezTo>
                    <a:pt x="29" y="274"/>
                    <a:pt x="29" y="270"/>
                    <a:pt x="29" y="265"/>
                  </a:cubicBezTo>
                  <a:cubicBezTo>
                    <a:pt x="45" y="255"/>
                    <a:pt x="59" y="243"/>
                    <a:pt x="72" y="230"/>
                  </a:cubicBezTo>
                  <a:cubicBezTo>
                    <a:pt x="80" y="222"/>
                    <a:pt x="89" y="214"/>
                    <a:pt x="98" y="206"/>
                  </a:cubicBezTo>
                  <a:cubicBezTo>
                    <a:pt x="106" y="199"/>
                    <a:pt x="114" y="192"/>
                    <a:pt x="122" y="184"/>
                  </a:cubicBezTo>
                  <a:cubicBezTo>
                    <a:pt x="121" y="186"/>
                    <a:pt x="121" y="189"/>
                    <a:pt x="121" y="191"/>
                  </a:cubicBezTo>
                  <a:cubicBezTo>
                    <a:pt x="115" y="224"/>
                    <a:pt x="110" y="257"/>
                    <a:pt x="106" y="290"/>
                  </a:cubicBezTo>
                  <a:cubicBezTo>
                    <a:pt x="104" y="303"/>
                    <a:pt x="102" y="316"/>
                    <a:pt x="101" y="328"/>
                  </a:cubicBezTo>
                  <a:close/>
                  <a:moveTo>
                    <a:pt x="27" y="217"/>
                  </a:moveTo>
                  <a:cubicBezTo>
                    <a:pt x="46" y="207"/>
                    <a:pt x="63" y="194"/>
                    <a:pt x="79" y="180"/>
                  </a:cubicBezTo>
                  <a:cubicBezTo>
                    <a:pt x="88" y="174"/>
                    <a:pt x="96" y="167"/>
                    <a:pt x="105" y="160"/>
                  </a:cubicBezTo>
                  <a:cubicBezTo>
                    <a:pt x="107" y="158"/>
                    <a:pt x="110" y="156"/>
                    <a:pt x="113" y="153"/>
                  </a:cubicBezTo>
                  <a:cubicBezTo>
                    <a:pt x="113" y="154"/>
                    <a:pt x="110" y="156"/>
                    <a:pt x="109" y="157"/>
                  </a:cubicBezTo>
                  <a:cubicBezTo>
                    <a:pt x="105" y="162"/>
                    <a:pt x="101" y="166"/>
                    <a:pt x="98" y="171"/>
                  </a:cubicBezTo>
                  <a:cubicBezTo>
                    <a:pt x="74" y="197"/>
                    <a:pt x="50" y="222"/>
                    <a:pt x="29" y="250"/>
                  </a:cubicBezTo>
                  <a:cubicBezTo>
                    <a:pt x="29" y="239"/>
                    <a:pt x="28" y="228"/>
                    <a:pt x="27" y="217"/>
                  </a:cubicBezTo>
                  <a:close/>
                  <a:moveTo>
                    <a:pt x="116" y="152"/>
                  </a:moveTo>
                  <a:cubicBezTo>
                    <a:pt x="116" y="151"/>
                    <a:pt x="116" y="150"/>
                    <a:pt x="115" y="151"/>
                  </a:cubicBezTo>
                  <a:cubicBezTo>
                    <a:pt x="99" y="162"/>
                    <a:pt x="84" y="175"/>
                    <a:pt x="69" y="187"/>
                  </a:cubicBezTo>
                  <a:cubicBezTo>
                    <a:pt x="60" y="194"/>
                    <a:pt x="50" y="201"/>
                    <a:pt x="41" y="208"/>
                  </a:cubicBezTo>
                  <a:cubicBezTo>
                    <a:pt x="37" y="211"/>
                    <a:pt x="33" y="213"/>
                    <a:pt x="28" y="215"/>
                  </a:cubicBezTo>
                  <a:cubicBezTo>
                    <a:pt x="32" y="213"/>
                    <a:pt x="36" y="207"/>
                    <a:pt x="38" y="203"/>
                  </a:cubicBezTo>
                  <a:cubicBezTo>
                    <a:pt x="67" y="169"/>
                    <a:pt x="101" y="140"/>
                    <a:pt x="129" y="105"/>
                  </a:cubicBezTo>
                  <a:cubicBezTo>
                    <a:pt x="130" y="105"/>
                    <a:pt x="129" y="104"/>
                    <a:pt x="128" y="104"/>
                  </a:cubicBezTo>
                  <a:cubicBezTo>
                    <a:pt x="111" y="122"/>
                    <a:pt x="90" y="137"/>
                    <a:pt x="69" y="151"/>
                  </a:cubicBezTo>
                  <a:cubicBezTo>
                    <a:pt x="59" y="157"/>
                    <a:pt x="49" y="163"/>
                    <a:pt x="39" y="169"/>
                  </a:cubicBezTo>
                  <a:cubicBezTo>
                    <a:pt x="37" y="171"/>
                    <a:pt x="34" y="172"/>
                    <a:pt x="32" y="174"/>
                  </a:cubicBezTo>
                  <a:cubicBezTo>
                    <a:pt x="29" y="176"/>
                    <a:pt x="28" y="177"/>
                    <a:pt x="30" y="173"/>
                  </a:cubicBezTo>
                  <a:cubicBezTo>
                    <a:pt x="33" y="167"/>
                    <a:pt x="38" y="162"/>
                    <a:pt x="42" y="157"/>
                  </a:cubicBezTo>
                  <a:cubicBezTo>
                    <a:pt x="56" y="140"/>
                    <a:pt x="73" y="126"/>
                    <a:pt x="88" y="110"/>
                  </a:cubicBezTo>
                  <a:cubicBezTo>
                    <a:pt x="102" y="95"/>
                    <a:pt x="115" y="78"/>
                    <a:pt x="128" y="62"/>
                  </a:cubicBezTo>
                  <a:cubicBezTo>
                    <a:pt x="135" y="55"/>
                    <a:pt x="142" y="48"/>
                    <a:pt x="148" y="40"/>
                  </a:cubicBezTo>
                  <a:cubicBezTo>
                    <a:pt x="148" y="40"/>
                    <a:pt x="147" y="39"/>
                    <a:pt x="147" y="39"/>
                  </a:cubicBezTo>
                  <a:cubicBezTo>
                    <a:pt x="141" y="46"/>
                    <a:pt x="135" y="52"/>
                    <a:pt x="129" y="59"/>
                  </a:cubicBezTo>
                  <a:cubicBezTo>
                    <a:pt x="121" y="67"/>
                    <a:pt x="112" y="74"/>
                    <a:pt x="103" y="81"/>
                  </a:cubicBezTo>
                  <a:cubicBezTo>
                    <a:pt x="85" y="97"/>
                    <a:pt x="66" y="113"/>
                    <a:pt x="46" y="125"/>
                  </a:cubicBezTo>
                  <a:cubicBezTo>
                    <a:pt x="41" y="128"/>
                    <a:pt x="36" y="131"/>
                    <a:pt x="32" y="133"/>
                  </a:cubicBezTo>
                  <a:cubicBezTo>
                    <a:pt x="31" y="133"/>
                    <a:pt x="23" y="138"/>
                    <a:pt x="25" y="136"/>
                  </a:cubicBezTo>
                  <a:cubicBezTo>
                    <a:pt x="27" y="133"/>
                    <a:pt x="29" y="131"/>
                    <a:pt x="31" y="129"/>
                  </a:cubicBezTo>
                  <a:cubicBezTo>
                    <a:pt x="41" y="119"/>
                    <a:pt x="51" y="110"/>
                    <a:pt x="60" y="100"/>
                  </a:cubicBezTo>
                  <a:cubicBezTo>
                    <a:pt x="78" y="83"/>
                    <a:pt x="91" y="63"/>
                    <a:pt x="108" y="45"/>
                  </a:cubicBezTo>
                  <a:cubicBezTo>
                    <a:pt x="112" y="40"/>
                    <a:pt x="116" y="36"/>
                    <a:pt x="121" y="33"/>
                  </a:cubicBezTo>
                  <a:cubicBezTo>
                    <a:pt x="121" y="32"/>
                    <a:pt x="120" y="31"/>
                    <a:pt x="120" y="32"/>
                  </a:cubicBezTo>
                  <a:cubicBezTo>
                    <a:pt x="89" y="56"/>
                    <a:pt x="57" y="78"/>
                    <a:pt x="24" y="98"/>
                  </a:cubicBezTo>
                  <a:cubicBezTo>
                    <a:pt x="24" y="97"/>
                    <a:pt x="27" y="91"/>
                    <a:pt x="27" y="89"/>
                  </a:cubicBezTo>
                  <a:cubicBezTo>
                    <a:pt x="30" y="85"/>
                    <a:pt x="33" y="81"/>
                    <a:pt x="36" y="78"/>
                  </a:cubicBezTo>
                  <a:cubicBezTo>
                    <a:pt x="41" y="72"/>
                    <a:pt x="46" y="66"/>
                    <a:pt x="51" y="61"/>
                  </a:cubicBezTo>
                  <a:cubicBezTo>
                    <a:pt x="62" y="50"/>
                    <a:pt x="74" y="39"/>
                    <a:pt x="84" y="27"/>
                  </a:cubicBezTo>
                  <a:cubicBezTo>
                    <a:pt x="84" y="27"/>
                    <a:pt x="84" y="27"/>
                    <a:pt x="84" y="27"/>
                  </a:cubicBezTo>
                  <a:cubicBezTo>
                    <a:pt x="86" y="27"/>
                    <a:pt x="87" y="27"/>
                    <a:pt x="89" y="27"/>
                  </a:cubicBezTo>
                  <a:cubicBezTo>
                    <a:pt x="111" y="30"/>
                    <a:pt x="133" y="26"/>
                    <a:pt x="154" y="32"/>
                  </a:cubicBezTo>
                  <a:cubicBezTo>
                    <a:pt x="153" y="34"/>
                    <a:pt x="152" y="36"/>
                    <a:pt x="151" y="38"/>
                  </a:cubicBezTo>
                  <a:cubicBezTo>
                    <a:pt x="146" y="45"/>
                    <a:pt x="143" y="53"/>
                    <a:pt x="141" y="62"/>
                  </a:cubicBezTo>
                  <a:cubicBezTo>
                    <a:pt x="140" y="62"/>
                    <a:pt x="140" y="62"/>
                    <a:pt x="140" y="62"/>
                  </a:cubicBezTo>
                  <a:cubicBezTo>
                    <a:pt x="140" y="63"/>
                    <a:pt x="140" y="63"/>
                    <a:pt x="140" y="64"/>
                  </a:cubicBezTo>
                  <a:cubicBezTo>
                    <a:pt x="139" y="71"/>
                    <a:pt x="138" y="78"/>
                    <a:pt x="137" y="85"/>
                  </a:cubicBezTo>
                  <a:cubicBezTo>
                    <a:pt x="137" y="85"/>
                    <a:pt x="137" y="86"/>
                    <a:pt x="137" y="87"/>
                  </a:cubicBezTo>
                  <a:cubicBezTo>
                    <a:pt x="136" y="90"/>
                    <a:pt x="136" y="92"/>
                    <a:pt x="136" y="95"/>
                  </a:cubicBezTo>
                  <a:cubicBezTo>
                    <a:pt x="132" y="124"/>
                    <a:pt x="127" y="153"/>
                    <a:pt x="122" y="182"/>
                  </a:cubicBezTo>
                  <a:cubicBezTo>
                    <a:pt x="108" y="199"/>
                    <a:pt x="89" y="212"/>
                    <a:pt x="73" y="227"/>
                  </a:cubicBezTo>
                  <a:cubicBezTo>
                    <a:pt x="64" y="236"/>
                    <a:pt x="55" y="244"/>
                    <a:pt x="45" y="252"/>
                  </a:cubicBezTo>
                  <a:cubicBezTo>
                    <a:pt x="40" y="256"/>
                    <a:pt x="35" y="260"/>
                    <a:pt x="30" y="264"/>
                  </a:cubicBezTo>
                  <a:cubicBezTo>
                    <a:pt x="30" y="264"/>
                    <a:pt x="29" y="264"/>
                    <a:pt x="29" y="264"/>
                  </a:cubicBezTo>
                  <a:cubicBezTo>
                    <a:pt x="29" y="260"/>
                    <a:pt x="29" y="255"/>
                    <a:pt x="29" y="251"/>
                  </a:cubicBezTo>
                  <a:cubicBezTo>
                    <a:pt x="55" y="216"/>
                    <a:pt x="87" y="185"/>
                    <a:pt x="116" y="152"/>
                  </a:cubicBezTo>
                  <a:close/>
                  <a:moveTo>
                    <a:pt x="22" y="136"/>
                  </a:moveTo>
                  <a:cubicBezTo>
                    <a:pt x="25" y="121"/>
                    <a:pt x="20" y="104"/>
                    <a:pt x="18" y="90"/>
                  </a:cubicBezTo>
                  <a:cubicBezTo>
                    <a:pt x="16" y="81"/>
                    <a:pt x="14" y="72"/>
                    <a:pt x="11" y="63"/>
                  </a:cubicBezTo>
                  <a:cubicBezTo>
                    <a:pt x="24" y="55"/>
                    <a:pt x="37" y="47"/>
                    <a:pt x="50" y="40"/>
                  </a:cubicBezTo>
                  <a:cubicBezTo>
                    <a:pt x="58" y="36"/>
                    <a:pt x="67" y="33"/>
                    <a:pt x="75" y="30"/>
                  </a:cubicBezTo>
                  <a:cubicBezTo>
                    <a:pt x="77" y="29"/>
                    <a:pt x="83" y="25"/>
                    <a:pt x="80" y="30"/>
                  </a:cubicBezTo>
                  <a:cubicBezTo>
                    <a:pt x="77" y="33"/>
                    <a:pt x="75" y="36"/>
                    <a:pt x="72" y="39"/>
                  </a:cubicBezTo>
                  <a:cubicBezTo>
                    <a:pt x="54" y="58"/>
                    <a:pt x="31" y="75"/>
                    <a:pt x="21" y="100"/>
                  </a:cubicBezTo>
                  <a:cubicBezTo>
                    <a:pt x="20" y="100"/>
                    <a:pt x="21" y="101"/>
                    <a:pt x="22" y="100"/>
                  </a:cubicBezTo>
                  <a:cubicBezTo>
                    <a:pt x="41" y="89"/>
                    <a:pt x="59" y="77"/>
                    <a:pt x="77" y="65"/>
                  </a:cubicBezTo>
                  <a:cubicBezTo>
                    <a:pt x="87" y="58"/>
                    <a:pt x="96" y="51"/>
                    <a:pt x="106" y="44"/>
                  </a:cubicBezTo>
                  <a:cubicBezTo>
                    <a:pt x="107" y="43"/>
                    <a:pt x="108" y="42"/>
                    <a:pt x="109" y="41"/>
                  </a:cubicBezTo>
                  <a:cubicBezTo>
                    <a:pt x="109" y="41"/>
                    <a:pt x="109" y="42"/>
                    <a:pt x="109" y="42"/>
                  </a:cubicBezTo>
                  <a:cubicBezTo>
                    <a:pt x="95" y="56"/>
                    <a:pt x="83" y="72"/>
                    <a:pt x="70" y="88"/>
                  </a:cubicBezTo>
                  <a:cubicBezTo>
                    <a:pt x="55" y="105"/>
                    <a:pt x="38" y="120"/>
                    <a:pt x="22" y="137"/>
                  </a:cubicBezTo>
                  <a:cubicBezTo>
                    <a:pt x="22" y="136"/>
                    <a:pt x="22" y="136"/>
                    <a:pt x="22" y="136"/>
                  </a:cubicBezTo>
                  <a:close/>
                  <a:moveTo>
                    <a:pt x="60" y="6"/>
                  </a:moveTo>
                  <a:cubicBezTo>
                    <a:pt x="58" y="8"/>
                    <a:pt x="56" y="10"/>
                    <a:pt x="55" y="12"/>
                  </a:cubicBezTo>
                  <a:cubicBezTo>
                    <a:pt x="52" y="15"/>
                    <a:pt x="50" y="18"/>
                    <a:pt x="48" y="20"/>
                  </a:cubicBezTo>
                  <a:cubicBezTo>
                    <a:pt x="46" y="20"/>
                    <a:pt x="45" y="20"/>
                    <a:pt x="43" y="20"/>
                  </a:cubicBezTo>
                  <a:cubicBezTo>
                    <a:pt x="40" y="21"/>
                    <a:pt x="36" y="21"/>
                    <a:pt x="33" y="21"/>
                  </a:cubicBezTo>
                  <a:cubicBezTo>
                    <a:pt x="35" y="19"/>
                    <a:pt x="37" y="18"/>
                    <a:pt x="39" y="16"/>
                  </a:cubicBezTo>
                  <a:cubicBezTo>
                    <a:pt x="42" y="13"/>
                    <a:pt x="45" y="11"/>
                    <a:pt x="48" y="8"/>
                  </a:cubicBezTo>
                  <a:cubicBezTo>
                    <a:pt x="52" y="7"/>
                    <a:pt x="56" y="7"/>
                    <a:pt x="60" y="6"/>
                  </a:cubicBezTo>
                  <a:close/>
                  <a:moveTo>
                    <a:pt x="81" y="26"/>
                  </a:moveTo>
                  <a:cubicBezTo>
                    <a:pt x="60" y="34"/>
                    <a:pt x="39" y="43"/>
                    <a:pt x="20" y="56"/>
                  </a:cubicBezTo>
                  <a:cubicBezTo>
                    <a:pt x="19" y="57"/>
                    <a:pt x="14" y="61"/>
                    <a:pt x="11" y="62"/>
                  </a:cubicBezTo>
                  <a:cubicBezTo>
                    <a:pt x="10" y="59"/>
                    <a:pt x="9" y="57"/>
                    <a:pt x="9" y="55"/>
                  </a:cubicBezTo>
                  <a:cubicBezTo>
                    <a:pt x="10" y="51"/>
                    <a:pt x="11" y="48"/>
                    <a:pt x="13" y="45"/>
                  </a:cubicBezTo>
                  <a:cubicBezTo>
                    <a:pt x="17" y="37"/>
                    <a:pt x="25" y="29"/>
                    <a:pt x="33" y="25"/>
                  </a:cubicBezTo>
                  <a:cubicBezTo>
                    <a:pt x="37" y="25"/>
                    <a:pt x="41" y="25"/>
                    <a:pt x="45" y="25"/>
                  </a:cubicBezTo>
                  <a:cubicBezTo>
                    <a:pt x="45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58" y="25"/>
                    <a:pt x="70" y="25"/>
                    <a:pt x="81" y="26"/>
                  </a:cubicBezTo>
                  <a:close/>
                  <a:moveTo>
                    <a:pt x="110" y="6"/>
                  </a:moveTo>
                  <a:cubicBezTo>
                    <a:pt x="104" y="12"/>
                    <a:pt x="100" y="18"/>
                    <a:pt x="94" y="23"/>
                  </a:cubicBezTo>
                  <a:cubicBezTo>
                    <a:pt x="91" y="23"/>
                    <a:pt x="87" y="23"/>
                    <a:pt x="84" y="22"/>
                  </a:cubicBezTo>
                  <a:cubicBezTo>
                    <a:pt x="87" y="20"/>
                    <a:pt x="90" y="18"/>
                    <a:pt x="92" y="15"/>
                  </a:cubicBezTo>
                  <a:cubicBezTo>
                    <a:pt x="95" y="13"/>
                    <a:pt x="99" y="9"/>
                    <a:pt x="101" y="6"/>
                  </a:cubicBezTo>
                  <a:cubicBezTo>
                    <a:pt x="104" y="6"/>
                    <a:pt x="107" y="6"/>
                    <a:pt x="110" y="6"/>
                  </a:cubicBezTo>
                  <a:close/>
                  <a:moveTo>
                    <a:pt x="123" y="8"/>
                  </a:moveTo>
                  <a:cubicBezTo>
                    <a:pt x="120" y="12"/>
                    <a:pt x="116" y="17"/>
                    <a:pt x="113" y="22"/>
                  </a:cubicBezTo>
                  <a:cubicBezTo>
                    <a:pt x="112" y="23"/>
                    <a:pt x="113" y="24"/>
                    <a:pt x="114" y="23"/>
                  </a:cubicBezTo>
                  <a:cubicBezTo>
                    <a:pt x="118" y="18"/>
                    <a:pt x="123" y="14"/>
                    <a:pt x="127" y="8"/>
                  </a:cubicBezTo>
                  <a:cubicBezTo>
                    <a:pt x="131" y="9"/>
                    <a:pt x="134" y="9"/>
                    <a:pt x="138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11"/>
                    <a:pt x="133" y="15"/>
                    <a:pt x="131" y="17"/>
                  </a:cubicBezTo>
                  <a:cubicBezTo>
                    <a:pt x="130" y="20"/>
                    <a:pt x="128" y="22"/>
                    <a:pt x="127" y="25"/>
                  </a:cubicBezTo>
                  <a:cubicBezTo>
                    <a:pt x="125" y="25"/>
                    <a:pt x="122" y="25"/>
                    <a:pt x="120" y="25"/>
                  </a:cubicBezTo>
                  <a:cubicBezTo>
                    <a:pt x="112" y="25"/>
                    <a:pt x="104" y="24"/>
                    <a:pt x="96" y="24"/>
                  </a:cubicBezTo>
                  <a:cubicBezTo>
                    <a:pt x="102" y="19"/>
                    <a:pt x="109" y="13"/>
                    <a:pt x="114" y="7"/>
                  </a:cubicBezTo>
                  <a:cubicBezTo>
                    <a:pt x="117" y="7"/>
                    <a:pt x="120" y="7"/>
                    <a:pt x="123" y="8"/>
                  </a:cubicBezTo>
                  <a:close/>
                  <a:moveTo>
                    <a:pt x="139" y="25"/>
                  </a:moveTo>
                  <a:cubicBezTo>
                    <a:pt x="142" y="23"/>
                    <a:pt x="145" y="21"/>
                    <a:pt x="148" y="18"/>
                  </a:cubicBezTo>
                  <a:cubicBezTo>
                    <a:pt x="150" y="16"/>
                    <a:pt x="151" y="15"/>
                    <a:pt x="153" y="13"/>
                  </a:cubicBezTo>
                  <a:cubicBezTo>
                    <a:pt x="153" y="13"/>
                    <a:pt x="153" y="12"/>
                    <a:pt x="154" y="12"/>
                  </a:cubicBezTo>
                  <a:cubicBezTo>
                    <a:pt x="158" y="12"/>
                    <a:pt x="162" y="13"/>
                    <a:pt x="166" y="13"/>
                  </a:cubicBezTo>
                  <a:cubicBezTo>
                    <a:pt x="164" y="15"/>
                    <a:pt x="162" y="16"/>
                    <a:pt x="160" y="18"/>
                  </a:cubicBezTo>
                  <a:cubicBezTo>
                    <a:pt x="157" y="21"/>
                    <a:pt x="154" y="24"/>
                    <a:pt x="151" y="27"/>
                  </a:cubicBezTo>
                  <a:cubicBezTo>
                    <a:pt x="144" y="25"/>
                    <a:pt x="136" y="25"/>
                    <a:pt x="129" y="25"/>
                  </a:cubicBezTo>
                  <a:cubicBezTo>
                    <a:pt x="130" y="23"/>
                    <a:pt x="131" y="22"/>
                    <a:pt x="132" y="20"/>
                  </a:cubicBezTo>
                  <a:cubicBezTo>
                    <a:pt x="134" y="17"/>
                    <a:pt x="137" y="15"/>
                    <a:pt x="140" y="12"/>
                  </a:cubicBezTo>
                  <a:cubicBezTo>
                    <a:pt x="140" y="11"/>
                    <a:pt x="140" y="10"/>
                    <a:pt x="139" y="10"/>
                  </a:cubicBezTo>
                  <a:cubicBezTo>
                    <a:pt x="143" y="10"/>
                    <a:pt x="146" y="11"/>
                    <a:pt x="150" y="11"/>
                  </a:cubicBezTo>
                  <a:cubicBezTo>
                    <a:pt x="149" y="13"/>
                    <a:pt x="148" y="14"/>
                    <a:pt x="147" y="15"/>
                  </a:cubicBezTo>
                  <a:cubicBezTo>
                    <a:pt x="144" y="18"/>
                    <a:pt x="141" y="21"/>
                    <a:pt x="138" y="24"/>
                  </a:cubicBezTo>
                  <a:cubicBezTo>
                    <a:pt x="138" y="24"/>
                    <a:pt x="138" y="25"/>
                    <a:pt x="139" y="25"/>
                  </a:cubicBezTo>
                  <a:close/>
                  <a:moveTo>
                    <a:pt x="5" y="42"/>
                  </a:moveTo>
                  <a:cubicBezTo>
                    <a:pt x="5" y="40"/>
                    <a:pt x="5" y="38"/>
                    <a:pt x="6" y="37"/>
                  </a:cubicBezTo>
                  <a:cubicBezTo>
                    <a:pt x="6" y="39"/>
                    <a:pt x="5" y="41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lose/>
                  <a:moveTo>
                    <a:pt x="31" y="25"/>
                  </a:moveTo>
                  <a:cubicBezTo>
                    <a:pt x="32" y="25"/>
                    <a:pt x="32" y="25"/>
                    <a:pt x="33" y="25"/>
                  </a:cubicBezTo>
                  <a:cubicBezTo>
                    <a:pt x="23" y="30"/>
                    <a:pt x="12" y="40"/>
                    <a:pt x="8" y="51"/>
                  </a:cubicBezTo>
                  <a:cubicBezTo>
                    <a:pt x="8" y="45"/>
                    <a:pt x="7" y="39"/>
                    <a:pt x="7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0" y="31"/>
                    <a:pt x="12" y="29"/>
                    <a:pt x="15" y="27"/>
                  </a:cubicBezTo>
                  <a:cubicBezTo>
                    <a:pt x="20" y="25"/>
                    <a:pt x="26" y="25"/>
                    <a:pt x="31" y="25"/>
                  </a:cubicBezTo>
                  <a:close/>
                  <a:moveTo>
                    <a:pt x="5" y="48"/>
                  </a:move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5" y="48"/>
                    <a:pt x="5" y="47"/>
                  </a:cubicBezTo>
                  <a:cubicBezTo>
                    <a:pt x="5" y="48"/>
                    <a:pt x="5" y="48"/>
                    <a:pt x="5" y="48"/>
                  </a:cubicBezTo>
                  <a:close/>
                  <a:moveTo>
                    <a:pt x="14" y="90"/>
                  </a:moveTo>
                  <a:cubicBezTo>
                    <a:pt x="14" y="90"/>
                    <a:pt x="14" y="90"/>
                    <a:pt x="14" y="90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5" y="91"/>
                    <a:pt x="14" y="91"/>
                    <a:pt x="14" y="90"/>
                  </a:cubicBezTo>
                  <a:close/>
                  <a:moveTo>
                    <a:pt x="141" y="147"/>
                  </a:moveTo>
                  <a:cubicBezTo>
                    <a:pt x="139" y="148"/>
                    <a:pt x="137" y="150"/>
                    <a:pt x="136" y="152"/>
                  </a:cubicBezTo>
                  <a:cubicBezTo>
                    <a:pt x="134" y="153"/>
                    <a:pt x="132" y="154"/>
                    <a:pt x="131" y="155"/>
                  </a:cubicBezTo>
                  <a:cubicBezTo>
                    <a:pt x="131" y="152"/>
                    <a:pt x="132" y="148"/>
                    <a:pt x="133" y="144"/>
                  </a:cubicBezTo>
                  <a:cubicBezTo>
                    <a:pt x="134" y="144"/>
                    <a:pt x="135" y="143"/>
                    <a:pt x="137" y="142"/>
                  </a:cubicBezTo>
                  <a:cubicBezTo>
                    <a:pt x="139" y="141"/>
                    <a:pt x="142" y="139"/>
                    <a:pt x="143" y="137"/>
                  </a:cubicBezTo>
                  <a:cubicBezTo>
                    <a:pt x="143" y="141"/>
                    <a:pt x="142" y="144"/>
                    <a:pt x="141" y="147"/>
                  </a:cubicBezTo>
                  <a:close/>
                  <a:moveTo>
                    <a:pt x="124" y="200"/>
                  </a:moveTo>
                  <a:cubicBezTo>
                    <a:pt x="127" y="197"/>
                    <a:pt x="131" y="195"/>
                    <a:pt x="134" y="193"/>
                  </a:cubicBezTo>
                  <a:cubicBezTo>
                    <a:pt x="134" y="197"/>
                    <a:pt x="133" y="201"/>
                    <a:pt x="133" y="206"/>
                  </a:cubicBezTo>
                  <a:cubicBezTo>
                    <a:pt x="128" y="208"/>
                    <a:pt x="125" y="212"/>
                    <a:pt x="121" y="216"/>
                  </a:cubicBezTo>
                  <a:cubicBezTo>
                    <a:pt x="122" y="211"/>
                    <a:pt x="123" y="205"/>
                    <a:pt x="124" y="200"/>
                  </a:cubicBezTo>
                  <a:cubicBezTo>
                    <a:pt x="124" y="200"/>
                    <a:pt x="124" y="200"/>
                    <a:pt x="124" y="200"/>
                  </a:cubicBezTo>
                  <a:close/>
                  <a:moveTo>
                    <a:pt x="126" y="260"/>
                  </a:moveTo>
                  <a:cubicBezTo>
                    <a:pt x="125" y="263"/>
                    <a:pt x="125" y="265"/>
                    <a:pt x="124" y="267"/>
                  </a:cubicBezTo>
                  <a:cubicBezTo>
                    <a:pt x="124" y="267"/>
                    <a:pt x="124" y="267"/>
                    <a:pt x="124" y="267"/>
                  </a:cubicBezTo>
                  <a:cubicBezTo>
                    <a:pt x="122" y="269"/>
                    <a:pt x="120" y="271"/>
                    <a:pt x="118" y="273"/>
                  </a:cubicBezTo>
                  <a:cubicBezTo>
                    <a:pt x="116" y="274"/>
                    <a:pt x="115" y="275"/>
                    <a:pt x="114" y="276"/>
                  </a:cubicBezTo>
                  <a:cubicBezTo>
                    <a:pt x="113" y="276"/>
                    <a:pt x="113" y="277"/>
                    <a:pt x="112" y="278"/>
                  </a:cubicBezTo>
                  <a:cubicBezTo>
                    <a:pt x="113" y="274"/>
                    <a:pt x="113" y="269"/>
                    <a:pt x="114" y="265"/>
                  </a:cubicBezTo>
                  <a:cubicBezTo>
                    <a:pt x="114" y="265"/>
                    <a:pt x="114" y="265"/>
                    <a:pt x="114" y="265"/>
                  </a:cubicBezTo>
                  <a:cubicBezTo>
                    <a:pt x="118" y="262"/>
                    <a:pt x="122" y="259"/>
                    <a:pt x="126" y="255"/>
                  </a:cubicBezTo>
                  <a:cubicBezTo>
                    <a:pt x="126" y="257"/>
                    <a:pt x="126" y="258"/>
                    <a:pt x="126" y="260"/>
                  </a:cubicBezTo>
                  <a:close/>
                  <a:moveTo>
                    <a:pt x="127" y="250"/>
                  </a:moveTo>
                  <a:cubicBezTo>
                    <a:pt x="123" y="254"/>
                    <a:pt x="118" y="258"/>
                    <a:pt x="114" y="262"/>
                  </a:cubicBezTo>
                  <a:cubicBezTo>
                    <a:pt x="115" y="258"/>
                    <a:pt x="115" y="254"/>
                    <a:pt x="116" y="250"/>
                  </a:cubicBezTo>
                  <a:cubicBezTo>
                    <a:pt x="120" y="247"/>
                    <a:pt x="124" y="244"/>
                    <a:pt x="126" y="240"/>
                  </a:cubicBezTo>
                  <a:cubicBezTo>
                    <a:pt x="127" y="239"/>
                    <a:pt x="125" y="237"/>
                    <a:pt x="124" y="239"/>
                  </a:cubicBezTo>
                  <a:cubicBezTo>
                    <a:pt x="122" y="242"/>
                    <a:pt x="119" y="245"/>
                    <a:pt x="116" y="248"/>
                  </a:cubicBezTo>
                  <a:cubicBezTo>
                    <a:pt x="117" y="243"/>
                    <a:pt x="118" y="239"/>
                    <a:pt x="118" y="234"/>
                  </a:cubicBezTo>
                  <a:cubicBezTo>
                    <a:pt x="121" y="232"/>
                    <a:pt x="123" y="230"/>
                    <a:pt x="126" y="228"/>
                  </a:cubicBezTo>
                  <a:cubicBezTo>
                    <a:pt x="127" y="227"/>
                    <a:pt x="129" y="226"/>
                    <a:pt x="131" y="224"/>
                  </a:cubicBezTo>
                  <a:cubicBezTo>
                    <a:pt x="130" y="233"/>
                    <a:pt x="128" y="241"/>
                    <a:pt x="127" y="250"/>
                  </a:cubicBezTo>
                  <a:close/>
                  <a:moveTo>
                    <a:pt x="131" y="221"/>
                  </a:moveTo>
                  <a:cubicBezTo>
                    <a:pt x="131" y="221"/>
                    <a:pt x="131" y="221"/>
                    <a:pt x="131" y="221"/>
                  </a:cubicBezTo>
                  <a:cubicBezTo>
                    <a:pt x="129" y="221"/>
                    <a:pt x="129" y="222"/>
                    <a:pt x="128" y="223"/>
                  </a:cubicBezTo>
                  <a:cubicBezTo>
                    <a:pt x="127" y="224"/>
                    <a:pt x="125" y="225"/>
                    <a:pt x="124" y="226"/>
                  </a:cubicBezTo>
                  <a:cubicBezTo>
                    <a:pt x="122" y="228"/>
                    <a:pt x="120" y="229"/>
                    <a:pt x="119" y="231"/>
                  </a:cubicBezTo>
                  <a:cubicBezTo>
                    <a:pt x="119" y="227"/>
                    <a:pt x="120" y="224"/>
                    <a:pt x="120" y="220"/>
                  </a:cubicBezTo>
                  <a:cubicBezTo>
                    <a:pt x="124" y="217"/>
                    <a:pt x="128" y="213"/>
                    <a:pt x="132" y="210"/>
                  </a:cubicBezTo>
                  <a:cubicBezTo>
                    <a:pt x="132" y="214"/>
                    <a:pt x="131" y="217"/>
                    <a:pt x="131" y="221"/>
                  </a:cubicBezTo>
                  <a:close/>
                  <a:moveTo>
                    <a:pt x="135" y="190"/>
                  </a:moveTo>
                  <a:cubicBezTo>
                    <a:pt x="134" y="189"/>
                    <a:pt x="134" y="189"/>
                    <a:pt x="134" y="190"/>
                  </a:cubicBezTo>
                  <a:cubicBezTo>
                    <a:pt x="130" y="191"/>
                    <a:pt x="127" y="193"/>
                    <a:pt x="124" y="196"/>
                  </a:cubicBezTo>
                  <a:cubicBezTo>
                    <a:pt x="124" y="196"/>
                    <a:pt x="124" y="195"/>
                    <a:pt x="124" y="195"/>
                  </a:cubicBezTo>
                  <a:cubicBezTo>
                    <a:pt x="125" y="192"/>
                    <a:pt x="125" y="189"/>
                    <a:pt x="126" y="186"/>
                  </a:cubicBezTo>
                  <a:cubicBezTo>
                    <a:pt x="126" y="186"/>
                    <a:pt x="127" y="187"/>
                    <a:pt x="128" y="186"/>
                  </a:cubicBezTo>
                  <a:cubicBezTo>
                    <a:pt x="129" y="185"/>
                    <a:pt x="131" y="183"/>
                    <a:pt x="133" y="182"/>
                  </a:cubicBezTo>
                  <a:cubicBezTo>
                    <a:pt x="134" y="181"/>
                    <a:pt x="135" y="181"/>
                    <a:pt x="136" y="180"/>
                  </a:cubicBezTo>
                  <a:cubicBezTo>
                    <a:pt x="136" y="183"/>
                    <a:pt x="135" y="186"/>
                    <a:pt x="135" y="190"/>
                  </a:cubicBezTo>
                  <a:close/>
                  <a:moveTo>
                    <a:pt x="144" y="136"/>
                  </a:moveTo>
                  <a:cubicBezTo>
                    <a:pt x="143" y="136"/>
                    <a:pt x="143" y="135"/>
                    <a:pt x="142" y="136"/>
                  </a:cubicBezTo>
                  <a:cubicBezTo>
                    <a:pt x="140" y="136"/>
                    <a:pt x="138" y="138"/>
                    <a:pt x="136" y="140"/>
                  </a:cubicBezTo>
                  <a:cubicBezTo>
                    <a:pt x="135" y="141"/>
                    <a:pt x="134" y="141"/>
                    <a:pt x="133" y="142"/>
                  </a:cubicBezTo>
                  <a:cubicBezTo>
                    <a:pt x="134" y="138"/>
                    <a:pt x="134" y="133"/>
                    <a:pt x="135" y="129"/>
                  </a:cubicBezTo>
                  <a:cubicBezTo>
                    <a:pt x="136" y="129"/>
                    <a:pt x="136" y="129"/>
                    <a:pt x="137" y="129"/>
                  </a:cubicBezTo>
                  <a:cubicBezTo>
                    <a:pt x="138" y="128"/>
                    <a:pt x="139" y="127"/>
                    <a:pt x="141" y="126"/>
                  </a:cubicBezTo>
                  <a:cubicBezTo>
                    <a:pt x="143" y="124"/>
                    <a:pt x="145" y="123"/>
                    <a:pt x="147" y="121"/>
                  </a:cubicBezTo>
                  <a:cubicBezTo>
                    <a:pt x="146" y="126"/>
                    <a:pt x="145" y="131"/>
                    <a:pt x="144" y="136"/>
                  </a:cubicBezTo>
                  <a:close/>
                  <a:moveTo>
                    <a:pt x="145" y="118"/>
                  </a:moveTo>
                  <a:cubicBezTo>
                    <a:pt x="143" y="120"/>
                    <a:pt x="141" y="122"/>
                    <a:pt x="138" y="124"/>
                  </a:cubicBezTo>
                  <a:cubicBezTo>
                    <a:pt x="138" y="125"/>
                    <a:pt x="137" y="126"/>
                    <a:pt x="136" y="126"/>
                  </a:cubicBezTo>
                  <a:cubicBezTo>
                    <a:pt x="136" y="121"/>
                    <a:pt x="137" y="115"/>
                    <a:pt x="138" y="109"/>
                  </a:cubicBezTo>
                  <a:cubicBezTo>
                    <a:pt x="143" y="108"/>
                    <a:pt x="148" y="103"/>
                    <a:pt x="153" y="99"/>
                  </a:cubicBezTo>
                  <a:cubicBezTo>
                    <a:pt x="151" y="106"/>
                    <a:pt x="149" y="112"/>
                    <a:pt x="148" y="118"/>
                  </a:cubicBezTo>
                  <a:cubicBezTo>
                    <a:pt x="147" y="118"/>
                    <a:pt x="146" y="117"/>
                    <a:pt x="145" y="118"/>
                  </a:cubicBezTo>
                  <a:close/>
                  <a:moveTo>
                    <a:pt x="166" y="56"/>
                  </a:moveTo>
                  <a:cubicBezTo>
                    <a:pt x="162" y="56"/>
                    <a:pt x="158" y="62"/>
                    <a:pt x="155" y="64"/>
                  </a:cubicBezTo>
                  <a:cubicBezTo>
                    <a:pt x="150" y="68"/>
                    <a:pt x="146" y="71"/>
                    <a:pt x="142" y="75"/>
                  </a:cubicBezTo>
                  <a:cubicBezTo>
                    <a:pt x="142" y="73"/>
                    <a:pt x="143" y="71"/>
                    <a:pt x="143" y="70"/>
                  </a:cubicBezTo>
                  <a:cubicBezTo>
                    <a:pt x="144" y="67"/>
                    <a:pt x="145" y="64"/>
                    <a:pt x="146" y="61"/>
                  </a:cubicBezTo>
                  <a:cubicBezTo>
                    <a:pt x="150" y="59"/>
                    <a:pt x="153" y="56"/>
                    <a:pt x="156" y="54"/>
                  </a:cubicBezTo>
                  <a:cubicBezTo>
                    <a:pt x="160" y="51"/>
                    <a:pt x="166" y="47"/>
                    <a:pt x="169" y="42"/>
                  </a:cubicBezTo>
                  <a:cubicBezTo>
                    <a:pt x="169" y="41"/>
                    <a:pt x="168" y="40"/>
                    <a:pt x="167" y="41"/>
                  </a:cubicBezTo>
                  <a:cubicBezTo>
                    <a:pt x="163" y="43"/>
                    <a:pt x="160" y="47"/>
                    <a:pt x="156" y="50"/>
                  </a:cubicBezTo>
                  <a:cubicBezTo>
                    <a:pt x="154" y="52"/>
                    <a:pt x="151" y="55"/>
                    <a:pt x="148" y="57"/>
                  </a:cubicBezTo>
                  <a:cubicBezTo>
                    <a:pt x="149" y="53"/>
                    <a:pt x="151" y="49"/>
                    <a:pt x="153" y="44"/>
                  </a:cubicBezTo>
                  <a:cubicBezTo>
                    <a:pt x="160" y="40"/>
                    <a:pt x="166" y="34"/>
                    <a:pt x="174" y="29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2" y="39"/>
                    <a:pt x="169" y="48"/>
                    <a:pt x="166" y="57"/>
                  </a:cubicBezTo>
                  <a:cubicBezTo>
                    <a:pt x="166" y="57"/>
                    <a:pt x="166" y="57"/>
                    <a:pt x="166" y="56"/>
                  </a:cubicBezTo>
                  <a:close/>
                  <a:moveTo>
                    <a:pt x="73" y="5"/>
                  </a:moveTo>
                  <a:cubicBezTo>
                    <a:pt x="71" y="7"/>
                    <a:pt x="70" y="9"/>
                    <a:pt x="68" y="11"/>
                  </a:cubicBezTo>
                  <a:cubicBezTo>
                    <a:pt x="66" y="13"/>
                    <a:pt x="63" y="16"/>
                    <a:pt x="61" y="18"/>
                  </a:cubicBezTo>
                  <a:cubicBezTo>
                    <a:pt x="60" y="19"/>
                    <a:pt x="61" y="20"/>
                    <a:pt x="62" y="19"/>
                  </a:cubicBezTo>
                  <a:cubicBezTo>
                    <a:pt x="64" y="17"/>
                    <a:pt x="66" y="15"/>
                    <a:pt x="69" y="13"/>
                  </a:cubicBezTo>
                  <a:cubicBezTo>
                    <a:pt x="71" y="11"/>
                    <a:pt x="74" y="8"/>
                    <a:pt x="76" y="6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83" y="5"/>
                    <a:pt x="90" y="5"/>
                    <a:pt x="98" y="5"/>
                  </a:cubicBezTo>
                  <a:cubicBezTo>
                    <a:pt x="95" y="8"/>
                    <a:pt x="93" y="10"/>
                    <a:pt x="91" y="13"/>
                  </a:cubicBezTo>
                  <a:cubicBezTo>
                    <a:pt x="89" y="16"/>
                    <a:pt x="86" y="19"/>
                    <a:pt x="82" y="22"/>
                  </a:cubicBezTo>
                  <a:cubicBezTo>
                    <a:pt x="82" y="22"/>
                    <a:pt x="81" y="22"/>
                    <a:pt x="81" y="22"/>
                  </a:cubicBezTo>
                  <a:cubicBezTo>
                    <a:pt x="79" y="22"/>
                    <a:pt x="76" y="21"/>
                    <a:pt x="74" y="21"/>
                  </a:cubicBezTo>
                  <a:cubicBezTo>
                    <a:pt x="76" y="19"/>
                    <a:pt x="78" y="17"/>
                    <a:pt x="80" y="15"/>
                  </a:cubicBezTo>
                  <a:cubicBezTo>
                    <a:pt x="83" y="12"/>
                    <a:pt x="86" y="10"/>
                    <a:pt x="89" y="8"/>
                  </a:cubicBezTo>
                  <a:cubicBezTo>
                    <a:pt x="90" y="7"/>
                    <a:pt x="89" y="6"/>
                    <a:pt x="88" y="6"/>
                  </a:cubicBezTo>
                  <a:cubicBezTo>
                    <a:pt x="85" y="7"/>
                    <a:pt x="82" y="10"/>
                    <a:pt x="79" y="13"/>
                  </a:cubicBezTo>
                  <a:cubicBezTo>
                    <a:pt x="77" y="15"/>
                    <a:pt x="75" y="18"/>
                    <a:pt x="73" y="21"/>
                  </a:cubicBezTo>
                  <a:cubicBezTo>
                    <a:pt x="66" y="20"/>
                    <a:pt x="58" y="20"/>
                    <a:pt x="50" y="20"/>
                  </a:cubicBezTo>
                  <a:cubicBezTo>
                    <a:pt x="52" y="18"/>
                    <a:pt x="53" y="17"/>
                    <a:pt x="55" y="15"/>
                  </a:cubicBezTo>
                  <a:cubicBezTo>
                    <a:pt x="58" y="12"/>
                    <a:pt x="61" y="9"/>
                    <a:pt x="64" y="6"/>
                  </a:cubicBezTo>
                  <a:cubicBezTo>
                    <a:pt x="67" y="5"/>
                    <a:pt x="70" y="5"/>
                    <a:pt x="73" y="5"/>
                  </a:cubicBezTo>
                  <a:close/>
                  <a:moveTo>
                    <a:pt x="33" y="14"/>
                  </a:moveTo>
                  <a:cubicBezTo>
                    <a:pt x="36" y="12"/>
                    <a:pt x="39" y="11"/>
                    <a:pt x="42" y="10"/>
                  </a:cubicBezTo>
                  <a:cubicBezTo>
                    <a:pt x="42" y="10"/>
                    <a:pt x="42" y="10"/>
                    <a:pt x="42" y="11"/>
                  </a:cubicBezTo>
                  <a:cubicBezTo>
                    <a:pt x="39" y="13"/>
                    <a:pt x="37" y="15"/>
                    <a:pt x="35" y="17"/>
                  </a:cubicBezTo>
                  <a:cubicBezTo>
                    <a:pt x="33" y="18"/>
                    <a:pt x="31" y="20"/>
                    <a:pt x="29" y="21"/>
                  </a:cubicBezTo>
                  <a:cubicBezTo>
                    <a:pt x="26" y="21"/>
                    <a:pt x="24" y="21"/>
                    <a:pt x="22" y="21"/>
                  </a:cubicBezTo>
                  <a:cubicBezTo>
                    <a:pt x="25" y="19"/>
                    <a:pt x="29" y="16"/>
                    <a:pt x="33" y="14"/>
                  </a:cubicBezTo>
                  <a:close/>
                  <a:moveTo>
                    <a:pt x="22" y="138"/>
                  </a:moveTo>
                  <a:cubicBezTo>
                    <a:pt x="22" y="138"/>
                    <a:pt x="22" y="138"/>
                    <a:pt x="23" y="138"/>
                  </a:cubicBezTo>
                  <a:cubicBezTo>
                    <a:pt x="47" y="129"/>
                    <a:pt x="68" y="113"/>
                    <a:pt x="88" y="96"/>
                  </a:cubicBezTo>
                  <a:cubicBezTo>
                    <a:pt x="99" y="87"/>
                    <a:pt x="110" y="78"/>
                    <a:pt x="121" y="68"/>
                  </a:cubicBezTo>
                  <a:cubicBezTo>
                    <a:pt x="109" y="84"/>
                    <a:pt x="97" y="99"/>
                    <a:pt x="83" y="114"/>
                  </a:cubicBezTo>
                  <a:cubicBezTo>
                    <a:pt x="64" y="134"/>
                    <a:pt x="40" y="151"/>
                    <a:pt x="27" y="177"/>
                  </a:cubicBezTo>
                  <a:cubicBezTo>
                    <a:pt x="26" y="178"/>
                    <a:pt x="27" y="178"/>
                    <a:pt x="28" y="178"/>
                  </a:cubicBezTo>
                  <a:cubicBezTo>
                    <a:pt x="46" y="166"/>
                    <a:pt x="66" y="155"/>
                    <a:pt x="84" y="142"/>
                  </a:cubicBezTo>
                  <a:cubicBezTo>
                    <a:pt x="92" y="137"/>
                    <a:pt x="100" y="131"/>
                    <a:pt x="108" y="125"/>
                  </a:cubicBezTo>
                  <a:cubicBezTo>
                    <a:pt x="112" y="121"/>
                    <a:pt x="117" y="117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91" y="148"/>
                    <a:pt x="56" y="179"/>
                    <a:pt x="27" y="215"/>
                  </a:cubicBezTo>
                  <a:cubicBezTo>
                    <a:pt x="27" y="208"/>
                    <a:pt x="26" y="201"/>
                    <a:pt x="26" y="194"/>
                  </a:cubicBezTo>
                  <a:cubicBezTo>
                    <a:pt x="24" y="175"/>
                    <a:pt x="24" y="157"/>
                    <a:pt x="22" y="138"/>
                  </a:cubicBezTo>
                  <a:close/>
                  <a:moveTo>
                    <a:pt x="43" y="364"/>
                  </a:moveTo>
                  <a:cubicBezTo>
                    <a:pt x="35" y="364"/>
                    <a:pt x="30" y="359"/>
                    <a:pt x="28" y="353"/>
                  </a:cubicBezTo>
                  <a:cubicBezTo>
                    <a:pt x="30" y="343"/>
                    <a:pt x="29" y="331"/>
                    <a:pt x="29" y="321"/>
                  </a:cubicBezTo>
                  <a:cubicBezTo>
                    <a:pt x="29" y="317"/>
                    <a:pt x="29" y="312"/>
                    <a:pt x="29" y="308"/>
                  </a:cubicBezTo>
                  <a:cubicBezTo>
                    <a:pt x="61" y="294"/>
                    <a:pt x="80" y="263"/>
                    <a:pt x="108" y="244"/>
                  </a:cubicBezTo>
                  <a:cubicBezTo>
                    <a:pt x="107" y="245"/>
                    <a:pt x="104" y="251"/>
                    <a:pt x="103" y="253"/>
                  </a:cubicBezTo>
                  <a:cubicBezTo>
                    <a:pt x="100" y="258"/>
                    <a:pt x="97" y="261"/>
                    <a:pt x="93" y="265"/>
                  </a:cubicBezTo>
                  <a:cubicBezTo>
                    <a:pt x="88" y="271"/>
                    <a:pt x="82" y="277"/>
                    <a:pt x="78" y="284"/>
                  </a:cubicBezTo>
                  <a:cubicBezTo>
                    <a:pt x="65" y="300"/>
                    <a:pt x="54" y="317"/>
                    <a:pt x="43" y="335"/>
                  </a:cubicBezTo>
                  <a:cubicBezTo>
                    <a:pt x="43" y="335"/>
                    <a:pt x="43" y="336"/>
                    <a:pt x="44" y="336"/>
                  </a:cubicBezTo>
                  <a:cubicBezTo>
                    <a:pt x="54" y="330"/>
                    <a:pt x="62" y="323"/>
                    <a:pt x="70" y="315"/>
                  </a:cubicBezTo>
                  <a:cubicBezTo>
                    <a:pt x="75" y="310"/>
                    <a:pt x="80" y="306"/>
                    <a:pt x="85" y="301"/>
                  </a:cubicBezTo>
                  <a:cubicBezTo>
                    <a:pt x="86" y="300"/>
                    <a:pt x="88" y="298"/>
                    <a:pt x="89" y="297"/>
                  </a:cubicBezTo>
                  <a:cubicBezTo>
                    <a:pt x="88" y="300"/>
                    <a:pt x="86" y="302"/>
                    <a:pt x="85" y="305"/>
                  </a:cubicBezTo>
                  <a:cubicBezTo>
                    <a:pt x="74" y="322"/>
                    <a:pt x="57" y="335"/>
                    <a:pt x="53" y="356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65" y="353"/>
                    <a:pt x="73" y="341"/>
                    <a:pt x="80" y="332"/>
                  </a:cubicBezTo>
                  <a:cubicBezTo>
                    <a:pt x="81" y="331"/>
                    <a:pt x="82" y="330"/>
                    <a:pt x="83" y="329"/>
                  </a:cubicBezTo>
                  <a:cubicBezTo>
                    <a:pt x="85" y="330"/>
                    <a:pt x="86" y="332"/>
                    <a:pt x="85" y="335"/>
                  </a:cubicBezTo>
                  <a:cubicBezTo>
                    <a:pt x="84" y="338"/>
                    <a:pt x="83" y="341"/>
                    <a:pt x="81" y="344"/>
                  </a:cubicBezTo>
                  <a:cubicBezTo>
                    <a:pt x="78" y="350"/>
                    <a:pt x="75" y="355"/>
                    <a:pt x="72" y="360"/>
                  </a:cubicBezTo>
                  <a:cubicBezTo>
                    <a:pt x="72" y="361"/>
                    <a:pt x="72" y="361"/>
                    <a:pt x="73" y="361"/>
                  </a:cubicBezTo>
                  <a:cubicBezTo>
                    <a:pt x="78" y="358"/>
                    <a:pt x="82" y="354"/>
                    <a:pt x="85" y="350"/>
                  </a:cubicBezTo>
                  <a:cubicBezTo>
                    <a:pt x="89" y="345"/>
                    <a:pt x="86" y="352"/>
                    <a:pt x="86" y="354"/>
                  </a:cubicBezTo>
                  <a:cubicBezTo>
                    <a:pt x="85" y="356"/>
                    <a:pt x="85" y="359"/>
                    <a:pt x="84" y="362"/>
                  </a:cubicBezTo>
                  <a:cubicBezTo>
                    <a:pt x="79" y="363"/>
                    <a:pt x="74" y="363"/>
                    <a:pt x="70" y="364"/>
                  </a:cubicBezTo>
                  <a:cubicBezTo>
                    <a:pt x="61" y="364"/>
                    <a:pt x="52" y="365"/>
                    <a:pt x="43" y="364"/>
                  </a:cubicBezTo>
                  <a:close/>
                  <a:moveTo>
                    <a:pt x="112" y="340"/>
                  </a:moveTo>
                  <a:cubicBezTo>
                    <a:pt x="112" y="341"/>
                    <a:pt x="112" y="341"/>
                    <a:pt x="112" y="341"/>
                  </a:cubicBezTo>
                  <a:cubicBezTo>
                    <a:pt x="111" y="341"/>
                    <a:pt x="111" y="341"/>
                    <a:pt x="111" y="341"/>
                  </a:cubicBezTo>
                  <a:cubicBezTo>
                    <a:pt x="110" y="342"/>
                    <a:pt x="109" y="344"/>
                    <a:pt x="108" y="346"/>
                  </a:cubicBezTo>
                  <a:cubicBezTo>
                    <a:pt x="107" y="347"/>
                    <a:pt x="107" y="347"/>
                    <a:pt x="106" y="348"/>
                  </a:cubicBezTo>
                  <a:cubicBezTo>
                    <a:pt x="106" y="348"/>
                    <a:pt x="105" y="349"/>
                    <a:pt x="105" y="349"/>
                  </a:cubicBezTo>
                  <a:cubicBezTo>
                    <a:pt x="104" y="350"/>
                    <a:pt x="104" y="350"/>
                    <a:pt x="105" y="350"/>
                  </a:cubicBezTo>
                  <a:cubicBezTo>
                    <a:pt x="105" y="350"/>
                    <a:pt x="105" y="350"/>
                    <a:pt x="105" y="350"/>
                  </a:cubicBezTo>
                  <a:cubicBezTo>
                    <a:pt x="105" y="350"/>
                    <a:pt x="104" y="351"/>
                    <a:pt x="104" y="351"/>
                  </a:cubicBezTo>
                  <a:cubicBezTo>
                    <a:pt x="104" y="349"/>
                    <a:pt x="105" y="346"/>
                    <a:pt x="104" y="344"/>
                  </a:cubicBezTo>
                  <a:cubicBezTo>
                    <a:pt x="105" y="339"/>
                    <a:pt x="105" y="335"/>
                    <a:pt x="105" y="331"/>
                  </a:cubicBezTo>
                  <a:cubicBezTo>
                    <a:pt x="105" y="328"/>
                    <a:pt x="106" y="326"/>
                    <a:pt x="106" y="323"/>
                  </a:cubicBezTo>
                  <a:cubicBezTo>
                    <a:pt x="106" y="323"/>
                    <a:pt x="106" y="323"/>
                    <a:pt x="106" y="323"/>
                  </a:cubicBezTo>
                  <a:cubicBezTo>
                    <a:pt x="108" y="322"/>
                    <a:pt x="110" y="320"/>
                    <a:pt x="112" y="319"/>
                  </a:cubicBezTo>
                  <a:cubicBezTo>
                    <a:pt x="113" y="318"/>
                    <a:pt x="114" y="317"/>
                    <a:pt x="115" y="315"/>
                  </a:cubicBezTo>
                  <a:cubicBezTo>
                    <a:pt x="115" y="320"/>
                    <a:pt x="114" y="324"/>
                    <a:pt x="114" y="328"/>
                  </a:cubicBezTo>
                  <a:cubicBezTo>
                    <a:pt x="114" y="328"/>
                    <a:pt x="113" y="328"/>
                    <a:pt x="113" y="328"/>
                  </a:cubicBezTo>
                  <a:cubicBezTo>
                    <a:pt x="111" y="329"/>
                    <a:pt x="110" y="330"/>
                    <a:pt x="109" y="332"/>
                  </a:cubicBezTo>
                  <a:cubicBezTo>
                    <a:pt x="108" y="334"/>
                    <a:pt x="106" y="336"/>
                    <a:pt x="105" y="338"/>
                  </a:cubicBezTo>
                  <a:cubicBezTo>
                    <a:pt x="105" y="338"/>
                    <a:pt x="106" y="339"/>
                    <a:pt x="106" y="338"/>
                  </a:cubicBezTo>
                  <a:cubicBezTo>
                    <a:pt x="107" y="337"/>
                    <a:pt x="109" y="335"/>
                    <a:pt x="110" y="334"/>
                  </a:cubicBezTo>
                  <a:cubicBezTo>
                    <a:pt x="111" y="332"/>
                    <a:pt x="113" y="331"/>
                    <a:pt x="114" y="329"/>
                  </a:cubicBezTo>
                  <a:cubicBezTo>
                    <a:pt x="114" y="331"/>
                    <a:pt x="114" y="334"/>
                    <a:pt x="114" y="336"/>
                  </a:cubicBezTo>
                  <a:cubicBezTo>
                    <a:pt x="113" y="338"/>
                    <a:pt x="113" y="339"/>
                    <a:pt x="112" y="340"/>
                  </a:cubicBezTo>
                  <a:cubicBezTo>
                    <a:pt x="112" y="340"/>
                    <a:pt x="112" y="340"/>
                    <a:pt x="112" y="340"/>
                  </a:cubicBezTo>
                  <a:close/>
                  <a:moveTo>
                    <a:pt x="116" y="312"/>
                  </a:moveTo>
                  <a:cubicBezTo>
                    <a:pt x="116" y="312"/>
                    <a:pt x="115" y="312"/>
                    <a:pt x="115" y="312"/>
                  </a:cubicBezTo>
                  <a:cubicBezTo>
                    <a:pt x="113" y="312"/>
                    <a:pt x="112" y="315"/>
                    <a:pt x="111" y="316"/>
                  </a:cubicBezTo>
                  <a:cubicBezTo>
                    <a:pt x="109" y="318"/>
                    <a:pt x="108" y="320"/>
                    <a:pt x="106" y="321"/>
                  </a:cubicBezTo>
                  <a:cubicBezTo>
                    <a:pt x="107" y="313"/>
                    <a:pt x="109" y="305"/>
                    <a:pt x="110" y="296"/>
                  </a:cubicBezTo>
                  <a:cubicBezTo>
                    <a:pt x="110" y="296"/>
                    <a:pt x="110" y="296"/>
                    <a:pt x="110" y="296"/>
                  </a:cubicBezTo>
                  <a:cubicBezTo>
                    <a:pt x="114" y="293"/>
                    <a:pt x="117" y="290"/>
                    <a:pt x="120" y="287"/>
                  </a:cubicBezTo>
                  <a:cubicBezTo>
                    <a:pt x="119" y="291"/>
                    <a:pt x="119" y="296"/>
                    <a:pt x="118" y="301"/>
                  </a:cubicBezTo>
                  <a:cubicBezTo>
                    <a:pt x="118" y="301"/>
                    <a:pt x="117" y="301"/>
                    <a:pt x="117" y="301"/>
                  </a:cubicBezTo>
                  <a:cubicBezTo>
                    <a:pt x="115" y="301"/>
                    <a:pt x="114" y="303"/>
                    <a:pt x="113" y="304"/>
                  </a:cubicBezTo>
                  <a:cubicBezTo>
                    <a:pt x="111" y="306"/>
                    <a:pt x="110" y="308"/>
                    <a:pt x="109" y="311"/>
                  </a:cubicBezTo>
                  <a:cubicBezTo>
                    <a:pt x="108" y="312"/>
                    <a:pt x="110" y="312"/>
                    <a:pt x="110" y="311"/>
                  </a:cubicBezTo>
                  <a:cubicBezTo>
                    <a:pt x="111" y="309"/>
                    <a:pt x="113" y="308"/>
                    <a:pt x="115" y="306"/>
                  </a:cubicBezTo>
                  <a:cubicBezTo>
                    <a:pt x="115" y="305"/>
                    <a:pt x="116" y="304"/>
                    <a:pt x="117" y="303"/>
                  </a:cubicBezTo>
                  <a:cubicBezTo>
                    <a:pt x="117" y="306"/>
                    <a:pt x="116" y="309"/>
                    <a:pt x="116" y="312"/>
                  </a:cubicBezTo>
                  <a:close/>
                  <a:moveTo>
                    <a:pt x="155" y="91"/>
                  </a:moveTo>
                  <a:cubicBezTo>
                    <a:pt x="154" y="93"/>
                    <a:pt x="154" y="95"/>
                    <a:pt x="153" y="97"/>
                  </a:cubicBezTo>
                  <a:cubicBezTo>
                    <a:pt x="153" y="97"/>
                    <a:pt x="152" y="96"/>
                    <a:pt x="151" y="97"/>
                  </a:cubicBezTo>
                  <a:cubicBezTo>
                    <a:pt x="149" y="99"/>
                    <a:pt x="146" y="101"/>
                    <a:pt x="144" y="104"/>
                  </a:cubicBezTo>
                  <a:cubicBezTo>
                    <a:pt x="142" y="105"/>
                    <a:pt x="140" y="107"/>
                    <a:pt x="138" y="108"/>
                  </a:cubicBezTo>
                  <a:cubicBezTo>
                    <a:pt x="138" y="107"/>
                    <a:pt x="138" y="106"/>
                    <a:pt x="138" y="105"/>
                  </a:cubicBezTo>
                  <a:cubicBezTo>
                    <a:pt x="139" y="101"/>
                    <a:pt x="139" y="98"/>
                    <a:pt x="140" y="95"/>
                  </a:cubicBezTo>
                  <a:cubicBezTo>
                    <a:pt x="146" y="91"/>
                    <a:pt x="152" y="87"/>
                    <a:pt x="158" y="82"/>
                  </a:cubicBezTo>
                  <a:cubicBezTo>
                    <a:pt x="157" y="85"/>
                    <a:pt x="156" y="88"/>
                    <a:pt x="155" y="91"/>
                  </a:cubicBezTo>
                  <a:close/>
                  <a:moveTo>
                    <a:pt x="175" y="28"/>
                  </a:moveTo>
                  <a:cubicBezTo>
                    <a:pt x="174" y="27"/>
                    <a:pt x="174" y="27"/>
                    <a:pt x="173" y="27"/>
                  </a:cubicBezTo>
                  <a:cubicBezTo>
                    <a:pt x="166" y="31"/>
                    <a:pt x="160" y="37"/>
                    <a:pt x="154" y="42"/>
                  </a:cubicBezTo>
                  <a:cubicBezTo>
                    <a:pt x="155" y="38"/>
                    <a:pt x="157" y="34"/>
                    <a:pt x="158" y="31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8" y="30"/>
                    <a:pt x="159" y="30"/>
                    <a:pt x="159" y="30"/>
                  </a:cubicBezTo>
                  <a:cubicBezTo>
                    <a:pt x="164" y="25"/>
                    <a:pt x="172" y="23"/>
                    <a:pt x="176" y="18"/>
                  </a:cubicBezTo>
                  <a:cubicBezTo>
                    <a:pt x="176" y="21"/>
                    <a:pt x="175" y="24"/>
                    <a:pt x="175" y="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7" name="Freeform 2824"/>
            <p:cNvSpPr>
              <a:spLocks noEditPoints="1"/>
            </p:cNvSpPr>
            <p:nvPr/>
          </p:nvSpPr>
          <p:spPr bwMode="auto">
            <a:xfrm>
              <a:off x="11869737" y="6221413"/>
              <a:ext cx="201613" cy="173038"/>
            </a:xfrm>
            <a:custGeom>
              <a:avLst/>
              <a:gdLst>
                <a:gd name="T0" fmla="*/ 82 w 131"/>
                <a:gd name="T1" fmla="*/ 1 h 113"/>
                <a:gd name="T2" fmla="*/ 31 w 131"/>
                <a:gd name="T3" fmla="*/ 18 h 113"/>
                <a:gd name="T4" fmla="*/ 35 w 131"/>
                <a:gd name="T5" fmla="*/ 105 h 113"/>
                <a:gd name="T6" fmla="*/ 104 w 131"/>
                <a:gd name="T7" fmla="*/ 98 h 113"/>
                <a:gd name="T8" fmla="*/ 84 w 131"/>
                <a:gd name="T9" fmla="*/ 1 h 113"/>
                <a:gd name="T10" fmla="*/ 111 w 131"/>
                <a:gd name="T11" fmla="*/ 30 h 113"/>
                <a:gd name="T12" fmla="*/ 107 w 131"/>
                <a:gd name="T13" fmla="*/ 19 h 113"/>
                <a:gd name="T14" fmla="*/ 98 w 131"/>
                <a:gd name="T15" fmla="*/ 16 h 113"/>
                <a:gd name="T16" fmla="*/ 100 w 131"/>
                <a:gd name="T17" fmla="*/ 9 h 113"/>
                <a:gd name="T18" fmla="*/ 99 w 131"/>
                <a:gd name="T19" fmla="*/ 9 h 113"/>
                <a:gd name="T20" fmla="*/ 94 w 131"/>
                <a:gd name="T21" fmla="*/ 14 h 113"/>
                <a:gd name="T22" fmla="*/ 99 w 131"/>
                <a:gd name="T23" fmla="*/ 9 h 113"/>
                <a:gd name="T24" fmla="*/ 74 w 131"/>
                <a:gd name="T25" fmla="*/ 9 h 113"/>
                <a:gd name="T26" fmla="*/ 67 w 131"/>
                <a:gd name="T27" fmla="*/ 8 h 113"/>
                <a:gd name="T28" fmla="*/ 65 w 131"/>
                <a:gd name="T29" fmla="*/ 9 h 113"/>
                <a:gd name="T30" fmla="*/ 24 w 131"/>
                <a:gd name="T31" fmla="*/ 84 h 113"/>
                <a:gd name="T32" fmla="*/ 42 w 131"/>
                <a:gd name="T33" fmla="*/ 90 h 113"/>
                <a:gd name="T34" fmla="*/ 76 w 131"/>
                <a:gd name="T35" fmla="*/ 75 h 113"/>
                <a:gd name="T36" fmla="*/ 61 w 131"/>
                <a:gd name="T37" fmla="*/ 99 h 113"/>
                <a:gd name="T38" fmla="*/ 65 w 131"/>
                <a:gd name="T39" fmla="*/ 93 h 113"/>
                <a:gd name="T40" fmla="*/ 80 w 131"/>
                <a:gd name="T41" fmla="*/ 68 h 113"/>
                <a:gd name="T42" fmla="*/ 52 w 131"/>
                <a:gd name="T43" fmla="*/ 76 h 113"/>
                <a:gd name="T44" fmla="*/ 61 w 131"/>
                <a:gd name="T45" fmla="*/ 60 h 113"/>
                <a:gd name="T46" fmla="*/ 27 w 131"/>
                <a:gd name="T47" fmla="*/ 69 h 113"/>
                <a:gd name="T48" fmla="*/ 72 w 131"/>
                <a:gd name="T49" fmla="*/ 29 h 113"/>
                <a:gd name="T50" fmla="*/ 32 w 131"/>
                <a:gd name="T51" fmla="*/ 43 h 113"/>
                <a:gd name="T52" fmla="*/ 21 w 131"/>
                <a:gd name="T53" fmla="*/ 53 h 113"/>
                <a:gd name="T54" fmla="*/ 25 w 131"/>
                <a:gd name="T55" fmla="*/ 57 h 113"/>
                <a:gd name="T56" fmla="*/ 70 w 131"/>
                <a:gd name="T57" fmla="*/ 31 h 113"/>
                <a:gd name="T58" fmla="*/ 21 w 131"/>
                <a:gd name="T59" fmla="*/ 42 h 113"/>
                <a:gd name="T60" fmla="*/ 105 w 131"/>
                <a:gd name="T61" fmla="*/ 42 h 113"/>
                <a:gd name="T62" fmla="*/ 97 w 131"/>
                <a:gd name="T63" fmla="*/ 70 h 113"/>
                <a:gd name="T64" fmla="*/ 53 w 131"/>
                <a:gd name="T65" fmla="*/ 101 h 113"/>
                <a:gd name="T66" fmla="*/ 122 w 131"/>
                <a:gd name="T67" fmla="*/ 71 h 113"/>
                <a:gd name="T68" fmla="*/ 105 w 131"/>
                <a:gd name="T69" fmla="*/ 80 h 113"/>
                <a:gd name="T70" fmla="*/ 111 w 131"/>
                <a:gd name="T71" fmla="*/ 64 h 113"/>
                <a:gd name="T72" fmla="*/ 123 w 131"/>
                <a:gd name="T73" fmla="*/ 69 h 113"/>
                <a:gd name="T74" fmla="*/ 87 w 131"/>
                <a:gd name="T75" fmla="*/ 97 h 113"/>
                <a:gd name="T76" fmla="*/ 111 w 131"/>
                <a:gd name="T77" fmla="*/ 81 h 113"/>
                <a:gd name="T78" fmla="*/ 125 w 131"/>
                <a:gd name="T79" fmla="*/ 55 h 113"/>
                <a:gd name="T80" fmla="*/ 110 w 131"/>
                <a:gd name="T81" fmla="*/ 62 h 113"/>
                <a:gd name="T82" fmla="*/ 121 w 131"/>
                <a:gd name="T83" fmla="*/ 44 h 113"/>
                <a:gd name="T84" fmla="*/ 113 w 131"/>
                <a:gd name="T85" fmla="*/ 47 h 113"/>
                <a:gd name="T86" fmla="*/ 119 w 131"/>
                <a:gd name="T87" fmla="*/ 27 h 113"/>
                <a:gd name="T88" fmla="*/ 125 w 131"/>
                <a:gd name="T89" fmla="*/ 5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1" h="113">
                  <a:moveTo>
                    <a:pt x="84" y="1"/>
                  </a:moveTo>
                  <a:cubicBezTo>
                    <a:pt x="84" y="0"/>
                    <a:pt x="83" y="0"/>
                    <a:pt x="83" y="1"/>
                  </a:cubicBezTo>
                  <a:cubicBezTo>
                    <a:pt x="83" y="1"/>
                    <a:pt x="82" y="1"/>
                    <a:pt x="82" y="1"/>
                  </a:cubicBezTo>
                  <a:cubicBezTo>
                    <a:pt x="82" y="1"/>
                    <a:pt x="81" y="1"/>
                    <a:pt x="80" y="1"/>
                  </a:cubicBezTo>
                  <a:cubicBezTo>
                    <a:pt x="68" y="0"/>
                    <a:pt x="57" y="5"/>
                    <a:pt x="47" y="11"/>
                  </a:cubicBezTo>
                  <a:cubicBezTo>
                    <a:pt x="41" y="13"/>
                    <a:pt x="36" y="15"/>
                    <a:pt x="31" y="18"/>
                  </a:cubicBezTo>
                  <a:cubicBezTo>
                    <a:pt x="7" y="35"/>
                    <a:pt x="0" y="68"/>
                    <a:pt x="19" y="91"/>
                  </a:cubicBezTo>
                  <a:cubicBezTo>
                    <a:pt x="23" y="97"/>
                    <a:pt x="29" y="101"/>
                    <a:pt x="34" y="104"/>
                  </a:cubicBezTo>
                  <a:cubicBezTo>
                    <a:pt x="34" y="104"/>
                    <a:pt x="34" y="104"/>
                    <a:pt x="35" y="105"/>
                  </a:cubicBezTo>
                  <a:cubicBezTo>
                    <a:pt x="44" y="113"/>
                    <a:pt x="58" y="112"/>
                    <a:pt x="70" y="109"/>
                  </a:cubicBezTo>
                  <a:cubicBezTo>
                    <a:pt x="76" y="108"/>
                    <a:pt x="82" y="106"/>
                    <a:pt x="88" y="104"/>
                  </a:cubicBezTo>
                  <a:cubicBezTo>
                    <a:pt x="93" y="103"/>
                    <a:pt x="100" y="101"/>
                    <a:pt x="104" y="98"/>
                  </a:cubicBezTo>
                  <a:cubicBezTo>
                    <a:pt x="115" y="94"/>
                    <a:pt x="122" y="83"/>
                    <a:pt x="125" y="73"/>
                  </a:cubicBezTo>
                  <a:cubicBezTo>
                    <a:pt x="131" y="59"/>
                    <a:pt x="130" y="42"/>
                    <a:pt x="123" y="28"/>
                  </a:cubicBezTo>
                  <a:cubicBezTo>
                    <a:pt x="117" y="13"/>
                    <a:pt x="100" y="3"/>
                    <a:pt x="84" y="1"/>
                  </a:cubicBezTo>
                  <a:close/>
                  <a:moveTo>
                    <a:pt x="118" y="26"/>
                  </a:moveTo>
                  <a:cubicBezTo>
                    <a:pt x="118" y="26"/>
                    <a:pt x="118" y="26"/>
                    <a:pt x="118" y="26"/>
                  </a:cubicBezTo>
                  <a:cubicBezTo>
                    <a:pt x="115" y="27"/>
                    <a:pt x="113" y="29"/>
                    <a:pt x="111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09" y="27"/>
                    <a:pt x="108" y="24"/>
                    <a:pt x="105" y="22"/>
                  </a:cubicBezTo>
                  <a:cubicBezTo>
                    <a:pt x="106" y="21"/>
                    <a:pt x="107" y="20"/>
                    <a:pt x="107" y="19"/>
                  </a:cubicBezTo>
                  <a:cubicBezTo>
                    <a:pt x="107" y="19"/>
                    <a:pt x="107" y="18"/>
                    <a:pt x="107" y="18"/>
                  </a:cubicBezTo>
                  <a:cubicBezTo>
                    <a:pt x="105" y="18"/>
                    <a:pt x="105" y="19"/>
                    <a:pt x="104" y="20"/>
                  </a:cubicBezTo>
                  <a:cubicBezTo>
                    <a:pt x="102" y="19"/>
                    <a:pt x="100" y="17"/>
                    <a:pt x="98" y="16"/>
                  </a:cubicBezTo>
                  <a:cubicBezTo>
                    <a:pt x="97" y="15"/>
                    <a:pt x="97" y="15"/>
                    <a:pt x="96" y="14"/>
                  </a:cubicBezTo>
                  <a:cubicBezTo>
                    <a:pt x="96" y="14"/>
                    <a:pt x="97" y="13"/>
                    <a:pt x="97" y="13"/>
                  </a:cubicBezTo>
                  <a:cubicBezTo>
                    <a:pt x="98" y="12"/>
                    <a:pt x="99" y="11"/>
                    <a:pt x="100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7" y="13"/>
                    <a:pt x="114" y="19"/>
                    <a:pt x="118" y="26"/>
                  </a:cubicBezTo>
                  <a:close/>
                  <a:moveTo>
                    <a:pt x="99" y="9"/>
                  </a:moveTo>
                  <a:cubicBezTo>
                    <a:pt x="99" y="9"/>
                    <a:pt x="99" y="9"/>
                    <a:pt x="98" y="9"/>
                  </a:cubicBezTo>
                  <a:cubicBezTo>
                    <a:pt x="97" y="9"/>
                    <a:pt x="97" y="10"/>
                    <a:pt x="96" y="11"/>
                  </a:cubicBezTo>
                  <a:cubicBezTo>
                    <a:pt x="96" y="12"/>
                    <a:pt x="95" y="13"/>
                    <a:pt x="94" y="14"/>
                  </a:cubicBezTo>
                  <a:cubicBezTo>
                    <a:pt x="89" y="11"/>
                    <a:pt x="83" y="10"/>
                    <a:pt x="77" y="9"/>
                  </a:cubicBezTo>
                  <a:cubicBezTo>
                    <a:pt x="79" y="7"/>
                    <a:pt x="81" y="6"/>
                    <a:pt x="82" y="4"/>
                  </a:cubicBezTo>
                  <a:cubicBezTo>
                    <a:pt x="88" y="4"/>
                    <a:pt x="94" y="6"/>
                    <a:pt x="99" y="9"/>
                  </a:cubicBezTo>
                  <a:close/>
                  <a:moveTo>
                    <a:pt x="72" y="5"/>
                  </a:moveTo>
                  <a:cubicBezTo>
                    <a:pt x="74" y="4"/>
                    <a:pt x="77" y="4"/>
                    <a:pt x="80" y="4"/>
                  </a:cubicBezTo>
                  <a:cubicBezTo>
                    <a:pt x="78" y="6"/>
                    <a:pt x="76" y="7"/>
                    <a:pt x="74" y="9"/>
                  </a:cubicBezTo>
                  <a:cubicBezTo>
                    <a:pt x="72" y="8"/>
                    <a:pt x="69" y="8"/>
                    <a:pt x="67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9" y="7"/>
                    <a:pt x="72" y="7"/>
                    <a:pt x="74" y="6"/>
                  </a:cubicBezTo>
                  <a:cubicBezTo>
                    <a:pt x="74" y="6"/>
                    <a:pt x="74" y="5"/>
                    <a:pt x="74" y="5"/>
                  </a:cubicBezTo>
                  <a:cubicBezTo>
                    <a:pt x="71" y="5"/>
                    <a:pt x="67" y="7"/>
                    <a:pt x="65" y="9"/>
                  </a:cubicBezTo>
                  <a:cubicBezTo>
                    <a:pt x="62" y="9"/>
                    <a:pt x="60" y="9"/>
                    <a:pt x="58" y="9"/>
                  </a:cubicBezTo>
                  <a:cubicBezTo>
                    <a:pt x="62" y="7"/>
                    <a:pt x="67" y="6"/>
                    <a:pt x="72" y="5"/>
                  </a:cubicBezTo>
                  <a:close/>
                  <a:moveTo>
                    <a:pt x="24" y="84"/>
                  </a:moveTo>
                  <a:cubicBezTo>
                    <a:pt x="35" y="82"/>
                    <a:pt x="45" y="75"/>
                    <a:pt x="53" y="68"/>
                  </a:cubicBezTo>
                  <a:cubicBezTo>
                    <a:pt x="65" y="60"/>
                    <a:pt x="76" y="50"/>
                    <a:pt x="88" y="42"/>
                  </a:cubicBezTo>
                  <a:cubicBezTo>
                    <a:pt x="72" y="57"/>
                    <a:pt x="48" y="69"/>
                    <a:pt x="42" y="90"/>
                  </a:cubicBezTo>
                  <a:cubicBezTo>
                    <a:pt x="42" y="91"/>
                    <a:pt x="42" y="92"/>
                    <a:pt x="43" y="91"/>
                  </a:cubicBezTo>
                  <a:cubicBezTo>
                    <a:pt x="56" y="89"/>
                    <a:pt x="64" y="79"/>
                    <a:pt x="75" y="73"/>
                  </a:cubicBezTo>
                  <a:cubicBezTo>
                    <a:pt x="79" y="70"/>
                    <a:pt x="79" y="71"/>
                    <a:pt x="76" y="75"/>
                  </a:cubicBezTo>
                  <a:cubicBezTo>
                    <a:pt x="74" y="78"/>
                    <a:pt x="72" y="81"/>
                    <a:pt x="69" y="84"/>
                  </a:cubicBezTo>
                  <a:cubicBezTo>
                    <a:pt x="65" y="88"/>
                    <a:pt x="62" y="93"/>
                    <a:pt x="60" y="98"/>
                  </a:cubicBezTo>
                  <a:cubicBezTo>
                    <a:pt x="60" y="99"/>
                    <a:pt x="61" y="99"/>
                    <a:pt x="61" y="99"/>
                  </a:cubicBezTo>
                  <a:cubicBezTo>
                    <a:pt x="66" y="99"/>
                    <a:pt x="68" y="97"/>
                    <a:pt x="71" y="94"/>
                  </a:cubicBezTo>
                  <a:cubicBezTo>
                    <a:pt x="72" y="93"/>
                    <a:pt x="71" y="93"/>
                    <a:pt x="70" y="93"/>
                  </a:cubicBezTo>
                  <a:cubicBezTo>
                    <a:pt x="69" y="94"/>
                    <a:pt x="61" y="98"/>
                    <a:pt x="65" y="93"/>
                  </a:cubicBezTo>
                  <a:cubicBezTo>
                    <a:pt x="66" y="89"/>
                    <a:pt x="69" y="86"/>
                    <a:pt x="72" y="84"/>
                  </a:cubicBezTo>
                  <a:cubicBezTo>
                    <a:pt x="76" y="79"/>
                    <a:pt x="79" y="75"/>
                    <a:pt x="81" y="70"/>
                  </a:cubicBezTo>
                  <a:cubicBezTo>
                    <a:pt x="81" y="69"/>
                    <a:pt x="81" y="68"/>
                    <a:pt x="80" y="68"/>
                  </a:cubicBezTo>
                  <a:cubicBezTo>
                    <a:pt x="72" y="71"/>
                    <a:pt x="65" y="77"/>
                    <a:pt x="59" y="82"/>
                  </a:cubicBezTo>
                  <a:cubicBezTo>
                    <a:pt x="54" y="85"/>
                    <a:pt x="50" y="88"/>
                    <a:pt x="45" y="89"/>
                  </a:cubicBezTo>
                  <a:cubicBezTo>
                    <a:pt x="43" y="90"/>
                    <a:pt x="51" y="77"/>
                    <a:pt x="52" y="76"/>
                  </a:cubicBezTo>
                  <a:cubicBezTo>
                    <a:pt x="64" y="62"/>
                    <a:pt x="81" y="53"/>
                    <a:pt x="94" y="39"/>
                  </a:cubicBezTo>
                  <a:cubicBezTo>
                    <a:pt x="94" y="38"/>
                    <a:pt x="93" y="37"/>
                    <a:pt x="93" y="38"/>
                  </a:cubicBezTo>
                  <a:cubicBezTo>
                    <a:pt x="81" y="43"/>
                    <a:pt x="71" y="52"/>
                    <a:pt x="61" y="60"/>
                  </a:cubicBezTo>
                  <a:cubicBezTo>
                    <a:pt x="50" y="69"/>
                    <a:pt x="37" y="80"/>
                    <a:pt x="23" y="83"/>
                  </a:cubicBezTo>
                  <a:cubicBezTo>
                    <a:pt x="22" y="81"/>
                    <a:pt x="21" y="79"/>
                    <a:pt x="20" y="77"/>
                  </a:cubicBezTo>
                  <a:cubicBezTo>
                    <a:pt x="22" y="74"/>
                    <a:pt x="24" y="71"/>
                    <a:pt x="27" y="69"/>
                  </a:cubicBezTo>
                  <a:cubicBezTo>
                    <a:pt x="32" y="64"/>
                    <a:pt x="39" y="59"/>
                    <a:pt x="45" y="55"/>
                  </a:cubicBezTo>
                  <a:cubicBezTo>
                    <a:pt x="55" y="48"/>
                    <a:pt x="66" y="41"/>
                    <a:pt x="73" y="30"/>
                  </a:cubicBezTo>
                  <a:cubicBezTo>
                    <a:pt x="73" y="29"/>
                    <a:pt x="72" y="29"/>
                    <a:pt x="72" y="29"/>
                  </a:cubicBezTo>
                  <a:cubicBezTo>
                    <a:pt x="56" y="28"/>
                    <a:pt x="42" y="42"/>
                    <a:pt x="30" y="51"/>
                  </a:cubicBezTo>
                  <a:cubicBezTo>
                    <a:pt x="28" y="53"/>
                    <a:pt x="26" y="55"/>
                    <a:pt x="23" y="54"/>
                  </a:cubicBezTo>
                  <a:cubicBezTo>
                    <a:pt x="20" y="53"/>
                    <a:pt x="31" y="43"/>
                    <a:pt x="32" y="43"/>
                  </a:cubicBezTo>
                  <a:cubicBezTo>
                    <a:pt x="40" y="37"/>
                    <a:pt x="48" y="33"/>
                    <a:pt x="56" y="28"/>
                  </a:cubicBezTo>
                  <a:cubicBezTo>
                    <a:pt x="57" y="28"/>
                    <a:pt x="56" y="27"/>
                    <a:pt x="56" y="27"/>
                  </a:cubicBezTo>
                  <a:cubicBezTo>
                    <a:pt x="44" y="35"/>
                    <a:pt x="27" y="40"/>
                    <a:pt x="21" y="53"/>
                  </a:cubicBezTo>
                  <a:cubicBezTo>
                    <a:pt x="20" y="54"/>
                    <a:pt x="21" y="54"/>
                    <a:pt x="21" y="55"/>
                  </a:cubicBezTo>
                  <a:cubicBezTo>
                    <a:pt x="22" y="55"/>
                    <a:pt x="23" y="56"/>
                    <a:pt x="24" y="56"/>
                  </a:cubicBezTo>
                  <a:cubicBezTo>
                    <a:pt x="24" y="57"/>
                    <a:pt x="24" y="57"/>
                    <a:pt x="25" y="57"/>
                  </a:cubicBezTo>
                  <a:cubicBezTo>
                    <a:pt x="35" y="51"/>
                    <a:pt x="44" y="43"/>
                    <a:pt x="53" y="36"/>
                  </a:cubicBezTo>
                  <a:cubicBezTo>
                    <a:pt x="56" y="34"/>
                    <a:pt x="60" y="33"/>
                    <a:pt x="63" y="32"/>
                  </a:cubicBezTo>
                  <a:cubicBezTo>
                    <a:pt x="64" y="31"/>
                    <a:pt x="70" y="30"/>
                    <a:pt x="70" y="31"/>
                  </a:cubicBezTo>
                  <a:cubicBezTo>
                    <a:pt x="67" y="36"/>
                    <a:pt x="63" y="40"/>
                    <a:pt x="59" y="43"/>
                  </a:cubicBezTo>
                  <a:cubicBezTo>
                    <a:pt x="46" y="54"/>
                    <a:pt x="29" y="61"/>
                    <a:pt x="19" y="75"/>
                  </a:cubicBezTo>
                  <a:cubicBezTo>
                    <a:pt x="15" y="64"/>
                    <a:pt x="16" y="52"/>
                    <a:pt x="21" y="42"/>
                  </a:cubicBezTo>
                  <a:cubicBezTo>
                    <a:pt x="28" y="27"/>
                    <a:pt x="45" y="18"/>
                    <a:pt x="61" y="16"/>
                  </a:cubicBezTo>
                  <a:cubicBezTo>
                    <a:pt x="79" y="15"/>
                    <a:pt x="93" y="24"/>
                    <a:pt x="102" y="40"/>
                  </a:cubicBezTo>
                  <a:cubicBezTo>
                    <a:pt x="102" y="42"/>
                    <a:pt x="104" y="42"/>
                    <a:pt x="105" y="42"/>
                  </a:cubicBezTo>
                  <a:cubicBezTo>
                    <a:pt x="106" y="50"/>
                    <a:pt x="103" y="60"/>
                    <a:pt x="99" y="68"/>
                  </a:cubicBezTo>
                  <a:cubicBezTo>
                    <a:pt x="98" y="68"/>
                    <a:pt x="98" y="69"/>
                    <a:pt x="97" y="69"/>
                  </a:cubicBezTo>
                  <a:cubicBezTo>
                    <a:pt x="96" y="69"/>
                    <a:pt x="96" y="70"/>
                    <a:pt x="97" y="70"/>
                  </a:cubicBezTo>
                  <a:cubicBezTo>
                    <a:pt x="97" y="70"/>
                    <a:pt x="98" y="70"/>
                    <a:pt x="98" y="69"/>
                  </a:cubicBezTo>
                  <a:cubicBezTo>
                    <a:pt x="97" y="73"/>
                    <a:pt x="95" y="76"/>
                    <a:pt x="93" y="78"/>
                  </a:cubicBezTo>
                  <a:cubicBezTo>
                    <a:pt x="85" y="91"/>
                    <a:pt x="69" y="101"/>
                    <a:pt x="53" y="101"/>
                  </a:cubicBezTo>
                  <a:cubicBezTo>
                    <a:pt x="40" y="101"/>
                    <a:pt x="30" y="94"/>
                    <a:pt x="24" y="84"/>
                  </a:cubicBezTo>
                  <a:close/>
                  <a:moveTo>
                    <a:pt x="123" y="69"/>
                  </a:moveTo>
                  <a:cubicBezTo>
                    <a:pt x="123" y="70"/>
                    <a:pt x="122" y="70"/>
                    <a:pt x="122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19" y="73"/>
                    <a:pt x="117" y="75"/>
                    <a:pt x="115" y="76"/>
                  </a:cubicBezTo>
                  <a:cubicBezTo>
                    <a:pt x="112" y="78"/>
                    <a:pt x="108" y="79"/>
                    <a:pt x="105" y="80"/>
                  </a:cubicBezTo>
                  <a:cubicBezTo>
                    <a:pt x="103" y="81"/>
                    <a:pt x="102" y="81"/>
                    <a:pt x="101" y="82"/>
                  </a:cubicBezTo>
                  <a:cubicBezTo>
                    <a:pt x="104" y="77"/>
                    <a:pt x="107" y="71"/>
                    <a:pt x="109" y="65"/>
                  </a:cubicBezTo>
                  <a:cubicBezTo>
                    <a:pt x="110" y="65"/>
                    <a:pt x="110" y="65"/>
                    <a:pt x="111" y="64"/>
                  </a:cubicBezTo>
                  <a:cubicBezTo>
                    <a:pt x="115" y="62"/>
                    <a:pt x="120" y="60"/>
                    <a:pt x="125" y="57"/>
                  </a:cubicBezTo>
                  <a:cubicBezTo>
                    <a:pt x="125" y="57"/>
                    <a:pt x="125" y="57"/>
                    <a:pt x="125" y="57"/>
                  </a:cubicBezTo>
                  <a:cubicBezTo>
                    <a:pt x="125" y="61"/>
                    <a:pt x="124" y="65"/>
                    <a:pt x="123" y="69"/>
                  </a:cubicBezTo>
                  <a:close/>
                  <a:moveTo>
                    <a:pt x="109" y="90"/>
                  </a:moveTo>
                  <a:cubicBezTo>
                    <a:pt x="108" y="90"/>
                    <a:pt x="108" y="89"/>
                    <a:pt x="107" y="90"/>
                  </a:cubicBezTo>
                  <a:cubicBezTo>
                    <a:pt x="101" y="92"/>
                    <a:pt x="94" y="94"/>
                    <a:pt x="87" y="97"/>
                  </a:cubicBezTo>
                  <a:cubicBezTo>
                    <a:pt x="89" y="95"/>
                    <a:pt x="91" y="93"/>
                    <a:pt x="93" y="91"/>
                  </a:cubicBezTo>
                  <a:cubicBezTo>
                    <a:pt x="95" y="90"/>
                    <a:pt x="97" y="87"/>
                    <a:pt x="99" y="85"/>
                  </a:cubicBezTo>
                  <a:cubicBezTo>
                    <a:pt x="103" y="84"/>
                    <a:pt x="107" y="83"/>
                    <a:pt x="111" y="81"/>
                  </a:cubicBezTo>
                  <a:cubicBezTo>
                    <a:pt x="114" y="80"/>
                    <a:pt x="117" y="79"/>
                    <a:pt x="120" y="77"/>
                  </a:cubicBezTo>
                  <a:cubicBezTo>
                    <a:pt x="117" y="82"/>
                    <a:pt x="113" y="87"/>
                    <a:pt x="109" y="90"/>
                  </a:cubicBezTo>
                  <a:close/>
                  <a:moveTo>
                    <a:pt x="125" y="55"/>
                  </a:moveTo>
                  <a:cubicBezTo>
                    <a:pt x="125" y="54"/>
                    <a:pt x="124" y="54"/>
                    <a:pt x="124" y="54"/>
                  </a:cubicBezTo>
                  <a:cubicBezTo>
                    <a:pt x="120" y="56"/>
                    <a:pt x="116" y="58"/>
                    <a:pt x="112" y="60"/>
                  </a:cubicBezTo>
                  <a:cubicBezTo>
                    <a:pt x="112" y="61"/>
                    <a:pt x="111" y="61"/>
                    <a:pt x="110" y="62"/>
                  </a:cubicBezTo>
                  <a:cubicBezTo>
                    <a:pt x="111" y="58"/>
                    <a:pt x="112" y="54"/>
                    <a:pt x="113" y="50"/>
                  </a:cubicBezTo>
                  <a:cubicBezTo>
                    <a:pt x="114" y="50"/>
                    <a:pt x="114" y="49"/>
                    <a:pt x="115" y="49"/>
                  </a:cubicBezTo>
                  <a:cubicBezTo>
                    <a:pt x="117" y="48"/>
                    <a:pt x="121" y="47"/>
                    <a:pt x="121" y="44"/>
                  </a:cubicBezTo>
                  <a:cubicBezTo>
                    <a:pt x="121" y="44"/>
                    <a:pt x="121" y="43"/>
                    <a:pt x="120" y="43"/>
                  </a:cubicBezTo>
                  <a:cubicBezTo>
                    <a:pt x="118" y="43"/>
                    <a:pt x="116" y="45"/>
                    <a:pt x="115" y="46"/>
                  </a:cubicBezTo>
                  <a:cubicBezTo>
                    <a:pt x="114" y="47"/>
                    <a:pt x="114" y="47"/>
                    <a:pt x="113" y="47"/>
                  </a:cubicBezTo>
                  <a:cubicBezTo>
                    <a:pt x="113" y="42"/>
                    <a:pt x="113" y="37"/>
                    <a:pt x="111" y="33"/>
                  </a:cubicBezTo>
                  <a:cubicBezTo>
                    <a:pt x="112" y="32"/>
                    <a:pt x="112" y="32"/>
                    <a:pt x="113" y="32"/>
                  </a:cubicBezTo>
                  <a:cubicBezTo>
                    <a:pt x="115" y="30"/>
                    <a:pt x="118" y="29"/>
                    <a:pt x="119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27"/>
                    <a:pt x="119" y="28"/>
                    <a:pt x="120" y="28"/>
                  </a:cubicBezTo>
                  <a:cubicBezTo>
                    <a:pt x="124" y="36"/>
                    <a:pt x="126" y="46"/>
                    <a:pt x="125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909" name="Group 2908"/>
          <p:cNvGrpSpPr/>
          <p:nvPr/>
        </p:nvGrpSpPr>
        <p:grpSpPr>
          <a:xfrm>
            <a:off x="2925761" y="3874295"/>
            <a:ext cx="739775" cy="777875"/>
            <a:chOff x="3286124" y="4073526"/>
            <a:chExt cx="739775" cy="777875"/>
          </a:xfrm>
        </p:grpSpPr>
        <p:sp>
          <p:nvSpPr>
            <p:cNvPr id="2663" name="Freeform 2830"/>
            <p:cNvSpPr>
              <a:spLocks/>
            </p:cNvSpPr>
            <p:nvPr/>
          </p:nvSpPr>
          <p:spPr bwMode="auto">
            <a:xfrm>
              <a:off x="3286124" y="4073526"/>
              <a:ext cx="739775" cy="777875"/>
            </a:xfrm>
            <a:custGeom>
              <a:avLst/>
              <a:gdLst>
                <a:gd name="T0" fmla="*/ 456 w 482"/>
                <a:gd name="T1" fmla="*/ 89 h 508"/>
                <a:gd name="T2" fmla="*/ 370 w 482"/>
                <a:gd name="T3" fmla="*/ 28 h 508"/>
                <a:gd name="T4" fmla="*/ 168 w 482"/>
                <a:gd name="T5" fmla="*/ 24 h 508"/>
                <a:gd name="T6" fmla="*/ 27 w 482"/>
                <a:gd name="T7" fmla="*/ 149 h 508"/>
                <a:gd name="T8" fmla="*/ 11 w 482"/>
                <a:gd name="T9" fmla="*/ 325 h 508"/>
                <a:gd name="T10" fmla="*/ 68 w 482"/>
                <a:gd name="T11" fmla="*/ 442 h 508"/>
                <a:gd name="T12" fmla="*/ 133 w 482"/>
                <a:gd name="T13" fmla="*/ 481 h 508"/>
                <a:gd name="T14" fmla="*/ 223 w 482"/>
                <a:gd name="T15" fmla="*/ 502 h 508"/>
                <a:gd name="T16" fmla="*/ 389 w 482"/>
                <a:gd name="T17" fmla="*/ 462 h 508"/>
                <a:gd name="T18" fmla="*/ 443 w 482"/>
                <a:gd name="T19" fmla="*/ 409 h 508"/>
                <a:gd name="T20" fmla="*/ 469 w 482"/>
                <a:gd name="T21" fmla="*/ 332 h 508"/>
                <a:gd name="T22" fmla="*/ 458 w 482"/>
                <a:gd name="T23" fmla="*/ 326 h 508"/>
                <a:gd name="T24" fmla="*/ 457 w 482"/>
                <a:gd name="T25" fmla="*/ 326 h 508"/>
                <a:gd name="T26" fmla="*/ 453 w 482"/>
                <a:gd name="T27" fmla="*/ 324 h 508"/>
                <a:gd name="T28" fmla="*/ 436 w 482"/>
                <a:gd name="T29" fmla="*/ 324 h 508"/>
                <a:gd name="T30" fmla="*/ 436 w 482"/>
                <a:gd name="T31" fmla="*/ 324 h 508"/>
                <a:gd name="T32" fmla="*/ 360 w 482"/>
                <a:gd name="T33" fmla="*/ 327 h 508"/>
                <a:gd name="T34" fmla="*/ 360 w 482"/>
                <a:gd name="T35" fmla="*/ 332 h 508"/>
                <a:gd name="T36" fmla="*/ 451 w 482"/>
                <a:gd name="T37" fmla="*/ 339 h 508"/>
                <a:gd name="T38" fmla="*/ 441 w 482"/>
                <a:gd name="T39" fmla="*/ 380 h 508"/>
                <a:gd name="T40" fmla="*/ 410 w 482"/>
                <a:gd name="T41" fmla="*/ 431 h 508"/>
                <a:gd name="T42" fmla="*/ 306 w 482"/>
                <a:gd name="T43" fmla="*/ 484 h 508"/>
                <a:gd name="T44" fmla="*/ 175 w 482"/>
                <a:gd name="T45" fmla="*/ 482 h 508"/>
                <a:gd name="T46" fmla="*/ 72 w 482"/>
                <a:gd name="T47" fmla="*/ 429 h 508"/>
                <a:gd name="T48" fmla="*/ 17 w 482"/>
                <a:gd name="T49" fmla="*/ 248 h 508"/>
                <a:gd name="T50" fmla="*/ 100 w 482"/>
                <a:gd name="T51" fmla="*/ 76 h 508"/>
                <a:gd name="T52" fmla="*/ 198 w 482"/>
                <a:gd name="T53" fmla="*/ 27 h 508"/>
                <a:gd name="T54" fmla="*/ 315 w 482"/>
                <a:gd name="T55" fmla="*/ 26 h 508"/>
                <a:gd name="T56" fmla="*/ 427 w 482"/>
                <a:gd name="T57" fmla="*/ 75 h 508"/>
                <a:gd name="T58" fmla="*/ 477 w 482"/>
                <a:gd name="T59" fmla="*/ 188 h 508"/>
                <a:gd name="T60" fmla="*/ 482 w 482"/>
                <a:gd name="T61" fmla="*/ 188 h 508"/>
                <a:gd name="T62" fmla="*/ 456 w 482"/>
                <a:gd name="T63" fmla="*/ 89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2" h="508">
                  <a:moveTo>
                    <a:pt x="456" y="89"/>
                  </a:moveTo>
                  <a:cubicBezTo>
                    <a:pt x="436" y="60"/>
                    <a:pt x="402" y="41"/>
                    <a:pt x="370" y="28"/>
                  </a:cubicBezTo>
                  <a:cubicBezTo>
                    <a:pt x="306" y="4"/>
                    <a:pt x="232" y="0"/>
                    <a:pt x="168" y="24"/>
                  </a:cubicBezTo>
                  <a:cubicBezTo>
                    <a:pt x="107" y="46"/>
                    <a:pt x="55" y="91"/>
                    <a:pt x="27" y="149"/>
                  </a:cubicBezTo>
                  <a:cubicBezTo>
                    <a:pt x="0" y="203"/>
                    <a:pt x="0" y="267"/>
                    <a:pt x="11" y="325"/>
                  </a:cubicBezTo>
                  <a:cubicBezTo>
                    <a:pt x="19" y="368"/>
                    <a:pt x="37" y="411"/>
                    <a:pt x="68" y="442"/>
                  </a:cubicBezTo>
                  <a:cubicBezTo>
                    <a:pt x="86" y="460"/>
                    <a:pt x="109" y="471"/>
                    <a:pt x="133" y="481"/>
                  </a:cubicBezTo>
                  <a:cubicBezTo>
                    <a:pt x="161" y="492"/>
                    <a:pt x="192" y="499"/>
                    <a:pt x="223" y="502"/>
                  </a:cubicBezTo>
                  <a:cubicBezTo>
                    <a:pt x="281" y="508"/>
                    <a:pt x="339" y="492"/>
                    <a:pt x="389" y="462"/>
                  </a:cubicBezTo>
                  <a:cubicBezTo>
                    <a:pt x="411" y="449"/>
                    <a:pt x="431" y="432"/>
                    <a:pt x="443" y="409"/>
                  </a:cubicBezTo>
                  <a:cubicBezTo>
                    <a:pt x="457" y="385"/>
                    <a:pt x="458" y="357"/>
                    <a:pt x="469" y="332"/>
                  </a:cubicBezTo>
                  <a:cubicBezTo>
                    <a:pt x="472" y="325"/>
                    <a:pt x="462" y="321"/>
                    <a:pt x="458" y="326"/>
                  </a:cubicBezTo>
                  <a:cubicBezTo>
                    <a:pt x="457" y="326"/>
                    <a:pt x="457" y="326"/>
                    <a:pt x="457" y="326"/>
                  </a:cubicBezTo>
                  <a:cubicBezTo>
                    <a:pt x="456" y="325"/>
                    <a:pt x="454" y="325"/>
                    <a:pt x="453" y="324"/>
                  </a:cubicBezTo>
                  <a:cubicBezTo>
                    <a:pt x="447" y="324"/>
                    <a:pt x="441" y="324"/>
                    <a:pt x="436" y="324"/>
                  </a:cubicBezTo>
                  <a:cubicBezTo>
                    <a:pt x="436" y="324"/>
                    <a:pt x="436" y="324"/>
                    <a:pt x="436" y="324"/>
                  </a:cubicBezTo>
                  <a:cubicBezTo>
                    <a:pt x="411" y="321"/>
                    <a:pt x="384" y="322"/>
                    <a:pt x="360" y="327"/>
                  </a:cubicBezTo>
                  <a:cubicBezTo>
                    <a:pt x="358" y="328"/>
                    <a:pt x="358" y="332"/>
                    <a:pt x="360" y="332"/>
                  </a:cubicBezTo>
                  <a:cubicBezTo>
                    <a:pt x="390" y="338"/>
                    <a:pt x="421" y="333"/>
                    <a:pt x="451" y="339"/>
                  </a:cubicBezTo>
                  <a:cubicBezTo>
                    <a:pt x="446" y="353"/>
                    <a:pt x="443" y="366"/>
                    <a:pt x="441" y="380"/>
                  </a:cubicBezTo>
                  <a:cubicBezTo>
                    <a:pt x="435" y="400"/>
                    <a:pt x="425" y="417"/>
                    <a:pt x="410" y="431"/>
                  </a:cubicBezTo>
                  <a:cubicBezTo>
                    <a:pt x="382" y="457"/>
                    <a:pt x="343" y="474"/>
                    <a:pt x="306" y="484"/>
                  </a:cubicBezTo>
                  <a:cubicBezTo>
                    <a:pt x="263" y="495"/>
                    <a:pt x="218" y="493"/>
                    <a:pt x="175" y="482"/>
                  </a:cubicBezTo>
                  <a:cubicBezTo>
                    <a:pt x="138" y="473"/>
                    <a:pt x="98" y="457"/>
                    <a:pt x="72" y="429"/>
                  </a:cubicBezTo>
                  <a:cubicBezTo>
                    <a:pt x="28" y="382"/>
                    <a:pt x="16" y="309"/>
                    <a:pt x="17" y="248"/>
                  </a:cubicBezTo>
                  <a:cubicBezTo>
                    <a:pt x="18" y="179"/>
                    <a:pt x="47" y="119"/>
                    <a:pt x="100" y="76"/>
                  </a:cubicBezTo>
                  <a:cubicBezTo>
                    <a:pt x="128" y="52"/>
                    <a:pt x="162" y="36"/>
                    <a:pt x="198" y="27"/>
                  </a:cubicBezTo>
                  <a:cubicBezTo>
                    <a:pt x="237" y="16"/>
                    <a:pt x="276" y="19"/>
                    <a:pt x="315" y="26"/>
                  </a:cubicBezTo>
                  <a:cubicBezTo>
                    <a:pt x="356" y="33"/>
                    <a:pt x="395" y="48"/>
                    <a:pt x="427" y="75"/>
                  </a:cubicBezTo>
                  <a:cubicBezTo>
                    <a:pt x="463" y="105"/>
                    <a:pt x="470" y="145"/>
                    <a:pt x="477" y="188"/>
                  </a:cubicBezTo>
                  <a:cubicBezTo>
                    <a:pt x="477" y="191"/>
                    <a:pt x="482" y="190"/>
                    <a:pt x="482" y="188"/>
                  </a:cubicBezTo>
                  <a:cubicBezTo>
                    <a:pt x="482" y="154"/>
                    <a:pt x="477" y="117"/>
                    <a:pt x="456" y="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" name="Freeform 2831"/>
            <p:cNvSpPr>
              <a:spLocks/>
            </p:cNvSpPr>
            <p:nvPr/>
          </p:nvSpPr>
          <p:spPr bwMode="auto">
            <a:xfrm>
              <a:off x="3411537" y="4238626"/>
              <a:ext cx="266700" cy="430213"/>
            </a:xfrm>
            <a:custGeom>
              <a:avLst/>
              <a:gdLst>
                <a:gd name="T0" fmla="*/ 30 w 174"/>
                <a:gd name="T1" fmla="*/ 252 h 281"/>
                <a:gd name="T2" fmla="*/ 35 w 174"/>
                <a:gd name="T3" fmla="*/ 265 h 281"/>
                <a:gd name="T4" fmla="*/ 158 w 174"/>
                <a:gd name="T5" fmla="*/ 272 h 281"/>
                <a:gd name="T6" fmla="*/ 170 w 174"/>
                <a:gd name="T7" fmla="*/ 269 h 281"/>
                <a:gd name="T8" fmla="*/ 171 w 174"/>
                <a:gd name="T9" fmla="*/ 266 h 281"/>
                <a:gd name="T10" fmla="*/ 164 w 174"/>
                <a:gd name="T11" fmla="*/ 254 h 281"/>
                <a:gd name="T12" fmla="*/ 160 w 174"/>
                <a:gd name="T13" fmla="*/ 254 h 281"/>
                <a:gd name="T14" fmla="*/ 51 w 174"/>
                <a:gd name="T15" fmla="*/ 251 h 281"/>
                <a:gd name="T16" fmla="*/ 125 w 174"/>
                <a:gd name="T17" fmla="*/ 119 h 281"/>
                <a:gd name="T18" fmla="*/ 107 w 174"/>
                <a:gd name="T19" fmla="*/ 20 h 281"/>
                <a:gd name="T20" fmla="*/ 58 w 174"/>
                <a:gd name="T21" fmla="*/ 98 h 281"/>
                <a:gd name="T22" fmla="*/ 61 w 174"/>
                <a:gd name="T23" fmla="*/ 88 h 281"/>
                <a:gd name="T24" fmla="*/ 109 w 174"/>
                <a:gd name="T25" fmla="*/ 47 h 281"/>
                <a:gd name="T26" fmla="*/ 91 w 174"/>
                <a:gd name="T27" fmla="*/ 148 h 281"/>
                <a:gd name="T28" fmla="*/ 30 w 174"/>
                <a:gd name="T29" fmla="*/ 252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4" h="281">
                  <a:moveTo>
                    <a:pt x="30" y="252"/>
                  </a:moveTo>
                  <a:cubicBezTo>
                    <a:pt x="27" y="257"/>
                    <a:pt x="30" y="263"/>
                    <a:pt x="35" y="265"/>
                  </a:cubicBezTo>
                  <a:cubicBezTo>
                    <a:pt x="75" y="281"/>
                    <a:pt x="120" y="253"/>
                    <a:pt x="158" y="272"/>
                  </a:cubicBezTo>
                  <a:cubicBezTo>
                    <a:pt x="162" y="274"/>
                    <a:pt x="168" y="273"/>
                    <a:pt x="170" y="269"/>
                  </a:cubicBezTo>
                  <a:cubicBezTo>
                    <a:pt x="170" y="268"/>
                    <a:pt x="171" y="267"/>
                    <a:pt x="171" y="266"/>
                  </a:cubicBezTo>
                  <a:cubicBezTo>
                    <a:pt x="174" y="261"/>
                    <a:pt x="171" y="253"/>
                    <a:pt x="164" y="254"/>
                  </a:cubicBezTo>
                  <a:cubicBezTo>
                    <a:pt x="163" y="254"/>
                    <a:pt x="162" y="254"/>
                    <a:pt x="160" y="254"/>
                  </a:cubicBezTo>
                  <a:cubicBezTo>
                    <a:pt x="125" y="241"/>
                    <a:pt x="86" y="261"/>
                    <a:pt x="51" y="251"/>
                  </a:cubicBezTo>
                  <a:cubicBezTo>
                    <a:pt x="76" y="207"/>
                    <a:pt x="107" y="167"/>
                    <a:pt x="125" y="119"/>
                  </a:cubicBezTo>
                  <a:cubicBezTo>
                    <a:pt x="135" y="91"/>
                    <a:pt x="143" y="34"/>
                    <a:pt x="107" y="20"/>
                  </a:cubicBezTo>
                  <a:cubicBezTo>
                    <a:pt x="60" y="0"/>
                    <a:pt x="0" y="91"/>
                    <a:pt x="58" y="98"/>
                  </a:cubicBezTo>
                  <a:cubicBezTo>
                    <a:pt x="64" y="99"/>
                    <a:pt x="65" y="91"/>
                    <a:pt x="61" y="88"/>
                  </a:cubicBezTo>
                  <a:cubicBezTo>
                    <a:pt x="30" y="67"/>
                    <a:pt x="91" y="16"/>
                    <a:pt x="109" y="47"/>
                  </a:cubicBezTo>
                  <a:cubicBezTo>
                    <a:pt x="126" y="77"/>
                    <a:pt x="105" y="121"/>
                    <a:pt x="91" y="148"/>
                  </a:cubicBezTo>
                  <a:cubicBezTo>
                    <a:pt x="72" y="184"/>
                    <a:pt x="48" y="216"/>
                    <a:pt x="30" y="2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" name="Freeform 2832"/>
            <p:cNvSpPr>
              <a:spLocks/>
            </p:cNvSpPr>
            <p:nvPr/>
          </p:nvSpPr>
          <p:spPr bwMode="auto">
            <a:xfrm>
              <a:off x="3711574" y="4271963"/>
              <a:ext cx="125413" cy="384175"/>
            </a:xfrm>
            <a:custGeom>
              <a:avLst/>
              <a:gdLst>
                <a:gd name="T0" fmla="*/ 63 w 82"/>
                <a:gd name="T1" fmla="*/ 240 h 251"/>
                <a:gd name="T2" fmla="*/ 77 w 82"/>
                <a:gd name="T3" fmla="*/ 234 h 251"/>
                <a:gd name="T4" fmla="*/ 67 w 82"/>
                <a:gd name="T5" fmla="*/ 149 h 251"/>
                <a:gd name="T6" fmla="*/ 68 w 82"/>
                <a:gd name="T7" fmla="*/ 68 h 251"/>
                <a:gd name="T8" fmla="*/ 65 w 82"/>
                <a:gd name="T9" fmla="*/ 68 h 251"/>
                <a:gd name="T10" fmla="*/ 54 w 82"/>
                <a:gd name="T11" fmla="*/ 140 h 251"/>
                <a:gd name="T12" fmla="*/ 28 w 82"/>
                <a:gd name="T13" fmla="*/ 139 h 251"/>
                <a:gd name="T14" fmla="*/ 33 w 82"/>
                <a:gd name="T15" fmla="*/ 71 h 251"/>
                <a:gd name="T16" fmla="*/ 51 w 82"/>
                <a:gd name="T17" fmla="*/ 1 h 251"/>
                <a:gd name="T18" fmla="*/ 49 w 82"/>
                <a:gd name="T19" fmla="*/ 1 h 251"/>
                <a:gd name="T20" fmla="*/ 2 w 82"/>
                <a:gd name="T21" fmla="*/ 124 h 251"/>
                <a:gd name="T22" fmla="*/ 20 w 82"/>
                <a:gd name="T23" fmla="*/ 155 h 251"/>
                <a:gd name="T24" fmla="*/ 53 w 82"/>
                <a:gd name="T25" fmla="*/ 159 h 251"/>
                <a:gd name="T26" fmla="*/ 63 w 82"/>
                <a:gd name="T27" fmla="*/ 24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251">
                  <a:moveTo>
                    <a:pt x="63" y="240"/>
                  </a:moveTo>
                  <a:cubicBezTo>
                    <a:pt x="68" y="251"/>
                    <a:pt x="82" y="245"/>
                    <a:pt x="77" y="234"/>
                  </a:cubicBezTo>
                  <a:cubicBezTo>
                    <a:pt x="66" y="208"/>
                    <a:pt x="67" y="177"/>
                    <a:pt x="67" y="149"/>
                  </a:cubicBezTo>
                  <a:cubicBezTo>
                    <a:pt x="68" y="123"/>
                    <a:pt x="74" y="94"/>
                    <a:pt x="68" y="68"/>
                  </a:cubicBezTo>
                  <a:cubicBezTo>
                    <a:pt x="68" y="67"/>
                    <a:pt x="66" y="67"/>
                    <a:pt x="65" y="68"/>
                  </a:cubicBezTo>
                  <a:cubicBezTo>
                    <a:pt x="58" y="90"/>
                    <a:pt x="56" y="116"/>
                    <a:pt x="54" y="140"/>
                  </a:cubicBezTo>
                  <a:cubicBezTo>
                    <a:pt x="45" y="139"/>
                    <a:pt x="33" y="140"/>
                    <a:pt x="28" y="139"/>
                  </a:cubicBezTo>
                  <a:cubicBezTo>
                    <a:pt x="10" y="135"/>
                    <a:pt x="30" y="82"/>
                    <a:pt x="33" y="71"/>
                  </a:cubicBezTo>
                  <a:cubicBezTo>
                    <a:pt x="41" y="48"/>
                    <a:pt x="52" y="26"/>
                    <a:pt x="51" y="1"/>
                  </a:cubicBezTo>
                  <a:cubicBezTo>
                    <a:pt x="51" y="0"/>
                    <a:pt x="50" y="0"/>
                    <a:pt x="49" y="1"/>
                  </a:cubicBezTo>
                  <a:cubicBezTo>
                    <a:pt x="26" y="36"/>
                    <a:pt x="7" y="82"/>
                    <a:pt x="2" y="124"/>
                  </a:cubicBezTo>
                  <a:cubicBezTo>
                    <a:pt x="0" y="137"/>
                    <a:pt x="7" y="150"/>
                    <a:pt x="20" y="155"/>
                  </a:cubicBezTo>
                  <a:cubicBezTo>
                    <a:pt x="27" y="158"/>
                    <a:pt x="42" y="160"/>
                    <a:pt x="53" y="159"/>
                  </a:cubicBezTo>
                  <a:cubicBezTo>
                    <a:pt x="51" y="186"/>
                    <a:pt x="53" y="215"/>
                    <a:pt x="63" y="2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33" name="Group 3132"/>
          <p:cNvGrpSpPr/>
          <p:nvPr/>
        </p:nvGrpSpPr>
        <p:grpSpPr>
          <a:xfrm>
            <a:off x="10758487" y="4267201"/>
            <a:ext cx="628650" cy="782638"/>
            <a:chOff x="10758487" y="4267201"/>
            <a:chExt cx="628650" cy="782638"/>
          </a:xfrm>
        </p:grpSpPr>
        <p:sp>
          <p:nvSpPr>
            <p:cNvPr id="2666" name="Freeform 2833"/>
            <p:cNvSpPr>
              <a:spLocks noEditPoints="1"/>
            </p:cNvSpPr>
            <p:nvPr/>
          </p:nvSpPr>
          <p:spPr bwMode="auto">
            <a:xfrm>
              <a:off x="10758487" y="4267201"/>
              <a:ext cx="628650" cy="782638"/>
            </a:xfrm>
            <a:custGeom>
              <a:avLst/>
              <a:gdLst>
                <a:gd name="T0" fmla="*/ 388 w 410"/>
                <a:gd name="T1" fmla="*/ 426 h 511"/>
                <a:gd name="T2" fmla="*/ 332 w 410"/>
                <a:gd name="T3" fmla="*/ 338 h 511"/>
                <a:gd name="T4" fmla="*/ 248 w 410"/>
                <a:gd name="T5" fmla="*/ 172 h 511"/>
                <a:gd name="T6" fmla="*/ 280 w 410"/>
                <a:gd name="T7" fmla="*/ 42 h 511"/>
                <a:gd name="T8" fmla="*/ 148 w 410"/>
                <a:gd name="T9" fmla="*/ 21 h 511"/>
                <a:gd name="T10" fmla="*/ 166 w 410"/>
                <a:gd name="T11" fmla="*/ 44 h 511"/>
                <a:gd name="T12" fmla="*/ 174 w 410"/>
                <a:gd name="T13" fmla="*/ 19 h 511"/>
                <a:gd name="T14" fmla="*/ 253 w 410"/>
                <a:gd name="T15" fmla="*/ 20 h 511"/>
                <a:gd name="T16" fmla="*/ 250 w 410"/>
                <a:gd name="T17" fmla="*/ 50 h 511"/>
                <a:gd name="T18" fmla="*/ 250 w 410"/>
                <a:gd name="T19" fmla="*/ 50 h 511"/>
                <a:gd name="T20" fmla="*/ 210 w 410"/>
                <a:gd name="T21" fmla="*/ 44 h 511"/>
                <a:gd name="T22" fmla="*/ 171 w 410"/>
                <a:gd name="T23" fmla="*/ 46 h 511"/>
                <a:gd name="T24" fmla="*/ 170 w 410"/>
                <a:gd name="T25" fmla="*/ 65 h 511"/>
                <a:gd name="T26" fmla="*/ 168 w 410"/>
                <a:gd name="T27" fmla="*/ 108 h 511"/>
                <a:gd name="T28" fmla="*/ 152 w 410"/>
                <a:gd name="T29" fmla="*/ 264 h 511"/>
                <a:gd name="T30" fmla="*/ 79 w 410"/>
                <a:gd name="T31" fmla="*/ 357 h 511"/>
                <a:gd name="T32" fmla="*/ 19 w 410"/>
                <a:gd name="T33" fmla="*/ 480 h 511"/>
                <a:gd name="T34" fmla="*/ 205 w 410"/>
                <a:gd name="T35" fmla="*/ 499 h 511"/>
                <a:gd name="T36" fmla="*/ 407 w 410"/>
                <a:gd name="T37" fmla="*/ 481 h 511"/>
                <a:gd name="T38" fmla="*/ 350 w 410"/>
                <a:gd name="T39" fmla="*/ 483 h 511"/>
                <a:gd name="T40" fmla="*/ 225 w 410"/>
                <a:gd name="T41" fmla="*/ 485 h 511"/>
                <a:gd name="T42" fmla="*/ 41 w 410"/>
                <a:gd name="T43" fmla="*/ 480 h 511"/>
                <a:gd name="T44" fmla="*/ 96 w 410"/>
                <a:gd name="T45" fmla="*/ 355 h 511"/>
                <a:gd name="T46" fmla="*/ 112 w 410"/>
                <a:gd name="T47" fmla="*/ 338 h 511"/>
                <a:gd name="T48" fmla="*/ 143 w 410"/>
                <a:gd name="T49" fmla="*/ 341 h 511"/>
                <a:gd name="T50" fmla="*/ 132 w 410"/>
                <a:gd name="T51" fmla="*/ 311 h 511"/>
                <a:gd name="T52" fmla="*/ 160 w 410"/>
                <a:gd name="T53" fmla="*/ 264 h 511"/>
                <a:gd name="T54" fmla="*/ 180 w 410"/>
                <a:gd name="T55" fmla="*/ 118 h 511"/>
                <a:gd name="T56" fmla="*/ 178 w 410"/>
                <a:gd name="T57" fmla="*/ 65 h 511"/>
                <a:gd name="T58" fmla="*/ 210 w 410"/>
                <a:gd name="T59" fmla="*/ 51 h 511"/>
                <a:gd name="T60" fmla="*/ 243 w 410"/>
                <a:gd name="T61" fmla="*/ 54 h 511"/>
                <a:gd name="T62" fmla="*/ 237 w 410"/>
                <a:gd name="T63" fmla="*/ 189 h 511"/>
                <a:gd name="T64" fmla="*/ 241 w 410"/>
                <a:gd name="T65" fmla="*/ 243 h 511"/>
                <a:gd name="T66" fmla="*/ 204 w 410"/>
                <a:gd name="T67" fmla="*/ 249 h 511"/>
                <a:gd name="T68" fmla="*/ 262 w 410"/>
                <a:gd name="T69" fmla="*/ 282 h 511"/>
                <a:gd name="T70" fmla="*/ 213 w 410"/>
                <a:gd name="T71" fmla="*/ 288 h 511"/>
                <a:gd name="T72" fmla="*/ 266 w 410"/>
                <a:gd name="T73" fmla="*/ 285 h 511"/>
                <a:gd name="T74" fmla="*/ 274 w 410"/>
                <a:gd name="T75" fmla="*/ 287 h 511"/>
                <a:gd name="T76" fmla="*/ 292 w 410"/>
                <a:gd name="T77" fmla="*/ 309 h 511"/>
                <a:gd name="T78" fmla="*/ 218 w 410"/>
                <a:gd name="T79" fmla="*/ 320 h 511"/>
                <a:gd name="T80" fmla="*/ 294 w 410"/>
                <a:gd name="T81" fmla="*/ 310 h 511"/>
                <a:gd name="T82" fmla="*/ 226 w 410"/>
                <a:gd name="T83" fmla="*/ 341 h 511"/>
                <a:gd name="T84" fmla="*/ 313 w 410"/>
                <a:gd name="T85" fmla="*/ 334 h 511"/>
                <a:gd name="T86" fmla="*/ 350 w 410"/>
                <a:gd name="T87" fmla="*/ 384 h 511"/>
                <a:gd name="T88" fmla="*/ 253 w 410"/>
                <a:gd name="T89" fmla="*/ 392 h 511"/>
                <a:gd name="T90" fmla="*/ 350 w 410"/>
                <a:gd name="T91" fmla="*/ 387 h 511"/>
                <a:gd name="T92" fmla="*/ 383 w 410"/>
                <a:gd name="T93" fmla="*/ 449 h 511"/>
                <a:gd name="T94" fmla="*/ 387 w 410"/>
                <a:gd name="T95" fmla="*/ 458 h 511"/>
                <a:gd name="T96" fmla="*/ 279 w 410"/>
                <a:gd name="T97" fmla="*/ 464 h 511"/>
                <a:gd name="T98" fmla="*/ 334 w 410"/>
                <a:gd name="T99" fmla="*/ 465 h 511"/>
                <a:gd name="T100" fmla="*/ 394 w 410"/>
                <a:gd name="T101" fmla="*/ 474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10" h="511">
                  <a:moveTo>
                    <a:pt x="409" y="472"/>
                  </a:moveTo>
                  <a:cubicBezTo>
                    <a:pt x="401" y="457"/>
                    <a:pt x="399" y="440"/>
                    <a:pt x="388" y="426"/>
                  </a:cubicBezTo>
                  <a:cubicBezTo>
                    <a:pt x="388" y="426"/>
                    <a:pt x="387" y="426"/>
                    <a:pt x="387" y="426"/>
                  </a:cubicBezTo>
                  <a:cubicBezTo>
                    <a:pt x="372" y="395"/>
                    <a:pt x="354" y="364"/>
                    <a:pt x="332" y="338"/>
                  </a:cubicBezTo>
                  <a:cubicBezTo>
                    <a:pt x="311" y="315"/>
                    <a:pt x="290" y="278"/>
                    <a:pt x="260" y="265"/>
                  </a:cubicBezTo>
                  <a:cubicBezTo>
                    <a:pt x="245" y="239"/>
                    <a:pt x="248" y="197"/>
                    <a:pt x="248" y="172"/>
                  </a:cubicBezTo>
                  <a:cubicBezTo>
                    <a:pt x="248" y="134"/>
                    <a:pt x="253" y="97"/>
                    <a:pt x="254" y="59"/>
                  </a:cubicBezTo>
                  <a:cubicBezTo>
                    <a:pt x="266" y="62"/>
                    <a:pt x="279" y="56"/>
                    <a:pt x="280" y="42"/>
                  </a:cubicBezTo>
                  <a:cubicBezTo>
                    <a:pt x="284" y="14"/>
                    <a:pt x="257" y="7"/>
                    <a:pt x="234" y="5"/>
                  </a:cubicBezTo>
                  <a:cubicBezTo>
                    <a:pt x="207" y="4"/>
                    <a:pt x="170" y="0"/>
                    <a:pt x="148" y="21"/>
                  </a:cubicBezTo>
                  <a:cubicBezTo>
                    <a:pt x="133" y="36"/>
                    <a:pt x="144" y="58"/>
                    <a:pt x="166" y="49"/>
                  </a:cubicBezTo>
                  <a:cubicBezTo>
                    <a:pt x="168" y="48"/>
                    <a:pt x="169" y="45"/>
                    <a:pt x="166" y="44"/>
                  </a:cubicBezTo>
                  <a:cubicBezTo>
                    <a:pt x="163" y="42"/>
                    <a:pt x="150" y="40"/>
                    <a:pt x="153" y="34"/>
                  </a:cubicBezTo>
                  <a:cubicBezTo>
                    <a:pt x="157" y="26"/>
                    <a:pt x="166" y="22"/>
                    <a:pt x="174" y="19"/>
                  </a:cubicBezTo>
                  <a:cubicBezTo>
                    <a:pt x="189" y="15"/>
                    <a:pt x="205" y="17"/>
                    <a:pt x="220" y="17"/>
                  </a:cubicBezTo>
                  <a:cubicBezTo>
                    <a:pt x="231" y="17"/>
                    <a:pt x="242" y="17"/>
                    <a:pt x="253" y="20"/>
                  </a:cubicBezTo>
                  <a:cubicBezTo>
                    <a:pt x="261" y="22"/>
                    <a:pt x="267" y="27"/>
                    <a:pt x="269" y="35"/>
                  </a:cubicBezTo>
                  <a:cubicBezTo>
                    <a:pt x="274" y="50"/>
                    <a:pt x="260" y="53"/>
                    <a:pt x="250" y="50"/>
                  </a:cubicBezTo>
                  <a:cubicBezTo>
                    <a:pt x="250" y="50"/>
                    <a:pt x="250" y="50"/>
                    <a:pt x="250" y="50"/>
                  </a:cubicBezTo>
                  <a:cubicBezTo>
                    <a:pt x="250" y="50"/>
                    <a:pt x="250" y="50"/>
                    <a:pt x="250" y="50"/>
                  </a:cubicBezTo>
                  <a:cubicBezTo>
                    <a:pt x="250" y="50"/>
                    <a:pt x="250" y="49"/>
                    <a:pt x="249" y="49"/>
                  </a:cubicBezTo>
                  <a:cubicBezTo>
                    <a:pt x="237" y="45"/>
                    <a:pt x="223" y="46"/>
                    <a:pt x="210" y="44"/>
                  </a:cubicBezTo>
                  <a:cubicBezTo>
                    <a:pt x="198" y="43"/>
                    <a:pt x="187" y="43"/>
                    <a:pt x="176" y="44"/>
                  </a:cubicBezTo>
                  <a:cubicBezTo>
                    <a:pt x="174" y="43"/>
                    <a:pt x="171" y="44"/>
                    <a:pt x="171" y="46"/>
                  </a:cubicBezTo>
                  <a:cubicBezTo>
                    <a:pt x="170" y="53"/>
                    <a:pt x="170" y="59"/>
                    <a:pt x="170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69" y="66"/>
                    <a:pt x="169" y="66"/>
                    <a:pt x="169" y="67"/>
                  </a:cubicBezTo>
                  <a:cubicBezTo>
                    <a:pt x="165" y="80"/>
                    <a:pt x="167" y="95"/>
                    <a:pt x="168" y="108"/>
                  </a:cubicBezTo>
                  <a:cubicBezTo>
                    <a:pt x="168" y="127"/>
                    <a:pt x="169" y="147"/>
                    <a:pt x="169" y="166"/>
                  </a:cubicBezTo>
                  <a:cubicBezTo>
                    <a:pt x="168" y="197"/>
                    <a:pt x="167" y="235"/>
                    <a:pt x="152" y="264"/>
                  </a:cubicBezTo>
                  <a:cubicBezTo>
                    <a:pt x="140" y="275"/>
                    <a:pt x="132" y="291"/>
                    <a:pt x="122" y="304"/>
                  </a:cubicBezTo>
                  <a:cubicBezTo>
                    <a:pt x="109" y="322"/>
                    <a:pt x="94" y="339"/>
                    <a:pt x="79" y="357"/>
                  </a:cubicBezTo>
                  <a:cubicBezTo>
                    <a:pt x="66" y="373"/>
                    <a:pt x="50" y="391"/>
                    <a:pt x="38" y="411"/>
                  </a:cubicBezTo>
                  <a:cubicBezTo>
                    <a:pt x="20" y="432"/>
                    <a:pt x="0" y="456"/>
                    <a:pt x="19" y="480"/>
                  </a:cubicBezTo>
                  <a:cubicBezTo>
                    <a:pt x="40" y="508"/>
                    <a:pt x="98" y="498"/>
                    <a:pt x="127" y="497"/>
                  </a:cubicBezTo>
                  <a:cubicBezTo>
                    <a:pt x="153" y="496"/>
                    <a:pt x="179" y="500"/>
                    <a:pt x="205" y="499"/>
                  </a:cubicBezTo>
                  <a:cubicBezTo>
                    <a:pt x="234" y="499"/>
                    <a:pt x="263" y="492"/>
                    <a:pt x="292" y="493"/>
                  </a:cubicBezTo>
                  <a:cubicBezTo>
                    <a:pt x="324" y="495"/>
                    <a:pt x="384" y="511"/>
                    <a:pt x="407" y="481"/>
                  </a:cubicBezTo>
                  <a:cubicBezTo>
                    <a:pt x="410" y="478"/>
                    <a:pt x="410" y="475"/>
                    <a:pt x="409" y="472"/>
                  </a:cubicBezTo>
                  <a:close/>
                  <a:moveTo>
                    <a:pt x="350" y="483"/>
                  </a:moveTo>
                  <a:cubicBezTo>
                    <a:pt x="330" y="483"/>
                    <a:pt x="311" y="481"/>
                    <a:pt x="292" y="480"/>
                  </a:cubicBezTo>
                  <a:cubicBezTo>
                    <a:pt x="270" y="478"/>
                    <a:pt x="247" y="483"/>
                    <a:pt x="225" y="485"/>
                  </a:cubicBezTo>
                  <a:cubicBezTo>
                    <a:pt x="198" y="487"/>
                    <a:pt x="171" y="486"/>
                    <a:pt x="144" y="484"/>
                  </a:cubicBezTo>
                  <a:cubicBezTo>
                    <a:pt x="110" y="481"/>
                    <a:pt x="75" y="491"/>
                    <a:pt x="41" y="480"/>
                  </a:cubicBezTo>
                  <a:cubicBezTo>
                    <a:pt x="21" y="474"/>
                    <a:pt x="21" y="461"/>
                    <a:pt x="27" y="445"/>
                  </a:cubicBezTo>
                  <a:cubicBezTo>
                    <a:pt x="51" y="416"/>
                    <a:pt x="71" y="384"/>
                    <a:pt x="96" y="355"/>
                  </a:cubicBezTo>
                  <a:cubicBezTo>
                    <a:pt x="101" y="349"/>
                    <a:pt x="106" y="343"/>
                    <a:pt x="111" y="337"/>
                  </a:cubicBezTo>
                  <a:cubicBezTo>
                    <a:pt x="111" y="337"/>
                    <a:pt x="111" y="338"/>
                    <a:pt x="112" y="338"/>
                  </a:cubicBezTo>
                  <a:cubicBezTo>
                    <a:pt x="122" y="337"/>
                    <a:pt x="133" y="336"/>
                    <a:pt x="143" y="341"/>
                  </a:cubicBezTo>
                  <a:cubicBezTo>
                    <a:pt x="143" y="342"/>
                    <a:pt x="143" y="341"/>
                    <a:pt x="143" y="341"/>
                  </a:cubicBezTo>
                  <a:cubicBezTo>
                    <a:pt x="134" y="336"/>
                    <a:pt x="122" y="334"/>
                    <a:pt x="112" y="336"/>
                  </a:cubicBezTo>
                  <a:cubicBezTo>
                    <a:pt x="119" y="328"/>
                    <a:pt x="126" y="320"/>
                    <a:pt x="132" y="311"/>
                  </a:cubicBezTo>
                  <a:cubicBezTo>
                    <a:pt x="143" y="298"/>
                    <a:pt x="156" y="284"/>
                    <a:pt x="161" y="268"/>
                  </a:cubicBezTo>
                  <a:cubicBezTo>
                    <a:pt x="161" y="266"/>
                    <a:pt x="161" y="265"/>
                    <a:pt x="160" y="264"/>
                  </a:cubicBezTo>
                  <a:cubicBezTo>
                    <a:pt x="175" y="240"/>
                    <a:pt x="178" y="210"/>
                    <a:pt x="179" y="182"/>
                  </a:cubicBezTo>
                  <a:cubicBezTo>
                    <a:pt x="181" y="161"/>
                    <a:pt x="180" y="139"/>
                    <a:pt x="180" y="118"/>
                  </a:cubicBezTo>
                  <a:cubicBezTo>
                    <a:pt x="180" y="102"/>
                    <a:pt x="182" y="83"/>
                    <a:pt x="179" y="67"/>
                  </a:cubicBezTo>
                  <a:cubicBezTo>
                    <a:pt x="178" y="66"/>
                    <a:pt x="178" y="66"/>
                    <a:pt x="178" y="65"/>
                  </a:cubicBezTo>
                  <a:cubicBezTo>
                    <a:pt x="177" y="60"/>
                    <a:pt x="177" y="54"/>
                    <a:pt x="177" y="48"/>
                  </a:cubicBezTo>
                  <a:cubicBezTo>
                    <a:pt x="188" y="49"/>
                    <a:pt x="199" y="50"/>
                    <a:pt x="210" y="51"/>
                  </a:cubicBezTo>
                  <a:cubicBezTo>
                    <a:pt x="221" y="53"/>
                    <a:pt x="232" y="55"/>
                    <a:pt x="243" y="54"/>
                  </a:cubicBezTo>
                  <a:cubicBezTo>
                    <a:pt x="243" y="54"/>
                    <a:pt x="243" y="54"/>
                    <a:pt x="243" y="54"/>
                  </a:cubicBezTo>
                  <a:cubicBezTo>
                    <a:pt x="243" y="55"/>
                    <a:pt x="243" y="55"/>
                    <a:pt x="243" y="55"/>
                  </a:cubicBezTo>
                  <a:cubicBezTo>
                    <a:pt x="242" y="100"/>
                    <a:pt x="236" y="144"/>
                    <a:pt x="237" y="189"/>
                  </a:cubicBezTo>
                  <a:cubicBezTo>
                    <a:pt x="237" y="202"/>
                    <a:pt x="237" y="224"/>
                    <a:pt x="242" y="243"/>
                  </a:cubicBezTo>
                  <a:cubicBezTo>
                    <a:pt x="242" y="243"/>
                    <a:pt x="242" y="243"/>
                    <a:pt x="241" y="243"/>
                  </a:cubicBezTo>
                  <a:cubicBezTo>
                    <a:pt x="229" y="246"/>
                    <a:pt x="217" y="250"/>
                    <a:pt x="204" y="248"/>
                  </a:cubicBezTo>
                  <a:cubicBezTo>
                    <a:pt x="204" y="248"/>
                    <a:pt x="204" y="249"/>
                    <a:pt x="204" y="249"/>
                  </a:cubicBezTo>
                  <a:cubicBezTo>
                    <a:pt x="217" y="252"/>
                    <a:pt x="231" y="252"/>
                    <a:pt x="242" y="246"/>
                  </a:cubicBezTo>
                  <a:cubicBezTo>
                    <a:pt x="246" y="261"/>
                    <a:pt x="252" y="275"/>
                    <a:pt x="262" y="282"/>
                  </a:cubicBezTo>
                  <a:cubicBezTo>
                    <a:pt x="256" y="281"/>
                    <a:pt x="249" y="282"/>
                    <a:pt x="243" y="282"/>
                  </a:cubicBezTo>
                  <a:cubicBezTo>
                    <a:pt x="233" y="283"/>
                    <a:pt x="222" y="283"/>
                    <a:pt x="213" y="288"/>
                  </a:cubicBezTo>
                  <a:cubicBezTo>
                    <a:pt x="212" y="288"/>
                    <a:pt x="213" y="289"/>
                    <a:pt x="213" y="289"/>
                  </a:cubicBezTo>
                  <a:cubicBezTo>
                    <a:pt x="231" y="282"/>
                    <a:pt x="249" y="290"/>
                    <a:pt x="266" y="285"/>
                  </a:cubicBezTo>
                  <a:cubicBezTo>
                    <a:pt x="267" y="285"/>
                    <a:pt x="267" y="285"/>
                    <a:pt x="267" y="285"/>
                  </a:cubicBezTo>
                  <a:cubicBezTo>
                    <a:pt x="269" y="286"/>
                    <a:pt x="272" y="286"/>
                    <a:pt x="274" y="287"/>
                  </a:cubicBezTo>
                  <a:cubicBezTo>
                    <a:pt x="281" y="294"/>
                    <a:pt x="287" y="302"/>
                    <a:pt x="293" y="309"/>
                  </a:cubicBezTo>
                  <a:cubicBezTo>
                    <a:pt x="293" y="309"/>
                    <a:pt x="293" y="309"/>
                    <a:pt x="292" y="309"/>
                  </a:cubicBezTo>
                  <a:cubicBezTo>
                    <a:pt x="268" y="307"/>
                    <a:pt x="241" y="312"/>
                    <a:pt x="217" y="319"/>
                  </a:cubicBezTo>
                  <a:cubicBezTo>
                    <a:pt x="217" y="319"/>
                    <a:pt x="217" y="320"/>
                    <a:pt x="218" y="320"/>
                  </a:cubicBezTo>
                  <a:cubicBezTo>
                    <a:pt x="243" y="314"/>
                    <a:pt x="267" y="315"/>
                    <a:pt x="292" y="312"/>
                  </a:cubicBezTo>
                  <a:cubicBezTo>
                    <a:pt x="294" y="312"/>
                    <a:pt x="294" y="311"/>
                    <a:pt x="294" y="310"/>
                  </a:cubicBezTo>
                  <a:cubicBezTo>
                    <a:pt x="299" y="317"/>
                    <a:pt x="305" y="324"/>
                    <a:pt x="310" y="331"/>
                  </a:cubicBezTo>
                  <a:cubicBezTo>
                    <a:pt x="282" y="328"/>
                    <a:pt x="252" y="331"/>
                    <a:pt x="226" y="341"/>
                  </a:cubicBezTo>
                  <a:cubicBezTo>
                    <a:pt x="226" y="341"/>
                    <a:pt x="226" y="342"/>
                    <a:pt x="227" y="342"/>
                  </a:cubicBezTo>
                  <a:cubicBezTo>
                    <a:pt x="253" y="333"/>
                    <a:pt x="284" y="332"/>
                    <a:pt x="313" y="334"/>
                  </a:cubicBezTo>
                  <a:cubicBezTo>
                    <a:pt x="315" y="337"/>
                    <a:pt x="318" y="341"/>
                    <a:pt x="321" y="344"/>
                  </a:cubicBezTo>
                  <a:cubicBezTo>
                    <a:pt x="331" y="356"/>
                    <a:pt x="341" y="370"/>
                    <a:pt x="350" y="384"/>
                  </a:cubicBezTo>
                  <a:cubicBezTo>
                    <a:pt x="350" y="384"/>
                    <a:pt x="349" y="384"/>
                    <a:pt x="349" y="384"/>
                  </a:cubicBezTo>
                  <a:cubicBezTo>
                    <a:pt x="317" y="389"/>
                    <a:pt x="286" y="392"/>
                    <a:pt x="253" y="392"/>
                  </a:cubicBezTo>
                  <a:cubicBezTo>
                    <a:pt x="251" y="393"/>
                    <a:pt x="251" y="396"/>
                    <a:pt x="253" y="396"/>
                  </a:cubicBezTo>
                  <a:cubicBezTo>
                    <a:pt x="284" y="396"/>
                    <a:pt x="321" y="399"/>
                    <a:pt x="350" y="387"/>
                  </a:cubicBezTo>
                  <a:cubicBezTo>
                    <a:pt x="350" y="386"/>
                    <a:pt x="351" y="386"/>
                    <a:pt x="351" y="386"/>
                  </a:cubicBezTo>
                  <a:cubicBezTo>
                    <a:pt x="363" y="406"/>
                    <a:pt x="374" y="427"/>
                    <a:pt x="383" y="449"/>
                  </a:cubicBezTo>
                  <a:cubicBezTo>
                    <a:pt x="383" y="450"/>
                    <a:pt x="384" y="451"/>
                    <a:pt x="385" y="451"/>
                  </a:cubicBezTo>
                  <a:cubicBezTo>
                    <a:pt x="385" y="453"/>
                    <a:pt x="386" y="456"/>
                    <a:pt x="387" y="458"/>
                  </a:cubicBezTo>
                  <a:cubicBezTo>
                    <a:pt x="372" y="455"/>
                    <a:pt x="356" y="458"/>
                    <a:pt x="341" y="459"/>
                  </a:cubicBezTo>
                  <a:cubicBezTo>
                    <a:pt x="320" y="461"/>
                    <a:pt x="300" y="463"/>
                    <a:pt x="279" y="464"/>
                  </a:cubicBezTo>
                  <a:cubicBezTo>
                    <a:pt x="278" y="464"/>
                    <a:pt x="279" y="465"/>
                    <a:pt x="279" y="465"/>
                  </a:cubicBezTo>
                  <a:cubicBezTo>
                    <a:pt x="298" y="467"/>
                    <a:pt x="316" y="466"/>
                    <a:pt x="334" y="465"/>
                  </a:cubicBezTo>
                  <a:cubicBezTo>
                    <a:pt x="352" y="464"/>
                    <a:pt x="371" y="464"/>
                    <a:pt x="389" y="462"/>
                  </a:cubicBezTo>
                  <a:cubicBezTo>
                    <a:pt x="390" y="466"/>
                    <a:pt x="392" y="470"/>
                    <a:pt x="394" y="474"/>
                  </a:cubicBezTo>
                  <a:cubicBezTo>
                    <a:pt x="382" y="484"/>
                    <a:pt x="364" y="483"/>
                    <a:pt x="350" y="4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7" name="Freeform 2834"/>
            <p:cNvSpPr>
              <a:spLocks/>
            </p:cNvSpPr>
            <p:nvPr/>
          </p:nvSpPr>
          <p:spPr bwMode="auto">
            <a:xfrm>
              <a:off x="11104562" y="4811713"/>
              <a:ext cx="168275" cy="38100"/>
            </a:xfrm>
            <a:custGeom>
              <a:avLst/>
              <a:gdLst>
                <a:gd name="T0" fmla="*/ 107 w 109"/>
                <a:gd name="T1" fmla="*/ 9 h 24"/>
                <a:gd name="T2" fmla="*/ 106 w 109"/>
                <a:gd name="T3" fmla="*/ 6 h 24"/>
                <a:gd name="T4" fmla="*/ 0 w 109"/>
                <a:gd name="T5" fmla="*/ 16 h 24"/>
                <a:gd name="T6" fmla="*/ 0 w 109"/>
                <a:gd name="T7" fmla="*/ 16 h 24"/>
                <a:gd name="T8" fmla="*/ 107 w 109"/>
                <a:gd name="T9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24">
                  <a:moveTo>
                    <a:pt x="107" y="9"/>
                  </a:moveTo>
                  <a:cubicBezTo>
                    <a:pt x="109" y="8"/>
                    <a:pt x="107" y="5"/>
                    <a:pt x="106" y="6"/>
                  </a:cubicBezTo>
                  <a:cubicBezTo>
                    <a:pt x="71" y="11"/>
                    <a:pt x="32" y="0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5" y="4"/>
                    <a:pt x="74" y="24"/>
                    <a:pt x="107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" name="Freeform 2835"/>
            <p:cNvSpPr>
              <a:spLocks/>
            </p:cNvSpPr>
            <p:nvPr/>
          </p:nvSpPr>
          <p:spPr bwMode="auto">
            <a:xfrm>
              <a:off x="11133137" y="4900613"/>
              <a:ext cx="187325" cy="12700"/>
            </a:xfrm>
            <a:custGeom>
              <a:avLst/>
              <a:gdLst>
                <a:gd name="T0" fmla="*/ 119 w 122"/>
                <a:gd name="T1" fmla="*/ 0 h 8"/>
                <a:gd name="T2" fmla="*/ 0 w 122"/>
                <a:gd name="T3" fmla="*/ 6 h 8"/>
                <a:gd name="T4" fmla="*/ 0 w 122"/>
                <a:gd name="T5" fmla="*/ 7 h 8"/>
                <a:gd name="T6" fmla="*/ 119 w 122"/>
                <a:gd name="T7" fmla="*/ 4 h 8"/>
                <a:gd name="T8" fmla="*/ 119 w 122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8">
                  <a:moveTo>
                    <a:pt x="119" y="0"/>
                  </a:moveTo>
                  <a:cubicBezTo>
                    <a:pt x="79" y="0"/>
                    <a:pt x="40" y="5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40" y="8"/>
                    <a:pt x="79" y="4"/>
                    <a:pt x="119" y="4"/>
                  </a:cubicBezTo>
                  <a:cubicBezTo>
                    <a:pt x="122" y="4"/>
                    <a:pt x="122" y="0"/>
                    <a:pt x="1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9" name="Freeform 2836"/>
            <p:cNvSpPr>
              <a:spLocks/>
            </p:cNvSpPr>
            <p:nvPr/>
          </p:nvSpPr>
          <p:spPr bwMode="auto">
            <a:xfrm>
              <a:off x="11160125" y="4933951"/>
              <a:ext cx="174625" cy="12700"/>
            </a:xfrm>
            <a:custGeom>
              <a:avLst/>
              <a:gdLst>
                <a:gd name="T0" fmla="*/ 110 w 114"/>
                <a:gd name="T1" fmla="*/ 0 h 9"/>
                <a:gd name="T2" fmla="*/ 2 w 114"/>
                <a:gd name="T3" fmla="*/ 6 h 9"/>
                <a:gd name="T4" fmla="*/ 2 w 114"/>
                <a:gd name="T5" fmla="*/ 9 h 9"/>
                <a:gd name="T6" fmla="*/ 110 w 114"/>
                <a:gd name="T7" fmla="*/ 7 h 9"/>
                <a:gd name="T8" fmla="*/ 110 w 11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9">
                  <a:moveTo>
                    <a:pt x="110" y="0"/>
                  </a:moveTo>
                  <a:cubicBezTo>
                    <a:pt x="74" y="1"/>
                    <a:pt x="38" y="5"/>
                    <a:pt x="2" y="6"/>
                  </a:cubicBezTo>
                  <a:cubicBezTo>
                    <a:pt x="0" y="6"/>
                    <a:pt x="0" y="9"/>
                    <a:pt x="2" y="9"/>
                  </a:cubicBezTo>
                  <a:cubicBezTo>
                    <a:pt x="38" y="9"/>
                    <a:pt x="74" y="6"/>
                    <a:pt x="110" y="7"/>
                  </a:cubicBezTo>
                  <a:cubicBezTo>
                    <a:pt x="114" y="7"/>
                    <a:pt x="114" y="0"/>
                    <a:pt x="11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0" name="Freeform 2837"/>
            <p:cNvSpPr>
              <a:spLocks/>
            </p:cNvSpPr>
            <p:nvPr/>
          </p:nvSpPr>
          <p:spPr bwMode="auto">
            <a:xfrm>
              <a:off x="10874375" y="4849813"/>
              <a:ext cx="103188" cy="15875"/>
            </a:xfrm>
            <a:custGeom>
              <a:avLst/>
              <a:gdLst>
                <a:gd name="T0" fmla="*/ 68 w 68"/>
                <a:gd name="T1" fmla="*/ 5 h 11"/>
                <a:gd name="T2" fmla="*/ 1 w 68"/>
                <a:gd name="T3" fmla="*/ 4 h 11"/>
                <a:gd name="T4" fmla="*/ 1 w 68"/>
                <a:gd name="T5" fmla="*/ 6 h 11"/>
                <a:gd name="T6" fmla="*/ 68 w 68"/>
                <a:gd name="T7" fmla="*/ 6 h 11"/>
                <a:gd name="T8" fmla="*/ 68 w 68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1">
                  <a:moveTo>
                    <a:pt x="68" y="5"/>
                  </a:moveTo>
                  <a:cubicBezTo>
                    <a:pt x="47" y="4"/>
                    <a:pt x="22" y="0"/>
                    <a:pt x="1" y="4"/>
                  </a:cubicBezTo>
                  <a:cubicBezTo>
                    <a:pt x="0" y="4"/>
                    <a:pt x="0" y="6"/>
                    <a:pt x="1" y="6"/>
                  </a:cubicBezTo>
                  <a:cubicBezTo>
                    <a:pt x="22" y="11"/>
                    <a:pt x="47" y="7"/>
                    <a:pt x="68" y="6"/>
                  </a:cubicBezTo>
                  <a:cubicBezTo>
                    <a:pt x="68" y="6"/>
                    <a:pt x="68" y="5"/>
                    <a:pt x="68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1" name="Freeform 2838"/>
            <p:cNvSpPr>
              <a:spLocks/>
            </p:cNvSpPr>
            <p:nvPr/>
          </p:nvSpPr>
          <p:spPr bwMode="auto">
            <a:xfrm>
              <a:off x="10845800" y="4879976"/>
              <a:ext cx="84138" cy="19050"/>
            </a:xfrm>
            <a:custGeom>
              <a:avLst/>
              <a:gdLst>
                <a:gd name="T0" fmla="*/ 2 w 55"/>
                <a:gd name="T1" fmla="*/ 11 h 13"/>
                <a:gd name="T2" fmla="*/ 2 w 55"/>
                <a:gd name="T3" fmla="*/ 13 h 13"/>
                <a:gd name="T4" fmla="*/ 55 w 55"/>
                <a:gd name="T5" fmla="*/ 3 h 13"/>
                <a:gd name="T6" fmla="*/ 55 w 55"/>
                <a:gd name="T7" fmla="*/ 3 h 13"/>
                <a:gd name="T8" fmla="*/ 2 w 55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3">
                  <a:moveTo>
                    <a:pt x="2" y="11"/>
                  </a:moveTo>
                  <a:cubicBezTo>
                    <a:pt x="0" y="11"/>
                    <a:pt x="1" y="13"/>
                    <a:pt x="2" y="13"/>
                  </a:cubicBezTo>
                  <a:cubicBezTo>
                    <a:pt x="20" y="10"/>
                    <a:pt x="38" y="9"/>
                    <a:pt x="55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39" y="9"/>
                    <a:pt x="16" y="0"/>
                    <a:pt x="2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2" name="Freeform 2839"/>
            <p:cNvSpPr>
              <a:spLocks/>
            </p:cNvSpPr>
            <p:nvPr/>
          </p:nvSpPr>
          <p:spPr bwMode="auto">
            <a:xfrm>
              <a:off x="10825162" y="4913313"/>
              <a:ext cx="85725" cy="19050"/>
            </a:xfrm>
            <a:custGeom>
              <a:avLst/>
              <a:gdLst>
                <a:gd name="T0" fmla="*/ 2 w 56"/>
                <a:gd name="T1" fmla="*/ 6 h 12"/>
                <a:gd name="T2" fmla="*/ 3 w 56"/>
                <a:gd name="T3" fmla="*/ 9 h 12"/>
                <a:gd name="T4" fmla="*/ 56 w 56"/>
                <a:gd name="T5" fmla="*/ 12 h 12"/>
                <a:gd name="T6" fmla="*/ 56 w 56"/>
                <a:gd name="T7" fmla="*/ 12 h 12"/>
                <a:gd name="T8" fmla="*/ 2 w 56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2">
                  <a:moveTo>
                    <a:pt x="2" y="6"/>
                  </a:moveTo>
                  <a:cubicBezTo>
                    <a:pt x="0" y="6"/>
                    <a:pt x="1" y="10"/>
                    <a:pt x="3" y="9"/>
                  </a:cubicBezTo>
                  <a:cubicBezTo>
                    <a:pt x="20" y="5"/>
                    <a:pt x="39" y="9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38" y="9"/>
                    <a:pt x="20" y="0"/>
                    <a:pt x="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3" name="Freeform 2840"/>
            <p:cNvSpPr>
              <a:spLocks/>
            </p:cNvSpPr>
            <p:nvPr/>
          </p:nvSpPr>
          <p:spPr bwMode="auto">
            <a:xfrm>
              <a:off x="10798175" y="4956176"/>
              <a:ext cx="87313" cy="4763"/>
            </a:xfrm>
            <a:custGeom>
              <a:avLst/>
              <a:gdLst>
                <a:gd name="T0" fmla="*/ 55 w 57"/>
                <a:gd name="T1" fmla="*/ 0 h 3"/>
                <a:gd name="T2" fmla="*/ 2 w 57"/>
                <a:gd name="T3" fmla="*/ 0 h 3"/>
                <a:gd name="T4" fmla="*/ 2 w 57"/>
                <a:gd name="T5" fmla="*/ 3 h 3"/>
                <a:gd name="T6" fmla="*/ 55 w 57"/>
                <a:gd name="T7" fmla="*/ 2 h 3"/>
                <a:gd name="T8" fmla="*/ 55 w 5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">
                  <a:moveTo>
                    <a:pt x="5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3"/>
                    <a:pt x="2" y="3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7" y="2"/>
                    <a:pt x="57" y="0"/>
                    <a:pt x="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4" name="Freeform 2841"/>
            <p:cNvSpPr>
              <a:spLocks/>
            </p:cNvSpPr>
            <p:nvPr/>
          </p:nvSpPr>
          <p:spPr bwMode="auto">
            <a:xfrm>
              <a:off x="10806112" y="4983163"/>
              <a:ext cx="66675" cy="3175"/>
            </a:xfrm>
            <a:custGeom>
              <a:avLst/>
              <a:gdLst>
                <a:gd name="T0" fmla="*/ 41 w 43"/>
                <a:gd name="T1" fmla="*/ 1 h 3"/>
                <a:gd name="T2" fmla="*/ 2 w 43"/>
                <a:gd name="T3" fmla="*/ 0 h 3"/>
                <a:gd name="T4" fmla="*/ 2 w 43"/>
                <a:gd name="T5" fmla="*/ 3 h 3"/>
                <a:gd name="T6" fmla="*/ 41 w 43"/>
                <a:gd name="T7" fmla="*/ 3 h 3"/>
                <a:gd name="T8" fmla="*/ 41 w 4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">
                  <a:moveTo>
                    <a:pt x="41" y="1"/>
                  </a:moveTo>
                  <a:cubicBezTo>
                    <a:pt x="28" y="1"/>
                    <a:pt x="15" y="1"/>
                    <a:pt x="2" y="0"/>
                  </a:cubicBezTo>
                  <a:cubicBezTo>
                    <a:pt x="0" y="0"/>
                    <a:pt x="0" y="3"/>
                    <a:pt x="2" y="3"/>
                  </a:cubicBezTo>
                  <a:cubicBezTo>
                    <a:pt x="15" y="3"/>
                    <a:pt x="28" y="3"/>
                    <a:pt x="41" y="3"/>
                  </a:cubicBezTo>
                  <a:cubicBezTo>
                    <a:pt x="43" y="3"/>
                    <a:pt x="43" y="1"/>
                    <a:pt x="4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5" name="Freeform 2842"/>
            <p:cNvSpPr>
              <a:spLocks/>
            </p:cNvSpPr>
            <p:nvPr/>
          </p:nvSpPr>
          <p:spPr bwMode="auto">
            <a:xfrm>
              <a:off x="10907712" y="4818063"/>
              <a:ext cx="58738" cy="14288"/>
            </a:xfrm>
            <a:custGeom>
              <a:avLst/>
              <a:gdLst>
                <a:gd name="T0" fmla="*/ 2 w 39"/>
                <a:gd name="T1" fmla="*/ 9 h 9"/>
                <a:gd name="T2" fmla="*/ 16 w 39"/>
                <a:gd name="T3" fmla="*/ 5 h 9"/>
                <a:gd name="T4" fmla="*/ 37 w 39"/>
                <a:gd name="T5" fmla="*/ 5 h 9"/>
                <a:gd name="T6" fmla="*/ 37 w 39"/>
                <a:gd name="T7" fmla="*/ 2 h 9"/>
                <a:gd name="T8" fmla="*/ 1 w 39"/>
                <a:gd name="T9" fmla="*/ 7 h 9"/>
                <a:gd name="T10" fmla="*/ 2 w 39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9">
                  <a:moveTo>
                    <a:pt x="2" y="9"/>
                  </a:moveTo>
                  <a:cubicBezTo>
                    <a:pt x="7" y="9"/>
                    <a:pt x="11" y="6"/>
                    <a:pt x="16" y="5"/>
                  </a:cubicBezTo>
                  <a:cubicBezTo>
                    <a:pt x="23" y="4"/>
                    <a:pt x="30" y="3"/>
                    <a:pt x="37" y="5"/>
                  </a:cubicBezTo>
                  <a:cubicBezTo>
                    <a:pt x="38" y="5"/>
                    <a:pt x="39" y="2"/>
                    <a:pt x="37" y="2"/>
                  </a:cubicBezTo>
                  <a:cubicBezTo>
                    <a:pt x="27" y="0"/>
                    <a:pt x="10" y="0"/>
                    <a:pt x="1" y="7"/>
                  </a:cubicBezTo>
                  <a:cubicBezTo>
                    <a:pt x="0" y="7"/>
                    <a:pt x="1" y="9"/>
                    <a:pt x="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6" name="Freeform 2843"/>
            <p:cNvSpPr>
              <a:spLocks/>
            </p:cNvSpPr>
            <p:nvPr/>
          </p:nvSpPr>
          <p:spPr bwMode="auto">
            <a:xfrm>
              <a:off x="11079162" y="4376738"/>
              <a:ext cx="34925" cy="4763"/>
            </a:xfrm>
            <a:custGeom>
              <a:avLst/>
              <a:gdLst>
                <a:gd name="T0" fmla="*/ 22 w 23"/>
                <a:gd name="T1" fmla="*/ 3 h 4"/>
                <a:gd name="T2" fmla="*/ 22 w 23"/>
                <a:gd name="T3" fmla="*/ 1 h 4"/>
                <a:gd name="T4" fmla="*/ 0 w 23"/>
                <a:gd name="T5" fmla="*/ 2 h 4"/>
                <a:gd name="T6" fmla="*/ 0 w 23"/>
                <a:gd name="T7" fmla="*/ 2 h 4"/>
                <a:gd name="T8" fmla="*/ 22 w 2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4">
                  <a:moveTo>
                    <a:pt x="22" y="3"/>
                  </a:moveTo>
                  <a:cubicBezTo>
                    <a:pt x="23" y="3"/>
                    <a:pt x="23" y="1"/>
                    <a:pt x="22" y="1"/>
                  </a:cubicBezTo>
                  <a:cubicBezTo>
                    <a:pt x="15" y="0"/>
                    <a:pt x="7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" y="1"/>
                    <a:pt x="15" y="4"/>
                    <a:pt x="22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7" name="Freeform 2844"/>
            <p:cNvSpPr>
              <a:spLocks/>
            </p:cNvSpPr>
            <p:nvPr/>
          </p:nvSpPr>
          <p:spPr bwMode="auto">
            <a:xfrm>
              <a:off x="11083925" y="4389438"/>
              <a:ext cx="46038" cy="14288"/>
            </a:xfrm>
            <a:custGeom>
              <a:avLst/>
              <a:gdLst>
                <a:gd name="T0" fmla="*/ 1 w 30"/>
                <a:gd name="T1" fmla="*/ 5 h 9"/>
                <a:gd name="T2" fmla="*/ 1 w 30"/>
                <a:gd name="T3" fmla="*/ 7 h 9"/>
                <a:gd name="T4" fmla="*/ 29 w 30"/>
                <a:gd name="T5" fmla="*/ 3 h 9"/>
                <a:gd name="T6" fmla="*/ 27 w 30"/>
                <a:gd name="T7" fmla="*/ 0 h 9"/>
                <a:gd name="T8" fmla="*/ 16 w 30"/>
                <a:gd name="T9" fmla="*/ 4 h 9"/>
                <a:gd name="T10" fmla="*/ 1 w 30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9">
                  <a:moveTo>
                    <a:pt x="1" y="5"/>
                  </a:moveTo>
                  <a:cubicBezTo>
                    <a:pt x="0" y="5"/>
                    <a:pt x="0" y="7"/>
                    <a:pt x="1" y="7"/>
                  </a:cubicBezTo>
                  <a:cubicBezTo>
                    <a:pt x="10" y="9"/>
                    <a:pt x="22" y="9"/>
                    <a:pt x="29" y="3"/>
                  </a:cubicBezTo>
                  <a:cubicBezTo>
                    <a:pt x="30" y="2"/>
                    <a:pt x="28" y="0"/>
                    <a:pt x="27" y="0"/>
                  </a:cubicBezTo>
                  <a:cubicBezTo>
                    <a:pt x="23" y="1"/>
                    <a:pt x="20" y="3"/>
                    <a:pt x="16" y="4"/>
                  </a:cubicBezTo>
                  <a:cubicBezTo>
                    <a:pt x="11" y="6"/>
                    <a:pt x="6" y="6"/>
                    <a:pt x="1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8" name="Freeform 2845"/>
            <p:cNvSpPr>
              <a:spLocks/>
            </p:cNvSpPr>
            <p:nvPr/>
          </p:nvSpPr>
          <p:spPr bwMode="auto">
            <a:xfrm>
              <a:off x="11077575" y="4422776"/>
              <a:ext cx="44450" cy="4763"/>
            </a:xfrm>
            <a:custGeom>
              <a:avLst/>
              <a:gdLst>
                <a:gd name="T0" fmla="*/ 1 w 29"/>
                <a:gd name="T1" fmla="*/ 2 h 3"/>
                <a:gd name="T2" fmla="*/ 27 w 29"/>
                <a:gd name="T3" fmla="*/ 3 h 3"/>
                <a:gd name="T4" fmla="*/ 27 w 29"/>
                <a:gd name="T5" fmla="*/ 0 h 3"/>
                <a:gd name="T6" fmla="*/ 1 w 29"/>
                <a:gd name="T7" fmla="*/ 1 h 3"/>
                <a:gd name="T8" fmla="*/ 1 w 29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">
                  <a:moveTo>
                    <a:pt x="1" y="2"/>
                  </a:moveTo>
                  <a:cubicBezTo>
                    <a:pt x="10" y="3"/>
                    <a:pt x="18" y="3"/>
                    <a:pt x="27" y="3"/>
                  </a:cubicBezTo>
                  <a:cubicBezTo>
                    <a:pt x="29" y="3"/>
                    <a:pt x="29" y="0"/>
                    <a:pt x="27" y="0"/>
                  </a:cubicBezTo>
                  <a:cubicBezTo>
                    <a:pt x="18" y="0"/>
                    <a:pt x="10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9" name="Freeform 2846"/>
            <p:cNvSpPr>
              <a:spLocks/>
            </p:cNvSpPr>
            <p:nvPr/>
          </p:nvSpPr>
          <p:spPr bwMode="auto">
            <a:xfrm>
              <a:off x="11077575" y="4457701"/>
              <a:ext cx="39688" cy="4763"/>
            </a:xfrm>
            <a:custGeom>
              <a:avLst/>
              <a:gdLst>
                <a:gd name="T0" fmla="*/ 1 w 26"/>
                <a:gd name="T1" fmla="*/ 2 h 3"/>
                <a:gd name="T2" fmla="*/ 25 w 26"/>
                <a:gd name="T3" fmla="*/ 3 h 3"/>
                <a:gd name="T4" fmla="*/ 25 w 26"/>
                <a:gd name="T5" fmla="*/ 1 h 3"/>
                <a:gd name="T6" fmla="*/ 1 w 26"/>
                <a:gd name="T7" fmla="*/ 1 h 3"/>
                <a:gd name="T8" fmla="*/ 1 w 26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">
                  <a:moveTo>
                    <a:pt x="1" y="2"/>
                  </a:moveTo>
                  <a:cubicBezTo>
                    <a:pt x="9" y="2"/>
                    <a:pt x="17" y="3"/>
                    <a:pt x="25" y="3"/>
                  </a:cubicBezTo>
                  <a:cubicBezTo>
                    <a:pt x="26" y="2"/>
                    <a:pt x="26" y="1"/>
                    <a:pt x="25" y="1"/>
                  </a:cubicBezTo>
                  <a:cubicBezTo>
                    <a:pt x="17" y="0"/>
                    <a:pt x="9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0" name="Freeform 2847"/>
            <p:cNvSpPr>
              <a:spLocks/>
            </p:cNvSpPr>
            <p:nvPr/>
          </p:nvSpPr>
          <p:spPr bwMode="auto">
            <a:xfrm>
              <a:off x="11071225" y="4497388"/>
              <a:ext cx="42863" cy="6350"/>
            </a:xfrm>
            <a:custGeom>
              <a:avLst/>
              <a:gdLst>
                <a:gd name="T0" fmla="*/ 0 w 28"/>
                <a:gd name="T1" fmla="*/ 2 h 4"/>
                <a:gd name="T2" fmla="*/ 27 w 28"/>
                <a:gd name="T3" fmla="*/ 3 h 4"/>
                <a:gd name="T4" fmla="*/ 27 w 28"/>
                <a:gd name="T5" fmla="*/ 1 h 4"/>
                <a:gd name="T6" fmla="*/ 0 w 28"/>
                <a:gd name="T7" fmla="*/ 2 h 4"/>
                <a:gd name="T8" fmla="*/ 0 w 2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">
                  <a:moveTo>
                    <a:pt x="0" y="2"/>
                  </a:moveTo>
                  <a:cubicBezTo>
                    <a:pt x="9" y="3"/>
                    <a:pt x="18" y="4"/>
                    <a:pt x="27" y="3"/>
                  </a:cubicBezTo>
                  <a:cubicBezTo>
                    <a:pt x="28" y="3"/>
                    <a:pt x="28" y="1"/>
                    <a:pt x="27" y="1"/>
                  </a:cubicBezTo>
                  <a:cubicBezTo>
                    <a:pt x="18" y="0"/>
                    <a:pt x="9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1" name="Freeform 2848"/>
            <p:cNvSpPr>
              <a:spLocks/>
            </p:cNvSpPr>
            <p:nvPr/>
          </p:nvSpPr>
          <p:spPr bwMode="auto">
            <a:xfrm>
              <a:off x="11082337" y="4532313"/>
              <a:ext cx="28575" cy="3175"/>
            </a:xfrm>
            <a:custGeom>
              <a:avLst/>
              <a:gdLst>
                <a:gd name="T0" fmla="*/ 18 w 19"/>
                <a:gd name="T1" fmla="*/ 2 h 2"/>
                <a:gd name="T2" fmla="*/ 18 w 19"/>
                <a:gd name="T3" fmla="*/ 0 h 2"/>
                <a:gd name="T4" fmla="*/ 0 w 19"/>
                <a:gd name="T5" fmla="*/ 1 h 2"/>
                <a:gd name="T6" fmla="*/ 0 w 19"/>
                <a:gd name="T7" fmla="*/ 1 h 2"/>
                <a:gd name="T8" fmla="*/ 18 w 19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">
                  <a:moveTo>
                    <a:pt x="18" y="2"/>
                  </a:moveTo>
                  <a:cubicBezTo>
                    <a:pt x="19" y="2"/>
                    <a:pt x="19" y="0"/>
                    <a:pt x="18" y="0"/>
                  </a:cubicBezTo>
                  <a:cubicBezTo>
                    <a:pt x="12" y="0"/>
                    <a:pt x="6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2"/>
                    <a:pt x="12" y="2"/>
                    <a:pt x="18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2" name="Freeform 2849"/>
            <p:cNvSpPr>
              <a:spLocks/>
            </p:cNvSpPr>
            <p:nvPr/>
          </p:nvSpPr>
          <p:spPr bwMode="auto">
            <a:xfrm>
              <a:off x="11079162" y="4565651"/>
              <a:ext cx="34925" cy="3175"/>
            </a:xfrm>
            <a:custGeom>
              <a:avLst/>
              <a:gdLst>
                <a:gd name="T0" fmla="*/ 22 w 23"/>
                <a:gd name="T1" fmla="*/ 0 h 2"/>
                <a:gd name="T2" fmla="*/ 0 w 23"/>
                <a:gd name="T3" fmla="*/ 1 h 2"/>
                <a:gd name="T4" fmla="*/ 0 w 23"/>
                <a:gd name="T5" fmla="*/ 1 h 2"/>
                <a:gd name="T6" fmla="*/ 22 w 23"/>
                <a:gd name="T7" fmla="*/ 2 h 2"/>
                <a:gd name="T8" fmla="*/ 22 w 2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">
                  <a:moveTo>
                    <a:pt x="22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3" y="0"/>
                    <a:pt x="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3" name="Freeform 2850"/>
            <p:cNvSpPr>
              <a:spLocks/>
            </p:cNvSpPr>
            <p:nvPr/>
          </p:nvSpPr>
          <p:spPr bwMode="auto">
            <a:xfrm>
              <a:off x="11077575" y="4606926"/>
              <a:ext cx="33338" cy="1588"/>
            </a:xfrm>
            <a:custGeom>
              <a:avLst/>
              <a:gdLst>
                <a:gd name="T0" fmla="*/ 21 w 22"/>
                <a:gd name="T1" fmla="*/ 0 h 1"/>
                <a:gd name="T2" fmla="*/ 1 w 22"/>
                <a:gd name="T3" fmla="*/ 0 h 1"/>
                <a:gd name="T4" fmla="*/ 1 w 22"/>
                <a:gd name="T5" fmla="*/ 1 h 1"/>
                <a:gd name="T6" fmla="*/ 21 w 22"/>
                <a:gd name="T7" fmla="*/ 1 h 1"/>
                <a:gd name="T8" fmla="*/ 21 w 2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">
                  <a:moveTo>
                    <a:pt x="2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2" y="0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84" name="Freeform 2851"/>
          <p:cNvSpPr>
            <a:spLocks noEditPoints="1"/>
          </p:cNvSpPr>
          <p:nvPr/>
        </p:nvSpPr>
        <p:spPr bwMode="auto">
          <a:xfrm>
            <a:off x="7572375" y="5100638"/>
            <a:ext cx="606425" cy="965200"/>
          </a:xfrm>
          <a:custGeom>
            <a:avLst/>
            <a:gdLst>
              <a:gd name="T0" fmla="*/ 255 w 395"/>
              <a:gd name="T1" fmla="*/ 126 h 631"/>
              <a:gd name="T2" fmla="*/ 80 w 395"/>
              <a:gd name="T3" fmla="*/ 259 h 631"/>
              <a:gd name="T4" fmla="*/ 78 w 395"/>
              <a:gd name="T5" fmla="*/ 552 h 631"/>
              <a:gd name="T6" fmla="*/ 356 w 395"/>
              <a:gd name="T7" fmla="*/ 442 h 631"/>
              <a:gd name="T8" fmla="*/ 312 w 395"/>
              <a:gd name="T9" fmla="*/ 465 h 631"/>
              <a:gd name="T10" fmla="*/ 333 w 395"/>
              <a:gd name="T11" fmla="*/ 472 h 631"/>
              <a:gd name="T12" fmla="*/ 335 w 395"/>
              <a:gd name="T13" fmla="*/ 506 h 631"/>
              <a:gd name="T14" fmla="*/ 198 w 395"/>
              <a:gd name="T15" fmla="*/ 514 h 631"/>
              <a:gd name="T16" fmla="*/ 38 w 395"/>
              <a:gd name="T17" fmla="*/ 516 h 631"/>
              <a:gd name="T18" fmla="*/ 83 w 395"/>
              <a:gd name="T19" fmla="*/ 450 h 631"/>
              <a:gd name="T20" fmla="*/ 199 w 395"/>
              <a:gd name="T21" fmla="*/ 447 h 631"/>
              <a:gd name="T22" fmla="*/ 257 w 395"/>
              <a:gd name="T23" fmla="*/ 448 h 631"/>
              <a:gd name="T24" fmla="*/ 221 w 395"/>
              <a:gd name="T25" fmla="*/ 435 h 631"/>
              <a:gd name="T26" fmla="*/ 224 w 395"/>
              <a:gd name="T27" fmla="*/ 516 h 631"/>
              <a:gd name="T28" fmla="*/ 223 w 395"/>
              <a:gd name="T29" fmla="*/ 522 h 631"/>
              <a:gd name="T30" fmla="*/ 295 w 395"/>
              <a:gd name="T31" fmla="*/ 467 h 631"/>
              <a:gd name="T32" fmla="*/ 129 w 395"/>
              <a:gd name="T33" fmla="*/ 495 h 631"/>
              <a:gd name="T34" fmla="*/ 115 w 395"/>
              <a:gd name="T35" fmla="*/ 463 h 631"/>
              <a:gd name="T36" fmla="*/ 175 w 395"/>
              <a:gd name="T37" fmla="*/ 519 h 631"/>
              <a:gd name="T38" fmla="*/ 247 w 395"/>
              <a:gd name="T39" fmla="*/ 537 h 631"/>
              <a:gd name="T40" fmla="*/ 131 w 395"/>
              <a:gd name="T41" fmla="*/ 200 h 631"/>
              <a:gd name="T42" fmla="*/ 172 w 395"/>
              <a:gd name="T43" fmla="*/ 213 h 631"/>
              <a:gd name="T44" fmla="*/ 189 w 395"/>
              <a:gd name="T45" fmla="*/ 139 h 631"/>
              <a:gd name="T46" fmla="*/ 142 w 395"/>
              <a:gd name="T47" fmla="*/ 129 h 631"/>
              <a:gd name="T48" fmla="*/ 203 w 395"/>
              <a:gd name="T49" fmla="*/ 110 h 631"/>
              <a:gd name="T50" fmla="*/ 187 w 395"/>
              <a:gd name="T51" fmla="*/ 132 h 631"/>
              <a:gd name="T52" fmla="*/ 157 w 395"/>
              <a:gd name="T53" fmla="*/ 132 h 631"/>
              <a:gd name="T54" fmla="*/ 228 w 395"/>
              <a:gd name="T55" fmla="*/ 186 h 631"/>
              <a:gd name="T56" fmla="*/ 239 w 395"/>
              <a:gd name="T57" fmla="*/ 156 h 631"/>
              <a:gd name="T58" fmla="*/ 231 w 395"/>
              <a:gd name="T59" fmla="*/ 98 h 631"/>
              <a:gd name="T60" fmla="*/ 88 w 395"/>
              <a:gd name="T61" fmla="*/ 187 h 631"/>
              <a:gd name="T62" fmla="*/ 146 w 395"/>
              <a:gd name="T63" fmla="*/ 49 h 631"/>
              <a:gd name="T64" fmla="*/ 158 w 395"/>
              <a:gd name="T65" fmla="*/ 38 h 631"/>
              <a:gd name="T66" fmla="*/ 132 w 395"/>
              <a:gd name="T67" fmla="*/ 148 h 631"/>
              <a:gd name="T68" fmla="*/ 131 w 395"/>
              <a:gd name="T69" fmla="*/ 185 h 631"/>
              <a:gd name="T70" fmla="*/ 120 w 395"/>
              <a:gd name="T71" fmla="*/ 145 h 631"/>
              <a:gd name="T72" fmla="*/ 135 w 395"/>
              <a:gd name="T73" fmla="*/ 193 h 631"/>
              <a:gd name="T74" fmla="*/ 132 w 395"/>
              <a:gd name="T75" fmla="*/ 316 h 631"/>
              <a:gd name="T76" fmla="*/ 183 w 395"/>
              <a:gd name="T77" fmla="*/ 317 h 631"/>
              <a:gd name="T78" fmla="*/ 100 w 395"/>
              <a:gd name="T79" fmla="*/ 280 h 631"/>
              <a:gd name="T80" fmla="*/ 102 w 395"/>
              <a:gd name="T81" fmla="*/ 280 h 631"/>
              <a:gd name="T82" fmla="*/ 137 w 395"/>
              <a:gd name="T83" fmla="*/ 333 h 631"/>
              <a:gd name="T84" fmla="*/ 292 w 395"/>
              <a:gd name="T85" fmla="*/ 317 h 631"/>
              <a:gd name="T86" fmla="*/ 207 w 395"/>
              <a:gd name="T87" fmla="*/ 243 h 631"/>
              <a:gd name="T88" fmla="*/ 179 w 395"/>
              <a:gd name="T89" fmla="*/ 301 h 631"/>
              <a:gd name="T90" fmla="*/ 161 w 395"/>
              <a:gd name="T91" fmla="*/ 261 h 631"/>
              <a:gd name="T92" fmla="*/ 175 w 395"/>
              <a:gd name="T93" fmla="*/ 209 h 631"/>
              <a:gd name="T94" fmla="*/ 293 w 395"/>
              <a:gd name="T95" fmla="*/ 387 h 631"/>
              <a:gd name="T96" fmla="*/ 226 w 395"/>
              <a:gd name="T97" fmla="*/ 437 h 631"/>
              <a:gd name="T98" fmla="*/ 197 w 395"/>
              <a:gd name="T99" fmla="*/ 369 h 631"/>
              <a:gd name="T100" fmla="*/ 253 w 395"/>
              <a:gd name="T101" fmla="*/ 354 h 631"/>
              <a:gd name="T102" fmla="*/ 136 w 395"/>
              <a:gd name="T103" fmla="*/ 362 h 631"/>
              <a:gd name="T104" fmla="*/ 187 w 395"/>
              <a:gd name="T105" fmla="*/ 275 h 631"/>
              <a:gd name="T106" fmla="*/ 229 w 395"/>
              <a:gd name="T107" fmla="*/ 305 h 631"/>
              <a:gd name="T108" fmla="*/ 143 w 395"/>
              <a:gd name="T109" fmla="*/ 397 h 631"/>
              <a:gd name="T110" fmla="*/ 108 w 395"/>
              <a:gd name="T111" fmla="*/ 433 h 631"/>
              <a:gd name="T112" fmla="*/ 40 w 395"/>
              <a:gd name="T113" fmla="*/ 527 h 631"/>
              <a:gd name="T114" fmla="*/ 194 w 395"/>
              <a:gd name="T115" fmla="*/ 518 h 631"/>
              <a:gd name="T116" fmla="*/ 189 w 395"/>
              <a:gd name="T117" fmla="*/ 575 h 631"/>
              <a:gd name="T118" fmla="*/ 214 w 395"/>
              <a:gd name="T119" fmla="*/ 592 h 631"/>
              <a:gd name="T120" fmla="*/ 212 w 395"/>
              <a:gd name="T121" fmla="*/ 609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631">
                <a:moveTo>
                  <a:pt x="356" y="442"/>
                </a:moveTo>
                <a:cubicBezTo>
                  <a:pt x="343" y="428"/>
                  <a:pt x="329" y="415"/>
                  <a:pt x="317" y="400"/>
                </a:cubicBezTo>
                <a:cubicBezTo>
                  <a:pt x="304" y="384"/>
                  <a:pt x="291" y="361"/>
                  <a:pt x="272" y="350"/>
                </a:cubicBezTo>
                <a:cubicBezTo>
                  <a:pt x="285" y="350"/>
                  <a:pt x="303" y="342"/>
                  <a:pt x="308" y="329"/>
                </a:cubicBezTo>
                <a:cubicBezTo>
                  <a:pt x="313" y="316"/>
                  <a:pt x="307" y="302"/>
                  <a:pt x="300" y="290"/>
                </a:cubicBezTo>
                <a:cubicBezTo>
                  <a:pt x="290" y="272"/>
                  <a:pt x="275" y="256"/>
                  <a:pt x="262" y="240"/>
                </a:cubicBezTo>
                <a:cubicBezTo>
                  <a:pt x="252" y="228"/>
                  <a:pt x="239" y="213"/>
                  <a:pt x="232" y="198"/>
                </a:cubicBezTo>
                <a:cubicBezTo>
                  <a:pt x="238" y="199"/>
                  <a:pt x="245" y="197"/>
                  <a:pt x="250" y="196"/>
                </a:cubicBezTo>
                <a:cubicBezTo>
                  <a:pt x="258" y="195"/>
                  <a:pt x="266" y="192"/>
                  <a:pt x="271" y="186"/>
                </a:cubicBezTo>
                <a:cubicBezTo>
                  <a:pt x="276" y="180"/>
                  <a:pt x="277" y="174"/>
                  <a:pt x="275" y="168"/>
                </a:cubicBezTo>
                <a:cubicBezTo>
                  <a:pt x="275" y="168"/>
                  <a:pt x="275" y="168"/>
                  <a:pt x="275" y="168"/>
                </a:cubicBezTo>
                <a:cubicBezTo>
                  <a:pt x="275" y="168"/>
                  <a:pt x="275" y="168"/>
                  <a:pt x="275" y="168"/>
                </a:cubicBezTo>
                <a:cubicBezTo>
                  <a:pt x="275" y="167"/>
                  <a:pt x="275" y="167"/>
                  <a:pt x="275" y="167"/>
                </a:cubicBezTo>
                <a:cubicBezTo>
                  <a:pt x="271" y="153"/>
                  <a:pt x="261" y="139"/>
                  <a:pt x="255" y="126"/>
                </a:cubicBezTo>
                <a:cubicBezTo>
                  <a:pt x="247" y="110"/>
                  <a:pt x="239" y="93"/>
                  <a:pt x="231" y="77"/>
                </a:cubicBezTo>
                <a:cubicBezTo>
                  <a:pt x="215" y="48"/>
                  <a:pt x="197" y="19"/>
                  <a:pt x="168" y="1"/>
                </a:cubicBezTo>
                <a:cubicBezTo>
                  <a:pt x="166" y="0"/>
                  <a:pt x="163" y="0"/>
                  <a:pt x="162" y="2"/>
                </a:cubicBezTo>
                <a:cubicBezTo>
                  <a:pt x="140" y="27"/>
                  <a:pt x="122" y="55"/>
                  <a:pt x="106" y="85"/>
                </a:cubicBezTo>
                <a:cubicBezTo>
                  <a:pt x="101" y="92"/>
                  <a:pt x="97" y="100"/>
                  <a:pt x="93" y="107"/>
                </a:cubicBezTo>
                <a:cubicBezTo>
                  <a:pt x="92" y="107"/>
                  <a:pt x="91" y="107"/>
                  <a:pt x="91" y="107"/>
                </a:cubicBezTo>
                <a:cubicBezTo>
                  <a:pt x="89" y="112"/>
                  <a:pt x="86" y="118"/>
                  <a:pt x="84" y="123"/>
                </a:cubicBezTo>
                <a:cubicBezTo>
                  <a:pt x="73" y="141"/>
                  <a:pt x="63" y="161"/>
                  <a:pt x="64" y="179"/>
                </a:cubicBezTo>
                <a:cubicBezTo>
                  <a:pt x="63" y="180"/>
                  <a:pt x="63" y="180"/>
                  <a:pt x="63" y="180"/>
                </a:cubicBezTo>
                <a:cubicBezTo>
                  <a:pt x="62" y="182"/>
                  <a:pt x="62" y="184"/>
                  <a:pt x="64" y="186"/>
                </a:cubicBezTo>
                <a:cubicBezTo>
                  <a:pt x="64" y="186"/>
                  <a:pt x="64" y="186"/>
                  <a:pt x="64" y="186"/>
                </a:cubicBezTo>
                <a:cubicBezTo>
                  <a:pt x="65" y="188"/>
                  <a:pt x="67" y="190"/>
                  <a:pt x="69" y="190"/>
                </a:cubicBezTo>
                <a:cubicBezTo>
                  <a:pt x="81" y="197"/>
                  <a:pt x="93" y="199"/>
                  <a:pt x="107" y="198"/>
                </a:cubicBezTo>
                <a:cubicBezTo>
                  <a:pt x="104" y="219"/>
                  <a:pt x="91" y="241"/>
                  <a:pt x="80" y="259"/>
                </a:cubicBezTo>
                <a:cubicBezTo>
                  <a:pt x="67" y="284"/>
                  <a:pt x="49" y="307"/>
                  <a:pt x="38" y="332"/>
                </a:cubicBezTo>
                <a:cubicBezTo>
                  <a:pt x="38" y="332"/>
                  <a:pt x="38" y="333"/>
                  <a:pt x="38" y="333"/>
                </a:cubicBezTo>
                <a:cubicBezTo>
                  <a:pt x="37" y="333"/>
                  <a:pt x="36" y="333"/>
                  <a:pt x="35" y="333"/>
                </a:cubicBezTo>
                <a:cubicBezTo>
                  <a:pt x="35" y="333"/>
                  <a:pt x="34" y="334"/>
                  <a:pt x="35" y="334"/>
                </a:cubicBezTo>
                <a:cubicBezTo>
                  <a:pt x="36" y="335"/>
                  <a:pt x="37" y="335"/>
                  <a:pt x="37" y="336"/>
                </a:cubicBezTo>
                <a:cubicBezTo>
                  <a:pt x="36" y="337"/>
                  <a:pt x="37" y="340"/>
                  <a:pt x="38" y="340"/>
                </a:cubicBezTo>
                <a:cubicBezTo>
                  <a:pt x="41" y="340"/>
                  <a:pt x="45" y="350"/>
                  <a:pt x="48" y="352"/>
                </a:cubicBezTo>
                <a:cubicBezTo>
                  <a:pt x="53" y="357"/>
                  <a:pt x="60" y="359"/>
                  <a:pt x="67" y="360"/>
                </a:cubicBezTo>
                <a:cubicBezTo>
                  <a:pt x="75" y="362"/>
                  <a:pt x="84" y="363"/>
                  <a:pt x="93" y="363"/>
                </a:cubicBezTo>
                <a:cubicBezTo>
                  <a:pt x="97" y="363"/>
                  <a:pt x="101" y="364"/>
                  <a:pt x="105" y="364"/>
                </a:cubicBezTo>
                <a:cubicBezTo>
                  <a:pt x="96" y="391"/>
                  <a:pt x="76" y="411"/>
                  <a:pt x="59" y="434"/>
                </a:cubicBezTo>
                <a:cubicBezTo>
                  <a:pt x="40" y="461"/>
                  <a:pt x="19" y="488"/>
                  <a:pt x="1" y="516"/>
                </a:cubicBezTo>
                <a:cubicBezTo>
                  <a:pt x="0" y="518"/>
                  <a:pt x="0" y="521"/>
                  <a:pt x="2" y="523"/>
                </a:cubicBezTo>
                <a:cubicBezTo>
                  <a:pt x="21" y="541"/>
                  <a:pt x="53" y="547"/>
                  <a:pt x="78" y="552"/>
                </a:cubicBezTo>
                <a:cubicBezTo>
                  <a:pt x="91" y="554"/>
                  <a:pt x="118" y="559"/>
                  <a:pt x="136" y="555"/>
                </a:cubicBezTo>
                <a:cubicBezTo>
                  <a:pt x="137" y="556"/>
                  <a:pt x="139" y="557"/>
                  <a:pt x="142" y="558"/>
                </a:cubicBezTo>
                <a:cubicBezTo>
                  <a:pt x="142" y="562"/>
                  <a:pt x="142" y="566"/>
                  <a:pt x="142" y="569"/>
                </a:cubicBezTo>
                <a:cubicBezTo>
                  <a:pt x="143" y="587"/>
                  <a:pt x="147" y="606"/>
                  <a:pt x="148" y="624"/>
                </a:cubicBezTo>
                <a:cubicBezTo>
                  <a:pt x="148" y="627"/>
                  <a:pt x="150" y="629"/>
                  <a:pt x="153" y="629"/>
                </a:cubicBezTo>
                <a:cubicBezTo>
                  <a:pt x="174" y="631"/>
                  <a:pt x="195" y="626"/>
                  <a:pt x="216" y="626"/>
                </a:cubicBezTo>
                <a:cubicBezTo>
                  <a:pt x="219" y="626"/>
                  <a:pt x="221" y="624"/>
                  <a:pt x="222" y="622"/>
                </a:cubicBezTo>
                <a:cubicBezTo>
                  <a:pt x="223" y="618"/>
                  <a:pt x="224" y="614"/>
                  <a:pt x="224" y="609"/>
                </a:cubicBezTo>
                <a:cubicBezTo>
                  <a:pt x="230" y="601"/>
                  <a:pt x="229" y="587"/>
                  <a:pt x="229" y="578"/>
                </a:cubicBezTo>
                <a:cubicBezTo>
                  <a:pt x="229" y="569"/>
                  <a:pt x="227" y="560"/>
                  <a:pt x="226" y="551"/>
                </a:cubicBezTo>
                <a:cubicBezTo>
                  <a:pt x="226" y="551"/>
                  <a:pt x="227" y="551"/>
                  <a:pt x="227" y="550"/>
                </a:cubicBezTo>
                <a:cubicBezTo>
                  <a:pt x="253" y="550"/>
                  <a:pt x="278" y="549"/>
                  <a:pt x="303" y="545"/>
                </a:cubicBezTo>
                <a:cubicBezTo>
                  <a:pt x="330" y="540"/>
                  <a:pt x="361" y="532"/>
                  <a:pt x="377" y="510"/>
                </a:cubicBezTo>
                <a:cubicBezTo>
                  <a:pt x="395" y="485"/>
                  <a:pt x="373" y="460"/>
                  <a:pt x="356" y="442"/>
                </a:cubicBezTo>
                <a:close/>
                <a:moveTo>
                  <a:pt x="331" y="434"/>
                </a:moveTo>
                <a:cubicBezTo>
                  <a:pt x="347" y="450"/>
                  <a:pt x="378" y="476"/>
                  <a:pt x="368" y="499"/>
                </a:cubicBezTo>
                <a:cubicBezTo>
                  <a:pt x="368" y="500"/>
                  <a:pt x="367" y="500"/>
                  <a:pt x="367" y="500"/>
                </a:cubicBezTo>
                <a:cubicBezTo>
                  <a:pt x="365" y="502"/>
                  <a:pt x="363" y="504"/>
                  <a:pt x="362" y="505"/>
                </a:cubicBezTo>
                <a:cubicBezTo>
                  <a:pt x="356" y="511"/>
                  <a:pt x="342" y="520"/>
                  <a:pt x="339" y="500"/>
                </a:cubicBezTo>
                <a:cubicBezTo>
                  <a:pt x="339" y="498"/>
                  <a:pt x="336" y="496"/>
                  <a:pt x="334" y="499"/>
                </a:cubicBezTo>
                <a:cubicBezTo>
                  <a:pt x="332" y="501"/>
                  <a:pt x="330" y="504"/>
                  <a:pt x="328" y="506"/>
                </a:cubicBezTo>
                <a:cubicBezTo>
                  <a:pt x="326" y="507"/>
                  <a:pt x="324" y="507"/>
                  <a:pt x="321" y="508"/>
                </a:cubicBezTo>
                <a:cubicBezTo>
                  <a:pt x="317" y="511"/>
                  <a:pt x="313" y="513"/>
                  <a:pt x="309" y="516"/>
                </a:cubicBezTo>
                <a:cubicBezTo>
                  <a:pt x="308" y="516"/>
                  <a:pt x="307" y="516"/>
                  <a:pt x="307" y="515"/>
                </a:cubicBezTo>
                <a:cubicBezTo>
                  <a:pt x="294" y="514"/>
                  <a:pt x="292" y="497"/>
                  <a:pt x="292" y="488"/>
                </a:cubicBezTo>
                <a:cubicBezTo>
                  <a:pt x="292" y="488"/>
                  <a:pt x="292" y="487"/>
                  <a:pt x="292" y="487"/>
                </a:cubicBezTo>
                <a:cubicBezTo>
                  <a:pt x="295" y="480"/>
                  <a:pt x="298" y="473"/>
                  <a:pt x="300" y="465"/>
                </a:cubicBezTo>
                <a:cubicBezTo>
                  <a:pt x="303" y="464"/>
                  <a:pt x="307" y="463"/>
                  <a:pt x="312" y="465"/>
                </a:cubicBezTo>
                <a:cubicBezTo>
                  <a:pt x="313" y="465"/>
                  <a:pt x="314" y="463"/>
                  <a:pt x="313" y="462"/>
                </a:cubicBezTo>
                <a:cubicBezTo>
                  <a:pt x="309" y="461"/>
                  <a:pt x="305" y="461"/>
                  <a:pt x="300" y="462"/>
                </a:cubicBezTo>
                <a:cubicBezTo>
                  <a:pt x="302" y="453"/>
                  <a:pt x="304" y="444"/>
                  <a:pt x="307" y="435"/>
                </a:cubicBezTo>
                <a:cubicBezTo>
                  <a:pt x="311" y="453"/>
                  <a:pt x="320" y="470"/>
                  <a:pt x="337" y="480"/>
                </a:cubicBezTo>
                <a:cubicBezTo>
                  <a:pt x="339" y="481"/>
                  <a:pt x="340" y="480"/>
                  <a:pt x="340" y="479"/>
                </a:cubicBezTo>
                <a:cubicBezTo>
                  <a:pt x="341" y="476"/>
                  <a:pt x="342" y="473"/>
                  <a:pt x="342" y="470"/>
                </a:cubicBezTo>
                <a:cubicBezTo>
                  <a:pt x="345" y="477"/>
                  <a:pt x="349" y="483"/>
                  <a:pt x="356" y="484"/>
                </a:cubicBezTo>
                <a:cubicBezTo>
                  <a:pt x="359" y="485"/>
                  <a:pt x="360" y="481"/>
                  <a:pt x="357" y="481"/>
                </a:cubicBezTo>
                <a:cubicBezTo>
                  <a:pt x="349" y="479"/>
                  <a:pt x="345" y="466"/>
                  <a:pt x="341" y="455"/>
                </a:cubicBezTo>
                <a:cubicBezTo>
                  <a:pt x="341" y="452"/>
                  <a:pt x="340" y="449"/>
                  <a:pt x="338" y="446"/>
                </a:cubicBezTo>
                <a:cubicBezTo>
                  <a:pt x="337" y="444"/>
                  <a:pt x="333" y="445"/>
                  <a:pt x="334" y="447"/>
                </a:cubicBezTo>
                <a:cubicBezTo>
                  <a:pt x="335" y="449"/>
                  <a:pt x="336" y="452"/>
                  <a:pt x="337" y="456"/>
                </a:cubicBezTo>
                <a:cubicBezTo>
                  <a:pt x="338" y="458"/>
                  <a:pt x="338" y="461"/>
                  <a:pt x="339" y="464"/>
                </a:cubicBezTo>
                <a:cubicBezTo>
                  <a:pt x="340" y="468"/>
                  <a:pt x="338" y="471"/>
                  <a:pt x="333" y="472"/>
                </a:cubicBezTo>
                <a:cubicBezTo>
                  <a:pt x="329" y="470"/>
                  <a:pt x="326" y="466"/>
                  <a:pt x="324" y="463"/>
                </a:cubicBezTo>
                <a:cubicBezTo>
                  <a:pt x="317" y="455"/>
                  <a:pt x="314" y="445"/>
                  <a:pt x="311" y="435"/>
                </a:cubicBezTo>
                <a:cubicBezTo>
                  <a:pt x="314" y="437"/>
                  <a:pt x="316" y="440"/>
                  <a:pt x="318" y="442"/>
                </a:cubicBezTo>
                <a:cubicBezTo>
                  <a:pt x="319" y="443"/>
                  <a:pt x="320" y="443"/>
                  <a:pt x="321" y="443"/>
                </a:cubicBezTo>
                <a:cubicBezTo>
                  <a:pt x="327" y="440"/>
                  <a:pt x="325" y="438"/>
                  <a:pt x="326" y="433"/>
                </a:cubicBezTo>
                <a:cubicBezTo>
                  <a:pt x="326" y="431"/>
                  <a:pt x="323" y="431"/>
                  <a:pt x="322" y="432"/>
                </a:cubicBezTo>
                <a:cubicBezTo>
                  <a:pt x="319" y="442"/>
                  <a:pt x="313" y="429"/>
                  <a:pt x="310" y="425"/>
                </a:cubicBezTo>
                <a:cubicBezTo>
                  <a:pt x="304" y="416"/>
                  <a:pt x="301" y="405"/>
                  <a:pt x="299" y="395"/>
                </a:cubicBezTo>
                <a:cubicBezTo>
                  <a:pt x="301" y="397"/>
                  <a:pt x="302" y="399"/>
                  <a:pt x="304" y="401"/>
                </a:cubicBezTo>
                <a:cubicBezTo>
                  <a:pt x="312" y="413"/>
                  <a:pt x="321" y="423"/>
                  <a:pt x="331" y="434"/>
                </a:cubicBezTo>
                <a:close/>
                <a:moveTo>
                  <a:pt x="335" y="506"/>
                </a:moveTo>
                <a:cubicBezTo>
                  <a:pt x="335" y="506"/>
                  <a:pt x="335" y="506"/>
                  <a:pt x="335" y="506"/>
                </a:cubicBezTo>
                <a:cubicBezTo>
                  <a:pt x="335" y="506"/>
                  <a:pt x="335" y="506"/>
                  <a:pt x="335" y="506"/>
                </a:cubicBezTo>
                <a:cubicBezTo>
                  <a:pt x="335" y="506"/>
                  <a:pt x="335" y="506"/>
                  <a:pt x="335" y="506"/>
                </a:cubicBezTo>
                <a:close/>
                <a:moveTo>
                  <a:pt x="212" y="539"/>
                </a:moveTo>
                <a:cubicBezTo>
                  <a:pt x="211" y="539"/>
                  <a:pt x="211" y="538"/>
                  <a:pt x="210" y="538"/>
                </a:cubicBezTo>
                <a:cubicBezTo>
                  <a:pt x="199" y="537"/>
                  <a:pt x="188" y="537"/>
                  <a:pt x="178" y="539"/>
                </a:cubicBezTo>
                <a:cubicBezTo>
                  <a:pt x="185" y="533"/>
                  <a:pt x="191" y="525"/>
                  <a:pt x="197" y="518"/>
                </a:cubicBezTo>
                <a:cubicBezTo>
                  <a:pt x="200" y="514"/>
                  <a:pt x="207" y="530"/>
                  <a:pt x="208" y="532"/>
                </a:cubicBezTo>
                <a:cubicBezTo>
                  <a:pt x="209" y="534"/>
                  <a:pt x="211" y="537"/>
                  <a:pt x="213" y="539"/>
                </a:cubicBezTo>
                <a:cubicBezTo>
                  <a:pt x="212" y="539"/>
                  <a:pt x="212" y="539"/>
                  <a:pt x="212" y="539"/>
                </a:cubicBezTo>
                <a:close/>
                <a:moveTo>
                  <a:pt x="222" y="537"/>
                </a:moveTo>
                <a:cubicBezTo>
                  <a:pt x="220" y="537"/>
                  <a:pt x="219" y="538"/>
                  <a:pt x="218" y="539"/>
                </a:cubicBezTo>
                <a:cubicBezTo>
                  <a:pt x="218" y="539"/>
                  <a:pt x="217" y="539"/>
                  <a:pt x="217" y="539"/>
                </a:cubicBezTo>
                <a:cubicBezTo>
                  <a:pt x="216" y="537"/>
                  <a:pt x="214" y="535"/>
                  <a:pt x="213" y="533"/>
                </a:cubicBezTo>
                <a:cubicBezTo>
                  <a:pt x="208" y="527"/>
                  <a:pt x="205" y="520"/>
                  <a:pt x="201" y="513"/>
                </a:cubicBezTo>
                <a:cubicBezTo>
                  <a:pt x="201" y="512"/>
                  <a:pt x="200" y="512"/>
                  <a:pt x="199" y="512"/>
                </a:cubicBezTo>
                <a:cubicBezTo>
                  <a:pt x="199" y="513"/>
                  <a:pt x="198" y="513"/>
                  <a:pt x="198" y="514"/>
                </a:cubicBezTo>
                <a:cubicBezTo>
                  <a:pt x="200" y="510"/>
                  <a:pt x="202" y="506"/>
                  <a:pt x="204" y="502"/>
                </a:cubicBezTo>
                <a:cubicBezTo>
                  <a:pt x="205" y="513"/>
                  <a:pt x="208" y="527"/>
                  <a:pt x="222" y="526"/>
                </a:cubicBezTo>
                <a:cubicBezTo>
                  <a:pt x="223" y="526"/>
                  <a:pt x="225" y="526"/>
                  <a:pt x="226" y="525"/>
                </a:cubicBezTo>
                <a:cubicBezTo>
                  <a:pt x="230" y="528"/>
                  <a:pt x="234" y="530"/>
                  <a:pt x="239" y="529"/>
                </a:cubicBezTo>
                <a:cubicBezTo>
                  <a:pt x="238" y="531"/>
                  <a:pt x="237" y="534"/>
                  <a:pt x="236" y="537"/>
                </a:cubicBezTo>
                <a:cubicBezTo>
                  <a:pt x="231" y="537"/>
                  <a:pt x="227" y="537"/>
                  <a:pt x="222" y="537"/>
                </a:cubicBezTo>
                <a:close/>
                <a:moveTo>
                  <a:pt x="77" y="539"/>
                </a:moveTo>
                <a:cubicBezTo>
                  <a:pt x="75" y="539"/>
                  <a:pt x="73" y="538"/>
                  <a:pt x="70" y="538"/>
                </a:cubicBezTo>
                <a:cubicBezTo>
                  <a:pt x="68" y="530"/>
                  <a:pt x="70" y="513"/>
                  <a:pt x="70" y="514"/>
                </a:cubicBezTo>
                <a:cubicBezTo>
                  <a:pt x="71" y="509"/>
                  <a:pt x="72" y="503"/>
                  <a:pt x="73" y="498"/>
                </a:cubicBezTo>
                <a:cubicBezTo>
                  <a:pt x="73" y="497"/>
                  <a:pt x="72" y="496"/>
                  <a:pt x="71" y="497"/>
                </a:cubicBezTo>
                <a:cubicBezTo>
                  <a:pt x="63" y="505"/>
                  <a:pt x="55" y="512"/>
                  <a:pt x="46" y="520"/>
                </a:cubicBezTo>
                <a:cubicBezTo>
                  <a:pt x="40" y="525"/>
                  <a:pt x="38" y="522"/>
                  <a:pt x="38" y="516"/>
                </a:cubicBezTo>
                <a:cubicBezTo>
                  <a:pt x="38" y="516"/>
                  <a:pt x="38" y="516"/>
                  <a:pt x="38" y="516"/>
                </a:cubicBezTo>
                <a:cubicBezTo>
                  <a:pt x="45" y="510"/>
                  <a:pt x="51" y="504"/>
                  <a:pt x="56" y="497"/>
                </a:cubicBezTo>
                <a:cubicBezTo>
                  <a:pt x="59" y="492"/>
                  <a:pt x="62" y="488"/>
                  <a:pt x="65" y="483"/>
                </a:cubicBezTo>
                <a:cubicBezTo>
                  <a:pt x="65" y="482"/>
                  <a:pt x="70" y="470"/>
                  <a:pt x="73" y="476"/>
                </a:cubicBezTo>
                <a:cubicBezTo>
                  <a:pt x="77" y="483"/>
                  <a:pt x="86" y="502"/>
                  <a:pt x="98" y="501"/>
                </a:cubicBezTo>
                <a:cubicBezTo>
                  <a:pt x="111" y="501"/>
                  <a:pt x="117" y="489"/>
                  <a:pt x="123" y="480"/>
                </a:cubicBezTo>
                <a:cubicBezTo>
                  <a:pt x="123" y="482"/>
                  <a:pt x="123" y="484"/>
                  <a:pt x="123" y="486"/>
                </a:cubicBezTo>
                <a:cubicBezTo>
                  <a:pt x="124" y="489"/>
                  <a:pt x="125" y="493"/>
                  <a:pt x="126" y="496"/>
                </a:cubicBezTo>
                <a:cubicBezTo>
                  <a:pt x="127" y="501"/>
                  <a:pt x="131" y="506"/>
                  <a:pt x="134" y="510"/>
                </a:cubicBezTo>
                <a:cubicBezTo>
                  <a:pt x="131" y="517"/>
                  <a:pt x="127" y="523"/>
                  <a:pt x="121" y="528"/>
                </a:cubicBezTo>
                <a:cubicBezTo>
                  <a:pt x="105" y="544"/>
                  <a:pt x="99" y="518"/>
                  <a:pt x="98" y="507"/>
                </a:cubicBezTo>
                <a:cubicBezTo>
                  <a:pt x="98" y="506"/>
                  <a:pt x="95" y="506"/>
                  <a:pt x="95" y="507"/>
                </a:cubicBezTo>
                <a:cubicBezTo>
                  <a:pt x="94" y="521"/>
                  <a:pt x="88" y="531"/>
                  <a:pt x="77" y="539"/>
                </a:cubicBezTo>
                <a:cubicBezTo>
                  <a:pt x="77" y="539"/>
                  <a:pt x="77" y="539"/>
                  <a:pt x="77" y="539"/>
                </a:cubicBezTo>
                <a:close/>
                <a:moveTo>
                  <a:pt x="83" y="450"/>
                </a:moveTo>
                <a:cubicBezTo>
                  <a:pt x="83" y="451"/>
                  <a:pt x="83" y="451"/>
                  <a:pt x="84" y="451"/>
                </a:cubicBezTo>
                <a:cubicBezTo>
                  <a:pt x="94" y="450"/>
                  <a:pt x="102" y="444"/>
                  <a:pt x="108" y="437"/>
                </a:cubicBezTo>
                <a:cubicBezTo>
                  <a:pt x="109" y="451"/>
                  <a:pt x="113" y="465"/>
                  <a:pt x="119" y="478"/>
                </a:cubicBezTo>
                <a:cubicBezTo>
                  <a:pt x="119" y="478"/>
                  <a:pt x="120" y="478"/>
                  <a:pt x="120" y="478"/>
                </a:cubicBezTo>
                <a:cubicBezTo>
                  <a:pt x="114" y="488"/>
                  <a:pt x="106" y="502"/>
                  <a:pt x="94" y="497"/>
                </a:cubicBezTo>
                <a:cubicBezTo>
                  <a:pt x="84" y="492"/>
                  <a:pt x="78" y="477"/>
                  <a:pt x="73" y="468"/>
                </a:cubicBezTo>
                <a:cubicBezTo>
                  <a:pt x="73" y="467"/>
                  <a:pt x="71" y="468"/>
                  <a:pt x="70" y="468"/>
                </a:cubicBezTo>
                <a:cubicBezTo>
                  <a:pt x="64" y="479"/>
                  <a:pt x="57" y="489"/>
                  <a:pt x="50" y="499"/>
                </a:cubicBezTo>
                <a:cubicBezTo>
                  <a:pt x="47" y="503"/>
                  <a:pt x="42" y="509"/>
                  <a:pt x="41" y="512"/>
                </a:cubicBezTo>
                <a:cubicBezTo>
                  <a:pt x="43" y="507"/>
                  <a:pt x="46" y="501"/>
                  <a:pt x="48" y="496"/>
                </a:cubicBezTo>
                <a:cubicBezTo>
                  <a:pt x="58" y="476"/>
                  <a:pt x="66" y="453"/>
                  <a:pt x="83" y="437"/>
                </a:cubicBezTo>
                <a:cubicBezTo>
                  <a:pt x="83" y="442"/>
                  <a:pt x="83" y="446"/>
                  <a:pt x="83" y="450"/>
                </a:cubicBezTo>
                <a:close/>
                <a:moveTo>
                  <a:pt x="206" y="425"/>
                </a:moveTo>
                <a:cubicBezTo>
                  <a:pt x="204" y="433"/>
                  <a:pt x="202" y="440"/>
                  <a:pt x="199" y="447"/>
                </a:cubicBezTo>
                <a:cubicBezTo>
                  <a:pt x="189" y="466"/>
                  <a:pt x="178" y="442"/>
                  <a:pt x="177" y="435"/>
                </a:cubicBezTo>
                <a:cubicBezTo>
                  <a:pt x="176" y="432"/>
                  <a:pt x="175" y="429"/>
                  <a:pt x="175" y="425"/>
                </a:cubicBezTo>
                <a:cubicBezTo>
                  <a:pt x="182" y="430"/>
                  <a:pt x="189" y="431"/>
                  <a:pt x="194" y="427"/>
                </a:cubicBezTo>
                <a:cubicBezTo>
                  <a:pt x="198" y="424"/>
                  <a:pt x="199" y="420"/>
                  <a:pt x="200" y="415"/>
                </a:cubicBezTo>
                <a:cubicBezTo>
                  <a:pt x="200" y="417"/>
                  <a:pt x="203" y="421"/>
                  <a:pt x="206" y="425"/>
                </a:cubicBezTo>
                <a:close/>
                <a:moveTo>
                  <a:pt x="189" y="458"/>
                </a:moveTo>
                <a:cubicBezTo>
                  <a:pt x="201" y="458"/>
                  <a:pt x="207" y="444"/>
                  <a:pt x="210" y="430"/>
                </a:cubicBezTo>
                <a:cubicBezTo>
                  <a:pt x="211" y="431"/>
                  <a:pt x="212" y="433"/>
                  <a:pt x="213" y="433"/>
                </a:cubicBezTo>
                <a:cubicBezTo>
                  <a:pt x="216" y="437"/>
                  <a:pt x="220" y="439"/>
                  <a:pt x="223" y="441"/>
                </a:cubicBezTo>
                <a:cubicBezTo>
                  <a:pt x="225" y="446"/>
                  <a:pt x="228" y="452"/>
                  <a:pt x="231" y="457"/>
                </a:cubicBezTo>
                <a:cubicBezTo>
                  <a:pt x="232" y="458"/>
                  <a:pt x="234" y="458"/>
                  <a:pt x="235" y="456"/>
                </a:cubicBezTo>
                <a:cubicBezTo>
                  <a:pt x="236" y="452"/>
                  <a:pt x="237" y="447"/>
                  <a:pt x="238" y="442"/>
                </a:cubicBezTo>
                <a:cubicBezTo>
                  <a:pt x="242" y="441"/>
                  <a:pt x="245" y="440"/>
                  <a:pt x="249" y="438"/>
                </a:cubicBezTo>
                <a:cubicBezTo>
                  <a:pt x="251" y="442"/>
                  <a:pt x="254" y="445"/>
                  <a:pt x="257" y="448"/>
                </a:cubicBezTo>
                <a:cubicBezTo>
                  <a:pt x="257" y="458"/>
                  <a:pt x="257" y="469"/>
                  <a:pt x="256" y="480"/>
                </a:cubicBezTo>
                <a:cubicBezTo>
                  <a:pt x="253" y="477"/>
                  <a:pt x="251" y="472"/>
                  <a:pt x="251" y="464"/>
                </a:cubicBezTo>
                <a:cubicBezTo>
                  <a:pt x="251" y="462"/>
                  <a:pt x="249" y="461"/>
                  <a:pt x="248" y="462"/>
                </a:cubicBezTo>
                <a:cubicBezTo>
                  <a:pt x="237" y="472"/>
                  <a:pt x="224" y="488"/>
                  <a:pt x="207" y="488"/>
                </a:cubicBezTo>
                <a:cubicBezTo>
                  <a:pt x="194" y="489"/>
                  <a:pt x="182" y="471"/>
                  <a:pt x="175" y="462"/>
                </a:cubicBezTo>
                <a:cubicBezTo>
                  <a:pt x="174" y="462"/>
                  <a:pt x="173" y="462"/>
                  <a:pt x="172" y="463"/>
                </a:cubicBezTo>
                <a:cubicBezTo>
                  <a:pt x="163" y="475"/>
                  <a:pt x="147" y="474"/>
                  <a:pt x="141" y="460"/>
                </a:cubicBezTo>
                <a:cubicBezTo>
                  <a:pt x="140" y="457"/>
                  <a:pt x="139" y="454"/>
                  <a:pt x="139" y="451"/>
                </a:cubicBezTo>
                <a:cubicBezTo>
                  <a:pt x="139" y="451"/>
                  <a:pt x="139" y="451"/>
                  <a:pt x="139" y="451"/>
                </a:cubicBezTo>
                <a:cubicBezTo>
                  <a:pt x="154" y="471"/>
                  <a:pt x="165" y="443"/>
                  <a:pt x="171" y="424"/>
                </a:cubicBezTo>
                <a:cubicBezTo>
                  <a:pt x="172" y="439"/>
                  <a:pt x="176" y="458"/>
                  <a:pt x="189" y="458"/>
                </a:cubicBezTo>
                <a:close/>
                <a:moveTo>
                  <a:pt x="211" y="426"/>
                </a:moveTo>
                <a:cubicBezTo>
                  <a:pt x="212" y="421"/>
                  <a:pt x="213" y="417"/>
                  <a:pt x="214" y="413"/>
                </a:cubicBezTo>
                <a:cubicBezTo>
                  <a:pt x="216" y="420"/>
                  <a:pt x="218" y="428"/>
                  <a:pt x="221" y="435"/>
                </a:cubicBezTo>
                <a:cubicBezTo>
                  <a:pt x="217" y="432"/>
                  <a:pt x="214" y="429"/>
                  <a:pt x="211" y="426"/>
                </a:cubicBezTo>
                <a:close/>
                <a:moveTo>
                  <a:pt x="228" y="442"/>
                </a:moveTo>
                <a:cubicBezTo>
                  <a:pt x="230" y="443"/>
                  <a:pt x="232" y="443"/>
                  <a:pt x="234" y="443"/>
                </a:cubicBezTo>
                <a:cubicBezTo>
                  <a:pt x="233" y="445"/>
                  <a:pt x="233" y="448"/>
                  <a:pt x="232" y="450"/>
                </a:cubicBezTo>
                <a:cubicBezTo>
                  <a:pt x="231" y="448"/>
                  <a:pt x="229" y="445"/>
                  <a:pt x="228" y="442"/>
                </a:cubicBezTo>
                <a:close/>
                <a:moveTo>
                  <a:pt x="239" y="439"/>
                </a:moveTo>
                <a:cubicBezTo>
                  <a:pt x="239" y="432"/>
                  <a:pt x="240" y="426"/>
                  <a:pt x="241" y="420"/>
                </a:cubicBezTo>
                <a:cubicBezTo>
                  <a:pt x="243" y="426"/>
                  <a:pt x="245" y="431"/>
                  <a:pt x="248" y="436"/>
                </a:cubicBezTo>
                <a:cubicBezTo>
                  <a:pt x="244" y="438"/>
                  <a:pt x="241" y="438"/>
                  <a:pt x="239" y="439"/>
                </a:cubicBezTo>
                <a:close/>
                <a:moveTo>
                  <a:pt x="231" y="523"/>
                </a:moveTo>
                <a:cubicBezTo>
                  <a:pt x="239" y="518"/>
                  <a:pt x="244" y="510"/>
                  <a:pt x="249" y="502"/>
                </a:cubicBezTo>
                <a:cubicBezTo>
                  <a:pt x="249" y="505"/>
                  <a:pt x="249" y="509"/>
                  <a:pt x="249" y="512"/>
                </a:cubicBezTo>
                <a:cubicBezTo>
                  <a:pt x="245" y="520"/>
                  <a:pt x="239" y="526"/>
                  <a:pt x="231" y="523"/>
                </a:cubicBezTo>
                <a:close/>
                <a:moveTo>
                  <a:pt x="224" y="516"/>
                </a:moveTo>
                <a:cubicBezTo>
                  <a:pt x="218" y="509"/>
                  <a:pt x="215" y="499"/>
                  <a:pt x="209" y="492"/>
                </a:cubicBezTo>
                <a:cubicBezTo>
                  <a:pt x="209" y="492"/>
                  <a:pt x="210" y="492"/>
                  <a:pt x="211" y="492"/>
                </a:cubicBezTo>
                <a:cubicBezTo>
                  <a:pt x="225" y="489"/>
                  <a:pt x="236" y="478"/>
                  <a:pt x="246" y="469"/>
                </a:cubicBezTo>
                <a:cubicBezTo>
                  <a:pt x="248" y="467"/>
                  <a:pt x="248" y="476"/>
                  <a:pt x="250" y="478"/>
                </a:cubicBezTo>
                <a:cubicBezTo>
                  <a:pt x="251" y="481"/>
                  <a:pt x="252" y="484"/>
                  <a:pt x="255" y="485"/>
                </a:cubicBezTo>
                <a:cubicBezTo>
                  <a:pt x="255" y="490"/>
                  <a:pt x="254" y="495"/>
                  <a:pt x="253" y="499"/>
                </a:cubicBezTo>
                <a:cubicBezTo>
                  <a:pt x="253" y="497"/>
                  <a:pt x="253" y="494"/>
                  <a:pt x="253" y="492"/>
                </a:cubicBezTo>
                <a:cubicBezTo>
                  <a:pt x="253" y="490"/>
                  <a:pt x="250" y="489"/>
                  <a:pt x="249" y="492"/>
                </a:cubicBezTo>
                <a:cubicBezTo>
                  <a:pt x="245" y="501"/>
                  <a:pt x="239" y="509"/>
                  <a:pt x="232" y="517"/>
                </a:cubicBezTo>
                <a:cubicBezTo>
                  <a:pt x="230" y="518"/>
                  <a:pt x="228" y="519"/>
                  <a:pt x="227" y="520"/>
                </a:cubicBezTo>
                <a:cubicBezTo>
                  <a:pt x="226" y="519"/>
                  <a:pt x="225" y="518"/>
                  <a:pt x="224" y="516"/>
                </a:cubicBezTo>
                <a:close/>
                <a:moveTo>
                  <a:pt x="223" y="522"/>
                </a:moveTo>
                <a:cubicBezTo>
                  <a:pt x="214" y="523"/>
                  <a:pt x="210" y="510"/>
                  <a:pt x="209" y="500"/>
                </a:cubicBezTo>
                <a:cubicBezTo>
                  <a:pt x="212" y="507"/>
                  <a:pt x="217" y="515"/>
                  <a:pt x="223" y="522"/>
                </a:cubicBezTo>
                <a:close/>
                <a:moveTo>
                  <a:pt x="261" y="458"/>
                </a:moveTo>
                <a:cubicBezTo>
                  <a:pt x="265" y="465"/>
                  <a:pt x="268" y="471"/>
                  <a:pt x="273" y="477"/>
                </a:cubicBezTo>
                <a:cubicBezTo>
                  <a:pt x="269" y="480"/>
                  <a:pt x="265" y="481"/>
                  <a:pt x="261" y="481"/>
                </a:cubicBezTo>
                <a:cubicBezTo>
                  <a:pt x="262" y="473"/>
                  <a:pt x="262" y="465"/>
                  <a:pt x="261" y="458"/>
                </a:cubicBezTo>
                <a:close/>
                <a:moveTo>
                  <a:pt x="261" y="486"/>
                </a:moveTo>
                <a:cubicBezTo>
                  <a:pt x="267" y="487"/>
                  <a:pt x="272" y="484"/>
                  <a:pt x="277" y="480"/>
                </a:cubicBezTo>
                <a:cubicBezTo>
                  <a:pt x="280" y="483"/>
                  <a:pt x="283" y="486"/>
                  <a:pt x="287" y="488"/>
                </a:cubicBezTo>
                <a:cubicBezTo>
                  <a:pt x="280" y="497"/>
                  <a:pt x="274" y="506"/>
                  <a:pt x="267" y="515"/>
                </a:cubicBezTo>
                <a:cubicBezTo>
                  <a:pt x="264" y="518"/>
                  <a:pt x="258" y="525"/>
                  <a:pt x="255" y="517"/>
                </a:cubicBezTo>
                <a:cubicBezTo>
                  <a:pt x="255" y="516"/>
                  <a:pt x="255" y="515"/>
                  <a:pt x="254" y="514"/>
                </a:cubicBezTo>
                <a:cubicBezTo>
                  <a:pt x="258" y="506"/>
                  <a:pt x="260" y="496"/>
                  <a:pt x="261" y="486"/>
                </a:cubicBezTo>
                <a:close/>
                <a:moveTo>
                  <a:pt x="287" y="483"/>
                </a:moveTo>
                <a:cubicBezTo>
                  <a:pt x="284" y="482"/>
                  <a:pt x="282" y="480"/>
                  <a:pt x="280" y="478"/>
                </a:cubicBezTo>
                <a:cubicBezTo>
                  <a:pt x="285" y="474"/>
                  <a:pt x="290" y="470"/>
                  <a:pt x="295" y="467"/>
                </a:cubicBezTo>
                <a:cubicBezTo>
                  <a:pt x="295" y="468"/>
                  <a:pt x="295" y="469"/>
                  <a:pt x="294" y="470"/>
                </a:cubicBezTo>
                <a:cubicBezTo>
                  <a:pt x="294" y="475"/>
                  <a:pt x="291" y="479"/>
                  <a:pt x="287" y="483"/>
                </a:cubicBezTo>
                <a:close/>
                <a:moveTo>
                  <a:pt x="277" y="475"/>
                </a:moveTo>
                <a:cubicBezTo>
                  <a:pt x="275" y="473"/>
                  <a:pt x="274" y="471"/>
                  <a:pt x="272" y="469"/>
                </a:cubicBezTo>
                <a:cubicBezTo>
                  <a:pt x="269" y="464"/>
                  <a:pt x="266" y="458"/>
                  <a:pt x="264" y="452"/>
                </a:cubicBezTo>
                <a:cubicBezTo>
                  <a:pt x="265" y="453"/>
                  <a:pt x="267" y="454"/>
                  <a:pt x="269" y="454"/>
                </a:cubicBezTo>
                <a:cubicBezTo>
                  <a:pt x="270" y="454"/>
                  <a:pt x="271" y="454"/>
                  <a:pt x="271" y="453"/>
                </a:cubicBezTo>
                <a:cubicBezTo>
                  <a:pt x="279" y="433"/>
                  <a:pt x="284" y="413"/>
                  <a:pt x="294" y="394"/>
                </a:cubicBezTo>
                <a:cubicBezTo>
                  <a:pt x="296" y="406"/>
                  <a:pt x="300" y="417"/>
                  <a:pt x="306" y="427"/>
                </a:cubicBezTo>
                <a:cubicBezTo>
                  <a:pt x="300" y="439"/>
                  <a:pt x="299" y="451"/>
                  <a:pt x="296" y="464"/>
                </a:cubicBezTo>
                <a:cubicBezTo>
                  <a:pt x="290" y="467"/>
                  <a:pt x="283" y="471"/>
                  <a:pt x="277" y="475"/>
                </a:cubicBezTo>
                <a:close/>
                <a:moveTo>
                  <a:pt x="137" y="505"/>
                </a:moveTo>
                <a:cubicBezTo>
                  <a:pt x="137" y="505"/>
                  <a:pt x="137" y="506"/>
                  <a:pt x="136" y="507"/>
                </a:cubicBezTo>
                <a:cubicBezTo>
                  <a:pt x="133" y="502"/>
                  <a:pt x="129" y="495"/>
                  <a:pt x="129" y="495"/>
                </a:cubicBezTo>
                <a:cubicBezTo>
                  <a:pt x="126" y="488"/>
                  <a:pt x="126" y="480"/>
                  <a:pt x="127" y="473"/>
                </a:cubicBezTo>
                <a:cubicBezTo>
                  <a:pt x="129" y="470"/>
                  <a:pt x="132" y="466"/>
                  <a:pt x="133" y="462"/>
                </a:cubicBezTo>
                <a:cubicBezTo>
                  <a:pt x="134" y="459"/>
                  <a:pt x="135" y="457"/>
                  <a:pt x="136" y="454"/>
                </a:cubicBezTo>
                <a:cubicBezTo>
                  <a:pt x="138" y="463"/>
                  <a:pt x="143" y="476"/>
                  <a:pt x="153" y="478"/>
                </a:cubicBezTo>
                <a:cubicBezTo>
                  <a:pt x="154" y="478"/>
                  <a:pt x="155" y="478"/>
                  <a:pt x="156" y="478"/>
                </a:cubicBezTo>
                <a:cubicBezTo>
                  <a:pt x="156" y="478"/>
                  <a:pt x="156" y="478"/>
                  <a:pt x="155" y="478"/>
                </a:cubicBezTo>
                <a:cubicBezTo>
                  <a:pt x="150" y="488"/>
                  <a:pt x="147" y="500"/>
                  <a:pt x="141" y="510"/>
                </a:cubicBezTo>
                <a:cubicBezTo>
                  <a:pt x="141" y="511"/>
                  <a:pt x="141" y="511"/>
                  <a:pt x="141" y="511"/>
                </a:cubicBezTo>
                <a:cubicBezTo>
                  <a:pt x="141" y="509"/>
                  <a:pt x="141" y="507"/>
                  <a:pt x="141" y="506"/>
                </a:cubicBezTo>
                <a:cubicBezTo>
                  <a:pt x="141" y="504"/>
                  <a:pt x="138" y="503"/>
                  <a:pt x="137" y="505"/>
                </a:cubicBezTo>
                <a:close/>
                <a:moveTo>
                  <a:pt x="126" y="470"/>
                </a:moveTo>
                <a:cubicBezTo>
                  <a:pt x="125" y="469"/>
                  <a:pt x="124" y="469"/>
                  <a:pt x="123" y="470"/>
                </a:cubicBezTo>
                <a:cubicBezTo>
                  <a:pt x="123" y="471"/>
                  <a:pt x="123" y="471"/>
                  <a:pt x="123" y="472"/>
                </a:cubicBezTo>
                <a:cubicBezTo>
                  <a:pt x="120" y="471"/>
                  <a:pt x="118" y="469"/>
                  <a:pt x="115" y="463"/>
                </a:cubicBezTo>
                <a:cubicBezTo>
                  <a:pt x="112" y="454"/>
                  <a:pt x="110" y="445"/>
                  <a:pt x="109" y="436"/>
                </a:cubicBezTo>
                <a:cubicBezTo>
                  <a:pt x="112" y="431"/>
                  <a:pt x="115" y="427"/>
                  <a:pt x="118" y="422"/>
                </a:cubicBezTo>
                <a:cubicBezTo>
                  <a:pt x="120" y="419"/>
                  <a:pt x="121" y="412"/>
                  <a:pt x="123" y="416"/>
                </a:cubicBezTo>
                <a:cubicBezTo>
                  <a:pt x="124" y="420"/>
                  <a:pt x="126" y="424"/>
                  <a:pt x="127" y="428"/>
                </a:cubicBezTo>
                <a:cubicBezTo>
                  <a:pt x="129" y="434"/>
                  <a:pt x="132" y="440"/>
                  <a:pt x="135" y="445"/>
                </a:cubicBezTo>
                <a:cubicBezTo>
                  <a:pt x="133" y="453"/>
                  <a:pt x="130" y="465"/>
                  <a:pt x="126" y="470"/>
                </a:cubicBezTo>
                <a:close/>
                <a:moveTo>
                  <a:pt x="143" y="516"/>
                </a:moveTo>
                <a:cubicBezTo>
                  <a:pt x="148" y="507"/>
                  <a:pt x="152" y="497"/>
                  <a:pt x="156" y="487"/>
                </a:cubicBezTo>
                <a:cubicBezTo>
                  <a:pt x="157" y="500"/>
                  <a:pt x="160" y="517"/>
                  <a:pt x="171" y="523"/>
                </a:cubicBezTo>
                <a:cubicBezTo>
                  <a:pt x="171" y="523"/>
                  <a:pt x="171" y="523"/>
                  <a:pt x="171" y="523"/>
                </a:cubicBezTo>
                <a:cubicBezTo>
                  <a:pt x="166" y="527"/>
                  <a:pt x="160" y="530"/>
                  <a:pt x="154" y="531"/>
                </a:cubicBezTo>
                <a:cubicBezTo>
                  <a:pt x="144" y="534"/>
                  <a:pt x="141" y="525"/>
                  <a:pt x="141" y="517"/>
                </a:cubicBezTo>
                <a:cubicBezTo>
                  <a:pt x="141" y="517"/>
                  <a:pt x="142" y="517"/>
                  <a:pt x="143" y="516"/>
                </a:cubicBezTo>
                <a:close/>
                <a:moveTo>
                  <a:pt x="175" y="519"/>
                </a:moveTo>
                <a:cubicBezTo>
                  <a:pt x="162" y="513"/>
                  <a:pt x="160" y="490"/>
                  <a:pt x="159" y="479"/>
                </a:cubicBezTo>
                <a:cubicBezTo>
                  <a:pt x="159" y="478"/>
                  <a:pt x="159" y="478"/>
                  <a:pt x="159" y="477"/>
                </a:cubicBezTo>
                <a:cubicBezTo>
                  <a:pt x="162" y="477"/>
                  <a:pt x="164" y="475"/>
                  <a:pt x="168" y="473"/>
                </a:cubicBezTo>
                <a:cubicBezTo>
                  <a:pt x="177" y="466"/>
                  <a:pt x="177" y="471"/>
                  <a:pt x="185" y="479"/>
                </a:cubicBezTo>
                <a:cubicBezTo>
                  <a:pt x="190" y="484"/>
                  <a:pt x="197" y="490"/>
                  <a:pt x="204" y="491"/>
                </a:cubicBezTo>
                <a:cubicBezTo>
                  <a:pt x="204" y="491"/>
                  <a:pt x="204" y="492"/>
                  <a:pt x="204" y="492"/>
                </a:cubicBezTo>
                <a:cubicBezTo>
                  <a:pt x="203" y="493"/>
                  <a:pt x="202" y="495"/>
                  <a:pt x="202" y="497"/>
                </a:cubicBezTo>
                <a:cubicBezTo>
                  <a:pt x="193" y="505"/>
                  <a:pt x="185" y="513"/>
                  <a:pt x="176" y="520"/>
                </a:cubicBezTo>
                <a:cubicBezTo>
                  <a:pt x="175" y="519"/>
                  <a:pt x="175" y="519"/>
                  <a:pt x="175" y="519"/>
                </a:cubicBezTo>
                <a:close/>
                <a:moveTo>
                  <a:pt x="196" y="509"/>
                </a:moveTo>
                <a:cubicBezTo>
                  <a:pt x="192" y="514"/>
                  <a:pt x="188" y="519"/>
                  <a:pt x="183" y="520"/>
                </a:cubicBezTo>
                <a:cubicBezTo>
                  <a:pt x="188" y="517"/>
                  <a:pt x="192" y="513"/>
                  <a:pt x="196" y="509"/>
                </a:cubicBezTo>
                <a:close/>
                <a:moveTo>
                  <a:pt x="243" y="532"/>
                </a:moveTo>
                <a:cubicBezTo>
                  <a:pt x="245" y="534"/>
                  <a:pt x="246" y="535"/>
                  <a:pt x="247" y="537"/>
                </a:cubicBezTo>
                <a:cubicBezTo>
                  <a:pt x="245" y="537"/>
                  <a:pt x="243" y="537"/>
                  <a:pt x="241" y="537"/>
                </a:cubicBezTo>
                <a:cubicBezTo>
                  <a:pt x="242" y="535"/>
                  <a:pt x="243" y="534"/>
                  <a:pt x="243" y="532"/>
                </a:cubicBezTo>
                <a:close/>
                <a:moveTo>
                  <a:pt x="245" y="526"/>
                </a:moveTo>
                <a:cubicBezTo>
                  <a:pt x="246" y="525"/>
                  <a:pt x="247" y="524"/>
                  <a:pt x="248" y="523"/>
                </a:cubicBezTo>
                <a:cubicBezTo>
                  <a:pt x="249" y="522"/>
                  <a:pt x="250" y="521"/>
                  <a:pt x="251" y="520"/>
                </a:cubicBezTo>
                <a:cubicBezTo>
                  <a:pt x="253" y="524"/>
                  <a:pt x="255" y="527"/>
                  <a:pt x="260" y="526"/>
                </a:cubicBezTo>
                <a:cubicBezTo>
                  <a:pt x="271" y="522"/>
                  <a:pt x="280" y="506"/>
                  <a:pt x="288" y="495"/>
                </a:cubicBezTo>
                <a:cubicBezTo>
                  <a:pt x="289" y="505"/>
                  <a:pt x="293" y="514"/>
                  <a:pt x="303" y="519"/>
                </a:cubicBezTo>
                <a:cubicBezTo>
                  <a:pt x="298" y="521"/>
                  <a:pt x="298" y="517"/>
                  <a:pt x="292" y="515"/>
                </a:cubicBezTo>
                <a:cubicBezTo>
                  <a:pt x="283" y="512"/>
                  <a:pt x="278" y="514"/>
                  <a:pt x="271" y="520"/>
                </a:cubicBezTo>
                <a:cubicBezTo>
                  <a:pt x="266" y="523"/>
                  <a:pt x="262" y="528"/>
                  <a:pt x="257" y="533"/>
                </a:cubicBezTo>
                <a:cubicBezTo>
                  <a:pt x="251" y="539"/>
                  <a:pt x="249" y="531"/>
                  <a:pt x="245" y="526"/>
                </a:cubicBezTo>
                <a:close/>
                <a:moveTo>
                  <a:pt x="134" y="194"/>
                </a:moveTo>
                <a:cubicBezTo>
                  <a:pt x="133" y="196"/>
                  <a:pt x="132" y="198"/>
                  <a:pt x="131" y="200"/>
                </a:cubicBezTo>
                <a:cubicBezTo>
                  <a:pt x="131" y="198"/>
                  <a:pt x="131" y="197"/>
                  <a:pt x="131" y="196"/>
                </a:cubicBezTo>
                <a:cubicBezTo>
                  <a:pt x="131" y="194"/>
                  <a:pt x="131" y="191"/>
                  <a:pt x="131" y="188"/>
                </a:cubicBezTo>
                <a:cubicBezTo>
                  <a:pt x="132" y="189"/>
                  <a:pt x="132" y="189"/>
                  <a:pt x="133" y="190"/>
                </a:cubicBezTo>
                <a:cubicBezTo>
                  <a:pt x="133" y="192"/>
                  <a:pt x="133" y="193"/>
                  <a:pt x="134" y="194"/>
                </a:cubicBezTo>
                <a:close/>
                <a:moveTo>
                  <a:pt x="132" y="186"/>
                </a:moveTo>
                <a:cubicBezTo>
                  <a:pt x="132" y="185"/>
                  <a:pt x="132" y="185"/>
                  <a:pt x="132" y="187"/>
                </a:cubicBezTo>
                <a:cubicBezTo>
                  <a:pt x="132" y="187"/>
                  <a:pt x="132" y="186"/>
                  <a:pt x="132" y="186"/>
                </a:cubicBezTo>
                <a:close/>
                <a:moveTo>
                  <a:pt x="136" y="193"/>
                </a:moveTo>
                <a:cubicBezTo>
                  <a:pt x="136" y="194"/>
                  <a:pt x="136" y="194"/>
                  <a:pt x="136" y="194"/>
                </a:cubicBezTo>
                <a:cubicBezTo>
                  <a:pt x="137" y="195"/>
                  <a:pt x="137" y="195"/>
                  <a:pt x="138" y="194"/>
                </a:cubicBezTo>
                <a:cubicBezTo>
                  <a:pt x="146" y="182"/>
                  <a:pt x="149" y="166"/>
                  <a:pt x="147" y="151"/>
                </a:cubicBezTo>
                <a:cubicBezTo>
                  <a:pt x="153" y="167"/>
                  <a:pt x="161" y="184"/>
                  <a:pt x="173" y="196"/>
                </a:cubicBezTo>
                <a:cubicBezTo>
                  <a:pt x="173" y="199"/>
                  <a:pt x="173" y="203"/>
                  <a:pt x="173" y="206"/>
                </a:cubicBezTo>
                <a:cubicBezTo>
                  <a:pt x="172" y="208"/>
                  <a:pt x="172" y="211"/>
                  <a:pt x="172" y="213"/>
                </a:cubicBezTo>
                <a:cubicBezTo>
                  <a:pt x="171" y="225"/>
                  <a:pt x="168" y="237"/>
                  <a:pt x="165" y="249"/>
                </a:cubicBezTo>
                <a:cubicBezTo>
                  <a:pt x="160" y="264"/>
                  <a:pt x="157" y="251"/>
                  <a:pt x="153" y="244"/>
                </a:cubicBezTo>
                <a:cubicBezTo>
                  <a:pt x="145" y="228"/>
                  <a:pt x="138" y="211"/>
                  <a:pt x="135" y="194"/>
                </a:cubicBezTo>
                <a:cubicBezTo>
                  <a:pt x="135" y="194"/>
                  <a:pt x="135" y="194"/>
                  <a:pt x="136" y="193"/>
                </a:cubicBezTo>
                <a:close/>
                <a:moveTo>
                  <a:pt x="173" y="193"/>
                </a:moveTo>
                <a:cubicBezTo>
                  <a:pt x="173" y="193"/>
                  <a:pt x="173" y="193"/>
                  <a:pt x="173" y="193"/>
                </a:cubicBezTo>
                <a:cubicBezTo>
                  <a:pt x="168" y="187"/>
                  <a:pt x="163" y="180"/>
                  <a:pt x="160" y="173"/>
                </a:cubicBezTo>
                <a:cubicBezTo>
                  <a:pt x="154" y="162"/>
                  <a:pt x="149" y="151"/>
                  <a:pt x="145" y="140"/>
                </a:cubicBezTo>
                <a:cubicBezTo>
                  <a:pt x="145" y="138"/>
                  <a:pt x="144" y="136"/>
                  <a:pt x="144" y="135"/>
                </a:cubicBezTo>
                <a:cubicBezTo>
                  <a:pt x="145" y="134"/>
                  <a:pt x="146" y="132"/>
                  <a:pt x="146" y="131"/>
                </a:cubicBezTo>
                <a:cubicBezTo>
                  <a:pt x="147" y="138"/>
                  <a:pt x="148" y="144"/>
                  <a:pt x="150" y="150"/>
                </a:cubicBezTo>
                <a:cubicBezTo>
                  <a:pt x="150" y="151"/>
                  <a:pt x="152" y="151"/>
                  <a:pt x="152" y="151"/>
                </a:cubicBezTo>
                <a:cubicBezTo>
                  <a:pt x="160" y="136"/>
                  <a:pt x="164" y="120"/>
                  <a:pt x="166" y="103"/>
                </a:cubicBezTo>
                <a:cubicBezTo>
                  <a:pt x="169" y="117"/>
                  <a:pt x="178" y="130"/>
                  <a:pt x="189" y="139"/>
                </a:cubicBezTo>
                <a:cubicBezTo>
                  <a:pt x="194" y="160"/>
                  <a:pt x="195" y="181"/>
                  <a:pt x="192" y="202"/>
                </a:cubicBezTo>
                <a:cubicBezTo>
                  <a:pt x="191" y="210"/>
                  <a:pt x="179" y="198"/>
                  <a:pt x="174" y="194"/>
                </a:cubicBezTo>
                <a:cubicBezTo>
                  <a:pt x="174" y="194"/>
                  <a:pt x="174" y="194"/>
                  <a:pt x="174" y="194"/>
                </a:cubicBezTo>
                <a:cubicBezTo>
                  <a:pt x="174" y="193"/>
                  <a:pt x="174" y="193"/>
                  <a:pt x="173" y="193"/>
                </a:cubicBezTo>
                <a:close/>
                <a:moveTo>
                  <a:pt x="142" y="134"/>
                </a:moveTo>
                <a:cubicBezTo>
                  <a:pt x="139" y="139"/>
                  <a:pt x="133" y="146"/>
                  <a:pt x="132" y="143"/>
                </a:cubicBezTo>
                <a:cubicBezTo>
                  <a:pt x="130" y="136"/>
                  <a:pt x="130" y="128"/>
                  <a:pt x="130" y="121"/>
                </a:cubicBezTo>
                <a:cubicBezTo>
                  <a:pt x="130" y="120"/>
                  <a:pt x="130" y="120"/>
                  <a:pt x="130" y="119"/>
                </a:cubicBezTo>
                <a:cubicBezTo>
                  <a:pt x="138" y="106"/>
                  <a:pt x="144" y="92"/>
                  <a:pt x="148" y="77"/>
                </a:cubicBezTo>
                <a:cubicBezTo>
                  <a:pt x="147" y="82"/>
                  <a:pt x="147" y="88"/>
                  <a:pt x="146" y="94"/>
                </a:cubicBezTo>
                <a:cubicBezTo>
                  <a:pt x="145" y="105"/>
                  <a:pt x="145" y="116"/>
                  <a:pt x="146" y="127"/>
                </a:cubicBezTo>
                <a:cubicBezTo>
                  <a:pt x="145" y="129"/>
                  <a:pt x="145" y="130"/>
                  <a:pt x="144" y="131"/>
                </a:cubicBezTo>
                <a:cubicBezTo>
                  <a:pt x="144" y="131"/>
                  <a:pt x="144" y="132"/>
                  <a:pt x="143" y="133"/>
                </a:cubicBezTo>
                <a:cubicBezTo>
                  <a:pt x="143" y="131"/>
                  <a:pt x="142" y="130"/>
                  <a:pt x="142" y="129"/>
                </a:cubicBezTo>
                <a:cubicBezTo>
                  <a:pt x="141" y="128"/>
                  <a:pt x="140" y="128"/>
                  <a:pt x="140" y="129"/>
                </a:cubicBezTo>
                <a:cubicBezTo>
                  <a:pt x="141" y="131"/>
                  <a:pt x="141" y="133"/>
                  <a:pt x="142" y="134"/>
                </a:cubicBezTo>
                <a:close/>
                <a:moveTo>
                  <a:pt x="185" y="52"/>
                </a:moveTo>
                <a:cubicBezTo>
                  <a:pt x="181" y="38"/>
                  <a:pt x="189" y="49"/>
                  <a:pt x="194" y="54"/>
                </a:cubicBezTo>
                <a:cubicBezTo>
                  <a:pt x="200" y="61"/>
                  <a:pt x="205" y="69"/>
                  <a:pt x="210" y="76"/>
                </a:cubicBezTo>
                <a:cubicBezTo>
                  <a:pt x="221" y="93"/>
                  <a:pt x="229" y="111"/>
                  <a:pt x="240" y="127"/>
                </a:cubicBezTo>
                <a:cubicBezTo>
                  <a:pt x="239" y="132"/>
                  <a:pt x="238" y="136"/>
                  <a:pt x="237" y="140"/>
                </a:cubicBezTo>
                <a:cubicBezTo>
                  <a:pt x="236" y="143"/>
                  <a:pt x="235" y="144"/>
                  <a:pt x="232" y="143"/>
                </a:cubicBezTo>
                <a:cubicBezTo>
                  <a:pt x="228" y="136"/>
                  <a:pt x="225" y="127"/>
                  <a:pt x="221" y="119"/>
                </a:cubicBezTo>
                <a:cubicBezTo>
                  <a:pt x="221" y="118"/>
                  <a:pt x="219" y="118"/>
                  <a:pt x="220" y="119"/>
                </a:cubicBezTo>
                <a:cubicBezTo>
                  <a:pt x="220" y="125"/>
                  <a:pt x="221" y="131"/>
                  <a:pt x="222" y="137"/>
                </a:cubicBezTo>
                <a:cubicBezTo>
                  <a:pt x="218" y="133"/>
                  <a:pt x="213" y="129"/>
                  <a:pt x="213" y="128"/>
                </a:cubicBezTo>
                <a:cubicBezTo>
                  <a:pt x="209" y="123"/>
                  <a:pt x="205" y="117"/>
                  <a:pt x="202" y="111"/>
                </a:cubicBezTo>
                <a:cubicBezTo>
                  <a:pt x="203" y="111"/>
                  <a:pt x="203" y="110"/>
                  <a:pt x="203" y="110"/>
                </a:cubicBezTo>
                <a:cubicBezTo>
                  <a:pt x="199" y="90"/>
                  <a:pt x="191" y="71"/>
                  <a:pt x="185" y="52"/>
                </a:cubicBezTo>
                <a:close/>
                <a:moveTo>
                  <a:pt x="224" y="138"/>
                </a:moveTo>
                <a:cubicBezTo>
                  <a:pt x="223" y="134"/>
                  <a:pt x="223" y="129"/>
                  <a:pt x="222" y="125"/>
                </a:cubicBezTo>
                <a:cubicBezTo>
                  <a:pt x="224" y="131"/>
                  <a:pt x="227" y="136"/>
                  <a:pt x="229" y="142"/>
                </a:cubicBezTo>
                <a:cubicBezTo>
                  <a:pt x="229" y="142"/>
                  <a:pt x="230" y="142"/>
                  <a:pt x="230" y="142"/>
                </a:cubicBezTo>
                <a:cubicBezTo>
                  <a:pt x="228" y="142"/>
                  <a:pt x="226" y="140"/>
                  <a:pt x="224" y="139"/>
                </a:cubicBezTo>
                <a:cubicBezTo>
                  <a:pt x="224" y="139"/>
                  <a:pt x="224" y="138"/>
                  <a:pt x="224" y="138"/>
                </a:cubicBezTo>
                <a:close/>
                <a:moveTo>
                  <a:pt x="193" y="99"/>
                </a:moveTo>
                <a:cubicBezTo>
                  <a:pt x="193" y="106"/>
                  <a:pt x="193" y="113"/>
                  <a:pt x="194" y="120"/>
                </a:cubicBezTo>
                <a:cubicBezTo>
                  <a:pt x="194" y="125"/>
                  <a:pt x="194" y="136"/>
                  <a:pt x="190" y="136"/>
                </a:cubicBezTo>
                <a:cubicBezTo>
                  <a:pt x="190" y="136"/>
                  <a:pt x="190" y="135"/>
                  <a:pt x="189" y="134"/>
                </a:cubicBezTo>
                <a:cubicBezTo>
                  <a:pt x="189" y="131"/>
                  <a:pt x="188" y="128"/>
                  <a:pt x="187" y="125"/>
                </a:cubicBezTo>
                <a:cubicBezTo>
                  <a:pt x="186" y="124"/>
                  <a:pt x="185" y="124"/>
                  <a:pt x="185" y="125"/>
                </a:cubicBezTo>
                <a:cubicBezTo>
                  <a:pt x="185" y="127"/>
                  <a:pt x="186" y="130"/>
                  <a:pt x="187" y="132"/>
                </a:cubicBezTo>
                <a:cubicBezTo>
                  <a:pt x="187" y="132"/>
                  <a:pt x="187" y="134"/>
                  <a:pt x="188" y="135"/>
                </a:cubicBezTo>
                <a:cubicBezTo>
                  <a:pt x="188" y="135"/>
                  <a:pt x="188" y="135"/>
                  <a:pt x="188" y="136"/>
                </a:cubicBezTo>
                <a:cubicBezTo>
                  <a:pt x="187" y="135"/>
                  <a:pt x="186" y="134"/>
                  <a:pt x="185" y="133"/>
                </a:cubicBezTo>
                <a:cubicBezTo>
                  <a:pt x="173" y="122"/>
                  <a:pt x="167" y="107"/>
                  <a:pt x="167" y="91"/>
                </a:cubicBezTo>
                <a:cubicBezTo>
                  <a:pt x="167" y="89"/>
                  <a:pt x="167" y="88"/>
                  <a:pt x="167" y="86"/>
                </a:cubicBezTo>
                <a:cubicBezTo>
                  <a:pt x="168" y="84"/>
                  <a:pt x="168" y="82"/>
                  <a:pt x="168" y="80"/>
                </a:cubicBezTo>
                <a:cubicBezTo>
                  <a:pt x="168" y="79"/>
                  <a:pt x="168" y="79"/>
                  <a:pt x="168" y="79"/>
                </a:cubicBezTo>
                <a:cubicBezTo>
                  <a:pt x="168" y="63"/>
                  <a:pt x="167" y="48"/>
                  <a:pt x="165" y="32"/>
                </a:cubicBezTo>
                <a:cubicBezTo>
                  <a:pt x="165" y="30"/>
                  <a:pt x="163" y="26"/>
                  <a:pt x="163" y="22"/>
                </a:cubicBezTo>
                <a:cubicBezTo>
                  <a:pt x="163" y="22"/>
                  <a:pt x="163" y="21"/>
                  <a:pt x="164" y="21"/>
                </a:cubicBezTo>
                <a:cubicBezTo>
                  <a:pt x="164" y="21"/>
                  <a:pt x="164" y="22"/>
                  <a:pt x="165" y="23"/>
                </a:cubicBezTo>
                <a:cubicBezTo>
                  <a:pt x="171" y="35"/>
                  <a:pt x="174" y="48"/>
                  <a:pt x="178" y="61"/>
                </a:cubicBezTo>
                <a:cubicBezTo>
                  <a:pt x="181" y="74"/>
                  <a:pt x="186" y="87"/>
                  <a:pt x="193" y="99"/>
                </a:cubicBezTo>
                <a:close/>
                <a:moveTo>
                  <a:pt x="157" y="132"/>
                </a:moveTo>
                <a:cubicBezTo>
                  <a:pt x="156" y="135"/>
                  <a:pt x="155" y="138"/>
                  <a:pt x="154" y="141"/>
                </a:cubicBezTo>
                <a:cubicBezTo>
                  <a:pt x="149" y="154"/>
                  <a:pt x="148" y="131"/>
                  <a:pt x="149" y="131"/>
                </a:cubicBezTo>
                <a:cubicBezTo>
                  <a:pt x="148" y="130"/>
                  <a:pt x="148" y="129"/>
                  <a:pt x="148" y="128"/>
                </a:cubicBezTo>
                <a:cubicBezTo>
                  <a:pt x="156" y="115"/>
                  <a:pt x="162" y="100"/>
                  <a:pt x="165" y="87"/>
                </a:cubicBezTo>
                <a:cubicBezTo>
                  <a:pt x="164" y="102"/>
                  <a:pt x="162" y="117"/>
                  <a:pt x="157" y="132"/>
                </a:cubicBezTo>
                <a:close/>
                <a:moveTo>
                  <a:pt x="193" y="141"/>
                </a:moveTo>
                <a:cubicBezTo>
                  <a:pt x="195" y="132"/>
                  <a:pt x="195" y="124"/>
                  <a:pt x="195" y="115"/>
                </a:cubicBezTo>
                <a:cubicBezTo>
                  <a:pt x="195" y="113"/>
                  <a:pt x="196" y="104"/>
                  <a:pt x="195" y="102"/>
                </a:cubicBezTo>
                <a:cubicBezTo>
                  <a:pt x="195" y="103"/>
                  <a:pt x="195" y="103"/>
                  <a:pt x="195" y="103"/>
                </a:cubicBezTo>
                <a:cubicBezTo>
                  <a:pt x="198" y="108"/>
                  <a:pt x="201" y="113"/>
                  <a:pt x="204" y="118"/>
                </a:cubicBezTo>
                <a:cubicBezTo>
                  <a:pt x="209" y="126"/>
                  <a:pt x="215" y="134"/>
                  <a:pt x="223" y="140"/>
                </a:cubicBezTo>
                <a:cubicBezTo>
                  <a:pt x="225" y="150"/>
                  <a:pt x="227" y="159"/>
                  <a:pt x="228" y="169"/>
                </a:cubicBezTo>
                <a:cubicBezTo>
                  <a:pt x="228" y="172"/>
                  <a:pt x="228" y="175"/>
                  <a:pt x="229" y="178"/>
                </a:cubicBezTo>
                <a:cubicBezTo>
                  <a:pt x="229" y="182"/>
                  <a:pt x="229" y="185"/>
                  <a:pt x="228" y="186"/>
                </a:cubicBezTo>
                <a:cubicBezTo>
                  <a:pt x="227" y="187"/>
                  <a:pt x="226" y="187"/>
                  <a:pt x="224" y="188"/>
                </a:cubicBezTo>
                <a:cubicBezTo>
                  <a:pt x="223" y="188"/>
                  <a:pt x="222" y="187"/>
                  <a:pt x="220" y="185"/>
                </a:cubicBezTo>
                <a:cubicBezTo>
                  <a:pt x="213" y="180"/>
                  <a:pt x="208" y="172"/>
                  <a:pt x="204" y="165"/>
                </a:cubicBezTo>
                <a:cubicBezTo>
                  <a:pt x="199" y="157"/>
                  <a:pt x="196" y="149"/>
                  <a:pt x="192" y="141"/>
                </a:cubicBezTo>
                <a:cubicBezTo>
                  <a:pt x="193" y="141"/>
                  <a:pt x="193" y="141"/>
                  <a:pt x="193" y="141"/>
                </a:cubicBezTo>
                <a:close/>
                <a:moveTo>
                  <a:pt x="262" y="180"/>
                </a:moveTo>
                <a:cubicBezTo>
                  <a:pt x="254" y="188"/>
                  <a:pt x="240" y="184"/>
                  <a:pt x="230" y="186"/>
                </a:cubicBezTo>
                <a:cubicBezTo>
                  <a:pt x="231" y="171"/>
                  <a:pt x="228" y="156"/>
                  <a:pt x="225" y="142"/>
                </a:cubicBezTo>
                <a:cubicBezTo>
                  <a:pt x="227" y="143"/>
                  <a:pt x="229" y="144"/>
                  <a:pt x="231" y="145"/>
                </a:cubicBezTo>
                <a:cubicBezTo>
                  <a:pt x="237" y="156"/>
                  <a:pt x="244" y="167"/>
                  <a:pt x="250" y="177"/>
                </a:cubicBezTo>
                <a:cubicBezTo>
                  <a:pt x="250" y="178"/>
                  <a:pt x="251" y="178"/>
                  <a:pt x="251" y="177"/>
                </a:cubicBezTo>
                <a:cubicBezTo>
                  <a:pt x="256" y="175"/>
                  <a:pt x="254" y="175"/>
                  <a:pt x="256" y="169"/>
                </a:cubicBezTo>
                <a:cubicBezTo>
                  <a:pt x="256" y="168"/>
                  <a:pt x="254" y="168"/>
                  <a:pt x="254" y="169"/>
                </a:cubicBezTo>
                <a:cubicBezTo>
                  <a:pt x="251" y="180"/>
                  <a:pt x="241" y="159"/>
                  <a:pt x="239" y="156"/>
                </a:cubicBezTo>
                <a:cubicBezTo>
                  <a:pt x="237" y="153"/>
                  <a:pt x="235" y="149"/>
                  <a:pt x="234" y="146"/>
                </a:cubicBezTo>
                <a:cubicBezTo>
                  <a:pt x="235" y="146"/>
                  <a:pt x="235" y="147"/>
                  <a:pt x="236" y="147"/>
                </a:cubicBezTo>
                <a:cubicBezTo>
                  <a:pt x="237" y="147"/>
                  <a:pt x="238" y="147"/>
                  <a:pt x="238" y="146"/>
                </a:cubicBezTo>
                <a:cubicBezTo>
                  <a:pt x="239" y="141"/>
                  <a:pt x="240" y="135"/>
                  <a:pt x="241" y="130"/>
                </a:cubicBezTo>
                <a:cubicBezTo>
                  <a:pt x="245" y="135"/>
                  <a:pt x="248" y="140"/>
                  <a:pt x="252" y="145"/>
                </a:cubicBezTo>
                <a:cubicBezTo>
                  <a:pt x="256" y="153"/>
                  <a:pt x="260" y="163"/>
                  <a:pt x="266" y="170"/>
                </a:cubicBezTo>
                <a:cubicBezTo>
                  <a:pt x="267" y="173"/>
                  <a:pt x="266" y="176"/>
                  <a:pt x="262" y="180"/>
                </a:cubicBezTo>
                <a:close/>
                <a:moveTo>
                  <a:pt x="242" y="127"/>
                </a:moveTo>
                <a:cubicBezTo>
                  <a:pt x="242" y="126"/>
                  <a:pt x="242" y="124"/>
                  <a:pt x="243" y="123"/>
                </a:cubicBezTo>
                <a:cubicBezTo>
                  <a:pt x="245" y="128"/>
                  <a:pt x="247" y="132"/>
                  <a:pt x="249" y="137"/>
                </a:cubicBezTo>
                <a:cubicBezTo>
                  <a:pt x="246" y="133"/>
                  <a:pt x="244" y="130"/>
                  <a:pt x="242" y="127"/>
                </a:cubicBezTo>
                <a:close/>
                <a:moveTo>
                  <a:pt x="166" y="11"/>
                </a:moveTo>
                <a:cubicBezTo>
                  <a:pt x="167" y="9"/>
                  <a:pt x="180" y="22"/>
                  <a:pt x="182" y="23"/>
                </a:cubicBezTo>
                <a:cubicBezTo>
                  <a:pt x="204" y="44"/>
                  <a:pt x="218" y="72"/>
                  <a:pt x="231" y="98"/>
                </a:cubicBezTo>
                <a:cubicBezTo>
                  <a:pt x="234" y="106"/>
                  <a:pt x="238" y="113"/>
                  <a:pt x="241" y="120"/>
                </a:cubicBezTo>
                <a:cubicBezTo>
                  <a:pt x="241" y="122"/>
                  <a:pt x="241" y="123"/>
                  <a:pt x="240" y="124"/>
                </a:cubicBezTo>
                <a:cubicBezTo>
                  <a:pt x="222" y="96"/>
                  <a:pt x="210" y="63"/>
                  <a:pt x="183" y="40"/>
                </a:cubicBezTo>
                <a:cubicBezTo>
                  <a:pt x="182" y="40"/>
                  <a:pt x="180" y="40"/>
                  <a:pt x="181" y="41"/>
                </a:cubicBezTo>
                <a:cubicBezTo>
                  <a:pt x="183" y="55"/>
                  <a:pt x="188" y="68"/>
                  <a:pt x="193" y="82"/>
                </a:cubicBezTo>
                <a:cubicBezTo>
                  <a:pt x="195" y="89"/>
                  <a:pt x="198" y="97"/>
                  <a:pt x="200" y="104"/>
                </a:cubicBezTo>
                <a:cubicBezTo>
                  <a:pt x="198" y="99"/>
                  <a:pt x="190" y="89"/>
                  <a:pt x="188" y="84"/>
                </a:cubicBezTo>
                <a:cubicBezTo>
                  <a:pt x="178" y="62"/>
                  <a:pt x="176" y="39"/>
                  <a:pt x="165" y="18"/>
                </a:cubicBezTo>
                <a:cubicBezTo>
                  <a:pt x="165" y="17"/>
                  <a:pt x="165" y="17"/>
                  <a:pt x="166" y="16"/>
                </a:cubicBezTo>
                <a:cubicBezTo>
                  <a:pt x="166" y="16"/>
                  <a:pt x="165" y="16"/>
                  <a:pt x="165" y="16"/>
                </a:cubicBezTo>
                <a:cubicBezTo>
                  <a:pt x="165" y="17"/>
                  <a:pt x="165" y="17"/>
                  <a:pt x="165" y="18"/>
                </a:cubicBezTo>
                <a:cubicBezTo>
                  <a:pt x="164" y="17"/>
                  <a:pt x="164" y="16"/>
                  <a:pt x="163" y="15"/>
                </a:cubicBezTo>
                <a:cubicBezTo>
                  <a:pt x="164" y="14"/>
                  <a:pt x="165" y="12"/>
                  <a:pt x="166" y="11"/>
                </a:cubicBezTo>
                <a:close/>
                <a:moveTo>
                  <a:pt x="88" y="187"/>
                </a:moveTo>
                <a:cubicBezTo>
                  <a:pt x="86" y="187"/>
                  <a:pt x="85" y="186"/>
                  <a:pt x="83" y="186"/>
                </a:cubicBezTo>
                <a:cubicBezTo>
                  <a:pt x="84" y="184"/>
                  <a:pt x="84" y="182"/>
                  <a:pt x="81" y="181"/>
                </a:cubicBezTo>
                <a:cubicBezTo>
                  <a:pt x="79" y="180"/>
                  <a:pt x="77" y="180"/>
                  <a:pt x="76" y="179"/>
                </a:cubicBezTo>
                <a:cubicBezTo>
                  <a:pt x="76" y="179"/>
                  <a:pt x="76" y="178"/>
                  <a:pt x="76" y="177"/>
                </a:cubicBezTo>
                <a:cubicBezTo>
                  <a:pt x="76" y="176"/>
                  <a:pt x="76" y="176"/>
                  <a:pt x="76" y="175"/>
                </a:cubicBezTo>
                <a:cubicBezTo>
                  <a:pt x="77" y="172"/>
                  <a:pt x="78" y="167"/>
                  <a:pt x="79" y="163"/>
                </a:cubicBezTo>
                <a:cubicBezTo>
                  <a:pt x="80" y="161"/>
                  <a:pt x="80" y="160"/>
                  <a:pt x="81" y="159"/>
                </a:cubicBezTo>
                <a:cubicBezTo>
                  <a:pt x="83" y="152"/>
                  <a:pt x="87" y="145"/>
                  <a:pt x="90" y="139"/>
                </a:cubicBezTo>
                <a:cubicBezTo>
                  <a:pt x="97" y="125"/>
                  <a:pt x="105" y="111"/>
                  <a:pt x="114" y="97"/>
                </a:cubicBezTo>
                <a:cubicBezTo>
                  <a:pt x="118" y="92"/>
                  <a:pt x="122" y="87"/>
                  <a:pt x="125" y="82"/>
                </a:cubicBezTo>
                <a:cubicBezTo>
                  <a:pt x="119" y="92"/>
                  <a:pt x="114" y="101"/>
                  <a:pt x="109" y="111"/>
                </a:cubicBezTo>
                <a:cubicBezTo>
                  <a:pt x="116" y="98"/>
                  <a:pt x="124" y="86"/>
                  <a:pt x="132" y="73"/>
                </a:cubicBezTo>
                <a:cubicBezTo>
                  <a:pt x="137" y="65"/>
                  <a:pt x="142" y="57"/>
                  <a:pt x="146" y="49"/>
                </a:cubicBezTo>
                <a:cubicBezTo>
                  <a:pt x="146" y="49"/>
                  <a:pt x="146" y="49"/>
                  <a:pt x="146" y="49"/>
                </a:cubicBezTo>
                <a:cubicBezTo>
                  <a:pt x="149" y="43"/>
                  <a:pt x="152" y="38"/>
                  <a:pt x="155" y="32"/>
                </a:cubicBezTo>
                <a:cubicBezTo>
                  <a:pt x="152" y="37"/>
                  <a:pt x="149" y="43"/>
                  <a:pt x="146" y="48"/>
                </a:cubicBezTo>
                <a:cubicBezTo>
                  <a:pt x="145" y="48"/>
                  <a:pt x="145" y="48"/>
                  <a:pt x="144" y="48"/>
                </a:cubicBezTo>
                <a:cubicBezTo>
                  <a:pt x="142" y="52"/>
                  <a:pt x="140" y="55"/>
                  <a:pt x="138" y="58"/>
                </a:cubicBezTo>
                <a:cubicBezTo>
                  <a:pt x="143" y="49"/>
                  <a:pt x="148" y="41"/>
                  <a:pt x="153" y="32"/>
                </a:cubicBezTo>
                <a:cubicBezTo>
                  <a:pt x="155" y="29"/>
                  <a:pt x="158" y="25"/>
                  <a:pt x="159" y="20"/>
                </a:cubicBezTo>
                <a:cubicBezTo>
                  <a:pt x="159" y="19"/>
                  <a:pt x="160" y="19"/>
                  <a:pt x="161" y="18"/>
                </a:cubicBezTo>
                <a:cubicBezTo>
                  <a:pt x="161" y="20"/>
                  <a:pt x="161" y="22"/>
                  <a:pt x="162" y="24"/>
                </a:cubicBezTo>
                <a:cubicBezTo>
                  <a:pt x="161" y="26"/>
                  <a:pt x="160" y="28"/>
                  <a:pt x="159" y="30"/>
                </a:cubicBezTo>
                <a:cubicBezTo>
                  <a:pt x="160" y="28"/>
                  <a:pt x="161" y="26"/>
                  <a:pt x="162" y="25"/>
                </a:cubicBezTo>
                <a:cubicBezTo>
                  <a:pt x="164" y="44"/>
                  <a:pt x="166" y="63"/>
                  <a:pt x="165" y="82"/>
                </a:cubicBezTo>
                <a:cubicBezTo>
                  <a:pt x="159" y="96"/>
                  <a:pt x="154" y="110"/>
                  <a:pt x="148" y="123"/>
                </a:cubicBezTo>
                <a:cubicBezTo>
                  <a:pt x="147" y="115"/>
                  <a:pt x="148" y="107"/>
                  <a:pt x="148" y="99"/>
                </a:cubicBezTo>
                <a:cubicBezTo>
                  <a:pt x="149" y="78"/>
                  <a:pt x="153" y="58"/>
                  <a:pt x="158" y="38"/>
                </a:cubicBezTo>
                <a:cubicBezTo>
                  <a:pt x="159" y="36"/>
                  <a:pt x="157" y="36"/>
                  <a:pt x="156" y="37"/>
                </a:cubicBezTo>
                <a:cubicBezTo>
                  <a:pt x="150" y="63"/>
                  <a:pt x="143" y="91"/>
                  <a:pt x="130" y="114"/>
                </a:cubicBezTo>
                <a:cubicBezTo>
                  <a:pt x="129" y="111"/>
                  <a:pt x="129" y="107"/>
                  <a:pt x="129" y="104"/>
                </a:cubicBezTo>
                <a:cubicBezTo>
                  <a:pt x="129" y="103"/>
                  <a:pt x="129" y="103"/>
                  <a:pt x="129" y="103"/>
                </a:cubicBezTo>
                <a:cubicBezTo>
                  <a:pt x="132" y="93"/>
                  <a:pt x="136" y="84"/>
                  <a:pt x="140" y="75"/>
                </a:cubicBezTo>
                <a:cubicBezTo>
                  <a:pt x="145" y="60"/>
                  <a:pt x="151" y="46"/>
                  <a:pt x="158" y="32"/>
                </a:cubicBezTo>
                <a:cubicBezTo>
                  <a:pt x="148" y="54"/>
                  <a:pt x="137" y="76"/>
                  <a:pt x="129" y="99"/>
                </a:cubicBezTo>
                <a:cubicBezTo>
                  <a:pt x="128" y="97"/>
                  <a:pt x="128" y="95"/>
                  <a:pt x="128" y="92"/>
                </a:cubicBezTo>
                <a:cubicBezTo>
                  <a:pt x="127" y="91"/>
                  <a:pt x="126" y="92"/>
                  <a:pt x="126" y="93"/>
                </a:cubicBezTo>
                <a:cubicBezTo>
                  <a:pt x="127" y="96"/>
                  <a:pt x="127" y="100"/>
                  <a:pt x="127" y="103"/>
                </a:cubicBezTo>
                <a:cubicBezTo>
                  <a:pt x="124" y="111"/>
                  <a:pt x="122" y="120"/>
                  <a:pt x="120" y="129"/>
                </a:cubicBezTo>
                <a:cubicBezTo>
                  <a:pt x="119" y="130"/>
                  <a:pt x="121" y="131"/>
                  <a:pt x="121" y="130"/>
                </a:cubicBezTo>
                <a:cubicBezTo>
                  <a:pt x="124" y="127"/>
                  <a:pt x="126" y="124"/>
                  <a:pt x="128" y="121"/>
                </a:cubicBezTo>
                <a:cubicBezTo>
                  <a:pt x="129" y="130"/>
                  <a:pt x="129" y="139"/>
                  <a:pt x="132" y="148"/>
                </a:cubicBezTo>
                <a:cubicBezTo>
                  <a:pt x="132" y="149"/>
                  <a:pt x="133" y="149"/>
                  <a:pt x="133" y="149"/>
                </a:cubicBezTo>
                <a:cubicBezTo>
                  <a:pt x="137" y="145"/>
                  <a:pt x="140" y="141"/>
                  <a:pt x="143" y="137"/>
                </a:cubicBezTo>
                <a:cubicBezTo>
                  <a:pt x="143" y="138"/>
                  <a:pt x="143" y="140"/>
                  <a:pt x="144" y="141"/>
                </a:cubicBezTo>
                <a:cubicBezTo>
                  <a:pt x="145" y="145"/>
                  <a:pt x="146" y="150"/>
                  <a:pt x="146" y="150"/>
                </a:cubicBezTo>
                <a:cubicBezTo>
                  <a:pt x="147" y="159"/>
                  <a:pt x="146" y="169"/>
                  <a:pt x="144" y="178"/>
                </a:cubicBezTo>
                <a:cubicBezTo>
                  <a:pt x="142" y="182"/>
                  <a:pt x="141" y="186"/>
                  <a:pt x="139" y="190"/>
                </a:cubicBezTo>
                <a:cubicBezTo>
                  <a:pt x="138" y="191"/>
                  <a:pt x="138" y="191"/>
                  <a:pt x="137" y="191"/>
                </a:cubicBezTo>
                <a:cubicBezTo>
                  <a:pt x="137" y="191"/>
                  <a:pt x="137" y="191"/>
                  <a:pt x="137" y="190"/>
                </a:cubicBezTo>
                <a:cubicBezTo>
                  <a:pt x="138" y="190"/>
                  <a:pt x="137" y="189"/>
                  <a:pt x="137" y="190"/>
                </a:cubicBezTo>
                <a:cubicBezTo>
                  <a:pt x="136" y="190"/>
                  <a:pt x="136" y="191"/>
                  <a:pt x="136" y="191"/>
                </a:cubicBezTo>
                <a:cubicBezTo>
                  <a:pt x="135" y="191"/>
                  <a:pt x="135" y="190"/>
                  <a:pt x="134" y="190"/>
                </a:cubicBezTo>
                <a:cubicBezTo>
                  <a:pt x="134" y="187"/>
                  <a:pt x="134" y="184"/>
                  <a:pt x="134" y="181"/>
                </a:cubicBezTo>
                <a:cubicBezTo>
                  <a:pt x="134" y="180"/>
                  <a:pt x="132" y="180"/>
                  <a:pt x="132" y="180"/>
                </a:cubicBezTo>
                <a:cubicBezTo>
                  <a:pt x="132" y="182"/>
                  <a:pt x="132" y="184"/>
                  <a:pt x="131" y="185"/>
                </a:cubicBezTo>
                <a:cubicBezTo>
                  <a:pt x="128" y="180"/>
                  <a:pt x="125" y="173"/>
                  <a:pt x="125" y="173"/>
                </a:cubicBezTo>
                <a:cubicBezTo>
                  <a:pt x="122" y="163"/>
                  <a:pt x="121" y="151"/>
                  <a:pt x="121" y="140"/>
                </a:cubicBezTo>
                <a:cubicBezTo>
                  <a:pt x="121" y="140"/>
                  <a:pt x="120" y="140"/>
                  <a:pt x="120" y="140"/>
                </a:cubicBezTo>
                <a:cubicBezTo>
                  <a:pt x="111" y="153"/>
                  <a:pt x="108" y="170"/>
                  <a:pt x="97" y="182"/>
                </a:cubicBezTo>
                <a:cubicBezTo>
                  <a:pt x="95" y="180"/>
                  <a:pt x="94" y="177"/>
                  <a:pt x="96" y="174"/>
                </a:cubicBezTo>
                <a:cubicBezTo>
                  <a:pt x="97" y="166"/>
                  <a:pt x="98" y="159"/>
                  <a:pt x="99" y="151"/>
                </a:cubicBezTo>
                <a:cubicBezTo>
                  <a:pt x="100" y="142"/>
                  <a:pt x="102" y="132"/>
                  <a:pt x="105" y="123"/>
                </a:cubicBezTo>
                <a:cubicBezTo>
                  <a:pt x="105" y="123"/>
                  <a:pt x="104" y="123"/>
                  <a:pt x="104" y="123"/>
                </a:cubicBezTo>
                <a:cubicBezTo>
                  <a:pt x="98" y="143"/>
                  <a:pt x="96" y="164"/>
                  <a:pt x="94" y="184"/>
                </a:cubicBezTo>
                <a:cubicBezTo>
                  <a:pt x="94" y="185"/>
                  <a:pt x="94" y="185"/>
                  <a:pt x="95" y="185"/>
                </a:cubicBezTo>
                <a:cubicBezTo>
                  <a:pt x="101" y="180"/>
                  <a:pt x="104" y="175"/>
                  <a:pt x="108" y="168"/>
                </a:cubicBezTo>
                <a:cubicBezTo>
                  <a:pt x="109" y="166"/>
                  <a:pt x="110" y="162"/>
                  <a:pt x="111" y="160"/>
                </a:cubicBezTo>
                <a:cubicBezTo>
                  <a:pt x="113" y="156"/>
                  <a:pt x="115" y="152"/>
                  <a:pt x="117" y="148"/>
                </a:cubicBezTo>
                <a:cubicBezTo>
                  <a:pt x="117" y="144"/>
                  <a:pt x="118" y="143"/>
                  <a:pt x="120" y="145"/>
                </a:cubicBezTo>
                <a:cubicBezTo>
                  <a:pt x="120" y="160"/>
                  <a:pt x="123" y="175"/>
                  <a:pt x="131" y="188"/>
                </a:cubicBezTo>
                <a:cubicBezTo>
                  <a:pt x="130" y="193"/>
                  <a:pt x="129" y="198"/>
                  <a:pt x="129" y="203"/>
                </a:cubicBezTo>
                <a:cubicBezTo>
                  <a:pt x="120" y="217"/>
                  <a:pt x="113" y="232"/>
                  <a:pt x="108" y="248"/>
                </a:cubicBezTo>
                <a:cubicBezTo>
                  <a:pt x="100" y="259"/>
                  <a:pt x="90" y="270"/>
                  <a:pt x="82" y="282"/>
                </a:cubicBezTo>
                <a:cubicBezTo>
                  <a:pt x="97" y="255"/>
                  <a:pt x="111" y="227"/>
                  <a:pt x="116" y="197"/>
                </a:cubicBezTo>
                <a:cubicBezTo>
                  <a:pt x="116" y="196"/>
                  <a:pt x="116" y="196"/>
                  <a:pt x="116" y="195"/>
                </a:cubicBezTo>
                <a:cubicBezTo>
                  <a:pt x="119" y="192"/>
                  <a:pt x="118" y="186"/>
                  <a:pt x="113" y="187"/>
                </a:cubicBezTo>
                <a:cubicBezTo>
                  <a:pt x="104" y="188"/>
                  <a:pt x="96" y="188"/>
                  <a:pt x="88" y="187"/>
                </a:cubicBezTo>
                <a:close/>
                <a:moveTo>
                  <a:pt x="128" y="117"/>
                </a:moveTo>
                <a:cubicBezTo>
                  <a:pt x="127" y="119"/>
                  <a:pt x="126" y="121"/>
                  <a:pt x="124" y="123"/>
                </a:cubicBezTo>
                <a:cubicBezTo>
                  <a:pt x="122" y="126"/>
                  <a:pt x="122" y="124"/>
                  <a:pt x="124" y="119"/>
                </a:cubicBezTo>
                <a:cubicBezTo>
                  <a:pt x="125" y="115"/>
                  <a:pt x="126" y="112"/>
                  <a:pt x="128" y="108"/>
                </a:cubicBezTo>
                <a:cubicBezTo>
                  <a:pt x="128" y="111"/>
                  <a:pt x="128" y="114"/>
                  <a:pt x="128" y="117"/>
                </a:cubicBezTo>
                <a:close/>
                <a:moveTo>
                  <a:pt x="135" y="193"/>
                </a:moveTo>
                <a:cubicBezTo>
                  <a:pt x="135" y="193"/>
                  <a:pt x="135" y="193"/>
                  <a:pt x="135" y="193"/>
                </a:cubicBezTo>
                <a:cubicBezTo>
                  <a:pt x="135" y="193"/>
                  <a:pt x="135" y="193"/>
                  <a:pt x="135" y="193"/>
                </a:cubicBezTo>
                <a:cubicBezTo>
                  <a:pt x="135" y="193"/>
                  <a:pt x="135" y="193"/>
                  <a:pt x="135" y="193"/>
                </a:cubicBezTo>
                <a:close/>
                <a:moveTo>
                  <a:pt x="119" y="277"/>
                </a:moveTo>
                <a:cubicBezTo>
                  <a:pt x="120" y="283"/>
                  <a:pt x="122" y="289"/>
                  <a:pt x="125" y="295"/>
                </a:cubicBezTo>
                <a:cubicBezTo>
                  <a:pt x="129" y="304"/>
                  <a:pt x="134" y="311"/>
                  <a:pt x="142" y="317"/>
                </a:cubicBezTo>
                <a:cubicBezTo>
                  <a:pt x="143" y="318"/>
                  <a:pt x="144" y="318"/>
                  <a:pt x="144" y="317"/>
                </a:cubicBezTo>
                <a:cubicBezTo>
                  <a:pt x="149" y="310"/>
                  <a:pt x="153" y="302"/>
                  <a:pt x="154" y="293"/>
                </a:cubicBezTo>
                <a:cubicBezTo>
                  <a:pt x="154" y="291"/>
                  <a:pt x="154" y="288"/>
                  <a:pt x="154" y="285"/>
                </a:cubicBezTo>
                <a:cubicBezTo>
                  <a:pt x="158" y="300"/>
                  <a:pt x="165" y="314"/>
                  <a:pt x="176" y="325"/>
                </a:cubicBezTo>
                <a:cubicBezTo>
                  <a:pt x="176" y="329"/>
                  <a:pt x="176" y="333"/>
                  <a:pt x="175" y="336"/>
                </a:cubicBezTo>
                <a:cubicBezTo>
                  <a:pt x="171" y="354"/>
                  <a:pt x="152" y="351"/>
                  <a:pt x="143" y="339"/>
                </a:cubicBezTo>
                <a:cubicBezTo>
                  <a:pt x="138" y="332"/>
                  <a:pt x="136" y="324"/>
                  <a:pt x="134" y="316"/>
                </a:cubicBezTo>
                <a:cubicBezTo>
                  <a:pt x="134" y="315"/>
                  <a:pt x="132" y="315"/>
                  <a:pt x="132" y="316"/>
                </a:cubicBezTo>
                <a:cubicBezTo>
                  <a:pt x="131" y="326"/>
                  <a:pt x="126" y="345"/>
                  <a:pt x="112" y="334"/>
                </a:cubicBezTo>
                <a:cubicBezTo>
                  <a:pt x="104" y="328"/>
                  <a:pt x="103" y="317"/>
                  <a:pt x="103" y="309"/>
                </a:cubicBezTo>
                <a:cubicBezTo>
                  <a:pt x="103" y="308"/>
                  <a:pt x="102" y="308"/>
                  <a:pt x="102" y="308"/>
                </a:cubicBezTo>
                <a:cubicBezTo>
                  <a:pt x="98" y="315"/>
                  <a:pt x="93" y="321"/>
                  <a:pt x="88" y="327"/>
                </a:cubicBezTo>
                <a:cubicBezTo>
                  <a:pt x="77" y="337"/>
                  <a:pt x="73" y="328"/>
                  <a:pt x="75" y="319"/>
                </a:cubicBezTo>
                <a:cubicBezTo>
                  <a:pt x="76" y="316"/>
                  <a:pt x="77" y="312"/>
                  <a:pt x="78" y="309"/>
                </a:cubicBezTo>
                <a:cubicBezTo>
                  <a:pt x="86" y="302"/>
                  <a:pt x="93" y="294"/>
                  <a:pt x="100" y="285"/>
                </a:cubicBezTo>
                <a:cubicBezTo>
                  <a:pt x="100" y="287"/>
                  <a:pt x="100" y="288"/>
                  <a:pt x="100" y="290"/>
                </a:cubicBezTo>
                <a:cubicBezTo>
                  <a:pt x="100" y="290"/>
                  <a:pt x="101" y="290"/>
                  <a:pt x="101" y="290"/>
                </a:cubicBezTo>
                <a:cubicBezTo>
                  <a:pt x="105" y="284"/>
                  <a:pt x="109" y="278"/>
                  <a:pt x="112" y="271"/>
                </a:cubicBezTo>
                <a:cubicBezTo>
                  <a:pt x="117" y="264"/>
                  <a:pt x="117" y="270"/>
                  <a:pt x="119" y="277"/>
                </a:cubicBezTo>
                <a:close/>
                <a:moveTo>
                  <a:pt x="179" y="309"/>
                </a:moveTo>
                <a:cubicBezTo>
                  <a:pt x="180" y="310"/>
                  <a:pt x="180" y="311"/>
                  <a:pt x="181" y="313"/>
                </a:cubicBezTo>
                <a:cubicBezTo>
                  <a:pt x="181" y="314"/>
                  <a:pt x="182" y="316"/>
                  <a:pt x="183" y="317"/>
                </a:cubicBezTo>
                <a:cubicBezTo>
                  <a:pt x="182" y="319"/>
                  <a:pt x="181" y="321"/>
                  <a:pt x="179" y="321"/>
                </a:cubicBezTo>
                <a:cubicBezTo>
                  <a:pt x="180" y="317"/>
                  <a:pt x="179" y="313"/>
                  <a:pt x="179" y="309"/>
                </a:cubicBezTo>
                <a:close/>
                <a:moveTo>
                  <a:pt x="100" y="280"/>
                </a:moveTo>
                <a:cubicBezTo>
                  <a:pt x="89" y="286"/>
                  <a:pt x="82" y="296"/>
                  <a:pt x="78" y="307"/>
                </a:cubicBezTo>
                <a:cubicBezTo>
                  <a:pt x="76" y="309"/>
                  <a:pt x="74" y="311"/>
                  <a:pt x="72" y="313"/>
                </a:cubicBezTo>
                <a:cubicBezTo>
                  <a:pt x="69" y="316"/>
                  <a:pt x="59" y="326"/>
                  <a:pt x="63" y="315"/>
                </a:cubicBezTo>
                <a:cubicBezTo>
                  <a:pt x="64" y="312"/>
                  <a:pt x="65" y="309"/>
                  <a:pt x="67" y="306"/>
                </a:cubicBezTo>
                <a:cubicBezTo>
                  <a:pt x="71" y="300"/>
                  <a:pt x="75" y="293"/>
                  <a:pt x="79" y="286"/>
                </a:cubicBezTo>
                <a:cubicBezTo>
                  <a:pt x="88" y="274"/>
                  <a:pt x="99" y="262"/>
                  <a:pt x="107" y="250"/>
                </a:cubicBezTo>
                <a:cubicBezTo>
                  <a:pt x="104" y="260"/>
                  <a:pt x="102" y="271"/>
                  <a:pt x="101" y="282"/>
                </a:cubicBezTo>
                <a:cubicBezTo>
                  <a:pt x="96" y="287"/>
                  <a:pt x="92" y="292"/>
                  <a:pt x="88" y="297"/>
                </a:cubicBezTo>
                <a:cubicBezTo>
                  <a:pt x="85" y="300"/>
                  <a:pt x="83" y="303"/>
                  <a:pt x="80" y="306"/>
                </a:cubicBezTo>
                <a:cubicBezTo>
                  <a:pt x="84" y="296"/>
                  <a:pt x="91" y="286"/>
                  <a:pt x="100" y="280"/>
                </a:cubicBezTo>
                <a:cubicBezTo>
                  <a:pt x="101" y="280"/>
                  <a:pt x="101" y="280"/>
                  <a:pt x="100" y="280"/>
                </a:cubicBezTo>
                <a:close/>
                <a:moveTo>
                  <a:pt x="108" y="276"/>
                </a:moveTo>
                <a:cubicBezTo>
                  <a:pt x="105" y="282"/>
                  <a:pt x="102" y="287"/>
                  <a:pt x="102" y="283"/>
                </a:cubicBezTo>
                <a:cubicBezTo>
                  <a:pt x="104" y="280"/>
                  <a:pt x="106" y="278"/>
                  <a:pt x="109" y="275"/>
                </a:cubicBezTo>
                <a:cubicBezTo>
                  <a:pt x="108" y="275"/>
                  <a:pt x="108" y="276"/>
                  <a:pt x="108" y="276"/>
                </a:cubicBezTo>
                <a:close/>
                <a:moveTo>
                  <a:pt x="102" y="280"/>
                </a:moveTo>
                <a:cubicBezTo>
                  <a:pt x="102" y="278"/>
                  <a:pt x="102" y="276"/>
                  <a:pt x="103" y="273"/>
                </a:cubicBezTo>
                <a:cubicBezTo>
                  <a:pt x="104" y="264"/>
                  <a:pt x="106" y="256"/>
                  <a:pt x="109" y="248"/>
                </a:cubicBezTo>
                <a:cubicBezTo>
                  <a:pt x="110" y="246"/>
                  <a:pt x="112" y="244"/>
                  <a:pt x="113" y="242"/>
                </a:cubicBezTo>
                <a:cubicBezTo>
                  <a:pt x="113" y="242"/>
                  <a:pt x="112" y="241"/>
                  <a:pt x="112" y="242"/>
                </a:cubicBezTo>
                <a:cubicBezTo>
                  <a:pt x="111" y="243"/>
                  <a:pt x="110" y="244"/>
                  <a:pt x="109" y="246"/>
                </a:cubicBezTo>
                <a:cubicBezTo>
                  <a:pt x="109" y="246"/>
                  <a:pt x="109" y="246"/>
                  <a:pt x="109" y="246"/>
                </a:cubicBezTo>
                <a:cubicBezTo>
                  <a:pt x="114" y="232"/>
                  <a:pt x="121" y="218"/>
                  <a:pt x="128" y="205"/>
                </a:cubicBezTo>
                <a:cubicBezTo>
                  <a:pt x="125" y="226"/>
                  <a:pt x="121" y="247"/>
                  <a:pt x="112" y="266"/>
                </a:cubicBezTo>
                <a:cubicBezTo>
                  <a:pt x="109" y="271"/>
                  <a:pt x="105" y="275"/>
                  <a:pt x="102" y="280"/>
                </a:cubicBezTo>
                <a:close/>
                <a:moveTo>
                  <a:pt x="86" y="352"/>
                </a:moveTo>
                <a:cubicBezTo>
                  <a:pt x="71" y="351"/>
                  <a:pt x="55" y="351"/>
                  <a:pt x="47" y="337"/>
                </a:cubicBezTo>
                <a:cubicBezTo>
                  <a:pt x="48" y="337"/>
                  <a:pt x="48" y="337"/>
                  <a:pt x="48" y="336"/>
                </a:cubicBezTo>
                <a:cubicBezTo>
                  <a:pt x="53" y="328"/>
                  <a:pt x="58" y="321"/>
                  <a:pt x="63" y="313"/>
                </a:cubicBezTo>
                <a:cubicBezTo>
                  <a:pt x="61" y="316"/>
                  <a:pt x="60" y="320"/>
                  <a:pt x="59" y="324"/>
                </a:cubicBezTo>
                <a:cubicBezTo>
                  <a:pt x="59" y="324"/>
                  <a:pt x="59" y="325"/>
                  <a:pt x="60" y="325"/>
                </a:cubicBezTo>
                <a:cubicBezTo>
                  <a:pt x="66" y="320"/>
                  <a:pt x="71" y="316"/>
                  <a:pt x="77" y="311"/>
                </a:cubicBezTo>
                <a:cubicBezTo>
                  <a:pt x="74" y="319"/>
                  <a:pt x="72" y="327"/>
                  <a:pt x="71" y="335"/>
                </a:cubicBezTo>
                <a:cubicBezTo>
                  <a:pt x="71" y="336"/>
                  <a:pt x="72" y="336"/>
                  <a:pt x="72" y="336"/>
                </a:cubicBezTo>
                <a:cubicBezTo>
                  <a:pt x="81" y="334"/>
                  <a:pt x="101" y="323"/>
                  <a:pt x="101" y="313"/>
                </a:cubicBezTo>
                <a:cubicBezTo>
                  <a:pt x="101" y="321"/>
                  <a:pt x="105" y="332"/>
                  <a:pt x="112" y="337"/>
                </a:cubicBezTo>
                <a:cubicBezTo>
                  <a:pt x="118" y="340"/>
                  <a:pt x="123" y="340"/>
                  <a:pt x="128" y="335"/>
                </a:cubicBezTo>
                <a:cubicBezTo>
                  <a:pt x="131" y="332"/>
                  <a:pt x="132" y="327"/>
                  <a:pt x="133" y="323"/>
                </a:cubicBezTo>
                <a:cubicBezTo>
                  <a:pt x="134" y="327"/>
                  <a:pt x="135" y="330"/>
                  <a:pt x="137" y="333"/>
                </a:cubicBezTo>
                <a:cubicBezTo>
                  <a:pt x="143" y="346"/>
                  <a:pt x="166" y="365"/>
                  <a:pt x="175" y="343"/>
                </a:cubicBezTo>
                <a:cubicBezTo>
                  <a:pt x="177" y="338"/>
                  <a:pt x="179" y="333"/>
                  <a:pt x="179" y="327"/>
                </a:cubicBezTo>
                <a:cubicBezTo>
                  <a:pt x="180" y="327"/>
                  <a:pt x="180" y="327"/>
                  <a:pt x="181" y="327"/>
                </a:cubicBezTo>
                <a:cubicBezTo>
                  <a:pt x="182" y="325"/>
                  <a:pt x="183" y="323"/>
                  <a:pt x="184" y="321"/>
                </a:cubicBezTo>
                <a:cubicBezTo>
                  <a:pt x="186" y="325"/>
                  <a:pt x="187" y="329"/>
                  <a:pt x="189" y="333"/>
                </a:cubicBezTo>
                <a:cubicBezTo>
                  <a:pt x="194" y="343"/>
                  <a:pt x="212" y="369"/>
                  <a:pt x="225" y="349"/>
                </a:cubicBezTo>
                <a:cubicBezTo>
                  <a:pt x="231" y="339"/>
                  <a:pt x="232" y="328"/>
                  <a:pt x="232" y="317"/>
                </a:cubicBezTo>
                <a:cubicBezTo>
                  <a:pt x="232" y="317"/>
                  <a:pt x="232" y="316"/>
                  <a:pt x="232" y="315"/>
                </a:cubicBezTo>
                <a:cubicBezTo>
                  <a:pt x="233" y="320"/>
                  <a:pt x="235" y="324"/>
                  <a:pt x="237" y="329"/>
                </a:cubicBezTo>
                <a:cubicBezTo>
                  <a:pt x="246" y="347"/>
                  <a:pt x="262" y="346"/>
                  <a:pt x="268" y="328"/>
                </a:cubicBezTo>
                <a:cubicBezTo>
                  <a:pt x="271" y="319"/>
                  <a:pt x="272" y="309"/>
                  <a:pt x="273" y="299"/>
                </a:cubicBezTo>
                <a:cubicBezTo>
                  <a:pt x="274" y="300"/>
                  <a:pt x="275" y="300"/>
                  <a:pt x="275" y="301"/>
                </a:cubicBezTo>
                <a:cubicBezTo>
                  <a:pt x="278" y="309"/>
                  <a:pt x="284" y="317"/>
                  <a:pt x="291" y="319"/>
                </a:cubicBezTo>
                <a:cubicBezTo>
                  <a:pt x="293" y="320"/>
                  <a:pt x="294" y="318"/>
                  <a:pt x="292" y="317"/>
                </a:cubicBezTo>
                <a:cubicBezTo>
                  <a:pt x="286" y="315"/>
                  <a:pt x="282" y="309"/>
                  <a:pt x="279" y="303"/>
                </a:cubicBezTo>
                <a:cubicBezTo>
                  <a:pt x="281" y="303"/>
                  <a:pt x="282" y="304"/>
                  <a:pt x="283" y="304"/>
                </a:cubicBezTo>
                <a:cubicBezTo>
                  <a:pt x="285" y="305"/>
                  <a:pt x="286" y="302"/>
                  <a:pt x="284" y="302"/>
                </a:cubicBezTo>
                <a:cubicBezTo>
                  <a:pt x="282" y="301"/>
                  <a:pt x="280" y="300"/>
                  <a:pt x="278" y="299"/>
                </a:cubicBezTo>
                <a:cubicBezTo>
                  <a:pt x="277" y="295"/>
                  <a:pt x="276" y="291"/>
                  <a:pt x="275" y="287"/>
                </a:cubicBezTo>
                <a:cubicBezTo>
                  <a:pt x="274" y="286"/>
                  <a:pt x="272" y="286"/>
                  <a:pt x="272" y="287"/>
                </a:cubicBezTo>
                <a:cubicBezTo>
                  <a:pt x="272" y="289"/>
                  <a:pt x="271" y="292"/>
                  <a:pt x="271" y="294"/>
                </a:cubicBezTo>
                <a:cubicBezTo>
                  <a:pt x="260" y="283"/>
                  <a:pt x="257" y="265"/>
                  <a:pt x="252" y="251"/>
                </a:cubicBezTo>
                <a:cubicBezTo>
                  <a:pt x="252" y="250"/>
                  <a:pt x="249" y="250"/>
                  <a:pt x="249" y="251"/>
                </a:cubicBezTo>
                <a:cubicBezTo>
                  <a:pt x="249" y="261"/>
                  <a:pt x="249" y="271"/>
                  <a:pt x="249" y="281"/>
                </a:cubicBezTo>
                <a:cubicBezTo>
                  <a:pt x="249" y="285"/>
                  <a:pt x="249" y="289"/>
                  <a:pt x="249" y="293"/>
                </a:cubicBezTo>
                <a:cubicBezTo>
                  <a:pt x="249" y="301"/>
                  <a:pt x="234" y="287"/>
                  <a:pt x="235" y="288"/>
                </a:cubicBezTo>
                <a:cubicBezTo>
                  <a:pt x="228" y="281"/>
                  <a:pt x="222" y="273"/>
                  <a:pt x="217" y="265"/>
                </a:cubicBezTo>
                <a:cubicBezTo>
                  <a:pt x="214" y="257"/>
                  <a:pt x="211" y="249"/>
                  <a:pt x="207" y="243"/>
                </a:cubicBezTo>
                <a:cubicBezTo>
                  <a:pt x="207" y="242"/>
                  <a:pt x="204" y="243"/>
                  <a:pt x="205" y="244"/>
                </a:cubicBezTo>
                <a:cubicBezTo>
                  <a:pt x="207" y="251"/>
                  <a:pt x="210" y="257"/>
                  <a:pt x="213" y="264"/>
                </a:cubicBezTo>
                <a:cubicBezTo>
                  <a:pt x="217" y="276"/>
                  <a:pt x="220" y="289"/>
                  <a:pt x="218" y="302"/>
                </a:cubicBezTo>
                <a:cubicBezTo>
                  <a:pt x="217" y="308"/>
                  <a:pt x="194" y="283"/>
                  <a:pt x="193" y="281"/>
                </a:cubicBezTo>
                <a:cubicBezTo>
                  <a:pt x="189" y="275"/>
                  <a:pt x="186" y="267"/>
                  <a:pt x="185" y="259"/>
                </a:cubicBezTo>
                <a:cubicBezTo>
                  <a:pt x="186" y="255"/>
                  <a:pt x="186" y="252"/>
                  <a:pt x="184" y="252"/>
                </a:cubicBezTo>
                <a:cubicBezTo>
                  <a:pt x="183" y="250"/>
                  <a:pt x="183" y="249"/>
                  <a:pt x="183" y="248"/>
                </a:cubicBezTo>
                <a:cubicBezTo>
                  <a:pt x="183" y="246"/>
                  <a:pt x="180" y="246"/>
                  <a:pt x="180" y="248"/>
                </a:cubicBezTo>
                <a:cubicBezTo>
                  <a:pt x="180" y="249"/>
                  <a:pt x="181" y="250"/>
                  <a:pt x="181" y="252"/>
                </a:cubicBezTo>
                <a:cubicBezTo>
                  <a:pt x="181" y="252"/>
                  <a:pt x="181" y="252"/>
                  <a:pt x="181" y="252"/>
                </a:cubicBezTo>
                <a:cubicBezTo>
                  <a:pt x="181" y="253"/>
                  <a:pt x="181" y="255"/>
                  <a:pt x="181" y="256"/>
                </a:cubicBezTo>
                <a:cubicBezTo>
                  <a:pt x="184" y="275"/>
                  <a:pt x="188" y="294"/>
                  <a:pt x="184" y="313"/>
                </a:cubicBezTo>
                <a:cubicBezTo>
                  <a:pt x="184" y="314"/>
                  <a:pt x="184" y="314"/>
                  <a:pt x="184" y="314"/>
                </a:cubicBezTo>
                <a:cubicBezTo>
                  <a:pt x="182" y="309"/>
                  <a:pt x="180" y="304"/>
                  <a:pt x="179" y="301"/>
                </a:cubicBezTo>
                <a:cubicBezTo>
                  <a:pt x="178" y="299"/>
                  <a:pt x="176" y="300"/>
                  <a:pt x="176" y="301"/>
                </a:cubicBezTo>
                <a:cubicBezTo>
                  <a:pt x="176" y="308"/>
                  <a:pt x="177" y="314"/>
                  <a:pt x="177" y="321"/>
                </a:cubicBezTo>
                <a:cubicBezTo>
                  <a:pt x="170" y="318"/>
                  <a:pt x="163" y="302"/>
                  <a:pt x="161" y="297"/>
                </a:cubicBezTo>
                <a:cubicBezTo>
                  <a:pt x="157" y="286"/>
                  <a:pt x="155" y="274"/>
                  <a:pt x="155" y="263"/>
                </a:cubicBezTo>
                <a:cubicBezTo>
                  <a:pt x="155" y="261"/>
                  <a:pt x="152" y="261"/>
                  <a:pt x="152" y="263"/>
                </a:cubicBezTo>
                <a:cubicBezTo>
                  <a:pt x="152" y="270"/>
                  <a:pt x="152" y="277"/>
                  <a:pt x="152" y="283"/>
                </a:cubicBezTo>
                <a:cubicBezTo>
                  <a:pt x="152" y="285"/>
                  <a:pt x="148" y="319"/>
                  <a:pt x="140" y="313"/>
                </a:cubicBezTo>
                <a:cubicBezTo>
                  <a:pt x="126" y="301"/>
                  <a:pt x="121" y="279"/>
                  <a:pt x="118" y="263"/>
                </a:cubicBezTo>
                <a:cubicBezTo>
                  <a:pt x="118" y="262"/>
                  <a:pt x="116" y="262"/>
                  <a:pt x="116" y="262"/>
                </a:cubicBezTo>
                <a:cubicBezTo>
                  <a:pt x="115" y="262"/>
                  <a:pt x="115" y="263"/>
                  <a:pt x="115" y="263"/>
                </a:cubicBezTo>
                <a:cubicBezTo>
                  <a:pt x="123" y="243"/>
                  <a:pt x="127" y="223"/>
                  <a:pt x="130" y="202"/>
                </a:cubicBezTo>
                <a:cubicBezTo>
                  <a:pt x="131" y="200"/>
                  <a:pt x="133" y="198"/>
                  <a:pt x="134" y="196"/>
                </a:cubicBezTo>
                <a:cubicBezTo>
                  <a:pt x="135" y="202"/>
                  <a:pt x="137" y="208"/>
                  <a:pt x="139" y="215"/>
                </a:cubicBezTo>
                <a:cubicBezTo>
                  <a:pt x="144" y="231"/>
                  <a:pt x="152" y="246"/>
                  <a:pt x="161" y="261"/>
                </a:cubicBezTo>
                <a:cubicBezTo>
                  <a:pt x="161" y="262"/>
                  <a:pt x="162" y="262"/>
                  <a:pt x="162" y="261"/>
                </a:cubicBezTo>
                <a:cubicBezTo>
                  <a:pt x="168" y="244"/>
                  <a:pt x="172" y="228"/>
                  <a:pt x="174" y="210"/>
                </a:cubicBezTo>
                <a:cubicBezTo>
                  <a:pt x="176" y="226"/>
                  <a:pt x="184" y="242"/>
                  <a:pt x="200" y="250"/>
                </a:cubicBezTo>
                <a:cubicBezTo>
                  <a:pt x="200" y="250"/>
                  <a:pt x="201" y="250"/>
                  <a:pt x="201" y="250"/>
                </a:cubicBezTo>
                <a:cubicBezTo>
                  <a:pt x="204" y="237"/>
                  <a:pt x="204" y="225"/>
                  <a:pt x="202" y="212"/>
                </a:cubicBezTo>
                <a:cubicBezTo>
                  <a:pt x="202" y="212"/>
                  <a:pt x="203" y="213"/>
                  <a:pt x="203" y="214"/>
                </a:cubicBezTo>
                <a:cubicBezTo>
                  <a:pt x="206" y="220"/>
                  <a:pt x="210" y="226"/>
                  <a:pt x="213" y="232"/>
                </a:cubicBezTo>
                <a:cubicBezTo>
                  <a:pt x="218" y="240"/>
                  <a:pt x="231" y="261"/>
                  <a:pt x="243" y="252"/>
                </a:cubicBezTo>
                <a:cubicBezTo>
                  <a:pt x="244" y="251"/>
                  <a:pt x="243" y="250"/>
                  <a:pt x="242" y="251"/>
                </a:cubicBezTo>
                <a:cubicBezTo>
                  <a:pt x="226" y="262"/>
                  <a:pt x="204" y="212"/>
                  <a:pt x="199" y="201"/>
                </a:cubicBezTo>
                <a:cubicBezTo>
                  <a:pt x="198" y="200"/>
                  <a:pt x="197" y="201"/>
                  <a:pt x="197" y="202"/>
                </a:cubicBezTo>
                <a:cubicBezTo>
                  <a:pt x="201" y="212"/>
                  <a:pt x="202" y="223"/>
                  <a:pt x="202" y="234"/>
                </a:cubicBezTo>
                <a:cubicBezTo>
                  <a:pt x="201" y="255"/>
                  <a:pt x="191" y="244"/>
                  <a:pt x="184" y="233"/>
                </a:cubicBezTo>
                <a:cubicBezTo>
                  <a:pt x="179" y="226"/>
                  <a:pt x="177" y="218"/>
                  <a:pt x="175" y="209"/>
                </a:cubicBezTo>
                <a:cubicBezTo>
                  <a:pt x="175" y="206"/>
                  <a:pt x="174" y="203"/>
                  <a:pt x="174" y="199"/>
                </a:cubicBezTo>
                <a:cubicBezTo>
                  <a:pt x="174" y="199"/>
                  <a:pt x="174" y="198"/>
                  <a:pt x="174" y="197"/>
                </a:cubicBezTo>
                <a:cubicBezTo>
                  <a:pt x="179" y="202"/>
                  <a:pt x="185" y="206"/>
                  <a:pt x="192" y="208"/>
                </a:cubicBezTo>
                <a:cubicBezTo>
                  <a:pt x="192" y="208"/>
                  <a:pt x="193" y="208"/>
                  <a:pt x="193" y="208"/>
                </a:cubicBezTo>
                <a:cubicBezTo>
                  <a:pt x="197" y="187"/>
                  <a:pt x="196" y="167"/>
                  <a:pt x="192" y="147"/>
                </a:cubicBezTo>
                <a:cubicBezTo>
                  <a:pt x="199" y="163"/>
                  <a:pt x="208" y="179"/>
                  <a:pt x="223" y="189"/>
                </a:cubicBezTo>
                <a:cubicBezTo>
                  <a:pt x="221" y="192"/>
                  <a:pt x="222" y="194"/>
                  <a:pt x="224" y="196"/>
                </a:cubicBezTo>
                <a:cubicBezTo>
                  <a:pt x="224" y="196"/>
                  <a:pt x="224" y="196"/>
                  <a:pt x="225" y="196"/>
                </a:cubicBezTo>
                <a:cubicBezTo>
                  <a:pt x="230" y="224"/>
                  <a:pt x="256" y="249"/>
                  <a:pt x="273" y="271"/>
                </a:cubicBezTo>
                <a:cubicBezTo>
                  <a:pt x="283" y="284"/>
                  <a:pt x="294" y="298"/>
                  <a:pt x="298" y="313"/>
                </a:cubicBezTo>
                <a:cubicBezTo>
                  <a:pt x="303" y="332"/>
                  <a:pt x="282" y="335"/>
                  <a:pt x="269" y="341"/>
                </a:cubicBezTo>
                <a:cubicBezTo>
                  <a:pt x="266" y="342"/>
                  <a:pt x="266" y="345"/>
                  <a:pt x="267" y="347"/>
                </a:cubicBezTo>
                <a:cubicBezTo>
                  <a:pt x="266" y="347"/>
                  <a:pt x="265" y="349"/>
                  <a:pt x="266" y="350"/>
                </a:cubicBezTo>
                <a:cubicBezTo>
                  <a:pt x="274" y="362"/>
                  <a:pt x="284" y="374"/>
                  <a:pt x="293" y="387"/>
                </a:cubicBezTo>
                <a:cubicBezTo>
                  <a:pt x="284" y="402"/>
                  <a:pt x="278" y="419"/>
                  <a:pt x="272" y="436"/>
                </a:cubicBezTo>
                <a:cubicBezTo>
                  <a:pt x="271" y="440"/>
                  <a:pt x="270" y="443"/>
                  <a:pt x="269" y="447"/>
                </a:cubicBezTo>
                <a:cubicBezTo>
                  <a:pt x="268" y="450"/>
                  <a:pt x="265" y="449"/>
                  <a:pt x="261" y="446"/>
                </a:cubicBezTo>
                <a:cubicBezTo>
                  <a:pt x="261" y="446"/>
                  <a:pt x="261" y="446"/>
                  <a:pt x="261" y="446"/>
                </a:cubicBezTo>
                <a:cubicBezTo>
                  <a:pt x="261" y="445"/>
                  <a:pt x="260" y="444"/>
                  <a:pt x="259" y="444"/>
                </a:cubicBezTo>
                <a:cubicBezTo>
                  <a:pt x="256" y="441"/>
                  <a:pt x="253" y="437"/>
                  <a:pt x="253" y="437"/>
                </a:cubicBezTo>
                <a:cubicBezTo>
                  <a:pt x="252" y="437"/>
                  <a:pt x="252" y="436"/>
                  <a:pt x="252" y="436"/>
                </a:cubicBezTo>
                <a:cubicBezTo>
                  <a:pt x="253" y="436"/>
                  <a:pt x="253" y="436"/>
                  <a:pt x="253" y="436"/>
                </a:cubicBezTo>
                <a:cubicBezTo>
                  <a:pt x="254" y="435"/>
                  <a:pt x="253" y="434"/>
                  <a:pt x="253" y="434"/>
                </a:cubicBezTo>
                <a:cubicBezTo>
                  <a:pt x="252" y="434"/>
                  <a:pt x="252" y="435"/>
                  <a:pt x="251" y="435"/>
                </a:cubicBezTo>
                <a:cubicBezTo>
                  <a:pt x="247" y="427"/>
                  <a:pt x="245" y="418"/>
                  <a:pt x="243" y="409"/>
                </a:cubicBezTo>
                <a:cubicBezTo>
                  <a:pt x="242" y="407"/>
                  <a:pt x="239" y="408"/>
                  <a:pt x="239" y="409"/>
                </a:cubicBezTo>
                <a:cubicBezTo>
                  <a:pt x="236" y="419"/>
                  <a:pt x="236" y="429"/>
                  <a:pt x="234" y="439"/>
                </a:cubicBezTo>
                <a:cubicBezTo>
                  <a:pt x="231" y="439"/>
                  <a:pt x="229" y="438"/>
                  <a:pt x="226" y="437"/>
                </a:cubicBezTo>
                <a:cubicBezTo>
                  <a:pt x="222" y="426"/>
                  <a:pt x="218" y="415"/>
                  <a:pt x="216" y="404"/>
                </a:cubicBezTo>
                <a:cubicBezTo>
                  <a:pt x="216" y="402"/>
                  <a:pt x="213" y="402"/>
                  <a:pt x="212" y="404"/>
                </a:cubicBezTo>
                <a:cubicBezTo>
                  <a:pt x="210" y="409"/>
                  <a:pt x="209" y="415"/>
                  <a:pt x="207" y="421"/>
                </a:cubicBezTo>
                <a:cubicBezTo>
                  <a:pt x="205" y="417"/>
                  <a:pt x="203" y="413"/>
                  <a:pt x="201" y="409"/>
                </a:cubicBezTo>
                <a:cubicBezTo>
                  <a:pt x="200" y="408"/>
                  <a:pt x="199" y="409"/>
                  <a:pt x="199" y="410"/>
                </a:cubicBezTo>
                <a:cubicBezTo>
                  <a:pt x="197" y="428"/>
                  <a:pt x="186" y="428"/>
                  <a:pt x="175" y="422"/>
                </a:cubicBezTo>
                <a:cubicBezTo>
                  <a:pt x="175" y="418"/>
                  <a:pt x="175" y="414"/>
                  <a:pt x="175" y="410"/>
                </a:cubicBezTo>
                <a:cubicBezTo>
                  <a:pt x="176" y="408"/>
                  <a:pt x="173" y="407"/>
                  <a:pt x="172" y="410"/>
                </a:cubicBezTo>
                <a:cubicBezTo>
                  <a:pt x="171" y="412"/>
                  <a:pt x="170" y="415"/>
                  <a:pt x="169" y="419"/>
                </a:cubicBezTo>
                <a:cubicBezTo>
                  <a:pt x="163" y="414"/>
                  <a:pt x="157" y="409"/>
                  <a:pt x="151" y="404"/>
                </a:cubicBezTo>
                <a:cubicBezTo>
                  <a:pt x="154" y="405"/>
                  <a:pt x="156" y="406"/>
                  <a:pt x="159" y="405"/>
                </a:cubicBezTo>
                <a:cubicBezTo>
                  <a:pt x="184" y="401"/>
                  <a:pt x="184" y="366"/>
                  <a:pt x="189" y="348"/>
                </a:cubicBezTo>
                <a:cubicBezTo>
                  <a:pt x="191" y="342"/>
                  <a:pt x="191" y="354"/>
                  <a:pt x="192" y="355"/>
                </a:cubicBezTo>
                <a:cubicBezTo>
                  <a:pt x="193" y="360"/>
                  <a:pt x="195" y="365"/>
                  <a:pt x="197" y="369"/>
                </a:cubicBezTo>
                <a:cubicBezTo>
                  <a:pt x="199" y="373"/>
                  <a:pt x="201" y="378"/>
                  <a:pt x="204" y="381"/>
                </a:cubicBezTo>
                <a:cubicBezTo>
                  <a:pt x="207" y="384"/>
                  <a:pt x="212" y="386"/>
                  <a:pt x="216" y="383"/>
                </a:cubicBezTo>
                <a:cubicBezTo>
                  <a:pt x="219" y="380"/>
                  <a:pt x="221" y="376"/>
                  <a:pt x="223" y="373"/>
                </a:cubicBezTo>
                <a:cubicBezTo>
                  <a:pt x="225" y="369"/>
                  <a:pt x="226" y="365"/>
                  <a:pt x="228" y="360"/>
                </a:cubicBezTo>
                <a:cubicBezTo>
                  <a:pt x="228" y="359"/>
                  <a:pt x="228" y="359"/>
                  <a:pt x="228" y="358"/>
                </a:cubicBezTo>
                <a:cubicBezTo>
                  <a:pt x="229" y="371"/>
                  <a:pt x="234" y="385"/>
                  <a:pt x="243" y="396"/>
                </a:cubicBezTo>
                <a:cubicBezTo>
                  <a:pt x="244" y="397"/>
                  <a:pt x="246" y="397"/>
                  <a:pt x="247" y="395"/>
                </a:cubicBezTo>
                <a:cubicBezTo>
                  <a:pt x="250" y="388"/>
                  <a:pt x="252" y="380"/>
                  <a:pt x="254" y="372"/>
                </a:cubicBezTo>
                <a:cubicBezTo>
                  <a:pt x="254" y="369"/>
                  <a:pt x="255" y="367"/>
                  <a:pt x="255" y="364"/>
                </a:cubicBezTo>
                <a:cubicBezTo>
                  <a:pt x="255" y="364"/>
                  <a:pt x="256" y="364"/>
                  <a:pt x="256" y="364"/>
                </a:cubicBezTo>
                <a:cubicBezTo>
                  <a:pt x="259" y="376"/>
                  <a:pt x="261" y="387"/>
                  <a:pt x="270" y="396"/>
                </a:cubicBezTo>
                <a:cubicBezTo>
                  <a:pt x="271" y="397"/>
                  <a:pt x="274" y="395"/>
                  <a:pt x="273" y="394"/>
                </a:cubicBezTo>
                <a:cubicBezTo>
                  <a:pt x="264" y="382"/>
                  <a:pt x="261" y="368"/>
                  <a:pt x="257" y="354"/>
                </a:cubicBezTo>
                <a:cubicBezTo>
                  <a:pt x="256" y="353"/>
                  <a:pt x="253" y="352"/>
                  <a:pt x="253" y="354"/>
                </a:cubicBezTo>
                <a:cubicBezTo>
                  <a:pt x="253" y="358"/>
                  <a:pt x="244" y="391"/>
                  <a:pt x="243" y="390"/>
                </a:cubicBezTo>
                <a:cubicBezTo>
                  <a:pt x="233" y="377"/>
                  <a:pt x="231" y="359"/>
                  <a:pt x="232" y="343"/>
                </a:cubicBezTo>
                <a:cubicBezTo>
                  <a:pt x="232" y="341"/>
                  <a:pt x="229" y="341"/>
                  <a:pt x="229" y="343"/>
                </a:cubicBezTo>
                <a:cubicBezTo>
                  <a:pt x="226" y="354"/>
                  <a:pt x="223" y="367"/>
                  <a:pt x="217" y="377"/>
                </a:cubicBezTo>
                <a:cubicBezTo>
                  <a:pt x="208" y="391"/>
                  <a:pt x="199" y="366"/>
                  <a:pt x="198" y="364"/>
                </a:cubicBezTo>
                <a:cubicBezTo>
                  <a:pt x="195" y="357"/>
                  <a:pt x="193" y="350"/>
                  <a:pt x="191" y="343"/>
                </a:cubicBezTo>
                <a:cubicBezTo>
                  <a:pt x="191" y="341"/>
                  <a:pt x="189" y="342"/>
                  <a:pt x="189" y="343"/>
                </a:cubicBezTo>
                <a:cubicBezTo>
                  <a:pt x="184" y="353"/>
                  <a:pt x="183" y="364"/>
                  <a:pt x="180" y="375"/>
                </a:cubicBezTo>
                <a:cubicBezTo>
                  <a:pt x="178" y="382"/>
                  <a:pt x="176" y="389"/>
                  <a:pt x="173" y="395"/>
                </a:cubicBezTo>
                <a:cubicBezTo>
                  <a:pt x="168" y="402"/>
                  <a:pt x="157" y="406"/>
                  <a:pt x="149" y="399"/>
                </a:cubicBezTo>
                <a:cubicBezTo>
                  <a:pt x="145" y="396"/>
                  <a:pt x="143" y="390"/>
                  <a:pt x="141" y="386"/>
                </a:cubicBezTo>
                <a:cubicBezTo>
                  <a:pt x="139" y="379"/>
                  <a:pt x="139" y="372"/>
                  <a:pt x="138" y="365"/>
                </a:cubicBezTo>
                <a:cubicBezTo>
                  <a:pt x="138" y="364"/>
                  <a:pt x="138" y="363"/>
                  <a:pt x="138" y="362"/>
                </a:cubicBezTo>
                <a:cubicBezTo>
                  <a:pt x="138" y="361"/>
                  <a:pt x="136" y="361"/>
                  <a:pt x="136" y="362"/>
                </a:cubicBezTo>
                <a:cubicBezTo>
                  <a:pt x="136" y="364"/>
                  <a:pt x="136" y="366"/>
                  <a:pt x="136" y="368"/>
                </a:cubicBezTo>
                <a:cubicBezTo>
                  <a:pt x="136" y="369"/>
                  <a:pt x="135" y="371"/>
                  <a:pt x="136" y="372"/>
                </a:cubicBezTo>
                <a:cubicBezTo>
                  <a:pt x="136" y="381"/>
                  <a:pt x="132" y="388"/>
                  <a:pt x="128" y="396"/>
                </a:cubicBezTo>
                <a:cubicBezTo>
                  <a:pt x="120" y="410"/>
                  <a:pt x="111" y="385"/>
                  <a:pt x="110" y="379"/>
                </a:cubicBezTo>
                <a:cubicBezTo>
                  <a:pt x="109" y="377"/>
                  <a:pt x="109" y="375"/>
                  <a:pt x="109" y="373"/>
                </a:cubicBezTo>
                <a:cubicBezTo>
                  <a:pt x="109" y="370"/>
                  <a:pt x="110" y="367"/>
                  <a:pt x="110" y="364"/>
                </a:cubicBezTo>
                <a:cubicBezTo>
                  <a:pt x="111" y="364"/>
                  <a:pt x="113" y="363"/>
                  <a:pt x="114" y="363"/>
                </a:cubicBezTo>
                <a:cubicBezTo>
                  <a:pt x="115" y="362"/>
                  <a:pt x="116" y="360"/>
                  <a:pt x="115" y="359"/>
                </a:cubicBezTo>
                <a:cubicBezTo>
                  <a:pt x="113" y="356"/>
                  <a:pt x="109" y="354"/>
                  <a:pt x="106" y="354"/>
                </a:cubicBezTo>
                <a:cubicBezTo>
                  <a:pt x="106" y="353"/>
                  <a:pt x="105" y="352"/>
                  <a:pt x="105" y="351"/>
                </a:cubicBezTo>
                <a:cubicBezTo>
                  <a:pt x="105" y="350"/>
                  <a:pt x="103" y="350"/>
                  <a:pt x="104" y="351"/>
                </a:cubicBezTo>
                <a:cubicBezTo>
                  <a:pt x="104" y="352"/>
                  <a:pt x="104" y="352"/>
                  <a:pt x="104" y="353"/>
                </a:cubicBezTo>
                <a:cubicBezTo>
                  <a:pt x="98" y="352"/>
                  <a:pt x="91" y="352"/>
                  <a:pt x="86" y="352"/>
                </a:cubicBezTo>
                <a:close/>
                <a:moveTo>
                  <a:pt x="187" y="275"/>
                </a:moveTo>
                <a:cubicBezTo>
                  <a:pt x="193" y="289"/>
                  <a:pt x="203" y="300"/>
                  <a:pt x="218" y="306"/>
                </a:cubicBezTo>
                <a:cubicBezTo>
                  <a:pt x="219" y="306"/>
                  <a:pt x="220" y="306"/>
                  <a:pt x="220" y="305"/>
                </a:cubicBezTo>
                <a:cubicBezTo>
                  <a:pt x="223" y="296"/>
                  <a:pt x="222" y="285"/>
                  <a:pt x="220" y="274"/>
                </a:cubicBezTo>
                <a:cubicBezTo>
                  <a:pt x="227" y="285"/>
                  <a:pt x="237" y="294"/>
                  <a:pt x="250" y="300"/>
                </a:cubicBezTo>
                <a:cubicBezTo>
                  <a:pt x="251" y="301"/>
                  <a:pt x="252" y="300"/>
                  <a:pt x="252" y="299"/>
                </a:cubicBezTo>
                <a:cubicBezTo>
                  <a:pt x="252" y="286"/>
                  <a:pt x="252" y="274"/>
                  <a:pt x="252" y="261"/>
                </a:cubicBezTo>
                <a:cubicBezTo>
                  <a:pt x="252" y="261"/>
                  <a:pt x="253" y="261"/>
                  <a:pt x="253" y="262"/>
                </a:cubicBezTo>
                <a:cubicBezTo>
                  <a:pt x="254" y="267"/>
                  <a:pt x="256" y="272"/>
                  <a:pt x="257" y="276"/>
                </a:cubicBezTo>
                <a:cubicBezTo>
                  <a:pt x="260" y="284"/>
                  <a:pt x="264" y="292"/>
                  <a:pt x="270" y="297"/>
                </a:cubicBezTo>
                <a:cubicBezTo>
                  <a:pt x="269" y="307"/>
                  <a:pt x="268" y="317"/>
                  <a:pt x="265" y="327"/>
                </a:cubicBezTo>
                <a:cubicBezTo>
                  <a:pt x="264" y="333"/>
                  <a:pt x="260" y="343"/>
                  <a:pt x="249" y="339"/>
                </a:cubicBezTo>
                <a:cubicBezTo>
                  <a:pt x="245" y="337"/>
                  <a:pt x="242" y="331"/>
                  <a:pt x="240" y="327"/>
                </a:cubicBezTo>
                <a:cubicBezTo>
                  <a:pt x="236" y="320"/>
                  <a:pt x="234" y="312"/>
                  <a:pt x="232" y="305"/>
                </a:cubicBezTo>
                <a:cubicBezTo>
                  <a:pt x="232" y="303"/>
                  <a:pt x="229" y="303"/>
                  <a:pt x="229" y="305"/>
                </a:cubicBezTo>
                <a:cubicBezTo>
                  <a:pt x="229" y="316"/>
                  <a:pt x="230" y="364"/>
                  <a:pt x="206" y="352"/>
                </a:cubicBezTo>
                <a:cubicBezTo>
                  <a:pt x="196" y="346"/>
                  <a:pt x="189" y="332"/>
                  <a:pt x="185" y="318"/>
                </a:cubicBezTo>
                <a:cubicBezTo>
                  <a:pt x="188" y="311"/>
                  <a:pt x="188" y="303"/>
                  <a:pt x="189" y="295"/>
                </a:cubicBezTo>
                <a:cubicBezTo>
                  <a:pt x="189" y="288"/>
                  <a:pt x="188" y="282"/>
                  <a:pt x="187" y="275"/>
                </a:cubicBezTo>
                <a:close/>
                <a:moveTo>
                  <a:pt x="274" y="297"/>
                </a:moveTo>
                <a:cubicBezTo>
                  <a:pt x="274" y="296"/>
                  <a:pt x="274" y="296"/>
                  <a:pt x="273" y="296"/>
                </a:cubicBezTo>
                <a:cubicBezTo>
                  <a:pt x="274" y="294"/>
                  <a:pt x="274" y="292"/>
                  <a:pt x="274" y="290"/>
                </a:cubicBezTo>
                <a:cubicBezTo>
                  <a:pt x="274" y="292"/>
                  <a:pt x="274" y="294"/>
                  <a:pt x="274" y="297"/>
                </a:cubicBezTo>
                <a:close/>
                <a:moveTo>
                  <a:pt x="75" y="431"/>
                </a:moveTo>
                <a:cubicBezTo>
                  <a:pt x="86" y="416"/>
                  <a:pt x="102" y="396"/>
                  <a:pt x="108" y="377"/>
                </a:cubicBezTo>
                <a:cubicBezTo>
                  <a:pt x="110" y="387"/>
                  <a:pt x="113" y="397"/>
                  <a:pt x="122" y="405"/>
                </a:cubicBezTo>
                <a:cubicBezTo>
                  <a:pt x="122" y="405"/>
                  <a:pt x="123" y="405"/>
                  <a:pt x="124" y="405"/>
                </a:cubicBezTo>
                <a:cubicBezTo>
                  <a:pt x="131" y="396"/>
                  <a:pt x="135" y="387"/>
                  <a:pt x="137" y="377"/>
                </a:cubicBezTo>
                <a:cubicBezTo>
                  <a:pt x="138" y="384"/>
                  <a:pt x="140" y="391"/>
                  <a:pt x="143" y="397"/>
                </a:cubicBezTo>
                <a:cubicBezTo>
                  <a:pt x="142" y="396"/>
                  <a:pt x="142" y="395"/>
                  <a:pt x="141" y="395"/>
                </a:cubicBezTo>
                <a:cubicBezTo>
                  <a:pt x="141" y="394"/>
                  <a:pt x="141" y="395"/>
                  <a:pt x="141" y="395"/>
                </a:cubicBezTo>
                <a:cubicBezTo>
                  <a:pt x="142" y="395"/>
                  <a:pt x="142" y="396"/>
                  <a:pt x="143" y="397"/>
                </a:cubicBezTo>
                <a:cubicBezTo>
                  <a:pt x="145" y="400"/>
                  <a:pt x="148" y="402"/>
                  <a:pt x="150" y="404"/>
                </a:cubicBezTo>
                <a:cubicBezTo>
                  <a:pt x="156" y="409"/>
                  <a:pt x="162" y="415"/>
                  <a:pt x="168" y="421"/>
                </a:cubicBezTo>
                <a:cubicBezTo>
                  <a:pt x="165" y="430"/>
                  <a:pt x="163" y="440"/>
                  <a:pt x="157" y="449"/>
                </a:cubicBezTo>
                <a:cubicBezTo>
                  <a:pt x="152" y="458"/>
                  <a:pt x="145" y="452"/>
                  <a:pt x="138" y="442"/>
                </a:cubicBezTo>
                <a:cubicBezTo>
                  <a:pt x="138" y="442"/>
                  <a:pt x="138" y="442"/>
                  <a:pt x="138" y="441"/>
                </a:cubicBezTo>
                <a:cubicBezTo>
                  <a:pt x="131" y="430"/>
                  <a:pt x="125" y="415"/>
                  <a:pt x="124" y="412"/>
                </a:cubicBezTo>
                <a:cubicBezTo>
                  <a:pt x="124" y="410"/>
                  <a:pt x="122" y="410"/>
                  <a:pt x="121" y="411"/>
                </a:cubicBezTo>
                <a:cubicBezTo>
                  <a:pt x="117" y="418"/>
                  <a:pt x="113" y="425"/>
                  <a:pt x="109" y="432"/>
                </a:cubicBezTo>
                <a:cubicBezTo>
                  <a:pt x="109" y="427"/>
                  <a:pt x="109" y="422"/>
                  <a:pt x="109" y="418"/>
                </a:cubicBezTo>
                <a:cubicBezTo>
                  <a:pt x="109" y="417"/>
                  <a:pt x="108" y="417"/>
                  <a:pt x="108" y="418"/>
                </a:cubicBezTo>
                <a:cubicBezTo>
                  <a:pt x="107" y="423"/>
                  <a:pt x="107" y="428"/>
                  <a:pt x="108" y="433"/>
                </a:cubicBezTo>
                <a:cubicBezTo>
                  <a:pt x="106" y="435"/>
                  <a:pt x="105" y="437"/>
                  <a:pt x="104" y="438"/>
                </a:cubicBezTo>
                <a:cubicBezTo>
                  <a:pt x="98" y="444"/>
                  <a:pt x="85" y="453"/>
                  <a:pt x="85" y="440"/>
                </a:cubicBezTo>
                <a:cubicBezTo>
                  <a:pt x="85" y="439"/>
                  <a:pt x="85" y="437"/>
                  <a:pt x="85" y="436"/>
                </a:cubicBezTo>
                <a:cubicBezTo>
                  <a:pt x="86" y="435"/>
                  <a:pt x="87" y="434"/>
                  <a:pt x="88" y="433"/>
                </a:cubicBezTo>
                <a:cubicBezTo>
                  <a:pt x="88" y="433"/>
                  <a:pt x="88" y="433"/>
                  <a:pt x="88" y="433"/>
                </a:cubicBezTo>
                <a:cubicBezTo>
                  <a:pt x="87" y="434"/>
                  <a:pt x="86" y="435"/>
                  <a:pt x="85" y="435"/>
                </a:cubicBezTo>
                <a:cubicBezTo>
                  <a:pt x="86" y="427"/>
                  <a:pt x="89" y="418"/>
                  <a:pt x="93" y="410"/>
                </a:cubicBezTo>
                <a:cubicBezTo>
                  <a:pt x="93" y="410"/>
                  <a:pt x="92" y="409"/>
                  <a:pt x="92" y="410"/>
                </a:cubicBezTo>
                <a:cubicBezTo>
                  <a:pt x="87" y="418"/>
                  <a:pt x="84" y="427"/>
                  <a:pt x="83" y="437"/>
                </a:cubicBezTo>
                <a:cubicBezTo>
                  <a:pt x="61" y="456"/>
                  <a:pt x="51" y="485"/>
                  <a:pt x="38" y="510"/>
                </a:cubicBezTo>
                <a:cubicBezTo>
                  <a:pt x="39" y="501"/>
                  <a:pt x="43" y="490"/>
                  <a:pt x="44" y="487"/>
                </a:cubicBezTo>
                <a:cubicBezTo>
                  <a:pt x="44" y="486"/>
                  <a:pt x="43" y="485"/>
                  <a:pt x="43" y="486"/>
                </a:cubicBezTo>
                <a:cubicBezTo>
                  <a:pt x="36" y="499"/>
                  <a:pt x="33" y="513"/>
                  <a:pt x="38" y="527"/>
                </a:cubicBezTo>
                <a:cubicBezTo>
                  <a:pt x="39" y="528"/>
                  <a:pt x="39" y="528"/>
                  <a:pt x="40" y="527"/>
                </a:cubicBezTo>
                <a:cubicBezTo>
                  <a:pt x="46" y="523"/>
                  <a:pt x="51" y="518"/>
                  <a:pt x="56" y="514"/>
                </a:cubicBezTo>
                <a:cubicBezTo>
                  <a:pt x="60" y="510"/>
                  <a:pt x="71" y="495"/>
                  <a:pt x="69" y="508"/>
                </a:cubicBezTo>
                <a:cubicBezTo>
                  <a:pt x="67" y="518"/>
                  <a:pt x="66" y="528"/>
                  <a:pt x="68" y="538"/>
                </a:cubicBezTo>
                <a:cubicBezTo>
                  <a:pt x="50" y="534"/>
                  <a:pt x="29" y="529"/>
                  <a:pt x="15" y="518"/>
                </a:cubicBezTo>
                <a:cubicBezTo>
                  <a:pt x="34" y="488"/>
                  <a:pt x="55" y="459"/>
                  <a:pt x="75" y="431"/>
                </a:cubicBezTo>
                <a:close/>
                <a:moveTo>
                  <a:pt x="81" y="540"/>
                </a:moveTo>
                <a:cubicBezTo>
                  <a:pt x="88" y="534"/>
                  <a:pt x="93" y="527"/>
                  <a:pt x="96" y="518"/>
                </a:cubicBezTo>
                <a:cubicBezTo>
                  <a:pt x="97" y="522"/>
                  <a:pt x="98" y="528"/>
                  <a:pt x="101" y="532"/>
                </a:cubicBezTo>
                <a:cubicBezTo>
                  <a:pt x="114" y="546"/>
                  <a:pt x="130" y="524"/>
                  <a:pt x="137" y="514"/>
                </a:cubicBezTo>
                <a:cubicBezTo>
                  <a:pt x="137" y="516"/>
                  <a:pt x="137" y="519"/>
                  <a:pt x="137" y="522"/>
                </a:cubicBezTo>
                <a:cubicBezTo>
                  <a:pt x="138" y="526"/>
                  <a:pt x="139" y="529"/>
                  <a:pt x="141" y="532"/>
                </a:cubicBezTo>
                <a:cubicBezTo>
                  <a:pt x="144" y="536"/>
                  <a:pt x="150" y="536"/>
                  <a:pt x="155" y="535"/>
                </a:cubicBezTo>
                <a:cubicBezTo>
                  <a:pt x="163" y="534"/>
                  <a:pt x="170" y="530"/>
                  <a:pt x="178" y="525"/>
                </a:cubicBezTo>
                <a:cubicBezTo>
                  <a:pt x="184" y="525"/>
                  <a:pt x="190" y="523"/>
                  <a:pt x="194" y="518"/>
                </a:cubicBezTo>
                <a:cubicBezTo>
                  <a:pt x="189" y="525"/>
                  <a:pt x="183" y="533"/>
                  <a:pt x="177" y="539"/>
                </a:cubicBezTo>
                <a:cubicBezTo>
                  <a:pt x="176" y="539"/>
                  <a:pt x="174" y="540"/>
                  <a:pt x="173" y="540"/>
                </a:cubicBezTo>
                <a:cubicBezTo>
                  <a:pt x="170" y="540"/>
                  <a:pt x="167" y="540"/>
                  <a:pt x="164" y="540"/>
                </a:cubicBezTo>
                <a:cubicBezTo>
                  <a:pt x="159" y="541"/>
                  <a:pt x="154" y="540"/>
                  <a:pt x="149" y="540"/>
                </a:cubicBezTo>
                <a:cubicBezTo>
                  <a:pt x="147" y="539"/>
                  <a:pt x="146" y="538"/>
                  <a:pt x="144" y="539"/>
                </a:cubicBezTo>
                <a:cubicBezTo>
                  <a:pt x="143" y="539"/>
                  <a:pt x="142" y="539"/>
                  <a:pt x="141" y="539"/>
                </a:cubicBezTo>
                <a:cubicBezTo>
                  <a:pt x="132" y="539"/>
                  <a:pt x="122" y="538"/>
                  <a:pt x="114" y="541"/>
                </a:cubicBezTo>
                <a:cubicBezTo>
                  <a:pt x="112" y="541"/>
                  <a:pt x="112" y="542"/>
                  <a:pt x="111" y="543"/>
                </a:cubicBezTo>
                <a:cubicBezTo>
                  <a:pt x="101" y="543"/>
                  <a:pt x="91" y="542"/>
                  <a:pt x="81" y="540"/>
                </a:cubicBezTo>
                <a:close/>
                <a:moveTo>
                  <a:pt x="158" y="559"/>
                </a:moveTo>
                <a:cubicBezTo>
                  <a:pt x="169" y="560"/>
                  <a:pt x="181" y="559"/>
                  <a:pt x="192" y="557"/>
                </a:cubicBezTo>
                <a:cubicBezTo>
                  <a:pt x="200" y="557"/>
                  <a:pt x="208" y="556"/>
                  <a:pt x="216" y="554"/>
                </a:cubicBezTo>
                <a:cubicBezTo>
                  <a:pt x="216" y="559"/>
                  <a:pt x="216" y="564"/>
                  <a:pt x="216" y="569"/>
                </a:cubicBezTo>
                <a:cubicBezTo>
                  <a:pt x="207" y="570"/>
                  <a:pt x="198" y="573"/>
                  <a:pt x="189" y="575"/>
                </a:cubicBezTo>
                <a:cubicBezTo>
                  <a:pt x="177" y="578"/>
                  <a:pt x="165" y="580"/>
                  <a:pt x="152" y="581"/>
                </a:cubicBezTo>
                <a:cubicBezTo>
                  <a:pt x="151" y="577"/>
                  <a:pt x="150" y="572"/>
                  <a:pt x="149" y="567"/>
                </a:cubicBezTo>
                <a:cubicBezTo>
                  <a:pt x="154" y="571"/>
                  <a:pt x="160" y="572"/>
                  <a:pt x="167" y="572"/>
                </a:cubicBezTo>
                <a:cubicBezTo>
                  <a:pt x="178" y="570"/>
                  <a:pt x="191" y="568"/>
                  <a:pt x="202" y="564"/>
                </a:cubicBezTo>
                <a:cubicBezTo>
                  <a:pt x="204" y="564"/>
                  <a:pt x="204" y="562"/>
                  <a:pt x="202" y="562"/>
                </a:cubicBezTo>
                <a:cubicBezTo>
                  <a:pt x="185" y="558"/>
                  <a:pt x="166" y="575"/>
                  <a:pt x="149" y="566"/>
                </a:cubicBezTo>
                <a:cubicBezTo>
                  <a:pt x="149" y="566"/>
                  <a:pt x="149" y="566"/>
                  <a:pt x="149" y="566"/>
                </a:cubicBezTo>
                <a:cubicBezTo>
                  <a:pt x="148" y="564"/>
                  <a:pt x="148" y="561"/>
                  <a:pt x="148" y="559"/>
                </a:cubicBezTo>
                <a:cubicBezTo>
                  <a:pt x="151" y="559"/>
                  <a:pt x="155" y="559"/>
                  <a:pt x="158" y="559"/>
                </a:cubicBezTo>
                <a:close/>
                <a:moveTo>
                  <a:pt x="153" y="584"/>
                </a:moveTo>
                <a:cubicBezTo>
                  <a:pt x="174" y="584"/>
                  <a:pt x="198" y="581"/>
                  <a:pt x="216" y="573"/>
                </a:cubicBezTo>
                <a:cubicBezTo>
                  <a:pt x="216" y="573"/>
                  <a:pt x="216" y="574"/>
                  <a:pt x="216" y="574"/>
                </a:cubicBezTo>
                <a:cubicBezTo>
                  <a:pt x="217" y="580"/>
                  <a:pt x="216" y="585"/>
                  <a:pt x="215" y="590"/>
                </a:cubicBezTo>
                <a:cubicBezTo>
                  <a:pt x="214" y="590"/>
                  <a:pt x="214" y="591"/>
                  <a:pt x="214" y="592"/>
                </a:cubicBezTo>
                <a:cubicBezTo>
                  <a:pt x="205" y="591"/>
                  <a:pt x="198" y="595"/>
                  <a:pt x="190" y="597"/>
                </a:cubicBezTo>
                <a:cubicBezTo>
                  <a:pt x="179" y="601"/>
                  <a:pt x="168" y="603"/>
                  <a:pt x="156" y="604"/>
                </a:cubicBezTo>
                <a:cubicBezTo>
                  <a:pt x="155" y="598"/>
                  <a:pt x="154" y="592"/>
                  <a:pt x="153" y="586"/>
                </a:cubicBezTo>
                <a:cubicBezTo>
                  <a:pt x="153" y="585"/>
                  <a:pt x="153" y="584"/>
                  <a:pt x="153" y="584"/>
                </a:cubicBezTo>
                <a:close/>
                <a:moveTo>
                  <a:pt x="158" y="619"/>
                </a:moveTo>
                <a:cubicBezTo>
                  <a:pt x="158" y="615"/>
                  <a:pt x="157" y="610"/>
                  <a:pt x="157" y="606"/>
                </a:cubicBezTo>
                <a:cubicBezTo>
                  <a:pt x="166" y="607"/>
                  <a:pt x="174" y="606"/>
                  <a:pt x="184" y="604"/>
                </a:cubicBezTo>
                <a:cubicBezTo>
                  <a:pt x="193" y="602"/>
                  <a:pt x="205" y="600"/>
                  <a:pt x="213" y="596"/>
                </a:cubicBezTo>
                <a:cubicBezTo>
                  <a:pt x="213" y="598"/>
                  <a:pt x="213" y="600"/>
                  <a:pt x="213" y="603"/>
                </a:cubicBezTo>
                <a:cubicBezTo>
                  <a:pt x="208" y="606"/>
                  <a:pt x="204" y="610"/>
                  <a:pt x="199" y="613"/>
                </a:cubicBezTo>
                <a:cubicBezTo>
                  <a:pt x="196" y="614"/>
                  <a:pt x="193" y="616"/>
                  <a:pt x="191" y="617"/>
                </a:cubicBezTo>
                <a:cubicBezTo>
                  <a:pt x="180" y="618"/>
                  <a:pt x="169" y="619"/>
                  <a:pt x="158" y="619"/>
                </a:cubicBezTo>
                <a:close/>
                <a:moveTo>
                  <a:pt x="202" y="616"/>
                </a:moveTo>
                <a:cubicBezTo>
                  <a:pt x="206" y="614"/>
                  <a:pt x="209" y="612"/>
                  <a:pt x="212" y="609"/>
                </a:cubicBezTo>
                <a:cubicBezTo>
                  <a:pt x="212" y="611"/>
                  <a:pt x="212" y="613"/>
                  <a:pt x="212" y="615"/>
                </a:cubicBezTo>
                <a:cubicBezTo>
                  <a:pt x="208" y="615"/>
                  <a:pt x="205" y="615"/>
                  <a:pt x="202" y="616"/>
                </a:cubicBezTo>
                <a:close/>
                <a:moveTo>
                  <a:pt x="292" y="533"/>
                </a:moveTo>
                <a:cubicBezTo>
                  <a:pt x="282" y="535"/>
                  <a:pt x="272" y="536"/>
                  <a:pt x="261" y="536"/>
                </a:cubicBezTo>
                <a:cubicBezTo>
                  <a:pt x="265" y="533"/>
                  <a:pt x="268" y="530"/>
                  <a:pt x="272" y="526"/>
                </a:cubicBezTo>
                <a:cubicBezTo>
                  <a:pt x="278" y="520"/>
                  <a:pt x="288" y="518"/>
                  <a:pt x="295" y="523"/>
                </a:cubicBezTo>
                <a:cubicBezTo>
                  <a:pt x="296" y="524"/>
                  <a:pt x="298" y="525"/>
                  <a:pt x="299" y="525"/>
                </a:cubicBezTo>
                <a:cubicBezTo>
                  <a:pt x="302" y="526"/>
                  <a:pt x="306" y="523"/>
                  <a:pt x="308" y="521"/>
                </a:cubicBezTo>
                <a:cubicBezTo>
                  <a:pt x="309" y="521"/>
                  <a:pt x="309" y="521"/>
                  <a:pt x="310" y="521"/>
                </a:cubicBezTo>
                <a:cubicBezTo>
                  <a:pt x="317" y="521"/>
                  <a:pt x="324" y="517"/>
                  <a:pt x="329" y="512"/>
                </a:cubicBezTo>
                <a:cubicBezTo>
                  <a:pt x="332" y="511"/>
                  <a:pt x="335" y="511"/>
                  <a:pt x="338" y="511"/>
                </a:cubicBezTo>
                <a:cubicBezTo>
                  <a:pt x="341" y="516"/>
                  <a:pt x="347" y="518"/>
                  <a:pt x="353" y="516"/>
                </a:cubicBezTo>
                <a:cubicBezTo>
                  <a:pt x="336" y="527"/>
                  <a:pt x="311" y="530"/>
                  <a:pt x="292" y="5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5" name="Freeform 2852"/>
          <p:cNvSpPr>
            <a:spLocks/>
          </p:cNvSpPr>
          <p:nvPr/>
        </p:nvSpPr>
        <p:spPr bwMode="auto">
          <a:xfrm>
            <a:off x="7810500" y="5140326"/>
            <a:ext cx="4763" cy="9525"/>
          </a:xfrm>
          <a:custGeom>
            <a:avLst/>
            <a:gdLst>
              <a:gd name="T0" fmla="*/ 2 w 3"/>
              <a:gd name="T1" fmla="*/ 0 h 6"/>
              <a:gd name="T2" fmla="*/ 0 w 3"/>
              <a:gd name="T3" fmla="*/ 6 h 6"/>
              <a:gd name="T4" fmla="*/ 2 w 3"/>
              <a:gd name="T5" fmla="*/ 0 h 6"/>
              <a:gd name="T6" fmla="*/ 2 w 3"/>
              <a:gd name="T7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6">
                <a:moveTo>
                  <a:pt x="2" y="0"/>
                </a:moveTo>
                <a:cubicBezTo>
                  <a:pt x="1" y="2"/>
                  <a:pt x="0" y="4"/>
                  <a:pt x="0" y="6"/>
                </a:cubicBezTo>
                <a:cubicBezTo>
                  <a:pt x="1" y="4"/>
                  <a:pt x="2" y="2"/>
                  <a:pt x="2" y="0"/>
                </a:cubicBezTo>
                <a:cubicBezTo>
                  <a:pt x="3" y="0"/>
                  <a:pt x="2" y="0"/>
                  <a:pt x="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6" name="Freeform 2853"/>
          <p:cNvSpPr>
            <a:spLocks/>
          </p:cNvSpPr>
          <p:nvPr/>
        </p:nvSpPr>
        <p:spPr bwMode="auto">
          <a:xfrm>
            <a:off x="7713662" y="5270501"/>
            <a:ext cx="26988" cy="60325"/>
          </a:xfrm>
          <a:custGeom>
            <a:avLst/>
            <a:gdLst>
              <a:gd name="T0" fmla="*/ 1 w 17"/>
              <a:gd name="T1" fmla="*/ 39 h 40"/>
              <a:gd name="T2" fmla="*/ 17 w 17"/>
              <a:gd name="T3" fmla="*/ 0 h 40"/>
              <a:gd name="T4" fmla="*/ 0 w 17"/>
              <a:gd name="T5" fmla="*/ 39 h 40"/>
              <a:gd name="T6" fmla="*/ 1 w 17"/>
              <a:gd name="T7" fmla="*/ 39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" h="40">
                <a:moveTo>
                  <a:pt x="1" y="39"/>
                </a:moveTo>
                <a:cubicBezTo>
                  <a:pt x="4" y="26"/>
                  <a:pt x="10" y="13"/>
                  <a:pt x="17" y="0"/>
                </a:cubicBezTo>
                <a:cubicBezTo>
                  <a:pt x="10" y="13"/>
                  <a:pt x="4" y="25"/>
                  <a:pt x="0" y="39"/>
                </a:cubicBezTo>
                <a:cubicBezTo>
                  <a:pt x="0" y="39"/>
                  <a:pt x="0" y="40"/>
                  <a:pt x="1" y="3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118" name="Group 3117"/>
          <p:cNvGrpSpPr/>
          <p:nvPr/>
        </p:nvGrpSpPr>
        <p:grpSpPr>
          <a:xfrm>
            <a:off x="11455400" y="6443663"/>
            <a:ext cx="685800" cy="714375"/>
            <a:chOff x="11455400" y="6443663"/>
            <a:chExt cx="685800" cy="714375"/>
          </a:xfrm>
        </p:grpSpPr>
        <p:sp>
          <p:nvSpPr>
            <p:cNvPr id="2687" name="Freeform 2854"/>
            <p:cNvSpPr>
              <a:spLocks noEditPoints="1"/>
            </p:cNvSpPr>
            <p:nvPr/>
          </p:nvSpPr>
          <p:spPr bwMode="auto">
            <a:xfrm>
              <a:off x="11455400" y="6443663"/>
              <a:ext cx="685800" cy="714375"/>
            </a:xfrm>
            <a:custGeom>
              <a:avLst/>
              <a:gdLst>
                <a:gd name="T0" fmla="*/ 419 w 448"/>
                <a:gd name="T1" fmla="*/ 117 h 467"/>
                <a:gd name="T2" fmla="*/ 354 w 448"/>
                <a:gd name="T3" fmla="*/ 181 h 467"/>
                <a:gd name="T4" fmla="*/ 290 w 448"/>
                <a:gd name="T5" fmla="*/ 189 h 467"/>
                <a:gd name="T6" fmla="*/ 258 w 448"/>
                <a:gd name="T7" fmla="*/ 29 h 467"/>
                <a:gd name="T8" fmla="*/ 226 w 448"/>
                <a:gd name="T9" fmla="*/ 8 h 467"/>
                <a:gd name="T10" fmla="*/ 172 w 448"/>
                <a:gd name="T11" fmla="*/ 24 h 467"/>
                <a:gd name="T12" fmla="*/ 170 w 448"/>
                <a:gd name="T13" fmla="*/ 85 h 467"/>
                <a:gd name="T14" fmla="*/ 152 w 448"/>
                <a:gd name="T15" fmla="*/ 194 h 467"/>
                <a:gd name="T16" fmla="*/ 79 w 448"/>
                <a:gd name="T17" fmla="*/ 231 h 467"/>
                <a:gd name="T18" fmla="*/ 18 w 448"/>
                <a:gd name="T19" fmla="*/ 177 h 467"/>
                <a:gd name="T20" fmla="*/ 43 w 448"/>
                <a:gd name="T21" fmla="*/ 245 h 467"/>
                <a:gd name="T22" fmla="*/ 57 w 448"/>
                <a:gd name="T23" fmla="*/ 318 h 467"/>
                <a:gd name="T24" fmla="*/ 57 w 448"/>
                <a:gd name="T25" fmla="*/ 323 h 467"/>
                <a:gd name="T26" fmla="*/ 48 w 448"/>
                <a:gd name="T27" fmla="*/ 430 h 467"/>
                <a:gd name="T28" fmla="*/ 42 w 448"/>
                <a:gd name="T29" fmla="*/ 446 h 467"/>
                <a:gd name="T30" fmla="*/ 52 w 448"/>
                <a:gd name="T31" fmla="*/ 454 h 467"/>
                <a:gd name="T32" fmla="*/ 60 w 448"/>
                <a:gd name="T33" fmla="*/ 461 h 467"/>
                <a:gd name="T34" fmla="*/ 67 w 448"/>
                <a:gd name="T35" fmla="*/ 449 h 467"/>
                <a:gd name="T36" fmla="*/ 69 w 448"/>
                <a:gd name="T37" fmla="*/ 449 h 467"/>
                <a:gd name="T38" fmla="*/ 138 w 448"/>
                <a:gd name="T39" fmla="*/ 466 h 467"/>
                <a:gd name="T40" fmla="*/ 317 w 448"/>
                <a:gd name="T41" fmla="*/ 463 h 467"/>
                <a:gd name="T42" fmla="*/ 393 w 448"/>
                <a:gd name="T43" fmla="*/ 445 h 467"/>
                <a:gd name="T44" fmla="*/ 384 w 448"/>
                <a:gd name="T45" fmla="*/ 423 h 467"/>
                <a:gd name="T46" fmla="*/ 385 w 448"/>
                <a:gd name="T47" fmla="*/ 315 h 467"/>
                <a:gd name="T48" fmla="*/ 445 w 448"/>
                <a:gd name="T49" fmla="*/ 182 h 467"/>
                <a:gd name="T50" fmla="*/ 333 w 448"/>
                <a:gd name="T51" fmla="*/ 318 h 467"/>
                <a:gd name="T52" fmla="*/ 365 w 448"/>
                <a:gd name="T53" fmla="*/ 318 h 467"/>
                <a:gd name="T54" fmla="*/ 93 w 448"/>
                <a:gd name="T55" fmla="*/ 437 h 467"/>
                <a:gd name="T56" fmla="*/ 123 w 448"/>
                <a:gd name="T57" fmla="*/ 422 h 467"/>
                <a:gd name="T58" fmla="*/ 78 w 448"/>
                <a:gd name="T59" fmla="*/ 432 h 467"/>
                <a:gd name="T60" fmla="*/ 65 w 448"/>
                <a:gd name="T61" fmla="*/ 431 h 467"/>
                <a:gd name="T62" fmla="*/ 126 w 448"/>
                <a:gd name="T63" fmla="*/ 393 h 467"/>
                <a:gd name="T64" fmla="*/ 107 w 448"/>
                <a:gd name="T65" fmla="*/ 380 h 467"/>
                <a:gd name="T66" fmla="*/ 104 w 448"/>
                <a:gd name="T67" fmla="*/ 375 h 467"/>
                <a:gd name="T68" fmla="*/ 118 w 448"/>
                <a:gd name="T69" fmla="*/ 339 h 467"/>
                <a:gd name="T70" fmla="*/ 71 w 448"/>
                <a:gd name="T71" fmla="*/ 336 h 467"/>
                <a:gd name="T72" fmla="*/ 98 w 448"/>
                <a:gd name="T73" fmla="*/ 309 h 467"/>
                <a:gd name="T74" fmla="*/ 73 w 448"/>
                <a:gd name="T75" fmla="*/ 239 h 467"/>
                <a:gd name="T76" fmla="*/ 161 w 448"/>
                <a:gd name="T77" fmla="*/ 284 h 467"/>
                <a:gd name="T78" fmla="*/ 161 w 448"/>
                <a:gd name="T79" fmla="*/ 281 h 467"/>
                <a:gd name="T80" fmla="*/ 209 w 448"/>
                <a:gd name="T81" fmla="*/ 218 h 467"/>
                <a:gd name="T82" fmla="*/ 176 w 448"/>
                <a:gd name="T83" fmla="*/ 205 h 467"/>
                <a:gd name="T84" fmla="*/ 201 w 448"/>
                <a:gd name="T85" fmla="*/ 190 h 467"/>
                <a:gd name="T86" fmla="*/ 211 w 448"/>
                <a:gd name="T87" fmla="*/ 103 h 467"/>
                <a:gd name="T88" fmla="*/ 300 w 448"/>
                <a:gd name="T89" fmla="*/ 281 h 467"/>
                <a:gd name="T90" fmla="*/ 300 w 448"/>
                <a:gd name="T91" fmla="*/ 285 h 467"/>
                <a:gd name="T92" fmla="*/ 332 w 448"/>
                <a:gd name="T93" fmla="*/ 322 h 467"/>
                <a:gd name="T94" fmla="*/ 293 w 448"/>
                <a:gd name="T95" fmla="*/ 375 h 467"/>
                <a:gd name="T96" fmla="*/ 361 w 448"/>
                <a:gd name="T97" fmla="*/ 389 h 467"/>
                <a:gd name="T98" fmla="*/ 369 w 448"/>
                <a:gd name="T99" fmla="*/ 432 h 467"/>
                <a:gd name="T100" fmla="*/ 302 w 448"/>
                <a:gd name="T101" fmla="*/ 430 h 467"/>
                <a:gd name="T102" fmla="*/ 240 w 448"/>
                <a:gd name="T103" fmla="*/ 436 h 467"/>
                <a:gd name="T104" fmla="*/ 341 w 448"/>
                <a:gd name="T105" fmla="*/ 290 h 467"/>
                <a:gd name="T106" fmla="*/ 369 w 448"/>
                <a:gd name="T107" fmla="*/ 28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8" h="467">
                  <a:moveTo>
                    <a:pt x="441" y="155"/>
                  </a:moveTo>
                  <a:cubicBezTo>
                    <a:pt x="442" y="150"/>
                    <a:pt x="442" y="144"/>
                    <a:pt x="441" y="138"/>
                  </a:cubicBezTo>
                  <a:cubicBezTo>
                    <a:pt x="441" y="126"/>
                    <a:pt x="429" y="121"/>
                    <a:pt x="419" y="117"/>
                  </a:cubicBezTo>
                  <a:cubicBezTo>
                    <a:pt x="404" y="111"/>
                    <a:pt x="387" y="113"/>
                    <a:pt x="374" y="123"/>
                  </a:cubicBezTo>
                  <a:cubicBezTo>
                    <a:pt x="369" y="127"/>
                    <a:pt x="364" y="133"/>
                    <a:pt x="361" y="140"/>
                  </a:cubicBezTo>
                  <a:cubicBezTo>
                    <a:pt x="355" y="152"/>
                    <a:pt x="352" y="168"/>
                    <a:pt x="354" y="181"/>
                  </a:cubicBezTo>
                  <a:cubicBezTo>
                    <a:pt x="355" y="188"/>
                    <a:pt x="358" y="194"/>
                    <a:pt x="361" y="198"/>
                  </a:cubicBezTo>
                  <a:cubicBezTo>
                    <a:pt x="347" y="224"/>
                    <a:pt x="332" y="250"/>
                    <a:pt x="322" y="277"/>
                  </a:cubicBezTo>
                  <a:cubicBezTo>
                    <a:pt x="313" y="247"/>
                    <a:pt x="302" y="217"/>
                    <a:pt x="290" y="189"/>
                  </a:cubicBezTo>
                  <a:cubicBezTo>
                    <a:pt x="275" y="153"/>
                    <a:pt x="258" y="117"/>
                    <a:pt x="232" y="87"/>
                  </a:cubicBezTo>
                  <a:cubicBezTo>
                    <a:pt x="232" y="87"/>
                    <a:pt x="232" y="87"/>
                    <a:pt x="232" y="87"/>
                  </a:cubicBezTo>
                  <a:cubicBezTo>
                    <a:pt x="250" y="75"/>
                    <a:pt x="260" y="51"/>
                    <a:pt x="258" y="29"/>
                  </a:cubicBezTo>
                  <a:cubicBezTo>
                    <a:pt x="257" y="25"/>
                    <a:pt x="255" y="20"/>
                    <a:pt x="250" y="19"/>
                  </a:cubicBezTo>
                  <a:cubicBezTo>
                    <a:pt x="246" y="18"/>
                    <a:pt x="242" y="18"/>
                    <a:pt x="239" y="18"/>
                  </a:cubicBezTo>
                  <a:cubicBezTo>
                    <a:pt x="236" y="14"/>
                    <a:pt x="231" y="11"/>
                    <a:pt x="226" y="8"/>
                  </a:cubicBezTo>
                  <a:cubicBezTo>
                    <a:pt x="217" y="4"/>
                    <a:pt x="206" y="2"/>
                    <a:pt x="196" y="1"/>
                  </a:cubicBezTo>
                  <a:cubicBezTo>
                    <a:pt x="186" y="0"/>
                    <a:pt x="180" y="11"/>
                    <a:pt x="176" y="21"/>
                  </a:cubicBezTo>
                  <a:cubicBezTo>
                    <a:pt x="174" y="22"/>
                    <a:pt x="173" y="23"/>
                    <a:pt x="172" y="24"/>
                  </a:cubicBezTo>
                  <a:cubicBezTo>
                    <a:pt x="167" y="29"/>
                    <a:pt x="167" y="36"/>
                    <a:pt x="166" y="42"/>
                  </a:cubicBezTo>
                  <a:cubicBezTo>
                    <a:pt x="164" y="55"/>
                    <a:pt x="163" y="68"/>
                    <a:pt x="169" y="80"/>
                  </a:cubicBezTo>
                  <a:cubicBezTo>
                    <a:pt x="169" y="81"/>
                    <a:pt x="169" y="83"/>
                    <a:pt x="170" y="85"/>
                  </a:cubicBezTo>
                  <a:cubicBezTo>
                    <a:pt x="170" y="91"/>
                    <a:pt x="173" y="95"/>
                    <a:pt x="179" y="97"/>
                  </a:cubicBezTo>
                  <a:cubicBezTo>
                    <a:pt x="181" y="98"/>
                    <a:pt x="183" y="98"/>
                    <a:pt x="186" y="99"/>
                  </a:cubicBezTo>
                  <a:cubicBezTo>
                    <a:pt x="170" y="129"/>
                    <a:pt x="160" y="162"/>
                    <a:pt x="152" y="194"/>
                  </a:cubicBezTo>
                  <a:cubicBezTo>
                    <a:pt x="143" y="225"/>
                    <a:pt x="137" y="257"/>
                    <a:pt x="134" y="289"/>
                  </a:cubicBezTo>
                  <a:cubicBezTo>
                    <a:pt x="127" y="280"/>
                    <a:pt x="119" y="272"/>
                    <a:pt x="111" y="263"/>
                  </a:cubicBezTo>
                  <a:cubicBezTo>
                    <a:pt x="100" y="252"/>
                    <a:pt x="89" y="242"/>
                    <a:pt x="79" y="231"/>
                  </a:cubicBezTo>
                  <a:cubicBezTo>
                    <a:pt x="96" y="209"/>
                    <a:pt x="99" y="173"/>
                    <a:pt x="72" y="168"/>
                  </a:cubicBezTo>
                  <a:cubicBezTo>
                    <a:pt x="70" y="167"/>
                    <a:pt x="69" y="167"/>
                    <a:pt x="68" y="167"/>
                  </a:cubicBezTo>
                  <a:cubicBezTo>
                    <a:pt x="52" y="161"/>
                    <a:pt x="28" y="165"/>
                    <a:pt x="18" y="177"/>
                  </a:cubicBezTo>
                  <a:cubicBezTo>
                    <a:pt x="0" y="197"/>
                    <a:pt x="17" y="229"/>
                    <a:pt x="36" y="241"/>
                  </a:cubicBezTo>
                  <a:cubicBezTo>
                    <a:pt x="37" y="242"/>
                    <a:pt x="38" y="242"/>
                    <a:pt x="39" y="243"/>
                  </a:cubicBezTo>
                  <a:cubicBezTo>
                    <a:pt x="40" y="244"/>
                    <a:pt x="42" y="245"/>
                    <a:pt x="43" y="245"/>
                  </a:cubicBezTo>
                  <a:cubicBezTo>
                    <a:pt x="46" y="247"/>
                    <a:pt x="50" y="247"/>
                    <a:pt x="53" y="246"/>
                  </a:cubicBezTo>
                  <a:cubicBezTo>
                    <a:pt x="55" y="246"/>
                    <a:pt x="58" y="245"/>
                    <a:pt x="60" y="245"/>
                  </a:cubicBezTo>
                  <a:cubicBezTo>
                    <a:pt x="61" y="269"/>
                    <a:pt x="59" y="294"/>
                    <a:pt x="57" y="318"/>
                  </a:cubicBezTo>
                  <a:cubicBezTo>
                    <a:pt x="56" y="318"/>
                    <a:pt x="55" y="318"/>
                    <a:pt x="54" y="318"/>
                  </a:cubicBezTo>
                  <a:cubicBezTo>
                    <a:pt x="51" y="317"/>
                    <a:pt x="50" y="321"/>
                    <a:pt x="52" y="322"/>
                  </a:cubicBezTo>
                  <a:cubicBezTo>
                    <a:pt x="54" y="322"/>
                    <a:pt x="55" y="323"/>
                    <a:pt x="57" y="323"/>
                  </a:cubicBezTo>
                  <a:cubicBezTo>
                    <a:pt x="56" y="328"/>
                    <a:pt x="56" y="334"/>
                    <a:pt x="55" y="339"/>
                  </a:cubicBezTo>
                  <a:cubicBezTo>
                    <a:pt x="53" y="361"/>
                    <a:pt x="51" y="383"/>
                    <a:pt x="49" y="405"/>
                  </a:cubicBezTo>
                  <a:cubicBezTo>
                    <a:pt x="49" y="413"/>
                    <a:pt x="48" y="421"/>
                    <a:pt x="48" y="430"/>
                  </a:cubicBezTo>
                  <a:cubicBezTo>
                    <a:pt x="47" y="430"/>
                    <a:pt x="47" y="432"/>
                    <a:pt x="48" y="432"/>
                  </a:cubicBezTo>
                  <a:cubicBezTo>
                    <a:pt x="48" y="436"/>
                    <a:pt x="49" y="439"/>
                    <a:pt x="49" y="443"/>
                  </a:cubicBezTo>
                  <a:cubicBezTo>
                    <a:pt x="47" y="444"/>
                    <a:pt x="44" y="445"/>
                    <a:pt x="42" y="446"/>
                  </a:cubicBezTo>
                  <a:cubicBezTo>
                    <a:pt x="40" y="448"/>
                    <a:pt x="40" y="453"/>
                    <a:pt x="44" y="452"/>
                  </a:cubicBezTo>
                  <a:cubicBezTo>
                    <a:pt x="46" y="452"/>
                    <a:pt x="49" y="452"/>
                    <a:pt x="51" y="452"/>
                  </a:cubicBezTo>
                  <a:cubicBezTo>
                    <a:pt x="51" y="453"/>
                    <a:pt x="51" y="453"/>
                    <a:pt x="52" y="454"/>
                  </a:cubicBezTo>
                  <a:cubicBezTo>
                    <a:pt x="53" y="456"/>
                    <a:pt x="55" y="458"/>
                    <a:pt x="57" y="459"/>
                  </a:cubicBezTo>
                  <a:cubicBezTo>
                    <a:pt x="57" y="459"/>
                    <a:pt x="57" y="460"/>
                    <a:pt x="58" y="460"/>
                  </a:cubicBezTo>
                  <a:cubicBezTo>
                    <a:pt x="58" y="460"/>
                    <a:pt x="59" y="461"/>
                    <a:pt x="60" y="461"/>
                  </a:cubicBezTo>
                  <a:cubicBezTo>
                    <a:pt x="63" y="463"/>
                    <a:pt x="66" y="461"/>
                    <a:pt x="66" y="458"/>
                  </a:cubicBezTo>
                  <a:cubicBezTo>
                    <a:pt x="66" y="457"/>
                    <a:pt x="66" y="456"/>
                    <a:pt x="66" y="456"/>
                  </a:cubicBezTo>
                  <a:cubicBezTo>
                    <a:pt x="68" y="454"/>
                    <a:pt x="68" y="452"/>
                    <a:pt x="67" y="449"/>
                  </a:cubicBezTo>
                  <a:cubicBezTo>
                    <a:pt x="67" y="449"/>
                    <a:pt x="67" y="449"/>
                    <a:pt x="67" y="449"/>
                  </a:cubicBezTo>
                  <a:cubicBezTo>
                    <a:pt x="68" y="449"/>
                    <a:pt x="68" y="449"/>
                    <a:pt x="68" y="449"/>
                  </a:cubicBezTo>
                  <a:cubicBezTo>
                    <a:pt x="68" y="449"/>
                    <a:pt x="69" y="449"/>
                    <a:pt x="69" y="449"/>
                  </a:cubicBezTo>
                  <a:cubicBezTo>
                    <a:pt x="69" y="449"/>
                    <a:pt x="69" y="450"/>
                    <a:pt x="71" y="451"/>
                  </a:cubicBezTo>
                  <a:cubicBezTo>
                    <a:pt x="76" y="455"/>
                    <a:pt x="83" y="457"/>
                    <a:pt x="89" y="460"/>
                  </a:cubicBezTo>
                  <a:cubicBezTo>
                    <a:pt x="104" y="464"/>
                    <a:pt x="122" y="467"/>
                    <a:pt x="138" y="466"/>
                  </a:cubicBezTo>
                  <a:cubicBezTo>
                    <a:pt x="155" y="464"/>
                    <a:pt x="173" y="465"/>
                    <a:pt x="191" y="464"/>
                  </a:cubicBezTo>
                  <a:cubicBezTo>
                    <a:pt x="208" y="463"/>
                    <a:pt x="224" y="461"/>
                    <a:pt x="240" y="462"/>
                  </a:cubicBezTo>
                  <a:cubicBezTo>
                    <a:pt x="266" y="462"/>
                    <a:pt x="291" y="461"/>
                    <a:pt x="317" y="463"/>
                  </a:cubicBezTo>
                  <a:cubicBezTo>
                    <a:pt x="329" y="463"/>
                    <a:pt x="342" y="462"/>
                    <a:pt x="355" y="461"/>
                  </a:cubicBezTo>
                  <a:cubicBezTo>
                    <a:pt x="364" y="460"/>
                    <a:pt x="375" y="460"/>
                    <a:pt x="384" y="456"/>
                  </a:cubicBezTo>
                  <a:cubicBezTo>
                    <a:pt x="389" y="454"/>
                    <a:pt x="392" y="450"/>
                    <a:pt x="393" y="445"/>
                  </a:cubicBezTo>
                  <a:cubicBezTo>
                    <a:pt x="393" y="441"/>
                    <a:pt x="391" y="438"/>
                    <a:pt x="389" y="436"/>
                  </a:cubicBezTo>
                  <a:cubicBezTo>
                    <a:pt x="387" y="433"/>
                    <a:pt x="383" y="432"/>
                    <a:pt x="380" y="432"/>
                  </a:cubicBezTo>
                  <a:cubicBezTo>
                    <a:pt x="381" y="429"/>
                    <a:pt x="384" y="428"/>
                    <a:pt x="384" y="423"/>
                  </a:cubicBezTo>
                  <a:cubicBezTo>
                    <a:pt x="384" y="420"/>
                    <a:pt x="383" y="416"/>
                    <a:pt x="383" y="413"/>
                  </a:cubicBezTo>
                  <a:cubicBezTo>
                    <a:pt x="382" y="404"/>
                    <a:pt x="382" y="395"/>
                    <a:pt x="382" y="386"/>
                  </a:cubicBezTo>
                  <a:cubicBezTo>
                    <a:pt x="382" y="362"/>
                    <a:pt x="383" y="339"/>
                    <a:pt x="385" y="315"/>
                  </a:cubicBezTo>
                  <a:cubicBezTo>
                    <a:pt x="387" y="281"/>
                    <a:pt x="388" y="247"/>
                    <a:pt x="387" y="213"/>
                  </a:cubicBezTo>
                  <a:cubicBezTo>
                    <a:pt x="399" y="215"/>
                    <a:pt x="411" y="213"/>
                    <a:pt x="422" y="207"/>
                  </a:cubicBezTo>
                  <a:cubicBezTo>
                    <a:pt x="432" y="201"/>
                    <a:pt x="440" y="193"/>
                    <a:pt x="445" y="182"/>
                  </a:cubicBezTo>
                  <a:cubicBezTo>
                    <a:pt x="448" y="172"/>
                    <a:pt x="446" y="163"/>
                    <a:pt x="441" y="155"/>
                  </a:cubicBezTo>
                  <a:close/>
                  <a:moveTo>
                    <a:pt x="365" y="318"/>
                  </a:moveTo>
                  <a:cubicBezTo>
                    <a:pt x="354" y="318"/>
                    <a:pt x="343" y="318"/>
                    <a:pt x="333" y="318"/>
                  </a:cubicBezTo>
                  <a:cubicBezTo>
                    <a:pt x="334" y="310"/>
                    <a:pt x="337" y="302"/>
                    <a:pt x="339" y="294"/>
                  </a:cubicBezTo>
                  <a:cubicBezTo>
                    <a:pt x="348" y="294"/>
                    <a:pt x="359" y="295"/>
                    <a:pt x="368" y="291"/>
                  </a:cubicBezTo>
                  <a:cubicBezTo>
                    <a:pt x="367" y="300"/>
                    <a:pt x="366" y="309"/>
                    <a:pt x="365" y="318"/>
                  </a:cubicBezTo>
                  <a:close/>
                  <a:moveTo>
                    <a:pt x="240" y="436"/>
                  </a:moveTo>
                  <a:cubicBezTo>
                    <a:pt x="207" y="437"/>
                    <a:pt x="174" y="439"/>
                    <a:pt x="141" y="440"/>
                  </a:cubicBezTo>
                  <a:cubicBezTo>
                    <a:pt x="125" y="441"/>
                    <a:pt x="108" y="440"/>
                    <a:pt x="93" y="437"/>
                  </a:cubicBezTo>
                  <a:cubicBezTo>
                    <a:pt x="91" y="436"/>
                    <a:pt x="90" y="436"/>
                    <a:pt x="88" y="435"/>
                  </a:cubicBezTo>
                  <a:cubicBezTo>
                    <a:pt x="89" y="435"/>
                    <a:pt x="90" y="435"/>
                    <a:pt x="91" y="435"/>
                  </a:cubicBezTo>
                  <a:cubicBezTo>
                    <a:pt x="103" y="434"/>
                    <a:pt x="113" y="430"/>
                    <a:pt x="123" y="422"/>
                  </a:cubicBezTo>
                  <a:cubicBezTo>
                    <a:pt x="123" y="422"/>
                    <a:pt x="123" y="421"/>
                    <a:pt x="122" y="421"/>
                  </a:cubicBezTo>
                  <a:cubicBezTo>
                    <a:pt x="112" y="428"/>
                    <a:pt x="100" y="431"/>
                    <a:pt x="87" y="432"/>
                  </a:cubicBezTo>
                  <a:cubicBezTo>
                    <a:pt x="84" y="432"/>
                    <a:pt x="81" y="432"/>
                    <a:pt x="78" y="432"/>
                  </a:cubicBezTo>
                  <a:cubicBezTo>
                    <a:pt x="77" y="431"/>
                    <a:pt x="75" y="431"/>
                    <a:pt x="74" y="431"/>
                  </a:cubicBezTo>
                  <a:cubicBezTo>
                    <a:pt x="71" y="430"/>
                    <a:pt x="68" y="430"/>
                    <a:pt x="66" y="431"/>
                  </a:cubicBezTo>
                  <a:cubicBezTo>
                    <a:pt x="65" y="431"/>
                    <a:pt x="65" y="431"/>
                    <a:pt x="65" y="431"/>
                  </a:cubicBezTo>
                  <a:cubicBezTo>
                    <a:pt x="65" y="425"/>
                    <a:pt x="65" y="420"/>
                    <a:pt x="65" y="414"/>
                  </a:cubicBezTo>
                  <a:cubicBezTo>
                    <a:pt x="87" y="413"/>
                    <a:pt x="112" y="410"/>
                    <a:pt x="127" y="394"/>
                  </a:cubicBezTo>
                  <a:cubicBezTo>
                    <a:pt x="128" y="394"/>
                    <a:pt x="127" y="393"/>
                    <a:pt x="126" y="393"/>
                  </a:cubicBezTo>
                  <a:cubicBezTo>
                    <a:pt x="110" y="406"/>
                    <a:pt x="86" y="409"/>
                    <a:pt x="65" y="410"/>
                  </a:cubicBezTo>
                  <a:cubicBezTo>
                    <a:pt x="65" y="400"/>
                    <a:pt x="66" y="390"/>
                    <a:pt x="67" y="380"/>
                  </a:cubicBezTo>
                  <a:cubicBezTo>
                    <a:pt x="80" y="382"/>
                    <a:pt x="95" y="380"/>
                    <a:pt x="107" y="380"/>
                  </a:cubicBezTo>
                  <a:cubicBezTo>
                    <a:pt x="120" y="379"/>
                    <a:pt x="133" y="376"/>
                    <a:pt x="144" y="368"/>
                  </a:cubicBezTo>
                  <a:cubicBezTo>
                    <a:pt x="145" y="368"/>
                    <a:pt x="144" y="367"/>
                    <a:pt x="143" y="367"/>
                  </a:cubicBezTo>
                  <a:cubicBezTo>
                    <a:pt x="131" y="375"/>
                    <a:pt x="117" y="375"/>
                    <a:pt x="104" y="375"/>
                  </a:cubicBezTo>
                  <a:cubicBezTo>
                    <a:pt x="92" y="375"/>
                    <a:pt x="79" y="373"/>
                    <a:pt x="67" y="374"/>
                  </a:cubicBezTo>
                  <a:cubicBezTo>
                    <a:pt x="68" y="366"/>
                    <a:pt x="69" y="359"/>
                    <a:pt x="70" y="351"/>
                  </a:cubicBezTo>
                  <a:cubicBezTo>
                    <a:pt x="87" y="352"/>
                    <a:pt x="103" y="349"/>
                    <a:pt x="118" y="339"/>
                  </a:cubicBezTo>
                  <a:cubicBezTo>
                    <a:pt x="118" y="338"/>
                    <a:pt x="118" y="338"/>
                    <a:pt x="117" y="338"/>
                  </a:cubicBezTo>
                  <a:cubicBezTo>
                    <a:pt x="103" y="347"/>
                    <a:pt x="86" y="348"/>
                    <a:pt x="70" y="346"/>
                  </a:cubicBezTo>
                  <a:cubicBezTo>
                    <a:pt x="70" y="343"/>
                    <a:pt x="71" y="339"/>
                    <a:pt x="71" y="336"/>
                  </a:cubicBezTo>
                  <a:cubicBezTo>
                    <a:pt x="71" y="332"/>
                    <a:pt x="72" y="327"/>
                    <a:pt x="72" y="323"/>
                  </a:cubicBezTo>
                  <a:cubicBezTo>
                    <a:pt x="82" y="322"/>
                    <a:pt x="91" y="318"/>
                    <a:pt x="100" y="312"/>
                  </a:cubicBezTo>
                  <a:cubicBezTo>
                    <a:pt x="101" y="311"/>
                    <a:pt x="100" y="309"/>
                    <a:pt x="98" y="309"/>
                  </a:cubicBezTo>
                  <a:cubicBezTo>
                    <a:pt x="90" y="315"/>
                    <a:pt x="81" y="318"/>
                    <a:pt x="72" y="319"/>
                  </a:cubicBezTo>
                  <a:cubicBezTo>
                    <a:pt x="74" y="301"/>
                    <a:pt x="75" y="283"/>
                    <a:pt x="74" y="266"/>
                  </a:cubicBezTo>
                  <a:cubicBezTo>
                    <a:pt x="74" y="257"/>
                    <a:pt x="74" y="248"/>
                    <a:pt x="73" y="239"/>
                  </a:cubicBezTo>
                  <a:cubicBezTo>
                    <a:pt x="91" y="273"/>
                    <a:pt x="119" y="300"/>
                    <a:pt x="134" y="335"/>
                  </a:cubicBezTo>
                  <a:cubicBezTo>
                    <a:pt x="140" y="348"/>
                    <a:pt x="158" y="341"/>
                    <a:pt x="158" y="329"/>
                  </a:cubicBezTo>
                  <a:cubicBezTo>
                    <a:pt x="158" y="314"/>
                    <a:pt x="159" y="299"/>
                    <a:pt x="161" y="284"/>
                  </a:cubicBezTo>
                  <a:cubicBezTo>
                    <a:pt x="172" y="283"/>
                    <a:pt x="182" y="281"/>
                    <a:pt x="192" y="275"/>
                  </a:cubicBezTo>
                  <a:cubicBezTo>
                    <a:pt x="193" y="274"/>
                    <a:pt x="192" y="272"/>
                    <a:pt x="191" y="273"/>
                  </a:cubicBezTo>
                  <a:cubicBezTo>
                    <a:pt x="182" y="278"/>
                    <a:pt x="172" y="280"/>
                    <a:pt x="161" y="281"/>
                  </a:cubicBezTo>
                  <a:cubicBezTo>
                    <a:pt x="164" y="262"/>
                    <a:pt x="167" y="243"/>
                    <a:pt x="171" y="224"/>
                  </a:cubicBezTo>
                  <a:cubicBezTo>
                    <a:pt x="184" y="229"/>
                    <a:pt x="199" y="225"/>
                    <a:pt x="210" y="219"/>
                  </a:cubicBezTo>
                  <a:cubicBezTo>
                    <a:pt x="211" y="219"/>
                    <a:pt x="210" y="218"/>
                    <a:pt x="209" y="218"/>
                  </a:cubicBezTo>
                  <a:cubicBezTo>
                    <a:pt x="201" y="222"/>
                    <a:pt x="193" y="224"/>
                    <a:pt x="184" y="224"/>
                  </a:cubicBezTo>
                  <a:cubicBezTo>
                    <a:pt x="179" y="224"/>
                    <a:pt x="176" y="223"/>
                    <a:pt x="172" y="221"/>
                  </a:cubicBezTo>
                  <a:cubicBezTo>
                    <a:pt x="173" y="216"/>
                    <a:pt x="174" y="210"/>
                    <a:pt x="176" y="205"/>
                  </a:cubicBezTo>
                  <a:cubicBezTo>
                    <a:pt x="177" y="200"/>
                    <a:pt x="178" y="195"/>
                    <a:pt x="179" y="191"/>
                  </a:cubicBezTo>
                  <a:cubicBezTo>
                    <a:pt x="186" y="192"/>
                    <a:pt x="194" y="192"/>
                    <a:pt x="201" y="192"/>
                  </a:cubicBezTo>
                  <a:cubicBezTo>
                    <a:pt x="202" y="192"/>
                    <a:pt x="202" y="190"/>
                    <a:pt x="201" y="190"/>
                  </a:cubicBezTo>
                  <a:cubicBezTo>
                    <a:pt x="194" y="190"/>
                    <a:pt x="188" y="190"/>
                    <a:pt x="182" y="189"/>
                  </a:cubicBezTo>
                  <a:cubicBezTo>
                    <a:pt x="181" y="189"/>
                    <a:pt x="180" y="188"/>
                    <a:pt x="180" y="188"/>
                  </a:cubicBezTo>
                  <a:cubicBezTo>
                    <a:pt x="188" y="159"/>
                    <a:pt x="198" y="130"/>
                    <a:pt x="211" y="103"/>
                  </a:cubicBezTo>
                  <a:cubicBezTo>
                    <a:pt x="213" y="103"/>
                    <a:pt x="214" y="103"/>
                    <a:pt x="215" y="102"/>
                  </a:cubicBezTo>
                  <a:cubicBezTo>
                    <a:pt x="240" y="130"/>
                    <a:pt x="256" y="164"/>
                    <a:pt x="271" y="197"/>
                  </a:cubicBezTo>
                  <a:cubicBezTo>
                    <a:pt x="283" y="224"/>
                    <a:pt x="292" y="253"/>
                    <a:pt x="300" y="281"/>
                  </a:cubicBezTo>
                  <a:cubicBezTo>
                    <a:pt x="282" y="281"/>
                    <a:pt x="264" y="282"/>
                    <a:pt x="247" y="282"/>
                  </a:cubicBezTo>
                  <a:cubicBezTo>
                    <a:pt x="246" y="282"/>
                    <a:pt x="246" y="284"/>
                    <a:pt x="247" y="284"/>
                  </a:cubicBezTo>
                  <a:cubicBezTo>
                    <a:pt x="264" y="284"/>
                    <a:pt x="283" y="286"/>
                    <a:pt x="300" y="285"/>
                  </a:cubicBezTo>
                  <a:cubicBezTo>
                    <a:pt x="304" y="297"/>
                    <a:pt x="307" y="310"/>
                    <a:pt x="309" y="323"/>
                  </a:cubicBezTo>
                  <a:cubicBezTo>
                    <a:pt x="312" y="334"/>
                    <a:pt x="329" y="334"/>
                    <a:pt x="331" y="323"/>
                  </a:cubicBezTo>
                  <a:cubicBezTo>
                    <a:pt x="332" y="323"/>
                    <a:pt x="332" y="322"/>
                    <a:pt x="332" y="322"/>
                  </a:cubicBezTo>
                  <a:cubicBezTo>
                    <a:pt x="343" y="322"/>
                    <a:pt x="354" y="322"/>
                    <a:pt x="365" y="322"/>
                  </a:cubicBezTo>
                  <a:cubicBezTo>
                    <a:pt x="363" y="342"/>
                    <a:pt x="361" y="362"/>
                    <a:pt x="361" y="382"/>
                  </a:cubicBezTo>
                  <a:cubicBezTo>
                    <a:pt x="338" y="381"/>
                    <a:pt x="315" y="379"/>
                    <a:pt x="293" y="375"/>
                  </a:cubicBezTo>
                  <a:cubicBezTo>
                    <a:pt x="293" y="375"/>
                    <a:pt x="293" y="375"/>
                    <a:pt x="293" y="375"/>
                  </a:cubicBezTo>
                  <a:cubicBezTo>
                    <a:pt x="315" y="381"/>
                    <a:pt x="338" y="386"/>
                    <a:pt x="361" y="386"/>
                  </a:cubicBezTo>
                  <a:cubicBezTo>
                    <a:pt x="361" y="387"/>
                    <a:pt x="361" y="388"/>
                    <a:pt x="361" y="389"/>
                  </a:cubicBezTo>
                  <a:cubicBezTo>
                    <a:pt x="361" y="397"/>
                    <a:pt x="361" y="406"/>
                    <a:pt x="362" y="415"/>
                  </a:cubicBezTo>
                  <a:cubicBezTo>
                    <a:pt x="362" y="418"/>
                    <a:pt x="363" y="423"/>
                    <a:pt x="364" y="426"/>
                  </a:cubicBezTo>
                  <a:cubicBezTo>
                    <a:pt x="365" y="429"/>
                    <a:pt x="367" y="431"/>
                    <a:pt x="369" y="432"/>
                  </a:cubicBezTo>
                  <a:cubicBezTo>
                    <a:pt x="364" y="433"/>
                    <a:pt x="360" y="435"/>
                    <a:pt x="356" y="436"/>
                  </a:cubicBezTo>
                  <a:cubicBezTo>
                    <a:pt x="343" y="437"/>
                    <a:pt x="329" y="436"/>
                    <a:pt x="316" y="437"/>
                  </a:cubicBezTo>
                  <a:cubicBezTo>
                    <a:pt x="311" y="435"/>
                    <a:pt x="306" y="433"/>
                    <a:pt x="302" y="430"/>
                  </a:cubicBezTo>
                  <a:cubicBezTo>
                    <a:pt x="302" y="430"/>
                    <a:pt x="301" y="430"/>
                    <a:pt x="302" y="431"/>
                  </a:cubicBezTo>
                  <a:cubicBezTo>
                    <a:pt x="304" y="434"/>
                    <a:pt x="307" y="436"/>
                    <a:pt x="310" y="437"/>
                  </a:cubicBezTo>
                  <a:cubicBezTo>
                    <a:pt x="287" y="439"/>
                    <a:pt x="264" y="436"/>
                    <a:pt x="240" y="436"/>
                  </a:cubicBezTo>
                  <a:close/>
                  <a:moveTo>
                    <a:pt x="369" y="285"/>
                  </a:moveTo>
                  <a:cubicBezTo>
                    <a:pt x="366" y="287"/>
                    <a:pt x="363" y="288"/>
                    <a:pt x="360" y="289"/>
                  </a:cubicBezTo>
                  <a:cubicBezTo>
                    <a:pt x="354" y="290"/>
                    <a:pt x="347" y="290"/>
                    <a:pt x="341" y="290"/>
                  </a:cubicBezTo>
                  <a:cubicBezTo>
                    <a:pt x="351" y="263"/>
                    <a:pt x="365" y="237"/>
                    <a:pt x="379" y="211"/>
                  </a:cubicBezTo>
                  <a:cubicBezTo>
                    <a:pt x="380" y="211"/>
                    <a:pt x="380" y="211"/>
                    <a:pt x="380" y="211"/>
                  </a:cubicBezTo>
                  <a:cubicBezTo>
                    <a:pt x="377" y="236"/>
                    <a:pt x="372" y="260"/>
                    <a:pt x="369" y="2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8" name="Freeform 2855"/>
            <p:cNvSpPr>
              <a:spLocks/>
            </p:cNvSpPr>
            <p:nvPr/>
          </p:nvSpPr>
          <p:spPr bwMode="auto">
            <a:xfrm>
              <a:off x="11901487" y="7070726"/>
              <a:ext cx="104775" cy="34925"/>
            </a:xfrm>
            <a:custGeom>
              <a:avLst/>
              <a:gdLst>
                <a:gd name="T0" fmla="*/ 66 w 69"/>
                <a:gd name="T1" fmla="*/ 23 h 23"/>
                <a:gd name="T2" fmla="*/ 68 w 69"/>
                <a:gd name="T3" fmla="*/ 19 h 23"/>
                <a:gd name="T4" fmla="*/ 41 w 69"/>
                <a:gd name="T5" fmla="*/ 10 h 23"/>
                <a:gd name="T6" fmla="*/ 2 w 69"/>
                <a:gd name="T7" fmla="*/ 1 h 23"/>
                <a:gd name="T8" fmla="*/ 1 w 69"/>
                <a:gd name="T9" fmla="*/ 3 h 23"/>
                <a:gd name="T10" fmla="*/ 37 w 69"/>
                <a:gd name="T11" fmla="*/ 14 h 23"/>
                <a:gd name="T12" fmla="*/ 66 w 69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23">
                  <a:moveTo>
                    <a:pt x="66" y="23"/>
                  </a:moveTo>
                  <a:cubicBezTo>
                    <a:pt x="68" y="22"/>
                    <a:pt x="69" y="20"/>
                    <a:pt x="68" y="19"/>
                  </a:cubicBezTo>
                  <a:cubicBezTo>
                    <a:pt x="61" y="14"/>
                    <a:pt x="49" y="13"/>
                    <a:pt x="41" y="10"/>
                  </a:cubicBezTo>
                  <a:cubicBezTo>
                    <a:pt x="28" y="7"/>
                    <a:pt x="15" y="3"/>
                    <a:pt x="2" y="1"/>
                  </a:cubicBezTo>
                  <a:cubicBezTo>
                    <a:pt x="0" y="0"/>
                    <a:pt x="0" y="3"/>
                    <a:pt x="1" y="3"/>
                  </a:cubicBezTo>
                  <a:cubicBezTo>
                    <a:pt x="13" y="7"/>
                    <a:pt x="25" y="11"/>
                    <a:pt x="37" y="14"/>
                  </a:cubicBezTo>
                  <a:cubicBezTo>
                    <a:pt x="45" y="17"/>
                    <a:pt x="57" y="23"/>
                    <a:pt x="66" y="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9" name="Freeform 2856"/>
            <p:cNvSpPr>
              <a:spLocks/>
            </p:cNvSpPr>
            <p:nvPr/>
          </p:nvSpPr>
          <p:spPr bwMode="auto">
            <a:xfrm>
              <a:off x="11915775" y="6986588"/>
              <a:ext cx="90488" cy="6350"/>
            </a:xfrm>
            <a:custGeom>
              <a:avLst/>
              <a:gdLst>
                <a:gd name="T0" fmla="*/ 1 w 59"/>
                <a:gd name="T1" fmla="*/ 3 h 4"/>
                <a:gd name="T2" fmla="*/ 56 w 59"/>
                <a:gd name="T3" fmla="*/ 4 h 4"/>
                <a:gd name="T4" fmla="*/ 56 w 59"/>
                <a:gd name="T5" fmla="*/ 0 h 4"/>
                <a:gd name="T6" fmla="*/ 1 w 59"/>
                <a:gd name="T7" fmla="*/ 1 h 4"/>
                <a:gd name="T8" fmla="*/ 1 w 5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">
                  <a:moveTo>
                    <a:pt x="1" y="3"/>
                  </a:moveTo>
                  <a:cubicBezTo>
                    <a:pt x="19" y="3"/>
                    <a:pt x="38" y="3"/>
                    <a:pt x="56" y="4"/>
                  </a:cubicBezTo>
                  <a:cubicBezTo>
                    <a:pt x="59" y="4"/>
                    <a:pt x="59" y="0"/>
                    <a:pt x="56" y="0"/>
                  </a:cubicBezTo>
                  <a:cubicBezTo>
                    <a:pt x="38" y="0"/>
                    <a:pt x="19" y="0"/>
                    <a:pt x="1" y="1"/>
                  </a:cubicBezTo>
                  <a:cubicBezTo>
                    <a:pt x="0" y="1"/>
                    <a:pt x="0" y="3"/>
                    <a:pt x="1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0" name="Freeform 2857"/>
            <p:cNvSpPr>
              <a:spLocks/>
            </p:cNvSpPr>
            <p:nvPr/>
          </p:nvSpPr>
          <p:spPr bwMode="auto">
            <a:xfrm>
              <a:off x="11831637" y="6719888"/>
              <a:ext cx="31750" cy="23813"/>
            </a:xfrm>
            <a:custGeom>
              <a:avLst/>
              <a:gdLst>
                <a:gd name="T0" fmla="*/ 4 w 21"/>
                <a:gd name="T1" fmla="*/ 13 h 15"/>
                <a:gd name="T2" fmla="*/ 19 w 21"/>
                <a:gd name="T3" fmla="*/ 11 h 15"/>
                <a:gd name="T4" fmla="*/ 19 w 21"/>
                <a:gd name="T5" fmla="*/ 9 h 15"/>
                <a:gd name="T6" fmla="*/ 5 w 21"/>
                <a:gd name="T7" fmla="*/ 11 h 15"/>
                <a:gd name="T8" fmla="*/ 1 w 21"/>
                <a:gd name="T9" fmla="*/ 1 h 15"/>
                <a:gd name="T10" fmla="*/ 0 w 21"/>
                <a:gd name="T11" fmla="*/ 1 h 15"/>
                <a:gd name="T12" fmla="*/ 4 w 21"/>
                <a:gd name="T13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5">
                  <a:moveTo>
                    <a:pt x="4" y="13"/>
                  </a:moveTo>
                  <a:cubicBezTo>
                    <a:pt x="8" y="15"/>
                    <a:pt x="15" y="12"/>
                    <a:pt x="19" y="11"/>
                  </a:cubicBezTo>
                  <a:cubicBezTo>
                    <a:pt x="21" y="10"/>
                    <a:pt x="20" y="8"/>
                    <a:pt x="19" y="9"/>
                  </a:cubicBezTo>
                  <a:cubicBezTo>
                    <a:pt x="15" y="10"/>
                    <a:pt x="10" y="12"/>
                    <a:pt x="5" y="11"/>
                  </a:cubicBezTo>
                  <a:cubicBezTo>
                    <a:pt x="1" y="10"/>
                    <a:pt x="1" y="4"/>
                    <a:pt x="1" y="1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5"/>
                    <a:pt x="0" y="10"/>
                    <a:pt x="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1" name="Freeform 2858"/>
            <p:cNvSpPr>
              <a:spLocks/>
            </p:cNvSpPr>
            <p:nvPr/>
          </p:nvSpPr>
          <p:spPr bwMode="auto">
            <a:xfrm>
              <a:off x="11803062" y="6797676"/>
              <a:ext cx="88900" cy="23813"/>
            </a:xfrm>
            <a:custGeom>
              <a:avLst/>
              <a:gdLst>
                <a:gd name="T0" fmla="*/ 57 w 58"/>
                <a:gd name="T1" fmla="*/ 13 h 15"/>
                <a:gd name="T2" fmla="*/ 1 w 58"/>
                <a:gd name="T3" fmla="*/ 0 h 15"/>
                <a:gd name="T4" fmla="*/ 1 w 58"/>
                <a:gd name="T5" fmla="*/ 1 h 15"/>
                <a:gd name="T6" fmla="*/ 56 w 58"/>
                <a:gd name="T7" fmla="*/ 15 h 15"/>
                <a:gd name="T8" fmla="*/ 57 w 58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5">
                  <a:moveTo>
                    <a:pt x="57" y="13"/>
                  </a:moveTo>
                  <a:cubicBezTo>
                    <a:pt x="41" y="5"/>
                    <a:pt x="19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0" y="2"/>
                    <a:pt x="39" y="8"/>
                    <a:pt x="56" y="15"/>
                  </a:cubicBezTo>
                  <a:cubicBezTo>
                    <a:pt x="57" y="15"/>
                    <a:pt x="58" y="14"/>
                    <a:pt x="57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2" name="Freeform 2859"/>
            <p:cNvSpPr>
              <a:spLocks/>
            </p:cNvSpPr>
            <p:nvPr/>
          </p:nvSpPr>
          <p:spPr bwMode="auto">
            <a:xfrm>
              <a:off x="11831637" y="6961188"/>
              <a:ext cx="58738" cy="1588"/>
            </a:xfrm>
            <a:custGeom>
              <a:avLst/>
              <a:gdLst>
                <a:gd name="T0" fmla="*/ 1 w 38"/>
                <a:gd name="T1" fmla="*/ 1 h 1"/>
                <a:gd name="T2" fmla="*/ 38 w 38"/>
                <a:gd name="T3" fmla="*/ 1 h 1"/>
                <a:gd name="T4" fmla="*/ 38 w 38"/>
                <a:gd name="T5" fmla="*/ 0 h 1"/>
                <a:gd name="T6" fmla="*/ 1 w 38"/>
                <a:gd name="T7" fmla="*/ 0 h 1"/>
                <a:gd name="T8" fmla="*/ 1 w 38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1" y="1"/>
                  </a:move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0"/>
                    <a:pt x="3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3" name="Freeform 2860"/>
            <p:cNvSpPr>
              <a:spLocks/>
            </p:cNvSpPr>
            <p:nvPr/>
          </p:nvSpPr>
          <p:spPr bwMode="auto">
            <a:xfrm>
              <a:off x="11817350" y="7059613"/>
              <a:ext cx="74613" cy="19050"/>
            </a:xfrm>
            <a:custGeom>
              <a:avLst/>
              <a:gdLst>
                <a:gd name="T0" fmla="*/ 47 w 48"/>
                <a:gd name="T1" fmla="*/ 8 h 12"/>
                <a:gd name="T2" fmla="*/ 22 w 48"/>
                <a:gd name="T3" fmla="*/ 5 h 12"/>
                <a:gd name="T4" fmla="*/ 0 w 48"/>
                <a:gd name="T5" fmla="*/ 0 h 12"/>
                <a:gd name="T6" fmla="*/ 0 w 48"/>
                <a:gd name="T7" fmla="*/ 0 h 12"/>
                <a:gd name="T8" fmla="*/ 47 w 48"/>
                <a:gd name="T9" fmla="*/ 10 h 12"/>
                <a:gd name="T10" fmla="*/ 47 w 48"/>
                <a:gd name="T1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2">
                  <a:moveTo>
                    <a:pt x="47" y="8"/>
                  </a:moveTo>
                  <a:cubicBezTo>
                    <a:pt x="39" y="7"/>
                    <a:pt x="30" y="7"/>
                    <a:pt x="22" y="5"/>
                  </a:cubicBezTo>
                  <a:cubicBezTo>
                    <a:pt x="15" y="4"/>
                    <a:pt x="8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6"/>
                    <a:pt x="31" y="12"/>
                    <a:pt x="47" y="10"/>
                  </a:cubicBezTo>
                  <a:cubicBezTo>
                    <a:pt x="48" y="10"/>
                    <a:pt x="48" y="8"/>
                    <a:pt x="4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4" name="Freeform 2861"/>
            <p:cNvSpPr>
              <a:spLocks/>
            </p:cNvSpPr>
            <p:nvPr/>
          </p:nvSpPr>
          <p:spPr bwMode="auto">
            <a:xfrm>
              <a:off x="11710987" y="6973888"/>
              <a:ext cx="66675" cy="23813"/>
            </a:xfrm>
            <a:custGeom>
              <a:avLst/>
              <a:gdLst>
                <a:gd name="T0" fmla="*/ 43 w 44"/>
                <a:gd name="T1" fmla="*/ 1 h 15"/>
                <a:gd name="T2" fmla="*/ 42 w 44"/>
                <a:gd name="T3" fmla="*/ 0 h 15"/>
                <a:gd name="T4" fmla="*/ 1 w 44"/>
                <a:gd name="T5" fmla="*/ 9 h 15"/>
                <a:gd name="T6" fmla="*/ 1 w 44"/>
                <a:gd name="T7" fmla="*/ 10 h 15"/>
                <a:gd name="T8" fmla="*/ 43 w 44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5">
                  <a:moveTo>
                    <a:pt x="43" y="1"/>
                  </a:moveTo>
                  <a:cubicBezTo>
                    <a:pt x="44" y="0"/>
                    <a:pt x="43" y="0"/>
                    <a:pt x="42" y="0"/>
                  </a:cubicBezTo>
                  <a:cubicBezTo>
                    <a:pt x="31" y="10"/>
                    <a:pt x="15" y="13"/>
                    <a:pt x="1" y="9"/>
                  </a:cubicBezTo>
                  <a:cubicBezTo>
                    <a:pt x="1" y="9"/>
                    <a:pt x="0" y="10"/>
                    <a:pt x="1" y="10"/>
                  </a:cubicBezTo>
                  <a:cubicBezTo>
                    <a:pt x="15" y="15"/>
                    <a:pt x="32" y="11"/>
                    <a:pt x="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5" name="Freeform 2862"/>
            <p:cNvSpPr>
              <a:spLocks/>
            </p:cNvSpPr>
            <p:nvPr/>
          </p:nvSpPr>
          <p:spPr bwMode="auto">
            <a:xfrm>
              <a:off x="11718925" y="7056438"/>
              <a:ext cx="58738" cy="7938"/>
            </a:xfrm>
            <a:custGeom>
              <a:avLst/>
              <a:gdLst>
                <a:gd name="T0" fmla="*/ 38 w 39"/>
                <a:gd name="T1" fmla="*/ 2 h 6"/>
                <a:gd name="T2" fmla="*/ 1 w 39"/>
                <a:gd name="T3" fmla="*/ 2 h 6"/>
                <a:gd name="T4" fmla="*/ 1 w 39"/>
                <a:gd name="T5" fmla="*/ 4 h 6"/>
                <a:gd name="T6" fmla="*/ 38 w 39"/>
                <a:gd name="T7" fmla="*/ 4 h 6"/>
                <a:gd name="T8" fmla="*/ 38 w 3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6">
                  <a:moveTo>
                    <a:pt x="38" y="2"/>
                  </a:moveTo>
                  <a:cubicBezTo>
                    <a:pt x="26" y="2"/>
                    <a:pt x="13" y="0"/>
                    <a:pt x="1" y="2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13" y="6"/>
                    <a:pt x="26" y="4"/>
                    <a:pt x="38" y="4"/>
                  </a:cubicBezTo>
                  <a:cubicBezTo>
                    <a:pt x="39" y="4"/>
                    <a:pt x="39" y="2"/>
                    <a:pt x="38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96" name="Freeform 2863"/>
          <p:cNvSpPr>
            <a:spLocks noEditPoints="1"/>
          </p:cNvSpPr>
          <p:nvPr/>
        </p:nvSpPr>
        <p:spPr bwMode="auto">
          <a:xfrm>
            <a:off x="11582400" y="4760913"/>
            <a:ext cx="500063" cy="719138"/>
          </a:xfrm>
          <a:custGeom>
            <a:avLst/>
            <a:gdLst>
              <a:gd name="T0" fmla="*/ 296 w 326"/>
              <a:gd name="T1" fmla="*/ 98 h 470"/>
              <a:gd name="T2" fmla="*/ 257 w 326"/>
              <a:gd name="T3" fmla="*/ 15 h 470"/>
              <a:gd name="T4" fmla="*/ 178 w 326"/>
              <a:gd name="T5" fmla="*/ 112 h 470"/>
              <a:gd name="T6" fmla="*/ 5 w 326"/>
              <a:gd name="T7" fmla="*/ 298 h 470"/>
              <a:gd name="T8" fmla="*/ 22 w 326"/>
              <a:gd name="T9" fmla="*/ 423 h 470"/>
              <a:gd name="T10" fmla="*/ 25 w 326"/>
              <a:gd name="T11" fmla="*/ 431 h 470"/>
              <a:gd name="T12" fmla="*/ 32 w 326"/>
              <a:gd name="T13" fmla="*/ 447 h 470"/>
              <a:gd name="T14" fmla="*/ 44 w 326"/>
              <a:gd name="T15" fmla="*/ 458 h 470"/>
              <a:gd name="T16" fmla="*/ 56 w 326"/>
              <a:gd name="T17" fmla="*/ 437 h 470"/>
              <a:gd name="T18" fmla="*/ 53 w 326"/>
              <a:gd name="T19" fmla="*/ 432 h 470"/>
              <a:gd name="T20" fmla="*/ 111 w 326"/>
              <a:gd name="T21" fmla="*/ 331 h 470"/>
              <a:gd name="T22" fmla="*/ 190 w 326"/>
              <a:gd name="T23" fmla="*/ 245 h 470"/>
              <a:gd name="T24" fmla="*/ 203 w 326"/>
              <a:gd name="T25" fmla="*/ 243 h 470"/>
              <a:gd name="T26" fmla="*/ 165 w 326"/>
              <a:gd name="T27" fmla="*/ 311 h 470"/>
              <a:gd name="T28" fmla="*/ 100 w 326"/>
              <a:gd name="T29" fmla="*/ 398 h 470"/>
              <a:gd name="T30" fmla="*/ 99 w 326"/>
              <a:gd name="T31" fmla="*/ 400 h 470"/>
              <a:gd name="T32" fmla="*/ 67 w 326"/>
              <a:gd name="T33" fmla="*/ 449 h 470"/>
              <a:gd name="T34" fmla="*/ 55 w 326"/>
              <a:gd name="T35" fmla="*/ 457 h 470"/>
              <a:gd name="T36" fmla="*/ 64 w 326"/>
              <a:gd name="T37" fmla="*/ 458 h 470"/>
              <a:gd name="T38" fmla="*/ 68 w 326"/>
              <a:gd name="T39" fmla="*/ 464 h 470"/>
              <a:gd name="T40" fmla="*/ 73 w 326"/>
              <a:gd name="T41" fmla="*/ 459 h 470"/>
              <a:gd name="T42" fmla="*/ 114 w 326"/>
              <a:gd name="T43" fmla="*/ 459 h 470"/>
              <a:gd name="T44" fmla="*/ 206 w 326"/>
              <a:gd name="T45" fmla="*/ 433 h 470"/>
              <a:gd name="T46" fmla="*/ 313 w 326"/>
              <a:gd name="T47" fmla="*/ 180 h 470"/>
              <a:gd name="T48" fmla="*/ 160 w 326"/>
              <a:gd name="T49" fmla="*/ 196 h 470"/>
              <a:gd name="T50" fmla="*/ 148 w 326"/>
              <a:gd name="T51" fmla="*/ 201 h 470"/>
              <a:gd name="T52" fmla="*/ 164 w 326"/>
              <a:gd name="T53" fmla="*/ 193 h 470"/>
              <a:gd name="T54" fmla="*/ 50 w 326"/>
              <a:gd name="T55" fmla="*/ 311 h 470"/>
              <a:gd name="T56" fmla="*/ 44 w 326"/>
              <a:gd name="T57" fmla="*/ 316 h 470"/>
              <a:gd name="T58" fmla="*/ 83 w 326"/>
              <a:gd name="T59" fmla="*/ 333 h 470"/>
              <a:gd name="T60" fmla="*/ 107 w 326"/>
              <a:gd name="T61" fmla="*/ 298 h 470"/>
              <a:gd name="T62" fmla="*/ 96 w 326"/>
              <a:gd name="T63" fmla="*/ 432 h 470"/>
              <a:gd name="T64" fmla="*/ 96 w 326"/>
              <a:gd name="T65" fmla="*/ 432 h 470"/>
              <a:gd name="T66" fmla="*/ 183 w 326"/>
              <a:gd name="T67" fmla="*/ 349 h 470"/>
              <a:gd name="T68" fmla="*/ 176 w 326"/>
              <a:gd name="T69" fmla="*/ 355 h 470"/>
              <a:gd name="T70" fmla="*/ 200 w 326"/>
              <a:gd name="T71" fmla="*/ 320 h 470"/>
              <a:gd name="T72" fmla="*/ 255 w 326"/>
              <a:gd name="T73" fmla="*/ 225 h 470"/>
              <a:gd name="T74" fmla="*/ 246 w 326"/>
              <a:gd name="T75" fmla="*/ 257 h 470"/>
              <a:gd name="T76" fmla="*/ 255 w 326"/>
              <a:gd name="T77" fmla="*/ 225 h 470"/>
              <a:gd name="T78" fmla="*/ 232 w 326"/>
              <a:gd name="T79" fmla="*/ 158 h 470"/>
              <a:gd name="T80" fmla="*/ 233 w 326"/>
              <a:gd name="T81" fmla="*/ 154 h 470"/>
              <a:gd name="T82" fmla="*/ 240 w 326"/>
              <a:gd name="T83" fmla="*/ 199 h 470"/>
              <a:gd name="T84" fmla="*/ 241 w 326"/>
              <a:gd name="T85" fmla="*/ 189 h 470"/>
              <a:gd name="T86" fmla="*/ 225 w 326"/>
              <a:gd name="T87" fmla="*/ 257 h 470"/>
              <a:gd name="T88" fmla="*/ 226 w 326"/>
              <a:gd name="T89" fmla="*/ 253 h 470"/>
              <a:gd name="T90" fmla="*/ 99 w 326"/>
              <a:gd name="T91" fmla="*/ 429 h 470"/>
              <a:gd name="T92" fmla="*/ 104 w 326"/>
              <a:gd name="T93" fmla="*/ 425 h 470"/>
              <a:gd name="T94" fmla="*/ 92 w 326"/>
              <a:gd name="T95" fmla="*/ 437 h 470"/>
              <a:gd name="T96" fmla="*/ 92 w 326"/>
              <a:gd name="T97" fmla="*/ 436 h 470"/>
              <a:gd name="T98" fmla="*/ 138 w 326"/>
              <a:gd name="T99" fmla="*/ 422 h 470"/>
              <a:gd name="T100" fmla="*/ 130 w 326"/>
              <a:gd name="T101" fmla="*/ 434 h 470"/>
              <a:gd name="T102" fmla="*/ 269 w 326"/>
              <a:gd name="T103" fmla="*/ 97 h 470"/>
              <a:gd name="T104" fmla="*/ 269 w 326"/>
              <a:gd name="T105" fmla="*/ 90 h 470"/>
              <a:gd name="T106" fmla="*/ 271 w 326"/>
              <a:gd name="T107" fmla="*/ 94 h 470"/>
              <a:gd name="T108" fmla="*/ 268 w 326"/>
              <a:gd name="T109" fmla="*/ 80 h 470"/>
              <a:gd name="T110" fmla="*/ 265 w 326"/>
              <a:gd name="T111" fmla="*/ 67 h 470"/>
              <a:gd name="T112" fmla="*/ 233 w 326"/>
              <a:gd name="T113" fmla="*/ 107 h 470"/>
              <a:gd name="T114" fmla="*/ 220 w 326"/>
              <a:gd name="T115" fmla="*/ 118 h 470"/>
              <a:gd name="T116" fmla="*/ 39 w 326"/>
              <a:gd name="T117" fmla="*/ 447 h 470"/>
              <a:gd name="T118" fmla="*/ 40 w 326"/>
              <a:gd name="T119" fmla="*/ 447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" h="470">
                <a:moveTo>
                  <a:pt x="313" y="180"/>
                </a:moveTo>
                <a:cubicBezTo>
                  <a:pt x="308" y="152"/>
                  <a:pt x="302" y="125"/>
                  <a:pt x="296" y="98"/>
                </a:cubicBezTo>
                <a:cubicBezTo>
                  <a:pt x="290" y="72"/>
                  <a:pt x="283" y="45"/>
                  <a:pt x="283" y="19"/>
                </a:cubicBezTo>
                <a:cubicBezTo>
                  <a:pt x="282" y="4"/>
                  <a:pt x="260" y="0"/>
                  <a:pt x="257" y="15"/>
                </a:cubicBezTo>
                <a:cubicBezTo>
                  <a:pt x="252" y="36"/>
                  <a:pt x="244" y="53"/>
                  <a:pt x="230" y="69"/>
                </a:cubicBezTo>
                <a:cubicBezTo>
                  <a:pt x="215" y="86"/>
                  <a:pt x="197" y="100"/>
                  <a:pt x="178" y="112"/>
                </a:cubicBezTo>
                <a:cubicBezTo>
                  <a:pt x="139" y="139"/>
                  <a:pt x="95" y="162"/>
                  <a:pt x="59" y="194"/>
                </a:cubicBezTo>
                <a:cubicBezTo>
                  <a:pt x="27" y="222"/>
                  <a:pt x="12" y="257"/>
                  <a:pt x="5" y="298"/>
                </a:cubicBezTo>
                <a:cubicBezTo>
                  <a:pt x="2" y="321"/>
                  <a:pt x="0" y="344"/>
                  <a:pt x="2" y="366"/>
                </a:cubicBezTo>
                <a:cubicBezTo>
                  <a:pt x="4" y="385"/>
                  <a:pt x="8" y="409"/>
                  <a:pt x="22" y="423"/>
                </a:cubicBezTo>
                <a:cubicBezTo>
                  <a:pt x="22" y="424"/>
                  <a:pt x="23" y="425"/>
                  <a:pt x="24" y="426"/>
                </a:cubicBezTo>
                <a:cubicBezTo>
                  <a:pt x="24" y="427"/>
                  <a:pt x="25" y="429"/>
                  <a:pt x="25" y="431"/>
                </a:cubicBezTo>
                <a:cubicBezTo>
                  <a:pt x="25" y="432"/>
                  <a:pt x="25" y="433"/>
                  <a:pt x="24" y="433"/>
                </a:cubicBezTo>
                <a:cubicBezTo>
                  <a:pt x="22" y="440"/>
                  <a:pt x="26" y="445"/>
                  <a:pt x="32" y="447"/>
                </a:cubicBezTo>
                <a:cubicBezTo>
                  <a:pt x="33" y="451"/>
                  <a:pt x="35" y="455"/>
                  <a:pt x="37" y="459"/>
                </a:cubicBezTo>
                <a:cubicBezTo>
                  <a:pt x="39" y="462"/>
                  <a:pt x="43" y="460"/>
                  <a:pt x="44" y="458"/>
                </a:cubicBezTo>
                <a:cubicBezTo>
                  <a:pt x="46" y="451"/>
                  <a:pt x="48" y="444"/>
                  <a:pt x="51" y="438"/>
                </a:cubicBezTo>
                <a:cubicBezTo>
                  <a:pt x="52" y="438"/>
                  <a:pt x="54" y="438"/>
                  <a:pt x="56" y="437"/>
                </a:cubicBezTo>
                <a:cubicBezTo>
                  <a:pt x="56" y="437"/>
                  <a:pt x="57" y="436"/>
                  <a:pt x="56" y="436"/>
                </a:cubicBezTo>
                <a:cubicBezTo>
                  <a:pt x="55" y="435"/>
                  <a:pt x="54" y="434"/>
                  <a:pt x="53" y="432"/>
                </a:cubicBezTo>
                <a:cubicBezTo>
                  <a:pt x="55" y="428"/>
                  <a:pt x="56" y="423"/>
                  <a:pt x="58" y="419"/>
                </a:cubicBezTo>
                <a:cubicBezTo>
                  <a:pt x="75" y="389"/>
                  <a:pt x="93" y="359"/>
                  <a:pt x="111" y="331"/>
                </a:cubicBezTo>
                <a:cubicBezTo>
                  <a:pt x="123" y="313"/>
                  <a:pt x="135" y="296"/>
                  <a:pt x="150" y="281"/>
                </a:cubicBezTo>
                <a:cubicBezTo>
                  <a:pt x="163" y="269"/>
                  <a:pt x="177" y="257"/>
                  <a:pt x="190" y="245"/>
                </a:cubicBezTo>
                <a:cubicBezTo>
                  <a:pt x="197" y="239"/>
                  <a:pt x="203" y="233"/>
                  <a:pt x="210" y="227"/>
                </a:cubicBezTo>
                <a:cubicBezTo>
                  <a:pt x="208" y="233"/>
                  <a:pt x="205" y="238"/>
                  <a:pt x="203" y="243"/>
                </a:cubicBezTo>
                <a:cubicBezTo>
                  <a:pt x="201" y="248"/>
                  <a:pt x="199" y="252"/>
                  <a:pt x="197" y="257"/>
                </a:cubicBezTo>
                <a:cubicBezTo>
                  <a:pt x="188" y="276"/>
                  <a:pt x="176" y="293"/>
                  <a:pt x="165" y="311"/>
                </a:cubicBezTo>
                <a:cubicBezTo>
                  <a:pt x="150" y="334"/>
                  <a:pt x="134" y="357"/>
                  <a:pt x="118" y="381"/>
                </a:cubicBezTo>
                <a:cubicBezTo>
                  <a:pt x="112" y="386"/>
                  <a:pt x="106" y="392"/>
                  <a:pt x="100" y="398"/>
                </a:cubicBezTo>
                <a:cubicBezTo>
                  <a:pt x="100" y="399"/>
                  <a:pt x="99" y="399"/>
                  <a:pt x="99" y="399"/>
                </a:cubicBezTo>
                <a:cubicBezTo>
                  <a:pt x="99" y="400"/>
                  <a:pt x="99" y="400"/>
                  <a:pt x="99" y="400"/>
                </a:cubicBezTo>
                <a:cubicBezTo>
                  <a:pt x="88" y="412"/>
                  <a:pt x="79" y="424"/>
                  <a:pt x="72" y="438"/>
                </a:cubicBezTo>
                <a:cubicBezTo>
                  <a:pt x="68" y="440"/>
                  <a:pt x="66" y="445"/>
                  <a:pt x="67" y="449"/>
                </a:cubicBezTo>
                <a:cubicBezTo>
                  <a:pt x="66" y="451"/>
                  <a:pt x="65" y="454"/>
                  <a:pt x="64" y="456"/>
                </a:cubicBezTo>
                <a:cubicBezTo>
                  <a:pt x="61" y="456"/>
                  <a:pt x="58" y="457"/>
                  <a:pt x="55" y="457"/>
                </a:cubicBezTo>
                <a:cubicBezTo>
                  <a:pt x="55" y="457"/>
                  <a:pt x="55" y="457"/>
                  <a:pt x="55" y="457"/>
                </a:cubicBezTo>
                <a:cubicBezTo>
                  <a:pt x="58" y="457"/>
                  <a:pt x="61" y="458"/>
                  <a:pt x="64" y="458"/>
                </a:cubicBezTo>
                <a:cubicBezTo>
                  <a:pt x="63" y="459"/>
                  <a:pt x="63" y="460"/>
                  <a:pt x="63" y="461"/>
                </a:cubicBezTo>
                <a:cubicBezTo>
                  <a:pt x="62" y="464"/>
                  <a:pt x="66" y="466"/>
                  <a:pt x="68" y="464"/>
                </a:cubicBezTo>
                <a:cubicBezTo>
                  <a:pt x="69" y="462"/>
                  <a:pt x="71" y="461"/>
                  <a:pt x="73" y="459"/>
                </a:cubicBezTo>
                <a:cubicBezTo>
                  <a:pt x="73" y="459"/>
                  <a:pt x="73" y="459"/>
                  <a:pt x="73" y="459"/>
                </a:cubicBezTo>
                <a:cubicBezTo>
                  <a:pt x="72" y="470"/>
                  <a:pt x="91" y="466"/>
                  <a:pt x="104" y="462"/>
                </a:cubicBezTo>
                <a:cubicBezTo>
                  <a:pt x="107" y="462"/>
                  <a:pt x="111" y="462"/>
                  <a:pt x="114" y="459"/>
                </a:cubicBezTo>
                <a:cubicBezTo>
                  <a:pt x="122" y="458"/>
                  <a:pt x="130" y="457"/>
                  <a:pt x="137" y="456"/>
                </a:cubicBezTo>
                <a:cubicBezTo>
                  <a:pt x="161" y="452"/>
                  <a:pt x="185" y="443"/>
                  <a:pt x="206" y="433"/>
                </a:cubicBezTo>
                <a:cubicBezTo>
                  <a:pt x="250" y="412"/>
                  <a:pt x="285" y="378"/>
                  <a:pt x="304" y="334"/>
                </a:cubicBezTo>
                <a:cubicBezTo>
                  <a:pt x="326" y="285"/>
                  <a:pt x="322" y="231"/>
                  <a:pt x="313" y="180"/>
                </a:cubicBezTo>
                <a:close/>
                <a:moveTo>
                  <a:pt x="164" y="193"/>
                </a:moveTo>
                <a:cubicBezTo>
                  <a:pt x="163" y="194"/>
                  <a:pt x="161" y="195"/>
                  <a:pt x="160" y="196"/>
                </a:cubicBezTo>
                <a:cubicBezTo>
                  <a:pt x="156" y="199"/>
                  <a:pt x="152" y="202"/>
                  <a:pt x="148" y="205"/>
                </a:cubicBezTo>
                <a:cubicBezTo>
                  <a:pt x="148" y="204"/>
                  <a:pt x="148" y="203"/>
                  <a:pt x="148" y="201"/>
                </a:cubicBezTo>
                <a:cubicBezTo>
                  <a:pt x="156" y="196"/>
                  <a:pt x="163" y="191"/>
                  <a:pt x="171" y="186"/>
                </a:cubicBezTo>
                <a:cubicBezTo>
                  <a:pt x="169" y="188"/>
                  <a:pt x="167" y="190"/>
                  <a:pt x="164" y="193"/>
                </a:cubicBezTo>
                <a:close/>
                <a:moveTo>
                  <a:pt x="44" y="316"/>
                </a:moveTo>
                <a:cubicBezTo>
                  <a:pt x="46" y="314"/>
                  <a:pt x="48" y="312"/>
                  <a:pt x="50" y="311"/>
                </a:cubicBezTo>
                <a:cubicBezTo>
                  <a:pt x="46" y="320"/>
                  <a:pt x="43" y="330"/>
                  <a:pt x="40" y="339"/>
                </a:cubicBezTo>
                <a:cubicBezTo>
                  <a:pt x="41" y="331"/>
                  <a:pt x="42" y="324"/>
                  <a:pt x="44" y="316"/>
                </a:cubicBezTo>
                <a:close/>
                <a:moveTo>
                  <a:pt x="93" y="318"/>
                </a:moveTo>
                <a:cubicBezTo>
                  <a:pt x="90" y="323"/>
                  <a:pt x="86" y="328"/>
                  <a:pt x="83" y="333"/>
                </a:cubicBezTo>
                <a:cubicBezTo>
                  <a:pt x="86" y="326"/>
                  <a:pt x="90" y="319"/>
                  <a:pt x="94" y="313"/>
                </a:cubicBezTo>
                <a:cubicBezTo>
                  <a:pt x="98" y="308"/>
                  <a:pt x="103" y="303"/>
                  <a:pt x="107" y="298"/>
                </a:cubicBezTo>
                <a:cubicBezTo>
                  <a:pt x="102" y="305"/>
                  <a:pt x="97" y="311"/>
                  <a:pt x="93" y="318"/>
                </a:cubicBezTo>
                <a:close/>
                <a:moveTo>
                  <a:pt x="96" y="432"/>
                </a:moveTo>
                <a:cubicBezTo>
                  <a:pt x="96" y="432"/>
                  <a:pt x="96" y="432"/>
                  <a:pt x="96" y="432"/>
                </a:cubicBezTo>
                <a:cubicBezTo>
                  <a:pt x="96" y="432"/>
                  <a:pt x="96" y="432"/>
                  <a:pt x="96" y="432"/>
                </a:cubicBezTo>
                <a:cubicBezTo>
                  <a:pt x="96" y="432"/>
                  <a:pt x="96" y="432"/>
                  <a:pt x="96" y="432"/>
                </a:cubicBezTo>
                <a:close/>
                <a:moveTo>
                  <a:pt x="183" y="349"/>
                </a:moveTo>
                <a:cubicBezTo>
                  <a:pt x="182" y="350"/>
                  <a:pt x="182" y="350"/>
                  <a:pt x="181" y="351"/>
                </a:cubicBezTo>
                <a:cubicBezTo>
                  <a:pt x="179" y="352"/>
                  <a:pt x="177" y="354"/>
                  <a:pt x="176" y="355"/>
                </a:cubicBezTo>
                <a:cubicBezTo>
                  <a:pt x="184" y="342"/>
                  <a:pt x="192" y="329"/>
                  <a:pt x="201" y="316"/>
                </a:cubicBezTo>
                <a:cubicBezTo>
                  <a:pt x="201" y="317"/>
                  <a:pt x="200" y="319"/>
                  <a:pt x="200" y="320"/>
                </a:cubicBezTo>
                <a:cubicBezTo>
                  <a:pt x="194" y="330"/>
                  <a:pt x="189" y="339"/>
                  <a:pt x="183" y="349"/>
                </a:cubicBezTo>
                <a:close/>
                <a:moveTo>
                  <a:pt x="255" y="225"/>
                </a:moveTo>
                <a:cubicBezTo>
                  <a:pt x="254" y="234"/>
                  <a:pt x="252" y="243"/>
                  <a:pt x="249" y="252"/>
                </a:cubicBezTo>
                <a:cubicBezTo>
                  <a:pt x="248" y="253"/>
                  <a:pt x="247" y="255"/>
                  <a:pt x="246" y="257"/>
                </a:cubicBezTo>
                <a:cubicBezTo>
                  <a:pt x="247" y="254"/>
                  <a:pt x="248" y="251"/>
                  <a:pt x="249" y="247"/>
                </a:cubicBezTo>
                <a:cubicBezTo>
                  <a:pt x="252" y="240"/>
                  <a:pt x="254" y="232"/>
                  <a:pt x="255" y="225"/>
                </a:cubicBezTo>
                <a:close/>
                <a:moveTo>
                  <a:pt x="233" y="154"/>
                </a:moveTo>
                <a:cubicBezTo>
                  <a:pt x="233" y="155"/>
                  <a:pt x="232" y="157"/>
                  <a:pt x="232" y="158"/>
                </a:cubicBezTo>
                <a:cubicBezTo>
                  <a:pt x="231" y="157"/>
                  <a:pt x="231" y="156"/>
                  <a:pt x="230" y="155"/>
                </a:cubicBezTo>
                <a:cubicBezTo>
                  <a:pt x="231" y="155"/>
                  <a:pt x="232" y="154"/>
                  <a:pt x="233" y="154"/>
                </a:cubicBezTo>
                <a:close/>
                <a:moveTo>
                  <a:pt x="241" y="189"/>
                </a:moveTo>
                <a:cubicBezTo>
                  <a:pt x="241" y="192"/>
                  <a:pt x="240" y="196"/>
                  <a:pt x="240" y="199"/>
                </a:cubicBezTo>
                <a:cubicBezTo>
                  <a:pt x="239" y="198"/>
                  <a:pt x="238" y="196"/>
                  <a:pt x="237" y="195"/>
                </a:cubicBezTo>
                <a:cubicBezTo>
                  <a:pt x="239" y="193"/>
                  <a:pt x="240" y="191"/>
                  <a:pt x="241" y="189"/>
                </a:cubicBezTo>
                <a:close/>
                <a:moveTo>
                  <a:pt x="226" y="253"/>
                </a:moveTo>
                <a:cubicBezTo>
                  <a:pt x="226" y="254"/>
                  <a:pt x="225" y="256"/>
                  <a:pt x="225" y="257"/>
                </a:cubicBezTo>
                <a:cubicBezTo>
                  <a:pt x="224" y="258"/>
                  <a:pt x="224" y="258"/>
                  <a:pt x="223" y="259"/>
                </a:cubicBezTo>
                <a:cubicBezTo>
                  <a:pt x="224" y="257"/>
                  <a:pt x="225" y="255"/>
                  <a:pt x="226" y="253"/>
                </a:cubicBezTo>
                <a:close/>
                <a:moveTo>
                  <a:pt x="104" y="425"/>
                </a:moveTo>
                <a:cubicBezTo>
                  <a:pt x="102" y="426"/>
                  <a:pt x="101" y="428"/>
                  <a:pt x="99" y="429"/>
                </a:cubicBezTo>
                <a:cubicBezTo>
                  <a:pt x="103" y="425"/>
                  <a:pt x="107" y="421"/>
                  <a:pt x="110" y="417"/>
                </a:cubicBezTo>
                <a:cubicBezTo>
                  <a:pt x="108" y="420"/>
                  <a:pt x="106" y="422"/>
                  <a:pt x="104" y="425"/>
                </a:cubicBezTo>
                <a:close/>
                <a:moveTo>
                  <a:pt x="92" y="436"/>
                </a:moveTo>
                <a:cubicBezTo>
                  <a:pt x="92" y="436"/>
                  <a:pt x="92" y="436"/>
                  <a:pt x="92" y="437"/>
                </a:cubicBezTo>
                <a:cubicBezTo>
                  <a:pt x="92" y="437"/>
                  <a:pt x="92" y="437"/>
                  <a:pt x="91" y="437"/>
                </a:cubicBezTo>
                <a:cubicBezTo>
                  <a:pt x="92" y="436"/>
                  <a:pt x="92" y="436"/>
                  <a:pt x="92" y="436"/>
                </a:cubicBezTo>
                <a:close/>
                <a:moveTo>
                  <a:pt x="134" y="426"/>
                </a:moveTo>
                <a:cubicBezTo>
                  <a:pt x="135" y="425"/>
                  <a:pt x="137" y="423"/>
                  <a:pt x="138" y="422"/>
                </a:cubicBezTo>
                <a:cubicBezTo>
                  <a:pt x="136" y="426"/>
                  <a:pt x="137" y="430"/>
                  <a:pt x="139" y="432"/>
                </a:cubicBezTo>
                <a:cubicBezTo>
                  <a:pt x="136" y="433"/>
                  <a:pt x="133" y="433"/>
                  <a:pt x="130" y="434"/>
                </a:cubicBezTo>
                <a:cubicBezTo>
                  <a:pt x="131" y="431"/>
                  <a:pt x="133" y="429"/>
                  <a:pt x="134" y="426"/>
                </a:cubicBezTo>
                <a:close/>
                <a:moveTo>
                  <a:pt x="269" y="97"/>
                </a:moveTo>
                <a:cubicBezTo>
                  <a:pt x="269" y="95"/>
                  <a:pt x="269" y="92"/>
                  <a:pt x="269" y="90"/>
                </a:cubicBezTo>
                <a:cubicBezTo>
                  <a:pt x="269" y="90"/>
                  <a:pt x="269" y="90"/>
                  <a:pt x="269" y="90"/>
                </a:cubicBezTo>
                <a:cubicBezTo>
                  <a:pt x="269" y="89"/>
                  <a:pt x="269" y="87"/>
                  <a:pt x="269" y="86"/>
                </a:cubicBezTo>
                <a:cubicBezTo>
                  <a:pt x="270" y="89"/>
                  <a:pt x="271" y="91"/>
                  <a:pt x="271" y="94"/>
                </a:cubicBezTo>
                <a:cubicBezTo>
                  <a:pt x="271" y="95"/>
                  <a:pt x="270" y="96"/>
                  <a:pt x="269" y="97"/>
                </a:cubicBezTo>
                <a:close/>
                <a:moveTo>
                  <a:pt x="268" y="80"/>
                </a:moveTo>
                <a:cubicBezTo>
                  <a:pt x="267" y="77"/>
                  <a:pt x="264" y="75"/>
                  <a:pt x="261" y="75"/>
                </a:cubicBezTo>
                <a:cubicBezTo>
                  <a:pt x="262" y="72"/>
                  <a:pt x="264" y="70"/>
                  <a:pt x="265" y="67"/>
                </a:cubicBezTo>
                <a:cubicBezTo>
                  <a:pt x="266" y="72"/>
                  <a:pt x="267" y="76"/>
                  <a:pt x="268" y="80"/>
                </a:cubicBezTo>
                <a:close/>
                <a:moveTo>
                  <a:pt x="233" y="107"/>
                </a:moveTo>
                <a:cubicBezTo>
                  <a:pt x="231" y="111"/>
                  <a:pt x="230" y="115"/>
                  <a:pt x="228" y="119"/>
                </a:cubicBezTo>
                <a:cubicBezTo>
                  <a:pt x="225" y="118"/>
                  <a:pt x="223" y="118"/>
                  <a:pt x="220" y="118"/>
                </a:cubicBezTo>
                <a:cubicBezTo>
                  <a:pt x="224" y="114"/>
                  <a:pt x="229" y="110"/>
                  <a:pt x="233" y="107"/>
                </a:cubicBezTo>
                <a:close/>
                <a:moveTo>
                  <a:pt x="39" y="447"/>
                </a:moveTo>
                <a:cubicBezTo>
                  <a:pt x="40" y="447"/>
                  <a:pt x="40" y="447"/>
                  <a:pt x="40" y="447"/>
                </a:cubicBezTo>
                <a:cubicBezTo>
                  <a:pt x="40" y="447"/>
                  <a:pt x="40" y="447"/>
                  <a:pt x="40" y="447"/>
                </a:cubicBezTo>
                <a:cubicBezTo>
                  <a:pt x="40" y="447"/>
                  <a:pt x="40" y="447"/>
                  <a:pt x="39" y="4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97" name="Freeform 2864"/>
          <p:cNvSpPr>
            <a:spLocks noEditPoints="1"/>
          </p:cNvSpPr>
          <p:nvPr/>
        </p:nvSpPr>
        <p:spPr bwMode="auto">
          <a:xfrm>
            <a:off x="2308224" y="5803901"/>
            <a:ext cx="663575" cy="1084263"/>
          </a:xfrm>
          <a:custGeom>
            <a:avLst/>
            <a:gdLst>
              <a:gd name="T0" fmla="*/ 253 w 432"/>
              <a:gd name="T1" fmla="*/ 416 h 709"/>
              <a:gd name="T2" fmla="*/ 387 w 432"/>
              <a:gd name="T3" fmla="*/ 35 h 709"/>
              <a:gd name="T4" fmla="*/ 201 w 432"/>
              <a:gd name="T5" fmla="*/ 331 h 709"/>
              <a:gd name="T6" fmla="*/ 79 w 432"/>
              <a:gd name="T7" fmla="*/ 12 h 709"/>
              <a:gd name="T8" fmla="*/ 57 w 432"/>
              <a:gd name="T9" fmla="*/ 94 h 709"/>
              <a:gd name="T10" fmla="*/ 177 w 432"/>
              <a:gd name="T11" fmla="*/ 376 h 709"/>
              <a:gd name="T12" fmla="*/ 25 w 432"/>
              <a:gd name="T13" fmla="*/ 507 h 709"/>
              <a:gd name="T14" fmla="*/ 159 w 432"/>
              <a:gd name="T15" fmla="*/ 645 h 709"/>
              <a:gd name="T16" fmla="*/ 176 w 432"/>
              <a:gd name="T17" fmla="*/ 441 h 709"/>
              <a:gd name="T18" fmla="*/ 222 w 432"/>
              <a:gd name="T19" fmla="*/ 560 h 709"/>
              <a:gd name="T20" fmla="*/ 290 w 432"/>
              <a:gd name="T21" fmla="*/ 490 h 709"/>
              <a:gd name="T22" fmla="*/ 179 w 432"/>
              <a:gd name="T23" fmla="*/ 570 h 709"/>
              <a:gd name="T24" fmla="*/ 181 w 432"/>
              <a:gd name="T25" fmla="*/ 596 h 709"/>
              <a:gd name="T26" fmla="*/ 105 w 432"/>
              <a:gd name="T27" fmla="*/ 626 h 709"/>
              <a:gd name="T28" fmla="*/ 15 w 432"/>
              <a:gd name="T29" fmla="*/ 562 h 709"/>
              <a:gd name="T30" fmla="*/ 17 w 432"/>
              <a:gd name="T31" fmla="*/ 554 h 709"/>
              <a:gd name="T32" fmla="*/ 79 w 432"/>
              <a:gd name="T33" fmla="*/ 493 h 709"/>
              <a:gd name="T34" fmla="*/ 90 w 432"/>
              <a:gd name="T35" fmla="*/ 530 h 709"/>
              <a:gd name="T36" fmla="*/ 48 w 432"/>
              <a:gd name="T37" fmla="*/ 572 h 709"/>
              <a:gd name="T38" fmla="*/ 55 w 432"/>
              <a:gd name="T39" fmla="*/ 602 h 709"/>
              <a:gd name="T40" fmla="*/ 161 w 432"/>
              <a:gd name="T41" fmla="*/ 534 h 709"/>
              <a:gd name="T42" fmla="*/ 143 w 432"/>
              <a:gd name="T43" fmla="*/ 575 h 709"/>
              <a:gd name="T44" fmla="*/ 334 w 432"/>
              <a:gd name="T45" fmla="*/ 675 h 709"/>
              <a:gd name="T46" fmla="*/ 254 w 432"/>
              <a:gd name="T47" fmla="*/ 576 h 709"/>
              <a:gd name="T48" fmla="*/ 399 w 432"/>
              <a:gd name="T49" fmla="*/ 616 h 709"/>
              <a:gd name="T50" fmla="*/ 288 w 432"/>
              <a:gd name="T51" fmla="*/ 523 h 709"/>
              <a:gd name="T52" fmla="*/ 247 w 432"/>
              <a:gd name="T53" fmla="*/ 554 h 709"/>
              <a:gd name="T54" fmla="*/ 238 w 432"/>
              <a:gd name="T55" fmla="*/ 549 h 709"/>
              <a:gd name="T56" fmla="*/ 280 w 432"/>
              <a:gd name="T57" fmla="*/ 498 h 709"/>
              <a:gd name="T58" fmla="*/ 182 w 432"/>
              <a:gd name="T59" fmla="*/ 448 h 709"/>
              <a:gd name="T60" fmla="*/ 135 w 432"/>
              <a:gd name="T61" fmla="*/ 486 h 709"/>
              <a:gd name="T62" fmla="*/ 161 w 432"/>
              <a:gd name="T63" fmla="*/ 533 h 709"/>
              <a:gd name="T64" fmla="*/ 123 w 432"/>
              <a:gd name="T65" fmla="*/ 529 h 709"/>
              <a:gd name="T66" fmla="*/ 111 w 432"/>
              <a:gd name="T67" fmla="*/ 480 h 709"/>
              <a:gd name="T68" fmla="*/ 114 w 432"/>
              <a:gd name="T69" fmla="*/ 488 h 709"/>
              <a:gd name="T70" fmla="*/ 124 w 432"/>
              <a:gd name="T71" fmla="*/ 507 h 709"/>
              <a:gd name="T72" fmla="*/ 181 w 432"/>
              <a:gd name="T73" fmla="*/ 422 h 709"/>
              <a:gd name="T74" fmla="*/ 169 w 432"/>
              <a:gd name="T75" fmla="*/ 395 h 709"/>
              <a:gd name="T76" fmla="*/ 191 w 432"/>
              <a:gd name="T77" fmla="*/ 363 h 709"/>
              <a:gd name="T78" fmla="*/ 69 w 432"/>
              <a:gd name="T79" fmla="*/ 83 h 709"/>
              <a:gd name="T80" fmla="*/ 164 w 432"/>
              <a:gd name="T81" fmla="*/ 300 h 709"/>
              <a:gd name="T82" fmla="*/ 211 w 432"/>
              <a:gd name="T83" fmla="*/ 343 h 709"/>
              <a:gd name="T84" fmla="*/ 364 w 432"/>
              <a:gd name="T85" fmla="*/ 239 h 709"/>
              <a:gd name="T86" fmla="*/ 223 w 432"/>
              <a:gd name="T87" fmla="*/ 394 h 709"/>
              <a:gd name="T88" fmla="*/ 240 w 432"/>
              <a:gd name="T89" fmla="*/ 413 h 709"/>
              <a:gd name="T90" fmla="*/ 244 w 432"/>
              <a:gd name="T91" fmla="*/ 426 h 709"/>
              <a:gd name="T92" fmla="*/ 300 w 432"/>
              <a:gd name="T93" fmla="*/ 515 h 709"/>
              <a:gd name="T94" fmla="*/ 293 w 432"/>
              <a:gd name="T95" fmla="*/ 501 h 709"/>
              <a:gd name="T96" fmla="*/ 371 w 432"/>
              <a:gd name="T97" fmla="*/ 516 h 709"/>
              <a:gd name="T98" fmla="*/ 384 w 432"/>
              <a:gd name="T99" fmla="*/ 530 h 709"/>
              <a:gd name="T100" fmla="*/ 276 w 432"/>
              <a:gd name="T101" fmla="*/ 555 h 709"/>
              <a:gd name="T102" fmla="*/ 265 w 432"/>
              <a:gd name="T103" fmla="*/ 55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32" h="709">
                <a:moveTo>
                  <a:pt x="398" y="528"/>
                </a:moveTo>
                <a:cubicBezTo>
                  <a:pt x="388" y="509"/>
                  <a:pt x="372" y="493"/>
                  <a:pt x="352" y="484"/>
                </a:cubicBezTo>
                <a:cubicBezTo>
                  <a:pt x="336" y="478"/>
                  <a:pt x="317" y="478"/>
                  <a:pt x="301" y="484"/>
                </a:cubicBezTo>
                <a:cubicBezTo>
                  <a:pt x="293" y="458"/>
                  <a:pt x="278" y="428"/>
                  <a:pt x="253" y="417"/>
                </a:cubicBezTo>
                <a:cubicBezTo>
                  <a:pt x="253" y="416"/>
                  <a:pt x="253" y="416"/>
                  <a:pt x="253" y="416"/>
                </a:cubicBezTo>
                <a:cubicBezTo>
                  <a:pt x="258" y="408"/>
                  <a:pt x="259" y="401"/>
                  <a:pt x="254" y="393"/>
                </a:cubicBezTo>
                <a:cubicBezTo>
                  <a:pt x="253" y="391"/>
                  <a:pt x="251" y="388"/>
                  <a:pt x="249" y="386"/>
                </a:cubicBezTo>
                <a:cubicBezTo>
                  <a:pt x="271" y="372"/>
                  <a:pt x="291" y="353"/>
                  <a:pt x="309" y="335"/>
                </a:cubicBezTo>
                <a:cubicBezTo>
                  <a:pt x="337" y="308"/>
                  <a:pt x="362" y="277"/>
                  <a:pt x="381" y="243"/>
                </a:cubicBezTo>
                <a:cubicBezTo>
                  <a:pt x="417" y="178"/>
                  <a:pt x="432" y="99"/>
                  <a:pt x="387" y="35"/>
                </a:cubicBezTo>
                <a:cubicBezTo>
                  <a:pt x="387" y="34"/>
                  <a:pt x="387" y="34"/>
                  <a:pt x="387" y="34"/>
                </a:cubicBezTo>
                <a:cubicBezTo>
                  <a:pt x="387" y="34"/>
                  <a:pt x="387" y="34"/>
                  <a:pt x="386" y="33"/>
                </a:cubicBezTo>
                <a:cubicBezTo>
                  <a:pt x="386" y="33"/>
                  <a:pt x="386" y="33"/>
                  <a:pt x="386" y="33"/>
                </a:cubicBezTo>
                <a:cubicBezTo>
                  <a:pt x="383" y="30"/>
                  <a:pt x="376" y="29"/>
                  <a:pt x="373" y="35"/>
                </a:cubicBezTo>
                <a:cubicBezTo>
                  <a:pt x="319" y="134"/>
                  <a:pt x="252" y="228"/>
                  <a:pt x="201" y="331"/>
                </a:cubicBezTo>
                <a:cubicBezTo>
                  <a:pt x="189" y="320"/>
                  <a:pt x="181" y="305"/>
                  <a:pt x="175" y="291"/>
                </a:cubicBezTo>
                <a:cubicBezTo>
                  <a:pt x="160" y="260"/>
                  <a:pt x="150" y="226"/>
                  <a:pt x="141" y="193"/>
                </a:cubicBezTo>
                <a:cubicBezTo>
                  <a:pt x="131" y="158"/>
                  <a:pt x="123" y="122"/>
                  <a:pt x="115" y="86"/>
                </a:cubicBezTo>
                <a:cubicBezTo>
                  <a:pt x="109" y="60"/>
                  <a:pt x="104" y="34"/>
                  <a:pt x="95" y="9"/>
                </a:cubicBezTo>
                <a:cubicBezTo>
                  <a:pt x="92" y="0"/>
                  <a:pt x="78" y="3"/>
                  <a:pt x="79" y="12"/>
                </a:cubicBezTo>
                <a:cubicBezTo>
                  <a:pt x="79" y="12"/>
                  <a:pt x="79" y="12"/>
                  <a:pt x="79" y="12"/>
                </a:cubicBezTo>
                <a:cubicBezTo>
                  <a:pt x="79" y="11"/>
                  <a:pt x="78" y="11"/>
                  <a:pt x="78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3" y="20"/>
                  <a:pt x="77" y="35"/>
                  <a:pt x="74" y="43"/>
                </a:cubicBezTo>
                <a:cubicBezTo>
                  <a:pt x="69" y="60"/>
                  <a:pt x="63" y="77"/>
                  <a:pt x="57" y="94"/>
                </a:cubicBezTo>
                <a:cubicBezTo>
                  <a:pt x="45" y="127"/>
                  <a:pt x="30" y="165"/>
                  <a:pt x="33" y="201"/>
                </a:cubicBezTo>
                <a:cubicBezTo>
                  <a:pt x="36" y="242"/>
                  <a:pt x="71" y="277"/>
                  <a:pt x="99" y="303"/>
                </a:cubicBezTo>
                <a:cubicBezTo>
                  <a:pt x="116" y="319"/>
                  <a:pt x="134" y="334"/>
                  <a:pt x="151" y="350"/>
                </a:cubicBezTo>
                <a:cubicBezTo>
                  <a:pt x="159" y="357"/>
                  <a:pt x="166" y="364"/>
                  <a:pt x="173" y="372"/>
                </a:cubicBezTo>
                <a:cubicBezTo>
                  <a:pt x="174" y="373"/>
                  <a:pt x="176" y="375"/>
                  <a:pt x="177" y="376"/>
                </a:cubicBezTo>
                <a:cubicBezTo>
                  <a:pt x="169" y="378"/>
                  <a:pt x="162" y="382"/>
                  <a:pt x="159" y="391"/>
                </a:cubicBezTo>
                <a:cubicBezTo>
                  <a:pt x="156" y="398"/>
                  <a:pt x="158" y="407"/>
                  <a:pt x="162" y="414"/>
                </a:cubicBezTo>
                <a:cubicBezTo>
                  <a:pt x="131" y="421"/>
                  <a:pt x="106" y="445"/>
                  <a:pt x="101" y="477"/>
                </a:cubicBezTo>
                <a:cubicBezTo>
                  <a:pt x="100" y="479"/>
                  <a:pt x="101" y="480"/>
                  <a:pt x="101" y="481"/>
                </a:cubicBezTo>
                <a:cubicBezTo>
                  <a:pt x="73" y="478"/>
                  <a:pt x="45" y="485"/>
                  <a:pt x="25" y="507"/>
                </a:cubicBezTo>
                <a:cubicBezTo>
                  <a:pt x="7" y="528"/>
                  <a:pt x="0" y="557"/>
                  <a:pt x="1" y="584"/>
                </a:cubicBezTo>
                <a:cubicBezTo>
                  <a:pt x="1" y="612"/>
                  <a:pt x="10" y="639"/>
                  <a:pt x="27" y="661"/>
                </a:cubicBezTo>
                <a:cubicBezTo>
                  <a:pt x="34" y="671"/>
                  <a:pt x="45" y="679"/>
                  <a:pt x="56" y="684"/>
                </a:cubicBezTo>
                <a:cubicBezTo>
                  <a:pt x="71" y="690"/>
                  <a:pt x="87" y="687"/>
                  <a:pt x="101" y="682"/>
                </a:cubicBezTo>
                <a:cubicBezTo>
                  <a:pt x="123" y="674"/>
                  <a:pt x="142" y="661"/>
                  <a:pt x="159" y="645"/>
                </a:cubicBezTo>
                <a:cubicBezTo>
                  <a:pt x="174" y="632"/>
                  <a:pt x="188" y="615"/>
                  <a:pt x="193" y="595"/>
                </a:cubicBezTo>
                <a:cubicBezTo>
                  <a:pt x="198" y="576"/>
                  <a:pt x="184" y="554"/>
                  <a:pt x="175" y="538"/>
                </a:cubicBezTo>
                <a:cubicBezTo>
                  <a:pt x="167" y="525"/>
                  <a:pt x="158" y="511"/>
                  <a:pt x="148" y="499"/>
                </a:cubicBezTo>
                <a:cubicBezTo>
                  <a:pt x="148" y="499"/>
                  <a:pt x="148" y="498"/>
                  <a:pt x="148" y="497"/>
                </a:cubicBezTo>
                <a:cubicBezTo>
                  <a:pt x="149" y="473"/>
                  <a:pt x="164" y="458"/>
                  <a:pt x="176" y="441"/>
                </a:cubicBezTo>
                <a:cubicBezTo>
                  <a:pt x="176" y="444"/>
                  <a:pt x="175" y="448"/>
                  <a:pt x="175" y="451"/>
                </a:cubicBezTo>
                <a:cubicBezTo>
                  <a:pt x="175" y="453"/>
                  <a:pt x="176" y="454"/>
                  <a:pt x="178" y="455"/>
                </a:cubicBezTo>
                <a:cubicBezTo>
                  <a:pt x="192" y="460"/>
                  <a:pt x="206" y="457"/>
                  <a:pt x="217" y="447"/>
                </a:cubicBezTo>
                <a:cubicBezTo>
                  <a:pt x="235" y="464"/>
                  <a:pt x="249" y="483"/>
                  <a:pt x="259" y="505"/>
                </a:cubicBezTo>
                <a:cubicBezTo>
                  <a:pt x="241" y="518"/>
                  <a:pt x="228" y="539"/>
                  <a:pt x="222" y="560"/>
                </a:cubicBezTo>
                <a:cubicBezTo>
                  <a:pt x="213" y="590"/>
                  <a:pt x="217" y="623"/>
                  <a:pt x="233" y="650"/>
                </a:cubicBezTo>
                <a:cubicBezTo>
                  <a:pt x="266" y="704"/>
                  <a:pt x="355" y="709"/>
                  <a:pt x="395" y="661"/>
                </a:cubicBezTo>
                <a:cubicBezTo>
                  <a:pt x="425" y="623"/>
                  <a:pt x="420" y="567"/>
                  <a:pt x="398" y="528"/>
                </a:cubicBezTo>
                <a:close/>
                <a:moveTo>
                  <a:pt x="272" y="450"/>
                </a:moveTo>
                <a:cubicBezTo>
                  <a:pt x="280" y="462"/>
                  <a:pt x="286" y="476"/>
                  <a:pt x="290" y="490"/>
                </a:cubicBezTo>
                <a:cubicBezTo>
                  <a:pt x="289" y="491"/>
                  <a:pt x="288" y="491"/>
                  <a:pt x="287" y="492"/>
                </a:cubicBezTo>
                <a:cubicBezTo>
                  <a:pt x="276" y="469"/>
                  <a:pt x="266" y="445"/>
                  <a:pt x="249" y="426"/>
                </a:cubicBezTo>
                <a:cubicBezTo>
                  <a:pt x="258" y="433"/>
                  <a:pt x="265" y="440"/>
                  <a:pt x="272" y="450"/>
                </a:cubicBezTo>
                <a:close/>
                <a:moveTo>
                  <a:pt x="179" y="570"/>
                </a:moveTo>
                <a:cubicBezTo>
                  <a:pt x="179" y="570"/>
                  <a:pt x="179" y="570"/>
                  <a:pt x="179" y="570"/>
                </a:cubicBezTo>
                <a:cubicBezTo>
                  <a:pt x="178" y="580"/>
                  <a:pt x="176" y="588"/>
                  <a:pt x="171" y="596"/>
                </a:cubicBezTo>
                <a:cubicBezTo>
                  <a:pt x="166" y="605"/>
                  <a:pt x="158" y="609"/>
                  <a:pt x="150" y="615"/>
                </a:cubicBezTo>
                <a:cubicBezTo>
                  <a:pt x="149" y="616"/>
                  <a:pt x="150" y="619"/>
                  <a:pt x="152" y="618"/>
                </a:cubicBezTo>
                <a:cubicBezTo>
                  <a:pt x="172" y="611"/>
                  <a:pt x="181" y="590"/>
                  <a:pt x="179" y="570"/>
                </a:cubicBezTo>
                <a:cubicBezTo>
                  <a:pt x="182" y="579"/>
                  <a:pt x="183" y="588"/>
                  <a:pt x="181" y="596"/>
                </a:cubicBezTo>
                <a:cubicBezTo>
                  <a:pt x="178" y="605"/>
                  <a:pt x="173" y="613"/>
                  <a:pt x="166" y="621"/>
                </a:cubicBezTo>
                <a:cubicBezTo>
                  <a:pt x="166" y="620"/>
                  <a:pt x="165" y="619"/>
                  <a:pt x="165" y="620"/>
                </a:cubicBezTo>
                <a:cubicBezTo>
                  <a:pt x="155" y="624"/>
                  <a:pt x="145" y="627"/>
                  <a:pt x="134" y="628"/>
                </a:cubicBezTo>
                <a:cubicBezTo>
                  <a:pt x="124" y="629"/>
                  <a:pt x="115" y="626"/>
                  <a:pt x="106" y="624"/>
                </a:cubicBezTo>
                <a:cubicBezTo>
                  <a:pt x="104" y="624"/>
                  <a:pt x="104" y="626"/>
                  <a:pt x="105" y="626"/>
                </a:cubicBezTo>
                <a:cubicBezTo>
                  <a:pt x="121" y="639"/>
                  <a:pt x="149" y="630"/>
                  <a:pt x="165" y="622"/>
                </a:cubicBezTo>
                <a:cubicBezTo>
                  <a:pt x="159" y="629"/>
                  <a:pt x="152" y="636"/>
                  <a:pt x="145" y="642"/>
                </a:cubicBezTo>
                <a:cubicBezTo>
                  <a:pt x="129" y="656"/>
                  <a:pt x="110" y="667"/>
                  <a:pt x="90" y="673"/>
                </a:cubicBezTo>
                <a:cubicBezTo>
                  <a:pt x="60" y="681"/>
                  <a:pt x="39" y="661"/>
                  <a:pt x="26" y="636"/>
                </a:cubicBezTo>
                <a:cubicBezTo>
                  <a:pt x="15" y="614"/>
                  <a:pt x="11" y="587"/>
                  <a:pt x="15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25" y="550"/>
                  <a:pt x="36" y="540"/>
                  <a:pt x="51" y="534"/>
                </a:cubicBezTo>
                <a:cubicBezTo>
                  <a:pt x="51" y="534"/>
                  <a:pt x="51" y="533"/>
                  <a:pt x="50" y="533"/>
                </a:cubicBezTo>
                <a:cubicBezTo>
                  <a:pt x="38" y="537"/>
                  <a:pt x="25" y="544"/>
                  <a:pt x="16" y="555"/>
                </a:cubicBezTo>
                <a:cubicBezTo>
                  <a:pt x="16" y="554"/>
                  <a:pt x="16" y="554"/>
                  <a:pt x="17" y="554"/>
                </a:cubicBezTo>
                <a:cubicBezTo>
                  <a:pt x="20" y="536"/>
                  <a:pt x="29" y="520"/>
                  <a:pt x="43" y="508"/>
                </a:cubicBezTo>
                <a:cubicBezTo>
                  <a:pt x="51" y="512"/>
                  <a:pt x="59" y="515"/>
                  <a:pt x="69" y="515"/>
                </a:cubicBezTo>
                <a:cubicBezTo>
                  <a:pt x="69" y="515"/>
                  <a:pt x="69" y="515"/>
                  <a:pt x="69" y="515"/>
                </a:cubicBezTo>
                <a:cubicBezTo>
                  <a:pt x="60" y="515"/>
                  <a:pt x="52" y="511"/>
                  <a:pt x="44" y="506"/>
                </a:cubicBezTo>
                <a:cubicBezTo>
                  <a:pt x="55" y="499"/>
                  <a:pt x="67" y="495"/>
                  <a:pt x="79" y="493"/>
                </a:cubicBezTo>
                <a:cubicBezTo>
                  <a:pt x="84" y="503"/>
                  <a:pt x="92" y="512"/>
                  <a:pt x="100" y="520"/>
                </a:cubicBezTo>
                <a:cubicBezTo>
                  <a:pt x="99" y="519"/>
                  <a:pt x="98" y="519"/>
                  <a:pt x="97" y="519"/>
                </a:cubicBezTo>
                <a:cubicBezTo>
                  <a:pt x="93" y="520"/>
                  <a:pt x="89" y="520"/>
                  <a:pt x="86" y="522"/>
                </a:cubicBezTo>
                <a:cubicBezTo>
                  <a:pt x="84" y="523"/>
                  <a:pt x="84" y="525"/>
                  <a:pt x="85" y="527"/>
                </a:cubicBezTo>
                <a:cubicBezTo>
                  <a:pt x="87" y="528"/>
                  <a:pt x="88" y="529"/>
                  <a:pt x="90" y="530"/>
                </a:cubicBezTo>
                <a:cubicBezTo>
                  <a:pt x="72" y="532"/>
                  <a:pt x="57" y="542"/>
                  <a:pt x="50" y="560"/>
                </a:cubicBezTo>
                <a:cubicBezTo>
                  <a:pt x="49" y="563"/>
                  <a:pt x="48" y="567"/>
                  <a:pt x="48" y="570"/>
                </a:cubicBezTo>
                <a:cubicBezTo>
                  <a:pt x="35" y="571"/>
                  <a:pt x="24" y="585"/>
                  <a:pt x="22" y="597"/>
                </a:cubicBezTo>
                <a:cubicBezTo>
                  <a:pt x="22" y="599"/>
                  <a:pt x="23" y="600"/>
                  <a:pt x="24" y="598"/>
                </a:cubicBezTo>
                <a:cubicBezTo>
                  <a:pt x="30" y="588"/>
                  <a:pt x="34" y="574"/>
                  <a:pt x="48" y="572"/>
                </a:cubicBezTo>
                <a:cubicBezTo>
                  <a:pt x="47" y="582"/>
                  <a:pt x="49" y="592"/>
                  <a:pt x="54" y="601"/>
                </a:cubicBezTo>
                <a:cubicBezTo>
                  <a:pt x="43" y="609"/>
                  <a:pt x="32" y="620"/>
                  <a:pt x="31" y="634"/>
                </a:cubicBezTo>
                <a:cubicBezTo>
                  <a:pt x="31" y="636"/>
                  <a:pt x="33" y="636"/>
                  <a:pt x="33" y="635"/>
                </a:cubicBezTo>
                <a:cubicBezTo>
                  <a:pt x="36" y="628"/>
                  <a:pt x="38" y="621"/>
                  <a:pt x="43" y="615"/>
                </a:cubicBezTo>
                <a:cubicBezTo>
                  <a:pt x="46" y="610"/>
                  <a:pt x="50" y="606"/>
                  <a:pt x="55" y="602"/>
                </a:cubicBezTo>
                <a:cubicBezTo>
                  <a:pt x="59" y="610"/>
                  <a:pt x="66" y="616"/>
                  <a:pt x="75" y="619"/>
                </a:cubicBezTo>
                <a:cubicBezTo>
                  <a:pt x="102" y="631"/>
                  <a:pt x="147" y="617"/>
                  <a:pt x="154" y="585"/>
                </a:cubicBezTo>
                <a:cubicBezTo>
                  <a:pt x="155" y="580"/>
                  <a:pt x="155" y="575"/>
                  <a:pt x="154" y="571"/>
                </a:cubicBezTo>
                <a:cubicBezTo>
                  <a:pt x="158" y="568"/>
                  <a:pt x="161" y="563"/>
                  <a:pt x="162" y="559"/>
                </a:cubicBezTo>
                <a:cubicBezTo>
                  <a:pt x="165" y="551"/>
                  <a:pt x="164" y="541"/>
                  <a:pt x="161" y="534"/>
                </a:cubicBezTo>
                <a:cubicBezTo>
                  <a:pt x="162" y="536"/>
                  <a:pt x="164" y="538"/>
                  <a:pt x="165" y="541"/>
                </a:cubicBezTo>
                <a:cubicBezTo>
                  <a:pt x="170" y="549"/>
                  <a:pt x="176" y="560"/>
                  <a:pt x="179" y="570"/>
                </a:cubicBezTo>
                <a:close/>
                <a:moveTo>
                  <a:pt x="106" y="535"/>
                </a:moveTo>
                <a:cubicBezTo>
                  <a:pt x="112" y="537"/>
                  <a:pt x="117" y="540"/>
                  <a:pt x="122" y="544"/>
                </a:cubicBezTo>
                <a:cubicBezTo>
                  <a:pt x="133" y="551"/>
                  <a:pt x="142" y="562"/>
                  <a:pt x="143" y="575"/>
                </a:cubicBezTo>
                <a:cubicBezTo>
                  <a:pt x="146" y="604"/>
                  <a:pt x="105" y="617"/>
                  <a:pt x="82" y="611"/>
                </a:cubicBezTo>
                <a:cubicBezTo>
                  <a:pt x="62" y="606"/>
                  <a:pt x="54" y="584"/>
                  <a:pt x="58" y="566"/>
                </a:cubicBezTo>
                <a:cubicBezTo>
                  <a:pt x="63" y="542"/>
                  <a:pt x="85" y="534"/>
                  <a:pt x="106" y="535"/>
                </a:cubicBezTo>
                <a:close/>
                <a:moveTo>
                  <a:pt x="394" y="633"/>
                </a:moveTo>
                <a:cubicBezTo>
                  <a:pt x="383" y="657"/>
                  <a:pt x="361" y="671"/>
                  <a:pt x="334" y="675"/>
                </a:cubicBezTo>
                <a:cubicBezTo>
                  <a:pt x="311" y="679"/>
                  <a:pt x="287" y="675"/>
                  <a:pt x="268" y="662"/>
                </a:cubicBezTo>
                <a:cubicBezTo>
                  <a:pt x="251" y="650"/>
                  <a:pt x="240" y="631"/>
                  <a:pt x="236" y="612"/>
                </a:cubicBezTo>
                <a:cubicBezTo>
                  <a:pt x="235" y="610"/>
                  <a:pt x="235" y="609"/>
                  <a:pt x="235" y="608"/>
                </a:cubicBezTo>
                <a:cubicBezTo>
                  <a:pt x="235" y="608"/>
                  <a:pt x="235" y="607"/>
                  <a:pt x="235" y="607"/>
                </a:cubicBezTo>
                <a:cubicBezTo>
                  <a:pt x="233" y="591"/>
                  <a:pt x="242" y="583"/>
                  <a:pt x="254" y="576"/>
                </a:cubicBezTo>
                <a:cubicBezTo>
                  <a:pt x="254" y="599"/>
                  <a:pt x="263" y="625"/>
                  <a:pt x="281" y="640"/>
                </a:cubicBezTo>
                <a:cubicBezTo>
                  <a:pt x="298" y="654"/>
                  <a:pt x="323" y="654"/>
                  <a:pt x="342" y="644"/>
                </a:cubicBezTo>
                <a:cubicBezTo>
                  <a:pt x="342" y="645"/>
                  <a:pt x="343" y="646"/>
                  <a:pt x="344" y="645"/>
                </a:cubicBezTo>
                <a:cubicBezTo>
                  <a:pt x="366" y="641"/>
                  <a:pt x="383" y="632"/>
                  <a:pt x="399" y="616"/>
                </a:cubicBezTo>
                <a:cubicBezTo>
                  <a:pt x="399" y="616"/>
                  <a:pt x="399" y="616"/>
                  <a:pt x="399" y="616"/>
                </a:cubicBezTo>
                <a:cubicBezTo>
                  <a:pt x="384" y="630"/>
                  <a:pt x="365" y="637"/>
                  <a:pt x="347" y="641"/>
                </a:cubicBezTo>
                <a:cubicBezTo>
                  <a:pt x="351" y="639"/>
                  <a:pt x="354" y="636"/>
                  <a:pt x="358" y="632"/>
                </a:cubicBezTo>
                <a:cubicBezTo>
                  <a:pt x="375" y="613"/>
                  <a:pt x="371" y="583"/>
                  <a:pt x="360" y="562"/>
                </a:cubicBezTo>
                <a:cubicBezTo>
                  <a:pt x="351" y="544"/>
                  <a:pt x="336" y="526"/>
                  <a:pt x="316" y="521"/>
                </a:cubicBezTo>
                <a:cubicBezTo>
                  <a:pt x="306" y="518"/>
                  <a:pt x="296" y="519"/>
                  <a:pt x="288" y="523"/>
                </a:cubicBezTo>
                <a:cubicBezTo>
                  <a:pt x="268" y="525"/>
                  <a:pt x="257" y="545"/>
                  <a:pt x="255" y="565"/>
                </a:cubicBezTo>
                <a:cubicBezTo>
                  <a:pt x="254" y="568"/>
                  <a:pt x="254" y="570"/>
                  <a:pt x="254" y="573"/>
                </a:cubicBezTo>
                <a:cubicBezTo>
                  <a:pt x="245" y="578"/>
                  <a:pt x="236" y="584"/>
                  <a:pt x="233" y="593"/>
                </a:cubicBezTo>
                <a:cubicBezTo>
                  <a:pt x="232" y="583"/>
                  <a:pt x="233" y="572"/>
                  <a:pt x="235" y="562"/>
                </a:cubicBezTo>
                <a:cubicBezTo>
                  <a:pt x="239" y="561"/>
                  <a:pt x="243" y="557"/>
                  <a:pt x="247" y="554"/>
                </a:cubicBezTo>
                <a:cubicBezTo>
                  <a:pt x="251" y="551"/>
                  <a:pt x="254" y="547"/>
                  <a:pt x="257" y="543"/>
                </a:cubicBezTo>
                <a:cubicBezTo>
                  <a:pt x="258" y="543"/>
                  <a:pt x="257" y="541"/>
                  <a:pt x="256" y="542"/>
                </a:cubicBezTo>
                <a:cubicBezTo>
                  <a:pt x="253" y="545"/>
                  <a:pt x="250" y="548"/>
                  <a:pt x="246" y="551"/>
                </a:cubicBezTo>
                <a:cubicBezTo>
                  <a:pt x="243" y="554"/>
                  <a:pt x="239" y="556"/>
                  <a:pt x="236" y="558"/>
                </a:cubicBezTo>
                <a:cubicBezTo>
                  <a:pt x="236" y="555"/>
                  <a:pt x="237" y="552"/>
                  <a:pt x="238" y="549"/>
                </a:cubicBezTo>
                <a:cubicBezTo>
                  <a:pt x="243" y="535"/>
                  <a:pt x="252" y="523"/>
                  <a:pt x="262" y="512"/>
                </a:cubicBezTo>
                <a:cubicBezTo>
                  <a:pt x="263" y="514"/>
                  <a:pt x="264" y="515"/>
                  <a:pt x="264" y="517"/>
                </a:cubicBezTo>
                <a:cubicBezTo>
                  <a:pt x="267" y="524"/>
                  <a:pt x="279" y="522"/>
                  <a:pt x="277" y="514"/>
                </a:cubicBezTo>
                <a:cubicBezTo>
                  <a:pt x="276" y="510"/>
                  <a:pt x="275" y="507"/>
                  <a:pt x="273" y="503"/>
                </a:cubicBezTo>
                <a:cubicBezTo>
                  <a:pt x="275" y="501"/>
                  <a:pt x="278" y="500"/>
                  <a:pt x="280" y="498"/>
                </a:cubicBezTo>
                <a:cubicBezTo>
                  <a:pt x="281" y="497"/>
                  <a:pt x="281" y="496"/>
                  <a:pt x="279" y="496"/>
                </a:cubicBezTo>
                <a:cubicBezTo>
                  <a:pt x="277" y="497"/>
                  <a:pt x="274" y="498"/>
                  <a:pt x="271" y="499"/>
                </a:cubicBezTo>
                <a:cubicBezTo>
                  <a:pt x="261" y="476"/>
                  <a:pt x="242" y="452"/>
                  <a:pt x="221" y="441"/>
                </a:cubicBezTo>
                <a:cubicBezTo>
                  <a:pt x="220" y="438"/>
                  <a:pt x="215" y="435"/>
                  <a:pt x="212" y="438"/>
                </a:cubicBezTo>
                <a:cubicBezTo>
                  <a:pt x="203" y="448"/>
                  <a:pt x="194" y="449"/>
                  <a:pt x="182" y="448"/>
                </a:cubicBezTo>
                <a:cubicBezTo>
                  <a:pt x="182" y="443"/>
                  <a:pt x="181" y="439"/>
                  <a:pt x="180" y="435"/>
                </a:cubicBezTo>
                <a:cubicBezTo>
                  <a:pt x="180" y="435"/>
                  <a:pt x="181" y="434"/>
                  <a:pt x="181" y="434"/>
                </a:cubicBezTo>
                <a:cubicBezTo>
                  <a:pt x="182" y="432"/>
                  <a:pt x="180" y="430"/>
                  <a:pt x="178" y="431"/>
                </a:cubicBezTo>
                <a:cubicBezTo>
                  <a:pt x="158" y="443"/>
                  <a:pt x="141" y="465"/>
                  <a:pt x="137" y="489"/>
                </a:cubicBezTo>
                <a:cubicBezTo>
                  <a:pt x="136" y="488"/>
                  <a:pt x="136" y="487"/>
                  <a:pt x="135" y="486"/>
                </a:cubicBezTo>
                <a:cubicBezTo>
                  <a:pt x="132" y="484"/>
                  <a:pt x="130" y="487"/>
                  <a:pt x="131" y="489"/>
                </a:cubicBezTo>
                <a:cubicBezTo>
                  <a:pt x="133" y="491"/>
                  <a:pt x="135" y="493"/>
                  <a:pt x="136" y="496"/>
                </a:cubicBezTo>
                <a:cubicBezTo>
                  <a:pt x="136" y="496"/>
                  <a:pt x="136" y="497"/>
                  <a:pt x="136" y="497"/>
                </a:cubicBezTo>
                <a:cubicBezTo>
                  <a:pt x="136" y="501"/>
                  <a:pt x="139" y="502"/>
                  <a:pt x="142" y="503"/>
                </a:cubicBezTo>
                <a:cubicBezTo>
                  <a:pt x="149" y="512"/>
                  <a:pt x="155" y="523"/>
                  <a:pt x="161" y="533"/>
                </a:cubicBezTo>
                <a:cubicBezTo>
                  <a:pt x="161" y="533"/>
                  <a:pt x="160" y="533"/>
                  <a:pt x="160" y="534"/>
                </a:cubicBezTo>
                <a:cubicBezTo>
                  <a:pt x="162" y="541"/>
                  <a:pt x="161" y="547"/>
                  <a:pt x="160" y="554"/>
                </a:cubicBezTo>
                <a:cubicBezTo>
                  <a:pt x="158" y="559"/>
                  <a:pt x="156" y="562"/>
                  <a:pt x="153" y="566"/>
                </a:cubicBezTo>
                <a:cubicBezTo>
                  <a:pt x="151" y="558"/>
                  <a:pt x="147" y="551"/>
                  <a:pt x="142" y="545"/>
                </a:cubicBezTo>
                <a:cubicBezTo>
                  <a:pt x="137" y="539"/>
                  <a:pt x="130" y="533"/>
                  <a:pt x="123" y="529"/>
                </a:cubicBezTo>
                <a:cubicBezTo>
                  <a:pt x="118" y="526"/>
                  <a:pt x="109" y="521"/>
                  <a:pt x="102" y="520"/>
                </a:cubicBezTo>
                <a:cubicBezTo>
                  <a:pt x="94" y="512"/>
                  <a:pt x="86" y="503"/>
                  <a:pt x="82" y="493"/>
                </a:cubicBezTo>
                <a:cubicBezTo>
                  <a:pt x="90" y="493"/>
                  <a:pt x="98" y="493"/>
                  <a:pt x="106" y="494"/>
                </a:cubicBezTo>
                <a:cubicBezTo>
                  <a:pt x="112" y="495"/>
                  <a:pt x="114" y="485"/>
                  <a:pt x="109" y="483"/>
                </a:cubicBezTo>
                <a:cubicBezTo>
                  <a:pt x="110" y="482"/>
                  <a:pt x="110" y="481"/>
                  <a:pt x="111" y="480"/>
                </a:cubicBezTo>
                <a:cubicBezTo>
                  <a:pt x="115" y="451"/>
                  <a:pt x="137" y="426"/>
                  <a:pt x="165" y="418"/>
                </a:cubicBezTo>
                <a:cubicBezTo>
                  <a:pt x="167" y="420"/>
                  <a:pt x="169" y="422"/>
                  <a:pt x="171" y="423"/>
                </a:cubicBezTo>
                <a:cubicBezTo>
                  <a:pt x="145" y="439"/>
                  <a:pt x="124" y="469"/>
                  <a:pt x="116" y="499"/>
                </a:cubicBezTo>
                <a:cubicBezTo>
                  <a:pt x="115" y="495"/>
                  <a:pt x="115" y="491"/>
                  <a:pt x="115" y="488"/>
                </a:cubicBezTo>
                <a:cubicBezTo>
                  <a:pt x="115" y="487"/>
                  <a:pt x="114" y="487"/>
                  <a:pt x="114" y="488"/>
                </a:cubicBezTo>
                <a:cubicBezTo>
                  <a:pt x="114" y="492"/>
                  <a:pt x="114" y="497"/>
                  <a:pt x="116" y="500"/>
                </a:cubicBezTo>
                <a:cubicBezTo>
                  <a:pt x="115" y="504"/>
                  <a:pt x="114" y="507"/>
                  <a:pt x="113" y="510"/>
                </a:cubicBezTo>
                <a:cubicBezTo>
                  <a:pt x="113" y="512"/>
                  <a:pt x="115" y="513"/>
                  <a:pt x="116" y="511"/>
                </a:cubicBezTo>
                <a:cubicBezTo>
                  <a:pt x="117" y="509"/>
                  <a:pt x="118" y="507"/>
                  <a:pt x="118" y="505"/>
                </a:cubicBezTo>
                <a:cubicBezTo>
                  <a:pt x="120" y="506"/>
                  <a:pt x="122" y="506"/>
                  <a:pt x="124" y="507"/>
                </a:cubicBezTo>
                <a:cubicBezTo>
                  <a:pt x="124" y="507"/>
                  <a:pt x="124" y="506"/>
                  <a:pt x="124" y="506"/>
                </a:cubicBezTo>
                <a:cubicBezTo>
                  <a:pt x="122" y="506"/>
                  <a:pt x="120" y="505"/>
                  <a:pt x="119" y="504"/>
                </a:cubicBezTo>
                <a:cubicBezTo>
                  <a:pt x="130" y="474"/>
                  <a:pt x="145" y="442"/>
                  <a:pt x="172" y="424"/>
                </a:cubicBezTo>
                <a:cubicBezTo>
                  <a:pt x="174" y="425"/>
                  <a:pt x="176" y="426"/>
                  <a:pt x="178" y="427"/>
                </a:cubicBezTo>
                <a:cubicBezTo>
                  <a:pt x="181" y="427"/>
                  <a:pt x="182" y="424"/>
                  <a:pt x="181" y="422"/>
                </a:cubicBezTo>
                <a:cubicBezTo>
                  <a:pt x="181" y="421"/>
                  <a:pt x="180" y="420"/>
                  <a:pt x="180" y="419"/>
                </a:cubicBezTo>
                <a:cubicBezTo>
                  <a:pt x="182" y="417"/>
                  <a:pt x="185" y="416"/>
                  <a:pt x="188" y="415"/>
                </a:cubicBezTo>
                <a:cubicBezTo>
                  <a:pt x="188" y="415"/>
                  <a:pt x="188" y="414"/>
                  <a:pt x="188" y="414"/>
                </a:cubicBezTo>
                <a:cubicBezTo>
                  <a:pt x="185" y="415"/>
                  <a:pt x="182" y="417"/>
                  <a:pt x="179" y="418"/>
                </a:cubicBezTo>
                <a:cubicBezTo>
                  <a:pt x="174" y="411"/>
                  <a:pt x="167" y="404"/>
                  <a:pt x="169" y="395"/>
                </a:cubicBezTo>
                <a:cubicBezTo>
                  <a:pt x="170" y="389"/>
                  <a:pt x="177" y="385"/>
                  <a:pt x="184" y="383"/>
                </a:cubicBezTo>
                <a:cubicBezTo>
                  <a:pt x="186" y="386"/>
                  <a:pt x="189" y="388"/>
                  <a:pt x="193" y="391"/>
                </a:cubicBezTo>
                <a:cubicBezTo>
                  <a:pt x="194" y="391"/>
                  <a:pt x="194" y="391"/>
                  <a:pt x="195" y="392"/>
                </a:cubicBezTo>
                <a:cubicBezTo>
                  <a:pt x="199" y="394"/>
                  <a:pt x="203" y="390"/>
                  <a:pt x="202" y="386"/>
                </a:cubicBezTo>
                <a:cubicBezTo>
                  <a:pt x="201" y="376"/>
                  <a:pt x="197" y="371"/>
                  <a:pt x="191" y="363"/>
                </a:cubicBezTo>
                <a:cubicBezTo>
                  <a:pt x="184" y="355"/>
                  <a:pt x="176" y="348"/>
                  <a:pt x="168" y="341"/>
                </a:cubicBezTo>
                <a:cubicBezTo>
                  <a:pt x="151" y="325"/>
                  <a:pt x="133" y="310"/>
                  <a:pt x="116" y="295"/>
                </a:cubicBezTo>
                <a:cubicBezTo>
                  <a:pt x="99" y="279"/>
                  <a:pt x="82" y="263"/>
                  <a:pt x="67" y="245"/>
                </a:cubicBezTo>
                <a:cubicBezTo>
                  <a:pt x="55" y="230"/>
                  <a:pt x="45" y="213"/>
                  <a:pt x="44" y="194"/>
                </a:cubicBezTo>
                <a:cubicBezTo>
                  <a:pt x="43" y="157"/>
                  <a:pt x="58" y="118"/>
                  <a:pt x="69" y="83"/>
                </a:cubicBezTo>
                <a:cubicBezTo>
                  <a:pt x="74" y="67"/>
                  <a:pt x="80" y="51"/>
                  <a:pt x="82" y="35"/>
                </a:cubicBezTo>
                <a:cubicBezTo>
                  <a:pt x="83" y="32"/>
                  <a:pt x="83" y="28"/>
                  <a:pt x="83" y="24"/>
                </a:cubicBezTo>
                <a:cubicBezTo>
                  <a:pt x="90" y="46"/>
                  <a:pt x="95" y="69"/>
                  <a:pt x="100" y="92"/>
                </a:cubicBezTo>
                <a:cubicBezTo>
                  <a:pt x="108" y="129"/>
                  <a:pt x="117" y="165"/>
                  <a:pt x="127" y="202"/>
                </a:cubicBezTo>
                <a:cubicBezTo>
                  <a:pt x="136" y="235"/>
                  <a:pt x="147" y="269"/>
                  <a:pt x="164" y="300"/>
                </a:cubicBezTo>
                <a:cubicBezTo>
                  <a:pt x="170" y="312"/>
                  <a:pt x="182" y="332"/>
                  <a:pt x="197" y="340"/>
                </a:cubicBezTo>
                <a:cubicBezTo>
                  <a:pt x="196" y="343"/>
                  <a:pt x="194" y="345"/>
                  <a:pt x="193" y="348"/>
                </a:cubicBezTo>
                <a:cubicBezTo>
                  <a:pt x="191" y="353"/>
                  <a:pt x="198" y="358"/>
                  <a:pt x="201" y="353"/>
                </a:cubicBezTo>
                <a:cubicBezTo>
                  <a:pt x="203" y="350"/>
                  <a:pt x="205" y="346"/>
                  <a:pt x="207" y="343"/>
                </a:cubicBezTo>
                <a:cubicBezTo>
                  <a:pt x="209" y="343"/>
                  <a:pt x="210" y="343"/>
                  <a:pt x="211" y="343"/>
                </a:cubicBezTo>
                <a:cubicBezTo>
                  <a:pt x="213" y="343"/>
                  <a:pt x="214" y="343"/>
                  <a:pt x="216" y="343"/>
                </a:cubicBezTo>
                <a:cubicBezTo>
                  <a:pt x="218" y="342"/>
                  <a:pt x="217" y="340"/>
                  <a:pt x="216" y="340"/>
                </a:cubicBezTo>
                <a:cubicBezTo>
                  <a:pt x="214" y="339"/>
                  <a:pt x="213" y="338"/>
                  <a:pt x="211" y="337"/>
                </a:cubicBezTo>
                <a:cubicBezTo>
                  <a:pt x="270" y="245"/>
                  <a:pt x="328" y="151"/>
                  <a:pt x="381" y="55"/>
                </a:cubicBezTo>
                <a:cubicBezTo>
                  <a:pt x="414" y="114"/>
                  <a:pt x="397" y="182"/>
                  <a:pt x="364" y="239"/>
                </a:cubicBezTo>
                <a:cubicBezTo>
                  <a:pt x="332" y="294"/>
                  <a:pt x="289" y="338"/>
                  <a:pt x="241" y="378"/>
                </a:cubicBezTo>
                <a:cubicBezTo>
                  <a:pt x="239" y="377"/>
                  <a:pt x="238" y="376"/>
                  <a:pt x="235" y="375"/>
                </a:cubicBezTo>
                <a:cubicBezTo>
                  <a:pt x="232" y="374"/>
                  <a:pt x="229" y="378"/>
                  <a:pt x="232" y="381"/>
                </a:cubicBezTo>
                <a:cubicBezTo>
                  <a:pt x="233" y="381"/>
                  <a:pt x="234" y="382"/>
                  <a:pt x="235" y="383"/>
                </a:cubicBezTo>
                <a:cubicBezTo>
                  <a:pt x="231" y="387"/>
                  <a:pt x="227" y="391"/>
                  <a:pt x="223" y="394"/>
                </a:cubicBezTo>
                <a:cubicBezTo>
                  <a:pt x="220" y="396"/>
                  <a:pt x="223" y="400"/>
                  <a:pt x="226" y="399"/>
                </a:cubicBezTo>
                <a:cubicBezTo>
                  <a:pt x="231" y="396"/>
                  <a:pt x="236" y="394"/>
                  <a:pt x="241" y="391"/>
                </a:cubicBezTo>
                <a:cubicBezTo>
                  <a:pt x="242" y="392"/>
                  <a:pt x="243" y="394"/>
                  <a:pt x="244" y="396"/>
                </a:cubicBezTo>
                <a:cubicBezTo>
                  <a:pt x="247" y="402"/>
                  <a:pt x="246" y="404"/>
                  <a:pt x="243" y="410"/>
                </a:cubicBezTo>
                <a:cubicBezTo>
                  <a:pt x="242" y="411"/>
                  <a:pt x="241" y="412"/>
                  <a:pt x="240" y="413"/>
                </a:cubicBezTo>
                <a:cubicBezTo>
                  <a:pt x="238" y="413"/>
                  <a:pt x="236" y="413"/>
                  <a:pt x="234" y="412"/>
                </a:cubicBezTo>
                <a:cubicBezTo>
                  <a:pt x="232" y="412"/>
                  <a:pt x="231" y="415"/>
                  <a:pt x="233" y="416"/>
                </a:cubicBezTo>
                <a:cubicBezTo>
                  <a:pt x="230" y="417"/>
                  <a:pt x="227" y="417"/>
                  <a:pt x="224" y="418"/>
                </a:cubicBezTo>
                <a:cubicBezTo>
                  <a:pt x="219" y="420"/>
                  <a:pt x="219" y="428"/>
                  <a:pt x="224" y="429"/>
                </a:cubicBezTo>
                <a:cubicBezTo>
                  <a:pt x="231" y="432"/>
                  <a:pt x="238" y="430"/>
                  <a:pt x="244" y="426"/>
                </a:cubicBezTo>
                <a:cubicBezTo>
                  <a:pt x="262" y="446"/>
                  <a:pt x="271" y="473"/>
                  <a:pt x="284" y="497"/>
                </a:cubicBezTo>
                <a:cubicBezTo>
                  <a:pt x="284" y="499"/>
                  <a:pt x="285" y="500"/>
                  <a:pt x="287" y="501"/>
                </a:cubicBezTo>
                <a:cubicBezTo>
                  <a:pt x="289" y="506"/>
                  <a:pt x="292" y="510"/>
                  <a:pt x="296" y="515"/>
                </a:cubicBezTo>
                <a:cubicBezTo>
                  <a:pt x="296" y="515"/>
                  <a:pt x="296" y="515"/>
                  <a:pt x="296" y="515"/>
                </a:cubicBezTo>
                <a:cubicBezTo>
                  <a:pt x="296" y="518"/>
                  <a:pt x="300" y="518"/>
                  <a:pt x="300" y="515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0" y="503"/>
                  <a:pt x="296" y="503"/>
                  <a:pt x="296" y="506"/>
                </a:cubicBezTo>
                <a:cubicBezTo>
                  <a:pt x="296" y="509"/>
                  <a:pt x="296" y="509"/>
                  <a:pt x="296" y="509"/>
                </a:cubicBezTo>
                <a:cubicBezTo>
                  <a:pt x="294" y="506"/>
                  <a:pt x="293" y="504"/>
                  <a:pt x="292" y="501"/>
                </a:cubicBezTo>
                <a:cubicBezTo>
                  <a:pt x="292" y="501"/>
                  <a:pt x="292" y="501"/>
                  <a:pt x="293" y="501"/>
                </a:cubicBezTo>
                <a:cubicBezTo>
                  <a:pt x="296" y="506"/>
                  <a:pt x="305" y="503"/>
                  <a:pt x="304" y="496"/>
                </a:cubicBezTo>
                <a:cubicBezTo>
                  <a:pt x="323" y="490"/>
                  <a:pt x="341" y="489"/>
                  <a:pt x="359" y="501"/>
                </a:cubicBezTo>
                <a:cubicBezTo>
                  <a:pt x="366" y="505"/>
                  <a:pt x="371" y="511"/>
                  <a:pt x="376" y="516"/>
                </a:cubicBezTo>
                <a:cubicBezTo>
                  <a:pt x="375" y="516"/>
                  <a:pt x="373" y="515"/>
                  <a:pt x="371" y="515"/>
                </a:cubicBezTo>
                <a:cubicBezTo>
                  <a:pt x="371" y="515"/>
                  <a:pt x="370" y="515"/>
                  <a:pt x="371" y="516"/>
                </a:cubicBezTo>
                <a:cubicBezTo>
                  <a:pt x="377" y="519"/>
                  <a:pt x="380" y="526"/>
                  <a:pt x="379" y="533"/>
                </a:cubicBezTo>
                <a:cubicBezTo>
                  <a:pt x="378" y="537"/>
                  <a:pt x="376" y="540"/>
                  <a:pt x="375" y="543"/>
                </a:cubicBezTo>
                <a:cubicBezTo>
                  <a:pt x="373" y="547"/>
                  <a:pt x="370" y="548"/>
                  <a:pt x="370" y="552"/>
                </a:cubicBezTo>
                <a:cubicBezTo>
                  <a:pt x="370" y="553"/>
                  <a:pt x="370" y="554"/>
                  <a:pt x="372" y="554"/>
                </a:cubicBezTo>
                <a:cubicBezTo>
                  <a:pt x="380" y="552"/>
                  <a:pt x="384" y="538"/>
                  <a:pt x="384" y="530"/>
                </a:cubicBezTo>
                <a:cubicBezTo>
                  <a:pt x="384" y="529"/>
                  <a:pt x="384" y="528"/>
                  <a:pt x="384" y="527"/>
                </a:cubicBezTo>
                <a:cubicBezTo>
                  <a:pt x="390" y="538"/>
                  <a:pt x="395" y="549"/>
                  <a:pt x="398" y="560"/>
                </a:cubicBezTo>
                <a:cubicBezTo>
                  <a:pt x="404" y="584"/>
                  <a:pt x="404" y="610"/>
                  <a:pt x="394" y="633"/>
                </a:cubicBezTo>
                <a:close/>
                <a:moveTo>
                  <a:pt x="265" y="555"/>
                </a:moveTo>
                <a:cubicBezTo>
                  <a:pt x="267" y="559"/>
                  <a:pt x="273" y="561"/>
                  <a:pt x="276" y="555"/>
                </a:cubicBezTo>
                <a:cubicBezTo>
                  <a:pt x="283" y="545"/>
                  <a:pt x="291" y="534"/>
                  <a:pt x="304" y="533"/>
                </a:cubicBezTo>
                <a:cubicBezTo>
                  <a:pt x="315" y="533"/>
                  <a:pt x="325" y="539"/>
                  <a:pt x="332" y="546"/>
                </a:cubicBezTo>
                <a:cubicBezTo>
                  <a:pt x="350" y="563"/>
                  <a:pt x="362" y="590"/>
                  <a:pt x="354" y="614"/>
                </a:cubicBezTo>
                <a:cubicBezTo>
                  <a:pt x="344" y="641"/>
                  <a:pt x="304" y="645"/>
                  <a:pt x="285" y="627"/>
                </a:cubicBezTo>
                <a:cubicBezTo>
                  <a:pt x="266" y="610"/>
                  <a:pt x="259" y="580"/>
                  <a:pt x="265" y="5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98" name="Freeform 2865"/>
          <p:cNvSpPr>
            <a:spLocks/>
          </p:cNvSpPr>
          <p:nvPr/>
        </p:nvSpPr>
        <p:spPr bwMode="auto">
          <a:xfrm>
            <a:off x="2511424" y="6577013"/>
            <a:ext cx="20638" cy="46038"/>
          </a:xfrm>
          <a:custGeom>
            <a:avLst/>
            <a:gdLst>
              <a:gd name="T0" fmla="*/ 1 w 14"/>
              <a:gd name="T1" fmla="*/ 30 h 30"/>
              <a:gd name="T2" fmla="*/ 11 w 14"/>
              <a:gd name="T3" fmla="*/ 1 h 30"/>
              <a:gd name="T4" fmla="*/ 10 w 14"/>
              <a:gd name="T5" fmla="*/ 1 h 30"/>
              <a:gd name="T6" fmla="*/ 10 w 14"/>
              <a:gd name="T7" fmla="*/ 17 h 30"/>
              <a:gd name="T8" fmla="*/ 0 w 14"/>
              <a:gd name="T9" fmla="*/ 28 h 30"/>
              <a:gd name="T10" fmla="*/ 1 w 14"/>
              <a:gd name="T11" fmla="*/ 3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30">
                <a:moveTo>
                  <a:pt x="1" y="30"/>
                </a:moveTo>
                <a:cubicBezTo>
                  <a:pt x="13" y="25"/>
                  <a:pt x="14" y="11"/>
                  <a:pt x="11" y="1"/>
                </a:cubicBezTo>
                <a:cubicBezTo>
                  <a:pt x="11" y="0"/>
                  <a:pt x="9" y="0"/>
                  <a:pt x="10" y="1"/>
                </a:cubicBezTo>
                <a:cubicBezTo>
                  <a:pt x="11" y="7"/>
                  <a:pt x="12" y="12"/>
                  <a:pt x="10" y="17"/>
                </a:cubicBezTo>
                <a:cubicBezTo>
                  <a:pt x="8" y="22"/>
                  <a:pt x="4" y="25"/>
                  <a:pt x="0" y="28"/>
                </a:cubicBezTo>
                <a:cubicBezTo>
                  <a:pt x="0" y="28"/>
                  <a:pt x="0" y="30"/>
                  <a:pt x="1" y="3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99" name="Freeform 2866"/>
          <p:cNvSpPr>
            <a:spLocks/>
          </p:cNvSpPr>
          <p:nvPr/>
        </p:nvSpPr>
        <p:spPr bwMode="auto">
          <a:xfrm>
            <a:off x="2441574" y="6757988"/>
            <a:ext cx="66675" cy="39688"/>
          </a:xfrm>
          <a:custGeom>
            <a:avLst/>
            <a:gdLst>
              <a:gd name="T0" fmla="*/ 1 w 43"/>
              <a:gd name="T1" fmla="*/ 1 h 25"/>
              <a:gd name="T2" fmla="*/ 0 w 43"/>
              <a:gd name="T3" fmla="*/ 1 h 25"/>
              <a:gd name="T4" fmla="*/ 42 w 43"/>
              <a:gd name="T5" fmla="*/ 21 h 25"/>
              <a:gd name="T6" fmla="*/ 41 w 43"/>
              <a:gd name="T7" fmla="*/ 19 h 25"/>
              <a:gd name="T8" fmla="*/ 1 w 43"/>
              <a:gd name="T9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25">
                <a:moveTo>
                  <a:pt x="1" y="1"/>
                </a:moveTo>
                <a:cubicBezTo>
                  <a:pt x="1" y="0"/>
                  <a:pt x="0" y="1"/>
                  <a:pt x="0" y="1"/>
                </a:cubicBezTo>
                <a:cubicBezTo>
                  <a:pt x="5" y="21"/>
                  <a:pt x="24" y="25"/>
                  <a:pt x="42" y="21"/>
                </a:cubicBezTo>
                <a:cubicBezTo>
                  <a:pt x="43" y="20"/>
                  <a:pt x="43" y="18"/>
                  <a:pt x="41" y="19"/>
                </a:cubicBezTo>
                <a:cubicBezTo>
                  <a:pt x="25" y="22"/>
                  <a:pt x="6" y="20"/>
                  <a:pt x="1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00" name="Freeform 2867"/>
          <p:cNvSpPr>
            <a:spLocks/>
          </p:cNvSpPr>
          <p:nvPr/>
        </p:nvSpPr>
        <p:spPr bwMode="auto">
          <a:xfrm>
            <a:off x="2397124" y="6756401"/>
            <a:ext cx="33338" cy="63500"/>
          </a:xfrm>
          <a:custGeom>
            <a:avLst/>
            <a:gdLst>
              <a:gd name="T0" fmla="*/ 20 w 21"/>
              <a:gd name="T1" fmla="*/ 38 h 41"/>
              <a:gd name="T2" fmla="*/ 9 w 21"/>
              <a:gd name="T3" fmla="*/ 37 h 41"/>
              <a:gd name="T4" fmla="*/ 4 w 21"/>
              <a:gd name="T5" fmla="*/ 27 h 41"/>
              <a:gd name="T6" fmla="*/ 12 w 21"/>
              <a:gd name="T7" fmla="*/ 3 h 41"/>
              <a:gd name="T8" fmla="*/ 10 w 21"/>
              <a:gd name="T9" fmla="*/ 2 h 41"/>
              <a:gd name="T10" fmla="*/ 1 w 21"/>
              <a:gd name="T11" fmla="*/ 34 h 41"/>
              <a:gd name="T12" fmla="*/ 6 w 21"/>
              <a:gd name="T13" fmla="*/ 39 h 41"/>
              <a:gd name="T14" fmla="*/ 20 w 21"/>
              <a:gd name="T15" fmla="*/ 40 h 41"/>
              <a:gd name="T16" fmla="*/ 20 w 21"/>
              <a:gd name="T17" fmla="*/ 38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" h="41">
                <a:moveTo>
                  <a:pt x="20" y="38"/>
                </a:moveTo>
                <a:cubicBezTo>
                  <a:pt x="16" y="38"/>
                  <a:pt x="12" y="38"/>
                  <a:pt x="9" y="37"/>
                </a:cubicBezTo>
                <a:cubicBezTo>
                  <a:pt x="3" y="36"/>
                  <a:pt x="3" y="32"/>
                  <a:pt x="4" y="27"/>
                </a:cubicBezTo>
                <a:cubicBezTo>
                  <a:pt x="5" y="18"/>
                  <a:pt x="8" y="10"/>
                  <a:pt x="12" y="3"/>
                </a:cubicBezTo>
                <a:cubicBezTo>
                  <a:pt x="12" y="2"/>
                  <a:pt x="11" y="0"/>
                  <a:pt x="10" y="2"/>
                </a:cubicBezTo>
                <a:cubicBezTo>
                  <a:pt x="5" y="12"/>
                  <a:pt x="1" y="23"/>
                  <a:pt x="1" y="34"/>
                </a:cubicBezTo>
                <a:cubicBezTo>
                  <a:pt x="0" y="36"/>
                  <a:pt x="5" y="38"/>
                  <a:pt x="6" y="39"/>
                </a:cubicBezTo>
                <a:cubicBezTo>
                  <a:pt x="10" y="41"/>
                  <a:pt x="16" y="40"/>
                  <a:pt x="20" y="40"/>
                </a:cubicBezTo>
                <a:cubicBezTo>
                  <a:pt x="21" y="40"/>
                  <a:pt x="21" y="38"/>
                  <a:pt x="20" y="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01" name="Freeform 2868"/>
          <p:cNvSpPr>
            <a:spLocks/>
          </p:cNvSpPr>
          <p:nvPr/>
        </p:nvSpPr>
        <p:spPr bwMode="auto">
          <a:xfrm>
            <a:off x="2720974" y="5932488"/>
            <a:ext cx="171450" cy="284163"/>
          </a:xfrm>
          <a:custGeom>
            <a:avLst/>
            <a:gdLst>
              <a:gd name="T0" fmla="*/ 2 w 112"/>
              <a:gd name="T1" fmla="*/ 185 h 186"/>
              <a:gd name="T2" fmla="*/ 30 w 112"/>
              <a:gd name="T3" fmla="*/ 141 h 186"/>
              <a:gd name="T4" fmla="*/ 55 w 112"/>
              <a:gd name="T5" fmla="*/ 93 h 186"/>
              <a:gd name="T6" fmla="*/ 112 w 112"/>
              <a:gd name="T7" fmla="*/ 1 h 186"/>
              <a:gd name="T8" fmla="*/ 111 w 112"/>
              <a:gd name="T9" fmla="*/ 0 h 186"/>
              <a:gd name="T10" fmla="*/ 55 w 112"/>
              <a:gd name="T11" fmla="*/ 85 h 186"/>
              <a:gd name="T12" fmla="*/ 30 w 112"/>
              <a:gd name="T13" fmla="*/ 133 h 186"/>
              <a:gd name="T14" fmla="*/ 16 w 112"/>
              <a:gd name="T15" fmla="*/ 157 h 186"/>
              <a:gd name="T16" fmla="*/ 0 w 112"/>
              <a:gd name="T17" fmla="*/ 183 h 186"/>
              <a:gd name="T18" fmla="*/ 2 w 112"/>
              <a:gd name="T19" fmla="*/ 185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2" h="186">
                <a:moveTo>
                  <a:pt x="2" y="185"/>
                </a:moveTo>
                <a:cubicBezTo>
                  <a:pt x="14" y="173"/>
                  <a:pt x="22" y="156"/>
                  <a:pt x="30" y="141"/>
                </a:cubicBezTo>
                <a:cubicBezTo>
                  <a:pt x="38" y="125"/>
                  <a:pt x="47" y="109"/>
                  <a:pt x="55" y="93"/>
                </a:cubicBezTo>
                <a:cubicBezTo>
                  <a:pt x="71" y="61"/>
                  <a:pt x="88" y="28"/>
                  <a:pt x="112" y="1"/>
                </a:cubicBezTo>
                <a:cubicBezTo>
                  <a:pt x="112" y="0"/>
                  <a:pt x="112" y="0"/>
                  <a:pt x="111" y="0"/>
                </a:cubicBezTo>
                <a:cubicBezTo>
                  <a:pt x="88" y="25"/>
                  <a:pt x="71" y="55"/>
                  <a:pt x="55" y="85"/>
                </a:cubicBezTo>
                <a:cubicBezTo>
                  <a:pt x="46" y="101"/>
                  <a:pt x="38" y="117"/>
                  <a:pt x="30" y="133"/>
                </a:cubicBezTo>
                <a:cubicBezTo>
                  <a:pt x="25" y="141"/>
                  <a:pt x="21" y="149"/>
                  <a:pt x="16" y="157"/>
                </a:cubicBezTo>
                <a:cubicBezTo>
                  <a:pt x="11" y="166"/>
                  <a:pt x="5" y="174"/>
                  <a:pt x="0" y="183"/>
                </a:cubicBezTo>
                <a:cubicBezTo>
                  <a:pt x="0" y="184"/>
                  <a:pt x="1" y="186"/>
                  <a:pt x="2" y="18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02" name="Freeform 2869"/>
          <p:cNvSpPr>
            <a:spLocks/>
          </p:cNvSpPr>
          <p:nvPr/>
        </p:nvSpPr>
        <p:spPr bwMode="auto">
          <a:xfrm>
            <a:off x="2735262" y="5980113"/>
            <a:ext cx="171450" cy="277813"/>
          </a:xfrm>
          <a:custGeom>
            <a:avLst/>
            <a:gdLst>
              <a:gd name="T0" fmla="*/ 1 w 112"/>
              <a:gd name="T1" fmla="*/ 179 h 181"/>
              <a:gd name="T2" fmla="*/ 3 w 112"/>
              <a:gd name="T3" fmla="*/ 180 h 181"/>
              <a:gd name="T4" fmla="*/ 33 w 112"/>
              <a:gd name="T5" fmla="*/ 134 h 181"/>
              <a:gd name="T6" fmla="*/ 64 w 112"/>
              <a:gd name="T7" fmla="*/ 91 h 181"/>
              <a:gd name="T8" fmla="*/ 112 w 112"/>
              <a:gd name="T9" fmla="*/ 1 h 181"/>
              <a:gd name="T10" fmla="*/ 111 w 112"/>
              <a:gd name="T11" fmla="*/ 1 h 181"/>
              <a:gd name="T12" fmla="*/ 60 w 112"/>
              <a:gd name="T13" fmla="*/ 92 h 181"/>
              <a:gd name="T14" fmla="*/ 1 w 112"/>
              <a:gd name="T15" fmla="*/ 179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2" h="181">
                <a:moveTo>
                  <a:pt x="1" y="179"/>
                </a:moveTo>
                <a:cubicBezTo>
                  <a:pt x="0" y="180"/>
                  <a:pt x="2" y="181"/>
                  <a:pt x="3" y="180"/>
                </a:cubicBezTo>
                <a:cubicBezTo>
                  <a:pt x="14" y="165"/>
                  <a:pt x="23" y="149"/>
                  <a:pt x="33" y="134"/>
                </a:cubicBezTo>
                <a:cubicBezTo>
                  <a:pt x="43" y="120"/>
                  <a:pt x="54" y="106"/>
                  <a:pt x="64" y="91"/>
                </a:cubicBezTo>
                <a:cubicBezTo>
                  <a:pt x="84" y="63"/>
                  <a:pt x="101" y="34"/>
                  <a:pt x="112" y="1"/>
                </a:cubicBezTo>
                <a:cubicBezTo>
                  <a:pt x="112" y="0"/>
                  <a:pt x="111" y="0"/>
                  <a:pt x="111" y="1"/>
                </a:cubicBezTo>
                <a:cubicBezTo>
                  <a:pt x="99" y="34"/>
                  <a:pt x="80" y="64"/>
                  <a:pt x="60" y="92"/>
                </a:cubicBezTo>
                <a:cubicBezTo>
                  <a:pt x="40" y="120"/>
                  <a:pt x="14" y="147"/>
                  <a:pt x="1" y="1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03" name="Freeform 2870"/>
          <p:cNvSpPr>
            <a:spLocks/>
          </p:cNvSpPr>
          <p:nvPr/>
        </p:nvSpPr>
        <p:spPr bwMode="auto">
          <a:xfrm>
            <a:off x="2441574" y="5918201"/>
            <a:ext cx="74613" cy="255588"/>
          </a:xfrm>
          <a:custGeom>
            <a:avLst/>
            <a:gdLst>
              <a:gd name="T0" fmla="*/ 47 w 48"/>
              <a:gd name="T1" fmla="*/ 165 h 167"/>
              <a:gd name="T2" fmla="*/ 0 w 48"/>
              <a:gd name="T3" fmla="*/ 0 h 167"/>
              <a:gd name="T4" fmla="*/ 0 w 48"/>
              <a:gd name="T5" fmla="*/ 0 h 167"/>
              <a:gd name="T6" fmla="*/ 45 w 48"/>
              <a:gd name="T7" fmla="*/ 166 h 167"/>
              <a:gd name="T8" fmla="*/ 47 w 48"/>
              <a:gd name="T9" fmla="*/ 165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167">
                <a:moveTo>
                  <a:pt x="47" y="165"/>
                </a:moveTo>
                <a:cubicBezTo>
                  <a:pt x="14" y="117"/>
                  <a:pt x="1" y="58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8"/>
                  <a:pt x="13" y="118"/>
                  <a:pt x="45" y="166"/>
                </a:cubicBezTo>
                <a:cubicBezTo>
                  <a:pt x="46" y="167"/>
                  <a:pt x="48" y="166"/>
                  <a:pt x="47" y="1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04" name="Freeform 2871"/>
          <p:cNvSpPr>
            <a:spLocks/>
          </p:cNvSpPr>
          <p:nvPr/>
        </p:nvSpPr>
        <p:spPr bwMode="auto">
          <a:xfrm>
            <a:off x="2411412" y="6015038"/>
            <a:ext cx="104775" cy="242888"/>
          </a:xfrm>
          <a:custGeom>
            <a:avLst/>
            <a:gdLst>
              <a:gd name="T0" fmla="*/ 56 w 68"/>
              <a:gd name="T1" fmla="*/ 145 h 159"/>
              <a:gd name="T2" fmla="*/ 42 w 68"/>
              <a:gd name="T3" fmla="*/ 128 h 159"/>
              <a:gd name="T4" fmla="*/ 21 w 68"/>
              <a:gd name="T5" fmla="*/ 89 h 159"/>
              <a:gd name="T6" fmla="*/ 3 w 68"/>
              <a:gd name="T7" fmla="*/ 2 h 159"/>
              <a:gd name="T8" fmla="*/ 1 w 68"/>
              <a:gd name="T9" fmla="*/ 2 h 159"/>
              <a:gd name="T10" fmla="*/ 18 w 68"/>
              <a:gd name="T11" fmla="*/ 93 h 159"/>
              <a:gd name="T12" fmla="*/ 39 w 68"/>
              <a:gd name="T13" fmla="*/ 133 h 159"/>
              <a:gd name="T14" fmla="*/ 66 w 68"/>
              <a:gd name="T15" fmla="*/ 159 h 159"/>
              <a:gd name="T16" fmla="*/ 67 w 68"/>
              <a:gd name="T17" fmla="*/ 157 h 159"/>
              <a:gd name="T18" fmla="*/ 56 w 68"/>
              <a:gd name="T19" fmla="*/ 145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" h="159">
                <a:moveTo>
                  <a:pt x="56" y="145"/>
                </a:moveTo>
                <a:cubicBezTo>
                  <a:pt x="51" y="139"/>
                  <a:pt x="46" y="134"/>
                  <a:pt x="42" y="128"/>
                </a:cubicBezTo>
                <a:cubicBezTo>
                  <a:pt x="34" y="116"/>
                  <a:pt x="27" y="102"/>
                  <a:pt x="21" y="89"/>
                </a:cubicBezTo>
                <a:cubicBezTo>
                  <a:pt x="10" y="61"/>
                  <a:pt x="4" y="31"/>
                  <a:pt x="3" y="2"/>
                </a:cubicBezTo>
                <a:cubicBezTo>
                  <a:pt x="3" y="0"/>
                  <a:pt x="1" y="0"/>
                  <a:pt x="1" y="2"/>
                </a:cubicBezTo>
                <a:cubicBezTo>
                  <a:pt x="0" y="33"/>
                  <a:pt x="7" y="64"/>
                  <a:pt x="18" y="93"/>
                </a:cubicBezTo>
                <a:cubicBezTo>
                  <a:pt x="23" y="107"/>
                  <a:pt x="30" y="120"/>
                  <a:pt x="39" y="133"/>
                </a:cubicBezTo>
                <a:cubicBezTo>
                  <a:pt x="45" y="141"/>
                  <a:pt x="55" y="156"/>
                  <a:pt x="66" y="159"/>
                </a:cubicBezTo>
                <a:cubicBezTo>
                  <a:pt x="67" y="159"/>
                  <a:pt x="68" y="158"/>
                  <a:pt x="67" y="157"/>
                </a:cubicBezTo>
                <a:cubicBezTo>
                  <a:pt x="65" y="152"/>
                  <a:pt x="60" y="148"/>
                  <a:pt x="56" y="1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05" name="Freeform 2872"/>
          <p:cNvSpPr>
            <a:spLocks/>
          </p:cNvSpPr>
          <p:nvPr/>
        </p:nvSpPr>
        <p:spPr bwMode="auto">
          <a:xfrm>
            <a:off x="2820987" y="6562726"/>
            <a:ext cx="26988" cy="61913"/>
          </a:xfrm>
          <a:custGeom>
            <a:avLst/>
            <a:gdLst>
              <a:gd name="T0" fmla="*/ 1 w 18"/>
              <a:gd name="T1" fmla="*/ 0 h 40"/>
              <a:gd name="T2" fmla="*/ 0 w 18"/>
              <a:gd name="T3" fmla="*/ 1 h 40"/>
              <a:gd name="T4" fmla="*/ 8 w 18"/>
              <a:gd name="T5" fmla="*/ 38 h 40"/>
              <a:gd name="T6" fmla="*/ 11 w 18"/>
              <a:gd name="T7" fmla="*/ 39 h 40"/>
              <a:gd name="T8" fmla="*/ 1 w 18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40">
                <a:moveTo>
                  <a:pt x="1" y="0"/>
                </a:moveTo>
                <a:cubicBezTo>
                  <a:pt x="0" y="0"/>
                  <a:pt x="0" y="1"/>
                  <a:pt x="0" y="1"/>
                </a:cubicBezTo>
                <a:cubicBezTo>
                  <a:pt x="15" y="9"/>
                  <a:pt x="9" y="25"/>
                  <a:pt x="8" y="38"/>
                </a:cubicBezTo>
                <a:cubicBezTo>
                  <a:pt x="8" y="39"/>
                  <a:pt x="11" y="40"/>
                  <a:pt x="11" y="39"/>
                </a:cubicBezTo>
                <a:cubicBezTo>
                  <a:pt x="17" y="25"/>
                  <a:pt x="18" y="5"/>
                  <a:pt x="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128" name="Group 3127"/>
          <p:cNvGrpSpPr/>
          <p:nvPr/>
        </p:nvGrpSpPr>
        <p:grpSpPr>
          <a:xfrm>
            <a:off x="2882899" y="5976938"/>
            <a:ext cx="919163" cy="792163"/>
            <a:chOff x="2882899" y="5976938"/>
            <a:chExt cx="919163" cy="792163"/>
          </a:xfrm>
        </p:grpSpPr>
        <p:sp>
          <p:nvSpPr>
            <p:cNvPr id="2585" name="Freeform 2752"/>
            <p:cNvSpPr>
              <a:spLocks noEditPoints="1"/>
            </p:cNvSpPr>
            <p:nvPr/>
          </p:nvSpPr>
          <p:spPr bwMode="auto">
            <a:xfrm>
              <a:off x="3313112" y="5976938"/>
              <a:ext cx="488950" cy="792163"/>
            </a:xfrm>
            <a:custGeom>
              <a:avLst/>
              <a:gdLst>
                <a:gd name="T0" fmla="*/ 251 w 319"/>
                <a:gd name="T1" fmla="*/ 349 h 518"/>
                <a:gd name="T2" fmla="*/ 304 w 319"/>
                <a:gd name="T3" fmla="*/ 11 h 518"/>
                <a:gd name="T4" fmla="*/ 25 w 319"/>
                <a:gd name="T5" fmla="*/ 81 h 518"/>
                <a:gd name="T6" fmla="*/ 72 w 319"/>
                <a:gd name="T7" fmla="*/ 334 h 518"/>
                <a:gd name="T8" fmla="*/ 26 w 319"/>
                <a:gd name="T9" fmla="*/ 449 h 518"/>
                <a:gd name="T10" fmla="*/ 26 w 319"/>
                <a:gd name="T11" fmla="*/ 513 h 518"/>
                <a:gd name="T12" fmla="*/ 15 w 319"/>
                <a:gd name="T13" fmla="*/ 29 h 518"/>
                <a:gd name="T14" fmla="*/ 26 w 319"/>
                <a:gd name="T15" fmla="*/ 53 h 518"/>
                <a:gd name="T16" fmla="*/ 10 w 319"/>
                <a:gd name="T17" fmla="*/ 456 h 518"/>
                <a:gd name="T18" fmla="*/ 283 w 319"/>
                <a:gd name="T19" fmla="*/ 475 h 518"/>
                <a:gd name="T20" fmla="*/ 297 w 319"/>
                <a:gd name="T21" fmla="*/ 65 h 518"/>
                <a:gd name="T22" fmla="*/ 293 w 319"/>
                <a:gd name="T23" fmla="*/ 34 h 518"/>
                <a:gd name="T24" fmla="*/ 282 w 319"/>
                <a:gd name="T25" fmla="*/ 35 h 518"/>
                <a:gd name="T26" fmla="*/ 277 w 319"/>
                <a:gd name="T27" fmla="*/ 49 h 518"/>
                <a:gd name="T28" fmla="*/ 272 w 319"/>
                <a:gd name="T29" fmla="*/ 57 h 518"/>
                <a:gd name="T30" fmla="*/ 265 w 319"/>
                <a:gd name="T31" fmla="*/ 66 h 518"/>
                <a:gd name="T32" fmla="*/ 259 w 319"/>
                <a:gd name="T33" fmla="*/ 46 h 518"/>
                <a:gd name="T34" fmla="*/ 251 w 319"/>
                <a:gd name="T35" fmla="*/ 55 h 518"/>
                <a:gd name="T36" fmla="*/ 241 w 319"/>
                <a:gd name="T37" fmla="*/ 56 h 518"/>
                <a:gd name="T38" fmla="*/ 217 w 319"/>
                <a:gd name="T39" fmla="*/ 29 h 518"/>
                <a:gd name="T40" fmla="*/ 209 w 319"/>
                <a:gd name="T41" fmla="*/ 49 h 518"/>
                <a:gd name="T42" fmla="*/ 182 w 319"/>
                <a:gd name="T43" fmla="*/ 64 h 518"/>
                <a:gd name="T44" fmla="*/ 178 w 319"/>
                <a:gd name="T45" fmla="*/ 52 h 518"/>
                <a:gd name="T46" fmla="*/ 167 w 319"/>
                <a:gd name="T47" fmla="*/ 46 h 518"/>
                <a:gd name="T48" fmla="*/ 144 w 319"/>
                <a:gd name="T49" fmla="*/ 26 h 518"/>
                <a:gd name="T50" fmla="*/ 147 w 319"/>
                <a:gd name="T51" fmla="*/ 44 h 518"/>
                <a:gd name="T52" fmla="*/ 122 w 319"/>
                <a:gd name="T53" fmla="*/ 27 h 518"/>
                <a:gd name="T54" fmla="*/ 135 w 319"/>
                <a:gd name="T55" fmla="*/ 37 h 518"/>
                <a:gd name="T56" fmla="*/ 117 w 319"/>
                <a:gd name="T57" fmla="*/ 65 h 518"/>
                <a:gd name="T58" fmla="*/ 109 w 319"/>
                <a:gd name="T59" fmla="*/ 29 h 518"/>
                <a:gd name="T60" fmla="*/ 104 w 319"/>
                <a:gd name="T61" fmla="*/ 35 h 518"/>
                <a:gd name="T62" fmla="*/ 98 w 319"/>
                <a:gd name="T63" fmla="*/ 64 h 518"/>
                <a:gd name="T64" fmla="*/ 87 w 319"/>
                <a:gd name="T65" fmla="*/ 67 h 518"/>
                <a:gd name="T66" fmla="*/ 71 w 319"/>
                <a:gd name="T67" fmla="*/ 45 h 518"/>
                <a:gd name="T68" fmla="*/ 79 w 319"/>
                <a:gd name="T69" fmla="*/ 32 h 518"/>
                <a:gd name="T70" fmla="*/ 67 w 319"/>
                <a:gd name="T71" fmla="*/ 66 h 518"/>
                <a:gd name="T72" fmla="*/ 53 w 319"/>
                <a:gd name="T73" fmla="*/ 55 h 518"/>
                <a:gd name="T74" fmla="*/ 43 w 319"/>
                <a:gd name="T75" fmla="*/ 29 h 518"/>
                <a:gd name="T76" fmla="*/ 39 w 319"/>
                <a:gd name="T77" fmla="*/ 70 h 518"/>
                <a:gd name="T78" fmla="*/ 33 w 319"/>
                <a:gd name="T79" fmla="*/ 55 h 518"/>
                <a:gd name="T80" fmla="*/ 92 w 319"/>
                <a:gd name="T81" fmla="*/ 171 h 518"/>
                <a:gd name="T82" fmla="*/ 269 w 319"/>
                <a:gd name="T83" fmla="*/ 80 h 518"/>
                <a:gd name="T84" fmla="*/ 28 w 319"/>
                <a:gd name="T85" fmla="*/ 496 h 518"/>
                <a:gd name="T86" fmla="*/ 43 w 319"/>
                <a:gd name="T87" fmla="*/ 495 h 518"/>
                <a:gd name="T88" fmla="*/ 54 w 319"/>
                <a:gd name="T89" fmla="*/ 480 h 518"/>
                <a:gd name="T90" fmla="*/ 62 w 319"/>
                <a:gd name="T91" fmla="*/ 498 h 518"/>
                <a:gd name="T92" fmla="*/ 67 w 319"/>
                <a:gd name="T93" fmla="*/ 498 h 518"/>
                <a:gd name="T94" fmla="*/ 80 w 319"/>
                <a:gd name="T95" fmla="*/ 503 h 518"/>
                <a:gd name="T96" fmla="*/ 85 w 319"/>
                <a:gd name="T97" fmla="*/ 474 h 518"/>
                <a:gd name="T98" fmla="*/ 100 w 319"/>
                <a:gd name="T99" fmla="*/ 497 h 518"/>
                <a:gd name="T100" fmla="*/ 129 w 319"/>
                <a:gd name="T101" fmla="*/ 497 h 518"/>
                <a:gd name="T102" fmla="*/ 170 w 319"/>
                <a:gd name="T103" fmla="*/ 457 h 518"/>
                <a:gd name="T104" fmla="*/ 181 w 319"/>
                <a:gd name="T105" fmla="*/ 480 h 518"/>
                <a:gd name="T106" fmla="*/ 168 w 319"/>
                <a:gd name="T107" fmla="*/ 438 h 518"/>
                <a:gd name="T108" fmla="*/ 278 w 319"/>
                <a:gd name="T109" fmla="*/ 440 h 518"/>
                <a:gd name="T110" fmla="*/ 268 w 319"/>
                <a:gd name="T111" fmla="*/ 481 h 518"/>
                <a:gd name="T112" fmla="*/ 285 w 319"/>
                <a:gd name="T113" fmla="*/ 486 h 518"/>
                <a:gd name="T114" fmla="*/ 293 w 319"/>
                <a:gd name="T115" fmla="*/ 466 h 518"/>
                <a:gd name="T116" fmla="*/ 300 w 319"/>
                <a:gd name="T117" fmla="*/ 458 h 518"/>
                <a:gd name="T118" fmla="*/ 299 w 319"/>
                <a:gd name="T119" fmla="*/ 501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9" h="518">
                  <a:moveTo>
                    <a:pt x="315" y="471"/>
                  </a:moveTo>
                  <a:cubicBezTo>
                    <a:pt x="314" y="466"/>
                    <a:pt x="312" y="462"/>
                    <a:pt x="310" y="458"/>
                  </a:cubicBezTo>
                  <a:cubicBezTo>
                    <a:pt x="310" y="458"/>
                    <a:pt x="309" y="457"/>
                    <a:pt x="309" y="457"/>
                  </a:cubicBezTo>
                  <a:cubicBezTo>
                    <a:pt x="309" y="456"/>
                    <a:pt x="309" y="456"/>
                    <a:pt x="310" y="456"/>
                  </a:cubicBezTo>
                  <a:cubicBezTo>
                    <a:pt x="313" y="455"/>
                    <a:pt x="313" y="450"/>
                    <a:pt x="310" y="449"/>
                  </a:cubicBezTo>
                  <a:cubicBezTo>
                    <a:pt x="301" y="447"/>
                    <a:pt x="292" y="448"/>
                    <a:pt x="283" y="448"/>
                  </a:cubicBezTo>
                  <a:cubicBezTo>
                    <a:pt x="283" y="448"/>
                    <a:pt x="283" y="447"/>
                    <a:pt x="283" y="446"/>
                  </a:cubicBezTo>
                  <a:cubicBezTo>
                    <a:pt x="283" y="446"/>
                    <a:pt x="283" y="446"/>
                    <a:pt x="283" y="446"/>
                  </a:cubicBezTo>
                  <a:cubicBezTo>
                    <a:pt x="285" y="448"/>
                    <a:pt x="289" y="447"/>
                    <a:pt x="289" y="444"/>
                  </a:cubicBezTo>
                  <a:cubicBezTo>
                    <a:pt x="287" y="427"/>
                    <a:pt x="286" y="410"/>
                    <a:pt x="281" y="394"/>
                  </a:cubicBezTo>
                  <a:cubicBezTo>
                    <a:pt x="275" y="378"/>
                    <a:pt x="265" y="364"/>
                    <a:pt x="253" y="352"/>
                  </a:cubicBezTo>
                  <a:cubicBezTo>
                    <a:pt x="252" y="351"/>
                    <a:pt x="251" y="350"/>
                    <a:pt x="251" y="349"/>
                  </a:cubicBezTo>
                  <a:cubicBezTo>
                    <a:pt x="247" y="344"/>
                    <a:pt x="244" y="340"/>
                    <a:pt x="240" y="335"/>
                  </a:cubicBezTo>
                  <a:cubicBezTo>
                    <a:pt x="231" y="324"/>
                    <a:pt x="222" y="313"/>
                    <a:pt x="212" y="302"/>
                  </a:cubicBezTo>
                  <a:cubicBezTo>
                    <a:pt x="207" y="295"/>
                    <a:pt x="202" y="289"/>
                    <a:pt x="196" y="283"/>
                  </a:cubicBezTo>
                  <a:cubicBezTo>
                    <a:pt x="187" y="272"/>
                    <a:pt x="178" y="261"/>
                    <a:pt x="170" y="249"/>
                  </a:cubicBezTo>
                  <a:cubicBezTo>
                    <a:pt x="194" y="224"/>
                    <a:pt x="220" y="201"/>
                    <a:pt x="242" y="175"/>
                  </a:cubicBezTo>
                  <a:cubicBezTo>
                    <a:pt x="254" y="159"/>
                    <a:pt x="267" y="141"/>
                    <a:pt x="274" y="122"/>
                  </a:cubicBezTo>
                  <a:cubicBezTo>
                    <a:pt x="280" y="109"/>
                    <a:pt x="283" y="95"/>
                    <a:pt x="284" y="79"/>
                  </a:cubicBezTo>
                  <a:cubicBezTo>
                    <a:pt x="293" y="78"/>
                    <a:pt x="301" y="76"/>
                    <a:pt x="307" y="71"/>
                  </a:cubicBezTo>
                  <a:cubicBezTo>
                    <a:pt x="307" y="71"/>
                    <a:pt x="308" y="71"/>
                    <a:pt x="308" y="70"/>
                  </a:cubicBezTo>
                  <a:cubicBezTo>
                    <a:pt x="310" y="71"/>
                    <a:pt x="313" y="69"/>
                    <a:pt x="313" y="67"/>
                  </a:cubicBezTo>
                  <a:cubicBezTo>
                    <a:pt x="313" y="52"/>
                    <a:pt x="319" y="27"/>
                    <a:pt x="306" y="16"/>
                  </a:cubicBezTo>
                  <a:cubicBezTo>
                    <a:pt x="307" y="14"/>
                    <a:pt x="306" y="12"/>
                    <a:pt x="304" y="11"/>
                  </a:cubicBezTo>
                  <a:cubicBezTo>
                    <a:pt x="289" y="0"/>
                    <a:pt x="267" y="1"/>
                    <a:pt x="249" y="2"/>
                  </a:cubicBezTo>
                  <a:cubicBezTo>
                    <a:pt x="226" y="3"/>
                    <a:pt x="203" y="7"/>
                    <a:pt x="179" y="9"/>
                  </a:cubicBezTo>
                  <a:cubicBezTo>
                    <a:pt x="148" y="10"/>
                    <a:pt x="116" y="8"/>
                    <a:pt x="85" y="7"/>
                  </a:cubicBezTo>
                  <a:cubicBezTo>
                    <a:pt x="68" y="7"/>
                    <a:pt x="52" y="6"/>
                    <a:pt x="36" y="7"/>
                  </a:cubicBezTo>
                  <a:cubicBezTo>
                    <a:pt x="35" y="7"/>
                    <a:pt x="34" y="7"/>
                    <a:pt x="34" y="7"/>
                  </a:cubicBezTo>
                  <a:cubicBezTo>
                    <a:pt x="22" y="5"/>
                    <a:pt x="10" y="6"/>
                    <a:pt x="5" y="17"/>
                  </a:cubicBezTo>
                  <a:cubicBezTo>
                    <a:pt x="4" y="17"/>
                    <a:pt x="3" y="18"/>
                    <a:pt x="3" y="18"/>
                  </a:cubicBezTo>
                  <a:cubicBezTo>
                    <a:pt x="3" y="26"/>
                    <a:pt x="3" y="35"/>
                    <a:pt x="0" y="43"/>
                  </a:cubicBezTo>
                  <a:cubicBezTo>
                    <a:pt x="0" y="48"/>
                    <a:pt x="1" y="53"/>
                    <a:pt x="2" y="58"/>
                  </a:cubicBezTo>
                  <a:cubicBezTo>
                    <a:pt x="1" y="65"/>
                    <a:pt x="1" y="71"/>
                    <a:pt x="3" y="77"/>
                  </a:cubicBezTo>
                  <a:cubicBezTo>
                    <a:pt x="3" y="79"/>
                    <a:pt x="6" y="81"/>
                    <a:pt x="8" y="81"/>
                  </a:cubicBezTo>
                  <a:cubicBezTo>
                    <a:pt x="14" y="81"/>
                    <a:pt x="19" y="81"/>
                    <a:pt x="25" y="81"/>
                  </a:cubicBezTo>
                  <a:cubicBezTo>
                    <a:pt x="25" y="82"/>
                    <a:pt x="25" y="83"/>
                    <a:pt x="25" y="84"/>
                  </a:cubicBezTo>
                  <a:cubicBezTo>
                    <a:pt x="25" y="89"/>
                    <a:pt x="27" y="95"/>
                    <a:pt x="29" y="100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33" y="108"/>
                    <a:pt x="38" y="116"/>
                    <a:pt x="42" y="123"/>
                  </a:cubicBezTo>
                  <a:cubicBezTo>
                    <a:pt x="48" y="134"/>
                    <a:pt x="54" y="147"/>
                    <a:pt x="63" y="156"/>
                  </a:cubicBezTo>
                  <a:cubicBezTo>
                    <a:pt x="80" y="176"/>
                    <a:pt x="102" y="192"/>
                    <a:pt x="123" y="209"/>
                  </a:cubicBezTo>
                  <a:cubicBezTo>
                    <a:pt x="129" y="214"/>
                    <a:pt x="135" y="219"/>
                    <a:pt x="141" y="225"/>
                  </a:cubicBezTo>
                  <a:cubicBezTo>
                    <a:pt x="144" y="229"/>
                    <a:pt x="148" y="233"/>
                    <a:pt x="151" y="238"/>
                  </a:cubicBezTo>
                  <a:cubicBezTo>
                    <a:pt x="153" y="241"/>
                    <a:pt x="155" y="244"/>
                    <a:pt x="158" y="247"/>
                  </a:cubicBezTo>
                  <a:cubicBezTo>
                    <a:pt x="158" y="248"/>
                    <a:pt x="158" y="248"/>
                    <a:pt x="158" y="248"/>
                  </a:cubicBezTo>
                  <a:cubicBezTo>
                    <a:pt x="152" y="254"/>
                    <a:pt x="145" y="261"/>
                    <a:pt x="139" y="267"/>
                  </a:cubicBezTo>
                  <a:cubicBezTo>
                    <a:pt x="117" y="289"/>
                    <a:pt x="93" y="311"/>
                    <a:pt x="72" y="334"/>
                  </a:cubicBezTo>
                  <a:cubicBezTo>
                    <a:pt x="62" y="345"/>
                    <a:pt x="52" y="357"/>
                    <a:pt x="44" y="369"/>
                  </a:cubicBezTo>
                  <a:cubicBezTo>
                    <a:pt x="44" y="370"/>
                    <a:pt x="43" y="371"/>
                    <a:pt x="43" y="371"/>
                  </a:cubicBezTo>
                  <a:cubicBezTo>
                    <a:pt x="42" y="372"/>
                    <a:pt x="42" y="372"/>
                    <a:pt x="42" y="372"/>
                  </a:cubicBezTo>
                  <a:cubicBezTo>
                    <a:pt x="42" y="373"/>
                    <a:pt x="41" y="374"/>
                    <a:pt x="41" y="375"/>
                  </a:cubicBezTo>
                  <a:cubicBezTo>
                    <a:pt x="30" y="393"/>
                    <a:pt x="24" y="413"/>
                    <a:pt x="25" y="436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26" y="439"/>
                    <a:pt x="26" y="441"/>
                    <a:pt x="27" y="444"/>
                  </a:cubicBezTo>
                  <a:cubicBezTo>
                    <a:pt x="27" y="444"/>
                    <a:pt x="27" y="444"/>
                    <a:pt x="27" y="444"/>
                  </a:cubicBezTo>
                  <a:cubicBezTo>
                    <a:pt x="27" y="444"/>
                    <a:pt x="27" y="444"/>
                    <a:pt x="27" y="444"/>
                  </a:cubicBezTo>
                  <a:cubicBezTo>
                    <a:pt x="27" y="444"/>
                    <a:pt x="27" y="444"/>
                    <a:pt x="27" y="444"/>
                  </a:cubicBezTo>
                  <a:cubicBezTo>
                    <a:pt x="27" y="444"/>
                    <a:pt x="27" y="444"/>
                    <a:pt x="27" y="445"/>
                  </a:cubicBezTo>
                  <a:cubicBezTo>
                    <a:pt x="26" y="446"/>
                    <a:pt x="25" y="447"/>
                    <a:pt x="26" y="449"/>
                  </a:cubicBezTo>
                  <a:cubicBezTo>
                    <a:pt x="18" y="449"/>
                    <a:pt x="9" y="449"/>
                    <a:pt x="4" y="453"/>
                  </a:cubicBezTo>
                  <a:cubicBezTo>
                    <a:pt x="3" y="453"/>
                    <a:pt x="3" y="453"/>
                    <a:pt x="4" y="453"/>
                  </a:cubicBezTo>
                  <a:cubicBezTo>
                    <a:pt x="4" y="454"/>
                    <a:pt x="6" y="454"/>
                    <a:pt x="7" y="454"/>
                  </a:cubicBezTo>
                  <a:cubicBezTo>
                    <a:pt x="7" y="456"/>
                    <a:pt x="7" y="457"/>
                    <a:pt x="6" y="458"/>
                  </a:cubicBezTo>
                  <a:cubicBezTo>
                    <a:pt x="4" y="459"/>
                    <a:pt x="2" y="462"/>
                    <a:pt x="4" y="465"/>
                  </a:cubicBezTo>
                  <a:cubicBezTo>
                    <a:pt x="5" y="466"/>
                    <a:pt x="6" y="467"/>
                    <a:pt x="6" y="468"/>
                  </a:cubicBezTo>
                  <a:cubicBezTo>
                    <a:pt x="7" y="482"/>
                    <a:pt x="8" y="495"/>
                    <a:pt x="10" y="509"/>
                  </a:cubicBezTo>
                  <a:cubicBezTo>
                    <a:pt x="10" y="511"/>
                    <a:pt x="11" y="512"/>
                    <a:pt x="13" y="512"/>
                  </a:cubicBezTo>
                  <a:cubicBezTo>
                    <a:pt x="15" y="512"/>
                    <a:pt x="17" y="512"/>
                    <a:pt x="20" y="512"/>
                  </a:cubicBezTo>
                  <a:cubicBezTo>
                    <a:pt x="20" y="513"/>
                    <a:pt x="21" y="513"/>
                    <a:pt x="22" y="513"/>
                  </a:cubicBezTo>
                  <a:cubicBezTo>
                    <a:pt x="23" y="513"/>
                    <a:pt x="24" y="513"/>
                    <a:pt x="24" y="513"/>
                  </a:cubicBezTo>
                  <a:cubicBezTo>
                    <a:pt x="25" y="513"/>
                    <a:pt x="26" y="513"/>
                    <a:pt x="26" y="513"/>
                  </a:cubicBezTo>
                  <a:cubicBezTo>
                    <a:pt x="33" y="513"/>
                    <a:pt x="40" y="513"/>
                    <a:pt x="47" y="513"/>
                  </a:cubicBezTo>
                  <a:cubicBezTo>
                    <a:pt x="68" y="518"/>
                    <a:pt x="92" y="517"/>
                    <a:pt x="114" y="513"/>
                  </a:cubicBezTo>
                  <a:cubicBezTo>
                    <a:pt x="179" y="512"/>
                    <a:pt x="244" y="508"/>
                    <a:pt x="309" y="508"/>
                  </a:cubicBezTo>
                  <a:cubicBezTo>
                    <a:pt x="311" y="508"/>
                    <a:pt x="312" y="506"/>
                    <a:pt x="312" y="504"/>
                  </a:cubicBezTo>
                  <a:cubicBezTo>
                    <a:pt x="315" y="505"/>
                    <a:pt x="318" y="503"/>
                    <a:pt x="318" y="500"/>
                  </a:cubicBezTo>
                  <a:cubicBezTo>
                    <a:pt x="318" y="490"/>
                    <a:pt x="317" y="480"/>
                    <a:pt x="315" y="471"/>
                  </a:cubicBezTo>
                  <a:close/>
                  <a:moveTo>
                    <a:pt x="12" y="66"/>
                  </a:moveTo>
                  <a:cubicBezTo>
                    <a:pt x="12" y="64"/>
                    <a:pt x="12" y="63"/>
                    <a:pt x="12" y="61"/>
                  </a:cubicBezTo>
                  <a:cubicBezTo>
                    <a:pt x="12" y="63"/>
                    <a:pt x="13" y="64"/>
                    <a:pt x="13" y="66"/>
                  </a:cubicBezTo>
                  <a:cubicBezTo>
                    <a:pt x="13" y="66"/>
                    <a:pt x="13" y="66"/>
                    <a:pt x="12" y="66"/>
                  </a:cubicBezTo>
                  <a:close/>
                  <a:moveTo>
                    <a:pt x="15" y="39"/>
                  </a:moveTo>
                  <a:cubicBezTo>
                    <a:pt x="15" y="35"/>
                    <a:pt x="15" y="32"/>
                    <a:pt x="15" y="29"/>
                  </a:cubicBezTo>
                  <a:cubicBezTo>
                    <a:pt x="15" y="29"/>
                    <a:pt x="16" y="29"/>
                    <a:pt x="16" y="29"/>
                  </a:cubicBezTo>
                  <a:cubicBezTo>
                    <a:pt x="16" y="31"/>
                    <a:pt x="16" y="33"/>
                    <a:pt x="16" y="35"/>
                  </a:cubicBezTo>
                  <a:cubicBezTo>
                    <a:pt x="16" y="36"/>
                    <a:pt x="16" y="37"/>
                    <a:pt x="15" y="39"/>
                  </a:cubicBezTo>
                  <a:close/>
                  <a:moveTo>
                    <a:pt x="2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21" y="67"/>
                    <a:pt x="23" y="66"/>
                    <a:pt x="22" y="64"/>
                  </a:cubicBezTo>
                  <a:cubicBezTo>
                    <a:pt x="21" y="62"/>
                    <a:pt x="21" y="60"/>
                    <a:pt x="21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62"/>
                    <a:pt x="23" y="65"/>
                    <a:pt x="23" y="68"/>
                  </a:cubicBezTo>
                  <a:cubicBezTo>
                    <a:pt x="22" y="67"/>
                    <a:pt x="21" y="67"/>
                    <a:pt x="20" y="67"/>
                  </a:cubicBezTo>
                  <a:close/>
                  <a:moveTo>
                    <a:pt x="26" y="55"/>
                  </a:moveTo>
                  <a:cubicBezTo>
                    <a:pt x="26" y="54"/>
                    <a:pt x="26" y="54"/>
                    <a:pt x="26" y="53"/>
                  </a:cubicBezTo>
                  <a:cubicBezTo>
                    <a:pt x="26" y="53"/>
                    <a:pt x="26" y="53"/>
                    <a:pt x="26" y="52"/>
                  </a:cubicBezTo>
                  <a:cubicBezTo>
                    <a:pt x="26" y="53"/>
                    <a:pt x="26" y="54"/>
                    <a:pt x="26" y="55"/>
                  </a:cubicBezTo>
                  <a:close/>
                  <a:moveTo>
                    <a:pt x="28" y="28"/>
                  </a:moveTo>
                  <a:cubicBezTo>
                    <a:pt x="27" y="27"/>
                    <a:pt x="26" y="27"/>
                    <a:pt x="25" y="28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6" y="26"/>
                    <a:pt x="27" y="26"/>
                    <a:pt x="28" y="25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7"/>
                    <a:pt x="28" y="28"/>
                  </a:cubicBezTo>
                  <a:close/>
                  <a:moveTo>
                    <a:pt x="10" y="456"/>
                  </a:moveTo>
                  <a:cubicBezTo>
                    <a:pt x="10" y="456"/>
                    <a:pt x="10" y="456"/>
                    <a:pt x="10" y="455"/>
                  </a:cubicBezTo>
                  <a:cubicBezTo>
                    <a:pt x="10" y="456"/>
                    <a:pt x="11" y="456"/>
                    <a:pt x="12" y="456"/>
                  </a:cubicBezTo>
                  <a:cubicBezTo>
                    <a:pt x="11" y="456"/>
                    <a:pt x="11" y="456"/>
                    <a:pt x="10" y="456"/>
                  </a:cubicBezTo>
                  <a:close/>
                  <a:moveTo>
                    <a:pt x="16" y="506"/>
                  </a:moveTo>
                  <a:cubicBezTo>
                    <a:pt x="15" y="505"/>
                    <a:pt x="15" y="503"/>
                    <a:pt x="15" y="502"/>
                  </a:cubicBezTo>
                  <a:cubicBezTo>
                    <a:pt x="16" y="503"/>
                    <a:pt x="17" y="505"/>
                    <a:pt x="17" y="506"/>
                  </a:cubicBezTo>
                  <a:cubicBezTo>
                    <a:pt x="17" y="506"/>
                    <a:pt x="16" y="506"/>
                    <a:pt x="16" y="506"/>
                  </a:cubicBezTo>
                  <a:close/>
                  <a:moveTo>
                    <a:pt x="20" y="465"/>
                  </a:moveTo>
                  <a:cubicBezTo>
                    <a:pt x="20" y="465"/>
                    <a:pt x="20" y="465"/>
                    <a:pt x="20" y="465"/>
                  </a:cubicBezTo>
                  <a:cubicBezTo>
                    <a:pt x="20" y="464"/>
                    <a:pt x="20" y="464"/>
                    <a:pt x="20" y="464"/>
                  </a:cubicBezTo>
                  <a:cubicBezTo>
                    <a:pt x="20" y="464"/>
                    <a:pt x="21" y="464"/>
                    <a:pt x="22" y="464"/>
                  </a:cubicBezTo>
                  <a:cubicBezTo>
                    <a:pt x="21" y="464"/>
                    <a:pt x="21" y="465"/>
                    <a:pt x="20" y="465"/>
                  </a:cubicBezTo>
                  <a:close/>
                  <a:moveTo>
                    <a:pt x="282" y="474"/>
                  </a:moveTo>
                  <a:cubicBezTo>
                    <a:pt x="282" y="474"/>
                    <a:pt x="282" y="474"/>
                    <a:pt x="283" y="474"/>
                  </a:cubicBezTo>
                  <a:cubicBezTo>
                    <a:pt x="283" y="474"/>
                    <a:pt x="283" y="474"/>
                    <a:pt x="283" y="475"/>
                  </a:cubicBezTo>
                  <a:cubicBezTo>
                    <a:pt x="282" y="478"/>
                    <a:pt x="281" y="481"/>
                    <a:pt x="281" y="484"/>
                  </a:cubicBezTo>
                  <a:cubicBezTo>
                    <a:pt x="280" y="482"/>
                    <a:pt x="279" y="480"/>
                    <a:pt x="279" y="478"/>
                  </a:cubicBezTo>
                  <a:cubicBezTo>
                    <a:pt x="280" y="476"/>
                    <a:pt x="281" y="475"/>
                    <a:pt x="282" y="474"/>
                  </a:cubicBezTo>
                  <a:close/>
                  <a:moveTo>
                    <a:pt x="270" y="65"/>
                  </a:moveTo>
                  <a:cubicBezTo>
                    <a:pt x="270" y="65"/>
                    <a:pt x="270" y="65"/>
                    <a:pt x="270" y="65"/>
                  </a:cubicBezTo>
                  <a:cubicBezTo>
                    <a:pt x="270" y="65"/>
                    <a:pt x="271" y="65"/>
                    <a:pt x="271" y="65"/>
                  </a:cubicBezTo>
                  <a:cubicBezTo>
                    <a:pt x="271" y="65"/>
                    <a:pt x="270" y="65"/>
                    <a:pt x="270" y="65"/>
                  </a:cubicBezTo>
                  <a:close/>
                  <a:moveTo>
                    <a:pt x="298" y="28"/>
                  </a:moveTo>
                  <a:cubicBezTo>
                    <a:pt x="300" y="28"/>
                    <a:pt x="301" y="29"/>
                    <a:pt x="302" y="29"/>
                  </a:cubicBezTo>
                  <a:cubicBezTo>
                    <a:pt x="300" y="36"/>
                    <a:pt x="299" y="42"/>
                    <a:pt x="298" y="48"/>
                  </a:cubicBezTo>
                  <a:cubicBezTo>
                    <a:pt x="298" y="41"/>
                    <a:pt x="298" y="35"/>
                    <a:pt x="298" y="28"/>
                  </a:cubicBezTo>
                  <a:close/>
                  <a:moveTo>
                    <a:pt x="297" y="65"/>
                  </a:moveTo>
                  <a:cubicBezTo>
                    <a:pt x="298" y="65"/>
                    <a:pt x="298" y="65"/>
                    <a:pt x="298" y="64"/>
                  </a:cubicBezTo>
                  <a:cubicBezTo>
                    <a:pt x="298" y="64"/>
                    <a:pt x="298" y="63"/>
                    <a:pt x="298" y="63"/>
                  </a:cubicBezTo>
                  <a:cubicBezTo>
                    <a:pt x="300" y="59"/>
                    <a:pt x="301" y="56"/>
                    <a:pt x="302" y="53"/>
                  </a:cubicBezTo>
                  <a:cubicBezTo>
                    <a:pt x="302" y="56"/>
                    <a:pt x="302" y="59"/>
                    <a:pt x="302" y="62"/>
                  </a:cubicBezTo>
                  <a:cubicBezTo>
                    <a:pt x="302" y="64"/>
                    <a:pt x="303" y="65"/>
                    <a:pt x="305" y="65"/>
                  </a:cubicBezTo>
                  <a:cubicBezTo>
                    <a:pt x="305" y="65"/>
                    <a:pt x="305" y="65"/>
                    <a:pt x="305" y="66"/>
                  </a:cubicBezTo>
                  <a:cubicBezTo>
                    <a:pt x="304" y="65"/>
                    <a:pt x="303" y="65"/>
                    <a:pt x="302" y="66"/>
                  </a:cubicBezTo>
                  <a:cubicBezTo>
                    <a:pt x="296" y="69"/>
                    <a:pt x="290" y="70"/>
                    <a:pt x="283" y="71"/>
                  </a:cubicBezTo>
                  <a:cubicBezTo>
                    <a:pt x="283" y="70"/>
                    <a:pt x="282" y="70"/>
                    <a:pt x="282" y="70"/>
                  </a:cubicBezTo>
                  <a:cubicBezTo>
                    <a:pt x="286" y="69"/>
                    <a:pt x="290" y="68"/>
                    <a:pt x="293" y="67"/>
                  </a:cubicBezTo>
                  <a:cubicBezTo>
                    <a:pt x="295" y="67"/>
                    <a:pt x="297" y="67"/>
                    <a:pt x="297" y="65"/>
                  </a:cubicBezTo>
                  <a:close/>
                  <a:moveTo>
                    <a:pt x="293" y="34"/>
                  </a:moveTo>
                  <a:cubicBezTo>
                    <a:pt x="293" y="34"/>
                    <a:pt x="293" y="35"/>
                    <a:pt x="293" y="35"/>
                  </a:cubicBezTo>
                  <a:cubicBezTo>
                    <a:pt x="293" y="35"/>
                    <a:pt x="292" y="35"/>
                    <a:pt x="292" y="35"/>
                  </a:cubicBezTo>
                  <a:cubicBezTo>
                    <a:pt x="292" y="35"/>
                    <a:pt x="293" y="34"/>
                    <a:pt x="293" y="34"/>
                  </a:cubicBezTo>
                  <a:close/>
                  <a:moveTo>
                    <a:pt x="286" y="25"/>
                  </a:moveTo>
                  <a:cubicBezTo>
                    <a:pt x="287" y="25"/>
                    <a:pt x="289" y="25"/>
                    <a:pt x="290" y="26"/>
                  </a:cubicBezTo>
                  <a:cubicBezTo>
                    <a:pt x="289" y="27"/>
                    <a:pt x="289" y="29"/>
                    <a:pt x="288" y="31"/>
                  </a:cubicBezTo>
                  <a:cubicBezTo>
                    <a:pt x="286" y="30"/>
                    <a:pt x="283" y="28"/>
                    <a:pt x="280" y="28"/>
                  </a:cubicBezTo>
                  <a:cubicBezTo>
                    <a:pt x="280" y="27"/>
                    <a:pt x="280" y="27"/>
                    <a:pt x="280" y="26"/>
                  </a:cubicBezTo>
                  <a:cubicBezTo>
                    <a:pt x="282" y="26"/>
                    <a:pt x="284" y="25"/>
                    <a:pt x="286" y="25"/>
                  </a:cubicBezTo>
                  <a:close/>
                  <a:moveTo>
                    <a:pt x="281" y="38"/>
                  </a:moveTo>
                  <a:cubicBezTo>
                    <a:pt x="281" y="37"/>
                    <a:pt x="281" y="36"/>
                    <a:pt x="280" y="35"/>
                  </a:cubicBezTo>
                  <a:cubicBezTo>
                    <a:pt x="281" y="35"/>
                    <a:pt x="281" y="35"/>
                    <a:pt x="282" y="35"/>
                  </a:cubicBezTo>
                  <a:cubicBezTo>
                    <a:pt x="283" y="36"/>
                    <a:pt x="285" y="37"/>
                    <a:pt x="286" y="38"/>
                  </a:cubicBezTo>
                  <a:cubicBezTo>
                    <a:pt x="286" y="38"/>
                    <a:pt x="286" y="39"/>
                    <a:pt x="286" y="39"/>
                  </a:cubicBezTo>
                  <a:cubicBezTo>
                    <a:pt x="284" y="39"/>
                    <a:pt x="282" y="39"/>
                    <a:pt x="281" y="38"/>
                  </a:cubicBezTo>
                  <a:close/>
                  <a:moveTo>
                    <a:pt x="284" y="44"/>
                  </a:moveTo>
                  <a:cubicBezTo>
                    <a:pt x="283" y="45"/>
                    <a:pt x="283" y="46"/>
                    <a:pt x="283" y="47"/>
                  </a:cubicBezTo>
                  <a:cubicBezTo>
                    <a:pt x="282" y="47"/>
                    <a:pt x="282" y="47"/>
                    <a:pt x="282" y="47"/>
                  </a:cubicBezTo>
                  <a:cubicBezTo>
                    <a:pt x="282" y="46"/>
                    <a:pt x="282" y="45"/>
                    <a:pt x="282" y="45"/>
                  </a:cubicBezTo>
                  <a:cubicBezTo>
                    <a:pt x="282" y="45"/>
                    <a:pt x="283" y="45"/>
                    <a:pt x="284" y="44"/>
                  </a:cubicBezTo>
                  <a:close/>
                  <a:moveTo>
                    <a:pt x="274" y="45"/>
                  </a:moveTo>
                  <a:cubicBezTo>
                    <a:pt x="274" y="45"/>
                    <a:pt x="274" y="45"/>
                    <a:pt x="274" y="45"/>
                  </a:cubicBezTo>
                  <a:cubicBezTo>
                    <a:pt x="275" y="45"/>
                    <a:pt x="276" y="45"/>
                    <a:pt x="277" y="45"/>
                  </a:cubicBezTo>
                  <a:cubicBezTo>
                    <a:pt x="277" y="46"/>
                    <a:pt x="277" y="48"/>
                    <a:pt x="277" y="49"/>
                  </a:cubicBezTo>
                  <a:cubicBezTo>
                    <a:pt x="276" y="49"/>
                    <a:pt x="275" y="50"/>
                    <a:pt x="273" y="50"/>
                  </a:cubicBezTo>
                  <a:cubicBezTo>
                    <a:pt x="274" y="48"/>
                    <a:pt x="274" y="47"/>
                    <a:pt x="274" y="45"/>
                  </a:cubicBezTo>
                  <a:close/>
                  <a:moveTo>
                    <a:pt x="272" y="57"/>
                  </a:moveTo>
                  <a:cubicBezTo>
                    <a:pt x="274" y="56"/>
                    <a:pt x="276" y="56"/>
                    <a:pt x="278" y="55"/>
                  </a:cubicBezTo>
                  <a:cubicBezTo>
                    <a:pt x="278" y="56"/>
                    <a:pt x="278" y="56"/>
                    <a:pt x="278" y="57"/>
                  </a:cubicBezTo>
                  <a:cubicBezTo>
                    <a:pt x="279" y="59"/>
                    <a:pt x="282" y="59"/>
                    <a:pt x="283" y="57"/>
                  </a:cubicBezTo>
                  <a:cubicBezTo>
                    <a:pt x="284" y="56"/>
                    <a:pt x="285" y="54"/>
                    <a:pt x="286" y="52"/>
                  </a:cubicBezTo>
                  <a:cubicBezTo>
                    <a:pt x="288" y="51"/>
                    <a:pt x="289" y="51"/>
                    <a:pt x="291" y="50"/>
                  </a:cubicBezTo>
                  <a:cubicBezTo>
                    <a:pt x="292" y="49"/>
                    <a:pt x="292" y="49"/>
                    <a:pt x="292" y="49"/>
                  </a:cubicBezTo>
                  <a:cubicBezTo>
                    <a:pt x="292" y="52"/>
                    <a:pt x="292" y="56"/>
                    <a:pt x="292" y="59"/>
                  </a:cubicBezTo>
                  <a:cubicBezTo>
                    <a:pt x="285" y="59"/>
                    <a:pt x="278" y="59"/>
                    <a:pt x="271" y="58"/>
                  </a:cubicBezTo>
                  <a:cubicBezTo>
                    <a:pt x="272" y="58"/>
                    <a:pt x="272" y="57"/>
                    <a:pt x="272" y="57"/>
                  </a:cubicBezTo>
                  <a:close/>
                  <a:moveTo>
                    <a:pt x="271" y="32"/>
                  </a:moveTo>
                  <a:cubicBezTo>
                    <a:pt x="271" y="34"/>
                    <a:pt x="271" y="36"/>
                    <a:pt x="270" y="38"/>
                  </a:cubicBezTo>
                  <a:cubicBezTo>
                    <a:pt x="269" y="37"/>
                    <a:pt x="269" y="37"/>
                    <a:pt x="268" y="37"/>
                  </a:cubicBezTo>
                  <a:cubicBezTo>
                    <a:pt x="268" y="36"/>
                    <a:pt x="268" y="34"/>
                    <a:pt x="267" y="32"/>
                  </a:cubicBezTo>
                  <a:cubicBezTo>
                    <a:pt x="267" y="32"/>
                    <a:pt x="267" y="31"/>
                    <a:pt x="267" y="31"/>
                  </a:cubicBezTo>
                  <a:cubicBezTo>
                    <a:pt x="268" y="31"/>
                    <a:pt x="270" y="32"/>
                    <a:pt x="271" y="32"/>
                  </a:cubicBezTo>
                  <a:close/>
                  <a:moveTo>
                    <a:pt x="264" y="49"/>
                  </a:moveTo>
                  <a:cubicBezTo>
                    <a:pt x="264" y="50"/>
                    <a:pt x="264" y="51"/>
                    <a:pt x="265" y="52"/>
                  </a:cubicBezTo>
                  <a:cubicBezTo>
                    <a:pt x="264" y="52"/>
                    <a:pt x="264" y="52"/>
                    <a:pt x="264" y="53"/>
                  </a:cubicBezTo>
                  <a:cubicBezTo>
                    <a:pt x="264" y="51"/>
                    <a:pt x="264" y="50"/>
                    <a:pt x="264" y="49"/>
                  </a:cubicBezTo>
                  <a:close/>
                  <a:moveTo>
                    <a:pt x="265" y="64"/>
                  </a:moveTo>
                  <a:cubicBezTo>
                    <a:pt x="265" y="65"/>
                    <a:pt x="265" y="65"/>
                    <a:pt x="265" y="66"/>
                  </a:cubicBezTo>
                  <a:cubicBezTo>
                    <a:pt x="264" y="66"/>
                    <a:pt x="262" y="66"/>
                    <a:pt x="261" y="66"/>
                  </a:cubicBezTo>
                  <a:cubicBezTo>
                    <a:pt x="261" y="65"/>
                    <a:pt x="261" y="65"/>
                    <a:pt x="262" y="64"/>
                  </a:cubicBezTo>
                  <a:cubicBezTo>
                    <a:pt x="263" y="64"/>
                    <a:pt x="264" y="64"/>
                    <a:pt x="265" y="64"/>
                  </a:cubicBezTo>
                  <a:close/>
                  <a:moveTo>
                    <a:pt x="256" y="34"/>
                  </a:moveTo>
                  <a:cubicBezTo>
                    <a:pt x="257" y="33"/>
                    <a:pt x="257" y="32"/>
                    <a:pt x="256" y="30"/>
                  </a:cubicBezTo>
                  <a:cubicBezTo>
                    <a:pt x="258" y="30"/>
                    <a:pt x="259" y="30"/>
                    <a:pt x="261" y="30"/>
                  </a:cubicBezTo>
                  <a:cubicBezTo>
                    <a:pt x="262" y="30"/>
                    <a:pt x="262" y="30"/>
                    <a:pt x="263" y="30"/>
                  </a:cubicBezTo>
                  <a:cubicBezTo>
                    <a:pt x="263" y="31"/>
                    <a:pt x="262" y="31"/>
                    <a:pt x="262" y="32"/>
                  </a:cubicBezTo>
                  <a:cubicBezTo>
                    <a:pt x="262" y="33"/>
                    <a:pt x="261" y="35"/>
                    <a:pt x="261" y="37"/>
                  </a:cubicBezTo>
                  <a:cubicBezTo>
                    <a:pt x="259" y="37"/>
                    <a:pt x="257" y="37"/>
                    <a:pt x="256" y="37"/>
                  </a:cubicBezTo>
                  <a:cubicBezTo>
                    <a:pt x="256" y="36"/>
                    <a:pt x="256" y="35"/>
                    <a:pt x="256" y="34"/>
                  </a:cubicBezTo>
                  <a:close/>
                  <a:moveTo>
                    <a:pt x="259" y="46"/>
                  </a:moveTo>
                  <a:cubicBezTo>
                    <a:pt x="259" y="49"/>
                    <a:pt x="259" y="51"/>
                    <a:pt x="258" y="54"/>
                  </a:cubicBezTo>
                  <a:cubicBezTo>
                    <a:pt x="257" y="54"/>
                    <a:pt x="257" y="54"/>
                    <a:pt x="256" y="54"/>
                  </a:cubicBezTo>
                  <a:cubicBezTo>
                    <a:pt x="256" y="51"/>
                    <a:pt x="256" y="49"/>
                    <a:pt x="256" y="46"/>
                  </a:cubicBezTo>
                  <a:cubicBezTo>
                    <a:pt x="257" y="46"/>
                    <a:pt x="258" y="46"/>
                    <a:pt x="259" y="46"/>
                  </a:cubicBezTo>
                  <a:close/>
                  <a:moveTo>
                    <a:pt x="254" y="66"/>
                  </a:moveTo>
                  <a:cubicBezTo>
                    <a:pt x="246" y="67"/>
                    <a:pt x="239" y="66"/>
                    <a:pt x="231" y="66"/>
                  </a:cubicBezTo>
                  <a:cubicBezTo>
                    <a:pt x="230" y="66"/>
                    <a:pt x="230" y="66"/>
                    <a:pt x="229" y="66"/>
                  </a:cubicBezTo>
                  <a:cubicBezTo>
                    <a:pt x="235" y="65"/>
                    <a:pt x="241" y="64"/>
                    <a:pt x="247" y="62"/>
                  </a:cubicBezTo>
                  <a:cubicBezTo>
                    <a:pt x="249" y="63"/>
                    <a:pt x="251" y="63"/>
                    <a:pt x="253" y="63"/>
                  </a:cubicBezTo>
                  <a:cubicBezTo>
                    <a:pt x="253" y="64"/>
                    <a:pt x="254" y="65"/>
                    <a:pt x="254" y="66"/>
                  </a:cubicBezTo>
                  <a:close/>
                  <a:moveTo>
                    <a:pt x="251" y="49"/>
                  </a:moveTo>
                  <a:cubicBezTo>
                    <a:pt x="251" y="51"/>
                    <a:pt x="251" y="53"/>
                    <a:pt x="251" y="55"/>
                  </a:cubicBezTo>
                  <a:cubicBezTo>
                    <a:pt x="250" y="55"/>
                    <a:pt x="249" y="56"/>
                    <a:pt x="248" y="56"/>
                  </a:cubicBezTo>
                  <a:cubicBezTo>
                    <a:pt x="249" y="54"/>
                    <a:pt x="250" y="51"/>
                    <a:pt x="251" y="49"/>
                  </a:cubicBezTo>
                  <a:close/>
                  <a:moveTo>
                    <a:pt x="247" y="36"/>
                  </a:moveTo>
                  <a:cubicBezTo>
                    <a:pt x="247" y="36"/>
                    <a:pt x="248" y="36"/>
                    <a:pt x="248" y="36"/>
                  </a:cubicBezTo>
                  <a:cubicBezTo>
                    <a:pt x="248" y="36"/>
                    <a:pt x="248" y="36"/>
                    <a:pt x="248" y="37"/>
                  </a:cubicBezTo>
                  <a:cubicBezTo>
                    <a:pt x="248" y="37"/>
                    <a:pt x="247" y="37"/>
                    <a:pt x="247" y="37"/>
                  </a:cubicBezTo>
                  <a:lnTo>
                    <a:pt x="247" y="36"/>
                  </a:lnTo>
                  <a:close/>
                  <a:moveTo>
                    <a:pt x="241" y="56"/>
                  </a:moveTo>
                  <a:cubicBezTo>
                    <a:pt x="238" y="56"/>
                    <a:pt x="235" y="56"/>
                    <a:pt x="232" y="55"/>
                  </a:cubicBezTo>
                  <a:cubicBezTo>
                    <a:pt x="233" y="54"/>
                    <a:pt x="234" y="53"/>
                    <a:pt x="235" y="52"/>
                  </a:cubicBezTo>
                  <a:cubicBezTo>
                    <a:pt x="237" y="51"/>
                    <a:pt x="239" y="50"/>
                    <a:pt x="241" y="50"/>
                  </a:cubicBezTo>
                  <a:lnTo>
                    <a:pt x="241" y="56"/>
                  </a:lnTo>
                  <a:close/>
                  <a:moveTo>
                    <a:pt x="223" y="28"/>
                  </a:moveTo>
                  <a:cubicBezTo>
                    <a:pt x="228" y="28"/>
                    <a:pt x="234" y="29"/>
                    <a:pt x="239" y="29"/>
                  </a:cubicBezTo>
                  <a:cubicBezTo>
                    <a:pt x="239" y="29"/>
                    <a:pt x="239" y="29"/>
                    <a:pt x="239" y="29"/>
                  </a:cubicBezTo>
                  <a:cubicBezTo>
                    <a:pt x="233" y="29"/>
                    <a:pt x="228" y="29"/>
                    <a:pt x="223" y="29"/>
                  </a:cubicBezTo>
                  <a:cubicBezTo>
                    <a:pt x="223" y="29"/>
                    <a:pt x="223" y="29"/>
                    <a:pt x="223" y="28"/>
                  </a:cubicBezTo>
                  <a:close/>
                  <a:moveTo>
                    <a:pt x="219" y="48"/>
                  </a:moveTo>
                  <a:cubicBezTo>
                    <a:pt x="219" y="48"/>
                    <a:pt x="219" y="48"/>
                    <a:pt x="219" y="48"/>
                  </a:cubicBezTo>
                  <a:cubicBezTo>
                    <a:pt x="219" y="49"/>
                    <a:pt x="219" y="49"/>
                    <a:pt x="219" y="49"/>
                  </a:cubicBezTo>
                  <a:cubicBezTo>
                    <a:pt x="219" y="49"/>
                    <a:pt x="219" y="49"/>
                    <a:pt x="218" y="49"/>
                  </a:cubicBezTo>
                  <a:cubicBezTo>
                    <a:pt x="218" y="49"/>
                    <a:pt x="219" y="49"/>
                    <a:pt x="219" y="48"/>
                  </a:cubicBezTo>
                  <a:close/>
                  <a:moveTo>
                    <a:pt x="214" y="29"/>
                  </a:moveTo>
                  <a:cubicBezTo>
                    <a:pt x="215" y="29"/>
                    <a:pt x="216" y="29"/>
                    <a:pt x="217" y="29"/>
                  </a:cubicBezTo>
                  <a:cubicBezTo>
                    <a:pt x="217" y="29"/>
                    <a:pt x="217" y="29"/>
                    <a:pt x="217" y="29"/>
                  </a:cubicBezTo>
                  <a:cubicBezTo>
                    <a:pt x="216" y="29"/>
                    <a:pt x="215" y="29"/>
                    <a:pt x="214" y="29"/>
                  </a:cubicBezTo>
                  <a:close/>
                  <a:moveTo>
                    <a:pt x="204" y="29"/>
                  </a:moveTo>
                  <a:cubicBezTo>
                    <a:pt x="204" y="29"/>
                    <a:pt x="204" y="29"/>
                    <a:pt x="204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201" y="29"/>
                    <a:pt x="202" y="29"/>
                    <a:pt x="204" y="29"/>
                  </a:cubicBezTo>
                  <a:close/>
                  <a:moveTo>
                    <a:pt x="209" y="49"/>
                  </a:moveTo>
                  <a:cubicBezTo>
                    <a:pt x="209" y="51"/>
                    <a:pt x="209" y="51"/>
                    <a:pt x="209" y="51"/>
                  </a:cubicBezTo>
                  <a:cubicBezTo>
                    <a:pt x="207" y="52"/>
                    <a:pt x="206" y="52"/>
                    <a:pt x="204" y="52"/>
                  </a:cubicBezTo>
                  <a:cubicBezTo>
                    <a:pt x="204" y="52"/>
                    <a:pt x="203" y="52"/>
                    <a:pt x="202" y="52"/>
                  </a:cubicBezTo>
                  <a:cubicBezTo>
                    <a:pt x="203" y="51"/>
                    <a:pt x="203" y="50"/>
                    <a:pt x="203" y="49"/>
                  </a:cubicBezTo>
                  <a:cubicBezTo>
                    <a:pt x="205" y="49"/>
                    <a:pt x="207" y="49"/>
                    <a:pt x="209" y="49"/>
                  </a:cubicBezTo>
                  <a:close/>
                  <a:moveTo>
                    <a:pt x="189" y="43"/>
                  </a:moveTo>
                  <a:cubicBezTo>
                    <a:pt x="190" y="43"/>
                    <a:pt x="190" y="43"/>
                    <a:pt x="191" y="43"/>
                  </a:cubicBezTo>
                  <a:cubicBezTo>
                    <a:pt x="191" y="44"/>
                    <a:pt x="191" y="44"/>
                    <a:pt x="191" y="44"/>
                  </a:cubicBezTo>
                  <a:cubicBezTo>
                    <a:pt x="190" y="44"/>
                    <a:pt x="190" y="44"/>
                    <a:pt x="189" y="44"/>
                  </a:cubicBezTo>
                  <a:cubicBezTo>
                    <a:pt x="189" y="44"/>
                    <a:pt x="189" y="44"/>
                    <a:pt x="189" y="43"/>
                  </a:cubicBezTo>
                  <a:close/>
                  <a:moveTo>
                    <a:pt x="187" y="50"/>
                  </a:moveTo>
                  <a:cubicBezTo>
                    <a:pt x="189" y="50"/>
                    <a:pt x="191" y="50"/>
                    <a:pt x="192" y="50"/>
                  </a:cubicBezTo>
                  <a:cubicBezTo>
                    <a:pt x="192" y="51"/>
                    <a:pt x="193" y="51"/>
                    <a:pt x="193" y="52"/>
                  </a:cubicBezTo>
                  <a:cubicBezTo>
                    <a:pt x="191" y="52"/>
                    <a:pt x="189" y="52"/>
                    <a:pt x="187" y="52"/>
                  </a:cubicBezTo>
                  <a:cubicBezTo>
                    <a:pt x="187" y="51"/>
                    <a:pt x="187" y="51"/>
                    <a:pt x="187" y="50"/>
                  </a:cubicBezTo>
                  <a:close/>
                  <a:moveTo>
                    <a:pt x="199" y="63"/>
                  </a:moveTo>
                  <a:cubicBezTo>
                    <a:pt x="193" y="63"/>
                    <a:pt x="188" y="63"/>
                    <a:pt x="182" y="64"/>
                  </a:cubicBezTo>
                  <a:cubicBezTo>
                    <a:pt x="183" y="63"/>
                    <a:pt x="183" y="62"/>
                    <a:pt x="183" y="62"/>
                  </a:cubicBezTo>
                  <a:cubicBezTo>
                    <a:pt x="183" y="62"/>
                    <a:pt x="183" y="62"/>
                    <a:pt x="183" y="62"/>
                  </a:cubicBezTo>
                  <a:cubicBezTo>
                    <a:pt x="188" y="62"/>
                    <a:pt x="193" y="63"/>
                    <a:pt x="199" y="63"/>
                  </a:cubicBezTo>
                  <a:close/>
                  <a:moveTo>
                    <a:pt x="183" y="44"/>
                  </a:moveTo>
                  <a:cubicBezTo>
                    <a:pt x="183" y="44"/>
                    <a:pt x="183" y="44"/>
                    <a:pt x="183" y="44"/>
                  </a:cubicBezTo>
                  <a:cubicBezTo>
                    <a:pt x="181" y="45"/>
                    <a:pt x="179" y="45"/>
                    <a:pt x="177" y="45"/>
                  </a:cubicBezTo>
                  <a:cubicBezTo>
                    <a:pt x="177" y="45"/>
                    <a:pt x="177" y="44"/>
                    <a:pt x="177" y="44"/>
                  </a:cubicBezTo>
                  <a:cubicBezTo>
                    <a:pt x="179" y="44"/>
                    <a:pt x="181" y="44"/>
                    <a:pt x="183" y="44"/>
                  </a:cubicBezTo>
                  <a:close/>
                  <a:moveTo>
                    <a:pt x="181" y="51"/>
                  </a:moveTo>
                  <a:cubicBezTo>
                    <a:pt x="181" y="51"/>
                    <a:pt x="181" y="52"/>
                    <a:pt x="181" y="52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0" y="52"/>
                    <a:pt x="179" y="52"/>
                    <a:pt x="178" y="52"/>
                  </a:cubicBezTo>
                  <a:cubicBezTo>
                    <a:pt x="178" y="52"/>
                    <a:pt x="178" y="51"/>
                    <a:pt x="178" y="51"/>
                  </a:cubicBezTo>
                  <a:cubicBezTo>
                    <a:pt x="179" y="51"/>
                    <a:pt x="180" y="51"/>
                    <a:pt x="181" y="51"/>
                  </a:cubicBezTo>
                  <a:close/>
                  <a:moveTo>
                    <a:pt x="176" y="65"/>
                  </a:moveTo>
                  <a:cubicBezTo>
                    <a:pt x="175" y="65"/>
                    <a:pt x="174" y="65"/>
                    <a:pt x="172" y="65"/>
                  </a:cubicBezTo>
                  <a:cubicBezTo>
                    <a:pt x="168" y="65"/>
                    <a:pt x="163" y="65"/>
                    <a:pt x="159" y="65"/>
                  </a:cubicBezTo>
                  <a:cubicBezTo>
                    <a:pt x="159" y="65"/>
                    <a:pt x="158" y="64"/>
                    <a:pt x="157" y="64"/>
                  </a:cubicBezTo>
                  <a:cubicBezTo>
                    <a:pt x="163" y="63"/>
                    <a:pt x="169" y="63"/>
                    <a:pt x="176" y="63"/>
                  </a:cubicBezTo>
                  <a:cubicBezTo>
                    <a:pt x="176" y="63"/>
                    <a:pt x="176" y="64"/>
                    <a:pt x="176" y="65"/>
                  </a:cubicBezTo>
                  <a:close/>
                  <a:moveTo>
                    <a:pt x="166" y="44"/>
                  </a:moveTo>
                  <a:cubicBezTo>
                    <a:pt x="167" y="44"/>
                    <a:pt x="169" y="44"/>
                    <a:pt x="170" y="44"/>
                  </a:cubicBezTo>
                  <a:cubicBezTo>
                    <a:pt x="170" y="45"/>
                    <a:pt x="170" y="45"/>
                    <a:pt x="169" y="46"/>
                  </a:cubicBezTo>
                  <a:cubicBezTo>
                    <a:pt x="169" y="46"/>
                    <a:pt x="168" y="46"/>
                    <a:pt x="167" y="46"/>
                  </a:cubicBezTo>
                  <a:cubicBezTo>
                    <a:pt x="167" y="45"/>
                    <a:pt x="166" y="45"/>
                    <a:pt x="166" y="44"/>
                  </a:cubicBezTo>
                  <a:close/>
                  <a:moveTo>
                    <a:pt x="172" y="36"/>
                  </a:moveTo>
                  <a:cubicBezTo>
                    <a:pt x="172" y="36"/>
                    <a:pt x="172" y="36"/>
                    <a:pt x="172" y="36"/>
                  </a:cubicBezTo>
                  <a:cubicBezTo>
                    <a:pt x="169" y="36"/>
                    <a:pt x="167" y="36"/>
                    <a:pt x="165" y="36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7" y="36"/>
                    <a:pt x="169" y="36"/>
                    <a:pt x="172" y="36"/>
                  </a:cubicBezTo>
                  <a:close/>
                  <a:moveTo>
                    <a:pt x="158" y="44"/>
                  </a:moveTo>
                  <a:cubicBezTo>
                    <a:pt x="159" y="44"/>
                    <a:pt x="160" y="44"/>
                    <a:pt x="161" y="44"/>
                  </a:cubicBezTo>
                  <a:cubicBezTo>
                    <a:pt x="161" y="45"/>
                    <a:pt x="161" y="46"/>
                    <a:pt x="161" y="47"/>
                  </a:cubicBezTo>
                  <a:cubicBezTo>
                    <a:pt x="160" y="47"/>
                    <a:pt x="158" y="47"/>
                    <a:pt x="157" y="47"/>
                  </a:cubicBezTo>
                  <a:cubicBezTo>
                    <a:pt x="157" y="46"/>
                    <a:pt x="158" y="45"/>
                    <a:pt x="158" y="44"/>
                  </a:cubicBezTo>
                  <a:close/>
                  <a:moveTo>
                    <a:pt x="144" y="26"/>
                  </a:moveTo>
                  <a:cubicBezTo>
                    <a:pt x="146" y="26"/>
                    <a:pt x="148" y="26"/>
                    <a:pt x="149" y="26"/>
                  </a:cubicBezTo>
                  <a:cubicBezTo>
                    <a:pt x="148" y="26"/>
                    <a:pt x="146" y="26"/>
                    <a:pt x="144" y="26"/>
                  </a:cubicBezTo>
                  <a:cubicBezTo>
                    <a:pt x="144" y="26"/>
                    <a:pt x="144" y="26"/>
                    <a:pt x="144" y="26"/>
                  </a:cubicBezTo>
                  <a:close/>
                  <a:moveTo>
                    <a:pt x="144" y="36"/>
                  </a:moveTo>
                  <a:cubicBezTo>
                    <a:pt x="147" y="36"/>
                    <a:pt x="151" y="36"/>
                    <a:pt x="154" y="36"/>
                  </a:cubicBezTo>
                  <a:cubicBezTo>
                    <a:pt x="154" y="36"/>
                    <a:pt x="154" y="36"/>
                    <a:pt x="154" y="37"/>
                  </a:cubicBezTo>
                  <a:cubicBezTo>
                    <a:pt x="151" y="37"/>
                    <a:pt x="147" y="37"/>
                    <a:pt x="144" y="37"/>
                  </a:cubicBezTo>
                  <a:cubicBezTo>
                    <a:pt x="144" y="37"/>
                    <a:pt x="144" y="36"/>
                    <a:pt x="144" y="36"/>
                  </a:cubicBezTo>
                  <a:close/>
                  <a:moveTo>
                    <a:pt x="152" y="44"/>
                  </a:moveTo>
                  <a:cubicBezTo>
                    <a:pt x="152" y="45"/>
                    <a:pt x="152" y="47"/>
                    <a:pt x="151" y="48"/>
                  </a:cubicBezTo>
                  <a:cubicBezTo>
                    <a:pt x="150" y="48"/>
                    <a:pt x="149" y="48"/>
                    <a:pt x="148" y="48"/>
                  </a:cubicBezTo>
                  <a:cubicBezTo>
                    <a:pt x="148" y="47"/>
                    <a:pt x="147" y="46"/>
                    <a:pt x="147" y="44"/>
                  </a:cubicBezTo>
                  <a:cubicBezTo>
                    <a:pt x="149" y="44"/>
                    <a:pt x="150" y="44"/>
                    <a:pt x="152" y="44"/>
                  </a:cubicBezTo>
                  <a:close/>
                  <a:moveTo>
                    <a:pt x="146" y="66"/>
                  </a:moveTo>
                  <a:cubicBezTo>
                    <a:pt x="144" y="66"/>
                    <a:pt x="143" y="66"/>
                    <a:pt x="142" y="66"/>
                  </a:cubicBezTo>
                  <a:cubicBezTo>
                    <a:pt x="140" y="66"/>
                    <a:pt x="139" y="66"/>
                    <a:pt x="138" y="66"/>
                  </a:cubicBezTo>
                  <a:cubicBezTo>
                    <a:pt x="138" y="65"/>
                    <a:pt x="138" y="65"/>
                    <a:pt x="138" y="64"/>
                  </a:cubicBezTo>
                  <a:cubicBezTo>
                    <a:pt x="140" y="64"/>
                    <a:pt x="142" y="64"/>
                    <a:pt x="145" y="64"/>
                  </a:cubicBezTo>
                  <a:cubicBezTo>
                    <a:pt x="145" y="65"/>
                    <a:pt x="145" y="65"/>
                    <a:pt x="146" y="66"/>
                  </a:cubicBezTo>
                  <a:close/>
                  <a:moveTo>
                    <a:pt x="133" y="26"/>
                  </a:moveTo>
                  <a:cubicBezTo>
                    <a:pt x="135" y="26"/>
                    <a:pt x="137" y="26"/>
                    <a:pt x="138" y="26"/>
                  </a:cubicBezTo>
                  <a:cubicBezTo>
                    <a:pt x="138" y="26"/>
                    <a:pt x="138" y="26"/>
                    <a:pt x="138" y="27"/>
                  </a:cubicBezTo>
                  <a:cubicBezTo>
                    <a:pt x="133" y="27"/>
                    <a:pt x="128" y="28"/>
                    <a:pt x="122" y="28"/>
                  </a:cubicBezTo>
                  <a:cubicBezTo>
                    <a:pt x="122" y="28"/>
                    <a:pt x="122" y="27"/>
                    <a:pt x="122" y="27"/>
                  </a:cubicBezTo>
                  <a:cubicBezTo>
                    <a:pt x="126" y="27"/>
                    <a:pt x="130" y="27"/>
                    <a:pt x="133" y="26"/>
                  </a:cubicBezTo>
                  <a:close/>
                  <a:moveTo>
                    <a:pt x="127" y="50"/>
                  </a:moveTo>
                  <a:cubicBezTo>
                    <a:pt x="127" y="48"/>
                    <a:pt x="126" y="46"/>
                    <a:pt x="126" y="44"/>
                  </a:cubicBezTo>
                  <a:cubicBezTo>
                    <a:pt x="128" y="44"/>
                    <a:pt x="130" y="44"/>
                    <a:pt x="132" y="44"/>
                  </a:cubicBezTo>
                  <a:cubicBezTo>
                    <a:pt x="134" y="44"/>
                    <a:pt x="135" y="44"/>
                    <a:pt x="136" y="44"/>
                  </a:cubicBezTo>
                  <a:cubicBezTo>
                    <a:pt x="136" y="46"/>
                    <a:pt x="136" y="48"/>
                    <a:pt x="135" y="49"/>
                  </a:cubicBezTo>
                  <a:cubicBezTo>
                    <a:pt x="133" y="49"/>
                    <a:pt x="130" y="50"/>
                    <a:pt x="127" y="50"/>
                  </a:cubicBezTo>
                  <a:close/>
                  <a:moveTo>
                    <a:pt x="131" y="56"/>
                  </a:moveTo>
                  <a:cubicBezTo>
                    <a:pt x="130" y="57"/>
                    <a:pt x="130" y="57"/>
                    <a:pt x="130" y="58"/>
                  </a:cubicBezTo>
                  <a:cubicBezTo>
                    <a:pt x="129" y="57"/>
                    <a:pt x="129" y="57"/>
                    <a:pt x="129" y="56"/>
                  </a:cubicBezTo>
                  <a:cubicBezTo>
                    <a:pt x="130" y="56"/>
                    <a:pt x="130" y="56"/>
                    <a:pt x="131" y="56"/>
                  </a:cubicBezTo>
                  <a:close/>
                  <a:moveTo>
                    <a:pt x="135" y="37"/>
                  </a:moveTo>
                  <a:cubicBezTo>
                    <a:pt x="131" y="37"/>
                    <a:pt x="127" y="37"/>
                    <a:pt x="122" y="37"/>
                  </a:cubicBezTo>
                  <a:cubicBezTo>
                    <a:pt x="122" y="37"/>
                    <a:pt x="122" y="36"/>
                    <a:pt x="122" y="36"/>
                  </a:cubicBezTo>
                  <a:cubicBezTo>
                    <a:pt x="127" y="36"/>
                    <a:pt x="132" y="36"/>
                    <a:pt x="137" y="36"/>
                  </a:cubicBezTo>
                  <a:cubicBezTo>
                    <a:pt x="137" y="36"/>
                    <a:pt x="137" y="37"/>
                    <a:pt x="137" y="37"/>
                  </a:cubicBezTo>
                  <a:cubicBezTo>
                    <a:pt x="136" y="37"/>
                    <a:pt x="136" y="37"/>
                    <a:pt x="135" y="37"/>
                  </a:cubicBezTo>
                  <a:close/>
                  <a:moveTo>
                    <a:pt x="122" y="57"/>
                  </a:moveTo>
                  <a:cubicBezTo>
                    <a:pt x="122" y="57"/>
                    <a:pt x="123" y="58"/>
                    <a:pt x="123" y="58"/>
                  </a:cubicBezTo>
                  <a:cubicBezTo>
                    <a:pt x="122" y="58"/>
                    <a:pt x="122" y="58"/>
                    <a:pt x="121" y="58"/>
                  </a:cubicBezTo>
                  <a:cubicBezTo>
                    <a:pt x="121" y="58"/>
                    <a:pt x="121" y="57"/>
                    <a:pt x="120" y="57"/>
                  </a:cubicBezTo>
                  <a:cubicBezTo>
                    <a:pt x="121" y="57"/>
                    <a:pt x="122" y="57"/>
                    <a:pt x="122" y="57"/>
                  </a:cubicBezTo>
                  <a:close/>
                  <a:moveTo>
                    <a:pt x="117" y="65"/>
                  </a:moveTo>
                  <a:cubicBezTo>
                    <a:pt x="117" y="65"/>
                    <a:pt x="117" y="65"/>
                    <a:pt x="117" y="65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8" y="66"/>
                    <a:pt x="119" y="67"/>
                    <a:pt x="120" y="67"/>
                  </a:cubicBezTo>
                  <a:cubicBezTo>
                    <a:pt x="120" y="68"/>
                    <a:pt x="121" y="68"/>
                    <a:pt x="122" y="68"/>
                  </a:cubicBezTo>
                  <a:cubicBezTo>
                    <a:pt x="122" y="68"/>
                    <a:pt x="122" y="68"/>
                    <a:pt x="122" y="68"/>
                  </a:cubicBezTo>
                  <a:cubicBezTo>
                    <a:pt x="119" y="69"/>
                    <a:pt x="116" y="69"/>
                    <a:pt x="112" y="70"/>
                  </a:cubicBezTo>
                  <a:cubicBezTo>
                    <a:pt x="111" y="70"/>
                    <a:pt x="110" y="70"/>
                    <a:pt x="109" y="70"/>
                  </a:cubicBezTo>
                  <a:cubicBezTo>
                    <a:pt x="110" y="69"/>
                    <a:pt x="111" y="67"/>
                    <a:pt x="112" y="66"/>
                  </a:cubicBezTo>
                  <a:cubicBezTo>
                    <a:pt x="113" y="68"/>
                    <a:pt x="117" y="67"/>
                    <a:pt x="117" y="65"/>
                  </a:cubicBezTo>
                  <a:close/>
                  <a:moveTo>
                    <a:pt x="116" y="28"/>
                  </a:moveTo>
                  <a:cubicBezTo>
                    <a:pt x="116" y="28"/>
                    <a:pt x="116" y="28"/>
                    <a:pt x="116" y="29"/>
                  </a:cubicBezTo>
                  <a:cubicBezTo>
                    <a:pt x="114" y="29"/>
                    <a:pt x="112" y="29"/>
                    <a:pt x="109" y="29"/>
                  </a:cubicBezTo>
                  <a:cubicBezTo>
                    <a:pt x="109" y="29"/>
                    <a:pt x="109" y="28"/>
                    <a:pt x="109" y="28"/>
                  </a:cubicBezTo>
                  <a:cubicBezTo>
                    <a:pt x="111" y="28"/>
                    <a:pt x="114" y="28"/>
                    <a:pt x="116" y="28"/>
                  </a:cubicBezTo>
                  <a:close/>
                  <a:moveTo>
                    <a:pt x="108" y="57"/>
                  </a:moveTo>
                  <a:cubicBezTo>
                    <a:pt x="108" y="57"/>
                    <a:pt x="109" y="57"/>
                    <a:pt x="110" y="57"/>
                  </a:cubicBezTo>
                  <a:cubicBezTo>
                    <a:pt x="110" y="57"/>
                    <a:pt x="110" y="58"/>
                    <a:pt x="110" y="58"/>
                  </a:cubicBezTo>
                  <a:cubicBezTo>
                    <a:pt x="109" y="58"/>
                    <a:pt x="108" y="58"/>
                    <a:pt x="107" y="58"/>
                  </a:cubicBezTo>
                  <a:cubicBezTo>
                    <a:pt x="107" y="58"/>
                    <a:pt x="107" y="57"/>
                    <a:pt x="108" y="57"/>
                  </a:cubicBezTo>
                  <a:close/>
                  <a:moveTo>
                    <a:pt x="104" y="35"/>
                  </a:moveTo>
                  <a:cubicBezTo>
                    <a:pt x="104" y="35"/>
                    <a:pt x="105" y="36"/>
                    <a:pt x="105" y="36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6"/>
                    <a:pt x="104" y="36"/>
                    <a:pt x="104" y="36"/>
                  </a:cubicBezTo>
                  <a:cubicBezTo>
                    <a:pt x="104" y="36"/>
                    <a:pt x="104" y="36"/>
                    <a:pt x="104" y="35"/>
                  </a:cubicBezTo>
                  <a:close/>
                  <a:moveTo>
                    <a:pt x="103" y="69"/>
                  </a:moveTo>
                  <a:cubicBezTo>
                    <a:pt x="103" y="69"/>
                    <a:pt x="103" y="70"/>
                    <a:pt x="103" y="70"/>
                  </a:cubicBezTo>
                  <a:cubicBezTo>
                    <a:pt x="103" y="70"/>
                    <a:pt x="102" y="70"/>
                    <a:pt x="102" y="70"/>
                  </a:cubicBezTo>
                  <a:cubicBezTo>
                    <a:pt x="102" y="70"/>
                    <a:pt x="103" y="69"/>
                    <a:pt x="103" y="69"/>
                  </a:cubicBezTo>
                  <a:close/>
                  <a:moveTo>
                    <a:pt x="94" y="30"/>
                  </a:moveTo>
                  <a:cubicBezTo>
                    <a:pt x="95" y="30"/>
                    <a:pt x="96" y="30"/>
                    <a:pt x="97" y="30"/>
                  </a:cubicBezTo>
                  <a:cubicBezTo>
                    <a:pt x="98" y="30"/>
                    <a:pt x="98" y="30"/>
                    <a:pt x="99" y="29"/>
                  </a:cubicBezTo>
                  <a:cubicBezTo>
                    <a:pt x="99" y="31"/>
                    <a:pt x="99" y="33"/>
                    <a:pt x="98" y="35"/>
                  </a:cubicBezTo>
                  <a:cubicBezTo>
                    <a:pt x="97" y="35"/>
                    <a:pt x="96" y="34"/>
                    <a:pt x="95" y="34"/>
                  </a:cubicBezTo>
                  <a:cubicBezTo>
                    <a:pt x="95" y="33"/>
                    <a:pt x="94" y="31"/>
                    <a:pt x="94" y="30"/>
                  </a:cubicBezTo>
                  <a:close/>
                  <a:moveTo>
                    <a:pt x="97" y="64"/>
                  </a:moveTo>
                  <a:cubicBezTo>
                    <a:pt x="98" y="64"/>
                    <a:pt x="98" y="64"/>
                    <a:pt x="98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8" y="64"/>
                    <a:pt x="98" y="64"/>
                    <a:pt x="97" y="64"/>
                  </a:cubicBezTo>
                  <a:close/>
                  <a:moveTo>
                    <a:pt x="96" y="49"/>
                  </a:moveTo>
                  <a:cubicBezTo>
                    <a:pt x="96" y="49"/>
                    <a:pt x="96" y="49"/>
                    <a:pt x="96" y="49"/>
                  </a:cubicBezTo>
                  <a:cubicBezTo>
                    <a:pt x="95" y="47"/>
                    <a:pt x="95" y="45"/>
                    <a:pt x="95" y="43"/>
                  </a:cubicBezTo>
                  <a:cubicBezTo>
                    <a:pt x="95" y="41"/>
                    <a:pt x="95" y="40"/>
                    <a:pt x="95" y="39"/>
                  </a:cubicBezTo>
                  <a:cubicBezTo>
                    <a:pt x="96" y="39"/>
                    <a:pt x="97" y="39"/>
                    <a:pt x="98" y="39"/>
                  </a:cubicBezTo>
                  <a:cubicBezTo>
                    <a:pt x="97" y="43"/>
                    <a:pt x="97" y="46"/>
                    <a:pt x="96" y="49"/>
                  </a:cubicBezTo>
                  <a:close/>
                  <a:moveTo>
                    <a:pt x="83" y="63"/>
                  </a:moveTo>
                  <a:cubicBezTo>
                    <a:pt x="83" y="63"/>
                    <a:pt x="83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5" y="64"/>
                    <a:pt x="86" y="66"/>
                    <a:pt x="87" y="67"/>
                  </a:cubicBezTo>
                  <a:cubicBezTo>
                    <a:pt x="82" y="68"/>
                    <a:pt x="77" y="68"/>
                    <a:pt x="73" y="68"/>
                  </a:cubicBezTo>
                  <a:cubicBezTo>
                    <a:pt x="73" y="68"/>
                    <a:pt x="73" y="67"/>
                    <a:pt x="74" y="67"/>
                  </a:cubicBezTo>
                  <a:cubicBezTo>
                    <a:pt x="74" y="67"/>
                    <a:pt x="75" y="67"/>
                    <a:pt x="75" y="66"/>
                  </a:cubicBezTo>
                  <a:cubicBezTo>
                    <a:pt x="76" y="65"/>
                    <a:pt x="76" y="65"/>
                    <a:pt x="76" y="64"/>
                  </a:cubicBezTo>
                  <a:cubicBezTo>
                    <a:pt x="77" y="65"/>
                    <a:pt x="78" y="65"/>
                    <a:pt x="78" y="65"/>
                  </a:cubicBezTo>
                  <a:cubicBezTo>
                    <a:pt x="80" y="66"/>
                    <a:pt x="82" y="65"/>
                    <a:pt x="83" y="63"/>
                  </a:cubicBezTo>
                  <a:close/>
                  <a:moveTo>
                    <a:pt x="71" y="45"/>
                  </a:moveTo>
                  <a:cubicBezTo>
                    <a:pt x="71" y="45"/>
                    <a:pt x="71" y="44"/>
                    <a:pt x="71" y="44"/>
                  </a:cubicBezTo>
                  <a:cubicBezTo>
                    <a:pt x="73" y="43"/>
                    <a:pt x="75" y="43"/>
                    <a:pt x="77" y="43"/>
                  </a:cubicBezTo>
                  <a:cubicBezTo>
                    <a:pt x="78" y="43"/>
                    <a:pt x="78" y="43"/>
                    <a:pt x="79" y="43"/>
                  </a:cubicBezTo>
                  <a:cubicBezTo>
                    <a:pt x="78" y="44"/>
                    <a:pt x="78" y="46"/>
                    <a:pt x="78" y="47"/>
                  </a:cubicBezTo>
                  <a:cubicBezTo>
                    <a:pt x="76" y="46"/>
                    <a:pt x="73" y="46"/>
                    <a:pt x="71" y="45"/>
                  </a:cubicBezTo>
                  <a:close/>
                  <a:moveTo>
                    <a:pt x="76" y="53"/>
                  </a:moveTo>
                  <a:cubicBezTo>
                    <a:pt x="76" y="54"/>
                    <a:pt x="75" y="54"/>
                    <a:pt x="75" y="54"/>
                  </a:cubicBezTo>
                  <a:cubicBezTo>
                    <a:pt x="75" y="54"/>
                    <a:pt x="75" y="54"/>
                    <a:pt x="74" y="54"/>
                  </a:cubicBezTo>
                  <a:cubicBezTo>
                    <a:pt x="74" y="54"/>
                    <a:pt x="74" y="53"/>
                    <a:pt x="73" y="53"/>
                  </a:cubicBezTo>
                  <a:cubicBezTo>
                    <a:pt x="74" y="53"/>
                    <a:pt x="75" y="53"/>
                    <a:pt x="76" y="53"/>
                  </a:cubicBezTo>
                  <a:close/>
                  <a:moveTo>
                    <a:pt x="71" y="23"/>
                  </a:moveTo>
                  <a:cubicBezTo>
                    <a:pt x="72" y="23"/>
                    <a:pt x="73" y="23"/>
                    <a:pt x="74" y="23"/>
                  </a:cubicBezTo>
                  <a:cubicBezTo>
                    <a:pt x="73" y="24"/>
                    <a:pt x="72" y="25"/>
                    <a:pt x="71" y="26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1" y="25"/>
                    <a:pt x="71" y="24"/>
                    <a:pt x="71" y="23"/>
                  </a:cubicBezTo>
                  <a:close/>
                  <a:moveTo>
                    <a:pt x="76" y="32"/>
                  </a:moveTo>
                  <a:cubicBezTo>
                    <a:pt x="77" y="32"/>
                    <a:pt x="78" y="32"/>
                    <a:pt x="79" y="32"/>
                  </a:cubicBezTo>
                  <a:cubicBezTo>
                    <a:pt x="79" y="34"/>
                    <a:pt x="79" y="35"/>
                    <a:pt x="79" y="37"/>
                  </a:cubicBezTo>
                  <a:cubicBezTo>
                    <a:pt x="79" y="37"/>
                    <a:pt x="79" y="37"/>
                    <a:pt x="78" y="37"/>
                  </a:cubicBezTo>
                  <a:cubicBezTo>
                    <a:pt x="76" y="37"/>
                    <a:pt x="73" y="36"/>
                    <a:pt x="70" y="36"/>
                  </a:cubicBezTo>
                  <a:cubicBezTo>
                    <a:pt x="70" y="35"/>
                    <a:pt x="70" y="34"/>
                    <a:pt x="70" y="33"/>
                  </a:cubicBezTo>
                  <a:cubicBezTo>
                    <a:pt x="72" y="33"/>
                    <a:pt x="74" y="32"/>
                    <a:pt x="76" y="32"/>
                  </a:cubicBezTo>
                  <a:close/>
                  <a:moveTo>
                    <a:pt x="66" y="59"/>
                  </a:moveTo>
                  <a:cubicBezTo>
                    <a:pt x="66" y="59"/>
                    <a:pt x="67" y="59"/>
                    <a:pt x="67" y="59"/>
                  </a:cubicBezTo>
                  <a:cubicBezTo>
                    <a:pt x="67" y="60"/>
                    <a:pt x="66" y="60"/>
                    <a:pt x="66" y="60"/>
                  </a:cubicBezTo>
                  <a:cubicBezTo>
                    <a:pt x="66" y="60"/>
                    <a:pt x="66" y="59"/>
                    <a:pt x="66" y="59"/>
                  </a:cubicBezTo>
                  <a:close/>
                  <a:moveTo>
                    <a:pt x="68" y="66"/>
                  </a:moveTo>
                  <a:cubicBezTo>
                    <a:pt x="68" y="66"/>
                    <a:pt x="67" y="66"/>
                    <a:pt x="67" y="67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67" y="66"/>
                    <a:pt x="68" y="66"/>
                    <a:pt x="68" y="66"/>
                  </a:cubicBezTo>
                  <a:close/>
                  <a:moveTo>
                    <a:pt x="61" y="24"/>
                  </a:moveTo>
                  <a:cubicBezTo>
                    <a:pt x="61" y="24"/>
                    <a:pt x="60" y="25"/>
                    <a:pt x="60" y="26"/>
                  </a:cubicBezTo>
                  <a:cubicBezTo>
                    <a:pt x="60" y="26"/>
                    <a:pt x="60" y="27"/>
                    <a:pt x="60" y="27"/>
                  </a:cubicBezTo>
                  <a:cubicBezTo>
                    <a:pt x="59" y="28"/>
                    <a:pt x="57" y="28"/>
                    <a:pt x="56" y="28"/>
                  </a:cubicBezTo>
                  <a:cubicBezTo>
                    <a:pt x="55" y="28"/>
                    <a:pt x="55" y="28"/>
                    <a:pt x="54" y="28"/>
                  </a:cubicBezTo>
                  <a:cubicBezTo>
                    <a:pt x="54" y="27"/>
                    <a:pt x="54" y="25"/>
                    <a:pt x="54" y="24"/>
                  </a:cubicBezTo>
                  <a:cubicBezTo>
                    <a:pt x="56" y="24"/>
                    <a:pt x="59" y="24"/>
                    <a:pt x="61" y="24"/>
                  </a:cubicBezTo>
                  <a:close/>
                  <a:moveTo>
                    <a:pt x="53" y="56"/>
                  </a:moveTo>
                  <a:cubicBezTo>
                    <a:pt x="54" y="58"/>
                    <a:pt x="55" y="61"/>
                    <a:pt x="55" y="63"/>
                  </a:cubicBezTo>
                  <a:cubicBezTo>
                    <a:pt x="55" y="63"/>
                    <a:pt x="55" y="64"/>
                    <a:pt x="55" y="64"/>
                  </a:cubicBezTo>
                  <a:cubicBezTo>
                    <a:pt x="54" y="61"/>
                    <a:pt x="53" y="58"/>
                    <a:pt x="53" y="55"/>
                  </a:cubicBezTo>
                  <a:cubicBezTo>
                    <a:pt x="53" y="55"/>
                    <a:pt x="53" y="56"/>
                    <a:pt x="53" y="56"/>
                  </a:cubicBezTo>
                  <a:close/>
                  <a:moveTo>
                    <a:pt x="50" y="65"/>
                  </a:moveTo>
                  <a:cubicBezTo>
                    <a:pt x="51" y="67"/>
                    <a:pt x="52" y="69"/>
                    <a:pt x="52" y="71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51" y="71"/>
                    <a:pt x="51" y="70"/>
                    <a:pt x="50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49" y="69"/>
                    <a:pt x="50" y="67"/>
                    <a:pt x="50" y="65"/>
                  </a:cubicBezTo>
                  <a:close/>
                  <a:moveTo>
                    <a:pt x="43" y="24"/>
                  </a:moveTo>
                  <a:cubicBezTo>
                    <a:pt x="44" y="24"/>
                    <a:pt x="45" y="24"/>
                    <a:pt x="46" y="24"/>
                  </a:cubicBezTo>
                  <a:cubicBezTo>
                    <a:pt x="46" y="25"/>
                    <a:pt x="46" y="25"/>
                    <a:pt x="46" y="26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45" y="29"/>
                    <a:pt x="44" y="29"/>
                    <a:pt x="43" y="29"/>
                  </a:cubicBezTo>
                  <a:lnTo>
                    <a:pt x="43" y="24"/>
                  </a:lnTo>
                  <a:close/>
                  <a:moveTo>
                    <a:pt x="45" y="64"/>
                  </a:moveTo>
                  <a:cubicBezTo>
                    <a:pt x="45" y="64"/>
                    <a:pt x="45" y="65"/>
                    <a:pt x="45" y="66"/>
                  </a:cubicBezTo>
                  <a:cubicBezTo>
                    <a:pt x="45" y="65"/>
                    <a:pt x="44" y="64"/>
                    <a:pt x="44" y="64"/>
                  </a:cubicBezTo>
                  <a:cubicBezTo>
                    <a:pt x="44" y="64"/>
                    <a:pt x="45" y="64"/>
                    <a:pt x="45" y="64"/>
                  </a:cubicBezTo>
                  <a:close/>
                  <a:moveTo>
                    <a:pt x="44" y="41"/>
                  </a:moveTo>
                  <a:cubicBezTo>
                    <a:pt x="44" y="41"/>
                    <a:pt x="45" y="42"/>
                    <a:pt x="45" y="42"/>
                  </a:cubicBezTo>
                  <a:cubicBezTo>
                    <a:pt x="45" y="43"/>
                    <a:pt x="45" y="44"/>
                    <a:pt x="45" y="45"/>
                  </a:cubicBezTo>
                  <a:cubicBezTo>
                    <a:pt x="45" y="44"/>
                    <a:pt x="44" y="42"/>
                    <a:pt x="44" y="41"/>
                  </a:cubicBezTo>
                  <a:close/>
                  <a:moveTo>
                    <a:pt x="41" y="70"/>
                  </a:moveTo>
                  <a:cubicBezTo>
                    <a:pt x="41" y="70"/>
                    <a:pt x="40" y="70"/>
                    <a:pt x="39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9" y="68"/>
                    <a:pt x="39" y="66"/>
                    <a:pt x="39" y="64"/>
                  </a:cubicBezTo>
                  <a:cubicBezTo>
                    <a:pt x="39" y="66"/>
                    <a:pt x="40" y="68"/>
                    <a:pt x="41" y="70"/>
                  </a:cubicBezTo>
                  <a:close/>
                  <a:moveTo>
                    <a:pt x="37" y="25"/>
                  </a:moveTo>
                  <a:cubicBezTo>
                    <a:pt x="37" y="26"/>
                    <a:pt x="37" y="26"/>
                    <a:pt x="37" y="27"/>
                  </a:cubicBezTo>
                  <a:cubicBezTo>
                    <a:pt x="37" y="26"/>
                    <a:pt x="36" y="26"/>
                    <a:pt x="36" y="25"/>
                  </a:cubicBezTo>
                  <a:cubicBezTo>
                    <a:pt x="36" y="25"/>
                    <a:pt x="37" y="25"/>
                    <a:pt x="37" y="25"/>
                  </a:cubicBezTo>
                  <a:close/>
                  <a:moveTo>
                    <a:pt x="29" y="68"/>
                  </a:moveTo>
                  <a:cubicBezTo>
                    <a:pt x="29" y="68"/>
                    <a:pt x="29" y="67"/>
                    <a:pt x="30" y="66"/>
                  </a:cubicBezTo>
                  <a:cubicBezTo>
                    <a:pt x="30" y="67"/>
                    <a:pt x="30" y="68"/>
                    <a:pt x="30" y="69"/>
                  </a:cubicBezTo>
                  <a:cubicBezTo>
                    <a:pt x="30" y="68"/>
                    <a:pt x="30" y="68"/>
                    <a:pt x="29" y="68"/>
                  </a:cubicBezTo>
                  <a:close/>
                  <a:moveTo>
                    <a:pt x="33" y="52"/>
                  </a:moveTo>
                  <a:cubicBezTo>
                    <a:pt x="33" y="55"/>
                    <a:pt x="33" y="55"/>
                    <a:pt x="33" y="55"/>
                  </a:cubicBezTo>
                  <a:cubicBezTo>
                    <a:pt x="33" y="53"/>
                    <a:pt x="33" y="51"/>
                    <a:pt x="33" y="49"/>
                  </a:cubicBezTo>
                  <a:cubicBezTo>
                    <a:pt x="33" y="49"/>
                    <a:pt x="34" y="50"/>
                    <a:pt x="34" y="50"/>
                  </a:cubicBezTo>
                  <a:cubicBezTo>
                    <a:pt x="33" y="51"/>
                    <a:pt x="33" y="51"/>
                    <a:pt x="33" y="52"/>
                  </a:cubicBezTo>
                  <a:close/>
                  <a:moveTo>
                    <a:pt x="34" y="80"/>
                  </a:moveTo>
                  <a:cubicBezTo>
                    <a:pt x="36" y="80"/>
                    <a:pt x="37" y="80"/>
                    <a:pt x="38" y="80"/>
                  </a:cubicBezTo>
                  <a:cubicBezTo>
                    <a:pt x="38" y="80"/>
                    <a:pt x="38" y="80"/>
                    <a:pt x="39" y="80"/>
                  </a:cubicBezTo>
                  <a:cubicBezTo>
                    <a:pt x="37" y="81"/>
                    <a:pt x="36" y="82"/>
                    <a:pt x="35" y="82"/>
                  </a:cubicBezTo>
                  <a:cubicBezTo>
                    <a:pt x="34" y="82"/>
                    <a:pt x="34" y="82"/>
                    <a:pt x="34" y="83"/>
                  </a:cubicBezTo>
                  <a:cubicBezTo>
                    <a:pt x="34" y="82"/>
                    <a:pt x="34" y="81"/>
                    <a:pt x="34" y="80"/>
                  </a:cubicBezTo>
                  <a:close/>
                  <a:moveTo>
                    <a:pt x="157" y="230"/>
                  </a:moveTo>
                  <a:cubicBezTo>
                    <a:pt x="144" y="211"/>
                    <a:pt x="125" y="198"/>
                    <a:pt x="107" y="184"/>
                  </a:cubicBezTo>
                  <a:cubicBezTo>
                    <a:pt x="102" y="180"/>
                    <a:pt x="97" y="175"/>
                    <a:pt x="92" y="171"/>
                  </a:cubicBezTo>
                  <a:cubicBezTo>
                    <a:pt x="84" y="164"/>
                    <a:pt x="77" y="157"/>
                    <a:pt x="70" y="150"/>
                  </a:cubicBezTo>
                  <a:cubicBezTo>
                    <a:pt x="68" y="147"/>
                    <a:pt x="66" y="145"/>
                    <a:pt x="65" y="143"/>
                  </a:cubicBezTo>
                  <a:cubicBezTo>
                    <a:pt x="61" y="137"/>
                    <a:pt x="38" y="102"/>
                    <a:pt x="35" y="86"/>
                  </a:cubicBezTo>
                  <a:cubicBezTo>
                    <a:pt x="35" y="86"/>
                    <a:pt x="35" y="86"/>
                    <a:pt x="36" y="86"/>
                  </a:cubicBezTo>
                  <a:cubicBezTo>
                    <a:pt x="46" y="85"/>
                    <a:pt x="56" y="83"/>
                    <a:pt x="66" y="81"/>
                  </a:cubicBezTo>
                  <a:cubicBezTo>
                    <a:pt x="78" y="82"/>
                    <a:pt x="91" y="81"/>
                    <a:pt x="103" y="79"/>
                  </a:cubicBezTo>
                  <a:cubicBezTo>
                    <a:pt x="108" y="78"/>
                    <a:pt x="113" y="78"/>
                    <a:pt x="119" y="77"/>
                  </a:cubicBezTo>
                  <a:cubicBezTo>
                    <a:pt x="130" y="77"/>
                    <a:pt x="141" y="77"/>
                    <a:pt x="152" y="77"/>
                  </a:cubicBezTo>
                  <a:cubicBezTo>
                    <a:pt x="173" y="77"/>
                    <a:pt x="193" y="77"/>
                    <a:pt x="214" y="78"/>
                  </a:cubicBezTo>
                  <a:cubicBezTo>
                    <a:pt x="221" y="78"/>
                    <a:pt x="228" y="78"/>
                    <a:pt x="235" y="78"/>
                  </a:cubicBezTo>
                  <a:cubicBezTo>
                    <a:pt x="242" y="79"/>
                    <a:pt x="250" y="79"/>
                    <a:pt x="257" y="79"/>
                  </a:cubicBezTo>
                  <a:cubicBezTo>
                    <a:pt x="261" y="79"/>
                    <a:pt x="265" y="79"/>
                    <a:pt x="269" y="80"/>
                  </a:cubicBezTo>
                  <a:cubicBezTo>
                    <a:pt x="269" y="85"/>
                    <a:pt x="269" y="90"/>
                    <a:pt x="268" y="95"/>
                  </a:cubicBezTo>
                  <a:cubicBezTo>
                    <a:pt x="267" y="102"/>
                    <a:pt x="265" y="109"/>
                    <a:pt x="263" y="116"/>
                  </a:cubicBezTo>
                  <a:cubicBezTo>
                    <a:pt x="261" y="119"/>
                    <a:pt x="260" y="123"/>
                    <a:pt x="257" y="126"/>
                  </a:cubicBezTo>
                  <a:cubicBezTo>
                    <a:pt x="257" y="127"/>
                    <a:pt x="257" y="128"/>
                    <a:pt x="258" y="129"/>
                  </a:cubicBezTo>
                  <a:cubicBezTo>
                    <a:pt x="251" y="145"/>
                    <a:pt x="241" y="160"/>
                    <a:pt x="230" y="175"/>
                  </a:cubicBezTo>
                  <a:cubicBezTo>
                    <a:pt x="210" y="198"/>
                    <a:pt x="186" y="219"/>
                    <a:pt x="166" y="241"/>
                  </a:cubicBezTo>
                  <a:cubicBezTo>
                    <a:pt x="166" y="241"/>
                    <a:pt x="165" y="242"/>
                    <a:pt x="165" y="242"/>
                  </a:cubicBezTo>
                  <a:cubicBezTo>
                    <a:pt x="162" y="238"/>
                    <a:pt x="160" y="234"/>
                    <a:pt x="157" y="230"/>
                  </a:cubicBezTo>
                  <a:close/>
                  <a:moveTo>
                    <a:pt x="26" y="492"/>
                  </a:moveTo>
                  <a:cubicBezTo>
                    <a:pt x="26" y="490"/>
                    <a:pt x="26" y="488"/>
                    <a:pt x="25" y="486"/>
                  </a:cubicBezTo>
                  <a:cubicBezTo>
                    <a:pt x="26" y="488"/>
                    <a:pt x="27" y="489"/>
                    <a:pt x="28" y="491"/>
                  </a:cubicBezTo>
                  <a:cubicBezTo>
                    <a:pt x="28" y="492"/>
                    <a:pt x="28" y="494"/>
                    <a:pt x="28" y="496"/>
                  </a:cubicBezTo>
                  <a:cubicBezTo>
                    <a:pt x="27" y="494"/>
                    <a:pt x="27" y="493"/>
                    <a:pt x="26" y="492"/>
                  </a:cubicBezTo>
                  <a:close/>
                  <a:moveTo>
                    <a:pt x="32" y="501"/>
                  </a:moveTo>
                  <a:cubicBezTo>
                    <a:pt x="33" y="500"/>
                    <a:pt x="33" y="499"/>
                    <a:pt x="33" y="499"/>
                  </a:cubicBezTo>
                  <a:cubicBezTo>
                    <a:pt x="34" y="499"/>
                    <a:pt x="35" y="498"/>
                    <a:pt x="36" y="497"/>
                  </a:cubicBezTo>
                  <a:cubicBezTo>
                    <a:pt x="37" y="496"/>
                    <a:pt x="37" y="495"/>
                    <a:pt x="38" y="493"/>
                  </a:cubicBezTo>
                  <a:cubicBezTo>
                    <a:pt x="39" y="496"/>
                    <a:pt x="39" y="499"/>
                    <a:pt x="40" y="502"/>
                  </a:cubicBezTo>
                  <a:cubicBezTo>
                    <a:pt x="38" y="502"/>
                    <a:pt x="35" y="501"/>
                    <a:pt x="32" y="501"/>
                  </a:cubicBezTo>
                  <a:close/>
                  <a:moveTo>
                    <a:pt x="43" y="495"/>
                  </a:moveTo>
                  <a:cubicBezTo>
                    <a:pt x="43" y="495"/>
                    <a:pt x="42" y="494"/>
                    <a:pt x="42" y="493"/>
                  </a:cubicBezTo>
                  <a:cubicBezTo>
                    <a:pt x="43" y="493"/>
                    <a:pt x="43" y="493"/>
                    <a:pt x="43" y="493"/>
                  </a:cubicBezTo>
                  <a:cubicBezTo>
                    <a:pt x="43" y="494"/>
                    <a:pt x="43" y="494"/>
                    <a:pt x="43" y="494"/>
                  </a:cubicBezTo>
                  <a:cubicBezTo>
                    <a:pt x="43" y="494"/>
                    <a:pt x="43" y="495"/>
                    <a:pt x="43" y="495"/>
                  </a:cubicBezTo>
                  <a:close/>
                  <a:moveTo>
                    <a:pt x="44" y="480"/>
                  </a:moveTo>
                  <a:cubicBezTo>
                    <a:pt x="45" y="479"/>
                    <a:pt x="45" y="479"/>
                    <a:pt x="46" y="479"/>
                  </a:cubicBezTo>
                  <a:cubicBezTo>
                    <a:pt x="46" y="479"/>
                    <a:pt x="47" y="479"/>
                    <a:pt x="47" y="479"/>
                  </a:cubicBezTo>
                  <a:cubicBezTo>
                    <a:pt x="47" y="480"/>
                    <a:pt x="46" y="482"/>
                    <a:pt x="46" y="483"/>
                  </a:cubicBezTo>
                  <a:cubicBezTo>
                    <a:pt x="46" y="483"/>
                    <a:pt x="45" y="483"/>
                    <a:pt x="45" y="483"/>
                  </a:cubicBezTo>
                  <a:cubicBezTo>
                    <a:pt x="45" y="482"/>
                    <a:pt x="44" y="481"/>
                    <a:pt x="44" y="480"/>
                  </a:cubicBezTo>
                  <a:close/>
                  <a:moveTo>
                    <a:pt x="45" y="503"/>
                  </a:moveTo>
                  <a:cubicBezTo>
                    <a:pt x="46" y="502"/>
                    <a:pt x="46" y="500"/>
                    <a:pt x="46" y="499"/>
                  </a:cubicBezTo>
                  <a:cubicBezTo>
                    <a:pt x="47" y="501"/>
                    <a:pt x="48" y="502"/>
                    <a:pt x="49" y="503"/>
                  </a:cubicBezTo>
                  <a:cubicBezTo>
                    <a:pt x="48" y="503"/>
                    <a:pt x="46" y="503"/>
                    <a:pt x="45" y="503"/>
                  </a:cubicBezTo>
                  <a:close/>
                  <a:moveTo>
                    <a:pt x="57" y="479"/>
                  </a:moveTo>
                  <a:cubicBezTo>
                    <a:pt x="56" y="480"/>
                    <a:pt x="55" y="480"/>
                    <a:pt x="54" y="480"/>
                  </a:cubicBezTo>
                  <a:cubicBezTo>
                    <a:pt x="54" y="480"/>
                    <a:pt x="54" y="480"/>
                    <a:pt x="54" y="480"/>
                  </a:cubicBezTo>
                  <a:cubicBezTo>
                    <a:pt x="54" y="479"/>
                    <a:pt x="54" y="479"/>
                    <a:pt x="54" y="479"/>
                  </a:cubicBezTo>
                  <a:cubicBezTo>
                    <a:pt x="55" y="479"/>
                    <a:pt x="56" y="479"/>
                    <a:pt x="57" y="479"/>
                  </a:cubicBezTo>
                  <a:cubicBezTo>
                    <a:pt x="57" y="479"/>
                    <a:pt x="57" y="479"/>
                    <a:pt x="57" y="479"/>
                  </a:cubicBezTo>
                  <a:close/>
                  <a:moveTo>
                    <a:pt x="60" y="502"/>
                  </a:moveTo>
                  <a:cubicBezTo>
                    <a:pt x="59" y="503"/>
                    <a:pt x="59" y="503"/>
                    <a:pt x="58" y="502"/>
                  </a:cubicBezTo>
                  <a:cubicBezTo>
                    <a:pt x="59" y="502"/>
                    <a:pt x="59" y="501"/>
                    <a:pt x="59" y="500"/>
                  </a:cubicBezTo>
                  <a:cubicBezTo>
                    <a:pt x="60" y="500"/>
                    <a:pt x="62" y="501"/>
                    <a:pt x="63" y="501"/>
                  </a:cubicBezTo>
                  <a:cubicBezTo>
                    <a:pt x="62" y="501"/>
                    <a:pt x="61" y="502"/>
                    <a:pt x="60" y="502"/>
                  </a:cubicBezTo>
                  <a:close/>
                  <a:moveTo>
                    <a:pt x="60" y="498"/>
                  </a:moveTo>
                  <a:cubicBezTo>
                    <a:pt x="60" y="498"/>
                    <a:pt x="60" y="498"/>
                    <a:pt x="60" y="497"/>
                  </a:cubicBezTo>
                  <a:cubicBezTo>
                    <a:pt x="61" y="498"/>
                    <a:pt x="62" y="498"/>
                    <a:pt x="62" y="498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8"/>
                    <a:pt x="61" y="498"/>
                    <a:pt x="60" y="498"/>
                  </a:cubicBezTo>
                  <a:close/>
                  <a:moveTo>
                    <a:pt x="63" y="479"/>
                  </a:moveTo>
                  <a:cubicBezTo>
                    <a:pt x="63" y="479"/>
                    <a:pt x="63" y="479"/>
                    <a:pt x="63" y="479"/>
                  </a:cubicBezTo>
                  <a:cubicBezTo>
                    <a:pt x="63" y="479"/>
                    <a:pt x="63" y="479"/>
                    <a:pt x="63" y="479"/>
                  </a:cubicBezTo>
                  <a:cubicBezTo>
                    <a:pt x="64" y="479"/>
                    <a:pt x="64" y="479"/>
                    <a:pt x="65" y="479"/>
                  </a:cubicBezTo>
                  <a:cubicBezTo>
                    <a:pt x="64" y="479"/>
                    <a:pt x="64" y="479"/>
                    <a:pt x="63" y="479"/>
                  </a:cubicBezTo>
                  <a:close/>
                  <a:moveTo>
                    <a:pt x="67" y="498"/>
                  </a:moveTo>
                  <a:cubicBezTo>
                    <a:pt x="67" y="498"/>
                    <a:pt x="67" y="498"/>
                    <a:pt x="67" y="498"/>
                  </a:cubicBezTo>
                  <a:cubicBezTo>
                    <a:pt x="68" y="498"/>
                    <a:pt x="68" y="498"/>
                    <a:pt x="68" y="498"/>
                  </a:cubicBezTo>
                  <a:cubicBezTo>
                    <a:pt x="68" y="498"/>
                    <a:pt x="68" y="498"/>
                    <a:pt x="68" y="498"/>
                  </a:cubicBezTo>
                  <a:cubicBezTo>
                    <a:pt x="68" y="498"/>
                    <a:pt x="68" y="498"/>
                    <a:pt x="67" y="498"/>
                  </a:cubicBezTo>
                  <a:close/>
                  <a:moveTo>
                    <a:pt x="74" y="499"/>
                  </a:moveTo>
                  <a:cubicBezTo>
                    <a:pt x="74" y="499"/>
                    <a:pt x="73" y="499"/>
                    <a:pt x="72" y="499"/>
                  </a:cubicBezTo>
                  <a:cubicBezTo>
                    <a:pt x="72" y="499"/>
                    <a:pt x="72" y="499"/>
                    <a:pt x="72" y="499"/>
                  </a:cubicBezTo>
                  <a:cubicBezTo>
                    <a:pt x="73" y="498"/>
                    <a:pt x="73" y="498"/>
                    <a:pt x="74" y="497"/>
                  </a:cubicBezTo>
                  <a:cubicBezTo>
                    <a:pt x="74" y="497"/>
                    <a:pt x="75" y="497"/>
                    <a:pt x="75" y="497"/>
                  </a:cubicBezTo>
                  <a:cubicBezTo>
                    <a:pt x="75" y="498"/>
                    <a:pt x="75" y="498"/>
                    <a:pt x="74" y="499"/>
                  </a:cubicBezTo>
                  <a:close/>
                  <a:moveTo>
                    <a:pt x="75" y="474"/>
                  </a:moveTo>
                  <a:cubicBezTo>
                    <a:pt x="76" y="474"/>
                    <a:pt x="78" y="474"/>
                    <a:pt x="80" y="474"/>
                  </a:cubicBezTo>
                  <a:cubicBezTo>
                    <a:pt x="80" y="474"/>
                    <a:pt x="80" y="474"/>
                    <a:pt x="80" y="474"/>
                  </a:cubicBezTo>
                  <a:cubicBezTo>
                    <a:pt x="78" y="474"/>
                    <a:pt x="77" y="474"/>
                    <a:pt x="75" y="474"/>
                  </a:cubicBezTo>
                  <a:close/>
                  <a:moveTo>
                    <a:pt x="79" y="503"/>
                  </a:moveTo>
                  <a:cubicBezTo>
                    <a:pt x="80" y="503"/>
                    <a:pt x="80" y="503"/>
                    <a:pt x="80" y="503"/>
                  </a:cubicBezTo>
                  <a:cubicBezTo>
                    <a:pt x="81" y="503"/>
                    <a:pt x="82" y="503"/>
                    <a:pt x="83" y="503"/>
                  </a:cubicBezTo>
                  <a:cubicBezTo>
                    <a:pt x="82" y="503"/>
                    <a:pt x="81" y="503"/>
                    <a:pt x="79" y="503"/>
                  </a:cubicBezTo>
                  <a:close/>
                  <a:moveTo>
                    <a:pt x="81" y="499"/>
                  </a:moveTo>
                  <a:cubicBezTo>
                    <a:pt x="82" y="498"/>
                    <a:pt x="82" y="497"/>
                    <a:pt x="82" y="496"/>
                  </a:cubicBezTo>
                  <a:cubicBezTo>
                    <a:pt x="83" y="496"/>
                    <a:pt x="85" y="495"/>
                    <a:pt x="86" y="495"/>
                  </a:cubicBezTo>
                  <a:cubicBezTo>
                    <a:pt x="86" y="497"/>
                    <a:pt x="87" y="498"/>
                    <a:pt x="88" y="500"/>
                  </a:cubicBezTo>
                  <a:cubicBezTo>
                    <a:pt x="86" y="500"/>
                    <a:pt x="83" y="500"/>
                    <a:pt x="81" y="499"/>
                  </a:cubicBezTo>
                  <a:close/>
                  <a:moveTo>
                    <a:pt x="85" y="474"/>
                  </a:moveTo>
                  <a:cubicBezTo>
                    <a:pt x="86" y="474"/>
                    <a:pt x="86" y="474"/>
                    <a:pt x="87" y="474"/>
                  </a:cubicBezTo>
                  <a:cubicBezTo>
                    <a:pt x="87" y="474"/>
                    <a:pt x="87" y="474"/>
                    <a:pt x="87" y="474"/>
                  </a:cubicBezTo>
                  <a:cubicBezTo>
                    <a:pt x="86" y="474"/>
                    <a:pt x="86" y="474"/>
                    <a:pt x="85" y="474"/>
                  </a:cubicBezTo>
                  <a:cubicBezTo>
                    <a:pt x="85" y="474"/>
                    <a:pt x="85" y="474"/>
                    <a:pt x="85" y="474"/>
                  </a:cubicBezTo>
                  <a:close/>
                  <a:moveTo>
                    <a:pt x="89" y="469"/>
                  </a:moveTo>
                  <a:cubicBezTo>
                    <a:pt x="88" y="469"/>
                    <a:pt x="88" y="469"/>
                    <a:pt x="87" y="469"/>
                  </a:cubicBezTo>
                  <a:cubicBezTo>
                    <a:pt x="88" y="469"/>
                    <a:pt x="88" y="469"/>
                    <a:pt x="89" y="469"/>
                  </a:cubicBezTo>
                  <a:cubicBezTo>
                    <a:pt x="89" y="469"/>
                    <a:pt x="89" y="469"/>
                    <a:pt x="89" y="469"/>
                  </a:cubicBezTo>
                  <a:close/>
                  <a:moveTo>
                    <a:pt x="93" y="495"/>
                  </a:moveTo>
                  <a:cubicBezTo>
                    <a:pt x="93" y="494"/>
                    <a:pt x="93" y="494"/>
                    <a:pt x="92" y="494"/>
                  </a:cubicBezTo>
                  <a:cubicBezTo>
                    <a:pt x="93" y="494"/>
                    <a:pt x="93" y="494"/>
                    <a:pt x="94" y="494"/>
                  </a:cubicBezTo>
                  <a:cubicBezTo>
                    <a:pt x="94" y="494"/>
                    <a:pt x="93" y="495"/>
                    <a:pt x="93" y="495"/>
                  </a:cubicBezTo>
                  <a:close/>
                  <a:moveTo>
                    <a:pt x="106" y="500"/>
                  </a:moveTo>
                  <a:cubicBezTo>
                    <a:pt x="102" y="500"/>
                    <a:pt x="99" y="500"/>
                    <a:pt x="96" y="500"/>
                  </a:cubicBezTo>
                  <a:cubicBezTo>
                    <a:pt x="96" y="499"/>
                    <a:pt x="97" y="498"/>
                    <a:pt x="97" y="498"/>
                  </a:cubicBezTo>
                  <a:cubicBezTo>
                    <a:pt x="98" y="498"/>
                    <a:pt x="100" y="498"/>
                    <a:pt x="100" y="497"/>
                  </a:cubicBezTo>
                  <a:cubicBezTo>
                    <a:pt x="101" y="496"/>
                    <a:pt x="101" y="495"/>
                    <a:pt x="102" y="495"/>
                  </a:cubicBezTo>
                  <a:cubicBezTo>
                    <a:pt x="103" y="495"/>
                    <a:pt x="105" y="495"/>
                    <a:pt x="106" y="495"/>
                  </a:cubicBezTo>
                  <a:cubicBezTo>
                    <a:pt x="106" y="497"/>
                    <a:pt x="106" y="498"/>
                    <a:pt x="106" y="500"/>
                  </a:cubicBezTo>
                  <a:close/>
                  <a:moveTo>
                    <a:pt x="117" y="497"/>
                  </a:moveTo>
                  <a:cubicBezTo>
                    <a:pt x="116" y="497"/>
                    <a:pt x="115" y="498"/>
                    <a:pt x="114" y="498"/>
                  </a:cubicBezTo>
                  <a:cubicBezTo>
                    <a:pt x="114" y="496"/>
                    <a:pt x="114" y="496"/>
                    <a:pt x="114" y="496"/>
                  </a:cubicBezTo>
                  <a:cubicBezTo>
                    <a:pt x="115" y="496"/>
                    <a:pt x="116" y="496"/>
                    <a:pt x="117" y="496"/>
                  </a:cubicBezTo>
                  <a:cubicBezTo>
                    <a:pt x="117" y="496"/>
                    <a:pt x="117" y="497"/>
                    <a:pt x="117" y="497"/>
                  </a:cubicBezTo>
                  <a:close/>
                  <a:moveTo>
                    <a:pt x="129" y="497"/>
                  </a:moveTo>
                  <a:cubicBezTo>
                    <a:pt x="127" y="497"/>
                    <a:pt x="125" y="498"/>
                    <a:pt x="122" y="498"/>
                  </a:cubicBezTo>
                  <a:cubicBezTo>
                    <a:pt x="123" y="498"/>
                    <a:pt x="124" y="497"/>
                    <a:pt x="124" y="497"/>
                  </a:cubicBezTo>
                  <a:cubicBezTo>
                    <a:pt x="126" y="497"/>
                    <a:pt x="127" y="497"/>
                    <a:pt x="129" y="497"/>
                  </a:cubicBezTo>
                  <a:cubicBezTo>
                    <a:pt x="129" y="497"/>
                    <a:pt x="129" y="497"/>
                    <a:pt x="129" y="497"/>
                  </a:cubicBezTo>
                  <a:close/>
                  <a:moveTo>
                    <a:pt x="132" y="459"/>
                  </a:moveTo>
                  <a:cubicBezTo>
                    <a:pt x="132" y="458"/>
                    <a:pt x="131" y="458"/>
                    <a:pt x="131" y="457"/>
                  </a:cubicBezTo>
                  <a:cubicBezTo>
                    <a:pt x="147" y="457"/>
                    <a:pt x="147" y="457"/>
                    <a:pt x="147" y="457"/>
                  </a:cubicBezTo>
                  <a:cubicBezTo>
                    <a:pt x="142" y="458"/>
                    <a:pt x="137" y="458"/>
                    <a:pt x="132" y="459"/>
                  </a:cubicBezTo>
                  <a:close/>
                  <a:moveTo>
                    <a:pt x="160" y="483"/>
                  </a:moveTo>
                  <a:cubicBezTo>
                    <a:pt x="159" y="483"/>
                    <a:pt x="159" y="483"/>
                    <a:pt x="159" y="482"/>
                  </a:cubicBezTo>
                  <a:cubicBezTo>
                    <a:pt x="159" y="482"/>
                    <a:pt x="160" y="481"/>
                    <a:pt x="161" y="481"/>
                  </a:cubicBezTo>
                  <a:cubicBezTo>
                    <a:pt x="161" y="482"/>
                    <a:pt x="161" y="482"/>
                    <a:pt x="161" y="483"/>
                  </a:cubicBezTo>
                  <a:cubicBezTo>
                    <a:pt x="160" y="483"/>
                    <a:pt x="160" y="483"/>
                    <a:pt x="160" y="483"/>
                  </a:cubicBezTo>
                  <a:close/>
                  <a:moveTo>
                    <a:pt x="160" y="457"/>
                  </a:moveTo>
                  <a:cubicBezTo>
                    <a:pt x="163" y="457"/>
                    <a:pt x="167" y="457"/>
                    <a:pt x="170" y="457"/>
                  </a:cubicBezTo>
                  <a:cubicBezTo>
                    <a:pt x="170" y="458"/>
                    <a:pt x="170" y="459"/>
                    <a:pt x="170" y="459"/>
                  </a:cubicBezTo>
                  <a:cubicBezTo>
                    <a:pt x="167" y="458"/>
                    <a:pt x="163" y="458"/>
                    <a:pt x="160" y="457"/>
                  </a:cubicBezTo>
                  <a:close/>
                  <a:moveTo>
                    <a:pt x="171" y="482"/>
                  </a:moveTo>
                  <a:cubicBezTo>
                    <a:pt x="171" y="482"/>
                    <a:pt x="170" y="482"/>
                    <a:pt x="170" y="482"/>
                  </a:cubicBezTo>
                  <a:cubicBezTo>
                    <a:pt x="170" y="481"/>
                    <a:pt x="170" y="481"/>
                    <a:pt x="171" y="480"/>
                  </a:cubicBezTo>
                  <a:cubicBezTo>
                    <a:pt x="171" y="480"/>
                    <a:pt x="172" y="480"/>
                    <a:pt x="172" y="480"/>
                  </a:cubicBezTo>
                  <a:cubicBezTo>
                    <a:pt x="172" y="480"/>
                    <a:pt x="172" y="481"/>
                    <a:pt x="172" y="481"/>
                  </a:cubicBezTo>
                  <a:cubicBezTo>
                    <a:pt x="172" y="481"/>
                    <a:pt x="172" y="482"/>
                    <a:pt x="171" y="482"/>
                  </a:cubicBezTo>
                  <a:close/>
                  <a:moveTo>
                    <a:pt x="179" y="480"/>
                  </a:moveTo>
                  <a:cubicBezTo>
                    <a:pt x="179" y="480"/>
                    <a:pt x="180" y="480"/>
                    <a:pt x="180" y="480"/>
                  </a:cubicBezTo>
                  <a:cubicBezTo>
                    <a:pt x="180" y="480"/>
                    <a:pt x="181" y="479"/>
                    <a:pt x="181" y="479"/>
                  </a:cubicBezTo>
                  <a:cubicBezTo>
                    <a:pt x="181" y="480"/>
                    <a:pt x="181" y="480"/>
                    <a:pt x="181" y="480"/>
                  </a:cubicBezTo>
                  <a:cubicBezTo>
                    <a:pt x="180" y="480"/>
                    <a:pt x="180" y="480"/>
                    <a:pt x="179" y="480"/>
                  </a:cubicBezTo>
                  <a:close/>
                  <a:moveTo>
                    <a:pt x="193" y="458"/>
                  </a:moveTo>
                  <a:cubicBezTo>
                    <a:pt x="187" y="459"/>
                    <a:pt x="181" y="459"/>
                    <a:pt x="175" y="460"/>
                  </a:cubicBezTo>
                  <a:cubicBezTo>
                    <a:pt x="175" y="459"/>
                    <a:pt x="175" y="458"/>
                    <a:pt x="174" y="457"/>
                  </a:cubicBezTo>
                  <a:cubicBezTo>
                    <a:pt x="181" y="457"/>
                    <a:pt x="187" y="457"/>
                    <a:pt x="194" y="457"/>
                  </a:cubicBezTo>
                  <a:cubicBezTo>
                    <a:pt x="193" y="458"/>
                    <a:pt x="193" y="458"/>
                    <a:pt x="193" y="458"/>
                  </a:cubicBezTo>
                  <a:close/>
                  <a:moveTo>
                    <a:pt x="201" y="458"/>
                  </a:moveTo>
                  <a:cubicBezTo>
                    <a:pt x="200" y="458"/>
                    <a:pt x="199" y="458"/>
                    <a:pt x="198" y="458"/>
                  </a:cubicBezTo>
                  <a:cubicBezTo>
                    <a:pt x="198" y="458"/>
                    <a:pt x="198" y="458"/>
                    <a:pt x="198" y="457"/>
                  </a:cubicBezTo>
                  <a:cubicBezTo>
                    <a:pt x="199" y="457"/>
                    <a:pt x="200" y="457"/>
                    <a:pt x="201" y="457"/>
                  </a:cubicBezTo>
                  <a:cubicBezTo>
                    <a:pt x="201" y="457"/>
                    <a:pt x="201" y="458"/>
                    <a:pt x="201" y="458"/>
                  </a:cubicBezTo>
                  <a:close/>
                  <a:moveTo>
                    <a:pt x="168" y="438"/>
                  </a:moveTo>
                  <a:cubicBezTo>
                    <a:pt x="161" y="438"/>
                    <a:pt x="155" y="439"/>
                    <a:pt x="148" y="439"/>
                  </a:cubicBezTo>
                  <a:cubicBezTo>
                    <a:pt x="127" y="441"/>
                    <a:pt x="106" y="440"/>
                    <a:pt x="85" y="440"/>
                  </a:cubicBezTo>
                  <a:cubicBezTo>
                    <a:pt x="74" y="441"/>
                    <a:pt x="63" y="441"/>
                    <a:pt x="52" y="441"/>
                  </a:cubicBezTo>
                  <a:cubicBezTo>
                    <a:pt x="47" y="441"/>
                    <a:pt x="41" y="441"/>
                    <a:pt x="35" y="442"/>
                  </a:cubicBezTo>
                  <a:cubicBezTo>
                    <a:pt x="35" y="428"/>
                    <a:pt x="36" y="414"/>
                    <a:pt x="39" y="401"/>
                  </a:cubicBezTo>
                  <a:cubicBezTo>
                    <a:pt x="42" y="386"/>
                    <a:pt x="50" y="374"/>
                    <a:pt x="59" y="362"/>
                  </a:cubicBezTo>
                  <a:cubicBezTo>
                    <a:pt x="73" y="345"/>
                    <a:pt x="89" y="329"/>
                    <a:pt x="104" y="313"/>
                  </a:cubicBezTo>
                  <a:cubicBezTo>
                    <a:pt x="123" y="295"/>
                    <a:pt x="143" y="278"/>
                    <a:pt x="159" y="258"/>
                  </a:cubicBezTo>
                  <a:cubicBezTo>
                    <a:pt x="164" y="262"/>
                    <a:pt x="169" y="266"/>
                    <a:pt x="174" y="270"/>
                  </a:cubicBezTo>
                  <a:cubicBezTo>
                    <a:pt x="187" y="287"/>
                    <a:pt x="202" y="303"/>
                    <a:pt x="216" y="319"/>
                  </a:cubicBezTo>
                  <a:cubicBezTo>
                    <a:pt x="248" y="354"/>
                    <a:pt x="280" y="393"/>
                    <a:pt x="280" y="441"/>
                  </a:cubicBezTo>
                  <a:cubicBezTo>
                    <a:pt x="279" y="440"/>
                    <a:pt x="279" y="440"/>
                    <a:pt x="278" y="440"/>
                  </a:cubicBezTo>
                  <a:cubicBezTo>
                    <a:pt x="243" y="428"/>
                    <a:pt x="204" y="434"/>
                    <a:pt x="168" y="438"/>
                  </a:cubicBezTo>
                  <a:close/>
                  <a:moveTo>
                    <a:pt x="248" y="448"/>
                  </a:moveTo>
                  <a:cubicBezTo>
                    <a:pt x="250" y="448"/>
                    <a:pt x="251" y="448"/>
                    <a:pt x="253" y="448"/>
                  </a:cubicBezTo>
                  <a:cubicBezTo>
                    <a:pt x="254" y="448"/>
                    <a:pt x="254" y="448"/>
                    <a:pt x="255" y="448"/>
                  </a:cubicBezTo>
                  <a:cubicBezTo>
                    <a:pt x="253" y="448"/>
                    <a:pt x="251" y="448"/>
                    <a:pt x="248" y="448"/>
                  </a:cubicBezTo>
                  <a:close/>
                  <a:moveTo>
                    <a:pt x="257" y="480"/>
                  </a:moveTo>
                  <a:cubicBezTo>
                    <a:pt x="257" y="480"/>
                    <a:pt x="257" y="479"/>
                    <a:pt x="257" y="479"/>
                  </a:cubicBezTo>
                  <a:cubicBezTo>
                    <a:pt x="259" y="479"/>
                    <a:pt x="260" y="478"/>
                    <a:pt x="261" y="478"/>
                  </a:cubicBezTo>
                  <a:cubicBezTo>
                    <a:pt x="261" y="479"/>
                    <a:pt x="262" y="480"/>
                    <a:pt x="262" y="480"/>
                  </a:cubicBezTo>
                  <a:cubicBezTo>
                    <a:pt x="260" y="480"/>
                    <a:pt x="258" y="480"/>
                    <a:pt x="257" y="480"/>
                  </a:cubicBezTo>
                  <a:close/>
                  <a:moveTo>
                    <a:pt x="267" y="477"/>
                  </a:moveTo>
                  <a:cubicBezTo>
                    <a:pt x="267" y="478"/>
                    <a:pt x="268" y="480"/>
                    <a:pt x="268" y="481"/>
                  </a:cubicBezTo>
                  <a:cubicBezTo>
                    <a:pt x="268" y="481"/>
                    <a:pt x="267" y="481"/>
                    <a:pt x="267" y="481"/>
                  </a:cubicBezTo>
                  <a:cubicBezTo>
                    <a:pt x="266" y="480"/>
                    <a:pt x="266" y="479"/>
                    <a:pt x="266" y="477"/>
                  </a:cubicBezTo>
                  <a:cubicBezTo>
                    <a:pt x="266" y="477"/>
                    <a:pt x="266" y="477"/>
                    <a:pt x="267" y="477"/>
                  </a:cubicBezTo>
                  <a:close/>
                  <a:moveTo>
                    <a:pt x="267" y="502"/>
                  </a:moveTo>
                  <a:cubicBezTo>
                    <a:pt x="271" y="501"/>
                    <a:pt x="274" y="500"/>
                    <a:pt x="278" y="499"/>
                  </a:cubicBezTo>
                  <a:cubicBezTo>
                    <a:pt x="278" y="499"/>
                    <a:pt x="278" y="499"/>
                    <a:pt x="278" y="499"/>
                  </a:cubicBezTo>
                  <a:cubicBezTo>
                    <a:pt x="281" y="499"/>
                    <a:pt x="284" y="500"/>
                    <a:pt x="287" y="501"/>
                  </a:cubicBezTo>
                  <a:cubicBezTo>
                    <a:pt x="280" y="501"/>
                    <a:pt x="273" y="502"/>
                    <a:pt x="267" y="502"/>
                  </a:cubicBezTo>
                  <a:close/>
                  <a:moveTo>
                    <a:pt x="285" y="486"/>
                  </a:moveTo>
                  <a:cubicBezTo>
                    <a:pt x="286" y="483"/>
                    <a:pt x="286" y="480"/>
                    <a:pt x="287" y="477"/>
                  </a:cubicBezTo>
                  <a:cubicBezTo>
                    <a:pt x="288" y="480"/>
                    <a:pt x="288" y="484"/>
                    <a:pt x="288" y="487"/>
                  </a:cubicBezTo>
                  <a:cubicBezTo>
                    <a:pt x="287" y="486"/>
                    <a:pt x="286" y="486"/>
                    <a:pt x="285" y="486"/>
                  </a:cubicBezTo>
                  <a:close/>
                  <a:moveTo>
                    <a:pt x="293" y="466"/>
                  </a:moveTo>
                  <a:cubicBezTo>
                    <a:pt x="293" y="466"/>
                    <a:pt x="293" y="466"/>
                    <a:pt x="293" y="466"/>
                  </a:cubicBezTo>
                  <a:cubicBezTo>
                    <a:pt x="293" y="466"/>
                    <a:pt x="293" y="466"/>
                    <a:pt x="293" y="466"/>
                  </a:cubicBezTo>
                  <a:cubicBezTo>
                    <a:pt x="292" y="468"/>
                    <a:pt x="292" y="469"/>
                    <a:pt x="292" y="471"/>
                  </a:cubicBezTo>
                  <a:cubicBezTo>
                    <a:pt x="292" y="471"/>
                    <a:pt x="292" y="472"/>
                    <a:pt x="292" y="473"/>
                  </a:cubicBezTo>
                  <a:cubicBezTo>
                    <a:pt x="291" y="472"/>
                    <a:pt x="291" y="471"/>
                    <a:pt x="291" y="470"/>
                  </a:cubicBezTo>
                  <a:cubicBezTo>
                    <a:pt x="291" y="468"/>
                    <a:pt x="291" y="467"/>
                    <a:pt x="291" y="466"/>
                  </a:cubicBezTo>
                  <a:cubicBezTo>
                    <a:pt x="291" y="465"/>
                    <a:pt x="291" y="465"/>
                    <a:pt x="291" y="464"/>
                  </a:cubicBezTo>
                  <a:cubicBezTo>
                    <a:pt x="292" y="464"/>
                    <a:pt x="294" y="464"/>
                    <a:pt x="295" y="463"/>
                  </a:cubicBezTo>
                  <a:cubicBezTo>
                    <a:pt x="295" y="463"/>
                    <a:pt x="295" y="464"/>
                    <a:pt x="295" y="464"/>
                  </a:cubicBezTo>
                  <a:cubicBezTo>
                    <a:pt x="294" y="464"/>
                    <a:pt x="293" y="464"/>
                    <a:pt x="293" y="465"/>
                  </a:cubicBezTo>
                  <a:cubicBezTo>
                    <a:pt x="293" y="465"/>
                    <a:pt x="293" y="466"/>
                    <a:pt x="293" y="466"/>
                  </a:cubicBezTo>
                  <a:close/>
                  <a:moveTo>
                    <a:pt x="293" y="489"/>
                  </a:moveTo>
                  <a:cubicBezTo>
                    <a:pt x="294" y="489"/>
                    <a:pt x="294" y="489"/>
                    <a:pt x="295" y="488"/>
                  </a:cubicBezTo>
                  <a:cubicBezTo>
                    <a:pt x="295" y="489"/>
                    <a:pt x="295" y="491"/>
                    <a:pt x="296" y="492"/>
                  </a:cubicBezTo>
                  <a:cubicBezTo>
                    <a:pt x="295" y="491"/>
                    <a:pt x="294" y="490"/>
                    <a:pt x="293" y="489"/>
                  </a:cubicBezTo>
                  <a:close/>
                  <a:moveTo>
                    <a:pt x="306" y="478"/>
                  </a:moveTo>
                  <a:cubicBezTo>
                    <a:pt x="307" y="484"/>
                    <a:pt x="307" y="490"/>
                    <a:pt x="306" y="497"/>
                  </a:cubicBezTo>
                  <a:cubicBezTo>
                    <a:pt x="306" y="490"/>
                    <a:pt x="306" y="484"/>
                    <a:pt x="306" y="478"/>
                  </a:cubicBezTo>
                  <a:close/>
                  <a:moveTo>
                    <a:pt x="302" y="493"/>
                  </a:moveTo>
                  <a:cubicBezTo>
                    <a:pt x="301" y="492"/>
                    <a:pt x="301" y="492"/>
                    <a:pt x="301" y="491"/>
                  </a:cubicBezTo>
                  <a:cubicBezTo>
                    <a:pt x="301" y="492"/>
                    <a:pt x="302" y="492"/>
                    <a:pt x="302" y="492"/>
                  </a:cubicBezTo>
                  <a:cubicBezTo>
                    <a:pt x="302" y="492"/>
                    <a:pt x="302" y="492"/>
                    <a:pt x="302" y="493"/>
                  </a:cubicBezTo>
                  <a:close/>
                  <a:moveTo>
                    <a:pt x="300" y="458"/>
                  </a:moveTo>
                  <a:cubicBezTo>
                    <a:pt x="301" y="458"/>
                    <a:pt x="301" y="458"/>
                    <a:pt x="302" y="458"/>
                  </a:cubicBezTo>
                  <a:cubicBezTo>
                    <a:pt x="302" y="460"/>
                    <a:pt x="302" y="460"/>
                    <a:pt x="302" y="460"/>
                  </a:cubicBezTo>
                  <a:cubicBezTo>
                    <a:pt x="302" y="460"/>
                    <a:pt x="301" y="461"/>
                    <a:pt x="301" y="461"/>
                  </a:cubicBezTo>
                  <a:cubicBezTo>
                    <a:pt x="301" y="460"/>
                    <a:pt x="301" y="460"/>
                    <a:pt x="300" y="459"/>
                  </a:cubicBezTo>
                  <a:cubicBezTo>
                    <a:pt x="300" y="459"/>
                    <a:pt x="300" y="458"/>
                    <a:pt x="300" y="458"/>
                  </a:cubicBezTo>
                  <a:close/>
                  <a:moveTo>
                    <a:pt x="299" y="474"/>
                  </a:moveTo>
                  <a:cubicBezTo>
                    <a:pt x="300" y="473"/>
                    <a:pt x="300" y="473"/>
                    <a:pt x="300" y="472"/>
                  </a:cubicBezTo>
                  <a:cubicBezTo>
                    <a:pt x="300" y="473"/>
                    <a:pt x="300" y="473"/>
                    <a:pt x="300" y="474"/>
                  </a:cubicBezTo>
                  <a:cubicBezTo>
                    <a:pt x="300" y="478"/>
                    <a:pt x="300" y="483"/>
                    <a:pt x="300" y="488"/>
                  </a:cubicBezTo>
                  <a:cubicBezTo>
                    <a:pt x="299" y="488"/>
                    <a:pt x="299" y="487"/>
                    <a:pt x="299" y="487"/>
                  </a:cubicBezTo>
                  <a:cubicBezTo>
                    <a:pt x="299" y="482"/>
                    <a:pt x="299" y="478"/>
                    <a:pt x="299" y="474"/>
                  </a:cubicBezTo>
                  <a:close/>
                  <a:moveTo>
                    <a:pt x="299" y="501"/>
                  </a:moveTo>
                  <a:cubicBezTo>
                    <a:pt x="300" y="501"/>
                    <a:pt x="300" y="500"/>
                    <a:pt x="300" y="499"/>
                  </a:cubicBezTo>
                  <a:cubicBezTo>
                    <a:pt x="301" y="500"/>
                    <a:pt x="301" y="501"/>
                    <a:pt x="302" y="501"/>
                  </a:cubicBezTo>
                  <a:cubicBezTo>
                    <a:pt x="301" y="501"/>
                    <a:pt x="300" y="501"/>
                    <a:pt x="299" y="501"/>
                  </a:cubicBezTo>
                  <a:close/>
                  <a:moveTo>
                    <a:pt x="309" y="501"/>
                  </a:moveTo>
                  <a:cubicBezTo>
                    <a:pt x="308" y="501"/>
                    <a:pt x="307" y="501"/>
                    <a:pt x="306" y="501"/>
                  </a:cubicBezTo>
                  <a:cubicBezTo>
                    <a:pt x="306" y="501"/>
                    <a:pt x="306" y="501"/>
                    <a:pt x="306" y="500"/>
                  </a:cubicBezTo>
                  <a:cubicBezTo>
                    <a:pt x="306" y="500"/>
                    <a:pt x="306" y="499"/>
                    <a:pt x="306" y="499"/>
                  </a:cubicBezTo>
                  <a:cubicBezTo>
                    <a:pt x="307" y="500"/>
                    <a:pt x="308" y="500"/>
                    <a:pt x="309" y="500"/>
                  </a:cubicBezTo>
                  <a:cubicBezTo>
                    <a:pt x="309" y="501"/>
                    <a:pt x="309" y="501"/>
                    <a:pt x="309" y="501"/>
                  </a:cubicBezTo>
                  <a:cubicBezTo>
                    <a:pt x="309" y="501"/>
                    <a:pt x="309" y="501"/>
                    <a:pt x="309" y="50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6" name="Freeform 2753"/>
            <p:cNvSpPr>
              <a:spLocks/>
            </p:cNvSpPr>
            <p:nvPr/>
          </p:nvSpPr>
          <p:spPr bwMode="auto">
            <a:xfrm>
              <a:off x="3689349" y="6678613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7" name="Freeform 2754"/>
            <p:cNvSpPr>
              <a:spLocks/>
            </p:cNvSpPr>
            <p:nvPr/>
          </p:nvSpPr>
          <p:spPr bwMode="auto">
            <a:xfrm>
              <a:off x="3675062" y="6680201"/>
              <a:ext cx="4763" cy="0"/>
            </a:xfrm>
            <a:custGeom>
              <a:avLst/>
              <a:gdLst>
                <a:gd name="T0" fmla="*/ 2 w 3"/>
                <a:gd name="T1" fmla="*/ 0 w 3"/>
                <a:gd name="T2" fmla="*/ 1 w 3"/>
                <a:gd name="T3" fmla="*/ 3 w 3"/>
                <a:gd name="T4" fmla="*/ 2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8" name="Freeform 2755"/>
            <p:cNvSpPr>
              <a:spLocks/>
            </p:cNvSpPr>
            <p:nvPr/>
          </p:nvSpPr>
          <p:spPr bwMode="auto">
            <a:xfrm>
              <a:off x="3627437" y="6675438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9" name="Freeform 2756"/>
            <p:cNvSpPr>
              <a:spLocks/>
            </p:cNvSpPr>
            <p:nvPr/>
          </p:nvSpPr>
          <p:spPr bwMode="auto">
            <a:xfrm>
              <a:off x="3517899" y="6716713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0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0" name="Freeform 2757"/>
            <p:cNvSpPr>
              <a:spLocks/>
            </p:cNvSpPr>
            <p:nvPr/>
          </p:nvSpPr>
          <p:spPr bwMode="auto">
            <a:xfrm>
              <a:off x="3452812" y="6702426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1" name="Freeform 2758"/>
            <p:cNvSpPr>
              <a:spLocks/>
            </p:cNvSpPr>
            <p:nvPr/>
          </p:nvSpPr>
          <p:spPr bwMode="auto">
            <a:xfrm>
              <a:off x="3744912" y="6651626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2" name="Freeform 2759"/>
            <p:cNvSpPr>
              <a:spLocks/>
            </p:cNvSpPr>
            <p:nvPr/>
          </p:nvSpPr>
          <p:spPr bwMode="auto">
            <a:xfrm>
              <a:off x="3740149" y="6084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3" name="Freeform 2760"/>
            <p:cNvSpPr>
              <a:spLocks/>
            </p:cNvSpPr>
            <p:nvPr/>
          </p:nvSpPr>
          <p:spPr bwMode="auto">
            <a:xfrm>
              <a:off x="3776662" y="6007101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4" name="Freeform 2761"/>
            <p:cNvSpPr>
              <a:spLocks/>
            </p:cNvSpPr>
            <p:nvPr/>
          </p:nvSpPr>
          <p:spPr bwMode="auto">
            <a:xfrm>
              <a:off x="3690937" y="60198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5" name="Freeform 2762"/>
            <p:cNvSpPr>
              <a:spLocks/>
            </p:cNvSpPr>
            <p:nvPr/>
          </p:nvSpPr>
          <p:spPr bwMode="auto">
            <a:xfrm>
              <a:off x="3673474" y="6030913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6" name="Freeform 2763"/>
            <p:cNvSpPr>
              <a:spLocks/>
            </p:cNvSpPr>
            <p:nvPr/>
          </p:nvSpPr>
          <p:spPr bwMode="auto">
            <a:xfrm>
              <a:off x="3659187" y="6059488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7" name="Freeform 2764"/>
            <p:cNvSpPr>
              <a:spLocks/>
            </p:cNvSpPr>
            <p:nvPr/>
          </p:nvSpPr>
          <p:spPr bwMode="auto">
            <a:xfrm>
              <a:off x="3584574" y="6030913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8" name="Freeform 2765"/>
            <p:cNvSpPr>
              <a:spLocks/>
            </p:cNvSpPr>
            <p:nvPr/>
          </p:nvSpPr>
          <p:spPr bwMode="auto">
            <a:xfrm>
              <a:off x="3559174" y="6057901"/>
              <a:ext cx="3175" cy="0"/>
            </a:xfrm>
            <a:custGeom>
              <a:avLst/>
              <a:gdLst>
                <a:gd name="T0" fmla="*/ 2 w 2"/>
                <a:gd name="T1" fmla="*/ 2 w 2"/>
                <a:gd name="T2" fmla="*/ 2 w 2"/>
                <a:gd name="T3" fmla="*/ 0 w 2"/>
                <a:gd name="T4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9" name="Freeform 2766"/>
            <p:cNvSpPr>
              <a:spLocks/>
            </p:cNvSpPr>
            <p:nvPr/>
          </p:nvSpPr>
          <p:spPr bwMode="auto">
            <a:xfrm>
              <a:off x="3476624" y="6073776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0" name="Freeform 2767"/>
            <p:cNvSpPr>
              <a:spLocks/>
            </p:cNvSpPr>
            <p:nvPr/>
          </p:nvSpPr>
          <p:spPr bwMode="auto">
            <a:xfrm>
              <a:off x="3449637" y="6048376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1" name="Freeform 2768"/>
            <p:cNvSpPr>
              <a:spLocks/>
            </p:cNvSpPr>
            <p:nvPr/>
          </p:nvSpPr>
          <p:spPr bwMode="auto">
            <a:xfrm>
              <a:off x="3403599" y="60277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2" name="Freeform 2769"/>
            <p:cNvSpPr>
              <a:spLocks/>
            </p:cNvSpPr>
            <p:nvPr/>
          </p:nvSpPr>
          <p:spPr bwMode="auto">
            <a:xfrm>
              <a:off x="3389312" y="6735763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3" name="Freeform 2770"/>
            <p:cNvSpPr>
              <a:spLocks/>
            </p:cNvSpPr>
            <p:nvPr/>
          </p:nvSpPr>
          <p:spPr bwMode="auto">
            <a:xfrm>
              <a:off x="3411537" y="67484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4" name="Freeform 2771"/>
            <p:cNvSpPr>
              <a:spLocks noEditPoints="1"/>
            </p:cNvSpPr>
            <p:nvPr/>
          </p:nvSpPr>
          <p:spPr bwMode="auto">
            <a:xfrm>
              <a:off x="3440112" y="6161088"/>
              <a:ext cx="241300" cy="155575"/>
            </a:xfrm>
            <a:custGeom>
              <a:avLst/>
              <a:gdLst>
                <a:gd name="T0" fmla="*/ 84 w 157"/>
                <a:gd name="T1" fmla="*/ 97 h 101"/>
                <a:gd name="T2" fmla="*/ 116 w 157"/>
                <a:gd name="T3" fmla="*/ 67 h 101"/>
                <a:gd name="T4" fmla="*/ 150 w 157"/>
                <a:gd name="T5" fmla="*/ 28 h 101"/>
                <a:gd name="T6" fmla="*/ 150 w 157"/>
                <a:gd name="T7" fmla="*/ 26 h 101"/>
                <a:gd name="T8" fmla="*/ 88 w 157"/>
                <a:gd name="T9" fmla="*/ 1 h 101"/>
                <a:gd name="T10" fmla="*/ 16 w 157"/>
                <a:gd name="T11" fmla="*/ 15 h 101"/>
                <a:gd name="T12" fmla="*/ 8 w 157"/>
                <a:gd name="T13" fmla="*/ 19 h 101"/>
                <a:gd name="T14" fmla="*/ 4 w 157"/>
                <a:gd name="T15" fmla="*/ 26 h 101"/>
                <a:gd name="T16" fmla="*/ 84 w 157"/>
                <a:gd name="T17" fmla="*/ 98 h 101"/>
                <a:gd name="T18" fmla="*/ 147 w 157"/>
                <a:gd name="T19" fmla="*/ 25 h 101"/>
                <a:gd name="T20" fmla="*/ 148 w 157"/>
                <a:gd name="T21" fmla="*/ 25 h 101"/>
                <a:gd name="T22" fmla="*/ 144 w 157"/>
                <a:gd name="T23" fmla="*/ 23 h 101"/>
                <a:gd name="T24" fmla="*/ 143 w 157"/>
                <a:gd name="T25" fmla="*/ 23 h 101"/>
                <a:gd name="T26" fmla="*/ 137 w 157"/>
                <a:gd name="T27" fmla="*/ 19 h 101"/>
                <a:gd name="T28" fmla="*/ 138 w 157"/>
                <a:gd name="T29" fmla="*/ 37 h 101"/>
                <a:gd name="T30" fmla="*/ 135 w 157"/>
                <a:gd name="T31" fmla="*/ 39 h 101"/>
                <a:gd name="T32" fmla="*/ 105 w 157"/>
                <a:gd name="T33" fmla="*/ 24 h 101"/>
                <a:gd name="T34" fmla="*/ 105 w 157"/>
                <a:gd name="T35" fmla="*/ 29 h 101"/>
                <a:gd name="T36" fmla="*/ 100 w 157"/>
                <a:gd name="T37" fmla="*/ 24 h 101"/>
                <a:gd name="T38" fmla="*/ 99 w 157"/>
                <a:gd name="T39" fmla="*/ 25 h 101"/>
                <a:gd name="T40" fmla="*/ 101 w 157"/>
                <a:gd name="T41" fmla="*/ 63 h 101"/>
                <a:gd name="T42" fmla="*/ 101 w 157"/>
                <a:gd name="T43" fmla="*/ 64 h 101"/>
                <a:gd name="T44" fmla="*/ 97 w 157"/>
                <a:gd name="T45" fmla="*/ 67 h 101"/>
                <a:gd name="T46" fmla="*/ 99 w 157"/>
                <a:gd name="T47" fmla="*/ 64 h 101"/>
                <a:gd name="T48" fmla="*/ 96 w 157"/>
                <a:gd name="T49" fmla="*/ 36 h 101"/>
                <a:gd name="T50" fmla="*/ 97 w 157"/>
                <a:gd name="T51" fmla="*/ 39 h 101"/>
                <a:gd name="T52" fmla="*/ 96 w 157"/>
                <a:gd name="T53" fmla="*/ 36 h 101"/>
                <a:gd name="T54" fmla="*/ 89 w 157"/>
                <a:gd name="T55" fmla="*/ 23 h 101"/>
                <a:gd name="T56" fmla="*/ 90 w 157"/>
                <a:gd name="T57" fmla="*/ 22 h 101"/>
                <a:gd name="T58" fmla="*/ 87 w 157"/>
                <a:gd name="T59" fmla="*/ 40 h 101"/>
                <a:gd name="T60" fmla="*/ 87 w 157"/>
                <a:gd name="T61" fmla="*/ 40 h 101"/>
                <a:gd name="T62" fmla="*/ 15 w 157"/>
                <a:gd name="T63" fmla="*/ 31 h 101"/>
                <a:gd name="T64" fmla="*/ 12 w 157"/>
                <a:gd name="T65" fmla="*/ 30 h 101"/>
                <a:gd name="T66" fmla="*/ 16 w 157"/>
                <a:gd name="T67" fmla="*/ 29 h 101"/>
                <a:gd name="T68" fmla="*/ 17 w 157"/>
                <a:gd name="T69" fmla="*/ 29 h 101"/>
                <a:gd name="T70" fmla="*/ 18 w 157"/>
                <a:gd name="T71" fmla="*/ 28 h 101"/>
                <a:gd name="T72" fmla="*/ 19 w 157"/>
                <a:gd name="T73" fmla="*/ 22 h 101"/>
                <a:gd name="T74" fmla="*/ 12 w 157"/>
                <a:gd name="T75" fmla="*/ 26 h 101"/>
                <a:gd name="T76" fmla="*/ 9 w 157"/>
                <a:gd name="T77" fmla="*/ 27 h 101"/>
                <a:gd name="T78" fmla="*/ 13 w 157"/>
                <a:gd name="T79" fmla="*/ 21 h 101"/>
                <a:gd name="T80" fmla="*/ 19 w 157"/>
                <a:gd name="T81" fmla="*/ 22 h 101"/>
                <a:gd name="T82" fmla="*/ 25 w 157"/>
                <a:gd name="T83" fmla="*/ 39 h 101"/>
                <a:gd name="T84" fmla="*/ 26 w 157"/>
                <a:gd name="T85" fmla="*/ 42 h 101"/>
                <a:gd name="T86" fmla="*/ 24 w 157"/>
                <a:gd name="T87" fmla="*/ 18 h 101"/>
                <a:gd name="T88" fmla="*/ 28 w 157"/>
                <a:gd name="T89" fmla="*/ 18 h 101"/>
                <a:gd name="T90" fmla="*/ 24 w 157"/>
                <a:gd name="T91" fmla="*/ 18 h 101"/>
                <a:gd name="T92" fmla="*/ 32 w 157"/>
                <a:gd name="T93" fmla="*/ 33 h 101"/>
                <a:gd name="T94" fmla="*/ 27 w 157"/>
                <a:gd name="T95" fmla="*/ 29 h 101"/>
                <a:gd name="T96" fmla="*/ 30 w 157"/>
                <a:gd name="T97" fmla="*/ 30 h 101"/>
                <a:gd name="T98" fmla="*/ 35 w 157"/>
                <a:gd name="T99" fmla="*/ 32 h 101"/>
                <a:gd name="T100" fmla="*/ 37 w 157"/>
                <a:gd name="T101" fmla="*/ 35 h 101"/>
                <a:gd name="T102" fmla="*/ 47 w 157"/>
                <a:gd name="T103" fmla="*/ 49 h 101"/>
                <a:gd name="T104" fmla="*/ 46 w 157"/>
                <a:gd name="T105" fmla="*/ 44 h 101"/>
                <a:gd name="T106" fmla="*/ 46 w 157"/>
                <a:gd name="T107" fmla="*/ 46 h 101"/>
                <a:gd name="T108" fmla="*/ 48 w 157"/>
                <a:gd name="T109" fmla="*/ 48 h 101"/>
                <a:gd name="T110" fmla="*/ 69 w 157"/>
                <a:gd name="T111" fmla="*/ 71 h 101"/>
                <a:gd name="T112" fmla="*/ 69 w 157"/>
                <a:gd name="T113" fmla="*/ 71 h 101"/>
                <a:gd name="T114" fmla="*/ 68 w 157"/>
                <a:gd name="T115" fmla="*/ 75 h 101"/>
                <a:gd name="T116" fmla="*/ 77 w 157"/>
                <a:gd name="T117" fmla="*/ 86 h 101"/>
                <a:gd name="T118" fmla="*/ 78 w 157"/>
                <a:gd name="T119" fmla="*/ 84 h 101"/>
                <a:gd name="T120" fmla="*/ 78 w 157"/>
                <a:gd name="T121" fmla="*/ 85 h 101"/>
                <a:gd name="T122" fmla="*/ 79 w 157"/>
                <a:gd name="T123" fmla="*/ 89 h 101"/>
                <a:gd name="T124" fmla="*/ 79 w 157"/>
                <a:gd name="T125" fmla="*/ 8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7" h="101">
                  <a:moveTo>
                    <a:pt x="84" y="98"/>
                  </a:moveTo>
                  <a:cubicBezTo>
                    <a:pt x="84" y="97"/>
                    <a:pt x="84" y="97"/>
                    <a:pt x="84" y="97"/>
                  </a:cubicBezTo>
                  <a:cubicBezTo>
                    <a:pt x="85" y="97"/>
                    <a:pt x="86" y="97"/>
                    <a:pt x="87" y="96"/>
                  </a:cubicBezTo>
                  <a:cubicBezTo>
                    <a:pt x="96" y="86"/>
                    <a:pt x="106" y="77"/>
                    <a:pt x="116" y="67"/>
                  </a:cubicBezTo>
                  <a:cubicBezTo>
                    <a:pt x="120" y="63"/>
                    <a:pt x="125" y="58"/>
                    <a:pt x="129" y="53"/>
                  </a:cubicBezTo>
                  <a:cubicBezTo>
                    <a:pt x="139" y="47"/>
                    <a:pt x="151" y="38"/>
                    <a:pt x="150" y="28"/>
                  </a:cubicBezTo>
                  <a:cubicBezTo>
                    <a:pt x="150" y="27"/>
                    <a:pt x="150" y="26"/>
                    <a:pt x="149" y="26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54" y="29"/>
                    <a:pt x="157" y="23"/>
                    <a:pt x="154" y="21"/>
                  </a:cubicBezTo>
                  <a:cubicBezTo>
                    <a:pt x="134" y="8"/>
                    <a:pt x="111" y="2"/>
                    <a:pt x="88" y="1"/>
                  </a:cubicBezTo>
                  <a:cubicBezTo>
                    <a:pt x="80" y="0"/>
                    <a:pt x="72" y="1"/>
                    <a:pt x="64" y="2"/>
                  </a:cubicBezTo>
                  <a:cubicBezTo>
                    <a:pt x="47" y="4"/>
                    <a:pt x="31" y="9"/>
                    <a:pt x="16" y="15"/>
                  </a:cubicBezTo>
                  <a:cubicBezTo>
                    <a:pt x="14" y="16"/>
                    <a:pt x="12" y="16"/>
                    <a:pt x="10" y="17"/>
                  </a:cubicBezTo>
                  <a:cubicBezTo>
                    <a:pt x="9" y="17"/>
                    <a:pt x="9" y="18"/>
                    <a:pt x="8" y="19"/>
                  </a:cubicBezTo>
                  <a:cubicBezTo>
                    <a:pt x="6" y="19"/>
                    <a:pt x="5" y="20"/>
                    <a:pt x="3" y="22"/>
                  </a:cubicBezTo>
                  <a:cubicBezTo>
                    <a:pt x="0" y="23"/>
                    <a:pt x="2" y="26"/>
                    <a:pt x="4" y="26"/>
                  </a:cubicBezTo>
                  <a:cubicBezTo>
                    <a:pt x="23" y="54"/>
                    <a:pt x="60" y="68"/>
                    <a:pt x="77" y="99"/>
                  </a:cubicBezTo>
                  <a:cubicBezTo>
                    <a:pt x="78" y="101"/>
                    <a:pt x="83" y="101"/>
                    <a:pt x="84" y="98"/>
                  </a:cubicBezTo>
                  <a:close/>
                  <a:moveTo>
                    <a:pt x="148" y="25"/>
                  </a:moveTo>
                  <a:cubicBezTo>
                    <a:pt x="148" y="25"/>
                    <a:pt x="147" y="25"/>
                    <a:pt x="147" y="25"/>
                  </a:cubicBezTo>
                  <a:cubicBezTo>
                    <a:pt x="147" y="25"/>
                    <a:pt x="147" y="25"/>
                    <a:pt x="147" y="24"/>
                  </a:cubicBezTo>
                  <a:cubicBezTo>
                    <a:pt x="147" y="25"/>
                    <a:pt x="148" y="25"/>
                    <a:pt x="148" y="25"/>
                  </a:cubicBezTo>
                  <a:close/>
                  <a:moveTo>
                    <a:pt x="145" y="23"/>
                  </a:moveTo>
                  <a:cubicBezTo>
                    <a:pt x="145" y="23"/>
                    <a:pt x="145" y="23"/>
                    <a:pt x="144" y="23"/>
                  </a:cubicBezTo>
                  <a:cubicBezTo>
                    <a:pt x="144" y="24"/>
                    <a:pt x="143" y="24"/>
                    <a:pt x="143" y="24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3" y="21"/>
                    <a:pt x="140" y="21"/>
                    <a:pt x="138" y="22"/>
                  </a:cubicBezTo>
                  <a:cubicBezTo>
                    <a:pt x="138" y="21"/>
                    <a:pt x="138" y="20"/>
                    <a:pt x="137" y="19"/>
                  </a:cubicBezTo>
                  <a:cubicBezTo>
                    <a:pt x="140" y="20"/>
                    <a:pt x="142" y="22"/>
                    <a:pt x="145" y="23"/>
                  </a:cubicBezTo>
                  <a:close/>
                  <a:moveTo>
                    <a:pt x="138" y="37"/>
                  </a:moveTo>
                  <a:cubicBezTo>
                    <a:pt x="137" y="37"/>
                    <a:pt x="136" y="38"/>
                    <a:pt x="135" y="39"/>
                  </a:cubicBezTo>
                  <a:cubicBezTo>
                    <a:pt x="135" y="39"/>
                    <a:pt x="135" y="39"/>
                    <a:pt x="135" y="39"/>
                  </a:cubicBezTo>
                  <a:cubicBezTo>
                    <a:pt x="136" y="38"/>
                    <a:pt x="137" y="37"/>
                    <a:pt x="138" y="37"/>
                  </a:cubicBezTo>
                  <a:close/>
                  <a:moveTo>
                    <a:pt x="105" y="24"/>
                  </a:moveTo>
                  <a:cubicBezTo>
                    <a:pt x="106" y="24"/>
                    <a:pt x="107" y="24"/>
                    <a:pt x="108" y="24"/>
                  </a:cubicBezTo>
                  <a:cubicBezTo>
                    <a:pt x="107" y="26"/>
                    <a:pt x="106" y="27"/>
                    <a:pt x="105" y="29"/>
                  </a:cubicBezTo>
                  <a:cubicBezTo>
                    <a:pt x="105" y="27"/>
                    <a:pt x="105" y="25"/>
                    <a:pt x="105" y="24"/>
                  </a:cubicBezTo>
                  <a:close/>
                  <a:moveTo>
                    <a:pt x="100" y="24"/>
                  </a:moveTo>
                  <a:cubicBezTo>
                    <a:pt x="100" y="25"/>
                    <a:pt x="100" y="25"/>
                    <a:pt x="100" y="26"/>
                  </a:cubicBezTo>
                  <a:cubicBezTo>
                    <a:pt x="100" y="26"/>
                    <a:pt x="100" y="25"/>
                    <a:pt x="99" y="25"/>
                  </a:cubicBezTo>
                  <a:cubicBezTo>
                    <a:pt x="100" y="25"/>
                    <a:pt x="100" y="24"/>
                    <a:pt x="100" y="24"/>
                  </a:cubicBezTo>
                  <a:close/>
                  <a:moveTo>
                    <a:pt x="101" y="63"/>
                  </a:moveTo>
                  <a:cubicBezTo>
                    <a:pt x="101" y="63"/>
                    <a:pt x="101" y="63"/>
                    <a:pt x="101" y="64"/>
                  </a:cubicBezTo>
                  <a:cubicBezTo>
                    <a:pt x="101" y="64"/>
                    <a:pt x="101" y="64"/>
                    <a:pt x="101" y="64"/>
                  </a:cubicBezTo>
                  <a:cubicBezTo>
                    <a:pt x="99" y="65"/>
                    <a:pt x="98" y="66"/>
                    <a:pt x="97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8" y="66"/>
                    <a:pt x="98" y="65"/>
                    <a:pt x="99" y="64"/>
                  </a:cubicBezTo>
                  <a:cubicBezTo>
                    <a:pt x="100" y="64"/>
                    <a:pt x="101" y="63"/>
                    <a:pt x="101" y="63"/>
                  </a:cubicBezTo>
                  <a:close/>
                  <a:moveTo>
                    <a:pt x="96" y="36"/>
                  </a:moveTo>
                  <a:cubicBezTo>
                    <a:pt x="97" y="36"/>
                    <a:pt x="97" y="35"/>
                    <a:pt x="98" y="35"/>
                  </a:cubicBezTo>
                  <a:cubicBezTo>
                    <a:pt x="98" y="36"/>
                    <a:pt x="97" y="38"/>
                    <a:pt x="97" y="39"/>
                  </a:cubicBezTo>
                  <a:cubicBezTo>
                    <a:pt x="97" y="39"/>
                    <a:pt x="96" y="39"/>
                    <a:pt x="96" y="39"/>
                  </a:cubicBezTo>
                  <a:cubicBezTo>
                    <a:pt x="96" y="38"/>
                    <a:pt x="96" y="37"/>
                    <a:pt x="96" y="36"/>
                  </a:cubicBezTo>
                  <a:close/>
                  <a:moveTo>
                    <a:pt x="90" y="22"/>
                  </a:moveTo>
                  <a:cubicBezTo>
                    <a:pt x="90" y="22"/>
                    <a:pt x="89" y="22"/>
                    <a:pt x="89" y="23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89" y="22"/>
                    <a:pt x="89" y="22"/>
                    <a:pt x="90" y="22"/>
                  </a:cubicBezTo>
                  <a:close/>
                  <a:moveTo>
                    <a:pt x="88" y="39"/>
                  </a:moveTo>
                  <a:cubicBezTo>
                    <a:pt x="87" y="40"/>
                    <a:pt x="87" y="40"/>
                    <a:pt x="87" y="40"/>
                  </a:cubicBezTo>
                  <a:cubicBezTo>
                    <a:pt x="87" y="40"/>
                    <a:pt x="87" y="40"/>
                    <a:pt x="87" y="40"/>
                  </a:cubicBezTo>
                  <a:cubicBezTo>
                    <a:pt x="87" y="40"/>
                    <a:pt x="87" y="40"/>
                    <a:pt x="87" y="40"/>
                  </a:cubicBezTo>
                  <a:cubicBezTo>
                    <a:pt x="87" y="39"/>
                    <a:pt x="87" y="39"/>
                    <a:pt x="88" y="39"/>
                  </a:cubicBezTo>
                  <a:close/>
                  <a:moveTo>
                    <a:pt x="15" y="31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13" y="31"/>
                    <a:pt x="13" y="31"/>
                    <a:pt x="12" y="30"/>
                  </a:cubicBezTo>
                  <a:cubicBezTo>
                    <a:pt x="13" y="30"/>
                    <a:pt x="13" y="30"/>
                    <a:pt x="14" y="30"/>
                  </a:cubicBezTo>
                  <a:cubicBezTo>
                    <a:pt x="14" y="30"/>
                    <a:pt x="15" y="30"/>
                    <a:pt x="16" y="29"/>
                  </a:cubicBezTo>
                  <a:cubicBezTo>
                    <a:pt x="15" y="30"/>
                    <a:pt x="15" y="30"/>
                    <a:pt x="15" y="31"/>
                  </a:cubicBezTo>
                  <a:close/>
                  <a:moveTo>
                    <a:pt x="17" y="29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8" y="28"/>
                  </a:cubicBezTo>
                  <a:cubicBezTo>
                    <a:pt x="18" y="29"/>
                    <a:pt x="18" y="29"/>
                    <a:pt x="17" y="29"/>
                  </a:cubicBezTo>
                  <a:close/>
                  <a:moveTo>
                    <a:pt x="19" y="22"/>
                  </a:moveTo>
                  <a:cubicBezTo>
                    <a:pt x="16" y="23"/>
                    <a:pt x="14" y="24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1" y="26"/>
                    <a:pt x="11" y="26"/>
                    <a:pt x="10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6"/>
                    <a:pt x="7" y="25"/>
                    <a:pt x="6" y="25"/>
                  </a:cubicBezTo>
                  <a:cubicBezTo>
                    <a:pt x="9" y="23"/>
                    <a:pt x="11" y="22"/>
                    <a:pt x="13" y="21"/>
                  </a:cubicBezTo>
                  <a:cubicBezTo>
                    <a:pt x="15" y="21"/>
                    <a:pt x="18" y="21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  <a:moveTo>
                    <a:pt x="22" y="38"/>
                  </a:moveTo>
                  <a:cubicBezTo>
                    <a:pt x="23" y="39"/>
                    <a:pt x="24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6" y="40"/>
                    <a:pt x="26" y="41"/>
                    <a:pt x="26" y="42"/>
                  </a:cubicBezTo>
                  <a:cubicBezTo>
                    <a:pt x="25" y="41"/>
                    <a:pt x="24" y="39"/>
                    <a:pt x="22" y="38"/>
                  </a:cubicBezTo>
                  <a:close/>
                  <a:moveTo>
                    <a:pt x="24" y="18"/>
                  </a:moveTo>
                  <a:cubicBezTo>
                    <a:pt x="26" y="18"/>
                    <a:pt x="28" y="17"/>
                    <a:pt x="30" y="17"/>
                  </a:cubicBezTo>
                  <a:cubicBezTo>
                    <a:pt x="29" y="17"/>
                    <a:pt x="29" y="18"/>
                    <a:pt x="28" y="18"/>
                  </a:cubicBezTo>
                  <a:cubicBezTo>
                    <a:pt x="28" y="18"/>
                    <a:pt x="27" y="19"/>
                    <a:pt x="27" y="19"/>
                  </a:cubicBezTo>
                  <a:cubicBezTo>
                    <a:pt x="26" y="19"/>
                    <a:pt x="25" y="18"/>
                    <a:pt x="24" y="18"/>
                  </a:cubicBezTo>
                  <a:close/>
                  <a:moveTo>
                    <a:pt x="37" y="35"/>
                  </a:moveTo>
                  <a:cubicBezTo>
                    <a:pt x="35" y="34"/>
                    <a:pt x="34" y="34"/>
                    <a:pt x="32" y="33"/>
                  </a:cubicBezTo>
                  <a:cubicBezTo>
                    <a:pt x="32" y="32"/>
                    <a:pt x="31" y="31"/>
                    <a:pt x="30" y="30"/>
                  </a:cubicBezTo>
                  <a:cubicBezTo>
                    <a:pt x="29" y="29"/>
                    <a:pt x="28" y="29"/>
                    <a:pt x="27" y="29"/>
                  </a:cubicBezTo>
                  <a:cubicBezTo>
                    <a:pt x="28" y="29"/>
                    <a:pt x="28" y="29"/>
                    <a:pt x="28" y="28"/>
                  </a:cubicBezTo>
                  <a:cubicBezTo>
                    <a:pt x="29" y="29"/>
                    <a:pt x="29" y="29"/>
                    <a:pt x="30" y="30"/>
                  </a:cubicBezTo>
                  <a:cubicBezTo>
                    <a:pt x="31" y="30"/>
                    <a:pt x="33" y="31"/>
                    <a:pt x="34" y="31"/>
                  </a:cubicBezTo>
                  <a:cubicBezTo>
                    <a:pt x="34" y="32"/>
                    <a:pt x="35" y="32"/>
                    <a:pt x="35" y="32"/>
                  </a:cubicBezTo>
                  <a:cubicBezTo>
                    <a:pt x="36" y="33"/>
                    <a:pt x="37" y="33"/>
                    <a:pt x="37" y="34"/>
                  </a:cubicBezTo>
                  <a:cubicBezTo>
                    <a:pt x="37" y="34"/>
                    <a:pt x="37" y="34"/>
                    <a:pt x="37" y="35"/>
                  </a:cubicBezTo>
                  <a:close/>
                  <a:moveTo>
                    <a:pt x="48" y="48"/>
                  </a:moveTo>
                  <a:cubicBezTo>
                    <a:pt x="48" y="48"/>
                    <a:pt x="47" y="48"/>
                    <a:pt x="47" y="49"/>
                  </a:cubicBezTo>
                  <a:cubicBezTo>
                    <a:pt x="46" y="48"/>
                    <a:pt x="45" y="47"/>
                    <a:pt x="44" y="46"/>
                  </a:cubicBezTo>
                  <a:cubicBezTo>
                    <a:pt x="45" y="45"/>
                    <a:pt x="45" y="45"/>
                    <a:pt x="46" y="44"/>
                  </a:cubicBezTo>
                  <a:cubicBezTo>
                    <a:pt x="46" y="44"/>
                    <a:pt x="46" y="44"/>
                    <a:pt x="47" y="44"/>
                  </a:cubicBezTo>
                  <a:cubicBezTo>
                    <a:pt x="46" y="44"/>
                    <a:pt x="46" y="45"/>
                    <a:pt x="46" y="46"/>
                  </a:cubicBezTo>
                  <a:cubicBezTo>
                    <a:pt x="47" y="47"/>
                    <a:pt x="48" y="47"/>
                    <a:pt x="48" y="47"/>
                  </a:cubicBezTo>
                  <a:cubicBezTo>
                    <a:pt x="48" y="47"/>
                    <a:pt x="48" y="47"/>
                    <a:pt x="48" y="48"/>
                  </a:cubicBezTo>
                  <a:close/>
                  <a:moveTo>
                    <a:pt x="68" y="75"/>
                  </a:moveTo>
                  <a:cubicBezTo>
                    <a:pt x="69" y="74"/>
                    <a:pt x="70" y="73"/>
                    <a:pt x="69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70" y="73"/>
                    <a:pt x="71" y="76"/>
                    <a:pt x="72" y="79"/>
                  </a:cubicBezTo>
                  <a:cubicBezTo>
                    <a:pt x="71" y="78"/>
                    <a:pt x="69" y="76"/>
                    <a:pt x="68" y="75"/>
                  </a:cubicBezTo>
                  <a:close/>
                  <a:moveTo>
                    <a:pt x="78" y="85"/>
                  </a:moveTo>
                  <a:cubicBezTo>
                    <a:pt x="77" y="85"/>
                    <a:pt x="77" y="85"/>
                    <a:pt x="77" y="86"/>
                  </a:cubicBezTo>
                  <a:cubicBezTo>
                    <a:pt x="77" y="85"/>
                    <a:pt x="77" y="85"/>
                    <a:pt x="76" y="84"/>
                  </a:cubicBezTo>
                  <a:cubicBezTo>
                    <a:pt x="77" y="84"/>
                    <a:pt x="77" y="84"/>
                    <a:pt x="78" y="84"/>
                  </a:cubicBezTo>
                  <a:cubicBezTo>
                    <a:pt x="78" y="83"/>
                    <a:pt x="79" y="83"/>
                    <a:pt x="79" y="82"/>
                  </a:cubicBezTo>
                  <a:cubicBezTo>
                    <a:pt x="78" y="83"/>
                    <a:pt x="78" y="84"/>
                    <a:pt x="78" y="85"/>
                  </a:cubicBezTo>
                  <a:close/>
                  <a:moveTo>
                    <a:pt x="79" y="89"/>
                  </a:moveTo>
                  <a:cubicBezTo>
                    <a:pt x="79" y="89"/>
                    <a:pt x="79" y="89"/>
                    <a:pt x="79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79" y="89"/>
                    <a:pt x="79" y="89"/>
                    <a:pt x="79" y="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5" name="Freeform 2772"/>
            <p:cNvSpPr>
              <a:spLocks noEditPoints="1"/>
            </p:cNvSpPr>
            <p:nvPr/>
          </p:nvSpPr>
          <p:spPr bwMode="auto">
            <a:xfrm>
              <a:off x="3382962" y="6530976"/>
              <a:ext cx="349250" cy="123825"/>
            </a:xfrm>
            <a:custGeom>
              <a:avLst/>
              <a:gdLst>
                <a:gd name="T0" fmla="*/ 219 w 228"/>
                <a:gd name="T1" fmla="*/ 41 h 81"/>
                <a:gd name="T2" fmla="*/ 184 w 228"/>
                <a:gd name="T3" fmla="*/ 2 h 81"/>
                <a:gd name="T4" fmla="*/ 175 w 228"/>
                <a:gd name="T5" fmla="*/ 2 h 81"/>
                <a:gd name="T6" fmla="*/ 0 w 228"/>
                <a:gd name="T7" fmla="*/ 65 h 81"/>
                <a:gd name="T8" fmla="*/ 207 w 228"/>
                <a:gd name="T9" fmla="*/ 52 h 81"/>
                <a:gd name="T10" fmla="*/ 208 w 228"/>
                <a:gd name="T11" fmla="*/ 56 h 81"/>
                <a:gd name="T12" fmla="*/ 196 w 228"/>
                <a:gd name="T13" fmla="*/ 34 h 81"/>
                <a:gd name="T14" fmla="*/ 187 w 228"/>
                <a:gd name="T15" fmla="*/ 46 h 81"/>
                <a:gd name="T16" fmla="*/ 128 w 228"/>
                <a:gd name="T17" fmla="*/ 48 h 81"/>
                <a:gd name="T18" fmla="*/ 180 w 228"/>
                <a:gd name="T19" fmla="*/ 46 h 81"/>
                <a:gd name="T20" fmla="*/ 174 w 228"/>
                <a:gd name="T21" fmla="*/ 12 h 81"/>
                <a:gd name="T22" fmla="*/ 174 w 228"/>
                <a:gd name="T23" fmla="*/ 12 h 81"/>
                <a:gd name="T24" fmla="*/ 143 w 228"/>
                <a:gd name="T25" fmla="*/ 40 h 81"/>
                <a:gd name="T26" fmla="*/ 143 w 228"/>
                <a:gd name="T27" fmla="*/ 40 h 81"/>
                <a:gd name="T28" fmla="*/ 159 w 228"/>
                <a:gd name="T29" fmla="*/ 42 h 81"/>
                <a:gd name="T30" fmla="*/ 146 w 228"/>
                <a:gd name="T31" fmla="*/ 26 h 81"/>
                <a:gd name="T32" fmla="*/ 139 w 228"/>
                <a:gd name="T33" fmla="*/ 23 h 81"/>
                <a:gd name="T34" fmla="*/ 134 w 228"/>
                <a:gd name="T35" fmla="*/ 14 h 81"/>
                <a:gd name="T36" fmla="*/ 134 w 228"/>
                <a:gd name="T37" fmla="*/ 14 h 81"/>
                <a:gd name="T38" fmla="*/ 130 w 228"/>
                <a:gd name="T39" fmla="*/ 26 h 81"/>
                <a:gd name="T40" fmla="*/ 127 w 228"/>
                <a:gd name="T41" fmla="*/ 25 h 81"/>
                <a:gd name="T42" fmla="*/ 120 w 228"/>
                <a:gd name="T43" fmla="*/ 19 h 81"/>
                <a:gd name="T44" fmla="*/ 115 w 228"/>
                <a:gd name="T45" fmla="*/ 48 h 81"/>
                <a:gd name="T46" fmla="*/ 114 w 228"/>
                <a:gd name="T47" fmla="*/ 47 h 81"/>
                <a:gd name="T48" fmla="*/ 107 w 228"/>
                <a:gd name="T49" fmla="*/ 30 h 81"/>
                <a:gd name="T50" fmla="*/ 55 w 228"/>
                <a:gd name="T51" fmla="*/ 53 h 81"/>
                <a:gd name="T52" fmla="*/ 97 w 228"/>
                <a:gd name="T53" fmla="*/ 51 h 81"/>
                <a:gd name="T54" fmla="*/ 83 w 228"/>
                <a:gd name="T55" fmla="*/ 53 h 81"/>
                <a:gd name="T56" fmla="*/ 82 w 228"/>
                <a:gd name="T57" fmla="*/ 48 h 81"/>
                <a:gd name="T58" fmla="*/ 75 w 228"/>
                <a:gd name="T59" fmla="*/ 16 h 81"/>
                <a:gd name="T60" fmla="*/ 75 w 228"/>
                <a:gd name="T61" fmla="*/ 30 h 81"/>
                <a:gd name="T62" fmla="*/ 75 w 228"/>
                <a:gd name="T63" fmla="*/ 25 h 81"/>
                <a:gd name="T64" fmla="*/ 74 w 228"/>
                <a:gd name="T65" fmla="*/ 33 h 81"/>
                <a:gd name="T66" fmla="*/ 69 w 228"/>
                <a:gd name="T67" fmla="*/ 26 h 81"/>
                <a:gd name="T68" fmla="*/ 68 w 228"/>
                <a:gd name="T69" fmla="*/ 27 h 81"/>
                <a:gd name="T70" fmla="*/ 63 w 228"/>
                <a:gd name="T71" fmla="*/ 52 h 81"/>
                <a:gd name="T72" fmla="*/ 59 w 228"/>
                <a:gd name="T73" fmla="*/ 54 h 81"/>
                <a:gd name="T74" fmla="*/ 49 w 228"/>
                <a:gd name="T75" fmla="*/ 12 h 81"/>
                <a:gd name="T76" fmla="*/ 45 w 228"/>
                <a:gd name="T77" fmla="*/ 22 h 81"/>
                <a:gd name="T78" fmla="*/ 49 w 228"/>
                <a:gd name="T79" fmla="*/ 56 h 81"/>
                <a:gd name="T80" fmla="*/ 49 w 228"/>
                <a:gd name="T81" fmla="*/ 56 h 81"/>
                <a:gd name="T82" fmla="*/ 39 w 228"/>
                <a:gd name="T83" fmla="*/ 16 h 81"/>
                <a:gd name="T84" fmla="*/ 37 w 228"/>
                <a:gd name="T85" fmla="*/ 26 h 81"/>
                <a:gd name="T86" fmla="*/ 35 w 228"/>
                <a:gd name="T87" fmla="*/ 9 h 81"/>
                <a:gd name="T88" fmla="*/ 16 w 228"/>
                <a:gd name="T89" fmla="*/ 29 h 81"/>
                <a:gd name="T90" fmla="*/ 26 w 228"/>
                <a:gd name="T91" fmla="*/ 22 h 81"/>
                <a:gd name="T92" fmla="*/ 24 w 228"/>
                <a:gd name="T93" fmla="*/ 40 h 81"/>
                <a:gd name="T94" fmla="*/ 22 w 228"/>
                <a:gd name="T95" fmla="*/ 57 h 81"/>
                <a:gd name="T96" fmla="*/ 26 w 228"/>
                <a:gd name="T97" fmla="*/ 57 h 81"/>
                <a:gd name="T98" fmla="*/ 30 w 228"/>
                <a:gd name="T99" fmla="*/ 29 h 81"/>
                <a:gd name="T100" fmla="*/ 32 w 228"/>
                <a:gd name="T101" fmla="*/ 55 h 81"/>
                <a:gd name="T102" fmla="*/ 32 w 228"/>
                <a:gd name="T103" fmla="*/ 55 h 81"/>
                <a:gd name="T104" fmla="*/ 34 w 228"/>
                <a:gd name="T105" fmla="*/ 6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8" h="81">
                  <a:moveTo>
                    <a:pt x="220" y="71"/>
                  </a:moveTo>
                  <a:cubicBezTo>
                    <a:pt x="226" y="72"/>
                    <a:pt x="228" y="64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5" y="57"/>
                    <a:pt x="220" y="45"/>
                    <a:pt x="219" y="41"/>
                  </a:cubicBezTo>
                  <a:cubicBezTo>
                    <a:pt x="212" y="28"/>
                    <a:pt x="203" y="14"/>
                    <a:pt x="190" y="5"/>
                  </a:cubicBezTo>
                  <a:cubicBezTo>
                    <a:pt x="189" y="4"/>
                    <a:pt x="189" y="4"/>
                    <a:pt x="188" y="4"/>
                  </a:cubicBezTo>
                  <a:cubicBezTo>
                    <a:pt x="187" y="3"/>
                    <a:pt x="186" y="2"/>
                    <a:pt x="184" y="2"/>
                  </a:cubicBezTo>
                  <a:cubicBezTo>
                    <a:pt x="184" y="2"/>
                    <a:pt x="184" y="2"/>
                    <a:pt x="184" y="2"/>
                  </a:cubicBezTo>
                  <a:cubicBezTo>
                    <a:pt x="183" y="2"/>
                    <a:pt x="182" y="2"/>
                    <a:pt x="181" y="2"/>
                  </a:cubicBezTo>
                  <a:cubicBezTo>
                    <a:pt x="180" y="2"/>
                    <a:pt x="180" y="2"/>
                    <a:pt x="179" y="2"/>
                  </a:cubicBezTo>
                  <a:cubicBezTo>
                    <a:pt x="178" y="2"/>
                    <a:pt x="177" y="2"/>
                    <a:pt x="175" y="2"/>
                  </a:cubicBezTo>
                  <a:cubicBezTo>
                    <a:pt x="175" y="2"/>
                    <a:pt x="175" y="2"/>
                    <a:pt x="175" y="2"/>
                  </a:cubicBezTo>
                  <a:cubicBezTo>
                    <a:pt x="175" y="2"/>
                    <a:pt x="175" y="2"/>
                    <a:pt x="175" y="2"/>
                  </a:cubicBezTo>
                  <a:cubicBezTo>
                    <a:pt x="126" y="2"/>
                    <a:pt x="76" y="0"/>
                    <a:pt x="27" y="5"/>
                  </a:cubicBezTo>
                  <a:cubicBezTo>
                    <a:pt x="25" y="5"/>
                    <a:pt x="24" y="7"/>
                    <a:pt x="25" y="8"/>
                  </a:cubicBezTo>
                  <a:cubicBezTo>
                    <a:pt x="7" y="19"/>
                    <a:pt x="0" y="47"/>
                    <a:pt x="0" y="65"/>
                  </a:cubicBezTo>
                  <a:cubicBezTo>
                    <a:pt x="0" y="67"/>
                    <a:pt x="1" y="68"/>
                    <a:pt x="3" y="69"/>
                  </a:cubicBezTo>
                  <a:cubicBezTo>
                    <a:pt x="75" y="81"/>
                    <a:pt x="148" y="56"/>
                    <a:pt x="220" y="71"/>
                  </a:cubicBezTo>
                  <a:close/>
                  <a:moveTo>
                    <a:pt x="196" y="34"/>
                  </a:moveTo>
                  <a:cubicBezTo>
                    <a:pt x="200" y="40"/>
                    <a:pt x="204" y="46"/>
                    <a:pt x="207" y="52"/>
                  </a:cubicBezTo>
                  <a:cubicBezTo>
                    <a:pt x="209" y="55"/>
                    <a:pt x="210" y="58"/>
                    <a:pt x="212" y="61"/>
                  </a:cubicBezTo>
                  <a:cubicBezTo>
                    <a:pt x="210" y="61"/>
                    <a:pt x="209" y="61"/>
                    <a:pt x="208" y="61"/>
                  </a:cubicBezTo>
                  <a:cubicBezTo>
                    <a:pt x="209" y="60"/>
                    <a:pt x="209" y="58"/>
                    <a:pt x="208" y="57"/>
                  </a:cubicBezTo>
                  <a:cubicBezTo>
                    <a:pt x="208" y="57"/>
                    <a:pt x="208" y="56"/>
                    <a:pt x="208" y="56"/>
                  </a:cubicBezTo>
                  <a:cubicBezTo>
                    <a:pt x="208" y="54"/>
                    <a:pt x="208" y="52"/>
                    <a:pt x="206" y="51"/>
                  </a:cubicBezTo>
                  <a:cubicBezTo>
                    <a:pt x="203" y="46"/>
                    <a:pt x="199" y="42"/>
                    <a:pt x="195" y="38"/>
                  </a:cubicBezTo>
                  <a:cubicBezTo>
                    <a:pt x="196" y="37"/>
                    <a:pt x="196" y="36"/>
                    <a:pt x="196" y="35"/>
                  </a:cubicBezTo>
                  <a:cubicBezTo>
                    <a:pt x="196" y="34"/>
                    <a:pt x="196" y="34"/>
                    <a:pt x="196" y="34"/>
                  </a:cubicBezTo>
                  <a:close/>
                  <a:moveTo>
                    <a:pt x="187" y="46"/>
                  </a:moveTo>
                  <a:cubicBezTo>
                    <a:pt x="187" y="46"/>
                    <a:pt x="188" y="46"/>
                    <a:pt x="188" y="47"/>
                  </a:cubicBezTo>
                  <a:cubicBezTo>
                    <a:pt x="187" y="47"/>
                    <a:pt x="187" y="47"/>
                    <a:pt x="186" y="47"/>
                  </a:cubicBezTo>
                  <a:cubicBezTo>
                    <a:pt x="186" y="47"/>
                    <a:pt x="187" y="46"/>
                    <a:pt x="187" y="46"/>
                  </a:cubicBezTo>
                  <a:close/>
                  <a:moveTo>
                    <a:pt x="128" y="48"/>
                  </a:move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lose/>
                  <a:moveTo>
                    <a:pt x="180" y="43"/>
                  </a:moveTo>
                  <a:cubicBezTo>
                    <a:pt x="181" y="42"/>
                    <a:pt x="181" y="42"/>
                    <a:pt x="182" y="41"/>
                  </a:cubicBezTo>
                  <a:cubicBezTo>
                    <a:pt x="182" y="41"/>
                    <a:pt x="182" y="41"/>
                    <a:pt x="182" y="41"/>
                  </a:cubicBezTo>
                  <a:cubicBezTo>
                    <a:pt x="182" y="43"/>
                    <a:pt x="181" y="44"/>
                    <a:pt x="180" y="46"/>
                  </a:cubicBezTo>
                  <a:cubicBezTo>
                    <a:pt x="179" y="46"/>
                    <a:pt x="178" y="46"/>
                    <a:pt x="177" y="46"/>
                  </a:cubicBezTo>
                  <a:cubicBezTo>
                    <a:pt x="178" y="45"/>
                    <a:pt x="179" y="44"/>
                    <a:pt x="180" y="43"/>
                  </a:cubicBezTo>
                  <a:close/>
                  <a:moveTo>
                    <a:pt x="174" y="12"/>
                  </a:moveTo>
                  <a:cubicBezTo>
                    <a:pt x="174" y="12"/>
                    <a:pt x="174" y="12"/>
                    <a:pt x="174" y="12"/>
                  </a:cubicBezTo>
                  <a:cubicBezTo>
                    <a:pt x="174" y="12"/>
                    <a:pt x="174" y="13"/>
                    <a:pt x="174" y="13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4" y="13"/>
                    <a:pt x="174" y="13"/>
                    <a:pt x="173" y="13"/>
                  </a:cubicBezTo>
                  <a:cubicBezTo>
                    <a:pt x="174" y="13"/>
                    <a:pt x="174" y="13"/>
                    <a:pt x="174" y="12"/>
                  </a:cubicBezTo>
                  <a:close/>
                  <a:moveTo>
                    <a:pt x="176" y="58"/>
                  </a:moveTo>
                  <a:cubicBezTo>
                    <a:pt x="165" y="58"/>
                    <a:pt x="154" y="59"/>
                    <a:pt x="144" y="59"/>
                  </a:cubicBezTo>
                  <a:cubicBezTo>
                    <a:pt x="154" y="58"/>
                    <a:pt x="165" y="58"/>
                    <a:pt x="176" y="58"/>
                  </a:cubicBezTo>
                  <a:close/>
                  <a:moveTo>
                    <a:pt x="143" y="40"/>
                  </a:moveTo>
                  <a:cubicBezTo>
                    <a:pt x="143" y="40"/>
                    <a:pt x="143" y="40"/>
                    <a:pt x="143" y="40"/>
                  </a:cubicBezTo>
                  <a:cubicBezTo>
                    <a:pt x="144" y="40"/>
                    <a:pt x="146" y="40"/>
                    <a:pt x="147" y="41"/>
                  </a:cubicBezTo>
                  <a:cubicBezTo>
                    <a:pt x="147" y="41"/>
                    <a:pt x="146" y="41"/>
                    <a:pt x="146" y="41"/>
                  </a:cubicBezTo>
                  <a:cubicBezTo>
                    <a:pt x="145" y="40"/>
                    <a:pt x="144" y="40"/>
                    <a:pt x="143" y="40"/>
                  </a:cubicBezTo>
                  <a:close/>
                  <a:moveTo>
                    <a:pt x="159" y="42"/>
                  </a:moveTo>
                  <a:cubicBezTo>
                    <a:pt x="158" y="42"/>
                    <a:pt x="158" y="43"/>
                    <a:pt x="158" y="43"/>
                  </a:cubicBezTo>
                  <a:cubicBezTo>
                    <a:pt x="157" y="43"/>
                    <a:pt x="157" y="43"/>
                    <a:pt x="156" y="43"/>
                  </a:cubicBezTo>
                  <a:cubicBezTo>
                    <a:pt x="157" y="43"/>
                    <a:pt x="158" y="42"/>
                    <a:pt x="159" y="42"/>
                  </a:cubicBezTo>
                  <a:close/>
                  <a:moveTo>
                    <a:pt x="149" y="26"/>
                  </a:moveTo>
                  <a:cubicBezTo>
                    <a:pt x="148" y="27"/>
                    <a:pt x="147" y="28"/>
                    <a:pt x="146" y="29"/>
                  </a:cubicBezTo>
                  <a:cubicBezTo>
                    <a:pt x="145" y="29"/>
                    <a:pt x="145" y="28"/>
                    <a:pt x="144" y="28"/>
                  </a:cubicBezTo>
                  <a:cubicBezTo>
                    <a:pt x="145" y="27"/>
                    <a:pt x="145" y="27"/>
                    <a:pt x="146" y="26"/>
                  </a:cubicBezTo>
                  <a:cubicBezTo>
                    <a:pt x="147" y="26"/>
                    <a:pt x="148" y="26"/>
                    <a:pt x="149" y="26"/>
                  </a:cubicBezTo>
                  <a:close/>
                  <a:moveTo>
                    <a:pt x="144" y="21"/>
                  </a:moveTo>
                  <a:cubicBezTo>
                    <a:pt x="143" y="21"/>
                    <a:pt x="143" y="21"/>
                    <a:pt x="142" y="21"/>
                  </a:cubicBezTo>
                  <a:cubicBezTo>
                    <a:pt x="141" y="22"/>
                    <a:pt x="140" y="22"/>
                    <a:pt x="139" y="23"/>
                  </a:cubicBezTo>
                  <a:cubicBezTo>
                    <a:pt x="138" y="22"/>
                    <a:pt x="137" y="22"/>
                    <a:pt x="136" y="21"/>
                  </a:cubicBezTo>
                  <a:cubicBezTo>
                    <a:pt x="139" y="21"/>
                    <a:pt x="142" y="20"/>
                    <a:pt x="145" y="20"/>
                  </a:cubicBezTo>
                  <a:cubicBezTo>
                    <a:pt x="144" y="20"/>
                    <a:pt x="144" y="20"/>
                    <a:pt x="144" y="21"/>
                  </a:cubicBezTo>
                  <a:close/>
                  <a:moveTo>
                    <a:pt x="134" y="14"/>
                  </a:moveTo>
                  <a:cubicBezTo>
                    <a:pt x="135" y="14"/>
                    <a:pt x="136" y="14"/>
                    <a:pt x="137" y="14"/>
                  </a:cubicBezTo>
                  <a:cubicBezTo>
                    <a:pt x="136" y="14"/>
                    <a:pt x="134" y="15"/>
                    <a:pt x="133" y="15"/>
                  </a:cubicBezTo>
                  <a:cubicBezTo>
                    <a:pt x="133" y="15"/>
                    <a:pt x="133" y="15"/>
                    <a:pt x="133" y="15"/>
                  </a:cubicBezTo>
                  <a:cubicBezTo>
                    <a:pt x="133" y="14"/>
                    <a:pt x="133" y="14"/>
                    <a:pt x="134" y="14"/>
                  </a:cubicBezTo>
                  <a:close/>
                  <a:moveTo>
                    <a:pt x="128" y="24"/>
                  </a:moveTo>
                  <a:cubicBezTo>
                    <a:pt x="128" y="24"/>
                    <a:pt x="128" y="24"/>
                    <a:pt x="128" y="24"/>
                  </a:cubicBezTo>
                  <a:cubicBezTo>
                    <a:pt x="129" y="23"/>
                    <a:pt x="130" y="23"/>
                    <a:pt x="132" y="23"/>
                  </a:cubicBezTo>
                  <a:cubicBezTo>
                    <a:pt x="131" y="24"/>
                    <a:pt x="130" y="25"/>
                    <a:pt x="130" y="26"/>
                  </a:cubicBezTo>
                  <a:cubicBezTo>
                    <a:pt x="130" y="26"/>
                    <a:pt x="130" y="26"/>
                    <a:pt x="130" y="26"/>
                  </a:cubicBezTo>
                  <a:cubicBezTo>
                    <a:pt x="129" y="27"/>
                    <a:pt x="128" y="27"/>
                    <a:pt x="127" y="27"/>
                  </a:cubicBezTo>
                  <a:cubicBezTo>
                    <a:pt x="127" y="27"/>
                    <a:pt x="127" y="27"/>
                    <a:pt x="127" y="26"/>
                  </a:cubicBezTo>
                  <a:cubicBezTo>
                    <a:pt x="127" y="26"/>
                    <a:pt x="127" y="25"/>
                    <a:pt x="127" y="25"/>
                  </a:cubicBezTo>
                  <a:cubicBezTo>
                    <a:pt x="127" y="24"/>
                    <a:pt x="127" y="24"/>
                    <a:pt x="128" y="24"/>
                  </a:cubicBezTo>
                  <a:close/>
                  <a:moveTo>
                    <a:pt x="125" y="18"/>
                  </a:moveTo>
                  <a:cubicBezTo>
                    <a:pt x="124" y="18"/>
                    <a:pt x="123" y="18"/>
                    <a:pt x="121" y="19"/>
                  </a:cubicBezTo>
                  <a:cubicBezTo>
                    <a:pt x="121" y="19"/>
                    <a:pt x="120" y="19"/>
                    <a:pt x="120" y="19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21" y="19"/>
                    <a:pt x="123" y="18"/>
                    <a:pt x="125" y="18"/>
                  </a:cubicBezTo>
                  <a:close/>
                  <a:moveTo>
                    <a:pt x="114" y="47"/>
                  </a:moveTo>
                  <a:cubicBezTo>
                    <a:pt x="115" y="47"/>
                    <a:pt x="115" y="47"/>
                    <a:pt x="115" y="48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5" y="48"/>
                    <a:pt x="114" y="49"/>
                    <a:pt x="114" y="49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114" y="48"/>
                    <a:pt x="114" y="48"/>
                    <a:pt x="114" y="47"/>
                  </a:cubicBezTo>
                  <a:close/>
                  <a:moveTo>
                    <a:pt x="107" y="30"/>
                  </a:moveTo>
                  <a:cubicBezTo>
                    <a:pt x="106" y="30"/>
                    <a:pt x="105" y="31"/>
                    <a:pt x="104" y="31"/>
                  </a:cubicBezTo>
                  <a:cubicBezTo>
                    <a:pt x="104" y="31"/>
                    <a:pt x="104" y="31"/>
                    <a:pt x="103" y="31"/>
                  </a:cubicBezTo>
                  <a:cubicBezTo>
                    <a:pt x="105" y="30"/>
                    <a:pt x="106" y="30"/>
                    <a:pt x="107" y="30"/>
                  </a:cubicBezTo>
                  <a:close/>
                  <a:moveTo>
                    <a:pt x="55" y="55"/>
                  </a:moveTo>
                  <a:cubicBezTo>
                    <a:pt x="54" y="55"/>
                    <a:pt x="54" y="55"/>
                    <a:pt x="53" y="56"/>
                  </a:cubicBezTo>
                  <a:cubicBezTo>
                    <a:pt x="53" y="55"/>
                    <a:pt x="52" y="54"/>
                    <a:pt x="52" y="53"/>
                  </a:cubicBezTo>
                  <a:cubicBezTo>
                    <a:pt x="53" y="53"/>
                    <a:pt x="54" y="53"/>
                    <a:pt x="55" y="53"/>
                  </a:cubicBezTo>
                  <a:cubicBezTo>
                    <a:pt x="55" y="54"/>
                    <a:pt x="55" y="54"/>
                    <a:pt x="55" y="55"/>
                  </a:cubicBezTo>
                  <a:close/>
                  <a:moveTo>
                    <a:pt x="98" y="49"/>
                  </a:moveTo>
                  <a:cubicBezTo>
                    <a:pt x="99" y="49"/>
                    <a:pt x="99" y="50"/>
                    <a:pt x="100" y="51"/>
                  </a:cubicBezTo>
                  <a:cubicBezTo>
                    <a:pt x="99" y="51"/>
                    <a:pt x="98" y="51"/>
                    <a:pt x="97" y="51"/>
                  </a:cubicBezTo>
                  <a:cubicBezTo>
                    <a:pt x="97" y="50"/>
                    <a:pt x="98" y="49"/>
                    <a:pt x="98" y="49"/>
                  </a:cubicBezTo>
                  <a:close/>
                  <a:moveTo>
                    <a:pt x="85" y="50"/>
                  </a:moveTo>
                  <a:cubicBezTo>
                    <a:pt x="86" y="51"/>
                    <a:pt x="86" y="51"/>
                    <a:pt x="87" y="52"/>
                  </a:cubicBezTo>
                  <a:cubicBezTo>
                    <a:pt x="86" y="52"/>
                    <a:pt x="84" y="53"/>
                    <a:pt x="83" y="53"/>
                  </a:cubicBezTo>
                  <a:cubicBezTo>
                    <a:pt x="84" y="52"/>
                    <a:pt x="84" y="51"/>
                    <a:pt x="85" y="50"/>
                  </a:cubicBezTo>
                  <a:close/>
                  <a:moveTo>
                    <a:pt x="78" y="51"/>
                  </a:moveTo>
                  <a:cubicBezTo>
                    <a:pt x="78" y="50"/>
                    <a:pt x="77" y="50"/>
                    <a:pt x="77" y="49"/>
                  </a:cubicBezTo>
                  <a:cubicBezTo>
                    <a:pt x="78" y="49"/>
                    <a:pt x="80" y="48"/>
                    <a:pt x="82" y="48"/>
                  </a:cubicBezTo>
                  <a:cubicBezTo>
                    <a:pt x="81" y="49"/>
                    <a:pt x="79" y="50"/>
                    <a:pt x="78" y="51"/>
                  </a:cubicBezTo>
                  <a:close/>
                  <a:moveTo>
                    <a:pt x="75" y="16"/>
                  </a:moveTo>
                  <a:cubicBezTo>
                    <a:pt x="76" y="16"/>
                    <a:pt x="77" y="16"/>
                    <a:pt x="78" y="16"/>
                  </a:cubicBezTo>
                  <a:cubicBezTo>
                    <a:pt x="77" y="16"/>
                    <a:pt x="76" y="16"/>
                    <a:pt x="75" y="16"/>
                  </a:cubicBezTo>
                  <a:cubicBezTo>
                    <a:pt x="75" y="16"/>
                    <a:pt x="75" y="16"/>
                    <a:pt x="75" y="16"/>
                  </a:cubicBezTo>
                  <a:close/>
                  <a:moveTo>
                    <a:pt x="75" y="30"/>
                  </a:moveTo>
                  <a:cubicBezTo>
                    <a:pt x="75" y="30"/>
                    <a:pt x="75" y="31"/>
                    <a:pt x="75" y="31"/>
                  </a:cubicBezTo>
                  <a:cubicBezTo>
                    <a:pt x="75" y="31"/>
                    <a:pt x="75" y="31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lose/>
                  <a:moveTo>
                    <a:pt x="73" y="25"/>
                  </a:moveTo>
                  <a:cubicBezTo>
                    <a:pt x="73" y="25"/>
                    <a:pt x="73" y="25"/>
                    <a:pt x="73" y="25"/>
                  </a:cubicBezTo>
                  <a:cubicBezTo>
                    <a:pt x="74" y="25"/>
                    <a:pt x="74" y="25"/>
                    <a:pt x="75" y="25"/>
                  </a:cubicBezTo>
                  <a:cubicBezTo>
                    <a:pt x="74" y="25"/>
                    <a:pt x="74" y="25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lose/>
                  <a:moveTo>
                    <a:pt x="75" y="33"/>
                  </a:move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5" y="33"/>
                  </a:cubicBezTo>
                  <a:close/>
                  <a:moveTo>
                    <a:pt x="69" y="26"/>
                  </a:moveTo>
                  <a:cubicBezTo>
                    <a:pt x="69" y="26"/>
                    <a:pt x="69" y="27"/>
                    <a:pt x="69" y="27"/>
                  </a:cubicBezTo>
                  <a:cubicBezTo>
                    <a:pt x="69" y="27"/>
                    <a:pt x="69" y="27"/>
                    <a:pt x="68" y="27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7"/>
                    <a:pt x="69" y="26"/>
                    <a:pt x="69" y="26"/>
                  </a:cubicBezTo>
                  <a:close/>
                  <a:moveTo>
                    <a:pt x="59" y="54"/>
                  </a:moveTo>
                  <a:cubicBezTo>
                    <a:pt x="61" y="54"/>
                    <a:pt x="62" y="53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6" y="51"/>
                    <a:pt x="69" y="51"/>
                    <a:pt x="73" y="50"/>
                  </a:cubicBezTo>
                  <a:cubicBezTo>
                    <a:pt x="73" y="51"/>
                    <a:pt x="74" y="52"/>
                    <a:pt x="75" y="54"/>
                  </a:cubicBezTo>
                  <a:cubicBezTo>
                    <a:pt x="70" y="54"/>
                    <a:pt x="64" y="55"/>
                    <a:pt x="59" y="55"/>
                  </a:cubicBezTo>
                  <a:cubicBezTo>
                    <a:pt x="59" y="55"/>
                    <a:pt x="59" y="54"/>
                    <a:pt x="59" y="54"/>
                  </a:cubicBezTo>
                  <a:close/>
                  <a:moveTo>
                    <a:pt x="50" y="12"/>
                  </a:moveTo>
                  <a:cubicBezTo>
                    <a:pt x="50" y="12"/>
                    <a:pt x="50" y="11"/>
                    <a:pt x="50" y="10"/>
                  </a:cubicBezTo>
                  <a:cubicBezTo>
                    <a:pt x="52" y="11"/>
                    <a:pt x="54" y="11"/>
                    <a:pt x="56" y="11"/>
                  </a:cubicBezTo>
                  <a:cubicBezTo>
                    <a:pt x="53" y="11"/>
                    <a:pt x="51" y="12"/>
                    <a:pt x="49" y="12"/>
                  </a:cubicBezTo>
                  <a:cubicBezTo>
                    <a:pt x="49" y="12"/>
                    <a:pt x="49" y="12"/>
                    <a:pt x="50" y="12"/>
                  </a:cubicBezTo>
                  <a:close/>
                  <a:moveTo>
                    <a:pt x="48" y="28"/>
                  </a:moveTo>
                  <a:cubicBezTo>
                    <a:pt x="48" y="27"/>
                    <a:pt x="48" y="27"/>
                    <a:pt x="47" y="26"/>
                  </a:cubicBezTo>
                  <a:cubicBezTo>
                    <a:pt x="47" y="25"/>
                    <a:pt x="46" y="23"/>
                    <a:pt x="45" y="22"/>
                  </a:cubicBezTo>
                  <a:cubicBezTo>
                    <a:pt x="46" y="22"/>
                    <a:pt x="48" y="21"/>
                    <a:pt x="50" y="21"/>
                  </a:cubicBezTo>
                  <a:cubicBezTo>
                    <a:pt x="50" y="21"/>
                    <a:pt x="51" y="21"/>
                    <a:pt x="51" y="21"/>
                  </a:cubicBezTo>
                  <a:cubicBezTo>
                    <a:pt x="50" y="23"/>
                    <a:pt x="49" y="25"/>
                    <a:pt x="48" y="28"/>
                  </a:cubicBezTo>
                  <a:close/>
                  <a:moveTo>
                    <a:pt x="49" y="56"/>
                  </a:moveTo>
                  <a:cubicBezTo>
                    <a:pt x="47" y="56"/>
                    <a:pt x="45" y="56"/>
                    <a:pt x="44" y="56"/>
                  </a:cubicBezTo>
                  <a:cubicBezTo>
                    <a:pt x="44" y="56"/>
                    <a:pt x="44" y="56"/>
                    <a:pt x="44" y="55"/>
                  </a:cubicBezTo>
                  <a:cubicBezTo>
                    <a:pt x="45" y="55"/>
                    <a:pt x="47" y="55"/>
                    <a:pt x="48" y="54"/>
                  </a:cubicBezTo>
                  <a:cubicBezTo>
                    <a:pt x="48" y="55"/>
                    <a:pt x="48" y="55"/>
                    <a:pt x="49" y="56"/>
                  </a:cubicBezTo>
                  <a:close/>
                  <a:moveTo>
                    <a:pt x="44" y="10"/>
                  </a:moveTo>
                  <a:cubicBezTo>
                    <a:pt x="45" y="10"/>
                    <a:pt x="45" y="10"/>
                    <a:pt x="45" y="10"/>
                  </a:cubicBezTo>
                  <a:cubicBezTo>
                    <a:pt x="43" y="12"/>
                    <a:pt x="41" y="13"/>
                    <a:pt x="40" y="15"/>
                  </a:cubicBezTo>
                  <a:cubicBezTo>
                    <a:pt x="39" y="15"/>
                    <a:pt x="39" y="15"/>
                    <a:pt x="39" y="16"/>
                  </a:cubicBezTo>
                  <a:cubicBezTo>
                    <a:pt x="40" y="14"/>
                    <a:pt x="42" y="12"/>
                    <a:pt x="44" y="10"/>
                  </a:cubicBezTo>
                  <a:close/>
                  <a:moveTo>
                    <a:pt x="38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7" y="26"/>
                  </a:cubicBezTo>
                  <a:cubicBezTo>
                    <a:pt x="38" y="26"/>
                    <a:pt x="38" y="25"/>
                    <a:pt x="38" y="25"/>
                  </a:cubicBezTo>
                  <a:close/>
                  <a:moveTo>
                    <a:pt x="13" y="32"/>
                  </a:moveTo>
                  <a:cubicBezTo>
                    <a:pt x="17" y="22"/>
                    <a:pt x="23" y="14"/>
                    <a:pt x="31" y="9"/>
                  </a:cubicBezTo>
                  <a:cubicBezTo>
                    <a:pt x="33" y="9"/>
                    <a:pt x="34" y="9"/>
                    <a:pt x="35" y="9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3" y="10"/>
                    <a:pt x="33" y="10"/>
                  </a:cubicBezTo>
                  <a:cubicBezTo>
                    <a:pt x="33" y="11"/>
                    <a:pt x="32" y="11"/>
                    <a:pt x="31" y="12"/>
                  </a:cubicBezTo>
                  <a:cubicBezTo>
                    <a:pt x="24" y="16"/>
                    <a:pt x="19" y="22"/>
                    <a:pt x="16" y="29"/>
                  </a:cubicBezTo>
                  <a:cubicBezTo>
                    <a:pt x="15" y="30"/>
                    <a:pt x="14" y="31"/>
                    <a:pt x="13" y="32"/>
                  </a:cubicBezTo>
                  <a:close/>
                  <a:moveTo>
                    <a:pt x="35" y="14"/>
                  </a:moveTo>
                  <a:cubicBezTo>
                    <a:pt x="33" y="15"/>
                    <a:pt x="32" y="17"/>
                    <a:pt x="31" y="19"/>
                  </a:cubicBezTo>
                  <a:cubicBezTo>
                    <a:pt x="29" y="20"/>
                    <a:pt x="27" y="21"/>
                    <a:pt x="26" y="22"/>
                  </a:cubicBezTo>
                  <a:cubicBezTo>
                    <a:pt x="28" y="19"/>
                    <a:pt x="31" y="16"/>
                    <a:pt x="35" y="14"/>
                  </a:cubicBezTo>
                  <a:close/>
                  <a:moveTo>
                    <a:pt x="20" y="38"/>
                  </a:moveTo>
                  <a:cubicBezTo>
                    <a:pt x="21" y="36"/>
                    <a:pt x="23" y="35"/>
                    <a:pt x="25" y="33"/>
                  </a:cubicBezTo>
                  <a:cubicBezTo>
                    <a:pt x="24" y="35"/>
                    <a:pt x="24" y="38"/>
                    <a:pt x="24" y="40"/>
                  </a:cubicBezTo>
                  <a:cubicBezTo>
                    <a:pt x="23" y="41"/>
                    <a:pt x="23" y="41"/>
                    <a:pt x="22" y="42"/>
                  </a:cubicBezTo>
                  <a:cubicBezTo>
                    <a:pt x="22" y="41"/>
                    <a:pt x="22" y="41"/>
                    <a:pt x="22" y="40"/>
                  </a:cubicBezTo>
                  <a:cubicBezTo>
                    <a:pt x="21" y="39"/>
                    <a:pt x="21" y="38"/>
                    <a:pt x="20" y="38"/>
                  </a:cubicBezTo>
                  <a:close/>
                  <a:moveTo>
                    <a:pt x="22" y="57"/>
                  </a:moveTo>
                  <a:cubicBezTo>
                    <a:pt x="22" y="57"/>
                    <a:pt x="22" y="57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3" y="55"/>
                    <a:pt x="24" y="55"/>
                    <a:pt x="26" y="54"/>
                  </a:cubicBezTo>
                  <a:cubicBezTo>
                    <a:pt x="26" y="55"/>
                    <a:pt x="26" y="56"/>
                    <a:pt x="26" y="57"/>
                  </a:cubicBezTo>
                  <a:cubicBezTo>
                    <a:pt x="25" y="57"/>
                    <a:pt x="23" y="57"/>
                    <a:pt x="22" y="57"/>
                  </a:cubicBezTo>
                  <a:close/>
                  <a:moveTo>
                    <a:pt x="31" y="34"/>
                  </a:moveTo>
                  <a:cubicBezTo>
                    <a:pt x="30" y="34"/>
                    <a:pt x="29" y="35"/>
                    <a:pt x="29" y="36"/>
                  </a:cubicBezTo>
                  <a:cubicBezTo>
                    <a:pt x="29" y="33"/>
                    <a:pt x="30" y="31"/>
                    <a:pt x="30" y="29"/>
                  </a:cubicBezTo>
                  <a:cubicBezTo>
                    <a:pt x="31" y="29"/>
                    <a:pt x="32" y="28"/>
                    <a:pt x="32" y="28"/>
                  </a:cubicBezTo>
                  <a:cubicBezTo>
                    <a:pt x="32" y="30"/>
                    <a:pt x="31" y="32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  <a:moveTo>
                    <a:pt x="32" y="55"/>
                  </a:moveTo>
                  <a:cubicBezTo>
                    <a:pt x="33" y="56"/>
                    <a:pt x="35" y="56"/>
                    <a:pt x="37" y="55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7"/>
                    <a:pt x="33" y="57"/>
                    <a:pt x="32" y="57"/>
                  </a:cubicBezTo>
                  <a:cubicBezTo>
                    <a:pt x="32" y="56"/>
                    <a:pt x="32" y="56"/>
                    <a:pt x="32" y="55"/>
                  </a:cubicBezTo>
                  <a:close/>
                  <a:moveTo>
                    <a:pt x="48" y="64"/>
                  </a:moveTo>
                  <a:cubicBezTo>
                    <a:pt x="48" y="64"/>
                    <a:pt x="48" y="65"/>
                    <a:pt x="49" y="65"/>
                  </a:cubicBezTo>
                  <a:cubicBezTo>
                    <a:pt x="50" y="65"/>
                    <a:pt x="51" y="65"/>
                    <a:pt x="51" y="65"/>
                  </a:cubicBezTo>
                  <a:cubicBezTo>
                    <a:pt x="46" y="65"/>
                    <a:pt x="40" y="65"/>
                    <a:pt x="34" y="65"/>
                  </a:cubicBezTo>
                  <a:cubicBezTo>
                    <a:pt x="39" y="64"/>
                    <a:pt x="43" y="64"/>
                    <a:pt x="48" y="6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6" name="Freeform 2873"/>
            <p:cNvSpPr>
              <a:spLocks/>
            </p:cNvSpPr>
            <p:nvPr/>
          </p:nvSpPr>
          <p:spPr bwMode="auto">
            <a:xfrm>
              <a:off x="2882899" y="6646863"/>
              <a:ext cx="39688" cy="79375"/>
            </a:xfrm>
            <a:custGeom>
              <a:avLst/>
              <a:gdLst>
                <a:gd name="T0" fmla="*/ 15 w 25"/>
                <a:gd name="T1" fmla="*/ 0 h 52"/>
                <a:gd name="T2" fmla="*/ 14 w 25"/>
                <a:gd name="T3" fmla="*/ 1 h 52"/>
                <a:gd name="T4" fmla="*/ 20 w 25"/>
                <a:gd name="T5" fmla="*/ 25 h 52"/>
                <a:gd name="T6" fmla="*/ 4 w 25"/>
                <a:gd name="T7" fmla="*/ 44 h 52"/>
                <a:gd name="T8" fmla="*/ 8 w 25"/>
                <a:gd name="T9" fmla="*/ 49 h 52"/>
                <a:gd name="T10" fmla="*/ 24 w 25"/>
                <a:gd name="T11" fmla="*/ 26 h 52"/>
                <a:gd name="T12" fmla="*/ 15 w 25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2">
                  <a:moveTo>
                    <a:pt x="15" y="0"/>
                  </a:moveTo>
                  <a:cubicBezTo>
                    <a:pt x="15" y="0"/>
                    <a:pt x="14" y="1"/>
                    <a:pt x="14" y="1"/>
                  </a:cubicBezTo>
                  <a:cubicBezTo>
                    <a:pt x="19" y="9"/>
                    <a:pt x="22" y="16"/>
                    <a:pt x="20" y="25"/>
                  </a:cubicBezTo>
                  <a:cubicBezTo>
                    <a:pt x="18" y="33"/>
                    <a:pt x="10" y="39"/>
                    <a:pt x="4" y="44"/>
                  </a:cubicBezTo>
                  <a:cubicBezTo>
                    <a:pt x="0" y="47"/>
                    <a:pt x="4" y="52"/>
                    <a:pt x="8" y="49"/>
                  </a:cubicBezTo>
                  <a:cubicBezTo>
                    <a:pt x="15" y="43"/>
                    <a:pt x="24" y="36"/>
                    <a:pt x="24" y="26"/>
                  </a:cubicBezTo>
                  <a:cubicBezTo>
                    <a:pt x="25" y="16"/>
                    <a:pt x="21" y="8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08" name="Freeform 2875"/>
          <p:cNvSpPr>
            <a:spLocks/>
          </p:cNvSpPr>
          <p:nvPr/>
        </p:nvSpPr>
        <p:spPr bwMode="auto">
          <a:xfrm>
            <a:off x="2689224" y="6745288"/>
            <a:ext cx="22225" cy="60325"/>
          </a:xfrm>
          <a:custGeom>
            <a:avLst/>
            <a:gdLst>
              <a:gd name="T0" fmla="*/ 8 w 15"/>
              <a:gd name="T1" fmla="*/ 22 h 40"/>
              <a:gd name="T2" fmla="*/ 14 w 15"/>
              <a:gd name="T3" fmla="*/ 1 h 40"/>
              <a:gd name="T4" fmla="*/ 13 w 15"/>
              <a:gd name="T5" fmla="*/ 1 h 40"/>
              <a:gd name="T6" fmla="*/ 13 w 15"/>
              <a:gd name="T7" fmla="*/ 39 h 40"/>
              <a:gd name="T8" fmla="*/ 14 w 15"/>
              <a:gd name="T9" fmla="*/ 37 h 40"/>
              <a:gd name="T10" fmla="*/ 8 w 15"/>
              <a:gd name="T11" fmla="*/ 22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40">
                <a:moveTo>
                  <a:pt x="8" y="22"/>
                </a:moveTo>
                <a:cubicBezTo>
                  <a:pt x="7" y="15"/>
                  <a:pt x="10" y="8"/>
                  <a:pt x="14" y="1"/>
                </a:cubicBezTo>
                <a:cubicBezTo>
                  <a:pt x="14" y="1"/>
                  <a:pt x="13" y="0"/>
                  <a:pt x="13" y="1"/>
                </a:cubicBezTo>
                <a:cubicBezTo>
                  <a:pt x="6" y="11"/>
                  <a:pt x="0" y="30"/>
                  <a:pt x="13" y="39"/>
                </a:cubicBezTo>
                <a:cubicBezTo>
                  <a:pt x="14" y="40"/>
                  <a:pt x="15" y="38"/>
                  <a:pt x="14" y="37"/>
                </a:cubicBezTo>
                <a:cubicBezTo>
                  <a:pt x="12" y="32"/>
                  <a:pt x="9" y="28"/>
                  <a:pt x="8" y="2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134" name="Group 3133"/>
          <p:cNvGrpSpPr/>
          <p:nvPr/>
        </p:nvGrpSpPr>
        <p:grpSpPr>
          <a:xfrm>
            <a:off x="9852025" y="4135438"/>
            <a:ext cx="839787" cy="1428750"/>
            <a:chOff x="9852025" y="4135438"/>
            <a:chExt cx="839787" cy="1428750"/>
          </a:xfrm>
        </p:grpSpPr>
        <p:sp>
          <p:nvSpPr>
            <p:cNvPr id="3135" name="Freeform 2645"/>
            <p:cNvSpPr>
              <a:spLocks noEditPoints="1"/>
            </p:cNvSpPr>
            <p:nvPr/>
          </p:nvSpPr>
          <p:spPr bwMode="auto">
            <a:xfrm>
              <a:off x="9852025" y="4135438"/>
              <a:ext cx="774700" cy="1114425"/>
            </a:xfrm>
            <a:custGeom>
              <a:avLst/>
              <a:gdLst>
                <a:gd name="T0" fmla="*/ 388 w 505"/>
                <a:gd name="T1" fmla="*/ 56 h 728"/>
                <a:gd name="T2" fmla="*/ 106 w 505"/>
                <a:gd name="T3" fmla="*/ 159 h 728"/>
                <a:gd name="T4" fmla="*/ 96 w 505"/>
                <a:gd name="T5" fmla="*/ 161 h 728"/>
                <a:gd name="T6" fmla="*/ 57 w 505"/>
                <a:gd name="T7" fmla="*/ 201 h 728"/>
                <a:gd name="T8" fmla="*/ 37 w 505"/>
                <a:gd name="T9" fmla="*/ 443 h 728"/>
                <a:gd name="T10" fmla="*/ 261 w 505"/>
                <a:gd name="T11" fmla="*/ 724 h 728"/>
                <a:gd name="T12" fmla="*/ 480 w 505"/>
                <a:gd name="T13" fmla="*/ 663 h 728"/>
                <a:gd name="T14" fmla="*/ 492 w 505"/>
                <a:gd name="T15" fmla="*/ 191 h 728"/>
                <a:gd name="T16" fmla="*/ 360 w 505"/>
                <a:gd name="T17" fmla="*/ 228 h 728"/>
                <a:gd name="T18" fmla="*/ 296 w 505"/>
                <a:gd name="T19" fmla="*/ 221 h 728"/>
                <a:gd name="T20" fmla="*/ 306 w 505"/>
                <a:gd name="T21" fmla="*/ 214 h 728"/>
                <a:gd name="T22" fmla="*/ 314 w 505"/>
                <a:gd name="T23" fmla="*/ 187 h 728"/>
                <a:gd name="T24" fmla="*/ 299 w 505"/>
                <a:gd name="T25" fmla="*/ 221 h 728"/>
                <a:gd name="T26" fmla="*/ 211 w 505"/>
                <a:gd name="T27" fmla="*/ 210 h 728"/>
                <a:gd name="T28" fmla="*/ 183 w 505"/>
                <a:gd name="T29" fmla="*/ 164 h 728"/>
                <a:gd name="T30" fmla="*/ 211 w 505"/>
                <a:gd name="T31" fmla="*/ 211 h 728"/>
                <a:gd name="T32" fmla="*/ 138 w 505"/>
                <a:gd name="T33" fmla="*/ 205 h 728"/>
                <a:gd name="T34" fmla="*/ 159 w 505"/>
                <a:gd name="T35" fmla="*/ 206 h 728"/>
                <a:gd name="T36" fmla="*/ 180 w 505"/>
                <a:gd name="T37" fmla="*/ 178 h 728"/>
                <a:gd name="T38" fmla="*/ 168 w 505"/>
                <a:gd name="T39" fmla="*/ 162 h 728"/>
                <a:gd name="T40" fmla="*/ 189 w 505"/>
                <a:gd name="T41" fmla="*/ 209 h 728"/>
                <a:gd name="T42" fmla="*/ 220 w 505"/>
                <a:gd name="T43" fmla="*/ 173 h 728"/>
                <a:gd name="T44" fmla="*/ 249 w 505"/>
                <a:gd name="T45" fmla="*/ 216 h 728"/>
                <a:gd name="T46" fmla="*/ 276 w 505"/>
                <a:gd name="T47" fmla="*/ 219 h 728"/>
                <a:gd name="T48" fmla="*/ 287 w 505"/>
                <a:gd name="T49" fmla="*/ 149 h 728"/>
                <a:gd name="T50" fmla="*/ 331 w 505"/>
                <a:gd name="T51" fmla="*/ 212 h 728"/>
                <a:gd name="T52" fmla="*/ 338 w 505"/>
                <a:gd name="T53" fmla="*/ 212 h 728"/>
                <a:gd name="T54" fmla="*/ 334 w 505"/>
                <a:gd name="T55" fmla="*/ 188 h 728"/>
                <a:gd name="T56" fmla="*/ 350 w 505"/>
                <a:gd name="T57" fmla="*/ 227 h 728"/>
                <a:gd name="T58" fmla="*/ 381 w 505"/>
                <a:gd name="T59" fmla="*/ 229 h 728"/>
                <a:gd name="T60" fmla="*/ 392 w 505"/>
                <a:gd name="T61" fmla="*/ 182 h 728"/>
                <a:gd name="T62" fmla="*/ 386 w 505"/>
                <a:gd name="T63" fmla="*/ 229 h 728"/>
                <a:gd name="T64" fmla="*/ 395 w 505"/>
                <a:gd name="T65" fmla="*/ 183 h 728"/>
                <a:gd name="T66" fmla="*/ 412 w 505"/>
                <a:gd name="T67" fmla="*/ 189 h 728"/>
                <a:gd name="T68" fmla="*/ 399 w 505"/>
                <a:gd name="T69" fmla="*/ 211 h 728"/>
                <a:gd name="T70" fmla="*/ 432 w 505"/>
                <a:gd name="T71" fmla="*/ 196 h 728"/>
                <a:gd name="T72" fmla="*/ 349 w 505"/>
                <a:gd name="T73" fmla="*/ 157 h 728"/>
                <a:gd name="T74" fmla="*/ 281 w 505"/>
                <a:gd name="T75" fmla="*/ 45 h 728"/>
                <a:gd name="T76" fmla="*/ 187 w 505"/>
                <a:gd name="T77" fmla="*/ 145 h 728"/>
                <a:gd name="T78" fmla="*/ 120 w 505"/>
                <a:gd name="T79" fmla="*/ 194 h 728"/>
                <a:gd name="T80" fmla="*/ 91 w 505"/>
                <a:gd name="T81" fmla="*/ 187 h 728"/>
                <a:gd name="T82" fmla="*/ 102 w 505"/>
                <a:gd name="T83" fmla="*/ 177 h 728"/>
                <a:gd name="T84" fmla="*/ 122 w 505"/>
                <a:gd name="T85" fmla="*/ 204 h 728"/>
                <a:gd name="T86" fmla="*/ 29 w 505"/>
                <a:gd name="T87" fmla="*/ 701 h 728"/>
                <a:gd name="T88" fmla="*/ 418 w 505"/>
                <a:gd name="T89" fmla="*/ 248 h 728"/>
                <a:gd name="T90" fmla="*/ 337 w 505"/>
                <a:gd name="T91" fmla="*/ 704 h 728"/>
                <a:gd name="T92" fmla="*/ 417 w 505"/>
                <a:gd name="T93" fmla="*/ 356 h 728"/>
                <a:gd name="T94" fmla="*/ 387 w 505"/>
                <a:gd name="T95" fmla="*/ 660 h 728"/>
                <a:gd name="T96" fmla="*/ 463 w 505"/>
                <a:gd name="T97" fmla="*/ 655 h 728"/>
                <a:gd name="T98" fmla="*/ 431 w 505"/>
                <a:gd name="T99" fmla="*/ 246 h 728"/>
                <a:gd name="T100" fmla="*/ 484 w 505"/>
                <a:gd name="T101" fmla="*/ 19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5" h="728">
                  <a:moveTo>
                    <a:pt x="492" y="191"/>
                  </a:moveTo>
                  <a:cubicBezTo>
                    <a:pt x="491" y="190"/>
                    <a:pt x="491" y="189"/>
                    <a:pt x="490" y="189"/>
                  </a:cubicBezTo>
                  <a:cubicBezTo>
                    <a:pt x="490" y="185"/>
                    <a:pt x="487" y="180"/>
                    <a:pt x="482" y="180"/>
                  </a:cubicBezTo>
                  <a:cubicBezTo>
                    <a:pt x="454" y="177"/>
                    <a:pt x="426" y="172"/>
                    <a:pt x="398" y="167"/>
                  </a:cubicBezTo>
                  <a:cubicBezTo>
                    <a:pt x="398" y="131"/>
                    <a:pt x="404" y="90"/>
                    <a:pt x="388" y="56"/>
                  </a:cubicBezTo>
                  <a:cubicBezTo>
                    <a:pt x="374" y="28"/>
                    <a:pt x="341" y="0"/>
                    <a:pt x="308" y="6"/>
                  </a:cubicBezTo>
                  <a:cubicBezTo>
                    <a:pt x="289" y="10"/>
                    <a:pt x="275" y="23"/>
                    <a:pt x="266" y="40"/>
                  </a:cubicBezTo>
                  <a:cubicBezTo>
                    <a:pt x="231" y="34"/>
                    <a:pt x="198" y="70"/>
                    <a:pt x="184" y="97"/>
                  </a:cubicBezTo>
                  <a:cubicBezTo>
                    <a:pt x="177" y="113"/>
                    <a:pt x="173" y="129"/>
                    <a:pt x="170" y="146"/>
                  </a:cubicBezTo>
                  <a:cubicBezTo>
                    <a:pt x="148" y="148"/>
                    <a:pt x="126" y="152"/>
                    <a:pt x="106" y="159"/>
                  </a:cubicBezTo>
                  <a:cubicBezTo>
                    <a:pt x="106" y="158"/>
                    <a:pt x="106" y="158"/>
                    <a:pt x="106" y="158"/>
                  </a:cubicBezTo>
                  <a:cubicBezTo>
                    <a:pt x="107" y="154"/>
                    <a:pt x="100" y="152"/>
                    <a:pt x="99" y="156"/>
                  </a:cubicBezTo>
                  <a:cubicBezTo>
                    <a:pt x="99" y="158"/>
                    <a:pt x="98" y="160"/>
                    <a:pt x="98" y="161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8" y="161"/>
                    <a:pt x="97" y="161"/>
                    <a:pt x="96" y="161"/>
                  </a:cubicBezTo>
                  <a:cubicBezTo>
                    <a:pt x="89" y="170"/>
                    <a:pt x="86" y="181"/>
                    <a:pt x="84" y="192"/>
                  </a:cubicBezTo>
                  <a:cubicBezTo>
                    <a:pt x="76" y="195"/>
                    <a:pt x="68" y="197"/>
                    <a:pt x="60" y="200"/>
                  </a:cubicBezTo>
                  <a:cubicBezTo>
                    <a:pt x="58" y="201"/>
                    <a:pt x="58" y="204"/>
                    <a:pt x="59" y="205"/>
                  </a:cubicBezTo>
                  <a:cubicBezTo>
                    <a:pt x="58" y="205"/>
                    <a:pt x="58" y="205"/>
                    <a:pt x="58" y="205"/>
                  </a:cubicBezTo>
                  <a:cubicBezTo>
                    <a:pt x="57" y="204"/>
                    <a:pt x="57" y="202"/>
                    <a:pt x="57" y="201"/>
                  </a:cubicBezTo>
                  <a:cubicBezTo>
                    <a:pt x="57" y="200"/>
                    <a:pt x="56" y="200"/>
                    <a:pt x="56" y="201"/>
                  </a:cubicBezTo>
                  <a:cubicBezTo>
                    <a:pt x="55" y="202"/>
                    <a:pt x="55" y="204"/>
                    <a:pt x="55" y="206"/>
                  </a:cubicBezTo>
                  <a:cubicBezTo>
                    <a:pt x="53" y="207"/>
                    <a:pt x="53" y="209"/>
                    <a:pt x="54" y="210"/>
                  </a:cubicBezTo>
                  <a:cubicBezTo>
                    <a:pt x="48" y="244"/>
                    <a:pt x="47" y="279"/>
                    <a:pt x="44" y="314"/>
                  </a:cubicBezTo>
                  <a:cubicBezTo>
                    <a:pt x="40" y="356"/>
                    <a:pt x="38" y="400"/>
                    <a:pt x="37" y="443"/>
                  </a:cubicBezTo>
                  <a:cubicBezTo>
                    <a:pt x="36" y="530"/>
                    <a:pt x="0" y="616"/>
                    <a:pt x="12" y="703"/>
                  </a:cubicBezTo>
                  <a:cubicBezTo>
                    <a:pt x="13" y="707"/>
                    <a:pt x="15" y="709"/>
                    <a:pt x="18" y="709"/>
                  </a:cubicBezTo>
                  <a:cubicBezTo>
                    <a:pt x="19" y="710"/>
                    <a:pt x="19" y="710"/>
                    <a:pt x="19" y="710"/>
                  </a:cubicBezTo>
                  <a:cubicBezTo>
                    <a:pt x="69" y="721"/>
                    <a:pt x="124" y="717"/>
                    <a:pt x="175" y="720"/>
                  </a:cubicBezTo>
                  <a:cubicBezTo>
                    <a:pt x="204" y="722"/>
                    <a:pt x="232" y="723"/>
                    <a:pt x="261" y="724"/>
                  </a:cubicBezTo>
                  <a:cubicBezTo>
                    <a:pt x="287" y="725"/>
                    <a:pt x="315" y="728"/>
                    <a:pt x="340" y="723"/>
                  </a:cubicBezTo>
                  <a:cubicBezTo>
                    <a:pt x="345" y="723"/>
                    <a:pt x="346" y="718"/>
                    <a:pt x="345" y="714"/>
                  </a:cubicBezTo>
                  <a:cubicBezTo>
                    <a:pt x="359" y="695"/>
                    <a:pt x="373" y="676"/>
                    <a:pt x="396" y="670"/>
                  </a:cubicBezTo>
                  <a:cubicBezTo>
                    <a:pt x="420" y="663"/>
                    <a:pt x="448" y="675"/>
                    <a:pt x="472" y="674"/>
                  </a:cubicBezTo>
                  <a:cubicBezTo>
                    <a:pt x="478" y="674"/>
                    <a:pt x="481" y="668"/>
                    <a:pt x="480" y="663"/>
                  </a:cubicBezTo>
                  <a:cubicBezTo>
                    <a:pt x="481" y="662"/>
                    <a:pt x="481" y="661"/>
                    <a:pt x="481" y="660"/>
                  </a:cubicBezTo>
                  <a:cubicBezTo>
                    <a:pt x="482" y="618"/>
                    <a:pt x="485" y="577"/>
                    <a:pt x="487" y="535"/>
                  </a:cubicBezTo>
                  <a:cubicBezTo>
                    <a:pt x="491" y="490"/>
                    <a:pt x="491" y="444"/>
                    <a:pt x="492" y="399"/>
                  </a:cubicBezTo>
                  <a:cubicBezTo>
                    <a:pt x="494" y="359"/>
                    <a:pt x="496" y="319"/>
                    <a:pt x="500" y="280"/>
                  </a:cubicBezTo>
                  <a:cubicBezTo>
                    <a:pt x="503" y="250"/>
                    <a:pt x="505" y="218"/>
                    <a:pt x="492" y="191"/>
                  </a:cubicBezTo>
                  <a:close/>
                  <a:moveTo>
                    <a:pt x="370" y="229"/>
                  </a:moveTo>
                  <a:cubicBezTo>
                    <a:pt x="368" y="215"/>
                    <a:pt x="361" y="203"/>
                    <a:pt x="360" y="188"/>
                  </a:cubicBezTo>
                  <a:cubicBezTo>
                    <a:pt x="360" y="187"/>
                    <a:pt x="358" y="187"/>
                    <a:pt x="358" y="188"/>
                  </a:cubicBezTo>
                  <a:cubicBezTo>
                    <a:pt x="358" y="202"/>
                    <a:pt x="360" y="217"/>
                    <a:pt x="368" y="228"/>
                  </a:cubicBezTo>
                  <a:cubicBezTo>
                    <a:pt x="365" y="228"/>
                    <a:pt x="363" y="228"/>
                    <a:pt x="360" y="228"/>
                  </a:cubicBezTo>
                  <a:cubicBezTo>
                    <a:pt x="358" y="210"/>
                    <a:pt x="352" y="193"/>
                    <a:pt x="350" y="175"/>
                  </a:cubicBezTo>
                  <a:cubicBezTo>
                    <a:pt x="357" y="176"/>
                    <a:pt x="363" y="177"/>
                    <a:pt x="370" y="178"/>
                  </a:cubicBezTo>
                  <a:cubicBezTo>
                    <a:pt x="371" y="195"/>
                    <a:pt x="373" y="214"/>
                    <a:pt x="378" y="229"/>
                  </a:cubicBezTo>
                  <a:cubicBezTo>
                    <a:pt x="376" y="229"/>
                    <a:pt x="373" y="229"/>
                    <a:pt x="370" y="229"/>
                  </a:cubicBezTo>
                  <a:close/>
                  <a:moveTo>
                    <a:pt x="296" y="221"/>
                  </a:moveTo>
                  <a:cubicBezTo>
                    <a:pt x="291" y="221"/>
                    <a:pt x="286" y="220"/>
                    <a:pt x="281" y="219"/>
                  </a:cubicBezTo>
                  <a:cubicBezTo>
                    <a:pt x="275" y="201"/>
                    <a:pt x="268" y="183"/>
                    <a:pt x="263" y="164"/>
                  </a:cubicBezTo>
                  <a:cubicBezTo>
                    <a:pt x="271" y="165"/>
                    <a:pt x="279" y="166"/>
                    <a:pt x="287" y="166"/>
                  </a:cubicBezTo>
                  <a:cubicBezTo>
                    <a:pt x="290" y="167"/>
                    <a:pt x="292" y="167"/>
                    <a:pt x="295" y="167"/>
                  </a:cubicBezTo>
                  <a:cubicBezTo>
                    <a:pt x="298" y="183"/>
                    <a:pt x="300" y="199"/>
                    <a:pt x="306" y="214"/>
                  </a:cubicBezTo>
                  <a:cubicBezTo>
                    <a:pt x="307" y="215"/>
                    <a:pt x="309" y="215"/>
                    <a:pt x="309" y="213"/>
                  </a:cubicBezTo>
                  <a:cubicBezTo>
                    <a:pt x="304" y="198"/>
                    <a:pt x="300" y="183"/>
                    <a:pt x="297" y="167"/>
                  </a:cubicBezTo>
                  <a:cubicBezTo>
                    <a:pt x="303" y="168"/>
                    <a:pt x="309" y="169"/>
                    <a:pt x="315" y="169"/>
                  </a:cubicBezTo>
                  <a:cubicBezTo>
                    <a:pt x="316" y="177"/>
                    <a:pt x="316" y="184"/>
                    <a:pt x="315" y="191"/>
                  </a:cubicBezTo>
                  <a:cubicBezTo>
                    <a:pt x="315" y="190"/>
                    <a:pt x="314" y="189"/>
                    <a:pt x="314" y="187"/>
                  </a:cubicBezTo>
                  <a:cubicBezTo>
                    <a:pt x="313" y="186"/>
                    <a:pt x="311" y="187"/>
                    <a:pt x="312" y="188"/>
                  </a:cubicBezTo>
                  <a:cubicBezTo>
                    <a:pt x="313" y="192"/>
                    <a:pt x="314" y="195"/>
                    <a:pt x="315" y="198"/>
                  </a:cubicBezTo>
                  <a:cubicBezTo>
                    <a:pt x="314" y="207"/>
                    <a:pt x="313" y="215"/>
                    <a:pt x="311" y="223"/>
                  </a:cubicBezTo>
                  <a:cubicBezTo>
                    <a:pt x="307" y="223"/>
                    <a:pt x="303" y="222"/>
                    <a:pt x="299" y="222"/>
                  </a:cubicBezTo>
                  <a:cubicBezTo>
                    <a:pt x="299" y="221"/>
                    <a:pt x="299" y="221"/>
                    <a:pt x="299" y="221"/>
                  </a:cubicBezTo>
                  <a:cubicBezTo>
                    <a:pt x="294" y="206"/>
                    <a:pt x="288" y="192"/>
                    <a:pt x="283" y="178"/>
                  </a:cubicBezTo>
                  <a:cubicBezTo>
                    <a:pt x="282" y="177"/>
                    <a:pt x="281" y="177"/>
                    <a:pt x="281" y="178"/>
                  </a:cubicBezTo>
                  <a:cubicBezTo>
                    <a:pt x="286" y="192"/>
                    <a:pt x="289" y="208"/>
                    <a:pt x="296" y="221"/>
                  </a:cubicBezTo>
                  <a:close/>
                  <a:moveTo>
                    <a:pt x="211" y="211"/>
                  </a:moveTo>
                  <a:cubicBezTo>
                    <a:pt x="211" y="211"/>
                    <a:pt x="211" y="211"/>
                    <a:pt x="211" y="210"/>
                  </a:cubicBezTo>
                  <a:cubicBezTo>
                    <a:pt x="203" y="201"/>
                    <a:pt x="198" y="190"/>
                    <a:pt x="195" y="178"/>
                  </a:cubicBezTo>
                  <a:cubicBezTo>
                    <a:pt x="195" y="177"/>
                    <a:pt x="194" y="177"/>
                    <a:pt x="194" y="178"/>
                  </a:cubicBezTo>
                  <a:cubicBezTo>
                    <a:pt x="197" y="190"/>
                    <a:pt x="202" y="201"/>
                    <a:pt x="209" y="211"/>
                  </a:cubicBezTo>
                  <a:cubicBezTo>
                    <a:pt x="206" y="210"/>
                    <a:pt x="202" y="210"/>
                    <a:pt x="199" y="210"/>
                  </a:cubicBezTo>
                  <a:cubicBezTo>
                    <a:pt x="195" y="194"/>
                    <a:pt x="190" y="178"/>
                    <a:pt x="183" y="164"/>
                  </a:cubicBezTo>
                  <a:cubicBezTo>
                    <a:pt x="183" y="163"/>
                    <a:pt x="183" y="162"/>
                    <a:pt x="183" y="162"/>
                  </a:cubicBezTo>
                  <a:cubicBezTo>
                    <a:pt x="185" y="162"/>
                    <a:pt x="188" y="162"/>
                    <a:pt x="190" y="161"/>
                  </a:cubicBezTo>
                  <a:cubicBezTo>
                    <a:pt x="194" y="161"/>
                    <a:pt x="199" y="161"/>
                    <a:pt x="203" y="162"/>
                  </a:cubicBezTo>
                  <a:cubicBezTo>
                    <a:pt x="209" y="179"/>
                    <a:pt x="215" y="197"/>
                    <a:pt x="224" y="213"/>
                  </a:cubicBezTo>
                  <a:cubicBezTo>
                    <a:pt x="220" y="212"/>
                    <a:pt x="216" y="212"/>
                    <a:pt x="211" y="211"/>
                  </a:cubicBezTo>
                  <a:close/>
                  <a:moveTo>
                    <a:pt x="152" y="206"/>
                  </a:moveTo>
                  <a:cubicBezTo>
                    <a:pt x="149" y="198"/>
                    <a:pt x="146" y="190"/>
                    <a:pt x="144" y="183"/>
                  </a:cubicBezTo>
                  <a:cubicBezTo>
                    <a:pt x="144" y="182"/>
                    <a:pt x="143" y="183"/>
                    <a:pt x="143" y="183"/>
                  </a:cubicBezTo>
                  <a:cubicBezTo>
                    <a:pt x="145" y="190"/>
                    <a:pt x="147" y="198"/>
                    <a:pt x="149" y="206"/>
                  </a:cubicBezTo>
                  <a:cubicBezTo>
                    <a:pt x="145" y="205"/>
                    <a:pt x="142" y="205"/>
                    <a:pt x="138" y="205"/>
                  </a:cubicBezTo>
                  <a:cubicBezTo>
                    <a:pt x="137" y="200"/>
                    <a:pt x="136" y="196"/>
                    <a:pt x="135" y="191"/>
                  </a:cubicBezTo>
                  <a:cubicBezTo>
                    <a:pt x="133" y="182"/>
                    <a:pt x="133" y="173"/>
                    <a:pt x="133" y="163"/>
                  </a:cubicBezTo>
                  <a:cubicBezTo>
                    <a:pt x="140" y="163"/>
                    <a:pt x="146" y="163"/>
                    <a:pt x="153" y="163"/>
                  </a:cubicBezTo>
                  <a:cubicBezTo>
                    <a:pt x="153" y="169"/>
                    <a:pt x="154" y="175"/>
                    <a:pt x="155" y="181"/>
                  </a:cubicBezTo>
                  <a:cubicBezTo>
                    <a:pt x="156" y="189"/>
                    <a:pt x="157" y="198"/>
                    <a:pt x="159" y="206"/>
                  </a:cubicBezTo>
                  <a:cubicBezTo>
                    <a:pt x="156" y="206"/>
                    <a:pt x="154" y="206"/>
                    <a:pt x="152" y="206"/>
                  </a:cubicBezTo>
                  <a:close/>
                  <a:moveTo>
                    <a:pt x="182" y="166"/>
                  </a:moveTo>
                  <a:cubicBezTo>
                    <a:pt x="188" y="179"/>
                    <a:pt x="190" y="193"/>
                    <a:pt x="194" y="206"/>
                  </a:cubicBezTo>
                  <a:cubicBezTo>
                    <a:pt x="191" y="202"/>
                    <a:pt x="189" y="198"/>
                    <a:pt x="187" y="193"/>
                  </a:cubicBezTo>
                  <a:cubicBezTo>
                    <a:pt x="184" y="188"/>
                    <a:pt x="182" y="183"/>
                    <a:pt x="180" y="178"/>
                  </a:cubicBezTo>
                  <a:cubicBezTo>
                    <a:pt x="181" y="174"/>
                    <a:pt x="181" y="170"/>
                    <a:pt x="182" y="166"/>
                  </a:cubicBezTo>
                  <a:close/>
                  <a:moveTo>
                    <a:pt x="163" y="197"/>
                  </a:moveTo>
                  <a:cubicBezTo>
                    <a:pt x="162" y="195"/>
                    <a:pt x="162" y="192"/>
                    <a:pt x="161" y="189"/>
                  </a:cubicBezTo>
                  <a:cubicBezTo>
                    <a:pt x="159" y="180"/>
                    <a:pt x="157" y="172"/>
                    <a:pt x="156" y="163"/>
                  </a:cubicBezTo>
                  <a:cubicBezTo>
                    <a:pt x="160" y="162"/>
                    <a:pt x="164" y="162"/>
                    <a:pt x="168" y="162"/>
                  </a:cubicBezTo>
                  <a:cubicBezTo>
                    <a:pt x="166" y="172"/>
                    <a:pt x="165" y="183"/>
                    <a:pt x="164" y="193"/>
                  </a:cubicBezTo>
                  <a:cubicBezTo>
                    <a:pt x="164" y="194"/>
                    <a:pt x="163" y="196"/>
                    <a:pt x="163" y="197"/>
                  </a:cubicBezTo>
                  <a:close/>
                  <a:moveTo>
                    <a:pt x="177" y="190"/>
                  </a:moveTo>
                  <a:cubicBezTo>
                    <a:pt x="177" y="188"/>
                    <a:pt x="178" y="185"/>
                    <a:pt x="179" y="182"/>
                  </a:cubicBezTo>
                  <a:cubicBezTo>
                    <a:pt x="181" y="191"/>
                    <a:pt x="184" y="201"/>
                    <a:pt x="189" y="209"/>
                  </a:cubicBezTo>
                  <a:cubicBezTo>
                    <a:pt x="183" y="208"/>
                    <a:pt x="178" y="208"/>
                    <a:pt x="172" y="207"/>
                  </a:cubicBezTo>
                  <a:cubicBezTo>
                    <a:pt x="175" y="202"/>
                    <a:pt x="176" y="195"/>
                    <a:pt x="177" y="190"/>
                  </a:cubicBezTo>
                  <a:close/>
                  <a:moveTo>
                    <a:pt x="235" y="214"/>
                  </a:moveTo>
                  <a:cubicBezTo>
                    <a:pt x="230" y="200"/>
                    <a:pt x="224" y="187"/>
                    <a:pt x="221" y="172"/>
                  </a:cubicBezTo>
                  <a:cubicBezTo>
                    <a:pt x="221" y="171"/>
                    <a:pt x="219" y="172"/>
                    <a:pt x="220" y="173"/>
                  </a:cubicBezTo>
                  <a:cubicBezTo>
                    <a:pt x="222" y="187"/>
                    <a:pt x="226" y="200"/>
                    <a:pt x="231" y="213"/>
                  </a:cubicBezTo>
                  <a:cubicBezTo>
                    <a:pt x="231" y="213"/>
                    <a:pt x="230" y="213"/>
                    <a:pt x="230" y="213"/>
                  </a:cubicBezTo>
                  <a:cubicBezTo>
                    <a:pt x="222" y="196"/>
                    <a:pt x="213" y="179"/>
                    <a:pt x="205" y="162"/>
                  </a:cubicBezTo>
                  <a:cubicBezTo>
                    <a:pt x="214" y="162"/>
                    <a:pt x="223" y="162"/>
                    <a:pt x="232" y="162"/>
                  </a:cubicBezTo>
                  <a:cubicBezTo>
                    <a:pt x="235" y="181"/>
                    <a:pt x="243" y="198"/>
                    <a:pt x="249" y="216"/>
                  </a:cubicBezTo>
                  <a:cubicBezTo>
                    <a:pt x="244" y="215"/>
                    <a:pt x="240" y="214"/>
                    <a:pt x="235" y="214"/>
                  </a:cubicBezTo>
                  <a:close/>
                  <a:moveTo>
                    <a:pt x="252" y="216"/>
                  </a:moveTo>
                  <a:cubicBezTo>
                    <a:pt x="249" y="197"/>
                    <a:pt x="239" y="181"/>
                    <a:pt x="234" y="163"/>
                  </a:cubicBezTo>
                  <a:cubicBezTo>
                    <a:pt x="243" y="163"/>
                    <a:pt x="252" y="164"/>
                    <a:pt x="261" y="164"/>
                  </a:cubicBezTo>
                  <a:cubicBezTo>
                    <a:pt x="265" y="183"/>
                    <a:pt x="271" y="201"/>
                    <a:pt x="276" y="219"/>
                  </a:cubicBezTo>
                  <a:cubicBezTo>
                    <a:pt x="268" y="218"/>
                    <a:pt x="260" y="217"/>
                    <a:pt x="252" y="216"/>
                  </a:cubicBezTo>
                  <a:close/>
                  <a:moveTo>
                    <a:pt x="273" y="60"/>
                  </a:moveTo>
                  <a:cubicBezTo>
                    <a:pt x="298" y="70"/>
                    <a:pt x="307" y="111"/>
                    <a:pt x="311" y="134"/>
                  </a:cubicBezTo>
                  <a:cubicBezTo>
                    <a:pt x="312" y="140"/>
                    <a:pt x="313" y="146"/>
                    <a:pt x="314" y="152"/>
                  </a:cubicBezTo>
                  <a:cubicBezTo>
                    <a:pt x="305" y="151"/>
                    <a:pt x="296" y="150"/>
                    <a:pt x="287" y="149"/>
                  </a:cubicBezTo>
                  <a:cubicBezTo>
                    <a:pt x="275" y="148"/>
                    <a:pt x="262" y="147"/>
                    <a:pt x="249" y="146"/>
                  </a:cubicBezTo>
                  <a:cubicBezTo>
                    <a:pt x="257" y="120"/>
                    <a:pt x="261" y="86"/>
                    <a:pt x="273" y="60"/>
                  </a:cubicBezTo>
                  <a:close/>
                  <a:moveTo>
                    <a:pt x="329" y="225"/>
                  </a:moveTo>
                  <a:cubicBezTo>
                    <a:pt x="329" y="224"/>
                    <a:pt x="329" y="223"/>
                    <a:pt x="329" y="222"/>
                  </a:cubicBezTo>
                  <a:cubicBezTo>
                    <a:pt x="329" y="219"/>
                    <a:pt x="330" y="216"/>
                    <a:pt x="331" y="212"/>
                  </a:cubicBezTo>
                  <a:cubicBezTo>
                    <a:pt x="331" y="213"/>
                    <a:pt x="332" y="214"/>
                    <a:pt x="332" y="214"/>
                  </a:cubicBezTo>
                  <a:cubicBezTo>
                    <a:pt x="333" y="215"/>
                    <a:pt x="335" y="215"/>
                    <a:pt x="335" y="213"/>
                  </a:cubicBezTo>
                  <a:cubicBezTo>
                    <a:pt x="334" y="209"/>
                    <a:pt x="333" y="206"/>
                    <a:pt x="332" y="202"/>
                  </a:cubicBezTo>
                  <a:cubicBezTo>
                    <a:pt x="333" y="198"/>
                    <a:pt x="333" y="195"/>
                    <a:pt x="333" y="192"/>
                  </a:cubicBezTo>
                  <a:cubicBezTo>
                    <a:pt x="334" y="199"/>
                    <a:pt x="336" y="205"/>
                    <a:pt x="338" y="212"/>
                  </a:cubicBezTo>
                  <a:cubicBezTo>
                    <a:pt x="339" y="216"/>
                    <a:pt x="341" y="222"/>
                    <a:pt x="344" y="226"/>
                  </a:cubicBezTo>
                  <a:cubicBezTo>
                    <a:pt x="339" y="226"/>
                    <a:pt x="334" y="226"/>
                    <a:pt x="329" y="225"/>
                  </a:cubicBezTo>
                  <a:close/>
                  <a:moveTo>
                    <a:pt x="350" y="227"/>
                  </a:moveTo>
                  <a:cubicBezTo>
                    <a:pt x="348" y="220"/>
                    <a:pt x="344" y="214"/>
                    <a:pt x="341" y="208"/>
                  </a:cubicBezTo>
                  <a:cubicBezTo>
                    <a:pt x="339" y="201"/>
                    <a:pt x="336" y="195"/>
                    <a:pt x="334" y="188"/>
                  </a:cubicBezTo>
                  <a:cubicBezTo>
                    <a:pt x="334" y="187"/>
                    <a:pt x="334" y="187"/>
                    <a:pt x="333" y="187"/>
                  </a:cubicBezTo>
                  <a:cubicBezTo>
                    <a:pt x="333" y="182"/>
                    <a:pt x="333" y="177"/>
                    <a:pt x="333" y="172"/>
                  </a:cubicBezTo>
                  <a:cubicBezTo>
                    <a:pt x="338" y="173"/>
                    <a:pt x="343" y="174"/>
                    <a:pt x="348" y="174"/>
                  </a:cubicBezTo>
                  <a:cubicBezTo>
                    <a:pt x="349" y="192"/>
                    <a:pt x="353" y="210"/>
                    <a:pt x="356" y="228"/>
                  </a:cubicBezTo>
                  <a:cubicBezTo>
                    <a:pt x="354" y="227"/>
                    <a:pt x="352" y="227"/>
                    <a:pt x="350" y="227"/>
                  </a:cubicBezTo>
                  <a:close/>
                  <a:moveTo>
                    <a:pt x="376" y="203"/>
                  </a:moveTo>
                  <a:cubicBezTo>
                    <a:pt x="378" y="206"/>
                    <a:pt x="378" y="209"/>
                    <a:pt x="379" y="212"/>
                  </a:cubicBezTo>
                  <a:cubicBezTo>
                    <a:pt x="380" y="218"/>
                    <a:pt x="381" y="224"/>
                    <a:pt x="383" y="229"/>
                  </a:cubicBezTo>
                  <a:cubicBezTo>
                    <a:pt x="383" y="229"/>
                    <a:pt x="383" y="230"/>
                    <a:pt x="383" y="230"/>
                  </a:cubicBezTo>
                  <a:cubicBezTo>
                    <a:pt x="382" y="230"/>
                    <a:pt x="381" y="229"/>
                    <a:pt x="381" y="229"/>
                  </a:cubicBezTo>
                  <a:cubicBezTo>
                    <a:pt x="381" y="229"/>
                    <a:pt x="381" y="229"/>
                    <a:pt x="381" y="229"/>
                  </a:cubicBezTo>
                  <a:cubicBezTo>
                    <a:pt x="380" y="220"/>
                    <a:pt x="378" y="212"/>
                    <a:pt x="376" y="203"/>
                  </a:cubicBezTo>
                  <a:close/>
                  <a:moveTo>
                    <a:pt x="375" y="198"/>
                  </a:moveTo>
                  <a:cubicBezTo>
                    <a:pt x="374" y="192"/>
                    <a:pt x="373" y="185"/>
                    <a:pt x="372" y="179"/>
                  </a:cubicBezTo>
                  <a:cubicBezTo>
                    <a:pt x="378" y="180"/>
                    <a:pt x="385" y="181"/>
                    <a:pt x="392" y="182"/>
                  </a:cubicBezTo>
                  <a:cubicBezTo>
                    <a:pt x="393" y="197"/>
                    <a:pt x="392" y="212"/>
                    <a:pt x="399" y="225"/>
                  </a:cubicBezTo>
                  <a:cubicBezTo>
                    <a:pt x="399" y="225"/>
                    <a:pt x="400" y="226"/>
                    <a:pt x="400" y="225"/>
                  </a:cubicBezTo>
                  <a:cubicBezTo>
                    <a:pt x="401" y="227"/>
                    <a:pt x="402" y="229"/>
                    <a:pt x="403" y="231"/>
                  </a:cubicBezTo>
                  <a:cubicBezTo>
                    <a:pt x="397" y="230"/>
                    <a:pt x="392" y="230"/>
                    <a:pt x="386" y="230"/>
                  </a:cubicBezTo>
                  <a:cubicBezTo>
                    <a:pt x="386" y="229"/>
                    <a:pt x="386" y="229"/>
                    <a:pt x="386" y="229"/>
                  </a:cubicBezTo>
                  <a:cubicBezTo>
                    <a:pt x="385" y="219"/>
                    <a:pt x="383" y="206"/>
                    <a:pt x="375" y="198"/>
                  </a:cubicBezTo>
                  <a:close/>
                  <a:moveTo>
                    <a:pt x="399" y="211"/>
                  </a:moveTo>
                  <a:cubicBezTo>
                    <a:pt x="399" y="208"/>
                    <a:pt x="398" y="205"/>
                    <a:pt x="397" y="202"/>
                  </a:cubicBezTo>
                  <a:cubicBezTo>
                    <a:pt x="397" y="199"/>
                    <a:pt x="396" y="196"/>
                    <a:pt x="396" y="194"/>
                  </a:cubicBezTo>
                  <a:cubicBezTo>
                    <a:pt x="396" y="190"/>
                    <a:pt x="395" y="186"/>
                    <a:pt x="395" y="183"/>
                  </a:cubicBezTo>
                  <a:cubicBezTo>
                    <a:pt x="399" y="184"/>
                    <a:pt x="404" y="185"/>
                    <a:pt x="409" y="186"/>
                  </a:cubicBezTo>
                  <a:cubicBezTo>
                    <a:pt x="409" y="187"/>
                    <a:pt x="409" y="188"/>
                    <a:pt x="409" y="189"/>
                  </a:cubicBezTo>
                  <a:cubicBezTo>
                    <a:pt x="408" y="194"/>
                    <a:pt x="408" y="199"/>
                    <a:pt x="409" y="204"/>
                  </a:cubicBezTo>
                  <a:cubicBezTo>
                    <a:pt x="409" y="205"/>
                    <a:pt x="411" y="205"/>
                    <a:pt x="411" y="204"/>
                  </a:cubicBezTo>
                  <a:cubicBezTo>
                    <a:pt x="413" y="199"/>
                    <a:pt x="412" y="194"/>
                    <a:pt x="412" y="189"/>
                  </a:cubicBezTo>
                  <a:cubicBezTo>
                    <a:pt x="412" y="188"/>
                    <a:pt x="412" y="187"/>
                    <a:pt x="412" y="186"/>
                  </a:cubicBezTo>
                  <a:cubicBezTo>
                    <a:pt x="417" y="187"/>
                    <a:pt x="421" y="188"/>
                    <a:pt x="426" y="189"/>
                  </a:cubicBezTo>
                  <a:cubicBezTo>
                    <a:pt x="426" y="189"/>
                    <a:pt x="426" y="189"/>
                    <a:pt x="426" y="189"/>
                  </a:cubicBezTo>
                  <a:cubicBezTo>
                    <a:pt x="427" y="191"/>
                    <a:pt x="427" y="194"/>
                    <a:pt x="429" y="197"/>
                  </a:cubicBezTo>
                  <a:cubicBezTo>
                    <a:pt x="419" y="201"/>
                    <a:pt x="409" y="206"/>
                    <a:pt x="399" y="211"/>
                  </a:cubicBezTo>
                  <a:close/>
                  <a:moveTo>
                    <a:pt x="432" y="196"/>
                  </a:moveTo>
                  <a:cubicBezTo>
                    <a:pt x="431" y="194"/>
                    <a:pt x="430" y="192"/>
                    <a:pt x="429" y="190"/>
                  </a:cubicBezTo>
                  <a:cubicBezTo>
                    <a:pt x="429" y="189"/>
                    <a:pt x="429" y="189"/>
                    <a:pt x="429" y="189"/>
                  </a:cubicBezTo>
                  <a:cubicBezTo>
                    <a:pt x="434" y="190"/>
                    <a:pt x="439" y="191"/>
                    <a:pt x="444" y="192"/>
                  </a:cubicBezTo>
                  <a:cubicBezTo>
                    <a:pt x="440" y="193"/>
                    <a:pt x="436" y="194"/>
                    <a:pt x="432" y="196"/>
                  </a:cubicBezTo>
                  <a:close/>
                  <a:moveTo>
                    <a:pt x="301" y="25"/>
                  </a:moveTo>
                  <a:cubicBezTo>
                    <a:pt x="332" y="7"/>
                    <a:pt x="368" y="46"/>
                    <a:pt x="377" y="71"/>
                  </a:cubicBezTo>
                  <a:cubicBezTo>
                    <a:pt x="387" y="101"/>
                    <a:pt x="382" y="134"/>
                    <a:pt x="382" y="164"/>
                  </a:cubicBezTo>
                  <a:cubicBezTo>
                    <a:pt x="371" y="162"/>
                    <a:pt x="360" y="160"/>
                    <a:pt x="349" y="158"/>
                  </a:cubicBezTo>
                  <a:cubicBezTo>
                    <a:pt x="349" y="158"/>
                    <a:pt x="349" y="157"/>
                    <a:pt x="349" y="157"/>
                  </a:cubicBezTo>
                  <a:cubicBezTo>
                    <a:pt x="349" y="157"/>
                    <a:pt x="348" y="157"/>
                    <a:pt x="348" y="157"/>
                  </a:cubicBezTo>
                  <a:cubicBezTo>
                    <a:pt x="348" y="157"/>
                    <a:pt x="348" y="158"/>
                    <a:pt x="348" y="158"/>
                  </a:cubicBezTo>
                  <a:cubicBezTo>
                    <a:pt x="343" y="157"/>
                    <a:pt x="337" y="156"/>
                    <a:pt x="332" y="155"/>
                  </a:cubicBezTo>
                  <a:cubicBezTo>
                    <a:pt x="330" y="145"/>
                    <a:pt x="329" y="135"/>
                    <a:pt x="327" y="125"/>
                  </a:cubicBezTo>
                  <a:cubicBezTo>
                    <a:pt x="321" y="96"/>
                    <a:pt x="309" y="60"/>
                    <a:pt x="281" y="45"/>
                  </a:cubicBezTo>
                  <a:cubicBezTo>
                    <a:pt x="286" y="37"/>
                    <a:pt x="293" y="30"/>
                    <a:pt x="301" y="25"/>
                  </a:cubicBezTo>
                  <a:close/>
                  <a:moveTo>
                    <a:pt x="188" y="139"/>
                  </a:moveTo>
                  <a:cubicBezTo>
                    <a:pt x="195" y="107"/>
                    <a:pt x="219" y="56"/>
                    <a:pt x="257" y="57"/>
                  </a:cubicBezTo>
                  <a:cubicBezTo>
                    <a:pt x="246" y="86"/>
                    <a:pt x="242" y="121"/>
                    <a:pt x="237" y="145"/>
                  </a:cubicBezTo>
                  <a:cubicBezTo>
                    <a:pt x="220" y="144"/>
                    <a:pt x="203" y="144"/>
                    <a:pt x="187" y="145"/>
                  </a:cubicBezTo>
                  <a:cubicBezTo>
                    <a:pt x="187" y="143"/>
                    <a:pt x="188" y="141"/>
                    <a:pt x="188" y="139"/>
                  </a:cubicBezTo>
                  <a:close/>
                  <a:moveTo>
                    <a:pt x="132" y="163"/>
                  </a:moveTo>
                  <a:cubicBezTo>
                    <a:pt x="131" y="176"/>
                    <a:pt x="130" y="192"/>
                    <a:pt x="134" y="205"/>
                  </a:cubicBezTo>
                  <a:cubicBezTo>
                    <a:pt x="130" y="205"/>
                    <a:pt x="127" y="204"/>
                    <a:pt x="123" y="204"/>
                  </a:cubicBezTo>
                  <a:cubicBezTo>
                    <a:pt x="122" y="201"/>
                    <a:pt x="121" y="197"/>
                    <a:pt x="120" y="194"/>
                  </a:cubicBezTo>
                  <a:cubicBezTo>
                    <a:pt x="125" y="192"/>
                    <a:pt x="125" y="187"/>
                    <a:pt x="122" y="183"/>
                  </a:cubicBezTo>
                  <a:cubicBezTo>
                    <a:pt x="118" y="178"/>
                    <a:pt x="116" y="169"/>
                    <a:pt x="111" y="163"/>
                  </a:cubicBezTo>
                  <a:cubicBezTo>
                    <a:pt x="118" y="164"/>
                    <a:pt x="125" y="164"/>
                    <a:pt x="132" y="163"/>
                  </a:cubicBezTo>
                  <a:close/>
                  <a:moveTo>
                    <a:pt x="97" y="165"/>
                  </a:moveTo>
                  <a:cubicBezTo>
                    <a:pt x="96" y="172"/>
                    <a:pt x="94" y="180"/>
                    <a:pt x="91" y="187"/>
                  </a:cubicBezTo>
                  <a:cubicBezTo>
                    <a:pt x="92" y="179"/>
                    <a:pt x="94" y="172"/>
                    <a:pt x="97" y="165"/>
                  </a:cubicBezTo>
                  <a:close/>
                  <a:moveTo>
                    <a:pt x="102" y="177"/>
                  </a:moveTo>
                  <a:cubicBezTo>
                    <a:pt x="103" y="180"/>
                    <a:pt x="105" y="182"/>
                    <a:pt x="106" y="185"/>
                  </a:cubicBezTo>
                  <a:cubicBezTo>
                    <a:pt x="104" y="186"/>
                    <a:pt x="101" y="186"/>
                    <a:pt x="99" y="187"/>
                  </a:cubicBezTo>
                  <a:cubicBezTo>
                    <a:pt x="100" y="184"/>
                    <a:pt x="101" y="181"/>
                    <a:pt x="102" y="177"/>
                  </a:cubicBezTo>
                  <a:close/>
                  <a:moveTo>
                    <a:pt x="84" y="202"/>
                  </a:moveTo>
                  <a:cubicBezTo>
                    <a:pt x="85" y="205"/>
                    <a:pt x="88" y="205"/>
                    <a:pt x="90" y="203"/>
                  </a:cubicBezTo>
                  <a:cubicBezTo>
                    <a:pt x="91" y="202"/>
                    <a:pt x="91" y="201"/>
                    <a:pt x="91" y="201"/>
                  </a:cubicBezTo>
                  <a:cubicBezTo>
                    <a:pt x="101" y="199"/>
                    <a:pt x="110" y="197"/>
                    <a:pt x="119" y="194"/>
                  </a:cubicBezTo>
                  <a:cubicBezTo>
                    <a:pt x="120" y="198"/>
                    <a:pt x="121" y="201"/>
                    <a:pt x="122" y="204"/>
                  </a:cubicBezTo>
                  <a:cubicBezTo>
                    <a:pt x="105" y="204"/>
                    <a:pt x="88" y="204"/>
                    <a:pt x="71" y="205"/>
                  </a:cubicBezTo>
                  <a:cubicBezTo>
                    <a:pt x="75" y="204"/>
                    <a:pt x="79" y="203"/>
                    <a:pt x="84" y="202"/>
                  </a:cubicBezTo>
                  <a:close/>
                  <a:moveTo>
                    <a:pt x="269" y="706"/>
                  </a:moveTo>
                  <a:cubicBezTo>
                    <a:pt x="241" y="705"/>
                    <a:pt x="212" y="704"/>
                    <a:pt x="184" y="702"/>
                  </a:cubicBezTo>
                  <a:cubicBezTo>
                    <a:pt x="134" y="700"/>
                    <a:pt x="78" y="692"/>
                    <a:pt x="29" y="701"/>
                  </a:cubicBezTo>
                  <a:cubicBezTo>
                    <a:pt x="22" y="613"/>
                    <a:pt x="55" y="529"/>
                    <a:pt x="55" y="443"/>
                  </a:cubicBezTo>
                  <a:cubicBezTo>
                    <a:pt x="55" y="400"/>
                    <a:pt x="58" y="357"/>
                    <a:pt x="59" y="314"/>
                  </a:cubicBezTo>
                  <a:cubicBezTo>
                    <a:pt x="60" y="280"/>
                    <a:pt x="63" y="245"/>
                    <a:pt x="59" y="212"/>
                  </a:cubicBezTo>
                  <a:cubicBezTo>
                    <a:pt x="179" y="217"/>
                    <a:pt x="297" y="245"/>
                    <a:pt x="417" y="247"/>
                  </a:cubicBezTo>
                  <a:cubicBezTo>
                    <a:pt x="418" y="247"/>
                    <a:pt x="418" y="248"/>
                    <a:pt x="418" y="248"/>
                  </a:cubicBezTo>
                  <a:cubicBezTo>
                    <a:pt x="416" y="261"/>
                    <a:pt x="415" y="274"/>
                    <a:pt x="413" y="287"/>
                  </a:cubicBezTo>
                  <a:cubicBezTo>
                    <a:pt x="410" y="309"/>
                    <a:pt x="406" y="330"/>
                    <a:pt x="402" y="352"/>
                  </a:cubicBezTo>
                  <a:cubicBezTo>
                    <a:pt x="395" y="394"/>
                    <a:pt x="385" y="436"/>
                    <a:pt x="378" y="479"/>
                  </a:cubicBezTo>
                  <a:cubicBezTo>
                    <a:pt x="366" y="552"/>
                    <a:pt x="365" y="629"/>
                    <a:pt x="337" y="699"/>
                  </a:cubicBezTo>
                  <a:cubicBezTo>
                    <a:pt x="336" y="701"/>
                    <a:pt x="336" y="703"/>
                    <a:pt x="337" y="704"/>
                  </a:cubicBezTo>
                  <a:cubicBezTo>
                    <a:pt x="337" y="706"/>
                    <a:pt x="336" y="707"/>
                    <a:pt x="336" y="709"/>
                  </a:cubicBezTo>
                  <a:cubicBezTo>
                    <a:pt x="314" y="705"/>
                    <a:pt x="291" y="706"/>
                    <a:pt x="269" y="706"/>
                  </a:cubicBezTo>
                  <a:close/>
                  <a:moveTo>
                    <a:pt x="356" y="687"/>
                  </a:moveTo>
                  <a:cubicBezTo>
                    <a:pt x="379" y="622"/>
                    <a:pt x="381" y="550"/>
                    <a:pt x="392" y="482"/>
                  </a:cubicBezTo>
                  <a:cubicBezTo>
                    <a:pt x="399" y="440"/>
                    <a:pt x="409" y="398"/>
                    <a:pt x="417" y="356"/>
                  </a:cubicBezTo>
                  <a:cubicBezTo>
                    <a:pt x="417" y="355"/>
                    <a:pt x="417" y="354"/>
                    <a:pt x="417" y="353"/>
                  </a:cubicBezTo>
                  <a:cubicBezTo>
                    <a:pt x="414" y="394"/>
                    <a:pt x="411" y="435"/>
                    <a:pt x="406" y="476"/>
                  </a:cubicBezTo>
                  <a:cubicBezTo>
                    <a:pt x="399" y="535"/>
                    <a:pt x="393" y="595"/>
                    <a:pt x="392" y="655"/>
                  </a:cubicBezTo>
                  <a:cubicBezTo>
                    <a:pt x="392" y="656"/>
                    <a:pt x="392" y="657"/>
                    <a:pt x="393" y="658"/>
                  </a:cubicBezTo>
                  <a:cubicBezTo>
                    <a:pt x="391" y="658"/>
                    <a:pt x="389" y="659"/>
                    <a:pt x="387" y="660"/>
                  </a:cubicBezTo>
                  <a:cubicBezTo>
                    <a:pt x="374" y="666"/>
                    <a:pt x="364" y="676"/>
                    <a:pt x="356" y="687"/>
                  </a:cubicBezTo>
                  <a:close/>
                  <a:moveTo>
                    <a:pt x="482" y="292"/>
                  </a:moveTo>
                  <a:cubicBezTo>
                    <a:pt x="477" y="330"/>
                    <a:pt x="475" y="369"/>
                    <a:pt x="473" y="407"/>
                  </a:cubicBezTo>
                  <a:cubicBezTo>
                    <a:pt x="472" y="450"/>
                    <a:pt x="472" y="492"/>
                    <a:pt x="469" y="535"/>
                  </a:cubicBezTo>
                  <a:cubicBezTo>
                    <a:pt x="466" y="575"/>
                    <a:pt x="463" y="615"/>
                    <a:pt x="463" y="655"/>
                  </a:cubicBezTo>
                  <a:cubicBezTo>
                    <a:pt x="444" y="654"/>
                    <a:pt x="422" y="651"/>
                    <a:pt x="403" y="655"/>
                  </a:cubicBezTo>
                  <a:cubicBezTo>
                    <a:pt x="403" y="655"/>
                    <a:pt x="403" y="655"/>
                    <a:pt x="403" y="655"/>
                  </a:cubicBezTo>
                  <a:cubicBezTo>
                    <a:pt x="403" y="590"/>
                    <a:pt x="411" y="527"/>
                    <a:pt x="418" y="463"/>
                  </a:cubicBezTo>
                  <a:cubicBezTo>
                    <a:pt x="424" y="411"/>
                    <a:pt x="432" y="353"/>
                    <a:pt x="427" y="299"/>
                  </a:cubicBezTo>
                  <a:cubicBezTo>
                    <a:pt x="430" y="281"/>
                    <a:pt x="432" y="263"/>
                    <a:pt x="431" y="246"/>
                  </a:cubicBezTo>
                  <a:cubicBezTo>
                    <a:pt x="435" y="242"/>
                    <a:pt x="434" y="234"/>
                    <a:pt x="429" y="232"/>
                  </a:cubicBezTo>
                  <a:cubicBezTo>
                    <a:pt x="428" y="231"/>
                    <a:pt x="427" y="231"/>
                    <a:pt x="426" y="230"/>
                  </a:cubicBezTo>
                  <a:cubicBezTo>
                    <a:pt x="423" y="225"/>
                    <a:pt x="418" y="219"/>
                    <a:pt x="413" y="215"/>
                  </a:cubicBezTo>
                  <a:cubicBezTo>
                    <a:pt x="434" y="205"/>
                    <a:pt x="458" y="198"/>
                    <a:pt x="482" y="199"/>
                  </a:cubicBezTo>
                  <a:cubicBezTo>
                    <a:pt x="483" y="199"/>
                    <a:pt x="483" y="199"/>
                    <a:pt x="484" y="199"/>
                  </a:cubicBezTo>
                  <a:cubicBezTo>
                    <a:pt x="492" y="229"/>
                    <a:pt x="486" y="263"/>
                    <a:pt x="482" y="29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6" name="Freeform 2646"/>
            <p:cNvSpPr>
              <a:spLocks/>
            </p:cNvSpPr>
            <p:nvPr/>
          </p:nvSpPr>
          <p:spPr bwMode="auto">
            <a:xfrm>
              <a:off x="10237787" y="4406901"/>
              <a:ext cx="17463" cy="58738"/>
            </a:xfrm>
            <a:custGeom>
              <a:avLst/>
              <a:gdLst>
                <a:gd name="T0" fmla="*/ 0 w 12"/>
                <a:gd name="T1" fmla="*/ 1 h 39"/>
                <a:gd name="T2" fmla="*/ 0 w 12"/>
                <a:gd name="T3" fmla="*/ 1 h 39"/>
                <a:gd name="T4" fmla="*/ 9 w 12"/>
                <a:gd name="T5" fmla="*/ 37 h 39"/>
                <a:gd name="T6" fmla="*/ 12 w 12"/>
                <a:gd name="T7" fmla="*/ 36 h 39"/>
                <a:gd name="T8" fmla="*/ 0 w 12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9">
                  <a:moveTo>
                    <a:pt x="0" y="1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3" y="13"/>
                    <a:pt x="4" y="26"/>
                    <a:pt x="9" y="37"/>
                  </a:cubicBezTo>
                  <a:cubicBezTo>
                    <a:pt x="10" y="39"/>
                    <a:pt x="12" y="38"/>
                    <a:pt x="12" y="36"/>
                  </a:cubicBezTo>
                  <a:cubicBezTo>
                    <a:pt x="8" y="24"/>
                    <a:pt x="2" y="1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7" name="Freeform 2647"/>
            <p:cNvSpPr>
              <a:spLocks noEditPoints="1"/>
            </p:cNvSpPr>
            <p:nvPr/>
          </p:nvSpPr>
          <p:spPr bwMode="auto">
            <a:xfrm>
              <a:off x="10066337" y="4562476"/>
              <a:ext cx="260350" cy="517525"/>
            </a:xfrm>
            <a:custGeom>
              <a:avLst/>
              <a:gdLst>
                <a:gd name="T0" fmla="*/ 110 w 170"/>
                <a:gd name="T1" fmla="*/ 92 h 338"/>
                <a:gd name="T2" fmla="*/ 48 w 170"/>
                <a:gd name="T3" fmla="*/ 5 h 338"/>
                <a:gd name="T4" fmla="*/ 20 w 170"/>
                <a:gd name="T5" fmla="*/ 88 h 338"/>
                <a:gd name="T6" fmla="*/ 21 w 170"/>
                <a:gd name="T7" fmla="*/ 92 h 338"/>
                <a:gd name="T8" fmla="*/ 4 w 170"/>
                <a:gd name="T9" fmla="*/ 165 h 338"/>
                <a:gd name="T10" fmla="*/ 66 w 170"/>
                <a:gd name="T11" fmla="*/ 267 h 338"/>
                <a:gd name="T12" fmla="*/ 43 w 170"/>
                <a:gd name="T13" fmla="*/ 335 h 338"/>
                <a:gd name="T14" fmla="*/ 52 w 170"/>
                <a:gd name="T15" fmla="*/ 334 h 338"/>
                <a:gd name="T16" fmla="*/ 59 w 170"/>
                <a:gd name="T17" fmla="*/ 331 h 338"/>
                <a:gd name="T18" fmla="*/ 143 w 170"/>
                <a:gd name="T19" fmla="*/ 196 h 338"/>
                <a:gd name="T20" fmla="*/ 90 w 170"/>
                <a:gd name="T21" fmla="*/ 249 h 338"/>
                <a:gd name="T22" fmla="*/ 95 w 170"/>
                <a:gd name="T23" fmla="*/ 225 h 338"/>
                <a:gd name="T24" fmla="*/ 129 w 170"/>
                <a:gd name="T25" fmla="*/ 173 h 338"/>
                <a:gd name="T26" fmla="*/ 99 w 170"/>
                <a:gd name="T27" fmla="*/ 197 h 338"/>
                <a:gd name="T28" fmla="*/ 133 w 170"/>
                <a:gd name="T29" fmla="*/ 124 h 338"/>
                <a:gd name="T30" fmla="*/ 94 w 170"/>
                <a:gd name="T31" fmla="*/ 196 h 338"/>
                <a:gd name="T32" fmla="*/ 90 w 170"/>
                <a:gd name="T33" fmla="*/ 180 h 338"/>
                <a:gd name="T34" fmla="*/ 89 w 170"/>
                <a:gd name="T35" fmla="*/ 178 h 338"/>
                <a:gd name="T36" fmla="*/ 103 w 170"/>
                <a:gd name="T37" fmla="*/ 109 h 338"/>
                <a:gd name="T38" fmla="*/ 81 w 170"/>
                <a:gd name="T39" fmla="*/ 156 h 338"/>
                <a:gd name="T40" fmla="*/ 71 w 170"/>
                <a:gd name="T41" fmla="*/ 104 h 338"/>
                <a:gd name="T42" fmla="*/ 71 w 170"/>
                <a:gd name="T43" fmla="*/ 124 h 338"/>
                <a:gd name="T44" fmla="*/ 69 w 170"/>
                <a:gd name="T45" fmla="*/ 133 h 338"/>
                <a:gd name="T46" fmla="*/ 45 w 170"/>
                <a:gd name="T47" fmla="*/ 94 h 338"/>
                <a:gd name="T48" fmla="*/ 69 w 170"/>
                <a:gd name="T49" fmla="*/ 136 h 338"/>
                <a:gd name="T50" fmla="*/ 79 w 170"/>
                <a:gd name="T51" fmla="*/ 176 h 338"/>
                <a:gd name="T52" fmla="*/ 78 w 170"/>
                <a:gd name="T53" fmla="*/ 232 h 338"/>
                <a:gd name="T54" fmla="*/ 20 w 170"/>
                <a:gd name="T55" fmla="*/ 129 h 338"/>
                <a:gd name="T56" fmla="*/ 75 w 170"/>
                <a:gd name="T57" fmla="*/ 233 h 338"/>
                <a:gd name="T58" fmla="*/ 72 w 170"/>
                <a:gd name="T59" fmla="*/ 249 h 338"/>
                <a:gd name="T60" fmla="*/ 72 w 170"/>
                <a:gd name="T61" fmla="*/ 252 h 338"/>
                <a:gd name="T62" fmla="*/ 55 w 170"/>
                <a:gd name="T63" fmla="*/ 254 h 338"/>
                <a:gd name="T64" fmla="*/ 56 w 170"/>
                <a:gd name="T65" fmla="*/ 253 h 338"/>
                <a:gd name="T66" fmla="*/ 54 w 170"/>
                <a:gd name="T67" fmla="*/ 253 h 338"/>
                <a:gd name="T68" fmla="*/ 43 w 170"/>
                <a:gd name="T69" fmla="*/ 240 h 338"/>
                <a:gd name="T70" fmla="*/ 17 w 170"/>
                <a:gd name="T71" fmla="*/ 183 h 338"/>
                <a:gd name="T72" fmla="*/ 19 w 170"/>
                <a:gd name="T73" fmla="*/ 201 h 338"/>
                <a:gd name="T74" fmla="*/ 17 w 170"/>
                <a:gd name="T75" fmla="*/ 183 h 338"/>
                <a:gd name="T76" fmla="*/ 7 w 170"/>
                <a:gd name="T77" fmla="*/ 140 h 338"/>
                <a:gd name="T78" fmla="*/ 78 w 170"/>
                <a:gd name="T79" fmla="*/ 197 h 338"/>
                <a:gd name="T80" fmla="*/ 23 w 170"/>
                <a:gd name="T81" fmla="*/ 95 h 338"/>
                <a:gd name="T82" fmla="*/ 78 w 170"/>
                <a:gd name="T83" fmla="*/ 70 h 338"/>
                <a:gd name="T84" fmla="*/ 96 w 170"/>
                <a:gd name="T85" fmla="*/ 96 h 338"/>
                <a:gd name="T86" fmla="*/ 125 w 170"/>
                <a:gd name="T87" fmla="*/ 110 h 338"/>
                <a:gd name="T88" fmla="*/ 126 w 170"/>
                <a:gd name="T89" fmla="*/ 230 h 338"/>
                <a:gd name="T90" fmla="*/ 140 w 170"/>
                <a:gd name="T91" fmla="*/ 201 h 338"/>
                <a:gd name="T92" fmla="*/ 90 w 170"/>
                <a:gd name="T93" fmla="*/ 260 h 338"/>
                <a:gd name="T94" fmla="*/ 154 w 170"/>
                <a:gd name="T95" fmla="*/ 145 h 338"/>
                <a:gd name="T96" fmla="*/ 86 w 170"/>
                <a:gd name="T97" fmla="*/ 226 h 338"/>
                <a:gd name="T98" fmla="*/ 82 w 170"/>
                <a:gd name="T99" fmla="*/ 244 h 338"/>
                <a:gd name="T100" fmla="*/ 86 w 170"/>
                <a:gd name="T101" fmla="*/ 226 h 338"/>
                <a:gd name="T102" fmla="*/ 77 w 170"/>
                <a:gd name="T103" fmla="*/ 271 h 338"/>
                <a:gd name="T104" fmla="*/ 76 w 170"/>
                <a:gd name="T105" fmla="*/ 273 h 338"/>
                <a:gd name="T106" fmla="*/ 52 w 170"/>
                <a:gd name="T107" fmla="*/ 307 h 338"/>
                <a:gd name="T108" fmla="*/ 51 w 170"/>
                <a:gd name="T109" fmla="*/ 309 h 338"/>
                <a:gd name="T110" fmla="*/ 48 w 170"/>
                <a:gd name="T111" fmla="*/ 317 h 338"/>
                <a:gd name="T112" fmla="*/ 45 w 170"/>
                <a:gd name="T113" fmla="*/ 320 h 338"/>
                <a:gd name="T114" fmla="*/ 69 w 170"/>
                <a:gd name="T115" fmla="*/ 260 h 338"/>
                <a:gd name="T116" fmla="*/ 62 w 170"/>
                <a:gd name="T117" fmla="*/ 26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0" h="338">
                  <a:moveTo>
                    <a:pt x="154" y="145"/>
                  </a:moveTo>
                  <a:cubicBezTo>
                    <a:pt x="147" y="121"/>
                    <a:pt x="130" y="105"/>
                    <a:pt x="110" y="92"/>
                  </a:cubicBezTo>
                  <a:cubicBezTo>
                    <a:pt x="76" y="71"/>
                    <a:pt x="69" y="36"/>
                    <a:pt x="53" y="2"/>
                  </a:cubicBezTo>
                  <a:cubicBezTo>
                    <a:pt x="52" y="0"/>
                    <a:pt x="47" y="2"/>
                    <a:pt x="48" y="5"/>
                  </a:cubicBezTo>
                  <a:cubicBezTo>
                    <a:pt x="60" y="36"/>
                    <a:pt x="39" y="65"/>
                    <a:pt x="21" y="92"/>
                  </a:cubicBezTo>
                  <a:cubicBezTo>
                    <a:pt x="21" y="90"/>
                    <a:pt x="21" y="89"/>
                    <a:pt x="20" y="88"/>
                  </a:cubicBezTo>
                  <a:cubicBezTo>
                    <a:pt x="20" y="88"/>
                    <a:pt x="19" y="88"/>
                    <a:pt x="19" y="89"/>
                  </a:cubicBezTo>
                  <a:cubicBezTo>
                    <a:pt x="20" y="90"/>
                    <a:pt x="20" y="91"/>
                    <a:pt x="21" y="92"/>
                  </a:cubicBezTo>
                  <a:cubicBezTo>
                    <a:pt x="18" y="97"/>
                    <a:pt x="15" y="102"/>
                    <a:pt x="12" y="107"/>
                  </a:cubicBezTo>
                  <a:cubicBezTo>
                    <a:pt x="1" y="127"/>
                    <a:pt x="0" y="144"/>
                    <a:pt x="4" y="165"/>
                  </a:cubicBezTo>
                  <a:cubicBezTo>
                    <a:pt x="6" y="178"/>
                    <a:pt x="24" y="253"/>
                    <a:pt x="48" y="255"/>
                  </a:cubicBezTo>
                  <a:cubicBezTo>
                    <a:pt x="53" y="260"/>
                    <a:pt x="59" y="265"/>
                    <a:pt x="66" y="267"/>
                  </a:cubicBezTo>
                  <a:cubicBezTo>
                    <a:pt x="63" y="275"/>
                    <a:pt x="59" y="282"/>
                    <a:pt x="54" y="289"/>
                  </a:cubicBezTo>
                  <a:cubicBezTo>
                    <a:pt x="42" y="310"/>
                    <a:pt x="25" y="315"/>
                    <a:pt x="43" y="335"/>
                  </a:cubicBezTo>
                  <a:cubicBezTo>
                    <a:pt x="45" y="338"/>
                    <a:pt x="49" y="336"/>
                    <a:pt x="50" y="333"/>
                  </a:cubicBezTo>
                  <a:cubicBezTo>
                    <a:pt x="50" y="333"/>
                    <a:pt x="51" y="333"/>
                    <a:pt x="52" y="334"/>
                  </a:cubicBezTo>
                  <a:cubicBezTo>
                    <a:pt x="53" y="334"/>
                    <a:pt x="55" y="333"/>
                    <a:pt x="56" y="333"/>
                  </a:cubicBezTo>
                  <a:cubicBezTo>
                    <a:pt x="57" y="333"/>
                    <a:pt x="58" y="332"/>
                    <a:pt x="59" y="331"/>
                  </a:cubicBezTo>
                  <a:cubicBezTo>
                    <a:pt x="70" y="304"/>
                    <a:pt x="84" y="279"/>
                    <a:pt x="90" y="251"/>
                  </a:cubicBezTo>
                  <a:cubicBezTo>
                    <a:pt x="110" y="236"/>
                    <a:pt x="125" y="215"/>
                    <a:pt x="143" y="196"/>
                  </a:cubicBezTo>
                  <a:cubicBezTo>
                    <a:pt x="143" y="196"/>
                    <a:pt x="143" y="196"/>
                    <a:pt x="143" y="196"/>
                  </a:cubicBezTo>
                  <a:cubicBezTo>
                    <a:pt x="125" y="214"/>
                    <a:pt x="110" y="234"/>
                    <a:pt x="90" y="249"/>
                  </a:cubicBezTo>
                  <a:cubicBezTo>
                    <a:pt x="91" y="245"/>
                    <a:pt x="92" y="241"/>
                    <a:pt x="92" y="237"/>
                  </a:cubicBezTo>
                  <a:cubicBezTo>
                    <a:pt x="93" y="233"/>
                    <a:pt x="94" y="229"/>
                    <a:pt x="95" y="225"/>
                  </a:cubicBezTo>
                  <a:cubicBezTo>
                    <a:pt x="95" y="223"/>
                    <a:pt x="96" y="221"/>
                    <a:pt x="96" y="219"/>
                  </a:cubicBezTo>
                  <a:cubicBezTo>
                    <a:pt x="110" y="206"/>
                    <a:pt x="119" y="189"/>
                    <a:pt x="129" y="173"/>
                  </a:cubicBezTo>
                  <a:cubicBezTo>
                    <a:pt x="120" y="187"/>
                    <a:pt x="109" y="201"/>
                    <a:pt x="97" y="213"/>
                  </a:cubicBezTo>
                  <a:cubicBezTo>
                    <a:pt x="98" y="208"/>
                    <a:pt x="99" y="203"/>
                    <a:pt x="99" y="197"/>
                  </a:cubicBezTo>
                  <a:cubicBezTo>
                    <a:pt x="116" y="176"/>
                    <a:pt x="125" y="150"/>
                    <a:pt x="133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24" y="150"/>
                    <a:pt x="113" y="173"/>
                    <a:pt x="98" y="194"/>
                  </a:cubicBezTo>
                  <a:cubicBezTo>
                    <a:pt x="96" y="194"/>
                    <a:pt x="94" y="194"/>
                    <a:pt x="94" y="196"/>
                  </a:cubicBezTo>
                  <a:cubicBezTo>
                    <a:pt x="94" y="196"/>
                    <a:pt x="94" y="196"/>
                    <a:pt x="94" y="196"/>
                  </a:cubicBezTo>
                  <a:cubicBezTo>
                    <a:pt x="93" y="191"/>
                    <a:pt x="92" y="185"/>
                    <a:pt x="90" y="180"/>
                  </a:cubicBezTo>
                  <a:cubicBezTo>
                    <a:pt x="100" y="167"/>
                    <a:pt x="109" y="154"/>
                    <a:pt x="114" y="139"/>
                  </a:cubicBezTo>
                  <a:cubicBezTo>
                    <a:pt x="108" y="153"/>
                    <a:pt x="99" y="166"/>
                    <a:pt x="89" y="178"/>
                  </a:cubicBezTo>
                  <a:cubicBezTo>
                    <a:pt x="87" y="172"/>
                    <a:pt x="85" y="165"/>
                    <a:pt x="82" y="158"/>
                  </a:cubicBezTo>
                  <a:cubicBezTo>
                    <a:pt x="90" y="142"/>
                    <a:pt x="100" y="127"/>
                    <a:pt x="103" y="109"/>
                  </a:cubicBezTo>
                  <a:cubicBezTo>
                    <a:pt x="103" y="108"/>
                    <a:pt x="101" y="108"/>
                    <a:pt x="101" y="109"/>
                  </a:cubicBezTo>
                  <a:cubicBezTo>
                    <a:pt x="98" y="126"/>
                    <a:pt x="89" y="141"/>
                    <a:pt x="81" y="156"/>
                  </a:cubicBezTo>
                  <a:cubicBezTo>
                    <a:pt x="80" y="153"/>
                    <a:pt x="79" y="150"/>
                    <a:pt x="78" y="147"/>
                  </a:cubicBezTo>
                  <a:cubicBezTo>
                    <a:pt x="75" y="133"/>
                    <a:pt x="72" y="119"/>
                    <a:pt x="71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0" y="111"/>
                    <a:pt x="70" y="117"/>
                    <a:pt x="71" y="124"/>
                  </a:cubicBezTo>
                  <a:cubicBezTo>
                    <a:pt x="70" y="124"/>
                    <a:pt x="70" y="124"/>
                    <a:pt x="70" y="124"/>
                  </a:cubicBezTo>
                  <a:cubicBezTo>
                    <a:pt x="69" y="127"/>
                    <a:pt x="69" y="130"/>
                    <a:pt x="69" y="133"/>
                  </a:cubicBezTo>
                  <a:cubicBezTo>
                    <a:pt x="61" y="120"/>
                    <a:pt x="55" y="106"/>
                    <a:pt x="46" y="93"/>
                  </a:cubicBezTo>
                  <a:cubicBezTo>
                    <a:pt x="46" y="93"/>
                    <a:pt x="45" y="93"/>
                    <a:pt x="45" y="94"/>
                  </a:cubicBezTo>
                  <a:cubicBezTo>
                    <a:pt x="54" y="107"/>
                    <a:pt x="60" y="122"/>
                    <a:pt x="68" y="135"/>
                  </a:cubicBezTo>
                  <a:cubicBezTo>
                    <a:pt x="68" y="136"/>
                    <a:pt x="68" y="136"/>
                    <a:pt x="69" y="136"/>
                  </a:cubicBezTo>
                  <a:cubicBezTo>
                    <a:pt x="69" y="147"/>
                    <a:pt x="72" y="157"/>
                    <a:pt x="76" y="169"/>
                  </a:cubicBezTo>
                  <a:cubicBezTo>
                    <a:pt x="77" y="171"/>
                    <a:pt x="78" y="173"/>
                    <a:pt x="79" y="176"/>
                  </a:cubicBezTo>
                  <a:cubicBezTo>
                    <a:pt x="81" y="186"/>
                    <a:pt x="83" y="195"/>
                    <a:pt x="84" y="205"/>
                  </a:cubicBezTo>
                  <a:cubicBezTo>
                    <a:pt x="82" y="214"/>
                    <a:pt x="80" y="223"/>
                    <a:pt x="78" y="232"/>
                  </a:cubicBezTo>
                  <a:cubicBezTo>
                    <a:pt x="78" y="231"/>
                    <a:pt x="77" y="231"/>
                    <a:pt x="77" y="231"/>
                  </a:cubicBezTo>
                  <a:cubicBezTo>
                    <a:pt x="48" y="205"/>
                    <a:pt x="35" y="164"/>
                    <a:pt x="20" y="129"/>
                  </a:cubicBezTo>
                  <a:cubicBezTo>
                    <a:pt x="20" y="129"/>
                    <a:pt x="20" y="129"/>
                    <a:pt x="20" y="130"/>
                  </a:cubicBezTo>
                  <a:cubicBezTo>
                    <a:pt x="37" y="165"/>
                    <a:pt x="44" y="206"/>
                    <a:pt x="75" y="233"/>
                  </a:cubicBezTo>
                  <a:cubicBezTo>
                    <a:pt x="76" y="234"/>
                    <a:pt x="77" y="234"/>
                    <a:pt x="77" y="233"/>
                  </a:cubicBezTo>
                  <a:cubicBezTo>
                    <a:pt x="76" y="238"/>
                    <a:pt x="74" y="244"/>
                    <a:pt x="72" y="249"/>
                  </a:cubicBezTo>
                  <a:cubicBezTo>
                    <a:pt x="47" y="233"/>
                    <a:pt x="29" y="205"/>
                    <a:pt x="19" y="176"/>
                  </a:cubicBezTo>
                  <a:cubicBezTo>
                    <a:pt x="29" y="206"/>
                    <a:pt x="44" y="237"/>
                    <a:pt x="72" y="252"/>
                  </a:cubicBezTo>
                  <a:cubicBezTo>
                    <a:pt x="71" y="253"/>
                    <a:pt x="71" y="255"/>
                    <a:pt x="70" y="257"/>
                  </a:cubicBezTo>
                  <a:cubicBezTo>
                    <a:pt x="65" y="258"/>
                    <a:pt x="60" y="258"/>
                    <a:pt x="55" y="254"/>
                  </a:cubicBezTo>
                  <a:cubicBezTo>
                    <a:pt x="55" y="254"/>
                    <a:pt x="55" y="254"/>
                    <a:pt x="55" y="253"/>
                  </a:cubicBezTo>
                  <a:cubicBezTo>
                    <a:pt x="55" y="253"/>
                    <a:pt x="55" y="253"/>
                    <a:pt x="56" y="253"/>
                  </a:cubicBezTo>
                  <a:cubicBezTo>
                    <a:pt x="56" y="253"/>
                    <a:pt x="56" y="252"/>
                    <a:pt x="56" y="252"/>
                  </a:cubicBezTo>
                  <a:cubicBezTo>
                    <a:pt x="55" y="253"/>
                    <a:pt x="55" y="253"/>
                    <a:pt x="54" y="253"/>
                  </a:cubicBezTo>
                  <a:cubicBezTo>
                    <a:pt x="51" y="249"/>
                    <a:pt x="49" y="244"/>
                    <a:pt x="48" y="239"/>
                  </a:cubicBezTo>
                  <a:cubicBezTo>
                    <a:pt x="47" y="237"/>
                    <a:pt x="43" y="237"/>
                    <a:pt x="43" y="240"/>
                  </a:cubicBezTo>
                  <a:cubicBezTo>
                    <a:pt x="43" y="241"/>
                    <a:pt x="43" y="243"/>
                    <a:pt x="44" y="244"/>
                  </a:cubicBezTo>
                  <a:cubicBezTo>
                    <a:pt x="31" y="227"/>
                    <a:pt x="25" y="204"/>
                    <a:pt x="17" y="183"/>
                  </a:cubicBezTo>
                  <a:cubicBezTo>
                    <a:pt x="24" y="205"/>
                    <a:pt x="31" y="232"/>
                    <a:pt x="44" y="249"/>
                  </a:cubicBezTo>
                  <a:cubicBezTo>
                    <a:pt x="30" y="240"/>
                    <a:pt x="22" y="211"/>
                    <a:pt x="19" y="201"/>
                  </a:cubicBezTo>
                  <a:cubicBezTo>
                    <a:pt x="14" y="188"/>
                    <a:pt x="11" y="175"/>
                    <a:pt x="8" y="162"/>
                  </a:cubicBezTo>
                  <a:cubicBezTo>
                    <a:pt x="11" y="169"/>
                    <a:pt x="14" y="175"/>
                    <a:pt x="17" y="183"/>
                  </a:cubicBezTo>
                  <a:cubicBezTo>
                    <a:pt x="14" y="175"/>
                    <a:pt x="11" y="168"/>
                    <a:pt x="8" y="162"/>
                  </a:cubicBezTo>
                  <a:cubicBezTo>
                    <a:pt x="7" y="155"/>
                    <a:pt x="6" y="147"/>
                    <a:pt x="7" y="140"/>
                  </a:cubicBezTo>
                  <a:cubicBezTo>
                    <a:pt x="7" y="124"/>
                    <a:pt x="14" y="110"/>
                    <a:pt x="22" y="96"/>
                  </a:cubicBezTo>
                  <a:cubicBezTo>
                    <a:pt x="35" y="131"/>
                    <a:pt x="50" y="172"/>
                    <a:pt x="78" y="197"/>
                  </a:cubicBezTo>
                  <a:cubicBezTo>
                    <a:pt x="79" y="198"/>
                    <a:pt x="81" y="196"/>
                    <a:pt x="80" y="196"/>
                  </a:cubicBezTo>
                  <a:cubicBezTo>
                    <a:pt x="53" y="167"/>
                    <a:pt x="37" y="131"/>
                    <a:pt x="23" y="95"/>
                  </a:cubicBezTo>
                  <a:cubicBezTo>
                    <a:pt x="37" y="73"/>
                    <a:pt x="56" y="51"/>
                    <a:pt x="57" y="26"/>
                  </a:cubicBezTo>
                  <a:cubicBezTo>
                    <a:pt x="63" y="41"/>
                    <a:pt x="69" y="56"/>
                    <a:pt x="78" y="70"/>
                  </a:cubicBezTo>
                  <a:cubicBezTo>
                    <a:pt x="83" y="78"/>
                    <a:pt x="89" y="84"/>
                    <a:pt x="97" y="90"/>
                  </a:cubicBezTo>
                  <a:cubicBezTo>
                    <a:pt x="96" y="92"/>
                    <a:pt x="96" y="94"/>
                    <a:pt x="96" y="96"/>
                  </a:cubicBezTo>
                  <a:cubicBezTo>
                    <a:pt x="96" y="94"/>
                    <a:pt x="97" y="92"/>
                    <a:pt x="97" y="90"/>
                  </a:cubicBezTo>
                  <a:cubicBezTo>
                    <a:pt x="106" y="97"/>
                    <a:pt x="116" y="103"/>
                    <a:pt x="125" y="110"/>
                  </a:cubicBezTo>
                  <a:cubicBezTo>
                    <a:pt x="149" y="129"/>
                    <a:pt x="157" y="165"/>
                    <a:pt x="149" y="193"/>
                  </a:cubicBezTo>
                  <a:cubicBezTo>
                    <a:pt x="144" y="207"/>
                    <a:pt x="136" y="219"/>
                    <a:pt x="126" y="230"/>
                  </a:cubicBezTo>
                  <a:cubicBezTo>
                    <a:pt x="132" y="221"/>
                    <a:pt x="137" y="212"/>
                    <a:pt x="141" y="202"/>
                  </a:cubicBezTo>
                  <a:cubicBezTo>
                    <a:pt x="142" y="201"/>
                    <a:pt x="140" y="200"/>
                    <a:pt x="140" y="201"/>
                  </a:cubicBezTo>
                  <a:cubicBezTo>
                    <a:pt x="134" y="215"/>
                    <a:pt x="126" y="227"/>
                    <a:pt x="117" y="238"/>
                  </a:cubicBezTo>
                  <a:cubicBezTo>
                    <a:pt x="109" y="247"/>
                    <a:pt x="99" y="254"/>
                    <a:pt x="90" y="260"/>
                  </a:cubicBezTo>
                  <a:cubicBezTo>
                    <a:pt x="87" y="263"/>
                    <a:pt x="90" y="268"/>
                    <a:pt x="93" y="265"/>
                  </a:cubicBezTo>
                  <a:cubicBezTo>
                    <a:pt x="132" y="236"/>
                    <a:pt x="170" y="197"/>
                    <a:pt x="154" y="145"/>
                  </a:cubicBezTo>
                  <a:close/>
                  <a:moveTo>
                    <a:pt x="86" y="226"/>
                  </a:moveTo>
                  <a:cubicBezTo>
                    <a:pt x="86" y="226"/>
                    <a:pt x="86" y="226"/>
                    <a:pt x="86" y="226"/>
                  </a:cubicBezTo>
                  <a:cubicBezTo>
                    <a:pt x="86" y="230"/>
                    <a:pt x="85" y="233"/>
                    <a:pt x="84" y="237"/>
                  </a:cubicBezTo>
                  <a:cubicBezTo>
                    <a:pt x="84" y="239"/>
                    <a:pt x="83" y="242"/>
                    <a:pt x="82" y="244"/>
                  </a:cubicBezTo>
                  <a:cubicBezTo>
                    <a:pt x="82" y="245"/>
                    <a:pt x="82" y="246"/>
                    <a:pt x="81" y="246"/>
                  </a:cubicBezTo>
                  <a:cubicBezTo>
                    <a:pt x="83" y="239"/>
                    <a:pt x="85" y="233"/>
                    <a:pt x="86" y="226"/>
                  </a:cubicBezTo>
                  <a:close/>
                  <a:moveTo>
                    <a:pt x="76" y="273"/>
                  </a:moveTo>
                  <a:cubicBezTo>
                    <a:pt x="77" y="272"/>
                    <a:pt x="77" y="272"/>
                    <a:pt x="77" y="271"/>
                  </a:cubicBezTo>
                  <a:cubicBezTo>
                    <a:pt x="77" y="272"/>
                    <a:pt x="77" y="272"/>
                    <a:pt x="77" y="273"/>
                  </a:cubicBezTo>
                  <a:cubicBezTo>
                    <a:pt x="77" y="273"/>
                    <a:pt x="76" y="273"/>
                    <a:pt x="76" y="273"/>
                  </a:cubicBezTo>
                  <a:close/>
                  <a:moveTo>
                    <a:pt x="52" y="307"/>
                  </a:moveTo>
                  <a:cubicBezTo>
                    <a:pt x="52" y="307"/>
                    <a:pt x="52" y="307"/>
                    <a:pt x="52" y="307"/>
                  </a:cubicBezTo>
                  <a:cubicBezTo>
                    <a:pt x="52" y="308"/>
                    <a:pt x="51" y="308"/>
                    <a:pt x="50" y="309"/>
                  </a:cubicBezTo>
                  <a:cubicBezTo>
                    <a:pt x="50" y="309"/>
                    <a:pt x="51" y="310"/>
                    <a:pt x="51" y="309"/>
                  </a:cubicBezTo>
                  <a:cubicBezTo>
                    <a:pt x="51" y="309"/>
                    <a:pt x="51" y="309"/>
                    <a:pt x="52" y="308"/>
                  </a:cubicBezTo>
                  <a:cubicBezTo>
                    <a:pt x="50" y="311"/>
                    <a:pt x="49" y="314"/>
                    <a:pt x="48" y="317"/>
                  </a:cubicBezTo>
                  <a:cubicBezTo>
                    <a:pt x="48" y="319"/>
                    <a:pt x="47" y="320"/>
                    <a:pt x="47" y="321"/>
                  </a:cubicBezTo>
                  <a:cubicBezTo>
                    <a:pt x="46" y="321"/>
                    <a:pt x="46" y="321"/>
                    <a:pt x="45" y="320"/>
                  </a:cubicBezTo>
                  <a:cubicBezTo>
                    <a:pt x="45" y="316"/>
                    <a:pt x="49" y="311"/>
                    <a:pt x="52" y="307"/>
                  </a:cubicBezTo>
                  <a:close/>
                  <a:moveTo>
                    <a:pt x="69" y="260"/>
                  </a:moveTo>
                  <a:cubicBezTo>
                    <a:pt x="68" y="261"/>
                    <a:pt x="68" y="262"/>
                    <a:pt x="68" y="264"/>
                  </a:cubicBezTo>
                  <a:cubicBezTo>
                    <a:pt x="66" y="263"/>
                    <a:pt x="64" y="262"/>
                    <a:pt x="62" y="261"/>
                  </a:cubicBezTo>
                  <a:cubicBezTo>
                    <a:pt x="64" y="261"/>
                    <a:pt x="67" y="261"/>
                    <a:pt x="69" y="26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8" name="Freeform 2648"/>
            <p:cNvSpPr>
              <a:spLocks/>
            </p:cNvSpPr>
            <p:nvPr/>
          </p:nvSpPr>
          <p:spPr bwMode="auto">
            <a:xfrm>
              <a:off x="10079037" y="4768851"/>
              <a:ext cx="3175" cy="11113"/>
            </a:xfrm>
            <a:custGeom>
              <a:avLst/>
              <a:gdLst>
                <a:gd name="T0" fmla="*/ 0 w 2"/>
                <a:gd name="T1" fmla="*/ 1 h 8"/>
                <a:gd name="T2" fmla="*/ 2 w 2"/>
                <a:gd name="T3" fmla="*/ 8 h 8"/>
                <a:gd name="T4" fmla="*/ 1 w 2"/>
                <a:gd name="T5" fmla="*/ 1 h 8"/>
                <a:gd name="T6" fmla="*/ 0 w 2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8">
                  <a:moveTo>
                    <a:pt x="0" y="1"/>
                  </a:moveTo>
                  <a:cubicBezTo>
                    <a:pt x="1" y="3"/>
                    <a:pt x="1" y="6"/>
                    <a:pt x="2" y="8"/>
                  </a:cubicBezTo>
                  <a:cubicBezTo>
                    <a:pt x="1" y="6"/>
                    <a:pt x="1" y="3"/>
                    <a:pt x="1" y="1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9" name="Freeform 2649"/>
            <p:cNvSpPr>
              <a:spLocks/>
            </p:cNvSpPr>
            <p:nvPr/>
          </p:nvSpPr>
          <p:spPr bwMode="auto">
            <a:xfrm>
              <a:off x="10082212" y="4779963"/>
              <a:ext cx="12700" cy="52388"/>
            </a:xfrm>
            <a:custGeom>
              <a:avLst/>
              <a:gdLst>
                <a:gd name="T0" fmla="*/ 8 w 8"/>
                <a:gd name="T1" fmla="*/ 34 h 34"/>
                <a:gd name="T2" fmla="*/ 0 w 8"/>
                <a:gd name="T3" fmla="*/ 0 h 34"/>
                <a:gd name="T4" fmla="*/ 8 w 8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4">
                  <a:moveTo>
                    <a:pt x="8" y="34"/>
                  </a:moveTo>
                  <a:cubicBezTo>
                    <a:pt x="5" y="22"/>
                    <a:pt x="2" y="11"/>
                    <a:pt x="0" y="0"/>
                  </a:cubicBezTo>
                  <a:cubicBezTo>
                    <a:pt x="2" y="11"/>
                    <a:pt x="4" y="23"/>
                    <a:pt x="8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0" name="Freeform 2650"/>
            <p:cNvSpPr>
              <a:spLocks/>
            </p:cNvSpPr>
            <p:nvPr/>
          </p:nvSpPr>
          <p:spPr bwMode="auto">
            <a:xfrm>
              <a:off x="10158412" y="4691063"/>
              <a:ext cx="9525" cy="20638"/>
            </a:xfrm>
            <a:custGeom>
              <a:avLst/>
              <a:gdLst>
                <a:gd name="T0" fmla="*/ 6 w 7"/>
                <a:gd name="T1" fmla="*/ 12 h 13"/>
                <a:gd name="T2" fmla="*/ 0 w 7"/>
                <a:gd name="T3" fmla="*/ 0 h 13"/>
                <a:gd name="T4" fmla="*/ 6 w 7"/>
                <a:gd name="T5" fmla="*/ 12 h 13"/>
                <a:gd name="T6" fmla="*/ 6 w 7"/>
                <a:gd name="T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3">
                  <a:moveTo>
                    <a:pt x="6" y="12"/>
                  </a:moveTo>
                  <a:cubicBezTo>
                    <a:pt x="4" y="8"/>
                    <a:pt x="2" y="4"/>
                    <a:pt x="0" y="0"/>
                  </a:cubicBezTo>
                  <a:cubicBezTo>
                    <a:pt x="2" y="4"/>
                    <a:pt x="4" y="8"/>
                    <a:pt x="6" y="12"/>
                  </a:cubicBezTo>
                  <a:cubicBezTo>
                    <a:pt x="6" y="13"/>
                    <a:pt x="7" y="12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1" name="Freeform 2651"/>
            <p:cNvSpPr>
              <a:spLocks/>
            </p:cNvSpPr>
            <p:nvPr/>
          </p:nvSpPr>
          <p:spPr bwMode="auto">
            <a:xfrm>
              <a:off x="10142537" y="4667251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3 h 3"/>
                <a:gd name="T4" fmla="*/ 1 w 2"/>
                <a:gd name="T5" fmla="*/ 0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1"/>
                    <a:pt x="2" y="2"/>
                    <a:pt x="2" y="3"/>
                  </a:cubicBezTo>
                  <a:cubicBezTo>
                    <a:pt x="2" y="2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2" name="Freeform 2652"/>
            <p:cNvSpPr>
              <a:spLocks/>
            </p:cNvSpPr>
            <p:nvPr/>
          </p:nvSpPr>
          <p:spPr bwMode="auto">
            <a:xfrm>
              <a:off x="10145712" y="4672013"/>
              <a:ext cx="12700" cy="19050"/>
            </a:xfrm>
            <a:custGeom>
              <a:avLst/>
              <a:gdLst>
                <a:gd name="T0" fmla="*/ 8 w 8"/>
                <a:gd name="T1" fmla="*/ 13 h 13"/>
                <a:gd name="T2" fmla="*/ 0 w 8"/>
                <a:gd name="T3" fmla="*/ 0 h 13"/>
                <a:gd name="T4" fmla="*/ 8 w 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8" y="13"/>
                  </a:moveTo>
                  <a:cubicBezTo>
                    <a:pt x="5" y="9"/>
                    <a:pt x="3" y="4"/>
                    <a:pt x="0" y="0"/>
                  </a:cubicBezTo>
                  <a:cubicBezTo>
                    <a:pt x="2" y="5"/>
                    <a:pt x="5" y="9"/>
                    <a:pt x="8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3" name="Freeform 2653"/>
            <p:cNvSpPr>
              <a:spLocks/>
            </p:cNvSpPr>
            <p:nvPr/>
          </p:nvSpPr>
          <p:spPr bwMode="auto">
            <a:xfrm>
              <a:off x="10150475" y="4625976"/>
              <a:ext cx="17463" cy="38100"/>
            </a:xfrm>
            <a:custGeom>
              <a:avLst/>
              <a:gdLst>
                <a:gd name="T0" fmla="*/ 12 w 12"/>
                <a:gd name="T1" fmla="*/ 24 h 25"/>
                <a:gd name="T2" fmla="*/ 1 w 12"/>
                <a:gd name="T3" fmla="*/ 1 h 25"/>
                <a:gd name="T4" fmla="*/ 0 w 12"/>
                <a:gd name="T5" fmla="*/ 2 h 25"/>
                <a:gd name="T6" fmla="*/ 10 w 12"/>
                <a:gd name="T7" fmla="*/ 25 h 25"/>
                <a:gd name="T8" fmla="*/ 12 w 12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5">
                  <a:moveTo>
                    <a:pt x="12" y="24"/>
                  </a:moveTo>
                  <a:cubicBezTo>
                    <a:pt x="9" y="16"/>
                    <a:pt x="6" y="8"/>
                    <a:pt x="1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5" y="9"/>
                    <a:pt x="8" y="17"/>
                    <a:pt x="10" y="25"/>
                  </a:cubicBezTo>
                  <a:cubicBezTo>
                    <a:pt x="11" y="25"/>
                    <a:pt x="12" y="25"/>
                    <a:pt x="12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4" name="Freeform 2654"/>
            <p:cNvSpPr>
              <a:spLocks/>
            </p:cNvSpPr>
            <p:nvPr/>
          </p:nvSpPr>
          <p:spPr bwMode="auto">
            <a:xfrm>
              <a:off x="10161587" y="4678363"/>
              <a:ext cx="22225" cy="60325"/>
            </a:xfrm>
            <a:custGeom>
              <a:avLst/>
              <a:gdLst>
                <a:gd name="T0" fmla="*/ 2 w 15"/>
                <a:gd name="T1" fmla="*/ 39 h 40"/>
                <a:gd name="T2" fmla="*/ 14 w 15"/>
                <a:gd name="T3" fmla="*/ 1 h 40"/>
                <a:gd name="T4" fmla="*/ 14 w 15"/>
                <a:gd name="T5" fmla="*/ 1 h 40"/>
                <a:gd name="T6" fmla="*/ 1 w 15"/>
                <a:gd name="T7" fmla="*/ 39 h 40"/>
                <a:gd name="T8" fmla="*/ 2 w 15"/>
                <a:gd name="T9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0">
                  <a:moveTo>
                    <a:pt x="2" y="39"/>
                  </a:moveTo>
                  <a:cubicBezTo>
                    <a:pt x="10" y="28"/>
                    <a:pt x="12" y="14"/>
                    <a:pt x="14" y="1"/>
                  </a:cubicBezTo>
                  <a:cubicBezTo>
                    <a:pt x="15" y="0"/>
                    <a:pt x="14" y="0"/>
                    <a:pt x="14" y="1"/>
                  </a:cubicBezTo>
                  <a:cubicBezTo>
                    <a:pt x="11" y="14"/>
                    <a:pt x="9" y="28"/>
                    <a:pt x="1" y="39"/>
                  </a:cubicBezTo>
                  <a:cubicBezTo>
                    <a:pt x="0" y="39"/>
                    <a:pt x="2" y="40"/>
                    <a:pt x="2" y="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5" name="Freeform 2655"/>
            <p:cNvSpPr>
              <a:spLocks/>
            </p:cNvSpPr>
            <p:nvPr/>
          </p:nvSpPr>
          <p:spPr bwMode="auto">
            <a:xfrm>
              <a:off x="10188575" y="4722813"/>
              <a:ext cx="20638" cy="47625"/>
            </a:xfrm>
            <a:custGeom>
              <a:avLst/>
              <a:gdLst>
                <a:gd name="T0" fmla="*/ 2 w 14"/>
                <a:gd name="T1" fmla="*/ 31 h 32"/>
                <a:gd name="T2" fmla="*/ 14 w 14"/>
                <a:gd name="T3" fmla="*/ 0 h 32"/>
                <a:gd name="T4" fmla="*/ 1 w 14"/>
                <a:gd name="T5" fmla="*/ 30 h 32"/>
                <a:gd name="T6" fmla="*/ 2 w 14"/>
                <a:gd name="T7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2">
                  <a:moveTo>
                    <a:pt x="2" y="31"/>
                  </a:moveTo>
                  <a:cubicBezTo>
                    <a:pt x="7" y="21"/>
                    <a:pt x="12" y="11"/>
                    <a:pt x="14" y="0"/>
                  </a:cubicBezTo>
                  <a:cubicBezTo>
                    <a:pt x="11" y="11"/>
                    <a:pt x="6" y="21"/>
                    <a:pt x="1" y="30"/>
                  </a:cubicBezTo>
                  <a:cubicBezTo>
                    <a:pt x="0" y="31"/>
                    <a:pt x="2" y="32"/>
                    <a:pt x="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6" name="Freeform 2656"/>
            <p:cNvSpPr>
              <a:spLocks/>
            </p:cNvSpPr>
            <p:nvPr/>
          </p:nvSpPr>
          <p:spPr bwMode="auto">
            <a:xfrm>
              <a:off x="10209212" y="4710113"/>
              <a:ext cx="3175" cy="12700"/>
            </a:xfrm>
            <a:custGeom>
              <a:avLst/>
              <a:gdLst>
                <a:gd name="T0" fmla="*/ 2 w 2"/>
                <a:gd name="T1" fmla="*/ 0 h 8"/>
                <a:gd name="T2" fmla="*/ 0 w 2"/>
                <a:gd name="T3" fmla="*/ 8 h 8"/>
                <a:gd name="T4" fmla="*/ 2 w 2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2" y="0"/>
                  </a:moveTo>
                  <a:cubicBezTo>
                    <a:pt x="2" y="3"/>
                    <a:pt x="1" y="5"/>
                    <a:pt x="0" y="8"/>
                  </a:cubicBezTo>
                  <a:cubicBezTo>
                    <a:pt x="1" y="5"/>
                    <a:pt x="2" y="3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7" name="Freeform 2657"/>
            <p:cNvSpPr>
              <a:spLocks/>
            </p:cNvSpPr>
            <p:nvPr/>
          </p:nvSpPr>
          <p:spPr bwMode="auto">
            <a:xfrm>
              <a:off x="10245725" y="4737101"/>
              <a:ext cx="1588" cy="12700"/>
            </a:xfrm>
            <a:custGeom>
              <a:avLst/>
              <a:gdLst>
                <a:gd name="T0" fmla="*/ 0 w 1"/>
                <a:gd name="T1" fmla="*/ 0 h 8"/>
                <a:gd name="T2" fmla="*/ 0 w 1"/>
                <a:gd name="T3" fmla="*/ 8 h 8"/>
                <a:gd name="T4" fmla="*/ 1 w 1"/>
                <a:gd name="T5" fmla="*/ 0 h 8"/>
                <a:gd name="T6" fmla="*/ 0 w 1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8">
                  <a:moveTo>
                    <a:pt x="0" y="0"/>
                  </a:moveTo>
                  <a:cubicBezTo>
                    <a:pt x="0" y="3"/>
                    <a:pt x="0" y="6"/>
                    <a:pt x="0" y="8"/>
                  </a:cubicBezTo>
                  <a:cubicBezTo>
                    <a:pt x="0" y="6"/>
                    <a:pt x="1" y="3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8" name="Freeform 2658"/>
            <p:cNvSpPr>
              <a:spLocks/>
            </p:cNvSpPr>
            <p:nvPr/>
          </p:nvSpPr>
          <p:spPr bwMode="auto">
            <a:xfrm>
              <a:off x="10240962" y="4749801"/>
              <a:ext cx="4763" cy="25400"/>
            </a:xfrm>
            <a:custGeom>
              <a:avLst/>
              <a:gdLst>
                <a:gd name="T0" fmla="*/ 0 w 3"/>
                <a:gd name="T1" fmla="*/ 17 h 17"/>
                <a:gd name="T2" fmla="*/ 3 w 3"/>
                <a:gd name="T3" fmla="*/ 0 h 17"/>
                <a:gd name="T4" fmla="*/ 0 w 3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1" y="12"/>
                    <a:pt x="3" y="6"/>
                    <a:pt x="3" y="0"/>
                  </a:cubicBezTo>
                  <a:cubicBezTo>
                    <a:pt x="3" y="6"/>
                    <a:pt x="1" y="12"/>
                    <a:pt x="0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9" name="Freeform 2659"/>
            <p:cNvSpPr>
              <a:spLocks/>
            </p:cNvSpPr>
            <p:nvPr/>
          </p:nvSpPr>
          <p:spPr bwMode="auto">
            <a:xfrm>
              <a:off x="10280650" y="4792663"/>
              <a:ext cx="4763" cy="7938"/>
            </a:xfrm>
            <a:custGeom>
              <a:avLst/>
              <a:gdLst>
                <a:gd name="T0" fmla="*/ 3 w 3"/>
                <a:gd name="T1" fmla="*/ 0 h 5"/>
                <a:gd name="T2" fmla="*/ 0 w 3"/>
                <a:gd name="T3" fmla="*/ 5 h 5"/>
                <a:gd name="T4" fmla="*/ 3 w 3"/>
                <a:gd name="T5" fmla="*/ 0 h 5"/>
                <a:gd name="T6" fmla="*/ 3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cubicBezTo>
                    <a:pt x="2" y="2"/>
                    <a:pt x="1" y="3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0" name="Freeform 2660"/>
            <p:cNvSpPr>
              <a:spLocks/>
            </p:cNvSpPr>
            <p:nvPr/>
          </p:nvSpPr>
          <p:spPr bwMode="auto">
            <a:xfrm>
              <a:off x="10263187" y="4800601"/>
              <a:ext cx="17463" cy="26988"/>
            </a:xfrm>
            <a:custGeom>
              <a:avLst/>
              <a:gdLst>
                <a:gd name="T0" fmla="*/ 0 w 11"/>
                <a:gd name="T1" fmla="*/ 18 h 18"/>
                <a:gd name="T2" fmla="*/ 11 w 11"/>
                <a:gd name="T3" fmla="*/ 0 h 18"/>
                <a:gd name="T4" fmla="*/ 0 w 11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8">
                  <a:moveTo>
                    <a:pt x="0" y="18"/>
                  </a:moveTo>
                  <a:cubicBezTo>
                    <a:pt x="4" y="12"/>
                    <a:pt x="7" y="6"/>
                    <a:pt x="11" y="0"/>
                  </a:cubicBezTo>
                  <a:cubicBezTo>
                    <a:pt x="7" y="6"/>
                    <a:pt x="4" y="12"/>
                    <a:pt x="0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1" name="Freeform 2727"/>
            <p:cNvSpPr>
              <a:spLocks/>
            </p:cNvSpPr>
            <p:nvPr/>
          </p:nvSpPr>
          <p:spPr bwMode="auto">
            <a:xfrm>
              <a:off x="10647362" y="5511801"/>
              <a:ext cx="44450" cy="12700"/>
            </a:xfrm>
            <a:custGeom>
              <a:avLst/>
              <a:gdLst>
                <a:gd name="T0" fmla="*/ 3 w 29"/>
                <a:gd name="T1" fmla="*/ 7 h 8"/>
                <a:gd name="T2" fmla="*/ 27 w 29"/>
                <a:gd name="T3" fmla="*/ 8 h 8"/>
                <a:gd name="T4" fmla="*/ 28 w 29"/>
                <a:gd name="T5" fmla="*/ 6 h 8"/>
                <a:gd name="T6" fmla="*/ 2 w 29"/>
                <a:gd name="T7" fmla="*/ 4 h 8"/>
                <a:gd name="T8" fmla="*/ 3 w 2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8">
                  <a:moveTo>
                    <a:pt x="3" y="7"/>
                  </a:moveTo>
                  <a:cubicBezTo>
                    <a:pt x="11" y="3"/>
                    <a:pt x="19" y="3"/>
                    <a:pt x="27" y="8"/>
                  </a:cubicBezTo>
                  <a:cubicBezTo>
                    <a:pt x="28" y="8"/>
                    <a:pt x="29" y="6"/>
                    <a:pt x="28" y="6"/>
                  </a:cubicBezTo>
                  <a:cubicBezTo>
                    <a:pt x="19" y="0"/>
                    <a:pt x="11" y="0"/>
                    <a:pt x="2" y="4"/>
                  </a:cubicBezTo>
                  <a:cubicBezTo>
                    <a:pt x="0" y="5"/>
                    <a:pt x="1" y="8"/>
                    <a:pt x="3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2" name="Freeform 2728"/>
            <p:cNvSpPr>
              <a:spLocks/>
            </p:cNvSpPr>
            <p:nvPr/>
          </p:nvSpPr>
          <p:spPr bwMode="auto">
            <a:xfrm>
              <a:off x="10629900" y="5557838"/>
              <a:ext cx="33338" cy="6350"/>
            </a:xfrm>
            <a:custGeom>
              <a:avLst/>
              <a:gdLst>
                <a:gd name="T0" fmla="*/ 2 w 22"/>
                <a:gd name="T1" fmla="*/ 3 h 4"/>
                <a:gd name="T2" fmla="*/ 20 w 22"/>
                <a:gd name="T3" fmla="*/ 3 h 4"/>
                <a:gd name="T4" fmla="*/ 21 w 22"/>
                <a:gd name="T5" fmla="*/ 1 h 4"/>
                <a:gd name="T6" fmla="*/ 2 w 22"/>
                <a:gd name="T7" fmla="*/ 0 h 4"/>
                <a:gd name="T8" fmla="*/ 2 w 22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">
                  <a:moveTo>
                    <a:pt x="2" y="3"/>
                  </a:moveTo>
                  <a:cubicBezTo>
                    <a:pt x="8" y="3"/>
                    <a:pt x="14" y="3"/>
                    <a:pt x="20" y="3"/>
                  </a:cubicBezTo>
                  <a:cubicBezTo>
                    <a:pt x="22" y="4"/>
                    <a:pt x="22" y="1"/>
                    <a:pt x="21" y="1"/>
                  </a:cubicBezTo>
                  <a:cubicBezTo>
                    <a:pt x="14" y="1"/>
                    <a:pt x="8" y="0"/>
                    <a:pt x="2" y="0"/>
                  </a:cubicBezTo>
                  <a:cubicBezTo>
                    <a:pt x="0" y="0"/>
                    <a:pt x="0" y="3"/>
                    <a:pt x="2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690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844550" y="758825"/>
            <a:ext cx="1573356" cy="1438275"/>
            <a:chOff x="0" y="2566"/>
            <a:chExt cx="1223" cy="1118"/>
          </a:xfrm>
          <a:solidFill>
            <a:schemeClr val="tx2"/>
          </a:solidFill>
        </p:grpSpPr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0" y="2566"/>
              <a:ext cx="603" cy="1118"/>
            </a:xfrm>
            <a:custGeom>
              <a:avLst/>
              <a:gdLst>
                <a:gd name="T0" fmla="*/ 493 w 1809"/>
                <a:gd name="T1" fmla="*/ 3078 h 3353"/>
                <a:gd name="T2" fmla="*/ 240 w 1809"/>
                <a:gd name="T3" fmla="*/ 2719 h 3353"/>
                <a:gd name="T4" fmla="*/ 615 w 1809"/>
                <a:gd name="T5" fmla="*/ 3077 h 3353"/>
                <a:gd name="T6" fmla="*/ 942 w 1809"/>
                <a:gd name="T7" fmla="*/ 3091 h 3353"/>
                <a:gd name="T8" fmla="*/ 423 w 1809"/>
                <a:gd name="T9" fmla="*/ 2557 h 3353"/>
                <a:gd name="T10" fmla="*/ 1291 w 1809"/>
                <a:gd name="T11" fmla="*/ 1941 h 3353"/>
                <a:gd name="T12" fmla="*/ 533 w 1809"/>
                <a:gd name="T13" fmla="*/ 2202 h 3353"/>
                <a:gd name="T14" fmla="*/ 1121 w 1809"/>
                <a:gd name="T15" fmla="*/ 2764 h 3353"/>
                <a:gd name="T16" fmla="*/ 1264 w 1809"/>
                <a:gd name="T17" fmla="*/ 2888 h 3353"/>
                <a:gd name="T18" fmla="*/ 1127 w 1809"/>
                <a:gd name="T19" fmla="*/ 2905 h 3353"/>
                <a:gd name="T20" fmla="*/ 871 w 1809"/>
                <a:gd name="T21" fmla="*/ 2675 h 3353"/>
                <a:gd name="T22" fmla="*/ 432 w 1809"/>
                <a:gd name="T23" fmla="*/ 2202 h 3353"/>
                <a:gd name="T24" fmla="*/ 674 w 1809"/>
                <a:gd name="T25" fmla="*/ 2702 h 3353"/>
                <a:gd name="T26" fmla="*/ 1222 w 1809"/>
                <a:gd name="T27" fmla="*/ 3134 h 3353"/>
                <a:gd name="T28" fmla="*/ 1075 w 1809"/>
                <a:gd name="T29" fmla="*/ 2462 h 3353"/>
                <a:gd name="T30" fmla="*/ 294 w 1809"/>
                <a:gd name="T31" fmla="*/ 1341 h 3353"/>
                <a:gd name="T32" fmla="*/ 918 w 1809"/>
                <a:gd name="T33" fmla="*/ 2158 h 3353"/>
                <a:gd name="T34" fmla="*/ 1251 w 1809"/>
                <a:gd name="T35" fmla="*/ 2249 h 3353"/>
                <a:gd name="T36" fmla="*/ 732 w 1809"/>
                <a:gd name="T37" fmla="*/ 1870 h 3353"/>
                <a:gd name="T38" fmla="*/ 591 w 1809"/>
                <a:gd name="T39" fmla="*/ 1608 h 3353"/>
                <a:gd name="T40" fmla="*/ 731 w 1809"/>
                <a:gd name="T41" fmla="*/ 1619 h 3353"/>
                <a:gd name="T42" fmla="*/ 733 w 1809"/>
                <a:gd name="T43" fmla="*/ 1346 h 3353"/>
                <a:gd name="T44" fmla="*/ 415 w 1809"/>
                <a:gd name="T45" fmla="*/ 1036 h 3353"/>
                <a:gd name="T46" fmla="*/ 537 w 1809"/>
                <a:gd name="T47" fmla="*/ 1058 h 3353"/>
                <a:gd name="T48" fmla="*/ 1001 w 1809"/>
                <a:gd name="T49" fmla="*/ 1114 h 3353"/>
                <a:gd name="T50" fmla="*/ 700 w 1809"/>
                <a:gd name="T51" fmla="*/ 899 h 3353"/>
                <a:gd name="T52" fmla="*/ 760 w 1809"/>
                <a:gd name="T53" fmla="*/ 854 h 3353"/>
                <a:gd name="T54" fmla="*/ 1050 w 1809"/>
                <a:gd name="T55" fmla="*/ 1058 h 3353"/>
                <a:gd name="T56" fmla="*/ 1011 w 1809"/>
                <a:gd name="T57" fmla="*/ 788 h 3353"/>
                <a:gd name="T58" fmla="*/ 926 w 1809"/>
                <a:gd name="T59" fmla="*/ 615 h 3353"/>
                <a:gd name="T60" fmla="*/ 1324 w 1809"/>
                <a:gd name="T61" fmla="*/ 834 h 3353"/>
                <a:gd name="T62" fmla="*/ 1162 w 1809"/>
                <a:gd name="T63" fmla="*/ 496 h 3353"/>
                <a:gd name="T64" fmla="*/ 1182 w 1809"/>
                <a:gd name="T65" fmla="*/ 396 h 3353"/>
                <a:gd name="T66" fmla="*/ 1571 w 1809"/>
                <a:gd name="T67" fmla="*/ 661 h 3353"/>
                <a:gd name="T68" fmla="*/ 1455 w 1809"/>
                <a:gd name="T69" fmla="*/ 232 h 3353"/>
                <a:gd name="T70" fmla="*/ 1626 w 1809"/>
                <a:gd name="T71" fmla="*/ 53 h 3353"/>
                <a:gd name="T72" fmla="*/ 1667 w 1809"/>
                <a:gd name="T73" fmla="*/ 275 h 3353"/>
                <a:gd name="T74" fmla="*/ 1779 w 1809"/>
                <a:gd name="T75" fmla="*/ 612 h 3353"/>
                <a:gd name="T76" fmla="*/ 1780 w 1809"/>
                <a:gd name="T77" fmla="*/ 746 h 3353"/>
                <a:gd name="T78" fmla="*/ 1585 w 1809"/>
                <a:gd name="T79" fmla="*/ 870 h 3353"/>
                <a:gd name="T80" fmla="*/ 1263 w 1809"/>
                <a:gd name="T81" fmla="*/ 1111 h 3353"/>
                <a:gd name="T82" fmla="*/ 971 w 1809"/>
                <a:gd name="T83" fmla="*/ 1394 h 3353"/>
                <a:gd name="T84" fmla="*/ 867 w 1809"/>
                <a:gd name="T85" fmla="*/ 1638 h 3353"/>
                <a:gd name="T86" fmla="*/ 1048 w 1809"/>
                <a:gd name="T87" fmla="*/ 1762 h 3353"/>
                <a:gd name="T88" fmla="*/ 1432 w 1809"/>
                <a:gd name="T89" fmla="*/ 1766 h 3353"/>
                <a:gd name="T90" fmla="*/ 1485 w 1809"/>
                <a:gd name="T91" fmla="*/ 1879 h 3353"/>
                <a:gd name="T92" fmla="*/ 1430 w 1809"/>
                <a:gd name="T93" fmla="*/ 3230 h 3353"/>
                <a:gd name="T94" fmla="*/ 1330 w 1809"/>
                <a:gd name="T95" fmla="*/ 3288 h 3353"/>
                <a:gd name="T96" fmla="*/ 1088 w 1809"/>
                <a:gd name="T97" fmla="*/ 3353 h 3353"/>
                <a:gd name="T98" fmla="*/ 722 w 1809"/>
                <a:gd name="T99" fmla="*/ 3330 h 3353"/>
                <a:gd name="T100" fmla="*/ 96 w 1809"/>
                <a:gd name="T101" fmla="*/ 3232 h 3353"/>
                <a:gd name="T102" fmla="*/ 72 w 1809"/>
                <a:gd name="T103" fmla="*/ 3089 h 3353"/>
                <a:gd name="T104" fmla="*/ 2 w 1809"/>
                <a:gd name="T105" fmla="*/ 2757 h 3353"/>
                <a:gd name="T106" fmla="*/ 2 w 1809"/>
                <a:gd name="T107" fmla="*/ 2453 h 3353"/>
                <a:gd name="T108" fmla="*/ 23 w 1809"/>
                <a:gd name="T109" fmla="*/ 1681 h 3353"/>
                <a:gd name="T110" fmla="*/ 194 w 1809"/>
                <a:gd name="T111" fmla="*/ 1090 h 3353"/>
                <a:gd name="T112" fmla="*/ 492 w 1809"/>
                <a:gd name="T113" fmla="*/ 568 h 3353"/>
                <a:gd name="T114" fmla="*/ 915 w 1809"/>
                <a:gd name="T115" fmla="*/ 152 h 3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9" h="3353">
                  <a:moveTo>
                    <a:pt x="231" y="2797"/>
                  </a:moveTo>
                  <a:lnTo>
                    <a:pt x="228" y="2906"/>
                  </a:lnTo>
                  <a:lnTo>
                    <a:pt x="220" y="3013"/>
                  </a:lnTo>
                  <a:lnTo>
                    <a:pt x="209" y="3119"/>
                  </a:lnTo>
                  <a:lnTo>
                    <a:pt x="383" y="3127"/>
                  </a:lnTo>
                  <a:lnTo>
                    <a:pt x="556" y="3136"/>
                  </a:lnTo>
                  <a:lnTo>
                    <a:pt x="524" y="3105"/>
                  </a:lnTo>
                  <a:lnTo>
                    <a:pt x="493" y="3078"/>
                  </a:lnTo>
                  <a:lnTo>
                    <a:pt x="424" y="3012"/>
                  </a:lnTo>
                  <a:lnTo>
                    <a:pt x="357" y="2942"/>
                  </a:lnTo>
                  <a:lnTo>
                    <a:pt x="293" y="2871"/>
                  </a:lnTo>
                  <a:lnTo>
                    <a:pt x="231" y="2797"/>
                  </a:lnTo>
                  <a:close/>
                  <a:moveTo>
                    <a:pt x="224" y="2362"/>
                  </a:moveTo>
                  <a:lnTo>
                    <a:pt x="229" y="2541"/>
                  </a:lnTo>
                  <a:lnTo>
                    <a:pt x="231" y="2719"/>
                  </a:lnTo>
                  <a:lnTo>
                    <a:pt x="240" y="2719"/>
                  </a:lnTo>
                  <a:lnTo>
                    <a:pt x="249" y="2723"/>
                  </a:lnTo>
                  <a:lnTo>
                    <a:pt x="258" y="2729"/>
                  </a:lnTo>
                  <a:lnTo>
                    <a:pt x="319" y="2802"/>
                  </a:lnTo>
                  <a:lnTo>
                    <a:pt x="384" y="2872"/>
                  </a:lnTo>
                  <a:lnTo>
                    <a:pt x="452" y="2939"/>
                  </a:lnTo>
                  <a:lnTo>
                    <a:pt x="521" y="3003"/>
                  </a:lnTo>
                  <a:lnTo>
                    <a:pt x="567" y="3041"/>
                  </a:lnTo>
                  <a:lnTo>
                    <a:pt x="615" y="3077"/>
                  </a:lnTo>
                  <a:lnTo>
                    <a:pt x="664" y="3110"/>
                  </a:lnTo>
                  <a:lnTo>
                    <a:pt x="714" y="3143"/>
                  </a:lnTo>
                  <a:lnTo>
                    <a:pt x="866" y="3147"/>
                  </a:lnTo>
                  <a:lnTo>
                    <a:pt x="896" y="3147"/>
                  </a:lnTo>
                  <a:lnTo>
                    <a:pt x="929" y="3144"/>
                  </a:lnTo>
                  <a:lnTo>
                    <a:pt x="965" y="3141"/>
                  </a:lnTo>
                  <a:lnTo>
                    <a:pt x="1004" y="3137"/>
                  </a:lnTo>
                  <a:lnTo>
                    <a:pt x="942" y="3091"/>
                  </a:lnTo>
                  <a:lnTo>
                    <a:pt x="884" y="3040"/>
                  </a:lnTo>
                  <a:lnTo>
                    <a:pt x="827" y="2986"/>
                  </a:lnTo>
                  <a:lnTo>
                    <a:pt x="771" y="2930"/>
                  </a:lnTo>
                  <a:lnTo>
                    <a:pt x="718" y="2872"/>
                  </a:lnTo>
                  <a:lnTo>
                    <a:pt x="665" y="2815"/>
                  </a:lnTo>
                  <a:lnTo>
                    <a:pt x="615" y="2761"/>
                  </a:lnTo>
                  <a:lnTo>
                    <a:pt x="520" y="2658"/>
                  </a:lnTo>
                  <a:lnTo>
                    <a:pt x="423" y="2557"/>
                  </a:lnTo>
                  <a:lnTo>
                    <a:pt x="325" y="2458"/>
                  </a:lnTo>
                  <a:lnTo>
                    <a:pt x="224" y="2362"/>
                  </a:lnTo>
                  <a:close/>
                  <a:moveTo>
                    <a:pt x="1291" y="1941"/>
                  </a:moveTo>
                  <a:lnTo>
                    <a:pt x="1234" y="1952"/>
                  </a:lnTo>
                  <a:lnTo>
                    <a:pt x="1177" y="1957"/>
                  </a:lnTo>
                  <a:lnTo>
                    <a:pt x="1119" y="1959"/>
                  </a:lnTo>
                  <a:lnTo>
                    <a:pt x="1287" y="2120"/>
                  </a:lnTo>
                  <a:lnTo>
                    <a:pt x="1291" y="1941"/>
                  </a:lnTo>
                  <a:close/>
                  <a:moveTo>
                    <a:pt x="238" y="1591"/>
                  </a:moveTo>
                  <a:lnTo>
                    <a:pt x="227" y="1669"/>
                  </a:lnTo>
                  <a:lnTo>
                    <a:pt x="220" y="1748"/>
                  </a:lnTo>
                  <a:lnTo>
                    <a:pt x="217" y="1825"/>
                  </a:lnTo>
                  <a:lnTo>
                    <a:pt x="215" y="1904"/>
                  </a:lnTo>
                  <a:lnTo>
                    <a:pt x="324" y="2000"/>
                  </a:lnTo>
                  <a:lnTo>
                    <a:pt x="430" y="2101"/>
                  </a:lnTo>
                  <a:lnTo>
                    <a:pt x="533" y="2202"/>
                  </a:lnTo>
                  <a:lnTo>
                    <a:pt x="636" y="2304"/>
                  </a:lnTo>
                  <a:lnTo>
                    <a:pt x="741" y="2407"/>
                  </a:lnTo>
                  <a:lnTo>
                    <a:pt x="840" y="2501"/>
                  </a:lnTo>
                  <a:lnTo>
                    <a:pt x="940" y="2597"/>
                  </a:lnTo>
                  <a:lnTo>
                    <a:pt x="1043" y="2689"/>
                  </a:lnTo>
                  <a:lnTo>
                    <a:pt x="1067" y="2712"/>
                  </a:lnTo>
                  <a:lnTo>
                    <a:pt x="1093" y="2737"/>
                  </a:lnTo>
                  <a:lnTo>
                    <a:pt x="1121" y="2764"/>
                  </a:lnTo>
                  <a:lnTo>
                    <a:pt x="1148" y="2789"/>
                  </a:lnTo>
                  <a:lnTo>
                    <a:pt x="1177" y="2814"/>
                  </a:lnTo>
                  <a:lnTo>
                    <a:pt x="1206" y="2834"/>
                  </a:lnTo>
                  <a:lnTo>
                    <a:pt x="1235" y="2850"/>
                  </a:lnTo>
                  <a:lnTo>
                    <a:pt x="1247" y="2856"/>
                  </a:lnTo>
                  <a:lnTo>
                    <a:pt x="1256" y="2866"/>
                  </a:lnTo>
                  <a:lnTo>
                    <a:pt x="1262" y="2877"/>
                  </a:lnTo>
                  <a:lnTo>
                    <a:pt x="1264" y="2888"/>
                  </a:lnTo>
                  <a:lnTo>
                    <a:pt x="1263" y="2901"/>
                  </a:lnTo>
                  <a:lnTo>
                    <a:pt x="1258" y="2912"/>
                  </a:lnTo>
                  <a:lnTo>
                    <a:pt x="1251" y="2921"/>
                  </a:lnTo>
                  <a:lnTo>
                    <a:pt x="1240" y="2927"/>
                  </a:lnTo>
                  <a:lnTo>
                    <a:pt x="1224" y="2930"/>
                  </a:lnTo>
                  <a:lnTo>
                    <a:pt x="1193" y="2927"/>
                  </a:lnTo>
                  <a:lnTo>
                    <a:pt x="1159" y="2919"/>
                  </a:lnTo>
                  <a:lnTo>
                    <a:pt x="1127" y="2905"/>
                  </a:lnTo>
                  <a:lnTo>
                    <a:pt x="1094" y="2885"/>
                  </a:lnTo>
                  <a:lnTo>
                    <a:pt x="1060" y="2862"/>
                  </a:lnTo>
                  <a:lnTo>
                    <a:pt x="1027" y="2835"/>
                  </a:lnTo>
                  <a:lnTo>
                    <a:pt x="995" y="2806"/>
                  </a:lnTo>
                  <a:lnTo>
                    <a:pt x="963" y="2775"/>
                  </a:lnTo>
                  <a:lnTo>
                    <a:pt x="931" y="2742"/>
                  </a:lnTo>
                  <a:lnTo>
                    <a:pt x="900" y="2708"/>
                  </a:lnTo>
                  <a:lnTo>
                    <a:pt x="871" y="2675"/>
                  </a:lnTo>
                  <a:lnTo>
                    <a:pt x="843" y="2643"/>
                  </a:lnTo>
                  <a:lnTo>
                    <a:pt x="818" y="2611"/>
                  </a:lnTo>
                  <a:lnTo>
                    <a:pt x="793" y="2584"/>
                  </a:lnTo>
                  <a:lnTo>
                    <a:pt x="771" y="2558"/>
                  </a:lnTo>
                  <a:lnTo>
                    <a:pt x="751" y="2536"/>
                  </a:lnTo>
                  <a:lnTo>
                    <a:pt x="644" y="2424"/>
                  </a:lnTo>
                  <a:lnTo>
                    <a:pt x="539" y="2313"/>
                  </a:lnTo>
                  <a:lnTo>
                    <a:pt x="432" y="2202"/>
                  </a:lnTo>
                  <a:lnTo>
                    <a:pt x="324" y="2092"/>
                  </a:lnTo>
                  <a:lnTo>
                    <a:pt x="214" y="1984"/>
                  </a:lnTo>
                  <a:lnTo>
                    <a:pt x="216" y="2133"/>
                  </a:lnTo>
                  <a:lnTo>
                    <a:pt x="220" y="2283"/>
                  </a:lnTo>
                  <a:lnTo>
                    <a:pt x="338" y="2383"/>
                  </a:lnTo>
                  <a:lnTo>
                    <a:pt x="452" y="2487"/>
                  </a:lnTo>
                  <a:lnTo>
                    <a:pt x="564" y="2594"/>
                  </a:lnTo>
                  <a:lnTo>
                    <a:pt x="674" y="2702"/>
                  </a:lnTo>
                  <a:lnTo>
                    <a:pt x="751" y="2774"/>
                  </a:lnTo>
                  <a:lnTo>
                    <a:pt x="830" y="2845"/>
                  </a:lnTo>
                  <a:lnTo>
                    <a:pt x="911" y="2914"/>
                  </a:lnTo>
                  <a:lnTo>
                    <a:pt x="991" y="2984"/>
                  </a:lnTo>
                  <a:lnTo>
                    <a:pt x="1070" y="3055"/>
                  </a:lnTo>
                  <a:lnTo>
                    <a:pt x="1145" y="3129"/>
                  </a:lnTo>
                  <a:lnTo>
                    <a:pt x="1184" y="3130"/>
                  </a:lnTo>
                  <a:lnTo>
                    <a:pt x="1222" y="3134"/>
                  </a:lnTo>
                  <a:lnTo>
                    <a:pt x="1256" y="3141"/>
                  </a:lnTo>
                  <a:lnTo>
                    <a:pt x="1287" y="3151"/>
                  </a:lnTo>
                  <a:lnTo>
                    <a:pt x="1279" y="2981"/>
                  </a:lnTo>
                  <a:lnTo>
                    <a:pt x="1275" y="2809"/>
                  </a:lnTo>
                  <a:lnTo>
                    <a:pt x="1276" y="2637"/>
                  </a:lnTo>
                  <a:lnTo>
                    <a:pt x="1207" y="2584"/>
                  </a:lnTo>
                  <a:lnTo>
                    <a:pt x="1141" y="2525"/>
                  </a:lnTo>
                  <a:lnTo>
                    <a:pt x="1075" y="2462"/>
                  </a:lnTo>
                  <a:lnTo>
                    <a:pt x="1013" y="2397"/>
                  </a:lnTo>
                  <a:lnTo>
                    <a:pt x="950" y="2331"/>
                  </a:lnTo>
                  <a:lnTo>
                    <a:pt x="890" y="2264"/>
                  </a:lnTo>
                  <a:lnTo>
                    <a:pt x="829" y="2199"/>
                  </a:lnTo>
                  <a:lnTo>
                    <a:pt x="769" y="2135"/>
                  </a:lnTo>
                  <a:lnTo>
                    <a:pt x="504" y="1861"/>
                  </a:lnTo>
                  <a:lnTo>
                    <a:pt x="238" y="1591"/>
                  </a:lnTo>
                  <a:close/>
                  <a:moveTo>
                    <a:pt x="294" y="1341"/>
                  </a:moveTo>
                  <a:lnTo>
                    <a:pt x="276" y="1404"/>
                  </a:lnTo>
                  <a:lnTo>
                    <a:pt x="260" y="1469"/>
                  </a:lnTo>
                  <a:lnTo>
                    <a:pt x="248" y="1534"/>
                  </a:lnTo>
                  <a:lnTo>
                    <a:pt x="396" y="1666"/>
                  </a:lnTo>
                  <a:lnTo>
                    <a:pt x="542" y="1800"/>
                  </a:lnTo>
                  <a:lnTo>
                    <a:pt x="685" y="1937"/>
                  </a:lnTo>
                  <a:lnTo>
                    <a:pt x="829" y="2075"/>
                  </a:lnTo>
                  <a:lnTo>
                    <a:pt x="918" y="2158"/>
                  </a:lnTo>
                  <a:lnTo>
                    <a:pt x="1009" y="2241"/>
                  </a:lnTo>
                  <a:lnTo>
                    <a:pt x="1102" y="2324"/>
                  </a:lnTo>
                  <a:lnTo>
                    <a:pt x="1192" y="2408"/>
                  </a:lnTo>
                  <a:lnTo>
                    <a:pt x="1279" y="2495"/>
                  </a:lnTo>
                  <a:lnTo>
                    <a:pt x="1284" y="2264"/>
                  </a:lnTo>
                  <a:lnTo>
                    <a:pt x="1273" y="2262"/>
                  </a:lnTo>
                  <a:lnTo>
                    <a:pt x="1262" y="2256"/>
                  </a:lnTo>
                  <a:lnTo>
                    <a:pt x="1251" y="2249"/>
                  </a:lnTo>
                  <a:lnTo>
                    <a:pt x="1098" y="2096"/>
                  </a:lnTo>
                  <a:lnTo>
                    <a:pt x="946" y="1946"/>
                  </a:lnTo>
                  <a:lnTo>
                    <a:pt x="891" y="1936"/>
                  </a:lnTo>
                  <a:lnTo>
                    <a:pt x="838" y="1923"/>
                  </a:lnTo>
                  <a:lnTo>
                    <a:pt x="787" y="1907"/>
                  </a:lnTo>
                  <a:lnTo>
                    <a:pt x="767" y="1898"/>
                  </a:lnTo>
                  <a:lnTo>
                    <a:pt x="748" y="1886"/>
                  </a:lnTo>
                  <a:lnTo>
                    <a:pt x="732" y="1870"/>
                  </a:lnTo>
                  <a:lnTo>
                    <a:pt x="721" y="1852"/>
                  </a:lnTo>
                  <a:lnTo>
                    <a:pt x="713" y="1831"/>
                  </a:lnTo>
                  <a:lnTo>
                    <a:pt x="712" y="1809"/>
                  </a:lnTo>
                  <a:lnTo>
                    <a:pt x="714" y="1790"/>
                  </a:lnTo>
                  <a:lnTo>
                    <a:pt x="719" y="1773"/>
                  </a:lnTo>
                  <a:lnTo>
                    <a:pt x="727" y="1759"/>
                  </a:lnTo>
                  <a:lnTo>
                    <a:pt x="737" y="1745"/>
                  </a:lnTo>
                  <a:lnTo>
                    <a:pt x="591" y="1608"/>
                  </a:lnTo>
                  <a:lnTo>
                    <a:pt x="443" y="1473"/>
                  </a:lnTo>
                  <a:lnTo>
                    <a:pt x="294" y="1341"/>
                  </a:lnTo>
                  <a:close/>
                  <a:moveTo>
                    <a:pt x="415" y="1035"/>
                  </a:moveTo>
                  <a:lnTo>
                    <a:pt x="377" y="1114"/>
                  </a:lnTo>
                  <a:lnTo>
                    <a:pt x="344" y="1195"/>
                  </a:lnTo>
                  <a:lnTo>
                    <a:pt x="314" y="1277"/>
                  </a:lnTo>
                  <a:lnTo>
                    <a:pt x="524" y="1446"/>
                  </a:lnTo>
                  <a:lnTo>
                    <a:pt x="731" y="1619"/>
                  </a:lnTo>
                  <a:lnTo>
                    <a:pt x="725" y="1588"/>
                  </a:lnTo>
                  <a:lnTo>
                    <a:pt x="725" y="1555"/>
                  </a:lnTo>
                  <a:lnTo>
                    <a:pt x="729" y="1523"/>
                  </a:lnTo>
                  <a:lnTo>
                    <a:pt x="738" y="1489"/>
                  </a:lnTo>
                  <a:lnTo>
                    <a:pt x="750" y="1453"/>
                  </a:lnTo>
                  <a:lnTo>
                    <a:pt x="766" y="1417"/>
                  </a:lnTo>
                  <a:lnTo>
                    <a:pt x="786" y="1381"/>
                  </a:lnTo>
                  <a:lnTo>
                    <a:pt x="733" y="1346"/>
                  </a:lnTo>
                  <a:lnTo>
                    <a:pt x="682" y="1307"/>
                  </a:lnTo>
                  <a:lnTo>
                    <a:pt x="634" y="1265"/>
                  </a:lnTo>
                  <a:lnTo>
                    <a:pt x="588" y="1219"/>
                  </a:lnTo>
                  <a:lnTo>
                    <a:pt x="542" y="1173"/>
                  </a:lnTo>
                  <a:lnTo>
                    <a:pt x="499" y="1125"/>
                  </a:lnTo>
                  <a:lnTo>
                    <a:pt x="456" y="1079"/>
                  </a:lnTo>
                  <a:lnTo>
                    <a:pt x="416" y="1036"/>
                  </a:lnTo>
                  <a:lnTo>
                    <a:pt x="415" y="1036"/>
                  </a:lnTo>
                  <a:lnTo>
                    <a:pt x="415" y="1035"/>
                  </a:lnTo>
                  <a:close/>
                  <a:moveTo>
                    <a:pt x="573" y="782"/>
                  </a:moveTo>
                  <a:lnTo>
                    <a:pt x="527" y="845"/>
                  </a:lnTo>
                  <a:lnTo>
                    <a:pt x="484" y="911"/>
                  </a:lnTo>
                  <a:lnTo>
                    <a:pt x="444" y="979"/>
                  </a:lnTo>
                  <a:lnTo>
                    <a:pt x="454" y="981"/>
                  </a:lnTo>
                  <a:lnTo>
                    <a:pt x="464" y="988"/>
                  </a:lnTo>
                  <a:lnTo>
                    <a:pt x="537" y="1058"/>
                  </a:lnTo>
                  <a:lnTo>
                    <a:pt x="612" y="1127"/>
                  </a:lnTo>
                  <a:lnTo>
                    <a:pt x="690" y="1193"/>
                  </a:lnTo>
                  <a:lnTo>
                    <a:pt x="738" y="1229"/>
                  </a:lnTo>
                  <a:lnTo>
                    <a:pt x="788" y="1265"/>
                  </a:lnTo>
                  <a:lnTo>
                    <a:pt x="837" y="1302"/>
                  </a:lnTo>
                  <a:lnTo>
                    <a:pt x="886" y="1238"/>
                  </a:lnTo>
                  <a:lnTo>
                    <a:pt x="941" y="1176"/>
                  </a:lnTo>
                  <a:lnTo>
                    <a:pt x="1001" y="1114"/>
                  </a:lnTo>
                  <a:lnTo>
                    <a:pt x="965" y="1100"/>
                  </a:lnTo>
                  <a:lnTo>
                    <a:pt x="929" y="1081"/>
                  </a:lnTo>
                  <a:lnTo>
                    <a:pt x="894" y="1059"/>
                  </a:lnTo>
                  <a:lnTo>
                    <a:pt x="860" y="1033"/>
                  </a:lnTo>
                  <a:lnTo>
                    <a:pt x="827" y="1006"/>
                  </a:lnTo>
                  <a:lnTo>
                    <a:pt x="796" y="979"/>
                  </a:lnTo>
                  <a:lnTo>
                    <a:pt x="767" y="954"/>
                  </a:lnTo>
                  <a:lnTo>
                    <a:pt x="700" y="899"/>
                  </a:lnTo>
                  <a:lnTo>
                    <a:pt x="636" y="841"/>
                  </a:lnTo>
                  <a:lnTo>
                    <a:pt x="573" y="782"/>
                  </a:lnTo>
                  <a:close/>
                  <a:moveTo>
                    <a:pt x="758" y="574"/>
                  </a:moveTo>
                  <a:lnTo>
                    <a:pt x="708" y="623"/>
                  </a:lnTo>
                  <a:lnTo>
                    <a:pt x="661" y="674"/>
                  </a:lnTo>
                  <a:lnTo>
                    <a:pt x="615" y="726"/>
                  </a:lnTo>
                  <a:lnTo>
                    <a:pt x="687" y="792"/>
                  </a:lnTo>
                  <a:lnTo>
                    <a:pt x="760" y="854"/>
                  </a:lnTo>
                  <a:lnTo>
                    <a:pt x="837" y="913"/>
                  </a:lnTo>
                  <a:lnTo>
                    <a:pt x="871" y="937"/>
                  </a:lnTo>
                  <a:lnTo>
                    <a:pt x="907" y="959"/>
                  </a:lnTo>
                  <a:lnTo>
                    <a:pt x="944" y="981"/>
                  </a:lnTo>
                  <a:lnTo>
                    <a:pt x="980" y="1003"/>
                  </a:lnTo>
                  <a:lnTo>
                    <a:pt x="1015" y="1028"/>
                  </a:lnTo>
                  <a:lnTo>
                    <a:pt x="1046" y="1053"/>
                  </a:lnTo>
                  <a:lnTo>
                    <a:pt x="1050" y="1058"/>
                  </a:lnTo>
                  <a:lnTo>
                    <a:pt x="1053" y="1064"/>
                  </a:lnTo>
                  <a:lnTo>
                    <a:pt x="1118" y="1003"/>
                  </a:lnTo>
                  <a:lnTo>
                    <a:pt x="1185" y="946"/>
                  </a:lnTo>
                  <a:lnTo>
                    <a:pt x="1147" y="918"/>
                  </a:lnTo>
                  <a:lnTo>
                    <a:pt x="1112" y="887"/>
                  </a:lnTo>
                  <a:lnTo>
                    <a:pt x="1077" y="853"/>
                  </a:lnTo>
                  <a:lnTo>
                    <a:pt x="1044" y="820"/>
                  </a:lnTo>
                  <a:lnTo>
                    <a:pt x="1011" y="788"/>
                  </a:lnTo>
                  <a:lnTo>
                    <a:pt x="928" y="714"/>
                  </a:lnTo>
                  <a:lnTo>
                    <a:pt x="843" y="643"/>
                  </a:lnTo>
                  <a:lnTo>
                    <a:pt x="758" y="574"/>
                  </a:lnTo>
                  <a:close/>
                  <a:moveTo>
                    <a:pt x="1016" y="374"/>
                  </a:moveTo>
                  <a:lnTo>
                    <a:pt x="944" y="421"/>
                  </a:lnTo>
                  <a:lnTo>
                    <a:pt x="873" y="473"/>
                  </a:lnTo>
                  <a:lnTo>
                    <a:pt x="808" y="528"/>
                  </a:lnTo>
                  <a:lnTo>
                    <a:pt x="926" y="615"/>
                  </a:lnTo>
                  <a:lnTo>
                    <a:pt x="1042" y="705"/>
                  </a:lnTo>
                  <a:lnTo>
                    <a:pt x="1077" y="733"/>
                  </a:lnTo>
                  <a:lnTo>
                    <a:pt x="1115" y="761"/>
                  </a:lnTo>
                  <a:lnTo>
                    <a:pt x="1154" y="790"/>
                  </a:lnTo>
                  <a:lnTo>
                    <a:pt x="1192" y="820"/>
                  </a:lnTo>
                  <a:lnTo>
                    <a:pt x="1227" y="851"/>
                  </a:lnTo>
                  <a:lnTo>
                    <a:pt x="1261" y="884"/>
                  </a:lnTo>
                  <a:lnTo>
                    <a:pt x="1324" y="834"/>
                  </a:lnTo>
                  <a:lnTo>
                    <a:pt x="1385" y="789"/>
                  </a:lnTo>
                  <a:lnTo>
                    <a:pt x="1445" y="745"/>
                  </a:lnTo>
                  <a:lnTo>
                    <a:pt x="1400" y="713"/>
                  </a:lnTo>
                  <a:lnTo>
                    <a:pt x="1355" y="676"/>
                  </a:lnTo>
                  <a:lnTo>
                    <a:pt x="1313" y="637"/>
                  </a:lnTo>
                  <a:lnTo>
                    <a:pt x="1273" y="597"/>
                  </a:lnTo>
                  <a:lnTo>
                    <a:pt x="1233" y="559"/>
                  </a:lnTo>
                  <a:lnTo>
                    <a:pt x="1162" y="496"/>
                  </a:lnTo>
                  <a:lnTo>
                    <a:pt x="1089" y="434"/>
                  </a:lnTo>
                  <a:lnTo>
                    <a:pt x="1016" y="374"/>
                  </a:lnTo>
                  <a:close/>
                  <a:moveTo>
                    <a:pt x="1444" y="189"/>
                  </a:moveTo>
                  <a:lnTo>
                    <a:pt x="1352" y="217"/>
                  </a:lnTo>
                  <a:lnTo>
                    <a:pt x="1262" y="249"/>
                  </a:lnTo>
                  <a:lnTo>
                    <a:pt x="1175" y="287"/>
                  </a:lnTo>
                  <a:lnTo>
                    <a:pt x="1092" y="329"/>
                  </a:lnTo>
                  <a:lnTo>
                    <a:pt x="1182" y="396"/>
                  </a:lnTo>
                  <a:lnTo>
                    <a:pt x="1271" y="467"/>
                  </a:lnTo>
                  <a:lnTo>
                    <a:pt x="1315" y="502"/>
                  </a:lnTo>
                  <a:lnTo>
                    <a:pt x="1361" y="536"/>
                  </a:lnTo>
                  <a:lnTo>
                    <a:pt x="1408" y="571"/>
                  </a:lnTo>
                  <a:lnTo>
                    <a:pt x="1453" y="606"/>
                  </a:lnTo>
                  <a:lnTo>
                    <a:pt x="1498" y="643"/>
                  </a:lnTo>
                  <a:lnTo>
                    <a:pt x="1539" y="682"/>
                  </a:lnTo>
                  <a:lnTo>
                    <a:pt x="1571" y="661"/>
                  </a:lnTo>
                  <a:lnTo>
                    <a:pt x="1602" y="641"/>
                  </a:lnTo>
                  <a:lnTo>
                    <a:pt x="1629" y="625"/>
                  </a:lnTo>
                  <a:lnTo>
                    <a:pt x="1583" y="535"/>
                  </a:lnTo>
                  <a:lnTo>
                    <a:pt x="1541" y="444"/>
                  </a:lnTo>
                  <a:lnTo>
                    <a:pt x="1501" y="352"/>
                  </a:lnTo>
                  <a:lnTo>
                    <a:pt x="1485" y="315"/>
                  </a:lnTo>
                  <a:lnTo>
                    <a:pt x="1470" y="275"/>
                  </a:lnTo>
                  <a:lnTo>
                    <a:pt x="1455" y="232"/>
                  </a:lnTo>
                  <a:lnTo>
                    <a:pt x="1444" y="189"/>
                  </a:lnTo>
                  <a:close/>
                  <a:moveTo>
                    <a:pt x="1370" y="0"/>
                  </a:moveTo>
                  <a:lnTo>
                    <a:pt x="1440" y="0"/>
                  </a:lnTo>
                  <a:lnTo>
                    <a:pt x="1512" y="7"/>
                  </a:lnTo>
                  <a:lnTo>
                    <a:pt x="1585" y="22"/>
                  </a:lnTo>
                  <a:lnTo>
                    <a:pt x="1601" y="29"/>
                  </a:lnTo>
                  <a:lnTo>
                    <a:pt x="1615" y="40"/>
                  </a:lnTo>
                  <a:lnTo>
                    <a:pt x="1626" y="53"/>
                  </a:lnTo>
                  <a:lnTo>
                    <a:pt x="1632" y="69"/>
                  </a:lnTo>
                  <a:lnTo>
                    <a:pt x="1635" y="86"/>
                  </a:lnTo>
                  <a:lnTo>
                    <a:pt x="1635" y="104"/>
                  </a:lnTo>
                  <a:lnTo>
                    <a:pt x="1630" y="120"/>
                  </a:lnTo>
                  <a:lnTo>
                    <a:pt x="1642" y="158"/>
                  </a:lnTo>
                  <a:lnTo>
                    <a:pt x="1652" y="197"/>
                  </a:lnTo>
                  <a:lnTo>
                    <a:pt x="1660" y="236"/>
                  </a:lnTo>
                  <a:lnTo>
                    <a:pt x="1667" y="275"/>
                  </a:lnTo>
                  <a:lnTo>
                    <a:pt x="1675" y="310"/>
                  </a:lnTo>
                  <a:lnTo>
                    <a:pt x="1684" y="344"/>
                  </a:lnTo>
                  <a:lnTo>
                    <a:pt x="1706" y="408"/>
                  </a:lnTo>
                  <a:lnTo>
                    <a:pt x="1729" y="474"/>
                  </a:lnTo>
                  <a:lnTo>
                    <a:pt x="1751" y="539"/>
                  </a:lnTo>
                  <a:lnTo>
                    <a:pt x="1771" y="606"/>
                  </a:lnTo>
                  <a:lnTo>
                    <a:pt x="1775" y="608"/>
                  </a:lnTo>
                  <a:lnTo>
                    <a:pt x="1779" y="612"/>
                  </a:lnTo>
                  <a:lnTo>
                    <a:pt x="1783" y="615"/>
                  </a:lnTo>
                  <a:lnTo>
                    <a:pt x="1798" y="634"/>
                  </a:lnTo>
                  <a:lnTo>
                    <a:pt x="1806" y="654"/>
                  </a:lnTo>
                  <a:lnTo>
                    <a:pt x="1809" y="678"/>
                  </a:lnTo>
                  <a:lnTo>
                    <a:pt x="1808" y="696"/>
                  </a:lnTo>
                  <a:lnTo>
                    <a:pt x="1803" y="715"/>
                  </a:lnTo>
                  <a:lnTo>
                    <a:pt x="1793" y="732"/>
                  </a:lnTo>
                  <a:lnTo>
                    <a:pt x="1780" y="746"/>
                  </a:lnTo>
                  <a:lnTo>
                    <a:pt x="1765" y="756"/>
                  </a:lnTo>
                  <a:lnTo>
                    <a:pt x="1749" y="765"/>
                  </a:lnTo>
                  <a:lnTo>
                    <a:pt x="1729" y="776"/>
                  </a:lnTo>
                  <a:lnTo>
                    <a:pt x="1706" y="790"/>
                  </a:lnTo>
                  <a:lnTo>
                    <a:pt x="1680" y="806"/>
                  </a:lnTo>
                  <a:lnTo>
                    <a:pt x="1650" y="825"/>
                  </a:lnTo>
                  <a:lnTo>
                    <a:pt x="1619" y="847"/>
                  </a:lnTo>
                  <a:lnTo>
                    <a:pt x="1585" y="870"/>
                  </a:lnTo>
                  <a:lnTo>
                    <a:pt x="1548" y="894"/>
                  </a:lnTo>
                  <a:lnTo>
                    <a:pt x="1510" y="922"/>
                  </a:lnTo>
                  <a:lnTo>
                    <a:pt x="1470" y="950"/>
                  </a:lnTo>
                  <a:lnTo>
                    <a:pt x="1430" y="980"/>
                  </a:lnTo>
                  <a:lnTo>
                    <a:pt x="1389" y="1011"/>
                  </a:lnTo>
                  <a:lnTo>
                    <a:pt x="1346" y="1043"/>
                  </a:lnTo>
                  <a:lnTo>
                    <a:pt x="1305" y="1077"/>
                  </a:lnTo>
                  <a:lnTo>
                    <a:pt x="1263" y="1111"/>
                  </a:lnTo>
                  <a:lnTo>
                    <a:pt x="1222" y="1146"/>
                  </a:lnTo>
                  <a:lnTo>
                    <a:pt x="1181" y="1181"/>
                  </a:lnTo>
                  <a:lnTo>
                    <a:pt x="1142" y="1217"/>
                  </a:lnTo>
                  <a:lnTo>
                    <a:pt x="1104" y="1253"/>
                  </a:lnTo>
                  <a:lnTo>
                    <a:pt x="1067" y="1288"/>
                  </a:lnTo>
                  <a:lnTo>
                    <a:pt x="1033" y="1324"/>
                  </a:lnTo>
                  <a:lnTo>
                    <a:pt x="1000" y="1360"/>
                  </a:lnTo>
                  <a:lnTo>
                    <a:pt x="971" y="1394"/>
                  </a:lnTo>
                  <a:lnTo>
                    <a:pt x="945" y="1429"/>
                  </a:lnTo>
                  <a:lnTo>
                    <a:pt x="921" y="1462"/>
                  </a:lnTo>
                  <a:lnTo>
                    <a:pt x="901" y="1494"/>
                  </a:lnTo>
                  <a:lnTo>
                    <a:pt x="886" y="1526"/>
                  </a:lnTo>
                  <a:lnTo>
                    <a:pt x="875" y="1556"/>
                  </a:lnTo>
                  <a:lnTo>
                    <a:pt x="867" y="1585"/>
                  </a:lnTo>
                  <a:lnTo>
                    <a:pt x="865" y="1612"/>
                  </a:lnTo>
                  <a:lnTo>
                    <a:pt x="867" y="1638"/>
                  </a:lnTo>
                  <a:lnTo>
                    <a:pt x="876" y="1662"/>
                  </a:lnTo>
                  <a:lnTo>
                    <a:pt x="889" y="1683"/>
                  </a:lnTo>
                  <a:lnTo>
                    <a:pt x="909" y="1702"/>
                  </a:lnTo>
                  <a:lnTo>
                    <a:pt x="918" y="1713"/>
                  </a:lnTo>
                  <a:lnTo>
                    <a:pt x="921" y="1723"/>
                  </a:lnTo>
                  <a:lnTo>
                    <a:pt x="920" y="1735"/>
                  </a:lnTo>
                  <a:lnTo>
                    <a:pt x="984" y="1750"/>
                  </a:lnTo>
                  <a:lnTo>
                    <a:pt x="1048" y="1762"/>
                  </a:lnTo>
                  <a:lnTo>
                    <a:pt x="1112" y="1771"/>
                  </a:lnTo>
                  <a:lnTo>
                    <a:pt x="1176" y="1775"/>
                  </a:lnTo>
                  <a:lnTo>
                    <a:pt x="1242" y="1773"/>
                  </a:lnTo>
                  <a:lnTo>
                    <a:pt x="1307" y="1768"/>
                  </a:lnTo>
                  <a:lnTo>
                    <a:pt x="1375" y="1758"/>
                  </a:lnTo>
                  <a:lnTo>
                    <a:pt x="1396" y="1756"/>
                  </a:lnTo>
                  <a:lnTo>
                    <a:pt x="1415" y="1759"/>
                  </a:lnTo>
                  <a:lnTo>
                    <a:pt x="1432" y="1766"/>
                  </a:lnTo>
                  <a:lnTo>
                    <a:pt x="1445" y="1776"/>
                  </a:lnTo>
                  <a:lnTo>
                    <a:pt x="1455" y="1789"/>
                  </a:lnTo>
                  <a:lnTo>
                    <a:pt x="1462" y="1805"/>
                  </a:lnTo>
                  <a:lnTo>
                    <a:pt x="1467" y="1820"/>
                  </a:lnTo>
                  <a:lnTo>
                    <a:pt x="1467" y="1837"/>
                  </a:lnTo>
                  <a:lnTo>
                    <a:pt x="1462" y="1854"/>
                  </a:lnTo>
                  <a:lnTo>
                    <a:pt x="1475" y="1866"/>
                  </a:lnTo>
                  <a:lnTo>
                    <a:pt x="1485" y="1879"/>
                  </a:lnTo>
                  <a:lnTo>
                    <a:pt x="1493" y="1895"/>
                  </a:lnTo>
                  <a:lnTo>
                    <a:pt x="1498" y="1913"/>
                  </a:lnTo>
                  <a:lnTo>
                    <a:pt x="1500" y="1934"/>
                  </a:lnTo>
                  <a:lnTo>
                    <a:pt x="1496" y="2193"/>
                  </a:lnTo>
                  <a:lnTo>
                    <a:pt x="1485" y="2452"/>
                  </a:lnTo>
                  <a:lnTo>
                    <a:pt x="1472" y="2713"/>
                  </a:lnTo>
                  <a:lnTo>
                    <a:pt x="1453" y="2972"/>
                  </a:lnTo>
                  <a:lnTo>
                    <a:pt x="1430" y="3230"/>
                  </a:lnTo>
                  <a:lnTo>
                    <a:pt x="1425" y="3250"/>
                  </a:lnTo>
                  <a:lnTo>
                    <a:pt x="1417" y="3267"/>
                  </a:lnTo>
                  <a:lnTo>
                    <a:pt x="1405" y="3279"/>
                  </a:lnTo>
                  <a:lnTo>
                    <a:pt x="1392" y="3288"/>
                  </a:lnTo>
                  <a:lnTo>
                    <a:pt x="1376" y="3294"/>
                  </a:lnTo>
                  <a:lnTo>
                    <a:pt x="1361" y="3296"/>
                  </a:lnTo>
                  <a:lnTo>
                    <a:pt x="1344" y="3294"/>
                  </a:lnTo>
                  <a:lnTo>
                    <a:pt x="1330" y="3288"/>
                  </a:lnTo>
                  <a:lnTo>
                    <a:pt x="1309" y="3306"/>
                  </a:lnTo>
                  <a:lnTo>
                    <a:pt x="1285" y="3321"/>
                  </a:lnTo>
                  <a:lnTo>
                    <a:pt x="1257" y="3332"/>
                  </a:lnTo>
                  <a:lnTo>
                    <a:pt x="1226" y="3341"/>
                  </a:lnTo>
                  <a:lnTo>
                    <a:pt x="1194" y="3347"/>
                  </a:lnTo>
                  <a:lnTo>
                    <a:pt x="1159" y="3350"/>
                  </a:lnTo>
                  <a:lnTo>
                    <a:pt x="1124" y="3353"/>
                  </a:lnTo>
                  <a:lnTo>
                    <a:pt x="1088" y="3353"/>
                  </a:lnTo>
                  <a:lnTo>
                    <a:pt x="1053" y="3351"/>
                  </a:lnTo>
                  <a:lnTo>
                    <a:pt x="1017" y="3349"/>
                  </a:lnTo>
                  <a:lnTo>
                    <a:pt x="983" y="3346"/>
                  </a:lnTo>
                  <a:lnTo>
                    <a:pt x="949" y="3344"/>
                  </a:lnTo>
                  <a:lnTo>
                    <a:pt x="919" y="3340"/>
                  </a:lnTo>
                  <a:lnTo>
                    <a:pt x="890" y="3338"/>
                  </a:lnTo>
                  <a:lnTo>
                    <a:pt x="866" y="3337"/>
                  </a:lnTo>
                  <a:lnTo>
                    <a:pt x="722" y="3330"/>
                  </a:lnTo>
                  <a:lnTo>
                    <a:pt x="578" y="3321"/>
                  </a:lnTo>
                  <a:lnTo>
                    <a:pt x="433" y="3309"/>
                  </a:lnTo>
                  <a:lnTo>
                    <a:pt x="288" y="3292"/>
                  </a:lnTo>
                  <a:lnTo>
                    <a:pt x="146" y="3271"/>
                  </a:lnTo>
                  <a:lnTo>
                    <a:pt x="128" y="3266"/>
                  </a:lnTo>
                  <a:lnTo>
                    <a:pt x="113" y="3258"/>
                  </a:lnTo>
                  <a:lnTo>
                    <a:pt x="103" y="3246"/>
                  </a:lnTo>
                  <a:lnTo>
                    <a:pt x="96" y="3232"/>
                  </a:lnTo>
                  <a:lnTo>
                    <a:pt x="91" y="3217"/>
                  </a:lnTo>
                  <a:lnTo>
                    <a:pt x="90" y="3201"/>
                  </a:lnTo>
                  <a:lnTo>
                    <a:pt x="91" y="3184"/>
                  </a:lnTo>
                  <a:lnTo>
                    <a:pt x="96" y="3169"/>
                  </a:lnTo>
                  <a:lnTo>
                    <a:pt x="103" y="3154"/>
                  </a:lnTo>
                  <a:lnTo>
                    <a:pt x="112" y="3141"/>
                  </a:lnTo>
                  <a:lnTo>
                    <a:pt x="91" y="3118"/>
                  </a:lnTo>
                  <a:lnTo>
                    <a:pt x="72" y="3089"/>
                  </a:lnTo>
                  <a:lnTo>
                    <a:pt x="56" y="3057"/>
                  </a:lnTo>
                  <a:lnTo>
                    <a:pt x="42" y="3020"/>
                  </a:lnTo>
                  <a:lnTo>
                    <a:pt x="31" y="2981"/>
                  </a:lnTo>
                  <a:lnTo>
                    <a:pt x="22" y="2939"/>
                  </a:lnTo>
                  <a:lnTo>
                    <a:pt x="14" y="2895"/>
                  </a:lnTo>
                  <a:lnTo>
                    <a:pt x="9" y="2850"/>
                  </a:lnTo>
                  <a:lnTo>
                    <a:pt x="6" y="2804"/>
                  </a:lnTo>
                  <a:lnTo>
                    <a:pt x="2" y="2757"/>
                  </a:lnTo>
                  <a:lnTo>
                    <a:pt x="1" y="2712"/>
                  </a:lnTo>
                  <a:lnTo>
                    <a:pt x="0" y="2667"/>
                  </a:lnTo>
                  <a:lnTo>
                    <a:pt x="0" y="2624"/>
                  </a:lnTo>
                  <a:lnTo>
                    <a:pt x="0" y="2584"/>
                  </a:lnTo>
                  <a:lnTo>
                    <a:pt x="1" y="2545"/>
                  </a:lnTo>
                  <a:lnTo>
                    <a:pt x="2" y="2510"/>
                  </a:lnTo>
                  <a:lnTo>
                    <a:pt x="2" y="2480"/>
                  </a:lnTo>
                  <a:lnTo>
                    <a:pt x="2" y="2453"/>
                  </a:lnTo>
                  <a:lnTo>
                    <a:pt x="2" y="2360"/>
                  </a:lnTo>
                  <a:lnTo>
                    <a:pt x="1" y="2264"/>
                  </a:lnTo>
                  <a:lnTo>
                    <a:pt x="0" y="2167"/>
                  </a:lnTo>
                  <a:lnTo>
                    <a:pt x="1" y="2071"/>
                  </a:lnTo>
                  <a:lnTo>
                    <a:pt x="2" y="1973"/>
                  </a:lnTo>
                  <a:lnTo>
                    <a:pt x="7" y="1875"/>
                  </a:lnTo>
                  <a:lnTo>
                    <a:pt x="13" y="1778"/>
                  </a:lnTo>
                  <a:lnTo>
                    <a:pt x="23" y="1681"/>
                  </a:lnTo>
                  <a:lnTo>
                    <a:pt x="37" y="1587"/>
                  </a:lnTo>
                  <a:lnTo>
                    <a:pt x="56" y="1493"/>
                  </a:lnTo>
                  <a:lnTo>
                    <a:pt x="79" y="1402"/>
                  </a:lnTo>
                  <a:lnTo>
                    <a:pt x="97" y="1343"/>
                  </a:lnTo>
                  <a:lnTo>
                    <a:pt x="118" y="1282"/>
                  </a:lnTo>
                  <a:lnTo>
                    <a:pt x="140" y="1219"/>
                  </a:lnTo>
                  <a:lnTo>
                    <a:pt x="166" y="1156"/>
                  </a:lnTo>
                  <a:lnTo>
                    <a:pt x="194" y="1090"/>
                  </a:lnTo>
                  <a:lnTo>
                    <a:pt x="224" y="1025"/>
                  </a:lnTo>
                  <a:lnTo>
                    <a:pt x="255" y="959"/>
                  </a:lnTo>
                  <a:lnTo>
                    <a:pt x="289" y="892"/>
                  </a:lnTo>
                  <a:lnTo>
                    <a:pt x="326" y="825"/>
                  </a:lnTo>
                  <a:lnTo>
                    <a:pt x="365" y="760"/>
                  </a:lnTo>
                  <a:lnTo>
                    <a:pt x="405" y="695"/>
                  </a:lnTo>
                  <a:lnTo>
                    <a:pt x="447" y="631"/>
                  </a:lnTo>
                  <a:lnTo>
                    <a:pt x="492" y="568"/>
                  </a:lnTo>
                  <a:lnTo>
                    <a:pt x="539" y="507"/>
                  </a:lnTo>
                  <a:lnTo>
                    <a:pt x="588" y="448"/>
                  </a:lnTo>
                  <a:lnTo>
                    <a:pt x="638" y="391"/>
                  </a:lnTo>
                  <a:lnTo>
                    <a:pt x="690" y="337"/>
                  </a:lnTo>
                  <a:lnTo>
                    <a:pt x="743" y="286"/>
                  </a:lnTo>
                  <a:lnTo>
                    <a:pt x="799" y="238"/>
                  </a:lnTo>
                  <a:lnTo>
                    <a:pt x="857" y="193"/>
                  </a:lnTo>
                  <a:lnTo>
                    <a:pt x="915" y="152"/>
                  </a:lnTo>
                  <a:lnTo>
                    <a:pt x="976" y="115"/>
                  </a:lnTo>
                  <a:lnTo>
                    <a:pt x="1038" y="83"/>
                  </a:lnTo>
                  <a:lnTo>
                    <a:pt x="1102" y="55"/>
                  </a:lnTo>
                  <a:lnTo>
                    <a:pt x="1166" y="33"/>
                  </a:lnTo>
                  <a:lnTo>
                    <a:pt x="1233" y="16"/>
                  </a:lnTo>
                  <a:lnTo>
                    <a:pt x="1301" y="4"/>
                  </a:lnTo>
                  <a:lnTo>
                    <a:pt x="13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694" y="2621"/>
              <a:ext cx="529" cy="1056"/>
            </a:xfrm>
            <a:custGeom>
              <a:avLst/>
              <a:gdLst>
                <a:gd name="T0" fmla="*/ 218 w 1587"/>
                <a:gd name="T1" fmla="*/ 2768 h 3169"/>
                <a:gd name="T2" fmla="*/ 575 w 1587"/>
                <a:gd name="T3" fmla="*/ 2973 h 3169"/>
                <a:gd name="T4" fmla="*/ 225 w 1587"/>
                <a:gd name="T5" fmla="*/ 2514 h 3169"/>
                <a:gd name="T6" fmla="*/ 565 w 1587"/>
                <a:gd name="T7" fmla="*/ 2825 h 3169"/>
                <a:gd name="T8" fmla="*/ 783 w 1587"/>
                <a:gd name="T9" fmla="*/ 2847 h 3169"/>
                <a:gd name="T10" fmla="*/ 225 w 1587"/>
                <a:gd name="T11" fmla="*/ 2181 h 3169"/>
                <a:gd name="T12" fmla="*/ 890 w 1587"/>
                <a:gd name="T13" fmla="*/ 2763 h 3169"/>
                <a:gd name="T14" fmla="*/ 766 w 1587"/>
                <a:gd name="T15" fmla="*/ 2571 h 3169"/>
                <a:gd name="T16" fmla="*/ 219 w 1587"/>
                <a:gd name="T17" fmla="*/ 1995 h 3169"/>
                <a:gd name="T18" fmla="*/ 1009 w 1587"/>
                <a:gd name="T19" fmla="*/ 1999 h 3169"/>
                <a:gd name="T20" fmla="*/ 1235 w 1587"/>
                <a:gd name="T21" fmla="*/ 2113 h 3169"/>
                <a:gd name="T22" fmla="*/ 964 w 1587"/>
                <a:gd name="T23" fmla="*/ 1834 h 3169"/>
                <a:gd name="T24" fmla="*/ 296 w 1587"/>
                <a:gd name="T25" fmla="*/ 1972 h 3169"/>
                <a:gd name="T26" fmla="*/ 876 w 1587"/>
                <a:gd name="T27" fmla="*/ 2530 h 3169"/>
                <a:gd name="T28" fmla="*/ 1218 w 1587"/>
                <a:gd name="T29" fmla="*/ 2811 h 3169"/>
                <a:gd name="T30" fmla="*/ 729 w 1587"/>
                <a:gd name="T31" fmla="*/ 2226 h 3169"/>
                <a:gd name="T32" fmla="*/ 1090 w 1587"/>
                <a:gd name="T33" fmla="*/ 1726 h 3169"/>
                <a:gd name="T34" fmla="*/ 1243 w 1587"/>
                <a:gd name="T35" fmla="*/ 2010 h 3169"/>
                <a:gd name="T36" fmla="*/ 243 w 1587"/>
                <a:gd name="T37" fmla="*/ 1513 h 3169"/>
                <a:gd name="T38" fmla="*/ 842 w 1587"/>
                <a:gd name="T39" fmla="*/ 2201 h 3169"/>
                <a:gd name="T40" fmla="*/ 1233 w 1587"/>
                <a:gd name="T41" fmla="*/ 2583 h 3169"/>
                <a:gd name="T42" fmla="*/ 1240 w 1587"/>
                <a:gd name="T43" fmla="*/ 2363 h 3169"/>
                <a:gd name="T44" fmla="*/ 915 w 1587"/>
                <a:gd name="T45" fmla="*/ 2086 h 3169"/>
                <a:gd name="T46" fmla="*/ 314 w 1587"/>
                <a:gd name="T47" fmla="*/ 1155 h 3169"/>
                <a:gd name="T48" fmla="*/ 654 w 1587"/>
                <a:gd name="T49" fmla="*/ 1609 h 3169"/>
                <a:gd name="T50" fmla="*/ 642 w 1587"/>
                <a:gd name="T51" fmla="*/ 1405 h 3169"/>
                <a:gd name="T52" fmla="*/ 512 w 1587"/>
                <a:gd name="T53" fmla="*/ 710 h 3169"/>
                <a:gd name="T54" fmla="*/ 556 w 1587"/>
                <a:gd name="T55" fmla="*/ 1203 h 3169"/>
                <a:gd name="T56" fmla="*/ 852 w 1587"/>
                <a:gd name="T57" fmla="*/ 1031 h 3169"/>
                <a:gd name="T58" fmla="*/ 512 w 1587"/>
                <a:gd name="T59" fmla="*/ 710 h 3169"/>
                <a:gd name="T60" fmla="*/ 799 w 1587"/>
                <a:gd name="T61" fmla="*/ 867 h 3169"/>
                <a:gd name="T62" fmla="*/ 1062 w 1587"/>
                <a:gd name="T63" fmla="*/ 909 h 3169"/>
                <a:gd name="T64" fmla="*/ 770 w 1587"/>
                <a:gd name="T65" fmla="*/ 402 h 3169"/>
                <a:gd name="T66" fmla="*/ 1108 w 1587"/>
                <a:gd name="T67" fmla="*/ 813 h 3169"/>
                <a:gd name="T68" fmla="*/ 994 w 1587"/>
                <a:gd name="T69" fmla="*/ 505 h 3169"/>
                <a:gd name="T70" fmla="*/ 1025 w 1587"/>
                <a:gd name="T71" fmla="*/ 403 h 3169"/>
                <a:gd name="T72" fmla="*/ 1393 w 1587"/>
                <a:gd name="T73" fmla="*/ 716 h 3169"/>
                <a:gd name="T74" fmla="*/ 1176 w 1587"/>
                <a:gd name="T75" fmla="*/ 203 h 3169"/>
                <a:gd name="T76" fmla="*/ 1180 w 1587"/>
                <a:gd name="T77" fmla="*/ 1 h 3169"/>
                <a:gd name="T78" fmla="*/ 1332 w 1587"/>
                <a:gd name="T79" fmla="*/ 104 h 3169"/>
                <a:gd name="T80" fmla="*/ 1428 w 1587"/>
                <a:gd name="T81" fmla="*/ 376 h 3169"/>
                <a:gd name="T82" fmla="*/ 1580 w 1587"/>
                <a:gd name="T83" fmla="*/ 755 h 3169"/>
                <a:gd name="T84" fmla="*/ 1520 w 1587"/>
                <a:gd name="T85" fmla="*/ 869 h 3169"/>
                <a:gd name="T86" fmla="*/ 1095 w 1587"/>
                <a:gd name="T87" fmla="*/ 1099 h 3169"/>
                <a:gd name="T88" fmla="*/ 843 w 1587"/>
                <a:gd name="T89" fmla="*/ 1411 h 3169"/>
                <a:gd name="T90" fmla="*/ 1005 w 1587"/>
                <a:gd name="T91" fmla="*/ 1550 h 3169"/>
                <a:gd name="T92" fmla="*/ 1415 w 1587"/>
                <a:gd name="T93" fmla="*/ 1610 h 3169"/>
                <a:gd name="T94" fmla="*/ 1491 w 1587"/>
                <a:gd name="T95" fmla="*/ 1702 h 3169"/>
                <a:gd name="T96" fmla="*/ 1460 w 1587"/>
                <a:gd name="T97" fmla="*/ 2536 h 3169"/>
                <a:gd name="T98" fmla="*/ 1449 w 1587"/>
                <a:gd name="T99" fmla="*/ 2828 h 3169"/>
                <a:gd name="T100" fmla="*/ 1336 w 1587"/>
                <a:gd name="T101" fmla="*/ 2997 h 3169"/>
                <a:gd name="T102" fmla="*/ 1247 w 1587"/>
                <a:gd name="T103" fmla="*/ 3044 h 3169"/>
                <a:gd name="T104" fmla="*/ 994 w 1587"/>
                <a:gd name="T105" fmla="*/ 3131 h 3169"/>
                <a:gd name="T106" fmla="*/ 562 w 1587"/>
                <a:gd name="T107" fmla="*/ 3161 h 3169"/>
                <a:gd name="T108" fmla="*/ 162 w 1587"/>
                <a:gd name="T109" fmla="*/ 3136 h 3169"/>
                <a:gd name="T110" fmla="*/ 53 w 1587"/>
                <a:gd name="T111" fmla="*/ 3154 h 3169"/>
                <a:gd name="T112" fmla="*/ 33 w 1587"/>
                <a:gd name="T113" fmla="*/ 2624 h 3169"/>
                <a:gd name="T114" fmla="*/ 87 w 1587"/>
                <a:gd name="T115" fmla="*/ 1266 h 3169"/>
                <a:gd name="T116" fmla="*/ 195 w 1587"/>
                <a:gd name="T117" fmla="*/ 911 h 3169"/>
                <a:gd name="T118" fmla="*/ 502 w 1587"/>
                <a:gd name="T119" fmla="*/ 385 h 3169"/>
                <a:gd name="T120" fmla="*/ 831 w 1587"/>
                <a:gd name="T121" fmla="*/ 100 h 3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7" h="3169">
                  <a:moveTo>
                    <a:pt x="209" y="2860"/>
                  </a:moveTo>
                  <a:lnTo>
                    <a:pt x="199" y="2995"/>
                  </a:lnTo>
                  <a:lnTo>
                    <a:pt x="317" y="2988"/>
                  </a:lnTo>
                  <a:lnTo>
                    <a:pt x="262" y="2925"/>
                  </a:lnTo>
                  <a:lnTo>
                    <a:pt x="209" y="2860"/>
                  </a:lnTo>
                  <a:close/>
                  <a:moveTo>
                    <a:pt x="223" y="2609"/>
                  </a:moveTo>
                  <a:lnTo>
                    <a:pt x="216" y="2767"/>
                  </a:lnTo>
                  <a:lnTo>
                    <a:pt x="218" y="2768"/>
                  </a:lnTo>
                  <a:lnTo>
                    <a:pt x="220" y="2769"/>
                  </a:lnTo>
                  <a:lnTo>
                    <a:pt x="221" y="2771"/>
                  </a:lnTo>
                  <a:lnTo>
                    <a:pt x="273" y="2833"/>
                  </a:lnTo>
                  <a:lnTo>
                    <a:pt x="327" y="2894"/>
                  </a:lnTo>
                  <a:lnTo>
                    <a:pt x="384" y="2951"/>
                  </a:lnTo>
                  <a:lnTo>
                    <a:pt x="401" y="2967"/>
                  </a:lnTo>
                  <a:lnTo>
                    <a:pt x="420" y="2981"/>
                  </a:lnTo>
                  <a:lnTo>
                    <a:pt x="575" y="2973"/>
                  </a:lnTo>
                  <a:lnTo>
                    <a:pt x="534" y="2934"/>
                  </a:lnTo>
                  <a:lnTo>
                    <a:pt x="495" y="2895"/>
                  </a:lnTo>
                  <a:lnTo>
                    <a:pt x="424" y="2827"/>
                  </a:lnTo>
                  <a:lnTo>
                    <a:pt x="354" y="2757"/>
                  </a:lnTo>
                  <a:lnTo>
                    <a:pt x="287" y="2684"/>
                  </a:lnTo>
                  <a:lnTo>
                    <a:pt x="223" y="2609"/>
                  </a:lnTo>
                  <a:close/>
                  <a:moveTo>
                    <a:pt x="226" y="2289"/>
                  </a:moveTo>
                  <a:lnTo>
                    <a:pt x="225" y="2514"/>
                  </a:lnTo>
                  <a:lnTo>
                    <a:pt x="235" y="2513"/>
                  </a:lnTo>
                  <a:lnTo>
                    <a:pt x="245" y="2514"/>
                  </a:lnTo>
                  <a:lnTo>
                    <a:pt x="255" y="2517"/>
                  </a:lnTo>
                  <a:lnTo>
                    <a:pt x="264" y="2525"/>
                  </a:lnTo>
                  <a:lnTo>
                    <a:pt x="335" y="2604"/>
                  </a:lnTo>
                  <a:lnTo>
                    <a:pt x="410" y="2680"/>
                  </a:lnTo>
                  <a:lnTo>
                    <a:pt x="486" y="2753"/>
                  </a:lnTo>
                  <a:lnTo>
                    <a:pt x="565" y="2825"/>
                  </a:lnTo>
                  <a:lnTo>
                    <a:pt x="620" y="2870"/>
                  </a:lnTo>
                  <a:lnTo>
                    <a:pt x="677" y="2915"/>
                  </a:lnTo>
                  <a:lnTo>
                    <a:pt x="732" y="2960"/>
                  </a:lnTo>
                  <a:lnTo>
                    <a:pt x="756" y="2958"/>
                  </a:lnTo>
                  <a:lnTo>
                    <a:pt x="815" y="2949"/>
                  </a:lnTo>
                  <a:lnTo>
                    <a:pt x="875" y="2937"/>
                  </a:lnTo>
                  <a:lnTo>
                    <a:pt x="829" y="2892"/>
                  </a:lnTo>
                  <a:lnTo>
                    <a:pt x="783" y="2847"/>
                  </a:lnTo>
                  <a:lnTo>
                    <a:pt x="740" y="2799"/>
                  </a:lnTo>
                  <a:lnTo>
                    <a:pt x="699" y="2752"/>
                  </a:lnTo>
                  <a:lnTo>
                    <a:pt x="658" y="2709"/>
                  </a:lnTo>
                  <a:lnTo>
                    <a:pt x="619" y="2669"/>
                  </a:lnTo>
                  <a:lnTo>
                    <a:pt x="423" y="2478"/>
                  </a:lnTo>
                  <a:lnTo>
                    <a:pt x="226" y="2289"/>
                  </a:lnTo>
                  <a:close/>
                  <a:moveTo>
                    <a:pt x="219" y="1995"/>
                  </a:moveTo>
                  <a:lnTo>
                    <a:pt x="225" y="2181"/>
                  </a:lnTo>
                  <a:lnTo>
                    <a:pt x="343" y="2283"/>
                  </a:lnTo>
                  <a:lnTo>
                    <a:pt x="460" y="2387"/>
                  </a:lnTo>
                  <a:lnTo>
                    <a:pt x="574" y="2493"/>
                  </a:lnTo>
                  <a:lnTo>
                    <a:pt x="689" y="2598"/>
                  </a:lnTo>
                  <a:lnTo>
                    <a:pt x="736" y="2639"/>
                  </a:lnTo>
                  <a:lnTo>
                    <a:pt x="786" y="2679"/>
                  </a:lnTo>
                  <a:lnTo>
                    <a:pt x="838" y="2721"/>
                  </a:lnTo>
                  <a:lnTo>
                    <a:pt x="890" y="2763"/>
                  </a:lnTo>
                  <a:lnTo>
                    <a:pt x="941" y="2807"/>
                  </a:lnTo>
                  <a:lnTo>
                    <a:pt x="991" y="2852"/>
                  </a:lnTo>
                  <a:lnTo>
                    <a:pt x="1036" y="2899"/>
                  </a:lnTo>
                  <a:lnTo>
                    <a:pt x="1058" y="2895"/>
                  </a:lnTo>
                  <a:lnTo>
                    <a:pt x="1080" y="2891"/>
                  </a:lnTo>
                  <a:lnTo>
                    <a:pt x="976" y="2784"/>
                  </a:lnTo>
                  <a:lnTo>
                    <a:pt x="871" y="2678"/>
                  </a:lnTo>
                  <a:lnTo>
                    <a:pt x="766" y="2571"/>
                  </a:lnTo>
                  <a:lnTo>
                    <a:pt x="657" y="2467"/>
                  </a:lnTo>
                  <a:lnTo>
                    <a:pt x="590" y="2404"/>
                  </a:lnTo>
                  <a:lnTo>
                    <a:pt x="523" y="2340"/>
                  </a:lnTo>
                  <a:lnTo>
                    <a:pt x="458" y="2275"/>
                  </a:lnTo>
                  <a:lnTo>
                    <a:pt x="395" y="2208"/>
                  </a:lnTo>
                  <a:lnTo>
                    <a:pt x="334" y="2139"/>
                  </a:lnTo>
                  <a:lnTo>
                    <a:pt x="275" y="2069"/>
                  </a:lnTo>
                  <a:lnTo>
                    <a:pt x="219" y="1995"/>
                  </a:lnTo>
                  <a:close/>
                  <a:moveTo>
                    <a:pt x="902" y="1753"/>
                  </a:moveTo>
                  <a:lnTo>
                    <a:pt x="829" y="1763"/>
                  </a:lnTo>
                  <a:lnTo>
                    <a:pt x="754" y="1770"/>
                  </a:lnTo>
                  <a:lnTo>
                    <a:pt x="818" y="1829"/>
                  </a:lnTo>
                  <a:lnTo>
                    <a:pt x="862" y="1870"/>
                  </a:lnTo>
                  <a:lnTo>
                    <a:pt x="910" y="1912"/>
                  </a:lnTo>
                  <a:lnTo>
                    <a:pt x="959" y="1955"/>
                  </a:lnTo>
                  <a:lnTo>
                    <a:pt x="1009" y="1999"/>
                  </a:lnTo>
                  <a:lnTo>
                    <a:pt x="1058" y="2044"/>
                  </a:lnTo>
                  <a:lnTo>
                    <a:pt x="1106" y="2090"/>
                  </a:lnTo>
                  <a:lnTo>
                    <a:pt x="1151" y="2138"/>
                  </a:lnTo>
                  <a:lnTo>
                    <a:pt x="1193" y="2187"/>
                  </a:lnTo>
                  <a:lnTo>
                    <a:pt x="1231" y="2237"/>
                  </a:lnTo>
                  <a:lnTo>
                    <a:pt x="1263" y="2289"/>
                  </a:lnTo>
                  <a:lnTo>
                    <a:pt x="1272" y="2142"/>
                  </a:lnTo>
                  <a:lnTo>
                    <a:pt x="1235" y="2113"/>
                  </a:lnTo>
                  <a:lnTo>
                    <a:pt x="1201" y="2082"/>
                  </a:lnTo>
                  <a:lnTo>
                    <a:pt x="1166" y="2049"/>
                  </a:lnTo>
                  <a:lnTo>
                    <a:pt x="1134" y="2014"/>
                  </a:lnTo>
                  <a:lnTo>
                    <a:pt x="1102" y="1979"/>
                  </a:lnTo>
                  <a:lnTo>
                    <a:pt x="1068" y="1945"/>
                  </a:lnTo>
                  <a:lnTo>
                    <a:pt x="1033" y="1910"/>
                  </a:lnTo>
                  <a:lnTo>
                    <a:pt x="997" y="1873"/>
                  </a:lnTo>
                  <a:lnTo>
                    <a:pt x="964" y="1834"/>
                  </a:lnTo>
                  <a:lnTo>
                    <a:pt x="931" y="1795"/>
                  </a:lnTo>
                  <a:lnTo>
                    <a:pt x="902" y="1753"/>
                  </a:lnTo>
                  <a:close/>
                  <a:moveTo>
                    <a:pt x="208" y="1716"/>
                  </a:moveTo>
                  <a:lnTo>
                    <a:pt x="215" y="1878"/>
                  </a:lnTo>
                  <a:lnTo>
                    <a:pt x="220" y="1881"/>
                  </a:lnTo>
                  <a:lnTo>
                    <a:pt x="225" y="1884"/>
                  </a:lnTo>
                  <a:lnTo>
                    <a:pt x="229" y="1889"/>
                  </a:lnTo>
                  <a:lnTo>
                    <a:pt x="296" y="1972"/>
                  </a:lnTo>
                  <a:lnTo>
                    <a:pt x="366" y="2052"/>
                  </a:lnTo>
                  <a:lnTo>
                    <a:pt x="437" y="2129"/>
                  </a:lnTo>
                  <a:lnTo>
                    <a:pt x="512" y="2204"/>
                  </a:lnTo>
                  <a:lnTo>
                    <a:pt x="589" y="2276"/>
                  </a:lnTo>
                  <a:lnTo>
                    <a:pt x="667" y="2347"/>
                  </a:lnTo>
                  <a:lnTo>
                    <a:pt x="747" y="2417"/>
                  </a:lnTo>
                  <a:lnTo>
                    <a:pt x="827" y="2487"/>
                  </a:lnTo>
                  <a:lnTo>
                    <a:pt x="876" y="2530"/>
                  </a:lnTo>
                  <a:lnTo>
                    <a:pt x="927" y="2573"/>
                  </a:lnTo>
                  <a:lnTo>
                    <a:pt x="980" y="2616"/>
                  </a:lnTo>
                  <a:lnTo>
                    <a:pt x="1033" y="2662"/>
                  </a:lnTo>
                  <a:lnTo>
                    <a:pt x="1084" y="2709"/>
                  </a:lnTo>
                  <a:lnTo>
                    <a:pt x="1134" y="2758"/>
                  </a:lnTo>
                  <a:lnTo>
                    <a:pt x="1181" y="2808"/>
                  </a:lnTo>
                  <a:lnTo>
                    <a:pt x="1224" y="2860"/>
                  </a:lnTo>
                  <a:lnTo>
                    <a:pt x="1218" y="2811"/>
                  </a:lnTo>
                  <a:lnTo>
                    <a:pt x="1218" y="2758"/>
                  </a:lnTo>
                  <a:lnTo>
                    <a:pt x="1146" y="2684"/>
                  </a:lnTo>
                  <a:lnTo>
                    <a:pt x="1076" y="2609"/>
                  </a:lnTo>
                  <a:lnTo>
                    <a:pt x="1008" y="2532"/>
                  </a:lnTo>
                  <a:lnTo>
                    <a:pt x="940" y="2454"/>
                  </a:lnTo>
                  <a:lnTo>
                    <a:pt x="871" y="2376"/>
                  </a:lnTo>
                  <a:lnTo>
                    <a:pt x="801" y="2299"/>
                  </a:lnTo>
                  <a:lnTo>
                    <a:pt x="729" y="2226"/>
                  </a:lnTo>
                  <a:lnTo>
                    <a:pt x="624" y="2125"/>
                  </a:lnTo>
                  <a:lnTo>
                    <a:pt x="519" y="2024"/>
                  </a:lnTo>
                  <a:lnTo>
                    <a:pt x="413" y="1923"/>
                  </a:lnTo>
                  <a:lnTo>
                    <a:pt x="309" y="1821"/>
                  </a:lnTo>
                  <a:lnTo>
                    <a:pt x="208" y="1716"/>
                  </a:lnTo>
                  <a:close/>
                  <a:moveTo>
                    <a:pt x="1227" y="1716"/>
                  </a:moveTo>
                  <a:lnTo>
                    <a:pt x="1158" y="1720"/>
                  </a:lnTo>
                  <a:lnTo>
                    <a:pt x="1090" y="1726"/>
                  </a:lnTo>
                  <a:lnTo>
                    <a:pt x="1022" y="1735"/>
                  </a:lnTo>
                  <a:lnTo>
                    <a:pt x="954" y="1745"/>
                  </a:lnTo>
                  <a:lnTo>
                    <a:pt x="1011" y="1805"/>
                  </a:lnTo>
                  <a:lnTo>
                    <a:pt x="1070" y="1863"/>
                  </a:lnTo>
                  <a:lnTo>
                    <a:pt x="1133" y="1919"/>
                  </a:lnTo>
                  <a:lnTo>
                    <a:pt x="1168" y="1949"/>
                  </a:lnTo>
                  <a:lnTo>
                    <a:pt x="1206" y="1979"/>
                  </a:lnTo>
                  <a:lnTo>
                    <a:pt x="1243" y="2010"/>
                  </a:lnTo>
                  <a:lnTo>
                    <a:pt x="1279" y="2042"/>
                  </a:lnTo>
                  <a:lnTo>
                    <a:pt x="1287" y="1880"/>
                  </a:lnTo>
                  <a:lnTo>
                    <a:pt x="1295" y="1718"/>
                  </a:lnTo>
                  <a:lnTo>
                    <a:pt x="1227" y="1716"/>
                  </a:lnTo>
                  <a:close/>
                  <a:moveTo>
                    <a:pt x="257" y="1399"/>
                  </a:moveTo>
                  <a:lnTo>
                    <a:pt x="250" y="1448"/>
                  </a:lnTo>
                  <a:lnTo>
                    <a:pt x="246" y="1497"/>
                  </a:lnTo>
                  <a:lnTo>
                    <a:pt x="243" y="1513"/>
                  </a:lnTo>
                  <a:lnTo>
                    <a:pt x="235" y="1525"/>
                  </a:lnTo>
                  <a:lnTo>
                    <a:pt x="225" y="1534"/>
                  </a:lnTo>
                  <a:lnTo>
                    <a:pt x="213" y="1539"/>
                  </a:lnTo>
                  <a:lnTo>
                    <a:pt x="199" y="1543"/>
                  </a:lnTo>
                  <a:lnTo>
                    <a:pt x="204" y="1634"/>
                  </a:lnTo>
                  <a:lnTo>
                    <a:pt x="417" y="1821"/>
                  </a:lnTo>
                  <a:lnTo>
                    <a:pt x="631" y="2010"/>
                  </a:lnTo>
                  <a:lnTo>
                    <a:pt x="842" y="2201"/>
                  </a:lnTo>
                  <a:lnTo>
                    <a:pt x="890" y="2244"/>
                  </a:lnTo>
                  <a:lnTo>
                    <a:pt x="940" y="2287"/>
                  </a:lnTo>
                  <a:lnTo>
                    <a:pt x="993" y="2333"/>
                  </a:lnTo>
                  <a:lnTo>
                    <a:pt x="1045" y="2379"/>
                  </a:lnTo>
                  <a:lnTo>
                    <a:pt x="1096" y="2427"/>
                  </a:lnTo>
                  <a:lnTo>
                    <a:pt x="1145" y="2477"/>
                  </a:lnTo>
                  <a:lnTo>
                    <a:pt x="1192" y="2530"/>
                  </a:lnTo>
                  <a:lnTo>
                    <a:pt x="1233" y="2583"/>
                  </a:lnTo>
                  <a:lnTo>
                    <a:pt x="1240" y="2539"/>
                  </a:lnTo>
                  <a:lnTo>
                    <a:pt x="1245" y="2496"/>
                  </a:lnTo>
                  <a:lnTo>
                    <a:pt x="1251" y="2458"/>
                  </a:lnTo>
                  <a:lnTo>
                    <a:pt x="1254" y="2424"/>
                  </a:lnTo>
                  <a:lnTo>
                    <a:pt x="1257" y="2395"/>
                  </a:lnTo>
                  <a:lnTo>
                    <a:pt x="1260" y="2345"/>
                  </a:lnTo>
                  <a:lnTo>
                    <a:pt x="1251" y="2355"/>
                  </a:lnTo>
                  <a:lnTo>
                    <a:pt x="1240" y="2363"/>
                  </a:lnTo>
                  <a:lnTo>
                    <a:pt x="1226" y="2366"/>
                  </a:lnTo>
                  <a:lnTo>
                    <a:pt x="1213" y="2365"/>
                  </a:lnTo>
                  <a:lnTo>
                    <a:pt x="1198" y="2358"/>
                  </a:lnTo>
                  <a:lnTo>
                    <a:pt x="1138" y="2312"/>
                  </a:lnTo>
                  <a:lnTo>
                    <a:pt x="1079" y="2259"/>
                  </a:lnTo>
                  <a:lnTo>
                    <a:pt x="1024" y="2204"/>
                  </a:lnTo>
                  <a:lnTo>
                    <a:pt x="968" y="2146"/>
                  </a:lnTo>
                  <a:lnTo>
                    <a:pt x="915" y="2086"/>
                  </a:lnTo>
                  <a:lnTo>
                    <a:pt x="861" y="2024"/>
                  </a:lnTo>
                  <a:lnTo>
                    <a:pt x="809" y="1964"/>
                  </a:lnTo>
                  <a:lnTo>
                    <a:pt x="757" y="1906"/>
                  </a:lnTo>
                  <a:lnTo>
                    <a:pt x="703" y="1851"/>
                  </a:lnTo>
                  <a:lnTo>
                    <a:pt x="480" y="1625"/>
                  </a:lnTo>
                  <a:lnTo>
                    <a:pt x="257" y="1399"/>
                  </a:lnTo>
                  <a:close/>
                  <a:moveTo>
                    <a:pt x="339" y="1076"/>
                  </a:moveTo>
                  <a:lnTo>
                    <a:pt x="314" y="1155"/>
                  </a:lnTo>
                  <a:lnTo>
                    <a:pt x="290" y="1235"/>
                  </a:lnTo>
                  <a:lnTo>
                    <a:pt x="272" y="1316"/>
                  </a:lnTo>
                  <a:lnTo>
                    <a:pt x="455" y="1488"/>
                  </a:lnTo>
                  <a:lnTo>
                    <a:pt x="639" y="1661"/>
                  </a:lnTo>
                  <a:lnTo>
                    <a:pt x="641" y="1646"/>
                  </a:lnTo>
                  <a:lnTo>
                    <a:pt x="644" y="1632"/>
                  </a:lnTo>
                  <a:lnTo>
                    <a:pt x="651" y="1615"/>
                  </a:lnTo>
                  <a:lnTo>
                    <a:pt x="654" y="1609"/>
                  </a:lnTo>
                  <a:lnTo>
                    <a:pt x="658" y="1605"/>
                  </a:lnTo>
                  <a:lnTo>
                    <a:pt x="662" y="1600"/>
                  </a:lnTo>
                  <a:lnTo>
                    <a:pt x="647" y="1570"/>
                  </a:lnTo>
                  <a:lnTo>
                    <a:pt x="635" y="1539"/>
                  </a:lnTo>
                  <a:lnTo>
                    <a:pt x="631" y="1507"/>
                  </a:lnTo>
                  <a:lnTo>
                    <a:pt x="630" y="1474"/>
                  </a:lnTo>
                  <a:lnTo>
                    <a:pt x="634" y="1440"/>
                  </a:lnTo>
                  <a:lnTo>
                    <a:pt x="642" y="1405"/>
                  </a:lnTo>
                  <a:lnTo>
                    <a:pt x="654" y="1369"/>
                  </a:lnTo>
                  <a:lnTo>
                    <a:pt x="611" y="1339"/>
                  </a:lnTo>
                  <a:lnTo>
                    <a:pt x="571" y="1308"/>
                  </a:lnTo>
                  <a:lnTo>
                    <a:pt x="532" y="1276"/>
                  </a:lnTo>
                  <a:lnTo>
                    <a:pt x="464" y="1212"/>
                  </a:lnTo>
                  <a:lnTo>
                    <a:pt x="401" y="1146"/>
                  </a:lnTo>
                  <a:lnTo>
                    <a:pt x="339" y="1076"/>
                  </a:lnTo>
                  <a:close/>
                  <a:moveTo>
                    <a:pt x="512" y="710"/>
                  </a:moveTo>
                  <a:lnTo>
                    <a:pt x="470" y="784"/>
                  </a:lnTo>
                  <a:lnTo>
                    <a:pt x="431" y="858"/>
                  </a:lnTo>
                  <a:lnTo>
                    <a:pt x="395" y="935"/>
                  </a:lnTo>
                  <a:lnTo>
                    <a:pt x="363" y="1013"/>
                  </a:lnTo>
                  <a:lnTo>
                    <a:pt x="408" y="1064"/>
                  </a:lnTo>
                  <a:lnTo>
                    <a:pt x="455" y="1113"/>
                  </a:lnTo>
                  <a:lnTo>
                    <a:pt x="505" y="1160"/>
                  </a:lnTo>
                  <a:lnTo>
                    <a:pt x="556" y="1203"/>
                  </a:lnTo>
                  <a:lnTo>
                    <a:pt x="602" y="1235"/>
                  </a:lnTo>
                  <a:lnTo>
                    <a:pt x="648" y="1262"/>
                  </a:lnTo>
                  <a:lnTo>
                    <a:pt x="695" y="1288"/>
                  </a:lnTo>
                  <a:lnTo>
                    <a:pt x="736" y="1228"/>
                  </a:lnTo>
                  <a:lnTo>
                    <a:pt x="782" y="1168"/>
                  </a:lnTo>
                  <a:lnTo>
                    <a:pt x="836" y="1109"/>
                  </a:lnTo>
                  <a:lnTo>
                    <a:pt x="894" y="1051"/>
                  </a:lnTo>
                  <a:lnTo>
                    <a:pt x="852" y="1031"/>
                  </a:lnTo>
                  <a:lnTo>
                    <a:pt x="813" y="1005"/>
                  </a:lnTo>
                  <a:lnTo>
                    <a:pt x="777" y="975"/>
                  </a:lnTo>
                  <a:lnTo>
                    <a:pt x="741" y="944"/>
                  </a:lnTo>
                  <a:lnTo>
                    <a:pt x="707" y="912"/>
                  </a:lnTo>
                  <a:lnTo>
                    <a:pt x="674" y="880"/>
                  </a:lnTo>
                  <a:lnTo>
                    <a:pt x="618" y="826"/>
                  </a:lnTo>
                  <a:lnTo>
                    <a:pt x="564" y="769"/>
                  </a:lnTo>
                  <a:lnTo>
                    <a:pt x="512" y="710"/>
                  </a:lnTo>
                  <a:close/>
                  <a:moveTo>
                    <a:pt x="615" y="560"/>
                  </a:moveTo>
                  <a:lnTo>
                    <a:pt x="583" y="601"/>
                  </a:lnTo>
                  <a:lnTo>
                    <a:pt x="553" y="645"/>
                  </a:lnTo>
                  <a:lnTo>
                    <a:pt x="611" y="706"/>
                  </a:lnTo>
                  <a:lnTo>
                    <a:pt x="672" y="764"/>
                  </a:lnTo>
                  <a:lnTo>
                    <a:pt x="736" y="819"/>
                  </a:lnTo>
                  <a:lnTo>
                    <a:pt x="767" y="844"/>
                  </a:lnTo>
                  <a:lnTo>
                    <a:pt x="799" y="867"/>
                  </a:lnTo>
                  <a:lnTo>
                    <a:pt x="832" y="892"/>
                  </a:lnTo>
                  <a:lnTo>
                    <a:pt x="865" y="916"/>
                  </a:lnTo>
                  <a:lnTo>
                    <a:pt x="896" y="942"/>
                  </a:lnTo>
                  <a:lnTo>
                    <a:pt x="925" y="969"/>
                  </a:lnTo>
                  <a:lnTo>
                    <a:pt x="949" y="1000"/>
                  </a:lnTo>
                  <a:lnTo>
                    <a:pt x="949" y="1001"/>
                  </a:lnTo>
                  <a:lnTo>
                    <a:pt x="1005" y="954"/>
                  </a:lnTo>
                  <a:lnTo>
                    <a:pt x="1062" y="909"/>
                  </a:lnTo>
                  <a:lnTo>
                    <a:pt x="1015" y="873"/>
                  </a:lnTo>
                  <a:lnTo>
                    <a:pt x="969" y="834"/>
                  </a:lnTo>
                  <a:lnTo>
                    <a:pt x="924" y="795"/>
                  </a:lnTo>
                  <a:lnTo>
                    <a:pt x="878" y="757"/>
                  </a:lnTo>
                  <a:lnTo>
                    <a:pt x="748" y="657"/>
                  </a:lnTo>
                  <a:lnTo>
                    <a:pt x="615" y="560"/>
                  </a:lnTo>
                  <a:close/>
                  <a:moveTo>
                    <a:pt x="825" y="356"/>
                  </a:moveTo>
                  <a:lnTo>
                    <a:pt x="770" y="402"/>
                  </a:lnTo>
                  <a:lnTo>
                    <a:pt x="717" y="450"/>
                  </a:lnTo>
                  <a:lnTo>
                    <a:pt x="668" y="501"/>
                  </a:lnTo>
                  <a:lnTo>
                    <a:pt x="802" y="591"/>
                  </a:lnTo>
                  <a:lnTo>
                    <a:pt x="934" y="685"/>
                  </a:lnTo>
                  <a:lnTo>
                    <a:pt x="977" y="716"/>
                  </a:lnTo>
                  <a:lnTo>
                    <a:pt x="1020" y="747"/>
                  </a:lnTo>
                  <a:lnTo>
                    <a:pt x="1065" y="779"/>
                  </a:lnTo>
                  <a:lnTo>
                    <a:pt x="1108" y="813"/>
                  </a:lnTo>
                  <a:lnTo>
                    <a:pt x="1148" y="848"/>
                  </a:lnTo>
                  <a:lnTo>
                    <a:pt x="1202" y="815"/>
                  </a:lnTo>
                  <a:lnTo>
                    <a:pt x="1253" y="785"/>
                  </a:lnTo>
                  <a:lnTo>
                    <a:pt x="1208" y="734"/>
                  </a:lnTo>
                  <a:lnTo>
                    <a:pt x="1165" y="682"/>
                  </a:lnTo>
                  <a:lnTo>
                    <a:pt x="1121" y="631"/>
                  </a:lnTo>
                  <a:lnTo>
                    <a:pt x="1075" y="583"/>
                  </a:lnTo>
                  <a:lnTo>
                    <a:pt x="994" y="505"/>
                  </a:lnTo>
                  <a:lnTo>
                    <a:pt x="910" y="430"/>
                  </a:lnTo>
                  <a:lnTo>
                    <a:pt x="825" y="356"/>
                  </a:lnTo>
                  <a:close/>
                  <a:moveTo>
                    <a:pt x="985" y="258"/>
                  </a:moveTo>
                  <a:lnTo>
                    <a:pt x="954" y="271"/>
                  </a:lnTo>
                  <a:lnTo>
                    <a:pt x="924" y="286"/>
                  </a:lnTo>
                  <a:lnTo>
                    <a:pt x="894" y="304"/>
                  </a:lnTo>
                  <a:lnTo>
                    <a:pt x="960" y="353"/>
                  </a:lnTo>
                  <a:lnTo>
                    <a:pt x="1025" y="403"/>
                  </a:lnTo>
                  <a:lnTo>
                    <a:pt x="1087" y="454"/>
                  </a:lnTo>
                  <a:lnTo>
                    <a:pt x="1149" y="509"/>
                  </a:lnTo>
                  <a:lnTo>
                    <a:pt x="1194" y="550"/>
                  </a:lnTo>
                  <a:lnTo>
                    <a:pt x="1240" y="591"/>
                  </a:lnTo>
                  <a:lnTo>
                    <a:pt x="1285" y="635"/>
                  </a:lnTo>
                  <a:lnTo>
                    <a:pt x="1329" y="678"/>
                  </a:lnTo>
                  <a:lnTo>
                    <a:pt x="1371" y="725"/>
                  </a:lnTo>
                  <a:lnTo>
                    <a:pt x="1393" y="716"/>
                  </a:lnTo>
                  <a:lnTo>
                    <a:pt x="1414" y="707"/>
                  </a:lnTo>
                  <a:lnTo>
                    <a:pt x="1382" y="655"/>
                  </a:lnTo>
                  <a:lnTo>
                    <a:pt x="1350" y="600"/>
                  </a:lnTo>
                  <a:lnTo>
                    <a:pt x="1255" y="520"/>
                  </a:lnTo>
                  <a:lnTo>
                    <a:pt x="1163" y="435"/>
                  </a:lnTo>
                  <a:lnTo>
                    <a:pt x="1073" y="347"/>
                  </a:lnTo>
                  <a:lnTo>
                    <a:pt x="985" y="258"/>
                  </a:lnTo>
                  <a:close/>
                  <a:moveTo>
                    <a:pt x="1176" y="203"/>
                  </a:moveTo>
                  <a:lnTo>
                    <a:pt x="1075" y="228"/>
                  </a:lnTo>
                  <a:lnTo>
                    <a:pt x="1147" y="287"/>
                  </a:lnTo>
                  <a:lnTo>
                    <a:pt x="1220" y="346"/>
                  </a:lnTo>
                  <a:lnTo>
                    <a:pt x="1202" y="298"/>
                  </a:lnTo>
                  <a:lnTo>
                    <a:pt x="1187" y="251"/>
                  </a:lnTo>
                  <a:lnTo>
                    <a:pt x="1176" y="203"/>
                  </a:lnTo>
                  <a:close/>
                  <a:moveTo>
                    <a:pt x="1129" y="0"/>
                  </a:moveTo>
                  <a:lnTo>
                    <a:pt x="1180" y="1"/>
                  </a:lnTo>
                  <a:lnTo>
                    <a:pt x="1228" y="9"/>
                  </a:lnTo>
                  <a:lnTo>
                    <a:pt x="1277" y="24"/>
                  </a:lnTo>
                  <a:lnTo>
                    <a:pt x="1295" y="33"/>
                  </a:lnTo>
                  <a:lnTo>
                    <a:pt x="1310" y="44"/>
                  </a:lnTo>
                  <a:lnTo>
                    <a:pt x="1321" y="57"/>
                  </a:lnTo>
                  <a:lnTo>
                    <a:pt x="1328" y="71"/>
                  </a:lnTo>
                  <a:lnTo>
                    <a:pt x="1332" y="87"/>
                  </a:lnTo>
                  <a:lnTo>
                    <a:pt x="1332" y="104"/>
                  </a:lnTo>
                  <a:lnTo>
                    <a:pt x="1330" y="119"/>
                  </a:lnTo>
                  <a:lnTo>
                    <a:pt x="1331" y="122"/>
                  </a:lnTo>
                  <a:lnTo>
                    <a:pt x="1332" y="123"/>
                  </a:lnTo>
                  <a:lnTo>
                    <a:pt x="1356" y="172"/>
                  </a:lnTo>
                  <a:lnTo>
                    <a:pt x="1376" y="222"/>
                  </a:lnTo>
                  <a:lnTo>
                    <a:pt x="1394" y="273"/>
                  </a:lnTo>
                  <a:lnTo>
                    <a:pt x="1411" y="325"/>
                  </a:lnTo>
                  <a:lnTo>
                    <a:pt x="1428" y="376"/>
                  </a:lnTo>
                  <a:lnTo>
                    <a:pt x="1445" y="429"/>
                  </a:lnTo>
                  <a:lnTo>
                    <a:pt x="1478" y="519"/>
                  </a:lnTo>
                  <a:lnTo>
                    <a:pt x="1508" y="610"/>
                  </a:lnTo>
                  <a:lnTo>
                    <a:pt x="1536" y="702"/>
                  </a:lnTo>
                  <a:lnTo>
                    <a:pt x="1550" y="712"/>
                  </a:lnTo>
                  <a:lnTo>
                    <a:pt x="1563" y="725"/>
                  </a:lnTo>
                  <a:lnTo>
                    <a:pt x="1573" y="739"/>
                  </a:lnTo>
                  <a:lnTo>
                    <a:pt x="1580" y="755"/>
                  </a:lnTo>
                  <a:lnTo>
                    <a:pt x="1585" y="773"/>
                  </a:lnTo>
                  <a:lnTo>
                    <a:pt x="1587" y="789"/>
                  </a:lnTo>
                  <a:lnTo>
                    <a:pt x="1585" y="806"/>
                  </a:lnTo>
                  <a:lnTo>
                    <a:pt x="1579" y="823"/>
                  </a:lnTo>
                  <a:lnTo>
                    <a:pt x="1570" y="837"/>
                  </a:lnTo>
                  <a:lnTo>
                    <a:pt x="1558" y="850"/>
                  </a:lnTo>
                  <a:lnTo>
                    <a:pt x="1541" y="862"/>
                  </a:lnTo>
                  <a:lnTo>
                    <a:pt x="1520" y="869"/>
                  </a:lnTo>
                  <a:lnTo>
                    <a:pt x="1473" y="885"/>
                  </a:lnTo>
                  <a:lnTo>
                    <a:pt x="1422" y="905"/>
                  </a:lnTo>
                  <a:lnTo>
                    <a:pt x="1370" y="928"/>
                  </a:lnTo>
                  <a:lnTo>
                    <a:pt x="1315" y="956"/>
                  </a:lnTo>
                  <a:lnTo>
                    <a:pt x="1260" y="987"/>
                  </a:lnTo>
                  <a:lnTo>
                    <a:pt x="1204" y="1021"/>
                  </a:lnTo>
                  <a:lnTo>
                    <a:pt x="1149" y="1059"/>
                  </a:lnTo>
                  <a:lnTo>
                    <a:pt x="1095" y="1099"/>
                  </a:lnTo>
                  <a:lnTo>
                    <a:pt x="1044" y="1142"/>
                  </a:lnTo>
                  <a:lnTo>
                    <a:pt x="996" y="1186"/>
                  </a:lnTo>
                  <a:lnTo>
                    <a:pt x="950" y="1234"/>
                  </a:lnTo>
                  <a:lnTo>
                    <a:pt x="910" y="1283"/>
                  </a:lnTo>
                  <a:lnTo>
                    <a:pt x="875" y="1334"/>
                  </a:lnTo>
                  <a:lnTo>
                    <a:pt x="846" y="1388"/>
                  </a:lnTo>
                  <a:lnTo>
                    <a:pt x="846" y="1400"/>
                  </a:lnTo>
                  <a:lnTo>
                    <a:pt x="843" y="1411"/>
                  </a:lnTo>
                  <a:lnTo>
                    <a:pt x="838" y="1420"/>
                  </a:lnTo>
                  <a:lnTo>
                    <a:pt x="828" y="1427"/>
                  </a:lnTo>
                  <a:lnTo>
                    <a:pt x="813" y="1471"/>
                  </a:lnTo>
                  <a:lnTo>
                    <a:pt x="803" y="1516"/>
                  </a:lnTo>
                  <a:lnTo>
                    <a:pt x="799" y="1560"/>
                  </a:lnTo>
                  <a:lnTo>
                    <a:pt x="867" y="1557"/>
                  </a:lnTo>
                  <a:lnTo>
                    <a:pt x="936" y="1553"/>
                  </a:lnTo>
                  <a:lnTo>
                    <a:pt x="1005" y="1550"/>
                  </a:lnTo>
                  <a:lnTo>
                    <a:pt x="1074" y="1550"/>
                  </a:lnTo>
                  <a:lnTo>
                    <a:pt x="1143" y="1553"/>
                  </a:lnTo>
                  <a:lnTo>
                    <a:pt x="1211" y="1559"/>
                  </a:lnTo>
                  <a:lnTo>
                    <a:pt x="1279" y="1569"/>
                  </a:lnTo>
                  <a:lnTo>
                    <a:pt x="1345" y="1585"/>
                  </a:lnTo>
                  <a:lnTo>
                    <a:pt x="1410" y="1607"/>
                  </a:lnTo>
                  <a:lnTo>
                    <a:pt x="1413" y="1608"/>
                  </a:lnTo>
                  <a:lnTo>
                    <a:pt x="1415" y="1610"/>
                  </a:lnTo>
                  <a:lnTo>
                    <a:pt x="1418" y="1612"/>
                  </a:lnTo>
                  <a:lnTo>
                    <a:pt x="1433" y="1616"/>
                  </a:lnTo>
                  <a:lnTo>
                    <a:pt x="1449" y="1624"/>
                  </a:lnTo>
                  <a:lnTo>
                    <a:pt x="1462" y="1634"/>
                  </a:lnTo>
                  <a:lnTo>
                    <a:pt x="1473" y="1647"/>
                  </a:lnTo>
                  <a:lnTo>
                    <a:pt x="1483" y="1663"/>
                  </a:lnTo>
                  <a:lnTo>
                    <a:pt x="1489" y="1681"/>
                  </a:lnTo>
                  <a:lnTo>
                    <a:pt x="1491" y="1702"/>
                  </a:lnTo>
                  <a:lnTo>
                    <a:pt x="1492" y="1852"/>
                  </a:lnTo>
                  <a:lnTo>
                    <a:pt x="1488" y="2001"/>
                  </a:lnTo>
                  <a:lnTo>
                    <a:pt x="1480" y="2151"/>
                  </a:lnTo>
                  <a:lnTo>
                    <a:pt x="1471" y="2302"/>
                  </a:lnTo>
                  <a:lnTo>
                    <a:pt x="1461" y="2451"/>
                  </a:lnTo>
                  <a:lnTo>
                    <a:pt x="1460" y="2476"/>
                  </a:lnTo>
                  <a:lnTo>
                    <a:pt x="1460" y="2504"/>
                  </a:lnTo>
                  <a:lnTo>
                    <a:pt x="1460" y="2536"/>
                  </a:lnTo>
                  <a:lnTo>
                    <a:pt x="1461" y="2570"/>
                  </a:lnTo>
                  <a:lnTo>
                    <a:pt x="1461" y="2605"/>
                  </a:lnTo>
                  <a:lnTo>
                    <a:pt x="1461" y="2642"/>
                  </a:lnTo>
                  <a:lnTo>
                    <a:pt x="1461" y="2680"/>
                  </a:lnTo>
                  <a:lnTo>
                    <a:pt x="1460" y="2718"/>
                  </a:lnTo>
                  <a:lnTo>
                    <a:pt x="1458" y="2756"/>
                  </a:lnTo>
                  <a:lnTo>
                    <a:pt x="1454" y="2792"/>
                  </a:lnTo>
                  <a:lnTo>
                    <a:pt x="1449" y="2828"/>
                  </a:lnTo>
                  <a:lnTo>
                    <a:pt x="1442" y="2862"/>
                  </a:lnTo>
                  <a:lnTo>
                    <a:pt x="1432" y="2894"/>
                  </a:lnTo>
                  <a:lnTo>
                    <a:pt x="1421" y="2922"/>
                  </a:lnTo>
                  <a:lnTo>
                    <a:pt x="1407" y="2948"/>
                  </a:lnTo>
                  <a:lnTo>
                    <a:pt x="1390" y="2969"/>
                  </a:lnTo>
                  <a:lnTo>
                    <a:pt x="1369" y="2987"/>
                  </a:lnTo>
                  <a:lnTo>
                    <a:pt x="1353" y="2995"/>
                  </a:lnTo>
                  <a:lnTo>
                    <a:pt x="1336" y="2997"/>
                  </a:lnTo>
                  <a:lnTo>
                    <a:pt x="1319" y="2996"/>
                  </a:lnTo>
                  <a:lnTo>
                    <a:pt x="1302" y="2991"/>
                  </a:lnTo>
                  <a:lnTo>
                    <a:pt x="1302" y="3007"/>
                  </a:lnTo>
                  <a:lnTo>
                    <a:pt x="1296" y="3020"/>
                  </a:lnTo>
                  <a:lnTo>
                    <a:pt x="1287" y="3033"/>
                  </a:lnTo>
                  <a:lnTo>
                    <a:pt x="1275" y="3040"/>
                  </a:lnTo>
                  <a:lnTo>
                    <a:pt x="1262" y="3044"/>
                  </a:lnTo>
                  <a:lnTo>
                    <a:pt x="1247" y="3044"/>
                  </a:lnTo>
                  <a:lnTo>
                    <a:pt x="1232" y="3037"/>
                  </a:lnTo>
                  <a:lnTo>
                    <a:pt x="1205" y="3059"/>
                  </a:lnTo>
                  <a:lnTo>
                    <a:pt x="1176" y="3079"/>
                  </a:lnTo>
                  <a:lnTo>
                    <a:pt x="1143" y="3095"/>
                  </a:lnTo>
                  <a:lnTo>
                    <a:pt x="1107" y="3107"/>
                  </a:lnTo>
                  <a:lnTo>
                    <a:pt x="1070" y="3117"/>
                  </a:lnTo>
                  <a:lnTo>
                    <a:pt x="1033" y="3125"/>
                  </a:lnTo>
                  <a:lnTo>
                    <a:pt x="994" y="3131"/>
                  </a:lnTo>
                  <a:lnTo>
                    <a:pt x="955" y="3135"/>
                  </a:lnTo>
                  <a:lnTo>
                    <a:pt x="917" y="3137"/>
                  </a:lnTo>
                  <a:lnTo>
                    <a:pt x="879" y="3139"/>
                  </a:lnTo>
                  <a:lnTo>
                    <a:pt x="843" y="3142"/>
                  </a:lnTo>
                  <a:lnTo>
                    <a:pt x="811" y="3143"/>
                  </a:lnTo>
                  <a:lnTo>
                    <a:pt x="691" y="3148"/>
                  </a:lnTo>
                  <a:lnTo>
                    <a:pt x="571" y="3151"/>
                  </a:lnTo>
                  <a:lnTo>
                    <a:pt x="562" y="3161"/>
                  </a:lnTo>
                  <a:lnTo>
                    <a:pt x="552" y="3167"/>
                  </a:lnTo>
                  <a:lnTo>
                    <a:pt x="537" y="3169"/>
                  </a:lnTo>
                  <a:lnTo>
                    <a:pt x="523" y="3165"/>
                  </a:lnTo>
                  <a:lnTo>
                    <a:pt x="511" y="3158"/>
                  </a:lnTo>
                  <a:lnTo>
                    <a:pt x="499" y="3151"/>
                  </a:lnTo>
                  <a:lnTo>
                    <a:pt x="332" y="3146"/>
                  </a:lnTo>
                  <a:lnTo>
                    <a:pt x="165" y="3137"/>
                  </a:lnTo>
                  <a:lnTo>
                    <a:pt x="162" y="3136"/>
                  </a:lnTo>
                  <a:lnTo>
                    <a:pt x="160" y="3135"/>
                  </a:lnTo>
                  <a:lnTo>
                    <a:pt x="157" y="3135"/>
                  </a:lnTo>
                  <a:lnTo>
                    <a:pt x="141" y="3145"/>
                  </a:lnTo>
                  <a:lnTo>
                    <a:pt x="125" y="3153"/>
                  </a:lnTo>
                  <a:lnTo>
                    <a:pt x="107" y="3157"/>
                  </a:lnTo>
                  <a:lnTo>
                    <a:pt x="88" y="3159"/>
                  </a:lnTo>
                  <a:lnTo>
                    <a:pt x="70" y="3158"/>
                  </a:lnTo>
                  <a:lnTo>
                    <a:pt x="53" y="3154"/>
                  </a:lnTo>
                  <a:lnTo>
                    <a:pt x="38" y="3146"/>
                  </a:lnTo>
                  <a:lnTo>
                    <a:pt x="23" y="3136"/>
                  </a:lnTo>
                  <a:lnTo>
                    <a:pt x="12" y="3124"/>
                  </a:lnTo>
                  <a:lnTo>
                    <a:pt x="4" y="3108"/>
                  </a:lnTo>
                  <a:lnTo>
                    <a:pt x="0" y="3089"/>
                  </a:lnTo>
                  <a:lnTo>
                    <a:pt x="0" y="3067"/>
                  </a:lnTo>
                  <a:lnTo>
                    <a:pt x="20" y="2846"/>
                  </a:lnTo>
                  <a:lnTo>
                    <a:pt x="33" y="2624"/>
                  </a:lnTo>
                  <a:lnTo>
                    <a:pt x="43" y="2402"/>
                  </a:lnTo>
                  <a:lnTo>
                    <a:pt x="50" y="2180"/>
                  </a:lnTo>
                  <a:lnTo>
                    <a:pt x="55" y="1959"/>
                  </a:lnTo>
                  <a:lnTo>
                    <a:pt x="60" y="1736"/>
                  </a:lnTo>
                  <a:lnTo>
                    <a:pt x="68" y="1515"/>
                  </a:lnTo>
                  <a:lnTo>
                    <a:pt x="78" y="1292"/>
                  </a:lnTo>
                  <a:lnTo>
                    <a:pt x="81" y="1278"/>
                  </a:lnTo>
                  <a:lnTo>
                    <a:pt x="87" y="1266"/>
                  </a:lnTo>
                  <a:lnTo>
                    <a:pt x="95" y="1255"/>
                  </a:lnTo>
                  <a:lnTo>
                    <a:pt x="105" y="1248"/>
                  </a:lnTo>
                  <a:lnTo>
                    <a:pt x="117" y="1243"/>
                  </a:lnTo>
                  <a:lnTo>
                    <a:pt x="129" y="1242"/>
                  </a:lnTo>
                  <a:lnTo>
                    <a:pt x="136" y="1158"/>
                  </a:lnTo>
                  <a:lnTo>
                    <a:pt x="149" y="1074"/>
                  </a:lnTo>
                  <a:lnTo>
                    <a:pt x="169" y="991"/>
                  </a:lnTo>
                  <a:lnTo>
                    <a:pt x="195" y="911"/>
                  </a:lnTo>
                  <a:lnTo>
                    <a:pt x="226" y="830"/>
                  </a:lnTo>
                  <a:lnTo>
                    <a:pt x="262" y="753"/>
                  </a:lnTo>
                  <a:lnTo>
                    <a:pt x="302" y="676"/>
                  </a:lnTo>
                  <a:lnTo>
                    <a:pt x="346" y="601"/>
                  </a:lnTo>
                  <a:lnTo>
                    <a:pt x="393" y="529"/>
                  </a:lnTo>
                  <a:lnTo>
                    <a:pt x="443" y="458"/>
                  </a:lnTo>
                  <a:lnTo>
                    <a:pt x="471" y="422"/>
                  </a:lnTo>
                  <a:lnTo>
                    <a:pt x="502" y="385"/>
                  </a:lnTo>
                  <a:lnTo>
                    <a:pt x="535" y="347"/>
                  </a:lnTo>
                  <a:lnTo>
                    <a:pt x="572" y="309"/>
                  </a:lnTo>
                  <a:lnTo>
                    <a:pt x="611" y="271"/>
                  </a:lnTo>
                  <a:lnTo>
                    <a:pt x="651" y="234"/>
                  </a:lnTo>
                  <a:lnTo>
                    <a:pt x="694" y="197"/>
                  </a:lnTo>
                  <a:lnTo>
                    <a:pt x="739" y="163"/>
                  </a:lnTo>
                  <a:lnTo>
                    <a:pt x="784" y="130"/>
                  </a:lnTo>
                  <a:lnTo>
                    <a:pt x="831" y="100"/>
                  </a:lnTo>
                  <a:lnTo>
                    <a:pt x="880" y="74"/>
                  </a:lnTo>
                  <a:lnTo>
                    <a:pt x="929" y="50"/>
                  </a:lnTo>
                  <a:lnTo>
                    <a:pt x="979" y="30"/>
                  </a:lnTo>
                  <a:lnTo>
                    <a:pt x="1029" y="16"/>
                  </a:lnTo>
                  <a:lnTo>
                    <a:pt x="1079" y="5"/>
                  </a:lnTo>
                  <a:lnTo>
                    <a:pt x="1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08072" y="3319940"/>
            <a:ext cx="105786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LABORE ET DOLORE MAGNA ALIQUA. UT ENIM AD MINIM VENIAM,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2534974" y="1508838"/>
            <a:ext cx="8853275" cy="905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r>
              <a:rPr lang="en-US" sz="6000" dirty="0">
                <a:solidFill>
                  <a:schemeClr val="tx2"/>
                </a:solidFill>
              </a:rPr>
              <a:t>JOHN MARK HOOD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33423" y="2414389"/>
            <a:ext cx="8853275" cy="905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r>
              <a:rPr lang="en-US" sz="4800" dirty="0">
                <a:solidFill>
                  <a:schemeClr val="tx2"/>
                </a:solidFill>
              </a:rPr>
              <a:t>-CEO</a:t>
            </a:r>
          </a:p>
        </p:txBody>
      </p:sp>
    </p:spTree>
    <p:extLst>
      <p:ext uri="{BB962C8B-B14F-4D97-AF65-F5344CB8AC3E}">
        <p14:creationId xmlns:p14="http://schemas.microsoft.com/office/powerpoint/2010/main" val="35936748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63150" y="0"/>
            <a:ext cx="10515600" cy="9530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pPr algn="ctr"/>
            <a:r>
              <a:rPr lang="en-US" sz="6600" b="0" spc="0" dirty="0">
                <a:solidFill>
                  <a:schemeClr val="tx2"/>
                </a:solidFill>
                <a:latin typeface="Patrick Hand SC" panose="00000500000000000000" pitchFamily="2" charset="0"/>
              </a:rPr>
              <a:t>AGENDA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956281" y="858585"/>
            <a:ext cx="6183313" cy="71438"/>
            <a:chOff x="3003550" y="1076325"/>
            <a:chExt cx="6183313" cy="71438"/>
          </a:xfrm>
        </p:grpSpPr>
        <p:sp>
          <p:nvSpPr>
            <p:cNvPr id="7" name="Freeform 22"/>
            <p:cNvSpPr>
              <a:spLocks/>
            </p:cNvSpPr>
            <p:nvPr/>
          </p:nvSpPr>
          <p:spPr bwMode="auto">
            <a:xfrm>
              <a:off x="6094413" y="1076325"/>
              <a:ext cx="1670050" cy="71438"/>
            </a:xfrm>
            <a:custGeom>
              <a:avLst/>
              <a:gdLst>
                <a:gd name="T0" fmla="*/ 674 w 840"/>
                <a:gd name="T1" fmla="*/ 31 h 36"/>
                <a:gd name="T2" fmla="*/ 503 w 840"/>
                <a:gd name="T3" fmla="*/ 32 h 36"/>
                <a:gd name="T4" fmla="*/ 387 w 840"/>
                <a:gd name="T5" fmla="*/ 31 h 36"/>
                <a:gd name="T6" fmla="*/ 302 w 840"/>
                <a:gd name="T7" fmla="*/ 29 h 36"/>
                <a:gd name="T8" fmla="*/ 116 w 840"/>
                <a:gd name="T9" fmla="*/ 24 h 36"/>
                <a:gd name="T10" fmla="*/ 0 w 840"/>
                <a:gd name="T11" fmla="*/ 21 h 36"/>
                <a:gd name="T12" fmla="*/ 1 w 840"/>
                <a:gd name="T13" fmla="*/ 7 h 36"/>
                <a:gd name="T14" fmla="*/ 91 w 840"/>
                <a:gd name="T15" fmla="*/ 7 h 36"/>
                <a:gd name="T16" fmla="*/ 274 w 840"/>
                <a:gd name="T17" fmla="*/ 4 h 36"/>
                <a:gd name="T18" fmla="*/ 439 w 840"/>
                <a:gd name="T19" fmla="*/ 7 h 36"/>
                <a:gd name="T20" fmla="*/ 565 w 840"/>
                <a:gd name="T21" fmla="*/ 10 h 36"/>
                <a:gd name="T22" fmla="*/ 711 w 840"/>
                <a:gd name="T23" fmla="*/ 12 h 36"/>
                <a:gd name="T24" fmla="*/ 766 w 840"/>
                <a:gd name="T25" fmla="*/ 10 h 36"/>
                <a:gd name="T26" fmla="*/ 839 w 840"/>
                <a:gd name="T27" fmla="*/ 7 h 36"/>
                <a:gd name="T28" fmla="*/ 839 w 840"/>
                <a:gd name="T29" fmla="*/ 22 h 36"/>
                <a:gd name="T30" fmla="*/ 674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4" y="31"/>
                  </a:moveTo>
                  <a:cubicBezTo>
                    <a:pt x="617" y="35"/>
                    <a:pt x="560" y="30"/>
                    <a:pt x="503" y="32"/>
                  </a:cubicBezTo>
                  <a:cubicBezTo>
                    <a:pt x="465" y="29"/>
                    <a:pt x="426" y="35"/>
                    <a:pt x="387" y="31"/>
                  </a:cubicBezTo>
                  <a:cubicBezTo>
                    <a:pt x="359" y="28"/>
                    <a:pt x="330" y="36"/>
                    <a:pt x="302" y="29"/>
                  </a:cubicBezTo>
                  <a:cubicBezTo>
                    <a:pt x="240" y="27"/>
                    <a:pt x="178" y="30"/>
                    <a:pt x="116" y="24"/>
                  </a:cubicBezTo>
                  <a:cubicBezTo>
                    <a:pt x="77" y="28"/>
                    <a:pt x="39" y="28"/>
                    <a:pt x="0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31" y="0"/>
                    <a:pt x="61" y="9"/>
                    <a:pt x="91" y="7"/>
                  </a:cubicBezTo>
                  <a:cubicBezTo>
                    <a:pt x="152" y="9"/>
                    <a:pt x="213" y="1"/>
                    <a:pt x="274" y="4"/>
                  </a:cubicBezTo>
                  <a:cubicBezTo>
                    <a:pt x="329" y="4"/>
                    <a:pt x="384" y="5"/>
                    <a:pt x="439" y="7"/>
                  </a:cubicBezTo>
                  <a:cubicBezTo>
                    <a:pt x="480" y="15"/>
                    <a:pt x="523" y="8"/>
                    <a:pt x="565" y="10"/>
                  </a:cubicBezTo>
                  <a:cubicBezTo>
                    <a:pt x="614" y="13"/>
                    <a:pt x="663" y="7"/>
                    <a:pt x="711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0" y="14"/>
                    <a:pt x="815" y="6"/>
                    <a:pt x="839" y="7"/>
                  </a:cubicBezTo>
                  <a:cubicBezTo>
                    <a:pt x="840" y="12"/>
                    <a:pt x="840" y="17"/>
                    <a:pt x="839" y="22"/>
                  </a:cubicBezTo>
                  <a:cubicBezTo>
                    <a:pt x="785" y="30"/>
                    <a:pt x="729" y="26"/>
                    <a:pt x="6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3"/>
            <p:cNvSpPr>
              <a:spLocks/>
            </p:cNvSpPr>
            <p:nvPr/>
          </p:nvSpPr>
          <p:spPr bwMode="auto">
            <a:xfrm>
              <a:off x="4424363" y="1076325"/>
              <a:ext cx="1670050" cy="71438"/>
            </a:xfrm>
            <a:custGeom>
              <a:avLst/>
              <a:gdLst>
                <a:gd name="T0" fmla="*/ 675 w 840"/>
                <a:gd name="T1" fmla="*/ 31 h 36"/>
                <a:gd name="T2" fmla="*/ 504 w 840"/>
                <a:gd name="T3" fmla="*/ 32 h 36"/>
                <a:gd name="T4" fmla="*/ 388 w 840"/>
                <a:gd name="T5" fmla="*/ 31 h 36"/>
                <a:gd name="T6" fmla="*/ 303 w 840"/>
                <a:gd name="T7" fmla="*/ 29 h 36"/>
                <a:gd name="T8" fmla="*/ 116 w 840"/>
                <a:gd name="T9" fmla="*/ 24 h 36"/>
                <a:gd name="T10" fmla="*/ 1 w 840"/>
                <a:gd name="T11" fmla="*/ 21 h 36"/>
                <a:gd name="T12" fmla="*/ 1 w 840"/>
                <a:gd name="T13" fmla="*/ 7 h 36"/>
                <a:gd name="T14" fmla="*/ 92 w 840"/>
                <a:gd name="T15" fmla="*/ 7 h 36"/>
                <a:gd name="T16" fmla="*/ 275 w 840"/>
                <a:gd name="T17" fmla="*/ 4 h 36"/>
                <a:gd name="T18" fmla="*/ 440 w 840"/>
                <a:gd name="T19" fmla="*/ 7 h 36"/>
                <a:gd name="T20" fmla="*/ 566 w 840"/>
                <a:gd name="T21" fmla="*/ 10 h 36"/>
                <a:gd name="T22" fmla="*/ 712 w 840"/>
                <a:gd name="T23" fmla="*/ 12 h 36"/>
                <a:gd name="T24" fmla="*/ 766 w 840"/>
                <a:gd name="T25" fmla="*/ 10 h 36"/>
                <a:gd name="T26" fmla="*/ 840 w 840"/>
                <a:gd name="T27" fmla="*/ 7 h 36"/>
                <a:gd name="T28" fmla="*/ 840 w 840"/>
                <a:gd name="T29" fmla="*/ 22 h 36"/>
                <a:gd name="T30" fmla="*/ 675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5" y="31"/>
                  </a:moveTo>
                  <a:cubicBezTo>
                    <a:pt x="618" y="35"/>
                    <a:pt x="561" y="30"/>
                    <a:pt x="504" y="32"/>
                  </a:cubicBezTo>
                  <a:cubicBezTo>
                    <a:pt x="465" y="29"/>
                    <a:pt x="426" y="35"/>
                    <a:pt x="388" y="31"/>
                  </a:cubicBezTo>
                  <a:cubicBezTo>
                    <a:pt x="359" y="28"/>
                    <a:pt x="331" y="36"/>
                    <a:pt x="303" y="29"/>
                  </a:cubicBezTo>
                  <a:cubicBezTo>
                    <a:pt x="241" y="27"/>
                    <a:pt x="178" y="30"/>
                    <a:pt x="116" y="24"/>
                  </a:cubicBezTo>
                  <a:cubicBezTo>
                    <a:pt x="78" y="28"/>
                    <a:pt x="39" y="28"/>
                    <a:pt x="1" y="21"/>
                  </a:cubicBezTo>
                  <a:cubicBezTo>
                    <a:pt x="1" y="16"/>
                    <a:pt x="0" y="11"/>
                    <a:pt x="1" y="7"/>
                  </a:cubicBezTo>
                  <a:cubicBezTo>
                    <a:pt x="31" y="0"/>
                    <a:pt x="61" y="9"/>
                    <a:pt x="92" y="7"/>
                  </a:cubicBezTo>
                  <a:cubicBezTo>
                    <a:pt x="153" y="9"/>
                    <a:pt x="214" y="1"/>
                    <a:pt x="275" y="4"/>
                  </a:cubicBezTo>
                  <a:cubicBezTo>
                    <a:pt x="330" y="4"/>
                    <a:pt x="385" y="5"/>
                    <a:pt x="440" y="7"/>
                  </a:cubicBezTo>
                  <a:cubicBezTo>
                    <a:pt x="481" y="15"/>
                    <a:pt x="524" y="8"/>
                    <a:pt x="566" y="10"/>
                  </a:cubicBezTo>
                  <a:cubicBezTo>
                    <a:pt x="614" y="13"/>
                    <a:pt x="663" y="7"/>
                    <a:pt x="712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1" y="14"/>
                    <a:pt x="815" y="6"/>
                    <a:pt x="840" y="7"/>
                  </a:cubicBezTo>
                  <a:cubicBezTo>
                    <a:pt x="840" y="12"/>
                    <a:pt x="840" y="17"/>
                    <a:pt x="840" y="22"/>
                  </a:cubicBezTo>
                  <a:cubicBezTo>
                    <a:pt x="785" y="30"/>
                    <a:pt x="730" y="26"/>
                    <a:pt x="6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9"/>
            <p:cNvSpPr>
              <a:spLocks/>
            </p:cNvSpPr>
            <p:nvPr/>
          </p:nvSpPr>
          <p:spPr bwMode="auto">
            <a:xfrm>
              <a:off x="7764463" y="1076325"/>
              <a:ext cx="1422400" cy="71438"/>
            </a:xfrm>
            <a:custGeom>
              <a:avLst/>
              <a:gdLst>
                <a:gd name="T0" fmla="*/ 574 w 715"/>
                <a:gd name="T1" fmla="*/ 31 h 36"/>
                <a:gd name="T2" fmla="*/ 428 w 715"/>
                <a:gd name="T3" fmla="*/ 32 h 36"/>
                <a:gd name="T4" fmla="*/ 330 w 715"/>
                <a:gd name="T5" fmla="*/ 31 h 36"/>
                <a:gd name="T6" fmla="*/ 257 w 715"/>
                <a:gd name="T7" fmla="*/ 29 h 36"/>
                <a:gd name="T8" fmla="*/ 98 w 715"/>
                <a:gd name="T9" fmla="*/ 24 h 36"/>
                <a:gd name="T10" fmla="*/ 0 w 715"/>
                <a:gd name="T11" fmla="*/ 21 h 36"/>
                <a:gd name="T12" fmla="*/ 0 w 715"/>
                <a:gd name="T13" fmla="*/ 7 h 36"/>
                <a:gd name="T14" fmla="*/ 77 w 715"/>
                <a:gd name="T15" fmla="*/ 7 h 36"/>
                <a:gd name="T16" fmla="*/ 233 w 715"/>
                <a:gd name="T17" fmla="*/ 4 h 36"/>
                <a:gd name="T18" fmla="*/ 374 w 715"/>
                <a:gd name="T19" fmla="*/ 7 h 36"/>
                <a:gd name="T20" fmla="*/ 481 w 715"/>
                <a:gd name="T21" fmla="*/ 10 h 36"/>
                <a:gd name="T22" fmla="*/ 605 w 715"/>
                <a:gd name="T23" fmla="*/ 12 h 36"/>
                <a:gd name="T24" fmla="*/ 652 w 715"/>
                <a:gd name="T25" fmla="*/ 10 h 36"/>
                <a:gd name="T26" fmla="*/ 714 w 715"/>
                <a:gd name="T27" fmla="*/ 7 h 36"/>
                <a:gd name="T28" fmla="*/ 715 w 715"/>
                <a:gd name="T29" fmla="*/ 22 h 36"/>
                <a:gd name="T30" fmla="*/ 574 w 715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5" h="36">
                  <a:moveTo>
                    <a:pt x="574" y="31"/>
                  </a:moveTo>
                  <a:cubicBezTo>
                    <a:pt x="525" y="35"/>
                    <a:pt x="477" y="30"/>
                    <a:pt x="428" y="32"/>
                  </a:cubicBezTo>
                  <a:cubicBezTo>
                    <a:pt x="395" y="29"/>
                    <a:pt x="362" y="35"/>
                    <a:pt x="330" y="31"/>
                  </a:cubicBezTo>
                  <a:cubicBezTo>
                    <a:pt x="305" y="28"/>
                    <a:pt x="281" y="36"/>
                    <a:pt x="257" y="29"/>
                  </a:cubicBezTo>
                  <a:cubicBezTo>
                    <a:pt x="204" y="27"/>
                    <a:pt x="151" y="30"/>
                    <a:pt x="98" y="24"/>
                  </a:cubicBezTo>
                  <a:cubicBezTo>
                    <a:pt x="65" y="28"/>
                    <a:pt x="32" y="28"/>
                    <a:pt x="0" y="21"/>
                  </a:cubicBezTo>
                  <a:cubicBezTo>
                    <a:pt x="0" y="16"/>
                    <a:pt x="0" y="11"/>
                    <a:pt x="0" y="7"/>
                  </a:cubicBezTo>
                  <a:cubicBezTo>
                    <a:pt x="26" y="0"/>
                    <a:pt x="51" y="9"/>
                    <a:pt x="77" y="7"/>
                  </a:cubicBezTo>
                  <a:cubicBezTo>
                    <a:pt x="129" y="9"/>
                    <a:pt x="181" y="1"/>
                    <a:pt x="233" y="4"/>
                  </a:cubicBezTo>
                  <a:cubicBezTo>
                    <a:pt x="280" y="4"/>
                    <a:pt x="327" y="5"/>
                    <a:pt x="374" y="7"/>
                  </a:cubicBezTo>
                  <a:cubicBezTo>
                    <a:pt x="409" y="15"/>
                    <a:pt x="445" y="8"/>
                    <a:pt x="481" y="10"/>
                  </a:cubicBezTo>
                  <a:cubicBezTo>
                    <a:pt x="522" y="13"/>
                    <a:pt x="564" y="7"/>
                    <a:pt x="605" y="12"/>
                  </a:cubicBezTo>
                  <a:cubicBezTo>
                    <a:pt x="621" y="14"/>
                    <a:pt x="636" y="7"/>
                    <a:pt x="652" y="10"/>
                  </a:cubicBezTo>
                  <a:cubicBezTo>
                    <a:pt x="673" y="14"/>
                    <a:pt x="694" y="6"/>
                    <a:pt x="714" y="7"/>
                  </a:cubicBezTo>
                  <a:cubicBezTo>
                    <a:pt x="715" y="12"/>
                    <a:pt x="715" y="17"/>
                    <a:pt x="715" y="22"/>
                  </a:cubicBezTo>
                  <a:cubicBezTo>
                    <a:pt x="668" y="30"/>
                    <a:pt x="621" y="26"/>
                    <a:pt x="5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30"/>
            <p:cNvSpPr>
              <a:spLocks/>
            </p:cNvSpPr>
            <p:nvPr/>
          </p:nvSpPr>
          <p:spPr bwMode="auto">
            <a:xfrm>
              <a:off x="3003550" y="1076325"/>
              <a:ext cx="1423988" cy="71438"/>
            </a:xfrm>
            <a:custGeom>
              <a:avLst/>
              <a:gdLst>
                <a:gd name="T0" fmla="*/ 575 w 716"/>
                <a:gd name="T1" fmla="*/ 31 h 36"/>
                <a:gd name="T2" fmla="*/ 429 w 716"/>
                <a:gd name="T3" fmla="*/ 32 h 36"/>
                <a:gd name="T4" fmla="*/ 330 w 716"/>
                <a:gd name="T5" fmla="*/ 31 h 36"/>
                <a:gd name="T6" fmla="*/ 258 w 716"/>
                <a:gd name="T7" fmla="*/ 29 h 36"/>
                <a:gd name="T8" fmla="*/ 99 w 716"/>
                <a:gd name="T9" fmla="*/ 24 h 36"/>
                <a:gd name="T10" fmla="*/ 1 w 716"/>
                <a:gd name="T11" fmla="*/ 21 h 36"/>
                <a:gd name="T12" fmla="*/ 1 w 716"/>
                <a:gd name="T13" fmla="*/ 7 h 36"/>
                <a:gd name="T14" fmla="*/ 78 w 716"/>
                <a:gd name="T15" fmla="*/ 7 h 36"/>
                <a:gd name="T16" fmla="*/ 234 w 716"/>
                <a:gd name="T17" fmla="*/ 4 h 36"/>
                <a:gd name="T18" fmla="*/ 374 w 716"/>
                <a:gd name="T19" fmla="*/ 7 h 36"/>
                <a:gd name="T20" fmla="*/ 482 w 716"/>
                <a:gd name="T21" fmla="*/ 10 h 36"/>
                <a:gd name="T22" fmla="*/ 606 w 716"/>
                <a:gd name="T23" fmla="*/ 12 h 36"/>
                <a:gd name="T24" fmla="*/ 653 w 716"/>
                <a:gd name="T25" fmla="*/ 10 h 36"/>
                <a:gd name="T26" fmla="*/ 715 w 716"/>
                <a:gd name="T27" fmla="*/ 7 h 36"/>
                <a:gd name="T28" fmla="*/ 715 w 716"/>
                <a:gd name="T29" fmla="*/ 22 h 36"/>
                <a:gd name="T30" fmla="*/ 575 w 716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36">
                  <a:moveTo>
                    <a:pt x="575" y="31"/>
                  </a:moveTo>
                  <a:cubicBezTo>
                    <a:pt x="526" y="35"/>
                    <a:pt x="477" y="30"/>
                    <a:pt x="429" y="32"/>
                  </a:cubicBezTo>
                  <a:cubicBezTo>
                    <a:pt x="396" y="29"/>
                    <a:pt x="363" y="35"/>
                    <a:pt x="330" y="31"/>
                  </a:cubicBezTo>
                  <a:cubicBezTo>
                    <a:pt x="306" y="28"/>
                    <a:pt x="282" y="36"/>
                    <a:pt x="258" y="29"/>
                  </a:cubicBezTo>
                  <a:cubicBezTo>
                    <a:pt x="205" y="27"/>
                    <a:pt x="152" y="30"/>
                    <a:pt x="99" y="24"/>
                  </a:cubicBezTo>
                  <a:cubicBezTo>
                    <a:pt x="66" y="28"/>
                    <a:pt x="33" y="28"/>
                    <a:pt x="1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26" y="0"/>
                    <a:pt x="52" y="9"/>
                    <a:pt x="78" y="7"/>
                  </a:cubicBezTo>
                  <a:cubicBezTo>
                    <a:pt x="130" y="9"/>
                    <a:pt x="182" y="1"/>
                    <a:pt x="234" y="4"/>
                  </a:cubicBezTo>
                  <a:cubicBezTo>
                    <a:pt x="281" y="4"/>
                    <a:pt x="328" y="5"/>
                    <a:pt x="374" y="7"/>
                  </a:cubicBezTo>
                  <a:cubicBezTo>
                    <a:pt x="410" y="15"/>
                    <a:pt x="446" y="8"/>
                    <a:pt x="482" y="10"/>
                  </a:cubicBezTo>
                  <a:cubicBezTo>
                    <a:pt x="523" y="13"/>
                    <a:pt x="565" y="7"/>
                    <a:pt x="606" y="12"/>
                  </a:cubicBezTo>
                  <a:cubicBezTo>
                    <a:pt x="622" y="14"/>
                    <a:pt x="637" y="7"/>
                    <a:pt x="653" y="10"/>
                  </a:cubicBezTo>
                  <a:cubicBezTo>
                    <a:pt x="674" y="14"/>
                    <a:pt x="694" y="6"/>
                    <a:pt x="715" y="7"/>
                  </a:cubicBezTo>
                  <a:cubicBezTo>
                    <a:pt x="716" y="12"/>
                    <a:pt x="716" y="17"/>
                    <a:pt x="715" y="22"/>
                  </a:cubicBezTo>
                  <a:cubicBezTo>
                    <a:pt x="669" y="30"/>
                    <a:pt x="621" y="26"/>
                    <a:pt x="5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371067" y="1605440"/>
            <a:ext cx="5174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 2" panose="05020102010507070707" pitchFamily="18" charset="2"/>
              <a:buChar char=""/>
            </a:pPr>
            <a:r>
              <a:rPr lang="en-US" sz="28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71067" y="2409054"/>
            <a:ext cx="6504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 2" panose="05020102010507070707" pitchFamily="18" charset="2"/>
              <a:buChar char=""/>
            </a:pPr>
            <a:r>
              <a:rPr lang="en-US" sz="28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CONSECTETUR ADIPISCING ELIT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60247" y="5949185"/>
            <a:ext cx="7978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16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71066" y="4016281"/>
            <a:ext cx="5850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 2" panose="05020102010507070707" pitchFamily="18" charset="2"/>
              <a:buChar char=""/>
            </a:pPr>
            <a:r>
              <a:rPr lang="en-US" sz="28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INCIDIDUNT UT LABORE 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71067" y="3212668"/>
            <a:ext cx="5850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 2" panose="05020102010507070707" pitchFamily="18" charset="2"/>
              <a:buChar char=""/>
            </a:pPr>
            <a:r>
              <a:rPr lang="en-US" sz="28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SED DO EIUSMOD TEMPOR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371066" y="4786290"/>
            <a:ext cx="5850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 2" panose="05020102010507070707" pitchFamily="18" charset="2"/>
              <a:buChar char=""/>
            </a:pPr>
            <a:r>
              <a:rPr lang="en-US" sz="28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</a:t>
            </a:r>
          </a:p>
        </p:txBody>
      </p:sp>
      <p:sp>
        <p:nvSpPr>
          <p:cNvPr id="24" name="Freeform 14"/>
          <p:cNvSpPr>
            <a:spLocks/>
          </p:cNvSpPr>
          <p:nvPr/>
        </p:nvSpPr>
        <p:spPr bwMode="auto">
          <a:xfrm>
            <a:off x="2525713" y="2424113"/>
            <a:ext cx="1416050" cy="0"/>
          </a:xfrm>
          <a:custGeom>
            <a:avLst/>
            <a:gdLst>
              <a:gd name="T0" fmla="*/ 0 w 892"/>
              <a:gd name="T1" fmla="*/ 892 w 892"/>
              <a:gd name="T2" fmla="*/ 0 w 89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892">
                <a:moveTo>
                  <a:pt x="0" y="0"/>
                </a:moveTo>
                <a:lnTo>
                  <a:pt x="89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15"/>
          <p:cNvSpPr>
            <a:spLocks noChangeShapeType="1"/>
          </p:cNvSpPr>
          <p:nvPr/>
        </p:nvSpPr>
        <p:spPr bwMode="auto">
          <a:xfrm>
            <a:off x="2525713" y="2424113"/>
            <a:ext cx="141605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17"/>
          <p:cNvSpPr>
            <a:spLocks/>
          </p:cNvSpPr>
          <p:nvPr/>
        </p:nvSpPr>
        <p:spPr bwMode="auto">
          <a:xfrm>
            <a:off x="2525713" y="2784475"/>
            <a:ext cx="1416050" cy="0"/>
          </a:xfrm>
          <a:custGeom>
            <a:avLst/>
            <a:gdLst>
              <a:gd name="T0" fmla="*/ 0 w 892"/>
              <a:gd name="T1" fmla="*/ 892 w 892"/>
              <a:gd name="T2" fmla="*/ 0 w 89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892">
                <a:moveTo>
                  <a:pt x="0" y="0"/>
                </a:moveTo>
                <a:lnTo>
                  <a:pt x="89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>
            <a:off x="2525713" y="2784475"/>
            <a:ext cx="141605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20"/>
          <p:cNvSpPr>
            <a:spLocks/>
          </p:cNvSpPr>
          <p:nvPr/>
        </p:nvSpPr>
        <p:spPr bwMode="auto">
          <a:xfrm>
            <a:off x="2525713" y="3027363"/>
            <a:ext cx="1416050" cy="0"/>
          </a:xfrm>
          <a:custGeom>
            <a:avLst/>
            <a:gdLst>
              <a:gd name="T0" fmla="*/ 0 w 892"/>
              <a:gd name="T1" fmla="*/ 892 w 892"/>
              <a:gd name="T2" fmla="*/ 0 w 89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892">
                <a:moveTo>
                  <a:pt x="0" y="0"/>
                </a:moveTo>
                <a:lnTo>
                  <a:pt x="89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1"/>
          <p:cNvSpPr>
            <a:spLocks noChangeShapeType="1"/>
          </p:cNvSpPr>
          <p:nvPr/>
        </p:nvSpPr>
        <p:spPr bwMode="auto">
          <a:xfrm>
            <a:off x="2525713" y="3027363"/>
            <a:ext cx="141605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3"/>
          <p:cNvSpPr>
            <a:spLocks/>
          </p:cNvSpPr>
          <p:nvPr/>
        </p:nvSpPr>
        <p:spPr bwMode="auto">
          <a:xfrm>
            <a:off x="2525713" y="3443288"/>
            <a:ext cx="1416050" cy="0"/>
          </a:xfrm>
          <a:custGeom>
            <a:avLst/>
            <a:gdLst>
              <a:gd name="T0" fmla="*/ 0 w 892"/>
              <a:gd name="T1" fmla="*/ 892 w 892"/>
              <a:gd name="T2" fmla="*/ 0 w 89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892">
                <a:moveTo>
                  <a:pt x="0" y="0"/>
                </a:moveTo>
                <a:lnTo>
                  <a:pt x="892" y="0"/>
                </a:lnTo>
                <a:lnTo>
                  <a:pt x="0" y="0"/>
                </a:ln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24"/>
          <p:cNvSpPr>
            <a:spLocks noChangeShapeType="1"/>
          </p:cNvSpPr>
          <p:nvPr/>
        </p:nvSpPr>
        <p:spPr bwMode="auto">
          <a:xfrm>
            <a:off x="2525713" y="3443288"/>
            <a:ext cx="141605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4" name="Group 83"/>
          <p:cNvGrpSpPr/>
          <p:nvPr/>
        </p:nvGrpSpPr>
        <p:grpSpPr>
          <a:xfrm>
            <a:off x="1536022" y="2106588"/>
            <a:ext cx="2782888" cy="2527301"/>
            <a:chOff x="2027238" y="1762125"/>
            <a:chExt cx="2782888" cy="2527301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2105026" y="1762125"/>
              <a:ext cx="2628900" cy="84138"/>
            </a:xfrm>
            <a:custGeom>
              <a:avLst/>
              <a:gdLst>
                <a:gd name="T0" fmla="*/ 1165 w 1166"/>
                <a:gd name="T1" fmla="*/ 32 h 37"/>
                <a:gd name="T2" fmla="*/ 820 w 1166"/>
                <a:gd name="T3" fmla="*/ 34 h 37"/>
                <a:gd name="T4" fmla="*/ 573 w 1166"/>
                <a:gd name="T5" fmla="*/ 30 h 37"/>
                <a:gd name="T6" fmla="*/ 118 w 1166"/>
                <a:gd name="T7" fmla="*/ 31 h 37"/>
                <a:gd name="T8" fmla="*/ 1 w 1166"/>
                <a:gd name="T9" fmla="*/ 21 h 37"/>
                <a:gd name="T10" fmla="*/ 0 w 1166"/>
                <a:gd name="T11" fmla="*/ 15 h 37"/>
                <a:gd name="T12" fmla="*/ 356 w 1166"/>
                <a:gd name="T13" fmla="*/ 0 h 37"/>
                <a:gd name="T14" fmla="*/ 1165 w 1166"/>
                <a:gd name="T15" fmla="*/ 5 h 37"/>
                <a:gd name="T16" fmla="*/ 1165 w 1166"/>
                <a:gd name="T17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6" h="37">
                  <a:moveTo>
                    <a:pt x="1165" y="32"/>
                  </a:moveTo>
                  <a:cubicBezTo>
                    <a:pt x="1050" y="34"/>
                    <a:pt x="935" y="28"/>
                    <a:pt x="820" y="34"/>
                  </a:cubicBezTo>
                  <a:cubicBezTo>
                    <a:pt x="738" y="33"/>
                    <a:pt x="655" y="25"/>
                    <a:pt x="573" y="30"/>
                  </a:cubicBezTo>
                  <a:cubicBezTo>
                    <a:pt x="421" y="37"/>
                    <a:pt x="269" y="22"/>
                    <a:pt x="118" y="31"/>
                  </a:cubicBezTo>
                  <a:cubicBezTo>
                    <a:pt x="79" y="28"/>
                    <a:pt x="40" y="24"/>
                    <a:pt x="1" y="21"/>
                  </a:cubicBezTo>
                  <a:cubicBezTo>
                    <a:pt x="1" y="19"/>
                    <a:pt x="1" y="16"/>
                    <a:pt x="0" y="15"/>
                  </a:cubicBezTo>
                  <a:cubicBezTo>
                    <a:pt x="118" y="0"/>
                    <a:pt x="237" y="6"/>
                    <a:pt x="356" y="0"/>
                  </a:cubicBezTo>
                  <a:cubicBezTo>
                    <a:pt x="625" y="10"/>
                    <a:pt x="895" y="1"/>
                    <a:pt x="1165" y="5"/>
                  </a:cubicBezTo>
                  <a:cubicBezTo>
                    <a:pt x="1166" y="14"/>
                    <a:pt x="1166" y="23"/>
                    <a:pt x="1165" y="32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2027238" y="1838325"/>
              <a:ext cx="84138" cy="2374900"/>
            </a:xfrm>
            <a:custGeom>
              <a:avLst/>
              <a:gdLst>
                <a:gd name="T0" fmla="*/ 33 w 37"/>
                <a:gd name="T1" fmla="*/ 1 h 1052"/>
                <a:gd name="T2" fmla="*/ 34 w 37"/>
                <a:gd name="T3" fmla="*/ 312 h 1052"/>
                <a:gd name="T4" fmla="*/ 30 w 37"/>
                <a:gd name="T5" fmla="*/ 535 h 1052"/>
                <a:gd name="T6" fmla="*/ 32 w 37"/>
                <a:gd name="T7" fmla="*/ 946 h 1052"/>
                <a:gd name="T8" fmla="*/ 21 w 37"/>
                <a:gd name="T9" fmla="*/ 1051 h 1052"/>
                <a:gd name="T10" fmla="*/ 15 w 37"/>
                <a:gd name="T11" fmla="*/ 1052 h 1052"/>
                <a:gd name="T12" fmla="*/ 0 w 37"/>
                <a:gd name="T13" fmla="*/ 731 h 1052"/>
                <a:gd name="T14" fmla="*/ 5 w 37"/>
                <a:gd name="T15" fmla="*/ 1 h 1052"/>
                <a:gd name="T16" fmla="*/ 33 w 37"/>
                <a:gd name="T17" fmla="*/ 1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1052">
                  <a:moveTo>
                    <a:pt x="33" y="1"/>
                  </a:moveTo>
                  <a:cubicBezTo>
                    <a:pt x="34" y="105"/>
                    <a:pt x="28" y="208"/>
                    <a:pt x="34" y="312"/>
                  </a:cubicBezTo>
                  <a:cubicBezTo>
                    <a:pt x="33" y="386"/>
                    <a:pt x="25" y="461"/>
                    <a:pt x="30" y="535"/>
                  </a:cubicBezTo>
                  <a:cubicBezTo>
                    <a:pt x="37" y="672"/>
                    <a:pt x="23" y="809"/>
                    <a:pt x="32" y="946"/>
                  </a:cubicBezTo>
                  <a:cubicBezTo>
                    <a:pt x="29" y="981"/>
                    <a:pt x="25" y="1016"/>
                    <a:pt x="21" y="1051"/>
                  </a:cubicBezTo>
                  <a:cubicBezTo>
                    <a:pt x="20" y="1051"/>
                    <a:pt x="17" y="1052"/>
                    <a:pt x="15" y="1052"/>
                  </a:cubicBezTo>
                  <a:cubicBezTo>
                    <a:pt x="0" y="946"/>
                    <a:pt x="6" y="838"/>
                    <a:pt x="0" y="731"/>
                  </a:cubicBezTo>
                  <a:cubicBezTo>
                    <a:pt x="10" y="488"/>
                    <a:pt x="1" y="244"/>
                    <a:pt x="5" y="1"/>
                  </a:cubicBezTo>
                  <a:cubicBezTo>
                    <a:pt x="14" y="0"/>
                    <a:pt x="23" y="0"/>
                    <a:pt x="33" y="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2105026" y="4205288"/>
              <a:ext cx="2628900" cy="84138"/>
            </a:xfrm>
            <a:custGeom>
              <a:avLst/>
              <a:gdLst>
                <a:gd name="T0" fmla="*/ 1 w 1166"/>
                <a:gd name="T1" fmla="*/ 5 h 37"/>
                <a:gd name="T2" fmla="*/ 346 w 1166"/>
                <a:gd name="T3" fmla="*/ 3 h 37"/>
                <a:gd name="T4" fmla="*/ 593 w 1166"/>
                <a:gd name="T5" fmla="*/ 7 h 37"/>
                <a:gd name="T6" fmla="*/ 1048 w 1166"/>
                <a:gd name="T7" fmla="*/ 6 h 37"/>
                <a:gd name="T8" fmla="*/ 1165 w 1166"/>
                <a:gd name="T9" fmla="*/ 16 h 37"/>
                <a:gd name="T10" fmla="*/ 1166 w 1166"/>
                <a:gd name="T11" fmla="*/ 22 h 37"/>
                <a:gd name="T12" fmla="*/ 810 w 1166"/>
                <a:gd name="T13" fmla="*/ 37 h 37"/>
                <a:gd name="T14" fmla="*/ 1 w 1166"/>
                <a:gd name="T15" fmla="*/ 32 h 37"/>
                <a:gd name="T16" fmla="*/ 1 w 1166"/>
                <a:gd name="T17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6" h="37">
                  <a:moveTo>
                    <a:pt x="1" y="5"/>
                  </a:moveTo>
                  <a:cubicBezTo>
                    <a:pt x="116" y="3"/>
                    <a:pt x="231" y="9"/>
                    <a:pt x="346" y="3"/>
                  </a:cubicBezTo>
                  <a:cubicBezTo>
                    <a:pt x="428" y="4"/>
                    <a:pt x="511" y="12"/>
                    <a:pt x="593" y="7"/>
                  </a:cubicBezTo>
                  <a:cubicBezTo>
                    <a:pt x="745" y="0"/>
                    <a:pt x="897" y="15"/>
                    <a:pt x="1048" y="6"/>
                  </a:cubicBezTo>
                  <a:cubicBezTo>
                    <a:pt x="1087" y="9"/>
                    <a:pt x="1126" y="13"/>
                    <a:pt x="1165" y="16"/>
                  </a:cubicBezTo>
                  <a:cubicBezTo>
                    <a:pt x="1165" y="18"/>
                    <a:pt x="1165" y="21"/>
                    <a:pt x="1166" y="22"/>
                  </a:cubicBezTo>
                  <a:cubicBezTo>
                    <a:pt x="1048" y="37"/>
                    <a:pt x="929" y="31"/>
                    <a:pt x="810" y="37"/>
                  </a:cubicBezTo>
                  <a:cubicBezTo>
                    <a:pt x="541" y="27"/>
                    <a:pt x="271" y="36"/>
                    <a:pt x="1" y="32"/>
                  </a:cubicBezTo>
                  <a:cubicBezTo>
                    <a:pt x="0" y="23"/>
                    <a:pt x="0" y="14"/>
                    <a:pt x="1" y="5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4725988" y="1838325"/>
              <a:ext cx="84138" cy="2374900"/>
            </a:xfrm>
            <a:custGeom>
              <a:avLst/>
              <a:gdLst>
                <a:gd name="T0" fmla="*/ 4 w 37"/>
                <a:gd name="T1" fmla="*/ 1051 h 1052"/>
                <a:gd name="T2" fmla="*/ 3 w 37"/>
                <a:gd name="T3" fmla="*/ 740 h 1052"/>
                <a:gd name="T4" fmla="*/ 7 w 37"/>
                <a:gd name="T5" fmla="*/ 517 h 1052"/>
                <a:gd name="T6" fmla="*/ 5 w 37"/>
                <a:gd name="T7" fmla="*/ 106 h 1052"/>
                <a:gd name="T8" fmla="*/ 16 w 37"/>
                <a:gd name="T9" fmla="*/ 1 h 1052"/>
                <a:gd name="T10" fmla="*/ 22 w 37"/>
                <a:gd name="T11" fmla="*/ 0 h 1052"/>
                <a:gd name="T12" fmla="*/ 37 w 37"/>
                <a:gd name="T13" fmla="*/ 321 h 1052"/>
                <a:gd name="T14" fmla="*/ 32 w 37"/>
                <a:gd name="T15" fmla="*/ 1051 h 1052"/>
                <a:gd name="T16" fmla="*/ 4 w 37"/>
                <a:gd name="T17" fmla="*/ 1051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1052">
                  <a:moveTo>
                    <a:pt x="4" y="1051"/>
                  </a:moveTo>
                  <a:cubicBezTo>
                    <a:pt x="3" y="947"/>
                    <a:pt x="9" y="844"/>
                    <a:pt x="3" y="740"/>
                  </a:cubicBezTo>
                  <a:cubicBezTo>
                    <a:pt x="4" y="666"/>
                    <a:pt x="12" y="591"/>
                    <a:pt x="7" y="517"/>
                  </a:cubicBezTo>
                  <a:cubicBezTo>
                    <a:pt x="0" y="380"/>
                    <a:pt x="14" y="243"/>
                    <a:pt x="5" y="106"/>
                  </a:cubicBezTo>
                  <a:cubicBezTo>
                    <a:pt x="8" y="71"/>
                    <a:pt x="12" y="36"/>
                    <a:pt x="16" y="1"/>
                  </a:cubicBezTo>
                  <a:cubicBezTo>
                    <a:pt x="17" y="1"/>
                    <a:pt x="20" y="0"/>
                    <a:pt x="22" y="0"/>
                  </a:cubicBezTo>
                  <a:cubicBezTo>
                    <a:pt x="37" y="106"/>
                    <a:pt x="31" y="214"/>
                    <a:pt x="37" y="321"/>
                  </a:cubicBezTo>
                  <a:cubicBezTo>
                    <a:pt x="27" y="564"/>
                    <a:pt x="36" y="808"/>
                    <a:pt x="32" y="1051"/>
                  </a:cubicBezTo>
                  <a:cubicBezTo>
                    <a:pt x="23" y="1052"/>
                    <a:pt x="14" y="1052"/>
                    <a:pt x="4" y="105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2309813" y="1958975"/>
              <a:ext cx="2217738" cy="69850"/>
            </a:xfrm>
            <a:custGeom>
              <a:avLst/>
              <a:gdLst>
                <a:gd name="T0" fmla="*/ 983 w 984"/>
                <a:gd name="T1" fmla="*/ 27 h 31"/>
                <a:gd name="T2" fmla="*/ 692 w 984"/>
                <a:gd name="T3" fmla="*/ 29 h 31"/>
                <a:gd name="T4" fmla="*/ 484 w 984"/>
                <a:gd name="T5" fmla="*/ 25 h 31"/>
                <a:gd name="T6" fmla="*/ 99 w 984"/>
                <a:gd name="T7" fmla="*/ 27 h 31"/>
                <a:gd name="T8" fmla="*/ 0 w 984"/>
                <a:gd name="T9" fmla="*/ 18 h 31"/>
                <a:gd name="T10" fmla="*/ 0 w 984"/>
                <a:gd name="T11" fmla="*/ 13 h 31"/>
                <a:gd name="T12" fmla="*/ 300 w 984"/>
                <a:gd name="T13" fmla="*/ 0 h 31"/>
                <a:gd name="T14" fmla="*/ 983 w 984"/>
                <a:gd name="T15" fmla="*/ 4 h 31"/>
                <a:gd name="T16" fmla="*/ 983 w 984"/>
                <a:gd name="T17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4" h="31">
                  <a:moveTo>
                    <a:pt x="983" y="27"/>
                  </a:moveTo>
                  <a:cubicBezTo>
                    <a:pt x="886" y="29"/>
                    <a:pt x="789" y="24"/>
                    <a:pt x="692" y="29"/>
                  </a:cubicBezTo>
                  <a:cubicBezTo>
                    <a:pt x="623" y="28"/>
                    <a:pt x="553" y="21"/>
                    <a:pt x="484" y="25"/>
                  </a:cubicBezTo>
                  <a:cubicBezTo>
                    <a:pt x="355" y="31"/>
                    <a:pt x="227" y="19"/>
                    <a:pt x="99" y="27"/>
                  </a:cubicBezTo>
                  <a:cubicBezTo>
                    <a:pt x="66" y="24"/>
                    <a:pt x="33" y="21"/>
                    <a:pt x="0" y="18"/>
                  </a:cubicBezTo>
                  <a:cubicBezTo>
                    <a:pt x="0" y="16"/>
                    <a:pt x="0" y="14"/>
                    <a:pt x="0" y="13"/>
                  </a:cubicBezTo>
                  <a:cubicBezTo>
                    <a:pt x="99" y="0"/>
                    <a:pt x="200" y="5"/>
                    <a:pt x="300" y="0"/>
                  </a:cubicBezTo>
                  <a:cubicBezTo>
                    <a:pt x="528" y="8"/>
                    <a:pt x="756" y="1"/>
                    <a:pt x="983" y="4"/>
                  </a:cubicBezTo>
                  <a:cubicBezTo>
                    <a:pt x="984" y="12"/>
                    <a:pt x="984" y="20"/>
                    <a:pt x="983" y="27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2244726" y="2024063"/>
              <a:ext cx="69850" cy="2003425"/>
            </a:xfrm>
            <a:custGeom>
              <a:avLst/>
              <a:gdLst>
                <a:gd name="T0" fmla="*/ 27 w 31"/>
                <a:gd name="T1" fmla="*/ 1 h 888"/>
                <a:gd name="T2" fmla="*/ 29 w 31"/>
                <a:gd name="T3" fmla="*/ 263 h 888"/>
                <a:gd name="T4" fmla="*/ 25 w 31"/>
                <a:gd name="T5" fmla="*/ 452 h 888"/>
                <a:gd name="T6" fmla="*/ 27 w 31"/>
                <a:gd name="T7" fmla="*/ 799 h 888"/>
                <a:gd name="T8" fmla="*/ 18 w 31"/>
                <a:gd name="T9" fmla="*/ 888 h 888"/>
                <a:gd name="T10" fmla="*/ 13 w 31"/>
                <a:gd name="T11" fmla="*/ 888 h 888"/>
                <a:gd name="T12" fmla="*/ 0 w 31"/>
                <a:gd name="T13" fmla="*/ 617 h 888"/>
                <a:gd name="T14" fmla="*/ 4 w 31"/>
                <a:gd name="T15" fmla="*/ 0 h 888"/>
                <a:gd name="T16" fmla="*/ 27 w 31"/>
                <a:gd name="T17" fmla="*/ 1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888">
                  <a:moveTo>
                    <a:pt x="27" y="1"/>
                  </a:moveTo>
                  <a:cubicBezTo>
                    <a:pt x="29" y="88"/>
                    <a:pt x="24" y="176"/>
                    <a:pt x="29" y="263"/>
                  </a:cubicBezTo>
                  <a:cubicBezTo>
                    <a:pt x="28" y="326"/>
                    <a:pt x="21" y="389"/>
                    <a:pt x="25" y="452"/>
                  </a:cubicBezTo>
                  <a:cubicBezTo>
                    <a:pt x="31" y="567"/>
                    <a:pt x="19" y="683"/>
                    <a:pt x="27" y="799"/>
                  </a:cubicBezTo>
                  <a:cubicBezTo>
                    <a:pt x="24" y="828"/>
                    <a:pt x="21" y="858"/>
                    <a:pt x="18" y="888"/>
                  </a:cubicBezTo>
                  <a:cubicBezTo>
                    <a:pt x="16" y="888"/>
                    <a:pt x="14" y="888"/>
                    <a:pt x="13" y="888"/>
                  </a:cubicBezTo>
                  <a:cubicBezTo>
                    <a:pt x="0" y="799"/>
                    <a:pt x="5" y="707"/>
                    <a:pt x="0" y="617"/>
                  </a:cubicBezTo>
                  <a:cubicBezTo>
                    <a:pt x="8" y="412"/>
                    <a:pt x="1" y="206"/>
                    <a:pt x="4" y="0"/>
                  </a:cubicBezTo>
                  <a:cubicBezTo>
                    <a:pt x="12" y="0"/>
                    <a:pt x="20" y="0"/>
                    <a:pt x="27" y="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2309813" y="4022725"/>
              <a:ext cx="2217738" cy="69850"/>
            </a:xfrm>
            <a:custGeom>
              <a:avLst/>
              <a:gdLst>
                <a:gd name="T0" fmla="*/ 1 w 984"/>
                <a:gd name="T1" fmla="*/ 4 h 31"/>
                <a:gd name="T2" fmla="*/ 292 w 984"/>
                <a:gd name="T3" fmla="*/ 2 h 31"/>
                <a:gd name="T4" fmla="*/ 500 w 984"/>
                <a:gd name="T5" fmla="*/ 6 h 31"/>
                <a:gd name="T6" fmla="*/ 885 w 984"/>
                <a:gd name="T7" fmla="*/ 4 h 31"/>
                <a:gd name="T8" fmla="*/ 984 w 984"/>
                <a:gd name="T9" fmla="*/ 13 h 31"/>
                <a:gd name="T10" fmla="*/ 984 w 984"/>
                <a:gd name="T11" fmla="*/ 18 h 31"/>
                <a:gd name="T12" fmla="*/ 684 w 984"/>
                <a:gd name="T13" fmla="*/ 31 h 31"/>
                <a:gd name="T14" fmla="*/ 1 w 984"/>
                <a:gd name="T15" fmla="*/ 27 h 31"/>
                <a:gd name="T16" fmla="*/ 1 w 984"/>
                <a:gd name="T17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4" h="31">
                  <a:moveTo>
                    <a:pt x="1" y="4"/>
                  </a:moveTo>
                  <a:cubicBezTo>
                    <a:pt x="98" y="2"/>
                    <a:pt x="195" y="7"/>
                    <a:pt x="292" y="2"/>
                  </a:cubicBezTo>
                  <a:cubicBezTo>
                    <a:pt x="361" y="3"/>
                    <a:pt x="431" y="10"/>
                    <a:pt x="500" y="6"/>
                  </a:cubicBezTo>
                  <a:cubicBezTo>
                    <a:pt x="629" y="0"/>
                    <a:pt x="757" y="12"/>
                    <a:pt x="885" y="4"/>
                  </a:cubicBezTo>
                  <a:cubicBezTo>
                    <a:pt x="918" y="7"/>
                    <a:pt x="951" y="10"/>
                    <a:pt x="984" y="13"/>
                  </a:cubicBezTo>
                  <a:cubicBezTo>
                    <a:pt x="984" y="15"/>
                    <a:pt x="984" y="17"/>
                    <a:pt x="984" y="18"/>
                  </a:cubicBezTo>
                  <a:cubicBezTo>
                    <a:pt x="885" y="31"/>
                    <a:pt x="784" y="26"/>
                    <a:pt x="684" y="31"/>
                  </a:cubicBezTo>
                  <a:cubicBezTo>
                    <a:pt x="456" y="23"/>
                    <a:pt x="228" y="30"/>
                    <a:pt x="1" y="27"/>
                  </a:cubicBezTo>
                  <a:cubicBezTo>
                    <a:pt x="0" y="19"/>
                    <a:pt x="0" y="11"/>
                    <a:pt x="1" y="4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4524376" y="2024063"/>
              <a:ext cx="69850" cy="2003425"/>
            </a:xfrm>
            <a:custGeom>
              <a:avLst/>
              <a:gdLst>
                <a:gd name="T0" fmla="*/ 4 w 31"/>
                <a:gd name="T1" fmla="*/ 887 h 888"/>
                <a:gd name="T2" fmla="*/ 2 w 31"/>
                <a:gd name="T3" fmla="*/ 625 h 888"/>
                <a:gd name="T4" fmla="*/ 6 w 31"/>
                <a:gd name="T5" fmla="*/ 436 h 888"/>
                <a:gd name="T6" fmla="*/ 4 w 31"/>
                <a:gd name="T7" fmla="*/ 89 h 888"/>
                <a:gd name="T8" fmla="*/ 13 w 31"/>
                <a:gd name="T9" fmla="*/ 0 h 888"/>
                <a:gd name="T10" fmla="*/ 18 w 31"/>
                <a:gd name="T11" fmla="*/ 0 h 888"/>
                <a:gd name="T12" fmla="*/ 31 w 31"/>
                <a:gd name="T13" fmla="*/ 271 h 888"/>
                <a:gd name="T14" fmla="*/ 27 w 31"/>
                <a:gd name="T15" fmla="*/ 888 h 888"/>
                <a:gd name="T16" fmla="*/ 4 w 31"/>
                <a:gd name="T17" fmla="*/ 887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888">
                  <a:moveTo>
                    <a:pt x="4" y="887"/>
                  </a:moveTo>
                  <a:cubicBezTo>
                    <a:pt x="2" y="800"/>
                    <a:pt x="7" y="712"/>
                    <a:pt x="2" y="625"/>
                  </a:cubicBezTo>
                  <a:cubicBezTo>
                    <a:pt x="3" y="562"/>
                    <a:pt x="10" y="499"/>
                    <a:pt x="6" y="436"/>
                  </a:cubicBezTo>
                  <a:cubicBezTo>
                    <a:pt x="0" y="321"/>
                    <a:pt x="12" y="205"/>
                    <a:pt x="4" y="89"/>
                  </a:cubicBezTo>
                  <a:cubicBezTo>
                    <a:pt x="7" y="60"/>
                    <a:pt x="10" y="30"/>
                    <a:pt x="13" y="0"/>
                  </a:cubicBezTo>
                  <a:cubicBezTo>
                    <a:pt x="15" y="0"/>
                    <a:pt x="17" y="0"/>
                    <a:pt x="18" y="0"/>
                  </a:cubicBezTo>
                  <a:cubicBezTo>
                    <a:pt x="31" y="89"/>
                    <a:pt x="26" y="181"/>
                    <a:pt x="31" y="271"/>
                  </a:cubicBezTo>
                  <a:cubicBezTo>
                    <a:pt x="23" y="476"/>
                    <a:pt x="30" y="682"/>
                    <a:pt x="27" y="888"/>
                  </a:cubicBezTo>
                  <a:cubicBezTo>
                    <a:pt x="19" y="888"/>
                    <a:pt x="11" y="888"/>
                    <a:pt x="4" y="887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2525713" y="2365375"/>
              <a:ext cx="1416050" cy="104775"/>
            </a:xfrm>
            <a:custGeom>
              <a:avLst/>
              <a:gdLst>
                <a:gd name="T0" fmla="*/ 628 w 628"/>
                <a:gd name="T1" fmla="*/ 14 h 47"/>
                <a:gd name="T2" fmla="*/ 297 w 628"/>
                <a:gd name="T3" fmla="*/ 11 h 47"/>
                <a:gd name="T4" fmla="*/ 0 w 628"/>
                <a:gd name="T5" fmla="*/ 8 h 47"/>
                <a:gd name="T6" fmla="*/ 0 w 628"/>
                <a:gd name="T7" fmla="*/ 41 h 47"/>
                <a:gd name="T8" fmla="*/ 361 w 628"/>
                <a:gd name="T9" fmla="*/ 42 h 47"/>
                <a:gd name="T10" fmla="*/ 474 w 628"/>
                <a:gd name="T11" fmla="*/ 41 h 47"/>
                <a:gd name="T12" fmla="*/ 628 w 628"/>
                <a:gd name="T13" fmla="*/ 32 h 47"/>
                <a:gd name="T14" fmla="*/ 628 w 628"/>
                <a:gd name="T1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8" h="47">
                  <a:moveTo>
                    <a:pt x="628" y="14"/>
                  </a:moveTo>
                  <a:cubicBezTo>
                    <a:pt x="520" y="0"/>
                    <a:pt x="408" y="12"/>
                    <a:pt x="297" y="11"/>
                  </a:cubicBezTo>
                  <a:cubicBezTo>
                    <a:pt x="198" y="8"/>
                    <a:pt x="99" y="7"/>
                    <a:pt x="0" y="8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20" y="46"/>
                    <a:pt x="241" y="47"/>
                    <a:pt x="361" y="42"/>
                  </a:cubicBezTo>
                  <a:cubicBezTo>
                    <a:pt x="399" y="42"/>
                    <a:pt x="436" y="45"/>
                    <a:pt x="474" y="41"/>
                  </a:cubicBezTo>
                  <a:cubicBezTo>
                    <a:pt x="526" y="36"/>
                    <a:pt x="580" y="44"/>
                    <a:pt x="628" y="32"/>
                  </a:cubicBezTo>
                  <a:lnTo>
                    <a:pt x="628" y="14"/>
                  </a:ln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9"/>
            <p:cNvSpPr>
              <a:spLocks/>
            </p:cNvSpPr>
            <p:nvPr/>
          </p:nvSpPr>
          <p:spPr bwMode="auto">
            <a:xfrm>
              <a:off x="2525713" y="2725738"/>
              <a:ext cx="1416050" cy="106363"/>
            </a:xfrm>
            <a:custGeom>
              <a:avLst/>
              <a:gdLst>
                <a:gd name="T0" fmla="*/ 628 w 628"/>
                <a:gd name="T1" fmla="*/ 14 h 47"/>
                <a:gd name="T2" fmla="*/ 297 w 628"/>
                <a:gd name="T3" fmla="*/ 11 h 47"/>
                <a:gd name="T4" fmla="*/ 0 w 628"/>
                <a:gd name="T5" fmla="*/ 8 h 47"/>
                <a:gd name="T6" fmla="*/ 0 w 628"/>
                <a:gd name="T7" fmla="*/ 41 h 47"/>
                <a:gd name="T8" fmla="*/ 361 w 628"/>
                <a:gd name="T9" fmla="*/ 42 h 47"/>
                <a:gd name="T10" fmla="*/ 474 w 628"/>
                <a:gd name="T11" fmla="*/ 41 h 47"/>
                <a:gd name="T12" fmla="*/ 628 w 628"/>
                <a:gd name="T13" fmla="*/ 32 h 47"/>
                <a:gd name="T14" fmla="*/ 628 w 628"/>
                <a:gd name="T1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8" h="47">
                  <a:moveTo>
                    <a:pt x="628" y="14"/>
                  </a:moveTo>
                  <a:cubicBezTo>
                    <a:pt x="520" y="0"/>
                    <a:pt x="408" y="12"/>
                    <a:pt x="297" y="11"/>
                  </a:cubicBezTo>
                  <a:cubicBezTo>
                    <a:pt x="198" y="8"/>
                    <a:pt x="99" y="7"/>
                    <a:pt x="0" y="8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20" y="46"/>
                    <a:pt x="241" y="47"/>
                    <a:pt x="361" y="42"/>
                  </a:cubicBezTo>
                  <a:cubicBezTo>
                    <a:pt x="399" y="42"/>
                    <a:pt x="436" y="45"/>
                    <a:pt x="474" y="41"/>
                  </a:cubicBezTo>
                  <a:cubicBezTo>
                    <a:pt x="526" y="36"/>
                    <a:pt x="580" y="44"/>
                    <a:pt x="628" y="32"/>
                  </a:cubicBezTo>
                  <a:lnTo>
                    <a:pt x="628" y="14"/>
                  </a:ln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"/>
            <p:cNvSpPr>
              <a:spLocks/>
            </p:cNvSpPr>
            <p:nvPr/>
          </p:nvSpPr>
          <p:spPr bwMode="auto">
            <a:xfrm>
              <a:off x="2525713" y="2970213"/>
              <a:ext cx="1416050" cy="104775"/>
            </a:xfrm>
            <a:custGeom>
              <a:avLst/>
              <a:gdLst>
                <a:gd name="T0" fmla="*/ 628 w 628"/>
                <a:gd name="T1" fmla="*/ 14 h 47"/>
                <a:gd name="T2" fmla="*/ 297 w 628"/>
                <a:gd name="T3" fmla="*/ 11 h 47"/>
                <a:gd name="T4" fmla="*/ 0 w 628"/>
                <a:gd name="T5" fmla="*/ 8 h 47"/>
                <a:gd name="T6" fmla="*/ 0 w 628"/>
                <a:gd name="T7" fmla="*/ 41 h 47"/>
                <a:gd name="T8" fmla="*/ 361 w 628"/>
                <a:gd name="T9" fmla="*/ 42 h 47"/>
                <a:gd name="T10" fmla="*/ 474 w 628"/>
                <a:gd name="T11" fmla="*/ 41 h 47"/>
                <a:gd name="T12" fmla="*/ 628 w 628"/>
                <a:gd name="T13" fmla="*/ 32 h 47"/>
                <a:gd name="T14" fmla="*/ 628 w 628"/>
                <a:gd name="T1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8" h="47">
                  <a:moveTo>
                    <a:pt x="628" y="14"/>
                  </a:moveTo>
                  <a:cubicBezTo>
                    <a:pt x="520" y="0"/>
                    <a:pt x="408" y="12"/>
                    <a:pt x="297" y="11"/>
                  </a:cubicBezTo>
                  <a:cubicBezTo>
                    <a:pt x="198" y="8"/>
                    <a:pt x="99" y="7"/>
                    <a:pt x="0" y="8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20" y="46"/>
                    <a:pt x="241" y="47"/>
                    <a:pt x="361" y="42"/>
                  </a:cubicBezTo>
                  <a:cubicBezTo>
                    <a:pt x="399" y="42"/>
                    <a:pt x="436" y="45"/>
                    <a:pt x="474" y="41"/>
                  </a:cubicBezTo>
                  <a:cubicBezTo>
                    <a:pt x="526" y="36"/>
                    <a:pt x="580" y="44"/>
                    <a:pt x="628" y="32"/>
                  </a:cubicBezTo>
                  <a:lnTo>
                    <a:pt x="628" y="14"/>
                  </a:ln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2525713" y="3384550"/>
              <a:ext cx="1416050" cy="106363"/>
            </a:xfrm>
            <a:custGeom>
              <a:avLst/>
              <a:gdLst>
                <a:gd name="T0" fmla="*/ 628 w 628"/>
                <a:gd name="T1" fmla="*/ 14 h 47"/>
                <a:gd name="T2" fmla="*/ 297 w 628"/>
                <a:gd name="T3" fmla="*/ 11 h 47"/>
                <a:gd name="T4" fmla="*/ 0 w 628"/>
                <a:gd name="T5" fmla="*/ 8 h 47"/>
                <a:gd name="T6" fmla="*/ 0 w 628"/>
                <a:gd name="T7" fmla="*/ 41 h 47"/>
                <a:gd name="T8" fmla="*/ 361 w 628"/>
                <a:gd name="T9" fmla="*/ 42 h 47"/>
                <a:gd name="T10" fmla="*/ 474 w 628"/>
                <a:gd name="T11" fmla="*/ 41 h 47"/>
                <a:gd name="T12" fmla="*/ 628 w 628"/>
                <a:gd name="T13" fmla="*/ 32 h 47"/>
                <a:gd name="T14" fmla="*/ 628 w 628"/>
                <a:gd name="T1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8" h="47">
                  <a:moveTo>
                    <a:pt x="628" y="14"/>
                  </a:moveTo>
                  <a:cubicBezTo>
                    <a:pt x="520" y="0"/>
                    <a:pt x="408" y="12"/>
                    <a:pt x="297" y="11"/>
                  </a:cubicBezTo>
                  <a:cubicBezTo>
                    <a:pt x="198" y="8"/>
                    <a:pt x="99" y="7"/>
                    <a:pt x="0" y="8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20" y="46"/>
                    <a:pt x="241" y="47"/>
                    <a:pt x="361" y="42"/>
                  </a:cubicBezTo>
                  <a:cubicBezTo>
                    <a:pt x="399" y="42"/>
                    <a:pt x="436" y="45"/>
                    <a:pt x="474" y="41"/>
                  </a:cubicBezTo>
                  <a:cubicBezTo>
                    <a:pt x="526" y="36"/>
                    <a:pt x="580" y="44"/>
                    <a:pt x="628" y="32"/>
                  </a:cubicBezTo>
                  <a:lnTo>
                    <a:pt x="628" y="14"/>
                  </a:ln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9592955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4" grpId="0"/>
      <p:bldP spid="15" grpId="0"/>
      <p:bldP spid="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1393" y="1147419"/>
            <a:ext cx="4159722" cy="43457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2023" y="2350796"/>
            <a:ext cx="49485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OUR </a:t>
            </a:r>
          </a:p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VISION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57713" y="4908390"/>
            <a:ext cx="7978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16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</p:spTree>
    <p:extLst>
      <p:ext uri="{BB962C8B-B14F-4D97-AF65-F5344CB8AC3E}">
        <p14:creationId xmlns:p14="http://schemas.microsoft.com/office/powerpoint/2010/main" val="27796594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2023" y="2350796"/>
            <a:ext cx="49485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OUR </a:t>
            </a:r>
          </a:p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MISSON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2597" y="2735517"/>
            <a:ext cx="41208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16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490" y="74165"/>
            <a:ext cx="4022502" cy="796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694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150" y="2404128"/>
            <a:ext cx="9882242" cy="47015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2023" y="2350796"/>
            <a:ext cx="49485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OUR </a:t>
            </a:r>
          </a:p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GOALS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63997" y="1689076"/>
            <a:ext cx="46125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20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</p:spTree>
    <p:extLst>
      <p:ext uri="{BB962C8B-B14F-4D97-AF65-F5344CB8AC3E}">
        <p14:creationId xmlns:p14="http://schemas.microsoft.com/office/powerpoint/2010/main" val="3804055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0600" y="219621"/>
            <a:ext cx="10515600" cy="9530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pPr algn="ctr"/>
            <a:r>
              <a:rPr lang="en-US" sz="6600" b="0" spc="0" dirty="0">
                <a:solidFill>
                  <a:schemeClr val="tx2"/>
                </a:solidFill>
                <a:latin typeface="Patrick Hand SC" panose="00000500000000000000" pitchFamily="2" charset="0"/>
              </a:rPr>
              <a:t>COMPANY PROFILE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73731" y="1172658"/>
            <a:ext cx="6183313" cy="71438"/>
            <a:chOff x="3003550" y="1076325"/>
            <a:chExt cx="6183313" cy="71438"/>
          </a:xfrm>
        </p:grpSpPr>
        <p:sp>
          <p:nvSpPr>
            <p:cNvPr id="4" name="Freeform 22"/>
            <p:cNvSpPr>
              <a:spLocks/>
            </p:cNvSpPr>
            <p:nvPr/>
          </p:nvSpPr>
          <p:spPr bwMode="auto">
            <a:xfrm>
              <a:off x="6094413" y="1076325"/>
              <a:ext cx="1670050" cy="71438"/>
            </a:xfrm>
            <a:custGeom>
              <a:avLst/>
              <a:gdLst>
                <a:gd name="T0" fmla="*/ 674 w 840"/>
                <a:gd name="T1" fmla="*/ 31 h 36"/>
                <a:gd name="T2" fmla="*/ 503 w 840"/>
                <a:gd name="T3" fmla="*/ 32 h 36"/>
                <a:gd name="T4" fmla="*/ 387 w 840"/>
                <a:gd name="T5" fmla="*/ 31 h 36"/>
                <a:gd name="T6" fmla="*/ 302 w 840"/>
                <a:gd name="T7" fmla="*/ 29 h 36"/>
                <a:gd name="T8" fmla="*/ 116 w 840"/>
                <a:gd name="T9" fmla="*/ 24 h 36"/>
                <a:gd name="T10" fmla="*/ 0 w 840"/>
                <a:gd name="T11" fmla="*/ 21 h 36"/>
                <a:gd name="T12" fmla="*/ 1 w 840"/>
                <a:gd name="T13" fmla="*/ 7 h 36"/>
                <a:gd name="T14" fmla="*/ 91 w 840"/>
                <a:gd name="T15" fmla="*/ 7 h 36"/>
                <a:gd name="T16" fmla="*/ 274 w 840"/>
                <a:gd name="T17" fmla="*/ 4 h 36"/>
                <a:gd name="T18" fmla="*/ 439 w 840"/>
                <a:gd name="T19" fmla="*/ 7 h 36"/>
                <a:gd name="T20" fmla="*/ 565 w 840"/>
                <a:gd name="T21" fmla="*/ 10 h 36"/>
                <a:gd name="T22" fmla="*/ 711 w 840"/>
                <a:gd name="T23" fmla="*/ 12 h 36"/>
                <a:gd name="T24" fmla="*/ 766 w 840"/>
                <a:gd name="T25" fmla="*/ 10 h 36"/>
                <a:gd name="T26" fmla="*/ 839 w 840"/>
                <a:gd name="T27" fmla="*/ 7 h 36"/>
                <a:gd name="T28" fmla="*/ 839 w 840"/>
                <a:gd name="T29" fmla="*/ 22 h 36"/>
                <a:gd name="T30" fmla="*/ 674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4" y="31"/>
                  </a:moveTo>
                  <a:cubicBezTo>
                    <a:pt x="617" y="35"/>
                    <a:pt x="560" y="30"/>
                    <a:pt x="503" y="32"/>
                  </a:cubicBezTo>
                  <a:cubicBezTo>
                    <a:pt x="465" y="29"/>
                    <a:pt x="426" y="35"/>
                    <a:pt x="387" y="31"/>
                  </a:cubicBezTo>
                  <a:cubicBezTo>
                    <a:pt x="359" y="28"/>
                    <a:pt x="330" y="36"/>
                    <a:pt x="302" y="29"/>
                  </a:cubicBezTo>
                  <a:cubicBezTo>
                    <a:pt x="240" y="27"/>
                    <a:pt x="178" y="30"/>
                    <a:pt x="116" y="24"/>
                  </a:cubicBezTo>
                  <a:cubicBezTo>
                    <a:pt x="77" y="28"/>
                    <a:pt x="39" y="28"/>
                    <a:pt x="0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31" y="0"/>
                    <a:pt x="61" y="9"/>
                    <a:pt x="91" y="7"/>
                  </a:cubicBezTo>
                  <a:cubicBezTo>
                    <a:pt x="152" y="9"/>
                    <a:pt x="213" y="1"/>
                    <a:pt x="274" y="4"/>
                  </a:cubicBezTo>
                  <a:cubicBezTo>
                    <a:pt x="329" y="4"/>
                    <a:pt x="384" y="5"/>
                    <a:pt x="439" y="7"/>
                  </a:cubicBezTo>
                  <a:cubicBezTo>
                    <a:pt x="480" y="15"/>
                    <a:pt x="523" y="8"/>
                    <a:pt x="565" y="10"/>
                  </a:cubicBezTo>
                  <a:cubicBezTo>
                    <a:pt x="614" y="13"/>
                    <a:pt x="663" y="7"/>
                    <a:pt x="711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0" y="14"/>
                    <a:pt x="815" y="6"/>
                    <a:pt x="839" y="7"/>
                  </a:cubicBezTo>
                  <a:cubicBezTo>
                    <a:pt x="840" y="12"/>
                    <a:pt x="840" y="17"/>
                    <a:pt x="839" y="22"/>
                  </a:cubicBezTo>
                  <a:cubicBezTo>
                    <a:pt x="785" y="30"/>
                    <a:pt x="729" y="26"/>
                    <a:pt x="6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23"/>
            <p:cNvSpPr>
              <a:spLocks/>
            </p:cNvSpPr>
            <p:nvPr/>
          </p:nvSpPr>
          <p:spPr bwMode="auto">
            <a:xfrm>
              <a:off x="4424363" y="1076325"/>
              <a:ext cx="1670050" cy="71438"/>
            </a:xfrm>
            <a:custGeom>
              <a:avLst/>
              <a:gdLst>
                <a:gd name="T0" fmla="*/ 675 w 840"/>
                <a:gd name="T1" fmla="*/ 31 h 36"/>
                <a:gd name="T2" fmla="*/ 504 w 840"/>
                <a:gd name="T3" fmla="*/ 32 h 36"/>
                <a:gd name="T4" fmla="*/ 388 w 840"/>
                <a:gd name="T5" fmla="*/ 31 h 36"/>
                <a:gd name="T6" fmla="*/ 303 w 840"/>
                <a:gd name="T7" fmla="*/ 29 h 36"/>
                <a:gd name="T8" fmla="*/ 116 w 840"/>
                <a:gd name="T9" fmla="*/ 24 h 36"/>
                <a:gd name="T10" fmla="*/ 1 w 840"/>
                <a:gd name="T11" fmla="*/ 21 h 36"/>
                <a:gd name="T12" fmla="*/ 1 w 840"/>
                <a:gd name="T13" fmla="*/ 7 h 36"/>
                <a:gd name="T14" fmla="*/ 92 w 840"/>
                <a:gd name="T15" fmla="*/ 7 h 36"/>
                <a:gd name="T16" fmla="*/ 275 w 840"/>
                <a:gd name="T17" fmla="*/ 4 h 36"/>
                <a:gd name="T18" fmla="*/ 440 w 840"/>
                <a:gd name="T19" fmla="*/ 7 h 36"/>
                <a:gd name="T20" fmla="*/ 566 w 840"/>
                <a:gd name="T21" fmla="*/ 10 h 36"/>
                <a:gd name="T22" fmla="*/ 712 w 840"/>
                <a:gd name="T23" fmla="*/ 12 h 36"/>
                <a:gd name="T24" fmla="*/ 766 w 840"/>
                <a:gd name="T25" fmla="*/ 10 h 36"/>
                <a:gd name="T26" fmla="*/ 840 w 840"/>
                <a:gd name="T27" fmla="*/ 7 h 36"/>
                <a:gd name="T28" fmla="*/ 840 w 840"/>
                <a:gd name="T29" fmla="*/ 22 h 36"/>
                <a:gd name="T30" fmla="*/ 675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5" y="31"/>
                  </a:moveTo>
                  <a:cubicBezTo>
                    <a:pt x="618" y="35"/>
                    <a:pt x="561" y="30"/>
                    <a:pt x="504" y="32"/>
                  </a:cubicBezTo>
                  <a:cubicBezTo>
                    <a:pt x="465" y="29"/>
                    <a:pt x="426" y="35"/>
                    <a:pt x="388" y="31"/>
                  </a:cubicBezTo>
                  <a:cubicBezTo>
                    <a:pt x="359" y="28"/>
                    <a:pt x="331" y="36"/>
                    <a:pt x="303" y="29"/>
                  </a:cubicBezTo>
                  <a:cubicBezTo>
                    <a:pt x="241" y="27"/>
                    <a:pt x="178" y="30"/>
                    <a:pt x="116" y="24"/>
                  </a:cubicBezTo>
                  <a:cubicBezTo>
                    <a:pt x="78" y="28"/>
                    <a:pt x="39" y="28"/>
                    <a:pt x="1" y="21"/>
                  </a:cubicBezTo>
                  <a:cubicBezTo>
                    <a:pt x="1" y="16"/>
                    <a:pt x="0" y="11"/>
                    <a:pt x="1" y="7"/>
                  </a:cubicBezTo>
                  <a:cubicBezTo>
                    <a:pt x="31" y="0"/>
                    <a:pt x="61" y="9"/>
                    <a:pt x="92" y="7"/>
                  </a:cubicBezTo>
                  <a:cubicBezTo>
                    <a:pt x="153" y="9"/>
                    <a:pt x="214" y="1"/>
                    <a:pt x="275" y="4"/>
                  </a:cubicBezTo>
                  <a:cubicBezTo>
                    <a:pt x="330" y="4"/>
                    <a:pt x="385" y="5"/>
                    <a:pt x="440" y="7"/>
                  </a:cubicBezTo>
                  <a:cubicBezTo>
                    <a:pt x="481" y="15"/>
                    <a:pt x="524" y="8"/>
                    <a:pt x="566" y="10"/>
                  </a:cubicBezTo>
                  <a:cubicBezTo>
                    <a:pt x="614" y="13"/>
                    <a:pt x="663" y="7"/>
                    <a:pt x="712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1" y="14"/>
                    <a:pt x="815" y="6"/>
                    <a:pt x="840" y="7"/>
                  </a:cubicBezTo>
                  <a:cubicBezTo>
                    <a:pt x="840" y="12"/>
                    <a:pt x="840" y="17"/>
                    <a:pt x="840" y="22"/>
                  </a:cubicBezTo>
                  <a:cubicBezTo>
                    <a:pt x="785" y="30"/>
                    <a:pt x="730" y="26"/>
                    <a:pt x="6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29"/>
            <p:cNvSpPr>
              <a:spLocks/>
            </p:cNvSpPr>
            <p:nvPr/>
          </p:nvSpPr>
          <p:spPr bwMode="auto">
            <a:xfrm>
              <a:off x="7764463" y="1076325"/>
              <a:ext cx="1422400" cy="71438"/>
            </a:xfrm>
            <a:custGeom>
              <a:avLst/>
              <a:gdLst>
                <a:gd name="T0" fmla="*/ 574 w 715"/>
                <a:gd name="T1" fmla="*/ 31 h 36"/>
                <a:gd name="T2" fmla="*/ 428 w 715"/>
                <a:gd name="T3" fmla="*/ 32 h 36"/>
                <a:gd name="T4" fmla="*/ 330 w 715"/>
                <a:gd name="T5" fmla="*/ 31 h 36"/>
                <a:gd name="T6" fmla="*/ 257 w 715"/>
                <a:gd name="T7" fmla="*/ 29 h 36"/>
                <a:gd name="T8" fmla="*/ 98 w 715"/>
                <a:gd name="T9" fmla="*/ 24 h 36"/>
                <a:gd name="T10" fmla="*/ 0 w 715"/>
                <a:gd name="T11" fmla="*/ 21 h 36"/>
                <a:gd name="T12" fmla="*/ 0 w 715"/>
                <a:gd name="T13" fmla="*/ 7 h 36"/>
                <a:gd name="T14" fmla="*/ 77 w 715"/>
                <a:gd name="T15" fmla="*/ 7 h 36"/>
                <a:gd name="T16" fmla="*/ 233 w 715"/>
                <a:gd name="T17" fmla="*/ 4 h 36"/>
                <a:gd name="T18" fmla="*/ 374 w 715"/>
                <a:gd name="T19" fmla="*/ 7 h 36"/>
                <a:gd name="T20" fmla="*/ 481 w 715"/>
                <a:gd name="T21" fmla="*/ 10 h 36"/>
                <a:gd name="T22" fmla="*/ 605 w 715"/>
                <a:gd name="T23" fmla="*/ 12 h 36"/>
                <a:gd name="T24" fmla="*/ 652 w 715"/>
                <a:gd name="T25" fmla="*/ 10 h 36"/>
                <a:gd name="T26" fmla="*/ 714 w 715"/>
                <a:gd name="T27" fmla="*/ 7 h 36"/>
                <a:gd name="T28" fmla="*/ 715 w 715"/>
                <a:gd name="T29" fmla="*/ 22 h 36"/>
                <a:gd name="T30" fmla="*/ 574 w 715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5" h="36">
                  <a:moveTo>
                    <a:pt x="574" y="31"/>
                  </a:moveTo>
                  <a:cubicBezTo>
                    <a:pt x="525" y="35"/>
                    <a:pt x="477" y="30"/>
                    <a:pt x="428" y="32"/>
                  </a:cubicBezTo>
                  <a:cubicBezTo>
                    <a:pt x="395" y="29"/>
                    <a:pt x="362" y="35"/>
                    <a:pt x="330" y="31"/>
                  </a:cubicBezTo>
                  <a:cubicBezTo>
                    <a:pt x="305" y="28"/>
                    <a:pt x="281" y="36"/>
                    <a:pt x="257" y="29"/>
                  </a:cubicBezTo>
                  <a:cubicBezTo>
                    <a:pt x="204" y="27"/>
                    <a:pt x="151" y="30"/>
                    <a:pt x="98" y="24"/>
                  </a:cubicBezTo>
                  <a:cubicBezTo>
                    <a:pt x="65" y="28"/>
                    <a:pt x="32" y="28"/>
                    <a:pt x="0" y="21"/>
                  </a:cubicBezTo>
                  <a:cubicBezTo>
                    <a:pt x="0" y="16"/>
                    <a:pt x="0" y="11"/>
                    <a:pt x="0" y="7"/>
                  </a:cubicBezTo>
                  <a:cubicBezTo>
                    <a:pt x="26" y="0"/>
                    <a:pt x="51" y="9"/>
                    <a:pt x="77" y="7"/>
                  </a:cubicBezTo>
                  <a:cubicBezTo>
                    <a:pt x="129" y="9"/>
                    <a:pt x="181" y="1"/>
                    <a:pt x="233" y="4"/>
                  </a:cubicBezTo>
                  <a:cubicBezTo>
                    <a:pt x="280" y="4"/>
                    <a:pt x="327" y="5"/>
                    <a:pt x="374" y="7"/>
                  </a:cubicBezTo>
                  <a:cubicBezTo>
                    <a:pt x="409" y="15"/>
                    <a:pt x="445" y="8"/>
                    <a:pt x="481" y="10"/>
                  </a:cubicBezTo>
                  <a:cubicBezTo>
                    <a:pt x="522" y="13"/>
                    <a:pt x="564" y="7"/>
                    <a:pt x="605" y="12"/>
                  </a:cubicBezTo>
                  <a:cubicBezTo>
                    <a:pt x="621" y="14"/>
                    <a:pt x="636" y="7"/>
                    <a:pt x="652" y="10"/>
                  </a:cubicBezTo>
                  <a:cubicBezTo>
                    <a:pt x="673" y="14"/>
                    <a:pt x="694" y="6"/>
                    <a:pt x="714" y="7"/>
                  </a:cubicBezTo>
                  <a:cubicBezTo>
                    <a:pt x="715" y="12"/>
                    <a:pt x="715" y="17"/>
                    <a:pt x="715" y="22"/>
                  </a:cubicBezTo>
                  <a:cubicBezTo>
                    <a:pt x="668" y="30"/>
                    <a:pt x="621" y="26"/>
                    <a:pt x="5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30"/>
            <p:cNvSpPr>
              <a:spLocks/>
            </p:cNvSpPr>
            <p:nvPr/>
          </p:nvSpPr>
          <p:spPr bwMode="auto">
            <a:xfrm>
              <a:off x="3003550" y="1076325"/>
              <a:ext cx="1423988" cy="71438"/>
            </a:xfrm>
            <a:custGeom>
              <a:avLst/>
              <a:gdLst>
                <a:gd name="T0" fmla="*/ 575 w 716"/>
                <a:gd name="T1" fmla="*/ 31 h 36"/>
                <a:gd name="T2" fmla="*/ 429 w 716"/>
                <a:gd name="T3" fmla="*/ 32 h 36"/>
                <a:gd name="T4" fmla="*/ 330 w 716"/>
                <a:gd name="T5" fmla="*/ 31 h 36"/>
                <a:gd name="T6" fmla="*/ 258 w 716"/>
                <a:gd name="T7" fmla="*/ 29 h 36"/>
                <a:gd name="T8" fmla="*/ 99 w 716"/>
                <a:gd name="T9" fmla="*/ 24 h 36"/>
                <a:gd name="T10" fmla="*/ 1 w 716"/>
                <a:gd name="T11" fmla="*/ 21 h 36"/>
                <a:gd name="T12" fmla="*/ 1 w 716"/>
                <a:gd name="T13" fmla="*/ 7 h 36"/>
                <a:gd name="T14" fmla="*/ 78 w 716"/>
                <a:gd name="T15" fmla="*/ 7 h 36"/>
                <a:gd name="T16" fmla="*/ 234 w 716"/>
                <a:gd name="T17" fmla="*/ 4 h 36"/>
                <a:gd name="T18" fmla="*/ 374 w 716"/>
                <a:gd name="T19" fmla="*/ 7 h 36"/>
                <a:gd name="T20" fmla="*/ 482 w 716"/>
                <a:gd name="T21" fmla="*/ 10 h 36"/>
                <a:gd name="T22" fmla="*/ 606 w 716"/>
                <a:gd name="T23" fmla="*/ 12 h 36"/>
                <a:gd name="T24" fmla="*/ 653 w 716"/>
                <a:gd name="T25" fmla="*/ 10 h 36"/>
                <a:gd name="T26" fmla="*/ 715 w 716"/>
                <a:gd name="T27" fmla="*/ 7 h 36"/>
                <a:gd name="T28" fmla="*/ 715 w 716"/>
                <a:gd name="T29" fmla="*/ 22 h 36"/>
                <a:gd name="T30" fmla="*/ 575 w 716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36">
                  <a:moveTo>
                    <a:pt x="575" y="31"/>
                  </a:moveTo>
                  <a:cubicBezTo>
                    <a:pt x="526" y="35"/>
                    <a:pt x="477" y="30"/>
                    <a:pt x="429" y="32"/>
                  </a:cubicBezTo>
                  <a:cubicBezTo>
                    <a:pt x="396" y="29"/>
                    <a:pt x="363" y="35"/>
                    <a:pt x="330" y="31"/>
                  </a:cubicBezTo>
                  <a:cubicBezTo>
                    <a:pt x="306" y="28"/>
                    <a:pt x="282" y="36"/>
                    <a:pt x="258" y="29"/>
                  </a:cubicBezTo>
                  <a:cubicBezTo>
                    <a:pt x="205" y="27"/>
                    <a:pt x="152" y="30"/>
                    <a:pt x="99" y="24"/>
                  </a:cubicBezTo>
                  <a:cubicBezTo>
                    <a:pt x="66" y="28"/>
                    <a:pt x="33" y="28"/>
                    <a:pt x="1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26" y="0"/>
                    <a:pt x="52" y="9"/>
                    <a:pt x="78" y="7"/>
                  </a:cubicBezTo>
                  <a:cubicBezTo>
                    <a:pt x="130" y="9"/>
                    <a:pt x="182" y="1"/>
                    <a:pt x="234" y="4"/>
                  </a:cubicBezTo>
                  <a:cubicBezTo>
                    <a:pt x="281" y="4"/>
                    <a:pt x="328" y="5"/>
                    <a:pt x="374" y="7"/>
                  </a:cubicBezTo>
                  <a:cubicBezTo>
                    <a:pt x="410" y="15"/>
                    <a:pt x="446" y="8"/>
                    <a:pt x="482" y="10"/>
                  </a:cubicBezTo>
                  <a:cubicBezTo>
                    <a:pt x="523" y="13"/>
                    <a:pt x="565" y="7"/>
                    <a:pt x="606" y="12"/>
                  </a:cubicBezTo>
                  <a:cubicBezTo>
                    <a:pt x="622" y="14"/>
                    <a:pt x="637" y="7"/>
                    <a:pt x="653" y="10"/>
                  </a:cubicBezTo>
                  <a:cubicBezTo>
                    <a:pt x="674" y="14"/>
                    <a:pt x="694" y="6"/>
                    <a:pt x="715" y="7"/>
                  </a:cubicBezTo>
                  <a:cubicBezTo>
                    <a:pt x="716" y="12"/>
                    <a:pt x="716" y="17"/>
                    <a:pt x="715" y="22"/>
                  </a:cubicBezTo>
                  <a:cubicBezTo>
                    <a:pt x="669" y="30"/>
                    <a:pt x="621" y="26"/>
                    <a:pt x="5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80600" y="2372438"/>
            <a:ext cx="1900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990+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1314" y="3388101"/>
            <a:ext cx="1459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PRODUCTS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44285" y="2372438"/>
            <a:ext cx="1900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100+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4999" y="3388101"/>
            <a:ext cx="1459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CLIENTS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3763" y="2372438"/>
            <a:ext cx="1900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21+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04477" y="3388101"/>
            <a:ext cx="1459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SECTORS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23242" y="2372438"/>
            <a:ext cx="1900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15+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4601" y="3388101"/>
            <a:ext cx="281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INTERNATIONAL OFFICES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67019" y="4296042"/>
            <a:ext cx="36271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8,000+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67020" y="5419426"/>
            <a:ext cx="3627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WORLD WIDE EMPLOYEES</a:t>
            </a:r>
          </a:p>
        </p:txBody>
      </p:sp>
    </p:spTree>
    <p:extLst>
      <p:ext uri="{BB962C8B-B14F-4D97-AF65-F5344CB8AC3E}">
        <p14:creationId xmlns:p14="http://schemas.microsoft.com/office/powerpoint/2010/main" val="28492071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3223743" y="1569450"/>
            <a:ext cx="10515600" cy="9530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pPr algn="ctr"/>
            <a:r>
              <a:rPr lang="en-US" sz="6600" b="0" spc="0" dirty="0">
                <a:solidFill>
                  <a:schemeClr val="tx2"/>
                </a:solidFill>
                <a:latin typeface="Patrick Hand SC" panose="00000500000000000000" pitchFamily="2" charset="0"/>
              </a:rPr>
              <a:t>ABOUT US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-2032098" y="2522487"/>
            <a:ext cx="6183313" cy="71438"/>
            <a:chOff x="3003550" y="1076325"/>
            <a:chExt cx="6183313" cy="71438"/>
          </a:xfrm>
        </p:grpSpPr>
        <p:sp>
          <p:nvSpPr>
            <p:cNvPr id="4" name="Freeform 22"/>
            <p:cNvSpPr>
              <a:spLocks/>
            </p:cNvSpPr>
            <p:nvPr/>
          </p:nvSpPr>
          <p:spPr bwMode="auto">
            <a:xfrm>
              <a:off x="6094413" y="1076325"/>
              <a:ext cx="1670050" cy="71438"/>
            </a:xfrm>
            <a:custGeom>
              <a:avLst/>
              <a:gdLst>
                <a:gd name="T0" fmla="*/ 674 w 840"/>
                <a:gd name="T1" fmla="*/ 31 h 36"/>
                <a:gd name="T2" fmla="*/ 503 w 840"/>
                <a:gd name="T3" fmla="*/ 32 h 36"/>
                <a:gd name="T4" fmla="*/ 387 w 840"/>
                <a:gd name="T5" fmla="*/ 31 h 36"/>
                <a:gd name="T6" fmla="*/ 302 w 840"/>
                <a:gd name="T7" fmla="*/ 29 h 36"/>
                <a:gd name="T8" fmla="*/ 116 w 840"/>
                <a:gd name="T9" fmla="*/ 24 h 36"/>
                <a:gd name="T10" fmla="*/ 0 w 840"/>
                <a:gd name="T11" fmla="*/ 21 h 36"/>
                <a:gd name="T12" fmla="*/ 1 w 840"/>
                <a:gd name="T13" fmla="*/ 7 h 36"/>
                <a:gd name="T14" fmla="*/ 91 w 840"/>
                <a:gd name="T15" fmla="*/ 7 h 36"/>
                <a:gd name="T16" fmla="*/ 274 w 840"/>
                <a:gd name="T17" fmla="*/ 4 h 36"/>
                <a:gd name="T18" fmla="*/ 439 w 840"/>
                <a:gd name="T19" fmla="*/ 7 h 36"/>
                <a:gd name="T20" fmla="*/ 565 w 840"/>
                <a:gd name="T21" fmla="*/ 10 h 36"/>
                <a:gd name="T22" fmla="*/ 711 w 840"/>
                <a:gd name="T23" fmla="*/ 12 h 36"/>
                <a:gd name="T24" fmla="*/ 766 w 840"/>
                <a:gd name="T25" fmla="*/ 10 h 36"/>
                <a:gd name="T26" fmla="*/ 839 w 840"/>
                <a:gd name="T27" fmla="*/ 7 h 36"/>
                <a:gd name="T28" fmla="*/ 839 w 840"/>
                <a:gd name="T29" fmla="*/ 22 h 36"/>
                <a:gd name="T30" fmla="*/ 674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4" y="31"/>
                  </a:moveTo>
                  <a:cubicBezTo>
                    <a:pt x="617" y="35"/>
                    <a:pt x="560" y="30"/>
                    <a:pt x="503" y="32"/>
                  </a:cubicBezTo>
                  <a:cubicBezTo>
                    <a:pt x="465" y="29"/>
                    <a:pt x="426" y="35"/>
                    <a:pt x="387" y="31"/>
                  </a:cubicBezTo>
                  <a:cubicBezTo>
                    <a:pt x="359" y="28"/>
                    <a:pt x="330" y="36"/>
                    <a:pt x="302" y="29"/>
                  </a:cubicBezTo>
                  <a:cubicBezTo>
                    <a:pt x="240" y="27"/>
                    <a:pt x="178" y="30"/>
                    <a:pt x="116" y="24"/>
                  </a:cubicBezTo>
                  <a:cubicBezTo>
                    <a:pt x="77" y="28"/>
                    <a:pt x="39" y="28"/>
                    <a:pt x="0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31" y="0"/>
                    <a:pt x="61" y="9"/>
                    <a:pt x="91" y="7"/>
                  </a:cubicBezTo>
                  <a:cubicBezTo>
                    <a:pt x="152" y="9"/>
                    <a:pt x="213" y="1"/>
                    <a:pt x="274" y="4"/>
                  </a:cubicBezTo>
                  <a:cubicBezTo>
                    <a:pt x="329" y="4"/>
                    <a:pt x="384" y="5"/>
                    <a:pt x="439" y="7"/>
                  </a:cubicBezTo>
                  <a:cubicBezTo>
                    <a:pt x="480" y="15"/>
                    <a:pt x="523" y="8"/>
                    <a:pt x="565" y="10"/>
                  </a:cubicBezTo>
                  <a:cubicBezTo>
                    <a:pt x="614" y="13"/>
                    <a:pt x="663" y="7"/>
                    <a:pt x="711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0" y="14"/>
                    <a:pt x="815" y="6"/>
                    <a:pt x="839" y="7"/>
                  </a:cubicBezTo>
                  <a:cubicBezTo>
                    <a:pt x="840" y="12"/>
                    <a:pt x="840" y="17"/>
                    <a:pt x="839" y="22"/>
                  </a:cubicBezTo>
                  <a:cubicBezTo>
                    <a:pt x="785" y="30"/>
                    <a:pt x="729" y="26"/>
                    <a:pt x="6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23"/>
            <p:cNvSpPr>
              <a:spLocks/>
            </p:cNvSpPr>
            <p:nvPr/>
          </p:nvSpPr>
          <p:spPr bwMode="auto">
            <a:xfrm>
              <a:off x="4424363" y="1076325"/>
              <a:ext cx="1670050" cy="71438"/>
            </a:xfrm>
            <a:custGeom>
              <a:avLst/>
              <a:gdLst>
                <a:gd name="T0" fmla="*/ 675 w 840"/>
                <a:gd name="T1" fmla="*/ 31 h 36"/>
                <a:gd name="T2" fmla="*/ 504 w 840"/>
                <a:gd name="T3" fmla="*/ 32 h 36"/>
                <a:gd name="T4" fmla="*/ 388 w 840"/>
                <a:gd name="T5" fmla="*/ 31 h 36"/>
                <a:gd name="T6" fmla="*/ 303 w 840"/>
                <a:gd name="T7" fmla="*/ 29 h 36"/>
                <a:gd name="T8" fmla="*/ 116 w 840"/>
                <a:gd name="T9" fmla="*/ 24 h 36"/>
                <a:gd name="T10" fmla="*/ 1 w 840"/>
                <a:gd name="T11" fmla="*/ 21 h 36"/>
                <a:gd name="T12" fmla="*/ 1 w 840"/>
                <a:gd name="T13" fmla="*/ 7 h 36"/>
                <a:gd name="T14" fmla="*/ 92 w 840"/>
                <a:gd name="T15" fmla="*/ 7 h 36"/>
                <a:gd name="T16" fmla="*/ 275 w 840"/>
                <a:gd name="T17" fmla="*/ 4 h 36"/>
                <a:gd name="T18" fmla="*/ 440 w 840"/>
                <a:gd name="T19" fmla="*/ 7 h 36"/>
                <a:gd name="T20" fmla="*/ 566 w 840"/>
                <a:gd name="T21" fmla="*/ 10 h 36"/>
                <a:gd name="T22" fmla="*/ 712 w 840"/>
                <a:gd name="T23" fmla="*/ 12 h 36"/>
                <a:gd name="T24" fmla="*/ 766 w 840"/>
                <a:gd name="T25" fmla="*/ 10 h 36"/>
                <a:gd name="T26" fmla="*/ 840 w 840"/>
                <a:gd name="T27" fmla="*/ 7 h 36"/>
                <a:gd name="T28" fmla="*/ 840 w 840"/>
                <a:gd name="T29" fmla="*/ 22 h 36"/>
                <a:gd name="T30" fmla="*/ 675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5" y="31"/>
                  </a:moveTo>
                  <a:cubicBezTo>
                    <a:pt x="618" y="35"/>
                    <a:pt x="561" y="30"/>
                    <a:pt x="504" y="32"/>
                  </a:cubicBezTo>
                  <a:cubicBezTo>
                    <a:pt x="465" y="29"/>
                    <a:pt x="426" y="35"/>
                    <a:pt x="388" y="31"/>
                  </a:cubicBezTo>
                  <a:cubicBezTo>
                    <a:pt x="359" y="28"/>
                    <a:pt x="331" y="36"/>
                    <a:pt x="303" y="29"/>
                  </a:cubicBezTo>
                  <a:cubicBezTo>
                    <a:pt x="241" y="27"/>
                    <a:pt x="178" y="30"/>
                    <a:pt x="116" y="24"/>
                  </a:cubicBezTo>
                  <a:cubicBezTo>
                    <a:pt x="78" y="28"/>
                    <a:pt x="39" y="28"/>
                    <a:pt x="1" y="21"/>
                  </a:cubicBezTo>
                  <a:cubicBezTo>
                    <a:pt x="1" y="16"/>
                    <a:pt x="0" y="11"/>
                    <a:pt x="1" y="7"/>
                  </a:cubicBezTo>
                  <a:cubicBezTo>
                    <a:pt x="31" y="0"/>
                    <a:pt x="61" y="9"/>
                    <a:pt x="92" y="7"/>
                  </a:cubicBezTo>
                  <a:cubicBezTo>
                    <a:pt x="153" y="9"/>
                    <a:pt x="214" y="1"/>
                    <a:pt x="275" y="4"/>
                  </a:cubicBezTo>
                  <a:cubicBezTo>
                    <a:pt x="330" y="4"/>
                    <a:pt x="385" y="5"/>
                    <a:pt x="440" y="7"/>
                  </a:cubicBezTo>
                  <a:cubicBezTo>
                    <a:pt x="481" y="15"/>
                    <a:pt x="524" y="8"/>
                    <a:pt x="566" y="10"/>
                  </a:cubicBezTo>
                  <a:cubicBezTo>
                    <a:pt x="614" y="13"/>
                    <a:pt x="663" y="7"/>
                    <a:pt x="712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1" y="14"/>
                    <a:pt x="815" y="6"/>
                    <a:pt x="840" y="7"/>
                  </a:cubicBezTo>
                  <a:cubicBezTo>
                    <a:pt x="840" y="12"/>
                    <a:pt x="840" y="17"/>
                    <a:pt x="840" y="22"/>
                  </a:cubicBezTo>
                  <a:cubicBezTo>
                    <a:pt x="785" y="30"/>
                    <a:pt x="730" y="26"/>
                    <a:pt x="6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29"/>
            <p:cNvSpPr>
              <a:spLocks/>
            </p:cNvSpPr>
            <p:nvPr/>
          </p:nvSpPr>
          <p:spPr bwMode="auto">
            <a:xfrm>
              <a:off x="7764463" y="1076325"/>
              <a:ext cx="1422400" cy="71438"/>
            </a:xfrm>
            <a:custGeom>
              <a:avLst/>
              <a:gdLst>
                <a:gd name="T0" fmla="*/ 574 w 715"/>
                <a:gd name="T1" fmla="*/ 31 h 36"/>
                <a:gd name="T2" fmla="*/ 428 w 715"/>
                <a:gd name="T3" fmla="*/ 32 h 36"/>
                <a:gd name="T4" fmla="*/ 330 w 715"/>
                <a:gd name="T5" fmla="*/ 31 h 36"/>
                <a:gd name="T6" fmla="*/ 257 w 715"/>
                <a:gd name="T7" fmla="*/ 29 h 36"/>
                <a:gd name="T8" fmla="*/ 98 w 715"/>
                <a:gd name="T9" fmla="*/ 24 h 36"/>
                <a:gd name="T10" fmla="*/ 0 w 715"/>
                <a:gd name="T11" fmla="*/ 21 h 36"/>
                <a:gd name="T12" fmla="*/ 0 w 715"/>
                <a:gd name="T13" fmla="*/ 7 h 36"/>
                <a:gd name="T14" fmla="*/ 77 w 715"/>
                <a:gd name="T15" fmla="*/ 7 h 36"/>
                <a:gd name="T16" fmla="*/ 233 w 715"/>
                <a:gd name="T17" fmla="*/ 4 h 36"/>
                <a:gd name="T18" fmla="*/ 374 w 715"/>
                <a:gd name="T19" fmla="*/ 7 h 36"/>
                <a:gd name="T20" fmla="*/ 481 w 715"/>
                <a:gd name="T21" fmla="*/ 10 h 36"/>
                <a:gd name="T22" fmla="*/ 605 w 715"/>
                <a:gd name="T23" fmla="*/ 12 h 36"/>
                <a:gd name="T24" fmla="*/ 652 w 715"/>
                <a:gd name="T25" fmla="*/ 10 h 36"/>
                <a:gd name="T26" fmla="*/ 714 w 715"/>
                <a:gd name="T27" fmla="*/ 7 h 36"/>
                <a:gd name="T28" fmla="*/ 715 w 715"/>
                <a:gd name="T29" fmla="*/ 22 h 36"/>
                <a:gd name="T30" fmla="*/ 574 w 715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5" h="36">
                  <a:moveTo>
                    <a:pt x="574" y="31"/>
                  </a:moveTo>
                  <a:cubicBezTo>
                    <a:pt x="525" y="35"/>
                    <a:pt x="477" y="30"/>
                    <a:pt x="428" y="32"/>
                  </a:cubicBezTo>
                  <a:cubicBezTo>
                    <a:pt x="395" y="29"/>
                    <a:pt x="362" y="35"/>
                    <a:pt x="330" y="31"/>
                  </a:cubicBezTo>
                  <a:cubicBezTo>
                    <a:pt x="305" y="28"/>
                    <a:pt x="281" y="36"/>
                    <a:pt x="257" y="29"/>
                  </a:cubicBezTo>
                  <a:cubicBezTo>
                    <a:pt x="204" y="27"/>
                    <a:pt x="151" y="30"/>
                    <a:pt x="98" y="24"/>
                  </a:cubicBezTo>
                  <a:cubicBezTo>
                    <a:pt x="65" y="28"/>
                    <a:pt x="32" y="28"/>
                    <a:pt x="0" y="21"/>
                  </a:cubicBezTo>
                  <a:cubicBezTo>
                    <a:pt x="0" y="16"/>
                    <a:pt x="0" y="11"/>
                    <a:pt x="0" y="7"/>
                  </a:cubicBezTo>
                  <a:cubicBezTo>
                    <a:pt x="26" y="0"/>
                    <a:pt x="51" y="9"/>
                    <a:pt x="77" y="7"/>
                  </a:cubicBezTo>
                  <a:cubicBezTo>
                    <a:pt x="129" y="9"/>
                    <a:pt x="181" y="1"/>
                    <a:pt x="233" y="4"/>
                  </a:cubicBezTo>
                  <a:cubicBezTo>
                    <a:pt x="280" y="4"/>
                    <a:pt x="327" y="5"/>
                    <a:pt x="374" y="7"/>
                  </a:cubicBezTo>
                  <a:cubicBezTo>
                    <a:pt x="409" y="15"/>
                    <a:pt x="445" y="8"/>
                    <a:pt x="481" y="10"/>
                  </a:cubicBezTo>
                  <a:cubicBezTo>
                    <a:pt x="522" y="13"/>
                    <a:pt x="564" y="7"/>
                    <a:pt x="605" y="12"/>
                  </a:cubicBezTo>
                  <a:cubicBezTo>
                    <a:pt x="621" y="14"/>
                    <a:pt x="636" y="7"/>
                    <a:pt x="652" y="10"/>
                  </a:cubicBezTo>
                  <a:cubicBezTo>
                    <a:pt x="673" y="14"/>
                    <a:pt x="694" y="6"/>
                    <a:pt x="714" y="7"/>
                  </a:cubicBezTo>
                  <a:cubicBezTo>
                    <a:pt x="715" y="12"/>
                    <a:pt x="715" y="17"/>
                    <a:pt x="715" y="22"/>
                  </a:cubicBezTo>
                  <a:cubicBezTo>
                    <a:pt x="668" y="30"/>
                    <a:pt x="621" y="26"/>
                    <a:pt x="5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30"/>
            <p:cNvSpPr>
              <a:spLocks/>
            </p:cNvSpPr>
            <p:nvPr/>
          </p:nvSpPr>
          <p:spPr bwMode="auto">
            <a:xfrm>
              <a:off x="3003550" y="1076325"/>
              <a:ext cx="1423988" cy="71438"/>
            </a:xfrm>
            <a:custGeom>
              <a:avLst/>
              <a:gdLst>
                <a:gd name="T0" fmla="*/ 575 w 716"/>
                <a:gd name="T1" fmla="*/ 31 h 36"/>
                <a:gd name="T2" fmla="*/ 429 w 716"/>
                <a:gd name="T3" fmla="*/ 32 h 36"/>
                <a:gd name="T4" fmla="*/ 330 w 716"/>
                <a:gd name="T5" fmla="*/ 31 h 36"/>
                <a:gd name="T6" fmla="*/ 258 w 716"/>
                <a:gd name="T7" fmla="*/ 29 h 36"/>
                <a:gd name="T8" fmla="*/ 99 w 716"/>
                <a:gd name="T9" fmla="*/ 24 h 36"/>
                <a:gd name="T10" fmla="*/ 1 w 716"/>
                <a:gd name="T11" fmla="*/ 21 h 36"/>
                <a:gd name="T12" fmla="*/ 1 w 716"/>
                <a:gd name="T13" fmla="*/ 7 h 36"/>
                <a:gd name="T14" fmla="*/ 78 w 716"/>
                <a:gd name="T15" fmla="*/ 7 h 36"/>
                <a:gd name="T16" fmla="*/ 234 w 716"/>
                <a:gd name="T17" fmla="*/ 4 h 36"/>
                <a:gd name="T18" fmla="*/ 374 w 716"/>
                <a:gd name="T19" fmla="*/ 7 h 36"/>
                <a:gd name="T20" fmla="*/ 482 w 716"/>
                <a:gd name="T21" fmla="*/ 10 h 36"/>
                <a:gd name="T22" fmla="*/ 606 w 716"/>
                <a:gd name="T23" fmla="*/ 12 h 36"/>
                <a:gd name="T24" fmla="*/ 653 w 716"/>
                <a:gd name="T25" fmla="*/ 10 h 36"/>
                <a:gd name="T26" fmla="*/ 715 w 716"/>
                <a:gd name="T27" fmla="*/ 7 h 36"/>
                <a:gd name="T28" fmla="*/ 715 w 716"/>
                <a:gd name="T29" fmla="*/ 22 h 36"/>
                <a:gd name="T30" fmla="*/ 575 w 716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36">
                  <a:moveTo>
                    <a:pt x="575" y="31"/>
                  </a:moveTo>
                  <a:cubicBezTo>
                    <a:pt x="526" y="35"/>
                    <a:pt x="477" y="30"/>
                    <a:pt x="429" y="32"/>
                  </a:cubicBezTo>
                  <a:cubicBezTo>
                    <a:pt x="396" y="29"/>
                    <a:pt x="363" y="35"/>
                    <a:pt x="330" y="31"/>
                  </a:cubicBezTo>
                  <a:cubicBezTo>
                    <a:pt x="306" y="28"/>
                    <a:pt x="282" y="36"/>
                    <a:pt x="258" y="29"/>
                  </a:cubicBezTo>
                  <a:cubicBezTo>
                    <a:pt x="205" y="27"/>
                    <a:pt x="152" y="30"/>
                    <a:pt x="99" y="24"/>
                  </a:cubicBezTo>
                  <a:cubicBezTo>
                    <a:pt x="66" y="28"/>
                    <a:pt x="33" y="28"/>
                    <a:pt x="1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26" y="0"/>
                    <a:pt x="52" y="9"/>
                    <a:pt x="78" y="7"/>
                  </a:cubicBezTo>
                  <a:cubicBezTo>
                    <a:pt x="130" y="9"/>
                    <a:pt x="182" y="1"/>
                    <a:pt x="234" y="4"/>
                  </a:cubicBezTo>
                  <a:cubicBezTo>
                    <a:pt x="281" y="4"/>
                    <a:pt x="328" y="5"/>
                    <a:pt x="374" y="7"/>
                  </a:cubicBezTo>
                  <a:cubicBezTo>
                    <a:pt x="410" y="15"/>
                    <a:pt x="446" y="8"/>
                    <a:pt x="482" y="10"/>
                  </a:cubicBezTo>
                  <a:cubicBezTo>
                    <a:pt x="523" y="13"/>
                    <a:pt x="565" y="7"/>
                    <a:pt x="606" y="12"/>
                  </a:cubicBezTo>
                  <a:cubicBezTo>
                    <a:pt x="622" y="14"/>
                    <a:pt x="637" y="7"/>
                    <a:pt x="653" y="10"/>
                  </a:cubicBezTo>
                  <a:cubicBezTo>
                    <a:pt x="674" y="14"/>
                    <a:pt x="694" y="6"/>
                    <a:pt x="715" y="7"/>
                  </a:cubicBezTo>
                  <a:cubicBezTo>
                    <a:pt x="716" y="12"/>
                    <a:pt x="716" y="17"/>
                    <a:pt x="715" y="22"/>
                  </a:cubicBezTo>
                  <a:cubicBezTo>
                    <a:pt x="669" y="30"/>
                    <a:pt x="621" y="26"/>
                    <a:pt x="5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59997" y="2808297"/>
            <a:ext cx="643748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amet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consectetur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adipiscing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sed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eiusmod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tempor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incididunt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magna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aliqua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enim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ad minim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veniam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quis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nostrud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exercitation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ullamco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nisi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aliquip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ex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commodo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consequat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duis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aute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irure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dolor in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reprehenderit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voluptate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velit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esse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cillum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eu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fugiat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nulla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pariatur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excepteur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sint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occaecat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cupidatat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non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proident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in culpa qui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officia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deserunt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mollit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anim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id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est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laborum</a:t>
            </a:r>
            <a:endParaRPr lang="en-US" dirty="0">
              <a:solidFill>
                <a:schemeClr val="tx2"/>
              </a:solidFill>
              <a:ea typeface="All Things Pink" panose="02000203000000000000" pitchFamily="2" charset="0"/>
              <a:cs typeface="Kalam" panose="02000000000000000000" pitchFamily="2" charset="0"/>
            </a:endParaRPr>
          </a:p>
        </p:txBody>
      </p:sp>
      <p:sp>
        <p:nvSpPr>
          <p:cNvPr id="16" name="Shape 304"/>
          <p:cNvSpPr/>
          <p:nvPr/>
        </p:nvSpPr>
        <p:spPr>
          <a:xfrm>
            <a:off x="9184540" y="930431"/>
            <a:ext cx="981630" cy="969409"/>
          </a:xfrm>
          <a:custGeom>
            <a:avLst/>
            <a:gdLst/>
            <a:ahLst/>
            <a:cxnLst/>
            <a:rect l="0" t="0" r="0" b="0"/>
            <a:pathLst>
              <a:path w="17593" h="17374" extrusionOk="0">
                <a:moveTo>
                  <a:pt x="14673" y="1266"/>
                </a:moveTo>
                <a:lnTo>
                  <a:pt x="14624" y="1314"/>
                </a:lnTo>
                <a:lnTo>
                  <a:pt x="14600" y="1363"/>
                </a:lnTo>
                <a:lnTo>
                  <a:pt x="14575" y="1412"/>
                </a:lnTo>
                <a:lnTo>
                  <a:pt x="14575" y="1485"/>
                </a:lnTo>
                <a:lnTo>
                  <a:pt x="14600" y="1533"/>
                </a:lnTo>
                <a:lnTo>
                  <a:pt x="14648" y="1606"/>
                </a:lnTo>
                <a:lnTo>
                  <a:pt x="14697" y="1631"/>
                </a:lnTo>
                <a:lnTo>
                  <a:pt x="14940" y="1728"/>
                </a:lnTo>
                <a:lnTo>
                  <a:pt x="15159" y="1825"/>
                </a:lnTo>
                <a:lnTo>
                  <a:pt x="15354" y="1971"/>
                </a:lnTo>
                <a:lnTo>
                  <a:pt x="15524" y="2166"/>
                </a:lnTo>
                <a:lnTo>
                  <a:pt x="15597" y="2263"/>
                </a:lnTo>
                <a:lnTo>
                  <a:pt x="15646" y="2360"/>
                </a:lnTo>
                <a:lnTo>
                  <a:pt x="15695" y="2579"/>
                </a:lnTo>
                <a:lnTo>
                  <a:pt x="15792" y="3017"/>
                </a:lnTo>
                <a:lnTo>
                  <a:pt x="15816" y="3090"/>
                </a:lnTo>
                <a:lnTo>
                  <a:pt x="15865" y="3139"/>
                </a:lnTo>
                <a:lnTo>
                  <a:pt x="15938" y="3163"/>
                </a:lnTo>
                <a:lnTo>
                  <a:pt x="15987" y="3188"/>
                </a:lnTo>
                <a:lnTo>
                  <a:pt x="16060" y="3163"/>
                </a:lnTo>
                <a:lnTo>
                  <a:pt x="16133" y="3139"/>
                </a:lnTo>
                <a:lnTo>
                  <a:pt x="16181" y="3090"/>
                </a:lnTo>
                <a:lnTo>
                  <a:pt x="16206" y="3017"/>
                </a:lnTo>
                <a:lnTo>
                  <a:pt x="16254" y="2871"/>
                </a:lnTo>
                <a:lnTo>
                  <a:pt x="16254" y="2725"/>
                </a:lnTo>
                <a:lnTo>
                  <a:pt x="16230" y="2579"/>
                </a:lnTo>
                <a:lnTo>
                  <a:pt x="16181" y="2409"/>
                </a:lnTo>
                <a:lnTo>
                  <a:pt x="16133" y="2263"/>
                </a:lnTo>
                <a:lnTo>
                  <a:pt x="16060" y="2117"/>
                </a:lnTo>
                <a:lnTo>
                  <a:pt x="15889" y="1874"/>
                </a:lnTo>
                <a:lnTo>
                  <a:pt x="15670" y="1631"/>
                </a:lnTo>
                <a:lnTo>
                  <a:pt x="15524" y="1509"/>
                </a:lnTo>
                <a:lnTo>
                  <a:pt x="15378" y="1436"/>
                </a:lnTo>
                <a:lnTo>
                  <a:pt x="15232" y="1363"/>
                </a:lnTo>
                <a:lnTo>
                  <a:pt x="15086" y="1290"/>
                </a:lnTo>
                <a:lnTo>
                  <a:pt x="14916" y="1266"/>
                </a:lnTo>
                <a:close/>
                <a:moveTo>
                  <a:pt x="2458" y="2263"/>
                </a:moveTo>
                <a:lnTo>
                  <a:pt x="2725" y="2433"/>
                </a:lnTo>
                <a:lnTo>
                  <a:pt x="2993" y="2604"/>
                </a:lnTo>
                <a:lnTo>
                  <a:pt x="3553" y="2896"/>
                </a:lnTo>
                <a:lnTo>
                  <a:pt x="4550" y="3480"/>
                </a:lnTo>
                <a:lnTo>
                  <a:pt x="4477" y="3528"/>
                </a:lnTo>
                <a:lnTo>
                  <a:pt x="4137" y="3942"/>
                </a:lnTo>
                <a:lnTo>
                  <a:pt x="4015" y="4088"/>
                </a:lnTo>
                <a:lnTo>
                  <a:pt x="3918" y="4210"/>
                </a:lnTo>
                <a:lnTo>
                  <a:pt x="3261" y="3723"/>
                </a:lnTo>
                <a:lnTo>
                  <a:pt x="2969" y="3480"/>
                </a:lnTo>
                <a:lnTo>
                  <a:pt x="2677" y="3212"/>
                </a:lnTo>
                <a:lnTo>
                  <a:pt x="2360" y="2969"/>
                </a:lnTo>
                <a:lnTo>
                  <a:pt x="2044" y="2725"/>
                </a:lnTo>
                <a:lnTo>
                  <a:pt x="2239" y="2482"/>
                </a:lnTo>
                <a:lnTo>
                  <a:pt x="2458" y="2263"/>
                </a:lnTo>
                <a:close/>
                <a:moveTo>
                  <a:pt x="4721" y="3577"/>
                </a:moveTo>
                <a:lnTo>
                  <a:pt x="5232" y="3869"/>
                </a:lnTo>
                <a:lnTo>
                  <a:pt x="6278" y="4477"/>
                </a:lnTo>
                <a:lnTo>
                  <a:pt x="6132" y="4648"/>
                </a:lnTo>
                <a:lnTo>
                  <a:pt x="6010" y="4842"/>
                </a:lnTo>
                <a:lnTo>
                  <a:pt x="5840" y="5086"/>
                </a:lnTo>
                <a:lnTo>
                  <a:pt x="5694" y="5329"/>
                </a:lnTo>
                <a:lnTo>
                  <a:pt x="5256" y="5086"/>
                </a:lnTo>
                <a:lnTo>
                  <a:pt x="4842" y="4842"/>
                </a:lnTo>
                <a:lnTo>
                  <a:pt x="4137" y="4380"/>
                </a:lnTo>
                <a:lnTo>
                  <a:pt x="4258" y="4283"/>
                </a:lnTo>
                <a:lnTo>
                  <a:pt x="4356" y="4161"/>
                </a:lnTo>
                <a:lnTo>
                  <a:pt x="4696" y="3747"/>
                </a:lnTo>
                <a:lnTo>
                  <a:pt x="4721" y="3650"/>
                </a:lnTo>
                <a:lnTo>
                  <a:pt x="4721" y="3577"/>
                </a:lnTo>
                <a:close/>
                <a:moveTo>
                  <a:pt x="9271" y="9101"/>
                </a:moveTo>
                <a:lnTo>
                  <a:pt x="9247" y="9149"/>
                </a:lnTo>
                <a:lnTo>
                  <a:pt x="9125" y="9563"/>
                </a:lnTo>
                <a:lnTo>
                  <a:pt x="9028" y="9977"/>
                </a:lnTo>
                <a:lnTo>
                  <a:pt x="8979" y="10171"/>
                </a:lnTo>
                <a:lnTo>
                  <a:pt x="8955" y="10366"/>
                </a:lnTo>
                <a:lnTo>
                  <a:pt x="8955" y="10585"/>
                </a:lnTo>
                <a:lnTo>
                  <a:pt x="9003" y="10755"/>
                </a:lnTo>
                <a:lnTo>
                  <a:pt x="9003" y="10779"/>
                </a:lnTo>
                <a:lnTo>
                  <a:pt x="9028" y="10804"/>
                </a:lnTo>
                <a:lnTo>
                  <a:pt x="9052" y="10804"/>
                </a:lnTo>
                <a:lnTo>
                  <a:pt x="9076" y="10779"/>
                </a:lnTo>
                <a:lnTo>
                  <a:pt x="9149" y="10633"/>
                </a:lnTo>
                <a:lnTo>
                  <a:pt x="9174" y="10463"/>
                </a:lnTo>
                <a:lnTo>
                  <a:pt x="9222" y="10123"/>
                </a:lnTo>
                <a:lnTo>
                  <a:pt x="9271" y="9660"/>
                </a:lnTo>
                <a:lnTo>
                  <a:pt x="9320" y="9174"/>
                </a:lnTo>
                <a:lnTo>
                  <a:pt x="9320" y="9125"/>
                </a:lnTo>
                <a:lnTo>
                  <a:pt x="9295" y="9101"/>
                </a:lnTo>
                <a:close/>
                <a:moveTo>
                  <a:pt x="11874" y="9149"/>
                </a:moveTo>
                <a:lnTo>
                  <a:pt x="11899" y="9295"/>
                </a:lnTo>
                <a:lnTo>
                  <a:pt x="11947" y="9417"/>
                </a:lnTo>
                <a:lnTo>
                  <a:pt x="12093" y="9709"/>
                </a:lnTo>
                <a:lnTo>
                  <a:pt x="12239" y="9977"/>
                </a:lnTo>
                <a:lnTo>
                  <a:pt x="12385" y="10244"/>
                </a:lnTo>
                <a:lnTo>
                  <a:pt x="12556" y="10560"/>
                </a:lnTo>
                <a:lnTo>
                  <a:pt x="12385" y="10658"/>
                </a:lnTo>
                <a:lnTo>
                  <a:pt x="12264" y="10755"/>
                </a:lnTo>
                <a:lnTo>
                  <a:pt x="12045" y="10925"/>
                </a:lnTo>
                <a:lnTo>
                  <a:pt x="11923" y="10998"/>
                </a:lnTo>
                <a:lnTo>
                  <a:pt x="11826" y="11096"/>
                </a:lnTo>
                <a:lnTo>
                  <a:pt x="11582" y="10706"/>
                </a:lnTo>
                <a:lnTo>
                  <a:pt x="11461" y="10487"/>
                </a:lnTo>
                <a:lnTo>
                  <a:pt x="11315" y="10220"/>
                </a:lnTo>
                <a:lnTo>
                  <a:pt x="11169" y="9977"/>
                </a:lnTo>
                <a:lnTo>
                  <a:pt x="11071" y="9879"/>
                </a:lnTo>
                <a:lnTo>
                  <a:pt x="10974" y="9782"/>
                </a:lnTo>
                <a:lnTo>
                  <a:pt x="11412" y="9466"/>
                </a:lnTo>
                <a:lnTo>
                  <a:pt x="11850" y="9174"/>
                </a:lnTo>
                <a:lnTo>
                  <a:pt x="11874" y="9149"/>
                </a:lnTo>
                <a:close/>
                <a:moveTo>
                  <a:pt x="8492" y="9685"/>
                </a:moveTo>
                <a:lnTo>
                  <a:pt x="8492" y="9709"/>
                </a:lnTo>
                <a:lnTo>
                  <a:pt x="8395" y="10439"/>
                </a:lnTo>
                <a:lnTo>
                  <a:pt x="8346" y="10852"/>
                </a:lnTo>
                <a:lnTo>
                  <a:pt x="8346" y="11047"/>
                </a:lnTo>
                <a:lnTo>
                  <a:pt x="8346" y="11169"/>
                </a:lnTo>
                <a:lnTo>
                  <a:pt x="8371" y="11242"/>
                </a:lnTo>
                <a:lnTo>
                  <a:pt x="8419" y="11290"/>
                </a:lnTo>
                <a:lnTo>
                  <a:pt x="8444" y="11290"/>
                </a:lnTo>
                <a:lnTo>
                  <a:pt x="8468" y="11266"/>
                </a:lnTo>
                <a:lnTo>
                  <a:pt x="8517" y="11120"/>
                </a:lnTo>
                <a:lnTo>
                  <a:pt x="8541" y="10974"/>
                </a:lnTo>
                <a:lnTo>
                  <a:pt x="8565" y="10658"/>
                </a:lnTo>
                <a:lnTo>
                  <a:pt x="8565" y="10195"/>
                </a:lnTo>
                <a:lnTo>
                  <a:pt x="8565" y="9733"/>
                </a:lnTo>
                <a:lnTo>
                  <a:pt x="8541" y="9709"/>
                </a:lnTo>
                <a:lnTo>
                  <a:pt x="8517" y="9685"/>
                </a:lnTo>
                <a:close/>
                <a:moveTo>
                  <a:pt x="12702" y="10852"/>
                </a:moveTo>
                <a:lnTo>
                  <a:pt x="13286" y="11972"/>
                </a:lnTo>
                <a:lnTo>
                  <a:pt x="13578" y="12556"/>
                </a:lnTo>
                <a:lnTo>
                  <a:pt x="13505" y="12580"/>
                </a:lnTo>
                <a:lnTo>
                  <a:pt x="13407" y="12629"/>
                </a:lnTo>
                <a:lnTo>
                  <a:pt x="13286" y="12726"/>
                </a:lnTo>
                <a:lnTo>
                  <a:pt x="13018" y="12945"/>
                </a:lnTo>
                <a:lnTo>
                  <a:pt x="12677" y="12410"/>
                </a:lnTo>
                <a:lnTo>
                  <a:pt x="11947" y="11315"/>
                </a:lnTo>
                <a:lnTo>
                  <a:pt x="12069" y="11242"/>
                </a:lnTo>
                <a:lnTo>
                  <a:pt x="12191" y="11169"/>
                </a:lnTo>
                <a:lnTo>
                  <a:pt x="12410" y="11023"/>
                </a:lnTo>
                <a:lnTo>
                  <a:pt x="12556" y="10950"/>
                </a:lnTo>
                <a:lnTo>
                  <a:pt x="12702" y="10852"/>
                </a:lnTo>
                <a:close/>
                <a:moveTo>
                  <a:pt x="13724" y="12823"/>
                </a:moveTo>
                <a:lnTo>
                  <a:pt x="14965" y="15232"/>
                </a:lnTo>
                <a:lnTo>
                  <a:pt x="14770" y="15378"/>
                </a:lnTo>
                <a:lnTo>
                  <a:pt x="13991" y="14283"/>
                </a:lnTo>
                <a:lnTo>
                  <a:pt x="13188" y="13164"/>
                </a:lnTo>
                <a:lnTo>
                  <a:pt x="13334" y="13091"/>
                </a:lnTo>
                <a:lnTo>
                  <a:pt x="13456" y="13018"/>
                </a:lnTo>
                <a:lnTo>
                  <a:pt x="13578" y="12921"/>
                </a:lnTo>
                <a:lnTo>
                  <a:pt x="13724" y="12823"/>
                </a:lnTo>
                <a:close/>
                <a:moveTo>
                  <a:pt x="584" y="11534"/>
                </a:moveTo>
                <a:lnTo>
                  <a:pt x="925" y="11704"/>
                </a:lnTo>
                <a:lnTo>
                  <a:pt x="1290" y="11874"/>
                </a:lnTo>
                <a:lnTo>
                  <a:pt x="1655" y="12020"/>
                </a:lnTo>
                <a:lnTo>
                  <a:pt x="2020" y="12166"/>
                </a:lnTo>
                <a:lnTo>
                  <a:pt x="2847" y="12556"/>
                </a:lnTo>
                <a:lnTo>
                  <a:pt x="3261" y="12775"/>
                </a:lnTo>
                <a:lnTo>
                  <a:pt x="3674" y="13018"/>
                </a:lnTo>
                <a:lnTo>
                  <a:pt x="3869" y="13164"/>
                </a:lnTo>
                <a:lnTo>
                  <a:pt x="4064" y="13359"/>
                </a:lnTo>
                <a:lnTo>
                  <a:pt x="4258" y="13529"/>
                </a:lnTo>
                <a:lnTo>
                  <a:pt x="4404" y="13748"/>
                </a:lnTo>
                <a:lnTo>
                  <a:pt x="4550" y="13967"/>
                </a:lnTo>
                <a:lnTo>
                  <a:pt x="4696" y="14186"/>
                </a:lnTo>
                <a:lnTo>
                  <a:pt x="4940" y="14648"/>
                </a:lnTo>
                <a:lnTo>
                  <a:pt x="5159" y="15135"/>
                </a:lnTo>
                <a:lnTo>
                  <a:pt x="5378" y="15622"/>
                </a:lnTo>
                <a:lnTo>
                  <a:pt x="5572" y="16133"/>
                </a:lnTo>
                <a:lnTo>
                  <a:pt x="5816" y="16595"/>
                </a:lnTo>
                <a:lnTo>
                  <a:pt x="5621" y="16327"/>
                </a:lnTo>
                <a:lnTo>
                  <a:pt x="5305" y="15841"/>
                </a:lnTo>
                <a:lnTo>
                  <a:pt x="5037" y="15330"/>
                </a:lnTo>
                <a:lnTo>
                  <a:pt x="4842" y="14916"/>
                </a:lnTo>
                <a:lnTo>
                  <a:pt x="4648" y="14454"/>
                </a:lnTo>
                <a:lnTo>
                  <a:pt x="4550" y="14259"/>
                </a:lnTo>
                <a:lnTo>
                  <a:pt x="4429" y="14040"/>
                </a:lnTo>
                <a:lnTo>
                  <a:pt x="4283" y="13870"/>
                </a:lnTo>
                <a:lnTo>
                  <a:pt x="4112" y="13699"/>
                </a:lnTo>
                <a:lnTo>
                  <a:pt x="4137" y="13602"/>
                </a:lnTo>
                <a:lnTo>
                  <a:pt x="4112" y="13529"/>
                </a:lnTo>
                <a:lnTo>
                  <a:pt x="4039" y="13456"/>
                </a:lnTo>
                <a:lnTo>
                  <a:pt x="3918" y="13407"/>
                </a:lnTo>
                <a:lnTo>
                  <a:pt x="3820" y="13383"/>
                </a:lnTo>
                <a:lnTo>
                  <a:pt x="3747" y="13334"/>
                </a:lnTo>
                <a:lnTo>
                  <a:pt x="3553" y="13237"/>
                </a:lnTo>
                <a:lnTo>
                  <a:pt x="3382" y="13091"/>
                </a:lnTo>
                <a:lnTo>
                  <a:pt x="3212" y="12994"/>
                </a:lnTo>
                <a:lnTo>
                  <a:pt x="2774" y="12750"/>
                </a:lnTo>
                <a:lnTo>
                  <a:pt x="2312" y="12531"/>
                </a:lnTo>
                <a:lnTo>
                  <a:pt x="1144" y="11996"/>
                </a:lnTo>
                <a:lnTo>
                  <a:pt x="828" y="11850"/>
                </a:lnTo>
                <a:lnTo>
                  <a:pt x="682" y="11777"/>
                </a:lnTo>
                <a:lnTo>
                  <a:pt x="511" y="11704"/>
                </a:lnTo>
                <a:lnTo>
                  <a:pt x="584" y="11534"/>
                </a:lnTo>
                <a:close/>
                <a:moveTo>
                  <a:pt x="16011" y="438"/>
                </a:moveTo>
                <a:lnTo>
                  <a:pt x="16230" y="487"/>
                </a:lnTo>
                <a:lnTo>
                  <a:pt x="16449" y="560"/>
                </a:lnTo>
                <a:lnTo>
                  <a:pt x="16644" y="657"/>
                </a:lnTo>
                <a:lnTo>
                  <a:pt x="16838" y="803"/>
                </a:lnTo>
                <a:lnTo>
                  <a:pt x="16936" y="901"/>
                </a:lnTo>
                <a:lnTo>
                  <a:pt x="17009" y="1022"/>
                </a:lnTo>
                <a:lnTo>
                  <a:pt x="17082" y="1144"/>
                </a:lnTo>
                <a:lnTo>
                  <a:pt x="17130" y="1266"/>
                </a:lnTo>
                <a:lnTo>
                  <a:pt x="17057" y="1168"/>
                </a:lnTo>
                <a:lnTo>
                  <a:pt x="16960" y="1095"/>
                </a:lnTo>
                <a:lnTo>
                  <a:pt x="16936" y="1120"/>
                </a:lnTo>
                <a:lnTo>
                  <a:pt x="16911" y="1168"/>
                </a:lnTo>
                <a:lnTo>
                  <a:pt x="16911" y="1217"/>
                </a:lnTo>
                <a:lnTo>
                  <a:pt x="16911" y="1339"/>
                </a:lnTo>
                <a:lnTo>
                  <a:pt x="16984" y="1582"/>
                </a:lnTo>
                <a:lnTo>
                  <a:pt x="17033" y="1825"/>
                </a:lnTo>
                <a:lnTo>
                  <a:pt x="17057" y="1947"/>
                </a:lnTo>
                <a:lnTo>
                  <a:pt x="17106" y="2069"/>
                </a:lnTo>
                <a:lnTo>
                  <a:pt x="17033" y="2336"/>
                </a:lnTo>
                <a:lnTo>
                  <a:pt x="16911" y="2628"/>
                </a:lnTo>
                <a:lnTo>
                  <a:pt x="16887" y="2214"/>
                </a:lnTo>
                <a:lnTo>
                  <a:pt x="16838" y="2020"/>
                </a:lnTo>
                <a:lnTo>
                  <a:pt x="16741" y="1825"/>
                </a:lnTo>
                <a:lnTo>
                  <a:pt x="16717" y="1801"/>
                </a:lnTo>
                <a:lnTo>
                  <a:pt x="16668" y="1801"/>
                </a:lnTo>
                <a:lnTo>
                  <a:pt x="16644" y="1825"/>
                </a:lnTo>
                <a:lnTo>
                  <a:pt x="16595" y="2020"/>
                </a:lnTo>
                <a:lnTo>
                  <a:pt x="16571" y="2239"/>
                </a:lnTo>
                <a:lnTo>
                  <a:pt x="16571" y="2628"/>
                </a:lnTo>
                <a:lnTo>
                  <a:pt x="16571" y="2920"/>
                </a:lnTo>
                <a:lnTo>
                  <a:pt x="16595" y="3090"/>
                </a:lnTo>
                <a:lnTo>
                  <a:pt x="16619" y="3212"/>
                </a:lnTo>
                <a:lnTo>
                  <a:pt x="16522" y="3382"/>
                </a:lnTo>
                <a:lnTo>
                  <a:pt x="16473" y="3212"/>
                </a:lnTo>
                <a:lnTo>
                  <a:pt x="16473" y="2871"/>
                </a:lnTo>
                <a:lnTo>
                  <a:pt x="16473" y="2531"/>
                </a:lnTo>
                <a:lnTo>
                  <a:pt x="16449" y="2506"/>
                </a:lnTo>
                <a:lnTo>
                  <a:pt x="16425" y="2482"/>
                </a:lnTo>
                <a:lnTo>
                  <a:pt x="16400" y="2482"/>
                </a:lnTo>
                <a:lnTo>
                  <a:pt x="16400" y="2506"/>
                </a:lnTo>
                <a:lnTo>
                  <a:pt x="16327" y="2652"/>
                </a:lnTo>
                <a:lnTo>
                  <a:pt x="16303" y="2798"/>
                </a:lnTo>
                <a:lnTo>
                  <a:pt x="16279" y="2969"/>
                </a:lnTo>
                <a:lnTo>
                  <a:pt x="16254" y="3115"/>
                </a:lnTo>
                <a:lnTo>
                  <a:pt x="16279" y="3382"/>
                </a:lnTo>
                <a:lnTo>
                  <a:pt x="16303" y="3528"/>
                </a:lnTo>
                <a:lnTo>
                  <a:pt x="16352" y="3650"/>
                </a:lnTo>
                <a:lnTo>
                  <a:pt x="16133" y="3966"/>
                </a:lnTo>
                <a:lnTo>
                  <a:pt x="16084" y="4015"/>
                </a:lnTo>
                <a:lnTo>
                  <a:pt x="16035" y="3699"/>
                </a:lnTo>
                <a:lnTo>
                  <a:pt x="16011" y="3358"/>
                </a:lnTo>
                <a:lnTo>
                  <a:pt x="16011" y="3334"/>
                </a:lnTo>
                <a:lnTo>
                  <a:pt x="15962" y="3334"/>
                </a:lnTo>
                <a:lnTo>
                  <a:pt x="15938" y="3358"/>
                </a:lnTo>
                <a:lnTo>
                  <a:pt x="15889" y="3528"/>
                </a:lnTo>
                <a:lnTo>
                  <a:pt x="15841" y="3723"/>
                </a:lnTo>
                <a:lnTo>
                  <a:pt x="15841" y="3893"/>
                </a:lnTo>
                <a:lnTo>
                  <a:pt x="15841" y="4088"/>
                </a:lnTo>
                <a:lnTo>
                  <a:pt x="15865" y="4307"/>
                </a:lnTo>
                <a:lnTo>
                  <a:pt x="15719" y="4477"/>
                </a:lnTo>
                <a:lnTo>
                  <a:pt x="15695" y="4112"/>
                </a:lnTo>
                <a:lnTo>
                  <a:pt x="15646" y="3747"/>
                </a:lnTo>
                <a:lnTo>
                  <a:pt x="15646" y="3723"/>
                </a:lnTo>
                <a:lnTo>
                  <a:pt x="15597" y="3723"/>
                </a:lnTo>
                <a:lnTo>
                  <a:pt x="15573" y="3747"/>
                </a:lnTo>
                <a:lnTo>
                  <a:pt x="15524" y="4210"/>
                </a:lnTo>
                <a:lnTo>
                  <a:pt x="15500" y="4453"/>
                </a:lnTo>
                <a:lnTo>
                  <a:pt x="15524" y="4696"/>
                </a:lnTo>
                <a:lnTo>
                  <a:pt x="15257" y="4940"/>
                </a:lnTo>
                <a:lnTo>
                  <a:pt x="15281" y="4721"/>
                </a:lnTo>
                <a:lnTo>
                  <a:pt x="15281" y="4477"/>
                </a:lnTo>
                <a:lnTo>
                  <a:pt x="15257" y="3699"/>
                </a:lnTo>
                <a:lnTo>
                  <a:pt x="15232" y="3650"/>
                </a:lnTo>
                <a:lnTo>
                  <a:pt x="15159" y="3650"/>
                </a:lnTo>
                <a:lnTo>
                  <a:pt x="15135" y="3699"/>
                </a:lnTo>
                <a:lnTo>
                  <a:pt x="15086" y="4477"/>
                </a:lnTo>
                <a:lnTo>
                  <a:pt x="15062" y="4794"/>
                </a:lnTo>
                <a:lnTo>
                  <a:pt x="15062" y="4964"/>
                </a:lnTo>
                <a:lnTo>
                  <a:pt x="15086" y="5110"/>
                </a:lnTo>
                <a:lnTo>
                  <a:pt x="14916" y="5256"/>
                </a:lnTo>
                <a:lnTo>
                  <a:pt x="14916" y="5134"/>
                </a:lnTo>
                <a:lnTo>
                  <a:pt x="14867" y="4672"/>
                </a:lnTo>
                <a:lnTo>
                  <a:pt x="14819" y="4185"/>
                </a:lnTo>
                <a:lnTo>
                  <a:pt x="14794" y="4161"/>
                </a:lnTo>
                <a:lnTo>
                  <a:pt x="14770" y="4161"/>
                </a:lnTo>
                <a:lnTo>
                  <a:pt x="14770" y="4185"/>
                </a:lnTo>
                <a:lnTo>
                  <a:pt x="14697" y="4599"/>
                </a:lnTo>
                <a:lnTo>
                  <a:pt x="14648" y="5013"/>
                </a:lnTo>
                <a:lnTo>
                  <a:pt x="14624" y="5256"/>
                </a:lnTo>
                <a:lnTo>
                  <a:pt x="14624" y="5475"/>
                </a:lnTo>
                <a:lnTo>
                  <a:pt x="14186" y="5791"/>
                </a:lnTo>
                <a:lnTo>
                  <a:pt x="14162" y="5621"/>
                </a:lnTo>
                <a:lnTo>
                  <a:pt x="14113" y="4721"/>
                </a:lnTo>
                <a:lnTo>
                  <a:pt x="14089" y="4696"/>
                </a:lnTo>
                <a:lnTo>
                  <a:pt x="14064" y="4672"/>
                </a:lnTo>
                <a:lnTo>
                  <a:pt x="14016" y="4672"/>
                </a:lnTo>
                <a:lnTo>
                  <a:pt x="13991" y="4696"/>
                </a:lnTo>
                <a:lnTo>
                  <a:pt x="13943" y="4940"/>
                </a:lnTo>
                <a:lnTo>
                  <a:pt x="13894" y="5159"/>
                </a:lnTo>
                <a:lnTo>
                  <a:pt x="13870" y="5378"/>
                </a:lnTo>
                <a:lnTo>
                  <a:pt x="13870" y="5621"/>
                </a:lnTo>
                <a:lnTo>
                  <a:pt x="13870" y="5791"/>
                </a:lnTo>
                <a:lnTo>
                  <a:pt x="13870" y="5986"/>
                </a:lnTo>
                <a:lnTo>
                  <a:pt x="13529" y="6181"/>
                </a:lnTo>
                <a:lnTo>
                  <a:pt x="13480" y="6205"/>
                </a:lnTo>
                <a:lnTo>
                  <a:pt x="13505" y="6083"/>
                </a:lnTo>
                <a:lnTo>
                  <a:pt x="13505" y="5986"/>
                </a:lnTo>
                <a:lnTo>
                  <a:pt x="13480" y="5791"/>
                </a:lnTo>
                <a:lnTo>
                  <a:pt x="13456" y="5524"/>
                </a:lnTo>
                <a:lnTo>
                  <a:pt x="13383" y="5256"/>
                </a:lnTo>
                <a:lnTo>
                  <a:pt x="13359" y="5232"/>
                </a:lnTo>
                <a:lnTo>
                  <a:pt x="13334" y="5256"/>
                </a:lnTo>
                <a:lnTo>
                  <a:pt x="13286" y="5524"/>
                </a:lnTo>
                <a:lnTo>
                  <a:pt x="13286" y="5791"/>
                </a:lnTo>
                <a:lnTo>
                  <a:pt x="13286" y="6035"/>
                </a:lnTo>
                <a:lnTo>
                  <a:pt x="13310" y="6156"/>
                </a:lnTo>
                <a:lnTo>
                  <a:pt x="13359" y="6254"/>
                </a:lnTo>
                <a:lnTo>
                  <a:pt x="13383" y="6278"/>
                </a:lnTo>
                <a:lnTo>
                  <a:pt x="13407" y="6278"/>
                </a:lnTo>
                <a:lnTo>
                  <a:pt x="13407" y="6375"/>
                </a:lnTo>
                <a:lnTo>
                  <a:pt x="13432" y="6448"/>
                </a:lnTo>
                <a:lnTo>
                  <a:pt x="13480" y="6521"/>
                </a:lnTo>
                <a:lnTo>
                  <a:pt x="13553" y="6594"/>
                </a:lnTo>
                <a:lnTo>
                  <a:pt x="13553" y="6789"/>
                </a:lnTo>
                <a:lnTo>
                  <a:pt x="13578" y="6984"/>
                </a:lnTo>
                <a:lnTo>
                  <a:pt x="13699" y="7397"/>
                </a:lnTo>
                <a:lnTo>
                  <a:pt x="13821" y="7787"/>
                </a:lnTo>
                <a:lnTo>
                  <a:pt x="13967" y="8176"/>
                </a:lnTo>
                <a:lnTo>
                  <a:pt x="14575" y="10195"/>
                </a:lnTo>
                <a:lnTo>
                  <a:pt x="15184" y="12312"/>
                </a:lnTo>
                <a:lnTo>
                  <a:pt x="15500" y="13359"/>
                </a:lnTo>
                <a:lnTo>
                  <a:pt x="15865" y="14381"/>
                </a:lnTo>
                <a:lnTo>
                  <a:pt x="15695" y="14575"/>
                </a:lnTo>
                <a:lnTo>
                  <a:pt x="15524" y="14746"/>
                </a:lnTo>
                <a:lnTo>
                  <a:pt x="15208" y="15038"/>
                </a:lnTo>
                <a:lnTo>
                  <a:pt x="13553" y="11801"/>
                </a:lnTo>
                <a:lnTo>
                  <a:pt x="12653" y="10074"/>
                </a:lnTo>
                <a:lnTo>
                  <a:pt x="12531" y="9782"/>
                </a:lnTo>
                <a:lnTo>
                  <a:pt x="12361" y="9441"/>
                </a:lnTo>
                <a:lnTo>
                  <a:pt x="12288" y="9295"/>
                </a:lnTo>
                <a:lnTo>
                  <a:pt x="12191" y="9149"/>
                </a:lnTo>
                <a:lnTo>
                  <a:pt x="12069" y="9028"/>
                </a:lnTo>
                <a:lnTo>
                  <a:pt x="11947" y="8955"/>
                </a:lnTo>
                <a:lnTo>
                  <a:pt x="11899" y="8857"/>
                </a:lnTo>
                <a:lnTo>
                  <a:pt x="11826" y="8809"/>
                </a:lnTo>
                <a:lnTo>
                  <a:pt x="11753" y="8784"/>
                </a:lnTo>
                <a:lnTo>
                  <a:pt x="11704" y="8809"/>
                </a:lnTo>
                <a:lnTo>
                  <a:pt x="11655" y="8833"/>
                </a:lnTo>
                <a:lnTo>
                  <a:pt x="11534" y="8906"/>
                </a:lnTo>
                <a:lnTo>
                  <a:pt x="11534" y="8736"/>
                </a:lnTo>
                <a:lnTo>
                  <a:pt x="11534" y="8419"/>
                </a:lnTo>
                <a:lnTo>
                  <a:pt x="11534" y="8273"/>
                </a:lnTo>
                <a:lnTo>
                  <a:pt x="11509" y="8127"/>
                </a:lnTo>
                <a:lnTo>
                  <a:pt x="11485" y="8103"/>
                </a:lnTo>
                <a:lnTo>
                  <a:pt x="11461" y="8079"/>
                </a:lnTo>
                <a:lnTo>
                  <a:pt x="11436" y="8103"/>
                </a:lnTo>
                <a:lnTo>
                  <a:pt x="11412" y="8127"/>
                </a:lnTo>
                <a:lnTo>
                  <a:pt x="11388" y="8249"/>
                </a:lnTo>
                <a:lnTo>
                  <a:pt x="11363" y="8371"/>
                </a:lnTo>
                <a:lnTo>
                  <a:pt x="11363" y="8638"/>
                </a:lnTo>
                <a:lnTo>
                  <a:pt x="11339" y="8833"/>
                </a:lnTo>
                <a:lnTo>
                  <a:pt x="11363" y="9052"/>
                </a:lnTo>
                <a:lnTo>
                  <a:pt x="10925" y="9368"/>
                </a:lnTo>
                <a:lnTo>
                  <a:pt x="10950" y="9198"/>
                </a:lnTo>
                <a:lnTo>
                  <a:pt x="10974" y="9028"/>
                </a:lnTo>
                <a:lnTo>
                  <a:pt x="10974" y="8687"/>
                </a:lnTo>
                <a:lnTo>
                  <a:pt x="10998" y="8200"/>
                </a:lnTo>
                <a:lnTo>
                  <a:pt x="10974" y="7957"/>
                </a:lnTo>
                <a:lnTo>
                  <a:pt x="10925" y="7714"/>
                </a:lnTo>
                <a:lnTo>
                  <a:pt x="10925" y="7689"/>
                </a:lnTo>
                <a:lnTo>
                  <a:pt x="10852" y="7689"/>
                </a:lnTo>
                <a:lnTo>
                  <a:pt x="10828" y="7714"/>
                </a:lnTo>
                <a:lnTo>
                  <a:pt x="10779" y="7933"/>
                </a:lnTo>
                <a:lnTo>
                  <a:pt x="10731" y="8127"/>
                </a:lnTo>
                <a:lnTo>
                  <a:pt x="10682" y="8541"/>
                </a:lnTo>
                <a:lnTo>
                  <a:pt x="10633" y="9028"/>
                </a:lnTo>
                <a:lnTo>
                  <a:pt x="10633" y="9271"/>
                </a:lnTo>
                <a:lnTo>
                  <a:pt x="10658" y="9393"/>
                </a:lnTo>
                <a:lnTo>
                  <a:pt x="10682" y="9514"/>
                </a:lnTo>
                <a:lnTo>
                  <a:pt x="10706" y="9539"/>
                </a:lnTo>
                <a:lnTo>
                  <a:pt x="10560" y="9660"/>
                </a:lnTo>
                <a:lnTo>
                  <a:pt x="10487" y="9685"/>
                </a:lnTo>
                <a:lnTo>
                  <a:pt x="10439" y="9733"/>
                </a:lnTo>
                <a:lnTo>
                  <a:pt x="10463" y="9466"/>
                </a:lnTo>
                <a:lnTo>
                  <a:pt x="10487" y="9174"/>
                </a:lnTo>
                <a:lnTo>
                  <a:pt x="10536" y="8614"/>
                </a:lnTo>
                <a:lnTo>
                  <a:pt x="10512" y="8346"/>
                </a:lnTo>
                <a:lnTo>
                  <a:pt x="10487" y="8079"/>
                </a:lnTo>
                <a:lnTo>
                  <a:pt x="10463" y="8054"/>
                </a:lnTo>
                <a:lnTo>
                  <a:pt x="10439" y="8030"/>
                </a:lnTo>
                <a:lnTo>
                  <a:pt x="10414" y="8030"/>
                </a:lnTo>
                <a:lnTo>
                  <a:pt x="10414" y="8054"/>
                </a:lnTo>
                <a:lnTo>
                  <a:pt x="10317" y="8298"/>
                </a:lnTo>
                <a:lnTo>
                  <a:pt x="10268" y="8541"/>
                </a:lnTo>
                <a:lnTo>
                  <a:pt x="10195" y="9028"/>
                </a:lnTo>
                <a:lnTo>
                  <a:pt x="10147" y="9514"/>
                </a:lnTo>
                <a:lnTo>
                  <a:pt x="10122" y="9782"/>
                </a:lnTo>
                <a:lnTo>
                  <a:pt x="10147" y="10025"/>
                </a:lnTo>
                <a:lnTo>
                  <a:pt x="9685" y="10414"/>
                </a:lnTo>
                <a:lnTo>
                  <a:pt x="9733" y="10220"/>
                </a:lnTo>
                <a:lnTo>
                  <a:pt x="9733" y="10025"/>
                </a:lnTo>
                <a:lnTo>
                  <a:pt x="9758" y="9612"/>
                </a:lnTo>
                <a:lnTo>
                  <a:pt x="9782" y="8565"/>
                </a:lnTo>
                <a:lnTo>
                  <a:pt x="9782" y="8541"/>
                </a:lnTo>
                <a:lnTo>
                  <a:pt x="9733" y="8541"/>
                </a:lnTo>
                <a:lnTo>
                  <a:pt x="9733" y="8565"/>
                </a:lnTo>
                <a:lnTo>
                  <a:pt x="9612" y="9466"/>
                </a:lnTo>
                <a:lnTo>
                  <a:pt x="9539" y="10001"/>
                </a:lnTo>
                <a:lnTo>
                  <a:pt x="9514" y="10268"/>
                </a:lnTo>
                <a:lnTo>
                  <a:pt x="9539" y="10512"/>
                </a:lnTo>
                <a:lnTo>
                  <a:pt x="9003" y="10901"/>
                </a:lnTo>
                <a:lnTo>
                  <a:pt x="8444" y="11290"/>
                </a:lnTo>
                <a:lnTo>
                  <a:pt x="8371" y="11339"/>
                </a:lnTo>
                <a:lnTo>
                  <a:pt x="7762" y="11704"/>
                </a:lnTo>
                <a:lnTo>
                  <a:pt x="7762" y="11704"/>
                </a:lnTo>
                <a:lnTo>
                  <a:pt x="7811" y="11558"/>
                </a:lnTo>
                <a:lnTo>
                  <a:pt x="7835" y="11388"/>
                </a:lnTo>
                <a:lnTo>
                  <a:pt x="7884" y="11071"/>
                </a:lnTo>
                <a:lnTo>
                  <a:pt x="7981" y="10268"/>
                </a:lnTo>
                <a:lnTo>
                  <a:pt x="7957" y="10244"/>
                </a:lnTo>
                <a:lnTo>
                  <a:pt x="7933" y="10244"/>
                </a:lnTo>
                <a:lnTo>
                  <a:pt x="7908" y="10268"/>
                </a:lnTo>
                <a:lnTo>
                  <a:pt x="7738" y="11023"/>
                </a:lnTo>
                <a:lnTo>
                  <a:pt x="7665" y="11388"/>
                </a:lnTo>
                <a:lnTo>
                  <a:pt x="7641" y="11558"/>
                </a:lnTo>
                <a:lnTo>
                  <a:pt x="7665" y="11728"/>
                </a:lnTo>
                <a:lnTo>
                  <a:pt x="7665" y="11753"/>
                </a:lnTo>
                <a:lnTo>
                  <a:pt x="7178" y="12069"/>
                </a:lnTo>
                <a:lnTo>
                  <a:pt x="7227" y="11753"/>
                </a:lnTo>
                <a:lnTo>
                  <a:pt x="7227" y="11436"/>
                </a:lnTo>
                <a:lnTo>
                  <a:pt x="7203" y="10804"/>
                </a:lnTo>
                <a:lnTo>
                  <a:pt x="7203" y="10779"/>
                </a:lnTo>
                <a:lnTo>
                  <a:pt x="7178" y="10779"/>
                </a:lnTo>
                <a:lnTo>
                  <a:pt x="7154" y="10804"/>
                </a:lnTo>
                <a:lnTo>
                  <a:pt x="7105" y="11461"/>
                </a:lnTo>
                <a:lnTo>
                  <a:pt x="7081" y="11777"/>
                </a:lnTo>
                <a:lnTo>
                  <a:pt x="7105" y="12118"/>
                </a:lnTo>
                <a:lnTo>
                  <a:pt x="6886" y="12239"/>
                </a:lnTo>
                <a:lnTo>
                  <a:pt x="6667" y="12385"/>
                </a:lnTo>
                <a:lnTo>
                  <a:pt x="6692" y="12191"/>
                </a:lnTo>
                <a:lnTo>
                  <a:pt x="6716" y="11728"/>
                </a:lnTo>
                <a:lnTo>
                  <a:pt x="6716" y="11290"/>
                </a:lnTo>
                <a:lnTo>
                  <a:pt x="6692" y="11266"/>
                </a:lnTo>
                <a:lnTo>
                  <a:pt x="6667" y="11242"/>
                </a:lnTo>
                <a:lnTo>
                  <a:pt x="6643" y="11242"/>
                </a:lnTo>
                <a:lnTo>
                  <a:pt x="6619" y="11266"/>
                </a:lnTo>
                <a:lnTo>
                  <a:pt x="6546" y="11655"/>
                </a:lnTo>
                <a:lnTo>
                  <a:pt x="6497" y="12045"/>
                </a:lnTo>
                <a:lnTo>
                  <a:pt x="6448" y="12337"/>
                </a:lnTo>
                <a:lnTo>
                  <a:pt x="6424" y="12458"/>
                </a:lnTo>
                <a:lnTo>
                  <a:pt x="6424" y="12604"/>
                </a:lnTo>
                <a:lnTo>
                  <a:pt x="6375" y="12580"/>
                </a:lnTo>
                <a:lnTo>
                  <a:pt x="6302" y="12580"/>
                </a:lnTo>
                <a:lnTo>
                  <a:pt x="6254" y="12604"/>
                </a:lnTo>
                <a:lnTo>
                  <a:pt x="6229" y="12677"/>
                </a:lnTo>
                <a:lnTo>
                  <a:pt x="6181" y="12848"/>
                </a:lnTo>
                <a:lnTo>
                  <a:pt x="6181" y="12994"/>
                </a:lnTo>
                <a:lnTo>
                  <a:pt x="6205" y="13140"/>
                </a:lnTo>
                <a:lnTo>
                  <a:pt x="6229" y="13310"/>
                </a:lnTo>
                <a:lnTo>
                  <a:pt x="6473" y="14429"/>
                </a:lnTo>
                <a:lnTo>
                  <a:pt x="6692" y="15549"/>
                </a:lnTo>
                <a:lnTo>
                  <a:pt x="6740" y="15914"/>
                </a:lnTo>
                <a:lnTo>
                  <a:pt x="6765" y="16108"/>
                </a:lnTo>
                <a:lnTo>
                  <a:pt x="6838" y="16303"/>
                </a:lnTo>
                <a:lnTo>
                  <a:pt x="6716" y="16352"/>
                </a:lnTo>
                <a:lnTo>
                  <a:pt x="6594" y="16449"/>
                </a:lnTo>
                <a:lnTo>
                  <a:pt x="6351" y="16619"/>
                </a:lnTo>
                <a:lnTo>
                  <a:pt x="6132" y="16084"/>
                </a:lnTo>
                <a:lnTo>
                  <a:pt x="5889" y="15549"/>
                </a:lnTo>
                <a:lnTo>
                  <a:pt x="5353" y="14502"/>
                </a:lnTo>
                <a:lnTo>
                  <a:pt x="5110" y="14040"/>
                </a:lnTo>
                <a:lnTo>
                  <a:pt x="4867" y="13602"/>
                </a:lnTo>
                <a:lnTo>
                  <a:pt x="4721" y="13383"/>
                </a:lnTo>
                <a:lnTo>
                  <a:pt x="4550" y="13188"/>
                </a:lnTo>
                <a:lnTo>
                  <a:pt x="4380" y="12994"/>
                </a:lnTo>
                <a:lnTo>
                  <a:pt x="4185" y="12799"/>
                </a:lnTo>
                <a:lnTo>
                  <a:pt x="4015" y="12653"/>
                </a:lnTo>
                <a:lnTo>
                  <a:pt x="3820" y="12531"/>
                </a:lnTo>
                <a:lnTo>
                  <a:pt x="3431" y="12312"/>
                </a:lnTo>
                <a:lnTo>
                  <a:pt x="3017" y="12118"/>
                </a:lnTo>
                <a:lnTo>
                  <a:pt x="2579" y="11923"/>
                </a:lnTo>
                <a:lnTo>
                  <a:pt x="2093" y="11777"/>
                </a:lnTo>
                <a:lnTo>
                  <a:pt x="1606" y="11607"/>
                </a:lnTo>
                <a:lnTo>
                  <a:pt x="1168" y="11412"/>
                </a:lnTo>
                <a:lnTo>
                  <a:pt x="730" y="11217"/>
                </a:lnTo>
                <a:lnTo>
                  <a:pt x="779" y="11144"/>
                </a:lnTo>
                <a:lnTo>
                  <a:pt x="901" y="10974"/>
                </a:lnTo>
                <a:lnTo>
                  <a:pt x="1047" y="10804"/>
                </a:lnTo>
                <a:lnTo>
                  <a:pt x="1120" y="10828"/>
                </a:lnTo>
                <a:lnTo>
                  <a:pt x="1582" y="10877"/>
                </a:lnTo>
                <a:lnTo>
                  <a:pt x="2068" y="10925"/>
                </a:lnTo>
                <a:lnTo>
                  <a:pt x="2531" y="10950"/>
                </a:lnTo>
                <a:lnTo>
                  <a:pt x="2993" y="11023"/>
                </a:lnTo>
                <a:lnTo>
                  <a:pt x="3431" y="11120"/>
                </a:lnTo>
                <a:lnTo>
                  <a:pt x="3845" y="11242"/>
                </a:lnTo>
                <a:lnTo>
                  <a:pt x="4258" y="11363"/>
                </a:lnTo>
                <a:lnTo>
                  <a:pt x="4696" y="11485"/>
                </a:lnTo>
                <a:lnTo>
                  <a:pt x="4769" y="11485"/>
                </a:lnTo>
                <a:lnTo>
                  <a:pt x="4842" y="11461"/>
                </a:lnTo>
                <a:lnTo>
                  <a:pt x="4915" y="11412"/>
                </a:lnTo>
                <a:lnTo>
                  <a:pt x="4940" y="11339"/>
                </a:lnTo>
                <a:lnTo>
                  <a:pt x="4964" y="11290"/>
                </a:lnTo>
                <a:lnTo>
                  <a:pt x="4964" y="11217"/>
                </a:lnTo>
                <a:lnTo>
                  <a:pt x="4915" y="11144"/>
                </a:lnTo>
                <a:lnTo>
                  <a:pt x="4867" y="11096"/>
                </a:lnTo>
                <a:lnTo>
                  <a:pt x="4794" y="11071"/>
                </a:lnTo>
                <a:lnTo>
                  <a:pt x="4891" y="10974"/>
                </a:lnTo>
                <a:lnTo>
                  <a:pt x="4988" y="10852"/>
                </a:lnTo>
                <a:lnTo>
                  <a:pt x="5134" y="10609"/>
                </a:lnTo>
                <a:lnTo>
                  <a:pt x="6059" y="9393"/>
                </a:lnTo>
                <a:lnTo>
                  <a:pt x="7081" y="8079"/>
                </a:lnTo>
                <a:lnTo>
                  <a:pt x="7519" y="7543"/>
                </a:lnTo>
                <a:lnTo>
                  <a:pt x="7738" y="7276"/>
                </a:lnTo>
                <a:lnTo>
                  <a:pt x="7811" y="7130"/>
                </a:lnTo>
                <a:lnTo>
                  <a:pt x="7884" y="6959"/>
                </a:lnTo>
                <a:lnTo>
                  <a:pt x="7908" y="6959"/>
                </a:lnTo>
                <a:lnTo>
                  <a:pt x="7981" y="6935"/>
                </a:lnTo>
                <a:lnTo>
                  <a:pt x="8030" y="6911"/>
                </a:lnTo>
                <a:lnTo>
                  <a:pt x="8103" y="6886"/>
                </a:lnTo>
                <a:lnTo>
                  <a:pt x="8152" y="6813"/>
                </a:lnTo>
                <a:lnTo>
                  <a:pt x="8176" y="6740"/>
                </a:lnTo>
                <a:lnTo>
                  <a:pt x="8176" y="6667"/>
                </a:lnTo>
                <a:lnTo>
                  <a:pt x="8176" y="6594"/>
                </a:lnTo>
                <a:lnTo>
                  <a:pt x="8127" y="6546"/>
                </a:lnTo>
                <a:lnTo>
                  <a:pt x="8298" y="6327"/>
                </a:lnTo>
                <a:lnTo>
                  <a:pt x="8419" y="6181"/>
                </a:lnTo>
                <a:lnTo>
                  <a:pt x="8541" y="6035"/>
                </a:lnTo>
                <a:lnTo>
                  <a:pt x="8590" y="5962"/>
                </a:lnTo>
                <a:lnTo>
                  <a:pt x="8638" y="5889"/>
                </a:lnTo>
                <a:lnTo>
                  <a:pt x="8638" y="5791"/>
                </a:lnTo>
                <a:lnTo>
                  <a:pt x="8638" y="5718"/>
                </a:lnTo>
                <a:lnTo>
                  <a:pt x="8614" y="5718"/>
                </a:lnTo>
                <a:lnTo>
                  <a:pt x="8541" y="5694"/>
                </a:lnTo>
                <a:lnTo>
                  <a:pt x="8468" y="5718"/>
                </a:lnTo>
                <a:lnTo>
                  <a:pt x="8395" y="5767"/>
                </a:lnTo>
                <a:lnTo>
                  <a:pt x="8322" y="5840"/>
                </a:lnTo>
                <a:lnTo>
                  <a:pt x="8200" y="5962"/>
                </a:lnTo>
                <a:lnTo>
                  <a:pt x="8079" y="6083"/>
                </a:lnTo>
                <a:lnTo>
                  <a:pt x="7811" y="6375"/>
                </a:lnTo>
                <a:lnTo>
                  <a:pt x="6838" y="5913"/>
                </a:lnTo>
                <a:lnTo>
                  <a:pt x="5864" y="5426"/>
                </a:lnTo>
                <a:lnTo>
                  <a:pt x="6010" y="5280"/>
                </a:lnTo>
                <a:lnTo>
                  <a:pt x="6132" y="5110"/>
                </a:lnTo>
                <a:lnTo>
                  <a:pt x="6327" y="4842"/>
                </a:lnTo>
                <a:lnTo>
                  <a:pt x="6400" y="4721"/>
                </a:lnTo>
                <a:lnTo>
                  <a:pt x="6473" y="4575"/>
                </a:lnTo>
                <a:lnTo>
                  <a:pt x="6911" y="4818"/>
                </a:lnTo>
                <a:lnTo>
                  <a:pt x="7689" y="5280"/>
                </a:lnTo>
                <a:lnTo>
                  <a:pt x="7884" y="5402"/>
                </a:lnTo>
                <a:lnTo>
                  <a:pt x="8103" y="5475"/>
                </a:lnTo>
                <a:lnTo>
                  <a:pt x="8298" y="5572"/>
                </a:lnTo>
                <a:lnTo>
                  <a:pt x="8517" y="5621"/>
                </a:lnTo>
                <a:lnTo>
                  <a:pt x="8590" y="5597"/>
                </a:lnTo>
                <a:lnTo>
                  <a:pt x="8638" y="5572"/>
                </a:lnTo>
                <a:lnTo>
                  <a:pt x="8638" y="5499"/>
                </a:lnTo>
                <a:lnTo>
                  <a:pt x="8614" y="5426"/>
                </a:lnTo>
                <a:lnTo>
                  <a:pt x="8468" y="5305"/>
                </a:lnTo>
                <a:lnTo>
                  <a:pt x="8322" y="5183"/>
                </a:lnTo>
                <a:lnTo>
                  <a:pt x="7981" y="4964"/>
                </a:lnTo>
                <a:lnTo>
                  <a:pt x="7276" y="4599"/>
                </a:lnTo>
                <a:lnTo>
                  <a:pt x="5572" y="3674"/>
                </a:lnTo>
                <a:lnTo>
                  <a:pt x="4721" y="3236"/>
                </a:lnTo>
                <a:lnTo>
                  <a:pt x="3845" y="2798"/>
                </a:lnTo>
                <a:lnTo>
                  <a:pt x="3236" y="2433"/>
                </a:lnTo>
                <a:lnTo>
                  <a:pt x="2920" y="2263"/>
                </a:lnTo>
                <a:lnTo>
                  <a:pt x="2579" y="2117"/>
                </a:lnTo>
                <a:lnTo>
                  <a:pt x="2896" y="1850"/>
                </a:lnTo>
                <a:lnTo>
                  <a:pt x="3090" y="1704"/>
                </a:lnTo>
                <a:lnTo>
                  <a:pt x="3139" y="1606"/>
                </a:lnTo>
                <a:lnTo>
                  <a:pt x="3188" y="1509"/>
                </a:lnTo>
                <a:lnTo>
                  <a:pt x="3358" y="1606"/>
                </a:lnTo>
                <a:lnTo>
                  <a:pt x="3528" y="1704"/>
                </a:lnTo>
                <a:lnTo>
                  <a:pt x="3869" y="1874"/>
                </a:lnTo>
                <a:lnTo>
                  <a:pt x="4234" y="1996"/>
                </a:lnTo>
                <a:lnTo>
                  <a:pt x="4623" y="2117"/>
                </a:lnTo>
                <a:lnTo>
                  <a:pt x="5718" y="2433"/>
                </a:lnTo>
                <a:lnTo>
                  <a:pt x="6813" y="2750"/>
                </a:lnTo>
                <a:lnTo>
                  <a:pt x="8906" y="3334"/>
                </a:lnTo>
                <a:lnTo>
                  <a:pt x="9952" y="3601"/>
                </a:lnTo>
                <a:lnTo>
                  <a:pt x="11023" y="3820"/>
                </a:lnTo>
                <a:lnTo>
                  <a:pt x="11071" y="3845"/>
                </a:lnTo>
                <a:lnTo>
                  <a:pt x="11120" y="3869"/>
                </a:lnTo>
                <a:lnTo>
                  <a:pt x="11193" y="3845"/>
                </a:lnTo>
                <a:lnTo>
                  <a:pt x="11242" y="3820"/>
                </a:lnTo>
                <a:lnTo>
                  <a:pt x="11509" y="3553"/>
                </a:lnTo>
                <a:lnTo>
                  <a:pt x="11753" y="3236"/>
                </a:lnTo>
                <a:lnTo>
                  <a:pt x="11972" y="2920"/>
                </a:lnTo>
                <a:lnTo>
                  <a:pt x="12215" y="2628"/>
                </a:lnTo>
                <a:lnTo>
                  <a:pt x="12507" y="2336"/>
                </a:lnTo>
                <a:lnTo>
                  <a:pt x="12799" y="2044"/>
                </a:lnTo>
                <a:lnTo>
                  <a:pt x="13115" y="1777"/>
                </a:lnTo>
                <a:lnTo>
                  <a:pt x="13432" y="1533"/>
                </a:lnTo>
                <a:lnTo>
                  <a:pt x="13797" y="1266"/>
                </a:lnTo>
                <a:lnTo>
                  <a:pt x="14186" y="1022"/>
                </a:lnTo>
                <a:lnTo>
                  <a:pt x="14624" y="779"/>
                </a:lnTo>
                <a:lnTo>
                  <a:pt x="14867" y="682"/>
                </a:lnTo>
                <a:lnTo>
                  <a:pt x="15086" y="584"/>
                </a:lnTo>
                <a:lnTo>
                  <a:pt x="15330" y="511"/>
                </a:lnTo>
                <a:lnTo>
                  <a:pt x="15549" y="463"/>
                </a:lnTo>
                <a:lnTo>
                  <a:pt x="15792" y="438"/>
                </a:lnTo>
                <a:close/>
                <a:moveTo>
                  <a:pt x="15987" y="0"/>
                </a:moveTo>
                <a:lnTo>
                  <a:pt x="15743" y="25"/>
                </a:lnTo>
                <a:lnTo>
                  <a:pt x="15500" y="49"/>
                </a:lnTo>
                <a:lnTo>
                  <a:pt x="15281" y="98"/>
                </a:lnTo>
                <a:lnTo>
                  <a:pt x="15038" y="171"/>
                </a:lnTo>
                <a:lnTo>
                  <a:pt x="14575" y="341"/>
                </a:lnTo>
                <a:lnTo>
                  <a:pt x="14137" y="560"/>
                </a:lnTo>
                <a:lnTo>
                  <a:pt x="13724" y="803"/>
                </a:lnTo>
                <a:lnTo>
                  <a:pt x="13286" y="1095"/>
                </a:lnTo>
                <a:lnTo>
                  <a:pt x="12896" y="1387"/>
                </a:lnTo>
                <a:lnTo>
                  <a:pt x="12483" y="1728"/>
                </a:lnTo>
                <a:lnTo>
                  <a:pt x="12118" y="2093"/>
                </a:lnTo>
                <a:lnTo>
                  <a:pt x="11850" y="2360"/>
                </a:lnTo>
                <a:lnTo>
                  <a:pt x="11582" y="2677"/>
                </a:lnTo>
                <a:lnTo>
                  <a:pt x="11315" y="2993"/>
                </a:lnTo>
                <a:lnTo>
                  <a:pt x="11193" y="3163"/>
                </a:lnTo>
                <a:lnTo>
                  <a:pt x="11096" y="3358"/>
                </a:lnTo>
                <a:lnTo>
                  <a:pt x="10122" y="3066"/>
                </a:lnTo>
                <a:lnTo>
                  <a:pt x="9125" y="2798"/>
                </a:lnTo>
                <a:lnTo>
                  <a:pt x="8127" y="2555"/>
                </a:lnTo>
                <a:lnTo>
                  <a:pt x="7130" y="2287"/>
                </a:lnTo>
                <a:lnTo>
                  <a:pt x="5134" y="1704"/>
                </a:lnTo>
                <a:lnTo>
                  <a:pt x="4623" y="1558"/>
                </a:lnTo>
                <a:lnTo>
                  <a:pt x="4137" y="1412"/>
                </a:lnTo>
                <a:lnTo>
                  <a:pt x="3893" y="1363"/>
                </a:lnTo>
                <a:lnTo>
                  <a:pt x="3626" y="1314"/>
                </a:lnTo>
                <a:lnTo>
                  <a:pt x="3382" y="1290"/>
                </a:lnTo>
                <a:lnTo>
                  <a:pt x="3115" y="1314"/>
                </a:lnTo>
                <a:lnTo>
                  <a:pt x="3066" y="1290"/>
                </a:lnTo>
                <a:lnTo>
                  <a:pt x="2993" y="1266"/>
                </a:lnTo>
                <a:lnTo>
                  <a:pt x="2920" y="1266"/>
                </a:lnTo>
                <a:lnTo>
                  <a:pt x="2774" y="1314"/>
                </a:lnTo>
                <a:lnTo>
                  <a:pt x="2677" y="1387"/>
                </a:lnTo>
                <a:lnTo>
                  <a:pt x="2555" y="1485"/>
                </a:lnTo>
                <a:lnTo>
                  <a:pt x="2287" y="1728"/>
                </a:lnTo>
                <a:lnTo>
                  <a:pt x="2044" y="1971"/>
                </a:lnTo>
                <a:lnTo>
                  <a:pt x="1825" y="2239"/>
                </a:lnTo>
                <a:lnTo>
                  <a:pt x="1704" y="2433"/>
                </a:lnTo>
                <a:lnTo>
                  <a:pt x="1606" y="2628"/>
                </a:lnTo>
                <a:lnTo>
                  <a:pt x="1582" y="2652"/>
                </a:lnTo>
                <a:lnTo>
                  <a:pt x="1558" y="2701"/>
                </a:lnTo>
                <a:lnTo>
                  <a:pt x="1558" y="2750"/>
                </a:lnTo>
                <a:lnTo>
                  <a:pt x="1582" y="2823"/>
                </a:lnTo>
                <a:lnTo>
                  <a:pt x="1704" y="2993"/>
                </a:lnTo>
                <a:lnTo>
                  <a:pt x="1850" y="3188"/>
                </a:lnTo>
                <a:lnTo>
                  <a:pt x="1995" y="3358"/>
                </a:lnTo>
                <a:lnTo>
                  <a:pt x="2166" y="3528"/>
                </a:lnTo>
                <a:lnTo>
                  <a:pt x="2531" y="3820"/>
                </a:lnTo>
                <a:lnTo>
                  <a:pt x="2896" y="4112"/>
                </a:lnTo>
                <a:lnTo>
                  <a:pt x="3261" y="4404"/>
                </a:lnTo>
                <a:lnTo>
                  <a:pt x="3650" y="4672"/>
                </a:lnTo>
                <a:lnTo>
                  <a:pt x="4429" y="5207"/>
                </a:lnTo>
                <a:lnTo>
                  <a:pt x="5159" y="5645"/>
                </a:lnTo>
                <a:lnTo>
                  <a:pt x="5913" y="6083"/>
                </a:lnTo>
                <a:lnTo>
                  <a:pt x="6692" y="6448"/>
                </a:lnTo>
                <a:lnTo>
                  <a:pt x="7470" y="6789"/>
                </a:lnTo>
                <a:lnTo>
                  <a:pt x="7470" y="6813"/>
                </a:lnTo>
                <a:lnTo>
                  <a:pt x="7446" y="6862"/>
                </a:lnTo>
                <a:lnTo>
                  <a:pt x="7446" y="6911"/>
                </a:lnTo>
                <a:lnTo>
                  <a:pt x="7251" y="7105"/>
                </a:lnTo>
                <a:lnTo>
                  <a:pt x="7081" y="7324"/>
                </a:lnTo>
                <a:lnTo>
                  <a:pt x="6740" y="7762"/>
                </a:lnTo>
                <a:lnTo>
                  <a:pt x="5913" y="8857"/>
                </a:lnTo>
                <a:lnTo>
                  <a:pt x="4988" y="10074"/>
                </a:lnTo>
                <a:lnTo>
                  <a:pt x="4672" y="10463"/>
                </a:lnTo>
                <a:lnTo>
                  <a:pt x="4526" y="10682"/>
                </a:lnTo>
                <a:lnTo>
                  <a:pt x="4477" y="10779"/>
                </a:lnTo>
                <a:lnTo>
                  <a:pt x="4453" y="10901"/>
                </a:lnTo>
                <a:lnTo>
                  <a:pt x="4088" y="10779"/>
                </a:lnTo>
                <a:lnTo>
                  <a:pt x="3699" y="10682"/>
                </a:lnTo>
                <a:lnTo>
                  <a:pt x="2944" y="10536"/>
                </a:lnTo>
                <a:lnTo>
                  <a:pt x="2506" y="10463"/>
                </a:lnTo>
                <a:lnTo>
                  <a:pt x="2044" y="10439"/>
                </a:lnTo>
                <a:lnTo>
                  <a:pt x="1582" y="10414"/>
                </a:lnTo>
                <a:lnTo>
                  <a:pt x="1144" y="10439"/>
                </a:lnTo>
                <a:lnTo>
                  <a:pt x="1095" y="10414"/>
                </a:lnTo>
                <a:lnTo>
                  <a:pt x="1047" y="10414"/>
                </a:lnTo>
                <a:lnTo>
                  <a:pt x="949" y="10439"/>
                </a:lnTo>
                <a:lnTo>
                  <a:pt x="876" y="10463"/>
                </a:lnTo>
                <a:lnTo>
                  <a:pt x="682" y="10560"/>
                </a:lnTo>
                <a:lnTo>
                  <a:pt x="536" y="10706"/>
                </a:lnTo>
                <a:lnTo>
                  <a:pt x="390" y="10901"/>
                </a:lnTo>
                <a:lnTo>
                  <a:pt x="268" y="11096"/>
                </a:lnTo>
                <a:lnTo>
                  <a:pt x="171" y="11290"/>
                </a:lnTo>
                <a:lnTo>
                  <a:pt x="73" y="11485"/>
                </a:lnTo>
                <a:lnTo>
                  <a:pt x="25" y="11655"/>
                </a:lnTo>
                <a:lnTo>
                  <a:pt x="0" y="11728"/>
                </a:lnTo>
                <a:lnTo>
                  <a:pt x="0" y="11777"/>
                </a:lnTo>
                <a:lnTo>
                  <a:pt x="25" y="11850"/>
                </a:lnTo>
                <a:lnTo>
                  <a:pt x="73" y="11874"/>
                </a:lnTo>
                <a:lnTo>
                  <a:pt x="146" y="11947"/>
                </a:lnTo>
                <a:lnTo>
                  <a:pt x="268" y="11947"/>
                </a:lnTo>
                <a:lnTo>
                  <a:pt x="414" y="12069"/>
                </a:lnTo>
                <a:lnTo>
                  <a:pt x="584" y="12166"/>
                </a:lnTo>
                <a:lnTo>
                  <a:pt x="949" y="12361"/>
                </a:lnTo>
                <a:lnTo>
                  <a:pt x="1509" y="12653"/>
                </a:lnTo>
                <a:lnTo>
                  <a:pt x="2093" y="12921"/>
                </a:lnTo>
                <a:lnTo>
                  <a:pt x="2604" y="13188"/>
                </a:lnTo>
                <a:lnTo>
                  <a:pt x="3115" y="13480"/>
                </a:lnTo>
                <a:lnTo>
                  <a:pt x="3309" y="13578"/>
                </a:lnTo>
                <a:lnTo>
                  <a:pt x="3455" y="13724"/>
                </a:lnTo>
                <a:lnTo>
                  <a:pt x="3650" y="13821"/>
                </a:lnTo>
                <a:lnTo>
                  <a:pt x="3747" y="13845"/>
                </a:lnTo>
                <a:lnTo>
                  <a:pt x="3845" y="13870"/>
                </a:lnTo>
                <a:lnTo>
                  <a:pt x="3845" y="13967"/>
                </a:lnTo>
                <a:lnTo>
                  <a:pt x="3869" y="14089"/>
                </a:lnTo>
                <a:lnTo>
                  <a:pt x="3942" y="14186"/>
                </a:lnTo>
                <a:lnTo>
                  <a:pt x="4015" y="14283"/>
                </a:lnTo>
                <a:lnTo>
                  <a:pt x="4112" y="14381"/>
                </a:lnTo>
                <a:lnTo>
                  <a:pt x="4185" y="14527"/>
                </a:lnTo>
                <a:lnTo>
                  <a:pt x="4307" y="14819"/>
                </a:lnTo>
                <a:lnTo>
                  <a:pt x="4429" y="15135"/>
                </a:lnTo>
                <a:lnTo>
                  <a:pt x="4526" y="15427"/>
                </a:lnTo>
                <a:lnTo>
                  <a:pt x="4818" y="15938"/>
                </a:lnTo>
                <a:lnTo>
                  <a:pt x="5110" y="16449"/>
                </a:lnTo>
                <a:lnTo>
                  <a:pt x="5378" y="16887"/>
                </a:lnTo>
                <a:lnTo>
                  <a:pt x="5548" y="17082"/>
                </a:lnTo>
                <a:lnTo>
                  <a:pt x="5645" y="17179"/>
                </a:lnTo>
                <a:lnTo>
                  <a:pt x="5743" y="17252"/>
                </a:lnTo>
                <a:lnTo>
                  <a:pt x="5743" y="17325"/>
                </a:lnTo>
                <a:lnTo>
                  <a:pt x="5767" y="17349"/>
                </a:lnTo>
                <a:lnTo>
                  <a:pt x="5864" y="17374"/>
                </a:lnTo>
                <a:lnTo>
                  <a:pt x="5937" y="17374"/>
                </a:lnTo>
                <a:lnTo>
                  <a:pt x="6010" y="17349"/>
                </a:lnTo>
                <a:lnTo>
                  <a:pt x="6108" y="17301"/>
                </a:lnTo>
                <a:lnTo>
                  <a:pt x="6254" y="17228"/>
                </a:lnTo>
                <a:lnTo>
                  <a:pt x="6400" y="17106"/>
                </a:lnTo>
                <a:lnTo>
                  <a:pt x="6789" y="16863"/>
                </a:lnTo>
                <a:lnTo>
                  <a:pt x="6984" y="16741"/>
                </a:lnTo>
                <a:lnTo>
                  <a:pt x="7057" y="16644"/>
                </a:lnTo>
                <a:lnTo>
                  <a:pt x="7130" y="16571"/>
                </a:lnTo>
                <a:lnTo>
                  <a:pt x="7203" y="16522"/>
                </a:lnTo>
                <a:lnTo>
                  <a:pt x="7251" y="16449"/>
                </a:lnTo>
                <a:lnTo>
                  <a:pt x="7276" y="16230"/>
                </a:lnTo>
                <a:lnTo>
                  <a:pt x="7276" y="16011"/>
                </a:lnTo>
                <a:lnTo>
                  <a:pt x="7203" y="15597"/>
                </a:lnTo>
                <a:lnTo>
                  <a:pt x="7008" y="14478"/>
                </a:lnTo>
                <a:lnTo>
                  <a:pt x="6886" y="13918"/>
                </a:lnTo>
                <a:lnTo>
                  <a:pt x="6765" y="13359"/>
                </a:lnTo>
                <a:lnTo>
                  <a:pt x="6692" y="13091"/>
                </a:lnTo>
                <a:lnTo>
                  <a:pt x="6667" y="12969"/>
                </a:lnTo>
                <a:lnTo>
                  <a:pt x="6594" y="12848"/>
                </a:lnTo>
                <a:lnTo>
                  <a:pt x="6813" y="12799"/>
                </a:lnTo>
                <a:lnTo>
                  <a:pt x="6984" y="12702"/>
                </a:lnTo>
                <a:lnTo>
                  <a:pt x="7373" y="12483"/>
                </a:lnTo>
                <a:lnTo>
                  <a:pt x="8614" y="11753"/>
                </a:lnTo>
                <a:lnTo>
                  <a:pt x="9149" y="11412"/>
                </a:lnTo>
                <a:lnTo>
                  <a:pt x="9660" y="11047"/>
                </a:lnTo>
                <a:lnTo>
                  <a:pt x="10171" y="10658"/>
                </a:lnTo>
                <a:lnTo>
                  <a:pt x="10414" y="10439"/>
                </a:lnTo>
                <a:lnTo>
                  <a:pt x="10633" y="10220"/>
                </a:lnTo>
                <a:lnTo>
                  <a:pt x="10755" y="10414"/>
                </a:lnTo>
                <a:lnTo>
                  <a:pt x="10877" y="10633"/>
                </a:lnTo>
                <a:lnTo>
                  <a:pt x="11120" y="10998"/>
                </a:lnTo>
                <a:lnTo>
                  <a:pt x="11655" y="11850"/>
                </a:lnTo>
                <a:lnTo>
                  <a:pt x="12191" y="12677"/>
                </a:lnTo>
                <a:lnTo>
                  <a:pt x="12750" y="13505"/>
                </a:lnTo>
                <a:lnTo>
                  <a:pt x="13286" y="14308"/>
                </a:lnTo>
                <a:lnTo>
                  <a:pt x="13870" y="15086"/>
                </a:lnTo>
                <a:lnTo>
                  <a:pt x="14478" y="15865"/>
                </a:lnTo>
                <a:lnTo>
                  <a:pt x="14551" y="15914"/>
                </a:lnTo>
                <a:lnTo>
                  <a:pt x="14624" y="15938"/>
                </a:lnTo>
                <a:lnTo>
                  <a:pt x="14721" y="15914"/>
                </a:lnTo>
                <a:lnTo>
                  <a:pt x="14794" y="15889"/>
                </a:lnTo>
                <a:lnTo>
                  <a:pt x="14867" y="15865"/>
                </a:lnTo>
                <a:lnTo>
                  <a:pt x="15086" y="15743"/>
                </a:lnTo>
                <a:lnTo>
                  <a:pt x="15281" y="15597"/>
                </a:lnTo>
                <a:lnTo>
                  <a:pt x="15646" y="15281"/>
                </a:lnTo>
                <a:lnTo>
                  <a:pt x="15841" y="15135"/>
                </a:lnTo>
                <a:lnTo>
                  <a:pt x="16011" y="14965"/>
                </a:lnTo>
                <a:lnTo>
                  <a:pt x="16157" y="14770"/>
                </a:lnTo>
                <a:lnTo>
                  <a:pt x="16254" y="14575"/>
                </a:lnTo>
                <a:lnTo>
                  <a:pt x="16279" y="14527"/>
                </a:lnTo>
                <a:lnTo>
                  <a:pt x="16327" y="14478"/>
                </a:lnTo>
                <a:lnTo>
                  <a:pt x="16352" y="14429"/>
                </a:lnTo>
                <a:lnTo>
                  <a:pt x="16352" y="14356"/>
                </a:lnTo>
                <a:lnTo>
                  <a:pt x="16352" y="14283"/>
                </a:lnTo>
                <a:lnTo>
                  <a:pt x="16084" y="13261"/>
                </a:lnTo>
                <a:lnTo>
                  <a:pt x="15768" y="12264"/>
                </a:lnTo>
                <a:lnTo>
                  <a:pt x="15111" y="10244"/>
                </a:lnTo>
                <a:lnTo>
                  <a:pt x="14478" y="8225"/>
                </a:lnTo>
                <a:lnTo>
                  <a:pt x="14113" y="7130"/>
                </a:lnTo>
                <a:lnTo>
                  <a:pt x="14016" y="6813"/>
                </a:lnTo>
                <a:lnTo>
                  <a:pt x="13943" y="6643"/>
                </a:lnTo>
                <a:lnTo>
                  <a:pt x="13870" y="6521"/>
                </a:lnTo>
                <a:lnTo>
                  <a:pt x="14186" y="6327"/>
                </a:lnTo>
                <a:lnTo>
                  <a:pt x="14478" y="6132"/>
                </a:lnTo>
                <a:lnTo>
                  <a:pt x="14794" y="5913"/>
                </a:lnTo>
                <a:lnTo>
                  <a:pt x="15062" y="5694"/>
                </a:lnTo>
                <a:lnTo>
                  <a:pt x="15330" y="5475"/>
                </a:lnTo>
                <a:lnTo>
                  <a:pt x="15597" y="5232"/>
                </a:lnTo>
                <a:lnTo>
                  <a:pt x="15865" y="4964"/>
                </a:lnTo>
                <a:lnTo>
                  <a:pt x="16108" y="4696"/>
                </a:lnTo>
                <a:lnTo>
                  <a:pt x="16157" y="4696"/>
                </a:lnTo>
                <a:lnTo>
                  <a:pt x="16181" y="4648"/>
                </a:lnTo>
                <a:lnTo>
                  <a:pt x="16181" y="4599"/>
                </a:lnTo>
                <a:lnTo>
                  <a:pt x="16449" y="4283"/>
                </a:lnTo>
                <a:lnTo>
                  <a:pt x="16692" y="3942"/>
                </a:lnTo>
                <a:lnTo>
                  <a:pt x="16911" y="3601"/>
                </a:lnTo>
                <a:lnTo>
                  <a:pt x="17130" y="3188"/>
                </a:lnTo>
                <a:lnTo>
                  <a:pt x="17325" y="2774"/>
                </a:lnTo>
                <a:lnTo>
                  <a:pt x="17422" y="2531"/>
                </a:lnTo>
                <a:lnTo>
                  <a:pt x="17495" y="2312"/>
                </a:lnTo>
                <a:lnTo>
                  <a:pt x="17544" y="2093"/>
                </a:lnTo>
                <a:lnTo>
                  <a:pt x="17568" y="1850"/>
                </a:lnTo>
                <a:lnTo>
                  <a:pt x="17593" y="1631"/>
                </a:lnTo>
                <a:lnTo>
                  <a:pt x="17568" y="1412"/>
                </a:lnTo>
                <a:lnTo>
                  <a:pt x="17544" y="1193"/>
                </a:lnTo>
                <a:lnTo>
                  <a:pt x="17471" y="998"/>
                </a:lnTo>
                <a:lnTo>
                  <a:pt x="17374" y="779"/>
                </a:lnTo>
                <a:lnTo>
                  <a:pt x="17228" y="609"/>
                </a:lnTo>
                <a:lnTo>
                  <a:pt x="17057" y="414"/>
                </a:lnTo>
                <a:lnTo>
                  <a:pt x="16863" y="268"/>
                </a:lnTo>
                <a:lnTo>
                  <a:pt x="16644" y="146"/>
                </a:lnTo>
                <a:lnTo>
                  <a:pt x="16425" y="73"/>
                </a:lnTo>
                <a:lnTo>
                  <a:pt x="16206" y="25"/>
                </a:lnTo>
                <a:lnTo>
                  <a:pt x="15987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17" name="Shape 283"/>
          <p:cNvSpPr/>
          <p:nvPr/>
        </p:nvSpPr>
        <p:spPr>
          <a:xfrm>
            <a:off x="9045567" y="2291607"/>
            <a:ext cx="1259576" cy="1018865"/>
          </a:xfrm>
          <a:custGeom>
            <a:avLst/>
            <a:gdLst/>
            <a:ahLst/>
            <a:cxnLst/>
            <a:rect l="0" t="0" r="0" b="0"/>
            <a:pathLst>
              <a:path w="22532" h="18226" extrusionOk="0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19" name="Shape 265"/>
          <p:cNvSpPr/>
          <p:nvPr/>
        </p:nvSpPr>
        <p:spPr>
          <a:xfrm>
            <a:off x="9205199" y="3864762"/>
            <a:ext cx="940312" cy="881133"/>
          </a:xfrm>
          <a:custGeom>
            <a:avLst/>
            <a:gdLst/>
            <a:ahLst/>
            <a:cxnLst/>
            <a:rect l="0" t="0" r="0" b="0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20" name="Shape 312"/>
          <p:cNvSpPr/>
          <p:nvPr/>
        </p:nvSpPr>
        <p:spPr>
          <a:xfrm>
            <a:off x="9205199" y="5554843"/>
            <a:ext cx="940312" cy="853251"/>
          </a:xfrm>
          <a:custGeom>
            <a:avLst/>
            <a:gdLst/>
            <a:ahLst/>
            <a:cxnLst/>
            <a:rect l="0" t="0" r="0" b="0"/>
            <a:pathLst>
              <a:path w="22606" h="20513" extrusionOk="0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2213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63997" y="1979361"/>
            <a:ext cx="46125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20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63997" y="3946046"/>
            <a:ext cx="46125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20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43" y="1881541"/>
            <a:ext cx="5928683" cy="36957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64574" y="2436739"/>
            <a:ext cx="57218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SUCCESS IS NOT FINAL; FAILURE IS NOT FATAL</a:t>
            </a:r>
          </a:p>
        </p:txBody>
      </p:sp>
    </p:spTree>
    <p:extLst>
      <p:ext uri="{BB962C8B-B14F-4D97-AF65-F5344CB8AC3E}">
        <p14:creationId xmlns:p14="http://schemas.microsoft.com/office/powerpoint/2010/main" val="15571302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81" y="1648960"/>
            <a:ext cx="4624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TITLE HERE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2993" y="2309018"/>
            <a:ext cx="526702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amet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consectetur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adipiscing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sed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eiusmod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tempor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incididunt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magna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aliqua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enim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ad minim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veniam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quis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nostrud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exercitation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ullamco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nisi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aliquip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ex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commodo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consequat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duis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aute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irure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dolor in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reprehenderit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voluptate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velit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esse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cillum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eu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fugiat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nulla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pariatur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excepteur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sint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occaecat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cupidatat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non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proident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in culpa qui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officia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deserunt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mollit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anim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id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est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laborum</a:t>
            </a:r>
            <a:endParaRPr lang="en-US" dirty="0">
              <a:solidFill>
                <a:schemeClr val="tx2"/>
              </a:solidFill>
              <a:ea typeface="All Things Pink" panose="02000203000000000000" pitchFamily="2" charset="0"/>
              <a:cs typeface="Kalam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48481" y="1648960"/>
            <a:ext cx="4624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TITLE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5593" y="2309018"/>
            <a:ext cx="526702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amet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consectetur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adipiscing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sed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eiusmod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tempor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incididunt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magna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aliqua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enim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ad minim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veniam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quis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nostrud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exercitation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ullamco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nisi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aliquip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ex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commodo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consequat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duis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aute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irure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dolor in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reprehenderit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voluptate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velit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esse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cillum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eu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fugiat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nulla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pariatur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excepteur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sint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occaecat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cupidatat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non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proident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in culpa qui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officia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deserunt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mollit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anim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id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est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laborum</a:t>
            </a:r>
            <a:endParaRPr lang="en-US" dirty="0">
              <a:solidFill>
                <a:schemeClr val="tx2"/>
              </a:solidFill>
              <a:ea typeface="All Things Pink" panose="02000203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4362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344489" y="1681163"/>
            <a:ext cx="2465014" cy="2469923"/>
          </a:xfrm>
          <a:custGeom>
            <a:avLst/>
            <a:gdLst>
              <a:gd name="T0" fmla="*/ 1216 w 1674"/>
              <a:gd name="T1" fmla="*/ 1592 h 1677"/>
              <a:gd name="T2" fmla="*/ 837 w 1674"/>
              <a:gd name="T3" fmla="*/ 1677 h 1677"/>
              <a:gd name="T4" fmla="*/ 603 w 1674"/>
              <a:gd name="T5" fmla="*/ 1655 h 1677"/>
              <a:gd name="T6" fmla="*/ 269 w 1674"/>
              <a:gd name="T7" fmla="*/ 1473 h 1677"/>
              <a:gd name="T8" fmla="*/ 230 w 1674"/>
              <a:gd name="T9" fmla="*/ 1434 h 1677"/>
              <a:gd name="T10" fmla="*/ 186 w 1674"/>
              <a:gd name="T11" fmla="*/ 1382 h 1677"/>
              <a:gd name="T12" fmla="*/ 146 w 1674"/>
              <a:gd name="T13" fmla="*/ 1326 h 1677"/>
              <a:gd name="T14" fmla="*/ 118 w 1674"/>
              <a:gd name="T15" fmla="*/ 1279 h 1677"/>
              <a:gd name="T16" fmla="*/ 93 w 1674"/>
              <a:gd name="T17" fmla="*/ 1231 h 1677"/>
              <a:gd name="T18" fmla="*/ 66 w 1674"/>
              <a:gd name="T19" fmla="*/ 1169 h 1677"/>
              <a:gd name="T20" fmla="*/ 45 w 1674"/>
              <a:gd name="T21" fmla="*/ 1105 h 1677"/>
              <a:gd name="T22" fmla="*/ 32 w 1674"/>
              <a:gd name="T23" fmla="*/ 1052 h 1677"/>
              <a:gd name="T24" fmla="*/ 1 w 1674"/>
              <a:gd name="T25" fmla="*/ 855 h 1677"/>
              <a:gd name="T26" fmla="*/ 16 w 1674"/>
              <a:gd name="T27" fmla="*/ 655 h 1677"/>
              <a:gd name="T28" fmla="*/ 53 w 1674"/>
              <a:gd name="T29" fmla="*/ 525 h 1677"/>
              <a:gd name="T30" fmla="*/ 202 w 1674"/>
              <a:gd name="T31" fmla="*/ 280 h 1677"/>
              <a:gd name="T32" fmla="*/ 263 w 1674"/>
              <a:gd name="T33" fmla="*/ 220 h 1677"/>
              <a:gd name="T34" fmla="*/ 402 w 1674"/>
              <a:gd name="T35" fmla="*/ 125 h 1677"/>
              <a:gd name="T36" fmla="*/ 1287 w 1674"/>
              <a:gd name="T37" fmla="*/ 122 h 1677"/>
              <a:gd name="T38" fmla="*/ 1634 w 1674"/>
              <a:gd name="T39" fmla="*/ 605 h 1677"/>
              <a:gd name="T40" fmla="*/ 1668 w 1674"/>
              <a:gd name="T41" fmla="*/ 773 h 1677"/>
              <a:gd name="T42" fmla="*/ 1630 w 1674"/>
              <a:gd name="T43" fmla="*/ 816 h 1677"/>
              <a:gd name="T44" fmla="*/ 1613 w 1674"/>
              <a:gd name="T45" fmla="*/ 761 h 1677"/>
              <a:gd name="T46" fmla="*/ 1594 w 1674"/>
              <a:gd name="T47" fmla="*/ 670 h 1677"/>
              <a:gd name="T48" fmla="*/ 1569 w 1674"/>
              <a:gd name="T49" fmla="*/ 574 h 1677"/>
              <a:gd name="T50" fmla="*/ 1551 w 1674"/>
              <a:gd name="T51" fmla="*/ 530 h 1677"/>
              <a:gd name="T52" fmla="*/ 1487 w 1674"/>
              <a:gd name="T53" fmla="*/ 408 h 1677"/>
              <a:gd name="T54" fmla="*/ 1454 w 1674"/>
              <a:gd name="T55" fmla="*/ 353 h 1677"/>
              <a:gd name="T56" fmla="*/ 1322 w 1674"/>
              <a:gd name="T57" fmla="*/ 224 h 1677"/>
              <a:gd name="T58" fmla="*/ 883 w 1674"/>
              <a:gd name="T59" fmla="*/ 58 h 1677"/>
              <a:gd name="T60" fmla="*/ 426 w 1674"/>
              <a:gd name="T61" fmla="*/ 178 h 1677"/>
              <a:gd name="T62" fmla="*/ 280 w 1674"/>
              <a:gd name="T63" fmla="*/ 294 h 1677"/>
              <a:gd name="T64" fmla="*/ 209 w 1674"/>
              <a:gd name="T65" fmla="*/ 364 h 1677"/>
              <a:gd name="T66" fmla="*/ 63 w 1674"/>
              <a:gd name="T67" fmla="*/ 687 h 1677"/>
              <a:gd name="T68" fmla="*/ 53 w 1674"/>
              <a:gd name="T69" fmla="*/ 843 h 1677"/>
              <a:gd name="T70" fmla="*/ 56 w 1674"/>
              <a:gd name="T71" fmla="*/ 877 h 1677"/>
              <a:gd name="T72" fmla="*/ 61 w 1674"/>
              <a:gd name="T73" fmla="*/ 918 h 1677"/>
              <a:gd name="T74" fmla="*/ 70 w 1674"/>
              <a:gd name="T75" fmla="*/ 971 h 1677"/>
              <a:gd name="T76" fmla="*/ 85 w 1674"/>
              <a:gd name="T77" fmla="*/ 1038 h 1677"/>
              <a:gd name="T78" fmla="*/ 114 w 1674"/>
              <a:gd name="T79" fmla="*/ 1129 h 1677"/>
              <a:gd name="T80" fmla="*/ 152 w 1674"/>
              <a:gd name="T81" fmla="*/ 1217 h 1677"/>
              <a:gd name="T82" fmla="*/ 232 w 1674"/>
              <a:gd name="T83" fmla="*/ 1344 h 1677"/>
              <a:gd name="T84" fmla="*/ 287 w 1674"/>
              <a:gd name="T85" fmla="*/ 1405 h 1677"/>
              <a:gd name="T86" fmla="*/ 337 w 1674"/>
              <a:gd name="T87" fmla="*/ 1451 h 1677"/>
              <a:gd name="T88" fmla="*/ 393 w 1674"/>
              <a:gd name="T89" fmla="*/ 1490 h 1677"/>
              <a:gd name="T90" fmla="*/ 416 w 1674"/>
              <a:gd name="T91" fmla="*/ 1503 h 1677"/>
              <a:gd name="T92" fmla="*/ 498 w 1674"/>
              <a:gd name="T93" fmla="*/ 1550 h 1677"/>
              <a:gd name="T94" fmla="*/ 559 w 1674"/>
              <a:gd name="T95" fmla="*/ 1580 h 1677"/>
              <a:gd name="T96" fmla="*/ 690 w 1674"/>
              <a:gd name="T97" fmla="*/ 1618 h 1677"/>
              <a:gd name="T98" fmla="*/ 759 w 1674"/>
              <a:gd name="T99" fmla="*/ 1627 h 1677"/>
              <a:gd name="T100" fmla="*/ 910 w 1674"/>
              <a:gd name="T101" fmla="*/ 1621 h 1677"/>
              <a:gd name="T102" fmla="*/ 938 w 1674"/>
              <a:gd name="T103" fmla="*/ 1617 h 1677"/>
              <a:gd name="T104" fmla="*/ 1031 w 1674"/>
              <a:gd name="T105" fmla="*/ 1596 h 1677"/>
              <a:gd name="T106" fmla="*/ 1096 w 1674"/>
              <a:gd name="T107" fmla="*/ 1575 h 1677"/>
              <a:gd name="T108" fmla="*/ 1221 w 1674"/>
              <a:gd name="T109" fmla="*/ 1523 h 1677"/>
              <a:gd name="T110" fmla="*/ 1413 w 1674"/>
              <a:gd name="T111" fmla="*/ 1379 h 1677"/>
              <a:gd name="T112" fmla="*/ 1564 w 1674"/>
              <a:gd name="T113" fmla="*/ 1150 h 1677"/>
              <a:gd name="T114" fmla="*/ 1596 w 1674"/>
              <a:gd name="T115" fmla="*/ 1061 h 1677"/>
              <a:gd name="T116" fmla="*/ 1609 w 1674"/>
              <a:gd name="T117" fmla="*/ 1008 h 1677"/>
              <a:gd name="T118" fmla="*/ 1618 w 1674"/>
              <a:gd name="T119" fmla="*/ 954 h 1677"/>
              <a:gd name="T120" fmla="*/ 1624 w 1674"/>
              <a:gd name="T121" fmla="*/ 886 h 1677"/>
              <a:gd name="T122" fmla="*/ 1671 w 1674"/>
              <a:gd name="T123" fmla="*/ 847 h 1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74" h="1677">
                <a:moveTo>
                  <a:pt x="1632" y="1135"/>
                </a:moveTo>
                <a:cubicBezTo>
                  <a:pt x="1600" y="1236"/>
                  <a:pt x="1543" y="1330"/>
                  <a:pt x="1471" y="1407"/>
                </a:cubicBezTo>
                <a:cubicBezTo>
                  <a:pt x="1399" y="1485"/>
                  <a:pt x="1311" y="1548"/>
                  <a:pt x="1216" y="1592"/>
                </a:cubicBezTo>
                <a:cubicBezTo>
                  <a:pt x="1121" y="1637"/>
                  <a:pt x="1018" y="1663"/>
                  <a:pt x="915" y="1673"/>
                </a:cubicBezTo>
                <a:cubicBezTo>
                  <a:pt x="902" y="1674"/>
                  <a:pt x="889" y="1675"/>
                  <a:pt x="876" y="1676"/>
                </a:cubicBezTo>
                <a:cubicBezTo>
                  <a:pt x="837" y="1677"/>
                  <a:pt x="837" y="1677"/>
                  <a:pt x="837" y="1677"/>
                </a:cubicBezTo>
                <a:cubicBezTo>
                  <a:pt x="798" y="1677"/>
                  <a:pt x="798" y="1677"/>
                  <a:pt x="798" y="1677"/>
                </a:cubicBezTo>
                <a:cubicBezTo>
                  <a:pt x="785" y="1677"/>
                  <a:pt x="772" y="1676"/>
                  <a:pt x="759" y="1675"/>
                </a:cubicBezTo>
                <a:cubicBezTo>
                  <a:pt x="707" y="1672"/>
                  <a:pt x="655" y="1665"/>
                  <a:pt x="603" y="1655"/>
                </a:cubicBezTo>
                <a:cubicBezTo>
                  <a:pt x="532" y="1638"/>
                  <a:pt x="464" y="1609"/>
                  <a:pt x="401" y="1572"/>
                </a:cubicBezTo>
                <a:cubicBezTo>
                  <a:pt x="369" y="1552"/>
                  <a:pt x="339" y="1532"/>
                  <a:pt x="311" y="1509"/>
                </a:cubicBezTo>
                <a:cubicBezTo>
                  <a:pt x="296" y="1497"/>
                  <a:pt x="283" y="1485"/>
                  <a:pt x="269" y="1473"/>
                </a:cubicBezTo>
                <a:cubicBezTo>
                  <a:pt x="262" y="1466"/>
                  <a:pt x="256" y="1460"/>
                  <a:pt x="249" y="1453"/>
                </a:cubicBezTo>
                <a:cubicBezTo>
                  <a:pt x="240" y="1444"/>
                  <a:pt x="240" y="1444"/>
                  <a:pt x="240" y="1444"/>
                </a:cubicBezTo>
                <a:cubicBezTo>
                  <a:pt x="236" y="1440"/>
                  <a:pt x="233" y="1437"/>
                  <a:pt x="230" y="1434"/>
                </a:cubicBezTo>
                <a:cubicBezTo>
                  <a:pt x="212" y="1413"/>
                  <a:pt x="212" y="1413"/>
                  <a:pt x="212" y="1413"/>
                </a:cubicBezTo>
                <a:cubicBezTo>
                  <a:pt x="206" y="1406"/>
                  <a:pt x="200" y="1399"/>
                  <a:pt x="194" y="1392"/>
                </a:cubicBezTo>
                <a:cubicBezTo>
                  <a:pt x="186" y="1382"/>
                  <a:pt x="186" y="1382"/>
                  <a:pt x="186" y="1382"/>
                </a:cubicBezTo>
                <a:cubicBezTo>
                  <a:pt x="183" y="1378"/>
                  <a:pt x="180" y="1374"/>
                  <a:pt x="178" y="1371"/>
                </a:cubicBezTo>
                <a:cubicBezTo>
                  <a:pt x="161" y="1349"/>
                  <a:pt x="161" y="1349"/>
                  <a:pt x="161" y="1349"/>
                </a:cubicBezTo>
                <a:cubicBezTo>
                  <a:pt x="146" y="1326"/>
                  <a:pt x="146" y="1326"/>
                  <a:pt x="146" y="1326"/>
                </a:cubicBezTo>
                <a:cubicBezTo>
                  <a:pt x="139" y="1314"/>
                  <a:pt x="139" y="1314"/>
                  <a:pt x="139" y="1314"/>
                </a:cubicBezTo>
                <a:cubicBezTo>
                  <a:pt x="132" y="1303"/>
                  <a:pt x="132" y="1303"/>
                  <a:pt x="132" y="1303"/>
                </a:cubicBezTo>
                <a:cubicBezTo>
                  <a:pt x="118" y="1279"/>
                  <a:pt x="118" y="1279"/>
                  <a:pt x="118" y="1279"/>
                </a:cubicBezTo>
                <a:cubicBezTo>
                  <a:pt x="105" y="1255"/>
                  <a:pt x="105" y="1255"/>
                  <a:pt x="105" y="1255"/>
                </a:cubicBezTo>
                <a:cubicBezTo>
                  <a:pt x="99" y="1243"/>
                  <a:pt x="99" y="1243"/>
                  <a:pt x="99" y="1243"/>
                </a:cubicBezTo>
                <a:cubicBezTo>
                  <a:pt x="93" y="1231"/>
                  <a:pt x="93" y="1231"/>
                  <a:pt x="93" y="1231"/>
                </a:cubicBezTo>
                <a:cubicBezTo>
                  <a:pt x="82" y="1206"/>
                  <a:pt x="82" y="1206"/>
                  <a:pt x="82" y="1206"/>
                </a:cubicBezTo>
                <a:cubicBezTo>
                  <a:pt x="71" y="1181"/>
                  <a:pt x="71" y="1181"/>
                  <a:pt x="71" y="1181"/>
                </a:cubicBezTo>
                <a:cubicBezTo>
                  <a:pt x="66" y="1169"/>
                  <a:pt x="66" y="1169"/>
                  <a:pt x="66" y="1169"/>
                </a:cubicBezTo>
                <a:cubicBezTo>
                  <a:pt x="62" y="1156"/>
                  <a:pt x="62" y="1156"/>
                  <a:pt x="62" y="1156"/>
                </a:cubicBezTo>
                <a:cubicBezTo>
                  <a:pt x="53" y="1130"/>
                  <a:pt x="53" y="1130"/>
                  <a:pt x="53" y="1130"/>
                </a:cubicBezTo>
                <a:cubicBezTo>
                  <a:pt x="45" y="1105"/>
                  <a:pt x="45" y="1105"/>
                  <a:pt x="45" y="1105"/>
                </a:cubicBezTo>
                <a:cubicBezTo>
                  <a:pt x="42" y="1092"/>
                  <a:pt x="42" y="1092"/>
                  <a:pt x="42" y="1092"/>
                </a:cubicBezTo>
                <a:cubicBezTo>
                  <a:pt x="39" y="1079"/>
                  <a:pt x="39" y="1079"/>
                  <a:pt x="39" y="1079"/>
                </a:cubicBezTo>
                <a:cubicBezTo>
                  <a:pt x="32" y="1052"/>
                  <a:pt x="32" y="1052"/>
                  <a:pt x="32" y="1052"/>
                </a:cubicBezTo>
                <a:cubicBezTo>
                  <a:pt x="21" y="1010"/>
                  <a:pt x="12" y="966"/>
                  <a:pt x="7" y="922"/>
                </a:cubicBezTo>
                <a:cubicBezTo>
                  <a:pt x="3" y="889"/>
                  <a:pt x="3" y="889"/>
                  <a:pt x="3" y="889"/>
                </a:cubicBezTo>
                <a:cubicBezTo>
                  <a:pt x="3" y="877"/>
                  <a:pt x="2" y="866"/>
                  <a:pt x="1" y="855"/>
                </a:cubicBezTo>
                <a:cubicBezTo>
                  <a:pt x="1" y="844"/>
                  <a:pt x="1" y="833"/>
                  <a:pt x="1" y="822"/>
                </a:cubicBezTo>
                <a:cubicBezTo>
                  <a:pt x="1" y="811"/>
                  <a:pt x="0" y="799"/>
                  <a:pt x="1" y="788"/>
                </a:cubicBezTo>
                <a:cubicBezTo>
                  <a:pt x="2" y="743"/>
                  <a:pt x="8" y="699"/>
                  <a:pt x="16" y="655"/>
                </a:cubicBezTo>
                <a:cubicBezTo>
                  <a:pt x="20" y="632"/>
                  <a:pt x="26" y="611"/>
                  <a:pt x="32" y="589"/>
                </a:cubicBezTo>
                <a:cubicBezTo>
                  <a:pt x="42" y="557"/>
                  <a:pt x="42" y="557"/>
                  <a:pt x="42" y="557"/>
                </a:cubicBezTo>
                <a:cubicBezTo>
                  <a:pt x="45" y="546"/>
                  <a:pt x="49" y="535"/>
                  <a:pt x="53" y="525"/>
                </a:cubicBezTo>
                <a:cubicBezTo>
                  <a:pt x="69" y="482"/>
                  <a:pt x="89" y="442"/>
                  <a:pt x="112" y="402"/>
                </a:cubicBezTo>
                <a:cubicBezTo>
                  <a:pt x="135" y="364"/>
                  <a:pt x="162" y="327"/>
                  <a:pt x="191" y="292"/>
                </a:cubicBezTo>
                <a:cubicBezTo>
                  <a:pt x="202" y="280"/>
                  <a:pt x="202" y="280"/>
                  <a:pt x="202" y="280"/>
                </a:cubicBezTo>
                <a:cubicBezTo>
                  <a:pt x="206" y="275"/>
                  <a:pt x="210" y="271"/>
                  <a:pt x="214" y="267"/>
                </a:cubicBezTo>
                <a:cubicBezTo>
                  <a:pt x="238" y="243"/>
                  <a:pt x="238" y="243"/>
                  <a:pt x="238" y="243"/>
                </a:cubicBezTo>
                <a:cubicBezTo>
                  <a:pt x="263" y="220"/>
                  <a:pt x="263" y="220"/>
                  <a:pt x="263" y="220"/>
                </a:cubicBezTo>
                <a:cubicBezTo>
                  <a:pt x="267" y="216"/>
                  <a:pt x="271" y="213"/>
                  <a:pt x="276" y="209"/>
                </a:cubicBezTo>
                <a:cubicBezTo>
                  <a:pt x="289" y="199"/>
                  <a:pt x="289" y="199"/>
                  <a:pt x="289" y="199"/>
                </a:cubicBezTo>
                <a:cubicBezTo>
                  <a:pt x="324" y="171"/>
                  <a:pt x="362" y="146"/>
                  <a:pt x="402" y="125"/>
                </a:cubicBezTo>
                <a:cubicBezTo>
                  <a:pt x="493" y="77"/>
                  <a:pt x="590" y="41"/>
                  <a:pt x="690" y="22"/>
                </a:cubicBezTo>
                <a:cubicBezTo>
                  <a:pt x="790" y="3"/>
                  <a:pt x="894" y="0"/>
                  <a:pt x="996" y="16"/>
                </a:cubicBezTo>
                <a:cubicBezTo>
                  <a:pt x="1098" y="32"/>
                  <a:pt x="1198" y="68"/>
                  <a:pt x="1287" y="122"/>
                </a:cubicBezTo>
                <a:cubicBezTo>
                  <a:pt x="1375" y="176"/>
                  <a:pt x="1454" y="249"/>
                  <a:pt x="1511" y="336"/>
                </a:cubicBezTo>
                <a:cubicBezTo>
                  <a:pt x="1538" y="377"/>
                  <a:pt x="1563" y="420"/>
                  <a:pt x="1585" y="465"/>
                </a:cubicBezTo>
                <a:cubicBezTo>
                  <a:pt x="1606" y="510"/>
                  <a:pt x="1623" y="557"/>
                  <a:pt x="1634" y="605"/>
                </a:cubicBezTo>
                <a:cubicBezTo>
                  <a:pt x="1645" y="644"/>
                  <a:pt x="1660" y="694"/>
                  <a:pt x="1665" y="740"/>
                </a:cubicBezTo>
                <a:cubicBezTo>
                  <a:pt x="1666" y="746"/>
                  <a:pt x="1667" y="751"/>
                  <a:pt x="1667" y="757"/>
                </a:cubicBezTo>
                <a:cubicBezTo>
                  <a:pt x="1668" y="762"/>
                  <a:pt x="1668" y="768"/>
                  <a:pt x="1668" y="773"/>
                </a:cubicBezTo>
                <a:cubicBezTo>
                  <a:pt x="1668" y="784"/>
                  <a:pt x="1668" y="794"/>
                  <a:pt x="1666" y="803"/>
                </a:cubicBezTo>
                <a:cubicBezTo>
                  <a:pt x="1663" y="821"/>
                  <a:pt x="1657" y="835"/>
                  <a:pt x="1648" y="843"/>
                </a:cubicBezTo>
                <a:cubicBezTo>
                  <a:pt x="1641" y="836"/>
                  <a:pt x="1635" y="827"/>
                  <a:pt x="1630" y="816"/>
                </a:cubicBezTo>
                <a:cubicBezTo>
                  <a:pt x="1628" y="811"/>
                  <a:pt x="1626" y="805"/>
                  <a:pt x="1623" y="800"/>
                </a:cubicBezTo>
                <a:cubicBezTo>
                  <a:pt x="1621" y="794"/>
                  <a:pt x="1619" y="788"/>
                  <a:pt x="1618" y="781"/>
                </a:cubicBezTo>
                <a:cubicBezTo>
                  <a:pt x="1616" y="775"/>
                  <a:pt x="1614" y="768"/>
                  <a:pt x="1613" y="761"/>
                </a:cubicBezTo>
                <a:cubicBezTo>
                  <a:pt x="1611" y="754"/>
                  <a:pt x="1610" y="747"/>
                  <a:pt x="1608" y="740"/>
                </a:cubicBezTo>
                <a:cubicBezTo>
                  <a:pt x="1606" y="725"/>
                  <a:pt x="1602" y="710"/>
                  <a:pt x="1599" y="694"/>
                </a:cubicBezTo>
                <a:cubicBezTo>
                  <a:pt x="1598" y="686"/>
                  <a:pt x="1596" y="678"/>
                  <a:pt x="1594" y="670"/>
                </a:cubicBezTo>
                <a:cubicBezTo>
                  <a:pt x="1593" y="662"/>
                  <a:pt x="1591" y="654"/>
                  <a:pt x="1589" y="645"/>
                </a:cubicBezTo>
                <a:cubicBezTo>
                  <a:pt x="1585" y="629"/>
                  <a:pt x="1582" y="613"/>
                  <a:pt x="1576" y="597"/>
                </a:cubicBezTo>
                <a:cubicBezTo>
                  <a:pt x="1574" y="589"/>
                  <a:pt x="1572" y="581"/>
                  <a:pt x="1569" y="574"/>
                </a:cubicBezTo>
                <a:cubicBezTo>
                  <a:pt x="1566" y="566"/>
                  <a:pt x="1563" y="559"/>
                  <a:pt x="1560" y="551"/>
                </a:cubicBezTo>
                <a:cubicBezTo>
                  <a:pt x="1559" y="548"/>
                  <a:pt x="1557" y="544"/>
                  <a:pt x="1556" y="541"/>
                </a:cubicBezTo>
                <a:cubicBezTo>
                  <a:pt x="1554" y="537"/>
                  <a:pt x="1553" y="534"/>
                  <a:pt x="1551" y="530"/>
                </a:cubicBezTo>
                <a:cubicBezTo>
                  <a:pt x="1548" y="524"/>
                  <a:pt x="1544" y="517"/>
                  <a:pt x="1541" y="511"/>
                </a:cubicBezTo>
                <a:cubicBezTo>
                  <a:pt x="1522" y="481"/>
                  <a:pt x="1509" y="450"/>
                  <a:pt x="1493" y="419"/>
                </a:cubicBezTo>
                <a:cubicBezTo>
                  <a:pt x="1487" y="408"/>
                  <a:pt x="1487" y="408"/>
                  <a:pt x="1487" y="408"/>
                </a:cubicBezTo>
                <a:cubicBezTo>
                  <a:pt x="1486" y="404"/>
                  <a:pt x="1483" y="400"/>
                  <a:pt x="1481" y="397"/>
                </a:cubicBezTo>
                <a:cubicBezTo>
                  <a:pt x="1477" y="389"/>
                  <a:pt x="1473" y="382"/>
                  <a:pt x="1468" y="374"/>
                </a:cubicBezTo>
                <a:cubicBezTo>
                  <a:pt x="1464" y="367"/>
                  <a:pt x="1459" y="360"/>
                  <a:pt x="1454" y="353"/>
                </a:cubicBezTo>
                <a:cubicBezTo>
                  <a:pt x="1451" y="349"/>
                  <a:pt x="1449" y="346"/>
                  <a:pt x="1446" y="342"/>
                </a:cubicBezTo>
                <a:cubicBezTo>
                  <a:pt x="1443" y="339"/>
                  <a:pt x="1440" y="336"/>
                  <a:pt x="1437" y="333"/>
                </a:cubicBezTo>
                <a:cubicBezTo>
                  <a:pt x="1398" y="296"/>
                  <a:pt x="1362" y="258"/>
                  <a:pt x="1322" y="224"/>
                </a:cubicBezTo>
                <a:cubicBezTo>
                  <a:pt x="1283" y="190"/>
                  <a:pt x="1238" y="161"/>
                  <a:pt x="1188" y="148"/>
                </a:cubicBezTo>
                <a:cubicBezTo>
                  <a:pt x="1145" y="117"/>
                  <a:pt x="1095" y="95"/>
                  <a:pt x="1043" y="80"/>
                </a:cubicBezTo>
                <a:cubicBezTo>
                  <a:pt x="991" y="65"/>
                  <a:pt x="937" y="59"/>
                  <a:pt x="883" y="58"/>
                </a:cubicBezTo>
                <a:cubicBezTo>
                  <a:pt x="828" y="58"/>
                  <a:pt x="774" y="63"/>
                  <a:pt x="721" y="73"/>
                </a:cubicBezTo>
                <a:cubicBezTo>
                  <a:pt x="668" y="82"/>
                  <a:pt x="617" y="96"/>
                  <a:pt x="565" y="112"/>
                </a:cubicBezTo>
                <a:cubicBezTo>
                  <a:pt x="519" y="137"/>
                  <a:pt x="472" y="155"/>
                  <a:pt x="426" y="178"/>
                </a:cubicBezTo>
                <a:cubicBezTo>
                  <a:pt x="381" y="201"/>
                  <a:pt x="337" y="229"/>
                  <a:pt x="303" y="269"/>
                </a:cubicBezTo>
                <a:cubicBezTo>
                  <a:pt x="299" y="274"/>
                  <a:pt x="295" y="278"/>
                  <a:pt x="291" y="282"/>
                </a:cubicBezTo>
                <a:cubicBezTo>
                  <a:pt x="287" y="286"/>
                  <a:pt x="283" y="290"/>
                  <a:pt x="280" y="294"/>
                </a:cubicBezTo>
                <a:cubicBezTo>
                  <a:pt x="272" y="302"/>
                  <a:pt x="264" y="309"/>
                  <a:pt x="256" y="317"/>
                </a:cubicBezTo>
                <a:cubicBezTo>
                  <a:pt x="248" y="325"/>
                  <a:pt x="240" y="332"/>
                  <a:pt x="232" y="340"/>
                </a:cubicBezTo>
                <a:cubicBezTo>
                  <a:pt x="224" y="348"/>
                  <a:pt x="217" y="356"/>
                  <a:pt x="209" y="364"/>
                </a:cubicBezTo>
                <a:cubicBezTo>
                  <a:pt x="189" y="398"/>
                  <a:pt x="169" y="431"/>
                  <a:pt x="150" y="466"/>
                </a:cubicBezTo>
                <a:cubicBezTo>
                  <a:pt x="132" y="500"/>
                  <a:pt x="114" y="536"/>
                  <a:pt x="99" y="573"/>
                </a:cubicBezTo>
                <a:cubicBezTo>
                  <a:pt x="84" y="610"/>
                  <a:pt x="71" y="648"/>
                  <a:pt x="63" y="687"/>
                </a:cubicBezTo>
                <a:cubicBezTo>
                  <a:pt x="54" y="727"/>
                  <a:pt x="50" y="768"/>
                  <a:pt x="51" y="808"/>
                </a:cubicBezTo>
                <a:cubicBezTo>
                  <a:pt x="51" y="818"/>
                  <a:pt x="52" y="827"/>
                  <a:pt x="53" y="836"/>
                </a:cubicBezTo>
                <a:cubicBezTo>
                  <a:pt x="53" y="843"/>
                  <a:pt x="53" y="843"/>
                  <a:pt x="53" y="843"/>
                </a:cubicBezTo>
                <a:cubicBezTo>
                  <a:pt x="54" y="850"/>
                  <a:pt x="54" y="850"/>
                  <a:pt x="54" y="850"/>
                </a:cubicBezTo>
                <a:cubicBezTo>
                  <a:pt x="55" y="863"/>
                  <a:pt x="55" y="863"/>
                  <a:pt x="55" y="863"/>
                </a:cubicBezTo>
                <a:cubicBezTo>
                  <a:pt x="56" y="877"/>
                  <a:pt x="56" y="877"/>
                  <a:pt x="56" y="877"/>
                </a:cubicBezTo>
                <a:cubicBezTo>
                  <a:pt x="57" y="884"/>
                  <a:pt x="57" y="884"/>
                  <a:pt x="57" y="884"/>
                </a:cubicBezTo>
                <a:cubicBezTo>
                  <a:pt x="58" y="891"/>
                  <a:pt x="58" y="891"/>
                  <a:pt x="58" y="891"/>
                </a:cubicBezTo>
                <a:cubicBezTo>
                  <a:pt x="61" y="918"/>
                  <a:pt x="61" y="918"/>
                  <a:pt x="61" y="918"/>
                </a:cubicBezTo>
                <a:cubicBezTo>
                  <a:pt x="62" y="922"/>
                  <a:pt x="63" y="927"/>
                  <a:pt x="64" y="931"/>
                </a:cubicBezTo>
                <a:cubicBezTo>
                  <a:pt x="66" y="945"/>
                  <a:pt x="66" y="945"/>
                  <a:pt x="66" y="945"/>
                </a:cubicBezTo>
                <a:cubicBezTo>
                  <a:pt x="67" y="954"/>
                  <a:pt x="68" y="963"/>
                  <a:pt x="70" y="971"/>
                </a:cubicBezTo>
                <a:cubicBezTo>
                  <a:pt x="76" y="998"/>
                  <a:pt x="76" y="998"/>
                  <a:pt x="76" y="998"/>
                </a:cubicBezTo>
                <a:cubicBezTo>
                  <a:pt x="82" y="1025"/>
                  <a:pt x="82" y="1025"/>
                  <a:pt x="82" y="1025"/>
                </a:cubicBezTo>
                <a:cubicBezTo>
                  <a:pt x="85" y="1038"/>
                  <a:pt x="85" y="1038"/>
                  <a:pt x="85" y="1038"/>
                </a:cubicBezTo>
                <a:cubicBezTo>
                  <a:pt x="89" y="1051"/>
                  <a:pt x="89" y="1051"/>
                  <a:pt x="89" y="1051"/>
                </a:cubicBezTo>
                <a:cubicBezTo>
                  <a:pt x="91" y="1060"/>
                  <a:pt x="93" y="1069"/>
                  <a:pt x="96" y="1077"/>
                </a:cubicBezTo>
                <a:cubicBezTo>
                  <a:pt x="102" y="1095"/>
                  <a:pt x="107" y="1112"/>
                  <a:pt x="114" y="1129"/>
                </a:cubicBezTo>
                <a:cubicBezTo>
                  <a:pt x="120" y="1146"/>
                  <a:pt x="127" y="1163"/>
                  <a:pt x="134" y="1180"/>
                </a:cubicBezTo>
                <a:cubicBezTo>
                  <a:pt x="138" y="1188"/>
                  <a:pt x="142" y="1196"/>
                  <a:pt x="146" y="1204"/>
                </a:cubicBezTo>
                <a:cubicBezTo>
                  <a:pt x="148" y="1209"/>
                  <a:pt x="149" y="1213"/>
                  <a:pt x="152" y="1217"/>
                </a:cubicBezTo>
                <a:cubicBezTo>
                  <a:pt x="158" y="1229"/>
                  <a:pt x="158" y="1229"/>
                  <a:pt x="158" y="1229"/>
                </a:cubicBezTo>
                <a:cubicBezTo>
                  <a:pt x="175" y="1261"/>
                  <a:pt x="194" y="1292"/>
                  <a:pt x="216" y="1322"/>
                </a:cubicBezTo>
                <a:cubicBezTo>
                  <a:pt x="221" y="1329"/>
                  <a:pt x="227" y="1337"/>
                  <a:pt x="232" y="1344"/>
                </a:cubicBezTo>
                <a:cubicBezTo>
                  <a:pt x="250" y="1365"/>
                  <a:pt x="250" y="1365"/>
                  <a:pt x="250" y="1365"/>
                </a:cubicBezTo>
                <a:cubicBezTo>
                  <a:pt x="255" y="1372"/>
                  <a:pt x="262" y="1379"/>
                  <a:pt x="268" y="1385"/>
                </a:cubicBezTo>
                <a:cubicBezTo>
                  <a:pt x="274" y="1392"/>
                  <a:pt x="280" y="1399"/>
                  <a:pt x="287" y="1405"/>
                </a:cubicBezTo>
                <a:cubicBezTo>
                  <a:pt x="306" y="1424"/>
                  <a:pt x="306" y="1424"/>
                  <a:pt x="306" y="1424"/>
                </a:cubicBezTo>
                <a:cubicBezTo>
                  <a:pt x="313" y="1430"/>
                  <a:pt x="320" y="1436"/>
                  <a:pt x="327" y="1442"/>
                </a:cubicBezTo>
                <a:cubicBezTo>
                  <a:pt x="337" y="1451"/>
                  <a:pt x="337" y="1451"/>
                  <a:pt x="337" y="1451"/>
                </a:cubicBezTo>
                <a:cubicBezTo>
                  <a:pt x="348" y="1459"/>
                  <a:pt x="348" y="1459"/>
                  <a:pt x="348" y="1459"/>
                </a:cubicBezTo>
                <a:cubicBezTo>
                  <a:pt x="356" y="1464"/>
                  <a:pt x="363" y="1470"/>
                  <a:pt x="370" y="1475"/>
                </a:cubicBezTo>
                <a:cubicBezTo>
                  <a:pt x="378" y="1480"/>
                  <a:pt x="385" y="1485"/>
                  <a:pt x="393" y="1490"/>
                </a:cubicBezTo>
                <a:cubicBezTo>
                  <a:pt x="398" y="1493"/>
                  <a:pt x="398" y="1493"/>
                  <a:pt x="398" y="1493"/>
                </a:cubicBezTo>
                <a:cubicBezTo>
                  <a:pt x="404" y="1497"/>
                  <a:pt x="404" y="1497"/>
                  <a:pt x="404" y="1497"/>
                </a:cubicBezTo>
                <a:cubicBezTo>
                  <a:pt x="416" y="1503"/>
                  <a:pt x="416" y="1503"/>
                  <a:pt x="416" y="1503"/>
                </a:cubicBezTo>
                <a:cubicBezTo>
                  <a:pt x="431" y="1513"/>
                  <a:pt x="448" y="1520"/>
                  <a:pt x="464" y="1528"/>
                </a:cubicBezTo>
                <a:cubicBezTo>
                  <a:pt x="471" y="1533"/>
                  <a:pt x="479" y="1538"/>
                  <a:pt x="486" y="1542"/>
                </a:cubicBezTo>
                <a:cubicBezTo>
                  <a:pt x="498" y="1550"/>
                  <a:pt x="498" y="1550"/>
                  <a:pt x="498" y="1550"/>
                </a:cubicBezTo>
                <a:cubicBezTo>
                  <a:pt x="510" y="1556"/>
                  <a:pt x="510" y="1556"/>
                  <a:pt x="510" y="1556"/>
                </a:cubicBezTo>
                <a:cubicBezTo>
                  <a:pt x="518" y="1560"/>
                  <a:pt x="526" y="1565"/>
                  <a:pt x="534" y="1569"/>
                </a:cubicBezTo>
                <a:cubicBezTo>
                  <a:pt x="542" y="1572"/>
                  <a:pt x="550" y="1576"/>
                  <a:pt x="559" y="1580"/>
                </a:cubicBezTo>
                <a:cubicBezTo>
                  <a:pt x="592" y="1594"/>
                  <a:pt x="627" y="1606"/>
                  <a:pt x="663" y="1613"/>
                </a:cubicBezTo>
                <a:cubicBezTo>
                  <a:pt x="677" y="1616"/>
                  <a:pt x="677" y="1616"/>
                  <a:pt x="677" y="1616"/>
                </a:cubicBezTo>
                <a:cubicBezTo>
                  <a:pt x="681" y="1617"/>
                  <a:pt x="686" y="1617"/>
                  <a:pt x="690" y="1618"/>
                </a:cubicBezTo>
                <a:cubicBezTo>
                  <a:pt x="718" y="1623"/>
                  <a:pt x="718" y="1623"/>
                  <a:pt x="718" y="1623"/>
                </a:cubicBezTo>
                <a:cubicBezTo>
                  <a:pt x="745" y="1625"/>
                  <a:pt x="745" y="1625"/>
                  <a:pt x="745" y="1625"/>
                </a:cubicBezTo>
                <a:cubicBezTo>
                  <a:pt x="750" y="1626"/>
                  <a:pt x="754" y="1626"/>
                  <a:pt x="759" y="1627"/>
                </a:cubicBezTo>
                <a:cubicBezTo>
                  <a:pt x="773" y="1627"/>
                  <a:pt x="773" y="1627"/>
                  <a:pt x="773" y="1627"/>
                </a:cubicBezTo>
                <a:cubicBezTo>
                  <a:pt x="810" y="1629"/>
                  <a:pt x="847" y="1627"/>
                  <a:pt x="883" y="1624"/>
                </a:cubicBezTo>
                <a:cubicBezTo>
                  <a:pt x="910" y="1621"/>
                  <a:pt x="910" y="1621"/>
                  <a:pt x="910" y="1621"/>
                </a:cubicBezTo>
                <a:cubicBezTo>
                  <a:pt x="917" y="1620"/>
                  <a:pt x="917" y="1620"/>
                  <a:pt x="917" y="1620"/>
                </a:cubicBezTo>
                <a:cubicBezTo>
                  <a:pt x="924" y="1619"/>
                  <a:pt x="924" y="1619"/>
                  <a:pt x="924" y="1619"/>
                </a:cubicBezTo>
                <a:cubicBezTo>
                  <a:pt x="938" y="1617"/>
                  <a:pt x="938" y="1617"/>
                  <a:pt x="938" y="1617"/>
                </a:cubicBezTo>
                <a:cubicBezTo>
                  <a:pt x="956" y="1614"/>
                  <a:pt x="974" y="1610"/>
                  <a:pt x="991" y="1606"/>
                </a:cubicBezTo>
                <a:cubicBezTo>
                  <a:pt x="1000" y="1604"/>
                  <a:pt x="1009" y="1602"/>
                  <a:pt x="1018" y="1599"/>
                </a:cubicBezTo>
                <a:cubicBezTo>
                  <a:pt x="1031" y="1596"/>
                  <a:pt x="1031" y="1596"/>
                  <a:pt x="1031" y="1596"/>
                </a:cubicBezTo>
                <a:cubicBezTo>
                  <a:pt x="1044" y="1592"/>
                  <a:pt x="1044" y="1592"/>
                  <a:pt x="1044" y="1592"/>
                </a:cubicBezTo>
                <a:cubicBezTo>
                  <a:pt x="1053" y="1589"/>
                  <a:pt x="1062" y="1587"/>
                  <a:pt x="1070" y="1584"/>
                </a:cubicBezTo>
                <a:cubicBezTo>
                  <a:pt x="1096" y="1575"/>
                  <a:pt x="1096" y="1575"/>
                  <a:pt x="1096" y="1575"/>
                </a:cubicBezTo>
                <a:cubicBezTo>
                  <a:pt x="1130" y="1563"/>
                  <a:pt x="1164" y="1550"/>
                  <a:pt x="1196" y="1535"/>
                </a:cubicBezTo>
                <a:cubicBezTo>
                  <a:pt x="1209" y="1529"/>
                  <a:pt x="1209" y="1529"/>
                  <a:pt x="1209" y="1529"/>
                </a:cubicBezTo>
                <a:cubicBezTo>
                  <a:pt x="1221" y="1523"/>
                  <a:pt x="1221" y="1523"/>
                  <a:pt x="1221" y="1523"/>
                </a:cubicBezTo>
                <a:cubicBezTo>
                  <a:pt x="1229" y="1519"/>
                  <a:pt x="1237" y="1515"/>
                  <a:pt x="1245" y="1511"/>
                </a:cubicBezTo>
                <a:cubicBezTo>
                  <a:pt x="1261" y="1503"/>
                  <a:pt x="1278" y="1495"/>
                  <a:pt x="1294" y="1486"/>
                </a:cubicBezTo>
                <a:cubicBezTo>
                  <a:pt x="1333" y="1449"/>
                  <a:pt x="1375" y="1417"/>
                  <a:pt x="1413" y="1379"/>
                </a:cubicBezTo>
                <a:cubicBezTo>
                  <a:pt x="1450" y="1343"/>
                  <a:pt x="1483" y="1301"/>
                  <a:pt x="1501" y="1252"/>
                </a:cubicBezTo>
                <a:cubicBezTo>
                  <a:pt x="1522" y="1224"/>
                  <a:pt x="1542" y="1195"/>
                  <a:pt x="1558" y="1162"/>
                </a:cubicBezTo>
                <a:cubicBezTo>
                  <a:pt x="1564" y="1150"/>
                  <a:pt x="1564" y="1150"/>
                  <a:pt x="1564" y="1150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72" y="1130"/>
                  <a:pt x="1576" y="1121"/>
                  <a:pt x="1579" y="1113"/>
                </a:cubicBezTo>
                <a:cubicBezTo>
                  <a:pt x="1585" y="1096"/>
                  <a:pt x="1592" y="1079"/>
                  <a:pt x="1596" y="1061"/>
                </a:cubicBezTo>
                <a:cubicBezTo>
                  <a:pt x="1600" y="1048"/>
                  <a:pt x="1600" y="1048"/>
                  <a:pt x="1600" y="1048"/>
                </a:cubicBezTo>
                <a:cubicBezTo>
                  <a:pt x="1601" y="1044"/>
                  <a:pt x="1602" y="1039"/>
                  <a:pt x="1603" y="1035"/>
                </a:cubicBezTo>
                <a:cubicBezTo>
                  <a:pt x="1605" y="1026"/>
                  <a:pt x="1607" y="1017"/>
                  <a:pt x="1609" y="1008"/>
                </a:cubicBezTo>
                <a:cubicBezTo>
                  <a:pt x="1610" y="1004"/>
                  <a:pt x="1611" y="999"/>
                  <a:pt x="1612" y="995"/>
                </a:cubicBezTo>
                <a:cubicBezTo>
                  <a:pt x="1614" y="981"/>
                  <a:pt x="1614" y="981"/>
                  <a:pt x="1614" y="981"/>
                </a:cubicBezTo>
                <a:cubicBezTo>
                  <a:pt x="1615" y="972"/>
                  <a:pt x="1617" y="963"/>
                  <a:pt x="1618" y="954"/>
                </a:cubicBezTo>
                <a:cubicBezTo>
                  <a:pt x="1621" y="927"/>
                  <a:pt x="1621" y="927"/>
                  <a:pt x="1621" y="927"/>
                </a:cubicBezTo>
                <a:cubicBezTo>
                  <a:pt x="1622" y="918"/>
                  <a:pt x="1622" y="909"/>
                  <a:pt x="1623" y="899"/>
                </a:cubicBezTo>
                <a:cubicBezTo>
                  <a:pt x="1624" y="886"/>
                  <a:pt x="1624" y="886"/>
                  <a:pt x="1624" y="886"/>
                </a:cubicBezTo>
                <a:cubicBezTo>
                  <a:pt x="1624" y="881"/>
                  <a:pt x="1624" y="877"/>
                  <a:pt x="1624" y="872"/>
                </a:cubicBezTo>
                <a:cubicBezTo>
                  <a:pt x="1625" y="863"/>
                  <a:pt x="1625" y="854"/>
                  <a:pt x="1625" y="845"/>
                </a:cubicBezTo>
                <a:cubicBezTo>
                  <a:pt x="1641" y="842"/>
                  <a:pt x="1656" y="842"/>
                  <a:pt x="1671" y="847"/>
                </a:cubicBezTo>
                <a:cubicBezTo>
                  <a:pt x="1674" y="895"/>
                  <a:pt x="1670" y="944"/>
                  <a:pt x="1663" y="992"/>
                </a:cubicBezTo>
                <a:cubicBezTo>
                  <a:pt x="1656" y="1040"/>
                  <a:pt x="1644" y="1088"/>
                  <a:pt x="1632" y="113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3290889" y="1681163"/>
            <a:ext cx="2465014" cy="2469923"/>
          </a:xfrm>
          <a:custGeom>
            <a:avLst/>
            <a:gdLst>
              <a:gd name="T0" fmla="*/ 1216 w 1674"/>
              <a:gd name="T1" fmla="*/ 1592 h 1677"/>
              <a:gd name="T2" fmla="*/ 837 w 1674"/>
              <a:gd name="T3" fmla="*/ 1677 h 1677"/>
              <a:gd name="T4" fmla="*/ 603 w 1674"/>
              <a:gd name="T5" fmla="*/ 1655 h 1677"/>
              <a:gd name="T6" fmla="*/ 269 w 1674"/>
              <a:gd name="T7" fmla="*/ 1473 h 1677"/>
              <a:gd name="T8" fmla="*/ 230 w 1674"/>
              <a:gd name="T9" fmla="*/ 1434 h 1677"/>
              <a:gd name="T10" fmla="*/ 186 w 1674"/>
              <a:gd name="T11" fmla="*/ 1382 h 1677"/>
              <a:gd name="T12" fmla="*/ 146 w 1674"/>
              <a:gd name="T13" fmla="*/ 1326 h 1677"/>
              <a:gd name="T14" fmla="*/ 118 w 1674"/>
              <a:gd name="T15" fmla="*/ 1279 h 1677"/>
              <a:gd name="T16" fmla="*/ 93 w 1674"/>
              <a:gd name="T17" fmla="*/ 1231 h 1677"/>
              <a:gd name="T18" fmla="*/ 66 w 1674"/>
              <a:gd name="T19" fmla="*/ 1169 h 1677"/>
              <a:gd name="T20" fmla="*/ 45 w 1674"/>
              <a:gd name="T21" fmla="*/ 1105 h 1677"/>
              <a:gd name="T22" fmla="*/ 32 w 1674"/>
              <a:gd name="T23" fmla="*/ 1052 h 1677"/>
              <a:gd name="T24" fmla="*/ 1 w 1674"/>
              <a:gd name="T25" fmla="*/ 855 h 1677"/>
              <a:gd name="T26" fmla="*/ 16 w 1674"/>
              <a:gd name="T27" fmla="*/ 655 h 1677"/>
              <a:gd name="T28" fmla="*/ 53 w 1674"/>
              <a:gd name="T29" fmla="*/ 525 h 1677"/>
              <a:gd name="T30" fmla="*/ 202 w 1674"/>
              <a:gd name="T31" fmla="*/ 280 h 1677"/>
              <a:gd name="T32" fmla="*/ 263 w 1674"/>
              <a:gd name="T33" fmla="*/ 220 h 1677"/>
              <a:gd name="T34" fmla="*/ 402 w 1674"/>
              <a:gd name="T35" fmla="*/ 125 h 1677"/>
              <a:gd name="T36" fmla="*/ 1287 w 1674"/>
              <a:gd name="T37" fmla="*/ 122 h 1677"/>
              <a:gd name="T38" fmla="*/ 1634 w 1674"/>
              <a:gd name="T39" fmla="*/ 605 h 1677"/>
              <a:gd name="T40" fmla="*/ 1668 w 1674"/>
              <a:gd name="T41" fmla="*/ 773 h 1677"/>
              <a:gd name="T42" fmla="*/ 1630 w 1674"/>
              <a:gd name="T43" fmla="*/ 816 h 1677"/>
              <a:gd name="T44" fmla="*/ 1613 w 1674"/>
              <a:gd name="T45" fmla="*/ 761 h 1677"/>
              <a:gd name="T46" fmla="*/ 1594 w 1674"/>
              <a:gd name="T47" fmla="*/ 670 h 1677"/>
              <a:gd name="T48" fmla="*/ 1569 w 1674"/>
              <a:gd name="T49" fmla="*/ 574 h 1677"/>
              <a:gd name="T50" fmla="*/ 1551 w 1674"/>
              <a:gd name="T51" fmla="*/ 530 h 1677"/>
              <a:gd name="T52" fmla="*/ 1487 w 1674"/>
              <a:gd name="T53" fmla="*/ 408 h 1677"/>
              <a:gd name="T54" fmla="*/ 1454 w 1674"/>
              <a:gd name="T55" fmla="*/ 353 h 1677"/>
              <a:gd name="T56" fmla="*/ 1322 w 1674"/>
              <a:gd name="T57" fmla="*/ 224 h 1677"/>
              <a:gd name="T58" fmla="*/ 883 w 1674"/>
              <a:gd name="T59" fmla="*/ 58 h 1677"/>
              <a:gd name="T60" fmla="*/ 426 w 1674"/>
              <a:gd name="T61" fmla="*/ 178 h 1677"/>
              <a:gd name="T62" fmla="*/ 280 w 1674"/>
              <a:gd name="T63" fmla="*/ 294 h 1677"/>
              <a:gd name="T64" fmla="*/ 209 w 1674"/>
              <a:gd name="T65" fmla="*/ 364 h 1677"/>
              <a:gd name="T66" fmla="*/ 63 w 1674"/>
              <a:gd name="T67" fmla="*/ 687 h 1677"/>
              <a:gd name="T68" fmla="*/ 53 w 1674"/>
              <a:gd name="T69" fmla="*/ 843 h 1677"/>
              <a:gd name="T70" fmla="*/ 56 w 1674"/>
              <a:gd name="T71" fmla="*/ 877 h 1677"/>
              <a:gd name="T72" fmla="*/ 61 w 1674"/>
              <a:gd name="T73" fmla="*/ 918 h 1677"/>
              <a:gd name="T74" fmla="*/ 70 w 1674"/>
              <a:gd name="T75" fmla="*/ 971 h 1677"/>
              <a:gd name="T76" fmla="*/ 85 w 1674"/>
              <a:gd name="T77" fmla="*/ 1038 h 1677"/>
              <a:gd name="T78" fmla="*/ 114 w 1674"/>
              <a:gd name="T79" fmla="*/ 1129 h 1677"/>
              <a:gd name="T80" fmla="*/ 152 w 1674"/>
              <a:gd name="T81" fmla="*/ 1217 h 1677"/>
              <a:gd name="T82" fmla="*/ 232 w 1674"/>
              <a:gd name="T83" fmla="*/ 1344 h 1677"/>
              <a:gd name="T84" fmla="*/ 287 w 1674"/>
              <a:gd name="T85" fmla="*/ 1405 h 1677"/>
              <a:gd name="T86" fmla="*/ 337 w 1674"/>
              <a:gd name="T87" fmla="*/ 1451 h 1677"/>
              <a:gd name="T88" fmla="*/ 393 w 1674"/>
              <a:gd name="T89" fmla="*/ 1490 h 1677"/>
              <a:gd name="T90" fmla="*/ 416 w 1674"/>
              <a:gd name="T91" fmla="*/ 1503 h 1677"/>
              <a:gd name="T92" fmla="*/ 498 w 1674"/>
              <a:gd name="T93" fmla="*/ 1550 h 1677"/>
              <a:gd name="T94" fmla="*/ 559 w 1674"/>
              <a:gd name="T95" fmla="*/ 1580 h 1677"/>
              <a:gd name="T96" fmla="*/ 690 w 1674"/>
              <a:gd name="T97" fmla="*/ 1618 h 1677"/>
              <a:gd name="T98" fmla="*/ 759 w 1674"/>
              <a:gd name="T99" fmla="*/ 1627 h 1677"/>
              <a:gd name="T100" fmla="*/ 910 w 1674"/>
              <a:gd name="T101" fmla="*/ 1621 h 1677"/>
              <a:gd name="T102" fmla="*/ 938 w 1674"/>
              <a:gd name="T103" fmla="*/ 1617 h 1677"/>
              <a:gd name="T104" fmla="*/ 1031 w 1674"/>
              <a:gd name="T105" fmla="*/ 1596 h 1677"/>
              <a:gd name="T106" fmla="*/ 1096 w 1674"/>
              <a:gd name="T107" fmla="*/ 1575 h 1677"/>
              <a:gd name="T108" fmla="*/ 1221 w 1674"/>
              <a:gd name="T109" fmla="*/ 1523 h 1677"/>
              <a:gd name="T110" fmla="*/ 1413 w 1674"/>
              <a:gd name="T111" fmla="*/ 1379 h 1677"/>
              <a:gd name="T112" fmla="*/ 1564 w 1674"/>
              <a:gd name="T113" fmla="*/ 1150 h 1677"/>
              <a:gd name="T114" fmla="*/ 1596 w 1674"/>
              <a:gd name="T115" fmla="*/ 1061 h 1677"/>
              <a:gd name="T116" fmla="*/ 1609 w 1674"/>
              <a:gd name="T117" fmla="*/ 1008 h 1677"/>
              <a:gd name="T118" fmla="*/ 1618 w 1674"/>
              <a:gd name="T119" fmla="*/ 954 h 1677"/>
              <a:gd name="T120" fmla="*/ 1624 w 1674"/>
              <a:gd name="T121" fmla="*/ 886 h 1677"/>
              <a:gd name="T122" fmla="*/ 1671 w 1674"/>
              <a:gd name="T123" fmla="*/ 847 h 1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74" h="1677">
                <a:moveTo>
                  <a:pt x="1632" y="1135"/>
                </a:moveTo>
                <a:cubicBezTo>
                  <a:pt x="1600" y="1236"/>
                  <a:pt x="1543" y="1330"/>
                  <a:pt x="1471" y="1407"/>
                </a:cubicBezTo>
                <a:cubicBezTo>
                  <a:pt x="1399" y="1485"/>
                  <a:pt x="1311" y="1548"/>
                  <a:pt x="1216" y="1592"/>
                </a:cubicBezTo>
                <a:cubicBezTo>
                  <a:pt x="1121" y="1637"/>
                  <a:pt x="1018" y="1663"/>
                  <a:pt x="915" y="1673"/>
                </a:cubicBezTo>
                <a:cubicBezTo>
                  <a:pt x="902" y="1674"/>
                  <a:pt x="889" y="1675"/>
                  <a:pt x="876" y="1676"/>
                </a:cubicBezTo>
                <a:cubicBezTo>
                  <a:pt x="837" y="1677"/>
                  <a:pt x="837" y="1677"/>
                  <a:pt x="837" y="1677"/>
                </a:cubicBezTo>
                <a:cubicBezTo>
                  <a:pt x="798" y="1677"/>
                  <a:pt x="798" y="1677"/>
                  <a:pt x="798" y="1677"/>
                </a:cubicBezTo>
                <a:cubicBezTo>
                  <a:pt x="785" y="1677"/>
                  <a:pt x="772" y="1676"/>
                  <a:pt x="759" y="1675"/>
                </a:cubicBezTo>
                <a:cubicBezTo>
                  <a:pt x="707" y="1672"/>
                  <a:pt x="655" y="1665"/>
                  <a:pt x="603" y="1655"/>
                </a:cubicBezTo>
                <a:cubicBezTo>
                  <a:pt x="532" y="1638"/>
                  <a:pt x="464" y="1609"/>
                  <a:pt x="401" y="1572"/>
                </a:cubicBezTo>
                <a:cubicBezTo>
                  <a:pt x="369" y="1552"/>
                  <a:pt x="339" y="1532"/>
                  <a:pt x="311" y="1509"/>
                </a:cubicBezTo>
                <a:cubicBezTo>
                  <a:pt x="296" y="1497"/>
                  <a:pt x="283" y="1485"/>
                  <a:pt x="269" y="1473"/>
                </a:cubicBezTo>
                <a:cubicBezTo>
                  <a:pt x="262" y="1466"/>
                  <a:pt x="256" y="1460"/>
                  <a:pt x="249" y="1453"/>
                </a:cubicBezTo>
                <a:cubicBezTo>
                  <a:pt x="240" y="1444"/>
                  <a:pt x="240" y="1444"/>
                  <a:pt x="240" y="1444"/>
                </a:cubicBezTo>
                <a:cubicBezTo>
                  <a:pt x="236" y="1440"/>
                  <a:pt x="233" y="1437"/>
                  <a:pt x="230" y="1434"/>
                </a:cubicBezTo>
                <a:cubicBezTo>
                  <a:pt x="212" y="1413"/>
                  <a:pt x="212" y="1413"/>
                  <a:pt x="212" y="1413"/>
                </a:cubicBezTo>
                <a:cubicBezTo>
                  <a:pt x="206" y="1406"/>
                  <a:pt x="200" y="1399"/>
                  <a:pt x="194" y="1392"/>
                </a:cubicBezTo>
                <a:cubicBezTo>
                  <a:pt x="186" y="1382"/>
                  <a:pt x="186" y="1382"/>
                  <a:pt x="186" y="1382"/>
                </a:cubicBezTo>
                <a:cubicBezTo>
                  <a:pt x="183" y="1378"/>
                  <a:pt x="180" y="1374"/>
                  <a:pt x="178" y="1371"/>
                </a:cubicBezTo>
                <a:cubicBezTo>
                  <a:pt x="161" y="1349"/>
                  <a:pt x="161" y="1349"/>
                  <a:pt x="161" y="1349"/>
                </a:cubicBezTo>
                <a:cubicBezTo>
                  <a:pt x="146" y="1326"/>
                  <a:pt x="146" y="1326"/>
                  <a:pt x="146" y="1326"/>
                </a:cubicBezTo>
                <a:cubicBezTo>
                  <a:pt x="139" y="1314"/>
                  <a:pt x="139" y="1314"/>
                  <a:pt x="139" y="1314"/>
                </a:cubicBezTo>
                <a:cubicBezTo>
                  <a:pt x="132" y="1303"/>
                  <a:pt x="132" y="1303"/>
                  <a:pt x="132" y="1303"/>
                </a:cubicBezTo>
                <a:cubicBezTo>
                  <a:pt x="118" y="1279"/>
                  <a:pt x="118" y="1279"/>
                  <a:pt x="118" y="1279"/>
                </a:cubicBezTo>
                <a:cubicBezTo>
                  <a:pt x="105" y="1255"/>
                  <a:pt x="105" y="1255"/>
                  <a:pt x="105" y="1255"/>
                </a:cubicBezTo>
                <a:cubicBezTo>
                  <a:pt x="99" y="1243"/>
                  <a:pt x="99" y="1243"/>
                  <a:pt x="99" y="1243"/>
                </a:cubicBezTo>
                <a:cubicBezTo>
                  <a:pt x="93" y="1231"/>
                  <a:pt x="93" y="1231"/>
                  <a:pt x="93" y="1231"/>
                </a:cubicBezTo>
                <a:cubicBezTo>
                  <a:pt x="82" y="1206"/>
                  <a:pt x="82" y="1206"/>
                  <a:pt x="82" y="1206"/>
                </a:cubicBezTo>
                <a:cubicBezTo>
                  <a:pt x="71" y="1181"/>
                  <a:pt x="71" y="1181"/>
                  <a:pt x="71" y="1181"/>
                </a:cubicBezTo>
                <a:cubicBezTo>
                  <a:pt x="66" y="1169"/>
                  <a:pt x="66" y="1169"/>
                  <a:pt x="66" y="1169"/>
                </a:cubicBezTo>
                <a:cubicBezTo>
                  <a:pt x="62" y="1156"/>
                  <a:pt x="62" y="1156"/>
                  <a:pt x="62" y="1156"/>
                </a:cubicBezTo>
                <a:cubicBezTo>
                  <a:pt x="53" y="1130"/>
                  <a:pt x="53" y="1130"/>
                  <a:pt x="53" y="1130"/>
                </a:cubicBezTo>
                <a:cubicBezTo>
                  <a:pt x="45" y="1105"/>
                  <a:pt x="45" y="1105"/>
                  <a:pt x="45" y="1105"/>
                </a:cubicBezTo>
                <a:cubicBezTo>
                  <a:pt x="42" y="1092"/>
                  <a:pt x="42" y="1092"/>
                  <a:pt x="42" y="1092"/>
                </a:cubicBezTo>
                <a:cubicBezTo>
                  <a:pt x="39" y="1079"/>
                  <a:pt x="39" y="1079"/>
                  <a:pt x="39" y="1079"/>
                </a:cubicBezTo>
                <a:cubicBezTo>
                  <a:pt x="32" y="1052"/>
                  <a:pt x="32" y="1052"/>
                  <a:pt x="32" y="1052"/>
                </a:cubicBezTo>
                <a:cubicBezTo>
                  <a:pt x="21" y="1010"/>
                  <a:pt x="12" y="966"/>
                  <a:pt x="7" y="922"/>
                </a:cubicBezTo>
                <a:cubicBezTo>
                  <a:pt x="3" y="889"/>
                  <a:pt x="3" y="889"/>
                  <a:pt x="3" y="889"/>
                </a:cubicBezTo>
                <a:cubicBezTo>
                  <a:pt x="3" y="877"/>
                  <a:pt x="2" y="866"/>
                  <a:pt x="1" y="855"/>
                </a:cubicBezTo>
                <a:cubicBezTo>
                  <a:pt x="1" y="844"/>
                  <a:pt x="1" y="833"/>
                  <a:pt x="1" y="822"/>
                </a:cubicBezTo>
                <a:cubicBezTo>
                  <a:pt x="1" y="811"/>
                  <a:pt x="0" y="799"/>
                  <a:pt x="1" y="788"/>
                </a:cubicBezTo>
                <a:cubicBezTo>
                  <a:pt x="2" y="743"/>
                  <a:pt x="8" y="699"/>
                  <a:pt x="16" y="655"/>
                </a:cubicBezTo>
                <a:cubicBezTo>
                  <a:pt x="20" y="632"/>
                  <a:pt x="26" y="611"/>
                  <a:pt x="32" y="589"/>
                </a:cubicBezTo>
                <a:cubicBezTo>
                  <a:pt x="42" y="557"/>
                  <a:pt x="42" y="557"/>
                  <a:pt x="42" y="557"/>
                </a:cubicBezTo>
                <a:cubicBezTo>
                  <a:pt x="45" y="546"/>
                  <a:pt x="49" y="535"/>
                  <a:pt x="53" y="525"/>
                </a:cubicBezTo>
                <a:cubicBezTo>
                  <a:pt x="69" y="482"/>
                  <a:pt x="89" y="442"/>
                  <a:pt x="112" y="402"/>
                </a:cubicBezTo>
                <a:cubicBezTo>
                  <a:pt x="135" y="364"/>
                  <a:pt x="162" y="327"/>
                  <a:pt x="191" y="292"/>
                </a:cubicBezTo>
                <a:cubicBezTo>
                  <a:pt x="202" y="280"/>
                  <a:pt x="202" y="280"/>
                  <a:pt x="202" y="280"/>
                </a:cubicBezTo>
                <a:cubicBezTo>
                  <a:pt x="206" y="275"/>
                  <a:pt x="210" y="271"/>
                  <a:pt x="214" y="267"/>
                </a:cubicBezTo>
                <a:cubicBezTo>
                  <a:pt x="238" y="243"/>
                  <a:pt x="238" y="243"/>
                  <a:pt x="238" y="243"/>
                </a:cubicBezTo>
                <a:cubicBezTo>
                  <a:pt x="263" y="220"/>
                  <a:pt x="263" y="220"/>
                  <a:pt x="263" y="220"/>
                </a:cubicBezTo>
                <a:cubicBezTo>
                  <a:pt x="267" y="216"/>
                  <a:pt x="271" y="213"/>
                  <a:pt x="276" y="209"/>
                </a:cubicBezTo>
                <a:cubicBezTo>
                  <a:pt x="289" y="199"/>
                  <a:pt x="289" y="199"/>
                  <a:pt x="289" y="199"/>
                </a:cubicBezTo>
                <a:cubicBezTo>
                  <a:pt x="324" y="171"/>
                  <a:pt x="362" y="146"/>
                  <a:pt x="402" y="125"/>
                </a:cubicBezTo>
                <a:cubicBezTo>
                  <a:pt x="493" y="77"/>
                  <a:pt x="590" y="41"/>
                  <a:pt x="690" y="22"/>
                </a:cubicBezTo>
                <a:cubicBezTo>
                  <a:pt x="790" y="3"/>
                  <a:pt x="894" y="0"/>
                  <a:pt x="996" y="16"/>
                </a:cubicBezTo>
                <a:cubicBezTo>
                  <a:pt x="1098" y="32"/>
                  <a:pt x="1198" y="68"/>
                  <a:pt x="1287" y="122"/>
                </a:cubicBezTo>
                <a:cubicBezTo>
                  <a:pt x="1375" y="176"/>
                  <a:pt x="1454" y="249"/>
                  <a:pt x="1511" y="336"/>
                </a:cubicBezTo>
                <a:cubicBezTo>
                  <a:pt x="1538" y="377"/>
                  <a:pt x="1563" y="420"/>
                  <a:pt x="1585" y="465"/>
                </a:cubicBezTo>
                <a:cubicBezTo>
                  <a:pt x="1606" y="510"/>
                  <a:pt x="1623" y="557"/>
                  <a:pt x="1634" y="605"/>
                </a:cubicBezTo>
                <a:cubicBezTo>
                  <a:pt x="1645" y="644"/>
                  <a:pt x="1660" y="694"/>
                  <a:pt x="1665" y="740"/>
                </a:cubicBezTo>
                <a:cubicBezTo>
                  <a:pt x="1666" y="746"/>
                  <a:pt x="1667" y="751"/>
                  <a:pt x="1667" y="757"/>
                </a:cubicBezTo>
                <a:cubicBezTo>
                  <a:pt x="1668" y="762"/>
                  <a:pt x="1668" y="768"/>
                  <a:pt x="1668" y="773"/>
                </a:cubicBezTo>
                <a:cubicBezTo>
                  <a:pt x="1668" y="784"/>
                  <a:pt x="1668" y="794"/>
                  <a:pt x="1666" y="803"/>
                </a:cubicBezTo>
                <a:cubicBezTo>
                  <a:pt x="1663" y="821"/>
                  <a:pt x="1657" y="835"/>
                  <a:pt x="1648" y="843"/>
                </a:cubicBezTo>
                <a:cubicBezTo>
                  <a:pt x="1641" y="836"/>
                  <a:pt x="1635" y="827"/>
                  <a:pt x="1630" y="816"/>
                </a:cubicBezTo>
                <a:cubicBezTo>
                  <a:pt x="1628" y="811"/>
                  <a:pt x="1626" y="805"/>
                  <a:pt x="1623" y="800"/>
                </a:cubicBezTo>
                <a:cubicBezTo>
                  <a:pt x="1621" y="794"/>
                  <a:pt x="1619" y="788"/>
                  <a:pt x="1618" y="781"/>
                </a:cubicBezTo>
                <a:cubicBezTo>
                  <a:pt x="1616" y="775"/>
                  <a:pt x="1614" y="768"/>
                  <a:pt x="1613" y="761"/>
                </a:cubicBezTo>
                <a:cubicBezTo>
                  <a:pt x="1611" y="754"/>
                  <a:pt x="1610" y="747"/>
                  <a:pt x="1608" y="740"/>
                </a:cubicBezTo>
                <a:cubicBezTo>
                  <a:pt x="1606" y="725"/>
                  <a:pt x="1602" y="710"/>
                  <a:pt x="1599" y="694"/>
                </a:cubicBezTo>
                <a:cubicBezTo>
                  <a:pt x="1598" y="686"/>
                  <a:pt x="1596" y="678"/>
                  <a:pt x="1594" y="670"/>
                </a:cubicBezTo>
                <a:cubicBezTo>
                  <a:pt x="1593" y="662"/>
                  <a:pt x="1591" y="654"/>
                  <a:pt x="1589" y="645"/>
                </a:cubicBezTo>
                <a:cubicBezTo>
                  <a:pt x="1585" y="629"/>
                  <a:pt x="1582" y="613"/>
                  <a:pt x="1576" y="597"/>
                </a:cubicBezTo>
                <a:cubicBezTo>
                  <a:pt x="1574" y="589"/>
                  <a:pt x="1572" y="581"/>
                  <a:pt x="1569" y="574"/>
                </a:cubicBezTo>
                <a:cubicBezTo>
                  <a:pt x="1566" y="566"/>
                  <a:pt x="1563" y="559"/>
                  <a:pt x="1560" y="551"/>
                </a:cubicBezTo>
                <a:cubicBezTo>
                  <a:pt x="1559" y="548"/>
                  <a:pt x="1557" y="544"/>
                  <a:pt x="1556" y="541"/>
                </a:cubicBezTo>
                <a:cubicBezTo>
                  <a:pt x="1554" y="537"/>
                  <a:pt x="1553" y="534"/>
                  <a:pt x="1551" y="530"/>
                </a:cubicBezTo>
                <a:cubicBezTo>
                  <a:pt x="1548" y="524"/>
                  <a:pt x="1544" y="517"/>
                  <a:pt x="1541" y="511"/>
                </a:cubicBezTo>
                <a:cubicBezTo>
                  <a:pt x="1522" y="481"/>
                  <a:pt x="1509" y="450"/>
                  <a:pt x="1493" y="419"/>
                </a:cubicBezTo>
                <a:cubicBezTo>
                  <a:pt x="1487" y="408"/>
                  <a:pt x="1487" y="408"/>
                  <a:pt x="1487" y="408"/>
                </a:cubicBezTo>
                <a:cubicBezTo>
                  <a:pt x="1486" y="404"/>
                  <a:pt x="1483" y="400"/>
                  <a:pt x="1481" y="397"/>
                </a:cubicBezTo>
                <a:cubicBezTo>
                  <a:pt x="1477" y="389"/>
                  <a:pt x="1473" y="382"/>
                  <a:pt x="1468" y="374"/>
                </a:cubicBezTo>
                <a:cubicBezTo>
                  <a:pt x="1464" y="367"/>
                  <a:pt x="1459" y="360"/>
                  <a:pt x="1454" y="353"/>
                </a:cubicBezTo>
                <a:cubicBezTo>
                  <a:pt x="1451" y="349"/>
                  <a:pt x="1449" y="346"/>
                  <a:pt x="1446" y="342"/>
                </a:cubicBezTo>
                <a:cubicBezTo>
                  <a:pt x="1443" y="339"/>
                  <a:pt x="1440" y="336"/>
                  <a:pt x="1437" y="333"/>
                </a:cubicBezTo>
                <a:cubicBezTo>
                  <a:pt x="1398" y="296"/>
                  <a:pt x="1362" y="258"/>
                  <a:pt x="1322" y="224"/>
                </a:cubicBezTo>
                <a:cubicBezTo>
                  <a:pt x="1283" y="190"/>
                  <a:pt x="1238" y="161"/>
                  <a:pt x="1188" y="148"/>
                </a:cubicBezTo>
                <a:cubicBezTo>
                  <a:pt x="1145" y="117"/>
                  <a:pt x="1095" y="95"/>
                  <a:pt x="1043" y="80"/>
                </a:cubicBezTo>
                <a:cubicBezTo>
                  <a:pt x="991" y="65"/>
                  <a:pt x="937" y="59"/>
                  <a:pt x="883" y="58"/>
                </a:cubicBezTo>
                <a:cubicBezTo>
                  <a:pt x="828" y="58"/>
                  <a:pt x="774" y="63"/>
                  <a:pt x="721" y="73"/>
                </a:cubicBezTo>
                <a:cubicBezTo>
                  <a:pt x="668" y="82"/>
                  <a:pt x="617" y="96"/>
                  <a:pt x="565" y="112"/>
                </a:cubicBezTo>
                <a:cubicBezTo>
                  <a:pt x="519" y="137"/>
                  <a:pt x="472" y="155"/>
                  <a:pt x="426" y="178"/>
                </a:cubicBezTo>
                <a:cubicBezTo>
                  <a:pt x="381" y="201"/>
                  <a:pt x="337" y="229"/>
                  <a:pt x="303" y="269"/>
                </a:cubicBezTo>
                <a:cubicBezTo>
                  <a:pt x="299" y="274"/>
                  <a:pt x="295" y="278"/>
                  <a:pt x="291" y="282"/>
                </a:cubicBezTo>
                <a:cubicBezTo>
                  <a:pt x="287" y="286"/>
                  <a:pt x="283" y="290"/>
                  <a:pt x="280" y="294"/>
                </a:cubicBezTo>
                <a:cubicBezTo>
                  <a:pt x="272" y="302"/>
                  <a:pt x="264" y="309"/>
                  <a:pt x="256" y="317"/>
                </a:cubicBezTo>
                <a:cubicBezTo>
                  <a:pt x="248" y="325"/>
                  <a:pt x="240" y="332"/>
                  <a:pt x="232" y="340"/>
                </a:cubicBezTo>
                <a:cubicBezTo>
                  <a:pt x="224" y="348"/>
                  <a:pt x="217" y="356"/>
                  <a:pt x="209" y="364"/>
                </a:cubicBezTo>
                <a:cubicBezTo>
                  <a:pt x="189" y="398"/>
                  <a:pt x="169" y="431"/>
                  <a:pt x="150" y="466"/>
                </a:cubicBezTo>
                <a:cubicBezTo>
                  <a:pt x="132" y="500"/>
                  <a:pt x="114" y="536"/>
                  <a:pt x="99" y="573"/>
                </a:cubicBezTo>
                <a:cubicBezTo>
                  <a:pt x="84" y="610"/>
                  <a:pt x="71" y="648"/>
                  <a:pt x="63" y="687"/>
                </a:cubicBezTo>
                <a:cubicBezTo>
                  <a:pt x="54" y="727"/>
                  <a:pt x="50" y="768"/>
                  <a:pt x="51" y="808"/>
                </a:cubicBezTo>
                <a:cubicBezTo>
                  <a:pt x="51" y="818"/>
                  <a:pt x="52" y="827"/>
                  <a:pt x="53" y="836"/>
                </a:cubicBezTo>
                <a:cubicBezTo>
                  <a:pt x="53" y="843"/>
                  <a:pt x="53" y="843"/>
                  <a:pt x="53" y="843"/>
                </a:cubicBezTo>
                <a:cubicBezTo>
                  <a:pt x="54" y="850"/>
                  <a:pt x="54" y="850"/>
                  <a:pt x="54" y="850"/>
                </a:cubicBezTo>
                <a:cubicBezTo>
                  <a:pt x="55" y="863"/>
                  <a:pt x="55" y="863"/>
                  <a:pt x="55" y="863"/>
                </a:cubicBezTo>
                <a:cubicBezTo>
                  <a:pt x="56" y="877"/>
                  <a:pt x="56" y="877"/>
                  <a:pt x="56" y="877"/>
                </a:cubicBezTo>
                <a:cubicBezTo>
                  <a:pt x="57" y="884"/>
                  <a:pt x="57" y="884"/>
                  <a:pt x="57" y="884"/>
                </a:cubicBezTo>
                <a:cubicBezTo>
                  <a:pt x="58" y="891"/>
                  <a:pt x="58" y="891"/>
                  <a:pt x="58" y="891"/>
                </a:cubicBezTo>
                <a:cubicBezTo>
                  <a:pt x="61" y="918"/>
                  <a:pt x="61" y="918"/>
                  <a:pt x="61" y="918"/>
                </a:cubicBezTo>
                <a:cubicBezTo>
                  <a:pt x="62" y="922"/>
                  <a:pt x="63" y="927"/>
                  <a:pt x="64" y="931"/>
                </a:cubicBezTo>
                <a:cubicBezTo>
                  <a:pt x="66" y="945"/>
                  <a:pt x="66" y="945"/>
                  <a:pt x="66" y="945"/>
                </a:cubicBezTo>
                <a:cubicBezTo>
                  <a:pt x="67" y="954"/>
                  <a:pt x="68" y="963"/>
                  <a:pt x="70" y="971"/>
                </a:cubicBezTo>
                <a:cubicBezTo>
                  <a:pt x="76" y="998"/>
                  <a:pt x="76" y="998"/>
                  <a:pt x="76" y="998"/>
                </a:cubicBezTo>
                <a:cubicBezTo>
                  <a:pt x="82" y="1025"/>
                  <a:pt x="82" y="1025"/>
                  <a:pt x="82" y="1025"/>
                </a:cubicBezTo>
                <a:cubicBezTo>
                  <a:pt x="85" y="1038"/>
                  <a:pt x="85" y="1038"/>
                  <a:pt x="85" y="1038"/>
                </a:cubicBezTo>
                <a:cubicBezTo>
                  <a:pt x="89" y="1051"/>
                  <a:pt x="89" y="1051"/>
                  <a:pt x="89" y="1051"/>
                </a:cubicBezTo>
                <a:cubicBezTo>
                  <a:pt x="91" y="1060"/>
                  <a:pt x="93" y="1069"/>
                  <a:pt x="96" y="1077"/>
                </a:cubicBezTo>
                <a:cubicBezTo>
                  <a:pt x="102" y="1095"/>
                  <a:pt x="107" y="1112"/>
                  <a:pt x="114" y="1129"/>
                </a:cubicBezTo>
                <a:cubicBezTo>
                  <a:pt x="120" y="1146"/>
                  <a:pt x="127" y="1163"/>
                  <a:pt x="134" y="1180"/>
                </a:cubicBezTo>
                <a:cubicBezTo>
                  <a:pt x="138" y="1188"/>
                  <a:pt x="142" y="1196"/>
                  <a:pt x="146" y="1204"/>
                </a:cubicBezTo>
                <a:cubicBezTo>
                  <a:pt x="148" y="1209"/>
                  <a:pt x="149" y="1213"/>
                  <a:pt x="152" y="1217"/>
                </a:cubicBezTo>
                <a:cubicBezTo>
                  <a:pt x="158" y="1229"/>
                  <a:pt x="158" y="1229"/>
                  <a:pt x="158" y="1229"/>
                </a:cubicBezTo>
                <a:cubicBezTo>
                  <a:pt x="175" y="1261"/>
                  <a:pt x="194" y="1292"/>
                  <a:pt x="216" y="1322"/>
                </a:cubicBezTo>
                <a:cubicBezTo>
                  <a:pt x="221" y="1329"/>
                  <a:pt x="227" y="1337"/>
                  <a:pt x="232" y="1344"/>
                </a:cubicBezTo>
                <a:cubicBezTo>
                  <a:pt x="250" y="1365"/>
                  <a:pt x="250" y="1365"/>
                  <a:pt x="250" y="1365"/>
                </a:cubicBezTo>
                <a:cubicBezTo>
                  <a:pt x="255" y="1372"/>
                  <a:pt x="262" y="1379"/>
                  <a:pt x="268" y="1385"/>
                </a:cubicBezTo>
                <a:cubicBezTo>
                  <a:pt x="274" y="1392"/>
                  <a:pt x="280" y="1399"/>
                  <a:pt x="287" y="1405"/>
                </a:cubicBezTo>
                <a:cubicBezTo>
                  <a:pt x="306" y="1424"/>
                  <a:pt x="306" y="1424"/>
                  <a:pt x="306" y="1424"/>
                </a:cubicBezTo>
                <a:cubicBezTo>
                  <a:pt x="313" y="1430"/>
                  <a:pt x="320" y="1436"/>
                  <a:pt x="327" y="1442"/>
                </a:cubicBezTo>
                <a:cubicBezTo>
                  <a:pt x="337" y="1451"/>
                  <a:pt x="337" y="1451"/>
                  <a:pt x="337" y="1451"/>
                </a:cubicBezTo>
                <a:cubicBezTo>
                  <a:pt x="348" y="1459"/>
                  <a:pt x="348" y="1459"/>
                  <a:pt x="348" y="1459"/>
                </a:cubicBezTo>
                <a:cubicBezTo>
                  <a:pt x="356" y="1464"/>
                  <a:pt x="363" y="1470"/>
                  <a:pt x="370" y="1475"/>
                </a:cubicBezTo>
                <a:cubicBezTo>
                  <a:pt x="378" y="1480"/>
                  <a:pt x="385" y="1485"/>
                  <a:pt x="393" y="1490"/>
                </a:cubicBezTo>
                <a:cubicBezTo>
                  <a:pt x="398" y="1493"/>
                  <a:pt x="398" y="1493"/>
                  <a:pt x="398" y="1493"/>
                </a:cubicBezTo>
                <a:cubicBezTo>
                  <a:pt x="404" y="1497"/>
                  <a:pt x="404" y="1497"/>
                  <a:pt x="404" y="1497"/>
                </a:cubicBezTo>
                <a:cubicBezTo>
                  <a:pt x="416" y="1503"/>
                  <a:pt x="416" y="1503"/>
                  <a:pt x="416" y="1503"/>
                </a:cubicBezTo>
                <a:cubicBezTo>
                  <a:pt x="431" y="1513"/>
                  <a:pt x="448" y="1520"/>
                  <a:pt x="464" y="1528"/>
                </a:cubicBezTo>
                <a:cubicBezTo>
                  <a:pt x="471" y="1533"/>
                  <a:pt x="479" y="1538"/>
                  <a:pt x="486" y="1542"/>
                </a:cubicBezTo>
                <a:cubicBezTo>
                  <a:pt x="498" y="1550"/>
                  <a:pt x="498" y="1550"/>
                  <a:pt x="498" y="1550"/>
                </a:cubicBezTo>
                <a:cubicBezTo>
                  <a:pt x="510" y="1556"/>
                  <a:pt x="510" y="1556"/>
                  <a:pt x="510" y="1556"/>
                </a:cubicBezTo>
                <a:cubicBezTo>
                  <a:pt x="518" y="1560"/>
                  <a:pt x="526" y="1565"/>
                  <a:pt x="534" y="1569"/>
                </a:cubicBezTo>
                <a:cubicBezTo>
                  <a:pt x="542" y="1572"/>
                  <a:pt x="550" y="1576"/>
                  <a:pt x="559" y="1580"/>
                </a:cubicBezTo>
                <a:cubicBezTo>
                  <a:pt x="592" y="1594"/>
                  <a:pt x="627" y="1606"/>
                  <a:pt x="663" y="1613"/>
                </a:cubicBezTo>
                <a:cubicBezTo>
                  <a:pt x="677" y="1616"/>
                  <a:pt x="677" y="1616"/>
                  <a:pt x="677" y="1616"/>
                </a:cubicBezTo>
                <a:cubicBezTo>
                  <a:pt x="681" y="1617"/>
                  <a:pt x="686" y="1617"/>
                  <a:pt x="690" y="1618"/>
                </a:cubicBezTo>
                <a:cubicBezTo>
                  <a:pt x="718" y="1623"/>
                  <a:pt x="718" y="1623"/>
                  <a:pt x="718" y="1623"/>
                </a:cubicBezTo>
                <a:cubicBezTo>
                  <a:pt x="745" y="1625"/>
                  <a:pt x="745" y="1625"/>
                  <a:pt x="745" y="1625"/>
                </a:cubicBezTo>
                <a:cubicBezTo>
                  <a:pt x="750" y="1626"/>
                  <a:pt x="754" y="1626"/>
                  <a:pt x="759" y="1627"/>
                </a:cubicBezTo>
                <a:cubicBezTo>
                  <a:pt x="773" y="1627"/>
                  <a:pt x="773" y="1627"/>
                  <a:pt x="773" y="1627"/>
                </a:cubicBezTo>
                <a:cubicBezTo>
                  <a:pt x="810" y="1629"/>
                  <a:pt x="847" y="1627"/>
                  <a:pt x="883" y="1624"/>
                </a:cubicBezTo>
                <a:cubicBezTo>
                  <a:pt x="910" y="1621"/>
                  <a:pt x="910" y="1621"/>
                  <a:pt x="910" y="1621"/>
                </a:cubicBezTo>
                <a:cubicBezTo>
                  <a:pt x="917" y="1620"/>
                  <a:pt x="917" y="1620"/>
                  <a:pt x="917" y="1620"/>
                </a:cubicBezTo>
                <a:cubicBezTo>
                  <a:pt x="924" y="1619"/>
                  <a:pt x="924" y="1619"/>
                  <a:pt x="924" y="1619"/>
                </a:cubicBezTo>
                <a:cubicBezTo>
                  <a:pt x="938" y="1617"/>
                  <a:pt x="938" y="1617"/>
                  <a:pt x="938" y="1617"/>
                </a:cubicBezTo>
                <a:cubicBezTo>
                  <a:pt x="956" y="1614"/>
                  <a:pt x="974" y="1610"/>
                  <a:pt x="991" y="1606"/>
                </a:cubicBezTo>
                <a:cubicBezTo>
                  <a:pt x="1000" y="1604"/>
                  <a:pt x="1009" y="1602"/>
                  <a:pt x="1018" y="1599"/>
                </a:cubicBezTo>
                <a:cubicBezTo>
                  <a:pt x="1031" y="1596"/>
                  <a:pt x="1031" y="1596"/>
                  <a:pt x="1031" y="1596"/>
                </a:cubicBezTo>
                <a:cubicBezTo>
                  <a:pt x="1044" y="1592"/>
                  <a:pt x="1044" y="1592"/>
                  <a:pt x="1044" y="1592"/>
                </a:cubicBezTo>
                <a:cubicBezTo>
                  <a:pt x="1053" y="1589"/>
                  <a:pt x="1062" y="1587"/>
                  <a:pt x="1070" y="1584"/>
                </a:cubicBezTo>
                <a:cubicBezTo>
                  <a:pt x="1096" y="1575"/>
                  <a:pt x="1096" y="1575"/>
                  <a:pt x="1096" y="1575"/>
                </a:cubicBezTo>
                <a:cubicBezTo>
                  <a:pt x="1130" y="1563"/>
                  <a:pt x="1164" y="1550"/>
                  <a:pt x="1196" y="1535"/>
                </a:cubicBezTo>
                <a:cubicBezTo>
                  <a:pt x="1209" y="1529"/>
                  <a:pt x="1209" y="1529"/>
                  <a:pt x="1209" y="1529"/>
                </a:cubicBezTo>
                <a:cubicBezTo>
                  <a:pt x="1221" y="1523"/>
                  <a:pt x="1221" y="1523"/>
                  <a:pt x="1221" y="1523"/>
                </a:cubicBezTo>
                <a:cubicBezTo>
                  <a:pt x="1229" y="1519"/>
                  <a:pt x="1237" y="1515"/>
                  <a:pt x="1245" y="1511"/>
                </a:cubicBezTo>
                <a:cubicBezTo>
                  <a:pt x="1261" y="1503"/>
                  <a:pt x="1278" y="1495"/>
                  <a:pt x="1294" y="1486"/>
                </a:cubicBezTo>
                <a:cubicBezTo>
                  <a:pt x="1333" y="1449"/>
                  <a:pt x="1375" y="1417"/>
                  <a:pt x="1413" y="1379"/>
                </a:cubicBezTo>
                <a:cubicBezTo>
                  <a:pt x="1450" y="1343"/>
                  <a:pt x="1483" y="1301"/>
                  <a:pt x="1501" y="1252"/>
                </a:cubicBezTo>
                <a:cubicBezTo>
                  <a:pt x="1522" y="1224"/>
                  <a:pt x="1542" y="1195"/>
                  <a:pt x="1558" y="1162"/>
                </a:cubicBezTo>
                <a:cubicBezTo>
                  <a:pt x="1564" y="1150"/>
                  <a:pt x="1564" y="1150"/>
                  <a:pt x="1564" y="1150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72" y="1130"/>
                  <a:pt x="1576" y="1121"/>
                  <a:pt x="1579" y="1113"/>
                </a:cubicBezTo>
                <a:cubicBezTo>
                  <a:pt x="1585" y="1096"/>
                  <a:pt x="1592" y="1079"/>
                  <a:pt x="1596" y="1061"/>
                </a:cubicBezTo>
                <a:cubicBezTo>
                  <a:pt x="1600" y="1048"/>
                  <a:pt x="1600" y="1048"/>
                  <a:pt x="1600" y="1048"/>
                </a:cubicBezTo>
                <a:cubicBezTo>
                  <a:pt x="1601" y="1044"/>
                  <a:pt x="1602" y="1039"/>
                  <a:pt x="1603" y="1035"/>
                </a:cubicBezTo>
                <a:cubicBezTo>
                  <a:pt x="1605" y="1026"/>
                  <a:pt x="1607" y="1017"/>
                  <a:pt x="1609" y="1008"/>
                </a:cubicBezTo>
                <a:cubicBezTo>
                  <a:pt x="1610" y="1004"/>
                  <a:pt x="1611" y="999"/>
                  <a:pt x="1612" y="995"/>
                </a:cubicBezTo>
                <a:cubicBezTo>
                  <a:pt x="1614" y="981"/>
                  <a:pt x="1614" y="981"/>
                  <a:pt x="1614" y="981"/>
                </a:cubicBezTo>
                <a:cubicBezTo>
                  <a:pt x="1615" y="972"/>
                  <a:pt x="1617" y="963"/>
                  <a:pt x="1618" y="954"/>
                </a:cubicBezTo>
                <a:cubicBezTo>
                  <a:pt x="1621" y="927"/>
                  <a:pt x="1621" y="927"/>
                  <a:pt x="1621" y="927"/>
                </a:cubicBezTo>
                <a:cubicBezTo>
                  <a:pt x="1622" y="918"/>
                  <a:pt x="1622" y="909"/>
                  <a:pt x="1623" y="899"/>
                </a:cubicBezTo>
                <a:cubicBezTo>
                  <a:pt x="1624" y="886"/>
                  <a:pt x="1624" y="886"/>
                  <a:pt x="1624" y="886"/>
                </a:cubicBezTo>
                <a:cubicBezTo>
                  <a:pt x="1624" y="881"/>
                  <a:pt x="1624" y="877"/>
                  <a:pt x="1624" y="872"/>
                </a:cubicBezTo>
                <a:cubicBezTo>
                  <a:pt x="1625" y="863"/>
                  <a:pt x="1625" y="854"/>
                  <a:pt x="1625" y="845"/>
                </a:cubicBezTo>
                <a:cubicBezTo>
                  <a:pt x="1641" y="842"/>
                  <a:pt x="1656" y="842"/>
                  <a:pt x="1671" y="847"/>
                </a:cubicBezTo>
                <a:cubicBezTo>
                  <a:pt x="1674" y="895"/>
                  <a:pt x="1670" y="944"/>
                  <a:pt x="1663" y="992"/>
                </a:cubicBezTo>
                <a:cubicBezTo>
                  <a:pt x="1656" y="1040"/>
                  <a:pt x="1644" y="1088"/>
                  <a:pt x="1632" y="113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9183689" y="1681163"/>
            <a:ext cx="2465014" cy="2469923"/>
          </a:xfrm>
          <a:custGeom>
            <a:avLst/>
            <a:gdLst>
              <a:gd name="T0" fmla="*/ 1216 w 1674"/>
              <a:gd name="T1" fmla="*/ 1592 h 1677"/>
              <a:gd name="T2" fmla="*/ 837 w 1674"/>
              <a:gd name="T3" fmla="*/ 1677 h 1677"/>
              <a:gd name="T4" fmla="*/ 603 w 1674"/>
              <a:gd name="T5" fmla="*/ 1655 h 1677"/>
              <a:gd name="T6" fmla="*/ 269 w 1674"/>
              <a:gd name="T7" fmla="*/ 1473 h 1677"/>
              <a:gd name="T8" fmla="*/ 230 w 1674"/>
              <a:gd name="T9" fmla="*/ 1434 h 1677"/>
              <a:gd name="T10" fmla="*/ 186 w 1674"/>
              <a:gd name="T11" fmla="*/ 1382 h 1677"/>
              <a:gd name="T12" fmla="*/ 146 w 1674"/>
              <a:gd name="T13" fmla="*/ 1326 h 1677"/>
              <a:gd name="T14" fmla="*/ 118 w 1674"/>
              <a:gd name="T15" fmla="*/ 1279 h 1677"/>
              <a:gd name="T16" fmla="*/ 93 w 1674"/>
              <a:gd name="T17" fmla="*/ 1231 h 1677"/>
              <a:gd name="T18" fmla="*/ 66 w 1674"/>
              <a:gd name="T19" fmla="*/ 1169 h 1677"/>
              <a:gd name="T20" fmla="*/ 45 w 1674"/>
              <a:gd name="T21" fmla="*/ 1105 h 1677"/>
              <a:gd name="T22" fmla="*/ 32 w 1674"/>
              <a:gd name="T23" fmla="*/ 1052 h 1677"/>
              <a:gd name="T24" fmla="*/ 1 w 1674"/>
              <a:gd name="T25" fmla="*/ 855 h 1677"/>
              <a:gd name="T26" fmla="*/ 16 w 1674"/>
              <a:gd name="T27" fmla="*/ 655 h 1677"/>
              <a:gd name="T28" fmla="*/ 53 w 1674"/>
              <a:gd name="T29" fmla="*/ 525 h 1677"/>
              <a:gd name="T30" fmla="*/ 202 w 1674"/>
              <a:gd name="T31" fmla="*/ 280 h 1677"/>
              <a:gd name="T32" fmla="*/ 263 w 1674"/>
              <a:gd name="T33" fmla="*/ 220 h 1677"/>
              <a:gd name="T34" fmla="*/ 402 w 1674"/>
              <a:gd name="T35" fmla="*/ 125 h 1677"/>
              <a:gd name="T36" fmla="*/ 1287 w 1674"/>
              <a:gd name="T37" fmla="*/ 122 h 1677"/>
              <a:gd name="T38" fmla="*/ 1634 w 1674"/>
              <a:gd name="T39" fmla="*/ 605 h 1677"/>
              <a:gd name="T40" fmla="*/ 1668 w 1674"/>
              <a:gd name="T41" fmla="*/ 773 h 1677"/>
              <a:gd name="T42" fmla="*/ 1630 w 1674"/>
              <a:gd name="T43" fmla="*/ 816 h 1677"/>
              <a:gd name="T44" fmla="*/ 1613 w 1674"/>
              <a:gd name="T45" fmla="*/ 761 h 1677"/>
              <a:gd name="T46" fmla="*/ 1594 w 1674"/>
              <a:gd name="T47" fmla="*/ 670 h 1677"/>
              <a:gd name="T48" fmla="*/ 1569 w 1674"/>
              <a:gd name="T49" fmla="*/ 574 h 1677"/>
              <a:gd name="T50" fmla="*/ 1551 w 1674"/>
              <a:gd name="T51" fmla="*/ 530 h 1677"/>
              <a:gd name="T52" fmla="*/ 1487 w 1674"/>
              <a:gd name="T53" fmla="*/ 408 h 1677"/>
              <a:gd name="T54" fmla="*/ 1454 w 1674"/>
              <a:gd name="T55" fmla="*/ 353 h 1677"/>
              <a:gd name="T56" fmla="*/ 1322 w 1674"/>
              <a:gd name="T57" fmla="*/ 224 h 1677"/>
              <a:gd name="T58" fmla="*/ 883 w 1674"/>
              <a:gd name="T59" fmla="*/ 58 h 1677"/>
              <a:gd name="T60" fmla="*/ 426 w 1674"/>
              <a:gd name="T61" fmla="*/ 178 h 1677"/>
              <a:gd name="T62" fmla="*/ 280 w 1674"/>
              <a:gd name="T63" fmla="*/ 294 h 1677"/>
              <a:gd name="T64" fmla="*/ 209 w 1674"/>
              <a:gd name="T65" fmla="*/ 364 h 1677"/>
              <a:gd name="T66" fmla="*/ 63 w 1674"/>
              <a:gd name="T67" fmla="*/ 687 h 1677"/>
              <a:gd name="T68" fmla="*/ 53 w 1674"/>
              <a:gd name="T69" fmla="*/ 843 h 1677"/>
              <a:gd name="T70" fmla="*/ 56 w 1674"/>
              <a:gd name="T71" fmla="*/ 877 h 1677"/>
              <a:gd name="T72" fmla="*/ 61 w 1674"/>
              <a:gd name="T73" fmla="*/ 918 h 1677"/>
              <a:gd name="T74" fmla="*/ 70 w 1674"/>
              <a:gd name="T75" fmla="*/ 971 h 1677"/>
              <a:gd name="T76" fmla="*/ 85 w 1674"/>
              <a:gd name="T77" fmla="*/ 1038 h 1677"/>
              <a:gd name="T78" fmla="*/ 114 w 1674"/>
              <a:gd name="T79" fmla="*/ 1129 h 1677"/>
              <a:gd name="T80" fmla="*/ 152 w 1674"/>
              <a:gd name="T81" fmla="*/ 1217 h 1677"/>
              <a:gd name="T82" fmla="*/ 232 w 1674"/>
              <a:gd name="T83" fmla="*/ 1344 h 1677"/>
              <a:gd name="T84" fmla="*/ 287 w 1674"/>
              <a:gd name="T85" fmla="*/ 1405 h 1677"/>
              <a:gd name="T86" fmla="*/ 337 w 1674"/>
              <a:gd name="T87" fmla="*/ 1451 h 1677"/>
              <a:gd name="T88" fmla="*/ 393 w 1674"/>
              <a:gd name="T89" fmla="*/ 1490 h 1677"/>
              <a:gd name="T90" fmla="*/ 416 w 1674"/>
              <a:gd name="T91" fmla="*/ 1503 h 1677"/>
              <a:gd name="T92" fmla="*/ 498 w 1674"/>
              <a:gd name="T93" fmla="*/ 1550 h 1677"/>
              <a:gd name="T94" fmla="*/ 559 w 1674"/>
              <a:gd name="T95" fmla="*/ 1580 h 1677"/>
              <a:gd name="T96" fmla="*/ 690 w 1674"/>
              <a:gd name="T97" fmla="*/ 1618 h 1677"/>
              <a:gd name="T98" fmla="*/ 759 w 1674"/>
              <a:gd name="T99" fmla="*/ 1627 h 1677"/>
              <a:gd name="T100" fmla="*/ 910 w 1674"/>
              <a:gd name="T101" fmla="*/ 1621 h 1677"/>
              <a:gd name="T102" fmla="*/ 938 w 1674"/>
              <a:gd name="T103" fmla="*/ 1617 h 1677"/>
              <a:gd name="T104" fmla="*/ 1031 w 1674"/>
              <a:gd name="T105" fmla="*/ 1596 h 1677"/>
              <a:gd name="T106" fmla="*/ 1096 w 1674"/>
              <a:gd name="T107" fmla="*/ 1575 h 1677"/>
              <a:gd name="T108" fmla="*/ 1221 w 1674"/>
              <a:gd name="T109" fmla="*/ 1523 h 1677"/>
              <a:gd name="T110" fmla="*/ 1413 w 1674"/>
              <a:gd name="T111" fmla="*/ 1379 h 1677"/>
              <a:gd name="T112" fmla="*/ 1564 w 1674"/>
              <a:gd name="T113" fmla="*/ 1150 h 1677"/>
              <a:gd name="T114" fmla="*/ 1596 w 1674"/>
              <a:gd name="T115" fmla="*/ 1061 h 1677"/>
              <a:gd name="T116" fmla="*/ 1609 w 1674"/>
              <a:gd name="T117" fmla="*/ 1008 h 1677"/>
              <a:gd name="T118" fmla="*/ 1618 w 1674"/>
              <a:gd name="T119" fmla="*/ 954 h 1677"/>
              <a:gd name="T120" fmla="*/ 1624 w 1674"/>
              <a:gd name="T121" fmla="*/ 886 h 1677"/>
              <a:gd name="T122" fmla="*/ 1671 w 1674"/>
              <a:gd name="T123" fmla="*/ 847 h 1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74" h="1677">
                <a:moveTo>
                  <a:pt x="1632" y="1135"/>
                </a:moveTo>
                <a:cubicBezTo>
                  <a:pt x="1600" y="1236"/>
                  <a:pt x="1543" y="1330"/>
                  <a:pt x="1471" y="1407"/>
                </a:cubicBezTo>
                <a:cubicBezTo>
                  <a:pt x="1399" y="1485"/>
                  <a:pt x="1311" y="1548"/>
                  <a:pt x="1216" y="1592"/>
                </a:cubicBezTo>
                <a:cubicBezTo>
                  <a:pt x="1121" y="1637"/>
                  <a:pt x="1018" y="1663"/>
                  <a:pt x="915" y="1673"/>
                </a:cubicBezTo>
                <a:cubicBezTo>
                  <a:pt x="902" y="1674"/>
                  <a:pt x="889" y="1675"/>
                  <a:pt x="876" y="1676"/>
                </a:cubicBezTo>
                <a:cubicBezTo>
                  <a:pt x="837" y="1677"/>
                  <a:pt x="837" y="1677"/>
                  <a:pt x="837" y="1677"/>
                </a:cubicBezTo>
                <a:cubicBezTo>
                  <a:pt x="798" y="1677"/>
                  <a:pt x="798" y="1677"/>
                  <a:pt x="798" y="1677"/>
                </a:cubicBezTo>
                <a:cubicBezTo>
                  <a:pt x="785" y="1677"/>
                  <a:pt x="772" y="1676"/>
                  <a:pt x="759" y="1675"/>
                </a:cubicBezTo>
                <a:cubicBezTo>
                  <a:pt x="707" y="1672"/>
                  <a:pt x="655" y="1665"/>
                  <a:pt x="603" y="1655"/>
                </a:cubicBezTo>
                <a:cubicBezTo>
                  <a:pt x="532" y="1638"/>
                  <a:pt x="464" y="1609"/>
                  <a:pt x="401" y="1572"/>
                </a:cubicBezTo>
                <a:cubicBezTo>
                  <a:pt x="369" y="1552"/>
                  <a:pt x="339" y="1532"/>
                  <a:pt x="311" y="1509"/>
                </a:cubicBezTo>
                <a:cubicBezTo>
                  <a:pt x="296" y="1497"/>
                  <a:pt x="283" y="1485"/>
                  <a:pt x="269" y="1473"/>
                </a:cubicBezTo>
                <a:cubicBezTo>
                  <a:pt x="262" y="1466"/>
                  <a:pt x="256" y="1460"/>
                  <a:pt x="249" y="1453"/>
                </a:cubicBezTo>
                <a:cubicBezTo>
                  <a:pt x="240" y="1444"/>
                  <a:pt x="240" y="1444"/>
                  <a:pt x="240" y="1444"/>
                </a:cubicBezTo>
                <a:cubicBezTo>
                  <a:pt x="236" y="1440"/>
                  <a:pt x="233" y="1437"/>
                  <a:pt x="230" y="1434"/>
                </a:cubicBezTo>
                <a:cubicBezTo>
                  <a:pt x="212" y="1413"/>
                  <a:pt x="212" y="1413"/>
                  <a:pt x="212" y="1413"/>
                </a:cubicBezTo>
                <a:cubicBezTo>
                  <a:pt x="206" y="1406"/>
                  <a:pt x="200" y="1399"/>
                  <a:pt x="194" y="1392"/>
                </a:cubicBezTo>
                <a:cubicBezTo>
                  <a:pt x="186" y="1382"/>
                  <a:pt x="186" y="1382"/>
                  <a:pt x="186" y="1382"/>
                </a:cubicBezTo>
                <a:cubicBezTo>
                  <a:pt x="183" y="1378"/>
                  <a:pt x="180" y="1374"/>
                  <a:pt x="178" y="1371"/>
                </a:cubicBezTo>
                <a:cubicBezTo>
                  <a:pt x="161" y="1349"/>
                  <a:pt x="161" y="1349"/>
                  <a:pt x="161" y="1349"/>
                </a:cubicBezTo>
                <a:cubicBezTo>
                  <a:pt x="146" y="1326"/>
                  <a:pt x="146" y="1326"/>
                  <a:pt x="146" y="1326"/>
                </a:cubicBezTo>
                <a:cubicBezTo>
                  <a:pt x="139" y="1314"/>
                  <a:pt x="139" y="1314"/>
                  <a:pt x="139" y="1314"/>
                </a:cubicBezTo>
                <a:cubicBezTo>
                  <a:pt x="132" y="1303"/>
                  <a:pt x="132" y="1303"/>
                  <a:pt x="132" y="1303"/>
                </a:cubicBezTo>
                <a:cubicBezTo>
                  <a:pt x="118" y="1279"/>
                  <a:pt x="118" y="1279"/>
                  <a:pt x="118" y="1279"/>
                </a:cubicBezTo>
                <a:cubicBezTo>
                  <a:pt x="105" y="1255"/>
                  <a:pt x="105" y="1255"/>
                  <a:pt x="105" y="1255"/>
                </a:cubicBezTo>
                <a:cubicBezTo>
                  <a:pt x="99" y="1243"/>
                  <a:pt x="99" y="1243"/>
                  <a:pt x="99" y="1243"/>
                </a:cubicBezTo>
                <a:cubicBezTo>
                  <a:pt x="93" y="1231"/>
                  <a:pt x="93" y="1231"/>
                  <a:pt x="93" y="1231"/>
                </a:cubicBezTo>
                <a:cubicBezTo>
                  <a:pt x="82" y="1206"/>
                  <a:pt x="82" y="1206"/>
                  <a:pt x="82" y="1206"/>
                </a:cubicBezTo>
                <a:cubicBezTo>
                  <a:pt x="71" y="1181"/>
                  <a:pt x="71" y="1181"/>
                  <a:pt x="71" y="1181"/>
                </a:cubicBezTo>
                <a:cubicBezTo>
                  <a:pt x="66" y="1169"/>
                  <a:pt x="66" y="1169"/>
                  <a:pt x="66" y="1169"/>
                </a:cubicBezTo>
                <a:cubicBezTo>
                  <a:pt x="62" y="1156"/>
                  <a:pt x="62" y="1156"/>
                  <a:pt x="62" y="1156"/>
                </a:cubicBezTo>
                <a:cubicBezTo>
                  <a:pt x="53" y="1130"/>
                  <a:pt x="53" y="1130"/>
                  <a:pt x="53" y="1130"/>
                </a:cubicBezTo>
                <a:cubicBezTo>
                  <a:pt x="45" y="1105"/>
                  <a:pt x="45" y="1105"/>
                  <a:pt x="45" y="1105"/>
                </a:cubicBezTo>
                <a:cubicBezTo>
                  <a:pt x="42" y="1092"/>
                  <a:pt x="42" y="1092"/>
                  <a:pt x="42" y="1092"/>
                </a:cubicBezTo>
                <a:cubicBezTo>
                  <a:pt x="39" y="1079"/>
                  <a:pt x="39" y="1079"/>
                  <a:pt x="39" y="1079"/>
                </a:cubicBezTo>
                <a:cubicBezTo>
                  <a:pt x="32" y="1052"/>
                  <a:pt x="32" y="1052"/>
                  <a:pt x="32" y="1052"/>
                </a:cubicBezTo>
                <a:cubicBezTo>
                  <a:pt x="21" y="1010"/>
                  <a:pt x="12" y="966"/>
                  <a:pt x="7" y="922"/>
                </a:cubicBezTo>
                <a:cubicBezTo>
                  <a:pt x="3" y="889"/>
                  <a:pt x="3" y="889"/>
                  <a:pt x="3" y="889"/>
                </a:cubicBezTo>
                <a:cubicBezTo>
                  <a:pt x="3" y="877"/>
                  <a:pt x="2" y="866"/>
                  <a:pt x="1" y="855"/>
                </a:cubicBezTo>
                <a:cubicBezTo>
                  <a:pt x="1" y="844"/>
                  <a:pt x="1" y="833"/>
                  <a:pt x="1" y="822"/>
                </a:cubicBezTo>
                <a:cubicBezTo>
                  <a:pt x="1" y="811"/>
                  <a:pt x="0" y="799"/>
                  <a:pt x="1" y="788"/>
                </a:cubicBezTo>
                <a:cubicBezTo>
                  <a:pt x="2" y="743"/>
                  <a:pt x="8" y="699"/>
                  <a:pt x="16" y="655"/>
                </a:cubicBezTo>
                <a:cubicBezTo>
                  <a:pt x="20" y="632"/>
                  <a:pt x="26" y="611"/>
                  <a:pt x="32" y="589"/>
                </a:cubicBezTo>
                <a:cubicBezTo>
                  <a:pt x="42" y="557"/>
                  <a:pt x="42" y="557"/>
                  <a:pt x="42" y="557"/>
                </a:cubicBezTo>
                <a:cubicBezTo>
                  <a:pt x="45" y="546"/>
                  <a:pt x="49" y="535"/>
                  <a:pt x="53" y="525"/>
                </a:cubicBezTo>
                <a:cubicBezTo>
                  <a:pt x="69" y="482"/>
                  <a:pt x="89" y="442"/>
                  <a:pt x="112" y="402"/>
                </a:cubicBezTo>
                <a:cubicBezTo>
                  <a:pt x="135" y="364"/>
                  <a:pt x="162" y="327"/>
                  <a:pt x="191" y="292"/>
                </a:cubicBezTo>
                <a:cubicBezTo>
                  <a:pt x="202" y="280"/>
                  <a:pt x="202" y="280"/>
                  <a:pt x="202" y="280"/>
                </a:cubicBezTo>
                <a:cubicBezTo>
                  <a:pt x="206" y="275"/>
                  <a:pt x="210" y="271"/>
                  <a:pt x="214" y="267"/>
                </a:cubicBezTo>
                <a:cubicBezTo>
                  <a:pt x="238" y="243"/>
                  <a:pt x="238" y="243"/>
                  <a:pt x="238" y="243"/>
                </a:cubicBezTo>
                <a:cubicBezTo>
                  <a:pt x="263" y="220"/>
                  <a:pt x="263" y="220"/>
                  <a:pt x="263" y="220"/>
                </a:cubicBezTo>
                <a:cubicBezTo>
                  <a:pt x="267" y="216"/>
                  <a:pt x="271" y="213"/>
                  <a:pt x="276" y="209"/>
                </a:cubicBezTo>
                <a:cubicBezTo>
                  <a:pt x="289" y="199"/>
                  <a:pt x="289" y="199"/>
                  <a:pt x="289" y="199"/>
                </a:cubicBezTo>
                <a:cubicBezTo>
                  <a:pt x="324" y="171"/>
                  <a:pt x="362" y="146"/>
                  <a:pt x="402" y="125"/>
                </a:cubicBezTo>
                <a:cubicBezTo>
                  <a:pt x="493" y="77"/>
                  <a:pt x="590" y="41"/>
                  <a:pt x="690" y="22"/>
                </a:cubicBezTo>
                <a:cubicBezTo>
                  <a:pt x="790" y="3"/>
                  <a:pt x="894" y="0"/>
                  <a:pt x="996" y="16"/>
                </a:cubicBezTo>
                <a:cubicBezTo>
                  <a:pt x="1098" y="32"/>
                  <a:pt x="1198" y="68"/>
                  <a:pt x="1287" y="122"/>
                </a:cubicBezTo>
                <a:cubicBezTo>
                  <a:pt x="1375" y="176"/>
                  <a:pt x="1454" y="249"/>
                  <a:pt x="1511" y="336"/>
                </a:cubicBezTo>
                <a:cubicBezTo>
                  <a:pt x="1538" y="377"/>
                  <a:pt x="1563" y="420"/>
                  <a:pt x="1585" y="465"/>
                </a:cubicBezTo>
                <a:cubicBezTo>
                  <a:pt x="1606" y="510"/>
                  <a:pt x="1623" y="557"/>
                  <a:pt x="1634" y="605"/>
                </a:cubicBezTo>
                <a:cubicBezTo>
                  <a:pt x="1645" y="644"/>
                  <a:pt x="1660" y="694"/>
                  <a:pt x="1665" y="740"/>
                </a:cubicBezTo>
                <a:cubicBezTo>
                  <a:pt x="1666" y="746"/>
                  <a:pt x="1667" y="751"/>
                  <a:pt x="1667" y="757"/>
                </a:cubicBezTo>
                <a:cubicBezTo>
                  <a:pt x="1668" y="762"/>
                  <a:pt x="1668" y="768"/>
                  <a:pt x="1668" y="773"/>
                </a:cubicBezTo>
                <a:cubicBezTo>
                  <a:pt x="1668" y="784"/>
                  <a:pt x="1668" y="794"/>
                  <a:pt x="1666" y="803"/>
                </a:cubicBezTo>
                <a:cubicBezTo>
                  <a:pt x="1663" y="821"/>
                  <a:pt x="1657" y="835"/>
                  <a:pt x="1648" y="843"/>
                </a:cubicBezTo>
                <a:cubicBezTo>
                  <a:pt x="1641" y="836"/>
                  <a:pt x="1635" y="827"/>
                  <a:pt x="1630" y="816"/>
                </a:cubicBezTo>
                <a:cubicBezTo>
                  <a:pt x="1628" y="811"/>
                  <a:pt x="1626" y="805"/>
                  <a:pt x="1623" y="800"/>
                </a:cubicBezTo>
                <a:cubicBezTo>
                  <a:pt x="1621" y="794"/>
                  <a:pt x="1619" y="788"/>
                  <a:pt x="1618" y="781"/>
                </a:cubicBezTo>
                <a:cubicBezTo>
                  <a:pt x="1616" y="775"/>
                  <a:pt x="1614" y="768"/>
                  <a:pt x="1613" y="761"/>
                </a:cubicBezTo>
                <a:cubicBezTo>
                  <a:pt x="1611" y="754"/>
                  <a:pt x="1610" y="747"/>
                  <a:pt x="1608" y="740"/>
                </a:cubicBezTo>
                <a:cubicBezTo>
                  <a:pt x="1606" y="725"/>
                  <a:pt x="1602" y="710"/>
                  <a:pt x="1599" y="694"/>
                </a:cubicBezTo>
                <a:cubicBezTo>
                  <a:pt x="1598" y="686"/>
                  <a:pt x="1596" y="678"/>
                  <a:pt x="1594" y="670"/>
                </a:cubicBezTo>
                <a:cubicBezTo>
                  <a:pt x="1593" y="662"/>
                  <a:pt x="1591" y="654"/>
                  <a:pt x="1589" y="645"/>
                </a:cubicBezTo>
                <a:cubicBezTo>
                  <a:pt x="1585" y="629"/>
                  <a:pt x="1582" y="613"/>
                  <a:pt x="1576" y="597"/>
                </a:cubicBezTo>
                <a:cubicBezTo>
                  <a:pt x="1574" y="589"/>
                  <a:pt x="1572" y="581"/>
                  <a:pt x="1569" y="574"/>
                </a:cubicBezTo>
                <a:cubicBezTo>
                  <a:pt x="1566" y="566"/>
                  <a:pt x="1563" y="559"/>
                  <a:pt x="1560" y="551"/>
                </a:cubicBezTo>
                <a:cubicBezTo>
                  <a:pt x="1559" y="548"/>
                  <a:pt x="1557" y="544"/>
                  <a:pt x="1556" y="541"/>
                </a:cubicBezTo>
                <a:cubicBezTo>
                  <a:pt x="1554" y="537"/>
                  <a:pt x="1553" y="534"/>
                  <a:pt x="1551" y="530"/>
                </a:cubicBezTo>
                <a:cubicBezTo>
                  <a:pt x="1548" y="524"/>
                  <a:pt x="1544" y="517"/>
                  <a:pt x="1541" y="511"/>
                </a:cubicBezTo>
                <a:cubicBezTo>
                  <a:pt x="1522" y="481"/>
                  <a:pt x="1509" y="450"/>
                  <a:pt x="1493" y="419"/>
                </a:cubicBezTo>
                <a:cubicBezTo>
                  <a:pt x="1487" y="408"/>
                  <a:pt x="1487" y="408"/>
                  <a:pt x="1487" y="408"/>
                </a:cubicBezTo>
                <a:cubicBezTo>
                  <a:pt x="1486" y="404"/>
                  <a:pt x="1483" y="400"/>
                  <a:pt x="1481" y="397"/>
                </a:cubicBezTo>
                <a:cubicBezTo>
                  <a:pt x="1477" y="389"/>
                  <a:pt x="1473" y="382"/>
                  <a:pt x="1468" y="374"/>
                </a:cubicBezTo>
                <a:cubicBezTo>
                  <a:pt x="1464" y="367"/>
                  <a:pt x="1459" y="360"/>
                  <a:pt x="1454" y="353"/>
                </a:cubicBezTo>
                <a:cubicBezTo>
                  <a:pt x="1451" y="349"/>
                  <a:pt x="1449" y="346"/>
                  <a:pt x="1446" y="342"/>
                </a:cubicBezTo>
                <a:cubicBezTo>
                  <a:pt x="1443" y="339"/>
                  <a:pt x="1440" y="336"/>
                  <a:pt x="1437" y="333"/>
                </a:cubicBezTo>
                <a:cubicBezTo>
                  <a:pt x="1398" y="296"/>
                  <a:pt x="1362" y="258"/>
                  <a:pt x="1322" y="224"/>
                </a:cubicBezTo>
                <a:cubicBezTo>
                  <a:pt x="1283" y="190"/>
                  <a:pt x="1238" y="161"/>
                  <a:pt x="1188" y="148"/>
                </a:cubicBezTo>
                <a:cubicBezTo>
                  <a:pt x="1145" y="117"/>
                  <a:pt x="1095" y="95"/>
                  <a:pt x="1043" y="80"/>
                </a:cubicBezTo>
                <a:cubicBezTo>
                  <a:pt x="991" y="65"/>
                  <a:pt x="937" y="59"/>
                  <a:pt x="883" y="58"/>
                </a:cubicBezTo>
                <a:cubicBezTo>
                  <a:pt x="828" y="58"/>
                  <a:pt x="774" y="63"/>
                  <a:pt x="721" y="73"/>
                </a:cubicBezTo>
                <a:cubicBezTo>
                  <a:pt x="668" y="82"/>
                  <a:pt x="617" y="96"/>
                  <a:pt x="565" y="112"/>
                </a:cubicBezTo>
                <a:cubicBezTo>
                  <a:pt x="519" y="137"/>
                  <a:pt x="472" y="155"/>
                  <a:pt x="426" y="178"/>
                </a:cubicBezTo>
                <a:cubicBezTo>
                  <a:pt x="381" y="201"/>
                  <a:pt x="337" y="229"/>
                  <a:pt x="303" y="269"/>
                </a:cubicBezTo>
                <a:cubicBezTo>
                  <a:pt x="299" y="274"/>
                  <a:pt x="295" y="278"/>
                  <a:pt x="291" y="282"/>
                </a:cubicBezTo>
                <a:cubicBezTo>
                  <a:pt x="287" y="286"/>
                  <a:pt x="283" y="290"/>
                  <a:pt x="280" y="294"/>
                </a:cubicBezTo>
                <a:cubicBezTo>
                  <a:pt x="272" y="302"/>
                  <a:pt x="264" y="309"/>
                  <a:pt x="256" y="317"/>
                </a:cubicBezTo>
                <a:cubicBezTo>
                  <a:pt x="248" y="325"/>
                  <a:pt x="240" y="332"/>
                  <a:pt x="232" y="340"/>
                </a:cubicBezTo>
                <a:cubicBezTo>
                  <a:pt x="224" y="348"/>
                  <a:pt x="217" y="356"/>
                  <a:pt x="209" y="364"/>
                </a:cubicBezTo>
                <a:cubicBezTo>
                  <a:pt x="189" y="398"/>
                  <a:pt x="169" y="431"/>
                  <a:pt x="150" y="466"/>
                </a:cubicBezTo>
                <a:cubicBezTo>
                  <a:pt x="132" y="500"/>
                  <a:pt x="114" y="536"/>
                  <a:pt x="99" y="573"/>
                </a:cubicBezTo>
                <a:cubicBezTo>
                  <a:pt x="84" y="610"/>
                  <a:pt x="71" y="648"/>
                  <a:pt x="63" y="687"/>
                </a:cubicBezTo>
                <a:cubicBezTo>
                  <a:pt x="54" y="727"/>
                  <a:pt x="50" y="768"/>
                  <a:pt x="51" y="808"/>
                </a:cubicBezTo>
                <a:cubicBezTo>
                  <a:pt x="51" y="818"/>
                  <a:pt x="52" y="827"/>
                  <a:pt x="53" y="836"/>
                </a:cubicBezTo>
                <a:cubicBezTo>
                  <a:pt x="53" y="843"/>
                  <a:pt x="53" y="843"/>
                  <a:pt x="53" y="843"/>
                </a:cubicBezTo>
                <a:cubicBezTo>
                  <a:pt x="54" y="850"/>
                  <a:pt x="54" y="850"/>
                  <a:pt x="54" y="850"/>
                </a:cubicBezTo>
                <a:cubicBezTo>
                  <a:pt x="55" y="863"/>
                  <a:pt x="55" y="863"/>
                  <a:pt x="55" y="863"/>
                </a:cubicBezTo>
                <a:cubicBezTo>
                  <a:pt x="56" y="877"/>
                  <a:pt x="56" y="877"/>
                  <a:pt x="56" y="877"/>
                </a:cubicBezTo>
                <a:cubicBezTo>
                  <a:pt x="57" y="884"/>
                  <a:pt x="57" y="884"/>
                  <a:pt x="57" y="884"/>
                </a:cubicBezTo>
                <a:cubicBezTo>
                  <a:pt x="58" y="891"/>
                  <a:pt x="58" y="891"/>
                  <a:pt x="58" y="891"/>
                </a:cubicBezTo>
                <a:cubicBezTo>
                  <a:pt x="61" y="918"/>
                  <a:pt x="61" y="918"/>
                  <a:pt x="61" y="918"/>
                </a:cubicBezTo>
                <a:cubicBezTo>
                  <a:pt x="62" y="922"/>
                  <a:pt x="63" y="927"/>
                  <a:pt x="64" y="931"/>
                </a:cubicBezTo>
                <a:cubicBezTo>
                  <a:pt x="66" y="945"/>
                  <a:pt x="66" y="945"/>
                  <a:pt x="66" y="945"/>
                </a:cubicBezTo>
                <a:cubicBezTo>
                  <a:pt x="67" y="954"/>
                  <a:pt x="68" y="963"/>
                  <a:pt x="70" y="971"/>
                </a:cubicBezTo>
                <a:cubicBezTo>
                  <a:pt x="76" y="998"/>
                  <a:pt x="76" y="998"/>
                  <a:pt x="76" y="998"/>
                </a:cubicBezTo>
                <a:cubicBezTo>
                  <a:pt x="82" y="1025"/>
                  <a:pt x="82" y="1025"/>
                  <a:pt x="82" y="1025"/>
                </a:cubicBezTo>
                <a:cubicBezTo>
                  <a:pt x="85" y="1038"/>
                  <a:pt x="85" y="1038"/>
                  <a:pt x="85" y="1038"/>
                </a:cubicBezTo>
                <a:cubicBezTo>
                  <a:pt x="89" y="1051"/>
                  <a:pt x="89" y="1051"/>
                  <a:pt x="89" y="1051"/>
                </a:cubicBezTo>
                <a:cubicBezTo>
                  <a:pt x="91" y="1060"/>
                  <a:pt x="93" y="1069"/>
                  <a:pt x="96" y="1077"/>
                </a:cubicBezTo>
                <a:cubicBezTo>
                  <a:pt x="102" y="1095"/>
                  <a:pt x="107" y="1112"/>
                  <a:pt x="114" y="1129"/>
                </a:cubicBezTo>
                <a:cubicBezTo>
                  <a:pt x="120" y="1146"/>
                  <a:pt x="127" y="1163"/>
                  <a:pt x="134" y="1180"/>
                </a:cubicBezTo>
                <a:cubicBezTo>
                  <a:pt x="138" y="1188"/>
                  <a:pt x="142" y="1196"/>
                  <a:pt x="146" y="1204"/>
                </a:cubicBezTo>
                <a:cubicBezTo>
                  <a:pt x="148" y="1209"/>
                  <a:pt x="149" y="1213"/>
                  <a:pt x="152" y="1217"/>
                </a:cubicBezTo>
                <a:cubicBezTo>
                  <a:pt x="158" y="1229"/>
                  <a:pt x="158" y="1229"/>
                  <a:pt x="158" y="1229"/>
                </a:cubicBezTo>
                <a:cubicBezTo>
                  <a:pt x="175" y="1261"/>
                  <a:pt x="194" y="1292"/>
                  <a:pt x="216" y="1322"/>
                </a:cubicBezTo>
                <a:cubicBezTo>
                  <a:pt x="221" y="1329"/>
                  <a:pt x="227" y="1337"/>
                  <a:pt x="232" y="1344"/>
                </a:cubicBezTo>
                <a:cubicBezTo>
                  <a:pt x="250" y="1365"/>
                  <a:pt x="250" y="1365"/>
                  <a:pt x="250" y="1365"/>
                </a:cubicBezTo>
                <a:cubicBezTo>
                  <a:pt x="255" y="1372"/>
                  <a:pt x="262" y="1379"/>
                  <a:pt x="268" y="1385"/>
                </a:cubicBezTo>
                <a:cubicBezTo>
                  <a:pt x="274" y="1392"/>
                  <a:pt x="280" y="1399"/>
                  <a:pt x="287" y="1405"/>
                </a:cubicBezTo>
                <a:cubicBezTo>
                  <a:pt x="306" y="1424"/>
                  <a:pt x="306" y="1424"/>
                  <a:pt x="306" y="1424"/>
                </a:cubicBezTo>
                <a:cubicBezTo>
                  <a:pt x="313" y="1430"/>
                  <a:pt x="320" y="1436"/>
                  <a:pt x="327" y="1442"/>
                </a:cubicBezTo>
                <a:cubicBezTo>
                  <a:pt x="337" y="1451"/>
                  <a:pt x="337" y="1451"/>
                  <a:pt x="337" y="1451"/>
                </a:cubicBezTo>
                <a:cubicBezTo>
                  <a:pt x="348" y="1459"/>
                  <a:pt x="348" y="1459"/>
                  <a:pt x="348" y="1459"/>
                </a:cubicBezTo>
                <a:cubicBezTo>
                  <a:pt x="356" y="1464"/>
                  <a:pt x="363" y="1470"/>
                  <a:pt x="370" y="1475"/>
                </a:cubicBezTo>
                <a:cubicBezTo>
                  <a:pt x="378" y="1480"/>
                  <a:pt x="385" y="1485"/>
                  <a:pt x="393" y="1490"/>
                </a:cubicBezTo>
                <a:cubicBezTo>
                  <a:pt x="398" y="1493"/>
                  <a:pt x="398" y="1493"/>
                  <a:pt x="398" y="1493"/>
                </a:cubicBezTo>
                <a:cubicBezTo>
                  <a:pt x="404" y="1497"/>
                  <a:pt x="404" y="1497"/>
                  <a:pt x="404" y="1497"/>
                </a:cubicBezTo>
                <a:cubicBezTo>
                  <a:pt x="416" y="1503"/>
                  <a:pt x="416" y="1503"/>
                  <a:pt x="416" y="1503"/>
                </a:cubicBezTo>
                <a:cubicBezTo>
                  <a:pt x="431" y="1513"/>
                  <a:pt x="448" y="1520"/>
                  <a:pt x="464" y="1528"/>
                </a:cubicBezTo>
                <a:cubicBezTo>
                  <a:pt x="471" y="1533"/>
                  <a:pt x="479" y="1538"/>
                  <a:pt x="486" y="1542"/>
                </a:cubicBezTo>
                <a:cubicBezTo>
                  <a:pt x="498" y="1550"/>
                  <a:pt x="498" y="1550"/>
                  <a:pt x="498" y="1550"/>
                </a:cubicBezTo>
                <a:cubicBezTo>
                  <a:pt x="510" y="1556"/>
                  <a:pt x="510" y="1556"/>
                  <a:pt x="510" y="1556"/>
                </a:cubicBezTo>
                <a:cubicBezTo>
                  <a:pt x="518" y="1560"/>
                  <a:pt x="526" y="1565"/>
                  <a:pt x="534" y="1569"/>
                </a:cubicBezTo>
                <a:cubicBezTo>
                  <a:pt x="542" y="1572"/>
                  <a:pt x="550" y="1576"/>
                  <a:pt x="559" y="1580"/>
                </a:cubicBezTo>
                <a:cubicBezTo>
                  <a:pt x="592" y="1594"/>
                  <a:pt x="627" y="1606"/>
                  <a:pt x="663" y="1613"/>
                </a:cubicBezTo>
                <a:cubicBezTo>
                  <a:pt x="677" y="1616"/>
                  <a:pt x="677" y="1616"/>
                  <a:pt x="677" y="1616"/>
                </a:cubicBezTo>
                <a:cubicBezTo>
                  <a:pt x="681" y="1617"/>
                  <a:pt x="686" y="1617"/>
                  <a:pt x="690" y="1618"/>
                </a:cubicBezTo>
                <a:cubicBezTo>
                  <a:pt x="718" y="1623"/>
                  <a:pt x="718" y="1623"/>
                  <a:pt x="718" y="1623"/>
                </a:cubicBezTo>
                <a:cubicBezTo>
                  <a:pt x="745" y="1625"/>
                  <a:pt x="745" y="1625"/>
                  <a:pt x="745" y="1625"/>
                </a:cubicBezTo>
                <a:cubicBezTo>
                  <a:pt x="750" y="1626"/>
                  <a:pt x="754" y="1626"/>
                  <a:pt x="759" y="1627"/>
                </a:cubicBezTo>
                <a:cubicBezTo>
                  <a:pt x="773" y="1627"/>
                  <a:pt x="773" y="1627"/>
                  <a:pt x="773" y="1627"/>
                </a:cubicBezTo>
                <a:cubicBezTo>
                  <a:pt x="810" y="1629"/>
                  <a:pt x="847" y="1627"/>
                  <a:pt x="883" y="1624"/>
                </a:cubicBezTo>
                <a:cubicBezTo>
                  <a:pt x="910" y="1621"/>
                  <a:pt x="910" y="1621"/>
                  <a:pt x="910" y="1621"/>
                </a:cubicBezTo>
                <a:cubicBezTo>
                  <a:pt x="917" y="1620"/>
                  <a:pt x="917" y="1620"/>
                  <a:pt x="917" y="1620"/>
                </a:cubicBezTo>
                <a:cubicBezTo>
                  <a:pt x="924" y="1619"/>
                  <a:pt x="924" y="1619"/>
                  <a:pt x="924" y="1619"/>
                </a:cubicBezTo>
                <a:cubicBezTo>
                  <a:pt x="938" y="1617"/>
                  <a:pt x="938" y="1617"/>
                  <a:pt x="938" y="1617"/>
                </a:cubicBezTo>
                <a:cubicBezTo>
                  <a:pt x="956" y="1614"/>
                  <a:pt x="974" y="1610"/>
                  <a:pt x="991" y="1606"/>
                </a:cubicBezTo>
                <a:cubicBezTo>
                  <a:pt x="1000" y="1604"/>
                  <a:pt x="1009" y="1602"/>
                  <a:pt x="1018" y="1599"/>
                </a:cubicBezTo>
                <a:cubicBezTo>
                  <a:pt x="1031" y="1596"/>
                  <a:pt x="1031" y="1596"/>
                  <a:pt x="1031" y="1596"/>
                </a:cubicBezTo>
                <a:cubicBezTo>
                  <a:pt x="1044" y="1592"/>
                  <a:pt x="1044" y="1592"/>
                  <a:pt x="1044" y="1592"/>
                </a:cubicBezTo>
                <a:cubicBezTo>
                  <a:pt x="1053" y="1589"/>
                  <a:pt x="1062" y="1587"/>
                  <a:pt x="1070" y="1584"/>
                </a:cubicBezTo>
                <a:cubicBezTo>
                  <a:pt x="1096" y="1575"/>
                  <a:pt x="1096" y="1575"/>
                  <a:pt x="1096" y="1575"/>
                </a:cubicBezTo>
                <a:cubicBezTo>
                  <a:pt x="1130" y="1563"/>
                  <a:pt x="1164" y="1550"/>
                  <a:pt x="1196" y="1535"/>
                </a:cubicBezTo>
                <a:cubicBezTo>
                  <a:pt x="1209" y="1529"/>
                  <a:pt x="1209" y="1529"/>
                  <a:pt x="1209" y="1529"/>
                </a:cubicBezTo>
                <a:cubicBezTo>
                  <a:pt x="1221" y="1523"/>
                  <a:pt x="1221" y="1523"/>
                  <a:pt x="1221" y="1523"/>
                </a:cubicBezTo>
                <a:cubicBezTo>
                  <a:pt x="1229" y="1519"/>
                  <a:pt x="1237" y="1515"/>
                  <a:pt x="1245" y="1511"/>
                </a:cubicBezTo>
                <a:cubicBezTo>
                  <a:pt x="1261" y="1503"/>
                  <a:pt x="1278" y="1495"/>
                  <a:pt x="1294" y="1486"/>
                </a:cubicBezTo>
                <a:cubicBezTo>
                  <a:pt x="1333" y="1449"/>
                  <a:pt x="1375" y="1417"/>
                  <a:pt x="1413" y="1379"/>
                </a:cubicBezTo>
                <a:cubicBezTo>
                  <a:pt x="1450" y="1343"/>
                  <a:pt x="1483" y="1301"/>
                  <a:pt x="1501" y="1252"/>
                </a:cubicBezTo>
                <a:cubicBezTo>
                  <a:pt x="1522" y="1224"/>
                  <a:pt x="1542" y="1195"/>
                  <a:pt x="1558" y="1162"/>
                </a:cubicBezTo>
                <a:cubicBezTo>
                  <a:pt x="1564" y="1150"/>
                  <a:pt x="1564" y="1150"/>
                  <a:pt x="1564" y="1150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72" y="1130"/>
                  <a:pt x="1576" y="1121"/>
                  <a:pt x="1579" y="1113"/>
                </a:cubicBezTo>
                <a:cubicBezTo>
                  <a:pt x="1585" y="1096"/>
                  <a:pt x="1592" y="1079"/>
                  <a:pt x="1596" y="1061"/>
                </a:cubicBezTo>
                <a:cubicBezTo>
                  <a:pt x="1600" y="1048"/>
                  <a:pt x="1600" y="1048"/>
                  <a:pt x="1600" y="1048"/>
                </a:cubicBezTo>
                <a:cubicBezTo>
                  <a:pt x="1601" y="1044"/>
                  <a:pt x="1602" y="1039"/>
                  <a:pt x="1603" y="1035"/>
                </a:cubicBezTo>
                <a:cubicBezTo>
                  <a:pt x="1605" y="1026"/>
                  <a:pt x="1607" y="1017"/>
                  <a:pt x="1609" y="1008"/>
                </a:cubicBezTo>
                <a:cubicBezTo>
                  <a:pt x="1610" y="1004"/>
                  <a:pt x="1611" y="999"/>
                  <a:pt x="1612" y="995"/>
                </a:cubicBezTo>
                <a:cubicBezTo>
                  <a:pt x="1614" y="981"/>
                  <a:pt x="1614" y="981"/>
                  <a:pt x="1614" y="981"/>
                </a:cubicBezTo>
                <a:cubicBezTo>
                  <a:pt x="1615" y="972"/>
                  <a:pt x="1617" y="963"/>
                  <a:pt x="1618" y="954"/>
                </a:cubicBezTo>
                <a:cubicBezTo>
                  <a:pt x="1621" y="927"/>
                  <a:pt x="1621" y="927"/>
                  <a:pt x="1621" y="927"/>
                </a:cubicBezTo>
                <a:cubicBezTo>
                  <a:pt x="1622" y="918"/>
                  <a:pt x="1622" y="909"/>
                  <a:pt x="1623" y="899"/>
                </a:cubicBezTo>
                <a:cubicBezTo>
                  <a:pt x="1624" y="886"/>
                  <a:pt x="1624" y="886"/>
                  <a:pt x="1624" y="886"/>
                </a:cubicBezTo>
                <a:cubicBezTo>
                  <a:pt x="1624" y="881"/>
                  <a:pt x="1624" y="877"/>
                  <a:pt x="1624" y="872"/>
                </a:cubicBezTo>
                <a:cubicBezTo>
                  <a:pt x="1625" y="863"/>
                  <a:pt x="1625" y="854"/>
                  <a:pt x="1625" y="845"/>
                </a:cubicBezTo>
                <a:cubicBezTo>
                  <a:pt x="1641" y="842"/>
                  <a:pt x="1656" y="842"/>
                  <a:pt x="1671" y="847"/>
                </a:cubicBezTo>
                <a:cubicBezTo>
                  <a:pt x="1674" y="895"/>
                  <a:pt x="1670" y="944"/>
                  <a:pt x="1663" y="992"/>
                </a:cubicBezTo>
                <a:cubicBezTo>
                  <a:pt x="1656" y="1040"/>
                  <a:pt x="1644" y="1088"/>
                  <a:pt x="1632" y="113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6237289" y="1681163"/>
            <a:ext cx="2465014" cy="2469923"/>
          </a:xfrm>
          <a:custGeom>
            <a:avLst/>
            <a:gdLst>
              <a:gd name="T0" fmla="*/ 1216 w 1674"/>
              <a:gd name="T1" fmla="*/ 1592 h 1677"/>
              <a:gd name="T2" fmla="*/ 837 w 1674"/>
              <a:gd name="T3" fmla="*/ 1677 h 1677"/>
              <a:gd name="T4" fmla="*/ 603 w 1674"/>
              <a:gd name="T5" fmla="*/ 1655 h 1677"/>
              <a:gd name="T6" fmla="*/ 269 w 1674"/>
              <a:gd name="T7" fmla="*/ 1473 h 1677"/>
              <a:gd name="T8" fmla="*/ 230 w 1674"/>
              <a:gd name="T9" fmla="*/ 1434 h 1677"/>
              <a:gd name="T10" fmla="*/ 186 w 1674"/>
              <a:gd name="T11" fmla="*/ 1382 h 1677"/>
              <a:gd name="T12" fmla="*/ 146 w 1674"/>
              <a:gd name="T13" fmla="*/ 1326 h 1677"/>
              <a:gd name="T14" fmla="*/ 118 w 1674"/>
              <a:gd name="T15" fmla="*/ 1279 h 1677"/>
              <a:gd name="T16" fmla="*/ 93 w 1674"/>
              <a:gd name="T17" fmla="*/ 1231 h 1677"/>
              <a:gd name="T18" fmla="*/ 66 w 1674"/>
              <a:gd name="T19" fmla="*/ 1169 h 1677"/>
              <a:gd name="T20" fmla="*/ 45 w 1674"/>
              <a:gd name="T21" fmla="*/ 1105 h 1677"/>
              <a:gd name="T22" fmla="*/ 32 w 1674"/>
              <a:gd name="T23" fmla="*/ 1052 h 1677"/>
              <a:gd name="T24" fmla="*/ 1 w 1674"/>
              <a:gd name="T25" fmla="*/ 855 h 1677"/>
              <a:gd name="T26" fmla="*/ 16 w 1674"/>
              <a:gd name="T27" fmla="*/ 655 h 1677"/>
              <a:gd name="T28" fmla="*/ 53 w 1674"/>
              <a:gd name="T29" fmla="*/ 525 h 1677"/>
              <a:gd name="T30" fmla="*/ 202 w 1674"/>
              <a:gd name="T31" fmla="*/ 280 h 1677"/>
              <a:gd name="T32" fmla="*/ 263 w 1674"/>
              <a:gd name="T33" fmla="*/ 220 h 1677"/>
              <a:gd name="T34" fmla="*/ 402 w 1674"/>
              <a:gd name="T35" fmla="*/ 125 h 1677"/>
              <a:gd name="T36" fmla="*/ 1287 w 1674"/>
              <a:gd name="T37" fmla="*/ 122 h 1677"/>
              <a:gd name="T38" fmla="*/ 1634 w 1674"/>
              <a:gd name="T39" fmla="*/ 605 h 1677"/>
              <a:gd name="T40" fmla="*/ 1668 w 1674"/>
              <a:gd name="T41" fmla="*/ 773 h 1677"/>
              <a:gd name="T42" fmla="*/ 1630 w 1674"/>
              <a:gd name="T43" fmla="*/ 816 h 1677"/>
              <a:gd name="T44" fmla="*/ 1613 w 1674"/>
              <a:gd name="T45" fmla="*/ 761 h 1677"/>
              <a:gd name="T46" fmla="*/ 1594 w 1674"/>
              <a:gd name="T47" fmla="*/ 670 h 1677"/>
              <a:gd name="T48" fmla="*/ 1569 w 1674"/>
              <a:gd name="T49" fmla="*/ 574 h 1677"/>
              <a:gd name="T50" fmla="*/ 1551 w 1674"/>
              <a:gd name="T51" fmla="*/ 530 h 1677"/>
              <a:gd name="T52" fmla="*/ 1487 w 1674"/>
              <a:gd name="T53" fmla="*/ 408 h 1677"/>
              <a:gd name="T54" fmla="*/ 1454 w 1674"/>
              <a:gd name="T55" fmla="*/ 353 h 1677"/>
              <a:gd name="T56" fmla="*/ 1322 w 1674"/>
              <a:gd name="T57" fmla="*/ 224 h 1677"/>
              <a:gd name="T58" fmla="*/ 883 w 1674"/>
              <a:gd name="T59" fmla="*/ 58 h 1677"/>
              <a:gd name="T60" fmla="*/ 426 w 1674"/>
              <a:gd name="T61" fmla="*/ 178 h 1677"/>
              <a:gd name="T62" fmla="*/ 280 w 1674"/>
              <a:gd name="T63" fmla="*/ 294 h 1677"/>
              <a:gd name="T64" fmla="*/ 209 w 1674"/>
              <a:gd name="T65" fmla="*/ 364 h 1677"/>
              <a:gd name="T66" fmla="*/ 63 w 1674"/>
              <a:gd name="T67" fmla="*/ 687 h 1677"/>
              <a:gd name="T68" fmla="*/ 53 w 1674"/>
              <a:gd name="T69" fmla="*/ 843 h 1677"/>
              <a:gd name="T70" fmla="*/ 56 w 1674"/>
              <a:gd name="T71" fmla="*/ 877 h 1677"/>
              <a:gd name="T72" fmla="*/ 61 w 1674"/>
              <a:gd name="T73" fmla="*/ 918 h 1677"/>
              <a:gd name="T74" fmla="*/ 70 w 1674"/>
              <a:gd name="T75" fmla="*/ 971 h 1677"/>
              <a:gd name="T76" fmla="*/ 85 w 1674"/>
              <a:gd name="T77" fmla="*/ 1038 h 1677"/>
              <a:gd name="T78" fmla="*/ 114 w 1674"/>
              <a:gd name="T79" fmla="*/ 1129 h 1677"/>
              <a:gd name="T80" fmla="*/ 152 w 1674"/>
              <a:gd name="T81" fmla="*/ 1217 h 1677"/>
              <a:gd name="T82" fmla="*/ 232 w 1674"/>
              <a:gd name="T83" fmla="*/ 1344 h 1677"/>
              <a:gd name="T84" fmla="*/ 287 w 1674"/>
              <a:gd name="T85" fmla="*/ 1405 h 1677"/>
              <a:gd name="T86" fmla="*/ 337 w 1674"/>
              <a:gd name="T87" fmla="*/ 1451 h 1677"/>
              <a:gd name="T88" fmla="*/ 393 w 1674"/>
              <a:gd name="T89" fmla="*/ 1490 h 1677"/>
              <a:gd name="T90" fmla="*/ 416 w 1674"/>
              <a:gd name="T91" fmla="*/ 1503 h 1677"/>
              <a:gd name="T92" fmla="*/ 498 w 1674"/>
              <a:gd name="T93" fmla="*/ 1550 h 1677"/>
              <a:gd name="T94" fmla="*/ 559 w 1674"/>
              <a:gd name="T95" fmla="*/ 1580 h 1677"/>
              <a:gd name="T96" fmla="*/ 690 w 1674"/>
              <a:gd name="T97" fmla="*/ 1618 h 1677"/>
              <a:gd name="T98" fmla="*/ 759 w 1674"/>
              <a:gd name="T99" fmla="*/ 1627 h 1677"/>
              <a:gd name="T100" fmla="*/ 910 w 1674"/>
              <a:gd name="T101" fmla="*/ 1621 h 1677"/>
              <a:gd name="T102" fmla="*/ 938 w 1674"/>
              <a:gd name="T103" fmla="*/ 1617 h 1677"/>
              <a:gd name="T104" fmla="*/ 1031 w 1674"/>
              <a:gd name="T105" fmla="*/ 1596 h 1677"/>
              <a:gd name="T106" fmla="*/ 1096 w 1674"/>
              <a:gd name="T107" fmla="*/ 1575 h 1677"/>
              <a:gd name="T108" fmla="*/ 1221 w 1674"/>
              <a:gd name="T109" fmla="*/ 1523 h 1677"/>
              <a:gd name="T110" fmla="*/ 1413 w 1674"/>
              <a:gd name="T111" fmla="*/ 1379 h 1677"/>
              <a:gd name="T112" fmla="*/ 1564 w 1674"/>
              <a:gd name="T113" fmla="*/ 1150 h 1677"/>
              <a:gd name="T114" fmla="*/ 1596 w 1674"/>
              <a:gd name="T115" fmla="*/ 1061 h 1677"/>
              <a:gd name="T116" fmla="*/ 1609 w 1674"/>
              <a:gd name="T117" fmla="*/ 1008 h 1677"/>
              <a:gd name="T118" fmla="*/ 1618 w 1674"/>
              <a:gd name="T119" fmla="*/ 954 h 1677"/>
              <a:gd name="T120" fmla="*/ 1624 w 1674"/>
              <a:gd name="T121" fmla="*/ 886 h 1677"/>
              <a:gd name="T122" fmla="*/ 1671 w 1674"/>
              <a:gd name="T123" fmla="*/ 847 h 1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74" h="1677">
                <a:moveTo>
                  <a:pt x="1632" y="1135"/>
                </a:moveTo>
                <a:cubicBezTo>
                  <a:pt x="1600" y="1236"/>
                  <a:pt x="1543" y="1330"/>
                  <a:pt x="1471" y="1407"/>
                </a:cubicBezTo>
                <a:cubicBezTo>
                  <a:pt x="1399" y="1485"/>
                  <a:pt x="1311" y="1548"/>
                  <a:pt x="1216" y="1592"/>
                </a:cubicBezTo>
                <a:cubicBezTo>
                  <a:pt x="1121" y="1637"/>
                  <a:pt x="1018" y="1663"/>
                  <a:pt x="915" y="1673"/>
                </a:cubicBezTo>
                <a:cubicBezTo>
                  <a:pt x="902" y="1674"/>
                  <a:pt x="889" y="1675"/>
                  <a:pt x="876" y="1676"/>
                </a:cubicBezTo>
                <a:cubicBezTo>
                  <a:pt x="837" y="1677"/>
                  <a:pt x="837" y="1677"/>
                  <a:pt x="837" y="1677"/>
                </a:cubicBezTo>
                <a:cubicBezTo>
                  <a:pt x="798" y="1677"/>
                  <a:pt x="798" y="1677"/>
                  <a:pt x="798" y="1677"/>
                </a:cubicBezTo>
                <a:cubicBezTo>
                  <a:pt x="785" y="1677"/>
                  <a:pt x="772" y="1676"/>
                  <a:pt x="759" y="1675"/>
                </a:cubicBezTo>
                <a:cubicBezTo>
                  <a:pt x="707" y="1672"/>
                  <a:pt x="655" y="1665"/>
                  <a:pt x="603" y="1655"/>
                </a:cubicBezTo>
                <a:cubicBezTo>
                  <a:pt x="532" y="1638"/>
                  <a:pt x="464" y="1609"/>
                  <a:pt x="401" y="1572"/>
                </a:cubicBezTo>
                <a:cubicBezTo>
                  <a:pt x="369" y="1552"/>
                  <a:pt x="339" y="1532"/>
                  <a:pt x="311" y="1509"/>
                </a:cubicBezTo>
                <a:cubicBezTo>
                  <a:pt x="296" y="1497"/>
                  <a:pt x="283" y="1485"/>
                  <a:pt x="269" y="1473"/>
                </a:cubicBezTo>
                <a:cubicBezTo>
                  <a:pt x="262" y="1466"/>
                  <a:pt x="256" y="1460"/>
                  <a:pt x="249" y="1453"/>
                </a:cubicBezTo>
                <a:cubicBezTo>
                  <a:pt x="240" y="1444"/>
                  <a:pt x="240" y="1444"/>
                  <a:pt x="240" y="1444"/>
                </a:cubicBezTo>
                <a:cubicBezTo>
                  <a:pt x="236" y="1440"/>
                  <a:pt x="233" y="1437"/>
                  <a:pt x="230" y="1434"/>
                </a:cubicBezTo>
                <a:cubicBezTo>
                  <a:pt x="212" y="1413"/>
                  <a:pt x="212" y="1413"/>
                  <a:pt x="212" y="1413"/>
                </a:cubicBezTo>
                <a:cubicBezTo>
                  <a:pt x="206" y="1406"/>
                  <a:pt x="200" y="1399"/>
                  <a:pt x="194" y="1392"/>
                </a:cubicBezTo>
                <a:cubicBezTo>
                  <a:pt x="186" y="1382"/>
                  <a:pt x="186" y="1382"/>
                  <a:pt x="186" y="1382"/>
                </a:cubicBezTo>
                <a:cubicBezTo>
                  <a:pt x="183" y="1378"/>
                  <a:pt x="180" y="1374"/>
                  <a:pt x="178" y="1371"/>
                </a:cubicBezTo>
                <a:cubicBezTo>
                  <a:pt x="161" y="1349"/>
                  <a:pt x="161" y="1349"/>
                  <a:pt x="161" y="1349"/>
                </a:cubicBezTo>
                <a:cubicBezTo>
                  <a:pt x="146" y="1326"/>
                  <a:pt x="146" y="1326"/>
                  <a:pt x="146" y="1326"/>
                </a:cubicBezTo>
                <a:cubicBezTo>
                  <a:pt x="139" y="1314"/>
                  <a:pt x="139" y="1314"/>
                  <a:pt x="139" y="1314"/>
                </a:cubicBezTo>
                <a:cubicBezTo>
                  <a:pt x="132" y="1303"/>
                  <a:pt x="132" y="1303"/>
                  <a:pt x="132" y="1303"/>
                </a:cubicBezTo>
                <a:cubicBezTo>
                  <a:pt x="118" y="1279"/>
                  <a:pt x="118" y="1279"/>
                  <a:pt x="118" y="1279"/>
                </a:cubicBezTo>
                <a:cubicBezTo>
                  <a:pt x="105" y="1255"/>
                  <a:pt x="105" y="1255"/>
                  <a:pt x="105" y="1255"/>
                </a:cubicBezTo>
                <a:cubicBezTo>
                  <a:pt x="99" y="1243"/>
                  <a:pt x="99" y="1243"/>
                  <a:pt x="99" y="1243"/>
                </a:cubicBezTo>
                <a:cubicBezTo>
                  <a:pt x="93" y="1231"/>
                  <a:pt x="93" y="1231"/>
                  <a:pt x="93" y="1231"/>
                </a:cubicBezTo>
                <a:cubicBezTo>
                  <a:pt x="82" y="1206"/>
                  <a:pt x="82" y="1206"/>
                  <a:pt x="82" y="1206"/>
                </a:cubicBezTo>
                <a:cubicBezTo>
                  <a:pt x="71" y="1181"/>
                  <a:pt x="71" y="1181"/>
                  <a:pt x="71" y="1181"/>
                </a:cubicBezTo>
                <a:cubicBezTo>
                  <a:pt x="66" y="1169"/>
                  <a:pt x="66" y="1169"/>
                  <a:pt x="66" y="1169"/>
                </a:cubicBezTo>
                <a:cubicBezTo>
                  <a:pt x="62" y="1156"/>
                  <a:pt x="62" y="1156"/>
                  <a:pt x="62" y="1156"/>
                </a:cubicBezTo>
                <a:cubicBezTo>
                  <a:pt x="53" y="1130"/>
                  <a:pt x="53" y="1130"/>
                  <a:pt x="53" y="1130"/>
                </a:cubicBezTo>
                <a:cubicBezTo>
                  <a:pt x="45" y="1105"/>
                  <a:pt x="45" y="1105"/>
                  <a:pt x="45" y="1105"/>
                </a:cubicBezTo>
                <a:cubicBezTo>
                  <a:pt x="42" y="1092"/>
                  <a:pt x="42" y="1092"/>
                  <a:pt x="42" y="1092"/>
                </a:cubicBezTo>
                <a:cubicBezTo>
                  <a:pt x="39" y="1079"/>
                  <a:pt x="39" y="1079"/>
                  <a:pt x="39" y="1079"/>
                </a:cubicBezTo>
                <a:cubicBezTo>
                  <a:pt x="32" y="1052"/>
                  <a:pt x="32" y="1052"/>
                  <a:pt x="32" y="1052"/>
                </a:cubicBezTo>
                <a:cubicBezTo>
                  <a:pt x="21" y="1010"/>
                  <a:pt x="12" y="966"/>
                  <a:pt x="7" y="922"/>
                </a:cubicBezTo>
                <a:cubicBezTo>
                  <a:pt x="3" y="889"/>
                  <a:pt x="3" y="889"/>
                  <a:pt x="3" y="889"/>
                </a:cubicBezTo>
                <a:cubicBezTo>
                  <a:pt x="3" y="877"/>
                  <a:pt x="2" y="866"/>
                  <a:pt x="1" y="855"/>
                </a:cubicBezTo>
                <a:cubicBezTo>
                  <a:pt x="1" y="844"/>
                  <a:pt x="1" y="833"/>
                  <a:pt x="1" y="822"/>
                </a:cubicBezTo>
                <a:cubicBezTo>
                  <a:pt x="1" y="811"/>
                  <a:pt x="0" y="799"/>
                  <a:pt x="1" y="788"/>
                </a:cubicBezTo>
                <a:cubicBezTo>
                  <a:pt x="2" y="743"/>
                  <a:pt x="8" y="699"/>
                  <a:pt x="16" y="655"/>
                </a:cubicBezTo>
                <a:cubicBezTo>
                  <a:pt x="20" y="632"/>
                  <a:pt x="26" y="611"/>
                  <a:pt x="32" y="589"/>
                </a:cubicBezTo>
                <a:cubicBezTo>
                  <a:pt x="42" y="557"/>
                  <a:pt x="42" y="557"/>
                  <a:pt x="42" y="557"/>
                </a:cubicBezTo>
                <a:cubicBezTo>
                  <a:pt x="45" y="546"/>
                  <a:pt x="49" y="535"/>
                  <a:pt x="53" y="525"/>
                </a:cubicBezTo>
                <a:cubicBezTo>
                  <a:pt x="69" y="482"/>
                  <a:pt x="89" y="442"/>
                  <a:pt x="112" y="402"/>
                </a:cubicBezTo>
                <a:cubicBezTo>
                  <a:pt x="135" y="364"/>
                  <a:pt x="162" y="327"/>
                  <a:pt x="191" y="292"/>
                </a:cubicBezTo>
                <a:cubicBezTo>
                  <a:pt x="202" y="280"/>
                  <a:pt x="202" y="280"/>
                  <a:pt x="202" y="280"/>
                </a:cubicBezTo>
                <a:cubicBezTo>
                  <a:pt x="206" y="275"/>
                  <a:pt x="210" y="271"/>
                  <a:pt x="214" y="267"/>
                </a:cubicBezTo>
                <a:cubicBezTo>
                  <a:pt x="238" y="243"/>
                  <a:pt x="238" y="243"/>
                  <a:pt x="238" y="243"/>
                </a:cubicBezTo>
                <a:cubicBezTo>
                  <a:pt x="263" y="220"/>
                  <a:pt x="263" y="220"/>
                  <a:pt x="263" y="220"/>
                </a:cubicBezTo>
                <a:cubicBezTo>
                  <a:pt x="267" y="216"/>
                  <a:pt x="271" y="213"/>
                  <a:pt x="276" y="209"/>
                </a:cubicBezTo>
                <a:cubicBezTo>
                  <a:pt x="289" y="199"/>
                  <a:pt x="289" y="199"/>
                  <a:pt x="289" y="199"/>
                </a:cubicBezTo>
                <a:cubicBezTo>
                  <a:pt x="324" y="171"/>
                  <a:pt x="362" y="146"/>
                  <a:pt x="402" y="125"/>
                </a:cubicBezTo>
                <a:cubicBezTo>
                  <a:pt x="493" y="77"/>
                  <a:pt x="590" y="41"/>
                  <a:pt x="690" y="22"/>
                </a:cubicBezTo>
                <a:cubicBezTo>
                  <a:pt x="790" y="3"/>
                  <a:pt x="894" y="0"/>
                  <a:pt x="996" y="16"/>
                </a:cubicBezTo>
                <a:cubicBezTo>
                  <a:pt x="1098" y="32"/>
                  <a:pt x="1198" y="68"/>
                  <a:pt x="1287" y="122"/>
                </a:cubicBezTo>
                <a:cubicBezTo>
                  <a:pt x="1375" y="176"/>
                  <a:pt x="1454" y="249"/>
                  <a:pt x="1511" y="336"/>
                </a:cubicBezTo>
                <a:cubicBezTo>
                  <a:pt x="1538" y="377"/>
                  <a:pt x="1563" y="420"/>
                  <a:pt x="1585" y="465"/>
                </a:cubicBezTo>
                <a:cubicBezTo>
                  <a:pt x="1606" y="510"/>
                  <a:pt x="1623" y="557"/>
                  <a:pt x="1634" y="605"/>
                </a:cubicBezTo>
                <a:cubicBezTo>
                  <a:pt x="1645" y="644"/>
                  <a:pt x="1660" y="694"/>
                  <a:pt x="1665" y="740"/>
                </a:cubicBezTo>
                <a:cubicBezTo>
                  <a:pt x="1666" y="746"/>
                  <a:pt x="1667" y="751"/>
                  <a:pt x="1667" y="757"/>
                </a:cubicBezTo>
                <a:cubicBezTo>
                  <a:pt x="1668" y="762"/>
                  <a:pt x="1668" y="768"/>
                  <a:pt x="1668" y="773"/>
                </a:cubicBezTo>
                <a:cubicBezTo>
                  <a:pt x="1668" y="784"/>
                  <a:pt x="1668" y="794"/>
                  <a:pt x="1666" y="803"/>
                </a:cubicBezTo>
                <a:cubicBezTo>
                  <a:pt x="1663" y="821"/>
                  <a:pt x="1657" y="835"/>
                  <a:pt x="1648" y="843"/>
                </a:cubicBezTo>
                <a:cubicBezTo>
                  <a:pt x="1641" y="836"/>
                  <a:pt x="1635" y="827"/>
                  <a:pt x="1630" y="816"/>
                </a:cubicBezTo>
                <a:cubicBezTo>
                  <a:pt x="1628" y="811"/>
                  <a:pt x="1626" y="805"/>
                  <a:pt x="1623" y="800"/>
                </a:cubicBezTo>
                <a:cubicBezTo>
                  <a:pt x="1621" y="794"/>
                  <a:pt x="1619" y="788"/>
                  <a:pt x="1618" y="781"/>
                </a:cubicBezTo>
                <a:cubicBezTo>
                  <a:pt x="1616" y="775"/>
                  <a:pt x="1614" y="768"/>
                  <a:pt x="1613" y="761"/>
                </a:cubicBezTo>
                <a:cubicBezTo>
                  <a:pt x="1611" y="754"/>
                  <a:pt x="1610" y="747"/>
                  <a:pt x="1608" y="740"/>
                </a:cubicBezTo>
                <a:cubicBezTo>
                  <a:pt x="1606" y="725"/>
                  <a:pt x="1602" y="710"/>
                  <a:pt x="1599" y="694"/>
                </a:cubicBezTo>
                <a:cubicBezTo>
                  <a:pt x="1598" y="686"/>
                  <a:pt x="1596" y="678"/>
                  <a:pt x="1594" y="670"/>
                </a:cubicBezTo>
                <a:cubicBezTo>
                  <a:pt x="1593" y="662"/>
                  <a:pt x="1591" y="654"/>
                  <a:pt x="1589" y="645"/>
                </a:cubicBezTo>
                <a:cubicBezTo>
                  <a:pt x="1585" y="629"/>
                  <a:pt x="1582" y="613"/>
                  <a:pt x="1576" y="597"/>
                </a:cubicBezTo>
                <a:cubicBezTo>
                  <a:pt x="1574" y="589"/>
                  <a:pt x="1572" y="581"/>
                  <a:pt x="1569" y="574"/>
                </a:cubicBezTo>
                <a:cubicBezTo>
                  <a:pt x="1566" y="566"/>
                  <a:pt x="1563" y="559"/>
                  <a:pt x="1560" y="551"/>
                </a:cubicBezTo>
                <a:cubicBezTo>
                  <a:pt x="1559" y="548"/>
                  <a:pt x="1557" y="544"/>
                  <a:pt x="1556" y="541"/>
                </a:cubicBezTo>
                <a:cubicBezTo>
                  <a:pt x="1554" y="537"/>
                  <a:pt x="1553" y="534"/>
                  <a:pt x="1551" y="530"/>
                </a:cubicBezTo>
                <a:cubicBezTo>
                  <a:pt x="1548" y="524"/>
                  <a:pt x="1544" y="517"/>
                  <a:pt x="1541" y="511"/>
                </a:cubicBezTo>
                <a:cubicBezTo>
                  <a:pt x="1522" y="481"/>
                  <a:pt x="1509" y="450"/>
                  <a:pt x="1493" y="419"/>
                </a:cubicBezTo>
                <a:cubicBezTo>
                  <a:pt x="1487" y="408"/>
                  <a:pt x="1487" y="408"/>
                  <a:pt x="1487" y="408"/>
                </a:cubicBezTo>
                <a:cubicBezTo>
                  <a:pt x="1486" y="404"/>
                  <a:pt x="1483" y="400"/>
                  <a:pt x="1481" y="397"/>
                </a:cubicBezTo>
                <a:cubicBezTo>
                  <a:pt x="1477" y="389"/>
                  <a:pt x="1473" y="382"/>
                  <a:pt x="1468" y="374"/>
                </a:cubicBezTo>
                <a:cubicBezTo>
                  <a:pt x="1464" y="367"/>
                  <a:pt x="1459" y="360"/>
                  <a:pt x="1454" y="353"/>
                </a:cubicBezTo>
                <a:cubicBezTo>
                  <a:pt x="1451" y="349"/>
                  <a:pt x="1449" y="346"/>
                  <a:pt x="1446" y="342"/>
                </a:cubicBezTo>
                <a:cubicBezTo>
                  <a:pt x="1443" y="339"/>
                  <a:pt x="1440" y="336"/>
                  <a:pt x="1437" y="333"/>
                </a:cubicBezTo>
                <a:cubicBezTo>
                  <a:pt x="1398" y="296"/>
                  <a:pt x="1362" y="258"/>
                  <a:pt x="1322" y="224"/>
                </a:cubicBezTo>
                <a:cubicBezTo>
                  <a:pt x="1283" y="190"/>
                  <a:pt x="1238" y="161"/>
                  <a:pt x="1188" y="148"/>
                </a:cubicBezTo>
                <a:cubicBezTo>
                  <a:pt x="1145" y="117"/>
                  <a:pt x="1095" y="95"/>
                  <a:pt x="1043" y="80"/>
                </a:cubicBezTo>
                <a:cubicBezTo>
                  <a:pt x="991" y="65"/>
                  <a:pt x="937" y="59"/>
                  <a:pt x="883" y="58"/>
                </a:cubicBezTo>
                <a:cubicBezTo>
                  <a:pt x="828" y="58"/>
                  <a:pt x="774" y="63"/>
                  <a:pt x="721" y="73"/>
                </a:cubicBezTo>
                <a:cubicBezTo>
                  <a:pt x="668" y="82"/>
                  <a:pt x="617" y="96"/>
                  <a:pt x="565" y="112"/>
                </a:cubicBezTo>
                <a:cubicBezTo>
                  <a:pt x="519" y="137"/>
                  <a:pt x="472" y="155"/>
                  <a:pt x="426" y="178"/>
                </a:cubicBezTo>
                <a:cubicBezTo>
                  <a:pt x="381" y="201"/>
                  <a:pt x="337" y="229"/>
                  <a:pt x="303" y="269"/>
                </a:cubicBezTo>
                <a:cubicBezTo>
                  <a:pt x="299" y="274"/>
                  <a:pt x="295" y="278"/>
                  <a:pt x="291" y="282"/>
                </a:cubicBezTo>
                <a:cubicBezTo>
                  <a:pt x="287" y="286"/>
                  <a:pt x="283" y="290"/>
                  <a:pt x="280" y="294"/>
                </a:cubicBezTo>
                <a:cubicBezTo>
                  <a:pt x="272" y="302"/>
                  <a:pt x="264" y="309"/>
                  <a:pt x="256" y="317"/>
                </a:cubicBezTo>
                <a:cubicBezTo>
                  <a:pt x="248" y="325"/>
                  <a:pt x="240" y="332"/>
                  <a:pt x="232" y="340"/>
                </a:cubicBezTo>
                <a:cubicBezTo>
                  <a:pt x="224" y="348"/>
                  <a:pt x="217" y="356"/>
                  <a:pt x="209" y="364"/>
                </a:cubicBezTo>
                <a:cubicBezTo>
                  <a:pt x="189" y="398"/>
                  <a:pt x="169" y="431"/>
                  <a:pt x="150" y="466"/>
                </a:cubicBezTo>
                <a:cubicBezTo>
                  <a:pt x="132" y="500"/>
                  <a:pt x="114" y="536"/>
                  <a:pt x="99" y="573"/>
                </a:cubicBezTo>
                <a:cubicBezTo>
                  <a:pt x="84" y="610"/>
                  <a:pt x="71" y="648"/>
                  <a:pt x="63" y="687"/>
                </a:cubicBezTo>
                <a:cubicBezTo>
                  <a:pt x="54" y="727"/>
                  <a:pt x="50" y="768"/>
                  <a:pt x="51" y="808"/>
                </a:cubicBezTo>
                <a:cubicBezTo>
                  <a:pt x="51" y="818"/>
                  <a:pt x="52" y="827"/>
                  <a:pt x="53" y="836"/>
                </a:cubicBezTo>
                <a:cubicBezTo>
                  <a:pt x="53" y="843"/>
                  <a:pt x="53" y="843"/>
                  <a:pt x="53" y="843"/>
                </a:cubicBezTo>
                <a:cubicBezTo>
                  <a:pt x="54" y="850"/>
                  <a:pt x="54" y="850"/>
                  <a:pt x="54" y="850"/>
                </a:cubicBezTo>
                <a:cubicBezTo>
                  <a:pt x="55" y="863"/>
                  <a:pt x="55" y="863"/>
                  <a:pt x="55" y="863"/>
                </a:cubicBezTo>
                <a:cubicBezTo>
                  <a:pt x="56" y="877"/>
                  <a:pt x="56" y="877"/>
                  <a:pt x="56" y="877"/>
                </a:cubicBezTo>
                <a:cubicBezTo>
                  <a:pt x="57" y="884"/>
                  <a:pt x="57" y="884"/>
                  <a:pt x="57" y="884"/>
                </a:cubicBezTo>
                <a:cubicBezTo>
                  <a:pt x="58" y="891"/>
                  <a:pt x="58" y="891"/>
                  <a:pt x="58" y="891"/>
                </a:cubicBezTo>
                <a:cubicBezTo>
                  <a:pt x="61" y="918"/>
                  <a:pt x="61" y="918"/>
                  <a:pt x="61" y="918"/>
                </a:cubicBezTo>
                <a:cubicBezTo>
                  <a:pt x="62" y="922"/>
                  <a:pt x="63" y="927"/>
                  <a:pt x="64" y="931"/>
                </a:cubicBezTo>
                <a:cubicBezTo>
                  <a:pt x="66" y="945"/>
                  <a:pt x="66" y="945"/>
                  <a:pt x="66" y="945"/>
                </a:cubicBezTo>
                <a:cubicBezTo>
                  <a:pt x="67" y="954"/>
                  <a:pt x="68" y="963"/>
                  <a:pt x="70" y="971"/>
                </a:cubicBezTo>
                <a:cubicBezTo>
                  <a:pt x="76" y="998"/>
                  <a:pt x="76" y="998"/>
                  <a:pt x="76" y="998"/>
                </a:cubicBezTo>
                <a:cubicBezTo>
                  <a:pt x="82" y="1025"/>
                  <a:pt x="82" y="1025"/>
                  <a:pt x="82" y="1025"/>
                </a:cubicBezTo>
                <a:cubicBezTo>
                  <a:pt x="85" y="1038"/>
                  <a:pt x="85" y="1038"/>
                  <a:pt x="85" y="1038"/>
                </a:cubicBezTo>
                <a:cubicBezTo>
                  <a:pt x="89" y="1051"/>
                  <a:pt x="89" y="1051"/>
                  <a:pt x="89" y="1051"/>
                </a:cubicBezTo>
                <a:cubicBezTo>
                  <a:pt x="91" y="1060"/>
                  <a:pt x="93" y="1069"/>
                  <a:pt x="96" y="1077"/>
                </a:cubicBezTo>
                <a:cubicBezTo>
                  <a:pt x="102" y="1095"/>
                  <a:pt x="107" y="1112"/>
                  <a:pt x="114" y="1129"/>
                </a:cubicBezTo>
                <a:cubicBezTo>
                  <a:pt x="120" y="1146"/>
                  <a:pt x="127" y="1163"/>
                  <a:pt x="134" y="1180"/>
                </a:cubicBezTo>
                <a:cubicBezTo>
                  <a:pt x="138" y="1188"/>
                  <a:pt x="142" y="1196"/>
                  <a:pt x="146" y="1204"/>
                </a:cubicBezTo>
                <a:cubicBezTo>
                  <a:pt x="148" y="1209"/>
                  <a:pt x="149" y="1213"/>
                  <a:pt x="152" y="1217"/>
                </a:cubicBezTo>
                <a:cubicBezTo>
                  <a:pt x="158" y="1229"/>
                  <a:pt x="158" y="1229"/>
                  <a:pt x="158" y="1229"/>
                </a:cubicBezTo>
                <a:cubicBezTo>
                  <a:pt x="175" y="1261"/>
                  <a:pt x="194" y="1292"/>
                  <a:pt x="216" y="1322"/>
                </a:cubicBezTo>
                <a:cubicBezTo>
                  <a:pt x="221" y="1329"/>
                  <a:pt x="227" y="1337"/>
                  <a:pt x="232" y="1344"/>
                </a:cubicBezTo>
                <a:cubicBezTo>
                  <a:pt x="250" y="1365"/>
                  <a:pt x="250" y="1365"/>
                  <a:pt x="250" y="1365"/>
                </a:cubicBezTo>
                <a:cubicBezTo>
                  <a:pt x="255" y="1372"/>
                  <a:pt x="262" y="1379"/>
                  <a:pt x="268" y="1385"/>
                </a:cubicBezTo>
                <a:cubicBezTo>
                  <a:pt x="274" y="1392"/>
                  <a:pt x="280" y="1399"/>
                  <a:pt x="287" y="1405"/>
                </a:cubicBezTo>
                <a:cubicBezTo>
                  <a:pt x="306" y="1424"/>
                  <a:pt x="306" y="1424"/>
                  <a:pt x="306" y="1424"/>
                </a:cubicBezTo>
                <a:cubicBezTo>
                  <a:pt x="313" y="1430"/>
                  <a:pt x="320" y="1436"/>
                  <a:pt x="327" y="1442"/>
                </a:cubicBezTo>
                <a:cubicBezTo>
                  <a:pt x="337" y="1451"/>
                  <a:pt x="337" y="1451"/>
                  <a:pt x="337" y="1451"/>
                </a:cubicBezTo>
                <a:cubicBezTo>
                  <a:pt x="348" y="1459"/>
                  <a:pt x="348" y="1459"/>
                  <a:pt x="348" y="1459"/>
                </a:cubicBezTo>
                <a:cubicBezTo>
                  <a:pt x="356" y="1464"/>
                  <a:pt x="363" y="1470"/>
                  <a:pt x="370" y="1475"/>
                </a:cubicBezTo>
                <a:cubicBezTo>
                  <a:pt x="378" y="1480"/>
                  <a:pt x="385" y="1485"/>
                  <a:pt x="393" y="1490"/>
                </a:cubicBezTo>
                <a:cubicBezTo>
                  <a:pt x="398" y="1493"/>
                  <a:pt x="398" y="1493"/>
                  <a:pt x="398" y="1493"/>
                </a:cubicBezTo>
                <a:cubicBezTo>
                  <a:pt x="404" y="1497"/>
                  <a:pt x="404" y="1497"/>
                  <a:pt x="404" y="1497"/>
                </a:cubicBezTo>
                <a:cubicBezTo>
                  <a:pt x="416" y="1503"/>
                  <a:pt x="416" y="1503"/>
                  <a:pt x="416" y="1503"/>
                </a:cubicBezTo>
                <a:cubicBezTo>
                  <a:pt x="431" y="1513"/>
                  <a:pt x="448" y="1520"/>
                  <a:pt x="464" y="1528"/>
                </a:cubicBezTo>
                <a:cubicBezTo>
                  <a:pt x="471" y="1533"/>
                  <a:pt x="479" y="1538"/>
                  <a:pt x="486" y="1542"/>
                </a:cubicBezTo>
                <a:cubicBezTo>
                  <a:pt x="498" y="1550"/>
                  <a:pt x="498" y="1550"/>
                  <a:pt x="498" y="1550"/>
                </a:cubicBezTo>
                <a:cubicBezTo>
                  <a:pt x="510" y="1556"/>
                  <a:pt x="510" y="1556"/>
                  <a:pt x="510" y="1556"/>
                </a:cubicBezTo>
                <a:cubicBezTo>
                  <a:pt x="518" y="1560"/>
                  <a:pt x="526" y="1565"/>
                  <a:pt x="534" y="1569"/>
                </a:cubicBezTo>
                <a:cubicBezTo>
                  <a:pt x="542" y="1572"/>
                  <a:pt x="550" y="1576"/>
                  <a:pt x="559" y="1580"/>
                </a:cubicBezTo>
                <a:cubicBezTo>
                  <a:pt x="592" y="1594"/>
                  <a:pt x="627" y="1606"/>
                  <a:pt x="663" y="1613"/>
                </a:cubicBezTo>
                <a:cubicBezTo>
                  <a:pt x="677" y="1616"/>
                  <a:pt x="677" y="1616"/>
                  <a:pt x="677" y="1616"/>
                </a:cubicBezTo>
                <a:cubicBezTo>
                  <a:pt x="681" y="1617"/>
                  <a:pt x="686" y="1617"/>
                  <a:pt x="690" y="1618"/>
                </a:cubicBezTo>
                <a:cubicBezTo>
                  <a:pt x="718" y="1623"/>
                  <a:pt x="718" y="1623"/>
                  <a:pt x="718" y="1623"/>
                </a:cubicBezTo>
                <a:cubicBezTo>
                  <a:pt x="745" y="1625"/>
                  <a:pt x="745" y="1625"/>
                  <a:pt x="745" y="1625"/>
                </a:cubicBezTo>
                <a:cubicBezTo>
                  <a:pt x="750" y="1626"/>
                  <a:pt x="754" y="1626"/>
                  <a:pt x="759" y="1627"/>
                </a:cubicBezTo>
                <a:cubicBezTo>
                  <a:pt x="773" y="1627"/>
                  <a:pt x="773" y="1627"/>
                  <a:pt x="773" y="1627"/>
                </a:cubicBezTo>
                <a:cubicBezTo>
                  <a:pt x="810" y="1629"/>
                  <a:pt x="847" y="1627"/>
                  <a:pt x="883" y="1624"/>
                </a:cubicBezTo>
                <a:cubicBezTo>
                  <a:pt x="910" y="1621"/>
                  <a:pt x="910" y="1621"/>
                  <a:pt x="910" y="1621"/>
                </a:cubicBezTo>
                <a:cubicBezTo>
                  <a:pt x="917" y="1620"/>
                  <a:pt x="917" y="1620"/>
                  <a:pt x="917" y="1620"/>
                </a:cubicBezTo>
                <a:cubicBezTo>
                  <a:pt x="924" y="1619"/>
                  <a:pt x="924" y="1619"/>
                  <a:pt x="924" y="1619"/>
                </a:cubicBezTo>
                <a:cubicBezTo>
                  <a:pt x="938" y="1617"/>
                  <a:pt x="938" y="1617"/>
                  <a:pt x="938" y="1617"/>
                </a:cubicBezTo>
                <a:cubicBezTo>
                  <a:pt x="956" y="1614"/>
                  <a:pt x="974" y="1610"/>
                  <a:pt x="991" y="1606"/>
                </a:cubicBezTo>
                <a:cubicBezTo>
                  <a:pt x="1000" y="1604"/>
                  <a:pt x="1009" y="1602"/>
                  <a:pt x="1018" y="1599"/>
                </a:cubicBezTo>
                <a:cubicBezTo>
                  <a:pt x="1031" y="1596"/>
                  <a:pt x="1031" y="1596"/>
                  <a:pt x="1031" y="1596"/>
                </a:cubicBezTo>
                <a:cubicBezTo>
                  <a:pt x="1044" y="1592"/>
                  <a:pt x="1044" y="1592"/>
                  <a:pt x="1044" y="1592"/>
                </a:cubicBezTo>
                <a:cubicBezTo>
                  <a:pt x="1053" y="1589"/>
                  <a:pt x="1062" y="1587"/>
                  <a:pt x="1070" y="1584"/>
                </a:cubicBezTo>
                <a:cubicBezTo>
                  <a:pt x="1096" y="1575"/>
                  <a:pt x="1096" y="1575"/>
                  <a:pt x="1096" y="1575"/>
                </a:cubicBezTo>
                <a:cubicBezTo>
                  <a:pt x="1130" y="1563"/>
                  <a:pt x="1164" y="1550"/>
                  <a:pt x="1196" y="1535"/>
                </a:cubicBezTo>
                <a:cubicBezTo>
                  <a:pt x="1209" y="1529"/>
                  <a:pt x="1209" y="1529"/>
                  <a:pt x="1209" y="1529"/>
                </a:cubicBezTo>
                <a:cubicBezTo>
                  <a:pt x="1221" y="1523"/>
                  <a:pt x="1221" y="1523"/>
                  <a:pt x="1221" y="1523"/>
                </a:cubicBezTo>
                <a:cubicBezTo>
                  <a:pt x="1229" y="1519"/>
                  <a:pt x="1237" y="1515"/>
                  <a:pt x="1245" y="1511"/>
                </a:cubicBezTo>
                <a:cubicBezTo>
                  <a:pt x="1261" y="1503"/>
                  <a:pt x="1278" y="1495"/>
                  <a:pt x="1294" y="1486"/>
                </a:cubicBezTo>
                <a:cubicBezTo>
                  <a:pt x="1333" y="1449"/>
                  <a:pt x="1375" y="1417"/>
                  <a:pt x="1413" y="1379"/>
                </a:cubicBezTo>
                <a:cubicBezTo>
                  <a:pt x="1450" y="1343"/>
                  <a:pt x="1483" y="1301"/>
                  <a:pt x="1501" y="1252"/>
                </a:cubicBezTo>
                <a:cubicBezTo>
                  <a:pt x="1522" y="1224"/>
                  <a:pt x="1542" y="1195"/>
                  <a:pt x="1558" y="1162"/>
                </a:cubicBezTo>
                <a:cubicBezTo>
                  <a:pt x="1564" y="1150"/>
                  <a:pt x="1564" y="1150"/>
                  <a:pt x="1564" y="1150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72" y="1130"/>
                  <a:pt x="1576" y="1121"/>
                  <a:pt x="1579" y="1113"/>
                </a:cubicBezTo>
                <a:cubicBezTo>
                  <a:pt x="1585" y="1096"/>
                  <a:pt x="1592" y="1079"/>
                  <a:pt x="1596" y="1061"/>
                </a:cubicBezTo>
                <a:cubicBezTo>
                  <a:pt x="1600" y="1048"/>
                  <a:pt x="1600" y="1048"/>
                  <a:pt x="1600" y="1048"/>
                </a:cubicBezTo>
                <a:cubicBezTo>
                  <a:pt x="1601" y="1044"/>
                  <a:pt x="1602" y="1039"/>
                  <a:pt x="1603" y="1035"/>
                </a:cubicBezTo>
                <a:cubicBezTo>
                  <a:pt x="1605" y="1026"/>
                  <a:pt x="1607" y="1017"/>
                  <a:pt x="1609" y="1008"/>
                </a:cubicBezTo>
                <a:cubicBezTo>
                  <a:pt x="1610" y="1004"/>
                  <a:pt x="1611" y="999"/>
                  <a:pt x="1612" y="995"/>
                </a:cubicBezTo>
                <a:cubicBezTo>
                  <a:pt x="1614" y="981"/>
                  <a:pt x="1614" y="981"/>
                  <a:pt x="1614" y="981"/>
                </a:cubicBezTo>
                <a:cubicBezTo>
                  <a:pt x="1615" y="972"/>
                  <a:pt x="1617" y="963"/>
                  <a:pt x="1618" y="954"/>
                </a:cubicBezTo>
                <a:cubicBezTo>
                  <a:pt x="1621" y="927"/>
                  <a:pt x="1621" y="927"/>
                  <a:pt x="1621" y="927"/>
                </a:cubicBezTo>
                <a:cubicBezTo>
                  <a:pt x="1622" y="918"/>
                  <a:pt x="1622" y="909"/>
                  <a:pt x="1623" y="899"/>
                </a:cubicBezTo>
                <a:cubicBezTo>
                  <a:pt x="1624" y="886"/>
                  <a:pt x="1624" y="886"/>
                  <a:pt x="1624" y="886"/>
                </a:cubicBezTo>
                <a:cubicBezTo>
                  <a:pt x="1624" y="881"/>
                  <a:pt x="1624" y="877"/>
                  <a:pt x="1624" y="872"/>
                </a:cubicBezTo>
                <a:cubicBezTo>
                  <a:pt x="1625" y="863"/>
                  <a:pt x="1625" y="854"/>
                  <a:pt x="1625" y="845"/>
                </a:cubicBezTo>
                <a:cubicBezTo>
                  <a:pt x="1641" y="842"/>
                  <a:pt x="1656" y="842"/>
                  <a:pt x="1671" y="847"/>
                </a:cubicBezTo>
                <a:cubicBezTo>
                  <a:pt x="1674" y="895"/>
                  <a:pt x="1670" y="944"/>
                  <a:pt x="1663" y="992"/>
                </a:cubicBezTo>
                <a:cubicBezTo>
                  <a:pt x="1656" y="1040"/>
                  <a:pt x="1644" y="1088"/>
                  <a:pt x="1632" y="113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90217" y="2346681"/>
            <a:ext cx="1900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990+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931" y="3362344"/>
            <a:ext cx="1459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PRODUCTS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6121" y="2346681"/>
            <a:ext cx="1900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990+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86835" y="3362344"/>
            <a:ext cx="1459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9678" y="2346681"/>
            <a:ext cx="1900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990+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60392" y="3362344"/>
            <a:ext cx="1459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PRODUCTS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60352" y="2346681"/>
            <a:ext cx="1900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990+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1066" y="3362344"/>
            <a:ext cx="1459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PRODUCTS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2702" y="4566584"/>
            <a:ext cx="2423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12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11587" y="4566584"/>
            <a:ext cx="2423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12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78685" y="4566584"/>
            <a:ext cx="2423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12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5085" y="4566584"/>
            <a:ext cx="2423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12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</p:spTree>
    <p:extLst>
      <p:ext uri="{BB962C8B-B14F-4D97-AF65-F5344CB8AC3E}">
        <p14:creationId xmlns:p14="http://schemas.microsoft.com/office/powerpoint/2010/main" val="24920073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045199" y="895350"/>
            <a:ext cx="171130" cy="53761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35022" y="2787259"/>
            <a:ext cx="57218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IF YOU'RE TRYING TO CREATE A COMPANY, IT'S LIKE BAKING A CAKE.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7886" y="895350"/>
            <a:ext cx="478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PLANING AND DEVLOP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5377" y="1541681"/>
            <a:ext cx="46125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14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7886" y="2863850"/>
            <a:ext cx="478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PLANING AND DEVLOP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5377" y="3510181"/>
            <a:ext cx="46125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14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7886" y="4742090"/>
            <a:ext cx="478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PLANING AND DEVLOP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5377" y="5388421"/>
            <a:ext cx="46125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14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8147553" y="4914209"/>
            <a:ext cx="1266826" cy="1089267"/>
            <a:chOff x="2409" y="928"/>
            <a:chExt cx="2861" cy="2460"/>
          </a:xfrm>
          <a:solidFill>
            <a:schemeClr val="tx2"/>
          </a:solidFill>
        </p:grpSpPr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2409" y="928"/>
              <a:ext cx="2861" cy="2460"/>
            </a:xfrm>
            <a:custGeom>
              <a:avLst/>
              <a:gdLst>
                <a:gd name="T0" fmla="*/ 4447 w 5722"/>
                <a:gd name="T1" fmla="*/ 1404 h 4919"/>
                <a:gd name="T2" fmla="*/ 3983 w 5722"/>
                <a:gd name="T3" fmla="*/ 1402 h 4919"/>
                <a:gd name="T4" fmla="*/ 3734 w 5722"/>
                <a:gd name="T5" fmla="*/ 2006 h 4919"/>
                <a:gd name="T6" fmla="*/ 2822 w 5722"/>
                <a:gd name="T7" fmla="*/ 4650 h 4919"/>
                <a:gd name="T8" fmla="*/ 3271 w 5722"/>
                <a:gd name="T9" fmla="*/ 4149 h 4919"/>
                <a:gd name="T10" fmla="*/ 4609 w 5722"/>
                <a:gd name="T11" fmla="*/ 2572 h 4919"/>
                <a:gd name="T12" fmla="*/ 1851 w 5722"/>
                <a:gd name="T13" fmla="*/ 1378 h 4919"/>
                <a:gd name="T14" fmla="*/ 2425 w 5722"/>
                <a:gd name="T15" fmla="*/ 3249 h 4919"/>
                <a:gd name="T16" fmla="*/ 3023 w 5722"/>
                <a:gd name="T17" fmla="*/ 3650 h 4919"/>
                <a:gd name="T18" fmla="*/ 3620 w 5722"/>
                <a:gd name="T19" fmla="*/ 1421 h 4919"/>
                <a:gd name="T20" fmla="*/ 2201 w 5722"/>
                <a:gd name="T21" fmla="*/ 1378 h 4919"/>
                <a:gd name="T22" fmla="*/ 1122 w 5722"/>
                <a:gd name="T23" fmla="*/ 1897 h 4919"/>
                <a:gd name="T24" fmla="*/ 1179 w 5722"/>
                <a:gd name="T25" fmla="*/ 2282 h 4919"/>
                <a:gd name="T26" fmla="*/ 1258 w 5722"/>
                <a:gd name="T27" fmla="*/ 2274 h 4919"/>
                <a:gd name="T28" fmla="*/ 1360 w 5722"/>
                <a:gd name="T29" fmla="*/ 2324 h 4919"/>
                <a:gd name="T30" fmla="*/ 1244 w 5722"/>
                <a:gd name="T31" fmla="*/ 2619 h 4919"/>
                <a:gd name="T32" fmla="*/ 1624 w 5722"/>
                <a:gd name="T33" fmla="*/ 2428 h 4919"/>
                <a:gd name="T34" fmla="*/ 1428 w 5722"/>
                <a:gd name="T35" fmla="*/ 2834 h 4919"/>
                <a:gd name="T36" fmla="*/ 1615 w 5722"/>
                <a:gd name="T37" fmla="*/ 2904 h 4919"/>
                <a:gd name="T38" fmla="*/ 1658 w 5722"/>
                <a:gd name="T39" fmla="*/ 2951 h 4919"/>
                <a:gd name="T40" fmla="*/ 1948 w 5722"/>
                <a:gd name="T41" fmla="*/ 2890 h 4919"/>
                <a:gd name="T42" fmla="*/ 1748 w 5722"/>
                <a:gd name="T43" fmla="*/ 3310 h 4919"/>
                <a:gd name="T44" fmla="*/ 2043 w 5722"/>
                <a:gd name="T45" fmla="*/ 3246 h 4919"/>
                <a:gd name="T46" fmla="*/ 1943 w 5722"/>
                <a:gd name="T47" fmla="*/ 3623 h 4919"/>
                <a:gd name="T48" fmla="*/ 2581 w 5722"/>
                <a:gd name="T49" fmla="*/ 4515 h 4919"/>
                <a:gd name="T50" fmla="*/ 2248 w 5722"/>
                <a:gd name="T51" fmla="*/ 2975 h 4919"/>
                <a:gd name="T52" fmla="*/ 196 w 5722"/>
                <a:gd name="T53" fmla="*/ 1316 h 4919"/>
                <a:gd name="T54" fmla="*/ 4166 w 5722"/>
                <a:gd name="T55" fmla="*/ 1140 h 4919"/>
                <a:gd name="T56" fmla="*/ 5181 w 5722"/>
                <a:gd name="T57" fmla="*/ 1286 h 4919"/>
                <a:gd name="T58" fmla="*/ 5131 w 5722"/>
                <a:gd name="T59" fmla="*/ 704 h 4919"/>
                <a:gd name="T60" fmla="*/ 543 w 5722"/>
                <a:gd name="T61" fmla="*/ 883 h 4919"/>
                <a:gd name="T62" fmla="*/ 1303 w 5722"/>
                <a:gd name="T63" fmla="*/ 611 h 4919"/>
                <a:gd name="T64" fmla="*/ 2151 w 5722"/>
                <a:gd name="T65" fmla="*/ 967 h 4919"/>
                <a:gd name="T66" fmla="*/ 3166 w 5722"/>
                <a:gd name="T67" fmla="*/ 713 h 4919"/>
                <a:gd name="T68" fmla="*/ 1939 w 5722"/>
                <a:gd name="T69" fmla="*/ 166 h 4919"/>
                <a:gd name="T70" fmla="*/ 1601 w 5722"/>
                <a:gd name="T71" fmla="*/ 916 h 4919"/>
                <a:gd name="T72" fmla="*/ 4248 w 5722"/>
                <a:gd name="T73" fmla="*/ 128 h 4919"/>
                <a:gd name="T74" fmla="*/ 3087 w 5722"/>
                <a:gd name="T75" fmla="*/ 142 h 4919"/>
                <a:gd name="T76" fmla="*/ 3535 w 5722"/>
                <a:gd name="T77" fmla="*/ 977 h 4919"/>
                <a:gd name="T78" fmla="*/ 3863 w 5722"/>
                <a:gd name="T79" fmla="*/ 1257 h 4919"/>
                <a:gd name="T80" fmla="*/ 4449 w 5722"/>
                <a:gd name="T81" fmla="*/ 625 h 4919"/>
                <a:gd name="T82" fmla="*/ 4407 w 5722"/>
                <a:gd name="T83" fmla="*/ 137 h 4919"/>
                <a:gd name="T84" fmla="*/ 4264 w 5722"/>
                <a:gd name="T85" fmla="*/ 27 h 4919"/>
                <a:gd name="T86" fmla="*/ 4858 w 5722"/>
                <a:gd name="T87" fmla="*/ 67 h 4919"/>
                <a:gd name="T88" fmla="*/ 5410 w 5722"/>
                <a:gd name="T89" fmla="*/ 779 h 4919"/>
                <a:gd name="T90" fmla="*/ 5721 w 5722"/>
                <a:gd name="T91" fmla="*/ 1210 h 4919"/>
                <a:gd name="T92" fmla="*/ 5375 w 5722"/>
                <a:gd name="T93" fmla="*/ 1864 h 4919"/>
                <a:gd name="T94" fmla="*/ 4264 w 5722"/>
                <a:gd name="T95" fmla="*/ 3256 h 4919"/>
                <a:gd name="T96" fmla="*/ 3160 w 5722"/>
                <a:gd name="T97" fmla="*/ 4551 h 4919"/>
                <a:gd name="T98" fmla="*/ 2786 w 5722"/>
                <a:gd name="T99" fmla="*/ 4919 h 4919"/>
                <a:gd name="T100" fmla="*/ 2402 w 5722"/>
                <a:gd name="T101" fmla="*/ 4584 h 4919"/>
                <a:gd name="T102" fmla="*/ 1967 w 5722"/>
                <a:gd name="T103" fmla="*/ 3989 h 4919"/>
                <a:gd name="T104" fmla="*/ 1006 w 5722"/>
                <a:gd name="T105" fmla="*/ 2661 h 4919"/>
                <a:gd name="T106" fmla="*/ 170 w 5722"/>
                <a:gd name="T107" fmla="*/ 1531 h 4919"/>
                <a:gd name="T108" fmla="*/ 232 w 5722"/>
                <a:gd name="T109" fmla="*/ 949 h 4919"/>
                <a:gd name="T110" fmla="*/ 1134 w 5722"/>
                <a:gd name="T111" fmla="*/ 48 h 4919"/>
                <a:gd name="T112" fmla="*/ 2035 w 5722"/>
                <a:gd name="T113" fmla="*/ 8 h 4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22" h="4919">
                  <a:moveTo>
                    <a:pt x="5514" y="1395"/>
                  </a:moveTo>
                  <a:lnTo>
                    <a:pt x="5289" y="1401"/>
                  </a:lnTo>
                  <a:lnTo>
                    <a:pt x="5070" y="1406"/>
                  </a:lnTo>
                  <a:lnTo>
                    <a:pt x="4855" y="1409"/>
                  </a:lnTo>
                  <a:lnTo>
                    <a:pt x="4711" y="1406"/>
                  </a:lnTo>
                  <a:lnTo>
                    <a:pt x="4565" y="1402"/>
                  </a:lnTo>
                  <a:lnTo>
                    <a:pt x="4447" y="1404"/>
                  </a:lnTo>
                  <a:lnTo>
                    <a:pt x="4331" y="1408"/>
                  </a:lnTo>
                  <a:lnTo>
                    <a:pt x="4213" y="1408"/>
                  </a:lnTo>
                  <a:lnTo>
                    <a:pt x="4097" y="1404"/>
                  </a:lnTo>
                  <a:lnTo>
                    <a:pt x="4057" y="1401"/>
                  </a:lnTo>
                  <a:lnTo>
                    <a:pt x="4026" y="1399"/>
                  </a:lnTo>
                  <a:lnTo>
                    <a:pt x="4002" y="1399"/>
                  </a:lnTo>
                  <a:lnTo>
                    <a:pt x="3983" y="1402"/>
                  </a:lnTo>
                  <a:lnTo>
                    <a:pt x="3967" y="1409"/>
                  </a:lnTo>
                  <a:lnTo>
                    <a:pt x="3955" y="1420"/>
                  </a:lnTo>
                  <a:lnTo>
                    <a:pt x="3944" y="1435"/>
                  </a:lnTo>
                  <a:lnTo>
                    <a:pt x="3934" y="1456"/>
                  </a:lnTo>
                  <a:lnTo>
                    <a:pt x="3924" y="1486"/>
                  </a:lnTo>
                  <a:lnTo>
                    <a:pt x="3910" y="1522"/>
                  </a:lnTo>
                  <a:lnTo>
                    <a:pt x="3734" y="2006"/>
                  </a:lnTo>
                  <a:lnTo>
                    <a:pt x="3556" y="2491"/>
                  </a:lnTo>
                  <a:lnTo>
                    <a:pt x="3381" y="2977"/>
                  </a:lnTo>
                  <a:lnTo>
                    <a:pt x="3101" y="3779"/>
                  </a:lnTo>
                  <a:lnTo>
                    <a:pt x="2826" y="4581"/>
                  </a:lnTo>
                  <a:lnTo>
                    <a:pt x="2820" y="4602"/>
                  </a:lnTo>
                  <a:lnTo>
                    <a:pt x="2820" y="4626"/>
                  </a:lnTo>
                  <a:lnTo>
                    <a:pt x="2822" y="4650"/>
                  </a:lnTo>
                  <a:lnTo>
                    <a:pt x="2824" y="4678"/>
                  </a:lnTo>
                  <a:lnTo>
                    <a:pt x="2838" y="4666"/>
                  </a:lnTo>
                  <a:lnTo>
                    <a:pt x="2846" y="4657"/>
                  </a:lnTo>
                  <a:lnTo>
                    <a:pt x="2853" y="4650"/>
                  </a:lnTo>
                  <a:lnTo>
                    <a:pt x="3016" y="4451"/>
                  </a:lnTo>
                  <a:lnTo>
                    <a:pt x="3181" y="4251"/>
                  </a:lnTo>
                  <a:lnTo>
                    <a:pt x="3271" y="4149"/>
                  </a:lnTo>
                  <a:lnTo>
                    <a:pt x="3363" y="4046"/>
                  </a:lnTo>
                  <a:lnTo>
                    <a:pt x="3453" y="3944"/>
                  </a:lnTo>
                  <a:lnTo>
                    <a:pt x="3679" y="3680"/>
                  </a:lnTo>
                  <a:lnTo>
                    <a:pt x="3903" y="3414"/>
                  </a:lnTo>
                  <a:lnTo>
                    <a:pt x="4139" y="3135"/>
                  </a:lnTo>
                  <a:lnTo>
                    <a:pt x="4375" y="2855"/>
                  </a:lnTo>
                  <a:lnTo>
                    <a:pt x="4609" y="2572"/>
                  </a:lnTo>
                  <a:lnTo>
                    <a:pt x="4910" y="2199"/>
                  </a:lnTo>
                  <a:lnTo>
                    <a:pt x="5209" y="1821"/>
                  </a:lnTo>
                  <a:lnTo>
                    <a:pt x="5311" y="1682"/>
                  </a:lnTo>
                  <a:lnTo>
                    <a:pt x="5412" y="1539"/>
                  </a:lnTo>
                  <a:lnTo>
                    <a:pt x="5514" y="1395"/>
                  </a:lnTo>
                  <a:close/>
                  <a:moveTo>
                    <a:pt x="2201" y="1378"/>
                  </a:moveTo>
                  <a:lnTo>
                    <a:pt x="1851" y="1378"/>
                  </a:lnTo>
                  <a:lnTo>
                    <a:pt x="1905" y="1531"/>
                  </a:lnTo>
                  <a:lnTo>
                    <a:pt x="1960" y="1684"/>
                  </a:lnTo>
                  <a:lnTo>
                    <a:pt x="2012" y="1840"/>
                  </a:lnTo>
                  <a:lnTo>
                    <a:pt x="2121" y="2190"/>
                  </a:lnTo>
                  <a:lnTo>
                    <a:pt x="2227" y="2541"/>
                  </a:lnTo>
                  <a:lnTo>
                    <a:pt x="2329" y="2895"/>
                  </a:lnTo>
                  <a:lnTo>
                    <a:pt x="2425" y="3249"/>
                  </a:lnTo>
                  <a:lnTo>
                    <a:pt x="2515" y="3605"/>
                  </a:lnTo>
                  <a:lnTo>
                    <a:pt x="2558" y="3767"/>
                  </a:lnTo>
                  <a:lnTo>
                    <a:pt x="2607" y="3925"/>
                  </a:lnTo>
                  <a:lnTo>
                    <a:pt x="2659" y="4081"/>
                  </a:lnTo>
                  <a:lnTo>
                    <a:pt x="2711" y="4237"/>
                  </a:lnTo>
                  <a:lnTo>
                    <a:pt x="2763" y="4393"/>
                  </a:lnTo>
                  <a:lnTo>
                    <a:pt x="3023" y="3650"/>
                  </a:lnTo>
                  <a:lnTo>
                    <a:pt x="3290" y="2904"/>
                  </a:lnTo>
                  <a:lnTo>
                    <a:pt x="3471" y="2407"/>
                  </a:lnTo>
                  <a:lnTo>
                    <a:pt x="3656" y="1911"/>
                  </a:lnTo>
                  <a:lnTo>
                    <a:pt x="3842" y="1408"/>
                  </a:lnTo>
                  <a:lnTo>
                    <a:pt x="3762" y="1413"/>
                  </a:lnTo>
                  <a:lnTo>
                    <a:pt x="3689" y="1418"/>
                  </a:lnTo>
                  <a:lnTo>
                    <a:pt x="3620" y="1421"/>
                  </a:lnTo>
                  <a:lnTo>
                    <a:pt x="3552" y="1423"/>
                  </a:lnTo>
                  <a:lnTo>
                    <a:pt x="3162" y="1411"/>
                  </a:lnTo>
                  <a:lnTo>
                    <a:pt x="2772" y="1395"/>
                  </a:lnTo>
                  <a:lnTo>
                    <a:pt x="2699" y="1390"/>
                  </a:lnTo>
                  <a:lnTo>
                    <a:pt x="2626" y="1383"/>
                  </a:lnTo>
                  <a:lnTo>
                    <a:pt x="2553" y="1378"/>
                  </a:lnTo>
                  <a:lnTo>
                    <a:pt x="2201" y="1378"/>
                  </a:lnTo>
                  <a:close/>
                  <a:moveTo>
                    <a:pt x="196" y="1316"/>
                  </a:moveTo>
                  <a:lnTo>
                    <a:pt x="425" y="1628"/>
                  </a:lnTo>
                  <a:lnTo>
                    <a:pt x="659" y="1944"/>
                  </a:lnTo>
                  <a:lnTo>
                    <a:pt x="893" y="2262"/>
                  </a:lnTo>
                  <a:lnTo>
                    <a:pt x="973" y="2137"/>
                  </a:lnTo>
                  <a:lnTo>
                    <a:pt x="1048" y="2015"/>
                  </a:lnTo>
                  <a:lnTo>
                    <a:pt x="1122" y="1897"/>
                  </a:lnTo>
                  <a:lnTo>
                    <a:pt x="1195" y="1781"/>
                  </a:lnTo>
                  <a:lnTo>
                    <a:pt x="1223" y="1798"/>
                  </a:lnTo>
                  <a:lnTo>
                    <a:pt x="1077" y="2050"/>
                  </a:lnTo>
                  <a:lnTo>
                    <a:pt x="931" y="2307"/>
                  </a:lnTo>
                  <a:lnTo>
                    <a:pt x="990" y="2381"/>
                  </a:lnTo>
                  <a:lnTo>
                    <a:pt x="1055" y="2460"/>
                  </a:lnTo>
                  <a:lnTo>
                    <a:pt x="1179" y="2282"/>
                  </a:lnTo>
                  <a:lnTo>
                    <a:pt x="1303" y="2112"/>
                  </a:lnTo>
                  <a:lnTo>
                    <a:pt x="1422" y="1944"/>
                  </a:lnTo>
                  <a:lnTo>
                    <a:pt x="1440" y="1954"/>
                  </a:lnTo>
                  <a:lnTo>
                    <a:pt x="1402" y="2039"/>
                  </a:lnTo>
                  <a:lnTo>
                    <a:pt x="1356" y="2121"/>
                  </a:lnTo>
                  <a:lnTo>
                    <a:pt x="1308" y="2199"/>
                  </a:lnTo>
                  <a:lnTo>
                    <a:pt x="1258" y="2274"/>
                  </a:lnTo>
                  <a:lnTo>
                    <a:pt x="1204" y="2347"/>
                  </a:lnTo>
                  <a:lnTo>
                    <a:pt x="1152" y="2418"/>
                  </a:lnTo>
                  <a:lnTo>
                    <a:pt x="1101" y="2487"/>
                  </a:lnTo>
                  <a:lnTo>
                    <a:pt x="1145" y="2545"/>
                  </a:lnTo>
                  <a:lnTo>
                    <a:pt x="1186" y="2602"/>
                  </a:lnTo>
                  <a:lnTo>
                    <a:pt x="1273" y="2461"/>
                  </a:lnTo>
                  <a:lnTo>
                    <a:pt x="1360" y="2324"/>
                  </a:lnTo>
                  <a:lnTo>
                    <a:pt x="1443" y="2189"/>
                  </a:lnTo>
                  <a:lnTo>
                    <a:pt x="1460" y="2197"/>
                  </a:lnTo>
                  <a:lnTo>
                    <a:pt x="1454" y="2220"/>
                  </a:lnTo>
                  <a:lnTo>
                    <a:pt x="1445" y="2241"/>
                  </a:lnTo>
                  <a:lnTo>
                    <a:pt x="1351" y="2421"/>
                  </a:lnTo>
                  <a:lnTo>
                    <a:pt x="1252" y="2602"/>
                  </a:lnTo>
                  <a:lnTo>
                    <a:pt x="1244" y="2619"/>
                  </a:lnTo>
                  <a:lnTo>
                    <a:pt x="1238" y="2635"/>
                  </a:lnTo>
                  <a:lnTo>
                    <a:pt x="1237" y="2650"/>
                  </a:lnTo>
                  <a:lnTo>
                    <a:pt x="1240" y="2666"/>
                  </a:lnTo>
                  <a:lnTo>
                    <a:pt x="1252" y="2682"/>
                  </a:lnTo>
                  <a:lnTo>
                    <a:pt x="1308" y="2741"/>
                  </a:lnTo>
                  <a:lnTo>
                    <a:pt x="1360" y="2800"/>
                  </a:lnTo>
                  <a:lnTo>
                    <a:pt x="1624" y="2428"/>
                  </a:lnTo>
                  <a:lnTo>
                    <a:pt x="1646" y="2440"/>
                  </a:lnTo>
                  <a:lnTo>
                    <a:pt x="1630" y="2479"/>
                  </a:lnTo>
                  <a:lnTo>
                    <a:pt x="1615" y="2517"/>
                  </a:lnTo>
                  <a:lnTo>
                    <a:pt x="1598" y="2553"/>
                  </a:lnTo>
                  <a:lnTo>
                    <a:pt x="1516" y="2687"/>
                  </a:lnTo>
                  <a:lnTo>
                    <a:pt x="1434" y="2819"/>
                  </a:lnTo>
                  <a:lnTo>
                    <a:pt x="1428" y="2834"/>
                  </a:lnTo>
                  <a:lnTo>
                    <a:pt x="1422" y="2854"/>
                  </a:lnTo>
                  <a:lnTo>
                    <a:pt x="1422" y="2871"/>
                  </a:lnTo>
                  <a:lnTo>
                    <a:pt x="1426" y="2887"/>
                  </a:lnTo>
                  <a:lnTo>
                    <a:pt x="1459" y="2937"/>
                  </a:lnTo>
                  <a:lnTo>
                    <a:pt x="1495" y="2989"/>
                  </a:lnTo>
                  <a:lnTo>
                    <a:pt x="1532" y="3041"/>
                  </a:lnTo>
                  <a:lnTo>
                    <a:pt x="1615" y="2904"/>
                  </a:lnTo>
                  <a:lnTo>
                    <a:pt x="1696" y="2769"/>
                  </a:lnTo>
                  <a:lnTo>
                    <a:pt x="1778" y="2637"/>
                  </a:lnTo>
                  <a:lnTo>
                    <a:pt x="1802" y="2650"/>
                  </a:lnTo>
                  <a:lnTo>
                    <a:pt x="1774" y="2729"/>
                  </a:lnTo>
                  <a:lnTo>
                    <a:pt x="1738" y="2805"/>
                  </a:lnTo>
                  <a:lnTo>
                    <a:pt x="1700" y="2878"/>
                  </a:lnTo>
                  <a:lnTo>
                    <a:pt x="1658" y="2951"/>
                  </a:lnTo>
                  <a:lnTo>
                    <a:pt x="1615" y="3024"/>
                  </a:lnTo>
                  <a:lnTo>
                    <a:pt x="1571" y="3095"/>
                  </a:lnTo>
                  <a:lnTo>
                    <a:pt x="1636" y="3173"/>
                  </a:lnTo>
                  <a:lnTo>
                    <a:pt x="1698" y="3248"/>
                  </a:lnTo>
                  <a:lnTo>
                    <a:pt x="1816" y="3064"/>
                  </a:lnTo>
                  <a:lnTo>
                    <a:pt x="1932" y="2881"/>
                  </a:lnTo>
                  <a:lnTo>
                    <a:pt x="1948" y="2890"/>
                  </a:lnTo>
                  <a:lnTo>
                    <a:pt x="1934" y="2925"/>
                  </a:lnTo>
                  <a:lnTo>
                    <a:pt x="1918" y="2959"/>
                  </a:lnTo>
                  <a:lnTo>
                    <a:pt x="1839" y="3109"/>
                  </a:lnTo>
                  <a:lnTo>
                    <a:pt x="1761" y="3260"/>
                  </a:lnTo>
                  <a:lnTo>
                    <a:pt x="1754" y="3275"/>
                  </a:lnTo>
                  <a:lnTo>
                    <a:pt x="1750" y="3293"/>
                  </a:lnTo>
                  <a:lnTo>
                    <a:pt x="1748" y="3310"/>
                  </a:lnTo>
                  <a:lnTo>
                    <a:pt x="1752" y="3322"/>
                  </a:lnTo>
                  <a:lnTo>
                    <a:pt x="1794" y="3390"/>
                  </a:lnTo>
                  <a:lnTo>
                    <a:pt x="1837" y="3459"/>
                  </a:lnTo>
                  <a:lnTo>
                    <a:pt x="1884" y="3529"/>
                  </a:lnTo>
                  <a:lnTo>
                    <a:pt x="1937" y="3432"/>
                  </a:lnTo>
                  <a:lnTo>
                    <a:pt x="1991" y="3338"/>
                  </a:lnTo>
                  <a:lnTo>
                    <a:pt x="2043" y="3246"/>
                  </a:lnTo>
                  <a:lnTo>
                    <a:pt x="2071" y="3262"/>
                  </a:lnTo>
                  <a:lnTo>
                    <a:pt x="2007" y="3400"/>
                  </a:lnTo>
                  <a:lnTo>
                    <a:pt x="1944" y="3541"/>
                  </a:lnTo>
                  <a:lnTo>
                    <a:pt x="1937" y="3560"/>
                  </a:lnTo>
                  <a:lnTo>
                    <a:pt x="1934" y="3583"/>
                  </a:lnTo>
                  <a:lnTo>
                    <a:pt x="1936" y="3605"/>
                  </a:lnTo>
                  <a:lnTo>
                    <a:pt x="1943" y="3623"/>
                  </a:lnTo>
                  <a:lnTo>
                    <a:pt x="2031" y="3765"/>
                  </a:lnTo>
                  <a:lnTo>
                    <a:pt x="2121" y="3907"/>
                  </a:lnTo>
                  <a:lnTo>
                    <a:pt x="2213" y="4048"/>
                  </a:lnTo>
                  <a:lnTo>
                    <a:pt x="2309" y="4185"/>
                  </a:lnTo>
                  <a:lnTo>
                    <a:pt x="2395" y="4298"/>
                  </a:lnTo>
                  <a:lnTo>
                    <a:pt x="2487" y="4406"/>
                  </a:lnTo>
                  <a:lnTo>
                    <a:pt x="2581" y="4515"/>
                  </a:lnTo>
                  <a:lnTo>
                    <a:pt x="2675" y="4623"/>
                  </a:lnTo>
                  <a:lnTo>
                    <a:pt x="2708" y="4603"/>
                  </a:lnTo>
                  <a:lnTo>
                    <a:pt x="2609" y="4281"/>
                  </a:lnTo>
                  <a:lnTo>
                    <a:pt x="2517" y="3954"/>
                  </a:lnTo>
                  <a:lnTo>
                    <a:pt x="2427" y="3628"/>
                  </a:lnTo>
                  <a:lnTo>
                    <a:pt x="2336" y="3301"/>
                  </a:lnTo>
                  <a:lnTo>
                    <a:pt x="2248" y="2975"/>
                  </a:lnTo>
                  <a:lnTo>
                    <a:pt x="2156" y="2650"/>
                  </a:lnTo>
                  <a:lnTo>
                    <a:pt x="2062" y="2326"/>
                  </a:lnTo>
                  <a:lnTo>
                    <a:pt x="1965" y="2003"/>
                  </a:lnTo>
                  <a:lnTo>
                    <a:pt x="1861" y="1682"/>
                  </a:lnTo>
                  <a:lnTo>
                    <a:pt x="1748" y="1362"/>
                  </a:lnTo>
                  <a:lnTo>
                    <a:pt x="970" y="1340"/>
                  </a:lnTo>
                  <a:lnTo>
                    <a:pt x="196" y="1316"/>
                  </a:lnTo>
                  <a:close/>
                  <a:moveTo>
                    <a:pt x="4834" y="234"/>
                  </a:moveTo>
                  <a:lnTo>
                    <a:pt x="4735" y="399"/>
                  </a:lnTo>
                  <a:lnTo>
                    <a:pt x="4631" y="559"/>
                  </a:lnTo>
                  <a:lnTo>
                    <a:pt x="4524" y="710"/>
                  </a:lnTo>
                  <a:lnTo>
                    <a:pt x="4409" y="857"/>
                  </a:lnTo>
                  <a:lnTo>
                    <a:pt x="4290" y="1000"/>
                  </a:lnTo>
                  <a:lnTo>
                    <a:pt x="4166" y="1140"/>
                  </a:lnTo>
                  <a:lnTo>
                    <a:pt x="4036" y="1277"/>
                  </a:lnTo>
                  <a:lnTo>
                    <a:pt x="4229" y="1288"/>
                  </a:lnTo>
                  <a:lnTo>
                    <a:pt x="4418" y="1296"/>
                  </a:lnTo>
                  <a:lnTo>
                    <a:pt x="4609" y="1300"/>
                  </a:lnTo>
                  <a:lnTo>
                    <a:pt x="4799" y="1302"/>
                  </a:lnTo>
                  <a:lnTo>
                    <a:pt x="4989" y="1296"/>
                  </a:lnTo>
                  <a:lnTo>
                    <a:pt x="5181" y="1286"/>
                  </a:lnTo>
                  <a:lnTo>
                    <a:pt x="5374" y="1269"/>
                  </a:lnTo>
                  <a:lnTo>
                    <a:pt x="5568" y="1244"/>
                  </a:lnTo>
                  <a:lnTo>
                    <a:pt x="5467" y="1144"/>
                  </a:lnTo>
                  <a:lnTo>
                    <a:pt x="5375" y="1038"/>
                  </a:lnTo>
                  <a:lnTo>
                    <a:pt x="5289" y="930"/>
                  </a:lnTo>
                  <a:lnTo>
                    <a:pt x="5209" y="817"/>
                  </a:lnTo>
                  <a:lnTo>
                    <a:pt x="5131" y="704"/>
                  </a:lnTo>
                  <a:lnTo>
                    <a:pt x="5056" y="588"/>
                  </a:lnTo>
                  <a:lnTo>
                    <a:pt x="4982" y="470"/>
                  </a:lnTo>
                  <a:lnTo>
                    <a:pt x="4909" y="354"/>
                  </a:lnTo>
                  <a:lnTo>
                    <a:pt x="4834" y="234"/>
                  </a:lnTo>
                  <a:close/>
                  <a:moveTo>
                    <a:pt x="1103" y="222"/>
                  </a:moveTo>
                  <a:lnTo>
                    <a:pt x="822" y="552"/>
                  </a:lnTo>
                  <a:lnTo>
                    <a:pt x="543" y="883"/>
                  </a:lnTo>
                  <a:lnTo>
                    <a:pt x="260" y="1217"/>
                  </a:lnTo>
                  <a:lnTo>
                    <a:pt x="1684" y="1217"/>
                  </a:lnTo>
                  <a:lnTo>
                    <a:pt x="1604" y="1097"/>
                  </a:lnTo>
                  <a:lnTo>
                    <a:pt x="1525" y="977"/>
                  </a:lnTo>
                  <a:lnTo>
                    <a:pt x="1447" y="857"/>
                  </a:lnTo>
                  <a:lnTo>
                    <a:pt x="1374" y="736"/>
                  </a:lnTo>
                  <a:lnTo>
                    <a:pt x="1303" y="611"/>
                  </a:lnTo>
                  <a:lnTo>
                    <a:pt x="1237" y="482"/>
                  </a:lnTo>
                  <a:lnTo>
                    <a:pt x="1171" y="352"/>
                  </a:lnTo>
                  <a:lnTo>
                    <a:pt x="1103" y="222"/>
                  </a:lnTo>
                  <a:close/>
                  <a:moveTo>
                    <a:pt x="2805" y="196"/>
                  </a:moveTo>
                  <a:lnTo>
                    <a:pt x="2584" y="456"/>
                  </a:lnTo>
                  <a:lnTo>
                    <a:pt x="2366" y="713"/>
                  </a:lnTo>
                  <a:lnTo>
                    <a:pt x="2151" y="967"/>
                  </a:lnTo>
                  <a:lnTo>
                    <a:pt x="1937" y="1218"/>
                  </a:lnTo>
                  <a:lnTo>
                    <a:pt x="3696" y="1288"/>
                  </a:lnTo>
                  <a:lnTo>
                    <a:pt x="3578" y="1182"/>
                  </a:lnTo>
                  <a:lnTo>
                    <a:pt x="3467" y="1071"/>
                  </a:lnTo>
                  <a:lnTo>
                    <a:pt x="3363" y="956"/>
                  </a:lnTo>
                  <a:lnTo>
                    <a:pt x="3263" y="836"/>
                  </a:lnTo>
                  <a:lnTo>
                    <a:pt x="3166" y="713"/>
                  </a:lnTo>
                  <a:lnTo>
                    <a:pt x="3074" y="588"/>
                  </a:lnTo>
                  <a:lnTo>
                    <a:pt x="2983" y="460"/>
                  </a:lnTo>
                  <a:lnTo>
                    <a:pt x="2893" y="330"/>
                  </a:lnTo>
                  <a:lnTo>
                    <a:pt x="2805" y="196"/>
                  </a:lnTo>
                  <a:close/>
                  <a:moveTo>
                    <a:pt x="2718" y="149"/>
                  </a:moveTo>
                  <a:lnTo>
                    <a:pt x="2324" y="158"/>
                  </a:lnTo>
                  <a:lnTo>
                    <a:pt x="1939" y="166"/>
                  </a:lnTo>
                  <a:lnTo>
                    <a:pt x="1559" y="173"/>
                  </a:lnTo>
                  <a:lnTo>
                    <a:pt x="1185" y="182"/>
                  </a:lnTo>
                  <a:lnTo>
                    <a:pt x="1261" y="330"/>
                  </a:lnTo>
                  <a:lnTo>
                    <a:pt x="1339" y="477"/>
                  </a:lnTo>
                  <a:lnTo>
                    <a:pt x="1422" y="625"/>
                  </a:lnTo>
                  <a:lnTo>
                    <a:pt x="1509" y="770"/>
                  </a:lnTo>
                  <a:lnTo>
                    <a:pt x="1601" y="916"/>
                  </a:lnTo>
                  <a:lnTo>
                    <a:pt x="1700" y="1060"/>
                  </a:lnTo>
                  <a:lnTo>
                    <a:pt x="1807" y="1203"/>
                  </a:lnTo>
                  <a:lnTo>
                    <a:pt x="2035" y="941"/>
                  </a:lnTo>
                  <a:lnTo>
                    <a:pt x="2260" y="678"/>
                  </a:lnTo>
                  <a:lnTo>
                    <a:pt x="2487" y="416"/>
                  </a:lnTo>
                  <a:lnTo>
                    <a:pt x="2718" y="149"/>
                  </a:lnTo>
                  <a:close/>
                  <a:moveTo>
                    <a:pt x="4248" y="128"/>
                  </a:moveTo>
                  <a:lnTo>
                    <a:pt x="4234" y="130"/>
                  </a:lnTo>
                  <a:lnTo>
                    <a:pt x="4220" y="132"/>
                  </a:lnTo>
                  <a:lnTo>
                    <a:pt x="4142" y="142"/>
                  </a:lnTo>
                  <a:lnTo>
                    <a:pt x="4066" y="152"/>
                  </a:lnTo>
                  <a:lnTo>
                    <a:pt x="3989" y="156"/>
                  </a:lnTo>
                  <a:lnTo>
                    <a:pt x="3538" y="149"/>
                  </a:lnTo>
                  <a:lnTo>
                    <a:pt x="3087" y="142"/>
                  </a:lnTo>
                  <a:lnTo>
                    <a:pt x="2886" y="142"/>
                  </a:lnTo>
                  <a:lnTo>
                    <a:pt x="2876" y="163"/>
                  </a:lnTo>
                  <a:lnTo>
                    <a:pt x="3023" y="350"/>
                  </a:lnTo>
                  <a:lnTo>
                    <a:pt x="3171" y="540"/>
                  </a:lnTo>
                  <a:lnTo>
                    <a:pt x="3320" y="725"/>
                  </a:lnTo>
                  <a:lnTo>
                    <a:pt x="3471" y="909"/>
                  </a:lnTo>
                  <a:lnTo>
                    <a:pt x="3535" y="977"/>
                  </a:lnTo>
                  <a:lnTo>
                    <a:pt x="3603" y="1041"/>
                  </a:lnTo>
                  <a:lnTo>
                    <a:pt x="3672" y="1104"/>
                  </a:lnTo>
                  <a:lnTo>
                    <a:pt x="3743" y="1166"/>
                  </a:lnTo>
                  <a:lnTo>
                    <a:pt x="3814" y="1227"/>
                  </a:lnTo>
                  <a:lnTo>
                    <a:pt x="3830" y="1241"/>
                  </a:lnTo>
                  <a:lnTo>
                    <a:pt x="3845" y="1251"/>
                  </a:lnTo>
                  <a:lnTo>
                    <a:pt x="3863" y="1257"/>
                  </a:lnTo>
                  <a:lnTo>
                    <a:pt x="3882" y="1257"/>
                  </a:lnTo>
                  <a:lnTo>
                    <a:pt x="3901" y="1250"/>
                  </a:lnTo>
                  <a:lnTo>
                    <a:pt x="3924" y="1234"/>
                  </a:lnTo>
                  <a:lnTo>
                    <a:pt x="4064" y="1088"/>
                  </a:lnTo>
                  <a:lnTo>
                    <a:pt x="4198" y="939"/>
                  </a:lnTo>
                  <a:lnTo>
                    <a:pt x="4326" y="784"/>
                  </a:lnTo>
                  <a:lnTo>
                    <a:pt x="4449" y="625"/>
                  </a:lnTo>
                  <a:lnTo>
                    <a:pt x="4564" y="460"/>
                  </a:lnTo>
                  <a:lnTo>
                    <a:pt x="4673" y="288"/>
                  </a:lnTo>
                  <a:lnTo>
                    <a:pt x="4695" y="246"/>
                  </a:lnTo>
                  <a:lnTo>
                    <a:pt x="4718" y="201"/>
                  </a:lnTo>
                  <a:lnTo>
                    <a:pt x="4741" y="152"/>
                  </a:lnTo>
                  <a:lnTo>
                    <a:pt x="4571" y="144"/>
                  </a:lnTo>
                  <a:lnTo>
                    <a:pt x="4407" y="137"/>
                  </a:lnTo>
                  <a:lnTo>
                    <a:pt x="4248" y="128"/>
                  </a:lnTo>
                  <a:close/>
                  <a:moveTo>
                    <a:pt x="3120" y="0"/>
                  </a:moveTo>
                  <a:lnTo>
                    <a:pt x="3577" y="3"/>
                  </a:lnTo>
                  <a:lnTo>
                    <a:pt x="3752" y="10"/>
                  </a:lnTo>
                  <a:lnTo>
                    <a:pt x="3927" y="21"/>
                  </a:lnTo>
                  <a:lnTo>
                    <a:pt x="4100" y="27"/>
                  </a:lnTo>
                  <a:lnTo>
                    <a:pt x="4264" y="27"/>
                  </a:lnTo>
                  <a:lnTo>
                    <a:pt x="4427" y="24"/>
                  </a:lnTo>
                  <a:lnTo>
                    <a:pt x="4590" y="12"/>
                  </a:lnTo>
                  <a:lnTo>
                    <a:pt x="4650" y="10"/>
                  </a:lnTo>
                  <a:lnTo>
                    <a:pt x="4708" y="15"/>
                  </a:lnTo>
                  <a:lnTo>
                    <a:pt x="4761" y="26"/>
                  </a:lnTo>
                  <a:lnTo>
                    <a:pt x="4812" y="43"/>
                  </a:lnTo>
                  <a:lnTo>
                    <a:pt x="4858" y="67"/>
                  </a:lnTo>
                  <a:lnTo>
                    <a:pt x="4902" y="97"/>
                  </a:lnTo>
                  <a:lnTo>
                    <a:pt x="4943" y="133"/>
                  </a:lnTo>
                  <a:lnTo>
                    <a:pt x="4982" y="173"/>
                  </a:lnTo>
                  <a:lnTo>
                    <a:pt x="5018" y="220"/>
                  </a:lnTo>
                  <a:lnTo>
                    <a:pt x="5148" y="406"/>
                  </a:lnTo>
                  <a:lnTo>
                    <a:pt x="5278" y="593"/>
                  </a:lnTo>
                  <a:lnTo>
                    <a:pt x="5410" y="779"/>
                  </a:lnTo>
                  <a:lnTo>
                    <a:pt x="5471" y="856"/>
                  </a:lnTo>
                  <a:lnTo>
                    <a:pt x="5533" y="930"/>
                  </a:lnTo>
                  <a:lnTo>
                    <a:pt x="5596" y="1005"/>
                  </a:lnTo>
                  <a:lnTo>
                    <a:pt x="5660" y="1079"/>
                  </a:lnTo>
                  <a:lnTo>
                    <a:pt x="5689" y="1121"/>
                  </a:lnTo>
                  <a:lnTo>
                    <a:pt x="5710" y="1166"/>
                  </a:lnTo>
                  <a:lnTo>
                    <a:pt x="5721" y="1210"/>
                  </a:lnTo>
                  <a:lnTo>
                    <a:pt x="5722" y="1255"/>
                  </a:lnTo>
                  <a:lnTo>
                    <a:pt x="5715" y="1300"/>
                  </a:lnTo>
                  <a:lnTo>
                    <a:pt x="5701" y="1347"/>
                  </a:lnTo>
                  <a:lnTo>
                    <a:pt x="5679" y="1392"/>
                  </a:lnTo>
                  <a:lnTo>
                    <a:pt x="5584" y="1555"/>
                  </a:lnTo>
                  <a:lnTo>
                    <a:pt x="5483" y="1711"/>
                  </a:lnTo>
                  <a:lnTo>
                    <a:pt x="5375" y="1864"/>
                  </a:lnTo>
                  <a:lnTo>
                    <a:pt x="5261" y="2013"/>
                  </a:lnTo>
                  <a:lnTo>
                    <a:pt x="5119" y="2194"/>
                  </a:lnTo>
                  <a:lnTo>
                    <a:pt x="4978" y="2376"/>
                  </a:lnTo>
                  <a:lnTo>
                    <a:pt x="4839" y="2558"/>
                  </a:lnTo>
                  <a:lnTo>
                    <a:pt x="4697" y="2739"/>
                  </a:lnTo>
                  <a:lnTo>
                    <a:pt x="4482" y="2998"/>
                  </a:lnTo>
                  <a:lnTo>
                    <a:pt x="4264" y="3256"/>
                  </a:lnTo>
                  <a:lnTo>
                    <a:pt x="4045" y="3513"/>
                  </a:lnTo>
                  <a:lnTo>
                    <a:pt x="3833" y="3765"/>
                  </a:lnTo>
                  <a:lnTo>
                    <a:pt x="3618" y="4015"/>
                  </a:lnTo>
                  <a:lnTo>
                    <a:pt x="3525" y="4124"/>
                  </a:lnTo>
                  <a:lnTo>
                    <a:pt x="3427" y="4232"/>
                  </a:lnTo>
                  <a:lnTo>
                    <a:pt x="3334" y="4341"/>
                  </a:lnTo>
                  <a:lnTo>
                    <a:pt x="3160" y="4551"/>
                  </a:lnTo>
                  <a:lnTo>
                    <a:pt x="2989" y="4761"/>
                  </a:lnTo>
                  <a:lnTo>
                    <a:pt x="2952" y="4803"/>
                  </a:lnTo>
                  <a:lnTo>
                    <a:pt x="2919" y="4843"/>
                  </a:lnTo>
                  <a:lnTo>
                    <a:pt x="2886" y="4878"/>
                  </a:lnTo>
                  <a:lnTo>
                    <a:pt x="2853" y="4902"/>
                  </a:lnTo>
                  <a:lnTo>
                    <a:pt x="2819" y="4916"/>
                  </a:lnTo>
                  <a:lnTo>
                    <a:pt x="2786" y="4919"/>
                  </a:lnTo>
                  <a:lnTo>
                    <a:pt x="2753" y="4912"/>
                  </a:lnTo>
                  <a:lnTo>
                    <a:pt x="2720" y="4899"/>
                  </a:lnTo>
                  <a:lnTo>
                    <a:pt x="2687" y="4876"/>
                  </a:lnTo>
                  <a:lnTo>
                    <a:pt x="2656" y="4846"/>
                  </a:lnTo>
                  <a:lnTo>
                    <a:pt x="2571" y="4760"/>
                  </a:lnTo>
                  <a:lnTo>
                    <a:pt x="2486" y="4673"/>
                  </a:lnTo>
                  <a:lnTo>
                    <a:pt x="2402" y="4584"/>
                  </a:lnTo>
                  <a:lnTo>
                    <a:pt x="2319" y="4496"/>
                  </a:lnTo>
                  <a:lnTo>
                    <a:pt x="2241" y="4404"/>
                  </a:lnTo>
                  <a:lnTo>
                    <a:pt x="2166" y="4308"/>
                  </a:lnTo>
                  <a:lnTo>
                    <a:pt x="2097" y="4208"/>
                  </a:lnTo>
                  <a:lnTo>
                    <a:pt x="2052" y="4135"/>
                  </a:lnTo>
                  <a:lnTo>
                    <a:pt x="2010" y="4062"/>
                  </a:lnTo>
                  <a:lnTo>
                    <a:pt x="1967" y="3989"/>
                  </a:lnTo>
                  <a:lnTo>
                    <a:pt x="1922" y="3918"/>
                  </a:lnTo>
                  <a:lnTo>
                    <a:pt x="1781" y="3711"/>
                  </a:lnTo>
                  <a:lnTo>
                    <a:pt x="1641" y="3503"/>
                  </a:lnTo>
                  <a:lnTo>
                    <a:pt x="1497" y="3298"/>
                  </a:lnTo>
                  <a:lnTo>
                    <a:pt x="1349" y="3097"/>
                  </a:lnTo>
                  <a:lnTo>
                    <a:pt x="1181" y="2878"/>
                  </a:lnTo>
                  <a:lnTo>
                    <a:pt x="1006" y="2661"/>
                  </a:lnTo>
                  <a:lnTo>
                    <a:pt x="833" y="2446"/>
                  </a:lnTo>
                  <a:lnTo>
                    <a:pt x="661" y="2229"/>
                  </a:lnTo>
                  <a:lnTo>
                    <a:pt x="569" y="2105"/>
                  </a:lnTo>
                  <a:lnTo>
                    <a:pt x="480" y="1980"/>
                  </a:lnTo>
                  <a:lnTo>
                    <a:pt x="394" y="1854"/>
                  </a:lnTo>
                  <a:lnTo>
                    <a:pt x="305" y="1729"/>
                  </a:lnTo>
                  <a:lnTo>
                    <a:pt x="170" y="1531"/>
                  </a:lnTo>
                  <a:lnTo>
                    <a:pt x="31" y="1335"/>
                  </a:lnTo>
                  <a:lnTo>
                    <a:pt x="10" y="1296"/>
                  </a:lnTo>
                  <a:lnTo>
                    <a:pt x="0" y="1258"/>
                  </a:lnTo>
                  <a:lnTo>
                    <a:pt x="2" y="1224"/>
                  </a:lnTo>
                  <a:lnTo>
                    <a:pt x="16" y="1187"/>
                  </a:lnTo>
                  <a:lnTo>
                    <a:pt x="40" y="1154"/>
                  </a:lnTo>
                  <a:lnTo>
                    <a:pt x="232" y="949"/>
                  </a:lnTo>
                  <a:lnTo>
                    <a:pt x="423" y="744"/>
                  </a:lnTo>
                  <a:lnTo>
                    <a:pt x="682" y="465"/>
                  </a:lnTo>
                  <a:lnTo>
                    <a:pt x="937" y="184"/>
                  </a:lnTo>
                  <a:lnTo>
                    <a:pt x="982" y="139"/>
                  </a:lnTo>
                  <a:lnTo>
                    <a:pt x="1029" y="100"/>
                  </a:lnTo>
                  <a:lnTo>
                    <a:pt x="1081" y="71"/>
                  </a:lnTo>
                  <a:lnTo>
                    <a:pt x="1134" y="48"/>
                  </a:lnTo>
                  <a:lnTo>
                    <a:pt x="1190" y="34"/>
                  </a:lnTo>
                  <a:lnTo>
                    <a:pt x="1251" y="27"/>
                  </a:lnTo>
                  <a:lnTo>
                    <a:pt x="1315" y="29"/>
                  </a:lnTo>
                  <a:lnTo>
                    <a:pt x="1360" y="29"/>
                  </a:lnTo>
                  <a:lnTo>
                    <a:pt x="1407" y="29"/>
                  </a:lnTo>
                  <a:lnTo>
                    <a:pt x="1407" y="17"/>
                  </a:lnTo>
                  <a:lnTo>
                    <a:pt x="2035" y="8"/>
                  </a:lnTo>
                  <a:lnTo>
                    <a:pt x="2663" y="1"/>
                  </a:lnTo>
                  <a:lnTo>
                    <a:pt x="31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589" y="1888"/>
              <a:ext cx="117" cy="209"/>
            </a:xfrm>
            <a:custGeom>
              <a:avLst/>
              <a:gdLst>
                <a:gd name="T0" fmla="*/ 215 w 232"/>
                <a:gd name="T1" fmla="*/ 0 h 416"/>
                <a:gd name="T2" fmla="*/ 232 w 232"/>
                <a:gd name="T3" fmla="*/ 14 h 416"/>
                <a:gd name="T4" fmla="*/ 159 w 232"/>
                <a:gd name="T5" fmla="*/ 144 h 416"/>
                <a:gd name="T6" fmla="*/ 83 w 232"/>
                <a:gd name="T7" fmla="*/ 277 h 416"/>
                <a:gd name="T8" fmla="*/ 5 w 232"/>
                <a:gd name="T9" fmla="*/ 416 h 416"/>
                <a:gd name="T10" fmla="*/ 0 w 232"/>
                <a:gd name="T11" fmla="*/ 395 h 416"/>
                <a:gd name="T12" fmla="*/ 1 w 232"/>
                <a:gd name="T13" fmla="*/ 369 h 416"/>
                <a:gd name="T14" fmla="*/ 7 w 232"/>
                <a:gd name="T15" fmla="*/ 340 h 416"/>
                <a:gd name="T16" fmla="*/ 17 w 232"/>
                <a:gd name="T17" fmla="*/ 305 h 416"/>
                <a:gd name="T18" fmla="*/ 31 w 232"/>
                <a:gd name="T19" fmla="*/ 269 h 416"/>
                <a:gd name="T20" fmla="*/ 48 w 232"/>
                <a:gd name="T21" fmla="*/ 231 h 416"/>
                <a:gd name="T22" fmla="*/ 69 w 232"/>
                <a:gd name="T23" fmla="*/ 191 h 416"/>
                <a:gd name="T24" fmla="*/ 92 w 232"/>
                <a:gd name="T25" fmla="*/ 152 h 416"/>
                <a:gd name="T26" fmla="*/ 116 w 232"/>
                <a:gd name="T27" fmla="*/ 116 h 416"/>
                <a:gd name="T28" fmla="*/ 140 w 232"/>
                <a:gd name="T29" fmla="*/ 81 h 416"/>
                <a:gd name="T30" fmla="*/ 166 w 232"/>
                <a:gd name="T31" fmla="*/ 48 h 416"/>
                <a:gd name="T32" fmla="*/ 191 w 232"/>
                <a:gd name="T33" fmla="*/ 22 h 416"/>
                <a:gd name="T34" fmla="*/ 215 w 232"/>
                <a:gd name="T35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2" h="416">
                  <a:moveTo>
                    <a:pt x="215" y="0"/>
                  </a:moveTo>
                  <a:lnTo>
                    <a:pt x="232" y="14"/>
                  </a:lnTo>
                  <a:lnTo>
                    <a:pt x="159" y="144"/>
                  </a:lnTo>
                  <a:lnTo>
                    <a:pt x="83" y="277"/>
                  </a:lnTo>
                  <a:lnTo>
                    <a:pt x="5" y="416"/>
                  </a:lnTo>
                  <a:lnTo>
                    <a:pt x="0" y="395"/>
                  </a:lnTo>
                  <a:lnTo>
                    <a:pt x="1" y="369"/>
                  </a:lnTo>
                  <a:lnTo>
                    <a:pt x="7" y="340"/>
                  </a:lnTo>
                  <a:lnTo>
                    <a:pt x="17" y="305"/>
                  </a:lnTo>
                  <a:lnTo>
                    <a:pt x="31" y="269"/>
                  </a:lnTo>
                  <a:lnTo>
                    <a:pt x="48" y="231"/>
                  </a:lnTo>
                  <a:lnTo>
                    <a:pt x="69" y="191"/>
                  </a:lnTo>
                  <a:lnTo>
                    <a:pt x="92" y="152"/>
                  </a:lnTo>
                  <a:lnTo>
                    <a:pt x="116" y="116"/>
                  </a:lnTo>
                  <a:lnTo>
                    <a:pt x="140" y="81"/>
                  </a:lnTo>
                  <a:lnTo>
                    <a:pt x="166" y="48"/>
                  </a:lnTo>
                  <a:lnTo>
                    <a:pt x="191" y="22"/>
                  </a:lnTo>
                  <a:lnTo>
                    <a:pt x="2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3622" y="2023"/>
              <a:ext cx="117" cy="183"/>
            </a:xfrm>
            <a:custGeom>
              <a:avLst/>
              <a:gdLst>
                <a:gd name="T0" fmla="*/ 203 w 232"/>
                <a:gd name="T1" fmla="*/ 0 h 366"/>
                <a:gd name="T2" fmla="*/ 232 w 232"/>
                <a:gd name="T3" fmla="*/ 19 h 366"/>
                <a:gd name="T4" fmla="*/ 204 w 232"/>
                <a:gd name="T5" fmla="*/ 95 h 366"/>
                <a:gd name="T6" fmla="*/ 170 w 232"/>
                <a:gd name="T7" fmla="*/ 168 h 366"/>
                <a:gd name="T8" fmla="*/ 128 w 232"/>
                <a:gd name="T9" fmla="*/ 238 h 366"/>
                <a:gd name="T10" fmla="*/ 81 w 232"/>
                <a:gd name="T11" fmla="*/ 304 h 366"/>
                <a:gd name="T12" fmla="*/ 29 w 232"/>
                <a:gd name="T13" fmla="*/ 366 h 366"/>
                <a:gd name="T14" fmla="*/ 0 w 232"/>
                <a:gd name="T15" fmla="*/ 349 h 366"/>
                <a:gd name="T16" fmla="*/ 203 w 232"/>
                <a:gd name="T17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366">
                  <a:moveTo>
                    <a:pt x="203" y="0"/>
                  </a:moveTo>
                  <a:lnTo>
                    <a:pt x="232" y="19"/>
                  </a:lnTo>
                  <a:lnTo>
                    <a:pt x="204" y="95"/>
                  </a:lnTo>
                  <a:lnTo>
                    <a:pt x="170" y="168"/>
                  </a:lnTo>
                  <a:lnTo>
                    <a:pt x="128" y="238"/>
                  </a:lnTo>
                  <a:lnTo>
                    <a:pt x="81" y="304"/>
                  </a:lnTo>
                  <a:lnTo>
                    <a:pt x="29" y="366"/>
                  </a:lnTo>
                  <a:lnTo>
                    <a:pt x="0" y="349"/>
                  </a:lnTo>
                  <a:lnTo>
                    <a:pt x="2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3624" y="2213"/>
              <a:ext cx="89" cy="134"/>
            </a:xfrm>
            <a:custGeom>
              <a:avLst/>
              <a:gdLst>
                <a:gd name="T0" fmla="*/ 156 w 177"/>
                <a:gd name="T1" fmla="*/ 0 h 269"/>
                <a:gd name="T2" fmla="*/ 177 w 177"/>
                <a:gd name="T3" fmla="*/ 12 h 269"/>
                <a:gd name="T4" fmla="*/ 24 w 177"/>
                <a:gd name="T5" fmla="*/ 269 h 269"/>
                <a:gd name="T6" fmla="*/ 0 w 177"/>
                <a:gd name="T7" fmla="*/ 255 h 269"/>
                <a:gd name="T8" fmla="*/ 14 w 177"/>
                <a:gd name="T9" fmla="*/ 205 h 269"/>
                <a:gd name="T10" fmla="*/ 33 w 177"/>
                <a:gd name="T11" fmla="*/ 160 h 269"/>
                <a:gd name="T12" fmla="*/ 59 w 177"/>
                <a:gd name="T13" fmla="*/ 116 h 269"/>
                <a:gd name="T14" fmla="*/ 89 w 177"/>
                <a:gd name="T15" fmla="*/ 76 h 269"/>
                <a:gd name="T16" fmla="*/ 122 w 177"/>
                <a:gd name="T17" fmla="*/ 38 h 269"/>
                <a:gd name="T18" fmla="*/ 156 w 177"/>
                <a:gd name="T1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7" h="269">
                  <a:moveTo>
                    <a:pt x="156" y="0"/>
                  </a:moveTo>
                  <a:lnTo>
                    <a:pt x="177" y="12"/>
                  </a:lnTo>
                  <a:lnTo>
                    <a:pt x="24" y="269"/>
                  </a:lnTo>
                  <a:lnTo>
                    <a:pt x="0" y="255"/>
                  </a:lnTo>
                  <a:lnTo>
                    <a:pt x="14" y="205"/>
                  </a:lnTo>
                  <a:lnTo>
                    <a:pt x="33" y="160"/>
                  </a:lnTo>
                  <a:lnTo>
                    <a:pt x="59" y="116"/>
                  </a:lnTo>
                  <a:lnTo>
                    <a:pt x="89" y="76"/>
                  </a:lnTo>
                  <a:lnTo>
                    <a:pt x="122" y="38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2880" y="1294"/>
              <a:ext cx="116" cy="183"/>
            </a:xfrm>
            <a:custGeom>
              <a:avLst/>
              <a:gdLst>
                <a:gd name="T0" fmla="*/ 232 w 232"/>
                <a:gd name="T1" fmla="*/ 0 h 366"/>
                <a:gd name="T2" fmla="*/ 194 w 232"/>
                <a:gd name="T3" fmla="*/ 78 h 366"/>
                <a:gd name="T4" fmla="*/ 151 w 232"/>
                <a:gd name="T5" fmla="*/ 152 h 366"/>
                <a:gd name="T6" fmla="*/ 102 w 232"/>
                <a:gd name="T7" fmla="*/ 223 h 366"/>
                <a:gd name="T8" fmla="*/ 52 w 232"/>
                <a:gd name="T9" fmla="*/ 295 h 366"/>
                <a:gd name="T10" fmla="*/ 2 w 232"/>
                <a:gd name="T11" fmla="*/ 366 h 366"/>
                <a:gd name="T12" fmla="*/ 0 w 232"/>
                <a:gd name="T13" fmla="*/ 340 h 366"/>
                <a:gd name="T14" fmla="*/ 5 w 232"/>
                <a:gd name="T15" fmla="*/ 309 h 366"/>
                <a:gd name="T16" fmla="*/ 17 w 232"/>
                <a:gd name="T17" fmla="*/ 274 h 366"/>
                <a:gd name="T18" fmla="*/ 33 w 232"/>
                <a:gd name="T19" fmla="*/ 236 h 366"/>
                <a:gd name="T20" fmla="*/ 52 w 232"/>
                <a:gd name="T21" fmla="*/ 196 h 366"/>
                <a:gd name="T22" fmla="*/ 76 w 232"/>
                <a:gd name="T23" fmla="*/ 157 h 366"/>
                <a:gd name="T24" fmla="*/ 100 w 232"/>
                <a:gd name="T25" fmla="*/ 121 h 366"/>
                <a:gd name="T26" fmla="*/ 128 w 232"/>
                <a:gd name="T27" fmla="*/ 86 h 366"/>
                <a:gd name="T28" fmla="*/ 154 w 232"/>
                <a:gd name="T29" fmla="*/ 55 h 366"/>
                <a:gd name="T30" fmla="*/ 182 w 232"/>
                <a:gd name="T31" fmla="*/ 29 h 366"/>
                <a:gd name="T32" fmla="*/ 208 w 232"/>
                <a:gd name="T33" fmla="*/ 10 h 366"/>
                <a:gd name="T34" fmla="*/ 232 w 232"/>
                <a:gd name="T35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2" h="366">
                  <a:moveTo>
                    <a:pt x="232" y="0"/>
                  </a:moveTo>
                  <a:lnTo>
                    <a:pt x="194" y="78"/>
                  </a:lnTo>
                  <a:lnTo>
                    <a:pt x="151" y="152"/>
                  </a:lnTo>
                  <a:lnTo>
                    <a:pt x="102" y="223"/>
                  </a:lnTo>
                  <a:lnTo>
                    <a:pt x="52" y="295"/>
                  </a:lnTo>
                  <a:lnTo>
                    <a:pt x="2" y="366"/>
                  </a:lnTo>
                  <a:lnTo>
                    <a:pt x="0" y="340"/>
                  </a:lnTo>
                  <a:lnTo>
                    <a:pt x="5" y="309"/>
                  </a:lnTo>
                  <a:lnTo>
                    <a:pt x="17" y="274"/>
                  </a:lnTo>
                  <a:lnTo>
                    <a:pt x="33" y="236"/>
                  </a:lnTo>
                  <a:lnTo>
                    <a:pt x="52" y="196"/>
                  </a:lnTo>
                  <a:lnTo>
                    <a:pt x="76" y="157"/>
                  </a:lnTo>
                  <a:lnTo>
                    <a:pt x="100" y="121"/>
                  </a:lnTo>
                  <a:lnTo>
                    <a:pt x="128" y="86"/>
                  </a:lnTo>
                  <a:lnTo>
                    <a:pt x="154" y="55"/>
                  </a:lnTo>
                  <a:lnTo>
                    <a:pt x="182" y="29"/>
                  </a:lnTo>
                  <a:lnTo>
                    <a:pt x="208" y="10"/>
                  </a:lnTo>
                  <a:lnTo>
                    <a:pt x="2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2814" y="1275"/>
              <a:ext cx="97" cy="132"/>
            </a:xfrm>
            <a:custGeom>
              <a:avLst/>
              <a:gdLst>
                <a:gd name="T0" fmla="*/ 179 w 194"/>
                <a:gd name="T1" fmla="*/ 0 h 266"/>
                <a:gd name="T2" fmla="*/ 194 w 194"/>
                <a:gd name="T3" fmla="*/ 11 h 266"/>
                <a:gd name="T4" fmla="*/ 28 w 194"/>
                <a:gd name="T5" fmla="*/ 266 h 266"/>
                <a:gd name="T6" fmla="*/ 0 w 194"/>
                <a:gd name="T7" fmla="*/ 250 h 266"/>
                <a:gd name="T8" fmla="*/ 36 w 194"/>
                <a:gd name="T9" fmla="*/ 183 h 266"/>
                <a:gd name="T10" fmla="*/ 80 w 194"/>
                <a:gd name="T11" fmla="*/ 118 h 266"/>
                <a:gd name="T12" fmla="*/ 127 w 194"/>
                <a:gd name="T13" fmla="*/ 58 h 266"/>
                <a:gd name="T14" fmla="*/ 179 w 194"/>
                <a:gd name="T1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4" h="266">
                  <a:moveTo>
                    <a:pt x="179" y="0"/>
                  </a:moveTo>
                  <a:lnTo>
                    <a:pt x="194" y="11"/>
                  </a:lnTo>
                  <a:lnTo>
                    <a:pt x="28" y="266"/>
                  </a:lnTo>
                  <a:lnTo>
                    <a:pt x="0" y="250"/>
                  </a:lnTo>
                  <a:lnTo>
                    <a:pt x="36" y="183"/>
                  </a:lnTo>
                  <a:lnTo>
                    <a:pt x="80" y="118"/>
                  </a:lnTo>
                  <a:lnTo>
                    <a:pt x="127" y="58"/>
                  </a:lnTo>
                  <a:lnTo>
                    <a:pt x="1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" name="Group 14"/>
          <p:cNvGrpSpPr>
            <a:grpSpLocks noChangeAspect="1"/>
          </p:cNvGrpSpPr>
          <p:nvPr/>
        </p:nvGrpSpPr>
        <p:grpSpPr bwMode="auto">
          <a:xfrm>
            <a:off x="6953242" y="979302"/>
            <a:ext cx="1940542" cy="1726926"/>
            <a:chOff x="1791" y="337"/>
            <a:chExt cx="4097" cy="3646"/>
          </a:xfrm>
          <a:solidFill>
            <a:schemeClr val="tx2"/>
          </a:solidFill>
        </p:grpSpPr>
        <p:sp>
          <p:nvSpPr>
            <p:cNvPr id="26" name="Freeform 16"/>
            <p:cNvSpPr>
              <a:spLocks noEditPoints="1"/>
            </p:cNvSpPr>
            <p:nvPr/>
          </p:nvSpPr>
          <p:spPr bwMode="auto">
            <a:xfrm>
              <a:off x="1791" y="1914"/>
              <a:ext cx="1792" cy="2069"/>
            </a:xfrm>
            <a:custGeom>
              <a:avLst/>
              <a:gdLst>
                <a:gd name="T0" fmla="*/ 893 w 1792"/>
                <a:gd name="T1" fmla="*/ 1186 h 2069"/>
                <a:gd name="T2" fmla="*/ 764 w 1792"/>
                <a:gd name="T3" fmla="*/ 1837 h 2069"/>
                <a:gd name="T4" fmla="*/ 911 w 1792"/>
                <a:gd name="T5" fmla="*/ 1542 h 2069"/>
                <a:gd name="T6" fmla="*/ 1001 w 1792"/>
                <a:gd name="T7" fmla="*/ 1377 h 2069"/>
                <a:gd name="T8" fmla="*/ 1262 w 1792"/>
                <a:gd name="T9" fmla="*/ 1406 h 2069"/>
                <a:gd name="T10" fmla="*/ 1647 w 1792"/>
                <a:gd name="T11" fmla="*/ 1493 h 2069"/>
                <a:gd name="T12" fmla="*/ 1341 w 1792"/>
                <a:gd name="T13" fmla="*/ 1305 h 2069"/>
                <a:gd name="T14" fmla="*/ 930 w 1792"/>
                <a:gd name="T15" fmla="*/ 1011 h 2069"/>
                <a:gd name="T16" fmla="*/ 636 w 1792"/>
                <a:gd name="T17" fmla="*/ 1004 h 2069"/>
                <a:gd name="T18" fmla="*/ 356 w 1792"/>
                <a:gd name="T19" fmla="*/ 1046 h 2069"/>
                <a:gd name="T20" fmla="*/ 418 w 1792"/>
                <a:gd name="T21" fmla="*/ 1124 h 2069"/>
                <a:gd name="T22" fmla="*/ 596 w 1792"/>
                <a:gd name="T23" fmla="*/ 1257 h 2069"/>
                <a:gd name="T24" fmla="*/ 684 w 1792"/>
                <a:gd name="T25" fmla="*/ 1897 h 2069"/>
                <a:gd name="T26" fmla="*/ 702 w 1792"/>
                <a:gd name="T27" fmla="*/ 1935 h 2069"/>
                <a:gd name="T28" fmla="*/ 785 w 1792"/>
                <a:gd name="T29" fmla="*/ 1570 h 2069"/>
                <a:gd name="T30" fmla="*/ 885 w 1792"/>
                <a:gd name="T31" fmla="*/ 1068 h 2069"/>
                <a:gd name="T32" fmla="*/ 894 w 1792"/>
                <a:gd name="T33" fmla="*/ 978 h 2069"/>
                <a:gd name="T34" fmla="*/ 1432 w 1792"/>
                <a:gd name="T35" fmla="*/ 527 h 2069"/>
                <a:gd name="T36" fmla="*/ 1131 w 1792"/>
                <a:gd name="T37" fmla="*/ 813 h 2069"/>
                <a:gd name="T38" fmla="*/ 946 w 1792"/>
                <a:gd name="T39" fmla="*/ 962 h 2069"/>
                <a:gd name="T40" fmla="*/ 1008 w 1792"/>
                <a:gd name="T41" fmla="*/ 1035 h 2069"/>
                <a:gd name="T42" fmla="*/ 1359 w 1792"/>
                <a:gd name="T43" fmla="*/ 1279 h 2069"/>
                <a:gd name="T44" fmla="*/ 1637 w 1792"/>
                <a:gd name="T45" fmla="*/ 1446 h 2069"/>
                <a:gd name="T46" fmla="*/ 1554 w 1792"/>
                <a:gd name="T47" fmla="*/ 1358 h 2069"/>
                <a:gd name="T48" fmla="*/ 1294 w 1792"/>
                <a:gd name="T49" fmla="*/ 1139 h 2069"/>
                <a:gd name="T50" fmla="*/ 1387 w 1792"/>
                <a:gd name="T51" fmla="*/ 717 h 2069"/>
                <a:gd name="T52" fmla="*/ 627 w 1792"/>
                <a:gd name="T53" fmla="*/ 177 h 2069"/>
                <a:gd name="T54" fmla="*/ 743 w 1792"/>
                <a:gd name="T55" fmla="*/ 492 h 2069"/>
                <a:gd name="T56" fmla="*/ 929 w 1792"/>
                <a:gd name="T57" fmla="*/ 922 h 2069"/>
                <a:gd name="T58" fmla="*/ 1028 w 1792"/>
                <a:gd name="T59" fmla="*/ 851 h 2069"/>
                <a:gd name="T60" fmla="*/ 1360 w 1792"/>
                <a:gd name="T61" fmla="*/ 547 h 2069"/>
                <a:gd name="T62" fmla="*/ 1195 w 1792"/>
                <a:gd name="T63" fmla="*/ 542 h 2069"/>
                <a:gd name="T64" fmla="*/ 900 w 1792"/>
                <a:gd name="T65" fmla="*/ 458 h 2069"/>
                <a:gd name="T66" fmla="*/ 628 w 1792"/>
                <a:gd name="T67" fmla="*/ 177 h 2069"/>
                <a:gd name="T68" fmla="*/ 559 w 1792"/>
                <a:gd name="T69" fmla="*/ 347 h 2069"/>
                <a:gd name="T70" fmla="*/ 544 w 1792"/>
                <a:gd name="T71" fmla="*/ 712 h 2069"/>
                <a:gd name="T72" fmla="*/ 192 w 1792"/>
                <a:gd name="T73" fmla="*/ 999 h 2069"/>
                <a:gd name="T74" fmla="*/ 266 w 1792"/>
                <a:gd name="T75" fmla="*/ 1021 h 2069"/>
                <a:gd name="T76" fmla="*/ 590 w 1792"/>
                <a:gd name="T77" fmla="*/ 974 h 2069"/>
                <a:gd name="T78" fmla="*/ 899 w 1792"/>
                <a:gd name="T79" fmla="*/ 939 h 2069"/>
                <a:gd name="T80" fmla="*/ 820 w 1792"/>
                <a:gd name="T81" fmla="*/ 770 h 2069"/>
                <a:gd name="T82" fmla="*/ 626 w 1792"/>
                <a:gd name="T83" fmla="*/ 260 h 2069"/>
                <a:gd name="T84" fmla="*/ 649 w 1792"/>
                <a:gd name="T85" fmla="*/ 32 h 2069"/>
                <a:gd name="T86" fmla="*/ 1022 w 1792"/>
                <a:gd name="T87" fmla="*/ 403 h 2069"/>
                <a:gd name="T88" fmla="*/ 1331 w 1792"/>
                <a:gd name="T89" fmla="*/ 388 h 2069"/>
                <a:gd name="T90" fmla="*/ 1585 w 1792"/>
                <a:gd name="T91" fmla="*/ 417 h 2069"/>
                <a:gd name="T92" fmla="*/ 1414 w 1792"/>
                <a:gd name="T93" fmla="*/ 1004 h 2069"/>
                <a:gd name="T94" fmla="*/ 1433 w 1792"/>
                <a:gd name="T95" fmla="*/ 1129 h 2069"/>
                <a:gd name="T96" fmla="*/ 1438 w 1792"/>
                <a:gd name="T97" fmla="*/ 1133 h 2069"/>
                <a:gd name="T98" fmla="*/ 1784 w 1792"/>
                <a:gd name="T99" fmla="*/ 1475 h 2069"/>
                <a:gd name="T100" fmla="*/ 1717 w 1792"/>
                <a:gd name="T101" fmla="*/ 1606 h 2069"/>
                <a:gd name="T102" fmla="*/ 1083 w 1792"/>
                <a:gd name="T103" fmla="*/ 1475 h 2069"/>
                <a:gd name="T104" fmla="*/ 803 w 1792"/>
                <a:gd name="T105" fmla="*/ 1978 h 2069"/>
                <a:gd name="T106" fmla="*/ 641 w 1792"/>
                <a:gd name="T107" fmla="*/ 2059 h 2069"/>
                <a:gd name="T108" fmla="*/ 544 w 1792"/>
                <a:gd name="T109" fmla="*/ 1665 h 2069"/>
                <a:gd name="T110" fmla="*/ 482 w 1792"/>
                <a:gd name="T111" fmla="*/ 1248 h 2069"/>
                <a:gd name="T112" fmla="*/ 50 w 1792"/>
                <a:gd name="T113" fmla="*/ 1115 h 2069"/>
                <a:gd name="T114" fmla="*/ 76 w 1792"/>
                <a:gd name="T115" fmla="*/ 953 h 2069"/>
                <a:gd name="T116" fmla="*/ 456 w 1792"/>
                <a:gd name="T117" fmla="*/ 654 h 2069"/>
                <a:gd name="T118" fmla="*/ 543 w 1792"/>
                <a:gd name="T119" fmla="*/ 51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92" h="2069">
                  <a:moveTo>
                    <a:pt x="930" y="1011"/>
                  </a:moveTo>
                  <a:lnTo>
                    <a:pt x="929" y="1012"/>
                  </a:lnTo>
                  <a:lnTo>
                    <a:pt x="929" y="1012"/>
                  </a:lnTo>
                  <a:lnTo>
                    <a:pt x="930" y="1012"/>
                  </a:lnTo>
                  <a:lnTo>
                    <a:pt x="929" y="1014"/>
                  </a:lnTo>
                  <a:lnTo>
                    <a:pt x="926" y="1024"/>
                  </a:lnTo>
                  <a:lnTo>
                    <a:pt x="923" y="1047"/>
                  </a:lnTo>
                  <a:lnTo>
                    <a:pt x="913" y="1092"/>
                  </a:lnTo>
                  <a:lnTo>
                    <a:pt x="895" y="1170"/>
                  </a:lnTo>
                  <a:lnTo>
                    <a:pt x="893" y="1186"/>
                  </a:lnTo>
                  <a:lnTo>
                    <a:pt x="877" y="1272"/>
                  </a:lnTo>
                  <a:lnTo>
                    <a:pt x="861" y="1371"/>
                  </a:lnTo>
                  <a:lnTo>
                    <a:pt x="843" y="1458"/>
                  </a:lnTo>
                  <a:lnTo>
                    <a:pt x="837" y="1493"/>
                  </a:lnTo>
                  <a:lnTo>
                    <a:pt x="831" y="1526"/>
                  </a:lnTo>
                  <a:lnTo>
                    <a:pt x="826" y="1557"/>
                  </a:lnTo>
                  <a:lnTo>
                    <a:pt x="807" y="1653"/>
                  </a:lnTo>
                  <a:lnTo>
                    <a:pt x="795" y="1703"/>
                  </a:lnTo>
                  <a:lnTo>
                    <a:pt x="785" y="1746"/>
                  </a:lnTo>
                  <a:lnTo>
                    <a:pt x="764" y="1837"/>
                  </a:lnTo>
                  <a:lnTo>
                    <a:pt x="765" y="1835"/>
                  </a:lnTo>
                  <a:lnTo>
                    <a:pt x="764" y="1837"/>
                  </a:lnTo>
                  <a:lnTo>
                    <a:pt x="764" y="1840"/>
                  </a:lnTo>
                  <a:lnTo>
                    <a:pt x="766" y="1835"/>
                  </a:lnTo>
                  <a:lnTo>
                    <a:pt x="770" y="1830"/>
                  </a:lnTo>
                  <a:lnTo>
                    <a:pt x="771" y="1829"/>
                  </a:lnTo>
                  <a:lnTo>
                    <a:pt x="827" y="1724"/>
                  </a:lnTo>
                  <a:lnTo>
                    <a:pt x="872" y="1632"/>
                  </a:lnTo>
                  <a:lnTo>
                    <a:pt x="914" y="1538"/>
                  </a:lnTo>
                  <a:lnTo>
                    <a:pt x="911" y="1542"/>
                  </a:lnTo>
                  <a:lnTo>
                    <a:pt x="915" y="1534"/>
                  </a:lnTo>
                  <a:lnTo>
                    <a:pt x="928" y="1503"/>
                  </a:lnTo>
                  <a:lnTo>
                    <a:pt x="939" y="1473"/>
                  </a:lnTo>
                  <a:lnTo>
                    <a:pt x="941" y="1466"/>
                  </a:lnTo>
                  <a:lnTo>
                    <a:pt x="950" y="1442"/>
                  </a:lnTo>
                  <a:lnTo>
                    <a:pt x="960" y="1420"/>
                  </a:lnTo>
                  <a:lnTo>
                    <a:pt x="966" y="1408"/>
                  </a:lnTo>
                  <a:lnTo>
                    <a:pt x="975" y="1397"/>
                  </a:lnTo>
                  <a:lnTo>
                    <a:pt x="986" y="1386"/>
                  </a:lnTo>
                  <a:lnTo>
                    <a:pt x="1001" y="1377"/>
                  </a:lnTo>
                  <a:lnTo>
                    <a:pt x="1028" y="1370"/>
                  </a:lnTo>
                  <a:lnTo>
                    <a:pt x="1056" y="1366"/>
                  </a:lnTo>
                  <a:lnTo>
                    <a:pt x="1057" y="1366"/>
                  </a:lnTo>
                  <a:lnTo>
                    <a:pt x="1089" y="1367"/>
                  </a:lnTo>
                  <a:lnTo>
                    <a:pt x="1120" y="1372"/>
                  </a:lnTo>
                  <a:lnTo>
                    <a:pt x="1150" y="1377"/>
                  </a:lnTo>
                  <a:lnTo>
                    <a:pt x="1180" y="1385"/>
                  </a:lnTo>
                  <a:lnTo>
                    <a:pt x="1210" y="1392"/>
                  </a:lnTo>
                  <a:lnTo>
                    <a:pt x="1236" y="1398"/>
                  </a:lnTo>
                  <a:lnTo>
                    <a:pt x="1262" y="1406"/>
                  </a:lnTo>
                  <a:lnTo>
                    <a:pt x="1335" y="1428"/>
                  </a:lnTo>
                  <a:lnTo>
                    <a:pt x="1417" y="1452"/>
                  </a:lnTo>
                  <a:lnTo>
                    <a:pt x="1500" y="1473"/>
                  </a:lnTo>
                  <a:lnTo>
                    <a:pt x="1586" y="1490"/>
                  </a:lnTo>
                  <a:lnTo>
                    <a:pt x="1593" y="1492"/>
                  </a:lnTo>
                  <a:lnTo>
                    <a:pt x="1623" y="1495"/>
                  </a:lnTo>
                  <a:lnTo>
                    <a:pt x="1653" y="1497"/>
                  </a:lnTo>
                  <a:lnTo>
                    <a:pt x="1652" y="1497"/>
                  </a:lnTo>
                  <a:lnTo>
                    <a:pt x="1653" y="1497"/>
                  </a:lnTo>
                  <a:lnTo>
                    <a:pt x="1647" y="1493"/>
                  </a:lnTo>
                  <a:lnTo>
                    <a:pt x="1622" y="1479"/>
                  </a:lnTo>
                  <a:lnTo>
                    <a:pt x="1598" y="1468"/>
                  </a:lnTo>
                  <a:lnTo>
                    <a:pt x="1588" y="1463"/>
                  </a:lnTo>
                  <a:lnTo>
                    <a:pt x="1547" y="1442"/>
                  </a:lnTo>
                  <a:lnTo>
                    <a:pt x="1508" y="1420"/>
                  </a:lnTo>
                  <a:lnTo>
                    <a:pt x="1469" y="1396"/>
                  </a:lnTo>
                  <a:lnTo>
                    <a:pt x="1432" y="1371"/>
                  </a:lnTo>
                  <a:lnTo>
                    <a:pt x="1388" y="1340"/>
                  </a:lnTo>
                  <a:lnTo>
                    <a:pt x="1355" y="1317"/>
                  </a:lnTo>
                  <a:lnTo>
                    <a:pt x="1341" y="1305"/>
                  </a:lnTo>
                  <a:lnTo>
                    <a:pt x="1282" y="1264"/>
                  </a:lnTo>
                  <a:lnTo>
                    <a:pt x="1244" y="1241"/>
                  </a:lnTo>
                  <a:lnTo>
                    <a:pt x="1207" y="1219"/>
                  </a:lnTo>
                  <a:lnTo>
                    <a:pt x="1126" y="1165"/>
                  </a:lnTo>
                  <a:lnTo>
                    <a:pt x="1088" y="1137"/>
                  </a:lnTo>
                  <a:lnTo>
                    <a:pt x="1049" y="1107"/>
                  </a:lnTo>
                  <a:lnTo>
                    <a:pt x="1028" y="1088"/>
                  </a:lnTo>
                  <a:lnTo>
                    <a:pt x="1017" y="1078"/>
                  </a:lnTo>
                  <a:lnTo>
                    <a:pt x="982" y="1051"/>
                  </a:lnTo>
                  <a:lnTo>
                    <a:pt x="930" y="1011"/>
                  </a:lnTo>
                  <a:lnTo>
                    <a:pt x="930" y="1011"/>
                  </a:lnTo>
                  <a:close/>
                  <a:moveTo>
                    <a:pt x="893" y="975"/>
                  </a:moveTo>
                  <a:lnTo>
                    <a:pt x="873" y="978"/>
                  </a:lnTo>
                  <a:lnTo>
                    <a:pt x="838" y="983"/>
                  </a:lnTo>
                  <a:lnTo>
                    <a:pt x="806" y="986"/>
                  </a:lnTo>
                  <a:lnTo>
                    <a:pt x="772" y="991"/>
                  </a:lnTo>
                  <a:lnTo>
                    <a:pt x="714" y="998"/>
                  </a:lnTo>
                  <a:lnTo>
                    <a:pt x="705" y="999"/>
                  </a:lnTo>
                  <a:lnTo>
                    <a:pt x="677" y="1001"/>
                  </a:lnTo>
                  <a:lnTo>
                    <a:pt x="636" y="1004"/>
                  </a:lnTo>
                  <a:lnTo>
                    <a:pt x="599" y="1007"/>
                  </a:lnTo>
                  <a:lnTo>
                    <a:pt x="564" y="1010"/>
                  </a:lnTo>
                  <a:lnTo>
                    <a:pt x="515" y="1019"/>
                  </a:lnTo>
                  <a:lnTo>
                    <a:pt x="456" y="1031"/>
                  </a:lnTo>
                  <a:lnTo>
                    <a:pt x="442" y="1034"/>
                  </a:lnTo>
                  <a:lnTo>
                    <a:pt x="435" y="1035"/>
                  </a:lnTo>
                  <a:lnTo>
                    <a:pt x="427" y="1036"/>
                  </a:lnTo>
                  <a:lnTo>
                    <a:pt x="406" y="1040"/>
                  </a:lnTo>
                  <a:lnTo>
                    <a:pt x="390" y="1042"/>
                  </a:lnTo>
                  <a:lnTo>
                    <a:pt x="356" y="1046"/>
                  </a:lnTo>
                  <a:lnTo>
                    <a:pt x="302" y="1051"/>
                  </a:lnTo>
                  <a:lnTo>
                    <a:pt x="242" y="1057"/>
                  </a:lnTo>
                  <a:lnTo>
                    <a:pt x="195" y="1061"/>
                  </a:lnTo>
                  <a:lnTo>
                    <a:pt x="195" y="1061"/>
                  </a:lnTo>
                  <a:lnTo>
                    <a:pt x="196" y="1062"/>
                  </a:lnTo>
                  <a:lnTo>
                    <a:pt x="195" y="1062"/>
                  </a:lnTo>
                  <a:lnTo>
                    <a:pt x="205" y="1065"/>
                  </a:lnTo>
                  <a:lnTo>
                    <a:pt x="257" y="1078"/>
                  </a:lnTo>
                  <a:lnTo>
                    <a:pt x="345" y="1101"/>
                  </a:lnTo>
                  <a:lnTo>
                    <a:pt x="418" y="1124"/>
                  </a:lnTo>
                  <a:lnTo>
                    <a:pt x="436" y="1129"/>
                  </a:lnTo>
                  <a:lnTo>
                    <a:pt x="482" y="1145"/>
                  </a:lnTo>
                  <a:lnTo>
                    <a:pt x="492" y="1148"/>
                  </a:lnTo>
                  <a:lnTo>
                    <a:pt x="508" y="1154"/>
                  </a:lnTo>
                  <a:lnTo>
                    <a:pt x="525" y="1160"/>
                  </a:lnTo>
                  <a:lnTo>
                    <a:pt x="540" y="1169"/>
                  </a:lnTo>
                  <a:lnTo>
                    <a:pt x="556" y="1183"/>
                  </a:lnTo>
                  <a:lnTo>
                    <a:pt x="571" y="1202"/>
                  </a:lnTo>
                  <a:lnTo>
                    <a:pt x="584" y="1226"/>
                  </a:lnTo>
                  <a:lnTo>
                    <a:pt x="596" y="1257"/>
                  </a:lnTo>
                  <a:lnTo>
                    <a:pt x="605" y="1292"/>
                  </a:lnTo>
                  <a:lnTo>
                    <a:pt x="612" y="1338"/>
                  </a:lnTo>
                  <a:lnTo>
                    <a:pt x="618" y="1384"/>
                  </a:lnTo>
                  <a:lnTo>
                    <a:pt x="628" y="1489"/>
                  </a:lnTo>
                  <a:lnTo>
                    <a:pt x="649" y="1683"/>
                  </a:lnTo>
                  <a:lnTo>
                    <a:pt x="652" y="1701"/>
                  </a:lnTo>
                  <a:lnTo>
                    <a:pt x="662" y="1766"/>
                  </a:lnTo>
                  <a:lnTo>
                    <a:pt x="673" y="1832"/>
                  </a:lnTo>
                  <a:lnTo>
                    <a:pt x="676" y="1849"/>
                  </a:lnTo>
                  <a:lnTo>
                    <a:pt x="684" y="1897"/>
                  </a:lnTo>
                  <a:lnTo>
                    <a:pt x="697" y="1946"/>
                  </a:lnTo>
                  <a:lnTo>
                    <a:pt x="697" y="1946"/>
                  </a:lnTo>
                  <a:lnTo>
                    <a:pt x="697" y="1946"/>
                  </a:lnTo>
                  <a:lnTo>
                    <a:pt x="699" y="1943"/>
                  </a:lnTo>
                  <a:lnTo>
                    <a:pt x="703" y="1940"/>
                  </a:lnTo>
                  <a:lnTo>
                    <a:pt x="703" y="1940"/>
                  </a:lnTo>
                  <a:lnTo>
                    <a:pt x="703" y="1940"/>
                  </a:lnTo>
                  <a:lnTo>
                    <a:pt x="703" y="1940"/>
                  </a:lnTo>
                  <a:lnTo>
                    <a:pt x="703" y="1938"/>
                  </a:lnTo>
                  <a:lnTo>
                    <a:pt x="702" y="1935"/>
                  </a:lnTo>
                  <a:lnTo>
                    <a:pt x="702" y="1930"/>
                  </a:lnTo>
                  <a:lnTo>
                    <a:pt x="702" y="1926"/>
                  </a:lnTo>
                  <a:lnTo>
                    <a:pt x="710" y="1896"/>
                  </a:lnTo>
                  <a:lnTo>
                    <a:pt x="713" y="1886"/>
                  </a:lnTo>
                  <a:lnTo>
                    <a:pt x="714" y="1876"/>
                  </a:lnTo>
                  <a:lnTo>
                    <a:pt x="719" y="1854"/>
                  </a:lnTo>
                  <a:lnTo>
                    <a:pt x="724" y="1832"/>
                  </a:lnTo>
                  <a:lnTo>
                    <a:pt x="746" y="1739"/>
                  </a:lnTo>
                  <a:lnTo>
                    <a:pt x="770" y="1644"/>
                  </a:lnTo>
                  <a:lnTo>
                    <a:pt x="785" y="1570"/>
                  </a:lnTo>
                  <a:lnTo>
                    <a:pt x="790" y="1550"/>
                  </a:lnTo>
                  <a:lnTo>
                    <a:pt x="795" y="1521"/>
                  </a:lnTo>
                  <a:lnTo>
                    <a:pt x="807" y="1459"/>
                  </a:lnTo>
                  <a:lnTo>
                    <a:pt x="812" y="1433"/>
                  </a:lnTo>
                  <a:lnTo>
                    <a:pt x="826" y="1366"/>
                  </a:lnTo>
                  <a:lnTo>
                    <a:pt x="844" y="1266"/>
                  </a:lnTo>
                  <a:lnTo>
                    <a:pt x="863" y="1169"/>
                  </a:lnTo>
                  <a:lnTo>
                    <a:pt x="879" y="1098"/>
                  </a:lnTo>
                  <a:lnTo>
                    <a:pt x="884" y="1077"/>
                  </a:lnTo>
                  <a:lnTo>
                    <a:pt x="885" y="1068"/>
                  </a:lnTo>
                  <a:lnTo>
                    <a:pt x="902" y="990"/>
                  </a:lnTo>
                  <a:lnTo>
                    <a:pt x="902" y="990"/>
                  </a:lnTo>
                  <a:lnTo>
                    <a:pt x="900" y="990"/>
                  </a:lnTo>
                  <a:lnTo>
                    <a:pt x="900" y="990"/>
                  </a:lnTo>
                  <a:lnTo>
                    <a:pt x="898" y="986"/>
                  </a:lnTo>
                  <a:lnTo>
                    <a:pt x="895" y="984"/>
                  </a:lnTo>
                  <a:lnTo>
                    <a:pt x="894" y="980"/>
                  </a:lnTo>
                  <a:lnTo>
                    <a:pt x="894" y="980"/>
                  </a:lnTo>
                  <a:lnTo>
                    <a:pt x="894" y="979"/>
                  </a:lnTo>
                  <a:lnTo>
                    <a:pt x="894" y="978"/>
                  </a:lnTo>
                  <a:lnTo>
                    <a:pt x="893" y="978"/>
                  </a:lnTo>
                  <a:lnTo>
                    <a:pt x="893" y="976"/>
                  </a:lnTo>
                  <a:lnTo>
                    <a:pt x="893" y="975"/>
                  </a:lnTo>
                  <a:lnTo>
                    <a:pt x="893" y="976"/>
                  </a:lnTo>
                  <a:lnTo>
                    <a:pt x="893" y="975"/>
                  </a:lnTo>
                  <a:close/>
                  <a:moveTo>
                    <a:pt x="1475" y="482"/>
                  </a:moveTo>
                  <a:lnTo>
                    <a:pt x="1477" y="482"/>
                  </a:lnTo>
                  <a:lnTo>
                    <a:pt x="1472" y="486"/>
                  </a:lnTo>
                  <a:lnTo>
                    <a:pt x="1464" y="494"/>
                  </a:lnTo>
                  <a:lnTo>
                    <a:pt x="1432" y="527"/>
                  </a:lnTo>
                  <a:lnTo>
                    <a:pt x="1391" y="566"/>
                  </a:lnTo>
                  <a:lnTo>
                    <a:pt x="1365" y="589"/>
                  </a:lnTo>
                  <a:lnTo>
                    <a:pt x="1332" y="621"/>
                  </a:lnTo>
                  <a:lnTo>
                    <a:pt x="1299" y="655"/>
                  </a:lnTo>
                  <a:lnTo>
                    <a:pt x="1260" y="690"/>
                  </a:lnTo>
                  <a:lnTo>
                    <a:pt x="1252" y="697"/>
                  </a:lnTo>
                  <a:lnTo>
                    <a:pt x="1229" y="718"/>
                  </a:lnTo>
                  <a:lnTo>
                    <a:pt x="1193" y="753"/>
                  </a:lnTo>
                  <a:lnTo>
                    <a:pt x="1157" y="788"/>
                  </a:lnTo>
                  <a:lnTo>
                    <a:pt x="1131" y="813"/>
                  </a:lnTo>
                  <a:lnTo>
                    <a:pt x="1104" y="836"/>
                  </a:lnTo>
                  <a:lnTo>
                    <a:pt x="1092" y="847"/>
                  </a:lnTo>
                  <a:lnTo>
                    <a:pt x="1073" y="862"/>
                  </a:lnTo>
                  <a:lnTo>
                    <a:pt x="1018" y="908"/>
                  </a:lnTo>
                  <a:lnTo>
                    <a:pt x="1013" y="913"/>
                  </a:lnTo>
                  <a:lnTo>
                    <a:pt x="977" y="940"/>
                  </a:lnTo>
                  <a:lnTo>
                    <a:pt x="966" y="948"/>
                  </a:lnTo>
                  <a:lnTo>
                    <a:pt x="956" y="955"/>
                  </a:lnTo>
                  <a:lnTo>
                    <a:pt x="951" y="959"/>
                  </a:lnTo>
                  <a:lnTo>
                    <a:pt x="946" y="962"/>
                  </a:lnTo>
                  <a:lnTo>
                    <a:pt x="943" y="964"/>
                  </a:lnTo>
                  <a:lnTo>
                    <a:pt x="939" y="965"/>
                  </a:lnTo>
                  <a:lnTo>
                    <a:pt x="939" y="967"/>
                  </a:lnTo>
                  <a:lnTo>
                    <a:pt x="936" y="968"/>
                  </a:lnTo>
                  <a:lnTo>
                    <a:pt x="935" y="975"/>
                  </a:lnTo>
                  <a:lnTo>
                    <a:pt x="934" y="979"/>
                  </a:lnTo>
                  <a:lnTo>
                    <a:pt x="935" y="979"/>
                  </a:lnTo>
                  <a:lnTo>
                    <a:pt x="935" y="979"/>
                  </a:lnTo>
                  <a:lnTo>
                    <a:pt x="967" y="1004"/>
                  </a:lnTo>
                  <a:lnTo>
                    <a:pt x="1008" y="1035"/>
                  </a:lnTo>
                  <a:lnTo>
                    <a:pt x="1057" y="1075"/>
                  </a:lnTo>
                  <a:lnTo>
                    <a:pt x="1087" y="1099"/>
                  </a:lnTo>
                  <a:lnTo>
                    <a:pt x="1109" y="1115"/>
                  </a:lnTo>
                  <a:lnTo>
                    <a:pt x="1129" y="1130"/>
                  </a:lnTo>
                  <a:lnTo>
                    <a:pt x="1162" y="1154"/>
                  </a:lnTo>
                  <a:lnTo>
                    <a:pt x="1198" y="1179"/>
                  </a:lnTo>
                  <a:lnTo>
                    <a:pt x="1238" y="1204"/>
                  </a:lnTo>
                  <a:lnTo>
                    <a:pt x="1280" y="1230"/>
                  </a:lnTo>
                  <a:lnTo>
                    <a:pt x="1320" y="1255"/>
                  </a:lnTo>
                  <a:lnTo>
                    <a:pt x="1359" y="1279"/>
                  </a:lnTo>
                  <a:lnTo>
                    <a:pt x="1398" y="1307"/>
                  </a:lnTo>
                  <a:lnTo>
                    <a:pt x="1416" y="1319"/>
                  </a:lnTo>
                  <a:lnTo>
                    <a:pt x="1433" y="1331"/>
                  </a:lnTo>
                  <a:lnTo>
                    <a:pt x="1470" y="1358"/>
                  </a:lnTo>
                  <a:lnTo>
                    <a:pt x="1509" y="1381"/>
                  </a:lnTo>
                  <a:lnTo>
                    <a:pt x="1549" y="1403"/>
                  </a:lnTo>
                  <a:lnTo>
                    <a:pt x="1590" y="1425"/>
                  </a:lnTo>
                  <a:lnTo>
                    <a:pt x="1617" y="1437"/>
                  </a:lnTo>
                  <a:lnTo>
                    <a:pt x="1632" y="1443"/>
                  </a:lnTo>
                  <a:lnTo>
                    <a:pt x="1637" y="1446"/>
                  </a:lnTo>
                  <a:lnTo>
                    <a:pt x="1643" y="1448"/>
                  </a:lnTo>
                  <a:lnTo>
                    <a:pt x="1643" y="1448"/>
                  </a:lnTo>
                  <a:lnTo>
                    <a:pt x="1643" y="1447"/>
                  </a:lnTo>
                  <a:lnTo>
                    <a:pt x="1643" y="1448"/>
                  </a:lnTo>
                  <a:lnTo>
                    <a:pt x="1642" y="1446"/>
                  </a:lnTo>
                  <a:lnTo>
                    <a:pt x="1638" y="1439"/>
                  </a:lnTo>
                  <a:lnTo>
                    <a:pt x="1633" y="1433"/>
                  </a:lnTo>
                  <a:lnTo>
                    <a:pt x="1606" y="1403"/>
                  </a:lnTo>
                  <a:lnTo>
                    <a:pt x="1578" y="1379"/>
                  </a:lnTo>
                  <a:lnTo>
                    <a:pt x="1554" y="1358"/>
                  </a:lnTo>
                  <a:lnTo>
                    <a:pt x="1505" y="1322"/>
                  </a:lnTo>
                  <a:lnTo>
                    <a:pt x="1457" y="1286"/>
                  </a:lnTo>
                  <a:lnTo>
                    <a:pt x="1373" y="1226"/>
                  </a:lnTo>
                  <a:lnTo>
                    <a:pt x="1357" y="1212"/>
                  </a:lnTo>
                  <a:lnTo>
                    <a:pt x="1342" y="1201"/>
                  </a:lnTo>
                  <a:lnTo>
                    <a:pt x="1329" y="1189"/>
                  </a:lnTo>
                  <a:lnTo>
                    <a:pt x="1319" y="1178"/>
                  </a:lnTo>
                  <a:lnTo>
                    <a:pt x="1309" y="1166"/>
                  </a:lnTo>
                  <a:lnTo>
                    <a:pt x="1300" y="1154"/>
                  </a:lnTo>
                  <a:lnTo>
                    <a:pt x="1294" y="1139"/>
                  </a:lnTo>
                  <a:lnTo>
                    <a:pt x="1288" y="1119"/>
                  </a:lnTo>
                  <a:lnTo>
                    <a:pt x="1284" y="1098"/>
                  </a:lnTo>
                  <a:lnTo>
                    <a:pt x="1285" y="1077"/>
                  </a:lnTo>
                  <a:lnTo>
                    <a:pt x="1293" y="1026"/>
                  </a:lnTo>
                  <a:lnTo>
                    <a:pt x="1304" y="976"/>
                  </a:lnTo>
                  <a:lnTo>
                    <a:pt x="1318" y="928"/>
                  </a:lnTo>
                  <a:lnTo>
                    <a:pt x="1325" y="904"/>
                  </a:lnTo>
                  <a:lnTo>
                    <a:pt x="1352" y="820"/>
                  </a:lnTo>
                  <a:lnTo>
                    <a:pt x="1356" y="810"/>
                  </a:lnTo>
                  <a:lnTo>
                    <a:pt x="1387" y="717"/>
                  </a:lnTo>
                  <a:lnTo>
                    <a:pt x="1421" y="626"/>
                  </a:lnTo>
                  <a:lnTo>
                    <a:pt x="1457" y="535"/>
                  </a:lnTo>
                  <a:lnTo>
                    <a:pt x="1459" y="527"/>
                  </a:lnTo>
                  <a:lnTo>
                    <a:pt x="1477" y="482"/>
                  </a:lnTo>
                  <a:lnTo>
                    <a:pt x="1477" y="482"/>
                  </a:lnTo>
                  <a:lnTo>
                    <a:pt x="1475" y="482"/>
                  </a:lnTo>
                  <a:close/>
                  <a:moveTo>
                    <a:pt x="627" y="177"/>
                  </a:moveTo>
                  <a:lnTo>
                    <a:pt x="627" y="177"/>
                  </a:lnTo>
                  <a:lnTo>
                    <a:pt x="627" y="177"/>
                  </a:lnTo>
                  <a:lnTo>
                    <a:pt x="627" y="177"/>
                  </a:lnTo>
                  <a:lnTo>
                    <a:pt x="636" y="203"/>
                  </a:lnTo>
                  <a:lnTo>
                    <a:pt x="653" y="252"/>
                  </a:lnTo>
                  <a:lnTo>
                    <a:pt x="659" y="266"/>
                  </a:lnTo>
                  <a:lnTo>
                    <a:pt x="672" y="299"/>
                  </a:lnTo>
                  <a:lnTo>
                    <a:pt x="683" y="330"/>
                  </a:lnTo>
                  <a:lnTo>
                    <a:pt x="687" y="340"/>
                  </a:lnTo>
                  <a:lnTo>
                    <a:pt x="710" y="402"/>
                  </a:lnTo>
                  <a:lnTo>
                    <a:pt x="720" y="429"/>
                  </a:lnTo>
                  <a:lnTo>
                    <a:pt x="736" y="471"/>
                  </a:lnTo>
                  <a:lnTo>
                    <a:pt x="743" y="492"/>
                  </a:lnTo>
                  <a:lnTo>
                    <a:pt x="758" y="535"/>
                  </a:lnTo>
                  <a:lnTo>
                    <a:pt x="786" y="609"/>
                  </a:lnTo>
                  <a:lnTo>
                    <a:pt x="806" y="662"/>
                  </a:lnTo>
                  <a:lnTo>
                    <a:pt x="811" y="674"/>
                  </a:lnTo>
                  <a:lnTo>
                    <a:pt x="861" y="787"/>
                  </a:lnTo>
                  <a:lnTo>
                    <a:pt x="884" y="839"/>
                  </a:lnTo>
                  <a:lnTo>
                    <a:pt x="913" y="892"/>
                  </a:lnTo>
                  <a:lnTo>
                    <a:pt x="920" y="907"/>
                  </a:lnTo>
                  <a:lnTo>
                    <a:pt x="929" y="922"/>
                  </a:lnTo>
                  <a:lnTo>
                    <a:pt x="929" y="922"/>
                  </a:lnTo>
                  <a:lnTo>
                    <a:pt x="930" y="923"/>
                  </a:lnTo>
                  <a:lnTo>
                    <a:pt x="930" y="926"/>
                  </a:lnTo>
                  <a:lnTo>
                    <a:pt x="935" y="923"/>
                  </a:lnTo>
                  <a:lnTo>
                    <a:pt x="935" y="923"/>
                  </a:lnTo>
                  <a:lnTo>
                    <a:pt x="948" y="914"/>
                  </a:lnTo>
                  <a:lnTo>
                    <a:pt x="956" y="908"/>
                  </a:lnTo>
                  <a:lnTo>
                    <a:pt x="977" y="893"/>
                  </a:lnTo>
                  <a:lnTo>
                    <a:pt x="984" y="888"/>
                  </a:lnTo>
                  <a:lnTo>
                    <a:pt x="1012" y="866"/>
                  </a:lnTo>
                  <a:lnTo>
                    <a:pt x="1028" y="851"/>
                  </a:lnTo>
                  <a:lnTo>
                    <a:pt x="1044" y="836"/>
                  </a:lnTo>
                  <a:lnTo>
                    <a:pt x="1072" y="814"/>
                  </a:lnTo>
                  <a:lnTo>
                    <a:pt x="1108" y="783"/>
                  </a:lnTo>
                  <a:lnTo>
                    <a:pt x="1136" y="757"/>
                  </a:lnTo>
                  <a:lnTo>
                    <a:pt x="1164" y="731"/>
                  </a:lnTo>
                  <a:lnTo>
                    <a:pt x="1174" y="721"/>
                  </a:lnTo>
                  <a:lnTo>
                    <a:pt x="1231" y="667"/>
                  </a:lnTo>
                  <a:lnTo>
                    <a:pt x="1298" y="607"/>
                  </a:lnTo>
                  <a:lnTo>
                    <a:pt x="1329" y="577"/>
                  </a:lnTo>
                  <a:lnTo>
                    <a:pt x="1360" y="547"/>
                  </a:lnTo>
                  <a:lnTo>
                    <a:pt x="1421" y="490"/>
                  </a:lnTo>
                  <a:lnTo>
                    <a:pt x="1434" y="477"/>
                  </a:lnTo>
                  <a:lnTo>
                    <a:pt x="1433" y="477"/>
                  </a:lnTo>
                  <a:lnTo>
                    <a:pt x="1438" y="473"/>
                  </a:lnTo>
                  <a:lnTo>
                    <a:pt x="1387" y="484"/>
                  </a:lnTo>
                  <a:lnTo>
                    <a:pt x="1329" y="500"/>
                  </a:lnTo>
                  <a:lnTo>
                    <a:pt x="1303" y="507"/>
                  </a:lnTo>
                  <a:lnTo>
                    <a:pt x="1268" y="517"/>
                  </a:lnTo>
                  <a:lnTo>
                    <a:pt x="1232" y="528"/>
                  </a:lnTo>
                  <a:lnTo>
                    <a:pt x="1195" y="542"/>
                  </a:lnTo>
                  <a:lnTo>
                    <a:pt x="1146" y="561"/>
                  </a:lnTo>
                  <a:lnTo>
                    <a:pt x="1123" y="568"/>
                  </a:lnTo>
                  <a:lnTo>
                    <a:pt x="1101" y="571"/>
                  </a:lnTo>
                  <a:lnTo>
                    <a:pt x="1073" y="568"/>
                  </a:lnTo>
                  <a:lnTo>
                    <a:pt x="1044" y="559"/>
                  </a:lnTo>
                  <a:lnTo>
                    <a:pt x="1012" y="545"/>
                  </a:lnTo>
                  <a:lnTo>
                    <a:pt x="982" y="526"/>
                  </a:lnTo>
                  <a:lnTo>
                    <a:pt x="955" y="505"/>
                  </a:lnTo>
                  <a:lnTo>
                    <a:pt x="929" y="484"/>
                  </a:lnTo>
                  <a:lnTo>
                    <a:pt x="900" y="458"/>
                  </a:lnTo>
                  <a:lnTo>
                    <a:pt x="874" y="428"/>
                  </a:lnTo>
                  <a:lnTo>
                    <a:pt x="859" y="413"/>
                  </a:lnTo>
                  <a:lnTo>
                    <a:pt x="828" y="379"/>
                  </a:lnTo>
                  <a:lnTo>
                    <a:pt x="797" y="347"/>
                  </a:lnTo>
                  <a:lnTo>
                    <a:pt x="766" y="316"/>
                  </a:lnTo>
                  <a:lnTo>
                    <a:pt x="731" y="281"/>
                  </a:lnTo>
                  <a:lnTo>
                    <a:pt x="712" y="262"/>
                  </a:lnTo>
                  <a:lnTo>
                    <a:pt x="666" y="217"/>
                  </a:lnTo>
                  <a:lnTo>
                    <a:pt x="628" y="177"/>
                  </a:lnTo>
                  <a:lnTo>
                    <a:pt x="628" y="177"/>
                  </a:lnTo>
                  <a:lnTo>
                    <a:pt x="628" y="177"/>
                  </a:lnTo>
                  <a:lnTo>
                    <a:pt x="628" y="177"/>
                  </a:lnTo>
                  <a:lnTo>
                    <a:pt x="627" y="177"/>
                  </a:lnTo>
                  <a:close/>
                  <a:moveTo>
                    <a:pt x="587" y="151"/>
                  </a:moveTo>
                  <a:lnTo>
                    <a:pt x="587" y="151"/>
                  </a:lnTo>
                  <a:lnTo>
                    <a:pt x="586" y="151"/>
                  </a:lnTo>
                  <a:lnTo>
                    <a:pt x="581" y="177"/>
                  </a:lnTo>
                  <a:lnTo>
                    <a:pt x="575" y="222"/>
                  </a:lnTo>
                  <a:lnTo>
                    <a:pt x="568" y="266"/>
                  </a:lnTo>
                  <a:lnTo>
                    <a:pt x="559" y="347"/>
                  </a:lnTo>
                  <a:lnTo>
                    <a:pt x="554" y="428"/>
                  </a:lnTo>
                  <a:lnTo>
                    <a:pt x="555" y="496"/>
                  </a:lnTo>
                  <a:lnTo>
                    <a:pt x="559" y="563"/>
                  </a:lnTo>
                  <a:lnTo>
                    <a:pt x="559" y="583"/>
                  </a:lnTo>
                  <a:lnTo>
                    <a:pt x="560" y="597"/>
                  </a:lnTo>
                  <a:lnTo>
                    <a:pt x="561" y="624"/>
                  </a:lnTo>
                  <a:lnTo>
                    <a:pt x="560" y="650"/>
                  </a:lnTo>
                  <a:lnTo>
                    <a:pt x="556" y="674"/>
                  </a:lnTo>
                  <a:lnTo>
                    <a:pt x="553" y="693"/>
                  </a:lnTo>
                  <a:lnTo>
                    <a:pt x="544" y="712"/>
                  </a:lnTo>
                  <a:lnTo>
                    <a:pt x="533" y="729"/>
                  </a:lnTo>
                  <a:lnTo>
                    <a:pt x="518" y="744"/>
                  </a:lnTo>
                  <a:lnTo>
                    <a:pt x="500" y="760"/>
                  </a:lnTo>
                  <a:lnTo>
                    <a:pt x="451" y="801"/>
                  </a:lnTo>
                  <a:lnTo>
                    <a:pt x="400" y="839"/>
                  </a:lnTo>
                  <a:lnTo>
                    <a:pt x="368" y="862"/>
                  </a:lnTo>
                  <a:lnTo>
                    <a:pt x="315" y="904"/>
                  </a:lnTo>
                  <a:lnTo>
                    <a:pt x="272" y="939"/>
                  </a:lnTo>
                  <a:lnTo>
                    <a:pt x="227" y="974"/>
                  </a:lnTo>
                  <a:lnTo>
                    <a:pt x="192" y="999"/>
                  </a:lnTo>
                  <a:lnTo>
                    <a:pt x="156" y="1022"/>
                  </a:lnTo>
                  <a:lnTo>
                    <a:pt x="145" y="1030"/>
                  </a:lnTo>
                  <a:lnTo>
                    <a:pt x="147" y="1030"/>
                  </a:lnTo>
                  <a:lnTo>
                    <a:pt x="147" y="1030"/>
                  </a:lnTo>
                  <a:lnTo>
                    <a:pt x="175" y="1029"/>
                  </a:lnTo>
                  <a:lnTo>
                    <a:pt x="202" y="1027"/>
                  </a:lnTo>
                  <a:lnTo>
                    <a:pt x="230" y="1025"/>
                  </a:lnTo>
                  <a:lnTo>
                    <a:pt x="236" y="1024"/>
                  </a:lnTo>
                  <a:lnTo>
                    <a:pt x="251" y="1022"/>
                  </a:lnTo>
                  <a:lnTo>
                    <a:pt x="266" y="1021"/>
                  </a:lnTo>
                  <a:lnTo>
                    <a:pt x="304" y="1017"/>
                  </a:lnTo>
                  <a:lnTo>
                    <a:pt x="342" y="1014"/>
                  </a:lnTo>
                  <a:lnTo>
                    <a:pt x="402" y="1006"/>
                  </a:lnTo>
                  <a:lnTo>
                    <a:pt x="411" y="1005"/>
                  </a:lnTo>
                  <a:lnTo>
                    <a:pt x="447" y="999"/>
                  </a:lnTo>
                  <a:lnTo>
                    <a:pt x="498" y="988"/>
                  </a:lnTo>
                  <a:lnTo>
                    <a:pt x="539" y="980"/>
                  </a:lnTo>
                  <a:lnTo>
                    <a:pt x="549" y="979"/>
                  </a:lnTo>
                  <a:lnTo>
                    <a:pt x="564" y="976"/>
                  </a:lnTo>
                  <a:lnTo>
                    <a:pt x="590" y="974"/>
                  </a:lnTo>
                  <a:lnTo>
                    <a:pt x="620" y="972"/>
                  </a:lnTo>
                  <a:lnTo>
                    <a:pt x="640" y="970"/>
                  </a:lnTo>
                  <a:lnTo>
                    <a:pt x="684" y="965"/>
                  </a:lnTo>
                  <a:lnTo>
                    <a:pt x="700" y="964"/>
                  </a:lnTo>
                  <a:lnTo>
                    <a:pt x="725" y="962"/>
                  </a:lnTo>
                  <a:lnTo>
                    <a:pt x="766" y="958"/>
                  </a:lnTo>
                  <a:lnTo>
                    <a:pt x="787" y="954"/>
                  </a:lnTo>
                  <a:lnTo>
                    <a:pt x="856" y="944"/>
                  </a:lnTo>
                  <a:lnTo>
                    <a:pt x="888" y="939"/>
                  </a:lnTo>
                  <a:lnTo>
                    <a:pt x="899" y="939"/>
                  </a:lnTo>
                  <a:lnTo>
                    <a:pt x="899" y="938"/>
                  </a:lnTo>
                  <a:lnTo>
                    <a:pt x="900" y="938"/>
                  </a:lnTo>
                  <a:lnTo>
                    <a:pt x="900" y="936"/>
                  </a:lnTo>
                  <a:lnTo>
                    <a:pt x="893" y="923"/>
                  </a:lnTo>
                  <a:lnTo>
                    <a:pt x="892" y="919"/>
                  </a:lnTo>
                  <a:lnTo>
                    <a:pt x="879" y="897"/>
                  </a:lnTo>
                  <a:lnTo>
                    <a:pt x="858" y="857"/>
                  </a:lnTo>
                  <a:lnTo>
                    <a:pt x="842" y="823"/>
                  </a:lnTo>
                  <a:lnTo>
                    <a:pt x="826" y="787"/>
                  </a:lnTo>
                  <a:lnTo>
                    <a:pt x="820" y="770"/>
                  </a:lnTo>
                  <a:lnTo>
                    <a:pt x="782" y="685"/>
                  </a:lnTo>
                  <a:lnTo>
                    <a:pt x="759" y="626"/>
                  </a:lnTo>
                  <a:lnTo>
                    <a:pt x="738" y="566"/>
                  </a:lnTo>
                  <a:lnTo>
                    <a:pt x="715" y="502"/>
                  </a:lnTo>
                  <a:lnTo>
                    <a:pt x="683" y="409"/>
                  </a:lnTo>
                  <a:lnTo>
                    <a:pt x="663" y="356"/>
                  </a:lnTo>
                  <a:lnTo>
                    <a:pt x="649" y="324"/>
                  </a:lnTo>
                  <a:lnTo>
                    <a:pt x="640" y="295"/>
                  </a:lnTo>
                  <a:lnTo>
                    <a:pt x="628" y="268"/>
                  </a:lnTo>
                  <a:lnTo>
                    <a:pt x="626" y="260"/>
                  </a:lnTo>
                  <a:lnTo>
                    <a:pt x="616" y="233"/>
                  </a:lnTo>
                  <a:lnTo>
                    <a:pt x="587" y="151"/>
                  </a:lnTo>
                  <a:lnTo>
                    <a:pt x="587" y="151"/>
                  </a:lnTo>
                  <a:lnTo>
                    <a:pt x="587" y="151"/>
                  </a:lnTo>
                  <a:close/>
                  <a:moveTo>
                    <a:pt x="594" y="0"/>
                  </a:moveTo>
                  <a:lnTo>
                    <a:pt x="606" y="2"/>
                  </a:lnTo>
                  <a:lnTo>
                    <a:pt x="617" y="7"/>
                  </a:lnTo>
                  <a:lnTo>
                    <a:pt x="630" y="16"/>
                  </a:lnTo>
                  <a:lnTo>
                    <a:pt x="642" y="26"/>
                  </a:lnTo>
                  <a:lnTo>
                    <a:pt x="649" y="32"/>
                  </a:lnTo>
                  <a:lnTo>
                    <a:pt x="656" y="37"/>
                  </a:lnTo>
                  <a:lnTo>
                    <a:pt x="678" y="58"/>
                  </a:lnTo>
                  <a:lnTo>
                    <a:pt x="730" y="105"/>
                  </a:lnTo>
                  <a:lnTo>
                    <a:pt x="787" y="157"/>
                  </a:lnTo>
                  <a:lnTo>
                    <a:pt x="842" y="212"/>
                  </a:lnTo>
                  <a:lnTo>
                    <a:pt x="894" y="265"/>
                  </a:lnTo>
                  <a:lnTo>
                    <a:pt x="945" y="321"/>
                  </a:lnTo>
                  <a:lnTo>
                    <a:pt x="970" y="350"/>
                  </a:lnTo>
                  <a:lnTo>
                    <a:pt x="996" y="377"/>
                  </a:lnTo>
                  <a:lnTo>
                    <a:pt x="1022" y="403"/>
                  </a:lnTo>
                  <a:lnTo>
                    <a:pt x="1049" y="427"/>
                  </a:lnTo>
                  <a:lnTo>
                    <a:pt x="1074" y="443"/>
                  </a:lnTo>
                  <a:lnTo>
                    <a:pt x="1099" y="458"/>
                  </a:lnTo>
                  <a:lnTo>
                    <a:pt x="1101" y="459"/>
                  </a:lnTo>
                  <a:lnTo>
                    <a:pt x="1106" y="459"/>
                  </a:lnTo>
                  <a:lnTo>
                    <a:pt x="1136" y="450"/>
                  </a:lnTo>
                  <a:lnTo>
                    <a:pt x="1166" y="439"/>
                  </a:lnTo>
                  <a:lnTo>
                    <a:pt x="1195" y="429"/>
                  </a:lnTo>
                  <a:lnTo>
                    <a:pt x="1285" y="402"/>
                  </a:lnTo>
                  <a:lnTo>
                    <a:pt x="1331" y="388"/>
                  </a:lnTo>
                  <a:lnTo>
                    <a:pt x="1376" y="376"/>
                  </a:lnTo>
                  <a:lnTo>
                    <a:pt x="1417" y="367"/>
                  </a:lnTo>
                  <a:lnTo>
                    <a:pt x="1457" y="363"/>
                  </a:lnTo>
                  <a:lnTo>
                    <a:pt x="1486" y="363"/>
                  </a:lnTo>
                  <a:lnTo>
                    <a:pt x="1503" y="366"/>
                  </a:lnTo>
                  <a:lnTo>
                    <a:pt x="1519" y="370"/>
                  </a:lnTo>
                  <a:lnTo>
                    <a:pt x="1539" y="377"/>
                  </a:lnTo>
                  <a:lnTo>
                    <a:pt x="1556" y="387"/>
                  </a:lnTo>
                  <a:lnTo>
                    <a:pt x="1572" y="401"/>
                  </a:lnTo>
                  <a:lnTo>
                    <a:pt x="1585" y="417"/>
                  </a:lnTo>
                  <a:lnTo>
                    <a:pt x="1592" y="435"/>
                  </a:lnTo>
                  <a:lnTo>
                    <a:pt x="1593" y="455"/>
                  </a:lnTo>
                  <a:lnTo>
                    <a:pt x="1588" y="492"/>
                  </a:lnTo>
                  <a:lnTo>
                    <a:pt x="1577" y="527"/>
                  </a:lnTo>
                  <a:lnTo>
                    <a:pt x="1565" y="562"/>
                  </a:lnTo>
                  <a:lnTo>
                    <a:pt x="1532" y="646"/>
                  </a:lnTo>
                  <a:lnTo>
                    <a:pt x="1499" y="739"/>
                  </a:lnTo>
                  <a:lnTo>
                    <a:pt x="1467" y="834"/>
                  </a:lnTo>
                  <a:lnTo>
                    <a:pt x="1434" y="933"/>
                  </a:lnTo>
                  <a:lnTo>
                    <a:pt x="1414" y="1004"/>
                  </a:lnTo>
                  <a:lnTo>
                    <a:pt x="1398" y="1075"/>
                  </a:lnTo>
                  <a:lnTo>
                    <a:pt x="1397" y="1096"/>
                  </a:lnTo>
                  <a:lnTo>
                    <a:pt x="1398" y="1098"/>
                  </a:lnTo>
                  <a:lnTo>
                    <a:pt x="1398" y="1099"/>
                  </a:lnTo>
                  <a:lnTo>
                    <a:pt x="1400" y="1099"/>
                  </a:lnTo>
                  <a:lnTo>
                    <a:pt x="1416" y="1114"/>
                  </a:lnTo>
                  <a:lnTo>
                    <a:pt x="1433" y="1129"/>
                  </a:lnTo>
                  <a:lnTo>
                    <a:pt x="1433" y="1129"/>
                  </a:lnTo>
                  <a:lnTo>
                    <a:pt x="1433" y="1129"/>
                  </a:lnTo>
                  <a:lnTo>
                    <a:pt x="1433" y="1129"/>
                  </a:lnTo>
                  <a:lnTo>
                    <a:pt x="1433" y="1129"/>
                  </a:lnTo>
                  <a:lnTo>
                    <a:pt x="1433" y="1129"/>
                  </a:lnTo>
                  <a:lnTo>
                    <a:pt x="1433" y="1129"/>
                  </a:lnTo>
                  <a:lnTo>
                    <a:pt x="1434" y="1129"/>
                  </a:lnTo>
                  <a:lnTo>
                    <a:pt x="1436" y="1130"/>
                  </a:lnTo>
                  <a:lnTo>
                    <a:pt x="1436" y="1130"/>
                  </a:lnTo>
                  <a:lnTo>
                    <a:pt x="1438" y="1133"/>
                  </a:lnTo>
                  <a:lnTo>
                    <a:pt x="1442" y="1135"/>
                  </a:lnTo>
                  <a:lnTo>
                    <a:pt x="1439" y="1134"/>
                  </a:lnTo>
                  <a:lnTo>
                    <a:pt x="1438" y="1133"/>
                  </a:lnTo>
                  <a:lnTo>
                    <a:pt x="1529" y="1197"/>
                  </a:lnTo>
                  <a:lnTo>
                    <a:pt x="1618" y="1263"/>
                  </a:lnTo>
                  <a:lnTo>
                    <a:pt x="1652" y="1288"/>
                  </a:lnTo>
                  <a:lnTo>
                    <a:pt x="1684" y="1317"/>
                  </a:lnTo>
                  <a:lnTo>
                    <a:pt x="1708" y="1341"/>
                  </a:lnTo>
                  <a:lnTo>
                    <a:pt x="1730" y="1369"/>
                  </a:lnTo>
                  <a:lnTo>
                    <a:pt x="1746" y="1392"/>
                  </a:lnTo>
                  <a:lnTo>
                    <a:pt x="1760" y="1417"/>
                  </a:lnTo>
                  <a:lnTo>
                    <a:pt x="1773" y="1446"/>
                  </a:lnTo>
                  <a:lnTo>
                    <a:pt x="1784" y="1475"/>
                  </a:lnTo>
                  <a:lnTo>
                    <a:pt x="1789" y="1499"/>
                  </a:lnTo>
                  <a:lnTo>
                    <a:pt x="1792" y="1523"/>
                  </a:lnTo>
                  <a:lnTo>
                    <a:pt x="1788" y="1547"/>
                  </a:lnTo>
                  <a:lnTo>
                    <a:pt x="1781" y="1564"/>
                  </a:lnTo>
                  <a:lnTo>
                    <a:pt x="1770" y="1578"/>
                  </a:lnTo>
                  <a:lnTo>
                    <a:pt x="1763" y="1583"/>
                  </a:lnTo>
                  <a:lnTo>
                    <a:pt x="1757" y="1590"/>
                  </a:lnTo>
                  <a:lnTo>
                    <a:pt x="1751" y="1595"/>
                  </a:lnTo>
                  <a:lnTo>
                    <a:pt x="1727" y="1605"/>
                  </a:lnTo>
                  <a:lnTo>
                    <a:pt x="1717" y="1606"/>
                  </a:lnTo>
                  <a:lnTo>
                    <a:pt x="1689" y="1610"/>
                  </a:lnTo>
                  <a:lnTo>
                    <a:pt x="1658" y="1610"/>
                  </a:lnTo>
                  <a:lnTo>
                    <a:pt x="1591" y="1603"/>
                  </a:lnTo>
                  <a:lnTo>
                    <a:pt x="1524" y="1592"/>
                  </a:lnTo>
                  <a:lnTo>
                    <a:pt x="1459" y="1578"/>
                  </a:lnTo>
                  <a:lnTo>
                    <a:pt x="1367" y="1552"/>
                  </a:lnTo>
                  <a:lnTo>
                    <a:pt x="1277" y="1525"/>
                  </a:lnTo>
                  <a:lnTo>
                    <a:pt x="1213" y="1506"/>
                  </a:lnTo>
                  <a:lnTo>
                    <a:pt x="1149" y="1489"/>
                  </a:lnTo>
                  <a:lnTo>
                    <a:pt x="1083" y="1475"/>
                  </a:lnTo>
                  <a:lnTo>
                    <a:pt x="1049" y="1474"/>
                  </a:lnTo>
                  <a:lnTo>
                    <a:pt x="1047" y="1480"/>
                  </a:lnTo>
                  <a:lnTo>
                    <a:pt x="1044" y="1485"/>
                  </a:lnTo>
                  <a:lnTo>
                    <a:pt x="1023" y="1538"/>
                  </a:lnTo>
                  <a:lnTo>
                    <a:pt x="1002" y="1590"/>
                  </a:lnTo>
                  <a:lnTo>
                    <a:pt x="950" y="1706"/>
                  </a:lnTo>
                  <a:lnTo>
                    <a:pt x="897" y="1813"/>
                  </a:lnTo>
                  <a:lnTo>
                    <a:pt x="839" y="1917"/>
                  </a:lnTo>
                  <a:lnTo>
                    <a:pt x="822" y="1948"/>
                  </a:lnTo>
                  <a:lnTo>
                    <a:pt x="803" y="1978"/>
                  </a:lnTo>
                  <a:lnTo>
                    <a:pt x="789" y="1998"/>
                  </a:lnTo>
                  <a:lnTo>
                    <a:pt x="772" y="2019"/>
                  </a:lnTo>
                  <a:lnTo>
                    <a:pt x="755" y="2036"/>
                  </a:lnTo>
                  <a:lnTo>
                    <a:pt x="735" y="2053"/>
                  </a:lnTo>
                  <a:lnTo>
                    <a:pt x="712" y="2064"/>
                  </a:lnTo>
                  <a:lnTo>
                    <a:pt x="693" y="2069"/>
                  </a:lnTo>
                  <a:lnTo>
                    <a:pt x="673" y="2069"/>
                  </a:lnTo>
                  <a:lnTo>
                    <a:pt x="659" y="2068"/>
                  </a:lnTo>
                  <a:lnTo>
                    <a:pt x="646" y="2061"/>
                  </a:lnTo>
                  <a:lnTo>
                    <a:pt x="641" y="2059"/>
                  </a:lnTo>
                  <a:lnTo>
                    <a:pt x="628" y="2050"/>
                  </a:lnTo>
                  <a:lnTo>
                    <a:pt x="618" y="2038"/>
                  </a:lnTo>
                  <a:lnTo>
                    <a:pt x="612" y="2025"/>
                  </a:lnTo>
                  <a:lnTo>
                    <a:pt x="606" y="2010"/>
                  </a:lnTo>
                  <a:lnTo>
                    <a:pt x="597" y="1987"/>
                  </a:lnTo>
                  <a:lnTo>
                    <a:pt x="591" y="1961"/>
                  </a:lnTo>
                  <a:lnTo>
                    <a:pt x="574" y="1869"/>
                  </a:lnTo>
                  <a:lnTo>
                    <a:pt x="559" y="1776"/>
                  </a:lnTo>
                  <a:lnTo>
                    <a:pt x="551" y="1721"/>
                  </a:lnTo>
                  <a:lnTo>
                    <a:pt x="544" y="1665"/>
                  </a:lnTo>
                  <a:lnTo>
                    <a:pt x="533" y="1557"/>
                  </a:lnTo>
                  <a:lnTo>
                    <a:pt x="524" y="1458"/>
                  </a:lnTo>
                  <a:lnTo>
                    <a:pt x="514" y="1359"/>
                  </a:lnTo>
                  <a:lnTo>
                    <a:pt x="507" y="1313"/>
                  </a:lnTo>
                  <a:lnTo>
                    <a:pt x="494" y="1268"/>
                  </a:lnTo>
                  <a:lnTo>
                    <a:pt x="489" y="1259"/>
                  </a:lnTo>
                  <a:lnTo>
                    <a:pt x="484" y="1250"/>
                  </a:lnTo>
                  <a:lnTo>
                    <a:pt x="482" y="1248"/>
                  </a:lnTo>
                  <a:lnTo>
                    <a:pt x="482" y="1248"/>
                  </a:lnTo>
                  <a:lnTo>
                    <a:pt x="482" y="1248"/>
                  </a:lnTo>
                  <a:lnTo>
                    <a:pt x="448" y="1236"/>
                  </a:lnTo>
                  <a:lnTo>
                    <a:pt x="415" y="1225"/>
                  </a:lnTo>
                  <a:lnTo>
                    <a:pt x="338" y="1200"/>
                  </a:lnTo>
                  <a:lnTo>
                    <a:pt x="262" y="1179"/>
                  </a:lnTo>
                  <a:lnTo>
                    <a:pt x="185" y="1161"/>
                  </a:lnTo>
                  <a:lnTo>
                    <a:pt x="150" y="1153"/>
                  </a:lnTo>
                  <a:lnTo>
                    <a:pt x="115" y="1143"/>
                  </a:lnTo>
                  <a:lnTo>
                    <a:pt x="82" y="1130"/>
                  </a:lnTo>
                  <a:lnTo>
                    <a:pt x="66" y="1123"/>
                  </a:lnTo>
                  <a:lnTo>
                    <a:pt x="50" y="1115"/>
                  </a:lnTo>
                  <a:lnTo>
                    <a:pt x="35" y="1106"/>
                  </a:lnTo>
                  <a:lnTo>
                    <a:pt x="21" y="1094"/>
                  </a:lnTo>
                  <a:lnTo>
                    <a:pt x="10" y="1081"/>
                  </a:lnTo>
                  <a:lnTo>
                    <a:pt x="2" y="1065"/>
                  </a:lnTo>
                  <a:lnTo>
                    <a:pt x="0" y="1048"/>
                  </a:lnTo>
                  <a:lnTo>
                    <a:pt x="1" y="1032"/>
                  </a:lnTo>
                  <a:lnTo>
                    <a:pt x="9" y="1011"/>
                  </a:lnTo>
                  <a:lnTo>
                    <a:pt x="21" y="996"/>
                  </a:lnTo>
                  <a:lnTo>
                    <a:pt x="34" y="984"/>
                  </a:lnTo>
                  <a:lnTo>
                    <a:pt x="76" y="953"/>
                  </a:lnTo>
                  <a:lnTo>
                    <a:pt x="119" y="923"/>
                  </a:lnTo>
                  <a:lnTo>
                    <a:pt x="161" y="892"/>
                  </a:lnTo>
                  <a:lnTo>
                    <a:pt x="216" y="847"/>
                  </a:lnTo>
                  <a:lnTo>
                    <a:pt x="271" y="803"/>
                  </a:lnTo>
                  <a:lnTo>
                    <a:pt x="332" y="757"/>
                  </a:lnTo>
                  <a:lnTo>
                    <a:pt x="394" y="711"/>
                  </a:lnTo>
                  <a:lnTo>
                    <a:pt x="415" y="695"/>
                  </a:lnTo>
                  <a:lnTo>
                    <a:pt x="435" y="677"/>
                  </a:lnTo>
                  <a:lnTo>
                    <a:pt x="453" y="660"/>
                  </a:lnTo>
                  <a:lnTo>
                    <a:pt x="456" y="654"/>
                  </a:lnTo>
                  <a:lnTo>
                    <a:pt x="459" y="648"/>
                  </a:lnTo>
                  <a:lnTo>
                    <a:pt x="471" y="605"/>
                  </a:lnTo>
                  <a:lnTo>
                    <a:pt x="476" y="541"/>
                  </a:lnTo>
                  <a:lnTo>
                    <a:pt x="478" y="475"/>
                  </a:lnTo>
                  <a:lnTo>
                    <a:pt x="484" y="409"/>
                  </a:lnTo>
                  <a:lnTo>
                    <a:pt x="491" y="342"/>
                  </a:lnTo>
                  <a:lnTo>
                    <a:pt x="500" y="271"/>
                  </a:lnTo>
                  <a:lnTo>
                    <a:pt x="512" y="201"/>
                  </a:lnTo>
                  <a:lnTo>
                    <a:pt x="527" y="125"/>
                  </a:lnTo>
                  <a:lnTo>
                    <a:pt x="543" y="51"/>
                  </a:lnTo>
                  <a:lnTo>
                    <a:pt x="544" y="38"/>
                  </a:lnTo>
                  <a:lnTo>
                    <a:pt x="549" y="26"/>
                  </a:lnTo>
                  <a:lnTo>
                    <a:pt x="558" y="15"/>
                  </a:lnTo>
                  <a:lnTo>
                    <a:pt x="568" y="7"/>
                  </a:lnTo>
                  <a:lnTo>
                    <a:pt x="580" y="2"/>
                  </a:lnTo>
                  <a:lnTo>
                    <a:pt x="59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7"/>
            <p:cNvSpPr>
              <a:spLocks/>
            </p:cNvSpPr>
            <p:nvPr/>
          </p:nvSpPr>
          <p:spPr bwMode="auto">
            <a:xfrm>
              <a:off x="2818" y="1168"/>
              <a:ext cx="1058" cy="860"/>
            </a:xfrm>
            <a:custGeom>
              <a:avLst/>
              <a:gdLst>
                <a:gd name="T0" fmla="*/ 1031 w 1058"/>
                <a:gd name="T1" fmla="*/ 0 h 860"/>
                <a:gd name="T2" fmla="*/ 1039 w 1058"/>
                <a:gd name="T3" fmla="*/ 1 h 860"/>
                <a:gd name="T4" fmla="*/ 1048 w 1058"/>
                <a:gd name="T5" fmla="*/ 6 h 860"/>
                <a:gd name="T6" fmla="*/ 1054 w 1058"/>
                <a:gd name="T7" fmla="*/ 12 h 860"/>
                <a:gd name="T8" fmla="*/ 1058 w 1058"/>
                <a:gd name="T9" fmla="*/ 23 h 860"/>
                <a:gd name="T10" fmla="*/ 1056 w 1058"/>
                <a:gd name="T11" fmla="*/ 34 h 860"/>
                <a:gd name="T12" fmla="*/ 1051 w 1058"/>
                <a:gd name="T13" fmla="*/ 44 h 860"/>
                <a:gd name="T14" fmla="*/ 1031 w 1058"/>
                <a:gd name="T15" fmla="*/ 60 h 860"/>
                <a:gd name="T16" fmla="*/ 1011 w 1058"/>
                <a:gd name="T17" fmla="*/ 75 h 860"/>
                <a:gd name="T18" fmla="*/ 934 w 1058"/>
                <a:gd name="T19" fmla="*/ 126 h 860"/>
                <a:gd name="T20" fmla="*/ 858 w 1058"/>
                <a:gd name="T21" fmla="*/ 178 h 860"/>
                <a:gd name="T22" fmla="*/ 695 w 1058"/>
                <a:gd name="T23" fmla="*/ 291 h 860"/>
                <a:gd name="T24" fmla="*/ 539 w 1058"/>
                <a:gd name="T25" fmla="*/ 402 h 860"/>
                <a:gd name="T26" fmla="*/ 448 w 1058"/>
                <a:gd name="T27" fmla="*/ 468 h 860"/>
                <a:gd name="T28" fmla="*/ 380 w 1058"/>
                <a:gd name="T29" fmla="*/ 520 h 860"/>
                <a:gd name="T30" fmla="*/ 329 w 1058"/>
                <a:gd name="T31" fmla="*/ 562 h 860"/>
                <a:gd name="T32" fmla="*/ 309 w 1058"/>
                <a:gd name="T33" fmla="*/ 579 h 860"/>
                <a:gd name="T34" fmla="*/ 289 w 1058"/>
                <a:gd name="T35" fmla="*/ 598 h 860"/>
                <a:gd name="T36" fmla="*/ 247 w 1058"/>
                <a:gd name="T37" fmla="*/ 639 h 860"/>
                <a:gd name="T38" fmla="*/ 205 w 1058"/>
                <a:gd name="T39" fmla="*/ 679 h 860"/>
                <a:gd name="T40" fmla="*/ 164 w 1058"/>
                <a:gd name="T41" fmla="*/ 721 h 860"/>
                <a:gd name="T42" fmla="*/ 123 w 1058"/>
                <a:gd name="T43" fmla="*/ 762 h 860"/>
                <a:gd name="T44" fmla="*/ 109 w 1058"/>
                <a:gd name="T45" fmla="*/ 778 h 860"/>
                <a:gd name="T46" fmla="*/ 94 w 1058"/>
                <a:gd name="T47" fmla="*/ 795 h 860"/>
                <a:gd name="T48" fmla="*/ 47 w 1058"/>
                <a:gd name="T49" fmla="*/ 852 h 860"/>
                <a:gd name="T50" fmla="*/ 42 w 1058"/>
                <a:gd name="T51" fmla="*/ 856 h 860"/>
                <a:gd name="T52" fmla="*/ 35 w 1058"/>
                <a:gd name="T53" fmla="*/ 860 h 860"/>
                <a:gd name="T54" fmla="*/ 27 w 1058"/>
                <a:gd name="T55" fmla="*/ 860 h 860"/>
                <a:gd name="T56" fmla="*/ 17 w 1058"/>
                <a:gd name="T57" fmla="*/ 859 h 860"/>
                <a:gd name="T58" fmla="*/ 7 w 1058"/>
                <a:gd name="T59" fmla="*/ 852 h 860"/>
                <a:gd name="T60" fmla="*/ 1 w 1058"/>
                <a:gd name="T61" fmla="*/ 842 h 860"/>
                <a:gd name="T62" fmla="*/ 0 w 1058"/>
                <a:gd name="T63" fmla="*/ 833 h 860"/>
                <a:gd name="T64" fmla="*/ 2 w 1058"/>
                <a:gd name="T65" fmla="*/ 821 h 860"/>
                <a:gd name="T66" fmla="*/ 7 w 1058"/>
                <a:gd name="T67" fmla="*/ 813 h 860"/>
                <a:gd name="T68" fmla="*/ 62 w 1058"/>
                <a:gd name="T69" fmla="*/ 747 h 860"/>
                <a:gd name="T70" fmla="*/ 71 w 1058"/>
                <a:gd name="T71" fmla="*/ 737 h 860"/>
                <a:gd name="T72" fmla="*/ 79 w 1058"/>
                <a:gd name="T73" fmla="*/ 727 h 860"/>
                <a:gd name="T74" fmla="*/ 94 w 1058"/>
                <a:gd name="T75" fmla="*/ 711 h 860"/>
                <a:gd name="T76" fmla="*/ 139 w 1058"/>
                <a:gd name="T77" fmla="*/ 665 h 860"/>
                <a:gd name="T78" fmla="*/ 185 w 1058"/>
                <a:gd name="T79" fmla="*/ 619 h 860"/>
                <a:gd name="T80" fmla="*/ 232 w 1058"/>
                <a:gd name="T81" fmla="*/ 573 h 860"/>
                <a:gd name="T82" fmla="*/ 283 w 1058"/>
                <a:gd name="T83" fmla="*/ 526 h 860"/>
                <a:gd name="T84" fmla="*/ 293 w 1058"/>
                <a:gd name="T85" fmla="*/ 517 h 860"/>
                <a:gd name="T86" fmla="*/ 303 w 1058"/>
                <a:gd name="T87" fmla="*/ 510 h 860"/>
                <a:gd name="T88" fmla="*/ 335 w 1058"/>
                <a:gd name="T89" fmla="*/ 482 h 860"/>
                <a:gd name="T90" fmla="*/ 359 w 1058"/>
                <a:gd name="T91" fmla="*/ 464 h 860"/>
                <a:gd name="T92" fmla="*/ 381 w 1058"/>
                <a:gd name="T93" fmla="*/ 446 h 860"/>
                <a:gd name="T94" fmla="*/ 458 w 1058"/>
                <a:gd name="T95" fmla="*/ 389 h 860"/>
                <a:gd name="T96" fmla="*/ 536 w 1058"/>
                <a:gd name="T97" fmla="*/ 334 h 860"/>
                <a:gd name="T98" fmla="*/ 615 w 1058"/>
                <a:gd name="T99" fmla="*/ 278 h 860"/>
                <a:gd name="T100" fmla="*/ 694 w 1058"/>
                <a:gd name="T101" fmla="*/ 223 h 860"/>
                <a:gd name="T102" fmla="*/ 779 w 1058"/>
                <a:gd name="T103" fmla="*/ 166 h 860"/>
                <a:gd name="T104" fmla="*/ 862 w 1058"/>
                <a:gd name="T105" fmla="*/ 108 h 860"/>
                <a:gd name="T106" fmla="*/ 941 w 1058"/>
                <a:gd name="T107" fmla="*/ 54 h 860"/>
                <a:gd name="T108" fmla="*/ 980 w 1058"/>
                <a:gd name="T109" fmla="*/ 28 h 860"/>
                <a:gd name="T110" fmla="*/ 1018 w 1058"/>
                <a:gd name="T111" fmla="*/ 3 h 860"/>
                <a:gd name="T112" fmla="*/ 1022 w 1058"/>
                <a:gd name="T113" fmla="*/ 1 h 860"/>
                <a:gd name="T114" fmla="*/ 1027 w 1058"/>
                <a:gd name="T115" fmla="*/ 0 h 860"/>
                <a:gd name="T116" fmla="*/ 1031 w 1058"/>
                <a:gd name="T117" fmla="*/ 0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58" h="860">
                  <a:moveTo>
                    <a:pt x="1031" y="0"/>
                  </a:moveTo>
                  <a:lnTo>
                    <a:pt x="1039" y="1"/>
                  </a:lnTo>
                  <a:lnTo>
                    <a:pt x="1048" y="6"/>
                  </a:lnTo>
                  <a:lnTo>
                    <a:pt x="1054" y="12"/>
                  </a:lnTo>
                  <a:lnTo>
                    <a:pt x="1058" y="23"/>
                  </a:lnTo>
                  <a:lnTo>
                    <a:pt x="1056" y="34"/>
                  </a:lnTo>
                  <a:lnTo>
                    <a:pt x="1051" y="44"/>
                  </a:lnTo>
                  <a:lnTo>
                    <a:pt x="1031" y="60"/>
                  </a:lnTo>
                  <a:lnTo>
                    <a:pt x="1011" y="75"/>
                  </a:lnTo>
                  <a:lnTo>
                    <a:pt x="934" y="126"/>
                  </a:lnTo>
                  <a:lnTo>
                    <a:pt x="858" y="178"/>
                  </a:lnTo>
                  <a:lnTo>
                    <a:pt x="695" y="291"/>
                  </a:lnTo>
                  <a:lnTo>
                    <a:pt x="539" y="402"/>
                  </a:lnTo>
                  <a:lnTo>
                    <a:pt x="448" y="468"/>
                  </a:lnTo>
                  <a:lnTo>
                    <a:pt x="380" y="520"/>
                  </a:lnTo>
                  <a:lnTo>
                    <a:pt x="329" y="562"/>
                  </a:lnTo>
                  <a:lnTo>
                    <a:pt x="309" y="579"/>
                  </a:lnTo>
                  <a:lnTo>
                    <a:pt x="289" y="598"/>
                  </a:lnTo>
                  <a:lnTo>
                    <a:pt x="247" y="639"/>
                  </a:lnTo>
                  <a:lnTo>
                    <a:pt x="205" y="679"/>
                  </a:lnTo>
                  <a:lnTo>
                    <a:pt x="164" y="721"/>
                  </a:lnTo>
                  <a:lnTo>
                    <a:pt x="123" y="762"/>
                  </a:lnTo>
                  <a:lnTo>
                    <a:pt x="109" y="778"/>
                  </a:lnTo>
                  <a:lnTo>
                    <a:pt x="94" y="795"/>
                  </a:lnTo>
                  <a:lnTo>
                    <a:pt x="47" y="852"/>
                  </a:lnTo>
                  <a:lnTo>
                    <a:pt x="42" y="856"/>
                  </a:lnTo>
                  <a:lnTo>
                    <a:pt x="35" y="860"/>
                  </a:lnTo>
                  <a:lnTo>
                    <a:pt x="27" y="860"/>
                  </a:lnTo>
                  <a:lnTo>
                    <a:pt x="17" y="859"/>
                  </a:lnTo>
                  <a:lnTo>
                    <a:pt x="7" y="852"/>
                  </a:lnTo>
                  <a:lnTo>
                    <a:pt x="1" y="842"/>
                  </a:lnTo>
                  <a:lnTo>
                    <a:pt x="0" y="833"/>
                  </a:lnTo>
                  <a:lnTo>
                    <a:pt x="2" y="821"/>
                  </a:lnTo>
                  <a:lnTo>
                    <a:pt x="7" y="813"/>
                  </a:lnTo>
                  <a:lnTo>
                    <a:pt x="62" y="747"/>
                  </a:lnTo>
                  <a:lnTo>
                    <a:pt x="71" y="737"/>
                  </a:lnTo>
                  <a:lnTo>
                    <a:pt x="79" y="727"/>
                  </a:lnTo>
                  <a:lnTo>
                    <a:pt x="94" y="711"/>
                  </a:lnTo>
                  <a:lnTo>
                    <a:pt x="139" y="665"/>
                  </a:lnTo>
                  <a:lnTo>
                    <a:pt x="185" y="619"/>
                  </a:lnTo>
                  <a:lnTo>
                    <a:pt x="232" y="573"/>
                  </a:lnTo>
                  <a:lnTo>
                    <a:pt x="283" y="526"/>
                  </a:lnTo>
                  <a:lnTo>
                    <a:pt x="293" y="517"/>
                  </a:lnTo>
                  <a:lnTo>
                    <a:pt x="303" y="510"/>
                  </a:lnTo>
                  <a:lnTo>
                    <a:pt x="335" y="482"/>
                  </a:lnTo>
                  <a:lnTo>
                    <a:pt x="359" y="464"/>
                  </a:lnTo>
                  <a:lnTo>
                    <a:pt x="381" y="446"/>
                  </a:lnTo>
                  <a:lnTo>
                    <a:pt x="458" y="389"/>
                  </a:lnTo>
                  <a:lnTo>
                    <a:pt x="536" y="334"/>
                  </a:lnTo>
                  <a:lnTo>
                    <a:pt x="615" y="278"/>
                  </a:lnTo>
                  <a:lnTo>
                    <a:pt x="694" y="223"/>
                  </a:lnTo>
                  <a:lnTo>
                    <a:pt x="779" y="166"/>
                  </a:lnTo>
                  <a:lnTo>
                    <a:pt x="862" y="108"/>
                  </a:lnTo>
                  <a:lnTo>
                    <a:pt x="941" y="54"/>
                  </a:lnTo>
                  <a:lnTo>
                    <a:pt x="980" y="28"/>
                  </a:lnTo>
                  <a:lnTo>
                    <a:pt x="1018" y="3"/>
                  </a:lnTo>
                  <a:lnTo>
                    <a:pt x="1022" y="1"/>
                  </a:lnTo>
                  <a:lnTo>
                    <a:pt x="1027" y="0"/>
                  </a:lnTo>
                  <a:lnTo>
                    <a:pt x="10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8"/>
            <p:cNvSpPr>
              <a:spLocks/>
            </p:cNvSpPr>
            <p:nvPr/>
          </p:nvSpPr>
          <p:spPr bwMode="auto">
            <a:xfrm>
              <a:off x="3948" y="962"/>
              <a:ext cx="180" cy="150"/>
            </a:xfrm>
            <a:custGeom>
              <a:avLst/>
              <a:gdLst>
                <a:gd name="T0" fmla="*/ 165 w 180"/>
                <a:gd name="T1" fmla="*/ 0 h 150"/>
                <a:gd name="T2" fmla="*/ 169 w 180"/>
                <a:gd name="T3" fmla="*/ 0 h 150"/>
                <a:gd name="T4" fmla="*/ 173 w 180"/>
                <a:gd name="T5" fmla="*/ 1 h 150"/>
                <a:gd name="T6" fmla="*/ 176 w 180"/>
                <a:gd name="T7" fmla="*/ 3 h 150"/>
                <a:gd name="T8" fmla="*/ 180 w 180"/>
                <a:gd name="T9" fmla="*/ 11 h 150"/>
                <a:gd name="T10" fmla="*/ 180 w 180"/>
                <a:gd name="T11" fmla="*/ 18 h 150"/>
                <a:gd name="T12" fmla="*/ 176 w 180"/>
                <a:gd name="T13" fmla="*/ 24 h 150"/>
                <a:gd name="T14" fmla="*/ 97 w 180"/>
                <a:gd name="T15" fmla="*/ 90 h 150"/>
                <a:gd name="T16" fmla="*/ 63 w 180"/>
                <a:gd name="T17" fmla="*/ 116 h 150"/>
                <a:gd name="T18" fmla="*/ 22 w 180"/>
                <a:gd name="T19" fmla="*/ 149 h 150"/>
                <a:gd name="T20" fmla="*/ 20 w 180"/>
                <a:gd name="T21" fmla="*/ 150 h 150"/>
                <a:gd name="T22" fmla="*/ 17 w 180"/>
                <a:gd name="T23" fmla="*/ 150 h 150"/>
                <a:gd name="T24" fmla="*/ 14 w 180"/>
                <a:gd name="T25" fmla="*/ 150 h 150"/>
                <a:gd name="T26" fmla="*/ 11 w 180"/>
                <a:gd name="T27" fmla="*/ 150 h 150"/>
                <a:gd name="T28" fmla="*/ 7 w 180"/>
                <a:gd name="T29" fmla="*/ 149 h 150"/>
                <a:gd name="T30" fmla="*/ 5 w 180"/>
                <a:gd name="T31" fmla="*/ 146 h 150"/>
                <a:gd name="T32" fmla="*/ 3 w 180"/>
                <a:gd name="T33" fmla="*/ 142 h 150"/>
                <a:gd name="T34" fmla="*/ 0 w 180"/>
                <a:gd name="T35" fmla="*/ 139 h 150"/>
                <a:gd name="T36" fmla="*/ 0 w 180"/>
                <a:gd name="T37" fmla="*/ 135 h 150"/>
                <a:gd name="T38" fmla="*/ 1 w 180"/>
                <a:gd name="T39" fmla="*/ 131 h 150"/>
                <a:gd name="T40" fmla="*/ 3 w 180"/>
                <a:gd name="T41" fmla="*/ 127 h 150"/>
                <a:gd name="T42" fmla="*/ 5 w 180"/>
                <a:gd name="T43" fmla="*/ 125 h 150"/>
                <a:gd name="T44" fmla="*/ 7 w 180"/>
                <a:gd name="T45" fmla="*/ 122 h 150"/>
                <a:gd name="T46" fmla="*/ 26 w 180"/>
                <a:gd name="T47" fmla="*/ 108 h 150"/>
                <a:gd name="T48" fmla="*/ 25 w 180"/>
                <a:gd name="T49" fmla="*/ 109 h 150"/>
                <a:gd name="T50" fmla="*/ 86 w 180"/>
                <a:gd name="T51" fmla="*/ 60 h 150"/>
                <a:gd name="T52" fmla="*/ 154 w 180"/>
                <a:gd name="T53" fmla="*/ 3 h 150"/>
                <a:gd name="T54" fmla="*/ 158 w 180"/>
                <a:gd name="T55" fmla="*/ 1 h 150"/>
                <a:gd name="T56" fmla="*/ 161 w 180"/>
                <a:gd name="T57" fmla="*/ 0 h 150"/>
                <a:gd name="T58" fmla="*/ 165 w 180"/>
                <a:gd name="T5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0" h="150">
                  <a:moveTo>
                    <a:pt x="165" y="0"/>
                  </a:moveTo>
                  <a:lnTo>
                    <a:pt x="169" y="0"/>
                  </a:lnTo>
                  <a:lnTo>
                    <a:pt x="173" y="1"/>
                  </a:lnTo>
                  <a:lnTo>
                    <a:pt x="176" y="3"/>
                  </a:lnTo>
                  <a:lnTo>
                    <a:pt x="180" y="11"/>
                  </a:lnTo>
                  <a:lnTo>
                    <a:pt x="180" y="18"/>
                  </a:lnTo>
                  <a:lnTo>
                    <a:pt x="176" y="24"/>
                  </a:lnTo>
                  <a:lnTo>
                    <a:pt x="97" y="90"/>
                  </a:lnTo>
                  <a:lnTo>
                    <a:pt x="63" y="116"/>
                  </a:lnTo>
                  <a:lnTo>
                    <a:pt x="22" y="149"/>
                  </a:lnTo>
                  <a:lnTo>
                    <a:pt x="20" y="150"/>
                  </a:lnTo>
                  <a:lnTo>
                    <a:pt x="17" y="150"/>
                  </a:lnTo>
                  <a:lnTo>
                    <a:pt x="14" y="150"/>
                  </a:lnTo>
                  <a:lnTo>
                    <a:pt x="11" y="150"/>
                  </a:lnTo>
                  <a:lnTo>
                    <a:pt x="7" y="149"/>
                  </a:lnTo>
                  <a:lnTo>
                    <a:pt x="5" y="146"/>
                  </a:lnTo>
                  <a:lnTo>
                    <a:pt x="3" y="142"/>
                  </a:lnTo>
                  <a:lnTo>
                    <a:pt x="0" y="139"/>
                  </a:lnTo>
                  <a:lnTo>
                    <a:pt x="0" y="135"/>
                  </a:lnTo>
                  <a:lnTo>
                    <a:pt x="1" y="131"/>
                  </a:lnTo>
                  <a:lnTo>
                    <a:pt x="3" y="127"/>
                  </a:lnTo>
                  <a:lnTo>
                    <a:pt x="5" y="125"/>
                  </a:lnTo>
                  <a:lnTo>
                    <a:pt x="7" y="122"/>
                  </a:lnTo>
                  <a:lnTo>
                    <a:pt x="26" y="108"/>
                  </a:lnTo>
                  <a:lnTo>
                    <a:pt x="25" y="109"/>
                  </a:lnTo>
                  <a:lnTo>
                    <a:pt x="86" y="60"/>
                  </a:lnTo>
                  <a:lnTo>
                    <a:pt x="154" y="3"/>
                  </a:lnTo>
                  <a:lnTo>
                    <a:pt x="158" y="1"/>
                  </a:lnTo>
                  <a:lnTo>
                    <a:pt x="161" y="0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9"/>
            <p:cNvSpPr>
              <a:spLocks/>
            </p:cNvSpPr>
            <p:nvPr/>
          </p:nvSpPr>
          <p:spPr bwMode="auto">
            <a:xfrm>
              <a:off x="4191" y="517"/>
              <a:ext cx="764" cy="435"/>
            </a:xfrm>
            <a:custGeom>
              <a:avLst/>
              <a:gdLst>
                <a:gd name="T0" fmla="*/ 742 w 764"/>
                <a:gd name="T1" fmla="*/ 0 h 435"/>
                <a:gd name="T2" fmla="*/ 744 w 764"/>
                <a:gd name="T3" fmla="*/ 1 h 435"/>
                <a:gd name="T4" fmla="*/ 747 w 764"/>
                <a:gd name="T5" fmla="*/ 1 h 435"/>
                <a:gd name="T6" fmla="*/ 753 w 764"/>
                <a:gd name="T7" fmla="*/ 4 h 435"/>
                <a:gd name="T8" fmla="*/ 758 w 764"/>
                <a:gd name="T9" fmla="*/ 8 h 435"/>
                <a:gd name="T10" fmla="*/ 762 w 764"/>
                <a:gd name="T11" fmla="*/ 13 h 435"/>
                <a:gd name="T12" fmla="*/ 764 w 764"/>
                <a:gd name="T13" fmla="*/ 21 h 435"/>
                <a:gd name="T14" fmla="*/ 764 w 764"/>
                <a:gd name="T15" fmla="*/ 30 h 435"/>
                <a:gd name="T16" fmla="*/ 760 w 764"/>
                <a:gd name="T17" fmla="*/ 39 h 435"/>
                <a:gd name="T18" fmla="*/ 753 w 764"/>
                <a:gd name="T19" fmla="*/ 44 h 435"/>
                <a:gd name="T20" fmla="*/ 736 w 764"/>
                <a:gd name="T21" fmla="*/ 54 h 435"/>
                <a:gd name="T22" fmla="*/ 693 w 764"/>
                <a:gd name="T23" fmla="*/ 72 h 435"/>
                <a:gd name="T24" fmla="*/ 655 w 764"/>
                <a:gd name="T25" fmla="*/ 90 h 435"/>
                <a:gd name="T26" fmla="*/ 569 w 764"/>
                <a:gd name="T27" fmla="*/ 131 h 435"/>
                <a:gd name="T28" fmla="*/ 484 w 764"/>
                <a:gd name="T29" fmla="*/ 172 h 435"/>
                <a:gd name="T30" fmla="*/ 398 w 764"/>
                <a:gd name="T31" fmla="*/ 214 h 435"/>
                <a:gd name="T32" fmla="*/ 311 w 764"/>
                <a:gd name="T33" fmla="*/ 260 h 435"/>
                <a:gd name="T34" fmla="*/ 225 w 764"/>
                <a:gd name="T35" fmla="*/ 309 h 435"/>
                <a:gd name="T36" fmla="*/ 179 w 764"/>
                <a:gd name="T37" fmla="*/ 337 h 435"/>
                <a:gd name="T38" fmla="*/ 135 w 764"/>
                <a:gd name="T39" fmla="*/ 365 h 435"/>
                <a:gd name="T40" fmla="*/ 97 w 764"/>
                <a:gd name="T41" fmla="*/ 391 h 435"/>
                <a:gd name="T42" fmla="*/ 41 w 764"/>
                <a:gd name="T43" fmla="*/ 431 h 435"/>
                <a:gd name="T44" fmla="*/ 31 w 764"/>
                <a:gd name="T45" fmla="*/ 435 h 435"/>
                <a:gd name="T46" fmla="*/ 20 w 764"/>
                <a:gd name="T47" fmla="*/ 433 h 435"/>
                <a:gd name="T48" fmla="*/ 15 w 764"/>
                <a:gd name="T49" fmla="*/ 432 h 435"/>
                <a:gd name="T50" fmla="*/ 10 w 764"/>
                <a:gd name="T51" fmla="*/ 428 h 435"/>
                <a:gd name="T52" fmla="*/ 7 w 764"/>
                <a:gd name="T53" fmla="*/ 426 h 435"/>
                <a:gd name="T54" fmla="*/ 4 w 764"/>
                <a:gd name="T55" fmla="*/ 421 h 435"/>
                <a:gd name="T56" fmla="*/ 0 w 764"/>
                <a:gd name="T57" fmla="*/ 411 h 435"/>
                <a:gd name="T58" fmla="*/ 2 w 764"/>
                <a:gd name="T59" fmla="*/ 400 h 435"/>
                <a:gd name="T60" fmla="*/ 3 w 764"/>
                <a:gd name="T61" fmla="*/ 395 h 435"/>
                <a:gd name="T62" fmla="*/ 5 w 764"/>
                <a:gd name="T63" fmla="*/ 391 h 435"/>
                <a:gd name="T64" fmla="*/ 9 w 764"/>
                <a:gd name="T65" fmla="*/ 387 h 435"/>
                <a:gd name="T66" fmla="*/ 14 w 764"/>
                <a:gd name="T67" fmla="*/ 384 h 435"/>
                <a:gd name="T68" fmla="*/ 41 w 764"/>
                <a:gd name="T69" fmla="*/ 364 h 435"/>
                <a:gd name="T70" fmla="*/ 80 w 764"/>
                <a:gd name="T71" fmla="*/ 337 h 435"/>
                <a:gd name="T72" fmla="*/ 117 w 764"/>
                <a:gd name="T73" fmla="*/ 312 h 435"/>
                <a:gd name="T74" fmla="*/ 166 w 764"/>
                <a:gd name="T75" fmla="*/ 281 h 435"/>
                <a:gd name="T76" fmla="*/ 210 w 764"/>
                <a:gd name="T77" fmla="*/ 253 h 435"/>
                <a:gd name="T78" fmla="*/ 294 w 764"/>
                <a:gd name="T79" fmla="*/ 206 h 435"/>
                <a:gd name="T80" fmla="*/ 378 w 764"/>
                <a:gd name="T81" fmla="*/ 164 h 435"/>
                <a:gd name="T82" fmla="*/ 556 w 764"/>
                <a:gd name="T83" fmla="*/ 81 h 435"/>
                <a:gd name="T84" fmla="*/ 635 w 764"/>
                <a:gd name="T85" fmla="*/ 45 h 435"/>
                <a:gd name="T86" fmla="*/ 729 w 764"/>
                <a:gd name="T87" fmla="*/ 4 h 435"/>
                <a:gd name="T88" fmla="*/ 733 w 764"/>
                <a:gd name="T89" fmla="*/ 3 h 435"/>
                <a:gd name="T90" fmla="*/ 738 w 764"/>
                <a:gd name="T91" fmla="*/ 1 h 435"/>
                <a:gd name="T92" fmla="*/ 742 w 764"/>
                <a:gd name="T93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64" h="435">
                  <a:moveTo>
                    <a:pt x="742" y="0"/>
                  </a:moveTo>
                  <a:lnTo>
                    <a:pt x="744" y="1"/>
                  </a:lnTo>
                  <a:lnTo>
                    <a:pt x="747" y="1"/>
                  </a:lnTo>
                  <a:lnTo>
                    <a:pt x="753" y="4"/>
                  </a:lnTo>
                  <a:lnTo>
                    <a:pt x="758" y="8"/>
                  </a:lnTo>
                  <a:lnTo>
                    <a:pt x="762" y="13"/>
                  </a:lnTo>
                  <a:lnTo>
                    <a:pt x="764" y="21"/>
                  </a:lnTo>
                  <a:lnTo>
                    <a:pt x="764" y="30"/>
                  </a:lnTo>
                  <a:lnTo>
                    <a:pt x="760" y="39"/>
                  </a:lnTo>
                  <a:lnTo>
                    <a:pt x="753" y="44"/>
                  </a:lnTo>
                  <a:lnTo>
                    <a:pt x="736" y="54"/>
                  </a:lnTo>
                  <a:lnTo>
                    <a:pt x="693" y="72"/>
                  </a:lnTo>
                  <a:lnTo>
                    <a:pt x="655" y="90"/>
                  </a:lnTo>
                  <a:lnTo>
                    <a:pt x="569" y="131"/>
                  </a:lnTo>
                  <a:lnTo>
                    <a:pt x="484" y="172"/>
                  </a:lnTo>
                  <a:lnTo>
                    <a:pt x="398" y="214"/>
                  </a:lnTo>
                  <a:lnTo>
                    <a:pt x="311" y="260"/>
                  </a:lnTo>
                  <a:lnTo>
                    <a:pt x="225" y="309"/>
                  </a:lnTo>
                  <a:lnTo>
                    <a:pt x="179" y="337"/>
                  </a:lnTo>
                  <a:lnTo>
                    <a:pt x="135" y="365"/>
                  </a:lnTo>
                  <a:lnTo>
                    <a:pt x="97" y="391"/>
                  </a:lnTo>
                  <a:lnTo>
                    <a:pt x="41" y="431"/>
                  </a:lnTo>
                  <a:lnTo>
                    <a:pt x="31" y="435"/>
                  </a:lnTo>
                  <a:lnTo>
                    <a:pt x="20" y="433"/>
                  </a:lnTo>
                  <a:lnTo>
                    <a:pt x="15" y="432"/>
                  </a:lnTo>
                  <a:lnTo>
                    <a:pt x="10" y="428"/>
                  </a:lnTo>
                  <a:lnTo>
                    <a:pt x="7" y="426"/>
                  </a:lnTo>
                  <a:lnTo>
                    <a:pt x="4" y="421"/>
                  </a:lnTo>
                  <a:lnTo>
                    <a:pt x="0" y="411"/>
                  </a:lnTo>
                  <a:lnTo>
                    <a:pt x="2" y="400"/>
                  </a:lnTo>
                  <a:lnTo>
                    <a:pt x="3" y="395"/>
                  </a:lnTo>
                  <a:lnTo>
                    <a:pt x="5" y="391"/>
                  </a:lnTo>
                  <a:lnTo>
                    <a:pt x="9" y="387"/>
                  </a:lnTo>
                  <a:lnTo>
                    <a:pt x="14" y="384"/>
                  </a:lnTo>
                  <a:lnTo>
                    <a:pt x="41" y="364"/>
                  </a:lnTo>
                  <a:lnTo>
                    <a:pt x="80" y="337"/>
                  </a:lnTo>
                  <a:lnTo>
                    <a:pt x="117" y="312"/>
                  </a:lnTo>
                  <a:lnTo>
                    <a:pt x="166" y="281"/>
                  </a:lnTo>
                  <a:lnTo>
                    <a:pt x="210" y="253"/>
                  </a:lnTo>
                  <a:lnTo>
                    <a:pt x="294" y="206"/>
                  </a:lnTo>
                  <a:lnTo>
                    <a:pt x="378" y="164"/>
                  </a:lnTo>
                  <a:lnTo>
                    <a:pt x="556" y="81"/>
                  </a:lnTo>
                  <a:lnTo>
                    <a:pt x="635" y="45"/>
                  </a:lnTo>
                  <a:lnTo>
                    <a:pt x="729" y="4"/>
                  </a:lnTo>
                  <a:lnTo>
                    <a:pt x="733" y="3"/>
                  </a:lnTo>
                  <a:lnTo>
                    <a:pt x="738" y="1"/>
                  </a:lnTo>
                  <a:lnTo>
                    <a:pt x="7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0"/>
            <p:cNvSpPr>
              <a:spLocks/>
            </p:cNvSpPr>
            <p:nvPr/>
          </p:nvSpPr>
          <p:spPr bwMode="auto">
            <a:xfrm>
              <a:off x="5045" y="337"/>
              <a:ext cx="349" cy="159"/>
            </a:xfrm>
            <a:custGeom>
              <a:avLst/>
              <a:gdLst>
                <a:gd name="T0" fmla="*/ 327 w 349"/>
                <a:gd name="T1" fmla="*/ 0 h 159"/>
                <a:gd name="T2" fmla="*/ 336 w 349"/>
                <a:gd name="T3" fmla="*/ 1 h 159"/>
                <a:gd name="T4" fmla="*/ 344 w 349"/>
                <a:gd name="T5" fmla="*/ 8 h 159"/>
                <a:gd name="T6" fmla="*/ 349 w 349"/>
                <a:gd name="T7" fmla="*/ 15 h 159"/>
                <a:gd name="T8" fmla="*/ 349 w 349"/>
                <a:gd name="T9" fmla="*/ 21 h 159"/>
                <a:gd name="T10" fmla="*/ 349 w 349"/>
                <a:gd name="T11" fmla="*/ 26 h 159"/>
                <a:gd name="T12" fmla="*/ 346 w 349"/>
                <a:gd name="T13" fmla="*/ 31 h 159"/>
                <a:gd name="T14" fmla="*/ 344 w 349"/>
                <a:gd name="T15" fmla="*/ 35 h 159"/>
                <a:gd name="T16" fmla="*/ 341 w 349"/>
                <a:gd name="T17" fmla="*/ 37 h 159"/>
                <a:gd name="T18" fmla="*/ 337 w 349"/>
                <a:gd name="T19" fmla="*/ 40 h 159"/>
                <a:gd name="T20" fmla="*/ 334 w 349"/>
                <a:gd name="T21" fmla="*/ 41 h 159"/>
                <a:gd name="T22" fmla="*/ 299 w 349"/>
                <a:gd name="T23" fmla="*/ 55 h 159"/>
                <a:gd name="T24" fmla="*/ 263 w 349"/>
                <a:gd name="T25" fmla="*/ 67 h 159"/>
                <a:gd name="T26" fmla="*/ 199 w 349"/>
                <a:gd name="T27" fmla="*/ 91 h 159"/>
                <a:gd name="T28" fmla="*/ 26 w 349"/>
                <a:gd name="T29" fmla="*/ 158 h 159"/>
                <a:gd name="T30" fmla="*/ 22 w 349"/>
                <a:gd name="T31" fmla="*/ 159 h 159"/>
                <a:gd name="T32" fmla="*/ 18 w 349"/>
                <a:gd name="T33" fmla="*/ 158 h 159"/>
                <a:gd name="T34" fmla="*/ 13 w 349"/>
                <a:gd name="T35" fmla="*/ 158 h 159"/>
                <a:gd name="T36" fmla="*/ 9 w 349"/>
                <a:gd name="T37" fmla="*/ 155 h 159"/>
                <a:gd name="T38" fmla="*/ 6 w 349"/>
                <a:gd name="T39" fmla="*/ 153 h 159"/>
                <a:gd name="T40" fmla="*/ 3 w 349"/>
                <a:gd name="T41" fmla="*/ 149 h 159"/>
                <a:gd name="T42" fmla="*/ 1 w 349"/>
                <a:gd name="T43" fmla="*/ 144 h 159"/>
                <a:gd name="T44" fmla="*/ 0 w 349"/>
                <a:gd name="T45" fmla="*/ 139 h 159"/>
                <a:gd name="T46" fmla="*/ 1 w 349"/>
                <a:gd name="T47" fmla="*/ 133 h 159"/>
                <a:gd name="T48" fmla="*/ 3 w 349"/>
                <a:gd name="T49" fmla="*/ 128 h 159"/>
                <a:gd name="T50" fmla="*/ 6 w 349"/>
                <a:gd name="T51" fmla="*/ 126 h 159"/>
                <a:gd name="T52" fmla="*/ 8 w 349"/>
                <a:gd name="T53" fmla="*/ 123 h 159"/>
                <a:gd name="T54" fmla="*/ 11 w 349"/>
                <a:gd name="T55" fmla="*/ 121 h 159"/>
                <a:gd name="T56" fmla="*/ 14 w 349"/>
                <a:gd name="T57" fmla="*/ 119 h 159"/>
                <a:gd name="T58" fmla="*/ 190 w 349"/>
                <a:gd name="T59" fmla="*/ 51 h 159"/>
                <a:gd name="T60" fmla="*/ 257 w 349"/>
                <a:gd name="T61" fmla="*/ 25 h 159"/>
                <a:gd name="T62" fmla="*/ 289 w 349"/>
                <a:gd name="T63" fmla="*/ 13 h 159"/>
                <a:gd name="T64" fmla="*/ 322 w 349"/>
                <a:gd name="T65" fmla="*/ 0 h 159"/>
                <a:gd name="T66" fmla="*/ 327 w 349"/>
                <a:gd name="T6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9" h="159">
                  <a:moveTo>
                    <a:pt x="327" y="0"/>
                  </a:moveTo>
                  <a:lnTo>
                    <a:pt x="336" y="1"/>
                  </a:lnTo>
                  <a:lnTo>
                    <a:pt x="344" y="8"/>
                  </a:lnTo>
                  <a:lnTo>
                    <a:pt x="349" y="15"/>
                  </a:lnTo>
                  <a:lnTo>
                    <a:pt x="349" y="21"/>
                  </a:lnTo>
                  <a:lnTo>
                    <a:pt x="349" y="26"/>
                  </a:lnTo>
                  <a:lnTo>
                    <a:pt x="346" y="31"/>
                  </a:lnTo>
                  <a:lnTo>
                    <a:pt x="344" y="35"/>
                  </a:lnTo>
                  <a:lnTo>
                    <a:pt x="341" y="37"/>
                  </a:lnTo>
                  <a:lnTo>
                    <a:pt x="337" y="40"/>
                  </a:lnTo>
                  <a:lnTo>
                    <a:pt x="334" y="41"/>
                  </a:lnTo>
                  <a:lnTo>
                    <a:pt x="299" y="55"/>
                  </a:lnTo>
                  <a:lnTo>
                    <a:pt x="263" y="67"/>
                  </a:lnTo>
                  <a:lnTo>
                    <a:pt x="199" y="91"/>
                  </a:lnTo>
                  <a:lnTo>
                    <a:pt x="26" y="158"/>
                  </a:lnTo>
                  <a:lnTo>
                    <a:pt x="22" y="159"/>
                  </a:lnTo>
                  <a:lnTo>
                    <a:pt x="18" y="158"/>
                  </a:lnTo>
                  <a:lnTo>
                    <a:pt x="13" y="158"/>
                  </a:lnTo>
                  <a:lnTo>
                    <a:pt x="9" y="155"/>
                  </a:lnTo>
                  <a:lnTo>
                    <a:pt x="6" y="153"/>
                  </a:lnTo>
                  <a:lnTo>
                    <a:pt x="3" y="149"/>
                  </a:lnTo>
                  <a:lnTo>
                    <a:pt x="1" y="144"/>
                  </a:lnTo>
                  <a:lnTo>
                    <a:pt x="0" y="139"/>
                  </a:lnTo>
                  <a:lnTo>
                    <a:pt x="1" y="133"/>
                  </a:lnTo>
                  <a:lnTo>
                    <a:pt x="3" y="128"/>
                  </a:lnTo>
                  <a:lnTo>
                    <a:pt x="6" y="126"/>
                  </a:lnTo>
                  <a:lnTo>
                    <a:pt x="8" y="123"/>
                  </a:lnTo>
                  <a:lnTo>
                    <a:pt x="11" y="121"/>
                  </a:lnTo>
                  <a:lnTo>
                    <a:pt x="14" y="119"/>
                  </a:lnTo>
                  <a:lnTo>
                    <a:pt x="190" y="51"/>
                  </a:lnTo>
                  <a:lnTo>
                    <a:pt x="257" y="25"/>
                  </a:lnTo>
                  <a:lnTo>
                    <a:pt x="289" y="13"/>
                  </a:lnTo>
                  <a:lnTo>
                    <a:pt x="322" y="0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1"/>
            <p:cNvSpPr>
              <a:spLocks/>
            </p:cNvSpPr>
            <p:nvPr/>
          </p:nvSpPr>
          <p:spPr bwMode="auto">
            <a:xfrm>
              <a:off x="3166" y="1605"/>
              <a:ext cx="977" cy="582"/>
            </a:xfrm>
            <a:custGeom>
              <a:avLst/>
              <a:gdLst>
                <a:gd name="T0" fmla="*/ 952 w 977"/>
                <a:gd name="T1" fmla="*/ 0 h 582"/>
                <a:gd name="T2" fmla="*/ 961 w 977"/>
                <a:gd name="T3" fmla="*/ 1 h 582"/>
                <a:gd name="T4" fmla="*/ 968 w 977"/>
                <a:gd name="T5" fmla="*/ 5 h 582"/>
                <a:gd name="T6" fmla="*/ 975 w 977"/>
                <a:gd name="T7" fmla="*/ 12 h 582"/>
                <a:gd name="T8" fmla="*/ 977 w 977"/>
                <a:gd name="T9" fmla="*/ 21 h 582"/>
                <a:gd name="T10" fmla="*/ 977 w 977"/>
                <a:gd name="T11" fmla="*/ 31 h 582"/>
                <a:gd name="T12" fmla="*/ 972 w 977"/>
                <a:gd name="T13" fmla="*/ 39 h 582"/>
                <a:gd name="T14" fmla="*/ 965 w 977"/>
                <a:gd name="T15" fmla="*/ 45 h 582"/>
                <a:gd name="T16" fmla="*/ 900 w 977"/>
                <a:gd name="T17" fmla="*/ 78 h 582"/>
                <a:gd name="T18" fmla="*/ 840 w 977"/>
                <a:gd name="T19" fmla="*/ 105 h 582"/>
                <a:gd name="T20" fmla="*/ 720 w 977"/>
                <a:gd name="T21" fmla="*/ 162 h 582"/>
                <a:gd name="T22" fmla="*/ 633 w 977"/>
                <a:gd name="T23" fmla="*/ 204 h 582"/>
                <a:gd name="T24" fmla="*/ 537 w 977"/>
                <a:gd name="T25" fmla="*/ 253 h 582"/>
                <a:gd name="T26" fmla="*/ 447 w 977"/>
                <a:gd name="T27" fmla="*/ 304 h 582"/>
                <a:gd name="T28" fmla="*/ 405 w 977"/>
                <a:gd name="T29" fmla="*/ 328 h 582"/>
                <a:gd name="T30" fmla="*/ 361 w 977"/>
                <a:gd name="T31" fmla="*/ 355 h 582"/>
                <a:gd name="T32" fmla="*/ 320 w 977"/>
                <a:gd name="T33" fmla="*/ 381 h 582"/>
                <a:gd name="T34" fmla="*/ 279 w 977"/>
                <a:gd name="T35" fmla="*/ 408 h 582"/>
                <a:gd name="T36" fmla="*/ 196 w 977"/>
                <a:gd name="T37" fmla="*/ 464 h 582"/>
                <a:gd name="T38" fmla="*/ 113 w 977"/>
                <a:gd name="T39" fmla="*/ 521 h 582"/>
                <a:gd name="T40" fmla="*/ 31 w 977"/>
                <a:gd name="T41" fmla="*/ 579 h 582"/>
                <a:gd name="T42" fmla="*/ 23 w 977"/>
                <a:gd name="T43" fmla="*/ 582 h 582"/>
                <a:gd name="T44" fmla="*/ 15 w 977"/>
                <a:gd name="T45" fmla="*/ 582 h 582"/>
                <a:gd name="T46" fmla="*/ 7 w 977"/>
                <a:gd name="T47" fmla="*/ 578 h 582"/>
                <a:gd name="T48" fmla="*/ 2 w 977"/>
                <a:gd name="T49" fmla="*/ 572 h 582"/>
                <a:gd name="T50" fmla="*/ 0 w 977"/>
                <a:gd name="T51" fmla="*/ 567 h 582"/>
                <a:gd name="T52" fmla="*/ 0 w 977"/>
                <a:gd name="T53" fmla="*/ 561 h 582"/>
                <a:gd name="T54" fmla="*/ 0 w 977"/>
                <a:gd name="T55" fmla="*/ 556 h 582"/>
                <a:gd name="T56" fmla="*/ 1 w 977"/>
                <a:gd name="T57" fmla="*/ 552 h 582"/>
                <a:gd name="T58" fmla="*/ 3 w 977"/>
                <a:gd name="T59" fmla="*/ 548 h 582"/>
                <a:gd name="T60" fmla="*/ 6 w 977"/>
                <a:gd name="T61" fmla="*/ 546 h 582"/>
                <a:gd name="T62" fmla="*/ 10 w 977"/>
                <a:gd name="T63" fmla="*/ 543 h 582"/>
                <a:gd name="T64" fmla="*/ 72 w 977"/>
                <a:gd name="T65" fmla="*/ 497 h 582"/>
                <a:gd name="T66" fmla="*/ 136 w 977"/>
                <a:gd name="T67" fmla="*/ 453 h 582"/>
                <a:gd name="T68" fmla="*/ 187 w 977"/>
                <a:gd name="T69" fmla="*/ 418 h 582"/>
                <a:gd name="T70" fmla="*/ 238 w 977"/>
                <a:gd name="T71" fmla="*/ 383 h 582"/>
                <a:gd name="T72" fmla="*/ 296 w 977"/>
                <a:gd name="T73" fmla="*/ 345 h 582"/>
                <a:gd name="T74" fmla="*/ 324 w 977"/>
                <a:gd name="T75" fmla="*/ 327 h 582"/>
                <a:gd name="T76" fmla="*/ 378 w 977"/>
                <a:gd name="T77" fmla="*/ 294 h 582"/>
                <a:gd name="T78" fmla="*/ 412 w 977"/>
                <a:gd name="T79" fmla="*/ 274 h 582"/>
                <a:gd name="T80" fmla="*/ 454 w 977"/>
                <a:gd name="T81" fmla="*/ 249 h 582"/>
                <a:gd name="T82" fmla="*/ 495 w 977"/>
                <a:gd name="T83" fmla="*/ 227 h 582"/>
                <a:gd name="T84" fmla="*/ 586 w 977"/>
                <a:gd name="T85" fmla="*/ 180 h 582"/>
                <a:gd name="T86" fmla="*/ 762 w 977"/>
                <a:gd name="T87" fmla="*/ 91 h 582"/>
                <a:gd name="T88" fmla="*/ 940 w 977"/>
                <a:gd name="T89" fmla="*/ 3 h 582"/>
                <a:gd name="T90" fmla="*/ 946 w 977"/>
                <a:gd name="T91" fmla="*/ 1 h 582"/>
                <a:gd name="T92" fmla="*/ 952 w 977"/>
                <a:gd name="T93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77" h="582">
                  <a:moveTo>
                    <a:pt x="952" y="0"/>
                  </a:moveTo>
                  <a:lnTo>
                    <a:pt x="961" y="1"/>
                  </a:lnTo>
                  <a:lnTo>
                    <a:pt x="968" y="5"/>
                  </a:lnTo>
                  <a:lnTo>
                    <a:pt x="975" y="12"/>
                  </a:lnTo>
                  <a:lnTo>
                    <a:pt x="977" y="21"/>
                  </a:lnTo>
                  <a:lnTo>
                    <a:pt x="977" y="31"/>
                  </a:lnTo>
                  <a:lnTo>
                    <a:pt x="972" y="39"/>
                  </a:lnTo>
                  <a:lnTo>
                    <a:pt x="965" y="45"/>
                  </a:lnTo>
                  <a:lnTo>
                    <a:pt x="900" y="78"/>
                  </a:lnTo>
                  <a:lnTo>
                    <a:pt x="840" y="105"/>
                  </a:lnTo>
                  <a:lnTo>
                    <a:pt x="720" y="162"/>
                  </a:lnTo>
                  <a:lnTo>
                    <a:pt x="633" y="204"/>
                  </a:lnTo>
                  <a:lnTo>
                    <a:pt x="537" y="253"/>
                  </a:lnTo>
                  <a:lnTo>
                    <a:pt x="447" y="304"/>
                  </a:lnTo>
                  <a:lnTo>
                    <a:pt x="405" y="328"/>
                  </a:lnTo>
                  <a:lnTo>
                    <a:pt x="361" y="355"/>
                  </a:lnTo>
                  <a:lnTo>
                    <a:pt x="320" y="381"/>
                  </a:lnTo>
                  <a:lnTo>
                    <a:pt x="279" y="408"/>
                  </a:lnTo>
                  <a:lnTo>
                    <a:pt x="196" y="464"/>
                  </a:lnTo>
                  <a:lnTo>
                    <a:pt x="113" y="521"/>
                  </a:lnTo>
                  <a:lnTo>
                    <a:pt x="31" y="579"/>
                  </a:lnTo>
                  <a:lnTo>
                    <a:pt x="23" y="582"/>
                  </a:lnTo>
                  <a:lnTo>
                    <a:pt x="15" y="582"/>
                  </a:lnTo>
                  <a:lnTo>
                    <a:pt x="7" y="578"/>
                  </a:lnTo>
                  <a:lnTo>
                    <a:pt x="2" y="572"/>
                  </a:lnTo>
                  <a:lnTo>
                    <a:pt x="0" y="567"/>
                  </a:lnTo>
                  <a:lnTo>
                    <a:pt x="0" y="561"/>
                  </a:lnTo>
                  <a:lnTo>
                    <a:pt x="0" y="556"/>
                  </a:lnTo>
                  <a:lnTo>
                    <a:pt x="1" y="552"/>
                  </a:lnTo>
                  <a:lnTo>
                    <a:pt x="3" y="548"/>
                  </a:lnTo>
                  <a:lnTo>
                    <a:pt x="6" y="546"/>
                  </a:lnTo>
                  <a:lnTo>
                    <a:pt x="10" y="543"/>
                  </a:lnTo>
                  <a:lnTo>
                    <a:pt x="72" y="497"/>
                  </a:lnTo>
                  <a:lnTo>
                    <a:pt x="136" y="453"/>
                  </a:lnTo>
                  <a:lnTo>
                    <a:pt x="187" y="418"/>
                  </a:lnTo>
                  <a:lnTo>
                    <a:pt x="238" y="383"/>
                  </a:lnTo>
                  <a:lnTo>
                    <a:pt x="296" y="345"/>
                  </a:lnTo>
                  <a:lnTo>
                    <a:pt x="324" y="327"/>
                  </a:lnTo>
                  <a:lnTo>
                    <a:pt x="378" y="294"/>
                  </a:lnTo>
                  <a:lnTo>
                    <a:pt x="412" y="274"/>
                  </a:lnTo>
                  <a:lnTo>
                    <a:pt x="454" y="249"/>
                  </a:lnTo>
                  <a:lnTo>
                    <a:pt x="495" y="227"/>
                  </a:lnTo>
                  <a:lnTo>
                    <a:pt x="586" y="180"/>
                  </a:lnTo>
                  <a:lnTo>
                    <a:pt x="762" y="91"/>
                  </a:lnTo>
                  <a:lnTo>
                    <a:pt x="940" y="3"/>
                  </a:lnTo>
                  <a:lnTo>
                    <a:pt x="946" y="1"/>
                  </a:lnTo>
                  <a:lnTo>
                    <a:pt x="9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"/>
            <p:cNvSpPr>
              <a:spLocks/>
            </p:cNvSpPr>
            <p:nvPr/>
          </p:nvSpPr>
          <p:spPr bwMode="auto">
            <a:xfrm>
              <a:off x="4215" y="1422"/>
              <a:ext cx="240" cy="155"/>
            </a:xfrm>
            <a:custGeom>
              <a:avLst/>
              <a:gdLst>
                <a:gd name="T0" fmla="*/ 212 w 240"/>
                <a:gd name="T1" fmla="*/ 0 h 155"/>
                <a:gd name="T2" fmla="*/ 221 w 240"/>
                <a:gd name="T3" fmla="*/ 3 h 155"/>
                <a:gd name="T4" fmla="*/ 230 w 240"/>
                <a:gd name="T5" fmla="*/ 6 h 155"/>
                <a:gd name="T6" fmla="*/ 236 w 240"/>
                <a:gd name="T7" fmla="*/ 14 h 155"/>
                <a:gd name="T8" fmla="*/ 240 w 240"/>
                <a:gd name="T9" fmla="*/ 25 h 155"/>
                <a:gd name="T10" fmla="*/ 238 w 240"/>
                <a:gd name="T11" fmla="*/ 35 h 155"/>
                <a:gd name="T12" fmla="*/ 235 w 240"/>
                <a:gd name="T13" fmla="*/ 45 h 155"/>
                <a:gd name="T14" fmla="*/ 226 w 240"/>
                <a:gd name="T15" fmla="*/ 52 h 155"/>
                <a:gd name="T16" fmla="*/ 175 w 240"/>
                <a:gd name="T17" fmla="*/ 84 h 155"/>
                <a:gd name="T18" fmla="*/ 154 w 240"/>
                <a:gd name="T19" fmla="*/ 96 h 155"/>
                <a:gd name="T20" fmla="*/ 134 w 240"/>
                <a:gd name="T21" fmla="*/ 107 h 155"/>
                <a:gd name="T22" fmla="*/ 91 w 240"/>
                <a:gd name="T23" fmla="*/ 129 h 155"/>
                <a:gd name="T24" fmla="*/ 46 w 240"/>
                <a:gd name="T25" fmla="*/ 152 h 155"/>
                <a:gd name="T26" fmla="*/ 35 w 240"/>
                <a:gd name="T27" fmla="*/ 155 h 155"/>
                <a:gd name="T28" fmla="*/ 22 w 240"/>
                <a:gd name="T29" fmla="*/ 154 h 155"/>
                <a:gd name="T30" fmla="*/ 12 w 240"/>
                <a:gd name="T31" fmla="*/ 149 h 155"/>
                <a:gd name="T32" fmla="*/ 4 w 240"/>
                <a:gd name="T33" fmla="*/ 140 h 155"/>
                <a:gd name="T34" fmla="*/ 0 w 240"/>
                <a:gd name="T35" fmla="*/ 129 h 155"/>
                <a:gd name="T36" fmla="*/ 1 w 240"/>
                <a:gd name="T37" fmla="*/ 117 h 155"/>
                <a:gd name="T38" fmla="*/ 6 w 240"/>
                <a:gd name="T39" fmla="*/ 107 h 155"/>
                <a:gd name="T40" fmla="*/ 15 w 240"/>
                <a:gd name="T41" fmla="*/ 98 h 155"/>
                <a:gd name="T42" fmla="*/ 107 w 240"/>
                <a:gd name="T43" fmla="*/ 52 h 155"/>
                <a:gd name="T44" fmla="*/ 199 w 240"/>
                <a:gd name="T45" fmla="*/ 4 h 155"/>
                <a:gd name="T46" fmla="*/ 205 w 240"/>
                <a:gd name="T47" fmla="*/ 1 h 155"/>
                <a:gd name="T48" fmla="*/ 212 w 240"/>
                <a:gd name="T4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0" h="155">
                  <a:moveTo>
                    <a:pt x="212" y="0"/>
                  </a:moveTo>
                  <a:lnTo>
                    <a:pt x="221" y="3"/>
                  </a:lnTo>
                  <a:lnTo>
                    <a:pt x="230" y="6"/>
                  </a:lnTo>
                  <a:lnTo>
                    <a:pt x="236" y="14"/>
                  </a:lnTo>
                  <a:lnTo>
                    <a:pt x="240" y="25"/>
                  </a:lnTo>
                  <a:lnTo>
                    <a:pt x="238" y="35"/>
                  </a:lnTo>
                  <a:lnTo>
                    <a:pt x="235" y="45"/>
                  </a:lnTo>
                  <a:lnTo>
                    <a:pt x="226" y="52"/>
                  </a:lnTo>
                  <a:lnTo>
                    <a:pt x="175" y="84"/>
                  </a:lnTo>
                  <a:lnTo>
                    <a:pt x="154" y="96"/>
                  </a:lnTo>
                  <a:lnTo>
                    <a:pt x="134" y="107"/>
                  </a:lnTo>
                  <a:lnTo>
                    <a:pt x="91" y="129"/>
                  </a:lnTo>
                  <a:lnTo>
                    <a:pt x="46" y="152"/>
                  </a:lnTo>
                  <a:lnTo>
                    <a:pt x="35" y="155"/>
                  </a:lnTo>
                  <a:lnTo>
                    <a:pt x="22" y="154"/>
                  </a:lnTo>
                  <a:lnTo>
                    <a:pt x="12" y="149"/>
                  </a:lnTo>
                  <a:lnTo>
                    <a:pt x="4" y="140"/>
                  </a:lnTo>
                  <a:lnTo>
                    <a:pt x="0" y="129"/>
                  </a:lnTo>
                  <a:lnTo>
                    <a:pt x="1" y="117"/>
                  </a:lnTo>
                  <a:lnTo>
                    <a:pt x="6" y="107"/>
                  </a:lnTo>
                  <a:lnTo>
                    <a:pt x="15" y="98"/>
                  </a:lnTo>
                  <a:lnTo>
                    <a:pt x="107" y="52"/>
                  </a:lnTo>
                  <a:lnTo>
                    <a:pt x="199" y="4"/>
                  </a:lnTo>
                  <a:lnTo>
                    <a:pt x="205" y="1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"/>
            <p:cNvSpPr>
              <a:spLocks/>
            </p:cNvSpPr>
            <p:nvPr/>
          </p:nvSpPr>
          <p:spPr bwMode="auto">
            <a:xfrm>
              <a:off x="4549" y="1077"/>
              <a:ext cx="700" cy="303"/>
            </a:xfrm>
            <a:custGeom>
              <a:avLst/>
              <a:gdLst>
                <a:gd name="T0" fmla="*/ 679 w 700"/>
                <a:gd name="T1" fmla="*/ 0 h 303"/>
                <a:gd name="T2" fmla="*/ 684 w 700"/>
                <a:gd name="T3" fmla="*/ 1 h 303"/>
                <a:gd name="T4" fmla="*/ 689 w 700"/>
                <a:gd name="T5" fmla="*/ 3 h 303"/>
                <a:gd name="T6" fmla="*/ 694 w 700"/>
                <a:gd name="T7" fmla="*/ 6 h 303"/>
                <a:gd name="T8" fmla="*/ 698 w 700"/>
                <a:gd name="T9" fmla="*/ 11 h 303"/>
                <a:gd name="T10" fmla="*/ 700 w 700"/>
                <a:gd name="T11" fmla="*/ 20 h 303"/>
                <a:gd name="T12" fmla="*/ 700 w 700"/>
                <a:gd name="T13" fmla="*/ 29 h 303"/>
                <a:gd name="T14" fmla="*/ 697 w 700"/>
                <a:gd name="T15" fmla="*/ 36 h 303"/>
                <a:gd name="T16" fmla="*/ 689 w 700"/>
                <a:gd name="T17" fmla="*/ 42 h 303"/>
                <a:gd name="T18" fmla="*/ 625 w 700"/>
                <a:gd name="T19" fmla="*/ 70 h 303"/>
                <a:gd name="T20" fmla="*/ 558 w 700"/>
                <a:gd name="T21" fmla="*/ 93 h 303"/>
                <a:gd name="T22" fmla="*/ 435 w 700"/>
                <a:gd name="T23" fmla="*/ 137 h 303"/>
                <a:gd name="T24" fmla="*/ 302 w 700"/>
                <a:gd name="T25" fmla="*/ 186 h 303"/>
                <a:gd name="T26" fmla="*/ 252 w 700"/>
                <a:gd name="T27" fmla="*/ 206 h 303"/>
                <a:gd name="T28" fmla="*/ 191 w 700"/>
                <a:gd name="T29" fmla="*/ 231 h 303"/>
                <a:gd name="T30" fmla="*/ 191 w 700"/>
                <a:gd name="T31" fmla="*/ 231 h 303"/>
                <a:gd name="T32" fmla="*/ 32 w 700"/>
                <a:gd name="T33" fmla="*/ 299 h 303"/>
                <a:gd name="T34" fmla="*/ 29 w 700"/>
                <a:gd name="T35" fmla="*/ 302 h 303"/>
                <a:gd name="T36" fmla="*/ 25 w 700"/>
                <a:gd name="T37" fmla="*/ 303 h 303"/>
                <a:gd name="T38" fmla="*/ 20 w 700"/>
                <a:gd name="T39" fmla="*/ 303 h 303"/>
                <a:gd name="T40" fmla="*/ 16 w 700"/>
                <a:gd name="T41" fmla="*/ 302 h 303"/>
                <a:gd name="T42" fmla="*/ 10 w 700"/>
                <a:gd name="T43" fmla="*/ 299 h 303"/>
                <a:gd name="T44" fmla="*/ 6 w 700"/>
                <a:gd name="T45" fmla="*/ 297 h 303"/>
                <a:gd name="T46" fmla="*/ 3 w 700"/>
                <a:gd name="T47" fmla="*/ 292 h 303"/>
                <a:gd name="T48" fmla="*/ 1 w 700"/>
                <a:gd name="T49" fmla="*/ 288 h 303"/>
                <a:gd name="T50" fmla="*/ 0 w 700"/>
                <a:gd name="T51" fmla="*/ 283 h 303"/>
                <a:gd name="T52" fmla="*/ 0 w 700"/>
                <a:gd name="T53" fmla="*/ 279 h 303"/>
                <a:gd name="T54" fmla="*/ 0 w 700"/>
                <a:gd name="T55" fmla="*/ 274 h 303"/>
                <a:gd name="T56" fmla="*/ 1 w 700"/>
                <a:gd name="T57" fmla="*/ 271 h 303"/>
                <a:gd name="T58" fmla="*/ 4 w 700"/>
                <a:gd name="T59" fmla="*/ 267 h 303"/>
                <a:gd name="T60" fmla="*/ 8 w 700"/>
                <a:gd name="T61" fmla="*/ 264 h 303"/>
                <a:gd name="T62" fmla="*/ 10 w 700"/>
                <a:gd name="T63" fmla="*/ 262 h 303"/>
                <a:gd name="T64" fmla="*/ 121 w 700"/>
                <a:gd name="T65" fmla="*/ 214 h 303"/>
                <a:gd name="T66" fmla="*/ 188 w 700"/>
                <a:gd name="T67" fmla="*/ 185 h 303"/>
                <a:gd name="T68" fmla="*/ 282 w 700"/>
                <a:gd name="T69" fmla="*/ 145 h 303"/>
                <a:gd name="T70" fmla="*/ 319 w 700"/>
                <a:gd name="T71" fmla="*/ 132 h 303"/>
                <a:gd name="T72" fmla="*/ 355 w 700"/>
                <a:gd name="T73" fmla="*/ 117 h 303"/>
                <a:gd name="T74" fmla="*/ 498 w 700"/>
                <a:gd name="T75" fmla="*/ 65 h 303"/>
                <a:gd name="T76" fmla="*/ 585 w 700"/>
                <a:gd name="T77" fmla="*/ 34 h 303"/>
                <a:gd name="T78" fmla="*/ 622 w 700"/>
                <a:gd name="T79" fmla="*/ 20 h 303"/>
                <a:gd name="T80" fmla="*/ 659 w 700"/>
                <a:gd name="T81" fmla="*/ 6 h 303"/>
                <a:gd name="T82" fmla="*/ 667 w 700"/>
                <a:gd name="T83" fmla="*/ 3 h 303"/>
                <a:gd name="T84" fmla="*/ 673 w 700"/>
                <a:gd name="T85" fmla="*/ 1 h 303"/>
                <a:gd name="T86" fmla="*/ 679 w 700"/>
                <a:gd name="T87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00" h="303">
                  <a:moveTo>
                    <a:pt x="679" y="0"/>
                  </a:moveTo>
                  <a:lnTo>
                    <a:pt x="684" y="1"/>
                  </a:lnTo>
                  <a:lnTo>
                    <a:pt x="689" y="3"/>
                  </a:lnTo>
                  <a:lnTo>
                    <a:pt x="694" y="6"/>
                  </a:lnTo>
                  <a:lnTo>
                    <a:pt x="698" y="11"/>
                  </a:lnTo>
                  <a:lnTo>
                    <a:pt x="700" y="20"/>
                  </a:lnTo>
                  <a:lnTo>
                    <a:pt x="700" y="29"/>
                  </a:lnTo>
                  <a:lnTo>
                    <a:pt x="697" y="36"/>
                  </a:lnTo>
                  <a:lnTo>
                    <a:pt x="689" y="42"/>
                  </a:lnTo>
                  <a:lnTo>
                    <a:pt x="625" y="70"/>
                  </a:lnTo>
                  <a:lnTo>
                    <a:pt x="558" y="93"/>
                  </a:lnTo>
                  <a:lnTo>
                    <a:pt x="435" y="137"/>
                  </a:lnTo>
                  <a:lnTo>
                    <a:pt x="302" y="186"/>
                  </a:lnTo>
                  <a:lnTo>
                    <a:pt x="252" y="206"/>
                  </a:lnTo>
                  <a:lnTo>
                    <a:pt x="191" y="231"/>
                  </a:lnTo>
                  <a:lnTo>
                    <a:pt x="191" y="231"/>
                  </a:lnTo>
                  <a:lnTo>
                    <a:pt x="32" y="299"/>
                  </a:lnTo>
                  <a:lnTo>
                    <a:pt x="29" y="302"/>
                  </a:lnTo>
                  <a:lnTo>
                    <a:pt x="25" y="303"/>
                  </a:lnTo>
                  <a:lnTo>
                    <a:pt x="20" y="303"/>
                  </a:lnTo>
                  <a:lnTo>
                    <a:pt x="16" y="302"/>
                  </a:lnTo>
                  <a:lnTo>
                    <a:pt x="10" y="299"/>
                  </a:lnTo>
                  <a:lnTo>
                    <a:pt x="6" y="297"/>
                  </a:lnTo>
                  <a:lnTo>
                    <a:pt x="3" y="292"/>
                  </a:lnTo>
                  <a:lnTo>
                    <a:pt x="1" y="288"/>
                  </a:lnTo>
                  <a:lnTo>
                    <a:pt x="0" y="283"/>
                  </a:lnTo>
                  <a:lnTo>
                    <a:pt x="0" y="279"/>
                  </a:lnTo>
                  <a:lnTo>
                    <a:pt x="0" y="274"/>
                  </a:lnTo>
                  <a:lnTo>
                    <a:pt x="1" y="271"/>
                  </a:lnTo>
                  <a:lnTo>
                    <a:pt x="4" y="267"/>
                  </a:lnTo>
                  <a:lnTo>
                    <a:pt x="8" y="264"/>
                  </a:lnTo>
                  <a:lnTo>
                    <a:pt x="10" y="262"/>
                  </a:lnTo>
                  <a:lnTo>
                    <a:pt x="121" y="214"/>
                  </a:lnTo>
                  <a:lnTo>
                    <a:pt x="188" y="185"/>
                  </a:lnTo>
                  <a:lnTo>
                    <a:pt x="282" y="145"/>
                  </a:lnTo>
                  <a:lnTo>
                    <a:pt x="319" y="132"/>
                  </a:lnTo>
                  <a:lnTo>
                    <a:pt x="355" y="117"/>
                  </a:lnTo>
                  <a:lnTo>
                    <a:pt x="498" y="65"/>
                  </a:lnTo>
                  <a:lnTo>
                    <a:pt x="585" y="34"/>
                  </a:lnTo>
                  <a:lnTo>
                    <a:pt x="622" y="20"/>
                  </a:lnTo>
                  <a:lnTo>
                    <a:pt x="659" y="6"/>
                  </a:lnTo>
                  <a:lnTo>
                    <a:pt x="667" y="3"/>
                  </a:lnTo>
                  <a:lnTo>
                    <a:pt x="673" y="1"/>
                  </a:lnTo>
                  <a:lnTo>
                    <a:pt x="6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4"/>
            <p:cNvSpPr>
              <a:spLocks/>
            </p:cNvSpPr>
            <p:nvPr/>
          </p:nvSpPr>
          <p:spPr bwMode="auto">
            <a:xfrm>
              <a:off x="3854" y="1124"/>
              <a:ext cx="616" cy="351"/>
            </a:xfrm>
            <a:custGeom>
              <a:avLst/>
              <a:gdLst>
                <a:gd name="T0" fmla="*/ 598 w 616"/>
                <a:gd name="T1" fmla="*/ 0 h 351"/>
                <a:gd name="T2" fmla="*/ 603 w 616"/>
                <a:gd name="T3" fmla="*/ 1 h 351"/>
                <a:gd name="T4" fmla="*/ 607 w 616"/>
                <a:gd name="T5" fmla="*/ 3 h 351"/>
                <a:gd name="T6" fmla="*/ 611 w 616"/>
                <a:gd name="T7" fmla="*/ 6 h 351"/>
                <a:gd name="T8" fmla="*/ 613 w 616"/>
                <a:gd name="T9" fmla="*/ 9 h 351"/>
                <a:gd name="T10" fmla="*/ 616 w 616"/>
                <a:gd name="T11" fmla="*/ 19 h 351"/>
                <a:gd name="T12" fmla="*/ 613 w 616"/>
                <a:gd name="T13" fmla="*/ 27 h 351"/>
                <a:gd name="T14" fmla="*/ 607 w 616"/>
                <a:gd name="T15" fmla="*/ 34 h 351"/>
                <a:gd name="T16" fmla="*/ 572 w 616"/>
                <a:gd name="T17" fmla="*/ 51 h 351"/>
                <a:gd name="T18" fmla="*/ 536 w 616"/>
                <a:gd name="T19" fmla="*/ 67 h 351"/>
                <a:gd name="T20" fmla="*/ 462 w 616"/>
                <a:gd name="T21" fmla="*/ 103 h 351"/>
                <a:gd name="T22" fmla="*/ 391 w 616"/>
                <a:gd name="T23" fmla="*/ 140 h 351"/>
                <a:gd name="T24" fmla="*/ 325 w 616"/>
                <a:gd name="T25" fmla="*/ 175 h 351"/>
                <a:gd name="T26" fmla="*/ 251 w 616"/>
                <a:gd name="T27" fmla="*/ 215 h 351"/>
                <a:gd name="T28" fmla="*/ 182 w 616"/>
                <a:gd name="T29" fmla="*/ 252 h 351"/>
                <a:gd name="T30" fmla="*/ 130 w 616"/>
                <a:gd name="T31" fmla="*/ 281 h 351"/>
                <a:gd name="T32" fmla="*/ 120 w 616"/>
                <a:gd name="T33" fmla="*/ 287 h 351"/>
                <a:gd name="T34" fmla="*/ 111 w 616"/>
                <a:gd name="T35" fmla="*/ 292 h 351"/>
                <a:gd name="T36" fmla="*/ 67 w 616"/>
                <a:gd name="T37" fmla="*/ 320 h 351"/>
                <a:gd name="T38" fmla="*/ 23 w 616"/>
                <a:gd name="T39" fmla="*/ 349 h 351"/>
                <a:gd name="T40" fmla="*/ 15 w 616"/>
                <a:gd name="T41" fmla="*/ 351 h 351"/>
                <a:gd name="T42" fmla="*/ 7 w 616"/>
                <a:gd name="T43" fmla="*/ 349 h 351"/>
                <a:gd name="T44" fmla="*/ 2 w 616"/>
                <a:gd name="T45" fmla="*/ 344 h 351"/>
                <a:gd name="T46" fmla="*/ 0 w 616"/>
                <a:gd name="T47" fmla="*/ 337 h 351"/>
                <a:gd name="T48" fmla="*/ 2 w 616"/>
                <a:gd name="T49" fmla="*/ 329 h 351"/>
                <a:gd name="T50" fmla="*/ 7 w 616"/>
                <a:gd name="T51" fmla="*/ 323 h 351"/>
                <a:gd name="T52" fmla="*/ 53 w 616"/>
                <a:gd name="T53" fmla="*/ 293 h 351"/>
                <a:gd name="T54" fmla="*/ 99 w 616"/>
                <a:gd name="T55" fmla="*/ 265 h 351"/>
                <a:gd name="T56" fmla="*/ 124 w 616"/>
                <a:gd name="T57" fmla="*/ 250 h 351"/>
                <a:gd name="T58" fmla="*/ 171 w 616"/>
                <a:gd name="T59" fmla="*/ 224 h 351"/>
                <a:gd name="T60" fmla="*/ 243 w 616"/>
                <a:gd name="T61" fmla="*/ 185 h 351"/>
                <a:gd name="T62" fmla="*/ 313 w 616"/>
                <a:gd name="T63" fmla="*/ 148 h 351"/>
                <a:gd name="T64" fmla="*/ 382 w 616"/>
                <a:gd name="T65" fmla="*/ 111 h 351"/>
                <a:gd name="T66" fmla="*/ 450 w 616"/>
                <a:gd name="T67" fmla="*/ 72 h 351"/>
                <a:gd name="T68" fmla="*/ 521 w 616"/>
                <a:gd name="T69" fmla="*/ 36 h 351"/>
                <a:gd name="T70" fmla="*/ 555 w 616"/>
                <a:gd name="T71" fmla="*/ 19 h 351"/>
                <a:gd name="T72" fmla="*/ 590 w 616"/>
                <a:gd name="T73" fmla="*/ 3 h 351"/>
                <a:gd name="T74" fmla="*/ 593 w 616"/>
                <a:gd name="T75" fmla="*/ 1 h 351"/>
                <a:gd name="T76" fmla="*/ 598 w 616"/>
                <a:gd name="T77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6" h="351">
                  <a:moveTo>
                    <a:pt x="598" y="0"/>
                  </a:moveTo>
                  <a:lnTo>
                    <a:pt x="603" y="1"/>
                  </a:lnTo>
                  <a:lnTo>
                    <a:pt x="607" y="3"/>
                  </a:lnTo>
                  <a:lnTo>
                    <a:pt x="611" y="6"/>
                  </a:lnTo>
                  <a:lnTo>
                    <a:pt x="613" y="9"/>
                  </a:lnTo>
                  <a:lnTo>
                    <a:pt x="616" y="19"/>
                  </a:lnTo>
                  <a:lnTo>
                    <a:pt x="613" y="27"/>
                  </a:lnTo>
                  <a:lnTo>
                    <a:pt x="607" y="34"/>
                  </a:lnTo>
                  <a:lnTo>
                    <a:pt x="572" y="51"/>
                  </a:lnTo>
                  <a:lnTo>
                    <a:pt x="536" y="67"/>
                  </a:lnTo>
                  <a:lnTo>
                    <a:pt x="462" y="103"/>
                  </a:lnTo>
                  <a:lnTo>
                    <a:pt x="391" y="140"/>
                  </a:lnTo>
                  <a:lnTo>
                    <a:pt x="325" y="175"/>
                  </a:lnTo>
                  <a:lnTo>
                    <a:pt x="251" y="215"/>
                  </a:lnTo>
                  <a:lnTo>
                    <a:pt x="182" y="252"/>
                  </a:lnTo>
                  <a:lnTo>
                    <a:pt x="130" y="281"/>
                  </a:lnTo>
                  <a:lnTo>
                    <a:pt x="120" y="287"/>
                  </a:lnTo>
                  <a:lnTo>
                    <a:pt x="111" y="292"/>
                  </a:lnTo>
                  <a:lnTo>
                    <a:pt x="67" y="320"/>
                  </a:lnTo>
                  <a:lnTo>
                    <a:pt x="23" y="349"/>
                  </a:lnTo>
                  <a:lnTo>
                    <a:pt x="15" y="351"/>
                  </a:lnTo>
                  <a:lnTo>
                    <a:pt x="7" y="349"/>
                  </a:lnTo>
                  <a:lnTo>
                    <a:pt x="2" y="344"/>
                  </a:lnTo>
                  <a:lnTo>
                    <a:pt x="0" y="337"/>
                  </a:lnTo>
                  <a:lnTo>
                    <a:pt x="2" y="329"/>
                  </a:lnTo>
                  <a:lnTo>
                    <a:pt x="7" y="323"/>
                  </a:lnTo>
                  <a:lnTo>
                    <a:pt x="53" y="293"/>
                  </a:lnTo>
                  <a:lnTo>
                    <a:pt x="99" y="265"/>
                  </a:lnTo>
                  <a:lnTo>
                    <a:pt x="124" y="250"/>
                  </a:lnTo>
                  <a:lnTo>
                    <a:pt x="171" y="224"/>
                  </a:lnTo>
                  <a:lnTo>
                    <a:pt x="243" y="185"/>
                  </a:lnTo>
                  <a:lnTo>
                    <a:pt x="313" y="148"/>
                  </a:lnTo>
                  <a:lnTo>
                    <a:pt x="382" y="111"/>
                  </a:lnTo>
                  <a:lnTo>
                    <a:pt x="450" y="72"/>
                  </a:lnTo>
                  <a:lnTo>
                    <a:pt x="521" y="36"/>
                  </a:lnTo>
                  <a:lnTo>
                    <a:pt x="555" y="19"/>
                  </a:lnTo>
                  <a:lnTo>
                    <a:pt x="590" y="3"/>
                  </a:lnTo>
                  <a:lnTo>
                    <a:pt x="593" y="1"/>
                  </a:lnTo>
                  <a:lnTo>
                    <a:pt x="5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4584" y="976"/>
              <a:ext cx="169" cy="96"/>
            </a:xfrm>
            <a:custGeom>
              <a:avLst/>
              <a:gdLst>
                <a:gd name="T0" fmla="*/ 153 w 169"/>
                <a:gd name="T1" fmla="*/ 0 h 96"/>
                <a:gd name="T2" fmla="*/ 156 w 169"/>
                <a:gd name="T3" fmla="*/ 2 h 96"/>
                <a:gd name="T4" fmla="*/ 160 w 169"/>
                <a:gd name="T5" fmla="*/ 3 h 96"/>
                <a:gd name="T6" fmla="*/ 164 w 169"/>
                <a:gd name="T7" fmla="*/ 5 h 96"/>
                <a:gd name="T8" fmla="*/ 167 w 169"/>
                <a:gd name="T9" fmla="*/ 9 h 96"/>
                <a:gd name="T10" fmla="*/ 169 w 169"/>
                <a:gd name="T11" fmla="*/ 18 h 96"/>
                <a:gd name="T12" fmla="*/ 167 w 169"/>
                <a:gd name="T13" fmla="*/ 27 h 96"/>
                <a:gd name="T14" fmla="*/ 160 w 169"/>
                <a:gd name="T15" fmla="*/ 34 h 96"/>
                <a:gd name="T16" fmla="*/ 128 w 169"/>
                <a:gd name="T17" fmla="*/ 50 h 96"/>
                <a:gd name="T18" fmla="*/ 94 w 169"/>
                <a:gd name="T19" fmla="*/ 65 h 96"/>
                <a:gd name="T20" fmla="*/ 23 w 169"/>
                <a:gd name="T21" fmla="*/ 96 h 96"/>
                <a:gd name="T22" fmla="*/ 20 w 169"/>
                <a:gd name="T23" fmla="*/ 96 h 96"/>
                <a:gd name="T24" fmla="*/ 16 w 169"/>
                <a:gd name="T25" fmla="*/ 96 h 96"/>
                <a:gd name="T26" fmla="*/ 12 w 169"/>
                <a:gd name="T27" fmla="*/ 95 h 96"/>
                <a:gd name="T28" fmla="*/ 9 w 169"/>
                <a:gd name="T29" fmla="*/ 94 h 96"/>
                <a:gd name="T30" fmla="*/ 5 w 169"/>
                <a:gd name="T31" fmla="*/ 91 h 96"/>
                <a:gd name="T32" fmla="*/ 2 w 169"/>
                <a:gd name="T33" fmla="*/ 87 h 96"/>
                <a:gd name="T34" fmla="*/ 0 w 169"/>
                <a:gd name="T35" fmla="*/ 82 h 96"/>
                <a:gd name="T36" fmla="*/ 0 w 169"/>
                <a:gd name="T37" fmla="*/ 79 h 96"/>
                <a:gd name="T38" fmla="*/ 0 w 169"/>
                <a:gd name="T39" fmla="*/ 74 h 96"/>
                <a:gd name="T40" fmla="*/ 2 w 169"/>
                <a:gd name="T41" fmla="*/ 69 h 96"/>
                <a:gd name="T42" fmla="*/ 4 w 169"/>
                <a:gd name="T43" fmla="*/ 66 h 96"/>
                <a:gd name="T44" fmla="*/ 7 w 169"/>
                <a:gd name="T45" fmla="*/ 64 h 96"/>
                <a:gd name="T46" fmla="*/ 10 w 169"/>
                <a:gd name="T47" fmla="*/ 61 h 96"/>
                <a:gd name="T48" fmla="*/ 14 w 169"/>
                <a:gd name="T49" fmla="*/ 60 h 96"/>
                <a:gd name="T50" fmla="*/ 25 w 169"/>
                <a:gd name="T51" fmla="*/ 55 h 96"/>
                <a:gd name="T52" fmla="*/ 23 w 169"/>
                <a:gd name="T53" fmla="*/ 56 h 96"/>
                <a:gd name="T54" fmla="*/ 83 w 169"/>
                <a:gd name="T55" fmla="*/ 30 h 96"/>
                <a:gd name="T56" fmla="*/ 143 w 169"/>
                <a:gd name="T57" fmla="*/ 3 h 96"/>
                <a:gd name="T58" fmla="*/ 148 w 169"/>
                <a:gd name="T59" fmla="*/ 2 h 96"/>
                <a:gd name="T60" fmla="*/ 153 w 169"/>
                <a:gd name="T6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9" h="96">
                  <a:moveTo>
                    <a:pt x="153" y="0"/>
                  </a:moveTo>
                  <a:lnTo>
                    <a:pt x="156" y="2"/>
                  </a:lnTo>
                  <a:lnTo>
                    <a:pt x="160" y="3"/>
                  </a:lnTo>
                  <a:lnTo>
                    <a:pt x="164" y="5"/>
                  </a:lnTo>
                  <a:lnTo>
                    <a:pt x="167" y="9"/>
                  </a:lnTo>
                  <a:lnTo>
                    <a:pt x="169" y="18"/>
                  </a:lnTo>
                  <a:lnTo>
                    <a:pt x="167" y="27"/>
                  </a:lnTo>
                  <a:lnTo>
                    <a:pt x="160" y="34"/>
                  </a:lnTo>
                  <a:lnTo>
                    <a:pt x="128" y="50"/>
                  </a:lnTo>
                  <a:lnTo>
                    <a:pt x="94" y="65"/>
                  </a:lnTo>
                  <a:lnTo>
                    <a:pt x="23" y="96"/>
                  </a:lnTo>
                  <a:lnTo>
                    <a:pt x="20" y="96"/>
                  </a:lnTo>
                  <a:lnTo>
                    <a:pt x="16" y="96"/>
                  </a:lnTo>
                  <a:lnTo>
                    <a:pt x="12" y="95"/>
                  </a:lnTo>
                  <a:lnTo>
                    <a:pt x="9" y="94"/>
                  </a:lnTo>
                  <a:lnTo>
                    <a:pt x="5" y="91"/>
                  </a:lnTo>
                  <a:lnTo>
                    <a:pt x="2" y="87"/>
                  </a:lnTo>
                  <a:lnTo>
                    <a:pt x="0" y="82"/>
                  </a:lnTo>
                  <a:lnTo>
                    <a:pt x="0" y="79"/>
                  </a:lnTo>
                  <a:lnTo>
                    <a:pt x="0" y="74"/>
                  </a:lnTo>
                  <a:lnTo>
                    <a:pt x="2" y="69"/>
                  </a:lnTo>
                  <a:lnTo>
                    <a:pt x="4" y="66"/>
                  </a:lnTo>
                  <a:lnTo>
                    <a:pt x="7" y="64"/>
                  </a:lnTo>
                  <a:lnTo>
                    <a:pt x="10" y="61"/>
                  </a:lnTo>
                  <a:lnTo>
                    <a:pt x="14" y="60"/>
                  </a:lnTo>
                  <a:lnTo>
                    <a:pt x="25" y="55"/>
                  </a:lnTo>
                  <a:lnTo>
                    <a:pt x="23" y="56"/>
                  </a:lnTo>
                  <a:lnTo>
                    <a:pt x="83" y="30"/>
                  </a:lnTo>
                  <a:lnTo>
                    <a:pt x="143" y="3"/>
                  </a:lnTo>
                  <a:lnTo>
                    <a:pt x="148" y="2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4976" y="680"/>
              <a:ext cx="437" cy="196"/>
            </a:xfrm>
            <a:custGeom>
              <a:avLst/>
              <a:gdLst>
                <a:gd name="T0" fmla="*/ 415 w 437"/>
                <a:gd name="T1" fmla="*/ 0 h 196"/>
                <a:gd name="T2" fmla="*/ 425 w 437"/>
                <a:gd name="T3" fmla="*/ 2 h 196"/>
                <a:gd name="T4" fmla="*/ 431 w 437"/>
                <a:gd name="T5" fmla="*/ 9 h 196"/>
                <a:gd name="T6" fmla="*/ 436 w 437"/>
                <a:gd name="T7" fmla="*/ 16 h 196"/>
                <a:gd name="T8" fmla="*/ 437 w 437"/>
                <a:gd name="T9" fmla="*/ 22 h 196"/>
                <a:gd name="T10" fmla="*/ 436 w 437"/>
                <a:gd name="T11" fmla="*/ 27 h 196"/>
                <a:gd name="T12" fmla="*/ 434 w 437"/>
                <a:gd name="T13" fmla="*/ 33 h 196"/>
                <a:gd name="T14" fmla="*/ 431 w 437"/>
                <a:gd name="T15" fmla="*/ 37 h 196"/>
                <a:gd name="T16" fmla="*/ 429 w 437"/>
                <a:gd name="T17" fmla="*/ 40 h 196"/>
                <a:gd name="T18" fmla="*/ 425 w 437"/>
                <a:gd name="T19" fmla="*/ 41 h 196"/>
                <a:gd name="T20" fmla="*/ 421 w 437"/>
                <a:gd name="T21" fmla="*/ 43 h 196"/>
                <a:gd name="T22" fmla="*/ 367 w 437"/>
                <a:gd name="T23" fmla="*/ 64 h 196"/>
                <a:gd name="T24" fmla="*/ 313 w 437"/>
                <a:gd name="T25" fmla="*/ 83 h 196"/>
                <a:gd name="T26" fmla="*/ 224 w 437"/>
                <a:gd name="T27" fmla="*/ 116 h 196"/>
                <a:gd name="T28" fmla="*/ 126 w 437"/>
                <a:gd name="T29" fmla="*/ 155 h 196"/>
                <a:gd name="T30" fmla="*/ 28 w 437"/>
                <a:gd name="T31" fmla="*/ 196 h 196"/>
                <a:gd name="T32" fmla="*/ 23 w 437"/>
                <a:gd name="T33" fmla="*/ 196 h 196"/>
                <a:gd name="T34" fmla="*/ 19 w 437"/>
                <a:gd name="T35" fmla="*/ 196 h 196"/>
                <a:gd name="T36" fmla="*/ 14 w 437"/>
                <a:gd name="T37" fmla="*/ 195 h 196"/>
                <a:gd name="T38" fmla="*/ 10 w 437"/>
                <a:gd name="T39" fmla="*/ 193 h 196"/>
                <a:gd name="T40" fmla="*/ 6 w 437"/>
                <a:gd name="T41" fmla="*/ 190 h 196"/>
                <a:gd name="T42" fmla="*/ 3 w 437"/>
                <a:gd name="T43" fmla="*/ 186 h 196"/>
                <a:gd name="T44" fmla="*/ 0 w 437"/>
                <a:gd name="T45" fmla="*/ 181 h 196"/>
                <a:gd name="T46" fmla="*/ 0 w 437"/>
                <a:gd name="T47" fmla="*/ 175 h 196"/>
                <a:gd name="T48" fmla="*/ 0 w 437"/>
                <a:gd name="T49" fmla="*/ 170 h 196"/>
                <a:gd name="T50" fmla="*/ 3 w 437"/>
                <a:gd name="T51" fmla="*/ 164 h 196"/>
                <a:gd name="T52" fmla="*/ 5 w 437"/>
                <a:gd name="T53" fmla="*/ 160 h 196"/>
                <a:gd name="T54" fmla="*/ 8 w 437"/>
                <a:gd name="T55" fmla="*/ 157 h 196"/>
                <a:gd name="T56" fmla="*/ 11 w 437"/>
                <a:gd name="T57" fmla="*/ 156 h 196"/>
                <a:gd name="T58" fmla="*/ 15 w 437"/>
                <a:gd name="T59" fmla="*/ 154 h 196"/>
                <a:gd name="T60" fmla="*/ 113 w 437"/>
                <a:gd name="T61" fmla="*/ 114 h 196"/>
                <a:gd name="T62" fmla="*/ 211 w 437"/>
                <a:gd name="T63" fmla="*/ 74 h 196"/>
                <a:gd name="T64" fmla="*/ 301 w 437"/>
                <a:gd name="T65" fmla="*/ 40 h 196"/>
                <a:gd name="T66" fmla="*/ 355 w 437"/>
                <a:gd name="T67" fmla="*/ 21 h 196"/>
                <a:gd name="T68" fmla="*/ 409 w 437"/>
                <a:gd name="T69" fmla="*/ 1 h 196"/>
                <a:gd name="T70" fmla="*/ 413 w 437"/>
                <a:gd name="T71" fmla="*/ 0 h 196"/>
                <a:gd name="T72" fmla="*/ 415 w 437"/>
                <a:gd name="T7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7" h="196">
                  <a:moveTo>
                    <a:pt x="415" y="0"/>
                  </a:moveTo>
                  <a:lnTo>
                    <a:pt x="425" y="2"/>
                  </a:lnTo>
                  <a:lnTo>
                    <a:pt x="431" y="9"/>
                  </a:lnTo>
                  <a:lnTo>
                    <a:pt x="436" y="16"/>
                  </a:lnTo>
                  <a:lnTo>
                    <a:pt x="437" y="22"/>
                  </a:lnTo>
                  <a:lnTo>
                    <a:pt x="436" y="27"/>
                  </a:lnTo>
                  <a:lnTo>
                    <a:pt x="434" y="33"/>
                  </a:lnTo>
                  <a:lnTo>
                    <a:pt x="431" y="37"/>
                  </a:lnTo>
                  <a:lnTo>
                    <a:pt x="429" y="40"/>
                  </a:lnTo>
                  <a:lnTo>
                    <a:pt x="425" y="41"/>
                  </a:lnTo>
                  <a:lnTo>
                    <a:pt x="421" y="43"/>
                  </a:lnTo>
                  <a:lnTo>
                    <a:pt x="367" y="64"/>
                  </a:lnTo>
                  <a:lnTo>
                    <a:pt x="313" y="83"/>
                  </a:lnTo>
                  <a:lnTo>
                    <a:pt x="224" y="116"/>
                  </a:lnTo>
                  <a:lnTo>
                    <a:pt x="126" y="155"/>
                  </a:lnTo>
                  <a:lnTo>
                    <a:pt x="28" y="196"/>
                  </a:lnTo>
                  <a:lnTo>
                    <a:pt x="23" y="196"/>
                  </a:lnTo>
                  <a:lnTo>
                    <a:pt x="19" y="196"/>
                  </a:lnTo>
                  <a:lnTo>
                    <a:pt x="14" y="195"/>
                  </a:lnTo>
                  <a:lnTo>
                    <a:pt x="10" y="193"/>
                  </a:lnTo>
                  <a:lnTo>
                    <a:pt x="6" y="190"/>
                  </a:lnTo>
                  <a:lnTo>
                    <a:pt x="3" y="186"/>
                  </a:lnTo>
                  <a:lnTo>
                    <a:pt x="0" y="181"/>
                  </a:lnTo>
                  <a:lnTo>
                    <a:pt x="0" y="175"/>
                  </a:lnTo>
                  <a:lnTo>
                    <a:pt x="0" y="170"/>
                  </a:lnTo>
                  <a:lnTo>
                    <a:pt x="3" y="164"/>
                  </a:lnTo>
                  <a:lnTo>
                    <a:pt x="5" y="160"/>
                  </a:lnTo>
                  <a:lnTo>
                    <a:pt x="8" y="157"/>
                  </a:lnTo>
                  <a:lnTo>
                    <a:pt x="11" y="156"/>
                  </a:lnTo>
                  <a:lnTo>
                    <a:pt x="15" y="154"/>
                  </a:lnTo>
                  <a:lnTo>
                    <a:pt x="113" y="114"/>
                  </a:lnTo>
                  <a:lnTo>
                    <a:pt x="211" y="74"/>
                  </a:lnTo>
                  <a:lnTo>
                    <a:pt x="301" y="40"/>
                  </a:lnTo>
                  <a:lnTo>
                    <a:pt x="355" y="21"/>
                  </a:lnTo>
                  <a:lnTo>
                    <a:pt x="409" y="1"/>
                  </a:lnTo>
                  <a:lnTo>
                    <a:pt x="413" y="0"/>
                  </a:lnTo>
                  <a:lnTo>
                    <a:pt x="4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>
              <a:off x="3556" y="2197"/>
              <a:ext cx="259" cy="172"/>
            </a:xfrm>
            <a:custGeom>
              <a:avLst/>
              <a:gdLst>
                <a:gd name="T0" fmla="*/ 238 w 259"/>
                <a:gd name="T1" fmla="*/ 0 h 172"/>
                <a:gd name="T2" fmla="*/ 243 w 259"/>
                <a:gd name="T3" fmla="*/ 1 h 172"/>
                <a:gd name="T4" fmla="*/ 248 w 259"/>
                <a:gd name="T5" fmla="*/ 2 h 172"/>
                <a:gd name="T6" fmla="*/ 253 w 259"/>
                <a:gd name="T7" fmla="*/ 6 h 172"/>
                <a:gd name="T8" fmla="*/ 255 w 259"/>
                <a:gd name="T9" fmla="*/ 10 h 172"/>
                <a:gd name="T10" fmla="*/ 259 w 259"/>
                <a:gd name="T11" fmla="*/ 21 h 172"/>
                <a:gd name="T12" fmla="*/ 255 w 259"/>
                <a:gd name="T13" fmla="*/ 31 h 172"/>
                <a:gd name="T14" fmla="*/ 248 w 259"/>
                <a:gd name="T15" fmla="*/ 38 h 172"/>
                <a:gd name="T16" fmla="*/ 196 w 259"/>
                <a:gd name="T17" fmla="*/ 73 h 172"/>
                <a:gd name="T18" fmla="*/ 141 w 259"/>
                <a:gd name="T19" fmla="*/ 105 h 172"/>
                <a:gd name="T20" fmla="*/ 33 w 259"/>
                <a:gd name="T21" fmla="*/ 170 h 172"/>
                <a:gd name="T22" fmla="*/ 22 w 259"/>
                <a:gd name="T23" fmla="*/ 172 h 172"/>
                <a:gd name="T24" fmla="*/ 11 w 259"/>
                <a:gd name="T25" fmla="*/ 170 h 172"/>
                <a:gd name="T26" fmla="*/ 2 w 259"/>
                <a:gd name="T27" fmla="*/ 161 h 172"/>
                <a:gd name="T28" fmla="*/ 0 w 259"/>
                <a:gd name="T29" fmla="*/ 150 h 172"/>
                <a:gd name="T30" fmla="*/ 2 w 259"/>
                <a:gd name="T31" fmla="*/ 139 h 172"/>
                <a:gd name="T32" fmla="*/ 10 w 259"/>
                <a:gd name="T33" fmla="*/ 130 h 172"/>
                <a:gd name="T34" fmla="*/ 123 w 259"/>
                <a:gd name="T35" fmla="*/ 64 h 172"/>
                <a:gd name="T36" fmla="*/ 227 w 259"/>
                <a:gd name="T37" fmla="*/ 2 h 172"/>
                <a:gd name="T38" fmla="*/ 233 w 259"/>
                <a:gd name="T39" fmla="*/ 1 h 172"/>
                <a:gd name="T40" fmla="*/ 238 w 259"/>
                <a:gd name="T41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9" h="172">
                  <a:moveTo>
                    <a:pt x="238" y="0"/>
                  </a:moveTo>
                  <a:lnTo>
                    <a:pt x="243" y="1"/>
                  </a:lnTo>
                  <a:lnTo>
                    <a:pt x="248" y="2"/>
                  </a:lnTo>
                  <a:lnTo>
                    <a:pt x="253" y="6"/>
                  </a:lnTo>
                  <a:lnTo>
                    <a:pt x="255" y="10"/>
                  </a:lnTo>
                  <a:lnTo>
                    <a:pt x="259" y="21"/>
                  </a:lnTo>
                  <a:lnTo>
                    <a:pt x="255" y="31"/>
                  </a:lnTo>
                  <a:lnTo>
                    <a:pt x="248" y="38"/>
                  </a:lnTo>
                  <a:lnTo>
                    <a:pt x="196" y="73"/>
                  </a:lnTo>
                  <a:lnTo>
                    <a:pt x="141" y="105"/>
                  </a:lnTo>
                  <a:lnTo>
                    <a:pt x="33" y="170"/>
                  </a:lnTo>
                  <a:lnTo>
                    <a:pt x="22" y="172"/>
                  </a:lnTo>
                  <a:lnTo>
                    <a:pt x="11" y="170"/>
                  </a:lnTo>
                  <a:lnTo>
                    <a:pt x="2" y="161"/>
                  </a:lnTo>
                  <a:lnTo>
                    <a:pt x="0" y="150"/>
                  </a:lnTo>
                  <a:lnTo>
                    <a:pt x="2" y="139"/>
                  </a:lnTo>
                  <a:lnTo>
                    <a:pt x="10" y="130"/>
                  </a:lnTo>
                  <a:lnTo>
                    <a:pt x="123" y="64"/>
                  </a:lnTo>
                  <a:lnTo>
                    <a:pt x="227" y="2"/>
                  </a:lnTo>
                  <a:lnTo>
                    <a:pt x="233" y="1"/>
                  </a:lnTo>
                  <a:lnTo>
                    <a:pt x="2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3951" y="1775"/>
              <a:ext cx="710" cy="355"/>
            </a:xfrm>
            <a:custGeom>
              <a:avLst/>
              <a:gdLst>
                <a:gd name="T0" fmla="*/ 694 w 710"/>
                <a:gd name="T1" fmla="*/ 0 h 355"/>
                <a:gd name="T2" fmla="*/ 699 w 710"/>
                <a:gd name="T3" fmla="*/ 1 h 355"/>
                <a:gd name="T4" fmla="*/ 702 w 710"/>
                <a:gd name="T5" fmla="*/ 2 h 355"/>
                <a:gd name="T6" fmla="*/ 705 w 710"/>
                <a:gd name="T7" fmla="*/ 5 h 355"/>
                <a:gd name="T8" fmla="*/ 709 w 710"/>
                <a:gd name="T9" fmla="*/ 8 h 355"/>
                <a:gd name="T10" fmla="*/ 710 w 710"/>
                <a:gd name="T11" fmla="*/ 12 h 355"/>
                <a:gd name="T12" fmla="*/ 710 w 710"/>
                <a:gd name="T13" fmla="*/ 16 h 355"/>
                <a:gd name="T14" fmla="*/ 710 w 710"/>
                <a:gd name="T15" fmla="*/ 21 h 355"/>
                <a:gd name="T16" fmla="*/ 709 w 710"/>
                <a:gd name="T17" fmla="*/ 24 h 355"/>
                <a:gd name="T18" fmla="*/ 706 w 710"/>
                <a:gd name="T19" fmla="*/ 28 h 355"/>
                <a:gd name="T20" fmla="*/ 702 w 710"/>
                <a:gd name="T21" fmla="*/ 31 h 355"/>
                <a:gd name="T22" fmla="*/ 699 w 710"/>
                <a:gd name="T23" fmla="*/ 32 h 355"/>
                <a:gd name="T24" fmla="*/ 666 w 710"/>
                <a:gd name="T25" fmla="*/ 46 h 355"/>
                <a:gd name="T26" fmla="*/ 668 w 710"/>
                <a:gd name="T27" fmla="*/ 44 h 355"/>
                <a:gd name="T28" fmla="*/ 619 w 710"/>
                <a:gd name="T29" fmla="*/ 65 h 355"/>
                <a:gd name="T30" fmla="*/ 608 w 710"/>
                <a:gd name="T31" fmla="*/ 70 h 355"/>
                <a:gd name="T32" fmla="*/ 604 w 710"/>
                <a:gd name="T33" fmla="*/ 72 h 355"/>
                <a:gd name="T34" fmla="*/ 599 w 710"/>
                <a:gd name="T35" fmla="*/ 73 h 355"/>
                <a:gd name="T36" fmla="*/ 571 w 710"/>
                <a:gd name="T37" fmla="*/ 85 h 355"/>
                <a:gd name="T38" fmla="*/ 572 w 710"/>
                <a:gd name="T39" fmla="*/ 85 h 355"/>
                <a:gd name="T40" fmla="*/ 447 w 710"/>
                <a:gd name="T41" fmla="*/ 140 h 355"/>
                <a:gd name="T42" fmla="*/ 418 w 710"/>
                <a:gd name="T43" fmla="*/ 152 h 355"/>
                <a:gd name="T44" fmla="*/ 391 w 710"/>
                <a:gd name="T45" fmla="*/ 165 h 355"/>
                <a:gd name="T46" fmla="*/ 322 w 710"/>
                <a:gd name="T47" fmla="*/ 197 h 355"/>
                <a:gd name="T48" fmla="*/ 248 w 710"/>
                <a:gd name="T49" fmla="*/ 233 h 355"/>
                <a:gd name="T50" fmla="*/ 243 w 710"/>
                <a:gd name="T51" fmla="*/ 235 h 355"/>
                <a:gd name="T52" fmla="*/ 238 w 710"/>
                <a:gd name="T53" fmla="*/ 238 h 355"/>
                <a:gd name="T54" fmla="*/ 208 w 710"/>
                <a:gd name="T55" fmla="*/ 254 h 355"/>
                <a:gd name="T56" fmla="*/ 120 w 710"/>
                <a:gd name="T57" fmla="*/ 301 h 355"/>
                <a:gd name="T58" fmla="*/ 28 w 710"/>
                <a:gd name="T59" fmla="*/ 352 h 355"/>
                <a:gd name="T60" fmla="*/ 19 w 710"/>
                <a:gd name="T61" fmla="*/ 355 h 355"/>
                <a:gd name="T62" fmla="*/ 9 w 710"/>
                <a:gd name="T63" fmla="*/ 352 h 355"/>
                <a:gd name="T64" fmla="*/ 2 w 710"/>
                <a:gd name="T65" fmla="*/ 346 h 355"/>
                <a:gd name="T66" fmla="*/ 0 w 710"/>
                <a:gd name="T67" fmla="*/ 336 h 355"/>
                <a:gd name="T68" fmla="*/ 2 w 710"/>
                <a:gd name="T69" fmla="*/ 327 h 355"/>
                <a:gd name="T70" fmla="*/ 9 w 710"/>
                <a:gd name="T71" fmla="*/ 320 h 355"/>
                <a:gd name="T72" fmla="*/ 122 w 710"/>
                <a:gd name="T73" fmla="*/ 257 h 355"/>
                <a:gd name="T74" fmla="*/ 221 w 710"/>
                <a:gd name="T75" fmla="*/ 204 h 355"/>
                <a:gd name="T76" fmla="*/ 235 w 710"/>
                <a:gd name="T77" fmla="*/ 197 h 355"/>
                <a:gd name="T78" fmla="*/ 281 w 710"/>
                <a:gd name="T79" fmla="*/ 175 h 355"/>
                <a:gd name="T80" fmla="*/ 372 w 710"/>
                <a:gd name="T81" fmla="*/ 132 h 355"/>
                <a:gd name="T82" fmla="*/ 392 w 710"/>
                <a:gd name="T83" fmla="*/ 122 h 355"/>
                <a:gd name="T84" fmla="*/ 449 w 710"/>
                <a:gd name="T85" fmla="*/ 98 h 355"/>
                <a:gd name="T86" fmla="*/ 526 w 710"/>
                <a:gd name="T87" fmla="*/ 64 h 355"/>
                <a:gd name="T88" fmla="*/ 579 w 710"/>
                <a:gd name="T89" fmla="*/ 42 h 355"/>
                <a:gd name="T90" fmla="*/ 634 w 710"/>
                <a:gd name="T91" fmla="*/ 19 h 355"/>
                <a:gd name="T92" fmla="*/ 690 w 710"/>
                <a:gd name="T93" fmla="*/ 1 h 355"/>
                <a:gd name="T94" fmla="*/ 694 w 710"/>
                <a:gd name="T95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10" h="355">
                  <a:moveTo>
                    <a:pt x="694" y="0"/>
                  </a:moveTo>
                  <a:lnTo>
                    <a:pt x="699" y="1"/>
                  </a:lnTo>
                  <a:lnTo>
                    <a:pt x="702" y="2"/>
                  </a:lnTo>
                  <a:lnTo>
                    <a:pt x="705" y="5"/>
                  </a:lnTo>
                  <a:lnTo>
                    <a:pt x="709" y="8"/>
                  </a:lnTo>
                  <a:lnTo>
                    <a:pt x="710" y="12"/>
                  </a:lnTo>
                  <a:lnTo>
                    <a:pt x="710" y="16"/>
                  </a:lnTo>
                  <a:lnTo>
                    <a:pt x="710" y="21"/>
                  </a:lnTo>
                  <a:lnTo>
                    <a:pt x="709" y="24"/>
                  </a:lnTo>
                  <a:lnTo>
                    <a:pt x="706" y="28"/>
                  </a:lnTo>
                  <a:lnTo>
                    <a:pt x="702" y="31"/>
                  </a:lnTo>
                  <a:lnTo>
                    <a:pt x="699" y="32"/>
                  </a:lnTo>
                  <a:lnTo>
                    <a:pt x="666" y="46"/>
                  </a:lnTo>
                  <a:lnTo>
                    <a:pt x="668" y="44"/>
                  </a:lnTo>
                  <a:lnTo>
                    <a:pt x="619" y="65"/>
                  </a:lnTo>
                  <a:lnTo>
                    <a:pt x="608" y="70"/>
                  </a:lnTo>
                  <a:lnTo>
                    <a:pt x="604" y="72"/>
                  </a:lnTo>
                  <a:lnTo>
                    <a:pt x="599" y="73"/>
                  </a:lnTo>
                  <a:lnTo>
                    <a:pt x="571" y="85"/>
                  </a:lnTo>
                  <a:lnTo>
                    <a:pt x="572" y="85"/>
                  </a:lnTo>
                  <a:lnTo>
                    <a:pt x="447" y="140"/>
                  </a:lnTo>
                  <a:lnTo>
                    <a:pt x="418" y="152"/>
                  </a:lnTo>
                  <a:lnTo>
                    <a:pt x="391" y="165"/>
                  </a:lnTo>
                  <a:lnTo>
                    <a:pt x="322" y="197"/>
                  </a:lnTo>
                  <a:lnTo>
                    <a:pt x="248" y="233"/>
                  </a:lnTo>
                  <a:lnTo>
                    <a:pt x="243" y="235"/>
                  </a:lnTo>
                  <a:lnTo>
                    <a:pt x="238" y="238"/>
                  </a:lnTo>
                  <a:lnTo>
                    <a:pt x="208" y="254"/>
                  </a:lnTo>
                  <a:lnTo>
                    <a:pt x="120" y="301"/>
                  </a:lnTo>
                  <a:lnTo>
                    <a:pt x="28" y="352"/>
                  </a:lnTo>
                  <a:lnTo>
                    <a:pt x="19" y="355"/>
                  </a:lnTo>
                  <a:lnTo>
                    <a:pt x="9" y="352"/>
                  </a:lnTo>
                  <a:lnTo>
                    <a:pt x="2" y="346"/>
                  </a:lnTo>
                  <a:lnTo>
                    <a:pt x="0" y="336"/>
                  </a:lnTo>
                  <a:lnTo>
                    <a:pt x="2" y="327"/>
                  </a:lnTo>
                  <a:lnTo>
                    <a:pt x="9" y="320"/>
                  </a:lnTo>
                  <a:lnTo>
                    <a:pt x="122" y="257"/>
                  </a:lnTo>
                  <a:lnTo>
                    <a:pt x="221" y="204"/>
                  </a:lnTo>
                  <a:lnTo>
                    <a:pt x="235" y="197"/>
                  </a:lnTo>
                  <a:lnTo>
                    <a:pt x="281" y="175"/>
                  </a:lnTo>
                  <a:lnTo>
                    <a:pt x="372" y="132"/>
                  </a:lnTo>
                  <a:lnTo>
                    <a:pt x="392" y="122"/>
                  </a:lnTo>
                  <a:lnTo>
                    <a:pt x="449" y="98"/>
                  </a:lnTo>
                  <a:lnTo>
                    <a:pt x="526" y="64"/>
                  </a:lnTo>
                  <a:lnTo>
                    <a:pt x="579" y="42"/>
                  </a:lnTo>
                  <a:lnTo>
                    <a:pt x="634" y="19"/>
                  </a:lnTo>
                  <a:lnTo>
                    <a:pt x="690" y="1"/>
                  </a:lnTo>
                  <a:lnTo>
                    <a:pt x="69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9"/>
            <p:cNvSpPr>
              <a:spLocks/>
            </p:cNvSpPr>
            <p:nvPr/>
          </p:nvSpPr>
          <p:spPr bwMode="auto">
            <a:xfrm>
              <a:off x="4832" y="1552"/>
              <a:ext cx="312" cy="131"/>
            </a:xfrm>
            <a:custGeom>
              <a:avLst/>
              <a:gdLst>
                <a:gd name="T0" fmla="*/ 295 w 312"/>
                <a:gd name="T1" fmla="*/ 0 h 131"/>
                <a:gd name="T2" fmla="*/ 299 w 312"/>
                <a:gd name="T3" fmla="*/ 2 h 131"/>
                <a:gd name="T4" fmla="*/ 304 w 312"/>
                <a:gd name="T5" fmla="*/ 4 h 131"/>
                <a:gd name="T6" fmla="*/ 308 w 312"/>
                <a:gd name="T7" fmla="*/ 8 h 131"/>
                <a:gd name="T8" fmla="*/ 311 w 312"/>
                <a:gd name="T9" fmla="*/ 13 h 131"/>
                <a:gd name="T10" fmla="*/ 312 w 312"/>
                <a:gd name="T11" fmla="*/ 18 h 131"/>
                <a:gd name="T12" fmla="*/ 311 w 312"/>
                <a:gd name="T13" fmla="*/ 22 h 131"/>
                <a:gd name="T14" fmla="*/ 309 w 312"/>
                <a:gd name="T15" fmla="*/ 26 h 131"/>
                <a:gd name="T16" fmla="*/ 307 w 312"/>
                <a:gd name="T17" fmla="*/ 30 h 131"/>
                <a:gd name="T18" fmla="*/ 303 w 312"/>
                <a:gd name="T19" fmla="*/ 31 h 131"/>
                <a:gd name="T20" fmla="*/ 299 w 312"/>
                <a:gd name="T21" fmla="*/ 34 h 131"/>
                <a:gd name="T22" fmla="*/ 229 w 312"/>
                <a:gd name="T23" fmla="*/ 62 h 131"/>
                <a:gd name="T24" fmla="*/ 168 w 312"/>
                <a:gd name="T25" fmla="*/ 84 h 131"/>
                <a:gd name="T26" fmla="*/ 23 w 312"/>
                <a:gd name="T27" fmla="*/ 131 h 131"/>
                <a:gd name="T28" fmla="*/ 13 w 312"/>
                <a:gd name="T29" fmla="*/ 131 h 131"/>
                <a:gd name="T30" fmla="*/ 5 w 312"/>
                <a:gd name="T31" fmla="*/ 127 h 131"/>
                <a:gd name="T32" fmla="*/ 0 w 312"/>
                <a:gd name="T33" fmla="*/ 118 h 131"/>
                <a:gd name="T34" fmla="*/ 0 w 312"/>
                <a:gd name="T35" fmla="*/ 108 h 131"/>
                <a:gd name="T36" fmla="*/ 5 w 312"/>
                <a:gd name="T37" fmla="*/ 101 h 131"/>
                <a:gd name="T38" fmla="*/ 13 w 312"/>
                <a:gd name="T39" fmla="*/ 96 h 131"/>
                <a:gd name="T40" fmla="*/ 158 w 312"/>
                <a:gd name="T41" fmla="*/ 49 h 131"/>
                <a:gd name="T42" fmla="*/ 224 w 312"/>
                <a:gd name="T43" fmla="*/ 26 h 131"/>
                <a:gd name="T44" fmla="*/ 290 w 312"/>
                <a:gd name="T45" fmla="*/ 2 h 131"/>
                <a:gd name="T46" fmla="*/ 295 w 312"/>
                <a:gd name="T4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2" h="131">
                  <a:moveTo>
                    <a:pt x="295" y="0"/>
                  </a:moveTo>
                  <a:lnTo>
                    <a:pt x="299" y="2"/>
                  </a:lnTo>
                  <a:lnTo>
                    <a:pt x="304" y="4"/>
                  </a:lnTo>
                  <a:lnTo>
                    <a:pt x="308" y="8"/>
                  </a:lnTo>
                  <a:lnTo>
                    <a:pt x="311" y="13"/>
                  </a:lnTo>
                  <a:lnTo>
                    <a:pt x="312" y="18"/>
                  </a:lnTo>
                  <a:lnTo>
                    <a:pt x="311" y="22"/>
                  </a:lnTo>
                  <a:lnTo>
                    <a:pt x="309" y="26"/>
                  </a:lnTo>
                  <a:lnTo>
                    <a:pt x="307" y="30"/>
                  </a:lnTo>
                  <a:lnTo>
                    <a:pt x="303" y="31"/>
                  </a:lnTo>
                  <a:lnTo>
                    <a:pt x="299" y="34"/>
                  </a:lnTo>
                  <a:lnTo>
                    <a:pt x="229" y="62"/>
                  </a:lnTo>
                  <a:lnTo>
                    <a:pt x="168" y="84"/>
                  </a:lnTo>
                  <a:lnTo>
                    <a:pt x="23" y="131"/>
                  </a:lnTo>
                  <a:lnTo>
                    <a:pt x="13" y="131"/>
                  </a:lnTo>
                  <a:lnTo>
                    <a:pt x="5" y="127"/>
                  </a:lnTo>
                  <a:lnTo>
                    <a:pt x="0" y="118"/>
                  </a:lnTo>
                  <a:lnTo>
                    <a:pt x="0" y="108"/>
                  </a:lnTo>
                  <a:lnTo>
                    <a:pt x="5" y="101"/>
                  </a:lnTo>
                  <a:lnTo>
                    <a:pt x="13" y="96"/>
                  </a:lnTo>
                  <a:lnTo>
                    <a:pt x="158" y="49"/>
                  </a:lnTo>
                  <a:lnTo>
                    <a:pt x="224" y="26"/>
                  </a:lnTo>
                  <a:lnTo>
                    <a:pt x="290" y="2"/>
                  </a:lnTo>
                  <a:lnTo>
                    <a:pt x="2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0"/>
            <p:cNvSpPr>
              <a:spLocks/>
            </p:cNvSpPr>
            <p:nvPr/>
          </p:nvSpPr>
          <p:spPr bwMode="auto">
            <a:xfrm>
              <a:off x="3446" y="2509"/>
              <a:ext cx="1040" cy="375"/>
            </a:xfrm>
            <a:custGeom>
              <a:avLst/>
              <a:gdLst>
                <a:gd name="T0" fmla="*/ 1014 w 1040"/>
                <a:gd name="T1" fmla="*/ 0 h 375"/>
                <a:gd name="T2" fmla="*/ 1017 w 1040"/>
                <a:gd name="T3" fmla="*/ 0 h 375"/>
                <a:gd name="T4" fmla="*/ 1022 w 1040"/>
                <a:gd name="T5" fmla="*/ 2 h 375"/>
                <a:gd name="T6" fmla="*/ 1026 w 1040"/>
                <a:gd name="T7" fmla="*/ 4 h 375"/>
                <a:gd name="T8" fmla="*/ 1031 w 1040"/>
                <a:gd name="T9" fmla="*/ 7 h 375"/>
                <a:gd name="T10" fmla="*/ 1035 w 1040"/>
                <a:gd name="T11" fmla="*/ 10 h 375"/>
                <a:gd name="T12" fmla="*/ 1037 w 1040"/>
                <a:gd name="T13" fmla="*/ 15 h 375"/>
                <a:gd name="T14" fmla="*/ 1040 w 1040"/>
                <a:gd name="T15" fmla="*/ 20 h 375"/>
                <a:gd name="T16" fmla="*/ 1040 w 1040"/>
                <a:gd name="T17" fmla="*/ 30 h 375"/>
                <a:gd name="T18" fmla="*/ 1036 w 1040"/>
                <a:gd name="T19" fmla="*/ 40 h 375"/>
                <a:gd name="T20" fmla="*/ 1030 w 1040"/>
                <a:gd name="T21" fmla="*/ 49 h 375"/>
                <a:gd name="T22" fmla="*/ 1020 w 1040"/>
                <a:gd name="T23" fmla="*/ 54 h 375"/>
                <a:gd name="T24" fmla="*/ 964 w 1040"/>
                <a:gd name="T25" fmla="*/ 67 h 375"/>
                <a:gd name="T26" fmla="*/ 865 w 1040"/>
                <a:gd name="T27" fmla="*/ 86 h 375"/>
                <a:gd name="T28" fmla="*/ 764 w 1040"/>
                <a:gd name="T29" fmla="*/ 102 h 375"/>
                <a:gd name="T30" fmla="*/ 722 w 1040"/>
                <a:gd name="T31" fmla="*/ 111 h 375"/>
                <a:gd name="T32" fmla="*/ 682 w 1040"/>
                <a:gd name="T33" fmla="*/ 120 h 375"/>
                <a:gd name="T34" fmla="*/ 621 w 1040"/>
                <a:gd name="T35" fmla="*/ 136 h 375"/>
                <a:gd name="T36" fmla="*/ 582 w 1040"/>
                <a:gd name="T37" fmla="*/ 148 h 375"/>
                <a:gd name="T38" fmla="*/ 483 w 1040"/>
                <a:gd name="T39" fmla="*/ 180 h 375"/>
                <a:gd name="T40" fmla="*/ 387 w 1040"/>
                <a:gd name="T41" fmla="*/ 214 h 375"/>
                <a:gd name="T42" fmla="*/ 292 w 1040"/>
                <a:gd name="T43" fmla="*/ 247 h 375"/>
                <a:gd name="T44" fmla="*/ 213 w 1040"/>
                <a:gd name="T45" fmla="*/ 277 h 375"/>
                <a:gd name="T46" fmla="*/ 162 w 1040"/>
                <a:gd name="T47" fmla="*/ 300 h 375"/>
                <a:gd name="T48" fmla="*/ 141 w 1040"/>
                <a:gd name="T49" fmla="*/ 309 h 375"/>
                <a:gd name="T50" fmla="*/ 120 w 1040"/>
                <a:gd name="T51" fmla="*/ 321 h 375"/>
                <a:gd name="T52" fmla="*/ 77 w 1040"/>
                <a:gd name="T53" fmla="*/ 345 h 375"/>
                <a:gd name="T54" fmla="*/ 36 w 1040"/>
                <a:gd name="T55" fmla="*/ 373 h 375"/>
                <a:gd name="T56" fmla="*/ 28 w 1040"/>
                <a:gd name="T57" fmla="*/ 375 h 375"/>
                <a:gd name="T58" fmla="*/ 19 w 1040"/>
                <a:gd name="T59" fmla="*/ 375 h 375"/>
                <a:gd name="T60" fmla="*/ 10 w 1040"/>
                <a:gd name="T61" fmla="*/ 370 h 375"/>
                <a:gd name="T62" fmla="*/ 4 w 1040"/>
                <a:gd name="T63" fmla="*/ 364 h 375"/>
                <a:gd name="T64" fmla="*/ 0 w 1040"/>
                <a:gd name="T65" fmla="*/ 352 h 375"/>
                <a:gd name="T66" fmla="*/ 4 w 1040"/>
                <a:gd name="T67" fmla="*/ 341 h 375"/>
                <a:gd name="T68" fmla="*/ 13 w 1040"/>
                <a:gd name="T69" fmla="*/ 332 h 375"/>
                <a:gd name="T70" fmla="*/ 49 w 1040"/>
                <a:gd name="T71" fmla="*/ 307 h 375"/>
                <a:gd name="T72" fmla="*/ 75 w 1040"/>
                <a:gd name="T73" fmla="*/ 291 h 375"/>
                <a:gd name="T74" fmla="*/ 102 w 1040"/>
                <a:gd name="T75" fmla="*/ 276 h 375"/>
                <a:gd name="T76" fmla="*/ 131 w 1040"/>
                <a:gd name="T77" fmla="*/ 261 h 375"/>
                <a:gd name="T78" fmla="*/ 154 w 1040"/>
                <a:gd name="T79" fmla="*/ 250 h 375"/>
                <a:gd name="T80" fmla="*/ 189 w 1040"/>
                <a:gd name="T81" fmla="*/ 235 h 375"/>
                <a:gd name="T82" fmla="*/ 220 w 1040"/>
                <a:gd name="T83" fmla="*/ 221 h 375"/>
                <a:gd name="T84" fmla="*/ 252 w 1040"/>
                <a:gd name="T85" fmla="*/ 209 h 375"/>
                <a:gd name="T86" fmla="*/ 346 w 1040"/>
                <a:gd name="T87" fmla="*/ 173 h 375"/>
                <a:gd name="T88" fmla="*/ 440 w 1040"/>
                <a:gd name="T89" fmla="*/ 138 h 375"/>
                <a:gd name="T90" fmla="*/ 528 w 1040"/>
                <a:gd name="T91" fmla="*/ 107 h 375"/>
                <a:gd name="T92" fmla="*/ 578 w 1040"/>
                <a:gd name="T93" fmla="*/ 91 h 375"/>
                <a:gd name="T94" fmla="*/ 613 w 1040"/>
                <a:gd name="T95" fmla="*/ 80 h 375"/>
                <a:gd name="T96" fmla="*/ 671 w 1040"/>
                <a:gd name="T97" fmla="*/ 64 h 375"/>
                <a:gd name="T98" fmla="*/ 695 w 1040"/>
                <a:gd name="T99" fmla="*/ 58 h 375"/>
                <a:gd name="T100" fmla="*/ 717 w 1040"/>
                <a:gd name="T101" fmla="*/ 53 h 375"/>
                <a:gd name="T102" fmla="*/ 801 w 1040"/>
                <a:gd name="T103" fmla="*/ 38 h 375"/>
                <a:gd name="T104" fmla="*/ 901 w 1040"/>
                <a:gd name="T105" fmla="*/ 19 h 375"/>
                <a:gd name="T106" fmla="*/ 953 w 1040"/>
                <a:gd name="T107" fmla="*/ 9 h 375"/>
                <a:gd name="T108" fmla="*/ 1005 w 1040"/>
                <a:gd name="T109" fmla="*/ 0 h 375"/>
                <a:gd name="T110" fmla="*/ 1014 w 1040"/>
                <a:gd name="T11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0" h="375">
                  <a:moveTo>
                    <a:pt x="1014" y="0"/>
                  </a:moveTo>
                  <a:lnTo>
                    <a:pt x="1017" y="0"/>
                  </a:lnTo>
                  <a:lnTo>
                    <a:pt x="1022" y="2"/>
                  </a:lnTo>
                  <a:lnTo>
                    <a:pt x="1026" y="4"/>
                  </a:lnTo>
                  <a:lnTo>
                    <a:pt x="1031" y="7"/>
                  </a:lnTo>
                  <a:lnTo>
                    <a:pt x="1035" y="10"/>
                  </a:lnTo>
                  <a:lnTo>
                    <a:pt x="1037" y="15"/>
                  </a:lnTo>
                  <a:lnTo>
                    <a:pt x="1040" y="20"/>
                  </a:lnTo>
                  <a:lnTo>
                    <a:pt x="1040" y="30"/>
                  </a:lnTo>
                  <a:lnTo>
                    <a:pt x="1036" y="40"/>
                  </a:lnTo>
                  <a:lnTo>
                    <a:pt x="1030" y="49"/>
                  </a:lnTo>
                  <a:lnTo>
                    <a:pt x="1020" y="54"/>
                  </a:lnTo>
                  <a:lnTo>
                    <a:pt x="964" y="67"/>
                  </a:lnTo>
                  <a:lnTo>
                    <a:pt x="865" y="86"/>
                  </a:lnTo>
                  <a:lnTo>
                    <a:pt x="764" y="102"/>
                  </a:lnTo>
                  <a:lnTo>
                    <a:pt x="722" y="111"/>
                  </a:lnTo>
                  <a:lnTo>
                    <a:pt x="682" y="120"/>
                  </a:lnTo>
                  <a:lnTo>
                    <a:pt x="621" y="136"/>
                  </a:lnTo>
                  <a:lnTo>
                    <a:pt x="582" y="148"/>
                  </a:lnTo>
                  <a:lnTo>
                    <a:pt x="483" y="180"/>
                  </a:lnTo>
                  <a:lnTo>
                    <a:pt x="387" y="214"/>
                  </a:lnTo>
                  <a:lnTo>
                    <a:pt x="292" y="247"/>
                  </a:lnTo>
                  <a:lnTo>
                    <a:pt x="213" y="277"/>
                  </a:lnTo>
                  <a:lnTo>
                    <a:pt x="162" y="300"/>
                  </a:lnTo>
                  <a:lnTo>
                    <a:pt x="141" y="309"/>
                  </a:lnTo>
                  <a:lnTo>
                    <a:pt x="120" y="321"/>
                  </a:lnTo>
                  <a:lnTo>
                    <a:pt x="77" y="345"/>
                  </a:lnTo>
                  <a:lnTo>
                    <a:pt x="36" y="373"/>
                  </a:lnTo>
                  <a:lnTo>
                    <a:pt x="28" y="375"/>
                  </a:lnTo>
                  <a:lnTo>
                    <a:pt x="19" y="375"/>
                  </a:lnTo>
                  <a:lnTo>
                    <a:pt x="10" y="370"/>
                  </a:lnTo>
                  <a:lnTo>
                    <a:pt x="4" y="364"/>
                  </a:lnTo>
                  <a:lnTo>
                    <a:pt x="0" y="352"/>
                  </a:lnTo>
                  <a:lnTo>
                    <a:pt x="4" y="341"/>
                  </a:lnTo>
                  <a:lnTo>
                    <a:pt x="13" y="332"/>
                  </a:lnTo>
                  <a:lnTo>
                    <a:pt x="49" y="307"/>
                  </a:lnTo>
                  <a:lnTo>
                    <a:pt x="75" y="291"/>
                  </a:lnTo>
                  <a:lnTo>
                    <a:pt x="102" y="276"/>
                  </a:lnTo>
                  <a:lnTo>
                    <a:pt x="131" y="261"/>
                  </a:lnTo>
                  <a:lnTo>
                    <a:pt x="154" y="250"/>
                  </a:lnTo>
                  <a:lnTo>
                    <a:pt x="189" y="235"/>
                  </a:lnTo>
                  <a:lnTo>
                    <a:pt x="220" y="221"/>
                  </a:lnTo>
                  <a:lnTo>
                    <a:pt x="252" y="209"/>
                  </a:lnTo>
                  <a:lnTo>
                    <a:pt x="346" y="173"/>
                  </a:lnTo>
                  <a:lnTo>
                    <a:pt x="440" y="138"/>
                  </a:lnTo>
                  <a:lnTo>
                    <a:pt x="528" y="107"/>
                  </a:lnTo>
                  <a:lnTo>
                    <a:pt x="578" y="91"/>
                  </a:lnTo>
                  <a:lnTo>
                    <a:pt x="613" y="80"/>
                  </a:lnTo>
                  <a:lnTo>
                    <a:pt x="671" y="64"/>
                  </a:lnTo>
                  <a:lnTo>
                    <a:pt x="695" y="58"/>
                  </a:lnTo>
                  <a:lnTo>
                    <a:pt x="717" y="53"/>
                  </a:lnTo>
                  <a:lnTo>
                    <a:pt x="801" y="38"/>
                  </a:lnTo>
                  <a:lnTo>
                    <a:pt x="901" y="19"/>
                  </a:lnTo>
                  <a:lnTo>
                    <a:pt x="953" y="9"/>
                  </a:lnTo>
                  <a:lnTo>
                    <a:pt x="1005" y="0"/>
                  </a:lnTo>
                  <a:lnTo>
                    <a:pt x="10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1"/>
            <p:cNvSpPr>
              <a:spLocks/>
            </p:cNvSpPr>
            <p:nvPr/>
          </p:nvSpPr>
          <p:spPr bwMode="auto">
            <a:xfrm>
              <a:off x="4658" y="2370"/>
              <a:ext cx="285" cy="91"/>
            </a:xfrm>
            <a:custGeom>
              <a:avLst/>
              <a:gdLst>
                <a:gd name="T0" fmla="*/ 269 w 285"/>
                <a:gd name="T1" fmla="*/ 0 h 91"/>
                <a:gd name="T2" fmla="*/ 272 w 285"/>
                <a:gd name="T3" fmla="*/ 0 h 91"/>
                <a:gd name="T4" fmla="*/ 276 w 285"/>
                <a:gd name="T5" fmla="*/ 2 h 91"/>
                <a:gd name="T6" fmla="*/ 280 w 285"/>
                <a:gd name="T7" fmla="*/ 4 h 91"/>
                <a:gd name="T8" fmla="*/ 282 w 285"/>
                <a:gd name="T9" fmla="*/ 8 h 91"/>
                <a:gd name="T10" fmla="*/ 285 w 285"/>
                <a:gd name="T11" fmla="*/ 12 h 91"/>
                <a:gd name="T12" fmla="*/ 285 w 285"/>
                <a:gd name="T13" fmla="*/ 17 h 91"/>
                <a:gd name="T14" fmla="*/ 283 w 285"/>
                <a:gd name="T15" fmla="*/ 21 h 91"/>
                <a:gd name="T16" fmla="*/ 281 w 285"/>
                <a:gd name="T17" fmla="*/ 26 h 91"/>
                <a:gd name="T18" fmla="*/ 277 w 285"/>
                <a:gd name="T19" fmla="*/ 29 h 91"/>
                <a:gd name="T20" fmla="*/ 274 w 285"/>
                <a:gd name="T21" fmla="*/ 31 h 91"/>
                <a:gd name="T22" fmla="*/ 213 w 285"/>
                <a:gd name="T23" fmla="*/ 49 h 91"/>
                <a:gd name="T24" fmla="*/ 178 w 285"/>
                <a:gd name="T25" fmla="*/ 57 h 91"/>
                <a:gd name="T26" fmla="*/ 162 w 285"/>
                <a:gd name="T27" fmla="*/ 61 h 91"/>
                <a:gd name="T28" fmla="*/ 23 w 285"/>
                <a:gd name="T29" fmla="*/ 90 h 91"/>
                <a:gd name="T30" fmla="*/ 18 w 285"/>
                <a:gd name="T31" fmla="*/ 91 h 91"/>
                <a:gd name="T32" fmla="*/ 13 w 285"/>
                <a:gd name="T33" fmla="*/ 90 h 91"/>
                <a:gd name="T34" fmla="*/ 9 w 285"/>
                <a:gd name="T35" fmla="*/ 89 h 91"/>
                <a:gd name="T36" fmla="*/ 4 w 285"/>
                <a:gd name="T37" fmla="*/ 85 h 91"/>
                <a:gd name="T38" fmla="*/ 2 w 285"/>
                <a:gd name="T39" fmla="*/ 81 h 91"/>
                <a:gd name="T40" fmla="*/ 0 w 285"/>
                <a:gd name="T41" fmla="*/ 77 h 91"/>
                <a:gd name="T42" fmla="*/ 0 w 285"/>
                <a:gd name="T43" fmla="*/ 67 h 91"/>
                <a:gd name="T44" fmla="*/ 4 w 285"/>
                <a:gd name="T45" fmla="*/ 59 h 91"/>
                <a:gd name="T46" fmla="*/ 13 w 285"/>
                <a:gd name="T47" fmla="*/ 55 h 91"/>
                <a:gd name="T48" fmla="*/ 152 w 285"/>
                <a:gd name="T49" fmla="*/ 26 h 91"/>
                <a:gd name="T50" fmla="*/ 205 w 285"/>
                <a:gd name="T51" fmla="*/ 14 h 91"/>
                <a:gd name="T52" fmla="*/ 265 w 285"/>
                <a:gd name="T53" fmla="*/ 0 h 91"/>
                <a:gd name="T54" fmla="*/ 269 w 285"/>
                <a:gd name="T5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5" h="91">
                  <a:moveTo>
                    <a:pt x="269" y="0"/>
                  </a:moveTo>
                  <a:lnTo>
                    <a:pt x="272" y="0"/>
                  </a:lnTo>
                  <a:lnTo>
                    <a:pt x="276" y="2"/>
                  </a:lnTo>
                  <a:lnTo>
                    <a:pt x="280" y="4"/>
                  </a:lnTo>
                  <a:lnTo>
                    <a:pt x="282" y="8"/>
                  </a:lnTo>
                  <a:lnTo>
                    <a:pt x="285" y="12"/>
                  </a:lnTo>
                  <a:lnTo>
                    <a:pt x="285" y="17"/>
                  </a:lnTo>
                  <a:lnTo>
                    <a:pt x="283" y="21"/>
                  </a:lnTo>
                  <a:lnTo>
                    <a:pt x="281" y="26"/>
                  </a:lnTo>
                  <a:lnTo>
                    <a:pt x="277" y="29"/>
                  </a:lnTo>
                  <a:lnTo>
                    <a:pt x="274" y="31"/>
                  </a:lnTo>
                  <a:lnTo>
                    <a:pt x="213" y="49"/>
                  </a:lnTo>
                  <a:lnTo>
                    <a:pt x="178" y="57"/>
                  </a:lnTo>
                  <a:lnTo>
                    <a:pt x="162" y="61"/>
                  </a:lnTo>
                  <a:lnTo>
                    <a:pt x="23" y="90"/>
                  </a:lnTo>
                  <a:lnTo>
                    <a:pt x="18" y="91"/>
                  </a:lnTo>
                  <a:lnTo>
                    <a:pt x="13" y="90"/>
                  </a:lnTo>
                  <a:lnTo>
                    <a:pt x="9" y="89"/>
                  </a:lnTo>
                  <a:lnTo>
                    <a:pt x="4" y="85"/>
                  </a:lnTo>
                  <a:lnTo>
                    <a:pt x="2" y="81"/>
                  </a:lnTo>
                  <a:lnTo>
                    <a:pt x="0" y="77"/>
                  </a:lnTo>
                  <a:lnTo>
                    <a:pt x="0" y="67"/>
                  </a:lnTo>
                  <a:lnTo>
                    <a:pt x="4" y="59"/>
                  </a:lnTo>
                  <a:lnTo>
                    <a:pt x="13" y="55"/>
                  </a:lnTo>
                  <a:lnTo>
                    <a:pt x="152" y="26"/>
                  </a:lnTo>
                  <a:lnTo>
                    <a:pt x="205" y="14"/>
                  </a:lnTo>
                  <a:lnTo>
                    <a:pt x="265" y="0"/>
                  </a:lnTo>
                  <a:lnTo>
                    <a:pt x="2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2"/>
            <p:cNvSpPr>
              <a:spLocks/>
            </p:cNvSpPr>
            <p:nvPr/>
          </p:nvSpPr>
          <p:spPr bwMode="auto">
            <a:xfrm>
              <a:off x="5022" y="2220"/>
              <a:ext cx="761" cy="152"/>
            </a:xfrm>
            <a:custGeom>
              <a:avLst/>
              <a:gdLst>
                <a:gd name="T0" fmla="*/ 740 w 761"/>
                <a:gd name="T1" fmla="*/ 0 h 152"/>
                <a:gd name="T2" fmla="*/ 744 w 761"/>
                <a:gd name="T3" fmla="*/ 1 h 152"/>
                <a:gd name="T4" fmla="*/ 748 w 761"/>
                <a:gd name="T5" fmla="*/ 3 h 152"/>
                <a:gd name="T6" fmla="*/ 752 w 761"/>
                <a:gd name="T7" fmla="*/ 5 h 152"/>
                <a:gd name="T8" fmla="*/ 754 w 761"/>
                <a:gd name="T9" fmla="*/ 6 h 152"/>
                <a:gd name="T10" fmla="*/ 758 w 761"/>
                <a:gd name="T11" fmla="*/ 11 h 152"/>
                <a:gd name="T12" fmla="*/ 760 w 761"/>
                <a:gd name="T13" fmla="*/ 18 h 152"/>
                <a:gd name="T14" fmla="*/ 761 w 761"/>
                <a:gd name="T15" fmla="*/ 23 h 152"/>
                <a:gd name="T16" fmla="*/ 759 w 761"/>
                <a:gd name="T17" fmla="*/ 31 h 152"/>
                <a:gd name="T18" fmla="*/ 753 w 761"/>
                <a:gd name="T19" fmla="*/ 40 h 152"/>
                <a:gd name="T20" fmla="*/ 745 w 761"/>
                <a:gd name="T21" fmla="*/ 44 h 152"/>
                <a:gd name="T22" fmla="*/ 686 w 761"/>
                <a:gd name="T23" fmla="*/ 55 h 152"/>
                <a:gd name="T24" fmla="*/ 625 w 761"/>
                <a:gd name="T25" fmla="*/ 65 h 152"/>
                <a:gd name="T26" fmla="*/ 513 w 761"/>
                <a:gd name="T27" fmla="*/ 81 h 152"/>
                <a:gd name="T28" fmla="*/ 290 w 761"/>
                <a:gd name="T29" fmla="*/ 108 h 152"/>
                <a:gd name="T30" fmla="*/ 295 w 761"/>
                <a:gd name="T31" fmla="*/ 108 h 152"/>
                <a:gd name="T32" fmla="*/ 163 w 761"/>
                <a:gd name="T33" fmla="*/ 127 h 152"/>
                <a:gd name="T34" fmla="*/ 93 w 761"/>
                <a:gd name="T35" fmla="*/ 138 h 152"/>
                <a:gd name="T36" fmla="*/ 25 w 761"/>
                <a:gd name="T37" fmla="*/ 152 h 152"/>
                <a:gd name="T38" fmla="*/ 15 w 761"/>
                <a:gd name="T39" fmla="*/ 152 h 152"/>
                <a:gd name="T40" fmla="*/ 6 w 761"/>
                <a:gd name="T41" fmla="*/ 147 h 152"/>
                <a:gd name="T42" fmla="*/ 0 w 761"/>
                <a:gd name="T43" fmla="*/ 138 h 152"/>
                <a:gd name="T44" fmla="*/ 0 w 761"/>
                <a:gd name="T45" fmla="*/ 131 h 152"/>
                <a:gd name="T46" fmla="*/ 3 w 761"/>
                <a:gd name="T47" fmla="*/ 123 h 152"/>
                <a:gd name="T48" fmla="*/ 8 w 761"/>
                <a:gd name="T49" fmla="*/ 117 h 152"/>
                <a:gd name="T50" fmla="*/ 15 w 761"/>
                <a:gd name="T51" fmla="*/ 113 h 152"/>
                <a:gd name="T52" fmla="*/ 116 w 761"/>
                <a:gd name="T53" fmla="*/ 93 h 152"/>
                <a:gd name="T54" fmla="*/ 213 w 761"/>
                <a:gd name="T55" fmla="*/ 78 h 152"/>
                <a:gd name="T56" fmla="*/ 381 w 761"/>
                <a:gd name="T57" fmla="*/ 52 h 152"/>
                <a:gd name="T58" fmla="*/ 554 w 761"/>
                <a:gd name="T59" fmla="*/ 28 h 152"/>
                <a:gd name="T60" fmla="*/ 739 w 761"/>
                <a:gd name="T61" fmla="*/ 0 h 152"/>
                <a:gd name="T62" fmla="*/ 740 w 761"/>
                <a:gd name="T6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1" h="152">
                  <a:moveTo>
                    <a:pt x="740" y="0"/>
                  </a:moveTo>
                  <a:lnTo>
                    <a:pt x="744" y="1"/>
                  </a:lnTo>
                  <a:lnTo>
                    <a:pt x="748" y="3"/>
                  </a:lnTo>
                  <a:lnTo>
                    <a:pt x="752" y="5"/>
                  </a:lnTo>
                  <a:lnTo>
                    <a:pt x="754" y="6"/>
                  </a:lnTo>
                  <a:lnTo>
                    <a:pt x="758" y="11"/>
                  </a:lnTo>
                  <a:lnTo>
                    <a:pt x="760" y="18"/>
                  </a:lnTo>
                  <a:lnTo>
                    <a:pt x="761" y="23"/>
                  </a:lnTo>
                  <a:lnTo>
                    <a:pt x="759" y="31"/>
                  </a:lnTo>
                  <a:lnTo>
                    <a:pt x="753" y="40"/>
                  </a:lnTo>
                  <a:lnTo>
                    <a:pt x="745" y="44"/>
                  </a:lnTo>
                  <a:lnTo>
                    <a:pt x="686" y="55"/>
                  </a:lnTo>
                  <a:lnTo>
                    <a:pt x="625" y="65"/>
                  </a:lnTo>
                  <a:lnTo>
                    <a:pt x="513" y="81"/>
                  </a:lnTo>
                  <a:lnTo>
                    <a:pt x="290" y="108"/>
                  </a:lnTo>
                  <a:lnTo>
                    <a:pt x="295" y="108"/>
                  </a:lnTo>
                  <a:lnTo>
                    <a:pt x="163" y="127"/>
                  </a:lnTo>
                  <a:lnTo>
                    <a:pt x="93" y="138"/>
                  </a:lnTo>
                  <a:lnTo>
                    <a:pt x="25" y="152"/>
                  </a:lnTo>
                  <a:lnTo>
                    <a:pt x="15" y="152"/>
                  </a:lnTo>
                  <a:lnTo>
                    <a:pt x="6" y="147"/>
                  </a:lnTo>
                  <a:lnTo>
                    <a:pt x="0" y="138"/>
                  </a:lnTo>
                  <a:lnTo>
                    <a:pt x="0" y="131"/>
                  </a:lnTo>
                  <a:lnTo>
                    <a:pt x="3" y="123"/>
                  </a:lnTo>
                  <a:lnTo>
                    <a:pt x="8" y="117"/>
                  </a:lnTo>
                  <a:lnTo>
                    <a:pt x="15" y="113"/>
                  </a:lnTo>
                  <a:lnTo>
                    <a:pt x="116" y="93"/>
                  </a:lnTo>
                  <a:lnTo>
                    <a:pt x="213" y="78"/>
                  </a:lnTo>
                  <a:lnTo>
                    <a:pt x="381" y="52"/>
                  </a:lnTo>
                  <a:lnTo>
                    <a:pt x="554" y="28"/>
                  </a:lnTo>
                  <a:lnTo>
                    <a:pt x="739" y="0"/>
                  </a:lnTo>
                  <a:lnTo>
                    <a:pt x="7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3"/>
            <p:cNvSpPr>
              <a:spLocks/>
            </p:cNvSpPr>
            <p:nvPr/>
          </p:nvSpPr>
          <p:spPr bwMode="auto">
            <a:xfrm>
              <a:off x="3639" y="2228"/>
              <a:ext cx="790" cy="286"/>
            </a:xfrm>
            <a:custGeom>
              <a:avLst/>
              <a:gdLst>
                <a:gd name="T0" fmla="*/ 770 w 790"/>
                <a:gd name="T1" fmla="*/ 0 h 286"/>
                <a:gd name="T2" fmla="*/ 775 w 790"/>
                <a:gd name="T3" fmla="*/ 1 h 286"/>
                <a:gd name="T4" fmla="*/ 780 w 790"/>
                <a:gd name="T5" fmla="*/ 3 h 286"/>
                <a:gd name="T6" fmla="*/ 783 w 790"/>
                <a:gd name="T7" fmla="*/ 6 h 286"/>
                <a:gd name="T8" fmla="*/ 787 w 790"/>
                <a:gd name="T9" fmla="*/ 10 h 286"/>
                <a:gd name="T10" fmla="*/ 788 w 790"/>
                <a:gd name="T11" fmla="*/ 15 h 286"/>
                <a:gd name="T12" fmla="*/ 790 w 790"/>
                <a:gd name="T13" fmla="*/ 20 h 286"/>
                <a:gd name="T14" fmla="*/ 788 w 790"/>
                <a:gd name="T15" fmla="*/ 24 h 286"/>
                <a:gd name="T16" fmla="*/ 787 w 790"/>
                <a:gd name="T17" fmla="*/ 29 h 286"/>
                <a:gd name="T18" fmla="*/ 783 w 790"/>
                <a:gd name="T19" fmla="*/ 34 h 286"/>
                <a:gd name="T20" fmla="*/ 780 w 790"/>
                <a:gd name="T21" fmla="*/ 37 h 286"/>
                <a:gd name="T22" fmla="*/ 775 w 790"/>
                <a:gd name="T23" fmla="*/ 39 h 286"/>
                <a:gd name="T24" fmla="*/ 747 w 790"/>
                <a:gd name="T25" fmla="*/ 48 h 286"/>
                <a:gd name="T26" fmla="*/ 720 w 790"/>
                <a:gd name="T27" fmla="*/ 57 h 286"/>
                <a:gd name="T28" fmla="*/ 682 w 790"/>
                <a:gd name="T29" fmla="*/ 67 h 286"/>
                <a:gd name="T30" fmla="*/ 588 w 790"/>
                <a:gd name="T31" fmla="*/ 94 h 286"/>
                <a:gd name="T32" fmla="*/ 508 w 790"/>
                <a:gd name="T33" fmla="*/ 118 h 286"/>
                <a:gd name="T34" fmla="*/ 442 w 790"/>
                <a:gd name="T35" fmla="*/ 137 h 286"/>
                <a:gd name="T36" fmla="*/ 412 w 790"/>
                <a:gd name="T37" fmla="*/ 146 h 286"/>
                <a:gd name="T38" fmla="*/ 223 w 790"/>
                <a:gd name="T39" fmla="*/ 209 h 286"/>
                <a:gd name="T40" fmla="*/ 201 w 790"/>
                <a:gd name="T41" fmla="*/ 217 h 286"/>
                <a:gd name="T42" fmla="*/ 139 w 790"/>
                <a:gd name="T43" fmla="*/ 239 h 286"/>
                <a:gd name="T44" fmla="*/ 18 w 790"/>
                <a:gd name="T45" fmla="*/ 285 h 286"/>
                <a:gd name="T46" fmla="*/ 13 w 790"/>
                <a:gd name="T47" fmla="*/ 286 h 286"/>
                <a:gd name="T48" fmla="*/ 10 w 790"/>
                <a:gd name="T49" fmla="*/ 285 h 286"/>
                <a:gd name="T50" fmla="*/ 5 w 790"/>
                <a:gd name="T51" fmla="*/ 283 h 286"/>
                <a:gd name="T52" fmla="*/ 2 w 790"/>
                <a:gd name="T53" fmla="*/ 279 h 286"/>
                <a:gd name="T54" fmla="*/ 0 w 790"/>
                <a:gd name="T55" fmla="*/ 275 h 286"/>
                <a:gd name="T56" fmla="*/ 0 w 790"/>
                <a:gd name="T57" fmla="*/ 270 h 286"/>
                <a:gd name="T58" fmla="*/ 0 w 790"/>
                <a:gd name="T59" fmla="*/ 267 h 286"/>
                <a:gd name="T60" fmla="*/ 1 w 790"/>
                <a:gd name="T61" fmla="*/ 263 h 286"/>
                <a:gd name="T62" fmla="*/ 4 w 790"/>
                <a:gd name="T63" fmla="*/ 260 h 286"/>
                <a:gd name="T64" fmla="*/ 7 w 790"/>
                <a:gd name="T65" fmla="*/ 258 h 286"/>
                <a:gd name="T66" fmla="*/ 11 w 790"/>
                <a:gd name="T67" fmla="*/ 257 h 286"/>
                <a:gd name="T68" fmla="*/ 136 w 790"/>
                <a:gd name="T69" fmla="*/ 208 h 286"/>
                <a:gd name="T70" fmla="*/ 197 w 790"/>
                <a:gd name="T71" fmla="*/ 186 h 286"/>
                <a:gd name="T72" fmla="*/ 206 w 790"/>
                <a:gd name="T73" fmla="*/ 183 h 286"/>
                <a:gd name="T74" fmla="*/ 215 w 790"/>
                <a:gd name="T75" fmla="*/ 180 h 286"/>
                <a:gd name="T76" fmla="*/ 320 w 790"/>
                <a:gd name="T77" fmla="*/ 145 h 286"/>
                <a:gd name="T78" fmla="*/ 403 w 790"/>
                <a:gd name="T79" fmla="*/ 116 h 286"/>
                <a:gd name="T80" fmla="*/ 580 w 790"/>
                <a:gd name="T81" fmla="*/ 60 h 286"/>
                <a:gd name="T82" fmla="*/ 673 w 790"/>
                <a:gd name="T83" fmla="*/ 29 h 286"/>
                <a:gd name="T84" fmla="*/ 715 w 790"/>
                <a:gd name="T85" fmla="*/ 16 h 286"/>
                <a:gd name="T86" fmla="*/ 765 w 790"/>
                <a:gd name="T87" fmla="*/ 1 h 286"/>
                <a:gd name="T88" fmla="*/ 770 w 790"/>
                <a:gd name="T8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90" h="286">
                  <a:moveTo>
                    <a:pt x="770" y="0"/>
                  </a:moveTo>
                  <a:lnTo>
                    <a:pt x="775" y="1"/>
                  </a:lnTo>
                  <a:lnTo>
                    <a:pt x="780" y="3"/>
                  </a:lnTo>
                  <a:lnTo>
                    <a:pt x="783" y="6"/>
                  </a:lnTo>
                  <a:lnTo>
                    <a:pt x="787" y="10"/>
                  </a:lnTo>
                  <a:lnTo>
                    <a:pt x="788" y="15"/>
                  </a:lnTo>
                  <a:lnTo>
                    <a:pt x="790" y="20"/>
                  </a:lnTo>
                  <a:lnTo>
                    <a:pt x="788" y="24"/>
                  </a:lnTo>
                  <a:lnTo>
                    <a:pt x="787" y="29"/>
                  </a:lnTo>
                  <a:lnTo>
                    <a:pt x="783" y="34"/>
                  </a:lnTo>
                  <a:lnTo>
                    <a:pt x="780" y="37"/>
                  </a:lnTo>
                  <a:lnTo>
                    <a:pt x="775" y="39"/>
                  </a:lnTo>
                  <a:lnTo>
                    <a:pt x="747" y="48"/>
                  </a:lnTo>
                  <a:lnTo>
                    <a:pt x="720" y="57"/>
                  </a:lnTo>
                  <a:lnTo>
                    <a:pt x="682" y="67"/>
                  </a:lnTo>
                  <a:lnTo>
                    <a:pt x="588" y="94"/>
                  </a:lnTo>
                  <a:lnTo>
                    <a:pt x="508" y="118"/>
                  </a:lnTo>
                  <a:lnTo>
                    <a:pt x="442" y="137"/>
                  </a:lnTo>
                  <a:lnTo>
                    <a:pt x="412" y="146"/>
                  </a:lnTo>
                  <a:lnTo>
                    <a:pt x="223" y="209"/>
                  </a:lnTo>
                  <a:lnTo>
                    <a:pt x="201" y="217"/>
                  </a:lnTo>
                  <a:lnTo>
                    <a:pt x="139" y="239"/>
                  </a:lnTo>
                  <a:lnTo>
                    <a:pt x="18" y="285"/>
                  </a:lnTo>
                  <a:lnTo>
                    <a:pt x="13" y="286"/>
                  </a:lnTo>
                  <a:lnTo>
                    <a:pt x="10" y="285"/>
                  </a:lnTo>
                  <a:lnTo>
                    <a:pt x="5" y="283"/>
                  </a:lnTo>
                  <a:lnTo>
                    <a:pt x="2" y="279"/>
                  </a:lnTo>
                  <a:lnTo>
                    <a:pt x="0" y="275"/>
                  </a:lnTo>
                  <a:lnTo>
                    <a:pt x="0" y="270"/>
                  </a:lnTo>
                  <a:lnTo>
                    <a:pt x="0" y="267"/>
                  </a:lnTo>
                  <a:lnTo>
                    <a:pt x="1" y="263"/>
                  </a:lnTo>
                  <a:lnTo>
                    <a:pt x="4" y="260"/>
                  </a:lnTo>
                  <a:lnTo>
                    <a:pt x="7" y="258"/>
                  </a:lnTo>
                  <a:lnTo>
                    <a:pt x="11" y="257"/>
                  </a:lnTo>
                  <a:lnTo>
                    <a:pt x="136" y="208"/>
                  </a:lnTo>
                  <a:lnTo>
                    <a:pt x="197" y="186"/>
                  </a:lnTo>
                  <a:lnTo>
                    <a:pt x="206" y="183"/>
                  </a:lnTo>
                  <a:lnTo>
                    <a:pt x="215" y="180"/>
                  </a:lnTo>
                  <a:lnTo>
                    <a:pt x="320" y="145"/>
                  </a:lnTo>
                  <a:lnTo>
                    <a:pt x="403" y="116"/>
                  </a:lnTo>
                  <a:lnTo>
                    <a:pt x="580" y="60"/>
                  </a:lnTo>
                  <a:lnTo>
                    <a:pt x="673" y="29"/>
                  </a:lnTo>
                  <a:lnTo>
                    <a:pt x="715" y="16"/>
                  </a:lnTo>
                  <a:lnTo>
                    <a:pt x="765" y="1"/>
                  </a:lnTo>
                  <a:lnTo>
                    <a:pt x="7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4"/>
            <p:cNvSpPr>
              <a:spLocks/>
            </p:cNvSpPr>
            <p:nvPr/>
          </p:nvSpPr>
          <p:spPr bwMode="auto">
            <a:xfrm>
              <a:off x="4573" y="2105"/>
              <a:ext cx="182" cy="75"/>
            </a:xfrm>
            <a:custGeom>
              <a:avLst/>
              <a:gdLst>
                <a:gd name="T0" fmla="*/ 165 w 182"/>
                <a:gd name="T1" fmla="*/ 0 h 75"/>
                <a:gd name="T2" fmla="*/ 169 w 182"/>
                <a:gd name="T3" fmla="*/ 0 h 75"/>
                <a:gd name="T4" fmla="*/ 174 w 182"/>
                <a:gd name="T5" fmla="*/ 1 h 75"/>
                <a:gd name="T6" fmla="*/ 177 w 182"/>
                <a:gd name="T7" fmla="*/ 5 h 75"/>
                <a:gd name="T8" fmla="*/ 180 w 182"/>
                <a:gd name="T9" fmla="*/ 7 h 75"/>
                <a:gd name="T10" fmla="*/ 182 w 182"/>
                <a:gd name="T11" fmla="*/ 12 h 75"/>
                <a:gd name="T12" fmla="*/ 181 w 182"/>
                <a:gd name="T13" fmla="*/ 21 h 75"/>
                <a:gd name="T14" fmla="*/ 177 w 182"/>
                <a:gd name="T15" fmla="*/ 28 h 75"/>
                <a:gd name="T16" fmla="*/ 170 w 182"/>
                <a:gd name="T17" fmla="*/ 33 h 75"/>
                <a:gd name="T18" fmla="*/ 95 w 182"/>
                <a:gd name="T19" fmla="*/ 56 h 75"/>
                <a:gd name="T20" fmla="*/ 22 w 182"/>
                <a:gd name="T21" fmla="*/ 75 h 75"/>
                <a:gd name="T22" fmla="*/ 13 w 182"/>
                <a:gd name="T23" fmla="*/ 75 h 75"/>
                <a:gd name="T24" fmla="*/ 5 w 182"/>
                <a:gd name="T25" fmla="*/ 71 h 75"/>
                <a:gd name="T26" fmla="*/ 0 w 182"/>
                <a:gd name="T27" fmla="*/ 63 h 75"/>
                <a:gd name="T28" fmla="*/ 0 w 182"/>
                <a:gd name="T29" fmla="*/ 53 h 75"/>
                <a:gd name="T30" fmla="*/ 5 w 182"/>
                <a:gd name="T31" fmla="*/ 46 h 75"/>
                <a:gd name="T32" fmla="*/ 12 w 182"/>
                <a:gd name="T33" fmla="*/ 41 h 75"/>
                <a:gd name="T34" fmla="*/ 160 w 182"/>
                <a:gd name="T35" fmla="*/ 0 h 75"/>
                <a:gd name="T36" fmla="*/ 165 w 182"/>
                <a:gd name="T3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75">
                  <a:moveTo>
                    <a:pt x="165" y="0"/>
                  </a:moveTo>
                  <a:lnTo>
                    <a:pt x="169" y="0"/>
                  </a:lnTo>
                  <a:lnTo>
                    <a:pt x="174" y="1"/>
                  </a:lnTo>
                  <a:lnTo>
                    <a:pt x="177" y="5"/>
                  </a:lnTo>
                  <a:lnTo>
                    <a:pt x="180" y="7"/>
                  </a:lnTo>
                  <a:lnTo>
                    <a:pt x="182" y="12"/>
                  </a:lnTo>
                  <a:lnTo>
                    <a:pt x="181" y="21"/>
                  </a:lnTo>
                  <a:lnTo>
                    <a:pt x="177" y="28"/>
                  </a:lnTo>
                  <a:lnTo>
                    <a:pt x="170" y="33"/>
                  </a:lnTo>
                  <a:lnTo>
                    <a:pt x="95" y="56"/>
                  </a:lnTo>
                  <a:lnTo>
                    <a:pt x="22" y="75"/>
                  </a:lnTo>
                  <a:lnTo>
                    <a:pt x="13" y="75"/>
                  </a:lnTo>
                  <a:lnTo>
                    <a:pt x="5" y="71"/>
                  </a:lnTo>
                  <a:lnTo>
                    <a:pt x="0" y="63"/>
                  </a:lnTo>
                  <a:lnTo>
                    <a:pt x="0" y="53"/>
                  </a:lnTo>
                  <a:lnTo>
                    <a:pt x="5" y="46"/>
                  </a:lnTo>
                  <a:lnTo>
                    <a:pt x="12" y="41"/>
                  </a:lnTo>
                  <a:lnTo>
                    <a:pt x="160" y="0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5"/>
            <p:cNvSpPr>
              <a:spLocks/>
            </p:cNvSpPr>
            <p:nvPr/>
          </p:nvSpPr>
          <p:spPr bwMode="auto">
            <a:xfrm>
              <a:off x="4855" y="1900"/>
              <a:ext cx="1033" cy="201"/>
            </a:xfrm>
            <a:custGeom>
              <a:avLst/>
              <a:gdLst>
                <a:gd name="T0" fmla="*/ 1015 w 1033"/>
                <a:gd name="T1" fmla="*/ 0 h 201"/>
                <a:gd name="T2" fmla="*/ 1019 w 1033"/>
                <a:gd name="T3" fmla="*/ 0 h 201"/>
                <a:gd name="T4" fmla="*/ 1024 w 1033"/>
                <a:gd name="T5" fmla="*/ 2 h 201"/>
                <a:gd name="T6" fmla="*/ 1028 w 1033"/>
                <a:gd name="T7" fmla="*/ 5 h 201"/>
                <a:gd name="T8" fmla="*/ 1032 w 1033"/>
                <a:gd name="T9" fmla="*/ 9 h 201"/>
                <a:gd name="T10" fmla="*/ 1033 w 1033"/>
                <a:gd name="T11" fmla="*/ 14 h 201"/>
                <a:gd name="T12" fmla="*/ 1033 w 1033"/>
                <a:gd name="T13" fmla="*/ 24 h 201"/>
                <a:gd name="T14" fmla="*/ 1028 w 1033"/>
                <a:gd name="T15" fmla="*/ 33 h 201"/>
                <a:gd name="T16" fmla="*/ 1019 w 1033"/>
                <a:gd name="T17" fmla="*/ 38 h 201"/>
                <a:gd name="T18" fmla="*/ 989 w 1033"/>
                <a:gd name="T19" fmla="*/ 43 h 201"/>
                <a:gd name="T20" fmla="*/ 982 w 1033"/>
                <a:gd name="T21" fmla="*/ 45 h 201"/>
                <a:gd name="T22" fmla="*/ 976 w 1033"/>
                <a:gd name="T23" fmla="*/ 46 h 201"/>
                <a:gd name="T24" fmla="*/ 953 w 1033"/>
                <a:gd name="T25" fmla="*/ 48 h 201"/>
                <a:gd name="T26" fmla="*/ 900 w 1033"/>
                <a:gd name="T27" fmla="*/ 52 h 201"/>
                <a:gd name="T28" fmla="*/ 856 w 1033"/>
                <a:gd name="T29" fmla="*/ 55 h 201"/>
                <a:gd name="T30" fmla="*/ 808 w 1033"/>
                <a:gd name="T31" fmla="*/ 57 h 201"/>
                <a:gd name="T32" fmla="*/ 753 w 1033"/>
                <a:gd name="T33" fmla="*/ 62 h 201"/>
                <a:gd name="T34" fmla="*/ 704 w 1033"/>
                <a:gd name="T35" fmla="*/ 67 h 201"/>
                <a:gd name="T36" fmla="*/ 617 w 1033"/>
                <a:gd name="T37" fmla="*/ 78 h 201"/>
                <a:gd name="T38" fmla="*/ 618 w 1033"/>
                <a:gd name="T39" fmla="*/ 78 h 201"/>
                <a:gd name="T40" fmla="*/ 464 w 1033"/>
                <a:gd name="T41" fmla="*/ 102 h 201"/>
                <a:gd name="T42" fmla="*/ 317 w 1033"/>
                <a:gd name="T43" fmla="*/ 128 h 201"/>
                <a:gd name="T44" fmla="*/ 285 w 1033"/>
                <a:gd name="T45" fmla="*/ 134 h 201"/>
                <a:gd name="T46" fmla="*/ 248 w 1033"/>
                <a:gd name="T47" fmla="*/ 140 h 201"/>
                <a:gd name="T48" fmla="*/ 207 w 1033"/>
                <a:gd name="T49" fmla="*/ 149 h 201"/>
                <a:gd name="T50" fmla="*/ 181 w 1033"/>
                <a:gd name="T51" fmla="*/ 155 h 201"/>
                <a:gd name="T52" fmla="*/ 132 w 1033"/>
                <a:gd name="T53" fmla="*/ 166 h 201"/>
                <a:gd name="T54" fmla="*/ 108 w 1033"/>
                <a:gd name="T55" fmla="*/ 172 h 201"/>
                <a:gd name="T56" fmla="*/ 18 w 1033"/>
                <a:gd name="T57" fmla="*/ 201 h 201"/>
                <a:gd name="T58" fmla="*/ 13 w 1033"/>
                <a:gd name="T59" fmla="*/ 201 h 201"/>
                <a:gd name="T60" fmla="*/ 10 w 1033"/>
                <a:gd name="T61" fmla="*/ 200 h 201"/>
                <a:gd name="T62" fmla="*/ 5 w 1033"/>
                <a:gd name="T63" fmla="*/ 197 h 201"/>
                <a:gd name="T64" fmla="*/ 2 w 1033"/>
                <a:gd name="T65" fmla="*/ 195 h 201"/>
                <a:gd name="T66" fmla="*/ 0 w 1033"/>
                <a:gd name="T67" fmla="*/ 190 h 201"/>
                <a:gd name="T68" fmla="*/ 0 w 1033"/>
                <a:gd name="T69" fmla="*/ 185 h 201"/>
                <a:gd name="T70" fmla="*/ 1 w 1033"/>
                <a:gd name="T71" fmla="*/ 181 h 201"/>
                <a:gd name="T72" fmla="*/ 3 w 1033"/>
                <a:gd name="T73" fmla="*/ 176 h 201"/>
                <a:gd name="T74" fmla="*/ 6 w 1033"/>
                <a:gd name="T75" fmla="*/ 174 h 201"/>
                <a:gd name="T76" fmla="*/ 11 w 1033"/>
                <a:gd name="T77" fmla="*/ 171 h 201"/>
                <a:gd name="T78" fmla="*/ 73 w 1033"/>
                <a:gd name="T79" fmla="*/ 151 h 201"/>
                <a:gd name="T80" fmla="*/ 110 w 1033"/>
                <a:gd name="T81" fmla="*/ 141 h 201"/>
                <a:gd name="T82" fmla="*/ 171 w 1033"/>
                <a:gd name="T83" fmla="*/ 127 h 201"/>
                <a:gd name="T84" fmla="*/ 211 w 1033"/>
                <a:gd name="T85" fmla="*/ 118 h 201"/>
                <a:gd name="T86" fmla="*/ 304 w 1033"/>
                <a:gd name="T87" fmla="*/ 99 h 201"/>
                <a:gd name="T88" fmla="*/ 398 w 1033"/>
                <a:gd name="T89" fmla="*/ 83 h 201"/>
                <a:gd name="T90" fmla="*/ 604 w 1033"/>
                <a:gd name="T91" fmla="*/ 50 h 201"/>
                <a:gd name="T92" fmla="*/ 688 w 1033"/>
                <a:gd name="T93" fmla="*/ 36 h 201"/>
                <a:gd name="T94" fmla="*/ 747 w 1033"/>
                <a:gd name="T95" fmla="*/ 27 h 201"/>
                <a:gd name="T96" fmla="*/ 797 w 1033"/>
                <a:gd name="T97" fmla="*/ 22 h 201"/>
                <a:gd name="T98" fmla="*/ 891 w 1033"/>
                <a:gd name="T99" fmla="*/ 14 h 201"/>
                <a:gd name="T100" fmla="*/ 938 w 1033"/>
                <a:gd name="T101" fmla="*/ 10 h 201"/>
                <a:gd name="T102" fmla="*/ 959 w 1033"/>
                <a:gd name="T103" fmla="*/ 9 h 201"/>
                <a:gd name="T104" fmla="*/ 981 w 1033"/>
                <a:gd name="T105" fmla="*/ 5 h 201"/>
                <a:gd name="T106" fmla="*/ 1009 w 1033"/>
                <a:gd name="T107" fmla="*/ 0 h 201"/>
                <a:gd name="T108" fmla="*/ 1015 w 1033"/>
                <a:gd name="T10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33" h="201">
                  <a:moveTo>
                    <a:pt x="1015" y="0"/>
                  </a:moveTo>
                  <a:lnTo>
                    <a:pt x="1019" y="0"/>
                  </a:lnTo>
                  <a:lnTo>
                    <a:pt x="1024" y="2"/>
                  </a:lnTo>
                  <a:lnTo>
                    <a:pt x="1028" y="5"/>
                  </a:lnTo>
                  <a:lnTo>
                    <a:pt x="1032" y="9"/>
                  </a:lnTo>
                  <a:lnTo>
                    <a:pt x="1033" y="14"/>
                  </a:lnTo>
                  <a:lnTo>
                    <a:pt x="1033" y="24"/>
                  </a:lnTo>
                  <a:lnTo>
                    <a:pt x="1028" y="33"/>
                  </a:lnTo>
                  <a:lnTo>
                    <a:pt x="1019" y="38"/>
                  </a:lnTo>
                  <a:lnTo>
                    <a:pt x="989" y="43"/>
                  </a:lnTo>
                  <a:lnTo>
                    <a:pt x="982" y="45"/>
                  </a:lnTo>
                  <a:lnTo>
                    <a:pt x="976" y="46"/>
                  </a:lnTo>
                  <a:lnTo>
                    <a:pt x="953" y="48"/>
                  </a:lnTo>
                  <a:lnTo>
                    <a:pt x="900" y="52"/>
                  </a:lnTo>
                  <a:lnTo>
                    <a:pt x="856" y="55"/>
                  </a:lnTo>
                  <a:lnTo>
                    <a:pt x="808" y="57"/>
                  </a:lnTo>
                  <a:lnTo>
                    <a:pt x="753" y="62"/>
                  </a:lnTo>
                  <a:lnTo>
                    <a:pt x="704" y="67"/>
                  </a:lnTo>
                  <a:lnTo>
                    <a:pt x="617" y="78"/>
                  </a:lnTo>
                  <a:lnTo>
                    <a:pt x="618" y="78"/>
                  </a:lnTo>
                  <a:lnTo>
                    <a:pt x="464" y="102"/>
                  </a:lnTo>
                  <a:lnTo>
                    <a:pt x="317" y="128"/>
                  </a:lnTo>
                  <a:lnTo>
                    <a:pt x="285" y="134"/>
                  </a:lnTo>
                  <a:lnTo>
                    <a:pt x="248" y="140"/>
                  </a:lnTo>
                  <a:lnTo>
                    <a:pt x="207" y="149"/>
                  </a:lnTo>
                  <a:lnTo>
                    <a:pt x="181" y="155"/>
                  </a:lnTo>
                  <a:lnTo>
                    <a:pt x="132" y="166"/>
                  </a:lnTo>
                  <a:lnTo>
                    <a:pt x="108" y="172"/>
                  </a:lnTo>
                  <a:lnTo>
                    <a:pt x="18" y="201"/>
                  </a:lnTo>
                  <a:lnTo>
                    <a:pt x="13" y="201"/>
                  </a:lnTo>
                  <a:lnTo>
                    <a:pt x="10" y="200"/>
                  </a:lnTo>
                  <a:lnTo>
                    <a:pt x="5" y="197"/>
                  </a:lnTo>
                  <a:lnTo>
                    <a:pt x="2" y="195"/>
                  </a:lnTo>
                  <a:lnTo>
                    <a:pt x="0" y="190"/>
                  </a:lnTo>
                  <a:lnTo>
                    <a:pt x="0" y="185"/>
                  </a:lnTo>
                  <a:lnTo>
                    <a:pt x="1" y="181"/>
                  </a:lnTo>
                  <a:lnTo>
                    <a:pt x="3" y="176"/>
                  </a:lnTo>
                  <a:lnTo>
                    <a:pt x="6" y="174"/>
                  </a:lnTo>
                  <a:lnTo>
                    <a:pt x="11" y="171"/>
                  </a:lnTo>
                  <a:lnTo>
                    <a:pt x="73" y="151"/>
                  </a:lnTo>
                  <a:lnTo>
                    <a:pt x="110" y="141"/>
                  </a:lnTo>
                  <a:lnTo>
                    <a:pt x="171" y="127"/>
                  </a:lnTo>
                  <a:lnTo>
                    <a:pt x="211" y="118"/>
                  </a:lnTo>
                  <a:lnTo>
                    <a:pt x="304" y="99"/>
                  </a:lnTo>
                  <a:lnTo>
                    <a:pt x="398" y="83"/>
                  </a:lnTo>
                  <a:lnTo>
                    <a:pt x="604" y="50"/>
                  </a:lnTo>
                  <a:lnTo>
                    <a:pt x="688" y="36"/>
                  </a:lnTo>
                  <a:lnTo>
                    <a:pt x="747" y="27"/>
                  </a:lnTo>
                  <a:lnTo>
                    <a:pt x="797" y="22"/>
                  </a:lnTo>
                  <a:lnTo>
                    <a:pt x="891" y="14"/>
                  </a:lnTo>
                  <a:lnTo>
                    <a:pt x="938" y="10"/>
                  </a:lnTo>
                  <a:lnTo>
                    <a:pt x="959" y="9"/>
                  </a:lnTo>
                  <a:lnTo>
                    <a:pt x="981" y="5"/>
                  </a:lnTo>
                  <a:lnTo>
                    <a:pt x="1009" y="0"/>
                  </a:lnTo>
                  <a:lnTo>
                    <a:pt x="10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616578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2954338" y="508000"/>
            <a:ext cx="5867400" cy="5870575"/>
            <a:chOff x="1861" y="320"/>
            <a:chExt cx="3696" cy="3698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861" y="320"/>
              <a:ext cx="3696" cy="3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861" y="320"/>
              <a:ext cx="3696" cy="3698"/>
            </a:xfrm>
            <a:custGeom>
              <a:avLst/>
              <a:gdLst>
                <a:gd name="T0" fmla="*/ 1786 w 3336"/>
                <a:gd name="T1" fmla="*/ 3331 h 3336"/>
                <a:gd name="T2" fmla="*/ 1591 w 3336"/>
                <a:gd name="T3" fmla="*/ 3335 h 3336"/>
                <a:gd name="T4" fmla="*/ 805 w 3336"/>
                <a:gd name="T5" fmla="*/ 3112 h 3336"/>
                <a:gd name="T6" fmla="*/ 664 w 3336"/>
                <a:gd name="T7" fmla="*/ 3017 h 3336"/>
                <a:gd name="T8" fmla="*/ 594 w 3336"/>
                <a:gd name="T9" fmla="*/ 2961 h 3336"/>
                <a:gd name="T10" fmla="*/ 466 w 3336"/>
                <a:gd name="T11" fmla="*/ 2840 h 3336"/>
                <a:gd name="T12" fmla="*/ 327 w 3336"/>
                <a:gd name="T13" fmla="*/ 2673 h 3336"/>
                <a:gd name="T14" fmla="*/ 212 w 3336"/>
                <a:gd name="T15" fmla="*/ 2489 h 3336"/>
                <a:gd name="T16" fmla="*/ 131 w 3336"/>
                <a:gd name="T17" fmla="*/ 2318 h 3336"/>
                <a:gd name="T18" fmla="*/ 72 w 3336"/>
                <a:gd name="T19" fmla="*/ 2140 h 3336"/>
                <a:gd name="T20" fmla="*/ 3 w 3336"/>
                <a:gd name="T21" fmla="*/ 1727 h 3336"/>
                <a:gd name="T22" fmla="*/ 1 w 3336"/>
                <a:gd name="T23" fmla="*/ 1626 h 3336"/>
                <a:gd name="T24" fmla="*/ 65 w 3336"/>
                <a:gd name="T25" fmla="*/ 1180 h 3336"/>
                <a:gd name="T26" fmla="*/ 102 w 3336"/>
                <a:gd name="T27" fmla="*/ 1069 h 3336"/>
                <a:gd name="T28" fmla="*/ 1756 w 3336"/>
                <a:gd name="T29" fmla="*/ 1 h 3336"/>
                <a:gd name="T30" fmla="*/ 1928 w 3336"/>
                <a:gd name="T31" fmla="*/ 16 h 3336"/>
                <a:gd name="T32" fmla="*/ 3160 w 3336"/>
                <a:gd name="T33" fmla="*/ 916 h 3336"/>
                <a:gd name="T34" fmla="*/ 3330 w 3336"/>
                <a:gd name="T35" fmla="*/ 1588 h 3336"/>
                <a:gd name="T36" fmla="*/ 3279 w 3336"/>
                <a:gd name="T37" fmla="*/ 1541 h 3336"/>
                <a:gd name="T38" fmla="*/ 3244 w 3336"/>
                <a:gd name="T39" fmla="*/ 1335 h 3336"/>
                <a:gd name="T40" fmla="*/ 3210 w 3336"/>
                <a:gd name="T41" fmla="*/ 1197 h 3336"/>
                <a:gd name="T42" fmla="*/ 3156 w 3336"/>
                <a:gd name="T43" fmla="*/ 1044 h 3336"/>
                <a:gd name="T44" fmla="*/ 3100 w 3336"/>
                <a:gd name="T45" fmla="*/ 934 h 3336"/>
                <a:gd name="T46" fmla="*/ 3037 w 3336"/>
                <a:gd name="T47" fmla="*/ 817 h 3336"/>
                <a:gd name="T48" fmla="*/ 2969 w 3336"/>
                <a:gd name="T49" fmla="*/ 704 h 3336"/>
                <a:gd name="T50" fmla="*/ 2395 w 3336"/>
                <a:gd name="T51" fmla="*/ 231 h 3336"/>
                <a:gd name="T52" fmla="*/ 1419 w 3336"/>
                <a:gd name="T53" fmla="*/ 77 h 3336"/>
                <a:gd name="T54" fmla="*/ 1186 w 3336"/>
                <a:gd name="T55" fmla="*/ 132 h 3336"/>
                <a:gd name="T56" fmla="*/ 567 w 3336"/>
                <a:gd name="T57" fmla="*/ 486 h 3336"/>
                <a:gd name="T58" fmla="*/ 412 w 3336"/>
                <a:gd name="T59" fmla="*/ 647 h 3336"/>
                <a:gd name="T60" fmla="*/ 346 w 3336"/>
                <a:gd name="T61" fmla="*/ 736 h 3336"/>
                <a:gd name="T62" fmla="*/ 253 w 3336"/>
                <a:gd name="T63" fmla="*/ 891 h 3336"/>
                <a:gd name="T64" fmla="*/ 59 w 3336"/>
                <a:gd name="T65" fmla="*/ 1473 h 3336"/>
                <a:gd name="T66" fmla="*/ 51 w 3336"/>
                <a:gd name="T67" fmla="*/ 1598 h 3336"/>
                <a:gd name="T68" fmla="*/ 57 w 3336"/>
                <a:gd name="T69" fmla="*/ 1739 h 3336"/>
                <a:gd name="T70" fmla="*/ 73 w 3336"/>
                <a:gd name="T71" fmla="*/ 1879 h 3336"/>
                <a:gd name="T72" fmla="*/ 92 w 3336"/>
                <a:gd name="T73" fmla="*/ 1990 h 3336"/>
                <a:gd name="T74" fmla="*/ 130 w 3336"/>
                <a:gd name="T75" fmla="*/ 2141 h 3336"/>
                <a:gd name="T76" fmla="*/ 161 w 3336"/>
                <a:gd name="T77" fmla="*/ 2234 h 3336"/>
                <a:gd name="T78" fmla="*/ 266 w 3336"/>
                <a:gd name="T79" fmla="*/ 2466 h 3336"/>
                <a:gd name="T80" fmla="*/ 355 w 3336"/>
                <a:gd name="T81" fmla="*/ 2610 h 3336"/>
                <a:gd name="T82" fmla="*/ 497 w 3336"/>
                <a:gd name="T83" fmla="*/ 2785 h 3336"/>
                <a:gd name="T84" fmla="*/ 587 w 3336"/>
                <a:gd name="T85" fmla="*/ 2874 h 3336"/>
                <a:gd name="T86" fmla="*/ 685 w 3336"/>
                <a:gd name="T87" fmla="*/ 2953 h 3336"/>
                <a:gd name="T88" fmla="*/ 765 w 3336"/>
                <a:gd name="T89" fmla="*/ 3009 h 3336"/>
                <a:gd name="T90" fmla="*/ 969 w 3336"/>
                <a:gd name="T91" fmla="*/ 3126 h 3336"/>
                <a:gd name="T92" fmla="*/ 1096 w 3336"/>
                <a:gd name="T93" fmla="*/ 3185 h 3336"/>
                <a:gd name="T94" fmla="*/ 1480 w 3336"/>
                <a:gd name="T95" fmla="*/ 3278 h 3336"/>
                <a:gd name="T96" fmla="*/ 1586 w 3336"/>
                <a:gd name="T97" fmla="*/ 3286 h 3336"/>
                <a:gd name="T98" fmla="*/ 1750 w 3336"/>
                <a:gd name="T99" fmla="*/ 3282 h 3336"/>
                <a:gd name="T100" fmla="*/ 1877 w 3336"/>
                <a:gd name="T101" fmla="*/ 3268 h 3336"/>
                <a:gd name="T102" fmla="*/ 2071 w 3336"/>
                <a:gd name="T103" fmla="*/ 3229 h 3336"/>
                <a:gd name="T104" fmla="*/ 2437 w 3336"/>
                <a:gd name="T105" fmla="*/ 3087 h 3336"/>
                <a:gd name="T106" fmla="*/ 2607 w 3336"/>
                <a:gd name="T107" fmla="*/ 2991 h 3336"/>
                <a:gd name="T108" fmla="*/ 3072 w 3336"/>
                <a:gd name="T109" fmla="*/ 2469 h 3336"/>
                <a:gd name="T110" fmla="*/ 3173 w 3336"/>
                <a:gd name="T111" fmla="*/ 2275 h 3336"/>
                <a:gd name="T112" fmla="*/ 3221 w 3336"/>
                <a:gd name="T113" fmla="*/ 2144 h 3336"/>
                <a:gd name="T114" fmla="*/ 3255 w 3336"/>
                <a:gd name="T115" fmla="*/ 2008 h 3336"/>
                <a:gd name="T116" fmla="*/ 3281 w 3336"/>
                <a:gd name="T117" fmla="*/ 1841 h 3336"/>
                <a:gd name="T118" fmla="*/ 3287 w 3336"/>
                <a:gd name="T119" fmla="*/ 1757 h 3336"/>
                <a:gd name="T120" fmla="*/ 3335 w 3336"/>
                <a:gd name="T121" fmla="*/ 1767 h 3336"/>
                <a:gd name="T122" fmla="*/ 3325 w 3336"/>
                <a:gd name="T123" fmla="*/ 1894 h 3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36" h="3336">
                  <a:moveTo>
                    <a:pt x="3246" y="2248"/>
                  </a:moveTo>
                  <a:cubicBezTo>
                    <a:pt x="3177" y="2447"/>
                    <a:pt x="3066" y="2631"/>
                    <a:pt x="2925" y="2787"/>
                  </a:cubicBezTo>
                  <a:cubicBezTo>
                    <a:pt x="2783" y="2943"/>
                    <a:pt x="2611" y="3070"/>
                    <a:pt x="2423" y="3161"/>
                  </a:cubicBezTo>
                  <a:cubicBezTo>
                    <a:pt x="2236" y="3253"/>
                    <a:pt x="2032" y="3308"/>
                    <a:pt x="1825" y="3328"/>
                  </a:cubicBezTo>
                  <a:cubicBezTo>
                    <a:pt x="1786" y="3331"/>
                    <a:pt x="1786" y="3331"/>
                    <a:pt x="1786" y="3331"/>
                  </a:cubicBezTo>
                  <a:cubicBezTo>
                    <a:pt x="1766" y="3332"/>
                    <a:pt x="1766" y="3332"/>
                    <a:pt x="1766" y="3332"/>
                  </a:cubicBezTo>
                  <a:cubicBezTo>
                    <a:pt x="1757" y="3333"/>
                    <a:pt x="1757" y="3333"/>
                    <a:pt x="1757" y="3333"/>
                  </a:cubicBezTo>
                  <a:cubicBezTo>
                    <a:pt x="1753" y="3333"/>
                    <a:pt x="1750" y="3333"/>
                    <a:pt x="1747" y="3333"/>
                  </a:cubicBezTo>
                  <a:cubicBezTo>
                    <a:pt x="1669" y="3336"/>
                    <a:pt x="1669" y="3336"/>
                    <a:pt x="1669" y="3336"/>
                  </a:cubicBezTo>
                  <a:cubicBezTo>
                    <a:pt x="1591" y="3335"/>
                    <a:pt x="1591" y="3335"/>
                    <a:pt x="1591" y="3335"/>
                  </a:cubicBezTo>
                  <a:cubicBezTo>
                    <a:pt x="1584" y="3335"/>
                    <a:pt x="1578" y="3334"/>
                    <a:pt x="1571" y="3334"/>
                  </a:cubicBezTo>
                  <a:cubicBezTo>
                    <a:pt x="1552" y="3333"/>
                    <a:pt x="1552" y="3333"/>
                    <a:pt x="1552" y="3333"/>
                  </a:cubicBezTo>
                  <a:cubicBezTo>
                    <a:pt x="1513" y="3330"/>
                    <a:pt x="1513" y="3330"/>
                    <a:pt x="1513" y="3330"/>
                  </a:cubicBezTo>
                  <a:cubicBezTo>
                    <a:pt x="1409" y="3322"/>
                    <a:pt x="1306" y="3306"/>
                    <a:pt x="1205" y="3281"/>
                  </a:cubicBezTo>
                  <a:cubicBezTo>
                    <a:pt x="1064" y="3244"/>
                    <a:pt x="930" y="3186"/>
                    <a:pt x="805" y="3112"/>
                  </a:cubicBezTo>
                  <a:cubicBezTo>
                    <a:pt x="797" y="3107"/>
                    <a:pt x="789" y="3102"/>
                    <a:pt x="782" y="3097"/>
                  </a:cubicBezTo>
                  <a:cubicBezTo>
                    <a:pt x="759" y="3083"/>
                    <a:pt x="759" y="3083"/>
                    <a:pt x="759" y="3083"/>
                  </a:cubicBezTo>
                  <a:cubicBezTo>
                    <a:pt x="743" y="3073"/>
                    <a:pt x="728" y="3063"/>
                    <a:pt x="713" y="3052"/>
                  </a:cubicBezTo>
                  <a:cubicBezTo>
                    <a:pt x="669" y="3021"/>
                    <a:pt x="669" y="3021"/>
                    <a:pt x="669" y="3021"/>
                  </a:cubicBezTo>
                  <a:cubicBezTo>
                    <a:pt x="664" y="3017"/>
                    <a:pt x="664" y="3017"/>
                    <a:pt x="664" y="3017"/>
                  </a:cubicBezTo>
                  <a:cubicBezTo>
                    <a:pt x="658" y="3013"/>
                    <a:pt x="658" y="3013"/>
                    <a:pt x="658" y="3013"/>
                  </a:cubicBezTo>
                  <a:cubicBezTo>
                    <a:pt x="647" y="3004"/>
                    <a:pt x="647" y="3004"/>
                    <a:pt x="647" y="3004"/>
                  </a:cubicBezTo>
                  <a:cubicBezTo>
                    <a:pt x="626" y="2987"/>
                    <a:pt x="626" y="2987"/>
                    <a:pt x="626" y="2987"/>
                  </a:cubicBezTo>
                  <a:cubicBezTo>
                    <a:pt x="605" y="2970"/>
                    <a:pt x="605" y="2970"/>
                    <a:pt x="605" y="2970"/>
                  </a:cubicBezTo>
                  <a:cubicBezTo>
                    <a:pt x="601" y="2967"/>
                    <a:pt x="598" y="2964"/>
                    <a:pt x="594" y="2961"/>
                  </a:cubicBezTo>
                  <a:cubicBezTo>
                    <a:pt x="584" y="2952"/>
                    <a:pt x="584" y="2952"/>
                    <a:pt x="584" y="2952"/>
                  </a:cubicBezTo>
                  <a:cubicBezTo>
                    <a:pt x="543" y="2916"/>
                    <a:pt x="543" y="2916"/>
                    <a:pt x="543" y="2916"/>
                  </a:cubicBezTo>
                  <a:cubicBezTo>
                    <a:pt x="530" y="2904"/>
                    <a:pt x="517" y="2891"/>
                    <a:pt x="504" y="2879"/>
                  </a:cubicBezTo>
                  <a:cubicBezTo>
                    <a:pt x="485" y="2860"/>
                    <a:pt x="485" y="2860"/>
                    <a:pt x="485" y="2860"/>
                  </a:cubicBezTo>
                  <a:cubicBezTo>
                    <a:pt x="478" y="2853"/>
                    <a:pt x="472" y="2846"/>
                    <a:pt x="466" y="2840"/>
                  </a:cubicBezTo>
                  <a:cubicBezTo>
                    <a:pt x="429" y="2800"/>
                    <a:pt x="429" y="2800"/>
                    <a:pt x="429" y="2800"/>
                  </a:cubicBezTo>
                  <a:cubicBezTo>
                    <a:pt x="417" y="2786"/>
                    <a:pt x="405" y="2772"/>
                    <a:pt x="394" y="2759"/>
                  </a:cubicBezTo>
                  <a:cubicBezTo>
                    <a:pt x="376" y="2738"/>
                    <a:pt x="376" y="2738"/>
                    <a:pt x="376" y="2738"/>
                  </a:cubicBezTo>
                  <a:cubicBezTo>
                    <a:pt x="370" y="2731"/>
                    <a:pt x="365" y="2723"/>
                    <a:pt x="359" y="2716"/>
                  </a:cubicBezTo>
                  <a:cubicBezTo>
                    <a:pt x="327" y="2673"/>
                    <a:pt x="327" y="2673"/>
                    <a:pt x="327" y="2673"/>
                  </a:cubicBezTo>
                  <a:cubicBezTo>
                    <a:pt x="296" y="2628"/>
                    <a:pt x="296" y="2628"/>
                    <a:pt x="296" y="2628"/>
                  </a:cubicBezTo>
                  <a:cubicBezTo>
                    <a:pt x="280" y="2606"/>
                    <a:pt x="280" y="2606"/>
                    <a:pt x="280" y="2606"/>
                  </a:cubicBezTo>
                  <a:cubicBezTo>
                    <a:pt x="266" y="2583"/>
                    <a:pt x="266" y="2583"/>
                    <a:pt x="266" y="2583"/>
                  </a:cubicBezTo>
                  <a:cubicBezTo>
                    <a:pt x="238" y="2537"/>
                    <a:pt x="238" y="2537"/>
                    <a:pt x="238" y="2537"/>
                  </a:cubicBezTo>
                  <a:cubicBezTo>
                    <a:pt x="212" y="2489"/>
                    <a:pt x="212" y="2489"/>
                    <a:pt x="212" y="2489"/>
                  </a:cubicBezTo>
                  <a:cubicBezTo>
                    <a:pt x="199" y="2466"/>
                    <a:pt x="199" y="2466"/>
                    <a:pt x="199" y="2466"/>
                  </a:cubicBezTo>
                  <a:cubicBezTo>
                    <a:pt x="187" y="2441"/>
                    <a:pt x="187" y="2441"/>
                    <a:pt x="187" y="2441"/>
                  </a:cubicBezTo>
                  <a:cubicBezTo>
                    <a:pt x="163" y="2393"/>
                    <a:pt x="163" y="2393"/>
                    <a:pt x="163" y="2393"/>
                  </a:cubicBezTo>
                  <a:cubicBezTo>
                    <a:pt x="142" y="2343"/>
                    <a:pt x="142" y="2343"/>
                    <a:pt x="142" y="2343"/>
                  </a:cubicBezTo>
                  <a:cubicBezTo>
                    <a:pt x="131" y="2318"/>
                    <a:pt x="131" y="2318"/>
                    <a:pt x="131" y="2318"/>
                  </a:cubicBezTo>
                  <a:cubicBezTo>
                    <a:pt x="122" y="2293"/>
                    <a:pt x="122" y="2293"/>
                    <a:pt x="122" y="2293"/>
                  </a:cubicBezTo>
                  <a:cubicBezTo>
                    <a:pt x="103" y="2243"/>
                    <a:pt x="103" y="2243"/>
                    <a:pt x="103" y="2243"/>
                  </a:cubicBezTo>
                  <a:cubicBezTo>
                    <a:pt x="87" y="2191"/>
                    <a:pt x="87" y="2191"/>
                    <a:pt x="87" y="2191"/>
                  </a:cubicBezTo>
                  <a:cubicBezTo>
                    <a:pt x="79" y="2166"/>
                    <a:pt x="79" y="2166"/>
                    <a:pt x="79" y="2166"/>
                  </a:cubicBezTo>
                  <a:cubicBezTo>
                    <a:pt x="77" y="2157"/>
                    <a:pt x="74" y="2149"/>
                    <a:pt x="72" y="2140"/>
                  </a:cubicBezTo>
                  <a:cubicBezTo>
                    <a:pt x="59" y="2088"/>
                    <a:pt x="59" y="2088"/>
                    <a:pt x="59" y="2088"/>
                  </a:cubicBezTo>
                  <a:cubicBezTo>
                    <a:pt x="36" y="2002"/>
                    <a:pt x="20" y="1915"/>
                    <a:pt x="10" y="1826"/>
                  </a:cubicBezTo>
                  <a:cubicBezTo>
                    <a:pt x="4" y="1760"/>
                    <a:pt x="4" y="1760"/>
                    <a:pt x="4" y="1760"/>
                  </a:cubicBezTo>
                  <a:cubicBezTo>
                    <a:pt x="4" y="1754"/>
                    <a:pt x="4" y="1749"/>
                    <a:pt x="3" y="1743"/>
                  </a:cubicBezTo>
                  <a:cubicBezTo>
                    <a:pt x="3" y="1727"/>
                    <a:pt x="3" y="1727"/>
                    <a:pt x="3" y="1727"/>
                  </a:cubicBezTo>
                  <a:cubicBezTo>
                    <a:pt x="1" y="1693"/>
                    <a:pt x="1" y="1693"/>
                    <a:pt x="1" y="1693"/>
                  </a:cubicBezTo>
                  <a:cubicBezTo>
                    <a:pt x="1" y="1676"/>
                    <a:pt x="1" y="1676"/>
                    <a:pt x="1" y="1676"/>
                  </a:cubicBezTo>
                  <a:cubicBezTo>
                    <a:pt x="1" y="1674"/>
                    <a:pt x="0" y="1671"/>
                    <a:pt x="0" y="1668"/>
                  </a:cubicBezTo>
                  <a:cubicBezTo>
                    <a:pt x="1" y="1660"/>
                    <a:pt x="1" y="1660"/>
                    <a:pt x="1" y="1660"/>
                  </a:cubicBezTo>
                  <a:cubicBezTo>
                    <a:pt x="1" y="1626"/>
                    <a:pt x="1" y="1626"/>
                    <a:pt x="1" y="1626"/>
                  </a:cubicBezTo>
                  <a:cubicBezTo>
                    <a:pt x="1" y="1604"/>
                    <a:pt x="1" y="1582"/>
                    <a:pt x="3" y="1560"/>
                  </a:cubicBezTo>
                  <a:cubicBezTo>
                    <a:pt x="6" y="1471"/>
                    <a:pt x="19" y="1382"/>
                    <a:pt x="37" y="1294"/>
                  </a:cubicBezTo>
                  <a:cubicBezTo>
                    <a:pt x="42" y="1273"/>
                    <a:pt x="46" y="1251"/>
                    <a:pt x="52" y="1229"/>
                  </a:cubicBezTo>
                  <a:cubicBezTo>
                    <a:pt x="61" y="1197"/>
                    <a:pt x="61" y="1197"/>
                    <a:pt x="61" y="1197"/>
                  </a:cubicBezTo>
                  <a:cubicBezTo>
                    <a:pt x="65" y="1180"/>
                    <a:pt x="65" y="1180"/>
                    <a:pt x="65" y="1180"/>
                  </a:cubicBezTo>
                  <a:cubicBezTo>
                    <a:pt x="67" y="1175"/>
                    <a:pt x="68" y="1170"/>
                    <a:pt x="70" y="1164"/>
                  </a:cubicBezTo>
                  <a:cubicBezTo>
                    <a:pt x="90" y="1100"/>
                    <a:pt x="90" y="1100"/>
                    <a:pt x="90" y="1100"/>
                  </a:cubicBezTo>
                  <a:cubicBezTo>
                    <a:pt x="93" y="1092"/>
                    <a:pt x="93" y="1092"/>
                    <a:pt x="93" y="1092"/>
                  </a:cubicBezTo>
                  <a:cubicBezTo>
                    <a:pt x="96" y="1085"/>
                    <a:pt x="96" y="1085"/>
                    <a:pt x="96" y="1085"/>
                  </a:cubicBezTo>
                  <a:cubicBezTo>
                    <a:pt x="102" y="1069"/>
                    <a:pt x="102" y="1069"/>
                    <a:pt x="102" y="1069"/>
                  </a:cubicBezTo>
                  <a:cubicBezTo>
                    <a:pt x="114" y="1038"/>
                    <a:pt x="114" y="1038"/>
                    <a:pt x="114" y="1038"/>
                  </a:cubicBezTo>
                  <a:cubicBezTo>
                    <a:pt x="243" y="703"/>
                    <a:pt x="491" y="415"/>
                    <a:pt x="802" y="239"/>
                  </a:cubicBezTo>
                  <a:cubicBezTo>
                    <a:pt x="980" y="138"/>
                    <a:pt x="1174" y="66"/>
                    <a:pt x="1375" y="29"/>
                  </a:cubicBezTo>
                  <a:cubicBezTo>
                    <a:pt x="1475" y="11"/>
                    <a:pt x="1577" y="1"/>
                    <a:pt x="1679" y="0"/>
                  </a:cubicBezTo>
                  <a:cubicBezTo>
                    <a:pt x="1756" y="1"/>
                    <a:pt x="1756" y="1"/>
                    <a:pt x="1756" y="1"/>
                  </a:cubicBezTo>
                  <a:cubicBezTo>
                    <a:pt x="1833" y="5"/>
                    <a:pt x="1833" y="5"/>
                    <a:pt x="1833" y="5"/>
                  </a:cubicBezTo>
                  <a:cubicBezTo>
                    <a:pt x="1839" y="6"/>
                    <a:pt x="1845" y="6"/>
                    <a:pt x="1852" y="7"/>
                  </a:cubicBezTo>
                  <a:cubicBezTo>
                    <a:pt x="1871" y="9"/>
                    <a:pt x="1871" y="9"/>
                    <a:pt x="1871" y="9"/>
                  </a:cubicBezTo>
                  <a:cubicBezTo>
                    <a:pt x="1909" y="13"/>
                    <a:pt x="1909" y="13"/>
                    <a:pt x="1909" y="13"/>
                  </a:cubicBezTo>
                  <a:cubicBezTo>
                    <a:pt x="1915" y="14"/>
                    <a:pt x="1922" y="15"/>
                    <a:pt x="1928" y="16"/>
                  </a:cubicBezTo>
                  <a:cubicBezTo>
                    <a:pt x="1947" y="19"/>
                    <a:pt x="1947" y="19"/>
                    <a:pt x="1947" y="19"/>
                  </a:cubicBezTo>
                  <a:cubicBezTo>
                    <a:pt x="1985" y="25"/>
                    <a:pt x="1985" y="25"/>
                    <a:pt x="1985" y="25"/>
                  </a:cubicBezTo>
                  <a:cubicBezTo>
                    <a:pt x="2187" y="60"/>
                    <a:pt x="2383" y="133"/>
                    <a:pt x="2559" y="242"/>
                  </a:cubicBezTo>
                  <a:cubicBezTo>
                    <a:pt x="2734" y="350"/>
                    <a:pt x="2889" y="493"/>
                    <a:pt x="3008" y="661"/>
                  </a:cubicBezTo>
                  <a:cubicBezTo>
                    <a:pt x="3065" y="742"/>
                    <a:pt x="3116" y="827"/>
                    <a:pt x="3160" y="916"/>
                  </a:cubicBezTo>
                  <a:cubicBezTo>
                    <a:pt x="3203" y="1005"/>
                    <a:pt x="3239" y="1098"/>
                    <a:pt x="3264" y="1192"/>
                  </a:cubicBezTo>
                  <a:cubicBezTo>
                    <a:pt x="3287" y="1270"/>
                    <a:pt x="3313" y="1371"/>
                    <a:pt x="3324" y="1463"/>
                  </a:cubicBezTo>
                  <a:cubicBezTo>
                    <a:pt x="3325" y="1475"/>
                    <a:pt x="3326" y="1486"/>
                    <a:pt x="3328" y="1497"/>
                  </a:cubicBezTo>
                  <a:cubicBezTo>
                    <a:pt x="3328" y="1508"/>
                    <a:pt x="3329" y="1519"/>
                    <a:pt x="3329" y="1529"/>
                  </a:cubicBezTo>
                  <a:cubicBezTo>
                    <a:pt x="3330" y="1550"/>
                    <a:pt x="3331" y="1570"/>
                    <a:pt x="3330" y="1588"/>
                  </a:cubicBezTo>
                  <a:cubicBezTo>
                    <a:pt x="3327" y="1624"/>
                    <a:pt x="3322" y="1653"/>
                    <a:pt x="3313" y="1669"/>
                  </a:cubicBezTo>
                  <a:cubicBezTo>
                    <a:pt x="3305" y="1654"/>
                    <a:pt x="3299" y="1636"/>
                    <a:pt x="3294" y="1614"/>
                  </a:cubicBezTo>
                  <a:cubicBezTo>
                    <a:pt x="3293" y="1609"/>
                    <a:pt x="3291" y="1603"/>
                    <a:pt x="3290" y="1597"/>
                  </a:cubicBezTo>
                  <a:cubicBezTo>
                    <a:pt x="3289" y="1592"/>
                    <a:pt x="3288" y="1586"/>
                    <a:pt x="3287" y="1580"/>
                  </a:cubicBezTo>
                  <a:cubicBezTo>
                    <a:pt x="3284" y="1568"/>
                    <a:pt x="3282" y="1555"/>
                    <a:pt x="3279" y="1541"/>
                  </a:cubicBezTo>
                  <a:cubicBezTo>
                    <a:pt x="3277" y="1528"/>
                    <a:pt x="3275" y="1514"/>
                    <a:pt x="3273" y="1500"/>
                  </a:cubicBezTo>
                  <a:cubicBezTo>
                    <a:pt x="3270" y="1485"/>
                    <a:pt x="3268" y="1470"/>
                    <a:pt x="3265" y="1455"/>
                  </a:cubicBezTo>
                  <a:cubicBezTo>
                    <a:pt x="3261" y="1424"/>
                    <a:pt x="3254" y="1393"/>
                    <a:pt x="3248" y="1360"/>
                  </a:cubicBezTo>
                  <a:cubicBezTo>
                    <a:pt x="3248" y="1356"/>
                    <a:pt x="3247" y="1351"/>
                    <a:pt x="3246" y="1347"/>
                  </a:cubicBezTo>
                  <a:cubicBezTo>
                    <a:pt x="3246" y="1343"/>
                    <a:pt x="3245" y="1339"/>
                    <a:pt x="3244" y="1335"/>
                  </a:cubicBezTo>
                  <a:cubicBezTo>
                    <a:pt x="3242" y="1327"/>
                    <a:pt x="3240" y="1318"/>
                    <a:pt x="3238" y="1310"/>
                  </a:cubicBezTo>
                  <a:cubicBezTo>
                    <a:pt x="3236" y="1302"/>
                    <a:pt x="3234" y="1293"/>
                    <a:pt x="3233" y="1285"/>
                  </a:cubicBezTo>
                  <a:cubicBezTo>
                    <a:pt x="3231" y="1277"/>
                    <a:pt x="3229" y="1268"/>
                    <a:pt x="3227" y="1260"/>
                  </a:cubicBezTo>
                  <a:cubicBezTo>
                    <a:pt x="3222" y="1243"/>
                    <a:pt x="3218" y="1226"/>
                    <a:pt x="3213" y="1210"/>
                  </a:cubicBezTo>
                  <a:cubicBezTo>
                    <a:pt x="3210" y="1197"/>
                    <a:pt x="3210" y="1197"/>
                    <a:pt x="3210" y="1197"/>
                  </a:cubicBezTo>
                  <a:cubicBezTo>
                    <a:pt x="3209" y="1193"/>
                    <a:pt x="3208" y="1189"/>
                    <a:pt x="3206" y="1185"/>
                  </a:cubicBezTo>
                  <a:cubicBezTo>
                    <a:pt x="3204" y="1177"/>
                    <a:pt x="3201" y="1168"/>
                    <a:pt x="3199" y="1160"/>
                  </a:cubicBezTo>
                  <a:cubicBezTo>
                    <a:pt x="3193" y="1144"/>
                    <a:pt x="3188" y="1128"/>
                    <a:pt x="3183" y="1112"/>
                  </a:cubicBezTo>
                  <a:cubicBezTo>
                    <a:pt x="3177" y="1096"/>
                    <a:pt x="3171" y="1081"/>
                    <a:pt x="3165" y="1066"/>
                  </a:cubicBezTo>
                  <a:cubicBezTo>
                    <a:pt x="3162" y="1058"/>
                    <a:pt x="3159" y="1051"/>
                    <a:pt x="3156" y="1044"/>
                  </a:cubicBezTo>
                  <a:cubicBezTo>
                    <a:pt x="3153" y="1036"/>
                    <a:pt x="3149" y="1029"/>
                    <a:pt x="3146" y="1022"/>
                  </a:cubicBezTo>
                  <a:cubicBezTo>
                    <a:pt x="3139" y="1008"/>
                    <a:pt x="3133" y="995"/>
                    <a:pt x="3126" y="982"/>
                  </a:cubicBezTo>
                  <a:cubicBezTo>
                    <a:pt x="3124" y="978"/>
                    <a:pt x="3122" y="974"/>
                    <a:pt x="3120" y="970"/>
                  </a:cubicBezTo>
                  <a:cubicBezTo>
                    <a:pt x="3118" y="966"/>
                    <a:pt x="3115" y="962"/>
                    <a:pt x="3113" y="958"/>
                  </a:cubicBezTo>
                  <a:cubicBezTo>
                    <a:pt x="3109" y="950"/>
                    <a:pt x="3104" y="942"/>
                    <a:pt x="3100" y="934"/>
                  </a:cubicBezTo>
                  <a:cubicBezTo>
                    <a:pt x="3092" y="918"/>
                    <a:pt x="3084" y="902"/>
                    <a:pt x="3075" y="886"/>
                  </a:cubicBezTo>
                  <a:cubicBezTo>
                    <a:pt x="3067" y="871"/>
                    <a:pt x="3058" y="855"/>
                    <a:pt x="3050" y="840"/>
                  </a:cubicBezTo>
                  <a:cubicBezTo>
                    <a:pt x="3047" y="834"/>
                    <a:pt x="3047" y="834"/>
                    <a:pt x="3047" y="834"/>
                  </a:cubicBezTo>
                  <a:cubicBezTo>
                    <a:pt x="3044" y="828"/>
                    <a:pt x="3044" y="828"/>
                    <a:pt x="3044" y="828"/>
                  </a:cubicBezTo>
                  <a:cubicBezTo>
                    <a:pt x="3037" y="817"/>
                    <a:pt x="3037" y="817"/>
                    <a:pt x="3037" y="817"/>
                  </a:cubicBezTo>
                  <a:cubicBezTo>
                    <a:pt x="3033" y="809"/>
                    <a:pt x="3029" y="801"/>
                    <a:pt x="3024" y="794"/>
                  </a:cubicBezTo>
                  <a:cubicBezTo>
                    <a:pt x="3011" y="771"/>
                    <a:pt x="3011" y="771"/>
                    <a:pt x="3011" y="771"/>
                  </a:cubicBezTo>
                  <a:cubicBezTo>
                    <a:pt x="3009" y="767"/>
                    <a:pt x="3007" y="763"/>
                    <a:pt x="3005" y="760"/>
                  </a:cubicBezTo>
                  <a:cubicBezTo>
                    <a:pt x="2997" y="748"/>
                    <a:pt x="2997" y="748"/>
                    <a:pt x="2997" y="748"/>
                  </a:cubicBezTo>
                  <a:cubicBezTo>
                    <a:pt x="2988" y="734"/>
                    <a:pt x="2979" y="719"/>
                    <a:pt x="2969" y="704"/>
                  </a:cubicBezTo>
                  <a:cubicBezTo>
                    <a:pt x="2959" y="689"/>
                    <a:pt x="2948" y="675"/>
                    <a:pt x="2937" y="661"/>
                  </a:cubicBezTo>
                  <a:cubicBezTo>
                    <a:pt x="2932" y="654"/>
                    <a:pt x="2927" y="647"/>
                    <a:pt x="2921" y="640"/>
                  </a:cubicBezTo>
                  <a:cubicBezTo>
                    <a:pt x="2915" y="633"/>
                    <a:pt x="2909" y="626"/>
                    <a:pt x="2903" y="619"/>
                  </a:cubicBezTo>
                  <a:cubicBezTo>
                    <a:pt x="2827" y="540"/>
                    <a:pt x="2751" y="463"/>
                    <a:pt x="2668" y="395"/>
                  </a:cubicBezTo>
                  <a:cubicBezTo>
                    <a:pt x="2585" y="327"/>
                    <a:pt x="2494" y="268"/>
                    <a:pt x="2395" y="231"/>
                  </a:cubicBezTo>
                  <a:cubicBezTo>
                    <a:pt x="2302" y="175"/>
                    <a:pt x="2199" y="132"/>
                    <a:pt x="2093" y="102"/>
                  </a:cubicBezTo>
                  <a:cubicBezTo>
                    <a:pt x="1986" y="73"/>
                    <a:pt x="1874" y="57"/>
                    <a:pt x="1763" y="53"/>
                  </a:cubicBezTo>
                  <a:cubicBezTo>
                    <a:pt x="1651" y="49"/>
                    <a:pt x="1539" y="58"/>
                    <a:pt x="1429" y="76"/>
                  </a:cubicBezTo>
                  <a:cubicBezTo>
                    <a:pt x="1424" y="76"/>
                    <a:pt x="1424" y="76"/>
                    <a:pt x="1424" y="76"/>
                  </a:cubicBezTo>
                  <a:cubicBezTo>
                    <a:pt x="1419" y="77"/>
                    <a:pt x="1419" y="77"/>
                    <a:pt x="1419" y="77"/>
                  </a:cubicBezTo>
                  <a:cubicBezTo>
                    <a:pt x="1409" y="79"/>
                    <a:pt x="1409" y="79"/>
                    <a:pt x="1409" y="79"/>
                  </a:cubicBezTo>
                  <a:cubicBezTo>
                    <a:pt x="1388" y="83"/>
                    <a:pt x="1388" y="83"/>
                    <a:pt x="1388" y="83"/>
                  </a:cubicBezTo>
                  <a:cubicBezTo>
                    <a:pt x="1347" y="91"/>
                    <a:pt x="1347" y="91"/>
                    <a:pt x="1347" y="91"/>
                  </a:cubicBezTo>
                  <a:cubicBezTo>
                    <a:pt x="1320" y="97"/>
                    <a:pt x="1293" y="104"/>
                    <a:pt x="1266" y="110"/>
                  </a:cubicBezTo>
                  <a:cubicBezTo>
                    <a:pt x="1240" y="117"/>
                    <a:pt x="1213" y="125"/>
                    <a:pt x="1186" y="132"/>
                  </a:cubicBezTo>
                  <a:cubicBezTo>
                    <a:pt x="1173" y="136"/>
                    <a:pt x="1160" y="141"/>
                    <a:pt x="1147" y="145"/>
                  </a:cubicBezTo>
                  <a:cubicBezTo>
                    <a:pt x="1127" y="151"/>
                    <a:pt x="1127" y="151"/>
                    <a:pt x="1127" y="151"/>
                  </a:cubicBezTo>
                  <a:cubicBezTo>
                    <a:pt x="1120" y="153"/>
                    <a:pt x="1114" y="155"/>
                    <a:pt x="1107" y="158"/>
                  </a:cubicBezTo>
                  <a:cubicBezTo>
                    <a:pt x="1008" y="202"/>
                    <a:pt x="913" y="245"/>
                    <a:pt x="821" y="296"/>
                  </a:cubicBezTo>
                  <a:cubicBezTo>
                    <a:pt x="729" y="347"/>
                    <a:pt x="642" y="408"/>
                    <a:pt x="567" y="486"/>
                  </a:cubicBezTo>
                  <a:cubicBezTo>
                    <a:pt x="559" y="495"/>
                    <a:pt x="551" y="503"/>
                    <a:pt x="543" y="511"/>
                  </a:cubicBezTo>
                  <a:cubicBezTo>
                    <a:pt x="535" y="519"/>
                    <a:pt x="527" y="527"/>
                    <a:pt x="519" y="536"/>
                  </a:cubicBezTo>
                  <a:cubicBezTo>
                    <a:pt x="503" y="552"/>
                    <a:pt x="487" y="568"/>
                    <a:pt x="470" y="584"/>
                  </a:cubicBezTo>
                  <a:cubicBezTo>
                    <a:pt x="455" y="601"/>
                    <a:pt x="439" y="618"/>
                    <a:pt x="424" y="634"/>
                  </a:cubicBezTo>
                  <a:cubicBezTo>
                    <a:pt x="420" y="638"/>
                    <a:pt x="416" y="642"/>
                    <a:pt x="412" y="647"/>
                  </a:cubicBezTo>
                  <a:cubicBezTo>
                    <a:pt x="401" y="660"/>
                    <a:pt x="401" y="660"/>
                    <a:pt x="401" y="660"/>
                  </a:cubicBezTo>
                  <a:cubicBezTo>
                    <a:pt x="394" y="668"/>
                    <a:pt x="387" y="677"/>
                    <a:pt x="379" y="686"/>
                  </a:cubicBezTo>
                  <a:cubicBezTo>
                    <a:pt x="371" y="698"/>
                    <a:pt x="371" y="698"/>
                    <a:pt x="371" y="698"/>
                  </a:cubicBezTo>
                  <a:cubicBezTo>
                    <a:pt x="368" y="702"/>
                    <a:pt x="365" y="706"/>
                    <a:pt x="363" y="711"/>
                  </a:cubicBezTo>
                  <a:cubicBezTo>
                    <a:pt x="357" y="719"/>
                    <a:pt x="352" y="727"/>
                    <a:pt x="346" y="736"/>
                  </a:cubicBezTo>
                  <a:cubicBezTo>
                    <a:pt x="341" y="744"/>
                    <a:pt x="335" y="753"/>
                    <a:pt x="330" y="761"/>
                  </a:cubicBezTo>
                  <a:cubicBezTo>
                    <a:pt x="324" y="769"/>
                    <a:pt x="319" y="778"/>
                    <a:pt x="314" y="787"/>
                  </a:cubicBezTo>
                  <a:cubicBezTo>
                    <a:pt x="309" y="795"/>
                    <a:pt x="303" y="804"/>
                    <a:pt x="298" y="812"/>
                  </a:cubicBezTo>
                  <a:cubicBezTo>
                    <a:pt x="293" y="821"/>
                    <a:pt x="287" y="829"/>
                    <a:pt x="283" y="838"/>
                  </a:cubicBezTo>
                  <a:cubicBezTo>
                    <a:pt x="273" y="856"/>
                    <a:pt x="263" y="873"/>
                    <a:pt x="253" y="891"/>
                  </a:cubicBezTo>
                  <a:cubicBezTo>
                    <a:pt x="214" y="962"/>
                    <a:pt x="179" y="1036"/>
                    <a:pt x="149" y="1112"/>
                  </a:cubicBezTo>
                  <a:cubicBezTo>
                    <a:pt x="120" y="1189"/>
                    <a:pt x="96" y="1268"/>
                    <a:pt x="78" y="1349"/>
                  </a:cubicBezTo>
                  <a:cubicBezTo>
                    <a:pt x="75" y="1370"/>
                    <a:pt x="71" y="1390"/>
                    <a:pt x="67" y="1411"/>
                  </a:cubicBezTo>
                  <a:cubicBezTo>
                    <a:pt x="65" y="1421"/>
                    <a:pt x="64" y="1431"/>
                    <a:pt x="63" y="1442"/>
                  </a:cubicBezTo>
                  <a:cubicBezTo>
                    <a:pt x="59" y="1473"/>
                    <a:pt x="59" y="1473"/>
                    <a:pt x="59" y="1473"/>
                  </a:cubicBezTo>
                  <a:cubicBezTo>
                    <a:pt x="55" y="1504"/>
                    <a:pt x="55" y="1504"/>
                    <a:pt x="55" y="1504"/>
                  </a:cubicBezTo>
                  <a:cubicBezTo>
                    <a:pt x="54" y="1535"/>
                    <a:pt x="54" y="1535"/>
                    <a:pt x="54" y="1535"/>
                  </a:cubicBezTo>
                  <a:cubicBezTo>
                    <a:pt x="52" y="1566"/>
                    <a:pt x="52" y="1566"/>
                    <a:pt x="52" y="1566"/>
                  </a:cubicBezTo>
                  <a:cubicBezTo>
                    <a:pt x="51" y="1582"/>
                    <a:pt x="51" y="1582"/>
                    <a:pt x="51" y="1582"/>
                  </a:cubicBezTo>
                  <a:cubicBezTo>
                    <a:pt x="51" y="1587"/>
                    <a:pt x="51" y="1593"/>
                    <a:pt x="51" y="1598"/>
                  </a:cubicBezTo>
                  <a:cubicBezTo>
                    <a:pt x="52" y="1617"/>
                    <a:pt x="52" y="1635"/>
                    <a:pt x="52" y="1654"/>
                  </a:cubicBezTo>
                  <a:cubicBezTo>
                    <a:pt x="53" y="1668"/>
                    <a:pt x="53" y="1668"/>
                    <a:pt x="53" y="1668"/>
                  </a:cubicBezTo>
                  <a:cubicBezTo>
                    <a:pt x="54" y="1683"/>
                    <a:pt x="54" y="1683"/>
                    <a:pt x="54" y="1683"/>
                  </a:cubicBezTo>
                  <a:cubicBezTo>
                    <a:pt x="55" y="1711"/>
                    <a:pt x="55" y="1711"/>
                    <a:pt x="55" y="1711"/>
                  </a:cubicBezTo>
                  <a:cubicBezTo>
                    <a:pt x="57" y="1739"/>
                    <a:pt x="57" y="1739"/>
                    <a:pt x="57" y="1739"/>
                  </a:cubicBezTo>
                  <a:cubicBezTo>
                    <a:pt x="58" y="1753"/>
                    <a:pt x="58" y="1753"/>
                    <a:pt x="58" y="1753"/>
                  </a:cubicBezTo>
                  <a:cubicBezTo>
                    <a:pt x="59" y="1767"/>
                    <a:pt x="59" y="1767"/>
                    <a:pt x="59" y="1767"/>
                  </a:cubicBezTo>
                  <a:cubicBezTo>
                    <a:pt x="61" y="1786"/>
                    <a:pt x="63" y="1804"/>
                    <a:pt x="65" y="1823"/>
                  </a:cubicBezTo>
                  <a:cubicBezTo>
                    <a:pt x="66" y="1833"/>
                    <a:pt x="67" y="1842"/>
                    <a:pt x="69" y="1851"/>
                  </a:cubicBezTo>
                  <a:cubicBezTo>
                    <a:pt x="73" y="1879"/>
                    <a:pt x="73" y="1879"/>
                    <a:pt x="73" y="1879"/>
                  </a:cubicBezTo>
                  <a:cubicBezTo>
                    <a:pt x="77" y="1907"/>
                    <a:pt x="77" y="1907"/>
                    <a:pt x="77" y="1907"/>
                  </a:cubicBezTo>
                  <a:cubicBezTo>
                    <a:pt x="78" y="1914"/>
                    <a:pt x="78" y="1914"/>
                    <a:pt x="78" y="1914"/>
                  </a:cubicBezTo>
                  <a:cubicBezTo>
                    <a:pt x="79" y="1921"/>
                    <a:pt x="79" y="1921"/>
                    <a:pt x="79" y="1921"/>
                  </a:cubicBezTo>
                  <a:cubicBezTo>
                    <a:pt x="82" y="1935"/>
                    <a:pt x="82" y="1935"/>
                    <a:pt x="82" y="1935"/>
                  </a:cubicBezTo>
                  <a:cubicBezTo>
                    <a:pt x="92" y="1990"/>
                    <a:pt x="92" y="1990"/>
                    <a:pt x="92" y="1990"/>
                  </a:cubicBezTo>
                  <a:cubicBezTo>
                    <a:pt x="96" y="2009"/>
                    <a:pt x="100" y="2027"/>
                    <a:pt x="105" y="2045"/>
                  </a:cubicBezTo>
                  <a:cubicBezTo>
                    <a:pt x="107" y="2054"/>
                    <a:pt x="109" y="2064"/>
                    <a:pt x="111" y="2073"/>
                  </a:cubicBezTo>
                  <a:cubicBezTo>
                    <a:pt x="119" y="2100"/>
                    <a:pt x="119" y="2100"/>
                    <a:pt x="119" y="2100"/>
                  </a:cubicBezTo>
                  <a:cubicBezTo>
                    <a:pt x="126" y="2127"/>
                    <a:pt x="126" y="2127"/>
                    <a:pt x="126" y="2127"/>
                  </a:cubicBezTo>
                  <a:cubicBezTo>
                    <a:pt x="130" y="2141"/>
                    <a:pt x="130" y="2141"/>
                    <a:pt x="130" y="2141"/>
                  </a:cubicBezTo>
                  <a:cubicBezTo>
                    <a:pt x="132" y="2147"/>
                    <a:pt x="132" y="2147"/>
                    <a:pt x="132" y="2147"/>
                  </a:cubicBezTo>
                  <a:cubicBezTo>
                    <a:pt x="134" y="2154"/>
                    <a:pt x="134" y="2154"/>
                    <a:pt x="134" y="2154"/>
                  </a:cubicBezTo>
                  <a:cubicBezTo>
                    <a:pt x="152" y="2208"/>
                    <a:pt x="152" y="2208"/>
                    <a:pt x="152" y="2208"/>
                  </a:cubicBezTo>
                  <a:cubicBezTo>
                    <a:pt x="156" y="2221"/>
                    <a:pt x="156" y="2221"/>
                    <a:pt x="156" y="2221"/>
                  </a:cubicBezTo>
                  <a:cubicBezTo>
                    <a:pt x="158" y="2226"/>
                    <a:pt x="160" y="2230"/>
                    <a:pt x="161" y="2234"/>
                  </a:cubicBezTo>
                  <a:cubicBezTo>
                    <a:pt x="172" y="2261"/>
                    <a:pt x="172" y="2261"/>
                    <a:pt x="172" y="2261"/>
                  </a:cubicBezTo>
                  <a:cubicBezTo>
                    <a:pt x="184" y="2296"/>
                    <a:pt x="200" y="2330"/>
                    <a:pt x="215" y="2365"/>
                  </a:cubicBezTo>
                  <a:cubicBezTo>
                    <a:pt x="223" y="2382"/>
                    <a:pt x="232" y="2399"/>
                    <a:pt x="240" y="2416"/>
                  </a:cubicBezTo>
                  <a:cubicBezTo>
                    <a:pt x="244" y="2424"/>
                    <a:pt x="248" y="2433"/>
                    <a:pt x="253" y="2441"/>
                  </a:cubicBezTo>
                  <a:cubicBezTo>
                    <a:pt x="266" y="2466"/>
                    <a:pt x="266" y="2466"/>
                    <a:pt x="266" y="2466"/>
                  </a:cubicBezTo>
                  <a:cubicBezTo>
                    <a:pt x="280" y="2491"/>
                    <a:pt x="280" y="2491"/>
                    <a:pt x="280" y="2491"/>
                  </a:cubicBezTo>
                  <a:cubicBezTo>
                    <a:pt x="284" y="2499"/>
                    <a:pt x="289" y="2507"/>
                    <a:pt x="294" y="2515"/>
                  </a:cubicBezTo>
                  <a:cubicBezTo>
                    <a:pt x="304" y="2531"/>
                    <a:pt x="314" y="2547"/>
                    <a:pt x="324" y="2563"/>
                  </a:cubicBezTo>
                  <a:cubicBezTo>
                    <a:pt x="329" y="2571"/>
                    <a:pt x="334" y="2579"/>
                    <a:pt x="339" y="2587"/>
                  </a:cubicBezTo>
                  <a:cubicBezTo>
                    <a:pt x="355" y="2610"/>
                    <a:pt x="355" y="2610"/>
                    <a:pt x="355" y="2610"/>
                  </a:cubicBezTo>
                  <a:cubicBezTo>
                    <a:pt x="371" y="2633"/>
                    <a:pt x="371" y="2633"/>
                    <a:pt x="371" y="2633"/>
                  </a:cubicBezTo>
                  <a:cubicBezTo>
                    <a:pt x="377" y="2641"/>
                    <a:pt x="383" y="2648"/>
                    <a:pt x="388" y="2656"/>
                  </a:cubicBezTo>
                  <a:cubicBezTo>
                    <a:pt x="400" y="2671"/>
                    <a:pt x="411" y="2686"/>
                    <a:pt x="423" y="2701"/>
                  </a:cubicBezTo>
                  <a:cubicBezTo>
                    <a:pt x="435" y="2715"/>
                    <a:pt x="447" y="2729"/>
                    <a:pt x="459" y="2744"/>
                  </a:cubicBezTo>
                  <a:cubicBezTo>
                    <a:pt x="471" y="2758"/>
                    <a:pt x="484" y="2771"/>
                    <a:pt x="497" y="2785"/>
                  </a:cubicBezTo>
                  <a:cubicBezTo>
                    <a:pt x="516" y="2806"/>
                    <a:pt x="516" y="2806"/>
                    <a:pt x="516" y="2806"/>
                  </a:cubicBezTo>
                  <a:cubicBezTo>
                    <a:pt x="520" y="2809"/>
                    <a:pt x="523" y="2813"/>
                    <a:pt x="526" y="2816"/>
                  </a:cubicBezTo>
                  <a:cubicBezTo>
                    <a:pt x="536" y="2826"/>
                    <a:pt x="536" y="2826"/>
                    <a:pt x="536" y="2826"/>
                  </a:cubicBezTo>
                  <a:cubicBezTo>
                    <a:pt x="550" y="2839"/>
                    <a:pt x="563" y="2851"/>
                    <a:pt x="577" y="2864"/>
                  </a:cubicBezTo>
                  <a:cubicBezTo>
                    <a:pt x="580" y="2868"/>
                    <a:pt x="584" y="2871"/>
                    <a:pt x="587" y="2874"/>
                  </a:cubicBezTo>
                  <a:cubicBezTo>
                    <a:pt x="598" y="2883"/>
                    <a:pt x="598" y="2883"/>
                    <a:pt x="598" y="2883"/>
                  </a:cubicBezTo>
                  <a:cubicBezTo>
                    <a:pt x="619" y="2901"/>
                    <a:pt x="619" y="2901"/>
                    <a:pt x="619" y="2901"/>
                  </a:cubicBezTo>
                  <a:cubicBezTo>
                    <a:pt x="626" y="2907"/>
                    <a:pt x="633" y="2913"/>
                    <a:pt x="641" y="2919"/>
                  </a:cubicBezTo>
                  <a:cubicBezTo>
                    <a:pt x="663" y="2936"/>
                    <a:pt x="663" y="2936"/>
                    <a:pt x="663" y="2936"/>
                  </a:cubicBezTo>
                  <a:cubicBezTo>
                    <a:pt x="685" y="2953"/>
                    <a:pt x="685" y="2953"/>
                    <a:pt x="685" y="2953"/>
                  </a:cubicBezTo>
                  <a:cubicBezTo>
                    <a:pt x="696" y="2962"/>
                    <a:pt x="696" y="2962"/>
                    <a:pt x="696" y="2962"/>
                  </a:cubicBezTo>
                  <a:cubicBezTo>
                    <a:pt x="701" y="2966"/>
                    <a:pt x="701" y="2966"/>
                    <a:pt x="701" y="2966"/>
                  </a:cubicBezTo>
                  <a:cubicBezTo>
                    <a:pt x="707" y="2970"/>
                    <a:pt x="707" y="2970"/>
                    <a:pt x="707" y="2970"/>
                  </a:cubicBezTo>
                  <a:cubicBezTo>
                    <a:pt x="723" y="2981"/>
                    <a:pt x="738" y="2991"/>
                    <a:pt x="753" y="3002"/>
                  </a:cubicBezTo>
                  <a:cubicBezTo>
                    <a:pt x="765" y="3009"/>
                    <a:pt x="765" y="3009"/>
                    <a:pt x="765" y="3009"/>
                  </a:cubicBezTo>
                  <a:cubicBezTo>
                    <a:pt x="769" y="3012"/>
                    <a:pt x="773" y="3014"/>
                    <a:pt x="776" y="3017"/>
                  </a:cubicBezTo>
                  <a:cubicBezTo>
                    <a:pt x="800" y="3031"/>
                    <a:pt x="800" y="3031"/>
                    <a:pt x="800" y="3031"/>
                  </a:cubicBezTo>
                  <a:cubicBezTo>
                    <a:pt x="831" y="3051"/>
                    <a:pt x="865" y="3067"/>
                    <a:pt x="897" y="3085"/>
                  </a:cubicBezTo>
                  <a:cubicBezTo>
                    <a:pt x="913" y="3094"/>
                    <a:pt x="929" y="3103"/>
                    <a:pt x="945" y="3112"/>
                  </a:cubicBezTo>
                  <a:cubicBezTo>
                    <a:pt x="969" y="3126"/>
                    <a:pt x="969" y="3126"/>
                    <a:pt x="969" y="3126"/>
                  </a:cubicBezTo>
                  <a:cubicBezTo>
                    <a:pt x="994" y="3138"/>
                    <a:pt x="994" y="3138"/>
                    <a:pt x="994" y="3138"/>
                  </a:cubicBezTo>
                  <a:cubicBezTo>
                    <a:pt x="1019" y="3151"/>
                    <a:pt x="1019" y="3151"/>
                    <a:pt x="1019" y="3151"/>
                  </a:cubicBezTo>
                  <a:cubicBezTo>
                    <a:pt x="1032" y="3157"/>
                    <a:pt x="1032" y="3157"/>
                    <a:pt x="1032" y="3157"/>
                  </a:cubicBezTo>
                  <a:cubicBezTo>
                    <a:pt x="1036" y="3159"/>
                    <a:pt x="1040" y="3161"/>
                    <a:pt x="1044" y="3163"/>
                  </a:cubicBezTo>
                  <a:cubicBezTo>
                    <a:pt x="1062" y="3170"/>
                    <a:pt x="1079" y="3177"/>
                    <a:pt x="1096" y="3185"/>
                  </a:cubicBezTo>
                  <a:cubicBezTo>
                    <a:pt x="1166" y="3212"/>
                    <a:pt x="1238" y="3235"/>
                    <a:pt x="1312" y="3251"/>
                  </a:cubicBezTo>
                  <a:cubicBezTo>
                    <a:pt x="1339" y="3257"/>
                    <a:pt x="1339" y="3257"/>
                    <a:pt x="1339" y="3257"/>
                  </a:cubicBezTo>
                  <a:cubicBezTo>
                    <a:pt x="1349" y="3259"/>
                    <a:pt x="1358" y="3260"/>
                    <a:pt x="1367" y="3262"/>
                  </a:cubicBezTo>
                  <a:cubicBezTo>
                    <a:pt x="1386" y="3265"/>
                    <a:pt x="1405" y="3268"/>
                    <a:pt x="1423" y="3272"/>
                  </a:cubicBezTo>
                  <a:cubicBezTo>
                    <a:pt x="1442" y="3274"/>
                    <a:pt x="1461" y="3276"/>
                    <a:pt x="1480" y="3278"/>
                  </a:cubicBezTo>
                  <a:cubicBezTo>
                    <a:pt x="1489" y="3279"/>
                    <a:pt x="1499" y="3280"/>
                    <a:pt x="1508" y="3281"/>
                  </a:cubicBezTo>
                  <a:cubicBezTo>
                    <a:pt x="1536" y="3283"/>
                    <a:pt x="1536" y="3283"/>
                    <a:pt x="1536" y="3283"/>
                  </a:cubicBezTo>
                  <a:cubicBezTo>
                    <a:pt x="1565" y="3284"/>
                    <a:pt x="1565" y="3284"/>
                    <a:pt x="1565" y="3284"/>
                  </a:cubicBezTo>
                  <a:cubicBezTo>
                    <a:pt x="1579" y="3285"/>
                    <a:pt x="1579" y="3285"/>
                    <a:pt x="1579" y="3285"/>
                  </a:cubicBezTo>
                  <a:cubicBezTo>
                    <a:pt x="1586" y="3286"/>
                    <a:pt x="1586" y="3286"/>
                    <a:pt x="1586" y="3286"/>
                  </a:cubicBezTo>
                  <a:cubicBezTo>
                    <a:pt x="1593" y="3286"/>
                    <a:pt x="1593" y="3286"/>
                    <a:pt x="1593" y="3286"/>
                  </a:cubicBezTo>
                  <a:cubicBezTo>
                    <a:pt x="1650" y="3286"/>
                    <a:pt x="1650" y="3286"/>
                    <a:pt x="1650" y="3286"/>
                  </a:cubicBezTo>
                  <a:cubicBezTo>
                    <a:pt x="1669" y="3287"/>
                    <a:pt x="1688" y="3285"/>
                    <a:pt x="1707" y="3284"/>
                  </a:cubicBezTo>
                  <a:cubicBezTo>
                    <a:pt x="1735" y="3283"/>
                    <a:pt x="1735" y="3283"/>
                    <a:pt x="1735" y="3283"/>
                  </a:cubicBezTo>
                  <a:cubicBezTo>
                    <a:pt x="1750" y="3282"/>
                    <a:pt x="1750" y="3282"/>
                    <a:pt x="1750" y="3282"/>
                  </a:cubicBezTo>
                  <a:cubicBezTo>
                    <a:pt x="1754" y="3282"/>
                    <a:pt x="1759" y="3282"/>
                    <a:pt x="1764" y="3281"/>
                  </a:cubicBezTo>
                  <a:cubicBezTo>
                    <a:pt x="1820" y="3276"/>
                    <a:pt x="1820" y="3276"/>
                    <a:pt x="1820" y="3276"/>
                  </a:cubicBezTo>
                  <a:cubicBezTo>
                    <a:pt x="1835" y="3274"/>
                    <a:pt x="1835" y="3274"/>
                    <a:pt x="1835" y="3274"/>
                  </a:cubicBezTo>
                  <a:cubicBezTo>
                    <a:pt x="1849" y="3272"/>
                    <a:pt x="1849" y="3272"/>
                    <a:pt x="1849" y="3272"/>
                  </a:cubicBezTo>
                  <a:cubicBezTo>
                    <a:pt x="1877" y="3268"/>
                    <a:pt x="1877" y="3268"/>
                    <a:pt x="1877" y="3268"/>
                  </a:cubicBezTo>
                  <a:cubicBezTo>
                    <a:pt x="1914" y="3264"/>
                    <a:pt x="1951" y="3255"/>
                    <a:pt x="1988" y="3248"/>
                  </a:cubicBezTo>
                  <a:cubicBezTo>
                    <a:pt x="1993" y="3248"/>
                    <a:pt x="1997" y="3246"/>
                    <a:pt x="2002" y="3245"/>
                  </a:cubicBezTo>
                  <a:cubicBezTo>
                    <a:pt x="2016" y="3242"/>
                    <a:pt x="2016" y="3242"/>
                    <a:pt x="2016" y="3242"/>
                  </a:cubicBezTo>
                  <a:cubicBezTo>
                    <a:pt x="2043" y="3235"/>
                    <a:pt x="2043" y="3235"/>
                    <a:pt x="2043" y="3235"/>
                  </a:cubicBezTo>
                  <a:cubicBezTo>
                    <a:pt x="2071" y="3229"/>
                    <a:pt x="2071" y="3229"/>
                    <a:pt x="2071" y="3229"/>
                  </a:cubicBezTo>
                  <a:cubicBezTo>
                    <a:pt x="2098" y="3221"/>
                    <a:pt x="2098" y="3221"/>
                    <a:pt x="2098" y="3221"/>
                  </a:cubicBezTo>
                  <a:cubicBezTo>
                    <a:pt x="2116" y="3215"/>
                    <a:pt x="2134" y="3210"/>
                    <a:pt x="2152" y="3205"/>
                  </a:cubicBezTo>
                  <a:cubicBezTo>
                    <a:pt x="2170" y="3199"/>
                    <a:pt x="2188" y="3193"/>
                    <a:pt x="2205" y="3186"/>
                  </a:cubicBezTo>
                  <a:cubicBezTo>
                    <a:pt x="2276" y="3161"/>
                    <a:pt x="2345" y="3133"/>
                    <a:pt x="2412" y="3100"/>
                  </a:cubicBezTo>
                  <a:cubicBezTo>
                    <a:pt x="2437" y="3087"/>
                    <a:pt x="2437" y="3087"/>
                    <a:pt x="2437" y="3087"/>
                  </a:cubicBezTo>
                  <a:cubicBezTo>
                    <a:pt x="2462" y="3074"/>
                    <a:pt x="2462" y="3074"/>
                    <a:pt x="2462" y="3074"/>
                  </a:cubicBezTo>
                  <a:cubicBezTo>
                    <a:pt x="2487" y="3061"/>
                    <a:pt x="2487" y="3061"/>
                    <a:pt x="2487" y="3061"/>
                  </a:cubicBezTo>
                  <a:cubicBezTo>
                    <a:pt x="2499" y="3055"/>
                    <a:pt x="2499" y="3055"/>
                    <a:pt x="2499" y="3055"/>
                  </a:cubicBezTo>
                  <a:cubicBezTo>
                    <a:pt x="2503" y="3053"/>
                    <a:pt x="2507" y="3050"/>
                    <a:pt x="2511" y="3048"/>
                  </a:cubicBezTo>
                  <a:cubicBezTo>
                    <a:pt x="2543" y="3029"/>
                    <a:pt x="2576" y="3011"/>
                    <a:pt x="2607" y="2991"/>
                  </a:cubicBezTo>
                  <a:cubicBezTo>
                    <a:pt x="2693" y="2921"/>
                    <a:pt x="2778" y="2851"/>
                    <a:pt x="2853" y="2773"/>
                  </a:cubicBezTo>
                  <a:cubicBezTo>
                    <a:pt x="2929" y="2695"/>
                    <a:pt x="2996" y="2610"/>
                    <a:pt x="3042" y="2514"/>
                  </a:cubicBezTo>
                  <a:cubicBezTo>
                    <a:pt x="3044" y="2511"/>
                    <a:pt x="3047" y="2507"/>
                    <a:pt x="3049" y="2503"/>
                  </a:cubicBezTo>
                  <a:cubicBezTo>
                    <a:pt x="3057" y="2492"/>
                    <a:pt x="3057" y="2492"/>
                    <a:pt x="3057" y="2492"/>
                  </a:cubicBezTo>
                  <a:cubicBezTo>
                    <a:pt x="3062" y="2485"/>
                    <a:pt x="3067" y="2477"/>
                    <a:pt x="3072" y="2469"/>
                  </a:cubicBezTo>
                  <a:cubicBezTo>
                    <a:pt x="3081" y="2454"/>
                    <a:pt x="3091" y="2439"/>
                    <a:pt x="3100" y="2423"/>
                  </a:cubicBezTo>
                  <a:cubicBezTo>
                    <a:pt x="3109" y="2407"/>
                    <a:pt x="3118" y="2391"/>
                    <a:pt x="3127" y="2375"/>
                  </a:cubicBezTo>
                  <a:cubicBezTo>
                    <a:pt x="3135" y="2359"/>
                    <a:pt x="3143" y="2342"/>
                    <a:pt x="3151" y="2326"/>
                  </a:cubicBezTo>
                  <a:cubicBezTo>
                    <a:pt x="3155" y="2318"/>
                    <a:pt x="3159" y="2309"/>
                    <a:pt x="3163" y="2301"/>
                  </a:cubicBezTo>
                  <a:cubicBezTo>
                    <a:pt x="3166" y="2292"/>
                    <a:pt x="3170" y="2284"/>
                    <a:pt x="3173" y="2275"/>
                  </a:cubicBezTo>
                  <a:cubicBezTo>
                    <a:pt x="3180" y="2258"/>
                    <a:pt x="3187" y="2241"/>
                    <a:pt x="3194" y="2224"/>
                  </a:cubicBezTo>
                  <a:cubicBezTo>
                    <a:pt x="3200" y="2206"/>
                    <a:pt x="3206" y="2188"/>
                    <a:pt x="3212" y="2171"/>
                  </a:cubicBezTo>
                  <a:cubicBezTo>
                    <a:pt x="3217" y="2158"/>
                    <a:pt x="3217" y="2158"/>
                    <a:pt x="3217" y="2158"/>
                  </a:cubicBezTo>
                  <a:cubicBezTo>
                    <a:pt x="3219" y="2151"/>
                    <a:pt x="3219" y="2151"/>
                    <a:pt x="3219" y="2151"/>
                  </a:cubicBezTo>
                  <a:cubicBezTo>
                    <a:pt x="3221" y="2144"/>
                    <a:pt x="3221" y="2144"/>
                    <a:pt x="3221" y="2144"/>
                  </a:cubicBezTo>
                  <a:cubicBezTo>
                    <a:pt x="3229" y="2117"/>
                    <a:pt x="3229" y="2117"/>
                    <a:pt x="3229" y="2117"/>
                  </a:cubicBezTo>
                  <a:cubicBezTo>
                    <a:pt x="3236" y="2090"/>
                    <a:pt x="3236" y="2090"/>
                    <a:pt x="3236" y="2090"/>
                  </a:cubicBezTo>
                  <a:cubicBezTo>
                    <a:pt x="3240" y="2077"/>
                    <a:pt x="3240" y="2077"/>
                    <a:pt x="3240" y="2077"/>
                  </a:cubicBezTo>
                  <a:cubicBezTo>
                    <a:pt x="3241" y="2072"/>
                    <a:pt x="3242" y="2068"/>
                    <a:pt x="3243" y="2063"/>
                  </a:cubicBezTo>
                  <a:cubicBezTo>
                    <a:pt x="3247" y="2045"/>
                    <a:pt x="3251" y="2026"/>
                    <a:pt x="3255" y="2008"/>
                  </a:cubicBezTo>
                  <a:cubicBezTo>
                    <a:pt x="3256" y="2003"/>
                    <a:pt x="3258" y="1999"/>
                    <a:pt x="3258" y="1994"/>
                  </a:cubicBezTo>
                  <a:cubicBezTo>
                    <a:pt x="3261" y="1980"/>
                    <a:pt x="3261" y="1980"/>
                    <a:pt x="3261" y="1980"/>
                  </a:cubicBezTo>
                  <a:cubicBezTo>
                    <a:pt x="3266" y="1953"/>
                    <a:pt x="3266" y="1953"/>
                    <a:pt x="3266" y="1953"/>
                  </a:cubicBezTo>
                  <a:cubicBezTo>
                    <a:pt x="3269" y="1934"/>
                    <a:pt x="3272" y="1916"/>
                    <a:pt x="3274" y="1897"/>
                  </a:cubicBezTo>
                  <a:cubicBezTo>
                    <a:pt x="3281" y="1841"/>
                    <a:pt x="3281" y="1841"/>
                    <a:pt x="3281" y="1841"/>
                  </a:cubicBezTo>
                  <a:cubicBezTo>
                    <a:pt x="3281" y="1839"/>
                    <a:pt x="3281" y="1836"/>
                    <a:pt x="3282" y="1834"/>
                  </a:cubicBezTo>
                  <a:cubicBezTo>
                    <a:pt x="3282" y="1827"/>
                    <a:pt x="3282" y="1827"/>
                    <a:pt x="3282" y="1827"/>
                  </a:cubicBezTo>
                  <a:cubicBezTo>
                    <a:pt x="3283" y="1813"/>
                    <a:pt x="3283" y="1813"/>
                    <a:pt x="3283" y="1813"/>
                  </a:cubicBezTo>
                  <a:cubicBezTo>
                    <a:pt x="3285" y="1785"/>
                    <a:pt x="3285" y="1785"/>
                    <a:pt x="3285" y="1785"/>
                  </a:cubicBezTo>
                  <a:cubicBezTo>
                    <a:pt x="3287" y="1757"/>
                    <a:pt x="3287" y="1757"/>
                    <a:pt x="3287" y="1757"/>
                  </a:cubicBezTo>
                  <a:cubicBezTo>
                    <a:pt x="3288" y="1748"/>
                    <a:pt x="3288" y="1738"/>
                    <a:pt x="3288" y="1729"/>
                  </a:cubicBezTo>
                  <a:cubicBezTo>
                    <a:pt x="3289" y="1710"/>
                    <a:pt x="3289" y="1691"/>
                    <a:pt x="3290" y="1673"/>
                  </a:cubicBezTo>
                  <a:cubicBezTo>
                    <a:pt x="3305" y="1667"/>
                    <a:pt x="3321" y="1667"/>
                    <a:pt x="3336" y="1677"/>
                  </a:cubicBezTo>
                  <a:cubicBezTo>
                    <a:pt x="3336" y="1701"/>
                    <a:pt x="3336" y="1725"/>
                    <a:pt x="3336" y="1749"/>
                  </a:cubicBezTo>
                  <a:cubicBezTo>
                    <a:pt x="3336" y="1755"/>
                    <a:pt x="3336" y="1761"/>
                    <a:pt x="3335" y="1767"/>
                  </a:cubicBezTo>
                  <a:cubicBezTo>
                    <a:pt x="3334" y="1785"/>
                    <a:pt x="3334" y="1785"/>
                    <a:pt x="3334" y="1785"/>
                  </a:cubicBezTo>
                  <a:cubicBezTo>
                    <a:pt x="3334" y="1797"/>
                    <a:pt x="3333" y="1809"/>
                    <a:pt x="3332" y="1821"/>
                  </a:cubicBezTo>
                  <a:cubicBezTo>
                    <a:pt x="3331" y="1840"/>
                    <a:pt x="3331" y="1840"/>
                    <a:pt x="3331" y="1840"/>
                  </a:cubicBezTo>
                  <a:cubicBezTo>
                    <a:pt x="3329" y="1858"/>
                    <a:pt x="3329" y="1858"/>
                    <a:pt x="3329" y="1858"/>
                  </a:cubicBezTo>
                  <a:cubicBezTo>
                    <a:pt x="3328" y="1870"/>
                    <a:pt x="3326" y="1882"/>
                    <a:pt x="3325" y="1894"/>
                  </a:cubicBezTo>
                  <a:cubicBezTo>
                    <a:pt x="3323" y="1912"/>
                    <a:pt x="3323" y="1912"/>
                    <a:pt x="3323" y="1912"/>
                  </a:cubicBezTo>
                  <a:cubicBezTo>
                    <a:pt x="3322" y="1918"/>
                    <a:pt x="3321" y="1924"/>
                    <a:pt x="3320" y="1930"/>
                  </a:cubicBezTo>
                  <a:cubicBezTo>
                    <a:pt x="3314" y="1966"/>
                    <a:pt x="3314" y="1966"/>
                    <a:pt x="3314" y="1966"/>
                  </a:cubicBezTo>
                  <a:cubicBezTo>
                    <a:pt x="3298" y="2062"/>
                    <a:pt x="3274" y="2157"/>
                    <a:pt x="3246" y="2248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3049" y="1463"/>
              <a:ext cx="1319" cy="1289"/>
            </a:xfrm>
            <a:custGeom>
              <a:avLst/>
              <a:gdLst>
                <a:gd name="T0" fmla="*/ 115 w 1183"/>
                <a:gd name="T1" fmla="*/ 1154 h 1155"/>
                <a:gd name="T2" fmla="*/ 1 w 1183"/>
                <a:gd name="T3" fmla="*/ 1155 h 1155"/>
                <a:gd name="T4" fmla="*/ 1 w 1183"/>
                <a:gd name="T5" fmla="*/ 909 h 1155"/>
                <a:gd name="T6" fmla="*/ 2 w 1183"/>
                <a:gd name="T7" fmla="*/ 257 h 1155"/>
                <a:gd name="T8" fmla="*/ 0 w 1183"/>
                <a:gd name="T9" fmla="*/ 92 h 1155"/>
                <a:gd name="T10" fmla="*/ 55 w 1183"/>
                <a:gd name="T11" fmla="*/ 7 h 1155"/>
                <a:gd name="T12" fmla="*/ 72 w 1183"/>
                <a:gd name="T13" fmla="*/ 7 h 1155"/>
                <a:gd name="T14" fmla="*/ 140 w 1183"/>
                <a:gd name="T15" fmla="*/ 10 h 1155"/>
                <a:gd name="T16" fmla="*/ 849 w 1183"/>
                <a:gd name="T17" fmla="*/ 16 h 1155"/>
                <a:gd name="T18" fmla="*/ 1080 w 1183"/>
                <a:gd name="T19" fmla="*/ 16 h 1155"/>
                <a:gd name="T20" fmla="*/ 1177 w 1183"/>
                <a:gd name="T21" fmla="*/ 72 h 1155"/>
                <a:gd name="T22" fmla="*/ 1175 w 1183"/>
                <a:gd name="T23" fmla="*/ 178 h 1155"/>
                <a:gd name="T24" fmla="*/ 1174 w 1183"/>
                <a:gd name="T25" fmla="*/ 730 h 1155"/>
                <a:gd name="T26" fmla="*/ 1132 w 1183"/>
                <a:gd name="T27" fmla="*/ 674 h 1155"/>
                <a:gd name="T28" fmla="*/ 1133 w 1183"/>
                <a:gd name="T29" fmla="*/ 196 h 1155"/>
                <a:gd name="T30" fmla="*/ 1131 w 1183"/>
                <a:gd name="T31" fmla="*/ 77 h 1155"/>
                <a:gd name="T32" fmla="*/ 1131 w 1183"/>
                <a:gd name="T33" fmla="*/ 66 h 1155"/>
                <a:gd name="T34" fmla="*/ 1128 w 1183"/>
                <a:gd name="T35" fmla="*/ 64 h 1155"/>
                <a:gd name="T36" fmla="*/ 1126 w 1183"/>
                <a:gd name="T37" fmla="*/ 64 h 1155"/>
                <a:gd name="T38" fmla="*/ 1125 w 1183"/>
                <a:gd name="T39" fmla="*/ 64 h 1155"/>
                <a:gd name="T40" fmla="*/ 1085 w 1183"/>
                <a:gd name="T41" fmla="*/ 65 h 1155"/>
                <a:gd name="T42" fmla="*/ 868 w 1183"/>
                <a:gd name="T43" fmla="*/ 67 h 1155"/>
                <a:gd name="T44" fmla="*/ 304 w 1183"/>
                <a:gd name="T45" fmla="*/ 64 h 1155"/>
                <a:gd name="T46" fmla="*/ 99 w 1183"/>
                <a:gd name="T47" fmla="*/ 63 h 1155"/>
                <a:gd name="T48" fmla="*/ 61 w 1183"/>
                <a:gd name="T49" fmla="*/ 63 h 1155"/>
                <a:gd name="T50" fmla="*/ 59 w 1183"/>
                <a:gd name="T51" fmla="*/ 63 h 1155"/>
                <a:gd name="T52" fmla="*/ 55 w 1183"/>
                <a:gd name="T53" fmla="*/ 65 h 1155"/>
                <a:gd name="T54" fmla="*/ 54 w 1183"/>
                <a:gd name="T55" fmla="*/ 110 h 1155"/>
                <a:gd name="T56" fmla="*/ 45 w 1183"/>
                <a:gd name="T57" fmla="*/ 329 h 1155"/>
                <a:gd name="T58" fmla="*/ 45 w 1183"/>
                <a:gd name="T59" fmla="*/ 1111 h 1155"/>
                <a:gd name="T60" fmla="*/ 659 w 1183"/>
                <a:gd name="T61" fmla="*/ 1108 h 1155"/>
                <a:gd name="T62" fmla="*/ 1141 w 1183"/>
                <a:gd name="T63" fmla="*/ 1130 h 1155"/>
                <a:gd name="T64" fmla="*/ 200 w 1183"/>
                <a:gd name="T65" fmla="*/ 1153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83" h="1155">
                  <a:moveTo>
                    <a:pt x="200" y="1153"/>
                  </a:moveTo>
                  <a:cubicBezTo>
                    <a:pt x="115" y="1154"/>
                    <a:pt x="115" y="1154"/>
                    <a:pt x="115" y="1154"/>
                  </a:cubicBezTo>
                  <a:cubicBezTo>
                    <a:pt x="73" y="1155"/>
                    <a:pt x="73" y="1155"/>
                    <a:pt x="73" y="1155"/>
                  </a:cubicBezTo>
                  <a:cubicBezTo>
                    <a:pt x="1" y="1155"/>
                    <a:pt x="1" y="1155"/>
                    <a:pt x="1" y="1155"/>
                  </a:cubicBezTo>
                  <a:cubicBezTo>
                    <a:pt x="1" y="1017"/>
                    <a:pt x="1" y="1017"/>
                    <a:pt x="1" y="1017"/>
                  </a:cubicBezTo>
                  <a:cubicBezTo>
                    <a:pt x="1" y="909"/>
                    <a:pt x="1" y="909"/>
                    <a:pt x="1" y="909"/>
                  </a:cubicBezTo>
                  <a:cubicBezTo>
                    <a:pt x="1" y="836"/>
                    <a:pt x="1" y="764"/>
                    <a:pt x="1" y="691"/>
                  </a:cubicBezTo>
                  <a:cubicBezTo>
                    <a:pt x="2" y="547"/>
                    <a:pt x="3" y="402"/>
                    <a:pt x="2" y="257"/>
                  </a:cubicBezTo>
                  <a:cubicBezTo>
                    <a:pt x="1" y="220"/>
                    <a:pt x="1" y="183"/>
                    <a:pt x="0" y="14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63"/>
                    <a:pt x="0" y="35"/>
                    <a:pt x="0" y="6"/>
                  </a:cubicBezTo>
                  <a:cubicBezTo>
                    <a:pt x="18" y="6"/>
                    <a:pt x="36" y="7"/>
                    <a:pt x="55" y="7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104" y="8"/>
                    <a:pt x="122" y="9"/>
                    <a:pt x="140" y="10"/>
                  </a:cubicBezTo>
                  <a:cubicBezTo>
                    <a:pt x="274" y="17"/>
                    <a:pt x="409" y="0"/>
                    <a:pt x="542" y="13"/>
                  </a:cubicBezTo>
                  <a:cubicBezTo>
                    <a:pt x="644" y="16"/>
                    <a:pt x="746" y="16"/>
                    <a:pt x="849" y="16"/>
                  </a:cubicBezTo>
                  <a:cubicBezTo>
                    <a:pt x="900" y="16"/>
                    <a:pt x="952" y="16"/>
                    <a:pt x="1003" y="16"/>
                  </a:cubicBezTo>
                  <a:cubicBezTo>
                    <a:pt x="1029" y="16"/>
                    <a:pt x="1054" y="16"/>
                    <a:pt x="1080" y="16"/>
                  </a:cubicBezTo>
                  <a:cubicBezTo>
                    <a:pt x="1112" y="16"/>
                    <a:pt x="1145" y="16"/>
                    <a:pt x="1177" y="17"/>
                  </a:cubicBezTo>
                  <a:cubicBezTo>
                    <a:pt x="1177" y="72"/>
                    <a:pt x="1177" y="72"/>
                    <a:pt x="1177" y="72"/>
                  </a:cubicBezTo>
                  <a:cubicBezTo>
                    <a:pt x="1176" y="108"/>
                    <a:pt x="1176" y="108"/>
                    <a:pt x="1176" y="108"/>
                  </a:cubicBezTo>
                  <a:cubicBezTo>
                    <a:pt x="1176" y="131"/>
                    <a:pt x="1175" y="155"/>
                    <a:pt x="1175" y="178"/>
                  </a:cubicBezTo>
                  <a:cubicBezTo>
                    <a:pt x="1174" y="225"/>
                    <a:pt x="1172" y="272"/>
                    <a:pt x="1170" y="319"/>
                  </a:cubicBezTo>
                  <a:cubicBezTo>
                    <a:pt x="1165" y="457"/>
                    <a:pt x="1183" y="593"/>
                    <a:pt x="1174" y="730"/>
                  </a:cubicBezTo>
                  <a:cubicBezTo>
                    <a:pt x="1164" y="861"/>
                    <a:pt x="1166" y="997"/>
                    <a:pt x="1153" y="1126"/>
                  </a:cubicBezTo>
                  <a:cubicBezTo>
                    <a:pt x="1131" y="985"/>
                    <a:pt x="1123" y="827"/>
                    <a:pt x="1132" y="674"/>
                  </a:cubicBezTo>
                  <a:cubicBezTo>
                    <a:pt x="1135" y="568"/>
                    <a:pt x="1135" y="462"/>
                    <a:pt x="1134" y="355"/>
                  </a:cubicBezTo>
                  <a:cubicBezTo>
                    <a:pt x="1134" y="302"/>
                    <a:pt x="1133" y="249"/>
                    <a:pt x="1133" y="196"/>
                  </a:cubicBezTo>
                  <a:cubicBezTo>
                    <a:pt x="1132" y="117"/>
                    <a:pt x="1132" y="117"/>
                    <a:pt x="1132" y="117"/>
                  </a:cubicBezTo>
                  <a:cubicBezTo>
                    <a:pt x="1131" y="77"/>
                    <a:pt x="1131" y="77"/>
                    <a:pt x="1131" y="77"/>
                  </a:cubicBezTo>
                  <a:cubicBezTo>
                    <a:pt x="1131" y="67"/>
                    <a:pt x="1131" y="67"/>
                    <a:pt x="1131" y="67"/>
                  </a:cubicBezTo>
                  <a:cubicBezTo>
                    <a:pt x="1131" y="66"/>
                    <a:pt x="1131" y="66"/>
                    <a:pt x="1131" y="66"/>
                  </a:cubicBezTo>
                  <a:cubicBezTo>
                    <a:pt x="1130" y="63"/>
                    <a:pt x="1130" y="63"/>
                    <a:pt x="1130" y="63"/>
                  </a:cubicBezTo>
                  <a:cubicBezTo>
                    <a:pt x="1128" y="64"/>
                    <a:pt x="1128" y="64"/>
                    <a:pt x="1128" y="64"/>
                  </a:cubicBezTo>
                  <a:cubicBezTo>
                    <a:pt x="1127" y="64"/>
                    <a:pt x="1127" y="64"/>
                    <a:pt x="1127" y="64"/>
                  </a:cubicBezTo>
                  <a:cubicBezTo>
                    <a:pt x="1126" y="64"/>
                    <a:pt x="1126" y="64"/>
                    <a:pt x="1126" y="64"/>
                  </a:cubicBezTo>
                  <a:cubicBezTo>
                    <a:pt x="1126" y="64"/>
                    <a:pt x="1126" y="64"/>
                    <a:pt x="1126" y="64"/>
                  </a:cubicBezTo>
                  <a:cubicBezTo>
                    <a:pt x="1125" y="64"/>
                    <a:pt x="1125" y="64"/>
                    <a:pt x="1125" y="64"/>
                  </a:cubicBezTo>
                  <a:cubicBezTo>
                    <a:pt x="1121" y="64"/>
                    <a:pt x="1121" y="64"/>
                    <a:pt x="1121" y="64"/>
                  </a:cubicBezTo>
                  <a:cubicBezTo>
                    <a:pt x="1085" y="65"/>
                    <a:pt x="1085" y="65"/>
                    <a:pt x="1085" y="65"/>
                  </a:cubicBezTo>
                  <a:cubicBezTo>
                    <a:pt x="1012" y="66"/>
                    <a:pt x="1012" y="66"/>
                    <a:pt x="1012" y="66"/>
                  </a:cubicBezTo>
                  <a:cubicBezTo>
                    <a:pt x="964" y="66"/>
                    <a:pt x="916" y="67"/>
                    <a:pt x="868" y="67"/>
                  </a:cubicBezTo>
                  <a:cubicBezTo>
                    <a:pt x="771" y="68"/>
                    <a:pt x="675" y="68"/>
                    <a:pt x="579" y="66"/>
                  </a:cubicBezTo>
                  <a:cubicBezTo>
                    <a:pt x="487" y="64"/>
                    <a:pt x="396" y="64"/>
                    <a:pt x="304" y="64"/>
                  </a:cubicBezTo>
                  <a:cubicBezTo>
                    <a:pt x="259" y="64"/>
                    <a:pt x="213" y="64"/>
                    <a:pt x="167" y="64"/>
                  </a:cubicBezTo>
                  <a:cubicBezTo>
                    <a:pt x="144" y="64"/>
                    <a:pt x="122" y="63"/>
                    <a:pt x="99" y="63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5" y="67"/>
                    <a:pt x="55" y="65"/>
                    <a:pt x="55" y="74"/>
                  </a:cubicBezTo>
                  <a:cubicBezTo>
                    <a:pt x="55" y="86"/>
                    <a:pt x="55" y="98"/>
                    <a:pt x="54" y="110"/>
                  </a:cubicBezTo>
                  <a:cubicBezTo>
                    <a:pt x="54" y="135"/>
                    <a:pt x="53" y="159"/>
                    <a:pt x="52" y="184"/>
                  </a:cubicBezTo>
                  <a:cubicBezTo>
                    <a:pt x="50" y="232"/>
                    <a:pt x="48" y="281"/>
                    <a:pt x="45" y="329"/>
                  </a:cubicBezTo>
                  <a:cubicBezTo>
                    <a:pt x="46" y="462"/>
                    <a:pt x="46" y="595"/>
                    <a:pt x="46" y="728"/>
                  </a:cubicBezTo>
                  <a:cubicBezTo>
                    <a:pt x="46" y="856"/>
                    <a:pt x="46" y="983"/>
                    <a:pt x="45" y="1111"/>
                  </a:cubicBezTo>
                  <a:cubicBezTo>
                    <a:pt x="63" y="1111"/>
                    <a:pt x="80" y="1111"/>
                    <a:pt x="98" y="1111"/>
                  </a:cubicBezTo>
                  <a:cubicBezTo>
                    <a:pt x="285" y="1102"/>
                    <a:pt x="473" y="1122"/>
                    <a:pt x="659" y="1108"/>
                  </a:cubicBezTo>
                  <a:cubicBezTo>
                    <a:pt x="803" y="1116"/>
                    <a:pt x="945" y="1105"/>
                    <a:pt x="1088" y="1102"/>
                  </a:cubicBezTo>
                  <a:cubicBezTo>
                    <a:pt x="1133" y="1099"/>
                    <a:pt x="1183" y="1118"/>
                    <a:pt x="1141" y="1130"/>
                  </a:cubicBezTo>
                  <a:cubicBezTo>
                    <a:pt x="983" y="1152"/>
                    <a:pt x="805" y="1143"/>
                    <a:pt x="638" y="1145"/>
                  </a:cubicBezTo>
                  <a:cubicBezTo>
                    <a:pt x="492" y="1149"/>
                    <a:pt x="346" y="1151"/>
                    <a:pt x="200" y="1153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649" y="346"/>
              <a:ext cx="113" cy="3649"/>
            </a:xfrm>
            <a:custGeom>
              <a:avLst/>
              <a:gdLst>
                <a:gd name="T0" fmla="*/ 101 w 102"/>
                <a:gd name="T1" fmla="*/ 1106 h 3292"/>
                <a:gd name="T2" fmla="*/ 87 w 102"/>
                <a:gd name="T3" fmla="*/ 1803 h 3292"/>
                <a:gd name="T4" fmla="*/ 85 w 102"/>
                <a:gd name="T5" fmla="*/ 2852 h 3292"/>
                <a:gd name="T6" fmla="*/ 96 w 102"/>
                <a:gd name="T7" fmla="*/ 3289 h 3292"/>
                <a:gd name="T8" fmla="*/ 22 w 102"/>
                <a:gd name="T9" fmla="*/ 3289 h 3292"/>
                <a:gd name="T10" fmla="*/ 16 w 102"/>
                <a:gd name="T11" fmla="*/ 2231 h 3292"/>
                <a:gd name="T12" fmla="*/ 23 w 102"/>
                <a:gd name="T13" fmla="*/ 2 h 3292"/>
                <a:gd name="T14" fmla="*/ 95 w 102"/>
                <a:gd name="T15" fmla="*/ 2 h 3292"/>
                <a:gd name="T16" fmla="*/ 101 w 102"/>
                <a:gd name="T17" fmla="*/ 1106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3292">
                  <a:moveTo>
                    <a:pt x="101" y="1106"/>
                  </a:moveTo>
                  <a:cubicBezTo>
                    <a:pt x="101" y="1338"/>
                    <a:pt x="78" y="1571"/>
                    <a:pt x="87" y="1803"/>
                  </a:cubicBezTo>
                  <a:cubicBezTo>
                    <a:pt x="101" y="2153"/>
                    <a:pt x="94" y="2503"/>
                    <a:pt x="85" y="2852"/>
                  </a:cubicBezTo>
                  <a:cubicBezTo>
                    <a:pt x="81" y="2998"/>
                    <a:pt x="98" y="3143"/>
                    <a:pt x="96" y="3289"/>
                  </a:cubicBezTo>
                  <a:cubicBezTo>
                    <a:pt x="72" y="3292"/>
                    <a:pt x="47" y="3292"/>
                    <a:pt x="22" y="3289"/>
                  </a:cubicBezTo>
                  <a:cubicBezTo>
                    <a:pt x="20" y="2937"/>
                    <a:pt x="0" y="2584"/>
                    <a:pt x="16" y="2231"/>
                  </a:cubicBezTo>
                  <a:cubicBezTo>
                    <a:pt x="31" y="1488"/>
                    <a:pt x="11" y="745"/>
                    <a:pt x="23" y="2"/>
                  </a:cubicBezTo>
                  <a:cubicBezTo>
                    <a:pt x="47" y="0"/>
                    <a:pt x="71" y="0"/>
                    <a:pt x="95" y="2"/>
                  </a:cubicBezTo>
                  <a:cubicBezTo>
                    <a:pt x="102" y="370"/>
                    <a:pt x="83" y="738"/>
                    <a:pt x="101" y="1106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887" y="2108"/>
              <a:ext cx="3648" cy="114"/>
            </a:xfrm>
            <a:custGeom>
              <a:avLst/>
              <a:gdLst>
                <a:gd name="T0" fmla="*/ 2187 w 3293"/>
                <a:gd name="T1" fmla="*/ 102 h 103"/>
                <a:gd name="T2" fmla="*/ 1489 w 3293"/>
                <a:gd name="T3" fmla="*/ 88 h 103"/>
                <a:gd name="T4" fmla="*/ 440 w 3293"/>
                <a:gd name="T5" fmla="*/ 86 h 103"/>
                <a:gd name="T6" fmla="*/ 3 w 3293"/>
                <a:gd name="T7" fmla="*/ 97 h 103"/>
                <a:gd name="T8" fmla="*/ 3 w 3293"/>
                <a:gd name="T9" fmla="*/ 23 h 103"/>
                <a:gd name="T10" fmla="*/ 1062 w 3293"/>
                <a:gd name="T11" fmla="*/ 16 h 103"/>
                <a:gd name="T12" fmla="*/ 3290 w 3293"/>
                <a:gd name="T13" fmla="*/ 24 h 103"/>
                <a:gd name="T14" fmla="*/ 3290 w 3293"/>
                <a:gd name="T15" fmla="*/ 95 h 103"/>
                <a:gd name="T16" fmla="*/ 2187 w 3293"/>
                <a:gd name="T17" fmla="*/ 10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93" h="103">
                  <a:moveTo>
                    <a:pt x="2187" y="102"/>
                  </a:moveTo>
                  <a:cubicBezTo>
                    <a:pt x="1954" y="101"/>
                    <a:pt x="1722" y="79"/>
                    <a:pt x="1489" y="88"/>
                  </a:cubicBezTo>
                  <a:cubicBezTo>
                    <a:pt x="1140" y="102"/>
                    <a:pt x="790" y="94"/>
                    <a:pt x="440" y="86"/>
                  </a:cubicBezTo>
                  <a:cubicBezTo>
                    <a:pt x="294" y="82"/>
                    <a:pt x="149" y="99"/>
                    <a:pt x="3" y="97"/>
                  </a:cubicBezTo>
                  <a:cubicBezTo>
                    <a:pt x="0" y="72"/>
                    <a:pt x="0" y="47"/>
                    <a:pt x="3" y="23"/>
                  </a:cubicBezTo>
                  <a:cubicBezTo>
                    <a:pt x="356" y="21"/>
                    <a:pt x="709" y="0"/>
                    <a:pt x="1062" y="16"/>
                  </a:cubicBezTo>
                  <a:cubicBezTo>
                    <a:pt x="1804" y="32"/>
                    <a:pt x="2548" y="12"/>
                    <a:pt x="3290" y="24"/>
                  </a:cubicBezTo>
                  <a:cubicBezTo>
                    <a:pt x="3293" y="47"/>
                    <a:pt x="3293" y="72"/>
                    <a:pt x="3290" y="95"/>
                  </a:cubicBezTo>
                  <a:cubicBezTo>
                    <a:pt x="2923" y="103"/>
                    <a:pt x="2554" y="83"/>
                    <a:pt x="2187" y="102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947512" y="2421274"/>
            <a:ext cx="8176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99783" y="2463798"/>
            <a:ext cx="8176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47511" y="3429505"/>
            <a:ext cx="8176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63457" y="3443287"/>
            <a:ext cx="8176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30383" y="1152460"/>
            <a:ext cx="1459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STRENTHS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91213" y="1148129"/>
            <a:ext cx="1891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WEAKNESSES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46003" y="5273341"/>
            <a:ext cx="1891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THREATS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38933" y="5251453"/>
            <a:ext cx="20538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OPPORTUNITY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53591" y="1366567"/>
            <a:ext cx="1459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51795" y="1272477"/>
            <a:ext cx="1459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-</a:t>
            </a:r>
          </a:p>
        </p:txBody>
      </p:sp>
      <p:sp>
        <p:nvSpPr>
          <p:cNvPr id="26" name="Freeform 13"/>
          <p:cNvSpPr>
            <a:spLocks noEditPoints="1"/>
          </p:cNvSpPr>
          <p:nvPr/>
        </p:nvSpPr>
        <p:spPr bwMode="auto">
          <a:xfrm flipH="1">
            <a:off x="3827270" y="3860749"/>
            <a:ext cx="1188498" cy="1217940"/>
          </a:xfrm>
          <a:custGeom>
            <a:avLst/>
            <a:gdLst>
              <a:gd name="T0" fmla="*/ 2978 w 3837"/>
              <a:gd name="T1" fmla="*/ 850 h 3927"/>
              <a:gd name="T2" fmla="*/ 3120 w 3837"/>
              <a:gd name="T3" fmla="*/ 774 h 3927"/>
              <a:gd name="T4" fmla="*/ 3379 w 3837"/>
              <a:gd name="T5" fmla="*/ 850 h 3927"/>
              <a:gd name="T6" fmla="*/ 3468 w 3837"/>
              <a:gd name="T7" fmla="*/ 754 h 3927"/>
              <a:gd name="T8" fmla="*/ 3255 w 3837"/>
              <a:gd name="T9" fmla="*/ 4 h 3927"/>
              <a:gd name="T10" fmla="*/ 3354 w 3837"/>
              <a:gd name="T11" fmla="*/ 162 h 3927"/>
              <a:gd name="T12" fmla="*/ 3639 w 3837"/>
              <a:gd name="T13" fmla="*/ 737 h 3927"/>
              <a:gd name="T14" fmla="*/ 3837 w 3837"/>
              <a:gd name="T15" fmla="*/ 1155 h 3927"/>
              <a:gd name="T16" fmla="*/ 3782 w 3837"/>
              <a:gd name="T17" fmla="*/ 1247 h 3927"/>
              <a:gd name="T18" fmla="*/ 3311 w 3837"/>
              <a:gd name="T19" fmla="*/ 1032 h 3927"/>
              <a:gd name="T20" fmla="*/ 3216 w 3837"/>
              <a:gd name="T21" fmla="*/ 1789 h 3927"/>
              <a:gd name="T22" fmla="*/ 3120 w 3837"/>
              <a:gd name="T23" fmla="*/ 2772 h 3927"/>
              <a:gd name="T24" fmla="*/ 2981 w 3837"/>
              <a:gd name="T25" fmla="*/ 3311 h 3927"/>
              <a:gd name="T26" fmla="*/ 2824 w 3837"/>
              <a:gd name="T27" fmla="*/ 3642 h 3927"/>
              <a:gd name="T28" fmla="*/ 2566 w 3837"/>
              <a:gd name="T29" fmla="*/ 3875 h 3927"/>
              <a:gd name="T30" fmla="*/ 2239 w 3837"/>
              <a:gd name="T31" fmla="*/ 3924 h 3927"/>
              <a:gd name="T32" fmla="*/ 1933 w 3837"/>
              <a:gd name="T33" fmla="*/ 3803 h 3927"/>
              <a:gd name="T34" fmla="*/ 1676 w 3837"/>
              <a:gd name="T35" fmla="*/ 3436 h 3927"/>
              <a:gd name="T36" fmla="*/ 1481 w 3837"/>
              <a:gd name="T37" fmla="*/ 2968 h 3927"/>
              <a:gd name="T38" fmla="*/ 1278 w 3837"/>
              <a:gd name="T39" fmla="*/ 2644 h 3927"/>
              <a:gd name="T40" fmla="*/ 1118 w 3837"/>
              <a:gd name="T41" fmla="*/ 2649 h 3927"/>
              <a:gd name="T42" fmla="*/ 976 w 3837"/>
              <a:gd name="T43" fmla="*/ 2838 h 3927"/>
              <a:gd name="T44" fmla="*/ 858 w 3837"/>
              <a:gd name="T45" fmla="*/ 3111 h 3927"/>
              <a:gd name="T46" fmla="*/ 774 w 3837"/>
              <a:gd name="T47" fmla="*/ 3364 h 3927"/>
              <a:gd name="T48" fmla="*/ 698 w 3837"/>
              <a:gd name="T49" fmla="*/ 3566 h 3927"/>
              <a:gd name="T50" fmla="*/ 526 w 3837"/>
              <a:gd name="T51" fmla="*/ 3757 h 3927"/>
              <a:gd name="T52" fmla="*/ 294 w 3837"/>
              <a:gd name="T53" fmla="*/ 3762 h 3927"/>
              <a:gd name="T54" fmla="*/ 67 w 3837"/>
              <a:gd name="T55" fmla="*/ 3543 h 3927"/>
              <a:gd name="T56" fmla="*/ 0 w 3837"/>
              <a:gd name="T57" fmla="*/ 3228 h 3927"/>
              <a:gd name="T58" fmla="*/ 33 w 3837"/>
              <a:gd name="T59" fmla="*/ 2940 h 3927"/>
              <a:gd name="T60" fmla="*/ 127 w 3837"/>
              <a:gd name="T61" fmla="*/ 2617 h 3927"/>
              <a:gd name="T62" fmla="*/ 211 w 3837"/>
              <a:gd name="T63" fmla="*/ 2485 h 3927"/>
              <a:gd name="T64" fmla="*/ 273 w 3837"/>
              <a:gd name="T65" fmla="*/ 2534 h 3927"/>
              <a:gd name="T66" fmla="*/ 175 w 3837"/>
              <a:gd name="T67" fmla="*/ 2984 h 3927"/>
              <a:gd name="T68" fmla="*/ 173 w 3837"/>
              <a:gd name="T69" fmla="*/ 3309 h 3927"/>
              <a:gd name="T70" fmla="*/ 245 w 3837"/>
              <a:gd name="T71" fmla="*/ 3482 h 3927"/>
              <a:gd name="T72" fmla="*/ 358 w 3837"/>
              <a:gd name="T73" fmla="*/ 3622 h 3927"/>
              <a:gd name="T74" fmla="*/ 487 w 3837"/>
              <a:gd name="T75" fmla="*/ 3608 h 3927"/>
              <a:gd name="T76" fmla="*/ 622 w 3837"/>
              <a:gd name="T77" fmla="*/ 3302 h 3927"/>
              <a:gd name="T78" fmla="*/ 748 w 3837"/>
              <a:gd name="T79" fmla="*/ 2899 h 3927"/>
              <a:gd name="T80" fmla="*/ 979 w 3837"/>
              <a:gd name="T81" fmla="*/ 2559 h 3927"/>
              <a:gd name="T82" fmla="*/ 1237 w 3837"/>
              <a:gd name="T83" fmla="*/ 2438 h 3927"/>
              <a:gd name="T84" fmla="*/ 1435 w 3837"/>
              <a:gd name="T85" fmla="*/ 2556 h 3927"/>
              <a:gd name="T86" fmla="*/ 1594 w 3837"/>
              <a:gd name="T87" fmla="*/ 2807 h 3927"/>
              <a:gd name="T88" fmla="*/ 1718 w 3837"/>
              <a:gd name="T89" fmla="*/ 3101 h 3927"/>
              <a:gd name="T90" fmla="*/ 1813 w 3837"/>
              <a:gd name="T91" fmla="*/ 3344 h 3927"/>
              <a:gd name="T92" fmla="*/ 1949 w 3837"/>
              <a:gd name="T93" fmla="*/ 3553 h 3927"/>
              <a:gd name="T94" fmla="*/ 2174 w 3837"/>
              <a:gd name="T95" fmla="*/ 3725 h 3927"/>
              <a:gd name="T96" fmla="*/ 2430 w 3837"/>
              <a:gd name="T97" fmla="*/ 3747 h 3927"/>
              <a:gd name="T98" fmla="*/ 2693 w 3837"/>
              <a:gd name="T99" fmla="*/ 3519 h 3927"/>
              <a:gd name="T100" fmla="*/ 2874 w 3837"/>
              <a:gd name="T101" fmla="*/ 3101 h 3927"/>
              <a:gd name="T102" fmla="*/ 2982 w 3837"/>
              <a:gd name="T103" fmla="*/ 2535 h 3927"/>
              <a:gd name="T104" fmla="*/ 3048 w 3837"/>
              <a:gd name="T105" fmla="*/ 1366 h 3927"/>
              <a:gd name="T106" fmla="*/ 2833 w 3837"/>
              <a:gd name="T107" fmla="*/ 1195 h 3927"/>
              <a:gd name="T108" fmla="*/ 2695 w 3837"/>
              <a:gd name="T109" fmla="*/ 1272 h 3927"/>
              <a:gd name="T110" fmla="*/ 2647 w 3837"/>
              <a:gd name="T111" fmla="*/ 1173 h 3927"/>
              <a:gd name="T112" fmla="*/ 2917 w 3837"/>
              <a:gd name="T113" fmla="*/ 548 h 3927"/>
              <a:gd name="T114" fmla="*/ 3179 w 3837"/>
              <a:gd name="T115" fmla="*/ 23 h 39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837" h="3927">
                <a:moveTo>
                  <a:pt x="3238" y="299"/>
                </a:moveTo>
                <a:lnTo>
                  <a:pt x="3165" y="443"/>
                </a:lnTo>
                <a:lnTo>
                  <a:pt x="3090" y="586"/>
                </a:lnTo>
                <a:lnTo>
                  <a:pt x="3016" y="730"/>
                </a:lnTo>
                <a:lnTo>
                  <a:pt x="2947" y="872"/>
                </a:lnTo>
                <a:lnTo>
                  <a:pt x="2978" y="850"/>
                </a:lnTo>
                <a:lnTo>
                  <a:pt x="3011" y="831"/>
                </a:lnTo>
                <a:lnTo>
                  <a:pt x="3047" y="819"/>
                </a:lnTo>
                <a:lnTo>
                  <a:pt x="3081" y="811"/>
                </a:lnTo>
                <a:lnTo>
                  <a:pt x="3091" y="795"/>
                </a:lnTo>
                <a:lnTo>
                  <a:pt x="3105" y="783"/>
                </a:lnTo>
                <a:lnTo>
                  <a:pt x="3120" y="774"/>
                </a:lnTo>
                <a:lnTo>
                  <a:pt x="3137" y="769"/>
                </a:lnTo>
                <a:lnTo>
                  <a:pt x="3157" y="771"/>
                </a:lnTo>
                <a:lnTo>
                  <a:pt x="3215" y="782"/>
                </a:lnTo>
                <a:lnTo>
                  <a:pt x="3270" y="799"/>
                </a:lnTo>
                <a:lnTo>
                  <a:pt x="3325" y="823"/>
                </a:lnTo>
                <a:lnTo>
                  <a:pt x="3379" y="850"/>
                </a:lnTo>
                <a:lnTo>
                  <a:pt x="3432" y="881"/>
                </a:lnTo>
                <a:lnTo>
                  <a:pt x="3485" y="914"/>
                </a:lnTo>
                <a:lnTo>
                  <a:pt x="3538" y="948"/>
                </a:lnTo>
                <a:lnTo>
                  <a:pt x="3591" y="981"/>
                </a:lnTo>
                <a:lnTo>
                  <a:pt x="3530" y="867"/>
                </a:lnTo>
                <a:lnTo>
                  <a:pt x="3468" y="754"/>
                </a:lnTo>
                <a:lnTo>
                  <a:pt x="3407" y="643"/>
                </a:lnTo>
                <a:lnTo>
                  <a:pt x="3348" y="531"/>
                </a:lnTo>
                <a:lnTo>
                  <a:pt x="3291" y="417"/>
                </a:lnTo>
                <a:lnTo>
                  <a:pt x="3238" y="299"/>
                </a:lnTo>
                <a:close/>
                <a:moveTo>
                  <a:pt x="3239" y="0"/>
                </a:moveTo>
                <a:lnTo>
                  <a:pt x="3255" y="4"/>
                </a:lnTo>
                <a:lnTo>
                  <a:pt x="3273" y="10"/>
                </a:lnTo>
                <a:lnTo>
                  <a:pt x="3288" y="19"/>
                </a:lnTo>
                <a:lnTo>
                  <a:pt x="3301" y="31"/>
                </a:lnTo>
                <a:lnTo>
                  <a:pt x="3312" y="45"/>
                </a:lnTo>
                <a:lnTo>
                  <a:pt x="3320" y="61"/>
                </a:lnTo>
                <a:lnTo>
                  <a:pt x="3354" y="162"/>
                </a:lnTo>
                <a:lnTo>
                  <a:pt x="3394" y="263"/>
                </a:lnTo>
                <a:lnTo>
                  <a:pt x="3438" y="360"/>
                </a:lnTo>
                <a:lnTo>
                  <a:pt x="3486" y="455"/>
                </a:lnTo>
                <a:lnTo>
                  <a:pt x="3536" y="550"/>
                </a:lnTo>
                <a:lnTo>
                  <a:pt x="3588" y="644"/>
                </a:lnTo>
                <a:lnTo>
                  <a:pt x="3639" y="737"/>
                </a:lnTo>
                <a:lnTo>
                  <a:pt x="3690" y="830"/>
                </a:lnTo>
                <a:lnTo>
                  <a:pt x="3740" y="926"/>
                </a:lnTo>
                <a:lnTo>
                  <a:pt x="3786" y="1021"/>
                </a:lnTo>
                <a:lnTo>
                  <a:pt x="3830" y="1118"/>
                </a:lnTo>
                <a:lnTo>
                  <a:pt x="3835" y="1135"/>
                </a:lnTo>
                <a:lnTo>
                  <a:pt x="3837" y="1155"/>
                </a:lnTo>
                <a:lnTo>
                  <a:pt x="3836" y="1174"/>
                </a:lnTo>
                <a:lnTo>
                  <a:pt x="3831" y="1194"/>
                </a:lnTo>
                <a:lnTo>
                  <a:pt x="3823" y="1211"/>
                </a:lnTo>
                <a:lnTo>
                  <a:pt x="3812" y="1227"/>
                </a:lnTo>
                <a:lnTo>
                  <a:pt x="3798" y="1240"/>
                </a:lnTo>
                <a:lnTo>
                  <a:pt x="3782" y="1247"/>
                </a:lnTo>
                <a:lnTo>
                  <a:pt x="3762" y="1251"/>
                </a:lnTo>
                <a:lnTo>
                  <a:pt x="3741" y="1248"/>
                </a:lnTo>
                <a:lnTo>
                  <a:pt x="3631" y="1204"/>
                </a:lnTo>
                <a:lnTo>
                  <a:pt x="3522" y="1151"/>
                </a:lnTo>
                <a:lnTo>
                  <a:pt x="3415" y="1094"/>
                </a:lnTo>
                <a:lnTo>
                  <a:pt x="3311" y="1032"/>
                </a:lnTo>
                <a:lnTo>
                  <a:pt x="3211" y="968"/>
                </a:lnTo>
                <a:lnTo>
                  <a:pt x="3215" y="1130"/>
                </a:lnTo>
                <a:lnTo>
                  <a:pt x="3218" y="1294"/>
                </a:lnTo>
                <a:lnTo>
                  <a:pt x="3220" y="1459"/>
                </a:lnTo>
                <a:lnTo>
                  <a:pt x="3220" y="1624"/>
                </a:lnTo>
                <a:lnTo>
                  <a:pt x="3216" y="1789"/>
                </a:lnTo>
                <a:lnTo>
                  <a:pt x="3210" y="1954"/>
                </a:lnTo>
                <a:lnTo>
                  <a:pt x="3201" y="2119"/>
                </a:lnTo>
                <a:lnTo>
                  <a:pt x="3187" y="2284"/>
                </a:lnTo>
                <a:lnTo>
                  <a:pt x="3170" y="2448"/>
                </a:lnTo>
                <a:lnTo>
                  <a:pt x="3148" y="2611"/>
                </a:lnTo>
                <a:lnTo>
                  <a:pt x="3120" y="2772"/>
                </a:lnTo>
                <a:lnTo>
                  <a:pt x="3087" y="2932"/>
                </a:lnTo>
                <a:lnTo>
                  <a:pt x="3048" y="3091"/>
                </a:lnTo>
                <a:lnTo>
                  <a:pt x="3033" y="3143"/>
                </a:lnTo>
                <a:lnTo>
                  <a:pt x="3017" y="3198"/>
                </a:lnTo>
                <a:lnTo>
                  <a:pt x="3000" y="3254"/>
                </a:lnTo>
                <a:lnTo>
                  <a:pt x="2981" y="3311"/>
                </a:lnTo>
                <a:lnTo>
                  <a:pt x="2960" y="3368"/>
                </a:lnTo>
                <a:lnTo>
                  <a:pt x="2938" y="3425"/>
                </a:lnTo>
                <a:lnTo>
                  <a:pt x="2913" y="3482"/>
                </a:lnTo>
                <a:lnTo>
                  <a:pt x="2886" y="3536"/>
                </a:lnTo>
                <a:lnTo>
                  <a:pt x="2857" y="3591"/>
                </a:lnTo>
                <a:lnTo>
                  <a:pt x="2824" y="3642"/>
                </a:lnTo>
                <a:lnTo>
                  <a:pt x="2789" y="3692"/>
                </a:lnTo>
                <a:lnTo>
                  <a:pt x="2750" y="3736"/>
                </a:lnTo>
                <a:lnTo>
                  <a:pt x="2710" y="3778"/>
                </a:lnTo>
                <a:lnTo>
                  <a:pt x="2665" y="3816"/>
                </a:lnTo>
                <a:lnTo>
                  <a:pt x="2617" y="3848"/>
                </a:lnTo>
                <a:lnTo>
                  <a:pt x="2566" y="3875"/>
                </a:lnTo>
                <a:lnTo>
                  <a:pt x="2514" y="3895"/>
                </a:lnTo>
                <a:lnTo>
                  <a:pt x="2460" y="3910"/>
                </a:lnTo>
                <a:lnTo>
                  <a:pt x="2406" y="3921"/>
                </a:lnTo>
                <a:lnTo>
                  <a:pt x="2350" y="3926"/>
                </a:lnTo>
                <a:lnTo>
                  <a:pt x="2295" y="3927"/>
                </a:lnTo>
                <a:lnTo>
                  <a:pt x="2239" y="3924"/>
                </a:lnTo>
                <a:lnTo>
                  <a:pt x="2183" y="3916"/>
                </a:lnTo>
                <a:lnTo>
                  <a:pt x="2129" y="3903"/>
                </a:lnTo>
                <a:lnTo>
                  <a:pt x="2077" y="3885"/>
                </a:lnTo>
                <a:lnTo>
                  <a:pt x="2027" y="3863"/>
                </a:lnTo>
                <a:lnTo>
                  <a:pt x="1978" y="3836"/>
                </a:lnTo>
                <a:lnTo>
                  <a:pt x="1933" y="3803"/>
                </a:lnTo>
                <a:lnTo>
                  <a:pt x="1891" y="3767"/>
                </a:lnTo>
                <a:lnTo>
                  <a:pt x="1852" y="3725"/>
                </a:lnTo>
                <a:lnTo>
                  <a:pt x="1801" y="3657"/>
                </a:lnTo>
                <a:lnTo>
                  <a:pt x="1755" y="3585"/>
                </a:lnTo>
                <a:lnTo>
                  <a:pt x="1713" y="3510"/>
                </a:lnTo>
                <a:lnTo>
                  <a:pt x="1676" y="3436"/>
                </a:lnTo>
                <a:lnTo>
                  <a:pt x="1641" y="3359"/>
                </a:lnTo>
                <a:lnTo>
                  <a:pt x="1608" y="3281"/>
                </a:lnTo>
                <a:lnTo>
                  <a:pt x="1577" y="3203"/>
                </a:lnTo>
                <a:lnTo>
                  <a:pt x="1546" y="3125"/>
                </a:lnTo>
                <a:lnTo>
                  <a:pt x="1514" y="3046"/>
                </a:lnTo>
                <a:lnTo>
                  <a:pt x="1481" y="2968"/>
                </a:lnTo>
                <a:lnTo>
                  <a:pt x="1445" y="2891"/>
                </a:lnTo>
                <a:lnTo>
                  <a:pt x="1407" y="2816"/>
                </a:lnTo>
                <a:lnTo>
                  <a:pt x="1363" y="2742"/>
                </a:lnTo>
                <a:lnTo>
                  <a:pt x="1335" y="2701"/>
                </a:lnTo>
                <a:lnTo>
                  <a:pt x="1307" y="2668"/>
                </a:lnTo>
                <a:lnTo>
                  <a:pt x="1278" y="2644"/>
                </a:lnTo>
                <a:lnTo>
                  <a:pt x="1250" y="2628"/>
                </a:lnTo>
                <a:lnTo>
                  <a:pt x="1223" y="2618"/>
                </a:lnTo>
                <a:lnTo>
                  <a:pt x="1195" y="2617"/>
                </a:lnTo>
                <a:lnTo>
                  <a:pt x="1170" y="2622"/>
                </a:lnTo>
                <a:lnTo>
                  <a:pt x="1142" y="2632"/>
                </a:lnTo>
                <a:lnTo>
                  <a:pt x="1118" y="2649"/>
                </a:lnTo>
                <a:lnTo>
                  <a:pt x="1092" y="2670"/>
                </a:lnTo>
                <a:lnTo>
                  <a:pt x="1067" y="2696"/>
                </a:lnTo>
                <a:lnTo>
                  <a:pt x="1044" y="2727"/>
                </a:lnTo>
                <a:lnTo>
                  <a:pt x="1020" y="2761"/>
                </a:lnTo>
                <a:lnTo>
                  <a:pt x="997" y="2798"/>
                </a:lnTo>
                <a:lnTo>
                  <a:pt x="976" y="2838"/>
                </a:lnTo>
                <a:lnTo>
                  <a:pt x="953" y="2881"/>
                </a:lnTo>
                <a:lnTo>
                  <a:pt x="934" y="2925"/>
                </a:lnTo>
                <a:lnTo>
                  <a:pt x="914" y="2971"/>
                </a:lnTo>
                <a:lnTo>
                  <a:pt x="894" y="3018"/>
                </a:lnTo>
                <a:lnTo>
                  <a:pt x="876" y="3064"/>
                </a:lnTo>
                <a:lnTo>
                  <a:pt x="858" y="3111"/>
                </a:lnTo>
                <a:lnTo>
                  <a:pt x="842" y="3157"/>
                </a:lnTo>
                <a:lnTo>
                  <a:pt x="826" y="3203"/>
                </a:lnTo>
                <a:lnTo>
                  <a:pt x="811" y="3246"/>
                </a:lnTo>
                <a:lnTo>
                  <a:pt x="798" y="3288"/>
                </a:lnTo>
                <a:lnTo>
                  <a:pt x="785" y="3328"/>
                </a:lnTo>
                <a:lnTo>
                  <a:pt x="774" y="3364"/>
                </a:lnTo>
                <a:lnTo>
                  <a:pt x="763" y="3398"/>
                </a:lnTo>
                <a:lnTo>
                  <a:pt x="755" y="3427"/>
                </a:lnTo>
                <a:lnTo>
                  <a:pt x="746" y="3452"/>
                </a:lnTo>
                <a:lnTo>
                  <a:pt x="739" y="3473"/>
                </a:lnTo>
                <a:lnTo>
                  <a:pt x="720" y="3520"/>
                </a:lnTo>
                <a:lnTo>
                  <a:pt x="698" y="3566"/>
                </a:lnTo>
                <a:lnTo>
                  <a:pt x="674" y="3608"/>
                </a:lnTo>
                <a:lnTo>
                  <a:pt x="648" y="3647"/>
                </a:lnTo>
                <a:lnTo>
                  <a:pt x="620" y="3680"/>
                </a:lnTo>
                <a:lnTo>
                  <a:pt x="590" y="3711"/>
                </a:lnTo>
                <a:lnTo>
                  <a:pt x="559" y="3738"/>
                </a:lnTo>
                <a:lnTo>
                  <a:pt x="526" y="3757"/>
                </a:lnTo>
                <a:lnTo>
                  <a:pt x="490" y="3774"/>
                </a:lnTo>
                <a:lnTo>
                  <a:pt x="454" y="3783"/>
                </a:lnTo>
                <a:lnTo>
                  <a:pt x="416" y="3788"/>
                </a:lnTo>
                <a:lnTo>
                  <a:pt x="377" y="3786"/>
                </a:lnTo>
                <a:lnTo>
                  <a:pt x="336" y="3777"/>
                </a:lnTo>
                <a:lnTo>
                  <a:pt x="294" y="3762"/>
                </a:lnTo>
                <a:lnTo>
                  <a:pt x="251" y="3739"/>
                </a:lnTo>
                <a:lnTo>
                  <a:pt x="206" y="3709"/>
                </a:lnTo>
                <a:lnTo>
                  <a:pt x="162" y="3671"/>
                </a:lnTo>
                <a:lnTo>
                  <a:pt x="125" y="3631"/>
                </a:lnTo>
                <a:lnTo>
                  <a:pt x="93" y="3589"/>
                </a:lnTo>
                <a:lnTo>
                  <a:pt x="67" y="3543"/>
                </a:lnTo>
                <a:lnTo>
                  <a:pt x="44" y="3494"/>
                </a:lnTo>
                <a:lnTo>
                  <a:pt x="27" y="3445"/>
                </a:lnTo>
                <a:lnTo>
                  <a:pt x="15" y="3393"/>
                </a:lnTo>
                <a:lnTo>
                  <a:pt x="6" y="3339"/>
                </a:lnTo>
                <a:lnTo>
                  <a:pt x="1" y="3283"/>
                </a:lnTo>
                <a:lnTo>
                  <a:pt x="0" y="3228"/>
                </a:lnTo>
                <a:lnTo>
                  <a:pt x="0" y="3228"/>
                </a:lnTo>
                <a:lnTo>
                  <a:pt x="1" y="3170"/>
                </a:lnTo>
                <a:lnTo>
                  <a:pt x="6" y="3113"/>
                </a:lnTo>
                <a:lnTo>
                  <a:pt x="12" y="3055"/>
                </a:lnTo>
                <a:lnTo>
                  <a:pt x="22" y="2998"/>
                </a:lnTo>
                <a:lnTo>
                  <a:pt x="33" y="2940"/>
                </a:lnTo>
                <a:lnTo>
                  <a:pt x="47" y="2883"/>
                </a:lnTo>
                <a:lnTo>
                  <a:pt x="61" y="2827"/>
                </a:lnTo>
                <a:lnTo>
                  <a:pt x="77" y="2772"/>
                </a:lnTo>
                <a:lnTo>
                  <a:pt x="93" y="2719"/>
                </a:lnTo>
                <a:lnTo>
                  <a:pt x="110" y="2667"/>
                </a:lnTo>
                <a:lnTo>
                  <a:pt x="127" y="2617"/>
                </a:lnTo>
                <a:lnTo>
                  <a:pt x="144" y="2570"/>
                </a:lnTo>
                <a:lnTo>
                  <a:pt x="162" y="2524"/>
                </a:lnTo>
                <a:lnTo>
                  <a:pt x="170" y="2508"/>
                </a:lnTo>
                <a:lnTo>
                  <a:pt x="183" y="2497"/>
                </a:lnTo>
                <a:lnTo>
                  <a:pt x="196" y="2489"/>
                </a:lnTo>
                <a:lnTo>
                  <a:pt x="211" y="2485"/>
                </a:lnTo>
                <a:lnTo>
                  <a:pt x="226" y="2485"/>
                </a:lnTo>
                <a:lnTo>
                  <a:pt x="241" y="2489"/>
                </a:lnTo>
                <a:lnTo>
                  <a:pt x="253" y="2497"/>
                </a:lnTo>
                <a:lnTo>
                  <a:pt x="263" y="2507"/>
                </a:lnTo>
                <a:lnTo>
                  <a:pt x="270" y="2519"/>
                </a:lnTo>
                <a:lnTo>
                  <a:pt x="273" y="2534"/>
                </a:lnTo>
                <a:lnTo>
                  <a:pt x="269" y="2551"/>
                </a:lnTo>
                <a:lnTo>
                  <a:pt x="249" y="2637"/>
                </a:lnTo>
                <a:lnTo>
                  <a:pt x="228" y="2722"/>
                </a:lnTo>
                <a:lnTo>
                  <a:pt x="207" y="2809"/>
                </a:lnTo>
                <a:lnTo>
                  <a:pt x="190" y="2897"/>
                </a:lnTo>
                <a:lnTo>
                  <a:pt x="175" y="2984"/>
                </a:lnTo>
                <a:lnTo>
                  <a:pt x="164" y="3072"/>
                </a:lnTo>
                <a:lnTo>
                  <a:pt x="159" y="3160"/>
                </a:lnTo>
                <a:lnTo>
                  <a:pt x="162" y="3247"/>
                </a:lnTo>
                <a:lnTo>
                  <a:pt x="163" y="3265"/>
                </a:lnTo>
                <a:lnTo>
                  <a:pt x="167" y="3286"/>
                </a:lnTo>
                <a:lnTo>
                  <a:pt x="173" y="3309"/>
                </a:lnTo>
                <a:lnTo>
                  <a:pt x="182" y="3335"/>
                </a:lnTo>
                <a:lnTo>
                  <a:pt x="191" y="3363"/>
                </a:lnTo>
                <a:lnTo>
                  <a:pt x="203" y="3393"/>
                </a:lnTo>
                <a:lnTo>
                  <a:pt x="215" y="3422"/>
                </a:lnTo>
                <a:lnTo>
                  <a:pt x="230" y="3452"/>
                </a:lnTo>
                <a:lnTo>
                  <a:pt x="245" y="3482"/>
                </a:lnTo>
                <a:lnTo>
                  <a:pt x="262" y="3512"/>
                </a:lnTo>
                <a:lnTo>
                  <a:pt x="279" y="3539"/>
                </a:lnTo>
                <a:lnTo>
                  <a:pt x="298" y="3564"/>
                </a:lnTo>
                <a:lnTo>
                  <a:pt x="317" y="3586"/>
                </a:lnTo>
                <a:lnTo>
                  <a:pt x="337" y="3606"/>
                </a:lnTo>
                <a:lnTo>
                  <a:pt x="358" y="3622"/>
                </a:lnTo>
                <a:lnTo>
                  <a:pt x="379" y="3633"/>
                </a:lnTo>
                <a:lnTo>
                  <a:pt x="400" y="3641"/>
                </a:lnTo>
                <a:lnTo>
                  <a:pt x="422" y="3642"/>
                </a:lnTo>
                <a:lnTo>
                  <a:pt x="443" y="3637"/>
                </a:lnTo>
                <a:lnTo>
                  <a:pt x="466" y="3626"/>
                </a:lnTo>
                <a:lnTo>
                  <a:pt x="487" y="3608"/>
                </a:lnTo>
                <a:lnTo>
                  <a:pt x="508" y="3582"/>
                </a:lnTo>
                <a:lnTo>
                  <a:pt x="529" y="3548"/>
                </a:lnTo>
                <a:lnTo>
                  <a:pt x="557" y="3491"/>
                </a:lnTo>
                <a:lnTo>
                  <a:pt x="583" y="3430"/>
                </a:lnTo>
                <a:lnTo>
                  <a:pt x="605" y="3368"/>
                </a:lnTo>
                <a:lnTo>
                  <a:pt x="622" y="3302"/>
                </a:lnTo>
                <a:lnTo>
                  <a:pt x="642" y="3231"/>
                </a:lnTo>
                <a:lnTo>
                  <a:pt x="661" y="3163"/>
                </a:lnTo>
                <a:lnTo>
                  <a:pt x="679" y="3095"/>
                </a:lnTo>
                <a:lnTo>
                  <a:pt x="700" y="3028"/>
                </a:lnTo>
                <a:lnTo>
                  <a:pt x="722" y="2963"/>
                </a:lnTo>
                <a:lnTo>
                  <a:pt x="748" y="2899"/>
                </a:lnTo>
                <a:lnTo>
                  <a:pt x="776" y="2838"/>
                </a:lnTo>
                <a:lnTo>
                  <a:pt x="808" y="2777"/>
                </a:lnTo>
                <a:lnTo>
                  <a:pt x="842" y="2720"/>
                </a:lnTo>
                <a:lnTo>
                  <a:pt x="883" y="2664"/>
                </a:lnTo>
                <a:lnTo>
                  <a:pt x="929" y="2611"/>
                </a:lnTo>
                <a:lnTo>
                  <a:pt x="979" y="2559"/>
                </a:lnTo>
                <a:lnTo>
                  <a:pt x="1037" y="2510"/>
                </a:lnTo>
                <a:lnTo>
                  <a:pt x="1081" y="2480"/>
                </a:lnTo>
                <a:lnTo>
                  <a:pt x="1121" y="2459"/>
                </a:lnTo>
                <a:lnTo>
                  <a:pt x="1161" y="2446"/>
                </a:lnTo>
                <a:lnTo>
                  <a:pt x="1200" y="2438"/>
                </a:lnTo>
                <a:lnTo>
                  <a:pt x="1237" y="2438"/>
                </a:lnTo>
                <a:lnTo>
                  <a:pt x="1273" y="2444"/>
                </a:lnTo>
                <a:lnTo>
                  <a:pt x="1308" y="2457"/>
                </a:lnTo>
                <a:lnTo>
                  <a:pt x="1342" y="2474"/>
                </a:lnTo>
                <a:lnTo>
                  <a:pt x="1375" y="2497"/>
                </a:lnTo>
                <a:lnTo>
                  <a:pt x="1405" y="2524"/>
                </a:lnTo>
                <a:lnTo>
                  <a:pt x="1435" y="2556"/>
                </a:lnTo>
                <a:lnTo>
                  <a:pt x="1465" y="2591"/>
                </a:lnTo>
                <a:lnTo>
                  <a:pt x="1493" y="2629"/>
                </a:lnTo>
                <a:lnTo>
                  <a:pt x="1519" y="2670"/>
                </a:lnTo>
                <a:lnTo>
                  <a:pt x="1545" y="2714"/>
                </a:lnTo>
                <a:lnTo>
                  <a:pt x="1570" y="2760"/>
                </a:lnTo>
                <a:lnTo>
                  <a:pt x="1594" y="2807"/>
                </a:lnTo>
                <a:lnTo>
                  <a:pt x="1617" y="2855"/>
                </a:lnTo>
                <a:lnTo>
                  <a:pt x="1639" y="2905"/>
                </a:lnTo>
                <a:lnTo>
                  <a:pt x="1660" y="2955"/>
                </a:lnTo>
                <a:lnTo>
                  <a:pt x="1680" y="3004"/>
                </a:lnTo>
                <a:lnTo>
                  <a:pt x="1699" y="3053"/>
                </a:lnTo>
                <a:lnTo>
                  <a:pt x="1718" y="3101"/>
                </a:lnTo>
                <a:lnTo>
                  <a:pt x="1735" y="3147"/>
                </a:lnTo>
                <a:lnTo>
                  <a:pt x="1752" y="3192"/>
                </a:lnTo>
                <a:lnTo>
                  <a:pt x="1768" y="3234"/>
                </a:lnTo>
                <a:lnTo>
                  <a:pt x="1783" y="3275"/>
                </a:lnTo>
                <a:lnTo>
                  <a:pt x="1798" y="3311"/>
                </a:lnTo>
                <a:lnTo>
                  <a:pt x="1813" y="3344"/>
                </a:lnTo>
                <a:lnTo>
                  <a:pt x="1827" y="3373"/>
                </a:lnTo>
                <a:lnTo>
                  <a:pt x="1839" y="3398"/>
                </a:lnTo>
                <a:lnTo>
                  <a:pt x="1862" y="3437"/>
                </a:lnTo>
                <a:lnTo>
                  <a:pt x="1890" y="3477"/>
                </a:lnTo>
                <a:lnTo>
                  <a:pt x="1918" y="3515"/>
                </a:lnTo>
                <a:lnTo>
                  <a:pt x="1949" y="3553"/>
                </a:lnTo>
                <a:lnTo>
                  <a:pt x="1982" y="3587"/>
                </a:lnTo>
                <a:lnTo>
                  <a:pt x="2018" y="3621"/>
                </a:lnTo>
                <a:lnTo>
                  <a:pt x="2055" y="3652"/>
                </a:lnTo>
                <a:lnTo>
                  <a:pt x="2093" y="3679"/>
                </a:lnTo>
                <a:lnTo>
                  <a:pt x="2133" y="3704"/>
                </a:lnTo>
                <a:lnTo>
                  <a:pt x="2174" y="3725"/>
                </a:lnTo>
                <a:lnTo>
                  <a:pt x="2216" y="3741"/>
                </a:lnTo>
                <a:lnTo>
                  <a:pt x="2258" y="3754"/>
                </a:lnTo>
                <a:lnTo>
                  <a:pt x="2301" y="3760"/>
                </a:lnTo>
                <a:lnTo>
                  <a:pt x="2344" y="3762"/>
                </a:lnTo>
                <a:lnTo>
                  <a:pt x="2387" y="3757"/>
                </a:lnTo>
                <a:lnTo>
                  <a:pt x="2430" y="3747"/>
                </a:lnTo>
                <a:lnTo>
                  <a:pt x="2474" y="3731"/>
                </a:lnTo>
                <a:lnTo>
                  <a:pt x="2517" y="3706"/>
                </a:lnTo>
                <a:lnTo>
                  <a:pt x="2559" y="3675"/>
                </a:lnTo>
                <a:lnTo>
                  <a:pt x="2600" y="3637"/>
                </a:lnTo>
                <a:lnTo>
                  <a:pt x="2649" y="3580"/>
                </a:lnTo>
                <a:lnTo>
                  <a:pt x="2693" y="3519"/>
                </a:lnTo>
                <a:lnTo>
                  <a:pt x="2733" y="3455"/>
                </a:lnTo>
                <a:lnTo>
                  <a:pt x="2768" y="3388"/>
                </a:lnTo>
                <a:lnTo>
                  <a:pt x="2800" y="3318"/>
                </a:lnTo>
                <a:lnTo>
                  <a:pt x="2827" y="3247"/>
                </a:lnTo>
                <a:lnTo>
                  <a:pt x="2852" y="3174"/>
                </a:lnTo>
                <a:lnTo>
                  <a:pt x="2874" y="3101"/>
                </a:lnTo>
                <a:lnTo>
                  <a:pt x="2894" y="3025"/>
                </a:lnTo>
                <a:lnTo>
                  <a:pt x="2911" y="2951"/>
                </a:lnTo>
                <a:lnTo>
                  <a:pt x="2926" y="2876"/>
                </a:lnTo>
                <a:lnTo>
                  <a:pt x="2939" y="2802"/>
                </a:lnTo>
                <a:lnTo>
                  <a:pt x="2953" y="2729"/>
                </a:lnTo>
                <a:lnTo>
                  <a:pt x="2982" y="2535"/>
                </a:lnTo>
                <a:lnTo>
                  <a:pt x="3005" y="2341"/>
                </a:lnTo>
                <a:lnTo>
                  <a:pt x="3022" y="2147"/>
                </a:lnTo>
                <a:lnTo>
                  <a:pt x="3033" y="1952"/>
                </a:lnTo>
                <a:lnTo>
                  <a:pt x="3041" y="1757"/>
                </a:lnTo>
                <a:lnTo>
                  <a:pt x="3044" y="1562"/>
                </a:lnTo>
                <a:lnTo>
                  <a:pt x="3048" y="1366"/>
                </a:lnTo>
                <a:lnTo>
                  <a:pt x="3050" y="1170"/>
                </a:lnTo>
                <a:lnTo>
                  <a:pt x="3054" y="975"/>
                </a:lnTo>
                <a:lnTo>
                  <a:pt x="2997" y="1031"/>
                </a:lnTo>
                <a:lnTo>
                  <a:pt x="2942" y="1086"/>
                </a:lnTo>
                <a:lnTo>
                  <a:pt x="2886" y="1139"/>
                </a:lnTo>
                <a:lnTo>
                  <a:pt x="2833" y="1195"/>
                </a:lnTo>
                <a:lnTo>
                  <a:pt x="2782" y="1254"/>
                </a:lnTo>
                <a:lnTo>
                  <a:pt x="2768" y="1269"/>
                </a:lnTo>
                <a:lnTo>
                  <a:pt x="2749" y="1278"/>
                </a:lnTo>
                <a:lnTo>
                  <a:pt x="2732" y="1282"/>
                </a:lnTo>
                <a:lnTo>
                  <a:pt x="2713" y="1279"/>
                </a:lnTo>
                <a:lnTo>
                  <a:pt x="2695" y="1272"/>
                </a:lnTo>
                <a:lnTo>
                  <a:pt x="2679" y="1262"/>
                </a:lnTo>
                <a:lnTo>
                  <a:pt x="2665" y="1248"/>
                </a:lnTo>
                <a:lnTo>
                  <a:pt x="2654" y="1231"/>
                </a:lnTo>
                <a:lnTo>
                  <a:pt x="2647" y="1214"/>
                </a:lnTo>
                <a:lnTo>
                  <a:pt x="2644" y="1194"/>
                </a:lnTo>
                <a:lnTo>
                  <a:pt x="2647" y="1173"/>
                </a:lnTo>
                <a:lnTo>
                  <a:pt x="2681" y="1065"/>
                </a:lnTo>
                <a:lnTo>
                  <a:pt x="2722" y="958"/>
                </a:lnTo>
                <a:lnTo>
                  <a:pt x="2766" y="854"/>
                </a:lnTo>
                <a:lnTo>
                  <a:pt x="2815" y="751"/>
                </a:lnTo>
                <a:lnTo>
                  <a:pt x="2865" y="649"/>
                </a:lnTo>
                <a:lnTo>
                  <a:pt x="2917" y="548"/>
                </a:lnTo>
                <a:lnTo>
                  <a:pt x="2970" y="448"/>
                </a:lnTo>
                <a:lnTo>
                  <a:pt x="3023" y="347"/>
                </a:lnTo>
                <a:lnTo>
                  <a:pt x="3074" y="246"/>
                </a:lnTo>
                <a:lnTo>
                  <a:pt x="3123" y="144"/>
                </a:lnTo>
                <a:lnTo>
                  <a:pt x="3170" y="40"/>
                </a:lnTo>
                <a:lnTo>
                  <a:pt x="3179" y="23"/>
                </a:lnTo>
                <a:lnTo>
                  <a:pt x="3191" y="12"/>
                </a:lnTo>
                <a:lnTo>
                  <a:pt x="3206" y="4"/>
                </a:lnTo>
                <a:lnTo>
                  <a:pt x="3222" y="0"/>
                </a:lnTo>
                <a:lnTo>
                  <a:pt x="3239" y="0"/>
                </a:lnTo>
                <a:close/>
              </a:path>
            </a:pathLst>
          </a:custGeom>
          <a:solidFill>
            <a:schemeClr val="tx2"/>
          </a:solidFill>
          <a:ln w="76200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17"/>
          <p:cNvSpPr>
            <a:spLocks noEditPoints="1"/>
          </p:cNvSpPr>
          <p:nvPr/>
        </p:nvSpPr>
        <p:spPr bwMode="auto">
          <a:xfrm rot="455473">
            <a:off x="7023242" y="3798762"/>
            <a:ext cx="540284" cy="1383862"/>
          </a:xfrm>
          <a:custGeom>
            <a:avLst/>
            <a:gdLst>
              <a:gd name="T0" fmla="*/ 70 w 74"/>
              <a:gd name="T1" fmla="*/ 144 h 194"/>
              <a:gd name="T2" fmla="*/ 42 w 74"/>
              <a:gd name="T3" fmla="*/ 149 h 194"/>
              <a:gd name="T4" fmla="*/ 65 w 74"/>
              <a:gd name="T5" fmla="*/ 52 h 194"/>
              <a:gd name="T6" fmla="*/ 55 w 74"/>
              <a:gd name="T7" fmla="*/ 10 h 194"/>
              <a:gd name="T8" fmla="*/ 20 w 74"/>
              <a:gd name="T9" fmla="*/ 7 h 194"/>
              <a:gd name="T10" fmla="*/ 6 w 74"/>
              <a:gd name="T11" fmla="*/ 20 h 194"/>
              <a:gd name="T12" fmla="*/ 0 w 74"/>
              <a:gd name="T13" fmla="*/ 40 h 194"/>
              <a:gd name="T14" fmla="*/ 15 w 74"/>
              <a:gd name="T15" fmla="*/ 21 h 194"/>
              <a:gd name="T16" fmla="*/ 53 w 74"/>
              <a:gd name="T17" fmla="*/ 21 h 194"/>
              <a:gd name="T18" fmla="*/ 56 w 74"/>
              <a:gd name="T19" fmla="*/ 67 h 194"/>
              <a:gd name="T20" fmla="*/ 35 w 74"/>
              <a:gd name="T21" fmla="*/ 147 h 194"/>
              <a:gd name="T22" fmla="*/ 27 w 74"/>
              <a:gd name="T23" fmla="*/ 130 h 194"/>
              <a:gd name="T24" fmla="*/ 20 w 74"/>
              <a:gd name="T25" fmla="*/ 132 h 194"/>
              <a:gd name="T26" fmla="*/ 27 w 74"/>
              <a:gd name="T27" fmla="*/ 190 h 194"/>
              <a:gd name="T28" fmla="*/ 34 w 74"/>
              <a:gd name="T29" fmla="*/ 191 h 194"/>
              <a:gd name="T30" fmla="*/ 72 w 74"/>
              <a:gd name="T31" fmla="*/ 151 h 194"/>
              <a:gd name="T32" fmla="*/ 70 w 74"/>
              <a:gd name="T33" fmla="*/ 144 h 194"/>
              <a:gd name="T34" fmla="*/ 59 w 74"/>
              <a:gd name="T35" fmla="*/ 154 h 194"/>
              <a:gd name="T36" fmla="*/ 34 w 74"/>
              <a:gd name="T37" fmla="*/ 180 h 194"/>
              <a:gd name="T38" fmla="*/ 29 w 74"/>
              <a:gd name="T39" fmla="*/ 150 h 194"/>
              <a:gd name="T40" fmla="*/ 34 w 74"/>
              <a:gd name="T41" fmla="*/ 154 h 194"/>
              <a:gd name="T42" fmla="*/ 37 w 74"/>
              <a:gd name="T43" fmla="*/ 157 h 194"/>
              <a:gd name="T44" fmla="*/ 59 w 74"/>
              <a:gd name="T45" fmla="*/ 15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4" h="194">
                <a:moveTo>
                  <a:pt x="70" y="144"/>
                </a:moveTo>
                <a:cubicBezTo>
                  <a:pt x="61" y="145"/>
                  <a:pt x="51" y="147"/>
                  <a:pt x="42" y="149"/>
                </a:cubicBezTo>
                <a:cubicBezTo>
                  <a:pt x="53" y="118"/>
                  <a:pt x="64" y="85"/>
                  <a:pt x="65" y="52"/>
                </a:cubicBezTo>
                <a:cubicBezTo>
                  <a:pt x="66" y="39"/>
                  <a:pt x="66" y="20"/>
                  <a:pt x="55" y="10"/>
                </a:cubicBezTo>
                <a:cubicBezTo>
                  <a:pt x="45" y="2"/>
                  <a:pt x="31" y="0"/>
                  <a:pt x="20" y="7"/>
                </a:cubicBezTo>
                <a:cubicBezTo>
                  <a:pt x="15" y="10"/>
                  <a:pt x="10" y="15"/>
                  <a:pt x="6" y="20"/>
                </a:cubicBezTo>
                <a:cubicBezTo>
                  <a:pt x="0" y="40"/>
                  <a:pt x="0" y="40"/>
                  <a:pt x="0" y="40"/>
                </a:cubicBezTo>
                <a:cubicBezTo>
                  <a:pt x="6" y="32"/>
                  <a:pt x="12" y="24"/>
                  <a:pt x="15" y="21"/>
                </a:cubicBezTo>
                <a:cubicBezTo>
                  <a:pt x="26" y="11"/>
                  <a:pt x="45" y="5"/>
                  <a:pt x="53" y="21"/>
                </a:cubicBezTo>
                <a:cubicBezTo>
                  <a:pt x="59" y="35"/>
                  <a:pt x="58" y="52"/>
                  <a:pt x="56" y="67"/>
                </a:cubicBezTo>
                <a:cubicBezTo>
                  <a:pt x="52" y="94"/>
                  <a:pt x="43" y="120"/>
                  <a:pt x="35" y="147"/>
                </a:cubicBezTo>
                <a:cubicBezTo>
                  <a:pt x="32" y="141"/>
                  <a:pt x="29" y="136"/>
                  <a:pt x="27" y="130"/>
                </a:cubicBezTo>
                <a:cubicBezTo>
                  <a:pt x="25" y="127"/>
                  <a:pt x="20" y="128"/>
                  <a:pt x="20" y="132"/>
                </a:cubicBezTo>
                <a:cubicBezTo>
                  <a:pt x="19" y="152"/>
                  <a:pt x="25" y="171"/>
                  <a:pt x="27" y="190"/>
                </a:cubicBezTo>
                <a:cubicBezTo>
                  <a:pt x="27" y="194"/>
                  <a:pt x="32" y="194"/>
                  <a:pt x="34" y="191"/>
                </a:cubicBezTo>
                <a:cubicBezTo>
                  <a:pt x="45" y="176"/>
                  <a:pt x="60" y="165"/>
                  <a:pt x="72" y="151"/>
                </a:cubicBezTo>
                <a:cubicBezTo>
                  <a:pt x="74" y="149"/>
                  <a:pt x="73" y="145"/>
                  <a:pt x="70" y="144"/>
                </a:cubicBezTo>
                <a:close/>
                <a:moveTo>
                  <a:pt x="59" y="154"/>
                </a:moveTo>
                <a:cubicBezTo>
                  <a:pt x="50" y="163"/>
                  <a:pt x="42" y="170"/>
                  <a:pt x="34" y="180"/>
                </a:cubicBezTo>
                <a:cubicBezTo>
                  <a:pt x="32" y="170"/>
                  <a:pt x="30" y="160"/>
                  <a:pt x="29" y="150"/>
                </a:cubicBezTo>
                <a:cubicBezTo>
                  <a:pt x="30" y="152"/>
                  <a:pt x="32" y="153"/>
                  <a:pt x="34" y="154"/>
                </a:cubicBezTo>
                <a:cubicBezTo>
                  <a:pt x="34" y="156"/>
                  <a:pt x="35" y="157"/>
                  <a:pt x="37" y="157"/>
                </a:cubicBezTo>
                <a:cubicBezTo>
                  <a:pt x="44" y="159"/>
                  <a:pt x="52" y="156"/>
                  <a:pt x="59" y="154"/>
                </a:cubicBezTo>
                <a:close/>
              </a:path>
            </a:pathLst>
          </a:custGeom>
          <a:solidFill>
            <a:schemeClr val="tx2"/>
          </a:solidFill>
          <a:ln w="76200">
            <a:solidFill>
              <a:schemeClr val="tx2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738136" y="5134842"/>
            <a:ext cx="2423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AD MINIM VENIAM,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9838" y="1268035"/>
            <a:ext cx="2423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AD MINIM VENIAM,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86721" y="976340"/>
            <a:ext cx="2423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AD MINIM VENIAM,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92474" y="5422214"/>
            <a:ext cx="2423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AD MINIM VENIAM, </a:t>
            </a:r>
          </a:p>
        </p:txBody>
      </p:sp>
    </p:spTree>
    <p:extLst>
      <p:ext uri="{BB962C8B-B14F-4D97-AF65-F5344CB8AC3E}">
        <p14:creationId xmlns:p14="http://schemas.microsoft.com/office/powerpoint/2010/main" val="4405538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31" grpId="0"/>
      <p:bldP spid="32" grpId="0"/>
      <p:bldP spid="34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5" r="1923"/>
          <a:stretch/>
        </p:blipFill>
        <p:spPr>
          <a:xfrm>
            <a:off x="0" y="0"/>
            <a:ext cx="5469468" cy="68580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4384412" y="255589"/>
            <a:ext cx="1902088" cy="1903926"/>
            <a:chOff x="2193" y="753"/>
            <a:chExt cx="2069" cy="2071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2198" y="761"/>
              <a:ext cx="2060" cy="2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2193" y="753"/>
              <a:ext cx="2069" cy="2071"/>
            </a:xfrm>
            <a:custGeom>
              <a:avLst/>
              <a:gdLst>
                <a:gd name="T0" fmla="*/ 835 w 2052"/>
                <a:gd name="T1" fmla="*/ 1947 h 2053"/>
                <a:gd name="T2" fmla="*/ 106 w 2052"/>
                <a:gd name="T3" fmla="*/ 1218 h 2053"/>
                <a:gd name="T4" fmla="*/ 106 w 2052"/>
                <a:gd name="T5" fmla="*/ 835 h 2053"/>
                <a:gd name="T6" fmla="*/ 835 w 2052"/>
                <a:gd name="T7" fmla="*/ 106 h 2053"/>
                <a:gd name="T8" fmla="*/ 1217 w 2052"/>
                <a:gd name="T9" fmla="*/ 106 h 2053"/>
                <a:gd name="T10" fmla="*/ 1947 w 2052"/>
                <a:gd name="T11" fmla="*/ 835 h 2053"/>
                <a:gd name="T12" fmla="*/ 1947 w 2052"/>
                <a:gd name="T13" fmla="*/ 1218 h 2053"/>
                <a:gd name="T14" fmla="*/ 1217 w 2052"/>
                <a:gd name="T15" fmla="*/ 1947 h 2053"/>
                <a:gd name="T16" fmla="*/ 835 w 2052"/>
                <a:gd name="T17" fmla="*/ 1947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2" h="2053">
                  <a:moveTo>
                    <a:pt x="835" y="1947"/>
                  </a:moveTo>
                  <a:cubicBezTo>
                    <a:pt x="106" y="1218"/>
                    <a:pt x="106" y="1218"/>
                    <a:pt x="106" y="1218"/>
                  </a:cubicBezTo>
                  <a:cubicBezTo>
                    <a:pt x="0" y="1112"/>
                    <a:pt x="0" y="941"/>
                    <a:pt x="106" y="835"/>
                  </a:cubicBezTo>
                  <a:cubicBezTo>
                    <a:pt x="835" y="106"/>
                    <a:pt x="835" y="106"/>
                    <a:pt x="835" y="106"/>
                  </a:cubicBezTo>
                  <a:cubicBezTo>
                    <a:pt x="941" y="0"/>
                    <a:pt x="1112" y="0"/>
                    <a:pt x="1217" y="106"/>
                  </a:cubicBezTo>
                  <a:cubicBezTo>
                    <a:pt x="1947" y="835"/>
                    <a:pt x="1947" y="835"/>
                    <a:pt x="1947" y="835"/>
                  </a:cubicBezTo>
                  <a:cubicBezTo>
                    <a:pt x="2052" y="941"/>
                    <a:pt x="2052" y="1112"/>
                    <a:pt x="1947" y="1218"/>
                  </a:cubicBezTo>
                  <a:cubicBezTo>
                    <a:pt x="1217" y="1947"/>
                    <a:pt x="1217" y="1947"/>
                    <a:pt x="1217" y="1947"/>
                  </a:cubicBezTo>
                  <a:cubicBezTo>
                    <a:pt x="1112" y="2053"/>
                    <a:pt x="941" y="2053"/>
                    <a:pt x="835" y="19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197" y="757"/>
              <a:ext cx="2060" cy="2060"/>
            </a:xfrm>
            <a:custGeom>
              <a:avLst/>
              <a:gdLst>
                <a:gd name="T0" fmla="*/ 82 w 2043"/>
                <a:gd name="T1" fmla="*/ 1231 h 2042"/>
                <a:gd name="T2" fmla="*/ 34 w 2043"/>
                <a:gd name="T3" fmla="*/ 1163 h 2042"/>
                <a:gd name="T4" fmla="*/ 5 w 2043"/>
                <a:gd name="T5" fmla="*/ 980 h 2042"/>
                <a:gd name="T6" fmla="*/ 87 w 2043"/>
                <a:gd name="T7" fmla="*/ 816 h 2042"/>
                <a:gd name="T8" fmla="*/ 601 w 2043"/>
                <a:gd name="T9" fmla="*/ 283 h 2042"/>
                <a:gd name="T10" fmla="*/ 821 w 2043"/>
                <a:gd name="T11" fmla="*/ 77 h 2042"/>
                <a:gd name="T12" fmla="*/ 1152 w 2043"/>
                <a:gd name="T13" fmla="*/ 32 h 2042"/>
                <a:gd name="T14" fmla="*/ 1230 w 2043"/>
                <a:gd name="T15" fmla="*/ 86 h 2042"/>
                <a:gd name="T16" fmla="*/ 1274 w 2043"/>
                <a:gd name="T17" fmla="*/ 127 h 2042"/>
                <a:gd name="T18" fmla="*/ 1933 w 2043"/>
                <a:gd name="T19" fmla="*/ 787 h 2042"/>
                <a:gd name="T20" fmla="*/ 2003 w 2043"/>
                <a:gd name="T21" fmla="*/ 874 h 2042"/>
                <a:gd name="T22" fmla="*/ 2043 w 2043"/>
                <a:gd name="T23" fmla="*/ 1028 h 2042"/>
                <a:gd name="T24" fmla="*/ 2010 w 2043"/>
                <a:gd name="T25" fmla="*/ 1160 h 2042"/>
                <a:gd name="T26" fmla="*/ 1971 w 2043"/>
                <a:gd name="T27" fmla="*/ 1218 h 2042"/>
                <a:gd name="T28" fmla="*/ 1956 w 2043"/>
                <a:gd name="T29" fmla="*/ 1234 h 2042"/>
                <a:gd name="T30" fmla="*/ 1237 w 2043"/>
                <a:gd name="T31" fmla="*/ 1954 h 2042"/>
                <a:gd name="T32" fmla="*/ 1213 w 2043"/>
                <a:gd name="T33" fmla="*/ 1975 h 2042"/>
                <a:gd name="T34" fmla="*/ 1126 w 2043"/>
                <a:gd name="T35" fmla="*/ 2024 h 2042"/>
                <a:gd name="T36" fmla="*/ 1055 w 2043"/>
                <a:gd name="T37" fmla="*/ 2039 h 2042"/>
                <a:gd name="T38" fmla="*/ 960 w 2043"/>
                <a:gd name="T39" fmla="*/ 2037 h 2042"/>
                <a:gd name="T40" fmla="*/ 856 w 2043"/>
                <a:gd name="T41" fmla="*/ 1986 h 2042"/>
                <a:gd name="T42" fmla="*/ 994 w 2043"/>
                <a:gd name="T43" fmla="*/ 1984 h 2042"/>
                <a:gd name="T44" fmla="*/ 1179 w 2043"/>
                <a:gd name="T45" fmla="*/ 1928 h 2042"/>
                <a:gd name="T46" fmla="*/ 1220 w 2043"/>
                <a:gd name="T47" fmla="*/ 1884 h 2042"/>
                <a:gd name="T48" fmla="*/ 1612 w 2043"/>
                <a:gd name="T49" fmla="*/ 1496 h 2042"/>
                <a:gd name="T50" fmla="*/ 1923 w 2043"/>
                <a:gd name="T51" fmla="*/ 1193 h 2042"/>
                <a:gd name="T52" fmla="*/ 1946 w 2043"/>
                <a:gd name="T53" fmla="*/ 1163 h 2042"/>
                <a:gd name="T54" fmla="*/ 1918 w 2043"/>
                <a:gd name="T55" fmla="*/ 858 h 2042"/>
                <a:gd name="T56" fmla="*/ 1858 w 2043"/>
                <a:gd name="T57" fmla="*/ 791 h 2042"/>
                <a:gd name="T58" fmla="*/ 1224 w 2043"/>
                <a:gd name="T59" fmla="*/ 149 h 2042"/>
                <a:gd name="T60" fmla="*/ 1188 w 2043"/>
                <a:gd name="T61" fmla="*/ 118 h 2042"/>
                <a:gd name="T62" fmla="*/ 1100 w 2043"/>
                <a:gd name="T63" fmla="*/ 70 h 2042"/>
                <a:gd name="T64" fmla="*/ 1017 w 2043"/>
                <a:gd name="T65" fmla="*/ 59 h 2042"/>
                <a:gd name="T66" fmla="*/ 934 w 2043"/>
                <a:gd name="T67" fmla="*/ 75 h 2042"/>
                <a:gd name="T68" fmla="*/ 839 w 2043"/>
                <a:gd name="T69" fmla="*/ 140 h 2042"/>
                <a:gd name="T70" fmla="*/ 264 w 2043"/>
                <a:gd name="T71" fmla="*/ 702 h 2042"/>
                <a:gd name="T72" fmla="*/ 119 w 2043"/>
                <a:gd name="T73" fmla="*/ 855 h 2042"/>
                <a:gd name="T74" fmla="*/ 93 w 2043"/>
                <a:gd name="T75" fmla="*/ 890 h 2042"/>
                <a:gd name="T76" fmla="*/ 61 w 2043"/>
                <a:gd name="T77" fmla="*/ 1055 h 2042"/>
                <a:gd name="T78" fmla="*/ 110 w 2043"/>
                <a:gd name="T79" fmla="*/ 1170 h 2042"/>
                <a:gd name="T80" fmla="*/ 128 w 2043"/>
                <a:gd name="T81" fmla="*/ 1192 h 2042"/>
                <a:gd name="T82" fmla="*/ 493 w 2043"/>
                <a:gd name="T83" fmla="*/ 1557 h 2042"/>
                <a:gd name="T84" fmla="*/ 577 w 2043"/>
                <a:gd name="T85" fmla="*/ 1736 h 2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3" h="2042">
                  <a:moveTo>
                    <a:pt x="577" y="1736"/>
                  </a:moveTo>
                  <a:cubicBezTo>
                    <a:pt x="407" y="1577"/>
                    <a:pt x="249" y="1407"/>
                    <a:pt x="89" y="1239"/>
                  </a:cubicBezTo>
                  <a:cubicBezTo>
                    <a:pt x="82" y="1231"/>
                    <a:pt x="82" y="1231"/>
                    <a:pt x="82" y="1231"/>
                  </a:cubicBezTo>
                  <a:cubicBezTo>
                    <a:pt x="74" y="1222"/>
                    <a:pt x="74" y="1222"/>
                    <a:pt x="74" y="1222"/>
                  </a:cubicBezTo>
                  <a:cubicBezTo>
                    <a:pt x="69" y="1216"/>
                    <a:pt x="64" y="1210"/>
                    <a:pt x="59" y="1203"/>
                  </a:cubicBezTo>
                  <a:cubicBezTo>
                    <a:pt x="50" y="1191"/>
                    <a:pt x="41" y="1177"/>
                    <a:pt x="34" y="1163"/>
                  </a:cubicBezTo>
                  <a:cubicBezTo>
                    <a:pt x="27" y="1149"/>
                    <a:pt x="21" y="1134"/>
                    <a:pt x="16" y="1119"/>
                  </a:cubicBezTo>
                  <a:cubicBezTo>
                    <a:pt x="11" y="1105"/>
                    <a:pt x="7" y="1089"/>
                    <a:pt x="5" y="1074"/>
                  </a:cubicBezTo>
                  <a:cubicBezTo>
                    <a:pt x="0" y="1043"/>
                    <a:pt x="0" y="1011"/>
                    <a:pt x="5" y="980"/>
                  </a:cubicBezTo>
                  <a:cubicBezTo>
                    <a:pt x="9" y="950"/>
                    <a:pt x="19" y="920"/>
                    <a:pt x="33" y="892"/>
                  </a:cubicBezTo>
                  <a:cubicBezTo>
                    <a:pt x="40" y="878"/>
                    <a:pt x="48" y="864"/>
                    <a:pt x="57" y="852"/>
                  </a:cubicBezTo>
                  <a:cubicBezTo>
                    <a:pt x="66" y="839"/>
                    <a:pt x="76" y="827"/>
                    <a:pt x="87" y="816"/>
                  </a:cubicBezTo>
                  <a:cubicBezTo>
                    <a:pt x="107" y="795"/>
                    <a:pt x="127" y="774"/>
                    <a:pt x="147" y="753"/>
                  </a:cubicBezTo>
                  <a:cubicBezTo>
                    <a:pt x="186" y="711"/>
                    <a:pt x="225" y="668"/>
                    <a:pt x="263" y="625"/>
                  </a:cubicBezTo>
                  <a:cubicBezTo>
                    <a:pt x="372" y="507"/>
                    <a:pt x="486" y="394"/>
                    <a:pt x="601" y="283"/>
                  </a:cubicBezTo>
                  <a:cubicBezTo>
                    <a:pt x="659" y="228"/>
                    <a:pt x="717" y="173"/>
                    <a:pt x="776" y="118"/>
                  </a:cubicBezTo>
                  <a:cubicBezTo>
                    <a:pt x="798" y="98"/>
                    <a:pt x="798" y="98"/>
                    <a:pt x="798" y="98"/>
                  </a:cubicBezTo>
                  <a:cubicBezTo>
                    <a:pt x="805" y="91"/>
                    <a:pt x="812" y="84"/>
                    <a:pt x="821" y="77"/>
                  </a:cubicBezTo>
                  <a:cubicBezTo>
                    <a:pt x="837" y="62"/>
                    <a:pt x="855" y="50"/>
                    <a:pt x="874" y="40"/>
                  </a:cubicBezTo>
                  <a:cubicBezTo>
                    <a:pt x="912" y="19"/>
                    <a:pt x="955" y="7"/>
                    <a:pt x="997" y="5"/>
                  </a:cubicBezTo>
                  <a:cubicBezTo>
                    <a:pt x="1050" y="0"/>
                    <a:pt x="1104" y="9"/>
                    <a:pt x="1152" y="32"/>
                  </a:cubicBezTo>
                  <a:cubicBezTo>
                    <a:pt x="1176" y="43"/>
                    <a:pt x="1199" y="58"/>
                    <a:pt x="1219" y="75"/>
                  </a:cubicBezTo>
                  <a:cubicBezTo>
                    <a:pt x="1227" y="82"/>
                    <a:pt x="1227" y="82"/>
                    <a:pt x="1227" y="82"/>
                  </a:cubicBezTo>
                  <a:cubicBezTo>
                    <a:pt x="1230" y="86"/>
                    <a:pt x="1230" y="86"/>
                    <a:pt x="1230" y="86"/>
                  </a:cubicBezTo>
                  <a:cubicBezTo>
                    <a:pt x="1234" y="89"/>
                    <a:pt x="1234" y="89"/>
                    <a:pt x="1234" y="89"/>
                  </a:cubicBezTo>
                  <a:cubicBezTo>
                    <a:pt x="1247" y="101"/>
                    <a:pt x="1247" y="101"/>
                    <a:pt x="1247" y="101"/>
                  </a:cubicBezTo>
                  <a:cubicBezTo>
                    <a:pt x="1274" y="127"/>
                    <a:pt x="1274" y="127"/>
                    <a:pt x="1274" y="127"/>
                  </a:cubicBezTo>
                  <a:cubicBezTo>
                    <a:pt x="1346" y="195"/>
                    <a:pt x="1418" y="263"/>
                    <a:pt x="1490" y="331"/>
                  </a:cubicBezTo>
                  <a:cubicBezTo>
                    <a:pt x="1633" y="468"/>
                    <a:pt x="1773" y="607"/>
                    <a:pt x="1905" y="755"/>
                  </a:cubicBezTo>
                  <a:cubicBezTo>
                    <a:pt x="1933" y="787"/>
                    <a:pt x="1933" y="787"/>
                    <a:pt x="1933" y="787"/>
                  </a:cubicBezTo>
                  <a:cubicBezTo>
                    <a:pt x="1963" y="818"/>
                    <a:pt x="1963" y="818"/>
                    <a:pt x="1963" y="818"/>
                  </a:cubicBezTo>
                  <a:cubicBezTo>
                    <a:pt x="1973" y="829"/>
                    <a:pt x="1982" y="842"/>
                    <a:pt x="1991" y="854"/>
                  </a:cubicBezTo>
                  <a:cubicBezTo>
                    <a:pt x="1995" y="861"/>
                    <a:pt x="1999" y="867"/>
                    <a:pt x="2003" y="874"/>
                  </a:cubicBezTo>
                  <a:cubicBezTo>
                    <a:pt x="2007" y="881"/>
                    <a:pt x="2011" y="887"/>
                    <a:pt x="2014" y="894"/>
                  </a:cubicBezTo>
                  <a:cubicBezTo>
                    <a:pt x="2027" y="922"/>
                    <a:pt x="2035" y="952"/>
                    <a:pt x="2040" y="982"/>
                  </a:cubicBezTo>
                  <a:cubicBezTo>
                    <a:pt x="2042" y="997"/>
                    <a:pt x="2043" y="1012"/>
                    <a:pt x="2043" y="1028"/>
                  </a:cubicBezTo>
                  <a:cubicBezTo>
                    <a:pt x="2042" y="1043"/>
                    <a:pt x="2041" y="1058"/>
                    <a:pt x="2038" y="1073"/>
                  </a:cubicBezTo>
                  <a:cubicBezTo>
                    <a:pt x="2036" y="1088"/>
                    <a:pt x="2032" y="1103"/>
                    <a:pt x="2027" y="1118"/>
                  </a:cubicBezTo>
                  <a:cubicBezTo>
                    <a:pt x="2023" y="1132"/>
                    <a:pt x="2017" y="1147"/>
                    <a:pt x="2010" y="1160"/>
                  </a:cubicBezTo>
                  <a:cubicBezTo>
                    <a:pt x="2003" y="1174"/>
                    <a:pt x="1994" y="1187"/>
                    <a:pt x="1985" y="1199"/>
                  </a:cubicBezTo>
                  <a:cubicBezTo>
                    <a:pt x="1983" y="1203"/>
                    <a:pt x="1981" y="1206"/>
                    <a:pt x="1979" y="1209"/>
                  </a:cubicBezTo>
                  <a:cubicBezTo>
                    <a:pt x="1971" y="1218"/>
                    <a:pt x="1971" y="1218"/>
                    <a:pt x="1971" y="1218"/>
                  </a:cubicBezTo>
                  <a:cubicBezTo>
                    <a:pt x="1969" y="1221"/>
                    <a:pt x="1966" y="1223"/>
                    <a:pt x="1964" y="1226"/>
                  </a:cubicBezTo>
                  <a:cubicBezTo>
                    <a:pt x="1960" y="1231"/>
                    <a:pt x="1960" y="1231"/>
                    <a:pt x="1960" y="1231"/>
                  </a:cubicBezTo>
                  <a:cubicBezTo>
                    <a:pt x="1956" y="1234"/>
                    <a:pt x="1956" y="1234"/>
                    <a:pt x="1956" y="1234"/>
                  </a:cubicBezTo>
                  <a:cubicBezTo>
                    <a:pt x="1839" y="1358"/>
                    <a:pt x="1839" y="1358"/>
                    <a:pt x="1839" y="1358"/>
                  </a:cubicBezTo>
                  <a:cubicBezTo>
                    <a:pt x="1683" y="1523"/>
                    <a:pt x="1527" y="1689"/>
                    <a:pt x="1357" y="1842"/>
                  </a:cubicBezTo>
                  <a:cubicBezTo>
                    <a:pt x="1317" y="1878"/>
                    <a:pt x="1277" y="1916"/>
                    <a:pt x="1237" y="1954"/>
                  </a:cubicBezTo>
                  <a:cubicBezTo>
                    <a:pt x="1230" y="1961"/>
                    <a:pt x="1230" y="1961"/>
                    <a:pt x="1230" y="1961"/>
                  </a:cubicBezTo>
                  <a:cubicBezTo>
                    <a:pt x="1221" y="1968"/>
                    <a:pt x="1221" y="1968"/>
                    <a:pt x="1221" y="1968"/>
                  </a:cubicBezTo>
                  <a:cubicBezTo>
                    <a:pt x="1219" y="1971"/>
                    <a:pt x="1216" y="1973"/>
                    <a:pt x="1213" y="1975"/>
                  </a:cubicBezTo>
                  <a:cubicBezTo>
                    <a:pt x="1210" y="1978"/>
                    <a:pt x="1207" y="1980"/>
                    <a:pt x="1204" y="1982"/>
                  </a:cubicBezTo>
                  <a:cubicBezTo>
                    <a:pt x="1192" y="1991"/>
                    <a:pt x="1179" y="1999"/>
                    <a:pt x="1166" y="2006"/>
                  </a:cubicBezTo>
                  <a:cubicBezTo>
                    <a:pt x="1153" y="2013"/>
                    <a:pt x="1139" y="2019"/>
                    <a:pt x="1126" y="2024"/>
                  </a:cubicBezTo>
                  <a:cubicBezTo>
                    <a:pt x="1112" y="2028"/>
                    <a:pt x="1097" y="2032"/>
                    <a:pt x="1083" y="2034"/>
                  </a:cubicBezTo>
                  <a:cubicBezTo>
                    <a:pt x="1077" y="2036"/>
                    <a:pt x="1071" y="2036"/>
                    <a:pt x="1064" y="2037"/>
                  </a:cubicBezTo>
                  <a:cubicBezTo>
                    <a:pt x="1061" y="2038"/>
                    <a:pt x="1058" y="2038"/>
                    <a:pt x="1055" y="2039"/>
                  </a:cubicBezTo>
                  <a:cubicBezTo>
                    <a:pt x="1052" y="2039"/>
                    <a:pt x="1048" y="2040"/>
                    <a:pt x="1045" y="2040"/>
                  </a:cubicBezTo>
                  <a:cubicBezTo>
                    <a:pt x="1031" y="2041"/>
                    <a:pt x="1017" y="2042"/>
                    <a:pt x="1003" y="2041"/>
                  </a:cubicBezTo>
                  <a:cubicBezTo>
                    <a:pt x="989" y="2041"/>
                    <a:pt x="974" y="2039"/>
                    <a:pt x="960" y="2037"/>
                  </a:cubicBezTo>
                  <a:cubicBezTo>
                    <a:pt x="953" y="2035"/>
                    <a:pt x="946" y="2033"/>
                    <a:pt x="939" y="2032"/>
                  </a:cubicBezTo>
                  <a:cubicBezTo>
                    <a:pt x="933" y="2030"/>
                    <a:pt x="926" y="2028"/>
                    <a:pt x="919" y="2025"/>
                  </a:cubicBezTo>
                  <a:cubicBezTo>
                    <a:pt x="893" y="2015"/>
                    <a:pt x="871" y="2001"/>
                    <a:pt x="856" y="1986"/>
                  </a:cubicBezTo>
                  <a:cubicBezTo>
                    <a:pt x="841" y="1971"/>
                    <a:pt x="833" y="1955"/>
                    <a:pt x="833" y="1941"/>
                  </a:cubicBezTo>
                  <a:cubicBezTo>
                    <a:pt x="855" y="1943"/>
                    <a:pt x="878" y="1952"/>
                    <a:pt x="904" y="1961"/>
                  </a:cubicBezTo>
                  <a:cubicBezTo>
                    <a:pt x="930" y="1970"/>
                    <a:pt x="961" y="1980"/>
                    <a:pt x="994" y="1984"/>
                  </a:cubicBezTo>
                  <a:cubicBezTo>
                    <a:pt x="1010" y="1986"/>
                    <a:pt x="1027" y="1987"/>
                    <a:pt x="1045" y="1985"/>
                  </a:cubicBezTo>
                  <a:cubicBezTo>
                    <a:pt x="1062" y="1984"/>
                    <a:pt x="1079" y="1981"/>
                    <a:pt x="1096" y="1976"/>
                  </a:cubicBezTo>
                  <a:cubicBezTo>
                    <a:pt x="1129" y="1967"/>
                    <a:pt x="1158" y="1949"/>
                    <a:pt x="1179" y="1928"/>
                  </a:cubicBezTo>
                  <a:cubicBezTo>
                    <a:pt x="1182" y="1924"/>
                    <a:pt x="1185" y="1921"/>
                    <a:pt x="1188" y="1917"/>
                  </a:cubicBezTo>
                  <a:cubicBezTo>
                    <a:pt x="1191" y="1914"/>
                    <a:pt x="1195" y="1910"/>
                    <a:pt x="1198" y="1906"/>
                  </a:cubicBezTo>
                  <a:cubicBezTo>
                    <a:pt x="1206" y="1898"/>
                    <a:pt x="1213" y="1891"/>
                    <a:pt x="1220" y="1884"/>
                  </a:cubicBezTo>
                  <a:cubicBezTo>
                    <a:pt x="1235" y="1870"/>
                    <a:pt x="1251" y="1857"/>
                    <a:pt x="1266" y="1844"/>
                  </a:cubicBezTo>
                  <a:cubicBezTo>
                    <a:pt x="1297" y="1819"/>
                    <a:pt x="1329" y="1793"/>
                    <a:pt x="1358" y="1763"/>
                  </a:cubicBezTo>
                  <a:cubicBezTo>
                    <a:pt x="1437" y="1665"/>
                    <a:pt x="1542" y="1596"/>
                    <a:pt x="1612" y="1496"/>
                  </a:cubicBezTo>
                  <a:cubicBezTo>
                    <a:pt x="1712" y="1418"/>
                    <a:pt x="1800" y="1326"/>
                    <a:pt x="1886" y="1232"/>
                  </a:cubicBezTo>
                  <a:cubicBezTo>
                    <a:pt x="1919" y="1197"/>
                    <a:pt x="1919" y="1197"/>
                    <a:pt x="1919" y="1197"/>
                  </a:cubicBezTo>
                  <a:cubicBezTo>
                    <a:pt x="1923" y="1193"/>
                    <a:pt x="1923" y="1193"/>
                    <a:pt x="1923" y="1193"/>
                  </a:cubicBezTo>
                  <a:cubicBezTo>
                    <a:pt x="1926" y="1189"/>
                    <a:pt x="1926" y="1189"/>
                    <a:pt x="1926" y="1189"/>
                  </a:cubicBezTo>
                  <a:cubicBezTo>
                    <a:pt x="1929" y="1186"/>
                    <a:pt x="1931" y="1183"/>
                    <a:pt x="1933" y="1180"/>
                  </a:cubicBezTo>
                  <a:cubicBezTo>
                    <a:pt x="1938" y="1175"/>
                    <a:pt x="1942" y="1169"/>
                    <a:pt x="1946" y="1163"/>
                  </a:cubicBezTo>
                  <a:cubicBezTo>
                    <a:pt x="1961" y="1139"/>
                    <a:pt x="1972" y="1113"/>
                    <a:pt x="1979" y="1086"/>
                  </a:cubicBezTo>
                  <a:cubicBezTo>
                    <a:pt x="1993" y="1032"/>
                    <a:pt x="1987" y="974"/>
                    <a:pt x="1967" y="922"/>
                  </a:cubicBezTo>
                  <a:cubicBezTo>
                    <a:pt x="1952" y="899"/>
                    <a:pt x="1936" y="878"/>
                    <a:pt x="1918" y="858"/>
                  </a:cubicBezTo>
                  <a:cubicBezTo>
                    <a:pt x="1913" y="853"/>
                    <a:pt x="1908" y="847"/>
                    <a:pt x="1903" y="842"/>
                  </a:cubicBezTo>
                  <a:cubicBezTo>
                    <a:pt x="1898" y="836"/>
                    <a:pt x="1893" y="831"/>
                    <a:pt x="1888" y="825"/>
                  </a:cubicBezTo>
                  <a:cubicBezTo>
                    <a:pt x="1878" y="814"/>
                    <a:pt x="1868" y="802"/>
                    <a:pt x="1858" y="791"/>
                  </a:cubicBezTo>
                  <a:cubicBezTo>
                    <a:pt x="1819" y="745"/>
                    <a:pt x="1780" y="699"/>
                    <a:pt x="1731" y="660"/>
                  </a:cubicBezTo>
                  <a:cubicBezTo>
                    <a:pt x="1690" y="626"/>
                    <a:pt x="1659" y="584"/>
                    <a:pt x="1624" y="545"/>
                  </a:cubicBezTo>
                  <a:cubicBezTo>
                    <a:pt x="1482" y="428"/>
                    <a:pt x="1368" y="276"/>
                    <a:pt x="1224" y="149"/>
                  </a:cubicBezTo>
                  <a:cubicBezTo>
                    <a:pt x="1200" y="128"/>
                    <a:pt x="1200" y="128"/>
                    <a:pt x="1200" y="128"/>
                  </a:cubicBezTo>
                  <a:cubicBezTo>
                    <a:pt x="1193" y="122"/>
                    <a:pt x="1193" y="122"/>
                    <a:pt x="1193" y="122"/>
                  </a:cubicBezTo>
                  <a:cubicBezTo>
                    <a:pt x="1188" y="118"/>
                    <a:pt x="1188" y="118"/>
                    <a:pt x="1188" y="118"/>
                  </a:cubicBezTo>
                  <a:cubicBezTo>
                    <a:pt x="1184" y="115"/>
                    <a:pt x="1180" y="112"/>
                    <a:pt x="1176" y="109"/>
                  </a:cubicBezTo>
                  <a:cubicBezTo>
                    <a:pt x="1161" y="97"/>
                    <a:pt x="1144" y="88"/>
                    <a:pt x="1127" y="80"/>
                  </a:cubicBezTo>
                  <a:cubicBezTo>
                    <a:pt x="1118" y="76"/>
                    <a:pt x="1109" y="73"/>
                    <a:pt x="1100" y="70"/>
                  </a:cubicBezTo>
                  <a:cubicBezTo>
                    <a:pt x="1091" y="68"/>
                    <a:pt x="1082" y="65"/>
                    <a:pt x="1073" y="64"/>
                  </a:cubicBezTo>
                  <a:cubicBezTo>
                    <a:pt x="1064" y="62"/>
                    <a:pt x="1054" y="60"/>
                    <a:pt x="1045" y="60"/>
                  </a:cubicBezTo>
                  <a:cubicBezTo>
                    <a:pt x="1035" y="59"/>
                    <a:pt x="1026" y="58"/>
                    <a:pt x="1017" y="59"/>
                  </a:cubicBezTo>
                  <a:cubicBezTo>
                    <a:pt x="1007" y="59"/>
                    <a:pt x="998" y="60"/>
                    <a:pt x="989" y="61"/>
                  </a:cubicBezTo>
                  <a:cubicBezTo>
                    <a:pt x="979" y="63"/>
                    <a:pt x="970" y="64"/>
                    <a:pt x="961" y="67"/>
                  </a:cubicBezTo>
                  <a:cubicBezTo>
                    <a:pt x="952" y="69"/>
                    <a:pt x="943" y="72"/>
                    <a:pt x="934" y="75"/>
                  </a:cubicBezTo>
                  <a:cubicBezTo>
                    <a:pt x="925" y="79"/>
                    <a:pt x="917" y="82"/>
                    <a:pt x="908" y="87"/>
                  </a:cubicBezTo>
                  <a:cubicBezTo>
                    <a:pt x="892" y="96"/>
                    <a:pt x="876" y="106"/>
                    <a:pt x="862" y="119"/>
                  </a:cubicBezTo>
                  <a:cubicBezTo>
                    <a:pt x="855" y="125"/>
                    <a:pt x="846" y="133"/>
                    <a:pt x="839" y="140"/>
                  </a:cubicBezTo>
                  <a:cubicBezTo>
                    <a:pt x="815" y="162"/>
                    <a:pt x="815" y="162"/>
                    <a:pt x="815" y="162"/>
                  </a:cubicBezTo>
                  <a:cubicBezTo>
                    <a:pt x="689" y="281"/>
                    <a:pt x="563" y="399"/>
                    <a:pt x="453" y="527"/>
                  </a:cubicBezTo>
                  <a:cubicBezTo>
                    <a:pt x="387" y="582"/>
                    <a:pt x="325" y="641"/>
                    <a:pt x="264" y="702"/>
                  </a:cubicBezTo>
                  <a:cubicBezTo>
                    <a:pt x="234" y="733"/>
                    <a:pt x="204" y="764"/>
                    <a:pt x="174" y="796"/>
                  </a:cubicBezTo>
                  <a:cubicBezTo>
                    <a:pt x="159" y="812"/>
                    <a:pt x="144" y="827"/>
                    <a:pt x="129" y="843"/>
                  </a:cubicBezTo>
                  <a:cubicBezTo>
                    <a:pt x="126" y="847"/>
                    <a:pt x="122" y="851"/>
                    <a:pt x="119" y="855"/>
                  </a:cubicBezTo>
                  <a:cubicBezTo>
                    <a:pt x="114" y="860"/>
                    <a:pt x="114" y="860"/>
                    <a:pt x="114" y="860"/>
                  </a:cubicBezTo>
                  <a:cubicBezTo>
                    <a:pt x="109" y="866"/>
                    <a:pt x="109" y="866"/>
                    <a:pt x="109" y="866"/>
                  </a:cubicBezTo>
                  <a:cubicBezTo>
                    <a:pt x="103" y="874"/>
                    <a:pt x="98" y="882"/>
                    <a:pt x="93" y="890"/>
                  </a:cubicBezTo>
                  <a:cubicBezTo>
                    <a:pt x="83" y="906"/>
                    <a:pt x="75" y="924"/>
                    <a:pt x="69" y="942"/>
                  </a:cubicBezTo>
                  <a:cubicBezTo>
                    <a:pt x="63" y="961"/>
                    <a:pt x="60" y="979"/>
                    <a:pt x="58" y="998"/>
                  </a:cubicBezTo>
                  <a:cubicBezTo>
                    <a:pt x="57" y="1017"/>
                    <a:pt x="58" y="1036"/>
                    <a:pt x="61" y="1055"/>
                  </a:cubicBezTo>
                  <a:cubicBezTo>
                    <a:pt x="64" y="1073"/>
                    <a:pt x="69" y="1092"/>
                    <a:pt x="75" y="1109"/>
                  </a:cubicBezTo>
                  <a:cubicBezTo>
                    <a:pt x="82" y="1126"/>
                    <a:pt x="91" y="1143"/>
                    <a:pt x="102" y="1158"/>
                  </a:cubicBezTo>
                  <a:cubicBezTo>
                    <a:pt x="104" y="1162"/>
                    <a:pt x="107" y="1166"/>
                    <a:pt x="110" y="1170"/>
                  </a:cubicBezTo>
                  <a:cubicBezTo>
                    <a:pt x="113" y="1173"/>
                    <a:pt x="116" y="1177"/>
                    <a:pt x="119" y="1181"/>
                  </a:cubicBezTo>
                  <a:cubicBezTo>
                    <a:pt x="123" y="1186"/>
                    <a:pt x="123" y="1186"/>
                    <a:pt x="123" y="1186"/>
                  </a:cubicBezTo>
                  <a:cubicBezTo>
                    <a:pt x="125" y="1188"/>
                    <a:pt x="126" y="1190"/>
                    <a:pt x="128" y="1192"/>
                  </a:cubicBezTo>
                  <a:cubicBezTo>
                    <a:pt x="139" y="1203"/>
                    <a:pt x="139" y="1203"/>
                    <a:pt x="139" y="1203"/>
                  </a:cubicBezTo>
                  <a:cubicBezTo>
                    <a:pt x="168" y="1235"/>
                    <a:pt x="196" y="1267"/>
                    <a:pt x="223" y="1301"/>
                  </a:cubicBezTo>
                  <a:cubicBezTo>
                    <a:pt x="323" y="1380"/>
                    <a:pt x="392" y="1488"/>
                    <a:pt x="493" y="1557"/>
                  </a:cubicBezTo>
                  <a:cubicBezTo>
                    <a:pt x="596" y="1686"/>
                    <a:pt x="728" y="1802"/>
                    <a:pt x="847" y="1924"/>
                  </a:cubicBezTo>
                  <a:cubicBezTo>
                    <a:pt x="839" y="1937"/>
                    <a:pt x="828" y="1948"/>
                    <a:pt x="813" y="1954"/>
                  </a:cubicBezTo>
                  <a:cubicBezTo>
                    <a:pt x="733" y="1885"/>
                    <a:pt x="658" y="1804"/>
                    <a:pt x="577" y="1736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/>
          <p:cNvGrpSpPr>
            <a:grpSpLocks noChangeAspect="1"/>
          </p:cNvGrpSpPr>
          <p:nvPr/>
        </p:nvGrpSpPr>
        <p:grpSpPr bwMode="auto">
          <a:xfrm>
            <a:off x="4384412" y="2452431"/>
            <a:ext cx="1902088" cy="1903926"/>
            <a:chOff x="2193" y="753"/>
            <a:chExt cx="2069" cy="2071"/>
          </a:xfrm>
        </p:grpSpPr>
        <p:sp>
          <p:nvSpPr>
            <p:cNvPr id="14" name="AutoShape 7"/>
            <p:cNvSpPr>
              <a:spLocks noChangeAspect="1" noChangeArrowheads="1" noTextEdit="1"/>
            </p:cNvSpPr>
            <p:nvPr/>
          </p:nvSpPr>
          <p:spPr bwMode="auto">
            <a:xfrm>
              <a:off x="2198" y="761"/>
              <a:ext cx="2060" cy="2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2193" y="753"/>
              <a:ext cx="2069" cy="2071"/>
            </a:xfrm>
            <a:custGeom>
              <a:avLst/>
              <a:gdLst>
                <a:gd name="T0" fmla="*/ 835 w 2052"/>
                <a:gd name="T1" fmla="*/ 1947 h 2053"/>
                <a:gd name="T2" fmla="*/ 106 w 2052"/>
                <a:gd name="T3" fmla="*/ 1218 h 2053"/>
                <a:gd name="T4" fmla="*/ 106 w 2052"/>
                <a:gd name="T5" fmla="*/ 835 h 2053"/>
                <a:gd name="T6" fmla="*/ 835 w 2052"/>
                <a:gd name="T7" fmla="*/ 106 h 2053"/>
                <a:gd name="T8" fmla="*/ 1217 w 2052"/>
                <a:gd name="T9" fmla="*/ 106 h 2053"/>
                <a:gd name="T10" fmla="*/ 1947 w 2052"/>
                <a:gd name="T11" fmla="*/ 835 h 2053"/>
                <a:gd name="T12" fmla="*/ 1947 w 2052"/>
                <a:gd name="T13" fmla="*/ 1218 h 2053"/>
                <a:gd name="T14" fmla="*/ 1217 w 2052"/>
                <a:gd name="T15" fmla="*/ 1947 h 2053"/>
                <a:gd name="T16" fmla="*/ 835 w 2052"/>
                <a:gd name="T17" fmla="*/ 1947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2" h="2053">
                  <a:moveTo>
                    <a:pt x="835" y="1947"/>
                  </a:moveTo>
                  <a:cubicBezTo>
                    <a:pt x="106" y="1218"/>
                    <a:pt x="106" y="1218"/>
                    <a:pt x="106" y="1218"/>
                  </a:cubicBezTo>
                  <a:cubicBezTo>
                    <a:pt x="0" y="1112"/>
                    <a:pt x="0" y="941"/>
                    <a:pt x="106" y="835"/>
                  </a:cubicBezTo>
                  <a:cubicBezTo>
                    <a:pt x="835" y="106"/>
                    <a:pt x="835" y="106"/>
                    <a:pt x="835" y="106"/>
                  </a:cubicBezTo>
                  <a:cubicBezTo>
                    <a:pt x="941" y="0"/>
                    <a:pt x="1112" y="0"/>
                    <a:pt x="1217" y="106"/>
                  </a:cubicBezTo>
                  <a:cubicBezTo>
                    <a:pt x="1947" y="835"/>
                    <a:pt x="1947" y="835"/>
                    <a:pt x="1947" y="835"/>
                  </a:cubicBezTo>
                  <a:cubicBezTo>
                    <a:pt x="2052" y="941"/>
                    <a:pt x="2052" y="1112"/>
                    <a:pt x="1947" y="1218"/>
                  </a:cubicBezTo>
                  <a:cubicBezTo>
                    <a:pt x="1217" y="1947"/>
                    <a:pt x="1217" y="1947"/>
                    <a:pt x="1217" y="1947"/>
                  </a:cubicBezTo>
                  <a:cubicBezTo>
                    <a:pt x="1112" y="2053"/>
                    <a:pt x="941" y="2053"/>
                    <a:pt x="835" y="19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2197" y="757"/>
              <a:ext cx="2060" cy="2060"/>
            </a:xfrm>
            <a:custGeom>
              <a:avLst/>
              <a:gdLst>
                <a:gd name="T0" fmla="*/ 82 w 2043"/>
                <a:gd name="T1" fmla="*/ 1231 h 2042"/>
                <a:gd name="T2" fmla="*/ 34 w 2043"/>
                <a:gd name="T3" fmla="*/ 1163 h 2042"/>
                <a:gd name="T4" fmla="*/ 5 w 2043"/>
                <a:gd name="T5" fmla="*/ 980 h 2042"/>
                <a:gd name="T6" fmla="*/ 87 w 2043"/>
                <a:gd name="T7" fmla="*/ 816 h 2042"/>
                <a:gd name="T8" fmla="*/ 601 w 2043"/>
                <a:gd name="T9" fmla="*/ 283 h 2042"/>
                <a:gd name="T10" fmla="*/ 821 w 2043"/>
                <a:gd name="T11" fmla="*/ 77 h 2042"/>
                <a:gd name="T12" fmla="*/ 1152 w 2043"/>
                <a:gd name="T13" fmla="*/ 32 h 2042"/>
                <a:gd name="T14" fmla="*/ 1230 w 2043"/>
                <a:gd name="T15" fmla="*/ 86 h 2042"/>
                <a:gd name="T16" fmla="*/ 1274 w 2043"/>
                <a:gd name="T17" fmla="*/ 127 h 2042"/>
                <a:gd name="T18" fmla="*/ 1933 w 2043"/>
                <a:gd name="T19" fmla="*/ 787 h 2042"/>
                <a:gd name="T20" fmla="*/ 2003 w 2043"/>
                <a:gd name="T21" fmla="*/ 874 h 2042"/>
                <a:gd name="T22" fmla="*/ 2043 w 2043"/>
                <a:gd name="T23" fmla="*/ 1028 h 2042"/>
                <a:gd name="T24" fmla="*/ 2010 w 2043"/>
                <a:gd name="T25" fmla="*/ 1160 h 2042"/>
                <a:gd name="T26" fmla="*/ 1971 w 2043"/>
                <a:gd name="T27" fmla="*/ 1218 h 2042"/>
                <a:gd name="T28" fmla="*/ 1956 w 2043"/>
                <a:gd name="T29" fmla="*/ 1234 h 2042"/>
                <a:gd name="T30" fmla="*/ 1237 w 2043"/>
                <a:gd name="T31" fmla="*/ 1954 h 2042"/>
                <a:gd name="T32" fmla="*/ 1213 w 2043"/>
                <a:gd name="T33" fmla="*/ 1975 h 2042"/>
                <a:gd name="T34" fmla="*/ 1126 w 2043"/>
                <a:gd name="T35" fmla="*/ 2024 h 2042"/>
                <a:gd name="T36" fmla="*/ 1055 w 2043"/>
                <a:gd name="T37" fmla="*/ 2039 h 2042"/>
                <a:gd name="T38" fmla="*/ 960 w 2043"/>
                <a:gd name="T39" fmla="*/ 2037 h 2042"/>
                <a:gd name="T40" fmla="*/ 856 w 2043"/>
                <a:gd name="T41" fmla="*/ 1986 h 2042"/>
                <a:gd name="T42" fmla="*/ 994 w 2043"/>
                <a:gd name="T43" fmla="*/ 1984 h 2042"/>
                <a:gd name="T44" fmla="*/ 1179 w 2043"/>
                <a:gd name="T45" fmla="*/ 1928 h 2042"/>
                <a:gd name="T46" fmla="*/ 1220 w 2043"/>
                <a:gd name="T47" fmla="*/ 1884 h 2042"/>
                <a:gd name="T48" fmla="*/ 1612 w 2043"/>
                <a:gd name="T49" fmla="*/ 1496 h 2042"/>
                <a:gd name="T50" fmla="*/ 1923 w 2043"/>
                <a:gd name="T51" fmla="*/ 1193 h 2042"/>
                <a:gd name="T52" fmla="*/ 1946 w 2043"/>
                <a:gd name="T53" fmla="*/ 1163 h 2042"/>
                <a:gd name="T54" fmla="*/ 1918 w 2043"/>
                <a:gd name="T55" fmla="*/ 858 h 2042"/>
                <a:gd name="T56" fmla="*/ 1858 w 2043"/>
                <a:gd name="T57" fmla="*/ 791 h 2042"/>
                <a:gd name="T58" fmla="*/ 1224 w 2043"/>
                <a:gd name="T59" fmla="*/ 149 h 2042"/>
                <a:gd name="T60" fmla="*/ 1188 w 2043"/>
                <a:gd name="T61" fmla="*/ 118 h 2042"/>
                <a:gd name="T62" fmla="*/ 1100 w 2043"/>
                <a:gd name="T63" fmla="*/ 70 h 2042"/>
                <a:gd name="T64" fmla="*/ 1017 w 2043"/>
                <a:gd name="T65" fmla="*/ 59 h 2042"/>
                <a:gd name="T66" fmla="*/ 934 w 2043"/>
                <a:gd name="T67" fmla="*/ 75 h 2042"/>
                <a:gd name="T68" fmla="*/ 839 w 2043"/>
                <a:gd name="T69" fmla="*/ 140 h 2042"/>
                <a:gd name="T70" fmla="*/ 264 w 2043"/>
                <a:gd name="T71" fmla="*/ 702 h 2042"/>
                <a:gd name="T72" fmla="*/ 119 w 2043"/>
                <a:gd name="T73" fmla="*/ 855 h 2042"/>
                <a:gd name="T74" fmla="*/ 93 w 2043"/>
                <a:gd name="T75" fmla="*/ 890 h 2042"/>
                <a:gd name="T76" fmla="*/ 61 w 2043"/>
                <a:gd name="T77" fmla="*/ 1055 h 2042"/>
                <a:gd name="T78" fmla="*/ 110 w 2043"/>
                <a:gd name="T79" fmla="*/ 1170 h 2042"/>
                <a:gd name="T80" fmla="*/ 128 w 2043"/>
                <a:gd name="T81" fmla="*/ 1192 h 2042"/>
                <a:gd name="T82" fmla="*/ 493 w 2043"/>
                <a:gd name="T83" fmla="*/ 1557 h 2042"/>
                <a:gd name="T84" fmla="*/ 577 w 2043"/>
                <a:gd name="T85" fmla="*/ 1736 h 2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3" h="2042">
                  <a:moveTo>
                    <a:pt x="577" y="1736"/>
                  </a:moveTo>
                  <a:cubicBezTo>
                    <a:pt x="407" y="1577"/>
                    <a:pt x="249" y="1407"/>
                    <a:pt x="89" y="1239"/>
                  </a:cubicBezTo>
                  <a:cubicBezTo>
                    <a:pt x="82" y="1231"/>
                    <a:pt x="82" y="1231"/>
                    <a:pt x="82" y="1231"/>
                  </a:cubicBezTo>
                  <a:cubicBezTo>
                    <a:pt x="74" y="1222"/>
                    <a:pt x="74" y="1222"/>
                    <a:pt x="74" y="1222"/>
                  </a:cubicBezTo>
                  <a:cubicBezTo>
                    <a:pt x="69" y="1216"/>
                    <a:pt x="64" y="1210"/>
                    <a:pt x="59" y="1203"/>
                  </a:cubicBezTo>
                  <a:cubicBezTo>
                    <a:pt x="50" y="1191"/>
                    <a:pt x="41" y="1177"/>
                    <a:pt x="34" y="1163"/>
                  </a:cubicBezTo>
                  <a:cubicBezTo>
                    <a:pt x="27" y="1149"/>
                    <a:pt x="21" y="1134"/>
                    <a:pt x="16" y="1119"/>
                  </a:cubicBezTo>
                  <a:cubicBezTo>
                    <a:pt x="11" y="1105"/>
                    <a:pt x="7" y="1089"/>
                    <a:pt x="5" y="1074"/>
                  </a:cubicBezTo>
                  <a:cubicBezTo>
                    <a:pt x="0" y="1043"/>
                    <a:pt x="0" y="1011"/>
                    <a:pt x="5" y="980"/>
                  </a:cubicBezTo>
                  <a:cubicBezTo>
                    <a:pt x="9" y="950"/>
                    <a:pt x="19" y="920"/>
                    <a:pt x="33" y="892"/>
                  </a:cubicBezTo>
                  <a:cubicBezTo>
                    <a:pt x="40" y="878"/>
                    <a:pt x="48" y="864"/>
                    <a:pt x="57" y="852"/>
                  </a:cubicBezTo>
                  <a:cubicBezTo>
                    <a:pt x="66" y="839"/>
                    <a:pt x="76" y="827"/>
                    <a:pt x="87" y="816"/>
                  </a:cubicBezTo>
                  <a:cubicBezTo>
                    <a:pt x="107" y="795"/>
                    <a:pt x="127" y="774"/>
                    <a:pt x="147" y="753"/>
                  </a:cubicBezTo>
                  <a:cubicBezTo>
                    <a:pt x="186" y="711"/>
                    <a:pt x="225" y="668"/>
                    <a:pt x="263" y="625"/>
                  </a:cubicBezTo>
                  <a:cubicBezTo>
                    <a:pt x="372" y="507"/>
                    <a:pt x="486" y="394"/>
                    <a:pt x="601" y="283"/>
                  </a:cubicBezTo>
                  <a:cubicBezTo>
                    <a:pt x="659" y="228"/>
                    <a:pt x="717" y="173"/>
                    <a:pt x="776" y="118"/>
                  </a:cubicBezTo>
                  <a:cubicBezTo>
                    <a:pt x="798" y="98"/>
                    <a:pt x="798" y="98"/>
                    <a:pt x="798" y="98"/>
                  </a:cubicBezTo>
                  <a:cubicBezTo>
                    <a:pt x="805" y="91"/>
                    <a:pt x="812" y="84"/>
                    <a:pt x="821" y="77"/>
                  </a:cubicBezTo>
                  <a:cubicBezTo>
                    <a:pt x="837" y="62"/>
                    <a:pt x="855" y="50"/>
                    <a:pt x="874" y="40"/>
                  </a:cubicBezTo>
                  <a:cubicBezTo>
                    <a:pt x="912" y="19"/>
                    <a:pt x="955" y="7"/>
                    <a:pt x="997" y="5"/>
                  </a:cubicBezTo>
                  <a:cubicBezTo>
                    <a:pt x="1050" y="0"/>
                    <a:pt x="1104" y="9"/>
                    <a:pt x="1152" y="32"/>
                  </a:cubicBezTo>
                  <a:cubicBezTo>
                    <a:pt x="1176" y="43"/>
                    <a:pt x="1199" y="58"/>
                    <a:pt x="1219" y="75"/>
                  </a:cubicBezTo>
                  <a:cubicBezTo>
                    <a:pt x="1227" y="82"/>
                    <a:pt x="1227" y="82"/>
                    <a:pt x="1227" y="82"/>
                  </a:cubicBezTo>
                  <a:cubicBezTo>
                    <a:pt x="1230" y="86"/>
                    <a:pt x="1230" y="86"/>
                    <a:pt x="1230" y="86"/>
                  </a:cubicBezTo>
                  <a:cubicBezTo>
                    <a:pt x="1234" y="89"/>
                    <a:pt x="1234" y="89"/>
                    <a:pt x="1234" y="89"/>
                  </a:cubicBezTo>
                  <a:cubicBezTo>
                    <a:pt x="1247" y="101"/>
                    <a:pt x="1247" y="101"/>
                    <a:pt x="1247" y="101"/>
                  </a:cubicBezTo>
                  <a:cubicBezTo>
                    <a:pt x="1274" y="127"/>
                    <a:pt x="1274" y="127"/>
                    <a:pt x="1274" y="127"/>
                  </a:cubicBezTo>
                  <a:cubicBezTo>
                    <a:pt x="1346" y="195"/>
                    <a:pt x="1418" y="263"/>
                    <a:pt x="1490" y="331"/>
                  </a:cubicBezTo>
                  <a:cubicBezTo>
                    <a:pt x="1633" y="468"/>
                    <a:pt x="1773" y="607"/>
                    <a:pt x="1905" y="755"/>
                  </a:cubicBezTo>
                  <a:cubicBezTo>
                    <a:pt x="1933" y="787"/>
                    <a:pt x="1933" y="787"/>
                    <a:pt x="1933" y="787"/>
                  </a:cubicBezTo>
                  <a:cubicBezTo>
                    <a:pt x="1963" y="818"/>
                    <a:pt x="1963" y="818"/>
                    <a:pt x="1963" y="818"/>
                  </a:cubicBezTo>
                  <a:cubicBezTo>
                    <a:pt x="1973" y="829"/>
                    <a:pt x="1982" y="842"/>
                    <a:pt x="1991" y="854"/>
                  </a:cubicBezTo>
                  <a:cubicBezTo>
                    <a:pt x="1995" y="861"/>
                    <a:pt x="1999" y="867"/>
                    <a:pt x="2003" y="874"/>
                  </a:cubicBezTo>
                  <a:cubicBezTo>
                    <a:pt x="2007" y="881"/>
                    <a:pt x="2011" y="887"/>
                    <a:pt x="2014" y="894"/>
                  </a:cubicBezTo>
                  <a:cubicBezTo>
                    <a:pt x="2027" y="922"/>
                    <a:pt x="2035" y="952"/>
                    <a:pt x="2040" y="982"/>
                  </a:cubicBezTo>
                  <a:cubicBezTo>
                    <a:pt x="2042" y="997"/>
                    <a:pt x="2043" y="1012"/>
                    <a:pt x="2043" y="1028"/>
                  </a:cubicBezTo>
                  <a:cubicBezTo>
                    <a:pt x="2042" y="1043"/>
                    <a:pt x="2041" y="1058"/>
                    <a:pt x="2038" y="1073"/>
                  </a:cubicBezTo>
                  <a:cubicBezTo>
                    <a:pt x="2036" y="1088"/>
                    <a:pt x="2032" y="1103"/>
                    <a:pt x="2027" y="1118"/>
                  </a:cubicBezTo>
                  <a:cubicBezTo>
                    <a:pt x="2023" y="1132"/>
                    <a:pt x="2017" y="1147"/>
                    <a:pt x="2010" y="1160"/>
                  </a:cubicBezTo>
                  <a:cubicBezTo>
                    <a:pt x="2003" y="1174"/>
                    <a:pt x="1994" y="1187"/>
                    <a:pt x="1985" y="1199"/>
                  </a:cubicBezTo>
                  <a:cubicBezTo>
                    <a:pt x="1983" y="1203"/>
                    <a:pt x="1981" y="1206"/>
                    <a:pt x="1979" y="1209"/>
                  </a:cubicBezTo>
                  <a:cubicBezTo>
                    <a:pt x="1971" y="1218"/>
                    <a:pt x="1971" y="1218"/>
                    <a:pt x="1971" y="1218"/>
                  </a:cubicBezTo>
                  <a:cubicBezTo>
                    <a:pt x="1969" y="1221"/>
                    <a:pt x="1966" y="1223"/>
                    <a:pt x="1964" y="1226"/>
                  </a:cubicBezTo>
                  <a:cubicBezTo>
                    <a:pt x="1960" y="1231"/>
                    <a:pt x="1960" y="1231"/>
                    <a:pt x="1960" y="1231"/>
                  </a:cubicBezTo>
                  <a:cubicBezTo>
                    <a:pt x="1956" y="1234"/>
                    <a:pt x="1956" y="1234"/>
                    <a:pt x="1956" y="1234"/>
                  </a:cubicBezTo>
                  <a:cubicBezTo>
                    <a:pt x="1839" y="1358"/>
                    <a:pt x="1839" y="1358"/>
                    <a:pt x="1839" y="1358"/>
                  </a:cubicBezTo>
                  <a:cubicBezTo>
                    <a:pt x="1683" y="1523"/>
                    <a:pt x="1527" y="1689"/>
                    <a:pt x="1357" y="1842"/>
                  </a:cubicBezTo>
                  <a:cubicBezTo>
                    <a:pt x="1317" y="1878"/>
                    <a:pt x="1277" y="1916"/>
                    <a:pt x="1237" y="1954"/>
                  </a:cubicBezTo>
                  <a:cubicBezTo>
                    <a:pt x="1230" y="1961"/>
                    <a:pt x="1230" y="1961"/>
                    <a:pt x="1230" y="1961"/>
                  </a:cubicBezTo>
                  <a:cubicBezTo>
                    <a:pt x="1221" y="1968"/>
                    <a:pt x="1221" y="1968"/>
                    <a:pt x="1221" y="1968"/>
                  </a:cubicBezTo>
                  <a:cubicBezTo>
                    <a:pt x="1219" y="1971"/>
                    <a:pt x="1216" y="1973"/>
                    <a:pt x="1213" y="1975"/>
                  </a:cubicBezTo>
                  <a:cubicBezTo>
                    <a:pt x="1210" y="1978"/>
                    <a:pt x="1207" y="1980"/>
                    <a:pt x="1204" y="1982"/>
                  </a:cubicBezTo>
                  <a:cubicBezTo>
                    <a:pt x="1192" y="1991"/>
                    <a:pt x="1179" y="1999"/>
                    <a:pt x="1166" y="2006"/>
                  </a:cubicBezTo>
                  <a:cubicBezTo>
                    <a:pt x="1153" y="2013"/>
                    <a:pt x="1139" y="2019"/>
                    <a:pt x="1126" y="2024"/>
                  </a:cubicBezTo>
                  <a:cubicBezTo>
                    <a:pt x="1112" y="2028"/>
                    <a:pt x="1097" y="2032"/>
                    <a:pt x="1083" y="2034"/>
                  </a:cubicBezTo>
                  <a:cubicBezTo>
                    <a:pt x="1077" y="2036"/>
                    <a:pt x="1071" y="2036"/>
                    <a:pt x="1064" y="2037"/>
                  </a:cubicBezTo>
                  <a:cubicBezTo>
                    <a:pt x="1061" y="2038"/>
                    <a:pt x="1058" y="2038"/>
                    <a:pt x="1055" y="2039"/>
                  </a:cubicBezTo>
                  <a:cubicBezTo>
                    <a:pt x="1052" y="2039"/>
                    <a:pt x="1048" y="2040"/>
                    <a:pt x="1045" y="2040"/>
                  </a:cubicBezTo>
                  <a:cubicBezTo>
                    <a:pt x="1031" y="2041"/>
                    <a:pt x="1017" y="2042"/>
                    <a:pt x="1003" y="2041"/>
                  </a:cubicBezTo>
                  <a:cubicBezTo>
                    <a:pt x="989" y="2041"/>
                    <a:pt x="974" y="2039"/>
                    <a:pt x="960" y="2037"/>
                  </a:cubicBezTo>
                  <a:cubicBezTo>
                    <a:pt x="953" y="2035"/>
                    <a:pt x="946" y="2033"/>
                    <a:pt x="939" y="2032"/>
                  </a:cubicBezTo>
                  <a:cubicBezTo>
                    <a:pt x="933" y="2030"/>
                    <a:pt x="926" y="2028"/>
                    <a:pt x="919" y="2025"/>
                  </a:cubicBezTo>
                  <a:cubicBezTo>
                    <a:pt x="893" y="2015"/>
                    <a:pt x="871" y="2001"/>
                    <a:pt x="856" y="1986"/>
                  </a:cubicBezTo>
                  <a:cubicBezTo>
                    <a:pt x="841" y="1971"/>
                    <a:pt x="833" y="1955"/>
                    <a:pt x="833" y="1941"/>
                  </a:cubicBezTo>
                  <a:cubicBezTo>
                    <a:pt x="855" y="1943"/>
                    <a:pt x="878" y="1952"/>
                    <a:pt x="904" y="1961"/>
                  </a:cubicBezTo>
                  <a:cubicBezTo>
                    <a:pt x="930" y="1970"/>
                    <a:pt x="961" y="1980"/>
                    <a:pt x="994" y="1984"/>
                  </a:cubicBezTo>
                  <a:cubicBezTo>
                    <a:pt x="1010" y="1986"/>
                    <a:pt x="1027" y="1987"/>
                    <a:pt x="1045" y="1985"/>
                  </a:cubicBezTo>
                  <a:cubicBezTo>
                    <a:pt x="1062" y="1984"/>
                    <a:pt x="1079" y="1981"/>
                    <a:pt x="1096" y="1976"/>
                  </a:cubicBezTo>
                  <a:cubicBezTo>
                    <a:pt x="1129" y="1967"/>
                    <a:pt x="1158" y="1949"/>
                    <a:pt x="1179" y="1928"/>
                  </a:cubicBezTo>
                  <a:cubicBezTo>
                    <a:pt x="1182" y="1924"/>
                    <a:pt x="1185" y="1921"/>
                    <a:pt x="1188" y="1917"/>
                  </a:cubicBezTo>
                  <a:cubicBezTo>
                    <a:pt x="1191" y="1914"/>
                    <a:pt x="1195" y="1910"/>
                    <a:pt x="1198" y="1906"/>
                  </a:cubicBezTo>
                  <a:cubicBezTo>
                    <a:pt x="1206" y="1898"/>
                    <a:pt x="1213" y="1891"/>
                    <a:pt x="1220" y="1884"/>
                  </a:cubicBezTo>
                  <a:cubicBezTo>
                    <a:pt x="1235" y="1870"/>
                    <a:pt x="1251" y="1857"/>
                    <a:pt x="1266" y="1844"/>
                  </a:cubicBezTo>
                  <a:cubicBezTo>
                    <a:pt x="1297" y="1819"/>
                    <a:pt x="1329" y="1793"/>
                    <a:pt x="1358" y="1763"/>
                  </a:cubicBezTo>
                  <a:cubicBezTo>
                    <a:pt x="1437" y="1665"/>
                    <a:pt x="1542" y="1596"/>
                    <a:pt x="1612" y="1496"/>
                  </a:cubicBezTo>
                  <a:cubicBezTo>
                    <a:pt x="1712" y="1418"/>
                    <a:pt x="1800" y="1326"/>
                    <a:pt x="1886" y="1232"/>
                  </a:cubicBezTo>
                  <a:cubicBezTo>
                    <a:pt x="1919" y="1197"/>
                    <a:pt x="1919" y="1197"/>
                    <a:pt x="1919" y="1197"/>
                  </a:cubicBezTo>
                  <a:cubicBezTo>
                    <a:pt x="1923" y="1193"/>
                    <a:pt x="1923" y="1193"/>
                    <a:pt x="1923" y="1193"/>
                  </a:cubicBezTo>
                  <a:cubicBezTo>
                    <a:pt x="1926" y="1189"/>
                    <a:pt x="1926" y="1189"/>
                    <a:pt x="1926" y="1189"/>
                  </a:cubicBezTo>
                  <a:cubicBezTo>
                    <a:pt x="1929" y="1186"/>
                    <a:pt x="1931" y="1183"/>
                    <a:pt x="1933" y="1180"/>
                  </a:cubicBezTo>
                  <a:cubicBezTo>
                    <a:pt x="1938" y="1175"/>
                    <a:pt x="1942" y="1169"/>
                    <a:pt x="1946" y="1163"/>
                  </a:cubicBezTo>
                  <a:cubicBezTo>
                    <a:pt x="1961" y="1139"/>
                    <a:pt x="1972" y="1113"/>
                    <a:pt x="1979" y="1086"/>
                  </a:cubicBezTo>
                  <a:cubicBezTo>
                    <a:pt x="1993" y="1032"/>
                    <a:pt x="1987" y="974"/>
                    <a:pt x="1967" y="922"/>
                  </a:cubicBezTo>
                  <a:cubicBezTo>
                    <a:pt x="1952" y="899"/>
                    <a:pt x="1936" y="878"/>
                    <a:pt x="1918" y="858"/>
                  </a:cubicBezTo>
                  <a:cubicBezTo>
                    <a:pt x="1913" y="853"/>
                    <a:pt x="1908" y="847"/>
                    <a:pt x="1903" y="842"/>
                  </a:cubicBezTo>
                  <a:cubicBezTo>
                    <a:pt x="1898" y="836"/>
                    <a:pt x="1893" y="831"/>
                    <a:pt x="1888" y="825"/>
                  </a:cubicBezTo>
                  <a:cubicBezTo>
                    <a:pt x="1878" y="814"/>
                    <a:pt x="1868" y="802"/>
                    <a:pt x="1858" y="791"/>
                  </a:cubicBezTo>
                  <a:cubicBezTo>
                    <a:pt x="1819" y="745"/>
                    <a:pt x="1780" y="699"/>
                    <a:pt x="1731" y="660"/>
                  </a:cubicBezTo>
                  <a:cubicBezTo>
                    <a:pt x="1690" y="626"/>
                    <a:pt x="1659" y="584"/>
                    <a:pt x="1624" y="545"/>
                  </a:cubicBezTo>
                  <a:cubicBezTo>
                    <a:pt x="1482" y="428"/>
                    <a:pt x="1368" y="276"/>
                    <a:pt x="1224" y="149"/>
                  </a:cubicBezTo>
                  <a:cubicBezTo>
                    <a:pt x="1200" y="128"/>
                    <a:pt x="1200" y="128"/>
                    <a:pt x="1200" y="128"/>
                  </a:cubicBezTo>
                  <a:cubicBezTo>
                    <a:pt x="1193" y="122"/>
                    <a:pt x="1193" y="122"/>
                    <a:pt x="1193" y="122"/>
                  </a:cubicBezTo>
                  <a:cubicBezTo>
                    <a:pt x="1188" y="118"/>
                    <a:pt x="1188" y="118"/>
                    <a:pt x="1188" y="118"/>
                  </a:cubicBezTo>
                  <a:cubicBezTo>
                    <a:pt x="1184" y="115"/>
                    <a:pt x="1180" y="112"/>
                    <a:pt x="1176" y="109"/>
                  </a:cubicBezTo>
                  <a:cubicBezTo>
                    <a:pt x="1161" y="97"/>
                    <a:pt x="1144" y="88"/>
                    <a:pt x="1127" y="80"/>
                  </a:cubicBezTo>
                  <a:cubicBezTo>
                    <a:pt x="1118" y="76"/>
                    <a:pt x="1109" y="73"/>
                    <a:pt x="1100" y="70"/>
                  </a:cubicBezTo>
                  <a:cubicBezTo>
                    <a:pt x="1091" y="68"/>
                    <a:pt x="1082" y="65"/>
                    <a:pt x="1073" y="64"/>
                  </a:cubicBezTo>
                  <a:cubicBezTo>
                    <a:pt x="1064" y="62"/>
                    <a:pt x="1054" y="60"/>
                    <a:pt x="1045" y="60"/>
                  </a:cubicBezTo>
                  <a:cubicBezTo>
                    <a:pt x="1035" y="59"/>
                    <a:pt x="1026" y="58"/>
                    <a:pt x="1017" y="59"/>
                  </a:cubicBezTo>
                  <a:cubicBezTo>
                    <a:pt x="1007" y="59"/>
                    <a:pt x="998" y="60"/>
                    <a:pt x="989" y="61"/>
                  </a:cubicBezTo>
                  <a:cubicBezTo>
                    <a:pt x="979" y="63"/>
                    <a:pt x="970" y="64"/>
                    <a:pt x="961" y="67"/>
                  </a:cubicBezTo>
                  <a:cubicBezTo>
                    <a:pt x="952" y="69"/>
                    <a:pt x="943" y="72"/>
                    <a:pt x="934" y="75"/>
                  </a:cubicBezTo>
                  <a:cubicBezTo>
                    <a:pt x="925" y="79"/>
                    <a:pt x="917" y="82"/>
                    <a:pt x="908" y="87"/>
                  </a:cubicBezTo>
                  <a:cubicBezTo>
                    <a:pt x="892" y="96"/>
                    <a:pt x="876" y="106"/>
                    <a:pt x="862" y="119"/>
                  </a:cubicBezTo>
                  <a:cubicBezTo>
                    <a:pt x="855" y="125"/>
                    <a:pt x="846" y="133"/>
                    <a:pt x="839" y="140"/>
                  </a:cubicBezTo>
                  <a:cubicBezTo>
                    <a:pt x="815" y="162"/>
                    <a:pt x="815" y="162"/>
                    <a:pt x="815" y="162"/>
                  </a:cubicBezTo>
                  <a:cubicBezTo>
                    <a:pt x="689" y="281"/>
                    <a:pt x="563" y="399"/>
                    <a:pt x="453" y="527"/>
                  </a:cubicBezTo>
                  <a:cubicBezTo>
                    <a:pt x="387" y="582"/>
                    <a:pt x="325" y="641"/>
                    <a:pt x="264" y="702"/>
                  </a:cubicBezTo>
                  <a:cubicBezTo>
                    <a:pt x="234" y="733"/>
                    <a:pt x="204" y="764"/>
                    <a:pt x="174" y="796"/>
                  </a:cubicBezTo>
                  <a:cubicBezTo>
                    <a:pt x="159" y="812"/>
                    <a:pt x="144" y="827"/>
                    <a:pt x="129" y="843"/>
                  </a:cubicBezTo>
                  <a:cubicBezTo>
                    <a:pt x="126" y="847"/>
                    <a:pt x="122" y="851"/>
                    <a:pt x="119" y="855"/>
                  </a:cubicBezTo>
                  <a:cubicBezTo>
                    <a:pt x="114" y="860"/>
                    <a:pt x="114" y="860"/>
                    <a:pt x="114" y="860"/>
                  </a:cubicBezTo>
                  <a:cubicBezTo>
                    <a:pt x="109" y="866"/>
                    <a:pt x="109" y="866"/>
                    <a:pt x="109" y="866"/>
                  </a:cubicBezTo>
                  <a:cubicBezTo>
                    <a:pt x="103" y="874"/>
                    <a:pt x="98" y="882"/>
                    <a:pt x="93" y="890"/>
                  </a:cubicBezTo>
                  <a:cubicBezTo>
                    <a:pt x="83" y="906"/>
                    <a:pt x="75" y="924"/>
                    <a:pt x="69" y="942"/>
                  </a:cubicBezTo>
                  <a:cubicBezTo>
                    <a:pt x="63" y="961"/>
                    <a:pt x="60" y="979"/>
                    <a:pt x="58" y="998"/>
                  </a:cubicBezTo>
                  <a:cubicBezTo>
                    <a:pt x="57" y="1017"/>
                    <a:pt x="58" y="1036"/>
                    <a:pt x="61" y="1055"/>
                  </a:cubicBezTo>
                  <a:cubicBezTo>
                    <a:pt x="64" y="1073"/>
                    <a:pt x="69" y="1092"/>
                    <a:pt x="75" y="1109"/>
                  </a:cubicBezTo>
                  <a:cubicBezTo>
                    <a:pt x="82" y="1126"/>
                    <a:pt x="91" y="1143"/>
                    <a:pt x="102" y="1158"/>
                  </a:cubicBezTo>
                  <a:cubicBezTo>
                    <a:pt x="104" y="1162"/>
                    <a:pt x="107" y="1166"/>
                    <a:pt x="110" y="1170"/>
                  </a:cubicBezTo>
                  <a:cubicBezTo>
                    <a:pt x="113" y="1173"/>
                    <a:pt x="116" y="1177"/>
                    <a:pt x="119" y="1181"/>
                  </a:cubicBezTo>
                  <a:cubicBezTo>
                    <a:pt x="123" y="1186"/>
                    <a:pt x="123" y="1186"/>
                    <a:pt x="123" y="1186"/>
                  </a:cubicBezTo>
                  <a:cubicBezTo>
                    <a:pt x="125" y="1188"/>
                    <a:pt x="126" y="1190"/>
                    <a:pt x="128" y="1192"/>
                  </a:cubicBezTo>
                  <a:cubicBezTo>
                    <a:pt x="139" y="1203"/>
                    <a:pt x="139" y="1203"/>
                    <a:pt x="139" y="1203"/>
                  </a:cubicBezTo>
                  <a:cubicBezTo>
                    <a:pt x="168" y="1235"/>
                    <a:pt x="196" y="1267"/>
                    <a:pt x="223" y="1301"/>
                  </a:cubicBezTo>
                  <a:cubicBezTo>
                    <a:pt x="323" y="1380"/>
                    <a:pt x="392" y="1488"/>
                    <a:pt x="493" y="1557"/>
                  </a:cubicBezTo>
                  <a:cubicBezTo>
                    <a:pt x="596" y="1686"/>
                    <a:pt x="728" y="1802"/>
                    <a:pt x="847" y="1924"/>
                  </a:cubicBezTo>
                  <a:cubicBezTo>
                    <a:pt x="839" y="1937"/>
                    <a:pt x="828" y="1948"/>
                    <a:pt x="813" y="1954"/>
                  </a:cubicBezTo>
                  <a:cubicBezTo>
                    <a:pt x="733" y="1885"/>
                    <a:pt x="658" y="1804"/>
                    <a:pt x="577" y="1736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6"/>
          <p:cNvGrpSpPr>
            <a:grpSpLocks noChangeAspect="1"/>
          </p:cNvGrpSpPr>
          <p:nvPr/>
        </p:nvGrpSpPr>
        <p:grpSpPr bwMode="auto">
          <a:xfrm>
            <a:off x="4384412" y="4649273"/>
            <a:ext cx="1902088" cy="1903926"/>
            <a:chOff x="2193" y="753"/>
            <a:chExt cx="2069" cy="2071"/>
          </a:xfrm>
        </p:grpSpPr>
        <p:sp>
          <p:nvSpPr>
            <p:cNvPr id="18" name="AutoShape 7"/>
            <p:cNvSpPr>
              <a:spLocks noChangeAspect="1" noChangeArrowheads="1" noTextEdit="1"/>
            </p:cNvSpPr>
            <p:nvPr/>
          </p:nvSpPr>
          <p:spPr bwMode="auto">
            <a:xfrm>
              <a:off x="2198" y="761"/>
              <a:ext cx="2060" cy="2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2193" y="753"/>
              <a:ext cx="2069" cy="2071"/>
            </a:xfrm>
            <a:custGeom>
              <a:avLst/>
              <a:gdLst>
                <a:gd name="T0" fmla="*/ 835 w 2052"/>
                <a:gd name="T1" fmla="*/ 1947 h 2053"/>
                <a:gd name="T2" fmla="*/ 106 w 2052"/>
                <a:gd name="T3" fmla="*/ 1218 h 2053"/>
                <a:gd name="T4" fmla="*/ 106 w 2052"/>
                <a:gd name="T5" fmla="*/ 835 h 2053"/>
                <a:gd name="T6" fmla="*/ 835 w 2052"/>
                <a:gd name="T7" fmla="*/ 106 h 2053"/>
                <a:gd name="T8" fmla="*/ 1217 w 2052"/>
                <a:gd name="T9" fmla="*/ 106 h 2053"/>
                <a:gd name="T10" fmla="*/ 1947 w 2052"/>
                <a:gd name="T11" fmla="*/ 835 h 2053"/>
                <a:gd name="T12" fmla="*/ 1947 w 2052"/>
                <a:gd name="T13" fmla="*/ 1218 h 2053"/>
                <a:gd name="T14" fmla="*/ 1217 w 2052"/>
                <a:gd name="T15" fmla="*/ 1947 h 2053"/>
                <a:gd name="T16" fmla="*/ 835 w 2052"/>
                <a:gd name="T17" fmla="*/ 1947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2" h="2053">
                  <a:moveTo>
                    <a:pt x="835" y="1947"/>
                  </a:moveTo>
                  <a:cubicBezTo>
                    <a:pt x="106" y="1218"/>
                    <a:pt x="106" y="1218"/>
                    <a:pt x="106" y="1218"/>
                  </a:cubicBezTo>
                  <a:cubicBezTo>
                    <a:pt x="0" y="1112"/>
                    <a:pt x="0" y="941"/>
                    <a:pt x="106" y="835"/>
                  </a:cubicBezTo>
                  <a:cubicBezTo>
                    <a:pt x="835" y="106"/>
                    <a:pt x="835" y="106"/>
                    <a:pt x="835" y="106"/>
                  </a:cubicBezTo>
                  <a:cubicBezTo>
                    <a:pt x="941" y="0"/>
                    <a:pt x="1112" y="0"/>
                    <a:pt x="1217" y="106"/>
                  </a:cubicBezTo>
                  <a:cubicBezTo>
                    <a:pt x="1947" y="835"/>
                    <a:pt x="1947" y="835"/>
                    <a:pt x="1947" y="835"/>
                  </a:cubicBezTo>
                  <a:cubicBezTo>
                    <a:pt x="2052" y="941"/>
                    <a:pt x="2052" y="1112"/>
                    <a:pt x="1947" y="1218"/>
                  </a:cubicBezTo>
                  <a:cubicBezTo>
                    <a:pt x="1217" y="1947"/>
                    <a:pt x="1217" y="1947"/>
                    <a:pt x="1217" y="1947"/>
                  </a:cubicBezTo>
                  <a:cubicBezTo>
                    <a:pt x="1112" y="2053"/>
                    <a:pt x="941" y="2053"/>
                    <a:pt x="835" y="19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2197" y="757"/>
              <a:ext cx="2060" cy="2060"/>
            </a:xfrm>
            <a:custGeom>
              <a:avLst/>
              <a:gdLst>
                <a:gd name="T0" fmla="*/ 82 w 2043"/>
                <a:gd name="T1" fmla="*/ 1231 h 2042"/>
                <a:gd name="T2" fmla="*/ 34 w 2043"/>
                <a:gd name="T3" fmla="*/ 1163 h 2042"/>
                <a:gd name="T4" fmla="*/ 5 w 2043"/>
                <a:gd name="T5" fmla="*/ 980 h 2042"/>
                <a:gd name="T6" fmla="*/ 87 w 2043"/>
                <a:gd name="T7" fmla="*/ 816 h 2042"/>
                <a:gd name="T8" fmla="*/ 601 w 2043"/>
                <a:gd name="T9" fmla="*/ 283 h 2042"/>
                <a:gd name="T10" fmla="*/ 821 w 2043"/>
                <a:gd name="T11" fmla="*/ 77 h 2042"/>
                <a:gd name="T12" fmla="*/ 1152 w 2043"/>
                <a:gd name="T13" fmla="*/ 32 h 2042"/>
                <a:gd name="T14" fmla="*/ 1230 w 2043"/>
                <a:gd name="T15" fmla="*/ 86 h 2042"/>
                <a:gd name="T16" fmla="*/ 1274 w 2043"/>
                <a:gd name="T17" fmla="*/ 127 h 2042"/>
                <a:gd name="T18" fmla="*/ 1933 w 2043"/>
                <a:gd name="T19" fmla="*/ 787 h 2042"/>
                <a:gd name="T20" fmla="*/ 2003 w 2043"/>
                <a:gd name="T21" fmla="*/ 874 h 2042"/>
                <a:gd name="T22" fmla="*/ 2043 w 2043"/>
                <a:gd name="T23" fmla="*/ 1028 h 2042"/>
                <a:gd name="T24" fmla="*/ 2010 w 2043"/>
                <a:gd name="T25" fmla="*/ 1160 h 2042"/>
                <a:gd name="T26" fmla="*/ 1971 w 2043"/>
                <a:gd name="T27" fmla="*/ 1218 h 2042"/>
                <a:gd name="T28" fmla="*/ 1956 w 2043"/>
                <a:gd name="T29" fmla="*/ 1234 h 2042"/>
                <a:gd name="T30" fmla="*/ 1237 w 2043"/>
                <a:gd name="T31" fmla="*/ 1954 h 2042"/>
                <a:gd name="T32" fmla="*/ 1213 w 2043"/>
                <a:gd name="T33" fmla="*/ 1975 h 2042"/>
                <a:gd name="T34" fmla="*/ 1126 w 2043"/>
                <a:gd name="T35" fmla="*/ 2024 h 2042"/>
                <a:gd name="T36" fmla="*/ 1055 w 2043"/>
                <a:gd name="T37" fmla="*/ 2039 h 2042"/>
                <a:gd name="T38" fmla="*/ 960 w 2043"/>
                <a:gd name="T39" fmla="*/ 2037 h 2042"/>
                <a:gd name="T40" fmla="*/ 856 w 2043"/>
                <a:gd name="T41" fmla="*/ 1986 h 2042"/>
                <a:gd name="T42" fmla="*/ 994 w 2043"/>
                <a:gd name="T43" fmla="*/ 1984 h 2042"/>
                <a:gd name="T44" fmla="*/ 1179 w 2043"/>
                <a:gd name="T45" fmla="*/ 1928 h 2042"/>
                <a:gd name="T46" fmla="*/ 1220 w 2043"/>
                <a:gd name="T47" fmla="*/ 1884 h 2042"/>
                <a:gd name="T48" fmla="*/ 1612 w 2043"/>
                <a:gd name="T49" fmla="*/ 1496 h 2042"/>
                <a:gd name="T50" fmla="*/ 1923 w 2043"/>
                <a:gd name="T51" fmla="*/ 1193 h 2042"/>
                <a:gd name="T52" fmla="*/ 1946 w 2043"/>
                <a:gd name="T53" fmla="*/ 1163 h 2042"/>
                <a:gd name="T54" fmla="*/ 1918 w 2043"/>
                <a:gd name="T55" fmla="*/ 858 h 2042"/>
                <a:gd name="T56" fmla="*/ 1858 w 2043"/>
                <a:gd name="T57" fmla="*/ 791 h 2042"/>
                <a:gd name="T58" fmla="*/ 1224 w 2043"/>
                <a:gd name="T59" fmla="*/ 149 h 2042"/>
                <a:gd name="T60" fmla="*/ 1188 w 2043"/>
                <a:gd name="T61" fmla="*/ 118 h 2042"/>
                <a:gd name="T62" fmla="*/ 1100 w 2043"/>
                <a:gd name="T63" fmla="*/ 70 h 2042"/>
                <a:gd name="T64" fmla="*/ 1017 w 2043"/>
                <a:gd name="T65" fmla="*/ 59 h 2042"/>
                <a:gd name="T66" fmla="*/ 934 w 2043"/>
                <a:gd name="T67" fmla="*/ 75 h 2042"/>
                <a:gd name="T68" fmla="*/ 839 w 2043"/>
                <a:gd name="T69" fmla="*/ 140 h 2042"/>
                <a:gd name="T70" fmla="*/ 264 w 2043"/>
                <a:gd name="T71" fmla="*/ 702 h 2042"/>
                <a:gd name="T72" fmla="*/ 119 w 2043"/>
                <a:gd name="T73" fmla="*/ 855 h 2042"/>
                <a:gd name="T74" fmla="*/ 93 w 2043"/>
                <a:gd name="T75" fmla="*/ 890 h 2042"/>
                <a:gd name="T76" fmla="*/ 61 w 2043"/>
                <a:gd name="T77" fmla="*/ 1055 h 2042"/>
                <a:gd name="T78" fmla="*/ 110 w 2043"/>
                <a:gd name="T79" fmla="*/ 1170 h 2042"/>
                <a:gd name="T80" fmla="*/ 128 w 2043"/>
                <a:gd name="T81" fmla="*/ 1192 h 2042"/>
                <a:gd name="T82" fmla="*/ 493 w 2043"/>
                <a:gd name="T83" fmla="*/ 1557 h 2042"/>
                <a:gd name="T84" fmla="*/ 577 w 2043"/>
                <a:gd name="T85" fmla="*/ 1736 h 2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3" h="2042">
                  <a:moveTo>
                    <a:pt x="577" y="1736"/>
                  </a:moveTo>
                  <a:cubicBezTo>
                    <a:pt x="407" y="1577"/>
                    <a:pt x="249" y="1407"/>
                    <a:pt x="89" y="1239"/>
                  </a:cubicBezTo>
                  <a:cubicBezTo>
                    <a:pt x="82" y="1231"/>
                    <a:pt x="82" y="1231"/>
                    <a:pt x="82" y="1231"/>
                  </a:cubicBezTo>
                  <a:cubicBezTo>
                    <a:pt x="74" y="1222"/>
                    <a:pt x="74" y="1222"/>
                    <a:pt x="74" y="1222"/>
                  </a:cubicBezTo>
                  <a:cubicBezTo>
                    <a:pt x="69" y="1216"/>
                    <a:pt x="64" y="1210"/>
                    <a:pt x="59" y="1203"/>
                  </a:cubicBezTo>
                  <a:cubicBezTo>
                    <a:pt x="50" y="1191"/>
                    <a:pt x="41" y="1177"/>
                    <a:pt x="34" y="1163"/>
                  </a:cubicBezTo>
                  <a:cubicBezTo>
                    <a:pt x="27" y="1149"/>
                    <a:pt x="21" y="1134"/>
                    <a:pt x="16" y="1119"/>
                  </a:cubicBezTo>
                  <a:cubicBezTo>
                    <a:pt x="11" y="1105"/>
                    <a:pt x="7" y="1089"/>
                    <a:pt x="5" y="1074"/>
                  </a:cubicBezTo>
                  <a:cubicBezTo>
                    <a:pt x="0" y="1043"/>
                    <a:pt x="0" y="1011"/>
                    <a:pt x="5" y="980"/>
                  </a:cubicBezTo>
                  <a:cubicBezTo>
                    <a:pt x="9" y="950"/>
                    <a:pt x="19" y="920"/>
                    <a:pt x="33" y="892"/>
                  </a:cubicBezTo>
                  <a:cubicBezTo>
                    <a:pt x="40" y="878"/>
                    <a:pt x="48" y="864"/>
                    <a:pt x="57" y="852"/>
                  </a:cubicBezTo>
                  <a:cubicBezTo>
                    <a:pt x="66" y="839"/>
                    <a:pt x="76" y="827"/>
                    <a:pt x="87" y="816"/>
                  </a:cubicBezTo>
                  <a:cubicBezTo>
                    <a:pt x="107" y="795"/>
                    <a:pt x="127" y="774"/>
                    <a:pt x="147" y="753"/>
                  </a:cubicBezTo>
                  <a:cubicBezTo>
                    <a:pt x="186" y="711"/>
                    <a:pt x="225" y="668"/>
                    <a:pt x="263" y="625"/>
                  </a:cubicBezTo>
                  <a:cubicBezTo>
                    <a:pt x="372" y="507"/>
                    <a:pt x="486" y="394"/>
                    <a:pt x="601" y="283"/>
                  </a:cubicBezTo>
                  <a:cubicBezTo>
                    <a:pt x="659" y="228"/>
                    <a:pt x="717" y="173"/>
                    <a:pt x="776" y="118"/>
                  </a:cubicBezTo>
                  <a:cubicBezTo>
                    <a:pt x="798" y="98"/>
                    <a:pt x="798" y="98"/>
                    <a:pt x="798" y="98"/>
                  </a:cubicBezTo>
                  <a:cubicBezTo>
                    <a:pt x="805" y="91"/>
                    <a:pt x="812" y="84"/>
                    <a:pt x="821" y="77"/>
                  </a:cubicBezTo>
                  <a:cubicBezTo>
                    <a:pt x="837" y="62"/>
                    <a:pt x="855" y="50"/>
                    <a:pt x="874" y="40"/>
                  </a:cubicBezTo>
                  <a:cubicBezTo>
                    <a:pt x="912" y="19"/>
                    <a:pt x="955" y="7"/>
                    <a:pt x="997" y="5"/>
                  </a:cubicBezTo>
                  <a:cubicBezTo>
                    <a:pt x="1050" y="0"/>
                    <a:pt x="1104" y="9"/>
                    <a:pt x="1152" y="32"/>
                  </a:cubicBezTo>
                  <a:cubicBezTo>
                    <a:pt x="1176" y="43"/>
                    <a:pt x="1199" y="58"/>
                    <a:pt x="1219" y="75"/>
                  </a:cubicBezTo>
                  <a:cubicBezTo>
                    <a:pt x="1227" y="82"/>
                    <a:pt x="1227" y="82"/>
                    <a:pt x="1227" y="82"/>
                  </a:cubicBezTo>
                  <a:cubicBezTo>
                    <a:pt x="1230" y="86"/>
                    <a:pt x="1230" y="86"/>
                    <a:pt x="1230" y="86"/>
                  </a:cubicBezTo>
                  <a:cubicBezTo>
                    <a:pt x="1234" y="89"/>
                    <a:pt x="1234" y="89"/>
                    <a:pt x="1234" y="89"/>
                  </a:cubicBezTo>
                  <a:cubicBezTo>
                    <a:pt x="1247" y="101"/>
                    <a:pt x="1247" y="101"/>
                    <a:pt x="1247" y="101"/>
                  </a:cubicBezTo>
                  <a:cubicBezTo>
                    <a:pt x="1274" y="127"/>
                    <a:pt x="1274" y="127"/>
                    <a:pt x="1274" y="127"/>
                  </a:cubicBezTo>
                  <a:cubicBezTo>
                    <a:pt x="1346" y="195"/>
                    <a:pt x="1418" y="263"/>
                    <a:pt x="1490" y="331"/>
                  </a:cubicBezTo>
                  <a:cubicBezTo>
                    <a:pt x="1633" y="468"/>
                    <a:pt x="1773" y="607"/>
                    <a:pt x="1905" y="755"/>
                  </a:cubicBezTo>
                  <a:cubicBezTo>
                    <a:pt x="1933" y="787"/>
                    <a:pt x="1933" y="787"/>
                    <a:pt x="1933" y="787"/>
                  </a:cubicBezTo>
                  <a:cubicBezTo>
                    <a:pt x="1963" y="818"/>
                    <a:pt x="1963" y="818"/>
                    <a:pt x="1963" y="818"/>
                  </a:cubicBezTo>
                  <a:cubicBezTo>
                    <a:pt x="1973" y="829"/>
                    <a:pt x="1982" y="842"/>
                    <a:pt x="1991" y="854"/>
                  </a:cubicBezTo>
                  <a:cubicBezTo>
                    <a:pt x="1995" y="861"/>
                    <a:pt x="1999" y="867"/>
                    <a:pt x="2003" y="874"/>
                  </a:cubicBezTo>
                  <a:cubicBezTo>
                    <a:pt x="2007" y="881"/>
                    <a:pt x="2011" y="887"/>
                    <a:pt x="2014" y="894"/>
                  </a:cubicBezTo>
                  <a:cubicBezTo>
                    <a:pt x="2027" y="922"/>
                    <a:pt x="2035" y="952"/>
                    <a:pt x="2040" y="982"/>
                  </a:cubicBezTo>
                  <a:cubicBezTo>
                    <a:pt x="2042" y="997"/>
                    <a:pt x="2043" y="1012"/>
                    <a:pt x="2043" y="1028"/>
                  </a:cubicBezTo>
                  <a:cubicBezTo>
                    <a:pt x="2042" y="1043"/>
                    <a:pt x="2041" y="1058"/>
                    <a:pt x="2038" y="1073"/>
                  </a:cubicBezTo>
                  <a:cubicBezTo>
                    <a:pt x="2036" y="1088"/>
                    <a:pt x="2032" y="1103"/>
                    <a:pt x="2027" y="1118"/>
                  </a:cubicBezTo>
                  <a:cubicBezTo>
                    <a:pt x="2023" y="1132"/>
                    <a:pt x="2017" y="1147"/>
                    <a:pt x="2010" y="1160"/>
                  </a:cubicBezTo>
                  <a:cubicBezTo>
                    <a:pt x="2003" y="1174"/>
                    <a:pt x="1994" y="1187"/>
                    <a:pt x="1985" y="1199"/>
                  </a:cubicBezTo>
                  <a:cubicBezTo>
                    <a:pt x="1983" y="1203"/>
                    <a:pt x="1981" y="1206"/>
                    <a:pt x="1979" y="1209"/>
                  </a:cubicBezTo>
                  <a:cubicBezTo>
                    <a:pt x="1971" y="1218"/>
                    <a:pt x="1971" y="1218"/>
                    <a:pt x="1971" y="1218"/>
                  </a:cubicBezTo>
                  <a:cubicBezTo>
                    <a:pt x="1969" y="1221"/>
                    <a:pt x="1966" y="1223"/>
                    <a:pt x="1964" y="1226"/>
                  </a:cubicBezTo>
                  <a:cubicBezTo>
                    <a:pt x="1960" y="1231"/>
                    <a:pt x="1960" y="1231"/>
                    <a:pt x="1960" y="1231"/>
                  </a:cubicBezTo>
                  <a:cubicBezTo>
                    <a:pt x="1956" y="1234"/>
                    <a:pt x="1956" y="1234"/>
                    <a:pt x="1956" y="1234"/>
                  </a:cubicBezTo>
                  <a:cubicBezTo>
                    <a:pt x="1839" y="1358"/>
                    <a:pt x="1839" y="1358"/>
                    <a:pt x="1839" y="1358"/>
                  </a:cubicBezTo>
                  <a:cubicBezTo>
                    <a:pt x="1683" y="1523"/>
                    <a:pt x="1527" y="1689"/>
                    <a:pt x="1357" y="1842"/>
                  </a:cubicBezTo>
                  <a:cubicBezTo>
                    <a:pt x="1317" y="1878"/>
                    <a:pt x="1277" y="1916"/>
                    <a:pt x="1237" y="1954"/>
                  </a:cubicBezTo>
                  <a:cubicBezTo>
                    <a:pt x="1230" y="1961"/>
                    <a:pt x="1230" y="1961"/>
                    <a:pt x="1230" y="1961"/>
                  </a:cubicBezTo>
                  <a:cubicBezTo>
                    <a:pt x="1221" y="1968"/>
                    <a:pt x="1221" y="1968"/>
                    <a:pt x="1221" y="1968"/>
                  </a:cubicBezTo>
                  <a:cubicBezTo>
                    <a:pt x="1219" y="1971"/>
                    <a:pt x="1216" y="1973"/>
                    <a:pt x="1213" y="1975"/>
                  </a:cubicBezTo>
                  <a:cubicBezTo>
                    <a:pt x="1210" y="1978"/>
                    <a:pt x="1207" y="1980"/>
                    <a:pt x="1204" y="1982"/>
                  </a:cubicBezTo>
                  <a:cubicBezTo>
                    <a:pt x="1192" y="1991"/>
                    <a:pt x="1179" y="1999"/>
                    <a:pt x="1166" y="2006"/>
                  </a:cubicBezTo>
                  <a:cubicBezTo>
                    <a:pt x="1153" y="2013"/>
                    <a:pt x="1139" y="2019"/>
                    <a:pt x="1126" y="2024"/>
                  </a:cubicBezTo>
                  <a:cubicBezTo>
                    <a:pt x="1112" y="2028"/>
                    <a:pt x="1097" y="2032"/>
                    <a:pt x="1083" y="2034"/>
                  </a:cubicBezTo>
                  <a:cubicBezTo>
                    <a:pt x="1077" y="2036"/>
                    <a:pt x="1071" y="2036"/>
                    <a:pt x="1064" y="2037"/>
                  </a:cubicBezTo>
                  <a:cubicBezTo>
                    <a:pt x="1061" y="2038"/>
                    <a:pt x="1058" y="2038"/>
                    <a:pt x="1055" y="2039"/>
                  </a:cubicBezTo>
                  <a:cubicBezTo>
                    <a:pt x="1052" y="2039"/>
                    <a:pt x="1048" y="2040"/>
                    <a:pt x="1045" y="2040"/>
                  </a:cubicBezTo>
                  <a:cubicBezTo>
                    <a:pt x="1031" y="2041"/>
                    <a:pt x="1017" y="2042"/>
                    <a:pt x="1003" y="2041"/>
                  </a:cubicBezTo>
                  <a:cubicBezTo>
                    <a:pt x="989" y="2041"/>
                    <a:pt x="974" y="2039"/>
                    <a:pt x="960" y="2037"/>
                  </a:cubicBezTo>
                  <a:cubicBezTo>
                    <a:pt x="953" y="2035"/>
                    <a:pt x="946" y="2033"/>
                    <a:pt x="939" y="2032"/>
                  </a:cubicBezTo>
                  <a:cubicBezTo>
                    <a:pt x="933" y="2030"/>
                    <a:pt x="926" y="2028"/>
                    <a:pt x="919" y="2025"/>
                  </a:cubicBezTo>
                  <a:cubicBezTo>
                    <a:pt x="893" y="2015"/>
                    <a:pt x="871" y="2001"/>
                    <a:pt x="856" y="1986"/>
                  </a:cubicBezTo>
                  <a:cubicBezTo>
                    <a:pt x="841" y="1971"/>
                    <a:pt x="833" y="1955"/>
                    <a:pt x="833" y="1941"/>
                  </a:cubicBezTo>
                  <a:cubicBezTo>
                    <a:pt x="855" y="1943"/>
                    <a:pt x="878" y="1952"/>
                    <a:pt x="904" y="1961"/>
                  </a:cubicBezTo>
                  <a:cubicBezTo>
                    <a:pt x="930" y="1970"/>
                    <a:pt x="961" y="1980"/>
                    <a:pt x="994" y="1984"/>
                  </a:cubicBezTo>
                  <a:cubicBezTo>
                    <a:pt x="1010" y="1986"/>
                    <a:pt x="1027" y="1987"/>
                    <a:pt x="1045" y="1985"/>
                  </a:cubicBezTo>
                  <a:cubicBezTo>
                    <a:pt x="1062" y="1984"/>
                    <a:pt x="1079" y="1981"/>
                    <a:pt x="1096" y="1976"/>
                  </a:cubicBezTo>
                  <a:cubicBezTo>
                    <a:pt x="1129" y="1967"/>
                    <a:pt x="1158" y="1949"/>
                    <a:pt x="1179" y="1928"/>
                  </a:cubicBezTo>
                  <a:cubicBezTo>
                    <a:pt x="1182" y="1924"/>
                    <a:pt x="1185" y="1921"/>
                    <a:pt x="1188" y="1917"/>
                  </a:cubicBezTo>
                  <a:cubicBezTo>
                    <a:pt x="1191" y="1914"/>
                    <a:pt x="1195" y="1910"/>
                    <a:pt x="1198" y="1906"/>
                  </a:cubicBezTo>
                  <a:cubicBezTo>
                    <a:pt x="1206" y="1898"/>
                    <a:pt x="1213" y="1891"/>
                    <a:pt x="1220" y="1884"/>
                  </a:cubicBezTo>
                  <a:cubicBezTo>
                    <a:pt x="1235" y="1870"/>
                    <a:pt x="1251" y="1857"/>
                    <a:pt x="1266" y="1844"/>
                  </a:cubicBezTo>
                  <a:cubicBezTo>
                    <a:pt x="1297" y="1819"/>
                    <a:pt x="1329" y="1793"/>
                    <a:pt x="1358" y="1763"/>
                  </a:cubicBezTo>
                  <a:cubicBezTo>
                    <a:pt x="1437" y="1665"/>
                    <a:pt x="1542" y="1596"/>
                    <a:pt x="1612" y="1496"/>
                  </a:cubicBezTo>
                  <a:cubicBezTo>
                    <a:pt x="1712" y="1418"/>
                    <a:pt x="1800" y="1326"/>
                    <a:pt x="1886" y="1232"/>
                  </a:cubicBezTo>
                  <a:cubicBezTo>
                    <a:pt x="1919" y="1197"/>
                    <a:pt x="1919" y="1197"/>
                    <a:pt x="1919" y="1197"/>
                  </a:cubicBezTo>
                  <a:cubicBezTo>
                    <a:pt x="1923" y="1193"/>
                    <a:pt x="1923" y="1193"/>
                    <a:pt x="1923" y="1193"/>
                  </a:cubicBezTo>
                  <a:cubicBezTo>
                    <a:pt x="1926" y="1189"/>
                    <a:pt x="1926" y="1189"/>
                    <a:pt x="1926" y="1189"/>
                  </a:cubicBezTo>
                  <a:cubicBezTo>
                    <a:pt x="1929" y="1186"/>
                    <a:pt x="1931" y="1183"/>
                    <a:pt x="1933" y="1180"/>
                  </a:cubicBezTo>
                  <a:cubicBezTo>
                    <a:pt x="1938" y="1175"/>
                    <a:pt x="1942" y="1169"/>
                    <a:pt x="1946" y="1163"/>
                  </a:cubicBezTo>
                  <a:cubicBezTo>
                    <a:pt x="1961" y="1139"/>
                    <a:pt x="1972" y="1113"/>
                    <a:pt x="1979" y="1086"/>
                  </a:cubicBezTo>
                  <a:cubicBezTo>
                    <a:pt x="1993" y="1032"/>
                    <a:pt x="1987" y="974"/>
                    <a:pt x="1967" y="922"/>
                  </a:cubicBezTo>
                  <a:cubicBezTo>
                    <a:pt x="1952" y="899"/>
                    <a:pt x="1936" y="878"/>
                    <a:pt x="1918" y="858"/>
                  </a:cubicBezTo>
                  <a:cubicBezTo>
                    <a:pt x="1913" y="853"/>
                    <a:pt x="1908" y="847"/>
                    <a:pt x="1903" y="842"/>
                  </a:cubicBezTo>
                  <a:cubicBezTo>
                    <a:pt x="1898" y="836"/>
                    <a:pt x="1893" y="831"/>
                    <a:pt x="1888" y="825"/>
                  </a:cubicBezTo>
                  <a:cubicBezTo>
                    <a:pt x="1878" y="814"/>
                    <a:pt x="1868" y="802"/>
                    <a:pt x="1858" y="791"/>
                  </a:cubicBezTo>
                  <a:cubicBezTo>
                    <a:pt x="1819" y="745"/>
                    <a:pt x="1780" y="699"/>
                    <a:pt x="1731" y="660"/>
                  </a:cubicBezTo>
                  <a:cubicBezTo>
                    <a:pt x="1690" y="626"/>
                    <a:pt x="1659" y="584"/>
                    <a:pt x="1624" y="545"/>
                  </a:cubicBezTo>
                  <a:cubicBezTo>
                    <a:pt x="1482" y="428"/>
                    <a:pt x="1368" y="276"/>
                    <a:pt x="1224" y="149"/>
                  </a:cubicBezTo>
                  <a:cubicBezTo>
                    <a:pt x="1200" y="128"/>
                    <a:pt x="1200" y="128"/>
                    <a:pt x="1200" y="128"/>
                  </a:cubicBezTo>
                  <a:cubicBezTo>
                    <a:pt x="1193" y="122"/>
                    <a:pt x="1193" y="122"/>
                    <a:pt x="1193" y="122"/>
                  </a:cubicBezTo>
                  <a:cubicBezTo>
                    <a:pt x="1188" y="118"/>
                    <a:pt x="1188" y="118"/>
                    <a:pt x="1188" y="118"/>
                  </a:cubicBezTo>
                  <a:cubicBezTo>
                    <a:pt x="1184" y="115"/>
                    <a:pt x="1180" y="112"/>
                    <a:pt x="1176" y="109"/>
                  </a:cubicBezTo>
                  <a:cubicBezTo>
                    <a:pt x="1161" y="97"/>
                    <a:pt x="1144" y="88"/>
                    <a:pt x="1127" y="80"/>
                  </a:cubicBezTo>
                  <a:cubicBezTo>
                    <a:pt x="1118" y="76"/>
                    <a:pt x="1109" y="73"/>
                    <a:pt x="1100" y="70"/>
                  </a:cubicBezTo>
                  <a:cubicBezTo>
                    <a:pt x="1091" y="68"/>
                    <a:pt x="1082" y="65"/>
                    <a:pt x="1073" y="64"/>
                  </a:cubicBezTo>
                  <a:cubicBezTo>
                    <a:pt x="1064" y="62"/>
                    <a:pt x="1054" y="60"/>
                    <a:pt x="1045" y="60"/>
                  </a:cubicBezTo>
                  <a:cubicBezTo>
                    <a:pt x="1035" y="59"/>
                    <a:pt x="1026" y="58"/>
                    <a:pt x="1017" y="59"/>
                  </a:cubicBezTo>
                  <a:cubicBezTo>
                    <a:pt x="1007" y="59"/>
                    <a:pt x="998" y="60"/>
                    <a:pt x="989" y="61"/>
                  </a:cubicBezTo>
                  <a:cubicBezTo>
                    <a:pt x="979" y="63"/>
                    <a:pt x="970" y="64"/>
                    <a:pt x="961" y="67"/>
                  </a:cubicBezTo>
                  <a:cubicBezTo>
                    <a:pt x="952" y="69"/>
                    <a:pt x="943" y="72"/>
                    <a:pt x="934" y="75"/>
                  </a:cubicBezTo>
                  <a:cubicBezTo>
                    <a:pt x="925" y="79"/>
                    <a:pt x="917" y="82"/>
                    <a:pt x="908" y="87"/>
                  </a:cubicBezTo>
                  <a:cubicBezTo>
                    <a:pt x="892" y="96"/>
                    <a:pt x="876" y="106"/>
                    <a:pt x="862" y="119"/>
                  </a:cubicBezTo>
                  <a:cubicBezTo>
                    <a:pt x="855" y="125"/>
                    <a:pt x="846" y="133"/>
                    <a:pt x="839" y="140"/>
                  </a:cubicBezTo>
                  <a:cubicBezTo>
                    <a:pt x="815" y="162"/>
                    <a:pt x="815" y="162"/>
                    <a:pt x="815" y="162"/>
                  </a:cubicBezTo>
                  <a:cubicBezTo>
                    <a:pt x="689" y="281"/>
                    <a:pt x="563" y="399"/>
                    <a:pt x="453" y="527"/>
                  </a:cubicBezTo>
                  <a:cubicBezTo>
                    <a:pt x="387" y="582"/>
                    <a:pt x="325" y="641"/>
                    <a:pt x="264" y="702"/>
                  </a:cubicBezTo>
                  <a:cubicBezTo>
                    <a:pt x="234" y="733"/>
                    <a:pt x="204" y="764"/>
                    <a:pt x="174" y="796"/>
                  </a:cubicBezTo>
                  <a:cubicBezTo>
                    <a:pt x="159" y="812"/>
                    <a:pt x="144" y="827"/>
                    <a:pt x="129" y="843"/>
                  </a:cubicBezTo>
                  <a:cubicBezTo>
                    <a:pt x="126" y="847"/>
                    <a:pt x="122" y="851"/>
                    <a:pt x="119" y="855"/>
                  </a:cubicBezTo>
                  <a:cubicBezTo>
                    <a:pt x="114" y="860"/>
                    <a:pt x="114" y="860"/>
                    <a:pt x="114" y="860"/>
                  </a:cubicBezTo>
                  <a:cubicBezTo>
                    <a:pt x="109" y="866"/>
                    <a:pt x="109" y="866"/>
                    <a:pt x="109" y="866"/>
                  </a:cubicBezTo>
                  <a:cubicBezTo>
                    <a:pt x="103" y="874"/>
                    <a:pt x="98" y="882"/>
                    <a:pt x="93" y="890"/>
                  </a:cubicBezTo>
                  <a:cubicBezTo>
                    <a:pt x="83" y="906"/>
                    <a:pt x="75" y="924"/>
                    <a:pt x="69" y="942"/>
                  </a:cubicBezTo>
                  <a:cubicBezTo>
                    <a:pt x="63" y="961"/>
                    <a:pt x="60" y="979"/>
                    <a:pt x="58" y="998"/>
                  </a:cubicBezTo>
                  <a:cubicBezTo>
                    <a:pt x="57" y="1017"/>
                    <a:pt x="58" y="1036"/>
                    <a:pt x="61" y="1055"/>
                  </a:cubicBezTo>
                  <a:cubicBezTo>
                    <a:pt x="64" y="1073"/>
                    <a:pt x="69" y="1092"/>
                    <a:pt x="75" y="1109"/>
                  </a:cubicBezTo>
                  <a:cubicBezTo>
                    <a:pt x="82" y="1126"/>
                    <a:pt x="91" y="1143"/>
                    <a:pt x="102" y="1158"/>
                  </a:cubicBezTo>
                  <a:cubicBezTo>
                    <a:pt x="104" y="1162"/>
                    <a:pt x="107" y="1166"/>
                    <a:pt x="110" y="1170"/>
                  </a:cubicBezTo>
                  <a:cubicBezTo>
                    <a:pt x="113" y="1173"/>
                    <a:pt x="116" y="1177"/>
                    <a:pt x="119" y="1181"/>
                  </a:cubicBezTo>
                  <a:cubicBezTo>
                    <a:pt x="123" y="1186"/>
                    <a:pt x="123" y="1186"/>
                    <a:pt x="123" y="1186"/>
                  </a:cubicBezTo>
                  <a:cubicBezTo>
                    <a:pt x="125" y="1188"/>
                    <a:pt x="126" y="1190"/>
                    <a:pt x="128" y="1192"/>
                  </a:cubicBezTo>
                  <a:cubicBezTo>
                    <a:pt x="139" y="1203"/>
                    <a:pt x="139" y="1203"/>
                    <a:pt x="139" y="1203"/>
                  </a:cubicBezTo>
                  <a:cubicBezTo>
                    <a:pt x="168" y="1235"/>
                    <a:pt x="196" y="1267"/>
                    <a:pt x="223" y="1301"/>
                  </a:cubicBezTo>
                  <a:cubicBezTo>
                    <a:pt x="323" y="1380"/>
                    <a:pt x="392" y="1488"/>
                    <a:pt x="493" y="1557"/>
                  </a:cubicBezTo>
                  <a:cubicBezTo>
                    <a:pt x="596" y="1686"/>
                    <a:pt x="728" y="1802"/>
                    <a:pt x="847" y="1924"/>
                  </a:cubicBezTo>
                  <a:cubicBezTo>
                    <a:pt x="839" y="1937"/>
                    <a:pt x="828" y="1948"/>
                    <a:pt x="813" y="1954"/>
                  </a:cubicBezTo>
                  <a:cubicBezTo>
                    <a:pt x="733" y="1885"/>
                    <a:pt x="658" y="1804"/>
                    <a:pt x="577" y="1736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Shape 281"/>
          <p:cNvSpPr/>
          <p:nvPr/>
        </p:nvSpPr>
        <p:spPr>
          <a:xfrm>
            <a:off x="4936848" y="804622"/>
            <a:ext cx="796296" cy="803100"/>
          </a:xfrm>
          <a:custGeom>
            <a:avLst/>
            <a:gdLst/>
            <a:ahLst/>
            <a:cxnLst/>
            <a:rect l="0" t="0" r="0" b="0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23" name="Shape 279"/>
          <p:cNvSpPr/>
          <p:nvPr/>
        </p:nvSpPr>
        <p:spPr>
          <a:xfrm>
            <a:off x="4987071" y="3220800"/>
            <a:ext cx="746073" cy="416399"/>
          </a:xfrm>
          <a:custGeom>
            <a:avLst/>
            <a:gdLst/>
            <a:ahLst/>
            <a:cxnLst/>
            <a:rect l="0" t="0" r="0" b="0"/>
            <a:pathLst>
              <a:path w="19881" h="11096" extrusionOk="0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25" name="Shape 237"/>
          <p:cNvSpPr/>
          <p:nvPr/>
        </p:nvSpPr>
        <p:spPr>
          <a:xfrm>
            <a:off x="4998023" y="5257944"/>
            <a:ext cx="807692" cy="683824"/>
          </a:xfrm>
          <a:custGeom>
            <a:avLst/>
            <a:gdLst/>
            <a:ahLst/>
            <a:cxnLst/>
            <a:rect l="0" t="0" r="0" b="0"/>
            <a:pathLst>
              <a:path w="18251" h="15452" extrusionOk="0">
                <a:moveTo>
                  <a:pt x="10634" y="2409"/>
                </a:moveTo>
                <a:lnTo>
                  <a:pt x="9953" y="2433"/>
                </a:lnTo>
                <a:lnTo>
                  <a:pt x="9296" y="2458"/>
                </a:lnTo>
                <a:lnTo>
                  <a:pt x="7592" y="2531"/>
                </a:lnTo>
                <a:lnTo>
                  <a:pt x="7228" y="2531"/>
                </a:lnTo>
                <a:lnTo>
                  <a:pt x="6814" y="2555"/>
                </a:lnTo>
                <a:lnTo>
                  <a:pt x="6619" y="2555"/>
                </a:lnTo>
                <a:lnTo>
                  <a:pt x="6425" y="2579"/>
                </a:lnTo>
                <a:lnTo>
                  <a:pt x="6230" y="2652"/>
                </a:lnTo>
                <a:lnTo>
                  <a:pt x="6060" y="2725"/>
                </a:lnTo>
                <a:lnTo>
                  <a:pt x="6035" y="2750"/>
                </a:lnTo>
                <a:lnTo>
                  <a:pt x="6011" y="2798"/>
                </a:lnTo>
                <a:lnTo>
                  <a:pt x="6035" y="2847"/>
                </a:lnTo>
                <a:lnTo>
                  <a:pt x="6060" y="2896"/>
                </a:lnTo>
                <a:lnTo>
                  <a:pt x="6230" y="2969"/>
                </a:lnTo>
                <a:lnTo>
                  <a:pt x="6376" y="3017"/>
                </a:lnTo>
                <a:lnTo>
                  <a:pt x="6546" y="3042"/>
                </a:lnTo>
                <a:lnTo>
                  <a:pt x="7422" y="3042"/>
                </a:lnTo>
                <a:lnTo>
                  <a:pt x="8298" y="3017"/>
                </a:lnTo>
                <a:lnTo>
                  <a:pt x="9150" y="2993"/>
                </a:lnTo>
                <a:lnTo>
                  <a:pt x="9831" y="2969"/>
                </a:lnTo>
                <a:lnTo>
                  <a:pt x="10488" y="2944"/>
                </a:lnTo>
                <a:lnTo>
                  <a:pt x="10829" y="2969"/>
                </a:lnTo>
                <a:lnTo>
                  <a:pt x="11169" y="2993"/>
                </a:lnTo>
                <a:lnTo>
                  <a:pt x="11486" y="3042"/>
                </a:lnTo>
                <a:lnTo>
                  <a:pt x="11826" y="3090"/>
                </a:lnTo>
                <a:lnTo>
                  <a:pt x="11948" y="3115"/>
                </a:lnTo>
                <a:lnTo>
                  <a:pt x="12045" y="3066"/>
                </a:lnTo>
                <a:lnTo>
                  <a:pt x="12094" y="2993"/>
                </a:lnTo>
                <a:lnTo>
                  <a:pt x="12143" y="2896"/>
                </a:lnTo>
                <a:lnTo>
                  <a:pt x="12167" y="2798"/>
                </a:lnTo>
                <a:lnTo>
                  <a:pt x="12143" y="2701"/>
                </a:lnTo>
                <a:lnTo>
                  <a:pt x="12070" y="2628"/>
                </a:lnTo>
                <a:lnTo>
                  <a:pt x="11972" y="2579"/>
                </a:lnTo>
                <a:lnTo>
                  <a:pt x="11632" y="2506"/>
                </a:lnTo>
                <a:lnTo>
                  <a:pt x="11315" y="2458"/>
                </a:lnTo>
                <a:lnTo>
                  <a:pt x="10975" y="2433"/>
                </a:lnTo>
                <a:lnTo>
                  <a:pt x="10634" y="2409"/>
                </a:lnTo>
                <a:close/>
                <a:moveTo>
                  <a:pt x="15573" y="4940"/>
                </a:moveTo>
                <a:lnTo>
                  <a:pt x="15890" y="4964"/>
                </a:lnTo>
                <a:lnTo>
                  <a:pt x="16157" y="5037"/>
                </a:lnTo>
                <a:lnTo>
                  <a:pt x="16182" y="5280"/>
                </a:lnTo>
                <a:lnTo>
                  <a:pt x="16206" y="5524"/>
                </a:lnTo>
                <a:lnTo>
                  <a:pt x="16206" y="5889"/>
                </a:lnTo>
                <a:lnTo>
                  <a:pt x="16206" y="6254"/>
                </a:lnTo>
                <a:lnTo>
                  <a:pt x="15671" y="6278"/>
                </a:lnTo>
                <a:lnTo>
                  <a:pt x="15136" y="6302"/>
                </a:lnTo>
                <a:lnTo>
                  <a:pt x="14625" y="6327"/>
                </a:lnTo>
                <a:lnTo>
                  <a:pt x="14333" y="6375"/>
                </a:lnTo>
                <a:lnTo>
                  <a:pt x="14308" y="6302"/>
                </a:lnTo>
                <a:lnTo>
                  <a:pt x="14284" y="6132"/>
                </a:lnTo>
                <a:lnTo>
                  <a:pt x="14284" y="5962"/>
                </a:lnTo>
                <a:lnTo>
                  <a:pt x="14284" y="5645"/>
                </a:lnTo>
                <a:lnTo>
                  <a:pt x="14284" y="5329"/>
                </a:lnTo>
                <a:lnTo>
                  <a:pt x="14284" y="5159"/>
                </a:lnTo>
                <a:lnTo>
                  <a:pt x="14235" y="5013"/>
                </a:lnTo>
                <a:lnTo>
                  <a:pt x="14430" y="5013"/>
                </a:lnTo>
                <a:lnTo>
                  <a:pt x="14625" y="4988"/>
                </a:lnTo>
                <a:lnTo>
                  <a:pt x="14990" y="4940"/>
                </a:lnTo>
                <a:close/>
                <a:moveTo>
                  <a:pt x="15330" y="4404"/>
                </a:moveTo>
                <a:lnTo>
                  <a:pt x="14990" y="4429"/>
                </a:lnTo>
                <a:lnTo>
                  <a:pt x="14771" y="4453"/>
                </a:lnTo>
                <a:lnTo>
                  <a:pt x="14503" y="4502"/>
                </a:lnTo>
                <a:lnTo>
                  <a:pt x="14357" y="4526"/>
                </a:lnTo>
                <a:lnTo>
                  <a:pt x="14260" y="4575"/>
                </a:lnTo>
                <a:lnTo>
                  <a:pt x="14138" y="4648"/>
                </a:lnTo>
                <a:lnTo>
                  <a:pt x="14065" y="4721"/>
                </a:lnTo>
                <a:lnTo>
                  <a:pt x="14016" y="4721"/>
                </a:lnTo>
                <a:lnTo>
                  <a:pt x="13968" y="4745"/>
                </a:lnTo>
                <a:lnTo>
                  <a:pt x="13943" y="4745"/>
                </a:lnTo>
                <a:lnTo>
                  <a:pt x="13919" y="4769"/>
                </a:lnTo>
                <a:lnTo>
                  <a:pt x="13895" y="4794"/>
                </a:lnTo>
                <a:lnTo>
                  <a:pt x="13870" y="4891"/>
                </a:lnTo>
                <a:lnTo>
                  <a:pt x="13773" y="5670"/>
                </a:lnTo>
                <a:lnTo>
                  <a:pt x="13773" y="6059"/>
                </a:lnTo>
                <a:lnTo>
                  <a:pt x="13773" y="6254"/>
                </a:lnTo>
                <a:lnTo>
                  <a:pt x="13822" y="6424"/>
                </a:lnTo>
                <a:lnTo>
                  <a:pt x="13846" y="6497"/>
                </a:lnTo>
                <a:lnTo>
                  <a:pt x="13870" y="6570"/>
                </a:lnTo>
                <a:lnTo>
                  <a:pt x="13870" y="6594"/>
                </a:lnTo>
                <a:lnTo>
                  <a:pt x="13895" y="6667"/>
                </a:lnTo>
                <a:lnTo>
                  <a:pt x="13919" y="6740"/>
                </a:lnTo>
                <a:lnTo>
                  <a:pt x="13968" y="6789"/>
                </a:lnTo>
                <a:lnTo>
                  <a:pt x="14041" y="6813"/>
                </a:lnTo>
                <a:lnTo>
                  <a:pt x="14308" y="6886"/>
                </a:lnTo>
                <a:lnTo>
                  <a:pt x="14600" y="6911"/>
                </a:lnTo>
                <a:lnTo>
                  <a:pt x="14892" y="6935"/>
                </a:lnTo>
                <a:lnTo>
                  <a:pt x="15184" y="6911"/>
                </a:lnTo>
                <a:lnTo>
                  <a:pt x="15768" y="6886"/>
                </a:lnTo>
                <a:lnTo>
                  <a:pt x="16328" y="6813"/>
                </a:lnTo>
                <a:lnTo>
                  <a:pt x="16449" y="6789"/>
                </a:lnTo>
                <a:lnTo>
                  <a:pt x="16522" y="6740"/>
                </a:lnTo>
                <a:lnTo>
                  <a:pt x="16595" y="6643"/>
                </a:lnTo>
                <a:lnTo>
                  <a:pt x="16620" y="6546"/>
                </a:lnTo>
                <a:lnTo>
                  <a:pt x="16668" y="6448"/>
                </a:lnTo>
                <a:lnTo>
                  <a:pt x="16717" y="6327"/>
                </a:lnTo>
                <a:lnTo>
                  <a:pt x="16741" y="6108"/>
                </a:lnTo>
                <a:lnTo>
                  <a:pt x="16741" y="5864"/>
                </a:lnTo>
                <a:lnTo>
                  <a:pt x="16717" y="5645"/>
                </a:lnTo>
                <a:lnTo>
                  <a:pt x="16644" y="5159"/>
                </a:lnTo>
                <a:lnTo>
                  <a:pt x="16620" y="4940"/>
                </a:lnTo>
                <a:lnTo>
                  <a:pt x="16547" y="4721"/>
                </a:lnTo>
                <a:lnTo>
                  <a:pt x="16498" y="4648"/>
                </a:lnTo>
                <a:lnTo>
                  <a:pt x="16449" y="4599"/>
                </a:lnTo>
                <a:lnTo>
                  <a:pt x="16401" y="4575"/>
                </a:lnTo>
                <a:lnTo>
                  <a:pt x="16328" y="4526"/>
                </a:lnTo>
                <a:lnTo>
                  <a:pt x="16011" y="4453"/>
                </a:lnTo>
                <a:lnTo>
                  <a:pt x="15671" y="4404"/>
                </a:lnTo>
                <a:close/>
                <a:moveTo>
                  <a:pt x="8176" y="7105"/>
                </a:moveTo>
                <a:lnTo>
                  <a:pt x="7884" y="7373"/>
                </a:lnTo>
                <a:lnTo>
                  <a:pt x="7641" y="7689"/>
                </a:lnTo>
                <a:lnTo>
                  <a:pt x="7422" y="8006"/>
                </a:lnTo>
                <a:lnTo>
                  <a:pt x="7252" y="8346"/>
                </a:lnTo>
                <a:lnTo>
                  <a:pt x="7082" y="8687"/>
                </a:lnTo>
                <a:lnTo>
                  <a:pt x="6936" y="9052"/>
                </a:lnTo>
                <a:lnTo>
                  <a:pt x="6790" y="9417"/>
                </a:lnTo>
                <a:lnTo>
                  <a:pt x="6692" y="9782"/>
                </a:lnTo>
                <a:lnTo>
                  <a:pt x="6619" y="9441"/>
                </a:lnTo>
                <a:lnTo>
                  <a:pt x="6619" y="9198"/>
                </a:lnTo>
                <a:lnTo>
                  <a:pt x="6619" y="8955"/>
                </a:lnTo>
                <a:lnTo>
                  <a:pt x="6644" y="8711"/>
                </a:lnTo>
                <a:lnTo>
                  <a:pt x="6717" y="8492"/>
                </a:lnTo>
                <a:lnTo>
                  <a:pt x="6790" y="8273"/>
                </a:lnTo>
                <a:lnTo>
                  <a:pt x="6911" y="8079"/>
                </a:lnTo>
                <a:lnTo>
                  <a:pt x="7033" y="7884"/>
                </a:lnTo>
                <a:lnTo>
                  <a:pt x="7203" y="7689"/>
                </a:lnTo>
                <a:lnTo>
                  <a:pt x="7398" y="7519"/>
                </a:lnTo>
                <a:lnTo>
                  <a:pt x="7617" y="7373"/>
                </a:lnTo>
                <a:lnTo>
                  <a:pt x="7836" y="7251"/>
                </a:lnTo>
                <a:lnTo>
                  <a:pt x="8079" y="7154"/>
                </a:lnTo>
                <a:lnTo>
                  <a:pt x="8176" y="7105"/>
                </a:lnTo>
                <a:close/>
                <a:moveTo>
                  <a:pt x="11413" y="8444"/>
                </a:moveTo>
                <a:lnTo>
                  <a:pt x="11486" y="8711"/>
                </a:lnTo>
                <a:lnTo>
                  <a:pt x="11534" y="8979"/>
                </a:lnTo>
                <a:lnTo>
                  <a:pt x="11559" y="9246"/>
                </a:lnTo>
                <a:lnTo>
                  <a:pt x="11534" y="9514"/>
                </a:lnTo>
                <a:lnTo>
                  <a:pt x="11461" y="9782"/>
                </a:lnTo>
                <a:lnTo>
                  <a:pt x="11388" y="10049"/>
                </a:lnTo>
                <a:lnTo>
                  <a:pt x="11267" y="10293"/>
                </a:lnTo>
                <a:lnTo>
                  <a:pt x="11145" y="10512"/>
                </a:lnTo>
                <a:lnTo>
                  <a:pt x="10975" y="10731"/>
                </a:lnTo>
                <a:lnTo>
                  <a:pt x="11048" y="10536"/>
                </a:lnTo>
                <a:lnTo>
                  <a:pt x="11121" y="10317"/>
                </a:lnTo>
                <a:lnTo>
                  <a:pt x="11194" y="9928"/>
                </a:lnTo>
                <a:lnTo>
                  <a:pt x="11267" y="9563"/>
                </a:lnTo>
                <a:lnTo>
                  <a:pt x="11315" y="9198"/>
                </a:lnTo>
                <a:lnTo>
                  <a:pt x="11413" y="8444"/>
                </a:lnTo>
                <a:close/>
                <a:moveTo>
                  <a:pt x="9028" y="6911"/>
                </a:moveTo>
                <a:lnTo>
                  <a:pt x="8858" y="7057"/>
                </a:lnTo>
                <a:lnTo>
                  <a:pt x="8736" y="7251"/>
                </a:lnTo>
                <a:lnTo>
                  <a:pt x="8614" y="7446"/>
                </a:lnTo>
                <a:lnTo>
                  <a:pt x="8517" y="7641"/>
                </a:lnTo>
                <a:lnTo>
                  <a:pt x="8322" y="8079"/>
                </a:lnTo>
                <a:lnTo>
                  <a:pt x="8176" y="8492"/>
                </a:lnTo>
                <a:lnTo>
                  <a:pt x="8030" y="8833"/>
                </a:lnTo>
                <a:lnTo>
                  <a:pt x="7884" y="9173"/>
                </a:lnTo>
                <a:lnTo>
                  <a:pt x="7568" y="9830"/>
                </a:lnTo>
                <a:lnTo>
                  <a:pt x="7325" y="10317"/>
                </a:lnTo>
                <a:lnTo>
                  <a:pt x="7228" y="10560"/>
                </a:lnTo>
                <a:lnTo>
                  <a:pt x="7130" y="10804"/>
                </a:lnTo>
                <a:lnTo>
                  <a:pt x="6936" y="10463"/>
                </a:lnTo>
                <a:lnTo>
                  <a:pt x="6790" y="10122"/>
                </a:lnTo>
                <a:lnTo>
                  <a:pt x="6838" y="10122"/>
                </a:lnTo>
                <a:lnTo>
                  <a:pt x="6911" y="10098"/>
                </a:lnTo>
                <a:lnTo>
                  <a:pt x="6960" y="10074"/>
                </a:lnTo>
                <a:lnTo>
                  <a:pt x="7009" y="10001"/>
                </a:lnTo>
                <a:lnTo>
                  <a:pt x="7276" y="9222"/>
                </a:lnTo>
                <a:lnTo>
                  <a:pt x="7592" y="8468"/>
                </a:lnTo>
                <a:lnTo>
                  <a:pt x="7787" y="8103"/>
                </a:lnTo>
                <a:lnTo>
                  <a:pt x="7982" y="7738"/>
                </a:lnTo>
                <a:lnTo>
                  <a:pt x="8176" y="7373"/>
                </a:lnTo>
                <a:lnTo>
                  <a:pt x="8395" y="7032"/>
                </a:lnTo>
                <a:lnTo>
                  <a:pt x="8493" y="7032"/>
                </a:lnTo>
                <a:lnTo>
                  <a:pt x="8760" y="6959"/>
                </a:lnTo>
                <a:lnTo>
                  <a:pt x="9028" y="6911"/>
                </a:lnTo>
                <a:close/>
                <a:moveTo>
                  <a:pt x="9344" y="6911"/>
                </a:moveTo>
                <a:lnTo>
                  <a:pt x="9588" y="6935"/>
                </a:lnTo>
                <a:lnTo>
                  <a:pt x="9831" y="7008"/>
                </a:lnTo>
                <a:lnTo>
                  <a:pt x="9734" y="7105"/>
                </a:lnTo>
                <a:lnTo>
                  <a:pt x="9636" y="7203"/>
                </a:lnTo>
                <a:lnTo>
                  <a:pt x="9490" y="7446"/>
                </a:lnTo>
                <a:lnTo>
                  <a:pt x="9393" y="7714"/>
                </a:lnTo>
                <a:lnTo>
                  <a:pt x="9271" y="7957"/>
                </a:lnTo>
                <a:lnTo>
                  <a:pt x="9150" y="8298"/>
                </a:lnTo>
                <a:lnTo>
                  <a:pt x="9004" y="8663"/>
                </a:lnTo>
                <a:lnTo>
                  <a:pt x="8760" y="9368"/>
                </a:lnTo>
                <a:lnTo>
                  <a:pt x="8468" y="10122"/>
                </a:lnTo>
                <a:lnTo>
                  <a:pt x="8128" y="10852"/>
                </a:lnTo>
                <a:lnTo>
                  <a:pt x="7957" y="11290"/>
                </a:lnTo>
                <a:lnTo>
                  <a:pt x="7909" y="11388"/>
                </a:lnTo>
                <a:lnTo>
                  <a:pt x="7884" y="11485"/>
                </a:lnTo>
                <a:lnTo>
                  <a:pt x="7884" y="11558"/>
                </a:lnTo>
                <a:lnTo>
                  <a:pt x="7665" y="11388"/>
                </a:lnTo>
                <a:lnTo>
                  <a:pt x="7446" y="11193"/>
                </a:lnTo>
                <a:lnTo>
                  <a:pt x="7568" y="10901"/>
                </a:lnTo>
                <a:lnTo>
                  <a:pt x="7690" y="10609"/>
                </a:lnTo>
                <a:lnTo>
                  <a:pt x="7811" y="10317"/>
                </a:lnTo>
                <a:lnTo>
                  <a:pt x="7933" y="10049"/>
                </a:lnTo>
                <a:lnTo>
                  <a:pt x="8201" y="9514"/>
                </a:lnTo>
                <a:lnTo>
                  <a:pt x="8444" y="8979"/>
                </a:lnTo>
                <a:lnTo>
                  <a:pt x="8882" y="7933"/>
                </a:lnTo>
                <a:lnTo>
                  <a:pt x="9101" y="7422"/>
                </a:lnTo>
                <a:lnTo>
                  <a:pt x="9344" y="6911"/>
                </a:lnTo>
                <a:close/>
                <a:moveTo>
                  <a:pt x="10610" y="7397"/>
                </a:moveTo>
                <a:lnTo>
                  <a:pt x="10829" y="7592"/>
                </a:lnTo>
                <a:lnTo>
                  <a:pt x="11023" y="7811"/>
                </a:lnTo>
                <a:lnTo>
                  <a:pt x="11194" y="8054"/>
                </a:lnTo>
                <a:lnTo>
                  <a:pt x="11340" y="8322"/>
                </a:lnTo>
                <a:lnTo>
                  <a:pt x="11340" y="8346"/>
                </a:lnTo>
                <a:lnTo>
                  <a:pt x="11169" y="8663"/>
                </a:lnTo>
                <a:lnTo>
                  <a:pt x="11023" y="8979"/>
                </a:lnTo>
                <a:lnTo>
                  <a:pt x="10926" y="9295"/>
                </a:lnTo>
                <a:lnTo>
                  <a:pt x="10829" y="9660"/>
                </a:lnTo>
                <a:lnTo>
                  <a:pt x="10731" y="10025"/>
                </a:lnTo>
                <a:lnTo>
                  <a:pt x="10610" y="10414"/>
                </a:lnTo>
                <a:lnTo>
                  <a:pt x="10512" y="10706"/>
                </a:lnTo>
                <a:lnTo>
                  <a:pt x="10464" y="10852"/>
                </a:lnTo>
                <a:lnTo>
                  <a:pt x="10439" y="11023"/>
                </a:lnTo>
                <a:lnTo>
                  <a:pt x="10464" y="11071"/>
                </a:lnTo>
                <a:lnTo>
                  <a:pt x="10488" y="11120"/>
                </a:lnTo>
                <a:lnTo>
                  <a:pt x="10537" y="11144"/>
                </a:lnTo>
                <a:lnTo>
                  <a:pt x="10585" y="11169"/>
                </a:lnTo>
                <a:lnTo>
                  <a:pt x="10318" y="11388"/>
                </a:lnTo>
                <a:lnTo>
                  <a:pt x="10001" y="11558"/>
                </a:lnTo>
                <a:lnTo>
                  <a:pt x="10001" y="11558"/>
                </a:lnTo>
                <a:lnTo>
                  <a:pt x="10099" y="11412"/>
                </a:lnTo>
                <a:lnTo>
                  <a:pt x="10147" y="11242"/>
                </a:lnTo>
                <a:lnTo>
                  <a:pt x="10269" y="10877"/>
                </a:lnTo>
                <a:lnTo>
                  <a:pt x="10439" y="10244"/>
                </a:lnTo>
                <a:lnTo>
                  <a:pt x="10585" y="9684"/>
                </a:lnTo>
                <a:lnTo>
                  <a:pt x="10780" y="9100"/>
                </a:lnTo>
                <a:lnTo>
                  <a:pt x="10950" y="8517"/>
                </a:lnTo>
                <a:lnTo>
                  <a:pt x="11072" y="7957"/>
                </a:lnTo>
                <a:lnTo>
                  <a:pt x="11072" y="7908"/>
                </a:lnTo>
                <a:lnTo>
                  <a:pt x="11048" y="7884"/>
                </a:lnTo>
                <a:lnTo>
                  <a:pt x="10975" y="7884"/>
                </a:lnTo>
                <a:lnTo>
                  <a:pt x="10804" y="8079"/>
                </a:lnTo>
                <a:lnTo>
                  <a:pt x="10683" y="8273"/>
                </a:lnTo>
                <a:lnTo>
                  <a:pt x="10561" y="8517"/>
                </a:lnTo>
                <a:lnTo>
                  <a:pt x="10464" y="8760"/>
                </a:lnTo>
                <a:lnTo>
                  <a:pt x="10318" y="9246"/>
                </a:lnTo>
                <a:lnTo>
                  <a:pt x="10196" y="9733"/>
                </a:lnTo>
                <a:lnTo>
                  <a:pt x="10050" y="10293"/>
                </a:lnTo>
                <a:lnTo>
                  <a:pt x="9880" y="10828"/>
                </a:lnTo>
                <a:lnTo>
                  <a:pt x="9782" y="11071"/>
                </a:lnTo>
                <a:lnTo>
                  <a:pt x="9685" y="11290"/>
                </a:lnTo>
                <a:lnTo>
                  <a:pt x="9563" y="11534"/>
                </a:lnTo>
                <a:lnTo>
                  <a:pt x="9539" y="11655"/>
                </a:lnTo>
                <a:lnTo>
                  <a:pt x="9515" y="11777"/>
                </a:lnTo>
                <a:lnTo>
                  <a:pt x="9320" y="11826"/>
                </a:lnTo>
                <a:lnTo>
                  <a:pt x="9247" y="11850"/>
                </a:lnTo>
                <a:lnTo>
                  <a:pt x="9247" y="11850"/>
                </a:lnTo>
                <a:lnTo>
                  <a:pt x="9369" y="11607"/>
                </a:lnTo>
                <a:lnTo>
                  <a:pt x="9442" y="11339"/>
                </a:lnTo>
                <a:lnTo>
                  <a:pt x="9612" y="10828"/>
                </a:lnTo>
                <a:lnTo>
                  <a:pt x="9758" y="10317"/>
                </a:lnTo>
                <a:lnTo>
                  <a:pt x="9928" y="9806"/>
                </a:lnTo>
                <a:lnTo>
                  <a:pt x="10147" y="9222"/>
                </a:lnTo>
                <a:lnTo>
                  <a:pt x="10342" y="8614"/>
                </a:lnTo>
                <a:lnTo>
                  <a:pt x="10488" y="8006"/>
                </a:lnTo>
                <a:lnTo>
                  <a:pt x="10561" y="7714"/>
                </a:lnTo>
                <a:lnTo>
                  <a:pt x="10610" y="7397"/>
                </a:lnTo>
                <a:close/>
                <a:moveTo>
                  <a:pt x="10026" y="7081"/>
                </a:moveTo>
                <a:lnTo>
                  <a:pt x="10220" y="7154"/>
                </a:lnTo>
                <a:lnTo>
                  <a:pt x="10391" y="7251"/>
                </a:lnTo>
                <a:lnTo>
                  <a:pt x="10172" y="7811"/>
                </a:lnTo>
                <a:lnTo>
                  <a:pt x="10001" y="8395"/>
                </a:lnTo>
                <a:lnTo>
                  <a:pt x="9831" y="8955"/>
                </a:lnTo>
                <a:lnTo>
                  <a:pt x="9636" y="9538"/>
                </a:lnTo>
                <a:lnTo>
                  <a:pt x="9442" y="10098"/>
                </a:lnTo>
                <a:lnTo>
                  <a:pt x="9271" y="10706"/>
                </a:lnTo>
                <a:lnTo>
                  <a:pt x="9101" y="11266"/>
                </a:lnTo>
                <a:lnTo>
                  <a:pt x="8979" y="11558"/>
                </a:lnTo>
                <a:lnTo>
                  <a:pt x="8833" y="11826"/>
                </a:lnTo>
                <a:lnTo>
                  <a:pt x="8833" y="11874"/>
                </a:lnTo>
                <a:lnTo>
                  <a:pt x="8639" y="11850"/>
                </a:lnTo>
                <a:lnTo>
                  <a:pt x="8468" y="11826"/>
                </a:lnTo>
                <a:lnTo>
                  <a:pt x="8298" y="11753"/>
                </a:lnTo>
                <a:lnTo>
                  <a:pt x="8128" y="11680"/>
                </a:lnTo>
                <a:lnTo>
                  <a:pt x="8176" y="11655"/>
                </a:lnTo>
                <a:lnTo>
                  <a:pt x="8201" y="11631"/>
                </a:lnTo>
                <a:lnTo>
                  <a:pt x="8274" y="11534"/>
                </a:lnTo>
                <a:lnTo>
                  <a:pt x="8371" y="11315"/>
                </a:lnTo>
                <a:lnTo>
                  <a:pt x="8639" y="10633"/>
                </a:lnTo>
                <a:lnTo>
                  <a:pt x="8931" y="9976"/>
                </a:lnTo>
                <a:lnTo>
                  <a:pt x="9077" y="9636"/>
                </a:lnTo>
                <a:lnTo>
                  <a:pt x="9223" y="9271"/>
                </a:lnTo>
                <a:lnTo>
                  <a:pt x="9466" y="8565"/>
                </a:lnTo>
                <a:lnTo>
                  <a:pt x="9612" y="8200"/>
                </a:lnTo>
                <a:lnTo>
                  <a:pt x="9758" y="7835"/>
                </a:lnTo>
                <a:lnTo>
                  <a:pt x="9928" y="7446"/>
                </a:lnTo>
                <a:lnTo>
                  <a:pt x="9977" y="7276"/>
                </a:lnTo>
                <a:lnTo>
                  <a:pt x="10026" y="7081"/>
                </a:lnTo>
                <a:close/>
                <a:moveTo>
                  <a:pt x="9247" y="6424"/>
                </a:moveTo>
                <a:lnTo>
                  <a:pt x="8931" y="6448"/>
                </a:lnTo>
                <a:lnTo>
                  <a:pt x="8639" y="6497"/>
                </a:lnTo>
                <a:lnTo>
                  <a:pt x="8347" y="6570"/>
                </a:lnTo>
                <a:lnTo>
                  <a:pt x="8274" y="6619"/>
                </a:lnTo>
                <a:lnTo>
                  <a:pt x="8225" y="6667"/>
                </a:lnTo>
                <a:lnTo>
                  <a:pt x="7836" y="6789"/>
                </a:lnTo>
                <a:lnTo>
                  <a:pt x="7568" y="6911"/>
                </a:lnTo>
                <a:lnTo>
                  <a:pt x="7325" y="7032"/>
                </a:lnTo>
                <a:lnTo>
                  <a:pt x="7106" y="7203"/>
                </a:lnTo>
                <a:lnTo>
                  <a:pt x="6887" y="7373"/>
                </a:lnTo>
                <a:lnTo>
                  <a:pt x="6668" y="7592"/>
                </a:lnTo>
                <a:lnTo>
                  <a:pt x="6498" y="7835"/>
                </a:lnTo>
                <a:lnTo>
                  <a:pt x="6352" y="8103"/>
                </a:lnTo>
                <a:lnTo>
                  <a:pt x="6254" y="8371"/>
                </a:lnTo>
                <a:lnTo>
                  <a:pt x="6206" y="8663"/>
                </a:lnTo>
                <a:lnTo>
                  <a:pt x="6157" y="8979"/>
                </a:lnTo>
                <a:lnTo>
                  <a:pt x="6157" y="9271"/>
                </a:lnTo>
                <a:lnTo>
                  <a:pt x="6181" y="9563"/>
                </a:lnTo>
                <a:lnTo>
                  <a:pt x="6206" y="9855"/>
                </a:lnTo>
                <a:lnTo>
                  <a:pt x="6279" y="10122"/>
                </a:lnTo>
                <a:lnTo>
                  <a:pt x="6376" y="10390"/>
                </a:lnTo>
                <a:lnTo>
                  <a:pt x="6498" y="10658"/>
                </a:lnTo>
                <a:lnTo>
                  <a:pt x="6644" y="10925"/>
                </a:lnTo>
                <a:lnTo>
                  <a:pt x="6814" y="11169"/>
                </a:lnTo>
                <a:lnTo>
                  <a:pt x="6984" y="11388"/>
                </a:lnTo>
                <a:lnTo>
                  <a:pt x="7203" y="11607"/>
                </a:lnTo>
                <a:lnTo>
                  <a:pt x="7422" y="11801"/>
                </a:lnTo>
                <a:lnTo>
                  <a:pt x="7665" y="11947"/>
                </a:lnTo>
                <a:lnTo>
                  <a:pt x="7909" y="12093"/>
                </a:lnTo>
                <a:lnTo>
                  <a:pt x="8176" y="12191"/>
                </a:lnTo>
                <a:lnTo>
                  <a:pt x="8444" y="12288"/>
                </a:lnTo>
                <a:lnTo>
                  <a:pt x="8736" y="12312"/>
                </a:lnTo>
                <a:lnTo>
                  <a:pt x="9028" y="12312"/>
                </a:lnTo>
                <a:lnTo>
                  <a:pt x="9320" y="12288"/>
                </a:lnTo>
                <a:lnTo>
                  <a:pt x="9588" y="12215"/>
                </a:lnTo>
                <a:lnTo>
                  <a:pt x="9880" y="12118"/>
                </a:lnTo>
                <a:lnTo>
                  <a:pt x="10147" y="11996"/>
                </a:lnTo>
                <a:lnTo>
                  <a:pt x="10415" y="11826"/>
                </a:lnTo>
                <a:lnTo>
                  <a:pt x="10658" y="11655"/>
                </a:lnTo>
                <a:lnTo>
                  <a:pt x="10877" y="11461"/>
                </a:lnTo>
                <a:lnTo>
                  <a:pt x="11096" y="11242"/>
                </a:lnTo>
                <a:lnTo>
                  <a:pt x="11291" y="10998"/>
                </a:lnTo>
                <a:lnTo>
                  <a:pt x="11461" y="10731"/>
                </a:lnTo>
                <a:lnTo>
                  <a:pt x="11632" y="10463"/>
                </a:lnTo>
                <a:lnTo>
                  <a:pt x="11753" y="10195"/>
                </a:lnTo>
                <a:lnTo>
                  <a:pt x="11851" y="9903"/>
                </a:lnTo>
                <a:lnTo>
                  <a:pt x="11924" y="9611"/>
                </a:lnTo>
                <a:lnTo>
                  <a:pt x="11948" y="9319"/>
                </a:lnTo>
                <a:lnTo>
                  <a:pt x="11972" y="9027"/>
                </a:lnTo>
                <a:lnTo>
                  <a:pt x="11924" y="8736"/>
                </a:lnTo>
                <a:lnTo>
                  <a:pt x="11851" y="8444"/>
                </a:lnTo>
                <a:lnTo>
                  <a:pt x="11753" y="8176"/>
                </a:lnTo>
                <a:lnTo>
                  <a:pt x="11632" y="7908"/>
                </a:lnTo>
                <a:lnTo>
                  <a:pt x="11461" y="7665"/>
                </a:lnTo>
                <a:lnTo>
                  <a:pt x="11291" y="7422"/>
                </a:lnTo>
                <a:lnTo>
                  <a:pt x="11096" y="7203"/>
                </a:lnTo>
                <a:lnTo>
                  <a:pt x="10853" y="7032"/>
                </a:lnTo>
                <a:lnTo>
                  <a:pt x="10610" y="6862"/>
                </a:lnTo>
                <a:lnTo>
                  <a:pt x="10366" y="6716"/>
                </a:lnTo>
                <a:lnTo>
                  <a:pt x="10099" y="6594"/>
                </a:lnTo>
                <a:lnTo>
                  <a:pt x="9807" y="6521"/>
                </a:lnTo>
                <a:lnTo>
                  <a:pt x="9515" y="6448"/>
                </a:lnTo>
                <a:lnTo>
                  <a:pt x="9247" y="6424"/>
                </a:lnTo>
                <a:close/>
                <a:moveTo>
                  <a:pt x="9417" y="5694"/>
                </a:moveTo>
                <a:lnTo>
                  <a:pt x="9782" y="5718"/>
                </a:lnTo>
                <a:lnTo>
                  <a:pt x="10172" y="5791"/>
                </a:lnTo>
                <a:lnTo>
                  <a:pt x="10537" y="5889"/>
                </a:lnTo>
                <a:lnTo>
                  <a:pt x="10877" y="6010"/>
                </a:lnTo>
                <a:lnTo>
                  <a:pt x="11218" y="6181"/>
                </a:lnTo>
                <a:lnTo>
                  <a:pt x="11534" y="6351"/>
                </a:lnTo>
                <a:lnTo>
                  <a:pt x="11729" y="6497"/>
                </a:lnTo>
                <a:lnTo>
                  <a:pt x="11899" y="6619"/>
                </a:lnTo>
                <a:lnTo>
                  <a:pt x="12045" y="6789"/>
                </a:lnTo>
                <a:lnTo>
                  <a:pt x="12191" y="6959"/>
                </a:lnTo>
                <a:lnTo>
                  <a:pt x="12313" y="7130"/>
                </a:lnTo>
                <a:lnTo>
                  <a:pt x="12435" y="7324"/>
                </a:lnTo>
                <a:lnTo>
                  <a:pt x="12532" y="7519"/>
                </a:lnTo>
                <a:lnTo>
                  <a:pt x="12629" y="7714"/>
                </a:lnTo>
                <a:lnTo>
                  <a:pt x="12775" y="8152"/>
                </a:lnTo>
                <a:lnTo>
                  <a:pt x="12873" y="8590"/>
                </a:lnTo>
                <a:lnTo>
                  <a:pt x="12921" y="9027"/>
                </a:lnTo>
                <a:lnTo>
                  <a:pt x="12921" y="9465"/>
                </a:lnTo>
                <a:lnTo>
                  <a:pt x="12897" y="9806"/>
                </a:lnTo>
                <a:lnTo>
                  <a:pt x="12848" y="10147"/>
                </a:lnTo>
                <a:lnTo>
                  <a:pt x="12751" y="10463"/>
                </a:lnTo>
                <a:lnTo>
                  <a:pt x="12654" y="10779"/>
                </a:lnTo>
                <a:lnTo>
                  <a:pt x="12508" y="11071"/>
                </a:lnTo>
                <a:lnTo>
                  <a:pt x="12362" y="11363"/>
                </a:lnTo>
                <a:lnTo>
                  <a:pt x="12167" y="11631"/>
                </a:lnTo>
                <a:lnTo>
                  <a:pt x="11972" y="11874"/>
                </a:lnTo>
                <a:lnTo>
                  <a:pt x="11753" y="12093"/>
                </a:lnTo>
                <a:lnTo>
                  <a:pt x="11510" y="12288"/>
                </a:lnTo>
                <a:lnTo>
                  <a:pt x="11242" y="12483"/>
                </a:lnTo>
                <a:lnTo>
                  <a:pt x="10975" y="12653"/>
                </a:lnTo>
                <a:lnTo>
                  <a:pt x="10683" y="12799"/>
                </a:lnTo>
                <a:lnTo>
                  <a:pt x="10366" y="12921"/>
                </a:lnTo>
                <a:lnTo>
                  <a:pt x="10050" y="13018"/>
                </a:lnTo>
                <a:lnTo>
                  <a:pt x="9709" y="13091"/>
                </a:lnTo>
                <a:lnTo>
                  <a:pt x="9369" y="13140"/>
                </a:lnTo>
                <a:lnTo>
                  <a:pt x="8736" y="13140"/>
                </a:lnTo>
                <a:lnTo>
                  <a:pt x="8420" y="13115"/>
                </a:lnTo>
                <a:lnTo>
                  <a:pt x="8128" y="13042"/>
                </a:lnTo>
                <a:lnTo>
                  <a:pt x="7836" y="12969"/>
                </a:lnTo>
                <a:lnTo>
                  <a:pt x="7568" y="12848"/>
                </a:lnTo>
                <a:lnTo>
                  <a:pt x="7276" y="12726"/>
                </a:lnTo>
                <a:lnTo>
                  <a:pt x="7033" y="12556"/>
                </a:lnTo>
                <a:lnTo>
                  <a:pt x="6790" y="12385"/>
                </a:lnTo>
                <a:lnTo>
                  <a:pt x="6546" y="12191"/>
                </a:lnTo>
                <a:lnTo>
                  <a:pt x="6352" y="11972"/>
                </a:lnTo>
                <a:lnTo>
                  <a:pt x="6157" y="11728"/>
                </a:lnTo>
                <a:lnTo>
                  <a:pt x="5962" y="11461"/>
                </a:lnTo>
                <a:lnTo>
                  <a:pt x="5816" y="11193"/>
                </a:lnTo>
                <a:lnTo>
                  <a:pt x="5670" y="10877"/>
                </a:lnTo>
                <a:lnTo>
                  <a:pt x="5597" y="10658"/>
                </a:lnTo>
                <a:lnTo>
                  <a:pt x="5524" y="10414"/>
                </a:lnTo>
                <a:lnTo>
                  <a:pt x="5476" y="10171"/>
                </a:lnTo>
                <a:lnTo>
                  <a:pt x="5427" y="9928"/>
                </a:lnTo>
                <a:lnTo>
                  <a:pt x="5403" y="9684"/>
                </a:lnTo>
                <a:lnTo>
                  <a:pt x="5403" y="9465"/>
                </a:lnTo>
                <a:lnTo>
                  <a:pt x="5403" y="9222"/>
                </a:lnTo>
                <a:lnTo>
                  <a:pt x="5427" y="8979"/>
                </a:lnTo>
                <a:lnTo>
                  <a:pt x="5451" y="8736"/>
                </a:lnTo>
                <a:lnTo>
                  <a:pt x="5500" y="8517"/>
                </a:lnTo>
                <a:lnTo>
                  <a:pt x="5573" y="8273"/>
                </a:lnTo>
                <a:lnTo>
                  <a:pt x="5646" y="8054"/>
                </a:lnTo>
                <a:lnTo>
                  <a:pt x="5743" y="7811"/>
                </a:lnTo>
                <a:lnTo>
                  <a:pt x="5865" y="7592"/>
                </a:lnTo>
                <a:lnTo>
                  <a:pt x="5987" y="7397"/>
                </a:lnTo>
                <a:lnTo>
                  <a:pt x="6133" y="7178"/>
                </a:lnTo>
                <a:lnTo>
                  <a:pt x="6376" y="6886"/>
                </a:lnTo>
                <a:lnTo>
                  <a:pt x="6644" y="6619"/>
                </a:lnTo>
                <a:lnTo>
                  <a:pt x="6911" y="6400"/>
                </a:lnTo>
                <a:lnTo>
                  <a:pt x="7228" y="6229"/>
                </a:lnTo>
                <a:lnTo>
                  <a:pt x="7544" y="6059"/>
                </a:lnTo>
                <a:lnTo>
                  <a:pt x="7884" y="5937"/>
                </a:lnTo>
                <a:lnTo>
                  <a:pt x="8225" y="5840"/>
                </a:lnTo>
                <a:lnTo>
                  <a:pt x="8590" y="5743"/>
                </a:lnTo>
                <a:lnTo>
                  <a:pt x="8687" y="5743"/>
                </a:lnTo>
                <a:lnTo>
                  <a:pt x="9052" y="5694"/>
                </a:lnTo>
                <a:close/>
                <a:moveTo>
                  <a:pt x="9150" y="5207"/>
                </a:moveTo>
                <a:lnTo>
                  <a:pt x="8760" y="5232"/>
                </a:lnTo>
                <a:lnTo>
                  <a:pt x="8420" y="5256"/>
                </a:lnTo>
                <a:lnTo>
                  <a:pt x="8055" y="5305"/>
                </a:lnTo>
                <a:lnTo>
                  <a:pt x="7714" y="5402"/>
                </a:lnTo>
                <a:lnTo>
                  <a:pt x="7373" y="5548"/>
                </a:lnTo>
                <a:lnTo>
                  <a:pt x="7057" y="5718"/>
                </a:lnTo>
                <a:lnTo>
                  <a:pt x="6741" y="5889"/>
                </a:lnTo>
                <a:lnTo>
                  <a:pt x="6473" y="6108"/>
                </a:lnTo>
                <a:lnTo>
                  <a:pt x="6181" y="6327"/>
                </a:lnTo>
                <a:lnTo>
                  <a:pt x="6035" y="6497"/>
                </a:lnTo>
                <a:lnTo>
                  <a:pt x="5865" y="6667"/>
                </a:lnTo>
                <a:lnTo>
                  <a:pt x="5597" y="7032"/>
                </a:lnTo>
                <a:lnTo>
                  <a:pt x="5354" y="7446"/>
                </a:lnTo>
                <a:lnTo>
                  <a:pt x="5159" y="7860"/>
                </a:lnTo>
                <a:lnTo>
                  <a:pt x="5013" y="8298"/>
                </a:lnTo>
                <a:lnTo>
                  <a:pt x="4916" y="8760"/>
                </a:lnTo>
                <a:lnTo>
                  <a:pt x="4867" y="9222"/>
                </a:lnTo>
                <a:lnTo>
                  <a:pt x="4867" y="9684"/>
                </a:lnTo>
                <a:lnTo>
                  <a:pt x="4916" y="10049"/>
                </a:lnTo>
                <a:lnTo>
                  <a:pt x="4965" y="10414"/>
                </a:lnTo>
                <a:lnTo>
                  <a:pt x="5062" y="10755"/>
                </a:lnTo>
                <a:lnTo>
                  <a:pt x="5184" y="11096"/>
                </a:lnTo>
                <a:lnTo>
                  <a:pt x="5330" y="11412"/>
                </a:lnTo>
                <a:lnTo>
                  <a:pt x="5500" y="11728"/>
                </a:lnTo>
                <a:lnTo>
                  <a:pt x="5695" y="12020"/>
                </a:lnTo>
                <a:lnTo>
                  <a:pt x="5914" y="12288"/>
                </a:lnTo>
                <a:lnTo>
                  <a:pt x="6157" y="12531"/>
                </a:lnTo>
                <a:lnTo>
                  <a:pt x="6425" y="12775"/>
                </a:lnTo>
                <a:lnTo>
                  <a:pt x="6717" y="12969"/>
                </a:lnTo>
                <a:lnTo>
                  <a:pt x="7009" y="13164"/>
                </a:lnTo>
                <a:lnTo>
                  <a:pt x="7325" y="13310"/>
                </a:lnTo>
                <a:lnTo>
                  <a:pt x="7665" y="13432"/>
                </a:lnTo>
                <a:lnTo>
                  <a:pt x="8006" y="13529"/>
                </a:lnTo>
                <a:lnTo>
                  <a:pt x="8371" y="13602"/>
                </a:lnTo>
                <a:lnTo>
                  <a:pt x="8687" y="13651"/>
                </a:lnTo>
                <a:lnTo>
                  <a:pt x="9296" y="13651"/>
                </a:lnTo>
                <a:lnTo>
                  <a:pt x="9612" y="13626"/>
                </a:lnTo>
                <a:lnTo>
                  <a:pt x="9928" y="13578"/>
                </a:lnTo>
                <a:lnTo>
                  <a:pt x="10220" y="13505"/>
                </a:lnTo>
                <a:lnTo>
                  <a:pt x="10512" y="13407"/>
                </a:lnTo>
                <a:lnTo>
                  <a:pt x="10804" y="13310"/>
                </a:lnTo>
                <a:lnTo>
                  <a:pt x="11072" y="13188"/>
                </a:lnTo>
                <a:lnTo>
                  <a:pt x="11340" y="13042"/>
                </a:lnTo>
                <a:lnTo>
                  <a:pt x="11607" y="12872"/>
                </a:lnTo>
                <a:lnTo>
                  <a:pt x="11851" y="12702"/>
                </a:lnTo>
                <a:lnTo>
                  <a:pt x="12094" y="12507"/>
                </a:lnTo>
                <a:lnTo>
                  <a:pt x="12313" y="12288"/>
                </a:lnTo>
                <a:lnTo>
                  <a:pt x="12508" y="12045"/>
                </a:lnTo>
                <a:lnTo>
                  <a:pt x="12702" y="11801"/>
                </a:lnTo>
                <a:lnTo>
                  <a:pt x="12897" y="11461"/>
                </a:lnTo>
                <a:lnTo>
                  <a:pt x="13092" y="11096"/>
                </a:lnTo>
                <a:lnTo>
                  <a:pt x="13213" y="10706"/>
                </a:lnTo>
                <a:lnTo>
                  <a:pt x="13335" y="10317"/>
                </a:lnTo>
                <a:lnTo>
                  <a:pt x="13384" y="9903"/>
                </a:lnTo>
                <a:lnTo>
                  <a:pt x="13432" y="9490"/>
                </a:lnTo>
                <a:lnTo>
                  <a:pt x="13432" y="9076"/>
                </a:lnTo>
                <a:lnTo>
                  <a:pt x="13384" y="8663"/>
                </a:lnTo>
                <a:lnTo>
                  <a:pt x="13311" y="8273"/>
                </a:lnTo>
                <a:lnTo>
                  <a:pt x="13189" y="7860"/>
                </a:lnTo>
                <a:lnTo>
                  <a:pt x="13043" y="7495"/>
                </a:lnTo>
                <a:lnTo>
                  <a:pt x="12873" y="7130"/>
                </a:lnTo>
                <a:lnTo>
                  <a:pt x="12654" y="6789"/>
                </a:lnTo>
                <a:lnTo>
                  <a:pt x="12386" y="6473"/>
                </a:lnTo>
                <a:lnTo>
                  <a:pt x="12094" y="6181"/>
                </a:lnTo>
                <a:lnTo>
                  <a:pt x="11778" y="5937"/>
                </a:lnTo>
                <a:lnTo>
                  <a:pt x="11461" y="5743"/>
                </a:lnTo>
                <a:lnTo>
                  <a:pt x="11096" y="5572"/>
                </a:lnTo>
                <a:lnTo>
                  <a:pt x="10731" y="5426"/>
                </a:lnTo>
                <a:lnTo>
                  <a:pt x="10342" y="5329"/>
                </a:lnTo>
                <a:lnTo>
                  <a:pt x="9953" y="5256"/>
                </a:lnTo>
                <a:lnTo>
                  <a:pt x="9539" y="5207"/>
                </a:lnTo>
                <a:close/>
                <a:moveTo>
                  <a:pt x="7714" y="511"/>
                </a:moveTo>
                <a:lnTo>
                  <a:pt x="8687" y="536"/>
                </a:lnTo>
                <a:lnTo>
                  <a:pt x="9685" y="560"/>
                </a:lnTo>
                <a:lnTo>
                  <a:pt x="10658" y="633"/>
                </a:lnTo>
                <a:lnTo>
                  <a:pt x="11340" y="633"/>
                </a:lnTo>
                <a:lnTo>
                  <a:pt x="11680" y="609"/>
                </a:lnTo>
                <a:lnTo>
                  <a:pt x="12021" y="609"/>
                </a:lnTo>
                <a:lnTo>
                  <a:pt x="12264" y="633"/>
                </a:lnTo>
                <a:lnTo>
                  <a:pt x="12483" y="706"/>
                </a:lnTo>
                <a:lnTo>
                  <a:pt x="12654" y="779"/>
                </a:lnTo>
                <a:lnTo>
                  <a:pt x="12800" y="876"/>
                </a:lnTo>
                <a:lnTo>
                  <a:pt x="12921" y="1022"/>
                </a:lnTo>
                <a:lnTo>
                  <a:pt x="13019" y="1168"/>
                </a:lnTo>
                <a:lnTo>
                  <a:pt x="13092" y="1314"/>
                </a:lnTo>
                <a:lnTo>
                  <a:pt x="13140" y="1484"/>
                </a:lnTo>
                <a:lnTo>
                  <a:pt x="13262" y="1874"/>
                </a:lnTo>
                <a:lnTo>
                  <a:pt x="13335" y="2263"/>
                </a:lnTo>
                <a:lnTo>
                  <a:pt x="13432" y="2652"/>
                </a:lnTo>
                <a:lnTo>
                  <a:pt x="13481" y="2847"/>
                </a:lnTo>
                <a:lnTo>
                  <a:pt x="13554" y="3017"/>
                </a:lnTo>
                <a:lnTo>
                  <a:pt x="13627" y="3115"/>
                </a:lnTo>
                <a:lnTo>
                  <a:pt x="13724" y="3139"/>
                </a:lnTo>
                <a:lnTo>
                  <a:pt x="13822" y="3139"/>
                </a:lnTo>
                <a:lnTo>
                  <a:pt x="13919" y="3090"/>
                </a:lnTo>
                <a:lnTo>
                  <a:pt x="14138" y="3066"/>
                </a:lnTo>
                <a:lnTo>
                  <a:pt x="14357" y="3066"/>
                </a:lnTo>
                <a:lnTo>
                  <a:pt x="14795" y="3090"/>
                </a:lnTo>
                <a:lnTo>
                  <a:pt x="15233" y="3139"/>
                </a:lnTo>
                <a:lnTo>
                  <a:pt x="15671" y="3163"/>
                </a:lnTo>
                <a:lnTo>
                  <a:pt x="16084" y="3188"/>
                </a:lnTo>
                <a:lnTo>
                  <a:pt x="16571" y="3212"/>
                </a:lnTo>
                <a:lnTo>
                  <a:pt x="16839" y="3212"/>
                </a:lnTo>
                <a:lnTo>
                  <a:pt x="17082" y="3188"/>
                </a:lnTo>
                <a:lnTo>
                  <a:pt x="17325" y="3163"/>
                </a:lnTo>
                <a:lnTo>
                  <a:pt x="17520" y="3066"/>
                </a:lnTo>
                <a:lnTo>
                  <a:pt x="17496" y="3261"/>
                </a:lnTo>
                <a:lnTo>
                  <a:pt x="17496" y="3480"/>
                </a:lnTo>
                <a:lnTo>
                  <a:pt x="17544" y="5086"/>
                </a:lnTo>
                <a:lnTo>
                  <a:pt x="17593" y="6789"/>
                </a:lnTo>
                <a:lnTo>
                  <a:pt x="17617" y="8517"/>
                </a:lnTo>
                <a:lnTo>
                  <a:pt x="17666" y="11753"/>
                </a:lnTo>
                <a:lnTo>
                  <a:pt x="17666" y="12483"/>
                </a:lnTo>
                <a:lnTo>
                  <a:pt x="17642" y="13213"/>
                </a:lnTo>
                <a:lnTo>
                  <a:pt x="17617" y="13943"/>
                </a:lnTo>
                <a:lnTo>
                  <a:pt x="17617" y="14673"/>
                </a:lnTo>
                <a:lnTo>
                  <a:pt x="17544" y="14673"/>
                </a:lnTo>
                <a:lnTo>
                  <a:pt x="16449" y="14746"/>
                </a:lnTo>
                <a:lnTo>
                  <a:pt x="15379" y="14794"/>
                </a:lnTo>
                <a:lnTo>
                  <a:pt x="14308" y="14794"/>
                </a:lnTo>
                <a:lnTo>
                  <a:pt x="13238" y="14770"/>
                </a:lnTo>
                <a:lnTo>
                  <a:pt x="11072" y="14721"/>
                </a:lnTo>
                <a:lnTo>
                  <a:pt x="10001" y="14697"/>
                </a:lnTo>
                <a:lnTo>
                  <a:pt x="8931" y="14673"/>
                </a:lnTo>
                <a:lnTo>
                  <a:pt x="7811" y="14673"/>
                </a:lnTo>
                <a:lnTo>
                  <a:pt x="6692" y="14721"/>
                </a:lnTo>
                <a:lnTo>
                  <a:pt x="4454" y="14819"/>
                </a:lnTo>
                <a:lnTo>
                  <a:pt x="2215" y="14892"/>
                </a:lnTo>
                <a:lnTo>
                  <a:pt x="1826" y="14892"/>
                </a:lnTo>
                <a:lnTo>
                  <a:pt x="1436" y="14867"/>
                </a:lnTo>
                <a:lnTo>
                  <a:pt x="828" y="14867"/>
                </a:lnTo>
                <a:lnTo>
                  <a:pt x="633" y="14916"/>
                </a:lnTo>
                <a:lnTo>
                  <a:pt x="658" y="14624"/>
                </a:lnTo>
                <a:lnTo>
                  <a:pt x="658" y="14308"/>
                </a:lnTo>
                <a:lnTo>
                  <a:pt x="658" y="13724"/>
                </a:lnTo>
                <a:lnTo>
                  <a:pt x="633" y="13115"/>
                </a:lnTo>
                <a:lnTo>
                  <a:pt x="633" y="12531"/>
                </a:lnTo>
                <a:lnTo>
                  <a:pt x="682" y="10804"/>
                </a:lnTo>
                <a:lnTo>
                  <a:pt x="706" y="9928"/>
                </a:lnTo>
                <a:lnTo>
                  <a:pt x="682" y="9076"/>
                </a:lnTo>
                <a:lnTo>
                  <a:pt x="585" y="7349"/>
                </a:lnTo>
                <a:lnTo>
                  <a:pt x="512" y="5597"/>
                </a:lnTo>
                <a:lnTo>
                  <a:pt x="463" y="4794"/>
                </a:lnTo>
                <a:lnTo>
                  <a:pt x="439" y="4380"/>
                </a:lnTo>
                <a:lnTo>
                  <a:pt x="439" y="3991"/>
                </a:lnTo>
                <a:lnTo>
                  <a:pt x="439" y="3601"/>
                </a:lnTo>
                <a:lnTo>
                  <a:pt x="390" y="3236"/>
                </a:lnTo>
                <a:lnTo>
                  <a:pt x="706" y="3285"/>
                </a:lnTo>
                <a:lnTo>
                  <a:pt x="1217" y="3285"/>
                </a:lnTo>
                <a:lnTo>
                  <a:pt x="1436" y="3261"/>
                </a:lnTo>
                <a:lnTo>
                  <a:pt x="1655" y="3212"/>
                </a:lnTo>
                <a:lnTo>
                  <a:pt x="1753" y="3163"/>
                </a:lnTo>
                <a:lnTo>
                  <a:pt x="1826" y="3115"/>
                </a:lnTo>
                <a:lnTo>
                  <a:pt x="1874" y="3042"/>
                </a:lnTo>
                <a:lnTo>
                  <a:pt x="1899" y="2969"/>
                </a:lnTo>
                <a:lnTo>
                  <a:pt x="1899" y="2896"/>
                </a:lnTo>
                <a:lnTo>
                  <a:pt x="1874" y="2823"/>
                </a:lnTo>
                <a:lnTo>
                  <a:pt x="1947" y="2725"/>
                </a:lnTo>
                <a:lnTo>
                  <a:pt x="2069" y="2652"/>
                </a:lnTo>
                <a:lnTo>
                  <a:pt x="2191" y="2579"/>
                </a:lnTo>
                <a:lnTo>
                  <a:pt x="2312" y="2555"/>
                </a:lnTo>
                <a:lnTo>
                  <a:pt x="2458" y="2531"/>
                </a:lnTo>
                <a:lnTo>
                  <a:pt x="2580" y="2531"/>
                </a:lnTo>
                <a:lnTo>
                  <a:pt x="2702" y="2555"/>
                </a:lnTo>
                <a:lnTo>
                  <a:pt x="2823" y="2579"/>
                </a:lnTo>
                <a:lnTo>
                  <a:pt x="2945" y="2628"/>
                </a:lnTo>
                <a:lnTo>
                  <a:pt x="3067" y="2677"/>
                </a:lnTo>
                <a:lnTo>
                  <a:pt x="3164" y="2774"/>
                </a:lnTo>
                <a:lnTo>
                  <a:pt x="3237" y="2847"/>
                </a:lnTo>
                <a:lnTo>
                  <a:pt x="3310" y="2944"/>
                </a:lnTo>
                <a:lnTo>
                  <a:pt x="3334" y="2993"/>
                </a:lnTo>
                <a:lnTo>
                  <a:pt x="3334" y="3017"/>
                </a:lnTo>
                <a:lnTo>
                  <a:pt x="3383" y="3115"/>
                </a:lnTo>
                <a:lnTo>
                  <a:pt x="3456" y="3163"/>
                </a:lnTo>
                <a:lnTo>
                  <a:pt x="3529" y="3188"/>
                </a:lnTo>
                <a:lnTo>
                  <a:pt x="3602" y="3163"/>
                </a:lnTo>
                <a:lnTo>
                  <a:pt x="3821" y="3188"/>
                </a:lnTo>
                <a:lnTo>
                  <a:pt x="4162" y="3212"/>
                </a:lnTo>
                <a:lnTo>
                  <a:pt x="4332" y="3188"/>
                </a:lnTo>
                <a:lnTo>
                  <a:pt x="4502" y="3139"/>
                </a:lnTo>
                <a:lnTo>
                  <a:pt x="4551" y="3090"/>
                </a:lnTo>
                <a:lnTo>
                  <a:pt x="4575" y="3042"/>
                </a:lnTo>
                <a:lnTo>
                  <a:pt x="4600" y="2993"/>
                </a:lnTo>
                <a:lnTo>
                  <a:pt x="4600" y="2920"/>
                </a:lnTo>
                <a:lnTo>
                  <a:pt x="4721" y="2725"/>
                </a:lnTo>
                <a:lnTo>
                  <a:pt x="4794" y="2506"/>
                </a:lnTo>
                <a:lnTo>
                  <a:pt x="4867" y="2263"/>
                </a:lnTo>
                <a:lnTo>
                  <a:pt x="4940" y="2020"/>
                </a:lnTo>
                <a:lnTo>
                  <a:pt x="5062" y="1533"/>
                </a:lnTo>
                <a:lnTo>
                  <a:pt x="5135" y="1290"/>
                </a:lnTo>
                <a:lnTo>
                  <a:pt x="5232" y="1095"/>
                </a:lnTo>
                <a:lnTo>
                  <a:pt x="5281" y="998"/>
                </a:lnTo>
                <a:lnTo>
                  <a:pt x="5354" y="925"/>
                </a:lnTo>
                <a:lnTo>
                  <a:pt x="5500" y="803"/>
                </a:lnTo>
                <a:lnTo>
                  <a:pt x="5695" y="706"/>
                </a:lnTo>
                <a:lnTo>
                  <a:pt x="5889" y="657"/>
                </a:lnTo>
                <a:lnTo>
                  <a:pt x="6108" y="609"/>
                </a:lnTo>
                <a:lnTo>
                  <a:pt x="6327" y="584"/>
                </a:lnTo>
                <a:lnTo>
                  <a:pt x="6717" y="560"/>
                </a:lnTo>
                <a:lnTo>
                  <a:pt x="7203" y="536"/>
                </a:lnTo>
                <a:lnTo>
                  <a:pt x="7714" y="511"/>
                </a:lnTo>
                <a:close/>
                <a:moveTo>
                  <a:pt x="7714" y="0"/>
                </a:moveTo>
                <a:lnTo>
                  <a:pt x="7130" y="25"/>
                </a:lnTo>
                <a:lnTo>
                  <a:pt x="6546" y="49"/>
                </a:lnTo>
                <a:lnTo>
                  <a:pt x="6157" y="98"/>
                </a:lnTo>
                <a:lnTo>
                  <a:pt x="5768" y="146"/>
                </a:lnTo>
                <a:lnTo>
                  <a:pt x="5573" y="195"/>
                </a:lnTo>
                <a:lnTo>
                  <a:pt x="5378" y="268"/>
                </a:lnTo>
                <a:lnTo>
                  <a:pt x="5208" y="365"/>
                </a:lnTo>
                <a:lnTo>
                  <a:pt x="5062" y="487"/>
                </a:lnTo>
                <a:lnTo>
                  <a:pt x="4940" y="584"/>
                </a:lnTo>
                <a:lnTo>
                  <a:pt x="4843" y="706"/>
                </a:lnTo>
                <a:lnTo>
                  <a:pt x="4697" y="949"/>
                </a:lnTo>
                <a:lnTo>
                  <a:pt x="4575" y="1241"/>
                </a:lnTo>
                <a:lnTo>
                  <a:pt x="4502" y="1533"/>
                </a:lnTo>
                <a:lnTo>
                  <a:pt x="4332" y="2141"/>
                </a:lnTo>
                <a:lnTo>
                  <a:pt x="4113" y="2750"/>
                </a:lnTo>
                <a:lnTo>
                  <a:pt x="3894" y="2774"/>
                </a:lnTo>
                <a:lnTo>
                  <a:pt x="3699" y="2774"/>
                </a:lnTo>
                <a:lnTo>
                  <a:pt x="3602" y="2628"/>
                </a:lnTo>
                <a:lnTo>
                  <a:pt x="3505" y="2482"/>
                </a:lnTo>
                <a:lnTo>
                  <a:pt x="3359" y="2385"/>
                </a:lnTo>
                <a:lnTo>
                  <a:pt x="3213" y="2287"/>
                </a:lnTo>
                <a:lnTo>
                  <a:pt x="3067" y="2214"/>
                </a:lnTo>
                <a:lnTo>
                  <a:pt x="2896" y="2166"/>
                </a:lnTo>
                <a:lnTo>
                  <a:pt x="2702" y="2117"/>
                </a:lnTo>
                <a:lnTo>
                  <a:pt x="2531" y="2093"/>
                </a:lnTo>
                <a:lnTo>
                  <a:pt x="2410" y="2117"/>
                </a:lnTo>
                <a:lnTo>
                  <a:pt x="2264" y="2141"/>
                </a:lnTo>
                <a:lnTo>
                  <a:pt x="2118" y="2166"/>
                </a:lnTo>
                <a:lnTo>
                  <a:pt x="1947" y="2239"/>
                </a:lnTo>
                <a:lnTo>
                  <a:pt x="1801" y="2312"/>
                </a:lnTo>
                <a:lnTo>
                  <a:pt x="1680" y="2409"/>
                </a:lnTo>
                <a:lnTo>
                  <a:pt x="1558" y="2506"/>
                </a:lnTo>
                <a:lnTo>
                  <a:pt x="1485" y="2628"/>
                </a:lnTo>
                <a:lnTo>
                  <a:pt x="1242" y="2652"/>
                </a:lnTo>
                <a:lnTo>
                  <a:pt x="1023" y="2677"/>
                </a:lnTo>
                <a:lnTo>
                  <a:pt x="220" y="2677"/>
                </a:lnTo>
                <a:lnTo>
                  <a:pt x="171" y="2701"/>
                </a:lnTo>
                <a:lnTo>
                  <a:pt x="122" y="2725"/>
                </a:lnTo>
                <a:lnTo>
                  <a:pt x="74" y="2774"/>
                </a:lnTo>
                <a:lnTo>
                  <a:pt x="25" y="2823"/>
                </a:lnTo>
                <a:lnTo>
                  <a:pt x="1" y="2896"/>
                </a:lnTo>
                <a:lnTo>
                  <a:pt x="25" y="4258"/>
                </a:lnTo>
                <a:lnTo>
                  <a:pt x="49" y="5597"/>
                </a:lnTo>
                <a:lnTo>
                  <a:pt x="98" y="7349"/>
                </a:lnTo>
                <a:lnTo>
                  <a:pt x="195" y="9076"/>
                </a:lnTo>
                <a:lnTo>
                  <a:pt x="195" y="9879"/>
                </a:lnTo>
                <a:lnTo>
                  <a:pt x="195" y="10706"/>
                </a:lnTo>
                <a:lnTo>
                  <a:pt x="171" y="11534"/>
                </a:lnTo>
                <a:lnTo>
                  <a:pt x="122" y="12337"/>
                </a:lnTo>
                <a:lnTo>
                  <a:pt x="98" y="12994"/>
                </a:lnTo>
                <a:lnTo>
                  <a:pt x="98" y="13626"/>
                </a:lnTo>
                <a:lnTo>
                  <a:pt x="122" y="14916"/>
                </a:lnTo>
                <a:lnTo>
                  <a:pt x="122" y="14965"/>
                </a:lnTo>
                <a:lnTo>
                  <a:pt x="147" y="15038"/>
                </a:lnTo>
                <a:lnTo>
                  <a:pt x="195" y="15086"/>
                </a:lnTo>
                <a:lnTo>
                  <a:pt x="244" y="15111"/>
                </a:lnTo>
                <a:lnTo>
                  <a:pt x="268" y="15184"/>
                </a:lnTo>
                <a:lnTo>
                  <a:pt x="317" y="15257"/>
                </a:lnTo>
                <a:lnTo>
                  <a:pt x="487" y="15354"/>
                </a:lnTo>
                <a:lnTo>
                  <a:pt x="706" y="15403"/>
                </a:lnTo>
                <a:lnTo>
                  <a:pt x="925" y="15427"/>
                </a:lnTo>
                <a:lnTo>
                  <a:pt x="1144" y="15451"/>
                </a:lnTo>
                <a:lnTo>
                  <a:pt x="1607" y="15451"/>
                </a:lnTo>
                <a:lnTo>
                  <a:pt x="2020" y="15427"/>
                </a:lnTo>
                <a:lnTo>
                  <a:pt x="3140" y="15403"/>
                </a:lnTo>
                <a:lnTo>
                  <a:pt x="4259" y="15378"/>
                </a:lnTo>
                <a:lnTo>
                  <a:pt x="5378" y="15330"/>
                </a:lnTo>
                <a:lnTo>
                  <a:pt x="6498" y="15281"/>
                </a:lnTo>
                <a:lnTo>
                  <a:pt x="7617" y="15232"/>
                </a:lnTo>
                <a:lnTo>
                  <a:pt x="8736" y="15208"/>
                </a:lnTo>
                <a:lnTo>
                  <a:pt x="9855" y="15232"/>
                </a:lnTo>
                <a:lnTo>
                  <a:pt x="10950" y="15257"/>
                </a:lnTo>
                <a:lnTo>
                  <a:pt x="13140" y="15305"/>
                </a:lnTo>
                <a:lnTo>
                  <a:pt x="14235" y="15330"/>
                </a:lnTo>
                <a:lnTo>
                  <a:pt x="15330" y="15330"/>
                </a:lnTo>
                <a:lnTo>
                  <a:pt x="16449" y="15305"/>
                </a:lnTo>
                <a:lnTo>
                  <a:pt x="17544" y="15208"/>
                </a:lnTo>
                <a:lnTo>
                  <a:pt x="17642" y="15184"/>
                </a:lnTo>
                <a:lnTo>
                  <a:pt x="17715" y="15135"/>
                </a:lnTo>
                <a:lnTo>
                  <a:pt x="17788" y="15184"/>
                </a:lnTo>
                <a:lnTo>
                  <a:pt x="17861" y="15208"/>
                </a:lnTo>
                <a:lnTo>
                  <a:pt x="17958" y="15232"/>
                </a:lnTo>
                <a:lnTo>
                  <a:pt x="18031" y="15208"/>
                </a:lnTo>
                <a:lnTo>
                  <a:pt x="18104" y="15184"/>
                </a:lnTo>
                <a:lnTo>
                  <a:pt x="18177" y="15111"/>
                </a:lnTo>
                <a:lnTo>
                  <a:pt x="18201" y="15038"/>
                </a:lnTo>
                <a:lnTo>
                  <a:pt x="18226" y="14940"/>
                </a:lnTo>
                <a:lnTo>
                  <a:pt x="18201" y="14186"/>
                </a:lnTo>
                <a:lnTo>
                  <a:pt x="18226" y="13432"/>
                </a:lnTo>
                <a:lnTo>
                  <a:pt x="18250" y="12677"/>
                </a:lnTo>
                <a:lnTo>
                  <a:pt x="18250" y="11923"/>
                </a:lnTo>
                <a:lnTo>
                  <a:pt x="18201" y="8711"/>
                </a:lnTo>
                <a:lnTo>
                  <a:pt x="18177" y="7081"/>
                </a:lnTo>
                <a:lnTo>
                  <a:pt x="18104" y="5475"/>
                </a:lnTo>
                <a:lnTo>
                  <a:pt x="18080" y="4794"/>
                </a:lnTo>
                <a:lnTo>
                  <a:pt x="18031" y="4137"/>
                </a:lnTo>
                <a:lnTo>
                  <a:pt x="17982" y="3480"/>
                </a:lnTo>
                <a:lnTo>
                  <a:pt x="17982" y="2798"/>
                </a:lnTo>
                <a:lnTo>
                  <a:pt x="17982" y="2750"/>
                </a:lnTo>
                <a:lnTo>
                  <a:pt x="17958" y="2701"/>
                </a:lnTo>
                <a:lnTo>
                  <a:pt x="17885" y="2652"/>
                </a:lnTo>
                <a:lnTo>
                  <a:pt x="17788" y="2628"/>
                </a:lnTo>
                <a:lnTo>
                  <a:pt x="17715" y="2628"/>
                </a:lnTo>
                <a:lnTo>
                  <a:pt x="17617" y="2579"/>
                </a:lnTo>
                <a:lnTo>
                  <a:pt x="17496" y="2555"/>
                </a:lnTo>
                <a:lnTo>
                  <a:pt x="17106" y="2555"/>
                </a:lnTo>
                <a:lnTo>
                  <a:pt x="16839" y="2604"/>
                </a:lnTo>
                <a:lnTo>
                  <a:pt x="16595" y="2628"/>
                </a:lnTo>
                <a:lnTo>
                  <a:pt x="15963" y="2652"/>
                </a:lnTo>
                <a:lnTo>
                  <a:pt x="15330" y="2628"/>
                </a:lnTo>
                <a:lnTo>
                  <a:pt x="14990" y="2604"/>
                </a:lnTo>
                <a:lnTo>
                  <a:pt x="14625" y="2555"/>
                </a:lnTo>
                <a:lnTo>
                  <a:pt x="14260" y="2555"/>
                </a:lnTo>
                <a:lnTo>
                  <a:pt x="14089" y="2579"/>
                </a:lnTo>
                <a:lnTo>
                  <a:pt x="13943" y="2628"/>
                </a:lnTo>
                <a:lnTo>
                  <a:pt x="13846" y="2263"/>
                </a:lnTo>
                <a:lnTo>
                  <a:pt x="13773" y="1874"/>
                </a:lnTo>
                <a:lnTo>
                  <a:pt x="13700" y="1509"/>
                </a:lnTo>
                <a:lnTo>
                  <a:pt x="13578" y="1168"/>
                </a:lnTo>
                <a:lnTo>
                  <a:pt x="13505" y="1022"/>
                </a:lnTo>
                <a:lnTo>
                  <a:pt x="13432" y="852"/>
                </a:lnTo>
                <a:lnTo>
                  <a:pt x="13335" y="706"/>
                </a:lnTo>
                <a:lnTo>
                  <a:pt x="13238" y="584"/>
                </a:lnTo>
                <a:lnTo>
                  <a:pt x="13092" y="463"/>
                </a:lnTo>
                <a:lnTo>
                  <a:pt x="12946" y="341"/>
                </a:lnTo>
                <a:lnTo>
                  <a:pt x="12775" y="268"/>
                </a:lnTo>
                <a:lnTo>
                  <a:pt x="12581" y="171"/>
                </a:lnTo>
                <a:lnTo>
                  <a:pt x="12386" y="146"/>
                </a:lnTo>
                <a:lnTo>
                  <a:pt x="12191" y="98"/>
                </a:lnTo>
                <a:lnTo>
                  <a:pt x="11802" y="98"/>
                </a:lnTo>
                <a:lnTo>
                  <a:pt x="11023" y="122"/>
                </a:lnTo>
                <a:lnTo>
                  <a:pt x="10488" y="122"/>
                </a:lnTo>
                <a:lnTo>
                  <a:pt x="9953" y="98"/>
                </a:lnTo>
                <a:lnTo>
                  <a:pt x="8882" y="25"/>
                </a:lnTo>
                <a:lnTo>
                  <a:pt x="8298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35022" y="2787259"/>
            <a:ext cx="4624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FIINDING A PLACE FOR PHOTOGRAHY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41193" y="3987588"/>
            <a:ext cx="46125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14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</p:spTree>
    <p:extLst>
      <p:ext uri="{BB962C8B-B14F-4D97-AF65-F5344CB8AC3E}">
        <p14:creationId xmlns:p14="http://schemas.microsoft.com/office/powerpoint/2010/main" val="21470497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35719" y="505382"/>
            <a:ext cx="4624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 FORUMLA BAR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35719" y="1183113"/>
            <a:ext cx="34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35719" y="2097222"/>
            <a:ext cx="2596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MARKETING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35719" y="2774953"/>
            <a:ext cx="34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35719" y="3750617"/>
            <a:ext cx="2596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GLOBAL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35719" y="4428348"/>
            <a:ext cx="34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21" name="Shape 294"/>
          <p:cNvSpPr/>
          <p:nvPr/>
        </p:nvSpPr>
        <p:spPr>
          <a:xfrm>
            <a:off x="471829" y="3874564"/>
            <a:ext cx="877080" cy="883702"/>
          </a:xfrm>
          <a:custGeom>
            <a:avLst/>
            <a:gdLst/>
            <a:ahLst/>
            <a:cxnLst/>
            <a:rect l="0" t="0" r="0" b="0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22" name="Shape 265"/>
          <p:cNvSpPr/>
          <p:nvPr/>
        </p:nvSpPr>
        <p:spPr>
          <a:xfrm>
            <a:off x="471829" y="2278099"/>
            <a:ext cx="862048" cy="807795"/>
          </a:xfrm>
          <a:custGeom>
            <a:avLst/>
            <a:gdLst/>
            <a:ahLst/>
            <a:cxnLst/>
            <a:rect l="0" t="0" r="0" b="0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23" name="Shape 276"/>
          <p:cNvSpPr/>
          <p:nvPr/>
        </p:nvSpPr>
        <p:spPr>
          <a:xfrm>
            <a:off x="902853" y="669166"/>
            <a:ext cx="299414" cy="1012227"/>
          </a:xfrm>
          <a:custGeom>
            <a:avLst/>
            <a:gdLst/>
            <a:ahLst/>
            <a:cxnLst/>
            <a:rect l="0" t="0" r="0" b="0"/>
            <a:pathLst>
              <a:path w="5816" h="19662" extrusionOk="0">
                <a:moveTo>
                  <a:pt x="2677" y="5694"/>
                </a:moveTo>
                <a:lnTo>
                  <a:pt x="2896" y="5719"/>
                </a:lnTo>
                <a:lnTo>
                  <a:pt x="3042" y="5719"/>
                </a:lnTo>
                <a:lnTo>
                  <a:pt x="2871" y="5792"/>
                </a:lnTo>
                <a:lnTo>
                  <a:pt x="2750" y="5865"/>
                </a:lnTo>
                <a:lnTo>
                  <a:pt x="2482" y="5986"/>
                </a:lnTo>
                <a:lnTo>
                  <a:pt x="2360" y="6059"/>
                </a:lnTo>
                <a:lnTo>
                  <a:pt x="2239" y="6157"/>
                </a:lnTo>
                <a:lnTo>
                  <a:pt x="2263" y="5719"/>
                </a:lnTo>
                <a:lnTo>
                  <a:pt x="2433" y="5694"/>
                </a:lnTo>
                <a:close/>
                <a:moveTo>
                  <a:pt x="3407" y="5767"/>
                </a:moveTo>
                <a:lnTo>
                  <a:pt x="3577" y="5792"/>
                </a:lnTo>
                <a:lnTo>
                  <a:pt x="3553" y="6838"/>
                </a:lnTo>
                <a:lnTo>
                  <a:pt x="3480" y="6789"/>
                </a:lnTo>
                <a:lnTo>
                  <a:pt x="3407" y="6789"/>
                </a:lnTo>
                <a:lnTo>
                  <a:pt x="3309" y="6814"/>
                </a:lnTo>
                <a:lnTo>
                  <a:pt x="3212" y="6838"/>
                </a:lnTo>
                <a:lnTo>
                  <a:pt x="3042" y="6935"/>
                </a:lnTo>
                <a:lnTo>
                  <a:pt x="2896" y="7033"/>
                </a:lnTo>
                <a:lnTo>
                  <a:pt x="2531" y="7227"/>
                </a:lnTo>
                <a:lnTo>
                  <a:pt x="2336" y="7349"/>
                </a:lnTo>
                <a:lnTo>
                  <a:pt x="2166" y="7471"/>
                </a:lnTo>
                <a:lnTo>
                  <a:pt x="2190" y="7106"/>
                </a:lnTo>
                <a:lnTo>
                  <a:pt x="2360" y="7033"/>
                </a:lnTo>
                <a:lnTo>
                  <a:pt x="2531" y="6960"/>
                </a:lnTo>
                <a:lnTo>
                  <a:pt x="2847" y="6765"/>
                </a:lnTo>
                <a:lnTo>
                  <a:pt x="3212" y="6595"/>
                </a:lnTo>
                <a:lnTo>
                  <a:pt x="3407" y="6473"/>
                </a:lnTo>
                <a:lnTo>
                  <a:pt x="3455" y="6400"/>
                </a:lnTo>
                <a:lnTo>
                  <a:pt x="3504" y="6327"/>
                </a:lnTo>
                <a:lnTo>
                  <a:pt x="3528" y="6254"/>
                </a:lnTo>
                <a:lnTo>
                  <a:pt x="3480" y="6181"/>
                </a:lnTo>
                <a:lnTo>
                  <a:pt x="3431" y="6108"/>
                </a:lnTo>
                <a:lnTo>
                  <a:pt x="3382" y="6084"/>
                </a:lnTo>
                <a:lnTo>
                  <a:pt x="3285" y="6084"/>
                </a:lnTo>
                <a:lnTo>
                  <a:pt x="3188" y="6108"/>
                </a:lnTo>
                <a:lnTo>
                  <a:pt x="2993" y="6181"/>
                </a:lnTo>
                <a:lnTo>
                  <a:pt x="2628" y="6400"/>
                </a:lnTo>
                <a:lnTo>
                  <a:pt x="2409" y="6522"/>
                </a:lnTo>
                <a:lnTo>
                  <a:pt x="2190" y="6643"/>
                </a:lnTo>
                <a:lnTo>
                  <a:pt x="2214" y="6497"/>
                </a:lnTo>
                <a:lnTo>
                  <a:pt x="2263" y="6497"/>
                </a:lnTo>
                <a:lnTo>
                  <a:pt x="2287" y="6473"/>
                </a:lnTo>
                <a:lnTo>
                  <a:pt x="2579" y="6327"/>
                </a:lnTo>
                <a:lnTo>
                  <a:pt x="2847" y="6157"/>
                </a:lnTo>
                <a:lnTo>
                  <a:pt x="3139" y="6059"/>
                </a:lnTo>
                <a:lnTo>
                  <a:pt x="3285" y="5986"/>
                </a:lnTo>
                <a:lnTo>
                  <a:pt x="3358" y="5962"/>
                </a:lnTo>
                <a:lnTo>
                  <a:pt x="3382" y="5889"/>
                </a:lnTo>
                <a:lnTo>
                  <a:pt x="3407" y="5840"/>
                </a:lnTo>
                <a:lnTo>
                  <a:pt x="3407" y="5767"/>
                </a:lnTo>
                <a:close/>
                <a:moveTo>
                  <a:pt x="4039" y="6303"/>
                </a:moveTo>
                <a:lnTo>
                  <a:pt x="4209" y="6327"/>
                </a:lnTo>
                <a:lnTo>
                  <a:pt x="4404" y="6351"/>
                </a:lnTo>
                <a:lnTo>
                  <a:pt x="4526" y="6351"/>
                </a:lnTo>
                <a:lnTo>
                  <a:pt x="4574" y="7884"/>
                </a:lnTo>
                <a:lnTo>
                  <a:pt x="4574" y="7884"/>
                </a:lnTo>
                <a:lnTo>
                  <a:pt x="4501" y="7860"/>
                </a:lnTo>
                <a:lnTo>
                  <a:pt x="4404" y="7860"/>
                </a:lnTo>
                <a:lnTo>
                  <a:pt x="4234" y="7884"/>
                </a:lnTo>
                <a:lnTo>
                  <a:pt x="4015" y="7909"/>
                </a:lnTo>
                <a:lnTo>
                  <a:pt x="4015" y="7471"/>
                </a:lnTo>
                <a:lnTo>
                  <a:pt x="4039" y="6303"/>
                </a:lnTo>
                <a:close/>
                <a:moveTo>
                  <a:pt x="3553" y="7179"/>
                </a:moveTo>
                <a:lnTo>
                  <a:pt x="3553" y="7495"/>
                </a:lnTo>
                <a:lnTo>
                  <a:pt x="3480" y="7495"/>
                </a:lnTo>
                <a:lnTo>
                  <a:pt x="3285" y="7544"/>
                </a:lnTo>
                <a:lnTo>
                  <a:pt x="3090" y="7617"/>
                </a:lnTo>
                <a:lnTo>
                  <a:pt x="2701" y="7811"/>
                </a:lnTo>
                <a:lnTo>
                  <a:pt x="2458" y="7957"/>
                </a:lnTo>
                <a:lnTo>
                  <a:pt x="2190" y="8128"/>
                </a:lnTo>
                <a:lnTo>
                  <a:pt x="2166" y="7860"/>
                </a:lnTo>
                <a:lnTo>
                  <a:pt x="2166" y="7811"/>
                </a:lnTo>
                <a:lnTo>
                  <a:pt x="2287" y="7811"/>
                </a:lnTo>
                <a:lnTo>
                  <a:pt x="2409" y="7787"/>
                </a:lnTo>
                <a:lnTo>
                  <a:pt x="2628" y="7690"/>
                </a:lnTo>
                <a:lnTo>
                  <a:pt x="3042" y="7471"/>
                </a:lnTo>
                <a:lnTo>
                  <a:pt x="3285" y="7349"/>
                </a:lnTo>
                <a:lnTo>
                  <a:pt x="3431" y="7276"/>
                </a:lnTo>
                <a:lnTo>
                  <a:pt x="3553" y="7179"/>
                </a:lnTo>
                <a:close/>
                <a:moveTo>
                  <a:pt x="3553" y="7957"/>
                </a:moveTo>
                <a:lnTo>
                  <a:pt x="3553" y="8249"/>
                </a:lnTo>
                <a:lnTo>
                  <a:pt x="3504" y="8274"/>
                </a:lnTo>
                <a:lnTo>
                  <a:pt x="3066" y="8468"/>
                </a:lnTo>
                <a:lnTo>
                  <a:pt x="2652" y="8687"/>
                </a:lnTo>
                <a:lnTo>
                  <a:pt x="2482" y="8784"/>
                </a:lnTo>
                <a:lnTo>
                  <a:pt x="2312" y="8882"/>
                </a:lnTo>
                <a:lnTo>
                  <a:pt x="2239" y="8955"/>
                </a:lnTo>
                <a:lnTo>
                  <a:pt x="2214" y="8468"/>
                </a:lnTo>
                <a:lnTo>
                  <a:pt x="2336" y="8468"/>
                </a:lnTo>
                <a:lnTo>
                  <a:pt x="2458" y="8420"/>
                </a:lnTo>
                <a:lnTo>
                  <a:pt x="2677" y="8322"/>
                </a:lnTo>
                <a:lnTo>
                  <a:pt x="3115" y="8128"/>
                </a:lnTo>
                <a:lnTo>
                  <a:pt x="3553" y="7957"/>
                </a:lnTo>
                <a:close/>
                <a:moveTo>
                  <a:pt x="3528" y="8784"/>
                </a:moveTo>
                <a:lnTo>
                  <a:pt x="3528" y="8955"/>
                </a:lnTo>
                <a:lnTo>
                  <a:pt x="3358" y="9003"/>
                </a:lnTo>
                <a:lnTo>
                  <a:pt x="3212" y="9076"/>
                </a:lnTo>
                <a:lnTo>
                  <a:pt x="2871" y="9247"/>
                </a:lnTo>
                <a:lnTo>
                  <a:pt x="2579" y="9441"/>
                </a:lnTo>
                <a:lnTo>
                  <a:pt x="2287" y="9660"/>
                </a:lnTo>
                <a:lnTo>
                  <a:pt x="2263" y="9247"/>
                </a:lnTo>
                <a:lnTo>
                  <a:pt x="2458" y="9247"/>
                </a:lnTo>
                <a:lnTo>
                  <a:pt x="2871" y="9052"/>
                </a:lnTo>
                <a:lnTo>
                  <a:pt x="3528" y="8784"/>
                </a:lnTo>
                <a:close/>
                <a:moveTo>
                  <a:pt x="4574" y="8371"/>
                </a:moveTo>
                <a:lnTo>
                  <a:pt x="4574" y="8565"/>
                </a:lnTo>
                <a:lnTo>
                  <a:pt x="4574" y="9076"/>
                </a:lnTo>
                <a:lnTo>
                  <a:pt x="4550" y="9587"/>
                </a:lnTo>
                <a:lnTo>
                  <a:pt x="4453" y="9563"/>
                </a:lnTo>
                <a:lnTo>
                  <a:pt x="4355" y="9563"/>
                </a:lnTo>
                <a:lnTo>
                  <a:pt x="3991" y="9660"/>
                </a:lnTo>
                <a:lnTo>
                  <a:pt x="4015" y="8371"/>
                </a:lnTo>
                <a:lnTo>
                  <a:pt x="4209" y="8395"/>
                </a:lnTo>
                <a:lnTo>
                  <a:pt x="4501" y="8395"/>
                </a:lnTo>
                <a:lnTo>
                  <a:pt x="4574" y="8371"/>
                </a:lnTo>
                <a:close/>
                <a:moveTo>
                  <a:pt x="3528" y="9393"/>
                </a:moveTo>
                <a:lnTo>
                  <a:pt x="3528" y="9660"/>
                </a:lnTo>
                <a:lnTo>
                  <a:pt x="3212" y="9806"/>
                </a:lnTo>
                <a:lnTo>
                  <a:pt x="2896" y="9952"/>
                </a:lnTo>
                <a:lnTo>
                  <a:pt x="2604" y="10098"/>
                </a:lnTo>
                <a:lnTo>
                  <a:pt x="2482" y="10196"/>
                </a:lnTo>
                <a:lnTo>
                  <a:pt x="2360" y="10293"/>
                </a:lnTo>
                <a:lnTo>
                  <a:pt x="2336" y="9977"/>
                </a:lnTo>
                <a:lnTo>
                  <a:pt x="2312" y="9806"/>
                </a:lnTo>
                <a:lnTo>
                  <a:pt x="2458" y="9782"/>
                </a:lnTo>
                <a:lnTo>
                  <a:pt x="2604" y="9758"/>
                </a:lnTo>
                <a:lnTo>
                  <a:pt x="2750" y="9709"/>
                </a:lnTo>
                <a:lnTo>
                  <a:pt x="2920" y="9636"/>
                </a:lnTo>
                <a:lnTo>
                  <a:pt x="3212" y="9514"/>
                </a:lnTo>
                <a:lnTo>
                  <a:pt x="3528" y="9393"/>
                </a:lnTo>
                <a:close/>
                <a:moveTo>
                  <a:pt x="3528" y="10123"/>
                </a:moveTo>
                <a:lnTo>
                  <a:pt x="3504" y="10415"/>
                </a:lnTo>
                <a:lnTo>
                  <a:pt x="3358" y="10439"/>
                </a:lnTo>
                <a:lnTo>
                  <a:pt x="3212" y="10488"/>
                </a:lnTo>
                <a:lnTo>
                  <a:pt x="2920" y="10609"/>
                </a:lnTo>
                <a:lnTo>
                  <a:pt x="2652" y="10755"/>
                </a:lnTo>
                <a:lnTo>
                  <a:pt x="2409" y="10901"/>
                </a:lnTo>
                <a:lnTo>
                  <a:pt x="2385" y="10585"/>
                </a:lnTo>
                <a:lnTo>
                  <a:pt x="2531" y="10536"/>
                </a:lnTo>
                <a:lnTo>
                  <a:pt x="2701" y="10488"/>
                </a:lnTo>
                <a:lnTo>
                  <a:pt x="3017" y="10342"/>
                </a:lnTo>
                <a:lnTo>
                  <a:pt x="3528" y="10123"/>
                </a:lnTo>
                <a:close/>
                <a:moveTo>
                  <a:pt x="4501" y="10098"/>
                </a:moveTo>
                <a:lnTo>
                  <a:pt x="4453" y="10780"/>
                </a:lnTo>
                <a:lnTo>
                  <a:pt x="4428" y="11072"/>
                </a:lnTo>
                <a:lnTo>
                  <a:pt x="4234" y="11072"/>
                </a:lnTo>
                <a:lnTo>
                  <a:pt x="3966" y="11096"/>
                </a:lnTo>
                <a:lnTo>
                  <a:pt x="3991" y="10123"/>
                </a:lnTo>
                <a:lnTo>
                  <a:pt x="4258" y="10123"/>
                </a:lnTo>
                <a:lnTo>
                  <a:pt x="4501" y="10098"/>
                </a:lnTo>
                <a:close/>
                <a:moveTo>
                  <a:pt x="3504" y="10780"/>
                </a:moveTo>
                <a:lnTo>
                  <a:pt x="3504" y="10877"/>
                </a:lnTo>
                <a:lnTo>
                  <a:pt x="3358" y="10901"/>
                </a:lnTo>
                <a:lnTo>
                  <a:pt x="3212" y="10950"/>
                </a:lnTo>
                <a:lnTo>
                  <a:pt x="3066" y="10999"/>
                </a:lnTo>
                <a:lnTo>
                  <a:pt x="2896" y="11096"/>
                </a:lnTo>
                <a:lnTo>
                  <a:pt x="2628" y="11266"/>
                </a:lnTo>
                <a:lnTo>
                  <a:pt x="2506" y="11364"/>
                </a:lnTo>
                <a:lnTo>
                  <a:pt x="2433" y="11461"/>
                </a:lnTo>
                <a:lnTo>
                  <a:pt x="2409" y="11169"/>
                </a:lnTo>
                <a:lnTo>
                  <a:pt x="2555" y="11145"/>
                </a:lnTo>
                <a:lnTo>
                  <a:pt x="2701" y="11096"/>
                </a:lnTo>
                <a:lnTo>
                  <a:pt x="2969" y="10974"/>
                </a:lnTo>
                <a:lnTo>
                  <a:pt x="3236" y="10877"/>
                </a:lnTo>
                <a:lnTo>
                  <a:pt x="3504" y="10780"/>
                </a:lnTo>
                <a:close/>
                <a:moveTo>
                  <a:pt x="3480" y="11364"/>
                </a:moveTo>
                <a:lnTo>
                  <a:pt x="3480" y="11437"/>
                </a:lnTo>
                <a:lnTo>
                  <a:pt x="3407" y="11461"/>
                </a:lnTo>
                <a:lnTo>
                  <a:pt x="3139" y="11583"/>
                </a:lnTo>
                <a:lnTo>
                  <a:pt x="2920" y="11753"/>
                </a:lnTo>
                <a:lnTo>
                  <a:pt x="2458" y="12118"/>
                </a:lnTo>
                <a:lnTo>
                  <a:pt x="2433" y="11656"/>
                </a:lnTo>
                <a:lnTo>
                  <a:pt x="2531" y="11680"/>
                </a:lnTo>
                <a:lnTo>
                  <a:pt x="2604" y="11680"/>
                </a:lnTo>
                <a:lnTo>
                  <a:pt x="2701" y="11656"/>
                </a:lnTo>
                <a:lnTo>
                  <a:pt x="2871" y="11607"/>
                </a:lnTo>
                <a:lnTo>
                  <a:pt x="3236" y="11437"/>
                </a:lnTo>
                <a:lnTo>
                  <a:pt x="3480" y="11364"/>
                </a:lnTo>
                <a:close/>
                <a:moveTo>
                  <a:pt x="3480" y="11899"/>
                </a:moveTo>
                <a:lnTo>
                  <a:pt x="3480" y="11972"/>
                </a:lnTo>
                <a:lnTo>
                  <a:pt x="3455" y="12118"/>
                </a:lnTo>
                <a:lnTo>
                  <a:pt x="3334" y="12167"/>
                </a:lnTo>
                <a:lnTo>
                  <a:pt x="3188" y="12240"/>
                </a:lnTo>
                <a:lnTo>
                  <a:pt x="2944" y="12361"/>
                </a:lnTo>
                <a:lnTo>
                  <a:pt x="2701" y="12483"/>
                </a:lnTo>
                <a:lnTo>
                  <a:pt x="2458" y="12629"/>
                </a:lnTo>
                <a:lnTo>
                  <a:pt x="2458" y="12313"/>
                </a:lnTo>
                <a:lnTo>
                  <a:pt x="2725" y="12240"/>
                </a:lnTo>
                <a:lnTo>
                  <a:pt x="2969" y="12142"/>
                </a:lnTo>
                <a:lnTo>
                  <a:pt x="3480" y="11899"/>
                </a:lnTo>
                <a:close/>
                <a:moveTo>
                  <a:pt x="3942" y="11558"/>
                </a:moveTo>
                <a:lnTo>
                  <a:pt x="4185" y="11583"/>
                </a:lnTo>
                <a:lnTo>
                  <a:pt x="4428" y="11583"/>
                </a:lnTo>
                <a:lnTo>
                  <a:pt x="4428" y="12824"/>
                </a:lnTo>
                <a:lnTo>
                  <a:pt x="4355" y="12824"/>
                </a:lnTo>
                <a:lnTo>
                  <a:pt x="4112" y="12872"/>
                </a:lnTo>
                <a:lnTo>
                  <a:pt x="3893" y="12921"/>
                </a:lnTo>
                <a:lnTo>
                  <a:pt x="3893" y="12921"/>
                </a:lnTo>
                <a:lnTo>
                  <a:pt x="3918" y="12167"/>
                </a:lnTo>
                <a:lnTo>
                  <a:pt x="3942" y="11558"/>
                </a:lnTo>
                <a:close/>
                <a:moveTo>
                  <a:pt x="3431" y="12580"/>
                </a:moveTo>
                <a:lnTo>
                  <a:pt x="3431" y="12702"/>
                </a:lnTo>
                <a:lnTo>
                  <a:pt x="3285" y="12726"/>
                </a:lnTo>
                <a:lnTo>
                  <a:pt x="3163" y="12799"/>
                </a:lnTo>
                <a:lnTo>
                  <a:pt x="2920" y="12945"/>
                </a:lnTo>
                <a:lnTo>
                  <a:pt x="2677" y="13091"/>
                </a:lnTo>
                <a:lnTo>
                  <a:pt x="2555" y="13189"/>
                </a:lnTo>
                <a:lnTo>
                  <a:pt x="2458" y="13286"/>
                </a:lnTo>
                <a:lnTo>
                  <a:pt x="2458" y="12945"/>
                </a:lnTo>
                <a:lnTo>
                  <a:pt x="2604" y="12945"/>
                </a:lnTo>
                <a:lnTo>
                  <a:pt x="2774" y="12897"/>
                </a:lnTo>
                <a:lnTo>
                  <a:pt x="3042" y="12775"/>
                </a:lnTo>
                <a:lnTo>
                  <a:pt x="3407" y="12580"/>
                </a:lnTo>
                <a:close/>
                <a:moveTo>
                  <a:pt x="3407" y="13213"/>
                </a:moveTo>
                <a:lnTo>
                  <a:pt x="3407" y="13432"/>
                </a:lnTo>
                <a:lnTo>
                  <a:pt x="3236" y="13529"/>
                </a:lnTo>
                <a:lnTo>
                  <a:pt x="3066" y="13651"/>
                </a:lnTo>
                <a:lnTo>
                  <a:pt x="2774" y="13821"/>
                </a:lnTo>
                <a:lnTo>
                  <a:pt x="2579" y="13919"/>
                </a:lnTo>
                <a:lnTo>
                  <a:pt x="2433" y="14065"/>
                </a:lnTo>
                <a:lnTo>
                  <a:pt x="2458" y="13529"/>
                </a:lnTo>
                <a:lnTo>
                  <a:pt x="2579" y="13529"/>
                </a:lnTo>
                <a:lnTo>
                  <a:pt x="2701" y="13505"/>
                </a:lnTo>
                <a:lnTo>
                  <a:pt x="2920" y="13408"/>
                </a:lnTo>
                <a:lnTo>
                  <a:pt x="3285" y="13262"/>
                </a:lnTo>
                <a:lnTo>
                  <a:pt x="3407" y="13213"/>
                </a:lnTo>
                <a:close/>
                <a:moveTo>
                  <a:pt x="3407" y="13894"/>
                </a:moveTo>
                <a:lnTo>
                  <a:pt x="3455" y="14235"/>
                </a:lnTo>
                <a:lnTo>
                  <a:pt x="3236" y="14284"/>
                </a:lnTo>
                <a:lnTo>
                  <a:pt x="3042" y="14357"/>
                </a:lnTo>
                <a:lnTo>
                  <a:pt x="2628" y="14478"/>
                </a:lnTo>
                <a:lnTo>
                  <a:pt x="2555" y="14527"/>
                </a:lnTo>
                <a:lnTo>
                  <a:pt x="2409" y="14600"/>
                </a:lnTo>
                <a:lnTo>
                  <a:pt x="2433" y="14308"/>
                </a:lnTo>
                <a:lnTo>
                  <a:pt x="2433" y="14211"/>
                </a:lnTo>
                <a:lnTo>
                  <a:pt x="2506" y="14259"/>
                </a:lnTo>
                <a:lnTo>
                  <a:pt x="2604" y="14284"/>
                </a:lnTo>
                <a:lnTo>
                  <a:pt x="2701" y="14284"/>
                </a:lnTo>
                <a:lnTo>
                  <a:pt x="2798" y="14235"/>
                </a:lnTo>
                <a:lnTo>
                  <a:pt x="2993" y="14162"/>
                </a:lnTo>
                <a:lnTo>
                  <a:pt x="3139" y="14065"/>
                </a:lnTo>
                <a:lnTo>
                  <a:pt x="3407" y="13894"/>
                </a:lnTo>
                <a:close/>
                <a:moveTo>
                  <a:pt x="3504" y="14551"/>
                </a:moveTo>
                <a:lnTo>
                  <a:pt x="3553" y="14697"/>
                </a:lnTo>
                <a:lnTo>
                  <a:pt x="3504" y="14722"/>
                </a:lnTo>
                <a:lnTo>
                  <a:pt x="3358" y="14795"/>
                </a:lnTo>
                <a:lnTo>
                  <a:pt x="3163" y="14892"/>
                </a:lnTo>
                <a:lnTo>
                  <a:pt x="2798" y="15038"/>
                </a:lnTo>
                <a:lnTo>
                  <a:pt x="2433" y="15184"/>
                </a:lnTo>
                <a:lnTo>
                  <a:pt x="2263" y="15281"/>
                </a:lnTo>
                <a:lnTo>
                  <a:pt x="2093" y="15403"/>
                </a:lnTo>
                <a:lnTo>
                  <a:pt x="2093" y="15403"/>
                </a:lnTo>
                <a:lnTo>
                  <a:pt x="2239" y="15160"/>
                </a:lnTo>
                <a:lnTo>
                  <a:pt x="2336" y="14989"/>
                </a:lnTo>
                <a:lnTo>
                  <a:pt x="2385" y="14819"/>
                </a:lnTo>
                <a:lnTo>
                  <a:pt x="2604" y="14819"/>
                </a:lnTo>
                <a:lnTo>
                  <a:pt x="2823" y="14722"/>
                </a:lnTo>
                <a:lnTo>
                  <a:pt x="3163" y="14649"/>
                </a:lnTo>
                <a:lnTo>
                  <a:pt x="3504" y="14551"/>
                </a:lnTo>
                <a:close/>
                <a:moveTo>
                  <a:pt x="3723" y="15014"/>
                </a:moveTo>
                <a:lnTo>
                  <a:pt x="3918" y="15306"/>
                </a:lnTo>
                <a:lnTo>
                  <a:pt x="3772" y="15330"/>
                </a:lnTo>
                <a:lnTo>
                  <a:pt x="3626" y="15379"/>
                </a:lnTo>
                <a:lnTo>
                  <a:pt x="3358" y="15525"/>
                </a:lnTo>
                <a:lnTo>
                  <a:pt x="3066" y="15695"/>
                </a:lnTo>
                <a:lnTo>
                  <a:pt x="2823" y="15841"/>
                </a:lnTo>
                <a:lnTo>
                  <a:pt x="2506" y="15987"/>
                </a:lnTo>
                <a:lnTo>
                  <a:pt x="2214" y="16084"/>
                </a:lnTo>
                <a:lnTo>
                  <a:pt x="1606" y="16303"/>
                </a:lnTo>
                <a:lnTo>
                  <a:pt x="1703" y="16084"/>
                </a:lnTo>
                <a:lnTo>
                  <a:pt x="1776" y="15890"/>
                </a:lnTo>
                <a:lnTo>
                  <a:pt x="1947" y="15646"/>
                </a:lnTo>
                <a:lnTo>
                  <a:pt x="1995" y="15646"/>
                </a:lnTo>
                <a:lnTo>
                  <a:pt x="2214" y="15622"/>
                </a:lnTo>
                <a:lnTo>
                  <a:pt x="2433" y="15573"/>
                </a:lnTo>
                <a:lnTo>
                  <a:pt x="2871" y="15427"/>
                </a:lnTo>
                <a:lnTo>
                  <a:pt x="3309" y="15257"/>
                </a:lnTo>
                <a:lnTo>
                  <a:pt x="3699" y="15038"/>
                </a:lnTo>
                <a:lnTo>
                  <a:pt x="3723" y="15014"/>
                </a:lnTo>
                <a:close/>
                <a:moveTo>
                  <a:pt x="4088" y="15549"/>
                </a:moveTo>
                <a:lnTo>
                  <a:pt x="4209" y="15719"/>
                </a:lnTo>
                <a:lnTo>
                  <a:pt x="3845" y="15865"/>
                </a:lnTo>
                <a:lnTo>
                  <a:pt x="3504" y="16011"/>
                </a:lnTo>
                <a:lnTo>
                  <a:pt x="2798" y="16328"/>
                </a:lnTo>
                <a:lnTo>
                  <a:pt x="2117" y="16620"/>
                </a:lnTo>
                <a:lnTo>
                  <a:pt x="1801" y="16790"/>
                </a:lnTo>
                <a:lnTo>
                  <a:pt x="1484" y="16984"/>
                </a:lnTo>
                <a:lnTo>
                  <a:pt x="1509" y="16790"/>
                </a:lnTo>
                <a:lnTo>
                  <a:pt x="1533" y="16595"/>
                </a:lnTo>
                <a:lnTo>
                  <a:pt x="1995" y="16595"/>
                </a:lnTo>
                <a:lnTo>
                  <a:pt x="2166" y="16547"/>
                </a:lnTo>
                <a:lnTo>
                  <a:pt x="2482" y="16449"/>
                </a:lnTo>
                <a:lnTo>
                  <a:pt x="2750" y="16328"/>
                </a:lnTo>
                <a:lnTo>
                  <a:pt x="3090" y="16182"/>
                </a:lnTo>
                <a:lnTo>
                  <a:pt x="3480" y="16011"/>
                </a:lnTo>
                <a:lnTo>
                  <a:pt x="3650" y="15914"/>
                </a:lnTo>
                <a:lnTo>
                  <a:pt x="3820" y="15792"/>
                </a:lnTo>
                <a:lnTo>
                  <a:pt x="3966" y="15671"/>
                </a:lnTo>
                <a:lnTo>
                  <a:pt x="4088" y="15549"/>
                </a:lnTo>
                <a:close/>
                <a:moveTo>
                  <a:pt x="4428" y="16060"/>
                </a:moveTo>
                <a:lnTo>
                  <a:pt x="4477" y="16206"/>
                </a:lnTo>
                <a:lnTo>
                  <a:pt x="4453" y="16206"/>
                </a:lnTo>
                <a:lnTo>
                  <a:pt x="4380" y="16230"/>
                </a:lnTo>
                <a:lnTo>
                  <a:pt x="4307" y="16279"/>
                </a:lnTo>
                <a:lnTo>
                  <a:pt x="4185" y="16352"/>
                </a:lnTo>
                <a:lnTo>
                  <a:pt x="4064" y="16474"/>
                </a:lnTo>
                <a:lnTo>
                  <a:pt x="3942" y="16571"/>
                </a:lnTo>
                <a:lnTo>
                  <a:pt x="3553" y="16790"/>
                </a:lnTo>
                <a:lnTo>
                  <a:pt x="3139" y="17009"/>
                </a:lnTo>
                <a:lnTo>
                  <a:pt x="2652" y="17228"/>
                </a:lnTo>
                <a:lnTo>
                  <a:pt x="2190" y="17422"/>
                </a:lnTo>
                <a:lnTo>
                  <a:pt x="1947" y="17520"/>
                </a:lnTo>
                <a:lnTo>
                  <a:pt x="1825" y="17568"/>
                </a:lnTo>
                <a:lnTo>
                  <a:pt x="1728" y="17641"/>
                </a:lnTo>
                <a:lnTo>
                  <a:pt x="1630" y="17520"/>
                </a:lnTo>
                <a:lnTo>
                  <a:pt x="1557" y="17325"/>
                </a:lnTo>
                <a:lnTo>
                  <a:pt x="1606" y="17325"/>
                </a:lnTo>
                <a:lnTo>
                  <a:pt x="2409" y="16984"/>
                </a:lnTo>
                <a:lnTo>
                  <a:pt x="3188" y="16644"/>
                </a:lnTo>
                <a:lnTo>
                  <a:pt x="3820" y="16401"/>
                </a:lnTo>
                <a:lnTo>
                  <a:pt x="4137" y="16255"/>
                </a:lnTo>
                <a:lnTo>
                  <a:pt x="4428" y="16060"/>
                </a:lnTo>
                <a:close/>
                <a:moveTo>
                  <a:pt x="4550" y="16571"/>
                </a:moveTo>
                <a:lnTo>
                  <a:pt x="4550" y="16717"/>
                </a:lnTo>
                <a:lnTo>
                  <a:pt x="4526" y="16863"/>
                </a:lnTo>
                <a:lnTo>
                  <a:pt x="4477" y="16863"/>
                </a:lnTo>
                <a:lnTo>
                  <a:pt x="4331" y="16911"/>
                </a:lnTo>
                <a:lnTo>
                  <a:pt x="4185" y="16984"/>
                </a:lnTo>
                <a:lnTo>
                  <a:pt x="3918" y="17179"/>
                </a:lnTo>
                <a:lnTo>
                  <a:pt x="3528" y="17422"/>
                </a:lnTo>
                <a:lnTo>
                  <a:pt x="3115" y="17617"/>
                </a:lnTo>
                <a:lnTo>
                  <a:pt x="2750" y="17763"/>
                </a:lnTo>
                <a:lnTo>
                  <a:pt x="2531" y="17909"/>
                </a:lnTo>
                <a:lnTo>
                  <a:pt x="2433" y="17958"/>
                </a:lnTo>
                <a:lnTo>
                  <a:pt x="2385" y="18031"/>
                </a:lnTo>
                <a:lnTo>
                  <a:pt x="2190" y="17958"/>
                </a:lnTo>
                <a:lnTo>
                  <a:pt x="1995" y="17885"/>
                </a:lnTo>
                <a:lnTo>
                  <a:pt x="2287" y="17787"/>
                </a:lnTo>
                <a:lnTo>
                  <a:pt x="2823" y="17568"/>
                </a:lnTo>
                <a:lnTo>
                  <a:pt x="3334" y="17349"/>
                </a:lnTo>
                <a:lnTo>
                  <a:pt x="3601" y="17228"/>
                </a:lnTo>
                <a:lnTo>
                  <a:pt x="3966" y="17057"/>
                </a:lnTo>
                <a:lnTo>
                  <a:pt x="4137" y="16936"/>
                </a:lnTo>
                <a:lnTo>
                  <a:pt x="4307" y="16838"/>
                </a:lnTo>
                <a:lnTo>
                  <a:pt x="4428" y="16717"/>
                </a:lnTo>
                <a:lnTo>
                  <a:pt x="4550" y="16571"/>
                </a:lnTo>
                <a:close/>
                <a:moveTo>
                  <a:pt x="4234" y="17422"/>
                </a:moveTo>
                <a:lnTo>
                  <a:pt x="4112" y="17544"/>
                </a:lnTo>
                <a:lnTo>
                  <a:pt x="3991" y="17641"/>
                </a:lnTo>
                <a:lnTo>
                  <a:pt x="3723" y="17812"/>
                </a:lnTo>
                <a:lnTo>
                  <a:pt x="3407" y="17958"/>
                </a:lnTo>
                <a:lnTo>
                  <a:pt x="3090" y="18031"/>
                </a:lnTo>
                <a:lnTo>
                  <a:pt x="3407" y="17860"/>
                </a:lnTo>
                <a:lnTo>
                  <a:pt x="3796" y="17690"/>
                </a:lnTo>
                <a:lnTo>
                  <a:pt x="4015" y="17568"/>
                </a:lnTo>
                <a:lnTo>
                  <a:pt x="4234" y="17422"/>
                </a:lnTo>
                <a:close/>
                <a:moveTo>
                  <a:pt x="3017" y="463"/>
                </a:moveTo>
                <a:lnTo>
                  <a:pt x="3528" y="633"/>
                </a:lnTo>
                <a:lnTo>
                  <a:pt x="3747" y="730"/>
                </a:lnTo>
                <a:lnTo>
                  <a:pt x="3869" y="803"/>
                </a:lnTo>
                <a:lnTo>
                  <a:pt x="3991" y="901"/>
                </a:lnTo>
                <a:lnTo>
                  <a:pt x="4112" y="1022"/>
                </a:lnTo>
                <a:lnTo>
                  <a:pt x="4209" y="1144"/>
                </a:lnTo>
                <a:lnTo>
                  <a:pt x="4307" y="1290"/>
                </a:lnTo>
                <a:lnTo>
                  <a:pt x="4380" y="1460"/>
                </a:lnTo>
                <a:lnTo>
                  <a:pt x="4477" y="1777"/>
                </a:lnTo>
                <a:lnTo>
                  <a:pt x="4550" y="2117"/>
                </a:lnTo>
                <a:lnTo>
                  <a:pt x="4574" y="2531"/>
                </a:lnTo>
                <a:lnTo>
                  <a:pt x="4355" y="2531"/>
                </a:lnTo>
                <a:lnTo>
                  <a:pt x="4137" y="2555"/>
                </a:lnTo>
                <a:lnTo>
                  <a:pt x="3893" y="2555"/>
                </a:lnTo>
                <a:lnTo>
                  <a:pt x="3796" y="2580"/>
                </a:lnTo>
                <a:lnTo>
                  <a:pt x="3674" y="2604"/>
                </a:lnTo>
                <a:lnTo>
                  <a:pt x="3650" y="2653"/>
                </a:lnTo>
                <a:lnTo>
                  <a:pt x="3626" y="2701"/>
                </a:lnTo>
                <a:lnTo>
                  <a:pt x="3626" y="2750"/>
                </a:lnTo>
                <a:lnTo>
                  <a:pt x="3626" y="2799"/>
                </a:lnTo>
                <a:lnTo>
                  <a:pt x="3723" y="2872"/>
                </a:lnTo>
                <a:lnTo>
                  <a:pt x="3845" y="2920"/>
                </a:lnTo>
                <a:lnTo>
                  <a:pt x="3966" y="2969"/>
                </a:lnTo>
                <a:lnTo>
                  <a:pt x="4088" y="2969"/>
                </a:lnTo>
                <a:lnTo>
                  <a:pt x="4331" y="2993"/>
                </a:lnTo>
                <a:lnTo>
                  <a:pt x="4453" y="2993"/>
                </a:lnTo>
                <a:lnTo>
                  <a:pt x="4574" y="2969"/>
                </a:lnTo>
                <a:lnTo>
                  <a:pt x="4526" y="3967"/>
                </a:lnTo>
                <a:lnTo>
                  <a:pt x="4526" y="4015"/>
                </a:lnTo>
                <a:lnTo>
                  <a:pt x="4453" y="3991"/>
                </a:lnTo>
                <a:lnTo>
                  <a:pt x="4380" y="4015"/>
                </a:lnTo>
                <a:lnTo>
                  <a:pt x="4185" y="4040"/>
                </a:lnTo>
                <a:lnTo>
                  <a:pt x="3991" y="4040"/>
                </a:lnTo>
                <a:lnTo>
                  <a:pt x="3869" y="4064"/>
                </a:lnTo>
                <a:lnTo>
                  <a:pt x="3723" y="4088"/>
                </a:lnTo>
                <a:lnTo>
                  <a:pt x="3674" y="4137"/>
                </a:lnTo>
                <a:lnTo>
                  <a:pt x="3626" y="4186"/>
                </a:lnTo>
                <a:lnTo>
                  <a:pt x="3601" y="4259"/>
                </a:lnTo>
                <a:lnTo>
                  <a:pt x="3626" y="4332"/>
                </a:lnTo>
                <a:lnTo>
                  <a:pt x="3674" y="4429"/>
                </a:lnTo>
                <a:lnTo>
                  <a:pt x="3747" y="4502"/>
                </a:lnTo>
                <a:lnTo>
                  <a:pt x="3869" y="4526"/>
                </a:lnTo>
                <a:lnTo>
                  <a:pt x="4015" y="4551"/>
                </a:lnTo>
                <a:lnTo>
                  <a:pt x="4282" y="4551"/>
                </a:lnTo>
                <a:lnTo>
                  <a:pt x="4526" y="4526"/>
                </a:lnTo>
                <a:lnTo>
                  <a:pt x="4526" y="5840"/>
                </a:lnTo>
                <a:lnTo>
                  <a:pt x="4477" y="5840"/>
                </a:lnTo>
                <a:lnTo>
                  <a:pt x="4039" y="5816"/>
                </a:lnTo>
                <a:lnTo>
                  <a:pt x="4039" y="5767"/>
                </a:lnTo>
                <a:lnTo>
                  <a:pt x="4015" y="5670"/>
                </a:lnTo>
                <a:lnTo>
                  <a:pt x="3966" y="5597"/>
                </a:lnTo>
                <a:lnTo>
                  <a:pt x="3918" y="5548"/>
                </a:lnTo>
                <a:lnTo>
                  <a:pt x="3845" y="5524"/>
                </a:lnTo>
                <a:lnTo>
                  <a:pt x="3820" y="5475"/>
                </a:lnTo>
                <a:lnTo>
                  <a:pt x="3772" y="5402"/>
                </a:lnTo>
                <a:lnTo>
                  <a:pt x="3699" y="5354"/>
                </a:lnTo>
                <a:lnTo>
                  <a:pt x="3601" y="5329"/>
                </a:lnTo>
                <a:lnTo>
                  <a:pt x="3358" y="5281"/>
                </a:lnTo>
                <a:lnTo>
                  <a:pt x="3017" y="5232"/>
                </a:lnTo>
                <a:lnTo>
                  <a:pt x="2677" y="5232"/>
                </a:lnTo>
                <a:lnTo>
                  <a:pt x="2360" y="5256"/>
                </a:lnTo>
                <a:lnTo>
                  <a:pt x="2239" y="5305"/>
                </a:lnTo>
                <a:lnTo>
                  <a:pt x="2117" y="5329"/>
                </a:lnTo>
                <a:lnTo>
                  <a:pt x="2044" y="5402"/>
                </a:lnTo>
                <a:lnTo>
                  <a:pt x="1971" y="5451"/>
                </a:lnTo>
                <a:lnTo>
                  <a:pt x="1971" y="5548"/>
                </a:lnTo>
                <a:lnTo>
                  <a:pt x="1995" y="5646"/>
                </a:lnTo>
                <a:lnTo>
                  <a:pt x="1874" y="6132"/>
                </a:lnTo>
                <a:lnTo>
                  <a:pt x="1801" y="6668"/>
                </a:lnTo>
                <a:lnTo>
                  <a:pt x="1752" y="7179"/>
                </a:lnTo>
                <a:lnTo>
                  <a:pt x="1752" y="7714"/>
                </a:lnTo>
                <a:lnTo>
                  <a:pt x="1776" y="8249"/>
                </a:lnTo>
                <a:lnTo>
                  <a:pt x="1825" y="8760"/>
                </a:lnTo>
                <a:lnTo>
                  <a:pt x="1898" y="9806"/>
                </a:lnTo>
                <a:lnTo>
                  <a:pt x="1995" y="10853"/>
                </a:lnTo>
                <a:lnTo>
                  <a:pt x="2068" y="11923"/>
                </a:lnTo>
                <a:lnTo>
                  <a:pt x="2068" y="12483"/>
                </a:lnTo>
                <a:lnTo>
                  <a:pt x="2068" y="13018"/>
                </a:lnTo>
                <a:lnTo>
                  <a:pt x="2020" y="14138"/>
                </a:lnTo>
                <a:lnTo>
                  <a:pt x="1995" y="14405"/>
                </a:lnTo>
                <a:lnTo>
                  <a:pt x="1971" y="14673"/>
                </a:lnTo>
                <a:lnTo>
                  <a:pt x="1874" y="14941"/>
                </a:lnTo>
                <a:lnTo>
                  <a:pt x="1752" y="15184"/>
                </a:lnTo>
                <a:lnTo>
                  <a:pt x="1533" y="15525"/>
                </a:lnTo>
                <a:lnTo>
                  <a:pt x="1411" y="15695"/>
                </a:lnTo>
                <a:lnTo>
                  <a:pt x="1338" y="15865"/>
                </a:lnTo>
                <a:lnTo>
                  <a:pt x="1192" y="16206"/>
                </a:lnTo>
                <a:lnTo>
                  <a:pt x="1119" y="16547"/>
                </a:lnTo>
                <a:lnTo>
                  <a:pt x="1095" y="16887"/>
                </a:lnTo>
                <a:lnTo>
                  <a:pt x="1095" y="17057"/>
                </a:lnTo>
                <a:lnTo>
                  <a:pt x="1095" y="17228"/>
                </a:lnTo>
                <a:lnTo>
                  <a:pt x="1144" y="17398"/>
                </a:lnTo>
                <a:lnTo>
                  <a:pt x="1192" y="17544"/>
                </a:lnTo>
                <a:lnTo>
                  <a:pt x="1265" y="17690"/>
                </a:lnTo>
                <a:lnTo>
                  <a:pt x="1338" y="17812"/>
                </a:lnTo>
                <a:lnTo>
                  <a:pt x="1436" y="17933"/>
                </a:lnTo>
                <a:lnTo>
                  <a:pt x="1533" y="18055"/>
                </a:lnTo>
                <a:lnTo>
                  <a:pt x="1655" y="18152"/>
                </a:lnTo>
                <a:lnTo>
                  <a:pt x="1776" y="18225"/>
                </a:lnTo>
                <a:lnTo>
                  <a:pt x="2068" y="18371"/>
                </a:lnTo>
                <a:lnTo>
                  <a:pt x="2360" y="18444"/>
                </a:lnTo>
                <a:lnTo>
                  <a:pt x="2677" y="18493"/>
                </a:lnTo>
                <a:lnTo>
                  <a:pt x="2993" y="18469"/>
                </a:lnTo>
                <a:lnTo>
                  <a:pt x="3334" y="18396"/>
                </a:lnTo>
                <a:lnTo>
                  <a:pt x="3626" y="18298"/>
                </a:lnTo>
                <a:lnTo>
                  <a:pt x="3893" y="18152"/>
                </a:lnTo>
                <a:lnTo>
                  <a:pt x="4137" y="17958"/>
                </a:lnTo>
                <a:lnTo>
                  <a:pt x="4355" y="17739"/>
                </a:lnTo>
                <a:lnTo>
                  <a:pt x="4526" y="17471"/>
                </a:lnTo>
                <a:lnTo>
                  <a:pt x="4647" y="17179"/>
                </a:lnTo>
                <a:lnTo>
                  <a:pt x="4745" y="16887"/>
                </a:lnTo>
                <a:lnTo>
                  <a:pt x="4769" y="16595"/>
                </a:lnTo>
                <a:lnTo>
                  <a:pt x="4769" y="16279"/>
                </a:lnTo>
                <a:lnTo>
                  <a:pt x="4720" y="15987"/>
                </a:lnTo>
                <a:lnTo>
                  <a:pt x="4623" y="15719"/>
                </a:lnTo>
                <a:lnTo>
                  <a:pt x="4428" y="15379"/>
                </a:lnTo>
                <a:lnTo>
                  <a:pt x="4234" y="15062"/>
                </a:lnTo>
                <a:lnTo>
                  <a:pt x="4039" y="14722"/>
                </a:lnTo>
                <a:lnTo>
                  <a:pt x="3966" y="14551"/>
                </a:lnTo>
                <a:lnTo>
                  <a:pt x="3918" y="14357"/>
                </a:lnTo>
                <a:lnTo>
                  <a:pt x="3869" y="14113"/>
                </a:lnTo>
                <a:lnTo>
                  <a:pt x="3845" y="13846"/>
                </a:lnTo>
                <a:lnTo>
                  <a:pt x="3869" y="13310"/>
                </a:lnTo>
                <a:lnTo>
                  <a:pt x="4015" y="13335"/>
                </a:lnTo>
                <a:lnTo>
                  <a:pt x="4137" y="13335"/>
                </a:lnTo>
                <a:lnTo>
                  <a:pt x="4428" y="13310"/>
                </a:lnTo>
                <a:lnTo>
                  <a:pt x="4477" y="14843"/>
                </a:lnTo>
                <a:lnTo>
                  <a:pt x="4477" y="14916"/>
                </a:lnTo>
                <a:lnTo>
                  <a:pt x="4501" y="14965"/>
                </a:lnTo>
                <a:lnTo>
                  <a:pt x="4550" y="15014"/>
                </a:lnTo>
                <a:lnTo>
                  <a:pt x="4599" y="15038"/>
                </a:lnTo>
                <a:lnTo>
                  <a:pt x="4720" y="15062"/>
                </a:lnTo>
                <a:lnTo>
                  <a:pt x="4818" y="15038"/>
                </a:lnTo>
                <a:lnTo>
                  <a:pt x="5012" y="15306"/>
                </a:lnTo>
                <a:lnTo>
                  <a:pt x="5134" y="15622"/>
                </a:lnTo>
                <a:lnTo>
                  <a:pt x="5256" y="15938"/>
                </a:lnTo>
                <a:lnTo>
                  <a:pt x="5304" y="16255"/>
                </a:lnTo>
                <a:lnTo>
                  <a:pt x="5353" y="16595"/>
                </a:lnTo>
                <a:lnTo>
                  <a:pt x="5329" y="16936"/>
                </a:lnTo>
                <a:lnTo>
                  <a:pt x="5304" y="17252"/>
                </a:lnTo>
                <a:lnTo>
                  <a:pt x="5231" y="17544"/>
                </a:lnTo>
                <a:lnTo>
                  <a:pt x="5158" y="17763"/>
                </a:lnTo>
                <a:lnTo>
                  <a:pt x="5085" y="17933"/>
                </a:lnTo>
                <a:lnTo>
                  <a:pt x="4988" y="18104"/>
                </a:lnTo>
                <a:lnTo>
                  <a:pt x="4866" y="18274"/>
                </a:lnTo>
                <a:lnTo>
                  <a:pt x="4745" y="18420"/>
                </a:lnTo>
                <a:lnTo>
                  <a:pt x="4599" y="18566"/>
                </a:lnTo>
                <a:lnTo>
                  <a:pt x="4453" y="18688"/>
                </a:lnTo>
                <a:lnTo>
                  <a:pt x="4282" y="18785"/>
                </a:lnTo>
                <a:lnTo>
                  <a:pt x="4112" y="18882"/>
                </a:lnTo>
                <a:lnTo>
                  <a:pt x="3942" y="18955"/>
                </a:lnTo>
                <a:lnTo>
                  <a:pt x="3747" y="19028"/>
                </a:lnTo>
                <a:lnTo>
                  <a:pt x="3553" y="19077"/>
                </a:lnTo>
                <a:lnTo>
                  <a:pt x="3163" y="19150"/>
                </a:lnTo>
                <a:lnTo>
                  <a:pt x="2750" y="19150"/>
                </a:lnTo>
                <a:lnTo>
                  <a:pt x="2409" y="19101"/>
                </a:lnTo>
                <a:lnTo>
                  <a:pt x="2044" y="19004"/>
                </a:lnTo>
                <a:lnTo>
                  <a:pt x="1728" y="18858"/>
                </a:lnTo>
                <a:lnTo>
                  <a:pt x="1436" y="18663"/>
                </a:lnTo>
                <a:lnTo>
                  <a:pt x="1168" y="18444"/>
                </a:lnTo>
                <a:lnTo>
                  <a:pt x="949" y="18152"/>
                </a:lnTo>
                <a:lnTo>
                  <a:pt x="754" y="17860"/>
                </a:lnTo>
                <a:lnTo>
                  <a:pt x="681" y="17690"/>
                </a:lnTo>
                <a:lnTo>
                  <a:pt x="633" y="17520"/>
                </a:lnTo>
                <a:lnTo>
                  <a:pt x="535" y="17203"/>
                </a:lnTo>
                <a:lnTo>
                  <a:pt x="511" y="16887"/>
                </a:lnTo>
                <a:lnTo>
                  <a:pt x="535" y="16547"/>
                </a:lnTo>
                <a:lnTo>
                  <a:pt x="608" y="16206"/>
                </a:lnTo>
                <a:lnTo>
                  <a:pt x="706" y="15890"/>
                </a:lnTo>
                <a:lnTo>
                  <a:pt x="827" y="15573"/>
                </a:lnTo>
                <a:lnTo>
                  <a:pt x="998" y="15281"/>
                </a:lnTo>
                <a:lnTo>
                  <a:pt x="1168" y="14989"/>
                </a:lnTo>
                <a:lnTo>
                  <a:pt x="1265" y="14989"/>
                </a:lnTo>
                <a:lnTo>
                  <a:pt x="1338" y="14965"/>
                </a:lnTo>
                <a:lnTo>
                  <a:pt x="1387" y="14916"/>
                </a:lnTo>
                <a:lnTo>
                  <a:pt x="1460" y="14819"/>
                </a:lnTo>
                <a:lnTo>
                  <a:pt x="1509" y="14673"/>
                </a:lnTo>
                <a:lnTo>
                  <a:pt x="1533" y="14503"/>
                </a:lnTo>
                <a:lnTo>
                  <a:pt x="1557" y="14308"/>
                </a:lnTo>
                <a:lnTo>
                  <a:pt x="1533" y="13943"/>
                </a:lnTo>
                <a:lnTo>
                  <a:pt x="1509" y="13675"/>
                </a:lnTo>
                <a:lnTo>
                  <a:pt x="1484" y="11631"/>
                </a:lnTo>
                <a:lnTo>
                  <a:pt x="1460" y="10317"/>
                </a:lnTo>
                <a:lnTo>
                  <a:pt x="1460" y="9003"/>
                </a:lnTo>
                <a:lnTo>
                  <a:pt x="1460" y="7690"/>
                </a:lnTo>
                <a:lnTo>
                  <a:pt x="1436" y="6400"/>
                </a:lnTo>
                <a:lnTo>
                  <a:pt x="1387" y="5451"/>
                </a:lnTo>
                <a:lnTo>
                  <a:pt x="1387" y="4478"/>
                </a:lnTo>
                <a:lnTo>
                  <a:pt x="1411" y="3529"/>
                </a:lnTo>
                <a:lnTo>
                  <a:pt x="1460" y="3066"/>
                </a:lnTo>
                <a:lnTo>
                  <a:pt x="1509" y="2580"/>
                </a:lnTo>
                <a:lnTo>
                  <a:pt x="1582" y="2166"/>
                </a:lnTo>
                <a:lnTo>
                  <a:pt x="1679" y="1752"/>
                </a:lnTo>
                <a:lnTo>
                  <a:pt x="1825" y="1339"/>
                </a:lnTo>
                <a:lnTo>
                  <a:pt x="1898" y="1144"/>
                </a:lnTo>
                <a:lnTo>
                  <a:pt x="2020" y="974"/>
                </a:lnTo>
                <a:lnTo>
                  <a:pt x="2117" y="828"/>
                </a:lnTo>
                <a:lnTo>
                  <a:pt x="2214" y="706"/>
                </a:lnTo>
                <a:lnTo>
                  <a:pt x="2336" y="633"/>
                </a:lnTo>
                <a:lnTo>
                  <a:pt x="2458" y="584"/>
                </a:lnTo>
                <a:lnTo>
                  <a:pt x="2725" y="511"/>
                </a:lnTo>
                <a:lnTo>
                  <a:pt x="3017" y="463"/>
                </a:lnTo>
                <a:close/>
                <a:moveTo>
                  <a:pt x="2579" y="1"/>
                </a:moveTo>
                <a:lnTo>
                  <a:pt x="2433" y="25"/>
                </a:lnTo>
                <a:lnTo>
                  <a:pt x="2190" y="98"/>
                </a:lnTo>
                <a:lnTo>
                  <a:pt x="1971" y="244"/>
                </a:lnTo>
                <a:lnTo>
                  <a:pt x="1825" y="366"/>
                </a:lnTo>
                <a:lnTo>
                  <a:pt x="1703" y="487"/>
                </a:lnTo>
                <a:lnTo>
                  <a:pt x="1582" y="633"/>
                </a:lnTo>
                <a:lnTo>
                  <a:pt x="1484" y="803"/>
                </a:lnTo>
                <a:lnTo>
                  <a:pt x="1314" y="1144"/>
                </a:lnTo>
                <a:lnTo>
                  <a:pt x="1192" y="1509"/>
                </a:lnTo>
                <a:lnTo>
                  <a:pt x="1071" y="1996"/>
                </a:lnTo>
                <a:lnTo>
                  <a:pt x="973" y="2507"/>
                </a:lnTo>
                <a:lnTo>
                  <a:pt x="900" y="3018"/>
                </a:lnTo>
                <a:lnTo>
                  <a:pt x="852" y="3553"/>
                </a:lnTo>
                <a:lnTo>
                  <a:pt x="852" y="4064"/>
                </a:lnTo>
                <a:lnTo>
                  <a:pt x="827" y="4575"/>
                </a:lnTo>
                <a:lnTo>
                  <a:pt x="852" y="5621"/>
                </a:lnTo>
                <a:lnTo>
                  <a:pt x="925" y="8347"/>
                </a:lnTo>
                <a:lnTo>
                  <a:pt x="925" y="9685"/>
                </a:lnTo>
                <a:lnTo>
                  <a:pt x="925" y="11047"/>
                </a:lnTo>
                <a:lnTo>
                  <a:pt x="925" y="11996"/>
                </a:lnTo>
                <a:lnTo>
                  <a:pt x="949" y="12945"/>
                </a:lnTo>
                <a:lnTo>
                  <a:pt x="949" y="14040"/>
                </a:lnTo>
                <a:lnTo>
                  <a:pt x="949" y="14478"/>
                </a:lnTo>
                <a:lnTo>
                  <a:pt x="925" y="14576"/>
                </a:lnTo>
                <a:lnTo>
                  <a:pt x="925" y="14624"/>
                </a:lnTo>
                <a:lnTo>
                  <a:pt x="900" y="14722"/>
                </a:lnTo>
                <a:lnTo>
                  <a:pt x="754" y="14843"/>
                </a:lnTo>
                <a:lnTo>
                  <a:pt x="608" y="14989"/>
                </a:lnTo>
                <a:lnTo>
                  <a:pt x="487" y="15135"/>
                </a:lnTo>
                <a:lnTo>
                  <a:pt x="389" y="15306"/>
                </a:lnTo>
                <a:lnTo>
                  <a:pt x="292" y="15476"/>
                </a:lnTo>
                <a:lnTo>
                  <a:pt x="219" y="15671"/>
                </a:lnTo>
                <a:lnTo>
                  <a:pt x="146" y="15865"/>
                </a:lnTo>
                <a:lnTo>
                  <a:pt x="97" y="16060"/>
                </a:lnTo>
                <a:lnTo>
                  <a:pt x="24" y="16498"/>
                </a:lnTo>
                <a:lnTo>
                  <a:pt x="0" y="16911"/>
                </a:lnTo>
                <a:lnTo>
                  <a:pt x="24" y="17301"/>
                </a:lnTo>
                <a:lnTo>
                  <a:pt x="97" y="17666"/>
                </a:lnTo>
                <a:lnTo>
                  <a:pt x="170" y="17885"/>
                </a:lnTo>
                <a:lnTo>
                  <a:pt x="243" y="18079"/>
                </a:lnTo>
                <a:lnTo>
                  <a:pt x="341" y="18274"/>
                </a:lnTo>
                <a:lnTo>
                  <a:pt x="462" y="18444"/>
                </a:lnTo>
                <a:lnTo>
                  <a:pt x="584" y="18615"/>
                </a:lnTo>
                <a:lnTo>
                  <a:pt x="730" y="18761"/>
                </a:lnTo>
                <a:lnTo>
                  <a:pt x="900" y="18907"/>
                </a:lnTo>
                <a:lnTo>
                  <a:pt x="1046" y="19053"/>
                </a:lnTo>
                <a:lnTo>
                  <a:pt x="1241" y="19174"/>
                </a:lnTo>
                <a:lnTo>
                  <a:pt x="1411" y="19272"/>
                </a:lnTo>
                <a:lnTo>
                  <a:pt x="1801" y="19442"/>
                </a:lnTo>
                <a:lnTo>
                  <a:pt x="2214" y="19564"/>
                </a:lnTo>
                <a:lnTo>
                  <a:pt x="2628" y="19637"/>
                </a:lnTo>
                <a:lnTo>
                  <a:pt x="2871" y="19661"/>
                </a:lnTo>
                <a:lnTo>
                  <a:pt x="3090" y="19661"/>
                </a:lnTo>
                <a:lnTo>
                  <a:pt x="3334" y="19637"/>
                </a:lnTo>
                <a:lnTo>
                  <a:pt x="3553" y="19612"/>
                </a:lnTo>
                <a:lnTo>
                  <a:pt x="3772" y="19539"/>
                </a:lnTo>
                <a:lnTo>
                  <a:pt x="3991" y="19466"/>
                </a:lnTo>
                <a:lnTo>
                  <a:pt x="4209" y="19393"/>
                </a:lnTo>
                <a:lnTo>
                  <a:pt x="4404" y="19272"/>
                </a:lnTo>
                <a:lnTo>
                  <a:pt x="4599" y="19150"/>
                </a:lnTo>
                <a:lnTo>
                  <a:pt x="4793" y="19028"/>
                </a:lnTo>
                <a:lnTo>
                  <a:pt x="4964" y="18882"/>
                </a:lnTo>
                <a:lnTo>
                  <a:pt x="5110" y="18712"/>
                </a:lnTo>
                <a:lnTo>
                  <a:pt x="5256" y="18542"/>
                </a:lnTo>
                <a:lnTo>
                  <a:pt x="5377" y="18347"/>
                </a:lnTo>
                <a:lnTo>
                  <a:pt x="5499" y="18152"/>
                </a:lnTo>
                <a:lnTo>
                  <a:pt x="5596" y="17933"/>
                </a:lnTo>
                <a:lnTo>
                  <a:pt x="5669" y="17714"/>
                </a:lnTo>
                <a:lnTo>
                  <a:pt x="5742" y="17520"/>
                </a:lnTo>
                <a:lnTo>
                  <a:pt x="5767" y="17276"/>
                </a:lnTo>
                <a:lnTo>
                  <a:pt x="5791" y="17057"/>
                </a:lnTo>
                <a:lnTo>
                  <a:pt x="5815" y="16814"/>
                </a:lnTo>
                <a:lnTo>
                  <a:pt x="5815" y="16571"/>
                </a:lnTo>
                <a:lnTo>
                  <a:pt x="5791" y="16352"/>
                </a:lnTo>
                <a:lnTo>
                  <a:pt x="5767" y="16109"/>
                </a:lnTo>
                <a:lnTo>
                  <a:pt x="5718" y="15865"/>
                </a:lnTo>
                <a:lnTo>
                  <a:pt x="5645" y="15646"/>
                </a:lnTo>
                <a:lnTo>
                  <a:pt x="5572" y="15427"/>
                </a:lnTo>
                <a:lnTo>
                  <a:pt x="5475" y="15208"/>
                </a:lnTo>
                <a:lnTo>
                  <a:pt x="5377" y="15014"/>
                </a:lnTo>
                <a:lnTo>
                  <a:pt x="5256" y="14819"/>
                </a:lnTo>
                <a:lnTo>
                  <a:pt x="5110" y="14649"/>
                </a:lnTo>
                <a:lnTo>
                  <a:pt x="4939" y="14478"/>
                </a:lnTo>
                <a:lnTo>
                  <a:pt x="4939" y="12434"/>
                </a:lnTo>
                <a:lnTo>
                  <a:pt x="4939" y="11412"/>
                </a:lnTo>
                <a:lnTo>
                  <a:pt x="4988" y="10415"/>
                </a:lnTo>
                <a:lnTo>
                  <a:pt x="5061" y="9222"/>
                </a:lnTo>
                <a:lnTo>
                  <a:pt x="5085" y="8614"/>
                </a:lnTo>
                <a:lnTo>
                  <a:pt x="5085" y="8006"/>
                </a:lnTo>
                <a:lnTo>
                  <a:pt x="5061" y="6668"/>
                </a:lnTo>
                <a:lnTo>
                  <a:pt x="5037" y="5986"/>
                </a:lnTo>
                <a:lnTo>
                  <a:pt x="5012" y="5329"/>
                </a:lnTo>
                <a:lnTo>
                  <a:pt x="5037" y="4088"/>
                </a:lnTo>
                <a:lnTo>
                  <a:pt x="5085" y="2872"/>
                </a:lnTo>
                <a:lnTo>
                  <a:pt x="5085" y="2482"/>
                </a:lnTo>
                <a:lnTo>
                  <a:pt x="5061" y="2117"/>
                </a:lnTo>
                <a:lnTo>
                  <a:pt x="5012" y="1752"/>
                </a:lnTo>
                <a:lnTo>
                  <a:pt x="4915" y="1412"/>
                </a:lnTo>
                <a:lnTo>
                  <a:pt x="4793" y="1120"/>
                </a:lnTo>
                <a:lnTo>
                  <a:pt x="4623" y="852"/>
                </a:lnTo>
                <a:lnTo>
                  <a:pt x="4404" y="584"/>
                </a:lnTo>
                <a:lnTo>
                  <a:pt x="4137" y="366"/>
                </a:lnTo>
                <a:lnTo>
                  <a:pt x="3869" y="195"/>
                </a:lnTo>
                <a:lnTo>
                  <a:pt x="3723" y="122"/>
                </a:lnTo>
                <a:lnTo>
                  <a:pt x="3577" y="74"/>
                </a:lnTo>
                <a:lnTo>
                  <a:pt x="3407" y="25"/>
                </a:lnTo>
                <a:lnTo>
                  <a:pt x="3090" y="25"/>
                </a:lnTo>
                <a:lnTo>
                  <a:pt x="2944" y="49"/>
                </a:lnTo>
                <a:lnTo>
                  <a:pt x="2823" y="25"/>
                </a:lnTo>
                <a:lnTo>
                  <a:pt x="2701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24" name="Shape 258"/>
          <p:cNvSpPr/>
          <p:nvPr/>
        </p:nvSpPr>
        <p:spPr>
          <a:xfrm>
            <a:off x="578276" y="5340704"/>
            <a:ext cx="755601" cy="763102"/>
          </a:xfrm>
          <a:custGeom>
            <a:avLst/>
            <a:gdLst/>
            <a:ahLst/>
            <a:cxnLst/>
            <a:rect l="0" t="0" r="0" b="0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35719" y="5137480"/>
            <a:ext cx="2596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Multi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35719" y="5722255"/>
            <a:ext cx="34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grpSp>
        <p:nvGrpSpPr>
          <p:cNvPr id="28" name="Group 16"/>
          <p:cNvGrpSpPr>
            <a:grpSpLocks noChangeAspect="1"/>
          </p:cNvGrpSpPr>
          <p:nvPr/>
        </p:nvGrpSpPr>
        <p:grpSpPr bwMode="auto">
          <a:xfrm>
            <a:off x="7083426" y="2284413"/>
            <a:ext cx="4138613" cy="2149474"/>
            <a:chOff x="4462" y="1439"/>
            <a:chExt cx="2607" cy="1354"/>
          </a:xfrm>
          <a:solidFill>
            <a:schemeClr val="tx2"/>
          </a:solidFill>
        </p:grpSpPr>
        <p:sp>
          <p:nvSpPr>
            <p:cNvPr id="30" name="Freeform 17"/>
            <p:cNvSpPr>
              <a:spLocks noEditPoints="1"/>
            </p:cNvSpPr>
            <p:nvPr/>
          </p:nvSpPr>
          <p:spPr bwMode="auto">
            <a:xfrm>
              <a:off x="5647" y="1439"/>
              <a:ext cx="745" cy="660"/>
            </a:xfrm>
            <a:custGeom>
              <a:avLst/>
              <a:gdLst>
                <a:gd name="T0" fmla="*/ 109 w 220"/>
                <a:gd name="T1" fmla="*/ 39 h 194"/>
                <a:gd name="T2" fmla="*/ 11 w 220"/>
                <a:gd name="T3" fmla="*/ 44 h 194"/>
                <a:gd name="T4" fmla="*/ 109 w 220"/>
                <a:gd name="T5" fmla="*/ 193 h 194"/>
                <a:gd name="T6" fmla="*/ 171 w 220"/>
                <a:gd name="T7" fmla="*/ 147 h 194"/>
                <a:gd name="T8" fmla="*/ 161 w 220"/>
                <a:gd name="T9" fmla="*/ 108 h 194"/>
                <a:gd name="T10" fmla="*/ 174 w 220"/>
                <a:gd name="T11" fmla="*/ 45 h 194"/>
                <a:gd name="T12" fmla="*/ 141 w 220"/>
                <a:gd name="T13" fmla="*/ 49 h 194"/>
                <a:gd name="T14" fmla="*/ 125 w 220"/>
                <a:gd name="T15" fmla="*/ 107 h 194"/>
                <a:gd name="T16" fmla="*/ 142 w 220"/>
                <a:gd name="T17" fmla="*/ 44 h 194"/>
                <a:gd name="T18" fmla="*/ 127 w 220"/>
                <a:gd name="T19" fmla="*/ 43 h 194"/>
                <a:gd name="T20" fmla="*/ 80 w 220"/>
                <a:gd name="T21" fmla="*/ 25 h 194"/>
                <a:gd name="T22" fmla="*/ 88 w 220"/>
                <a:gd name="T23" fmla="*/ 41 h 194"/>
                <a:gd name="T24" fmla="*/ 69 w 220"/>
                <a:gd name="T25" fmla="*/ 96 h 194"/>
                <a:gd name="T26" fmla="*/ 22 w 220"/>
                <a:gd name="T27" fmla="*/ 59 h 194"/>
                <a:gd name="T28" fmla="*/ 46 w 220"/>
                <a:gd name="T29" fmla="*/ 28 h 194"/>
                <a:gd name="T30" fmla="*/ 27 w 220"/>
                <a:gd name="T31" fmla="*/ 67 h 194"/>
                <a:gd name="T32" fmla="*/ 38 w 220"/>
                <a:gd name="T33" fmla="*/ 64 h 194"/>
                <a:gd name="T34" fmla="*/ 34 w 220"/>
                <a:gd name="T35" fmla="*/ 99 h 194"/>
                <a:gd name="T36" fmla="*/ 48 w 220"/>
                <a:gd name="T37" fmla="*/ 65 h 194"/>
                <a:gd name="T38" fmla="*/ 58 w 220"/>
                <a:gd name="T39" fmla="*/ 77 h 194"/>
                <a:gd name="T40" fmla="*/ 43 w 220"/>
                <a:gd name="T41" fmla="*/ 117 h 194"/>
                <a:gd name="T42" fmla="*/ 58 w 220"/>
                <a:gd name="T43" fmla="*/ 77 h 194"/>
                <a:gd name="T44" fmla="*/ 78 w 220"/>
                <a:gd name="T45" fmla="*/ 120 h 194"/>
                <a:gd name="T46" fmla="*/ 89 w 220"/>
                <a:gd name="T47" fmla="*/ 72 h 194"/>
                <a:gd name="T48" fmla="*/ 75 w 220"/>
                <a:gd name="T49" fmla="*/ 142 h 194"/>
                <a:gd name="T50" fmla="*/ 87 w 220"/>
                <a:gd name="T51" fmla="*/ 166 h 194"/>
                <a:gd name="T52" fmla="*/ 91 w 220"/>
                <a:gd name="T53" fmla="*/ 143 h 194"/>
                <a:gd name="T54" fmla="*/ 95 w 220"/>
                <a:gd name="T55" fmla="*/ 132 h 194"/>
                <a:gd name="T56" fmla="*/ 107 w 220"/>
                <a:gd name="T57" fmla="*/ 48 h 194"/>
                <a:gd name="T58" fmla="*/ 96 w 220"/>
                <a:gd name="T59" fmla="*/ 89 h 194"/>
                <a:gd name="T60" fmla="*/ 108 w 220"/>
                <a:gd name="T61" fmla="*/ 150 h 194"/>
                <a:gd name="T62" fmla="*/ 104 w 220"/>
                <a:gd name="T63" fmla="*/ 177 h 194"/>
                <a:gd name="T64" fmla="*/ 110 w 220"/>
                <a:gd name="T65" fmla="*/ 141 h 194"/>
                <a:gd name="T66" fmla="*/ 119 w 220"/>
                <a:gd name="T67" fmla="*/ 160 h 194"/>
                <a:gd name="T68" fmla="*/ 141 w 220"/>
                <a:gd name="T69" fmla="*/ 80 h 194"/>
                <a:gd name="T70" fmla="*/ 129 w 220"/>
                <a:gd name="T71" fmla="*/ 138 h 194"/>
                <a:gd name="T72" fmla="*/ 130 w 220"/>
                <a:gd name="T73" fmla="*/ 165 h 194"/>
                <a:gd name="T74" fmla="*/ 130 w 220"/>
                <a:gd name="T75" fmla="*/ 165 h 194"/>
                <a:gd name="T76" fmla="*/ 160 w 220"/>
                <a:gd name="T77" fmla="*/ 48 h 194"/>
                <a:gd name="T78" fmla="*/ 153 w 220"/>
                <a:gd name="T79" fmla="*/ 90 h 194"/>
                <a:gd name="T80" fmla="*/ 163 w 220"/>
                <a:gd name="T81" fmla="*/ 144 h 194"/>
                <a:gd name="T82" fmla="*/ 186 w 220"/>
                <a:gd name="T83" fmla="*/ 34 h 194"/>
                <a:gd name="T84" fmla="*/ 176 w 220"/>
                <a:gd name="T85" fmla="*/ 103 h 194"/>
                <a:gd name="T86" fmla="*/ 205 w 220"/>
                <a:gd name="T87" fmla="*/ 8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0" h="194">
                  <a:moveTo>
                    <a:pt x="214" y="54"/>
                  </a:moveTo>
                  <a:cubicBezTo>
                    <a:pt x="210" y="32"/>
                    <a:pt x="194" y="18"/>
                    <a:pt x="175" y="14"/>
                  </a:cubicBezTo>
                  <a:cubicBezTo>
                    <a:pt x="151" y="9"/>
                    <a:pt x="124" y="19"/>
                    <a:pt x="109" y="39"/>
                  </a:cubicBezTo>
                  <a:cubicBezTo>
                    <a:pt x="108" y="39"/>
                    <a:pt x="108" y="38"/>
                    <a:pt x="107" y="37"/>
                  </a:cubicBezTo>
                  <a:cubicBezTo>
                    <a:pt x="107" y="37"/>
                    <a:pt x="106" y="34"/>
                    <a:pt x="105" y="33"/>
                  </a:cubicBezTo>
                  <a:cubicBezTo>
                    <a:pt x="80" y="0"/>
                    <a:pt x="28" y="5"/>
                    <a:pt x="11" y="44"/>
                  </a:cubicBezTo>
                  <a:cubicBezTo>
                    <a:pt x="0" y="71"/>
                    <a:pt x="14" y="105"/>
                    <a:pt x="29" y="127"/>
                  </a:cubicBezTo>
                  <a:cubicBezTo>
                    <a:pt x="48" y="156"/>
                    <a:pt x="77" y="177"/>
                    <a:pt x="106" y="193"/>
                  </a:cubicBezTo>
                  <a:cubicBezTo>
                    <a:pt x="107" y="194"/>
                    <a:pt x="108" y="194"/>
                    <a:pt x="109" y="193"/>
                  </a:cubicBezTo>
                  <a:cubicBezTo>
                    <a:pt x="110" y="193"/>
                    <a:pt x="111" y="194"/>
                    <a:pt x="112" y="193"/>
                  </a:cubicBezTo>
                  <a:cubicBezTo>
                    <a:pt x="115" y="192"/>
                    <a:pt x="123" y="187"/>
                    <a:pt x="133" y="180"/>
                  </a:cubicBezTo>
                  <a:cubicBezTo>
                    <a:pt x="138" y="178"/>
                    <a:pt x="169" y="150"/>
                    <a:pt x="171" y="147"/>
                  </a:cubicBezTo>
                  <a:cubicBezTo>
                    <a:pt x="197" y="121"/>
                    <a:pt x="220" y="87"/>
                    <a:pt x="214" y="54"/>
                  </a:cubicBezTo>
                  <a:close/>
                  <a:moveTo>
                    <a:pt x="176" y="27"/>
                  </a:moveTo>
                  <a:cubicBezTo>
                    <a:pt x="184" y="38"/>
                    <a:pt x="164" y="100"/>
                    <a:pt x="161" y="108"/>
                  </a:cubicBezTo>
                  <a:cubicBezTo>
                    <a:pt x="161" y="109"/>
                    <a:pt x="161" y="110"/>
                    <a:pt x="160" y="111"/>
                  </a:cubicBezTo>
                  <a:cubicBezTo>
                    <a:pt x="161" y="108"/>
                    <a:pt x="161" y="105"/>
                    <a:pt x="162" y="102"/>
                  </a:cubicBezTo>
                  <a:cubicBezTo>
                    <a:pt x="165" y="83"/>
                    <a:pt x="169" y="64"/>
                    <a:pt x="174" y="45"/>
                  </a:cubicBezTo>
                  <a:cubicBezTo>
                    <a:pt x="175" y="41"/>
                    <a:pt x="177" y="34"/>
                    <a:pt x="176" y="27"/>
                  </a:cubicBezTo>
                  <a:close/>
                  <a:moveTo>
                    <a:pt x="142" y="44"/>
                  </a:moveTo>
                  <a:cubicBezTo>
                    <a:pt x="142" y="46"/>
                    <a:pt x="141" y="48"/>
                    <a:pt x="141" y="49"/>
                  </a:cubicBezTo>
                  <a:cubicBezTo>
                    <a:pt x="139" y="59"/>
                    <a:pt x="136" y="68"/>
                    <a:pt x="134" y="77"/>
                  </a:cubicBezTo>
                  <a:cubicBezTo>
                    <a:pt x="132" y="84"/>
                    <a:pt x="130" y="91"/>
                    <a:pt x="128" y="98"/>
                  </a:cubicBezTo>
                  <a:cubicBezTo>
                    <a:pt x="127" y="101"/>
                    <a:pt x="126" y="104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9" y="89"/>
                    <a:pt x="137" y="69"/>
                    <a:pt x="140" y="49"/>
                  </a:cubicBezTo>
                  <a:cubicBezTo>
                    <a:pt x="141" y="48"/>
                    <a:pt x="142" y="46"/>
                    <a:pt x="142" y="44"/>
                  </a:cubicBezTo>
                  <a:close/>
                  <a:moveTo>
                    <a:pt x="113" y="79"/>
                  </a:moveTo>
                  <a:cubicBezTo>
                    <a:pt x="115" y="74"/>
                    <a:pt x="117" y="70"/>
                    <a:pt x="118" y="65"/>
                  </a:cubicBezTo>
                  <a:cubicBezTo>
                    <a:pt x="121" y="58"/>
                    <a:pt x="123" y="50"/>
                    <a:pt x="127" y="43"/>
                  </a:cubicBezTo>
                  <a:cubicBezTo>
                    <a:pt x="122" y="60"/>
                    <a:pt x="117" y="77"/>
                    <a:pt x="111" y="94"/>
                  </a:cubicBezTo>
                  <a:cubicBezTo>
                    <a:pt x="112" y="89"/>
                    <a:pt x="113" y="84"/>
                    <a:pt x="113" y="79"/>
                  </a:cubicBezTo>
                  <a:close/>
                  <a:moveTo>
                    <a:pt x="80" y="25"/>
                  </a:moveTo>
                  <a:cubicBezTo>
                    <a:pt x="76" y="38"/>
                    <a:pt x="72" y="52"/>
                    <a:pt x="68" y="65"/>
                  </a:cubicBezTo>
                  <a:cubicBezTo>
                    <a:pt x="72" y="52"/>
                    <a:pt x="75" y="38"/>
                    <a:pt x="80" y="25"/>
                  </a:cubicBezTo>
                  <a:close/>
                  <a:moveTo>
                    <a:pt x="88" y="41"/>
                  </a:moveTo>
                  <a:cubicBezTo>
                    <a:pt x="87" y="53"/>
                    <a:pt x="83" y="66"/>
                    <a:pt x="78" y="78"/>
                  </a:cubicBezTo>
                  <a:cubicBezTo>
                    <a:pt x="75" y="83"/>
                    <a:pt x="73" y="88"/>
                    <a:pt x="70" y="93"/>
                  </a:cubicBezTo>
                  <a:cubicBezTo>
                    <a:pt x="70" y="94"/>
                    <a:pt x="69" y="95"/>
                    <a:pt x="69" y="96"/>
                  </a:cubicBezTo>
                  <a:cubicBezTo>
                    <a:pt x="74" y="77"/>
                    <a:pt x="80" y="58"/>
                    <a:pt x="88" y="41"/>
                  </a:cubicBezTo>
                  <a:close/>
                  <a:moveTo>
                    <a:pt x="30" y="38"/>
                  </a:moveTo>
                  <a:cubicBezTo>
                    <a:pt x="27" y="45"/>
                    <a:pt x="24" y="53"/>
                    <a:pt x="22" y="59"/>
                  </a:cubicBezTo>
                  <a:cubicBezTo>
                    <a:pt x="23" y="52"/>
                    <a:pt x="26" y="44"/>
                    <a:pt x="30" y="38"/>
                  </a:cubicBezTo>
                  <a:close/>
                  <a:moveTo>
                    <a:pt x="27" y="67"/>
                  </a:moveTo>
                  <a:cubicBezTo>
                    <a:pt x="32" y="56"/>
                    <a:pt x="37" y="37"/>
                    <a:pt x="46" y="28"/>
                  </a:cubicBezTo>
                  <a:cubicBezTo>
                    <a:pt x="40" y="37"/>
                    <a:pt x="36" y="49"/>
                    <a:pt x="33" y="58"/>
                  </a:cubicBezTo>
                  <a:cubicBezTo>
                    <a:pt x="31" y="62"/>
                    <a:pt x="30" y="66"/>
                    <a:pt x="28" y="69"/>
                  </a:cubicBezTo>
                  <a:cubicBezTo>
                    <a:pt x="22" y="81"/>
                    <a:pt x="24" y="72"/>
                    <a:pt x="27" y="67"/>
                  </a:cubicBezTo>
                  <a:close/>
                  <a:moveTo>
                    <a:pt x="53" y="30"/>
                  </a:moveTo>
                  <a:cubicBezTo>
                    <a:pt x="50" y="45"/>
                    <a:pt x="42" y="61"/>
                    <a:pt x="36" y="74"/>
                  </a:cubicBezTo>
                  <a:cubicBezTo>
                    <a:pt x="37" y="71"/>
                    <a:pt x="38" y="68"/>
                    <a:pt x="38" y="64"/>
                  </a:cubicBezTo>
                  <a:cubicBezTo>
                    <a:pt x="43" y="53"/>
                    <a:pt x="46" y="40"/>
                    <a:pt x="53" y="30"/>
                  </a:cubicBezTo>
                  <a:close/>
                  <a:moveTo>
                    <a:pt x="34" y="103"/>
                  </a:moveTo>
                  <a:cubicBezTo>
                    <a:pt x="34" y="102"/>
                    <a:pt x="34" y="101"/>
                    <a:pt x="34" y="99"/>
                  </a:cubicBezTo>
                  <a:cubicBezTo>
                    <a:pt x="36" y="94"/>
                    <a:pt x="38" y="88"/>
                    <a:pt x="40" y="83"/>
                  </a:cubicBezTo>
                  <a:cubicBezTo>
                    <a:pt x="43" y="74"/>
                    <a:pt x="47" y="65"/>
                    <a:pt x="51" y="56"/>
                  </a:cubicBezTo>
                  <a:cubicBezTo>
                    <a:pt x="50" y="59"/>
                    <a:pt x="49" y="62"/>
                    <a:pt x="48" y="65"/>
                  </a:cubicBezTo>
                  <a:cubicBezTo>
                    <a:pt x="45" y="78"/>
                    <a:pt x="42" y="92"/>
                    <a:pt x="35" y="105"/>
                  </a:cubicBezTo>
                  <a:cubicBezTo>
                    <a:pt x="35" y="104"/>
                    <a:pt x="34" y="104"/>
                    <a:pt x="34" y="103"/>
                  </a:cubicBezTo>
                  <a:close/>
                  <a:moveTo>
                    <a:pt x="58" y="77"/>
                  </a:moveTo>
                  <a:cubicBezTo>
                    <a:pt x="54" y="90"/>
                    <a:pt x="50" y="109"/>
                    <a:pt x="44" y="123"/>
                  </a:cubicBezTo>
                  <a:cubicBezTo>
                    <a:pt x="43" y="121"/>
                    <a:pt x="43" y="120"/>
                    <a:pt x="43" y="118"/>
                  </a:cubicBezTo>
                  <a:cubicBezTo>
                    <a:pt x="43" y="118"/>
                    <a:pt x="43" y="117"/>
                    <a:pt x="43" y="117"/>
                  </a:cubicBezTo>
                  <a:cubicBezTo>
                    <a:pt x="50" y="104"/>
                    <a:pt x="51" y="89"/>
                    <a:pt x="56" y="75"/>
                  </a:cubicBezTo>
                  <a:cubicBezTo>
                    <a:pt x="59" y="68"/>
                    <a:pt x="61" y="62"/>
                    <a:pt x="64" y="55"/>
                  </a:cubicBezTo>
                  <a:cubicBezTo>
                    <a:pt x="62" y="62"/>
                    <a:pt x="60" y="70"/>
                    <a:pt x="58" y="77"/>
                  </a:cubicBezTo>
                  <a:close/>
                  <a:moveTo>
                    <a:pt x="75" y="142"/>
                  </a:moveTo>
                  <a:cubicBezTo>
                    <a:pt x="74" y="143"/>
                    <a:pt x="73" y="145"/>
                    <a:pt x="73" y="146"/>
                  </a:cubicBezTo>
                  <a:cubicBezTo>
                    <a:pt x="74" y="137"/>
                    <a:pt x="76" y="129"/>
                    <a:pt x="78" y="120"/>
                  </a:cubicBezTo>
                  <a:cubicBezTo>
                    <a:pt x="79" y="110"/>
                    <a:pt x="79" y="98"/>
                    <a:pt x="83" y="90"/>
                  </a:cubicBezTo>
                  <a:cubicBezTo>
                    <a:pt x="84" y="89"/>
                    <a:pt x="84" y="88"/>
                    <a:pt x="83" y="87"/>
                  </a:cubicBezTo>
                  <a:cubicBezTo>
                    <a:pt x="85" y="82"/>
                    <a:pt x="87" y="77"/>
                    <a:pt x="89" y="72"/>
                  </a:cubicBezTo>
                  <a:cubicBezTo>
                    <a:pt x="92" y="68"/>
                    <a:pt x="94" y="63"/>
                    <a:pt x="96" y="59"/>
                  </a:cubicBezTo>
                  <a:cubicBezTo>
                    <a:pt x="91" y="78"/>
                    <a:pt x="84" y="97"/>
                    <a:pt x="79" y="116"/>
                  </a:cubicBezTo>
                  <a:cubicBezTo>
                    <a:pt x="77" y="124"/>
                    <a:pt x="76" y="133"/>
                    <a:pt x="75" y="142"/>
                  </a:cubicBezTo>
                  <a:close/>
                  <a:moveTo>
                    <a:pt x="88" y="170"/>
                  </a:moveTo>
                  <a:cubicBezTo>
                    <a:pt x="87" y="169"/>
                    <a:pt x="86" y="168"/>
                    <a:pt x="85" y="168"/>
                  </a:cubicBezTo>
                  <a:cubicBezTo>
                    <a:pt x="86" y="168"/>
                    <a:pt x="87" y="167"/>
                    <a:pt x="87" y="166"/>
                  </a:cubicBezTo>
                  <a:cubicBezTo>
                    <a:pt x="90" y="162"/>
                    <a:pt x="92" y="157"/>
                    <a:pt x="95" y="152"/>
                  </a:cubicBezTo>
                  <a:cubicBezTo>
                    <a:pt x="93" y="158"/>
                    <a:pt x="91" y="164"/>
                    <a:pt x="88" y="170"/>
                  </a:cubicBezTo>
                  <a:close/>
                  <a:moveTo>
                    <a:pt x="91" y="143"/>
                  </a:moveTo>
                  <a:cubicBezTo>
                    <a:pt x="91" y="143"/>
                    <a:pt x="91" y="143"/>
                    <a:pt x="91" y="143"/>
                  </a:cubicBezTo>
                  <a:cubicBezTo>
                    <a:pt x="92" y="139"/>
                    <a:pt x="93" y="135"/>
                    <a:pt x="94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4" y="135"/>
                    <a:pt x="92" y="139"/>
                    <a:pt x="91" y="143"/>
                  </a:cubicBezTo>
                  <a:close/>
                  <a:moveTo>
                    <a:pt x="107" y="48"/>
                  </a:moveTo>
                  <a:cubicBezTo>
                    <a:pt x="107" y="48"/>
                    <a:pt x="107" y="48"/>
                    <a:pt x="107" y="48"/>
                  </a:cubicBezTo>
                  <a:cubicBezTo>
                    <a:pt x="107" y="48"/>
                    <a:pt x="107" y="48"/>
                    <a:pt x="108" y="49"/>
                  </a:cubicBezTo>
                  <a:cubicBezTo>
                    <a:pt x="104" y="61"/>
                    <a:pt x="101" y="74"/>
                    <a:pt x="98" y="87"/>
                  </a:cubicBezTo>
                  <a:cubicBezTo>
                    <a:pt x="97" y="87"/>
                    <a:pt x="96" y="88"/>
                    <a:pt x="96" y="89"/>
                  </a:cubicBezTo>
                  <a:cubicBezTo>
                    <a:pt x="95" y="90"/>
                    <a:pt x="95" y="91"/>
                    <a:pt x="94" y="93"/>
                  </a:cubicBezTo>
                  <a:cubicBezTo>
                    <a:pt x="99" y="78"/>
                    <a:pt x="103" y="63"/>
                    <a:pt x="107" y="48"/>
                  </a:cubicBezTo>
                  <a:close/>
                  <a:moveTo>
                    <a:pt x="108" y="150"/>
                  </a:moveTo>
                  <a:cubicBezTo>
                    <a:pt x="108" y="152"/>
                    <a:pt x="107" y="155"/>
                    <a:pt x="106" y="157"/>
                  </a:cubicBezTo>
                  <a:cubicBezTo>
                    <a:pt x="105" y="160"/>
                    <a:pt x="105" y="165"/>
                    <a:pt x="106" y="169"/>
                  </a:cubicBezTo>
                  <a:cubicBezTo>
                    <a:pt x="105" y="172"/>
                    <a:pt x="105" y="174"/>
                    <a:pt x="104" y="177"/>
                  </a:cubicBezTo>
                  <a:cubicBezTo>
                    <a:pt x="97" y="161"/>
                    <a:pt x="114" y="113"/>
                    <a:pt x="118" y="103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5" y="115"/>
                    <a:pt x="112" y="128"/>
                    <a:pt x="110" y="141"/>
                  </a:cubicBezTo>
                  <a:cubicBezTo>
                    <a:pt x="109" y="144"/>
                    <a:pt x="109" y="147"/>
                    <a:pt x="108" y="150"/>
                  </a:cubicBezTo>
                  <a:close/>
                  <a:moveTo>
                    <a:pt x="117" y="167"/>
                  </a:moveTo>
                  <a:cubicBezTo>
                    <a:pt x="118" y="164"/>
                    <a:pt x="118" y="162"/>
                    <a:pt x="119" y="160"/>
                  </a:cubicBezTo>
                  <a:cubicBezTo>
                    <a:pt x="126" y="139"/>
                    <a:pt x="132" y="117"/>
                    <a:pt x="138" y="95"/>
                  </a:cubicBezTo>
                  <a:cubicBezTo>
                    <a:pt x="139" y="91"/>
                    <a:pt x="140" y="86"/>
                    <a:pt x="141" y="82"/>
                  </a:cubicBezTo>
                  <a:cubicBezTo>
                    <a:pt x="141" y="81"/>
                    <a:pt x="141" y="81"/>
                    <a:pt x="141" y="80"/>
                  </a:cubicBezTo>
                  <a:cubicBezTo>
                    <a:pt x="144" y="72"/>
                    <a:pt x="148" y="49"/>
                    <a:pt x="154" y="35"/>
                  </a:cubicBezTo>
                  <a:cubicBezTo>
                    <a:pt x="150" y="51"/>
                    <a:pt x="148" y="69"/>
                    <a:pt x="143" y="85"/>
                  </a:cubicBezTo>
                  <a:cubicBezTo>
                    <a:pt x="138" y="103"/>
                    <a:pt x="133" y="120"/>
                    <a:pt x="129" y="138"/>
                  </a:cubicBezTo>
                  <a:cubicBezTo>
                    <a:pt x="127" y="146"/>
                    <a:pt x="124" y="153"/>
                    <a:pt x="121" y="160"/>
                  </a:cubicBezTo>
                  <a:cubicBezTo>
                    <a:pt x="119" y="164"/>
                    <a:pt x="118" y="166"/>
                    <a:pt x="117" y="167"/>
                  </a:cubicBezTo>
                  <a:close/>
                  <a:moveTo>
                    <a:pt x="130" y="165"/>
                  </a:moveTo>
                  <a:cubicBezTo>
                    <a:pt x="130" y="166"/>
                    <a:pt x="130" y="166"/>
                    <a:pt x="129" y="166"/>
                  </a:cubicBezTo>
                  <a:cubicBezTo>
                    <a:pt x="132" y="161"/>
                    <a:pt x="135" y="156"/>
                    <a:pt x="138" y="150"/>
                  </a:cubicBezTo>
                  <a:cubicBezTo>
                    <a:pt x="137" y="156"/>
                    <a:pt x="135" y="162"/>
                    <a:pt x="130" y="165"/>
                  </a:cubicBezTo>
                  <a:close/>
                  <a:moveTo>
                    <a:pt x="139" y="130"/>
                  </a:moveTo>
                  <a:cubicBezTo>
                    <a:pt x="141" y="120"/>
                    <a:pt x="143" y="110"/>
                    <a:pt x="145" y="103"/>
                  </a:cubicBezTo>
                  <a:cubicBezTo>
                    <a:pt x="151" y="85"/>
                    <a:pt x="157" y="66"/>
                    <a:pt x="160" y="48"/>
                  </a:cubicBezTo>
                  <a:cubicBezTo>
                    <a:pt x="160" y="44"/>
                    <a:pt x="161" y="40"/>
                    <a:pt x="162" y="36"/>
                  </a:cubicBezTo>
                  <a:cubicBezTo>
                    <a:pt x="162" y="35"/>
                    <a:pt x="163" y="35"/>
                    <a:pt x="164" y="34"/>
                  </a:cubicBezTo>
                  <a:cubicBezTo>
                    <a:pt x="162" y="51"/>
                    <a:pt x="154" y="87"/>
                    <a:pt x="153" y="90"/>
                  </a:cubicBezTo>
                  <a:cubicBezTo>
                    <a:pt x="149" y="104"/>
                    <a:pt x="144" y="117"/>
                    <a:pt x="139" y="130"/>
                  </a:cubicBezTo>
                  <a:close/>
                  <a:moveTo>
                    <a:pt x="176" y="103"/>
                  </a:moveTo>
                  <a:cubicBezTo>
                    <a:pt x="173" y="117"/>
                    <a:pt x="170" y="132"/>
                    <a:pt x="163" y="144"/>
                  </a:cubicBezTo>
                  <a:cubicBezTo>
                    <a:pt x="168" y="136"/>
                    <a:pt x="170" y="125"/>
                    <a:pt x="172" y="116"/>
                  </a:cubicBezTo>
                  <a:cubicBezTo>
                    <a:pt x="178" y="94"/>
                    <a:pt x="182" y="71"/>
                    <a:pt x="186" y="48"/>
                  </a:cubicBezTo>
                  <a:cubicBezTo>
                    <a:pt x="186" y="45"/>
                    <a:pt x="186" y="40"/>
                    <a:pt x="186" y="34"/>
                  </a:cubicBezTo>
                  <a:cubicBezTo>
                    <a:pt x="186" y="34"/>
                    <a:pt x="186" y="33"/>
                    <a:pt x="186" y="33"/>
                  </a:cubicBezTo>
                  <a:cubicBezTo>
                    <a:pt x="186" y="34"/>
                    <a:pt x="187" y="35"/>
                    <a:pt x="188" y="37"/>
                  </a:cubicBezTo>
                  <a:cubicBezTo>
                    <a:pt x="191" y="54"/>
                    <a:pt x="178" y="92"/>
                    <a:pt x="176" y="103"/>
                  </a:cubicBezTo>
                  <a:close/>
                  <a:moveTo>
                    <a:pt x="205" y="81"/>
                  </a:moveTo>
                  <a:cubicBezTo>
                    <a:pt x="206" y="68"/>
                    <a:pt x="204" y="55"/>
                    <a:pt x="204" y="46"/>
                  </a:cubicBezTo>
                  <a:cubicBezTo>
                    <a:pt x="209" y="56"/>
                    <a:pt x="208" y="68"/>
                    <a:pt x="205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4462" y="2385"/>
              <a:ext cx="450" cy="408"/>
            </a:xfrm>
            <a:custGeom>
              <a:avLst/>
              <a:gdLst>
                <a:gd name="T0" fmla="*/ 71 w 133"/>
                <a:gd name="T1" fmla="*/ 13 h 120"/>
                <a:gd name="T2" fmla="*/ 48 w 133"/>
                <a:gd name="T3" fmla="*/ 16 h 120"/>
                <a:gd name="T4" fmla="*/ 41 w 133"/>
                <a:gd name="T5" fmla="*/ 45 h 120"/>
                <a:gd name="T6" fmla="*/ 30 w 133"/>
                <a:gd name="T7" fmla="*/ 96 h 120"/>
                <a:gd name="T8" fmla="*/ 35 w 133"/>
                <a:gd name="T9" fmla="*/ 116 h 120"/>
                <a:gd name="T10" fmla="*/ 66 w 133"/>
                <a:gd name="T11" fmla="*/ 93 h 120"/>
                <a:gd name="T12" fmla="*/ 95 w 133"/>
                <a:gd name="T13" fmla="*/ 77 h 120"/>
                <a:gd name="T14" fmla="*/ 25 w 133"/>
                <a:gd name="T15" fmla="*/ 55 h 120"/>
                <a:gd name="T16" fmla="*/ 25 w 133"/>
                <a:gd name="T17" fmla="*/ 55 h 120"/>
                <a:gd name="T18" fmla="*/ 9 w 133"/>
                <a:gd name="T19" fmla="*/ 56 h 120"/>
                <a:gd name="T20" fmla="*/ 19 w 133"/>
                <a:gd name="T21" fmla="*/ 62 h 120"/>
                <a:gd name="T22" fmla="*/ 19 w 133"/>
                <a:gd name="T23" fmla="*/ 57 h 120"/>
                <a:gd name="T24" fmla="*/ 19 w 133"/>
                <a:gd name="T25" fmla="*/ 57 h 120"/>
                <a:gd name="T26" fmla="*/ 26 w 133"/>
                <a:gd name="T27" fmla="*/ 64 h 120"/>
                <a:gd name="T28" fmla="*/ 28 w 133"/>
                <a:gd name="T29" fmla="*/ 69 h 120"/>
                <a:gd name="T30" fmla="*/ 32 w 133"/>
                <a:gd name="T31" fmla="*/ 72 h 120"/>
                <a:gd name="T32" fmla="*/ 34 w 133"/>
                <a:gd name="T33" fmla="*/ 73 h 120"/>
                <a:gd name="T34" fmla="*/ 31 w 133"/>
                <a:gd name="T35" fmla="*/ 112 h 120"/>
                <a:gd name="T36" fmla="*/ 36 w 133"/>
                <a:gd name="T37" fmla="*/ 105 h 120"/>
                <a:gd name="T38" fmla="*/ 41 w 133"/>
                <a:gd name="T39" fmla="*/ 82 h 120"/>
                <a:gd name="T40" fmla="*/ 45 w 133"/>
                <a:gd name="T41" fmla="*/ 59 h 120"/>
                <a:gd name="T42" fmla="*/ 41 w 133"/>
                <a:gd name="T43" fmla="*/ 102 h 120"/>
                <a:gd name="T44" fmla="*/ 49 w 133"/>
                <a:gd name="T45" fmla="*/ 81 h 120"/>
                <a:gd name="T46" fmla="*/ 49 w 133"/>
                <a:gd name="T47" fmla="*/ 80 h 120"/>
                <a:gd name="T48" fmla="*/ 59 w 133"/>
                <a:gd name="T49" fmla="*/ 11 h 120"/>
                <a:gd name="T50" fmla="*/ 57 w 133"/>
                <a:gd name="T51" fmla="*/ 44 h 120"/>
                <a:gd name="T52" fmla="*/ 54 w 133"/>
                <a:gd name="T53" fmla="*/ 58 h 120"/>
                <a:gd name="T54" fmla="*/ 51 w 133"/>
                <a:gd name="T55" fmla="*/ 75 h 120"/>
                <a:gd name="T56" fmla="*/ 58 w 133"/>
                <a:gd name="T57" fmla="*/ 82 h 120"/>
                <a:gd name="T58" fmla="*/ 59 w 133"/>
                <a:gd name="T59" fmla="*/ 85 h 120"/>
                <a:gd name="T60" fmla="*/ 62 w 133"/>
                <a:gd name="T61" fmla="*/ 15 h 120"/>
                <a:gd name="T62" fmla="*/ 62 w 133"/>
                <a:gd name="T63" fmla="*/ 29 h 120"/>
                <a:gd name="T64" fmla="*/ 65 w 133"/>
                <a:gd name="T65" fmla="*/ 48 h 120"/>
                <a:gd name="T66" fmla="*/ 65 w 133"/>
                <a:gd name="T67" fmla="*/ 88 h 120"/>
                <a:gd name="T68" fmla="*/ 69 w 133"/>
                <a:gd name="T69" fmla="*/ 85 h 120"/>
                <a:gd name="T70" fmla="*/ 105 w 133"/>
                <a:gd name="T71" fmla="*/ 47 h 120"/>
                <a:gd name="T72" fmla="*/ 117 w 133"/>
                <a:gd name="T73" fmla="*/ 51 h 120"/>
                <a:gd name="T74" fmla="*/ 101 w 133"/>
                <a:gd name="T75" fmla="*/ 47 h 120"/>
                <a:gd name="T76" fmla="*/ 99 w 133"/>
                <a:gd name="T77" fmla="*/ 47 h 120"/>
                <a:gd name="T78" fmla="*/ 92 w 133"/>
                <a:gd name="T79" fmla="*/ 47 h 120"/>
                <a:gd name="T80" fmla="*/ 91 w 133"/>
                <a:gd name="T81" fmla="*/ 48 h 120"/>
                <a:gd name="T82" fmla="*/ 92 w 133"/>
                <a:gd name="T83" fmla="*/ 67 h 120"/>
                <a:gd name="T84" fmla="*/ 92 w 133"/>
                <a:gd name="T85" fmla="*/ 67 h 120"/>
                <a:gd name="T86" fmla="*/ 98 w 133"/>
                <a:gd name="T87" fmla="*/ 66 h 120"/>
                <a:gd name="T88" fmla="*/ 75 w 133"/>
                <a:gd name="T89" fmla="*/ 68 h 120"/>
                <a:gd name="T90" fmla="*/ 72 w 133"/>
                <a:gd name="T91" fmla="*/ 29 h 120"/>
                <a:gd name="T92" fmla="*/ 86 w 133"/>
                <a:gd name="T93" fmla="*/ 72 h 120"/>
                <a:gd name="T94" fmla="*/ 82 w 133"/>
                <a:gd name="T95" fmla="*/ 54 h 120"/>
                <a:gd name="T96" fmla="*/ 86 w 133"/>
                <a:gd name="T97" fmla="*/ 72 h 120"/>
                <a:gd name="T98" fmla="*/ 89 w 133"/>
                <a:gd name="T99" fmla="*/ 94 h 120"/>
                <a:gd name="T100" fmla="*/ 88 w 133"/>
                <a:gd name="T101" fmla="*/ 79 h 120"/>
                <a:gd name="T102" fmla="*/ 97 w 133"/>
                <a:gd name="T103" fmla="*/ 9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3" h="120">
                  <a:moveTo>
                    <a:pt x="92" y="42"/>
                  </a:moveTo>
                  <a:cubicBezTo>
                    <a:pt x="89" y="42"/>
                    <a:pt x="86" y="42"/>
                    <a:pt x="83" y="42"/>
                  </a:cubicBezTo>
                  <a:cubicBezTo>
                    <a:pt x="82" y="41"/>
                    <a:pt x="82" y="40"/>
                    <a:pt x="81" y="39"/>
                  </a:cubicBezTo>
                  <a:cubicBezTo>
                    <a:pt x="78" y="30"/>
                    <a:pt x="75" y="22"/>
                    <a:pt x="71" y="13"/>
                  </a:cubicBezTo>
                  <a:cubicBezTo>
                    <a:pt x="70" y="11"/>
                    <a:pt x="69" y="10"/>
                    <a:pt x="67" y="8"/>
                  </a:cubicBezTo>
                  <a:cubicBezTo>
                    <a:pt x="65" y="4"/>
                    <a:pt x="63" y="0"/>
                    <a:pt x="58" y="0"/>
                  </a:cubicBezTo>
                  <a:cubicBezTo>
                    <a:pt x="58" y="0"/>
                    <a:pt x="57" y="0"/>
                    <a:pt x="57" y="1"/>
                  </a:cubicBezTo>
                  <a:cubicBezTo>
                    <a:pt x="51" y="3"/>
                    <a:pt x="50" y="10"/>
                    <a:pt x="48" y="16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20"/>
                    <a:pt x="46" y="23"/>
                    <a:pt x="46" y="26"/>
                  </a:cubicBezTo>
                  <a:cubicBezTo>
                    <a:pt x="44" y="31"/>
                    <a:pt x="43" y="37"/>
                    <a:pt x="42" y="42"/>
                  </a:cubicBezTo>
                  <a:cubicBezTo>
                    <a:pt x="42" y="43"/>
                    <a:pt x="41" y="44"/>
                    <a:pt x="41" y="45"/>
                  </a:cubicBezTo>
                  <a:cubicBezTo>
                    <a:pt x="28" y="46"/>
                    <a:pt x="15" y="47"/>
                    <a:pt x="2" y="50"/>
                  </a:cubicBezTo>
                  <a:cubicBezTo>
                    <a:pt x="0" y="51"/>
                    <a:pt x="0" y="52"/>
                    <a:pt x="1" y="53"/>
                  </a:cubicBezTo>
                  <a:cubicBezTo>
                    <a:pt x="8" y="64"/>
                    <a:pt x="20" y="72"/>
                    <a:pt x="33" y="78"/>
                  </a:cubicBezTo>
                  <a:cubicBezTo>
                    <a:pt x="32" y="84"/>
                    <a:pt x="31" y="90"/>
                    <a:pt x="30" y="96"/>
                  </a:cubicBezTo>
                  <a:cubicBezTo>
                    <a:pt x="29" y="99"/>
                    <a:pt x="28" y="102"/>
                    <a:pt x="28" y="105"/>
                  </a:cubicBezTo>
                  <a:cubicBezTo>
                    <a:pt x="28" y="107"/>
                    <a:pt x="27" y="109"/>
                    <a:pt x="26" y="111"/>
                  </a:cubicBezTo>
                  <a:cubicBezTo>
                    <a:pt x="25" y="114"/>
                    <a:pt x="26" y="119"/>
                    <a:pt x="30" y="119"/>
                  </a:cubicBezTo>
                  <a:cubicBezTo>
                    <a:pt x="32" y="118"/>
                    <a:pt x="34" y="117"/>
                    <a:pt x="35" y="116"/>
                  </a:cubicBezTo>
                  <a:cubicBezTo>
                    <a:pt x="40" y="112"/>
                    <a:pt x="46" y="108"/>
                    <a:pt x="51" y="104"/>
                  </a:cubicBezTo>
                  <a:cubicBezTo>
                    <a:pt x="54" y="102"/>
                    <a:pt x="56" y="100"/>
                    <a:pt x="59" y="97"/>
                  </a:cubicBezTo>
                  <a:cubicBezTo>
                    <a:pt x="60" y="97"/>
                    <a:pt x="61" y="97"/>
                    <a:pt x="62" y="96"/>
                  </a:cubicBezTo>
                  <a:cubicBezTo>
                    <a:pt x="63" y="95"/>
                    <a:pt x="65" y="94"/>
                    <a:pt x="66" y="93"/>
                  </a:cubicBezTo>
                  <a:cubicBezTo>
                    <a:pt x="71" y="96"/>
                    <a:pt x="81" y="106"/>
                    <a:pt x="85" y="110"/>
                  </a:cubicBezTo>
                  <a:cubicBezTo>
                    <a:pt x="92" y="114"/>
                    <a:pt x="99" y="120"/>
                    <a:pt x="107" y="118"/>
                  </a:cubicBezTo>
                  <a:cubicBezTo>
                    <a:pt x="108" y="118"/>
                    <a:pt x="109" y="117"/>
                    <a:pt x="109" y="116"/>
                  </a:cubicBezTo>
                  <a:cubicBezTo>
                    <a:pt x="108" y="105"/>
                    <a:pt x="99" y="87"/>
                    <a:pt x="95" y="77"/>
                  </a:cubicBezTo>
                  <a:cubicBezTo>
                    <a:pt x="94" y="77"/>
                    <a:pt x="94" y="76"/>
                    <a:pt x="94" y="76"/>
                  </a:cubicBezTo>
                  <a:cubicBezTo>
                    <a:pt x="105" y="69"/>
                    <a:pt x="121" y="62"/>
                    <a:pt x="126" y="50"/>
                  </a:cubicBezTo>
                  <a:cubicBezTo>
                    <a:pt x="133" y="37"/>
                    <a:pt x="97" y="42"/>
                    <a:pt x="92" y="42"/>
                  </a:cubicBezTo>
                  <a:close/>
                  <a:moveTo>
                    <a:pt x="25" y="55"/>
                  </a:moveTo>
                  <a:cubicBezTo>
                    <a:pt x="26" y="55"/>
                    <a:pt x="27" y="55"/>
                    <a:pt x="28" y="55"/>
                  </a:cubicBezTo>
                  <a:cubicBezTo>
                    <a:pt x="27" y="56"/>
                    <a:pt x="26" y="57"/>
                    <a:pt x="25" y="58"/>
                  </a:cubicBezTo>
                  <a:cubicBezTo>
                    <a:pt x="25" y="58"/>
                    <a:pt x="26" y="57"/>
                    <a:pt x="26" y="56"/>
                  </a:cubicBezTo>
                  <a:cubicBezTo>
                    <a:pt x="26" y="55"/>
                    <a:pt x="26" y="55"/>
                    <a:pt x="25" y="55"/>
                  </a:cubicBezTo>
                  <a:close/>
                  <a:moveTo>
                    <a:pt x="11" y="58"/>
                  </a:moveTo>
                  <a:cubicBezTo>
                    <a:pt x="11" y="58"/>
                    <a:pt x="11" y="58"/>
                    <a:pt x="11" y="59"/>
                  </a:cubicBezTo>
                  <a:cubicBezTo>
                    <a:pt x="10" y="58"/>
                    <a:pt x="9" y="57"/>
                    <a:pt x="8" y="57"/>
                  </a:cubicBezTo>
                  <a:cubicBezTo>
                    <a:pt x="9" y="57"/>
                    <a:pt x="9" y="57"/>
                    <a:pt x="9" y="56"/>
                  </a:cubicBezTo>
                  <a:cubicBezTo>
                    <a:pt x="10" y="56"/>
                    <a:pt x="11" y="56"/>
                    <a:pt x="11" y="56"/>
                  </a:cubicBezTo>
                  <a:cubicBezTo>
                    <a:pt x="11" y="57"/>
                    <a:pt x="11" y="57"/>
                    <a:pt x="11" y="58"/>
                  </a:cubicBezTo>
                  <a:close/>
                  <a:moveTo>
                    <a:pt x="21" y="64"/>
                  </a:moveTo>
                  <a:cubicBezTo>
                    <a:pt x="20" y="63"/>
                    <a:pt x="19" y="63"/>
                    <a:pt x="19" y="62"/>
                  </a:cubicBezTo>
                  <a:cubicBezTo>
                    <a:pt x="19" y="62"/>
                    <a:pt x="20" y="62"/>
                    <a:pt x="21" y="61"/>
                  </a:cubicBezTo>
                  <a:cubicBezTo>
                    <a:pt x="21" y="62"/>
                    <a:pt x="21" y="63"/>
                    <a:pt x="21" y="64"/>
                  </a:cubicBezTo>
                  <a:cubicBezTo>
                    <a:pt x="21" y="64"/>
                    <a:pt x="21" y="64"/>
                    <a:pt x="21" y="64"/>
                  </a:cubicBezTo>
                  <a:close/>
                  <a:moveTo>
                    <a:pt x="19" y="57"/>
                  </a:moveTo>
                  <a:cubicBezTo>
                    <a:pt x="19" y="57"/>
                    <a:pt x="19" y="56"/>
                    <a:pt x="19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20" y="55"/>
                    <a:pt x="21" y="55"/>
                    <a:pt x="22" y="55"/>
                  </a:cubicBezTo>
                  <a:cubicBezTo>
                    <a:pt x="21" y="56"/>
                    <a:pt x="20" y="57"/>
                    <a:pt x="19" y="57"/>
                  </a:cubicBezTo>
                  <a:close/>
                  <a:moveTo>
                    <a:pt x="26" y="67"/>
                  </a:moveTo>
                  <a:cubicBezTo>
                    <a:pt x="25" y="67"/>
                    <a:pt x="24" y="66"/>
                    <a:pt x="23" y="66"/>
                  </a:cubicBezTo>
                  <a:cubicBezTo>
                    <a:pt x="24" y="66"/>
                    <a:pt x="24" y="66"/>
                    <a:pt x="24" y="65"/>
                  </a:cubicBezTo>
                  <a:cubicBezTo>
                    <a:pt x="25" y="65"/>
                    <a:pt x="25" y="64"/>
                    <a:pt x="26" y="64"/>
                  </a:cubicBezTo>
                  <a:cubicBezTo>
                    <a:pt x="26" y="65"/>
                    <a:pt x="25" y="65"/>
                    <a:pt x="25" y="66"/>
                  </a:cubicBezTo>
                  <a:cubicBezTo>
                    <a:pt x="25" y="66"/>
                    <a:pt x="25" y="67"/>
                    <a:pt x="26" y="67"/>
                  </a:cubicBezTo>
                  <a:close/>
                  <a:moveTo>
                    <a:pt x="29" y="69"/>
                  </a:moveTo>
                  <a:cubicBezTo>
                    <a:pt x="29" y="69"/>
                    <a:pt x="28" y="69"/>
                    <a:pt x="28" y="69"/>
                  </a:cubicBezTo>
                  <a:cubicBezTo>
                    <a:pt x="28" y="68"/>
                    <a:pt x="29" y="68"/>
                    <a:pt x="29" y="68"/>
                  </a:cubicBezTo>
                  <a:cubicBezTo>
                    <a:pt x="29" y="68"/>
                    <a:pt x="30" y="67"/>
                    <a:pt x="30" y="67"/>
                  </a:cubicBezTo>
                  <a:cubicBezTo>
                    <a:pt x="30" y="68"/>
                    <a:pt x="29" y="69"/>
                    <a:pt x="29" y="69"/>
                  </a:cubicBezTo>
                  <a:close/>
                  <a:moveTo>
                    <a:pt x="32" y="72"/>
                  </a:moveTo>
                  <a:cubicBezTo>
                    <a:pt x="34" y="70"/>
                    <a:pt x="35" y="66"/>
                    <a:pt x="35" y="64"/>
                  </a:cubicBezTo>
                  <a:cubicBezTo>
                    <a:pt x="36" y="61"/>
                    <a:pt x="37" y="58"/>
                    <a:pt x="37" y="54"/>
                  </a:cubicBezTo>
                  <a:cubicBezTo>
                    <a:pt x="37" y="54"/>
                    <a:pt x="38" y="54"/>
                    <a:pt x="38" y="54"/>
                  </a:cubicBezTo>
                  <a:cubicBezTo>
                    <a:pt x="36" y="60"/>
                    <a:pt x="35" y="67"/>
                    <a:pt x="34" y="73"/>
                  </a:cubicBezTo>
                  <a:cubicBezTo>
                    <a:pt x="33" y="73"/>
                    <a:pt x="33" y="72"/>
                    <a:pt x="32" y="72"/>
                  </a:cubicBezTo>
                  <a:close/>
                  <a:moveTo>
                    <a:pt x="34" y="111"/>
                  </a:moveTo>
                  <a:cubicBezTo>
                    <a:pt x="31" y="114"/>
                    <a:pt x="30" y="113"/>
                    <a:pt x="30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3" y="111"/>
                    <a:pt x="34" y="110"/>
                    <a:pt x="36" y="110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5" y="110"/>
                    <a:pt x="35" y="111"/>
                    <a:pt x="34" y="111"/>
                  </a:cubicBezTo>
                  <a:close/>
                  <a:moveTo>
                    <a:pt x="36" y="105"/>
                  </a:moveTo>
                  <a:cubicBezTo>
                    <a:pt x="36" y="105"/>
                    <a:pt x="35" y="105"/>
                    <a:pt x="35" y="105"/>
                  </a:cubicBezTo>
                  <a:cubicBezTo>
                    <a:pt x="36" y="98"/>
                    <a:pt x="38" y="91"/>
                    <a:pt x="40" y="84"/>
                  </a:cubicBezTo>
                  <a:cubicBezTo>
                    <a:pt x="40" y="83"/>
                    <a:pt x="40" y="82"/>
                    <a:pt x="40" y="82"/>
                  </a:cubicBezTo>
                  <a:cubicBezTo>
                    <a:pt x="40" y="82"/>
                    <a:pt x="40" y="82"/>
                    <a:pt x="41" y="82"/>
                  </a:cubicBezTo>
                  <a:cubicBezTo>
                    <a:pt x="39" y="89"/>
                    <a:pt x="37" y="97"/>
                    <a:pt x="36" y="105"/>
                  </a:cubicBezTo>
                  <a:close/>
                  <a:moveTo>
                    <a:pt x="43" y="63"/>
                  </a:moveTo>
                  <a:cubicBezTo>
                    <a:pt x="44" y="63"/>
                    <a:pt x="44" y="63"/>
                    <a:pt x="44" y="62"/>
                  </a:cubicBezTo>
                  <a:cubicBezTo>
                    <a:pt x="45" y="61"/>
                    <a:pt x="45" y="60"/>
                    <a:pt x="45" y="59"/>
                  </a:cubicBezTo>
                  <a:cubicBezTo>
                    <a:pt x="44" y="65"/>
                    <a:pt x="43" y="71"/>
                    <a:pt x="41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2" y="72"/>
                    <a:pt x="43" y="68"/>
                    <a:pt x="43" y="63"/>
                  </a:cubicBezTo>
                  <a:close/>
                  <a:moveTo>
                    <a:pt x="41" y="102"/>
                  </a:moveTo>
                  <a:cubicBezTo>
                    <a:pt x="42" y="96"/>
                    <a:pt x="43" y="90"/>
                    <a:pt x="44" y="84"/>
                  </a:cubicBezTo>
                  <a:cubicBezTo>
                    <a:pt x="46" y="84"/>
                    <a:pt x="47" y="85"/>
                    <a:pt x="48" y="85"/>
                  </a:cubicBezTo>
                  <a:cubicBezTo>
                    <a:pt x="46" y="90"/>
                    <a:pt x="44" y="97"/>
                    <a:pt x="41" y="102"/>
                  </a:cubicBezTo>
                  <a:close/>
                  <a:moveTo>
                    <a:pt x="49" y="81"/>
                  </a:moveTo>
                  <a:cubicBezTo>
                    <a:pt x="48" y="80"/>
                    <a:pt x="47" y="79"/>
                    <a:pt x="45" y="79"/>
                  </a:cubicBezTo>
                  <a:cubicBezTo>
                    <a:pt x="46" y="77"/>
                    <a:pt x="46" y="74"/>
                    <a:pt x="47" y="72"/>
                  </a:cubicBezTo>
                  <a:cubicBezTo>
                    <a:pt x="47" y="74"/>
                    <a:pt x="46" y="75"/>
                    <a:pt x="46" y="77"/>
                  </a:cubicBezTo>
                  <a:cubicBezTo>
                    <a:pt x="46" y="79"/>
                    <a:pt x="48" y="80"/>
                    <a:pt x="49" y="80"/>
                  </a:cubicBezTo>
                  <a:cubicBezTo>
                    <a:pt x="49" y="80"/>
                    <a:pt x="49" y="80"/>
                    <a:pt x="49" y="81"/>
                  </a:cubicBezTo>
                  <a:close/>
                  <a:moveTo>
                    <a:pt x="58" y="10"/>
                  </a:moveTo>
                  <a:cubicBezTo>
                    <a:pt x="58" y="10"/>
                    <a:pt x="58" y="10"/>
                    <a:pt x="59" y="10"/>
                  </a:cubicBezTo>
                  <a:cubicBezTo>
                    <a:pt x="59" y="10"/>
                    <a:pt x="59" y="10"/>
                    <a:pt x="59" y="11"/>
                  </a:cubicBezTo>
                  <a:cubicBezTo>
                    <a:pt x="59" y="11"/>
                    <a:pt x="58" y="11"/>
                    <a:pt x="57" y="11"/>
                  </a:cubicBezTo>
                  <a:cubicBezTo>
                    <a:pt x="57" y="11"/>
                    <a:pt x="58" y="10"/>
                    <a:pt x="58" y="10"/>
                  </a:cubicBezTo>
                  <a:close/>
                  <a:moveTo>
                    <a:pt x="57" y="31"/>
                  </a:moveTo>
                  <a:cubicBezTo>
                    <a:pt x="57" y="35"/>
                    <a:pt x="57" y="40"/>
                    <a:pt x="57" y="44"/>
                  </a:cubicBezTo>
                  <a:cubicBezTo>
                    <a:pt x="57" y="44"/>
                    <a:pt x="57" y="44"/>
                    <a:pt x="56" y="44"/>
                  </a:cubicBezTo>
                  <a:cubicBezTo>
                    <a:pt x="57" y="40"/>
                    <a:pt x="57" y="35"/>
                    <a:pt x="57" y="31"/>
                  </a:cubicBezTo>
                  <a:close/>
                  <a:moveTo>
                    <a:pt x="51" y="75"/>
                  </a:moveTo>
                  <a:cubicBezTo>
                    <a:pt x="52" y="70"/>
                    <a:pt x="52" y="64"/>
                    <a:pt x="54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4" y="60"/>
                    <a:pt x="54" y="62"/>
                    <a:pt x="55" y="65"/>
                  </a:cubicBezTo>
                  <a:cubicBezTo>
                    <a:pt x="53" y="68"/>
                    <a:pt x="52" y="72"/>
                    <a:pt x="51" y="75"/>
                  </a:cubicBezTo>
                  <a:close/>
                  <a:moveTo>
                    <a:pt x="59" y="85"/>
                  </a:moveTo>
                  <a:cubicBezTo>
                    <a:pt x="58" y="85"/>
                    <a:pt x="57" y="84"/>
                    <a:pt x="56" y="84"/>
                  </a:cubicBezTo>
                  <a:cubicBezTo>
                    <a:pt x="57" y="83"/>
                    <a:pt x="57" y="83"/>
                    <a:pt x="57" y="82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9" y="82"/>
                    <a:pt x="59" y="83"/>
                    <a:pt x="60" y="83"/>
                  </a:cubicBezTo>
                  <a:cubicBezTo>
                    <a:pt x="60" y="83"/>
                    <a:pt x="60" y="84"/>
                    <a:pt x="60" y="84"/>
                  </a:cubicBezTo>
                  <a:cubicBezTo>
                    <a:pt x="60" y="84"/>
                    <a:pt x="60" y="85"/>
                    <a:pt x="60" y="85"/>
                  </a:cubicBezTo>
                  <a:cubicBezTo>
                    <a:pt x="60" y="85"/>
                    <a:pt x="60" y="85"/>
                    <a:pt x="59" y="85"/>
                  </a:cubicBezTo>
                  <a:close/>
                  <a:moveTo>
                    <a:pt x="67" y="24"/>
                  </a:moveTo>
                  <a:cubicBezTo>
                    <a:pt x="67" y="25"/>
                    <a:pt x="68" y="26"/>
                    <a:pt x="68" y="27"/>
                  </a:cubicBezTo>
                  <a:cubicBezTo>
                    <a:pt x="67" y="27"/>
                    <a:pt x="67" y="28"/>
                    <a:pt x="67" y="28"/>
                  </a:cubicBezTo>
                  <a:cubicBezTo>
                    <a:pt x="66" y="24"/>
                    <a:pt x="64" y="20"/>
                    <a:pt x="62" y="15"/>
                  </a:cubicBezTo>
                  <a:cubicBezTo>
                    <a:pt x="64" y="18"/>
                    <a:pt x="66" y="21"/>
                    <a:pt x="67" y="24"/>
                  </a:cubicBezTo>
                  <a:close/>
                  <a:moveTo>
                    <a:pt x="65" y="44"/>
                  </a:moveTo>
                  <a:cubicBezTo>
                    <a:pt x="64" y="44"/>
                    <a:pt x="64" y="44"/>
                    <a:pt x="63" y="44"/>
                  </a:cubicBezTo>
                  <a:cubicBezTo>
                    <a:pt x="63" y="39"/>
                    <a:pt x="63" y="34"/>
                    <a:pt x="62" y="29"/>
                  </a:cubicBezTo>
                  <a:cubicBezTo>
                    <a:pt x="64" y="33"/>
                    <a:pt x="65" y="38"/>
                    <a:pt x="65" y="44"/>
                  </a:cubicBezTo>
                  <a:close/>
                  <a:moveTo>
                    <a:pt x="63" y="51"/>
                  </a:moveTo>
                  <a:cubicBezTo>
                    <a:pt x="63" y="50"/>
                    <a:pt x="63" y="49"/>
                    <a:pt x="63" y="48"/>
                  </a:cubicBezTo>
                  <a:cubicBezTo>
                    <a:pt x="64" y="48"/>
                    <a:pt x="65" y="48"/>
                    <a:pt x="65" y="48"/>
                  </a:cubicBezTo>
                  <a:cubicBezTo>
                    <a:pt x="65" y="49"/>
                    <a:pt x="65" y="49"/>
                    <a:pt x="65" y="50"/>
                  </a:cubicBezTo>
                  <a:cubicBezTo>
                    <a:pt x="65" y="51"/>
                    <a:pt x="64" y="52"/>
                    <a:pt x="64" y="53"/>
                  </a:cubicBezTo>
                  <a:cubicBezTo>
                    <a:pt x="64" y="52"/>
                    <a:pt x="64" y="51"/>
                    <a:pt x="63" y="51"/>
                  </a:cubicBezTo>
                  <a:close/>
                  <a:moveTo>
                    <a:pt x="65" y="88"/>
                  </a:moveTo>
                  <a:cubicBezTo>
                    <a:pt x="65" y="88"/>
                    <a:pt x="65" y="88"/>
                    <a:pt x="64" y="88"/>
                  </a:cubicBezTo>
                  <a:cubicBezTo>
                    <a:pt x="65" y="88"/>
                    <a:pt x="66" y="87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7" y="85"/>
                    <a:pt x="68" y="85"/>
                    <a:pt x="69" y="85"/>
                  </a:cubicBezTo>
                  <a:cubicBezTo>
                    <a:pt x="68" y="86"/>
                    <a:pt x="66" y="87"/>
                    <a:pt x="65" y="88"/>
                  </a:cubicBezTo>
                  <a:close/>
                  <a:moveTo>
                    <a:pt x="107" y="50"/>
                  </a:moveTo>
                  <a:cubicBezTo>
                    <a:pt x="106" y="49"/>
                    <a:pt x="106" y="48"/>
                    <a:pt x="105" y="48"/>
                  </a:cubicBezTo>
                  <a:cubicBezTo>
                    <a:pt x="105" y="48"/>
                    <a:pt x="105" y="47"/>
                    <a:pt x="105" y="47"/>
                  </a:cubicBezTo>
                  <a:cubicBezTo>
                    <a:pt x="105" y="47"/>
                    <a:pt x="106" y="47"/>
                    <a:pt x="107" y="47"/>
                  </a:cubicBezTo>
                  <a:cubicBezTo>
                    <a:pt x="107" y="47"/>
                    <a:pt x="107" y="48"/>
                    <a:pt x="107" y="48"/>
                  </a:cubicBezTo>
                  <a:cubicBezTo>
                    <a:pt x="107" y="48"/>
                    <a:pt x="107" y="49"/>
                    <a:pt x="107" y="50"/>
                  </a:cubicBezTo>
                  <a:close/>
                  <a:moveTo>
                    <a:pt x="117" y="51"/>
                  </a:moveTo>
                  <a:cubicBezTo>
                    <a:pt x="117" y="50"/>
                    <a:pt x="117" y="49"/>
                    <a:pt x="117" y="48"/>
                  </a:cubicBezTo>
                  <a:cubicBezTo>
                    <a:pt x="118" y="48"/>
                    <a:pt x="118" y="49"/>
                    <a:pt x="117" y="51"/>
                  </a:cubicBezTo>
                  <a:close/>
                  <a:moveTo>
                    <a:pt x="101" y="47"/>
                  </a:moveTo>
                  <a:cubicBezTo>
                    <a:pt x="101" y="47"/>
                    <a:pt x="101" y="47"/>
                    <a:pt x="101" y="47"/>
                  </a:cubicBezTo>
                  <a:cubicBezTo>
                    <a:pt x="100" y="48"/>
                    <a:pt x="100" y="48"/>
                    <a:pt x="100" y="49"/>
                  </a:cubicBezTo>
                  <a:cubicBezTo>
                    <a:pt x="100" y="50"/>
                    <a:pt x="101" y="50"/>
                    <a:pt x="101" y="51"/>
                  </a:cubicBezTo>
                  <a:cubicBezTo>
                    <a:pt x="101" y="51"/>
                    <a:pt x="101" y="52"/>
                    <a:pt x="101" y="53"/>
                  </a:cubicBezTo>
                  <a:cubicBezTo>
                    <a:pt x="100" y="51"/>
                    <a:pt x="100" y="49"/>
                    <a:pt x="99" y="47"/>
                  </a:cubicBezTo>
                  <a:cubicBezTo>
                    <a:pt x="99" y="47"/>
                    <a:pt x="99" y="47"/>
                    <a:pt x="99" y="46"/>
                  </a:cubicBezTo>
                  <a:cubicBezTo>
                    <a:pt x="100" y="46"/>
                    <a:pt x="100" y="46"/>
                    <a:pt x="101" y="46"/>
                  </a:cubicBezTo>
                  <a:cubicBezTo>
                    <a:pt x="101" y="46"/>
                    <a:pt x="101" y="47"/>
                    <a:pt x="101" y="47"/>
                  </a:cubicBezTo>
                  <a:close/>
                  <a:moveTo>
                    <a:pt x="92" y="47"/>
                  </a:moveTo>
                  <a:cubicBezTo>
                    <a:pt x="93" y="50"/>
                    <a:pt x="94" y="53"/>
                    <a:pt x="95" y="56"/>
                  </a:cubicBezTo>
                  <a:cubicBezTo>
                    <a:pt x="95" y="57"/>
                    <a:pt x="95" y="58"/>
                    <a:pt x="95" y="60"/>
                  </a:cubicBezTo>
                  <a:cubicBezTo>
                    <a:pt x="95" y="59"/>
                    <a:pt x="95" y="58"/>
                    <a:pt x="94" y="58"/>
                  </a:cubicBezTo>
                  <a:cubicBezTo>
                    <a:pt x="94" y="54"/>
                    <a:pt x="92" y="51"/>
                    <a:pt x="91" y="48"/>
                  </a:cubicBezTo>
                  <a:cubicBezTo>
                    <a:pt x="91" y="47"/>
                    <a:pt x="90" y="46"/>
                    <a:pt x="89" y="46"/>
                  </a:cubicBezTo>
                  <a:cubicBezTo>
                    <a:pt x="90" y="46"/>
                    <a:pt x="91" y="46"/>
                    <a:pt x="92" y="46"/>
                  </a:cubicBezTo>
                  <a:cubicBezTo>
                    <a:pt x="92" y="47"/>
                    <a:pt x="92" y="47"/>
                    <a:pt x="92" y="47"/>
                  </a:cubicBezTo>
                  <a:close/>
                  <a:moveTo>
                    <a:pt x="92" y="67"/>
                  </a:moveTo>
                  <a:cubicBezTo>
                    <a:pt x="92" y="67"/>
                    <a:pt x="93" y="68"/>
                    <a:pt x="93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3" y="69"/>
                    <a:pt x="92" y="69"/>
                    <a:pt x="92" y="69"/>
                  </a:cubicBezTo>
                  <a:cubicBezTo>
                    <a:pt x="92" y="68"/>
                    <a:pt x="92" y="68"/>
                    <a:pt x="92" y="67"/>
                  </a:cubicBezTo>
                  <a:close/>
                  <a:moveTo>
                    <a:pt x="99" y="62"/>
                  </a:moveTo>
                  <a:cubicBezTo>
                    <a:pt x="99" y="62"/>
                    <a:pt x="99" y="63"/>
                    <a:pt x="100" y="64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99" y="65"/>
                    <a:pt x="99" y="65"/>
                    <a:pt x="98" y="66"/>
                  </a:cubicBezTo>
                  <a:cubicBezTo>
                    <a:pt x="98" y="64"/>
                    <a:pt x="98" y="63"/>
                    <a:pt x="99" y="62"/>
                  </a:cubicBezTo>
                  <a:close/>
                  <a:moveTo>
                    <a:pt x="75" y="69"/>
                  </a:moveTo>
                  <a:cubicBezTo>
                    <a:pt x="74" y="71"/>
                    <a:pt x="73" y="72"/>
                    <a:pt x="72" y="73"/>
                  </a:cubicBezTo>
                  <a:cubicBezTo>
                    <a:pt x="73" y="71"/>
                    <a:pt x="74" y="70"/>
                    <a:pt x="75" y="68"/>
                  </a:cubicBezTo>
                  <a:cubicBezTo>
                    <a:pt x="75" y="68"/>
                    <a:pt x="75" y="69"/>
                    <a:pt x="75" y="69"/>
                  </a:cubicBezTo>
                  <a:close/>
                  <a:moveTo>
                    <a:pt x="78" y="43"/>
                  </a:moveTo>
                  <a:cubicBezTo>
                    <a:pt x="76" y="39"/>
                    <a:pt x="75" y="35"/>
                    <a:pt x="72" y="31"/>
                  </a:cubicBezTo>
                  <a:cubicBezTo>
                    <a:pt x="72" y="30"/>
                    <a:pt x="72" y="30"/>
                    <a:pt x="72" y="29"/>
                  </a:cubicBezTo>
                  <a:cubicBezTo>
                    <a:pt x="72" y="29"/>
                    <a:pt x="72" y="28"/>
                    <a:pt x="72" y="28"/>
                  </a:cubicBezTo>
                  <a:cubicBezTo>
                    <a:pt x="74" y="33"/>
                    <a:pt x="76" y="38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lose/>
                  <a:moveTo>
                    <a:pt x="86" y="72"/>
                  </a:moveTo>
                  <a:cubicBezTo>
                    <a:pt x="85" y="67"/>
                    <a:pt x="84" y="61"/>
                    <a:pt x="82" y="56"/>
                  </a:cubicBezTo>
                  <a:cubicBezTo>
                    <a:pt x="81" y="53"/>
                    <a:pt x="80" y="50"/>
                    <a:pt x="79" y="47"/>
                  </a:cubicBezTo>
                  <a:cubicBezTo>
                    <a:pt x="79" y="47"/>
                    <a:pt x="80" y="47"/>
                    <a:pt x="80" y="47"/>
                  </a:cubicBezTo>
                  <a:cubicBezTo>
                    <a:pt x="81" y="49"/>
                    <a:pt x="81" y="52"/>
                    <a:pt x="82" y="54"/>
                  </a:cubicBezTo>
                  <a:cubicBezTo>
                    <a:pt x="83" y="58"/>
                    <a:pt x="85" y="62"/>
                    <a:pt x="86" y="65"/>
                  </a:cubicBezTo>
                  <a:cubicBezTo>
                    <a:pt x="86" y="68"/>
                    <a:pt x="87" y="70"/>
                    <a:pt x="88" y="72"/>
                  </a:cubicBezTo>
                  <a:cubicBezTo>
                    <a:pt x="87" y="72"/>
                    <a:pt x="87" y="73"/>
                    <a:pt x="86" y="73"/>
                  </a:cubicBezTo>
                  <a:cubicBezTo>
                    <a:pt x="86" y="73"/>
                    <a:pt x="86" y="72"/>
                    <a:pt x="86" y="72"/>
                  </a:cubicBezTo>
                  <a:close/>
                  <a:moveTo>
                    <a:pt x="89" y="94"/>
                  </a:moveTo>
                  <a:cubicBezTo>
                    <a:pt x="89" y="94"/>
                    <a:pt x="90" y="94"/>
                    <a:pt x="91" y="94"/>
                  </a:cubicBezTo>
                  <a:cubicBezTo>
                    <a:pt x="91" y="96"/>
                    <a:pt x="95" y="106"/>
                    <a:pt x="95" y="107"/>
                  </a:cubicBezTo>
                  <a:cubicBezTo>
                    <a:pt x="94" y="106"/>
                    <a:pt x="89" y="96"/>
                    <a:pt x="89" y="94"/>
                  </a:cubicBezTo>
                  <a:close/>
                  <a:moveTo>
                    <a:pt x="97" y="95"/>
                  </a:moveTo>
                  <a:cubicBezTo>
                    <a:pt x="98" y="96"/>
                    <a:pt x="103" y="108"/>
                    <a:pt x="104" y="111"/>
                  </a:cubicBezTo>
                  <a:cubicBezTo>
                    <a:pt x="100" y="104"/>
                    <a:pt x="94" y="88"/>
                    <a:pt x="91" y="80"/>
                  </a:cubicBezTo>
                  <a:cubicBezTo>
                    <a:pt x="91" y="79"/>
                    <a:pt x="89" y="79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9"/>
                    <a:pt x="89" y="78"/>
                    <a:pt x="89" y="78"/>
                  </a:cubicBezTo>
                  <a:cubicBezTo>
                    <a:pt x="90" y="78"/>
                    <a:pt x="90" y="78"/>
                    <a:pt x="91" y="77"/>
                  </a:cubicBezTo>
                  <a:cubicBezTo>
                    <a:pt x="93" y="83"/>
                    <a:pt x="95" y="89"/>
                    <a:pt x="9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9"/>
            <p:cNvSpPr>
              <a:spLocks noEditPoints="1"/>
            </p:cNvSpPr>
            <p:nvPr/>
          </p:nvSpPr>
          <p:spPr bwMode="auto">
            <a:xfrm>
              <a:off x="4980" y="2385"/>
              <a:ext cx="450" cy="408"/>
            </a:xfrm>
            <a:custGeom>
              <a:avLst/>
              <a:gdLst>
                <a:gd name="T0" fmla="*/ 71 w 133"/>
                <a:gd name="T1" fmla="*/ 13 h 120"/>
                <a:gd name="T2" fmla="*/ 49 w 133"/>
                <a:gd name="T3" fmla="*/ 16 h 120"/>
                <a:gd name="T4" fmla="*/ 41 w 133"/>
                <a:gd name="T5" fmla="*/ 45 h 120"/>
                <a:gd name="T6" fmla="*/ 31 w 133"/>
                <a:gd name="T7" fmla="*/ 96 h 120"/>
                <a:gd name="T8" fmla="*/ 36 w 133"/>
                <a:gd name="T9" fmla="*/ 116 h 120"/>
                <a:gd name="T10" fmla="*/ 67 w 133"/>
                <a:gd name="T11" fmla="*/ 93 h 120"/>
                <a:gd name="T12" fmla="*/ 95 w 133"/>
                <a:gd name="T13" fmla="*/ 77 h 120"/>
                <a:gd name="T14" fmla="*/ 26 w 133"/>
                <a:gd name="T15" fmla="*/ 55 h 120"/>
                <a:gd name="T16" fmla="*/ 26 w 133"/>
                <a:gd name="T17" fmla="*/ 55 h 120"/>
                <a:gd name="T18" fmla="*/ 10 w 133"/>
                <a:gd name="T19" fmla="*/ 56 h 120"/>
                <a:gd name="T20" fmla="*/ 19 w 133"/>
                <a:gd name="T21" fmla="*/ 62 h 120"/>
                <a:gd name="T22" fmla="*/ 20 w 133"/>
                <a:gd name="T23" fmla="*/ 57 h 120"/>
                <a:gd name="T24" fmla="*/ 20 w 133"/>
                <a:gd name="T25" fmla="*/ 57 h 120"/>
                <a:gd name="T26" fmla="*/ 26 w 133"/>
                <a:gd name="T27" fmla="*/ 64 h 120"/>
                <a:gd name="T28" fmla="*/ 28 w 133"/>
                <a:gd name="T29" fmla="*/ 69 h 120"/>
                <a:gd name="T30" fmla="*/ 33 w 133"/>
                <a:gd name="T31" fmla="*/ 72 h 120"/>
                <a:gd name="T32" fmla="*/ 34 w 133"/>
                <a:gd name="T33" fmla="*/ 73 h 120"/>
                <a:gd name="T34" fmla="*/ 32 w 133"/>
                <a:gd name="T35" fmla="*/ 112 h 120"/>
                <a:gd name="T36" fmla="*/ 36 w 133"/>
                <a:gd name="T37" fmla="*/ 105 h 120"/>
                <a:gd name="T38" fmla="*/ 41 w 133"/>
                <a:gd name="T39" fmla="*/ 82 h 120"/>
                <a:gd name="T40" fmla="*/ 46 w 133"/>
                <a:gd name="T41" fmla="*/ 59 h 120"/>
                <a:gd name="T42" fmla="*/ 42 w 133"/>
                <a:gd name="T43" fmla="*/ 102 h 120"/>
                <a:gd name="T44" fmla="*/ 50 w 133"/>
                <a:gd name="T45" fmla="*/ 81 h 120"/>
                <a:gd name="T46" fmla="*/ 50 w 133"/>
                <a:gd name="T47" fmla="*/ 80 h 120"/>
                <a:gd name="T48" fmla="*/ 60 w 133"/>
                <a:gd name="T49" fmla="*/ 11 h 120"/>
                <a:gd name="T50" fmla="*/ 57 w 133"/>
                <a:gd name="T51" fmla="*/ 44 h 120"/>
                <a:gd name="T52" fmla="*/ 54 w 133"/>
                <a:gd name="T53" fmla="*/ 58 h 120"/>
                <a:gd name="T54" fmla="*/ 51 w 133"/>
                <a:gd name="T55" fmla="*/ 75 h 120"/>
                <a:gd name="T56" fmla="*/ 59 w 133"/>
                <a:gd name="T57" fmla="*/ 82 h 120"/>
                <a:gd name="T58" fmla="*/ 60 w 133"/>
                <a:gd name="T59" fmla="*/ 85 h 120"/>
                <a:gd name="T60" fmla="*/ 63 w 133"/>
                <a:gd name="T61" fmla="*/ 15 h 120"/>
                <a:gd name="T62" fmla="*/ 63 w 133"/>
                <a:gd name="T63" fmla="*/ 29 h 120"/>
                <a:gd name="T64" fmla="*/ 66 w 133"/>
                <a:gd name="T65" fmla="*/ 48 h 120"/>
                <a:gd name="T66" fmla="*/ 65 w 133"/>
                <a:gd name="T67" fmla="*/ 88 h 120"/>
                <a:gd name="T68" fmla="*/ 69 w 133"/>
                <a:gd name="T69" fmla="*/ 85 h 120"/>
                <a:gd name="T70" fmla="*/ 105 w 133"/>
                <a:gd name="T71" fmla="*/ 47 h 120"/>
                <a:gd name="T72" fmla="*/ 117 w 133"/>
                <a:gd name="T73" fmla="*/ 51 h 120"/>
                <a:gd name="T74" fmla="*/ 101 w 133"/>
                <a:gd name="T75" fmla="*/ 47 h 120"/>
                <a:gd name="T76" fmla="*/ 100 w 133"/>
                <a:gd name="T77" fmla="*/ 47 h 120"/>
                <a:gd name="T78" fmla="*/ 92 w 133"/>
                <a:gd name="T79" fmla="*/ 47 h 120"/>
                <a:gd name="T80" fmla="*/ 92 w 133"/>
                <a:gd name="T81" fmla="*/ 48 h 120"/>
                <a:gd name="T82" fmla="*/ 93 w 133"/>
                <a:gd name="T83" fmla="*/ 67 h 120"/>
                <a:gd name="T84" fmla="*/ 93 w 133"/>
                <a:gd name="T85" fmla="*/ 67 h 120"/>
                <a:gd name="T86" fmla="*/ 98 w 133"/>
                <a:gd name="T87" fmla="*/ 66 h 120"/>
                <a:gd name="T88" fmla="*/ 76 w 133"/>
                <a:gd name="T89" fmla="*/ 68 h 120"/>
                <a:gd name="T90" fmla="*/ 73 w 133"/>
                <a:gd name="T91" fmla="*/ 29 h 120"/>
                <a:gd name="T92" fmla="*/ 86 w 133"/>
                <a:gd name="T93" fmla="*/ 72 h 120"/>
                <a:gd name="T94" fmla="*/ 83 w 133"/>
                <a:gd name="T95" fmla="*/ 54 h 120"/>
                <a:gd name="T96" fmla="*/ 86 w 133"/>
                <a:gd name="T97" fmla="*/ 72 h 120"/>
                <a:gd name="T98" fmla="*/ 89 w 133"/>
                <a:gd name="T99" fmla="*/ 94 h 120"/>
                <a:gd name="T100" fmla="*/ 89 w 133"/>
                <a:gd name="T101" fmla="*/ 79 h 120"/>
                <a:gd name="T102" fmla="*/ 98 w 133"/>
                <a:gd name="T103" fmla="*/ 9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3" h="120">
                  <a:moveTo>
                    <a:pt x="93" y="42"/>
                  </a:moveTo>
                  <a:cubicBezTo>
                    <a:pt x="90" y="42"/>
                    <a:pt x="86" y="42"/>
                    <a:pt x="83" y="42"/>
                  </a:cubicBezTo>
                  <a:cubicBezTo>
                    <a:pt x="83" y="41"/>
                    <a:pt x="82" y="40"/>
                    <a:pt x="82" y="39"/>
                  </a:cubicBezTo>
                  <a:cubicBezTo>
                    <a:pt x="79" y="30"/>
                    <a:pt x="75" y="22"/>
                    <a:pt x="71" y="13"/>
                  </a:cubicBezTo>
                  <a:cubicBezTo>
                    <a:pt x="70" y="11"/>
                    <a:pt x="69" y="10"/>
                    <a:pt x="68" y="8"/>
                  </a:cubicBezTo>
                  <a:cubicBezTo>
                    <a:pt x="66" y="4"/>
                    <a:pt x="63" y="0"/>
                    <a:pt x="59" y="0"/>
                  </a:cubicBezTo>
                  <a:cubicBezTo>
                    <a:pt x="58" y="0"/>
                    <a:pt x="58" y="0"/>
                    <a:pt x="57" y="1"/>
                  </a:cubicBezTo>
                  <a:cubicBezTo>
                    <a:pt x="52" y="3"/>
                    <a:pt x="50" y="10"/>
                    <a:pt x="49" y="16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20"/>
                    <a:pt x="47" y="23"/>
                    <a:pt x="46" y="26"/>
                  </a:cubicBezTo>
                  <a:cubicBezTo>
                    <a:pt x="45" y="31"/>
                    <a:pt x="43" y="37"/>
                    <a:pt x="42" y="42"/>
                  </a:cubicBezTo>
                  <a:cubicBezTo>
                    <a:pt x="42" y="43"/>
                    <a:pt x="42" y="44"/>
                    <a:pt x="41" y="45"/>
                  </a:cubicBezTo>
                  <a:cubicBezTo>
                    <a:pt x="28" y="46"/>
                    <a:pt x="15" y="47"/>
                    <a:pt x="2" y="50"/>
                  </a:cubicBezTo>
                  <a:cubicBezTo>
                    <a:pt x="1" y="51"/>
                    <a:pt x="0" y="52"/>
                    <a:pt x="1" y="53"/>
                  </a:cubicBezTo>
                  <a:cubicBezTo>
                    <a:pt x="8" y="64"/>
                    <a:pt x="21" y="72"/>
                    <a:pt x="33" y="78"/>
                  </a:cubicBezTo>
                  <a:cubicBezTo>
                    <a:pt x="33" y="84"/>
                    <a:pt x="32" y="90"/>
                    <a:pt x="31" y="96"/>
                  </a:cubicBezTo>
                  <a:cubicBezTo>
                    <a:pt x="30" y="99"/>
                    <a:pt x="29" y="102"/>
                    <a:pt x="29" y="105"/>
                  </a:cubicBezTo>
                  <a:cubicBezTo>
                    <a:pt x="28" y="107"/>
                    <a:pt x="27" y="109"/>
                    <a:pt x="27" y="111"/>
                  </a:cubicBezTo>
                  <a:cubicBezTo>
                    <a:pt x="25" y="114"/>
                    <a:pt x="27" y="119"/>
                    <a:pt x="31" y="119"/>
                  </a:cubicBezTo>
                  <a:cubicBezTo>
                    <a:pt x="33" y="118"/>
                    <a:pt x="35" y="117"/>
                    <a:pt x="36" y="116"/>
                  </a:cubicBezTo>
                  <a:cubicBezTo>
                    <a:pt x="41" y="112"/>
                    <a:pt x="46" y="108"/>
                    <a:pt x="51" y="104"/>
                  </a:cubicBezTo>
                  <a:cubicBezTo>
                    <a:pt x="54" y="102"/>
                    <a:pt x="57" y="100"/>
                    <a:pt x="60" y="97"/>
                  </a:cubicBezTo>
                  <a:cubicBezTo>
                    <a:pt x="61" y="97"/>
                    <a:pt x="62" y="97"/>
                    <a:pt x="63" y="96"/>
                  </a:cubicBezTo>
                  <a:cubicBezTo>
                    <a:pt x="64" y="95"/>
                    <a:pt x="65" y="94"/>
                    <a:pt x="67" y="93"/>
                  </a:cubicBezTo>
                  <a:cubicBezTo>
                    <a:pt x="72" y="96"/>
                    <a:pt x="81" y="106"/>
                    <a:pt x="86" y="110"/>
                  </a:cubicBezTo>
                  <a:cubicBezTo>
                    <a:pt x="93" y="114"/>
                    <a:pt x="100" y="120"/>
                    <a:pt x="108" y="118"/>
                  </a:cubicBezTo>
                  <a:cubicBezTo>
                    <a:pt x="109" y="118"/>
                    <a:pt x="110" y="117"/>
                    <a:pt x="109" y="116"/>
                  </a:cubicBezTo>
                  <a:cubicBezTo>
                    <a:pt x="108" y="105"/>
                    <a:pt x="99" y="87"/>
                    <a:pt x="95" y="77"/>
                  </a:cubicBezTo>
                  <a:cubicBezTo>
                    <a:pt x="95" y="77"/>
                    <a:pt x="95" y="76"/>
                    <a:pt x="94" y="76"/>
                  </a:cubicBezTo>
                  <a:cubicBezTo>
                    <a:pt x="106" y="69"/>
                    <a:pt x="121" y="62"/>
                    <a:pt x="127" y="50"/>
                  </a:cubicBezTo>
                  <a:cubicBezTo>
                    <a:pt x="133" y="37"/>
                    <a:pt x="98" y="42"/>
                    <a:pt x="93" y="42"/>
                  </a:cubicBezTo>
                  <a:close/>
                  <a:moveTo>
                    <a:pt x="26" y="55"/>
                  </a:moveTo>
                  <a:cubicBezTo>
                    <a:pt x="27" y="55"/>
                    <a:pt x="28" y="55"/>
                    <a:pt x="29" y="55"/>
                  </a:cubicBezTo>
                  <a:cubicBezTo>
                    <a:pt x="28" y="56"/>
                    <a:pt x="27" y="57"/>
                    <a:pt x="26" y="58"/>
                  </a:cubicBezTo>
                  <a:cubicBezTo>
                    <a:pt x="26" y="58"/>
                    <a:pt x="26" y="57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lose/>
                  <a:moveTo>
                    <a:pt x="12" y="58"/>
                  </a:moveTo>
                  <a:cubicBezTo>
                    <a:pt x="12" y="58"/>
                    <a:pt x="11" y="58"/>
                    <a:pt x="11" y="59"/>
                  </a:cubicBezTo>
                  <a:cubicBezTo>
                    <a:pt x="10" y="58"/>
                    <a:pt x="10" y="57"/>
                    <a:pt x="9" y="57"/>
                  </a:cubicBezTo>
                  <a:cubicBezTo>
                    <a:pt x="9" y="57"/>
                    <a:pt x="9" y="57"/>
                    <a:pt x="10" y="56"/>
                  </a:cubicBezTo>
                  <a:cubicBezTo>
                    <a:pt x="10" y="56"/>
                    <a:pt x="11" y="56"/>
                    <a:pt x="12" y="56"/>
                  </a:cubicBezTo>
                  <a:cubicBezTo>
                    <a:pt x="12" y="57"/>
                    <a:pt x="12" y="57"/>
                    <a:pt x="12" y="58"/>
                  </a:cubicBezTo>
                  <a:close/>
                  <a:moveTo>
                    <a:pt x="21" y="64"/>
                  </a:moveTo>
                  <a:cubicBezTo>
                    <a:pt x="21" y="63"/>
                    <a:pt x="20" y="63"/>
                    <a:pt x="19" y="62"/>
                  </a:cubicBezTo>
                  <a:cubicBezTo>
                    <a:pt x="20" y="62"/>
                    <a:pt x="21" y="62"/>
                    <a:pt x="21" y="61"/>
                  </a:cubicBezTo>
                  <a:cubicBezTo>
                    <a:pt x="21" y="62"/>
                    <a:pt x="21" y="63"/>
                    <a:pt x="21" y="64"/>
                  </a:cubicBezTo>
                  <a:cubicBezTo>
                    <a:pt x="21" y="64"/>
                    <a:pt x="21" y="64"/>
                    <a:pt x="21" y="64"/>
                  </a:cubicBezTo>
                  <a:close/>
                  <a:moveTo>
                    <a:pt x="20" y="57"/>
                  </a:moveTo>
                  <a:cubicBezTo>
                    <a:pt x="20" y="57"/>
                    <a:pt x="20" y="56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5"/>
                    <a:pt x="21" y="55"/>
                    <a:pt x="22" y="55"/>
                  </a:cubicBezTo>
                  <a:cubicBezTo>
                    <a:pt x="21" y="56"/>
                    <a:pt x="21" y="57"/>
                    <a:pt x="20" y="57"/>
                  </a:cubicBezTo>
                  <a:close/>
                  <a:moveTo>
                    <a:pt x="26" y="67"/>
                  </a:moveTo>
                  <a:cubicBezTo>
                    <a:pt x="25" y="67"/>
                    <a:pt x="25" y="66"/>
                    <a:pt x="24" y="66"/>
                  </a:cubicBezTo>
                  <a:cubicBezTo>
                    <a:pt x="24" y="66"/>
                    <a:pt x="24" y="66"/>
                    <a:pt x="25" y="65"/>
                  </a:cubicBezTo>
                  <a:cubicBezTo>
                    <a:pt x="25" y="65"/>
                    <a:pt x="26" y="64"/>
                    <a:pt x="26" y="64"/>
                  </a:cubicBezTo>
                  <a:cubicBezTo>
                    <a:pt x="26" y="65"/>
                    <a:pt x="26" y="65"/>
                    <a:pt x="26" y="66"/>
                  </a:cubicBezTo>
                  <a:cubicBezTo>
                    <a:pt x="26" y="66"/>
                    <a:pt x="26" y="67"/>
                    <a:pt x="26" y="67"/>
                  </a:cubicBezTo>
                  <a:close/>
                  <a:moveTo>
                    <a:pt x="30" y="69"/>
                  </a:moveTo>
                  <a:cubicBezTo>
                    <a:pt x="30" y="69"/>
                    <a:pt x="29" y="69"/>
                    <a:pt x="28" y="69"/>
                  </a:cubicBezTo>
                  <a:cubicBezTo>
                    <a:pt x="29" y="68"/>
                    <a:pt x="29" y="68"/>
                    <a:pt x="30" y="68"/>
                  </a:cubicBezTo>
                  <a:cubicBezTo>
                    <a:pt x="30" y="68"/>
                    <a:pt x="30" y="67"/>
                    <a:pt x="31" y="67"/>
                  </a:cubicBezTo>
                  <a:cubicBezTo>
                    <a:pt x="30" y="68"/>
                    <a:pt x="30" y="69"/>
                    <a:pt x="30" y="69"/>
                  </a:cubicBezTo>
                  <a:close/>
                  <a:moveTo>
                    <a:pt x="33" y="72"/>
                  </a:moveTo>
                  <a:cubicBezTo>
                    <a:pt x="35" y="70"/>
                    <a:pt x="35" y="66"/>
                    <a:pt x="36" y="64"/>
                  </a:cubicBezTo>
                  <a:cubicBezTo>
                    <a:pt x="37" y="61"/>
                    <a:pt x="38" y="58"/>
                    <a:pt x="38" y="54"/>
                  </a:cubicBezTo>
                  <a:cubicBezTo>
                    <a:pt x="38" y="54"/>
                    <a:pt x="38" y="54"/>
                    <a:pt x="39" y="54"/>
                  </a:cubicBezTo>
                  <a:cubicBezTo>
                    <a:pt x="37" y="60"/>
                    <a:pt x="35" y="67"/>
                    <a:pt x="34" y="73"/>
                  </a:cubicBezTo>
                  <a:cubicBezTo>
                    <a:pt x="34" y="73"/>
                    <a:pt x="33" y="72"/>
                    <a:pt x="33" y="72"/>
                  </a:cubicBezTo>
                  <a:close/>
                  <a:moveTo>
                    <a:pt x="35" y="111"/>
                  </a:moveTo>
                  <a:cubicBezTo>
                    <a:pt x="31" y="114"/>
                    <a:pt x="31" y="113"/>
                    <a:pt x="31" y="112"/>
                  </a:cubicBezTo>
                  <a:cubicBezTo>
                    <a:pt x="31" y="112"/>
                    <a:pt x="31" y="112"/>
                    <a:pt x="32" y="112"/>
                  </a:cubicBezTo>
                  <a:cubicBezTo>
                    <a:pt x="33" y="111"/>
                    <a:pt x="35" y="110"/>
                    <a:pt x="36" y="110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6" y="110"/>
                    <a:pt x="35" y="111"/>
                    <a:pt x="35" y="111"/>
                  </a:cubicBezTo>
                  <a:close/>
                  <a:moveTo>
                    <a:pt x="36" y="105"/>
                  </a:moveTo>
                  <a:cubicBezTo>
                    <a:pt x="36" y="105"/>
                    <a:pt x="36" y="105"/>
                    <a:pt x="36" y="105"/>
                  </a:cubicBezTo>
                  <a:cubicBezTo>
                    <a:pt x="36" y="98"/>
                    <a:pt x="38" y="91"/>
                    <a:pt x="40" y="84"/>
                  </a:cubicBezTo>
                  <a:cubicBezTo>
                    <a:pt x="41" y="83"/>
                    <a:pt x="41" y="82"/>
                    <a:pt x="41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0" y="89"/>
                    <a:pt x="38" y="97"/>
                    <a:pt x="36" y="105"/>
                  </a:cubicBezTo>
                  <a:close/>
                  <a:moveTo>
                    <a:pt x="44" y="63"/>
                  </a:moveTo>
                  <a:cubicBezTo>
                    <a:pt x="44" y="63"/>
                    <a:pt x="44" y="63"/>
                    <a:pt x="45" y="62"/>
                  </a:cubicBezTo>
                  <a:cubicBezTo>
                    <a:pt x="45" y="61"/>
                    <a:pt x="46" y="60"/>
                    <a:pt x="46" y="59"/>
                  </a:cubicBezTo>
                  <a:cubicBezTo>
                    <a:pt x="45" y="65"/>
                    <a:pt x="43" y="71"/>
                    <a:pt x="42" y="7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43" y="72"/>
                    <a:pt x="43" y="68"/>
                    <a:pt x="44" y="63"/>
                  </a:cubicBezTo>
                  <a:close/>
                  <a:moveTo>
                    <a:pt x="42" y="102"/>
                  </a:moveTo>
                  <a:cubicBezTo>
                    <a:pt x="43" y="96"/>
                    <a:pt x="44" y="90"/>
                    <a:pt x="45" y="84"/>
                  </a:cubicBezTo>
                  <a:cubicBezTo>
                    <a:pt x="46" y="84"/>
                    <a:pt x="47" y="85"/>
                    <a:pt x="48" y="85"/>
                  </a:cubicBezTo>
                  <a:cubicBezTo>
                    <a:pt x="46" y="90"/>
                    <a:pt x="45" y="97"/>
                    <a:pt x="42" y="102"/>
                  </a:cubicBezTo>
                  <a:close/>
                  <a:moveTo>
                    <a:pt x="50" y="81"/>
                  </a:moveTo>
                  <a:cubicBezTo>
                    <a:pt x="49" y="80"/>
                    <a:pt x="47" y="79"/>
                    <a:pt x="46" y="79"/>
                  </a:cubicBezTo>
                  <a:cubicBezTo>
                    <a:pt x="47" y="77"/>
                    <a:pt x="47" y="74"/>
                    <a:pt x="48" y="72"/>
                  </a:cubicBezTo>
                  <a:cubicBezTo>
                    <a:pt x="47" y="74"/>
                    <a:pt x="47" y="75"/>
                    <a:pt x="47" y="77"/>
                  </a:cubicBezTo>
                  <a:cubicBezTo>
                    <a:pt x="47" y="79"/>
                    <a:pt x="49" y="80"/>
                    <a:pt x="50" y="80"/>
                  </a:cubicBezTo>
                  <a:cubicBezTo>
                    <a:pt x="50" y="80"/>
                    <a:pt x="50" y="80"/>
                    <a:pt x="50" y="81"/>
                  </a:cubicBezTo>
                  <a:close/>
                  <a:moveTo>
                    <a:pt x="58" y="10"/>
                  </a:move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11"/>
                  </a:cubicBezTo>
                  <a:cubicBezTo>
                    <a:pt x="59" y="11"/>
                    <a:pt x="59" y="11"/>
                    <a:pt x="58" y="11"/>
                  </a:cubicBezTo>
                  <a:cubicBezTo>
                    <a:pt x="58" y="11"/>
                    <a:pt x="58" y="10"/>
                    <a:pt x="58" y="10"/>
                  </a:cubicBezTo>
                  <a:close/>
                  <a:moveTo>
                    <a:pt x="58" y="31"/>
                  </a:moveTo>
                  <a:cubicBezTo>
                    <a:pt x="58" y="35"/>
                    <a:pt x="58" y="40"/>
                    <a:pt x="57" y="4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0"/>
                    <a:pt x="58" y="35"/>
                    <a:pt x="58" y="31"/>
                  </a:cubicBezTo>
                  <a:close/>
                  <a:moveTo>
                    <a:pt x="51" y="75"/>
                  </a:moveTo>
                  <a:cubicBezTo>
                    <a:pt x="52" y="70"/>
                    <a:pt x="53" y="64"/>
                    <a:pt x="54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60"/>
                    <a:pt x="55" y="62"/>
                    <a:pt x="55" y="65"/>
                  </a:cubicBezTo>
                  <a:cubicBezTo>
                    <a:pt x="54" y="68"/>
                    <a:pt x="53" y="72"/>
                    <a:pt x="51" y="75"/>
                  </a:cubicBezTo>
                  <a:close/>
                  <a:moveTo>
                    <a:pt x="60" y="85"/>
                  </a:moveTo>
                  <a:cubicBezTo>
                    <a:pt x="59" y="85"/>
                    <a:pt x="58" y="84"/>
                    <a:pt x="57" y="84"/>
                  </a:cubicBezTo>
                  <a:cubicBezTo>
                    <a:pt x="57" y="83"/>
                    <a:pt x="57" y="83"/>
                    <a:pt x="58" y="82"/>
                  </a:cubicBezTo>
                  <a:cubicBezTo>
                    <a:pt x="58" y="82"/>
                    <a:pt x="59" y="82"/>
                    <a:pt x="59" y="82"/>
                  </a:cubicBezTo>
                  <a:cubicBezTo>
                    <a:pt x="59" y="82"/>
                    <a:pt x="60" y="83"/>
                    <a:pt x="60" y="83"/>
                  </a:cubicBezTo>
                  <a:cubicBezTo>
                    <a:pt x="60" y="83"/>
                    <a:pt x="60" y="84"/>
                    <a:pt x="60" y="84"/>
                  </a:cubicBezTo>
                  <a:cubicBezTo>
                    <a:pt x="60" y="84"/>
                    <a:pt x="60" y="85"/>
                    <a:pt x="61" y="85"/>
                  </a:cubicBezTo>
                  <a:cubicBezTo>
                    <a:pt x="60" y="85"/>
                    <a:pt x="60" y="85"/>
                    <a:pt x="60" y="85"/>
                  </a:cubicBezTo>
                  <a:close/>
                  <a:moveTo>
                    <a:pt x="67" y="24"/>
                  </a:moveTo>
                  <a:cubicBezTo>
                    <a:pt x="68" y="25"/>
                    <a:pt x="68" y="26"/>
                    <a:pt x="68" y="27"/>
                  </a:cubicBezTo>
                  <a:cubicBezTo>
                    <a:pt x="68" y="27"/>
                    <a:pt x="67" y="28"/>
                    <a:pt x="67" y="28"/>
                  </a:cubicBezTo>
                  <a:cubicBezTo>
                    <a:pt x="66" y="24"/>
                    <a:pt x="65" y="20"/>
                    <a:pt x="63" y="15"/>
                  </a:cubicBezTo>
                  <a:cubicBezTo>
                    <a:pt x="65" y="18"/>
                    <a:pt x="66" y="21"/>
                    <a:pt x="67" y="24"/>
                  </a:cubicBezTo>
                  <a:close/>
                  <a:moveTo>
                    <a:pt x="66" y="44"/>
                  </a:moveTo>
                  <a:cubicBezTo>
                    <a:pt x="65" y="44"/>
                    <a:pt x="64" y="44"/>
                    <a:pt x="64" y="44"/>
                  </a:cubicBezTo>
                  <a:cubicBezTo>
                    <a:pt x="64" y="39"/>
                    <a:pt x="64" y="34"/>
                    <a:pt x="63" y="29"/>
                  </a:cubicBezTo>
                  <a:cubicBezTo>
                    <a:pt x="64" y="33"/>
                    <a:pt x="65" y="38"/>
                    <a:pt x="66" y="44"/>
                  </a:cubicBezTo>
                  <a:close/>
                  <a:moveTo>
                    <a:pt x="64" y="51"/>
                  </a:moveTo>
                  <a:cubicBezTo>
                    <a:pt x="64" y="50"/>
                    <a:pt x="64" y="49"/>
                    <a:pt x="64" y="48"/>
                  </a:cubicBezTo>
                  <a:cubicBezTo>
                    <a:pt x="64" y="48"/>
                    <a:pt x="65" y="48"/>
                    <a:pt x="66" y="48"/>
                  </a:cubicBezTo>
                  <a:cubicBezTo>
                    <a:pt x="66" y="49"/>
                    <a:pt x="66" y="49"/>
                    <a:pt x="66" y="50"/>
                  </a:cubicBezTo>
                  <a:cubicBezTo>
                    <a:pt x="65" y="51"/>
                    <a:pt x="65" y="52"/>
                    <a:pt x="64" y="53"/>
                  </a:cubicBezTo>
                  <a:cubicBezTo>
                    <a:pt x="64" y="52"/>
                    <a:pt x="64" y="51"/>
                    <a:pt x="64" y="51"/>
                  </a:cubicBezTo>
                  <a:close/>
                  <a:moveTo>
                    <a:pt x="65" y="88"/>
                  </a:moveTo>
                  <a:cubicBezTo>
                    <a:pt x="65" y="88"/>
                    <a:pt x="65" y="88"/>
                    <a:pt x="65" y="88"/>
                  </a:cubicBezTo>
                  <a:cubicBezTo>
                    <a:pt x="66" y="88"/>
                    <a:pt x="67" y="87"/>
                    <a:pt x="67" y="8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68" y="85"/>
                    <a:pt x="69" y="85"/>
                    <a:pt x="69" y="85"/>
                  </a:cubicBezTo>
                  <a:cubicBezTo>
                    <a:pt x="68" y="86"/>
                    <a:pt x="67" y="87"/>
                    <a:pt x="65" y="88"/>
                  </a:cubicBezTo>
                  <a:close/>
                  <a:moveTo>
                    <a:pt x="107" y="50"/>
                  </a:moveTo>
                  <a:cubicBezTo>
                    <a:pt x="107" y="49"/>
                    <a:pt x="106" y="48"/>
                    <a:pt x="106" y="48"/>
                  </a:cubicBezTo>
                  <a:cubicBezTo>
                    <a:pt x="106" y="48"/>
                    <a:pt x="105" y="47"/>
                    <a:pt x="105" y="47"/>
                  </a:cubicBezTo>
                  <a:cubicBezTo>
                    <a:pt x="106" y="47"/>
                    <a:pt x="107" y="47"/>
                    <a:pt x="107" y="47"/>
                  </a:cubicBezTo>
                  <a:cubicBezTo>
                    <a:pt x="107" y="47"/>
                    <a:pt x="107" y="48"/>
                    <a:pt x="107" y="48"/>
                  </a:cubicBezTo>
                  <a:cubicBezTo>
                    <a:pt x="107" y="48"/>
                    <a:pt x="107" y="49"/>
                    <a:pt x="107" y="50"/>
                  </a:cubicBezTo>
                  <a:close/>
                  <a:moveTo>
                    <a:pt x="117" y="51"/>
                  </a:moveTo>
                  <a:cubicBezTo>
                    <a:pt x="117" y="50"/>
                    <a:pt x="117" y="49"/>
                    <a:pt x="117" y="48"/>
                  </a:cubicBezTo>
                  <a:cubicBezTo>
                    <a:pt x="118" y="48"/>
                    <a:pt x="119" y="49"/>
                    <a:pt x="117" y="51"/>
                  </a:cubicBezTo>
                  <a:close/>
                  <a:moveTo>
                    <a:pt x="101" y="47"/>
                  </a:moveTo>
                  <a:cubicBezTo>
                    <a:pt x="101" y="47"/>
                    <a:pt x="101" y="47"/>
                    <a:pt x="101" y="47"/>
                  </a:cubicBezTo>
                  <a:cubicBezTo>
                    <a:pt x="101" y="48"/>
                    <a:pt x="101" y="48"/>
                    <a:pt x="101" y="49"/>
                  </a:cubicBezTo>
                  <a:cubicBezTo>
                    <a:pt x="101" y="50"/>
                    <a:pt x="101" y="50"/>
                    <a:pt x="101" y="51"/>
                  </a:cubicBezTo>
                  <a:cubicBezTo>
                    <a:pt x="101" y="51"/>
                    <a:pt x="101" y="52"/>
                    <a:pt x="101" y="53"/>
                  </a:cubicBezTo>
                  <a:cubicBezTo>
                    <a:pt x="101" y="51"/>
                    <a:pt x="100" y="49"/>
                    <a:pt x="100" y="47"/>
                  </a:cubicBezTo>
                  <a:cubicBezTo>
                    <a:pt x="100" y="47"/>
                    <a:pt x="100" y="47"/>
                    <a:pt x="99" y="46"/>
                  </a:cubicBezTo>
                  <a:cubicBezTo>
                    <a:pt x="100" y="46"/>
                    <a:pt x="101" y="46"/>
                    <a:pt x="101" y="46"/>
                  </a:cubicBezTo>
                  <a:cubicBezTo>
                    <a:pt x="101" y="46"/>
                    <a:pt x="101" y="47"/>
                    <a:pt x="101" y="47"/>
                  </a:cubicBezTo>
                  <a:close/>
                  <a:moveTo>
                    <a:pt x="92" y="47"/>
                  </a:moveTo>
                  <a:cubicBezTo>
                    <a:pt x="93" y="50"/>
                    <a:pt x="94" y="53"/>
                    <a:pt x="96" y="56"/>
                  </a:cubicBezTo>
                  <a:cubicBezTo>
                    <a:pt x="96" y="57"/>
                    <a:pt x="96" y="58"/>
                    <a:pt x="95" y="60"/>
                  </a:cubicBezTo>
                  <a:cubicBezTo>
                    <a:pt x="95" y="59"/>
                    <a:pt x="95" y="58"/>
                    <a:pt x="95" y="58"/>
                  </a:cubicBezTo>
                  <a:cubicBezTo>
                    <a:pt x="94" y="54"/>
                    <a:pt x="93" y="51"/>
                    <a:pt x="92" y="48"/>
                  </a:cubicBezTo>
                  <a:cubicBezTo>
                    <a:pt x="91" y="47"/>
                    <a:pt x="91" y="46"/>
                    <a:pt x="90" y="46"/>
                  </a:cubicBezTo>
                  <a:cubicBezTo>
                    <a:pt x="91" y="46"/>
                    <a:pt x="92" y="46"/>
                    <a:pt x="92" y="46"/>
                  </a:cubicBezTo>
                  <a:cubicBezTo>
                    <a:pt x="92" y="47"/>
                    <a:pt x="92" y="47"/>
                    <a:pt x="92" y="47"/>
                  </a:cubicBezTo>
                  <a:close/>
                  <a:moveTo>
                    <a:pt x="93" y="67"/>
                  </a:moveTo>
                  <a:cubicBezTo>
                    <a:pt x="93" y="67"/>
                    <a:pt x="93" y="68"/>
                    <a:pt x="94" y="69"/>
                  </a:cubicBezTo>
                  <a:cubicBezTo>
                    <a:pt x="94" y="69"/>
                    <a:pt x="94" y="69"/>
                    <a:pt x="94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3" y="68"/>
                    <a:pt x="93" y="68"/>
                    <a:pt x="93" y="67"/>
                  </a:cubicBezTo>
                  <a:close/>
                  <a:moveTo>
                    <a:pt x="99" y="62"/>
                  </a:moveTo>
                  <a:cubicBezTo>
                    <a:pt x="100" y="62"/>
                    <a:pt x="100" y="63"/>
                    <a:pt x="100" y="64"/>
                  </a:cubicBezTo>
                  <a:cubicBezTo>
                    <a:pt x="101" y="64"/>
                    <a:pt x="101" y="64"/>
                    <a:pt x="101" y="64"/>
                  </a:cubicBezTo>
                  <a:cubicBezTo>
                    <a:pt x="100" y="65"/>
                    <a:pt x="99" y="65"/>
                    <a:pt x="98" y="66"/>
                  </a:cubicBezTo>
                  <a:cubicBezTo>
                    <a:pt x="99" y="64"/>
                    <a:pt x="99" y="63"/>
                    <a:pt x="99" y="62"/>
                  </a:cubicBezTo>
                  <a:close/>
                  <a:moveTo>
                    <a:pt x="76" y="69"/>
                  </a:moveTo>
                  <a:cubicBezTo>
                    <a:pt x="75" y="71"/>
                    <a:pt x="74" y="72"/>
                    <a:pt x="73" y="73"/>
                  </a:cubicBezTo>
                  <a:cubicBezTo>
                    <a:pt x="74" y="71"/>
                    <a:pt x="75" y="70"/>
                    <a:pt x="76" y="68"/>
                  </a:cubicBezTo>
                  <a:cubicBezTo>
                    <a:pt x="76" y="68"/>
                    <a:pt x="76" y="69"/>
                    <a:pt x="76" y="69"/>
                  </a:cubicBezTo>
                  <a:close/>
                  <a:moveTo>
                    <a:pt x="78" y="43"/>
                  </a:moveTo>
                  <a:cubicBezTo>
                    <a:pt x="77" y="39"/>
                    <a:pt x="75" y="35"/>
                    <a:pt x="73" y="31"/>
                  </a:cubicBezTo>
                  <a:cubicBezTo>
                    <a:pt x="73" y="30"/>
                    <a:pt x="73" y="30"/>
                    <a:pt x="73" y="29"/>
                  </a:cubicBezTo>
                  <a:cubicBezTo>
                    <a:pt x="73" y="29"/>
                    <a:pt x="73" y="28"/>
                    <a:pt x="73" y="28"/>
                  </a:cubicBezTo>
                  <a:cubicBezTo>
                    <a:pt x="75" y="33"/>
                    <a:pt x="77" y="38"/>
                    <a:pt x="79" y="43"/>
                  </a:cubicBezTo>
                  <a:cubicBezTo>
                    <a:pt x="79" y="43"/>
                    <a:pt x="79" y="43"/>
                    <a:pt x="78" y="43"/>
                  </a:cubicBezTo>
                  <a:close/>
                  <a:moveTo>
                    <a:pt x="86" y="72"/>
                  </a:moveTo>
                  <a:cubicBezTo>
                    <a:pt x="85" y="67"/>
                    <a:pt x="84" y="61"/>
                    <a:pt x="83" y="56"/>
                  </a:cubicBezTo>
                  <a:cubicBezTo>
                    <a:pt x="82" y="53"/>
                    <a:pt x="81" y="50"/>
                    <a:pt x="80" y="4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1" y="49"/>
                    <a:pt x="82" y="52"/>
                    <a:pt x="83" y="54"/>
                  </a:cubicBezTo>
                  <a:cubicBezTo>
                    <a:pt x="84" y="58"/>
                    <a:pt x="85" y="62"/>
                    <a:pt x="87" y="65"/>
                  </a:cubicBezTo>
                  <a:cubicBezTo>
                    <a:pt x="87" y="68"/>
                    <a:pt x="88" y="70"/>
                    <a:pt x="88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7" y="73"/>
                    <a:pt x="87" y="72"/>
                    <a:pt x="86" y="72"/>
                  </a:cubicBezTo>
                  <a:close/>
                  <a:moveTo>
                    <a:pt x="89" y="94"/>
                  </a:moveTo>
                  <a:cubicBezTo>
                    <a:pt x="90" y="94"/>
                    <a:pt x="90" y="94"/>
                    <a:pt x="91" y="94"/>
                  </a:cubicBezTo>
                  <a:cubicBezTo>
                    <a:pt x="91" y="96"/>
                    <a:pt x="96" y="106"/>
                    <a:pt x="96" y="107"/>
                  </a:cubicBezTo>
                  <a:cubicBezTo>
                    <a:pt x="95" y="106"/>
                    <a:pt x="90" y="96"/>
                    <a:pt x="89" y="94"/>
                  </a:cubicBezTo>
                  <a:close/>
                  <a:moveTo>
                    <a:pt x="98" y="95"/>
                  </a:moveTo>
                  <a:cubicBezTo>
                    <a:pt x="98" y="96"/>
                    <a:pt x="104" y="108"/>
                    <a:pt x="104" y="111"/>
                  </a:cubicBezTo>
                  <a:cubicBezTo>
                    <a:pt x="100" y="104"/>
                    <a:pt x="95" y="88"/>
                    <a:pt x="92" y="80"/>
                  </a:cubicBezTo>
                  <a:cubicBezTo>
                    <a:pt x="91" y="79"/>
                    <a:pt x="90" y="79"/>
                    <a:pt x="89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79"/>
                    <a:pt x="90" y="78"/>
                    <a:pt x="90" y="78"/>
                  </a:cubicBezTo>
                  <a:cubicBezTo>
                    <a:pt x="90" y="78"/>
                    <a:pt x="91" y="78"/>
                    <a:pt x="91" y="77"/>
                  </a:cubicBezTo>
                  <a:cubicBezTo>
                    <a:pt x="93" y="83"/>
                    <a:pt x="96" y="89"/>
                    <a:pt x="98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0"/>
            <p:cNvSpPr>
              <a:spLocks noEditPoints="1"/>
            </p:cNvSpPr>
            <p:nvPr/>
          </p:nvSpPr>
          <p:spPr bwMode="auto">
            <a:xfrm>
              <a:off x="5501" y="2385"/>
              <a:ext cx="451" cy="408"/>
            </a:xfrm>
            <a:custGeom>
              <a:avLst/>
              <a:gdLst>
                <a:gd name="T0" fmla="*/ 71 w 133"/>
                <a:gd name="T1" fmla="*/ 13 h 120"/>
                <a:gd name="T2" fmla="*/ 49 w 133"/>
                <a:gd name="T3" fmla="*/ 16 h 120"/>
                <a:gd name="T4" fmla="*/ 41 w 133"/>
                <a:gd name="T5" fmla="*/ 45 h 120"/>
                <a:gd name="T6" fmla="*/ 30 w 133"/>
                <a:gd name="T7" fmla="*/ 96 h 120"/>
                <a:gd name="T8" fmla="*/ 35 w 133"/>
                <a:gd name="T9" fmla="*/ 116 h 120"/>
                <a:gd name="T10" fmla="*/ 66 w 133"/>
                <a:gd name="T11" fmla="*/ 93 h 120"/>
                <a:gd name="T12" fmla="*/ 95 w 133"/>
                <a:gd name="T13" fmla="*/ 77 h 120"/>
                <a:gd name="T14" fmla="*/ 26 w 133"/>
                <a:gd name="T15" fmla="*/ 55 h 120"/>
                <a:gd name="T16" fmla="*/ 26 w 133"/>
                <a:gd name="T17" fmla="*/ 55 h 120"/>
                <a:gd name="T18" fmla="*/ 9 w 133"/>
                <a:gd name="T19" fmla="*/ 56 h 120"/>
                <a:gd name="T20" fmla="*/ 19 w 133"/>
                <a:gd name="T21" fmla="*/ 62 h 120"/>
                <a:gd name="T22" fmla="*/ 19 w 133"/>
                <a:gd name="T23" fmla="*/ 57 h 120"/>
                <a:gd name="T24" fmla="*/ 19 w 133"/>
                <a:gd name="T25" fmla="*/ 57 h 120"/>
                <a:gd name="T26" fmla="*/ 26 w 133"/>
                <a:gd name="T27" fmla="*/ 64 h 120"/>
                <a:gd name="T28" fmla="*/ 28 w 133"/>
                <a:gd name="T29" fmla="*/ 69 h 120"/>
                <a:gd name="T30" fmla="*/ 32 w 133"/>
                <a:gd name="T31" fmla="*/ 72 h 120"/>
                <a:gd name="T32" fmla="*/ 34 w 133"/>
                <a:gd name="T33" fmla="*/ 73 h 120"/>
                <a:gd name="T34" fmla="*/ 31 w 133"/>
                <a:gd name="T35" fmla="*/ 112 h 120"/>
                <a:gd name="T36" fmla="*/ 36 w 133"/>
                <a:gd name="T37" fmla="*/ 105 h 120"/>
                <a:gd name="T38" fmla="*/ 41 w 133"/>
                <a:gd name="T39" fmla="*/ 82 h 120"/>
                <a:gd name="T40" fmla="*/ 46 w 133"/>
                <a:gd name="T41" fmla="*/ 59 h 120"/>
                <a:gd name="T42" fmla="*/ 41 w 133"/>
                <a:gd name="T43" fmla="*/ 102 h 120"/>
                <a:gd name="T44" fmla="*/ 49 w 133"/>
                <a:gd name="T45" fmla="*/ 81 h 120"/>
                <a:gd name="T46" fmla="*/ 50 w 133"/>
                <a:gd name="T47" fmla="*/ 80 h 120"/>
                <a:gd name="T48" fmla="*/ 59 w 133"/>
                <a:gd name="T49" fmla="*/ 11 h 120"/>
                <a:gd name="T50" fmla="*/ 57 w 133"/>
                <a:gd name="T51" fmla="*/ 44 h 120"/>
                <a:gd name="T52" fmla="*/ 54 w 133"/>
                <a:gd name="T53" fmla="*/ 58 h 120"/>
                <a:gd name="T54" fmla="*/ 51 w 133"/>
                <a:gd name="T55" fmla="*/ 75 h 120"/>
                <a:gd name="T56" fmla="*/ 59 w 133"/>
                <a:gd name="T57" fmla="*/ 82 h 120"/>
                <a:gd name="T58" fmla="*/ 60 w 133"/>
                <a:gd name="T59" fmla="*/ 85 h 120"/>
                <a:gd name="T60" fmla="*/ 62 w 133"/>
                <a:gd name="T61" fmla="*/ 15 h 120"/>
                <a:gd name="T62" fmla="*/ 63 w 133"/>
                <a:gd name="T63" fmla="*/ 29 h 120"/>
                <a:gd name="T64" fmla="*/ 65 w 133"/>
                <a:gd name="T65" fmla="*/ 48 h 120"/>
                <a:gd name="T66" fmla="*/ 65 w 133"/>
                <a:gd name="T67" fmla="*/ 88 h 120"/>
                <a:gd name="T68" fmla="*/ 69 w 133"/>
                <a:gd name="T69" fmla="*/ 85 h 120"/>
                <a:gd name="T70" fmla="*/ 105 w 133"/>
                <a:gd name="T71" fmla="*/ 47 h 120"/>
                <a:gd name="T72" fmla="*/ 117 w 133"/>
                <a:gd name="T73" fmla="*/ 51 h 120"/>
                <a:gd name="T74" fmla="*/ 101 w 133"/>
                <a:gd name="T75" fmla="*/ 47 h 120"/>
                <a:gd name="T76" fmla="*/ 99 w 133"/>
                <a:gd name="T77" fmla="*/ 47 h 120"/>
                <a:gd name="T78" fmla="*/ 92 w 133"/>
                <a:gd name="T79" fmla="*/ 47 h 120"/>
                <a:gd name="T80" fmla="*/ 91 w 133"/>
                <a:gd name="T81" fmla="*/ 48 h 120"/>
                <a:gd name="T82" fmla="*/ 92 w 133"/>
                <a:gd name="T83" fmla="*/ 67 h 120"/>
                <a:gd name="T84" fmla="*/ 92 w 133"/>
                <a:gd name="T85" fmla="*/ 67 h 120"/>
                <a:gd name="T86" fmla="*/ 98 w 133"/>
                <a:gd name="T87" fmla="*/ 66 h 120"/>
                <a:gd name="T88" fmla="*/ 75 w 133"/>
                <a:gd name="T89" fmla="*/ 68 h 120"/>
                <a:gd name="T90" fmla="*/ 72 w 133"/>
                <a:gd name="T91" fmla="*/ 29 h 120"/>
                <a:gd name="T92" fmla="*/ 86 w 133"/>
                <a:gd name="T93" fmla="*/ 72 h 120"/>
                <a:gd name="T94" fmla="*/ 82 w 133"/>
                <a:gd name="T95" fmla="*/ 54 h 120"/>
                <a:gd name="T96" fmla="*/ 86 w 133"/>
                <a:gd name="T97" fmla="*/ 72 h 120"/>
                <a:gd name="T98" fmla="*/ 89 w 133"/>
                <a:gd name="T99" fmla="*/ 94 h 120"/>
                <a:gd name="T100" fmla="*/ 89 w 133"/>
                <a:gd name="T101" fmla="*/ 79 h 120"/>
                <a:gd name="T102" fmla="*/ 98 w 133"/>
                <a:gd name="T103" fmla="*/ 9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3" h="120">
                  <a:moveTo>
                    <a:pt x="93" y="42"/>
                  </a:moveTo>
                  <a:cubicBezTo>
                    <a:pt x="89" y="42"/>
                    <a:pt x="86" y="42"/>
                    <a:pt x="83" y="42"/>
                  </a:cubicBezTo>
                  <a:cubicBezTo>
                    <a:pt x="82" y="41"/>
                    <a:pt x="82" y="40"/>
                    <a:pt x="81" y="39"/>
                  </a:cubicBezTo>
                  <a:cubicBezTo>
                    <a:pt x="78" y="30"/>
                    <a:pt x="75" y="22"/>
                    <a:pt x="71" y="13"/>
                  </a:cubicBezTo>
                  <a:cubicBezTo>
                    <a:pt x="70" y="11"/>
                    <a:pt x="69" y="10"/>
                    <a:pt x="67" y="8"/>
                  </a:cubicBezTo>
                  <a:cubicBezTo>
                    <a:pt x="66" y="4"/>
                    <a:pt x="63" y="0"/>
                    <a:pt x="58" y="0"/>
                  </a:cubicBezTo>
                  <a:cubicBezTo>
                    <a:pt x="58" y="0"/>
                    <a:pt x="57" y="0"/>
                    <a:pt x="57" y="1"/>
                  </a:cubicBezTo>
                  <a:cubicBezTo>
                    <a:pt x="51" y="3"/>
                    <a:pt x="50" y="10"/>
                    <a:pt x="49" y="16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20"/>
                    <a:pt x="47" y="23"/>
                    <a:pt x="46" y="26"/>
                  </a:cubicBezTo>
                  <a:cubicBezTo>
                    <a:pt x="45" y="31"/>
                    <a:pt x="43" y="37"/>
                    <a:pt x="42" y="42"/>
                  </a:cubicBezTo>
                  <a:cubicBezTo>
                    <a:pt x="42" y="43"/>
                    <a:pt x="41" y="44"/>
                    <a:pt x="41" y="45"/>
                  </a:cubicBezTo>
                  <a:cubicBezTo>
                    <a:pt x="28" y="46"/>
                    <a:pt x="15" y="47"/>
                    <a:pt x="2" y="50"/>
                  </a:cubicBezTo>
                  <a:cubicBezTo>
                    <a:pt x="1" y="51"/>
                    <a:pt x="0" y="52"/>
                    <a:pt x="1" y="53"/>
                  </a:cubicBezTo>
                  <a:cubicBezTo>
                    <a:pt x="8" y="64"/>
                    <a:pt x="21" y="72"/>
                    <a:pt x="33" y="78"/>
                  </a:cubicBezTo>
                  <a:cubicBezTo>
                    <a:pt x="32" y="84"/>
                    <a:pt x="31" y="90"/>
                    <a:pt x="30" y="96"/>
                  </a:cubicBezTo>
                  <a:cubicBezTo>
                    <a:pt x="29" y="99"/>
                    <a:pt x="28" y="102"/>
                    <a:pt x="28" y="105"/>
                  </a:cubicBezTo>
                  <a:cubicBezTo>
                    <a:pt x="28" y="107"/>
                    <a:pt x="27" y="109"/>
                    <a:pt x="26" y="111"/>
                  </a:cubicBezTo>
                  <a:cubicBezTo>
                    <a:pt x="25" y="114"/>
                    <a:pt x="26" y="119"/>
                    <a:pt x="31" y="119"/>
                  </a:cubicBezTo>
                  <a:cubicBezTo>
                    <a:pt x="32" y="118"/>
                    <a:pt x="34" y="117"/>
                    <a:pt x="35" y="116"/>
                  </a:cubicBezTo>
                  <a:cubicBezTo>
                    <a:pt x="41" y="112"/>
                    <a:pt x="46" y="108"/>
                    <a:pt x="51" y="104"/>
                  </a:cubicBezTo>
                  <a:cubicBezTo>
                    <a:pt x="54" y="102"/>
                    <a:pt x="57" y="100"/>
                    <a:pt x="59" y="97"/>
                  </a:cubicBezTo>
                  <a:cubicBezTo>
                    <a:pt x="60" y="97"/>
                    <a:pt x="61" y="97"/>
                    <a:pt x="62" y="96"/>
                  </a:cubicBezTo>
                  <a:cubicBezTo>
                    <a:pt x="64" y="95"/>
                    <a:pt x="65" y="94"/>
                    <a:pt x="66" y="93"/>
                  </a:cubicBezTo>
                  <a:cubicBezTo>
                    <a:pt x="72" y="96"/>
                    <a:pt x="81" y="106"/>
                    <a:pt x="86" y="110"/>
                  </a:cubicBezTo>
                  <a:cubicBezTo>
                    <a:pt x="92" y="114"/>
                    <a:pt x="99" y="120"/>
                    <a:pt x="108" y="118"/>
                  </a:cubicBezTo>
                  <a:cubicBezTo>
                    <a:pt x="108" y="118"/>
                    <a:pt x="109" y="117"/>
                    <a:pt x="109" y="116"/>
                  </a:cubicBezTo>
                  <a:cubicBezTo>
                    <a:pt x="108" y="105"/>
                    <a:pt x="99" y="87"/>
                    <a:pt x="95" y="77"/>
                  </a:cubicBezTo>
                  <a:cubicBezTo>
                    <a:pt x="94" y="77"/>
                    <a:pt x="94" y="76"/>
                    <a:pt x="94" y="76"/>
                  </a:cubicBezTo>
                  <a:cubicBezTo>
                    <a:pt x="105" y="69"/>
                    <a:pt x="121" y="62"/>
                    <a:pt x="126" y="50"/>
                  </a:cubicBezTo>
                  <a:cubicBezTo>
                    <a:pt x="133" y="37"/>
                    <a:pt x="97" y="42"/>
                    <a:pt x="93" y="42"/>
                  </a:cubicBezTo>
                  <a:close/>
                  <a:moveTo>
                    <a:pt x="26" y="55"/>
                  </a:moveTo>
                  <a:cubicBezTo>
                    <a:pt x="27" y="55"/>
                    <a:pt x="28" y="55"/>
                    <a:pt x="29" y="55"/>
                  </a:cubicBezTo>
                  <a:cubicBezTo>
                    <a:pt x="28" y="56"/>
                    <a:pt x="27" y="57"/>
                    <a:pt x="26" y="58"/>
                  </a:cubicBezTo>
                  <a:cubicBezTo>
                    <a:pt x="26" y="58"/>
                    <a:pt x="26" y="57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lose/>
                  <a:moveTo>
                    <a:pt x="12" y="58"/>
                  </a:moveTo>
                  <a:cubicBezTo>
                    <a:pt x="11" y="58"/>
                    <a:pt x="11" y="58"/>
                    <a:pt x="11" y="59"/>
                  </a:cubicBezTo>
                  <a:cubicBezTo>
                    <a:pt x="10" y="58"/>
                    <a:pt x="9" y="57"/>
                    <a:pt x="9" y="57"/>
                  </a:cubicBezTo>
                  <a:cubicBezTo>
                    <a:pt x="9" y="57"/>
                    <a:pt x="9" y="57"/>
                    <a:pt x="9" y="56"/>
                  </a:cubicBezTo>
                  <a:cubicBezTo>
                    <a:pt x="10" y="56"/>
                    <a:pt x="11" y="56"/>
                    <a:pt x="12" y="56"/>
                  </a:cubicBezTo>
                  <a:cubicBezTo>
                    <a:pt x="11" y="57"/>
                    <a:pt x="11" y="57"/>
                    <a:pt x="12" y="58"/>
                  </a:cubicBezTo>
                  <a:close/>
                  <a:moveTo>
                    <a:pt x="21" y="64"/>
                  </a:moveTo>
                  <a:cubicBezTo>
                    <a:pt x="20" y="63"/>
                    <a:pt x="20" y="63"/>
                    <a:pt x="19" y="62"/>
                  </a:cubicBezTo>
                  <a:cubicBezTo>
                    <a:pt x="20" y="62"/>
                    <a:pt x="20" y="62"/>
                    <a:pt x="21" y="61"/>
                  </a:cubicBezTo>
                  <a:cubicBezTo>
                    <a:pt x="21" y="62"/>
                    <a:pt x="21" y="63"/>
                    <a:pt x="21" y="64"/>
                  </a:cubicBezTo>
                  <a:cubicBezTo>
                    <a:pt x="21" y="64"/>
                    <a:pt x="21" y="64"/>
                    <a:pt x="21" y="64"/>
                  </a:cubicBezTo>
                  <a:close/>
                  <a:moveTo>
                    <a:pt x="19" y="57"/>
                  </a:moveTo>
                  <a:cubicBezTo>
                    <a:pt x="20" y="57"/>
                    <a:pt x="20" y="56"/>
                    <a:pt x="19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20" y="55"/>
                    <a:pt x="21" y="55"/>
                    <a:pt x="22" y="55"/>
                  </a:cubicBezTo>
                  <a:cubicBezTo>
                    <a:pt x="21" y="56"/>
                    <a:pt x="20" y="57"/>
                    <a:pt x="19" y="57"/>
                  </a:cubicBezTo>
                  <a:close/>
                  <a:moveTo>
                    <a:pt x="26" y="67"/>
                  </a:moveTo>
                  <a:cubicBezTo>
                    <a:pt x="25" y="67"/>
                    <a:pt x="24" y="66"/>
                    <a:pt x="24" y="66"/>
                  </a:cubicBezTo>
                  <a:cubicBezTo>
                    <a:pt x="24" y="66"/>
                    <a:pt x="24" y="66"/>
                    <a:pt x="24" y="65"/>
                  </a:cubicBezTo>
                  <a:cubicBezTo>
                    <a:pt x="25" y="65"/>
                    <a:pt x="25" y="64"/>
                    <a:pt x="26" y="64"/>
                  </a:cubicBezTo>
                  <a:cubicBezTo>
                    <a:pt x="26" y="65"/>
                    <a:pt x="26" y="65"/>
                    <a:pt x="26" y="66"/>
                  </a:cubicBezTo>
                  <a:cubicBezTo>
                    <a:pt x="26" y="66"/>
                    <a:pt x="26" y="67"/>
                    <a:pt x="26" y="67"/>
                  </a:cubicBezTo>
                  <a:close/>
                  <a:moveTo>
                    <a:pt x="29" y="69"/>
                  </a:moveTo>
                  <a:cubicBezTo>
                    <a:pt x="29" y="69"/>
                    <a:pt x="29" y="69"/>
                    <a:pt x="28" y="69"/>
                  </a:cubicBezTo>
                  <a:cubicBezTo>
                    <a:pt x="28" y="68"/>
                    <a:pt x="29" y="68"/>
                    <a:pt x="29" y="68"/>
                  </a:cubicBezTo>
                  <a:cubicBezTo>
                    <a:pt x="30" y="68"/>
                    <a:pt x="30" y="67"/>
                    <a:pt x="30" y="67"/>
                  </a:cubicBezTo>
                  <a:cubicBezTo>
                    <a:pt x="30" y="68"/>
                    <a:pt x="30" y="69"/>
                    <a:pt x="29" y="69"/>
                  </a:cubicBezTo>
                  <a:close/>
                  <a:moveTo>
                    <a:pt x="32" y="72"/>
                  </a:moveTo>
                  <a:cubicBezTo>
                    <a:pt x="34" y="70"/>
                    <a:pt x="35" y="66"/>
                    <a:pt x="35" y="64"/>
                  </a:cubicBezTo>
                  <a:cubicBezTo>
                    <a:pt x="36" y="61"/>
                    <a:pt x="37" y="58"/>
                    <a:pt x="37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6" y="60"/>
                    <a:pt x="35" y="67"/>
                    <a:pt x="34" y="73"/>
                  </a:cubicBezTo>
                  <a:cubicBezTo>
                    <a:pt x="33" y="73"/>
                    <a:pt x="33" y="72"/>
                    <a:pt x="32" y="72"/>
                  </a:cubicBezTo>
                  <a:close/>
                  <a:moveTo>
                    <a:pt x="34" y="111"/>
                  </a:moveTo>
                  <a:cubicBezTo>
                    <a:pt x="31" y="114"/>
                    <a:pt x="30" y="113"/>
                    <a:pt x="31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3" y="111"/>
                    <a:pt x="34" y="110"/>
                    <a:pt x="36" y="110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5" y="110"/>
                    <a:pt x="35" y="111"/>
                    <a:pt x="34" y="111"/>
                  </a:cubicBezTo>
                  <a:close/>
                  <a:moveTo>
                    <a:pt x="36" y="105"/>
                  </a:moveTo>
                  <a:cubicBezTo>
                    <a:pt x="36" y="105"/>
                    <a:pt x="36" y="105"/>
                    <a:pt x="35" y="105"/>
                  </a:cubicBezTo>
                  <a:cubicBezTo>
                    <a:pt x="36" y="98"/>
                    <a:pt x="38" y="91"/>
                    <a:pt x="40" y="84"/>
                  </a:cubicBezTo>
                  <a:cubicBezTo>
                    <a:pt x="40" y="83"/>
                    <a:pt x="40" y="82"/>
                    <a:pt x="40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39" y="89"/>
                    <a:pt x="38" y="97"/>
                    <a:pt x="36" y="105"/>
                  </a:cubicBezTo>
                  <a:close/>
                  <a:moveTo>
                    <a:pt x="43" y="63"/>
                  </a:moveTo>
                  <a:cubicBezTo>
                    <a:pt x="44" y="63"/>
                    <a:pt x="44" y="63"/>
                    <a:pt x="44" y="62"/>
                  </a:cubicBezTo>
                  <a:cubicBezTo>
                    <a:pt x="45" y="61"/>
                    <a:pt x="45" y="60"/>
                    <a:pt x="46" y="59"/>
                  </a:cubicBezTo>
                  <a:cubicBezTo>
                    <a:pt x="44" y="65"/>
                    <a:pt x="43" y="71"/>
                    <a:pt x="42" y="77"/>
                  </a:cubicBezTo>
                  <a:cubicBezTo>
                    <a:pt x="42" y="77"/>
                    <a:pt x="42" y="77"/>
                    <a:pt x="41" y="77"/>
                  </a:cubicBezTo>
                  <a:cubicBezTo>
                    <a:pt x="42" y="72"/>
                    <a:pt x="43" y="68"/>
                    <a:pt x="43" y="63"/>
                  </a:cubicBezTo>
                  <a:close/>
                  <a:moveTo>
                    <a:pt x="41" y="102"/>
                  </a:moveTo>
                  <a:cubicBezTo>
                    <a:pt x="42" y="96"/>
                    <a:pt x="43" y="90"/>
                    <a:pt x="45" y="84"/>
                  </a:cubicBezTo>
                  <a:cubicBezTo>
                    <a:pt x="46" y="84"/>
                    <a:pt x="47" y="85"/>
                    <a:pt x="48" y="85"/>
                  </a:cubicBezTo>
                  <a:cubicBezTo>
                    <a:pt x="46" y="90"/>
                    <a:pt x="44" y="97"/>
                    <a:pt x="41" y="102"/>
                  </a:cubicBezTo>
                  <a:close/>
                  <a:moveTo>
                    <a:pt x="49" y="81"/>
                  </a:moveTo>
                  <a:cubicBezTo>
                    <a:pt x="48" y="80"/>
                    <a:pt x="47" y="79"/>
                    <a:pt x="46" y="79"/>
                  </a:cubicBezTo>
                  <a:cubicBezTo>
                    <a:pt x="46" y="77"/>
                    <a:pt x="47" y="74"/>
                    <a:pt x="47" y="72"/>
                  </a:cubicBezTo>
                  <a:cubicBezTo>
                    <a:pt x="47" y="74"/>
                    <a:pt x="47" y="75"/>
                    <a:pt x="46" y="77"/>
                  </a:cubicBezTo>
                  <a:cubicBezTo>
                    <a:pt x="46" y="79"/>
                    <a:pt x="48" y="80"/>
                    <a:pt x="50" y="80"/>
                  </a:cubicBezTo>
                  <a:cubicBezTo>
                    <a:pt x="50" y="80"/>
                    <a:pt x="49" y="80"/>
                    <a:pt x="49" y="81"/>
                  </a:cubicBezTo>
                  <a:close/>
                  <a:moveTo>
                    <a:pt x="58" y="10"/>
                  </a:moveTo>
                  <a:cubicBezTo>
                    <a:pt x="58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1"/>
                  </a:cubicBezTo>
                  <a:cubicBezTo>
                    <a:pt x="59" y="11"/>
                    <a:pt x="58" y="11"/>
                    <a:pt x="58" y="11"/>
                  </a:cubicBezTo>
                  <a:cubicBezTo>
                    <a:pt x="58" y="11"/>
                    <a:pt x="58" y="10"/>
                    <a:pt x="58" y="10"/>
                  </a:cubicBezTo>
                  <a:close/>
                  <a:moveTo>
                    <a:pt x="57" y="31"/>
                  </a:moveTo>
                  <a:cubicBezTo>
                    <a:pt x="57" y="35"/>
                    <a:pt x="57" y="40"/>
                    <a:pt x="57" y="4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0"/>
                    <a:pt x="57" y="35"/>
                    <a:pt x="57" y="31"/>
                  </a:cubicBezTo>
                  <a:close/>
                  <a:moveTo>
                    <a:pt x="51" y="75"/>
                  </a:moveTo>
                  <a:cubicBezTo>
                    <a:pt x="52" y="70"/>
                    <a:pt x="53" y="64"/>
                    <a:pt x="54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4" y="60"/>
                    <a:pt x="55" y="62"/>
                    <a:pt x="55" y="65"/>
                  </a:cubicBezTo>
                  <a:cubicBezTo>
                    <a:pt x="53" y="68"/>
                    <a:pt x="52" y="72"/>
                    <a:pt x="51" y="75"/>
                  </a:cubicBezTo>
                  <a:close/>
                  <a:moveTo>
                    <a:pt x="60" y="85"/>
                  </a:moveTo>
                  <a:cubicBezTo>
                    <a:pt x="59" y="85"/>
                    <a:pt x="58" y="84"/>
                    <a:pt x="57" y="84"/>
                  </a:cubicBezTo>
                  <a:cubicBezTo>
                    <a:pt x="57" y="83"/>
                    <a:pt x="57" y="83"/>
                    <a:pt x="57" y="82"/>
                  </a:cubicBezTo>
                  <a:cubicBezTo>
                    <a:pt x="58" y="82"/>
                    <a:pt x="58" y="82"/>
                    <a:pt x="59" y="82"/>
                  </a:cubicBezTo>
                  <a:cubicBezTo>
                    <a:pt x="59" y="82"/>
                    <a:pt x="59" y="83"/>
                    <a:pt x="60" y="83"/>
                  </a:cubicBezTo>
                  <a:cubicBezTo>
                    <a:pt x="60" y="83"/>
                    <a:pt x="60" y="84"/>
                    <a:pt x="60" y="84"/>
                  </a:cubicBezTo>
                  <a:cubicBezTo>
                    <a:pt x="60" y="84"/>
                    <a:pt x="60" y="85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lose/>
                  <a:moveTo>
                    <a:pt x="67" y="24"/>
                  </a:moveTo>
                  <a:cubicBezTo>
                    <a:pt x="67" y="25"/>
                    <a:pt x="68" y="26"/>
                    <a:pt x="68" y="27"/>
                  </a:cubicBezTo>
                  <a:cubicBezTo>
                    <a:pt x="67" y="27"/>
                    <a:pt x="67" y="28"/>
                    <a:pt x="67" y="28"/>
                  </a:cubicBezTo>
                  <a:cubicBezTo>
                    <a:pt x="66" y="24"/>
                    <a:pt x="64" y="20"/>
                    <a:pt x="62" y="15"/>
                  </a:cubicBezTo>
                  <a:cubicBezTo>
                    <a:pt x="64" y="18"/>
                    <a:pt x="66" y="21"/>
                    <a:pt x="67" y="24"/>
                  </a:cubicBezTo>
                  <a:close/>
                  <a:moveTo>
                    <a:pt x="65" y="44"/>
                  </a:moveTo>
                  <a:cubicBezTo>
                    <a:pt x="65" y="44"/>
                    <a:pt x="64" y="44"/>
                    <a:pt x="63" y="44"/>
                  </a:cubicBezTo>
                  <a:cubicBezTo>
                    <a:pt x="63" y="39"/>
                    <a:pt x="63" y="34"/>
                    <a:pt x="63" y="29"/>
                  </a:cubicBezTo>
                  <a:cubicBezTo>
                    <a:pt x="64" y="33"/>
                    <a:pt x="65" y="38"/>
                    <a:pt x="65" y="44"/>
                  </a:cubicBezTo>
                  <a:close/>
                  <a:moveTo>
                    <a:pt x="63" y="51"/>
                  </a:moveTo>
                  <a:cubicBezTo>
                    <a:pt x="63" y="50"/>
                    <a:pt x="63" y="49"/>
                    <a:pt x="63" y="48"/>
                  </a:cubicBezTo>
                  <a:cubicBezTo>
                    <a:pt x="64" y="48"/>
                    <a:pt x="65" y="48"/>
                    <a:pt x="65" y="48"/>
                  </a:cubicBezTo>
                  <a:cubicBezTo>
                    <a:pt x="65" y="49"/>
                    <a:pt x="66" y="49"/>
                    <a:pt x="66" y="50"/>
                  </a:cubicBezTo>
                  <a:cubicBezTo>
                    <a:pt x="65" y="51"/>
                    <a:pt x="64" y="52"/>
                    <a:pt x="64" y="53"/>
                  </a:cubicBezTo>
                  <a:cubicBezTo>
                    <a:pt x="64" y="52"/>
                    <a:pt x="64" y="51"/>
                    <a:pt x="63" y="51"/>
                  </a:cubicBezTo>
                  <a:close/>
                  <a:moveTo>
                    <a:pt x="65" y="88"/>
                  </a:moveTo>
                  <a:cubicBezTo>
                    <a:pt x="65" y="88"/>
                    <a:pt x="65" y="88"/>
                    <a:pt x="65" y="88"/>
                  </a:cubicBezTo>
                  <a:cubicBezTo>
                    <a:pt x="65" y="88"/>
                    <a:pt x="66" y="87"/>
                    <a:pt x="66" y="86"/>
                  </a:cubicBezTo>
                  <a:cubicBezTo>
                    <a:pt x="66" y="86"/>
                    <a:pt x="67" y="86"/>
                    <a:pt x="67" y="86"/>
                  </a:cubicBezTo>
                  <a:cubicBezTo>
                    <a:pt x="68" y="85"/>
                    <a:pt x="69" y="85"/>
                    <a:pt x="69" y="85"/>
                  </a:cubicBezTo>
                  <a:cubicBezTo>
                    <a:pt x="68" y="86"/>
                    <a:pt x="66" y="87"/>
                    <a:pt x="65" y="88"/>
                  </a:cubicBezTo>
                  <a:close/>
                  <a:moveTo>
                    <a:pt x="107" y="50"/>
                  </a:moveTo>
                  <a:cubicBezTo>
                    <a:pt x="106" y="49"/>
                    <a:pt x="106" y="48"/>
                    <a:pt x="105" y="48"/>
                  </a:cubicBezTo>
                  <a:cubicBezTo>
                    <a:pt x="105" y="48"/>
                    <a:pt x="105" y="47"/>
                    <a:pt x="105" y="47"/>
                  </a:cubicBezTo>
                  <a:cubicBezTo>
                    <a:pt x="106" y="47"/>
                    <a:pt x="106" y="47"/>
                    <a:pt x="107" y="47"/>
                  </a:cubicBezTo>
                  <a:cubicBezTo>
                    <a:pt x="107" y="47"/>
                    <a:pt x="107" y="48"/>
                    <a:pt x="107" y="48"/>
                  </a:cubicBezTo>
                  <a:cubicBezTo>
                    <a:pt x="107" y="48"/>
                    <a:pt x="107" y="49"/>
                    <a:pt x="107" y="50"/>
                  </a:cubicBezTo>
                  <a:close/>
                  <a:moveTo>
                    <a:pt x="117" y="51"/>
                  </a:moveTo>
                  <a:cubicBezTo>
                    <a:pt x="117" y="50"/>
                    <a:pt x="117" y="49"/>
                    <a:pt x="117" y="48"/>
                  </a:cubicBezTo>
                  <a:cubicBezTo>
                    <a:pt x="118" y="48"/>
                    <a:pt x="118" y="49"/>
                    <a:pt x="117" y="51"/>
                  </a:cubicBezTo>
                  <a:close/>
                  <a:moveTo>
                    <a:pt x="101" y="47"/>
                  </a:moveTo>
                  <a:cubicBezTo>
                    <a:pt x="101" y="47"/>
                    <a:pt x="101" y="47"/>
                    <a:pt x="101" y="47"/>
                  </a:cubicBezTo>
                  <a:cubicBezTo>
                    <a:pt x="101" y="48"/>
                    <a:pt x="100" y="48"/>
                    <a:pt x="101" y="49"/>
                  </a:cubicBezTo>
                  <a:cubicBezTo>
                    <a:pt x="101" y="50"/>
                    <a:pt x="101" y="50"/>
                    <a:pt x="101" y="51"/>
                  </a:cubicBezTo>
                  <a:cubicBezTo>
                    <a:pt x="101" y="51"/>
                    <a:pt x="101" y="52"/>
                    <a:pt x="101" y="53"/>
                  </a:cubicBezTo>
                  <a:cubicBezTo>
                    <a:pt x="100" y="51"/>
                    <a:pt x="100" y="49"/>
                    <a:pt x="99" y="47"/>
                  </a:cubicBezTo>
                  <a:cubicBezTo>
                    <a:pt x="99" y="47"/>
                    <a:pt x="99" y="47"/>
                    <a:pt x="99" y="46"/>
                  </a:cubicBezTo>
                  <a:cubicBezTo>
                    <a:pt x="100" y="46"/>
                    <a:pt x="100" y="46"/>
                    <a:pt x="101" y="46"/>
                  </a:cubicBezTo>
                  <a:cubicBezTo>
                    <a:pt x="101" y="46"/>
                    <a:pt x="101" y="47"/>
                    <a:pt x="101" y="47"/>
                  </a:cubicBezTo>
                  <a:close/>
                  <a:moveTo>
                    <a:pt x="92" y="47"/>
                  </a:moveTo>
                  <a:cubicBezTo>
                    <a:pt x="93" y="50"/>
                    <a:pt x="94" y="53"/>
                    <a:pt x="96" y="56"/>
                  </a:cubicBezTo>
                  <a:cubicBezTo>
                    <a:pt x="95" y="57"/>
                    <a:pt x="95" y="58"/>
                    <a:pt x="95" y="60"/>
                  </a:cubicBezTo>
                  <a:cubicBezTo>
                    <a:pt x="95" y="59"/>
                    <a:pt x="95" y="58"/>
                    <a:pt x="95" y="58"/>
                  </a:cubicBezTo>
                  <a:cubicBezTo>
                    <a:pt x="94" y="54"/>
                    <a:pt x="92" y="51"/>
                    <a:pt x="91" y="48"/>
                  </a:cubicBezTo>
                  <a:cubicBezTo>
                    <a:pt x="91" y="47"/>
                    <a:pt x="90" y="46"/>
                    <a:pt x="90" y="46"/>
                  </a:cubicBezTo>
                  <a:cubicBezTo>
                    <a:pt x="90" y="46"/>
                    <a:pt x="91" y="46"/>
                    <a:pt x="92" y="46"/>
                  </a:cubicBezTo>
                  <a:cubicBezTo>
                    <a:pt x="92" y="47"/>
                    <a:pt x="92" y="47"/>
                    <a:pt x="92" y="47"/>
                  </a:cubicBezTo>
                  <a:close/>
                  <a:moveTo>
                    <a:pt x="92" y="67"/>
                  </a:moveTo>
                  <a:cubicBezTo>
                    <a:pt x="93" y="67"/>
                    <a:pt x="93" y="68"/>
                    <a:pt x="93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3" y="69"/>
                    <a:pt x="93" y="69"/>
                    <a:pt x="92" y="69"/>
                  </a:cubicBezTo>
                  <a:cubicBezTo>
                    <a:pt x="92" y="68"/>
                    <a:pt x="92" y="68"/>
                    <a:pt x="92" y="67"/>
                  </a:cubicBezTo>
                  <a:close/>
                  <a:moveTo>
                    <a:pt x="99" y="62"/>
                  </a:moveTo>
                  <a:cubicBezTo>
                    <a:pt x="99" y="62"/>
                    <a:pt x="100" y="63"/>
                    <a:pt x="100" y="64"/>
                  </a:cubicBezTo>
                  <a:cubicBezTo>
                    <a:pt x="100" y="64"/>
                    <a:pt x="100" y="64"/>
                    <a:pt x="101" y="64"/>
                  </a:cubicBezTo>
                  <a:cubicBezTo>
                    <a:pt x="100" y="65"/>
                    <a:pt x="99" y="65"/>
                    <a:pt x="98" y="66"/>
                  </a:cubicBezTo>
                  <a:cubicBezTo>
                    <a:pt x="98" y="64"/>
                    <a:pt x="99" y="63"/>
                    <a:pt x="99" y="62"/>
                  </a:cubicBezTo>
                  <a:close/>
                  <a:moveTo>
                    <a:pt x="75" y="69"/>
                  </a:moveTo>
                  <a:cubicBezTo>
                    <a:pt x="74" y="71"/>
                    <a:pt x="73" y="72"/>
                    <a:pt x="72" y="73"/>
                  </a:cubicBezTo>
                  <a:cubicBezTo>
                    <a:pt x="73" y="71"/>
                    <a:pt x="74" y="70"/>
                    <a:pt x="75" y="68"/>
                  </a:cubicBezTo>
                  <a:cubicBezTo>
                    <a:pt x="75" y="68"/>
                    <a:pt x="75" y="69"/>
                    <a:pt x="75" y="69"/>
                  </a:cubicBezTo>
                  <a:close/>
                  <a:moveTo>
                    <a:pt x="78" y="43"/>
                  </a:moveTo>
                  <a:cubicBezTo>
                    <a:pt x="77" y="39"/>
                    <a:pt x="75" y="35"/>
                    <a:pt x="73" y="31"/>
                  </a:cubicBezTo>
                  <a:cubicBezTo>
                    <a:pt x="73" y="30"/>
                    <a:pt x="72" y="30"/>
                    <a:pt x="72" y="29"/>
                  </a:cubicBezTo>
                  <a:cubicBezTo>
                    <a:pt x="72" y="29"/>
                    <a:pt x="72" y="28"/>
                    <a:pt x="72" y="28"/>
                  </a:cubicBezTo>
                  <a:cubicBezTo>
                    <a:pt x="74" y="33"/>
                    <a:pt x="76" y="38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lose/>
                  <a:moveTo>
                    <a:pt x="86" y="72"/>
                  </a:moveTo>
                  <a:cubicBezTo>
                    <a:pt x="85" y="67"/>
                    <a:pt x="84" y="61"/>
                    <a:pt x="83" y="56"/>
                  </a:cubicBezTo>
                  <a:cubicBezTo>
                    <a:pt x="82" y="53"/>
                    <a:pt x="81" y="50"/>
                    <a:pt x="80" y="4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1" y="49"/>
                    <a:pt x="82" y="52"/>
                    <a:pt x="82" y="54"/>
                  </a:cubicBezTo>
                  <a:cubicBezTo>
                    <a:pt x="84" y="58"/>
                    <a:pt x="85" y="62"/>
                    <a:pt x="86" y="65"/>
                  </a:cubicBezTo>
                  <a:cubicBezTo>
                    <a:pt x="87" y="68"/>
                    <a:pt x="87" y="70"/>
                    <a:pt x="88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6" y="73"/>
                    <a:pt x="86" y="72"/>
                    <a:pt x="86" y="72"/>
                  </a:cubicBezTo>
                  <a:close/>
                  <a:moveTo>
                    <a:pt x="89" y="94"/>
                  </a:moveTo>
                  <a:cubicBezTo>
                    <a:pt x="89" y="94"/>
                    <a:pt x="90" y="94"/>
                    <a:pt x="91" y="94"/>
                  </a:cubicBezTo>
                  <a:cubicBezTo>
                    <a:pt x="91" y="96"/>
                    <a:pt x="95" y="106"/>
                    <a:pt x="96" y="107"/>
                  </a:cubicBezTo>
                  <a:cubicBezTo>
                    <a:pt x="95" y="106"/>
                    <a:pt x="90" y="96"/>
                    <a:pt x="89" y="94"/>
                  </a:cubicBezTo>
                  <a:close/>
                  <a:moveTo>
                    <a:pt x="98" y="95"/>
                  </a:moveTo>
                  <a:cubicBezTo>
                    <a:pt x="98" y="96"/>
                    <a:pt x="103" y="108"/>
                    <a:pt x="104" y="111"/>
                  </a:cubicBezTo>
                  <a:cubicBezTo>
                    <a:pt x="100" y="104"/>
                    <a:pt x="94" y="88"/>
                    <a:pt x="92" y="80"/>
                  </a:cubicBezTo>
                  <a:cubicBezTo>
                    <a:pt x="91" y="79"/>
                    <a:pt x="90" y="79"/>
                    <a:pt x="89" y="79"/>
                  </a:cubicBezTo>
                  <a:cubicBezTo>
                    <a:pt x="89" y="79"/>
                    <a:pt x="89" y="79"/>
                    <a:pt x="88" y="79"/>
                  </a:cubicBezTo>
                  <a:cubicBezTo>
                    <a:pt x="89" y="79"/>
                    <a:pt x="89" y="78"/>
                    <a:pt x="90" y="78"/>
                  </a:cubicBezTo>
                  <a:cubicBezTo>
                    <a:pt x="90" y="78"/>
                    <a:pt x="90" y="78"/>
                    <a:pt x="91" y="77"/>
                  </a:cubicBezTo>
                  <a:cubicBezTo>
                    <a:pt x="93" y="83"/>
                    <a:pt x="95" y="89"/>
                    <a:pt x="98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1"/>
            <p:cNvSpPr>
              <a:spLocks noEditPoints="1"/>
            </p:cNvSpPr>
            <p:nvPr/>
          </p:nvSpPr>
          <p:spPr bwMode="auto">
            <a:xfrm>
              <a:off x="6101" y="2385"/>
              <a:ext cx="450" cy="408"/>
            </a:xfrm>
            <a:custGeom>
              <a:avLst/>
              <a:gdLst>
                <a:gd name="T0" fmla="*/ 71 w 133"/>
                <a:gd name="T1" fmla="*/ 13 h 120"/>
                <a:gd name="T2" fmla="*/ 48 w 133"/>
                <a:gd name="T3" fmla="*/ 16 h 120"/>
                <a:gd name="T4" fmla="*/ 41 w 133"/>
                <a:gd name="T5" fmla="*/ 45 h 120"/>
                <a:gd name="T6" fmla="*/ 30 w 133"/>
                <a:gd name="T7" fmla="*/ 96 h 120"/>
                <a:gd name="T8" fmla="*/ 35 w 133"/>
                <a:gd name="T9" fmla="*/ 116 h 120"/>
                <a:gd name="T10" fmla="*/ 66 w 133"/>
                <a:gd name="T11" fmla="*/ 93 h 120"/>
                <a:gd name="T12" fmla="*/ 95 w 133"/>
                <a:gd name="T13" fmla="*/ 77 h 120"/>
                <a:gd name="T14" fmla="*/ 25 w 133"/>
                <a:gd name="T15" fmla="*/ 55 h 120"/>
                <a:gd name="T16" fmla="*/ 25 w 133"/>
                <a:gd name="T17" fmla="*/ 55 h 120"/>
                <a:gd name="T18" fmla="*/ 9 w 133"/>
                <a:gd name="T19" fmla="*/ 56 h 120"/>
                <a:gd name="T20" fmla="*/ 19 w 133"/>
                <a:gd name="T21" fmla="*/ 62 h 120"/>
                <a:gd name="T22" fmla="*/ 19 w 133"/>
                <a:gd name="T23" fmla="*/ 57 h 120"/>
                <a:gd name="T24" fmla="*/ 19 w 133"/>
                <a:gd name="T25" fmla="*/ 57 h 120"/>
                <a:gd name="T26" fmla="*/ 26 w 133"/>
                <a:gd name="T27" fmla="*/ 64 h 120"/>
                <a:gd name="T28" fmla="*/ 28 w 133"/>
                <a:gd name="T29" fmla="*/ 69 h 120"/>
                <a:gd name="T30" fmla="*/ 32 w 133"/>
                <a:gd name="T31" fmla="*/ 72 h 120"/>
                <a:gd name="T32" fmla="*/ 34 w 133"/>
                <a:gd name="T33" fmla="*/ 73 h 120"/>
                <a:gd name="T34" fmla="*/ 31 w 133"/>
                <a:gd name="T35" fmla="*/ 112 h 120"/>
                <a:gd name="T36" fmla="*/ 36 w 133"/>
                <a:gd name="T37" fmla="*/ 105 h 120"/>
                <a:gd name="T38" fmla="*/ 41 w 133"/>
                <a:gd name="T39" fmla="*/ 82 h 120"/>
                <a:gd name="T40" fmla="*/ 46 w 133"/>
                <a:gd name="T41" fmla="*/ 59 h 120"/>
                <a:gd name="T42" fmla="*/ 41 w 133"/>
                <a:gd name="T43" fmla="*/ 102 h 120"/>
                <a:gd name="T44" fmla="*/ 49 w 133"/>
                <a:gd name="T45" fmla="*/ 81 h 120"/>
                <a:gd name="T46" fmla="*/ 50 w 133"/>
                <a:gd name="T47" fmla="*/ 80 h 120"/>
                <a:gd name="T48" fmla="*/ 59 w 133"/>
                <a:gd name="T49" fmla="*/ 11 h 120"/>
                <a:gd name="T50" fmla="*/ 57 w 133"/>
                <a:gd name="T51" fmla="*/ 44 h 120"/>
                <a:gd name="T52" fmla="*/ 54 w 133"/>
                <a:gd name="T53" fmla="*/ 58 h 120"/>
                <a:gd name="T54" fmla="*/ 51 w 133"/>
                <a:gd name="T55" fmla="*/ 75 h 120"/>
                <a:gd name="T56" fmla="*/ 58 w 133"/>
                <a:gd name="T57" fmla="*/ 82 h 120"/>
                <a:gd name="T58" fmla="*/ 60 w 133"/>
                <a:gd name="T59" fmla="*/ 85 h 120"/>
                <a:gd name="T60" fmla="*/ 62 w 133"/>
                <a:gd name="T61" fmla="*/ 15 h 120"/>
                <a:gd name="T62" fmla="*/ 63 w 133"/>
                <a:gd name="T63" fmla="*/ 29 h 120"/>
                <a:gd name="T64" fmla="*/ 65 w 133"/>
                <a:gd name="T65" fmla="*/ 48 h 120"/>
                <a:gd name="T66" fmla="*/ 65 w 133"/>
                <a:gd name="T67" fmla="*/ 88 h 120"/>
                <a:gd name="T68" fmla="*/ 69 w 133"/>
                <a:gd name="T69" fmla="*/ 85 h 120"/>
                <a:gd name="T70" fmla="*/ 105 w 133"/>
                <a:gd name="T71" fmla="*/ 47 h 120"/>
                <a:gd name="T72" fmla="*/ 117 w 133"/>
                <a:gd name="T73" fmla="*/ 51 h 120"/>
                <a:gd name="T74" fmla="*/ 101 w 133"/>
                <a:gd name="T75" fmla="*/ 47 h 120"/>
                <a:gd name="T76" fmla="*/ 99 w 133"/>
                <a:gd name="T77" fmla="*/ 47 h 120"/>
                <a:gd name="T78" fmla="*/ 92 w 133"/>
                <a:gd name="T79" fmla="*/ 47 h 120"/>
                <a:gd name="T80" fmla="*/ 91 w 133"/>
                <a:gd name="T81" fmla="*/ 48 h 120"/>
                <a:gd name="T82" fmla="*/ 92 w 133"/>
                <a:gd name="T83" fmla="*/ 67 h 120"/>
                <a:gd name="T84" fmla="*/ 92 w 133"/>
                <a:gd name="T85" fmla="*/ 67 h 120"/>
                <a:gd name="T86" fmla="*/ 98 w 133"/>
                <a:gd name="T87" fmla="*/ 66 h 120"/>
                <a:gd name="T88" fmla="*/ 75 w 133"/>
                <a:gd name="T89" fmla="*/ 68 h 120"/>
                <a:gd name="T90" fmla="*/ 72 w 133"/>
                <a:gd name="T91" fmla="*/ 29 h 120"/>
                <a:gd name="T92" fmla="*/ 86 w 133"/>
                <a:gd name="T93" fmla="*/ 72 h 120"/>
                <a:gd name="T94" fmla="*/ 82 w 133"/>
                <a:gd name="T95" fmla="*/ 54 h 120"/>
                <a:gd name="T96" fmla="*/ 86 w 133"/>
                <a:gd name="T97" fmla="*/ 72 h 120"/>
                <a:gd name="T98" fmla="*/ 89 w 133"/>
                <a:gd name="T99" fmla="*/ 94 h 120"/>
                <a:gd name="T100" fmla="*/ 88 w 133"/>
                <a:gd name="T101" fmla="*/ 79 h 120"/>
                <a:gd name="T102" fmla="*/ 97 w 133"/>
                <a:gd name="T103" fmla="*/ 9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3" h="120">
                  <a:moveTo>
                    <a:pt x="92" y="42"/>
                  </a:moveTo>
                  <a:cubicBezTo>
                    <a:pt x="89" y="42"/>
                    <a:pt x="86" y="42"/>
                    <a:pt x="83" y="42"/>
                  </a:cubicBezTo>
                  <a:cubicBezTo>
                    <a:pt x="82" y="41"/>
                    <a:pt x="82" y="40"/>
                    <a:pt x="81" y="39"/>
                  </a:cubicBezTo>
                  <a:cubicBezTo>
                    <a:pt x="78" y="30"/>
                    <a:pt x="75" y="22"/>
                    <a:pt x="71" y="13"/>
                  </a:cubicBezTo>
                  <a:cubicBezTo>
                    <a:pt x="70" y="11"/>
                    <a:pt x="69" y="10"/>
                    <a:pt x="67" y="8"/>
                  </a:cubicBezTo>
                  <a:cubicBezTo>
                    <a:pt x="66" y="4"/>
                    <a:pt x="63" y="0"/>
                    <a:pt x="58" y="0"/>
                  </a:cubicBezTo>
                  <a:cubicBezTo>
                    <a:pt x="58" y="0"/>
                    <a:pt x="57" y="0"/>
                    <a:pt x="57" y="1"/>
                  </a:cubicBezTo>
                  <a:cubicBezTo>
                    <a:pt x="51" y="3"/>
                    <a:pt x="50" y="10"/>
                    <a:pt x="48" y="16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20"/>
                    <a:pt x="46" y="23"/>
                    <a:pt x="46" y="26"/>
                  </a:cubicBezTo>
                  <a:cubicBezTo>
                    <a:pt x="44" y="31"/>
                    <a:pt x="43" y="37"/>
                    <a:pt x="42" y="42"/>
                  </a:cubicBezTo>
                  <a:cubicBezTo>
                    <a:pt x="42" y="43"/>
                    <a:pt x="41" y="44"/>
                    <a:pt x="41" y="45"/>
                  </a:cubicBezTo>
                  <a:cubicBezTo>
                    <a:pt x="28" y="46"/>
                    <a:pt x="15" y="47"/>
                    <a:pt x="2" y="50"/>
                  </a:cubicBezTo>
                  <a:cubicBezTo>
                    <a:pt x="0" y="51"/>
                    <a:pt x="0" y="52"/>
                    <a:pt x="1" y="53"/>
                  </a:cubicBezTo>
                  <a:cubicBezTo>
                    <a:pt x="8" y="64"/>
                    <a:pt x="20" y="72"/>
                    <a:pt x="33" y="78"/>
                  </a:cubicBezTo>
                  <a:cubicBezTo>
                    <a:pt x="32" y="84"/>
                    <a:pt x="31" y="90"/>
                    <a:pt x="30" y="96"/>
                  </a:cubicBezTo>
                  <a:cubicBezTo>
                    <a:pt x="29" y="99"/>
                    <a:pt x="28" y="102"/>
                    <a:pt x="28" y="105"/>
                  </a:cubicBezTo>
                  <a:cubicBezTo>
                    <a:pt x="28" y="107"/>
                    <a:pt x="27" y="109"/>
                    <a:pt x="26" y="111"/>
                  </a:cubicBezTo>
                  <a:cubicBezTo>
                    <a:pt x="25" y="114"/>
                    <a:pt x="26" y="119"/>
                    <a:pt x="30" y="119"/>
                  </a:cubicBezTo>
                  <a:cubicBezTo>
                    <a:pt x="32" y="118"/>
                    <a:pt x="34" y="117"/>
                    <a:pt x="35" y="116"/>
                  </a:cubicBezTo>
                  <a:cubicBezTo>
                    <a:pt x="40" y="112"/>
                    <a:pt x="46" y="108"/>
                    <a:pt x="51" y="104"/>
                  </a:cubicBezTo>
                  <a:cubicBezTo>
                    <a:pt x="54" y="102"/>
                    <a:pt x="56" y="100"/>
                    <a:pt x="59" y="97"/>
                  </a:cubicBezTo>
                  <a:cubicBezTo>
                    <a:pt x="60" y="97"/>
                    <a:pt x="61" y="97"/>
                    <a:pt x="62" y="96"/>
                  </a:cubicBezTo>
                  <a:cubicBezTo>
                    <a:pt x="63" y="95"/>
                    <a:pt x="65" y="94"/>
                    <a:pt x="66" y="93"/>
                  </a:cubicBezTo>
                  <a:cubicBezTo>
                    <a:pt x="71" y="96"/>
                    <a:pt x="81" y="106"/>
                    <a:pt x="85" y="110"/>
                  </a:cubicBezTo>
                  <a:cubicBezTo>
                    <a:pt x="92" y="114"/>
                    <a:pt x="99" y="120"/>
                    <a:pt x="107" y="118"/>
                  </a:cubicBezTo>
                  <a:cubicBezTo>
                    <a:pt x="108" y="118"/>
                    <a:pt x="109" y="117"/>
                    <a:pt x="109" y="116"/>
                  </a:cubicBezTo>
                  <a:cubicBezTo>
                    <a:pt x="108" y="105"/>
                    <a:pt x="99" y="87"/>
                    <a:pt x="95" y="77"/>
                  </a:cubicBezTo>
                  <a:cubicBezTo>
                    <a:pt x="94" y="77"/>
                    <a:pt x="94" y="76"/>
                    <a:pt x="94" y="76"/>
                  </a:cubicBezTo>
                  <a:cubicBezTo>
                    <a:pt x="105" y="69"/>
                    <a:pt x="121" y="62"/>
                    <a:pt x="126" y="50"/>
                  </a:cubicBezTo>
                  <a:cubicBezTo>
                    <a:pt x="133" y="37"/>
                    <a:pt x="97" y="42"/>
                    <a:pt x="92" y="42"/>
                  </a:cubicBezTo>
                  <a:close/>
                  <a:moveTo>
                    <a:pt x="25" y="55"/>
                  </a:moveTo>
                  <a:cubicBezTo>
                    <a:pt x="26" y="55"/>
                    <a:pt x="27" y="55"/>
                    <a:pt x="28" y="55"/>
                  </a:cubicBezTo>
                  <a:cubicBezTo>
                    <a:pt x="27" y="56"/>
                    <a:pt x="26" y="57"/>
                    <a:pt x="25" y="58"/>
                  </a:cubicBezTo>
                  <a:cubicBezTo>
                    <a:pt x="26" y="58"/>
                    <a:pt x="26" y="57"/>
                    <a:pt x="26" y="56"/>
                  </a:cubicBezTo>
                  <a:cubicBezTo>
                    <a:pt x="26" y="55"/>
                    <a:pt x="26" y="55"/>
                    <a:pt x="25" y="55"/>
                  </a:cubicBezTo>
                  <a:close/>
                  <a:moveTo>
                    <a:pt x="11" y="58"/>
                  </a:moveTo>
                  <a:cubicBezTo>
                    <a:pt x="11" y="58"/>
                    <a:pt x="11" y="58"/>
                    <a:pt x="11" y="59"/>
                  </a:cubicBezTo>
                  <a:cubicBezTo>
                    <a:pt x="10" y="58"/>
                    <a:pt x="9" y="57"/>
                    <a:pt x="8" y="57"/>
                  </a:cubicBezTo>
                  <a:cubicBezTo>
                    <a:pt x="9" y="57"/>
                    <a:pt x="9" y="57"/>
                    <a:pt x="9" y="56"/>
                  </a:cubicBezTo>
                  <a:cubicBezTo>
                    <a:pt x="10" y="56"/>
                    <a:pt x="11" y="56"/>
                    <a:pt x="11" y="56"/>
                  </a:cubicBezTo>
                  <a:cubicBezTo>
                    <a:pt x="11" y="57"/>
                    <a:pt x="11" y="57"/>
                    <a:pt x="11" y="58"/>
                  </a:cubicBezTo>
                  <a:close/>
                  <a:moveTo>
                    <a:pt x="21" y="64"/>
                  </a:moveTo>
                  <a:cubicBezTo>
                    <a:pt x="20" y="63"/>
                    <a:pt x="19" y="63"/>
                    <a:pt x="19" y="62"/>
                  </a:cubicBezTo>
                  <a:cubicBezTo>
                    <a:pt x="19" y="62"/>
                    <a:pt x="20" y="62"/>
                    <a:pt x="21" y="61"/>
                  </a:cubicBezTo>
                  <a:cubicBezTo>
                    <a:pt x="21" y="62"/>
                    <a:pt x="21" y="63"/>
                    <a:pt x="21" y="64"/>
                  </a:cubicBezTo>
                  <a:cubicBezTo>
                    <a:pt x="21" y="64"/>
                    <a:pt x="21" y="64"/>
                    <a:pt x="21" y="64"/>
                  </a:cubicBezTo>
                  <a:close/>
                  <a:moveTo>
                    <a:pt x="19" y="57"/>
                  </a:moveTo>
                  <a:cubicBezTo>
                    <a:pt x="19" y="57"/>
                    <a:pt x="19" y="56"/>
                    <a:pt x="19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20" y="55"/>
                    <a:pt x="21" y="55"/>
                    <a:pt x="22" y="55"/>
                  </a:cubicBezTo>
                  <a:cubicBezTo>
                    <a:pt x="21" y="56"/>
                    <a:pt x="20" y="57"/>
                    <a:pt x="19" y="57"/>
                  </a:cubicBezTo>
                  <a:close/>
                  <a:moveTo>
                    <a:pt x="26" y="67"/>
                  </a:moveTo>
                  <a:cubicBezTo>
                    <a:pt x="25" y="67"/>
                    <a:pt x="24" y="66"/>
                    <a:pt x="24" y="66"/>
                  </a:cubicBezTo>
                  <a:cubicBezTo>
                    <a:pt x="24" y="66"/>
                    <a:pt x="24" y="66"/>
                    <a:pt x="24" y="65"/>
                  </a:cubicBezTo>
                  <a:cubicBezTo>
                    <a:pt x="25" y="65"/>
                    <a:pt x="25" y="64"/>
                    <a:pt x="26" y="64"/>
                  </a:cubicBezTo>
                  <a:cubicBezTo>
                    <a:pt x="26" y="65"/>
                    <a:pt x="25" y="65"/>
                    <a:pt x="25" y="66"/>
                  </a:cubicBezTo>
                  <a:cubicBezTo>
                    <a:pt x="25" y="66"/>
                    <a:pt x="25" y="67"/>
                    <a:pt x="26" y="67"/>
                  </a:cubicBezTo>
                  <a:close/>
                  <a:moveTo>
                    <a:pt x="29" y="69"/>
                  </a:moveTo>
                  <a:cubicBezTo>
                    <a:pt x="29" y="69"/>
                    <a:pt x="29" y="69"/>
                    <a:pt x="28" y="69"/>
                  </a:cubicBezTo>
                  <a:cubicBezTo>
                    <a:pt x="28" y="68"/>
                    <a:pt x="29" y="68"/>
                    <a:pt x="29" y="68"/>
                  </a:cubicBezTo>
                  <a:cubicBezTo>
                    <a:pt x="29" y="68"/>
                    <a:pt x="30" y="67"/>
                    <a:pt x="30" y="67"/>
                  </a:cubicBezTo>
                  <a:cubicBezTo>
                    <a:pt x="30" y="68"/>
                    <a:pt x="29" y="69"/>
                    <a:pt x="29" y="69"/>
                  </a:cubicBezTo>
                  <a:close/>
                  <a:moveTo>
                    <a:pt x="32" y="72"/>
                  </a:moveTo>
                  <a:cubicBezTo>
                    <a:pt x="34" y="70"/>
                    <a:pt x="35" y="66"/>
                    <a:pt x="35" y="64"/>
                  </a:cubicBezTo>
                  <a:cubicBezTo>
                    <a:pt x="36" y="61"/>
                    <a:pt x="37" y="58"/>
                    <a:pt x="37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6" y="60"/>
                    <a:pt x="35" y="67"/>
                    <a:pt x="34" y="73"/>
                  </a:cubicBezTo>
                  <a:cubicBezTo>
                    <a:pt x="33" y="73"/>
                    <a:pt x="33" y="72"/>
                    <a:pt x="32" y="72"/>
                  </a:cubicBezTo>
                  <a:close/>
                  <a:moveTo>
                    <a:pt x="34" y="111"/>
                  </a:moveTo>
                  <a:cubicBezTo>
                    <a:pt x="31" y="114"/>
                    <a:pt x="30" y="113"/>
                    <a:pt x="30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3" y="111"/>
                    <a:pt x="34" y="110"/>
                    <a:pt x="36" y="110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5" y="110"/>
                    <a:pt x="35" y="111"/>
                    <a:pt x="34" y="111"/>
                  </a:cubicBezTo>
                  <a:close/>
                  <a:moveTo>
                    <a:pt x="36" y="105"/>
                  </a:moveTo>
                  <a:cubicBezTo>
                    <a:pt x="36" y="105"/>
                    <a:pt x="36" y="105"/>
                    <a:pt x="35" y="105"/>
                  </a:cubicBezTo>
                  <a:cubicBezTo>
                    <a:pt x="36" y="98"/>
                    <a:pt x="38" y="91"/>
                    <a:pt x="40" y="84"/>
                  </a:cubicBezTo>
                  <a:cubicBezTo>
                    <a:pt x="40" y="83"/>
                    <a:pt x="40" y="82"/>
                    <a:pt x="40" y="82"/>
                  </a:cubicBezTo>
                  <a:cubicBezTo>
                    <a:pt x="40" y="82"/>
                    <a:pt x="40" y="82"/>
                    <a:pt x="41" y="82"/>
                  </a:cubicBezTo>
                  <a:cubicBezTo>
                    <a:pt x="39" y="89"/>
                    <a:pt x="38" y="97"/>
                    <a:pt x="36" y="105"/>
                  </a:cubicBezTo>
                  <a:close/>
                  <a:moveTo>
                    <a:pt x="43" y="63"/>
                  </a:moveTo>
                  <a:cubicBezTo>
                    <a:pt x="44" y="63"/>
                    <a:pt x="44" y="63"/>
                    <a:pt x="44" y="62"/>
                  </a:cubicBezTo>
                  <a:cubicBezTo>
                    <a:pt x="45" y="61"/>
                    <a:pt x="45" y="60"/>
                    <a:pt x="46" y="59"/>
                  </a:cubicBezTo>
                  <a:cubicBezTo>
                    <a:pt x="44" y="65"/>
                    <a:pt x="43" y="71"/>
                    <a:pt x="42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2" y="72"/>
                    <a:pt x="43" y="68"/>
                    <a:pt x="43" y="63"/>
                  </a:cubicBezTo>
                  <a:close/>
                  <a:moveTo>
                    <a:pt x="41" y="102"/>
                  </a:moveTo>
                  <a:cubicBezTo>
                    <a:pt x="42" y="96"/>
                    <a:pt x="43" y="90"/>
                    <a:pt x="45" y="84"/>
                  </a:cubicBezTo>
                  <a:cubicBezTo>
                    <a:pt x="46" y="84"/>
                    <a:pt x="47" y="85"/>
                    <a:pt x="48" y="85"/>
                  </a:cubicBezTo>
                  <a:cubicBezTo>
                    <a:pt x="46" y="90"/>
                    <a:pt x="44" y="97"/>
                    <a:pt x="41" y="102"/>
                  </a:cubicBezTo>
                  <a:close/>
                  <a:moveTo>
                    <a:pt x="49" y="81"/>
                  </a:moveTo>
                  <a:cubicBezTo>
                    <a:pt x="48" y="80"/>
                    <a:pt x="47" y="79"/>
                    <a:pt x="45" y="79"/>
                  </a:cubicBezTo>
                  <a:cubicBezTo>
                    <a:pt x="46" y="77"/>
                    <a:pt x="46" y="74"/>
                    <a:pt x="47" y="72"/>
                  </a:cubicBezTo>
                  <a:cubicBezTo>
                    <a:pt x="47" y="74"/>
                    <a:pt x="47" y="75"/>
                    <a:pt x="46" y="77"/>
                  </a:cubicBezTo>
                  <a:cubicBezTo>
                    <a:pt x="46" y="79"/>
                    <a:pt x="48" y="80"/>
                    <a:pt x="50" y="80"/>
                  </a:cubicBezTo>
                  <a:cubicBezTo>
                    <a:pt x="49" y="80"/>
                    <a:pt x="49" y="80"/>
                    <a:pt x="49" y="81"/>
                  </a:cubicBezTo>
                  <a:close/>
                  <a:moveTo>
                    <a:pt x="58" y="10"/>
                  </a:moveTo>
                  <a:cubicBezTo>
                    <a:pt x="58" y="10"/>
                    <a:pt x="58" y="10"/>
                    <a:pt x="59" y="10"/>
                  </a:cubicBezTo>
                  <a:cubicBezTo>
                    <a:pt x="59" y="10"/>
                    <a:pt x="59" y="10"/>
                    <a:pt x="59" y="11"/>
                  </a:cubicBezTo>
                  <a:cubicBezTo>
                    <a:pt x="59" y="11"/>
                    <a:pt x="58" y="11"/>
                    <a:pt x="57" y="11"/>
                  </a:cubicBezTo>
                  <a:cubicBezTo>
                    <a:pt x="58" y="11"/>
                    <a:pt x="58" y="10"/>
                    <a:pt x="58" y="10"/>
                  </a:cubicBezTo>
                  <a:close/>
                  <a:moveTo>
                    <a:pt x="57" y="31"/>
                  </a:moveTo>
                  <a:cubicBezTo>
                    <a:pt x="57" y="35"/>
                    <a:pt x="57" y="40"/>
                    <a:pt x="57" y="44"/>
                  </a:cubicBezTo>
                  <a:cubicBezTo>
                    <a:pt x="57" y="44"/>
                    <a:pt x="57" y="44"/>
                    <a:pt x="56" y="44"/>
                  </a:cubicBezTo>
                  <a:cubicBezTo>
                    <a:pt x="57" y="40"/>
                    <a:pt x="57" y="35"/>
                    <a:pt x="57" y="31"/>
                  </a:cubicBezTo>
                  <a:close/>
                  <a:moveTo>
                    <a:pt x="51" y="75"/>
                  </a:moveTo>
                  <a:cubicBezTo>
                    <a:pt x="52" y="70"/>
                    <a:pt x="52" y="64"/>
                    <a:pt x="54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4" y="60"/>
                    <a:pt x="54" y="62"/>
                    <a:pt x="55" y="65"/>
                  </a:cubicBezTo>
                  <a:cubicBezTo>
                    <a:pt x="53" y="68"/>
                    <a:pt x="52" y="72"/>
                    <a:pt x="51" y="75"/>
                  </a:cubicBezTo>
                  <a:close/>
                  <a:moveTo>
                    <a:pt x="60" y="85"/>
                  </a:moveTo>
                  <a:cubicBezTo>
                    <a:pt x="58" y="85"/>
                    <a:pt x="57" y="84"/>
                    <a:pt x="56" y="84"/>
                  </a:cubicBezTo>
                  <a:cubicBezTo>
                    <a:pt x="57" y="83"/>
                    <a:pt x="57" y="83"/>
                    <a:pt x="57" y="82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9" y="82"/>
                    <a:pt x="59" y="83"/>
                    <a:pt x="60" y="83"/>
                  </a:cubicBezTo>
                  <a:cubicBezTo>
                    <a:pt x="60" y="83"/>
                    <a:pt x="60" y="84"/>
                    <a:pt x="60" y="84"/>
                  </a:cubicBezTo>
                  <a:cubicBezTo>
                    <a:pt x="60" y="84"/>
                    <a:pt x="60" y="85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lose/>
                  <a:moveTo>
                    <a:pt x="67" y="24"/>
                  </a:moveTo>
                  <a:cubicBezTo>
                    <a:pt x="67" y="25"/>
                    <a:pt x="68" y="26"/>
                    <a:pt x="68" y="27"/>
                  </a:cubicBezTo>
                  <a:cubicBezTo>
                    <a:pt x="67" y="27"/>
                    <a:pt x="67" y="28"/>
                    <a:pt x="67" y="28"/>
                  </a:cubicBezTo>
                  <a:cubicBezTo>
                    <a:pt x="66" y="24"/>
                    <a:pt x="64" y="20"/>
                    <a:pt x="62" y="15"/>
                  </a:cubicBezTo>
                  <a:cubicBezTo>
                    <a:pt x="64" y="18"/>
                    <a:pt x="66" y="21"/>
                    <a:pt x="67" y="24"/>
                  </a:cubicBezTo>
                  <a:close/>
                  <a:moveTo>
                    <a:pt x="65" y="44"/>
                  </a:moveTo>
                  <a:cubicBezTo>
                    <a:pt x="64" y="44"/>
                    <a:pt x="64" y="44"/>
                    <a:pt x="63" y="44"/>
                  </a:cubicBezTo>
                  <a:cubicBezTo>
                    <a:pt x="63" y="39"/>
                    <a:pt x="63" y="34"/>
                    <a:pt x="63" y="29"/>
                  </a:cubicBezTo>
                  <a:cubicBezTo>
                    <a:pt x="64" y="33"/>
                    <a:pt x="65" y="38"/>
                    <a:pt x="65" y="44"/>
                  </a:cubicBezTo>
                  <a:close/>
                  <a:moveTo>
                    <a:pt x="63" y="51"/>
                  </a:moveTo>
                  <a:cubicBezTo>
                    <a:pt x="63" y="50"/>
                    <a:pt x="63" y="49"/>
                    <a:pt x="63" y="48"/>
                  </a:cubicBezTo>
                  <a:cubicBezTo>
                    <a:pt x="64" y="48"/>
                    <a:pt x="65" y="48"/>
                    <a:pt x="65" y="48"/>
                  </a:cubicBezTo>
                  <a:cubicBezTo>
                    <a:pt x="65" y="49"/>
                    <a:pt x="65" y="49"/>
                    <a:pt x="65" y="50"/>
                  </a:cubicBezTo>
                  <a:cubicBezTo>
                    <a:pt x="65" y="51"/>
                    <a:pt x="64" y="52"/>
                    <a:pt x="64" y="53"/>
                  </a:cubicBezTo>
                  <a:cubicBezTo>
                    <a:pt x="64" y="52"/>
                    <a:pt x="64" y="51"/>
                    <a:pt x="63" y="51"/>
                  </a:cubicBezTo>
                  <a:close/>
                  <a:moveTo>
                    <a:pt x="65" y="88"/>
                  </a:moveTo>
                  <a:cubicBezTo>
                    <a:pt x="65" y="88"/>
                    <a:pt x="65" y="88"/>
                    <a:pt x="65" y="88"/>
                  </a:cubicBezTo>
                  <a:cubicBezTo>
                    <a:pt x="65" y="88"/>
                    <a:pt x="66" y="87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8" y="85"/>
                    <a:pt x="68" y="85"/>
                    <a:pt x="69" y="85"/>
                  </a:cubicBezTo>
                  <a:cubicBezTo>
                    <a:pt x="68" y="86"/>
                    <a:pt x="66" y="87"/>
                    <a:pt x="65" y="88"/>
                  </a:cubicBezTo>
                  <a:close/>
                  <a:moveTo>
                    <a:pt x="107" y="50"/>
                  </a:moveTo>
                  <a:cubicBezTo>
                    <a:pt x="106" y="49"/>
                    <a:pt x="106" y="48"/>
                    <a:pt x="105" y="48"/>
                  </a:cubicBezTo>
                  <a:cubicBezTo>
                    <a:pt x="105" y="48"/>
                    <a:pt x="105" y="47"/>
                    <a:pt x="105" y="47"/>
                  </a:cubicBezTo>
                  <a:cubicBezTo>
                    <a:pt x="106" y="47"/>
                    <a:pt x="106" y="47"/>
                    <a:pt x="107" y="47"/>
                  </a:cubicBezTo>
                  <a:cubicBezTo>
                    <a:pt x="107" y="47"/>
                    <a:pt x="107" y="48"/>
                    <a:pt x="107" y="48"/>
                  </a:cubicBezTo>
                  <a:cubicBezTo>
                    <a:pt x="107" y="48"/>
                    <a:pt x="107" y="49"/>
                    <a:pt x="107" y="50"/>
                  </a:cubicBezTo>
                  <a:close/>
                  <a:moveTo>
                    <a:pt x="117" y="51"/>
                  </a:moveTo>
                  <a:cubicBezTo>
                    <a:pt x="117" y="50"/>
                    <a:pt x="117" y="49"/>
                    <a:pt x="117" y="48"/>
                  </a:cubicBezTo>
                  <a:cubicBezTo>
                    <a:pt x="118" y="48"/>
                    <a:pt x="118" y="49"/>
                    <a:pt x="117" y="51"/>
                  </a:cubicBezTo>
                  <a:close/>
                  <a:moveTo>
                    <a:pt x="101" y="47"/>
                  </a:moveTo>
                  <a:cubicBezTo>
                    <a:pt x="101" y="47"/>
                    <a:pt x="101" y="47"/>
                    <a:pt x="101" y="47"/>
                  </a:cubicBezTo>
                  <a:cubicBezTo>
                    <a:pt x="100" y="48"/>
                    <a:pt x="100" y="48"/>
                    <a:pt x="100" y="49"/>
                  </a:cubicBezTo>
                  <a:cubicBezTo>
                    <a:pt x="101" y="50"/>
                    <a:pt x="101" y="50"/>
                    <a:pt x="101" y="51"/>
                  </a:cubicBezTo>
                  <a:cubicBezTo>
                    <a:pt x="101" y="51"/>
                    <a:pt x="101" y="52"/>
                    <a:pt x="101" y="53"/>
                  </a:cubicBezTo>
                  <a:cubicBezTo>
                    <a:pt x="100" y="51"/>
                    <a:pt x="100" y="49"/>
                    <a:pt x="99" y="47"/>
                  </a:cubicBezTo>
                  <a:cubicBezTo>
                    <a:pt x="99" y="47"/>
                    <a:pt x="99" y="47"/>
                    <a:pt x="99" y="46"/>
                  </a:cubicBezTo>
                  <a:cubicBezTo>
                    <a:pt x="100" y="46"/>
                    <a:pt x="100" y="46"/>
                    <a:pt x="101" y="46"/>
                  </a:cubicBezTo>
                  <a:cubicBezTo>
                    <a:pt x="101" y="46"/>
                    <a:pt x="101" y="47"/>
                    <a:pt x="101" y="47"/>
                  </a:cubicBezTo>
                  <a:close/>
                  <a:moveTo>
                    <a:pt x="92" y="47"/>
                  </a:moveTo>
                  <a:cubicBezTo>
                    <a:pt x="93" y="50"/>
                    <a:pt x="94" y="53"/>
                    <a:pt x="95" y="56"/>
                  </a:cubicBezTo>
                  <a:cubicBezTo>
                    <a:pt x="95" y="57"/>
                    <a:pt x="95" y="58"/>
                    <a:pt x="95" y="60"/>
                  </a:cubicBezTo>
                  <a:cubicBezTo>
                    <a:pt x="95" y="59"/>
                    <a:pt x="95" y="58"/>
                    <a:pt x="94" y="58"/>
                  </a:cubicBezTo>
                  <a:cubicBezTo>
                    <a:pt x="94" y="54"/>
                    <a:pt x="92" y="51"/>
                    <a:pt x="91" y="48"/>
                  </a:cubicBezTo>
                  <a:cubicBezTo>
                    <a:pt x="91" y="47"/>
                    <a:pt x="90" y="46"/>
                    <a:pt x="89" y="46"/>
                  </a:cubicBezTo>
                  <a:cubicBezTo>
                    <a:pt x="90" y="46"/>
                    <a:pt x="91" y="46"/>
                    <a:pt x="92" y="46"/>
                  </a:cubicBezTo>
                  <a:cubicBezTo>
                    <a:pt x="92" y="47"/>
                    <a:pt x="92" y="47"/>
                    <a:pt x="92" y="47"/>
                  </a:cubicBezTo>
                  <a:close/>
                  <a:moveTo>
                    <a:pt x="92" y="67"/>
                  </a:moveTo>
                  <a:cubicBezTo>
                    <a:pt x="92" y="67"/>
                    <a:pt x="93" y="68"/>
                    <a:pt x="93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3" y="69"/>
                    <a:pt x="93" y="69"/>
                    <a:pt x="92" y="69"/>
                  </a:cubicBezTo>
                  <a:cubicBezTo>
                    <a:pt x="92" y="68"/>
                    <a:pt x="92" y="68"/>
                    <a:pt x="92" y="67"/>
                  </a:cubicBezTo>
                  <a:close/>
                  <a:moveTo>
                    <a:pt x="99" y="62"/>
                  </a:moveTo>
                  <a:cubicBezTo>
                    <a:pt x="99" y="62"/>
                    <a:pt x="100" y="63"/>
                    <a:pt x="100" y="64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00" y="65"/>
                    <a:pt x="99" y="65"/>
                    <a:pt x="98" y="66"/>
                  </a:cubicBezTo>
                  <a:cubicBezTo>
                    <a:pt x="98" y="64"/>
                    <a:pt x="99" y="63"/>
                    <a:pt x="99" y="62"/>
                  </a:cubicBezTo>
                  <a:close/>
                  <a:moveTo>
                    <a:pt x="75" y="69"/>
                  </a:moveTo>
                  <a:cubicBezTo>
                    <a:pt x="74" y="71"/>
                    <a:pt x="73" y="72"/>
                    <a:pt x="72" y="73"/>
                  </a:cubicBezTo>
                  <a:cubicBezTo>
                    <a:pt x="73" y="71"/>
                    <a:pt x="74" y="70"/>
                    <a:pt x="75" y="68"/>
                  </a:cubicBezTo>
                  <a:cubicBezTo>
                    <a:pt x="75" y="68"/>
                    <a:pt x="75" y="69"/>
                    <a:pt x="75" y="69"/>
                  </a:cubicBezTo>
                  <a:close/>
                  <a:moveTo>
                    <a:pt x="78" y="43"/>
                  </a:moveTo>
                  <a:cubicBezTo>
                    <a:pt x="76" y="39"/>
                    <a:pt x="75" y="35"/>
                    <a:pt x="73" y="31"/>
                  </a:cubicBezTo>
                  <a:cubicBezTo>
                    <a:pt x="72" y="30"/>
                    <a:pt x="72" y="30"/>
                    <a:pt x="72" y="29"/>
                  </a:cubicBezTo>
                  <a:cubicBezTo>
                    <a:pt x="72" y="29"/>
                    <a:pt x="72" y="28"/>
                    <a:pt x="72" y="28"/>
                  </a:cubicBezTo>
                  <a:cubicBezTo>
                    <a:pt x="74" y="33"/>
                    <a:pt x="76" y="38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lose/>
                  <a:moveTo>
                    <a:pt x="86" y="72"/>
                  </a:moveTo>
                  <a:cubicBezTo>
                    <a:pt x="85" y="67"/>
                    <a:pt x="84" y="61"/>
                    <a:pt x="82" y="56"/>
                  </a:cubicBezTo>
                  <a:cubicBezTo>
                    <a:pt x="81" y="53"/>
                    <a:pt x="80" y="50"/>
                    <a:pt x="79" y="4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1" y="49"/>
                    <a:pt x="81" y="52"/>
                    <a:pt x="82" y="54"/>
                  </a:cubicBezTo>
                  <a:cubicBezTo>
                    <a:pt x="84" y="58"/>
                    <a:pt x="85" y="62"/>
                    <a:pt x="86" y="65"/>
                  </a:cubicBezTo>
                  <a:cubicBezTo>
                    <a:pt x="87" y="68"/>
                    <a:pt x="87" y="70"/>
                    <a:pt x="88" y="72"/>
                  </a:cubicBezTo>
                  <a:cubicBezTo>
                    <a:pt x="87" y="72"/>
                    <a:pt x="87" y="73"/>
                    <a:pt x="86" y="73"/>
                  </a:cubicBezTo>
                  <a:cubicBezTo>
                    <a:pt x="86" y="73"/>
                    <a:pt x="86" y="72"/>
                    <a:pt x="86" y="72"/>
                  </a:cubicBezTo>
                  <a:close/>
                  <a:moveTo>
                    <a:pt x="89" y="94"/>
                  </a:moveTo>
                  <a:cubicBezTo>
                    <a:pt x="89" y="94"/>
                    <a:pt x="90" y="94"/>
                    <a:pt x="91" y="94"/>
                  </a:cubicBezTo>
                  <a:cubicBezTo>
                    <a:pt x="91" y="96"/>
                    <a:pt x="95" y="106"/>
                    <a:pt x="95" y="107"/>
                  </a:cubicBezTo>
                  <a:cubicBezTo>
                    <a:pt x="94" y="106"/>
                    <a:pt x="89" y="96"/>
                    <a:pt x="89" y="94"/>
                  </a:cubicBezTo>
                  <a:close/>
                  <a:moveTo>
                    <a:pt x="97" y="95"/>
                  </a:moveTo>
                  <a:cubicBezTo>
                    <a:pt x="98" y="96"/>
                    <a:pt x="103" y="108"/>
                    <a:pt x="104" y="111"/>
                  </a:cubicBezTo>
                  <a:cubicBezTo>
                    <a:pt x="100" y="104"/>
                    <a:pt x="94" y="88"/>
                    <a:pt x="91" y="80"/>
                  </a:cubicBezTo>
                  <a:cubicBezTo>
                    <a:pt x="91" y="79"/>
                    <a:pt x="89" y="79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9"/>
                    <a:pt x="89" y="78"/>
                    <a:pt x="89" y="78"/>
                  </a:cubicBezTo>
                  <a:cubicBezTo>
                    <a:pt x="90" y="78"/>
                    <a:pt x="90" y="78"/>
                    <a:pt x="91" y="77"/>
                  </a:cubicBezTo>
                  <a:cubicBezTo>
                    <a:pt x="93" y="83"/>
                    <a:pt x="95" y="89"/>
                    <a:pt x="9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2"/>
            <p:cNvSpPr>
              <a:spLocks noEditPoints="1"/>
            </p:cNvSpPr>
            <p:nvPr/>
          </p:nvSpPr>
          <p:spPr bwMode="auto">
            <a:xfrm>
              <a:off x="6619" y="2385"/>
              <a:ext cx="450" cy="408"/>
            </a:xfrm>
            <a:custGeom>
              <a:avLst/>
              <a:gdLst>
                <a:gd name="T0" fmla="*/ 71 w 133"/>
                <a:gd name="T1" fmla="*/ 13 h 120"/>
                <a:gd name="T2" fmla="*/ 49 w 133"/>
                <a:gd name="T3" fmla="*/ 16 h 120"/>
                <a:gd name="T4" fmla="*/ 41 w 133"/>
                <a:gd name="T5" fmla="*/ 45 h 120"/>
                <a:gd name="T6" fmla="*/ 31 w 133"/>
                <a:gd name="T7" fmla="*/ 96 h 120"/>
                <a:gd name="T8" fmla="*/ 36 w 133"/>
                <a:gd name="T9" fmla="*/ 116 h 120"/>
                <a:gd name="T10" fmla="*/ 67 w 133"/>
                <a:gd name="T11" fmla="*/ 93 h 120"/>
                <a:gd name="T12" fmla="*/ 95 w 133"/>
                <a:gd name="T13" fmla="*/ 77 h 120"/>
                <a:gd name="T14" fmla="*/ 26 w 133"/>
                <a:gd name="T15" fmla="*/ 55 h 120"/>
                <a:gd name="T16" fmla="*/ 26 w 133"/>
                <a:gd name="T17" fmla="*/ 55 h 120"/>
                <a:gd name="T18" fmla="*/ 10 w 133"/>
                <a:gd name="T19" fmla="*/ 56 h 120"/>
                <a:gd name="T20" fmla="*/ 19 w 133"/>
                <a:gd name="T21" fmla="*/ 62 h 120"/>
                <a:gd name="T22" fmla="*/ 20 w 133"/>
                <a:gd name="T23" fmla="*/ 57 h 120"/>
                <a:gd name="T24" fmla="*/ 20 w 133"/>
                <a:gd name="T25" fmla="*/ 57 h 120"/>
                <a:gd name="T26" fmla="*/ 26 w 133"/>
                <a:gd name="T27" fmla="*/ 64 h 120"/>
                <a:gd name="T28" fmla="*/ 28 w 133"/>
                <a:gd name="T29" fmla="*/ 69 h 120"/>
                <a:gd name="T30" fmla="*/ 33 w 133"/>
                <a:gd name="T31" fmla="*/ 72 h 120"/>
                <a:gd name="T32" fmla="*/ 34 w 133"/>
                <a:gd name="T33" fmla="*/ 73 h 120"/>
                <a:gd name="T34" fmla="*/ 32 w 133"/>
                <a:gd name="T35" fmla="*/ 112 h 120"/>
                <a:gd name="T36" fmla="*/ 37 w 133"/>
                <a:gd name="T37" fmla="*/ 105 h 120"/>
                <a:gd name="T38" fmla="*/ 41 w 133"/>
                <a:gd name="T39" fmla="*/ 82 h 120"/>
                <a:gd name="T40" fmla="*/ 46 w 133"/>
                <a:gd name="T41" fmla="*/ 59 h 120"/>
                <a:gd name="T42" fmla="*/ 42 w 133"/>
                <a:gd name="T43" fmla="*/ 102 h 120"/>
                <a:gd name="T44" fmla="*/ 50 w 133"/>
                <a:gd name="T45" fmla="*/ 81 h 120"/>
                <a:gd name="T46" fmla="*/ 50 w 133"/>
                <a:gd name="T47" fmla="*/ 80 h 120"/>
                <a:gd name="T48" fmla="*/ 60 w 133"/>
                <a:gd name="T49" fmla="*/ 11 h 120"/>
                <a:gd name="T50" fmla="*/ 57 w 133"/>
                <a:gd name="T51" fmla="*/ 44 h 120"/>
                <a:gd name="T52" fmla="*/ 54 w 133"/>
                <a:gd name="T53" fmla="*/ 58 h 120"/>
                <a:gd name="T54" fmla="*/ 51 w 133"/>
                <a:gd name="T55" fmla="*/ 75 h 120"/>
                <a:gd name="T56" fmla="*/ 59 w 133"/>
                <a:gd name="T57" fmla="*/ 82 h 120"/>
                <a:gd name="T58" fmla="*/ 60 w 133"/>
                <a:gd name="T59" fmla="*/ 85 h 120"/>
                <a:gd name="T60" fmla="*/ 63 w 133"/>
                <a:gd name="T61" fmla="*/ 15 h 120"/>
                <a:gd name="T62" fmla="*/ 63 w 133"/>
                <a:gd name="T63" fmla="*/ 29 h 120"/>
                <a:gd name="T64" fmla="*/ 66 w 133"/>
                <a:gd name="T65" fmla="*/ 48 h 120"/>
                <a:gd name="T66" fmla="*/ 66 w 133"/>
                <a:gd name="T67" fmla="*/ 88 h 120"/>
                <a:gd name="T68" fmla="*/ 69 w 133"/>
                <a:gd name="T69" fmla="*/ 85 h 120"/>
                <a:gd name="T70" fmla="*/ 106 w 133"/>
                <a:gd name="T71" fmla="*/ 47 h 120"/>
                <a:gd name="T72" fmla="*/ 117 w 133"/>
                <a:gd name="T73" fmla="*/ 51 h 120"/>
                <a:gd name="T74" fmla="*/ 101 w 133"/>
                <a:gd name="T75" fmla="*/ 47 h 120"/>
                <a:gd name="T76" fmla="*/ 100 w 133"/>
                <a:gd name="T77" fmla="*/ 47 h 120"/>
                <a:gd name="T78" fmla="*/ 92 w 133"/>
                <a:gd name="T79" fmla="*/ 47 h 120"/>
                <a:gd name="T80" fmla="*/ 92 w 133"/>
                <a:gd name="T81" fmla="*/ 48 h 120"/>
                <a:gd name="T82" fmla="*/ 93 w 133"/>
                <a:gd name="T83" fmla="*/ 67 h 120"/>
                <a:gd name="T84" fmla="*/ 93 w 133"/>
                <a:gd name="T85" fmla="*/ 67 h 120"/>
                <a:gd name="T86" fmla="*/ 98 w 133"/>
                <a:gd name="T87" fmla="*/ 66 h 120"/>
                <a:gd name="T88" fmla="*/ 76 w 133"/>
                <a:gd name="T89" fmla="*/ 68 h 120"/>
                <a:gd name="T90" fmla="*/ 73 w 133"/>
                <a:gd name="T91" fmla="*/ 29 h 120"/>
                <a:gd name="T92" fmla="*/ 86 w 133"/>
                <a:gd name="T93" fmla="*/ 72 h 120"/>
                <a:gd name="T94" fmla="*/ 83 w 133"/>
                <a:gd name="T95" fmla="*/ 54 h 120"/>
                <a:gd name="T96" fmla="*/ 86 w 133"/>
                <a:gd name="T97" fmla="*/ 72 h 120"/>
                <a:gd name="T98" fmla="*/ 89 w 133"/>
                <a:gd name="T99" fmla="*/ 94 h 120"/>
                <a:gd name="T100" fmla="*/ 89 w 133"/>
                <a:gd name="T101" fmla="*/ 79 h 120"/>
                <a:gd name="T102" fmla="*/ 98 w 133"/>
                <a:gd name="T103" fmla="*/ 9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3" h="120">
                  <a:moveTo>
                    <a:pt x="93" y="42"/>
                  </a:moveTo>
                  <a:cubicBezTo>
                    <a:pt x="90" y="42"/>
                    <a:pt x="86" y="42"/>
                    <a:pt x="83" y="42"/>
                  </a:cubicBezTo>
                  <a:cubicBezTo>
                    <a:pt x="83" y="41"/>
                    <a:pt x="82" y="40"/>
                    <a:pt x="82" y="39"/>
                  </a:cubicBezTo>
                  <a:cubicBezTo>
                    <a:pt x="79" y="30"/>
                    <a:pt x="75" y="22"/>
                    <a:pt x="71" y="13"/>
                  </a:cubicBezTo>
                  <a:cubicBezTo>
                    <a:pt x="70" y="11"/>
                    <a:pt x="69" y="10"/>
                    <a:pt x="68" y="8"/>
                  </a:cubicBezTo>
                  <a:cubicBezTo>
                    <a:pt x="66" y="4"/>
                    <a:pt x="64" y="0"/>
                    <a:pt x="59" y="0"/>
                  </a:cubicBezTo>
                  <a:cubicBezTo>
                    <a:pt x="58" y="0"/>
                    <a:pt x="58" y="0"/>
                    <a:pt x="57" y="1"/>
                  </a:cubicBezTo>
                  <a:cubicBezTo>
                    <a:pt x="52" y="3"/>
                    <a:pt x="50" y="10"/>
                    <a:pt x="49" y="16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20"/>
                    <a:pt x="47" y="23"/>
                    <a:pt x="46" y="26"/>
                  </a:cubicBezTo>
                  <a:cubicBezTo>
                    <a:pt x="45" y="31"/>
                    <a:pt x="44" y="37"/>
                    <a:pt x="42" y="42"/>
                  </a:cubicBezTo>
                  <a:cubicBezTo>
                    <a:pt x="42" y="43"/>
                    <a:pt x="42" y="44"/>
                    <a:pt x="41" y="45"/>
                  </a:cubicBezTo>
                  <a:cubicBezTo>
                    <a:pt x="28" y="46"/>
                    <a:pt x="15" y="47"/>
                    <a:pt x="2" y="50"/>
                  </a:cubicBezTo>
                  <a:cubicBezTo>
                    <a:pt x="1" y="51"/>
                    <a:pt x="0" y="52"/>
                    <a:pt x="1" y="53"/>
                  </a:cubicBezTo>
                  <a:cubicBezTo>
                    <a:pt x="8" y="64"/>
                    <a:pt x="21" y="72"/>
                    <a:pt x="34" y="78"/>
                  </a:cubicBezTo>
                  <a:cubicBezTo>
                    <a:pt x="33" y="84"/>
                    <a:pt x="32" y="90"/>
                    <a:pt x="31" y="96"/>
                  </a:cubicBezTo>
                  <a:cubicBezTo>
                    <a:pt x="30" y="99"/>
                    <a:pt x="29" y="102"/>
                    <a:pt x="29" y="105"/>
                  </a:cubicBezTo>
                  <a:cubicBezTo>
                    <a:pt x="28" y="107"/>
                    <a:pt x="28" y="109"/>
                    <a:pt x="27" y="111"/>
                  </a:cubicBezTo>
                  <a:cubicBezTo>
                    <a:pt x="25" y="114"/>
                    <a:pt x="27" y="119"/>
                    <a:pt x="31" y="119"/>
                  </a:cubicBezTo>
                  <a:cubicBezTo>
                    <a:pt x="33" y="118"/>
                    <a:pt x="35" y="117"/>
                    <a:pt x="36" y="116"/>
                  </a:cubicBezTo>
                  <a:cubicBezTo>
                    <a:pt x="41" y="112"/>
                    <a:pt x="46" y="108"/>
                    <a:pt x="51" y="104"/>
                  </a:cubicBezTo>
                  <a:cubicBezTo>
                    <a:pt x="54" y="102"/>
                    <a:pt x="57" y="100"/>
                    <a:pt x="60" y="97"/>
                  </a:cubicBezTo>
                  <a:cubicBezTo>
                    <a:pt x="61" y="97"/>
                    <a:pt x="62" y="97"/>
                    <a:pt x="63" y="96"/>
                  </a:cubicBezTo>
                  <a:cubicBezTo>
                    <a:pt x="64" y="95"/>
                    <a:pt x="65" y="94"/>
                    <a:pt x="67" y="93"/>
                  </a:cubicBezTo>
                  <a:cubicBezTo>
                    <a:pt x="72" y="96"/>
                    <a:pt x="81" y="106"/>
                    <a:pt x="86" y="110"/>
                  </a:cubicBezTo>
                  <a:cubicBezTo>
                    <a:pt x="93" y="114"/>
                    <a:pt x="100" y="120"/>
                    <a:pt x="108" y="118"/>
                  </a:cubicBezTo>
                  <a:cubicBezTo>
                    <a:pt x="109" y="118"/>
                    <a:pt x="110" y="117"/>
                    <a:pt x="110" y="116"/>
                  </a:cubicBezTo>
                  <a:cubicBezTo>
                    <a:pt x="108" y="105"/>
                    <a:pt x="100" y="87"/>
                    <a:pt x="95" y="77"/>
                  </a:cubicBezTo>
                  <a:cubicBezTo>
                    <a:pt x="95" y="77"/>
                    <a:pt x="95" y="76"/>
                    <a:pt x="94" y="76"/>
                  </a:cubicBezTo>
                  <a:cubicBezTo>
                    <a:pt x="106" y="69"/>
                    <a:pt x="121" y="62"/>
                    <a:pt x="127" y="50"/>
                  </a:cubicBezTo>
                  <a:cubicBezTo>
                    <a:pt x="133" y="37"/>
                    <a:pt x="98" y="42"/>
                    <a:pt x="93" y="42"/>
                  </a:cubicBezTo>
                  <a:close/>
                  <a:moveTo>
                    <a:pt x="26" y="55"/>
                  </a:moveTo>
                  <a:cubicBezTo>
                    <a:pt x="27" y="55"/>
                    <a:pt x="28" y="55"/>
                    <a:pt x="29" y="55"/>
                  </a:cubicBezTo>
                  <a:cubicBezTo>
                    <a:pt x="28" y="56"/>
                    <a:pt x="27" y="57"/>
                    <a:pt x="26" y="58"/>
                  </a:cubicBezTo>
                  <a:cubicBezTo>
                    <a:pt x="26" y="58"/>
                    <a:pt x="26" y="57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lose/>
                  <a:moveTo>
                    <a:pt x="12" y="58"/>
                  </a:moveTo>
                  <a:cubicBezTo>
                    <a:pt x="12" y="58"/>
                    <a:pt x="12" y="58"/>
                    <a:pt x="11" y="59"/>
                  </a:cubicBezTo>
                  <a:cubicBezTo>
                    <a:pt x="11" y="58"/>
                    <a:pt x="10" y="57"/>
                    <a:pt x="9" y="57"/>
                  </a:cubicBezTo>
                  <a:cubicBezTo>
                    <a:pt x="9" y="57"/>
                    <a:pt x="9" y="57"/>
                    <a:pt x="10" y="56"/>
                  </a:cubicBezTo>
                  <a:cubicBezTo>
                    <a:pt x="10" y="56"/>
                    <a:pt x="11" y="56"/>
                    <a:pt x="12" y="56"/>
                  </a:cubicBezTo>
                  <a:cubicBezTo>
                    <a:pt x="12" y="57"/>
                    <a:pt x="12" y="57"/>
                    <a:pt x="12" y="58"/>
                  </a:cubicBezTo>
                  <a:close/>
                  <a:moveTo>
                    <a:pt x="21" y="64"/>
                  </a:moveTo>
                  <a:cubicBezTo>
                    <a:pt x="21" y="63"/>
                    <a:pt x="20" y="63"/>
                    <a:pt x="19" y="62"/>
                  </a:cubicBezTo>
                  <a:cubicBezTo>
                    <a:pt x="20" y="62"/>
                    <a:pt x="21" y="62"/>
                    <a:pt x="21" y="61"/>
                  </a:cubicBezTo>
                  <a:cubicBezTo>
                    <a:pt x="21" y="62"/>
                    <a:pt x="21" y="63"/>
                    <a:pt x="21" y="64"/>
                  </a:cubicBezTo>
                  <a:cubicBezTo>
                    <a:pt x="21" y="64"/>
                    <a:pt x="21" y="64"/>
                    <a:pt x="21" y="64"/>
                  </a:cubicBezTo>
                  <a:close/>
                  <a:moveTo>
                    <a:pt x="20" y="57"/>
                  </a:moveTo>
                  <a:cubicBezTo>
                    <a:pt x="20" y="57"/>
                    <a:pt x="20" y="56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5"/>
                    <a:pt x="21" y="55"/>
                    <a:pt x="22" y="55"/>
                  </a:cubicBezTo>
                  <a:cubicBezTo>
                    <a:pt x="21" y="56"/>
                    <a:pt x="21" y="57"/>
                    <a:pt x="20" y="57"/>
                  </a:cubicBezTo>
                  <a:close/>
                  <a:moveTo>
                    <a:pt x="26" y="67"/>
                  </a:moveTo>
                  <a:cubicBezTo>
                    <a:pt x="26" y="67"/>
                    <a:pt x="25" y="66"/>
                    <a:pt x="24" y="66"/>
                  </a:cubicBezTo>
                  <a:cubicBezTo>
                    <a:pt x="24" y="66"/>
                    <a:pt x="24" y="66"/>
                    <a:pt x="25" y="65"/>
                  </a:cubicBezTo>
                  <a:cubicBezTo>
                    <a:pt x="25" y="65"/>
                    <a:pt x="26" y="64"/>
                    <a:pt x="26" y="64"/>
                  </a:cubicBezTo>
                  <a:cubicBezTo>
                    <a:pt x="26" y="65"/>
                    <a:pt x="26" y="65"/>
                    <a:pt x="26" y="66"/>
                  </a:cubicBezTo>
                  <a:cubicBezTo>
                    <a:pt x="26" y="66"/>
                    <a:pt x="26" y="67"/>
                    <a:pt x="26" y="67"/>
                  </a:cubicBezTo>
                  <a:close/>
                  <a:moveTo>
                    <a:pt x="30" y="69"/>
                  </a:moveTo>
                  <a:cubicBezTo>
                    <a:pt x="30" y="69"/>
                    <a:pt x="29" y="69"/>
                    <a:pt x="28" y="69"/>
                  </a:cubicBezTo>
                  <a:cubicBezTo>
                    <a:pt x="29" y="68"/>
                    <a:pt x="29" y="68"/>
                    <a:pt x="30" y="68"/>
                  </a:cubicBezTo>
                  <a:cubicBezTo>
                    <a:pt x="30" y="68"/>
                    <a:pt x="30" y="67"/>
                    <a:pt x="31" y="67"/>
                  </a:cubicBezTo>
                  <a:cubicBezTo>
                    <a:pt x="30" y="68"/>
                    <a:pt x="30" y="69"/>
                    <a:pt x="30" y="69"/>
                  </a:cubicBezTo>
                  <a:close/>
                  <a:moveTo>
                    <a:pt x="33" y="72"/>
                  </a:moveTo>
                  <a:cubicBezTo>
                    <a:pt x="35" y="70"/>
                    <a:pt x="35" y="66"/>
                    <a:pt x="36" y="64"/>
                  </a:cubicBezTo>
                  <a:cubicBezTo>
                    <a:pt x="37" y="61"/>
                    <a:pt x="38" y="58"/>
                    <a:pt x="38" y="54"/>
                  </a:cubicBezTo>
                  <a:cubicBezTo>
                    <a:pt x="38" y="54"/>
                    <a:pt x="38" y="54"/>
                    <a:pt x="39" y="54"/>
                  </a:cubicBezTo>
                  <a:cubicBezTo>
                    <a:pt x="37" y="60"/>
                    <a:pt x="35" y="67"/>
                    <a:pt x="34" y="73"/>
                  </a:cubicBezTo>
                  <a:cubicBezTo>
                    <a:pt x="34" y="73"/>
                    <a:pt x="33" y="72"/>
                    <a:pt x="33" y="72"/>
                  </a:cubicBezTo>
                  <a:close/>
                  <a:moveTo>
                    <a:pt x="35" y="111"/>
                  </a:moveTo>
                  <a:cubicBezTo>
                    <a:pt x="31" y="114"/>
                    <a:pt x="31" y="113"/>
                    <a:pt x="31" y="112"/>
                  </a:cubicBezTo>
                  <a:cubicBezTo>
                    <a:pt x="31" y="112"/>
                    <a:pt x="31" y="112"/>
                    <a:pt x="32" y="112"/>
                  </a:cubicBezTo>
                  <a:cubicBezTo>
                    <a:pt x="33" y="111"/>
                    <a:pt x="35" y="110"/>
                    <a:pt x="36" y="110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6" y="110"/>
                    <a:pt x="35" y="111"/>
                    <a:pt x="35" y="111"/>
                  </a:cubicBezTo>
                  <a:close/>
                  <a:moveTo>
                    <a:pt x="37" y="105"/>
                  </a:moveTo>
                  <a:cubicBezTo>
                    <a:pt x="36" y="105"/>
                    <a:pt x="36" y="105"/>
                    <a:pt x="36" y="105"/>
                  </a:cubicBezTo>
                  <a:cubicBezTo>
                    <a:pt x="36" y="98"/>
                    <a:pt x="38" y="91"/>
                    <a:pt x="40" y="84"/>
                  </a:cubicBezTo>
                  <a:cubicBezTo>
                    <a:pt x="41" y="83"/>
                    <a:pt x="41" y="82"/>
                    <a:pt x="41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0" y="89"/>
                    <a:pt x="38" y="97"/>
                    <a:pt x="37" y="105"/>
                  </a:cubicBezTo>
                  <a:close/>
                  <a:moveTo>
                    <a:pt x="44" y="63"/>
                  </a:moveTo>
                  <a:cubicBezTo>
                    <a:pt x="44" y="63"/>
                    <a:pt x="45" y="63"/>
                    <a:pt x="45" y="62"/>
                  </a:cubicBezTo>
                  <a:cubicBezTo>
                    <a:pt x="45" y="61"/>
                    <a:pt x="46" y="60"/>
                    <a:pt x="46" y="59"/>
                  </a:cubicBezTo>
                  <a:cubicBezTo>
                    <a:pt x="45" y="65"/>
                    <a:pt x="43" y="71"/>
                    <a:pt x="42" y="7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43" y="72"/>
                    <a:pt x="43" y="68"/>
                    <a:pt x="44" y="63"/>
                  </a:cubicBezTo>
                  <a:close/>
                  <a:moveTo>
                    <a:pt x="42" y="102"/>
                  </a:moveTo>
                  <a:cubicBezTo>
                    <a:pt x="43" y="96"/>
                    <a:pt x="44" y="90"/>
                    <a:pt x="45" y="84"/>
                  </a:cubicBezTo>
                  <a:cubicBezTo>
                    <a:pt x="46" y="84"/>
                    <a:pt x="47" y="85"/>
                    <a:pt x="48" y="85"/>
                  </a:cubicBezTo>
                  <a:cubicBezTo>
                    <a:pt x="46" y="90"/>
                    <a:pt x="45" y="97"/>
                    <a:pt x="42" y="102"/>
                  </a:cubicBezTo>
                  <a:close/>
                  <a:moveTo>
                    <a:pt x="50" y="81"/>
                  </a:moveTo>
                  <a:cubicBezTo>
                    <a:pt x="49" y="80"/>
                    <a:pt x="47" y="79"/>
                    <a:pt x="46" y="79"/>
                  </a:cubicBezTo>
                  <a:cubicBezTo>
                    <a:pt x="47" y="77"/>
                    <a:pt x="47" y="74"/>
                    <a:pt x="48" y="72"/>
                  </a:cubicBezTo>
                  <a:cubicBezTo>
                    <a:pt x="47" y="74"/>
                    <a:pt x="47" y="75"/>
                    <a:pt x="47" y="77"/>
                  </a:cubicBezTo>
                  <a:cubicBezTo>
                    <a:pt x="47" y="79"/>
                    <a:pt x="49" y="80"/>
                    <a:pt x="50" y="80"/>
                  </a:cubicBezTo>
                  <a:cubicBezTo>
                    <a:pt x="50" y="80"/>
                    <a:pt x="50" y="80"/>
                    <a:pt x="50" y="81"/>
                  </a:cubicBezTo>
                  <a:close/>
                  <a:moveTo>
                    <a:pt x="58" y="10"/>
                  </a:move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11"/>
                  </a:cubicBezTo>
                  <a:cubicBezTo>
                    <a:pt x="59" y="11"/>
                    <a:pt x="59" y="11"/>
                    <a:pt x="58" y="11"/>
                  </a:cubicBezTo>
                  <a:cubicBezTo>
                    <a:pt x="58" y="11"/>
                    <a:pt x="58" y="10"/>
                    <a:pt x="58" y="10"/>
                  </a:cubicBezTo>
                  <a:close/>
                  <a:moveTo>
                    <a:pt x="58" y="31"/>
                  </a:moveTo>
                  <a:cubicBezTo>
                    <a:pt x="58" y="35"/>
                    <a:pt x="58" y="40"/>
                    <a:pt x="57" y="4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0"/>
                    <a:pt x="58" y="35"/>
                    <a:pt x="58" y="31"/>
                  </a:cubicBezTo>
                  <a:close/>
                  <a:moveTo>
                    <a:pt x="51" y="75"/>
                  </a:moveTo>
                  <a:cubicBezTo>
                    <a:pt x="52" y="70"/>
                    <a:pt x="53" y="64"/>
                    <a:pt x="54" y="58"/>
                  </a:cubicBezTo>
                  <a:cubicBezTo>
                    <a:pt x="54" y="58"/>
                    <a:pt x="55" y="58"/>
                    <a:pt x="55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60"/>
                    <a:pt x="55" y="62"/>
                    <a:pt x="55" y="65"/>
                  </a:cubicBezTo>
                  <a:cubicBezTo>
                    <a:pt x="54" y="68"/>
                    <a:pt x="53" y="72"/>
                    <a:pt x="51" y="75"/>
                  </a:cubicBezTo>
                  <a:close/>
                  <a:moveTo>
                    <a:pt x="60" y="85"/>
                  </a:moveTo>
                  <a:cubicBezTo>
                    <a:pt x="59" y="85"/>
                    <a:pt x="58" y="84"/>
                    <a:pt x="57" y="84"/>
                  </a:cubicBezTo>
                  <a:cubicBezTo>
                    <a:pt x="57" y="83"/>
                    <a:pt x="57" y="83"/>
                    <a:pt x="58" y="82"/>
                  </a:cubicBezTo>
                  <a:cubicBezTo>
                    <a:pt x="58" y="82"/>
                    <a:pt x="59" y="82"/>
                    <a:pt x="59" y="82"/>
                  </a:cubicBezTo>
                  <a:cubicBezTo>
                    <a:pt x="59" y="82"/>
                    <a:pt x="60" y="83"/>
                    <a:pt x="60" y="83"/>
                  </a:cubicBezTo>
                  <a:cubicBezTo>
                    <a:pt x="60" y="83"/>
                    <a:pt x="60" y="84"/>
                    <a:pt x="60" y="84"/>
                  </a:cubicBezTo>
                  <a:cubicBezTo>
                    <a:pt x="60" y="84"/>
                    <a:pt x="60" y="85"/>
                    <a:pt x="61" y="85"/>
                  </a:cubicBezTo>
                  <a:cubicBezTo>
                    <a:pt x="60" y="85"/>
                    <a:pt x="60" y="85"/>
                    <a:pt x="60" y="85"/>
                  </a:cubicBezTo>
                  <a:close/>
                  <a:moveTo>
                    <a:pt x="68" y="24"/>
                  </a:moveTo>
                  <a:cubicBezTo>
                    <a:pt x="68" y="25"/>
                    <a:pt x="68" y="26"/>
                    <a:pt x="68" y="27"/>
                  </a:cubicBezTo>
                  <a:cubicBezTo>
                    <a:pt x="68" y="27"/>
                    <a:pt x="68" y="28"/>
                    <a:pt x="67" y="28"/>
                  </a:cubicBezTo>
                  <a:cubicBezTo>
                    <a:pt x="66" y="24"/>
                    <a:pt x="65" y="20"/>
                    <a:pt x="63" y="15"/>
                  </a:cubicBezTo>
                  <a:cubicBezTo>
                    <a:pt x="65" y="18"/>
                    <a:pt x="66" y="21"/>
                    <a:pt x="68" y="24"/>
                  </a:cubicBezTo>
                  <a:close/>
                  <a:moveTo>
                    <a:pt x="66" y="44"/>
                  </a:moveTo>
                  <a:cubicBezTo>
                    <a:pt x="65" y="44"/>
                    <a:pt x="64" y="44"/>
                    <a:pt x="64" y="44"/>
                  </a:cubicBezTo>
                  <a:cubicBezTo>
                    <a:pt x="64" y="39"/>
                    <a:pt x="64" y="34"/>
                    <a:pt x="63" y="29"/>
                  </a:cubicBezTo>
                  <a:cubicBezTo>
                    <a:pt x="64" y="33"/>
                    <a:pt x="65" y="38"/>
                    <a:pt x="66" y="44"/>
                  </a:cubicBezTo>
                  <a:close/>
                  <a:moveTo>
                    <a:pt x="64" y="51"/>
                  </a:moveTo>
                  <a:cubicBezTo>
                    <a:pt x="64" y="50"/>
                    <a:pt x="64" y="49"/>
                    <a:pt x="64" y="48"/>
                  </a:cubicBezTo>
                  <a:cubicBezTo>
                    <a:pt x="64" y="48"/>
                    <a:pt x="65" y="48"/>
                    <a:pt x="66" y="48"/>
                  </a:cubicBezTo>
                  <a:cubicBezTo>
                    <a:pt x="66" y="49"/>
                    <a:pt x="66" y="49"/>
                    <a:pt x="66" y="50"/>
                  </a:cubicBezTo>
                  <a:cubicBezTo>
                    <a:pt x="65" y="51"/>
                    <a:pt x="65" y="52"/>
                    <a:pt x="64" y="53"/>
                  </a:cubicBezTo>
                  <a:cubicBezTo>
                    <a:pt x="64" y="52"/>
                    <a:pt x="64" y="51"/>
                    <a:pt x="64" y="51"/>
                  </a:cubicBezTo>
                  <a:close/>
                  <a:moveTo>
                    <a:pt x="66" y="88"/>
                  </a:moveTo>
                  <a:cubicBezTo>
                    <a:pt x="65" y="88"/>
                    <a:pt x="65" y="88"/>
                    <a:pt x="65" y="88"/>
                  </a:cubicBezTo>
                  <a:cubicBezTo>
                    <a:pt x="66" y="88"/>
                    <a:pt x="67" y="87"/>
                    <a:pt x="67" y="8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68" y="85"/>
                    <a:pt x="69" y="85"/>
                    <a:pt x="69" y="85"/>
                  </a:cubicBezTo>
                  <a:cubicBezTo>
                    <a:pt x="68" y="86"/>
                    <a:pt x="67" y="87"/>
                    <a:pt x="66" y="88"/>
                  </a:cubicBezTo>
                  <a:close/>
                  <a:moveTo>
                    <a:pt x="108" y="50"/>
                  </a:moveTo>
                  <a:cubicBezTo>
                    <a:pt x="107" y="49"/>
                    <a:pt x="106" y="48"/>
                    <a:pt x="106" y="48"/>
                  </a:cubicBezTo>
                  <a:cubicBezTo>
                    <a:pt x="106" y="48"/>
                    <a:pt x="106" y="47"/>
                    <a:pt x="106" y="47"/>
                  </a:cubicBezTo>
                  <a:cubicBezTo>
                    <a:pt x="106" y="47"/>
                    <a:pt x="107" y="47"/>
                    <a:pt x="107" y="47"/>
                  </a:cubicBezTo>
                  <a:cubicBezTo>
                    <a:pt x="107" y="47"/>
                    <a:pt x="107" y="48"/>
                    <a:pt x="107" y="48"/>
                  </a:cubicBezTo>
                  <a:cubicBezTo>
                    <a:pt x="107" y="48"/>
                    <a:pt x="107" y="49"/>
                    <a:pt x="108" y="50"/>
                  </a:cubicBezTo>
                  <a:close/>
                  <a:moveTo>
                    <a:pt x="117" y="51"/>
                  </a:moveTo>
                  <a:cubicBezTo>
                    <a:pt x="117" y="50"/>
                    <a:pt x="117" y="49"/>
                    <a:pt x="117" y="48"/>
                  </a:cubicBezTo>
                  <a:cubicBezTo>
                    <a:pt x="118" y="48"/>
                    <a:pt x="119" y="49"/>
                    <a:pt x="117" y="51"/>
                  </a:cubicBezTo>
                  <a:close/>
                  <a:moveTo>
                    <a:pt x="101" y="47"/>
                  </a:moveTo>
                  <a:cubicBezTo>
                    <a:pt x="101" y="47"/>
                    <a:pt x="101" y="47"/>
                    <a:pt x="101" y="47"/>
                  </a:cubicBezTo>
                  <a:cubicBezTo>
                    <a:pt x="101" y="48"/>
                    <a:pt x="101" y="48"/>
                    <a:pt x="101" y="49"/>
                  </a:cubicBezTo>
                  <a:cubicBezTo>
                    <a:pt x="101" y="50"/>
                    <a:pt x="101" y="50"/>
                    <a:pt x="101" y="51"/>
                  </a:cubicBezTo>
                  <a:cubicBezTo>
                    <a:pt x="102" y="51"/>
                    <a:pt x="102" y="52"/>
                    <a:pt x="101" y="53"/>
                  </a:cubicBezTo>
                  <a:cubicBezTo>
                    <a:pt x="101" y="51"/>
                    <a:pt x="100" y="49"/>
                    <a:pt x="100" y="47"/>
                  </a:cubicBezTo>
                  <a:cubicBezTo>
                    <a:pt x="100" y="47"/>
                    <a:pt x="100" y="47"/>
                    <a:pt x="99" y="46"/>
                  </a:cubicBezTo>
                  <a:cubicBezTo>
                    <a:pt x="100" y="46"/>
                    <a:pt x="101" y="46"/>
                    <a:pt x="101" y="46"/>
                  </a:cubicBezTo>
                  <a:cubicBezTo>
                    <a:pt x="101" y="46"/>
                    <a:pt x="101" y="47"/>
                    <a:pt x="101" y="47"/>
                  </a:cubicBezTo>
                  <a:close/>
                  <a:moveTo>
                    <a:pt x="92" y="47"/>
                  </a:moveTo>
                  <a:cubicBezTo>
                    <a:pt x="93" y="50"/>
                    <a:pt x="95" y="53"/>
                    <a:pt x="96" y="56"/>
                  </a:cubicBezTo>
                  <a:cubicBezTo>
                    <a:pt x="96" y="57"/>
                    <a:pt x="96" y="58"/>
                    <a:pt x="95" y="60"/>
                  </a:cubicBezTo>
                  <a:cubicBezTo>
                    <a:pt x="95" y="59"/>
                    <a:pt x="95" y="58"/>
                    <a:pt x="95" y="58"/>
                  </a:cubicBezTo>
                  <a:cubicBezTo>
                    <a:pt x="94" y="54"/>
                    <a:pt x="93" y="51"/>
                    <a:pt x="92" y="48"/>
                  </a:cubicBezTo>
                  <a:cubicBezTo>
                    <a:pt x="91" y="47"/>
                    <a:pt x="91" y="46"/>
                    <a:pt x="90" y="46"/>
                  </a:cubicBezTo>
                  <a:cubicBezTo>
                    <a:pt x="91" y="46"/>
                    <a:pt x="92" y="46"/>
                    <a:pt x="92" y="46"/>
                  </a:cubicBezTo>
                  <a:cubicBezTo>
                    <a:pt x="92" y="47"/>
                    <a:pt x="92" y="47"/>
                    <a:pt x="92" y="47"/>
                  </a:cubicBezTo>
                  <a:close/>
                  <a:moveTo>
                    <a:pt x="93" y="67"/>
                  </a:moveTo>
                  <a:cubicBezTo>
                    <a:pt x="93" y="67"/>
                    <a:pt x="93" y="68"/>
                    <a:pt x="94" y="69"/>
                  </a:cubicBezTo>
                  <a:cubicBezTo>
                    <a:pt x="94" y="69"/>
                    <a:pt x="94" y="69"/>
                    <a:pt x="94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3" y="68"/>
                    <a:pt x="93" y="68"/>
                    <a:pt x="93" y="67"/>
                  </a:cubicBezTo>
                  <a:close/>
                  <a:moveTo>
                    <a:pt x="99" y="62"/>
                  </a:moveTo>
                  <a:cubicBezTo>
                    <a:pt x="100" y="62"/>
                    <a:pt x="100" y="63"/>
                    <a:pt x="101" y="64"/>
                  </a:cubicBezTo>
                  <a:cubicBezTo>
                    <a:pt x="101" y="64"/>
                    <a:pt x="101" y="64"/>
                    <a:pt x="101" y="64"/>
                  </a:cubicBezTo>
                  <a:cubicBezTo>
                    <a:pt x="100" y="65"/>
                    <a:pt x="99" y="65"/>
                    <a:pt x="98" y="66"/>
                  </a:cubicBezTo>
                  <a:cubicBezTo>
                    <a:pt x="99" y="64"/>
                    <a:pt x="99" y="63"/>
                    <a:pt x="99" y="62"/>
                  </a:cubicBezTo>
                  <a:close/>
                  <a:moveTo>
                    <a:pt x="76" y="69"/>
                  </a:moveTo>
                  <a:cubicBezTo>
                    <a:pt x="75" y="71"/>
                    <a:pt x="74" y="72"/>
                    <a:pt x="73" y="73"/>
                  </a:cubicBezTo>
                  <a:cubicBezTo>
                    <a:pt x="74" y="71"/>
                    <a:pt x="75" y="70"/>
                    <a:pt x="76" y="68"/>
                  </a:cubicBezTo>
                  <a:cubicBezTo>
                    <a:pt x="76" y="68"/>
                    <a:pt x="76" y="69"/>
                    <a:pt x="76" y="69"/>
                  </a:cubicBezTo>
                  <a:close/>
                  <a:moveTo>
                    <a:pt x="78" y="43"/>
                  </a:moveTo>
                  <a:cubicBezTo>
                    <a:pt x="77" y="39"/>
                    <a:pt x="75" y="35"/>
                    <a:pt x="73" y="31"/>
                  </a:cubicBezTo>
                  <a:cubicBezTo>
                    <a:pt x="73" y="30"/>
                    <a:pt x="73" y="30"/>
                    <a:pt x="73" y="29"/>
                  </a:cubicBezTo>
                  <a:cubicBezTo>
                    <a:pt x="73" y="29"/>
                    <a:pt x="73" y="28"/>
                    <a:pt x="73" y="28"/>
                  </a:cubicBezTo>
                  <a:cubicBezTo>
                    <a:pt x="75" y="33"/>
                    <a:pt x="77" y="38"/>
                    <a:pt x="79" y="43"/>
                  </a:cubicBezTo>
                  <a:cubicBezTo>
                    <a:pt x="79" y="43"/>
                    <a:pt x="79" y="43"/>
                    <a:pt x="78" y="43"/>
                  </a:cubicBezTo>
                  <a:close/>
                  <a:moveTo>
                    <a:pt x="86" y="72"/>
                  </a:moveTo>
                  <a:cubicBezTo>
                    <a:pt x="85" y="67"/>
                    <a:pt x="84" y="61"/>
                    <a:pt x="83" y="56"/>
                  </a:cubicBezTo>
                  <a:cubicBezTo>
                    <a:pt x="82" y="53"/>
                    <a:pt x="81" y="50"/>
                    <a:pt x="80" y="4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1" y="49"/>
                    <a:pt x="82" y="52"/>
                    <a:pt x="83" y="54"/>
                  </a:cubicBezTo>
                  <a:cubicBezTo>
                    <a:pt x="84" y="58"/>
                    <a:pt x="85" y="62"/>
                    <a:pt x="87" y="65"/>
                  </a:cubicBezTo>
                  <a:cubicBezTo>
                    <a:pt x="87" y="68"/>
                    <a:pt x="88" y="70"/>
                    <a:pt x="89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7" y="73"/>
                    <a:pt x="87" y="72"/>
                    <a:pt x="86" y="72"/>
                  </a:cubicBezTo>
                  <a:close/>
                  <a:moveTo>
                    <a:pt x="89" y="94"/>
                  </a:moveTo>
                  <a:cubicBezTo>
                    <a:pt x="90" y="94"/>
                    <a:pt x="91" y="94"/>
                    <a:pt x="91" y="94"/>
                  </a:cubicBezTo>
                  <a:cubicBezTo>
                    <a:pt x="91" y="96"/>
                    <a:pt x="96" y="106"/>
                    <a:pt x="96" y="107"/>
                  </a:cubicBezTo>
                  <a:cubicBezTo>
                    <a:pt x="95" y="106"/>
                    <a:pt x="90" y="96"/>
                    <a:pt x="89" y="94"/>
                  </a:cubicBezTo>
                  <a:close/>
                  <a:moveTo>
                    <a:pt x="98" y="95"/>
                  </a:moveTo>
                  <a:cubicBezTo>
                    <a:pt x="98" y="96"/>
                    <a:pt x="104" y="108"/>
                    <a:pt x="104" y="111"/>
                  </a:cubicBezTo>
                  <a:cubicBezTo>
                    <a:pt x="101" y="104"/>
                    <a:pt x="95" y="88"/>
                    <a:pt x="92" y="80"/>
                  </a:cubicBezTo>
                  <a:cubicBezTo>
                    <a:pt x="91" y="79"/>
                    <a:pt x="90" y="79"/>
                    <a:pt x="89" y="79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79"/>
                    <a:pt x="90" y="78"/>
                    <a:pt x="90" y="78"/>
                  </a:cubicBezTo>
                  <a:cubicBezTo>
                    <a:pt x="90" y="78"/>
                    <a:pt x="91" y="78"/>
                    <a:pt x="91" y="77"/>
                  </a:cubicBezTo>
                  <a:cubicBezTo>
                    <a:pt x="94" y="83"/>
                    <a:pt x="96" y="89"/>
                    <a:pt x="98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" name="Title 1"/>
          <p:cNvSpPr txBox="1">
            <a:spLocks/>
          </p:cNvSpPr>
          <p:nvPr/>
        </p:nvSpPr>
        <p:spPr>
          <a:xfrm>
            <a:off x="7083426" y="940530"/>
            <a:ext cx="4484734" cy="9530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pPr algn="r"/>
            <a:r>
              <a:rPr lang="en-US" sz="6600" b="0" spc="0" dirty="0">
                <a:solidFill>
                  <a:schemeClr val="tx2"/>
                </a:solidFill>
                <a:latin typeface="Patrick Hand SC" panose="00000500000000000000" pitchFamily="2" charset="0"/>
              </a:rPr>
              <a:t>SERVICES 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8130382" y="1923956"/>
            <a:ext cx="6183313" cy="71438"/>
            <a:chOff x="3003550" y="1076325"/>
            <a:chExt cx="6183313" cy="71438"/>
          </a:xfrm>
        </p:grpSpPr>
        <p:sp>
          <p:nvSpPr>
            <p:cNvPr id="38" name="Freeform 22"/>
            <p:cNvSpPr>
              <a:spLocks/>
            </p:cNvSpPr>
            <p:nvPr/>
          </p:nvSpPr>
          <p:spPr bwMode="auto">
            <a:xfrm>
              <a:off x="6094413" y="1076325"/>
              <a:ext cx="1670050" cy="71438"/>
            </a:xfrm>
            <a:custGeom>
              <a:avLst/>
              <a:gdLst>
                <a:gd name="T0" fmla="*/ 674 w 840"/>
                <a:gd name="T1" fmla="*/ 31 h 36"/>
                <a:gd name="T2" fmla="*/ 503 w 840"/>
                <a:gd name="T3" fmla="*/ 32 h 36"/>
                <a:gd name="T4" fmla="*/ 387 w 840"/>
                <a:gd name="T5" fmla="*/ 31 h 36"/>
                <a:gd name="T6" fmla="*/ 302 w 840"/>
                <a:gd name="T7" fmla="*/ 29 h 36"/>
                <a:gd name="T8" fmla="*/ 116 w 840"/>
                <a:gd name="T9" fmla="*/ 24 h 36"/>
                <a:gd name="T10" fmla="*/ 0 w 840"/>
                <a:gd name="T11" fmla="*/ 21 h 36"/>
                <a:gd name="T12" fmla="*/ 1 w 840"/>
                <a:gd name="T13" fmla="*/ 7 h 36"/>
                <a:gd name="T14" fmla="*/ 91 w 840"/>
                <a:gd name="T15" fmla="*/ 7 h 36"/>
                <a:gd name="T16" fmla="*/ 274 w 840"/>
                <a:gd name="T17" fmla="*/ 4 h 36"/>
                <a:gd name="T18" fmla="*/ 439 w 840"/>
                <a:gd name="T19" fmla="*/ 7 h 36"/>
                <a:gd name="T20" fmla="*/ 565 w 840"/>
                <a:gd name="T21" fmla="*/ 10 h 36"/>
                <a:gd name="T22" fmla="*/ 711 w 840"/>
                <a:gd name="T23" fmla="*/ 12 h 36"/>
                <a:gd name="T24" fmla="*/ 766 w 840"/>
                <a:gd name="T25" fmla="*/ 10 h 36"/>
                <a:gd name="T26" fmla="*/ 839 w 840"/>
                <a:gd name="T27" fmla="*/ 7 h 36"/>
                <a:gd name="T28" fmla="*/ 839 w 840"/>
                <a:gd name="T29" fmla="*/ 22 h 36"/>
                <a:gd name="T30" fmla="*/ 674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4" y="31"/>
                  </a:moveTo>
                  <a:cubicBezTo>
                    <a:pt x="617" y="35"/>
                    <a:pt x="560" y="30"/>
                    <a:pt x="503" y="32"/>
                  </a:cubicBezTo>
                  <a:cubicBezTo>
                    <a:pt x="465" y="29"/>
                    <a:pt x="426" y="35"/>
                    <a:pt x="387" y="31"/>
                  </a:cubicBezTo>
                  <a:cubicBezTo>
                    <a:pt x="359" y="28"/>
                    <a:pt x="330" y="36"/>
                    <a:pt x="302" y="29"/>
                  </a:cubicBezTo>
                  <a:cubicBezTo>
                    <a:pt x="240" y="27"/>
                    <a:pt x="178" y="30"/>
                    <a:pt x="116" y="24"/>
                  </a:cubicBezTo>
                  <a:cubicBezTo>
                    <a:pt x="77" y="28"/>
                    <a:pt x="39" y="28"/>
                    <a:pt x="0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31" y="0"/>
                    <a:pt x="61" y="9"/>
                    <a:pt x="91" y="7"/>
                  </a:cubicBezTo>
                  <a:cubicBezTo>
                    <a:pt x="152" y="9"/>
                    <a:pt x="213" y="1"/>
                    <a:pt x="274" y="4"/>
                  </a:cubicBezTo>
                  <a:cubicBezTo>
                    <a:pt x="329" y="4"/>
                    <a:pt x="384" y="5"/>
                    <a:pt x="439" y="7"/>
                  </a:cubicBezTo>
                  <a:cubicBezTo>
                    <a:pt x="480" y="15"/>
                    <a:pt x="523" y="8"/>
                    <a:pt x="565" y="10"/>
                  </a:cubicBezTo>
                  <a:cubicBezTo>
                    <a:pt x="614" y="13"/>
                    <a:pt x="663" y="7"/>
                    <a:pt x="711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0" y="14"/>
                    <a:pt x="815" y="6"/>
                    <a:pt x="839" y="7"/>
                  </a:cubicBezTo>
                  <a:cubicBezTo>
                    <a:pt x="840" y="12"/>
                    <a:pt x="840" y="17"/>
                    <a:pt x="839" y="22"/>
                  </a:cubicBezTo>
                  <a:cubicBezTo>
                    <a:pt x="785" y="30"/>
                    <a:pt x="729" y="26"/>
                    <a:pt x="6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/>
            </a:p>
          </p:txBody>
        </p:sp>
        <p:sp>
          <p:nvSpPr>
            <p:cNvPr id="39" name="Freeform 23"/>
            <p:cNvSpPr>
              <a:spLocks/>
            </p:cNvSpPr>
            <p:nvPr/>
          </p:nvSpPr>
          <p:spPr bwMode="auto">
            <a:xfrm>
              <a:off x="4424363" y="1076325"/>
              <a:ext cx="1670050" cy="71438"/>
            </a:xfrm>
            <a:custGeom>
              <a:avLst/>
              <a:gdLst>
                <a:gd name="T0" fmla="*/ 675 w 840"/>
                <a:gd name="T1" fmla="*/ 31 h 36"/>
                <a:gd name="T2" fmla="*/ 504 w 840"/>
                <a:gd name="T3" fmla="*/ 32 h 36"/>
                <a:gd name="T4" fmla="*/ 388 w 840"/>
                <a:gd name="T5" fmla="*/ 31 h 36"/>
                <a:gd name="T6" fmla="*/ 303 w 840"/>
                <a:gd name="T7" fmla="*/ 29 h 36"/>
                <a:gd name="T8" fmla="*/ 116 w 840"/>
                <a:gd name="T9" fmla="*/ 24 h 36"/>
                <a:gd name="T10" fmla="*/ 1 w 840"/>
                <a:gd name="T11" fmla="*/ 21 h 36"/>
                <a:gd name="T12" fmla="*/ 1 w 840"/>
                <a:gd name="T13" fmla="*/ 7 h 36"/>
                <a:gd name="T14" fmla="*/ 92 w 840"/>
                <a:gd name="T15" fmla="*/ 7 h 36"/>
                <a:gd name="T16" fmla="*/ 275 w 840"/>
                <a:gd name="T17" fmla="*/ 4 h 36"/>
                <a:gd name="T18" fmla="*/ 440 w 840"/>
                <a:gd name="T19" fmla="*/ 7 h 36"/>
                <a:gd name="T20" fmla="*/ 566 w 840"/>
                <a:gd name="T21" fmla="*/ 10 h 36"/>
                <a:gd name="T22" fmla="*/ 712 w 840"/>
                <a:gd name="T23" fmla="*/ 12 h 36"/>
                <a:gd name="T24" fmla="*/ 766 w 840"/>
                <a:gd name="T25" fmla="*/ 10 h 36"/>
                <a:gd name="T26" fmla="*/ 840 w 840"/>
                <a:gd name="T27" fmla="*/ 7 h 36"/>
                <a:gd name="T28" fmla="*/ 840 w 840"/>
                <a:gd name="T29" fmla="*/ 22 h 36"/>
                <a:gd name="T30" fmla="*/ 675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5" y="31"/>
                  </a:moveTo>
                  <a:cubicBezTo>
                    <a:pt x="618" y="35"/>
                    <a:pt x="561" y="30"/>
                    <a:pt x="504" y="32"/>
                  </a:cubicBezTo>
                  <a:cubicBezTo>
                    <a:pt x="465" y="29"/>
                    <a:pt x="426" y="35"/>
                    <a:pt x="388" y="31"/>
                  </a:cubicBezTo>
                  <a:cubicBezTo>
                    <a:pt x="359" y="28"/>
                    <a:pt x="331" y="36"/>
                    <a:pt x="303" y="29"/>
                  </a:cubicBezTo>
                  <a:cubicBezTo>
                    <a:pt x="241" y="27"/>
                    <a:pt x="178" y="30"/>
                    <a:pt x="116" y="24"/>
                  </a:cubicBezTo>
                  <a:cubicBezTo>
                    <a:pt x="78" y="28"/>
                    <a:pt x="39" y="28"/>
                    <a:pt x="1" y="21"/>
                  </a:cubicBezTo>
                  <a:cubicBezTo>
                    <a:pt x="1" y="16"/>
                    <a:pt x="0" y="11"/>
                    <a:pt x="1" y="7"/>
                  </a:cubicBezTo>
                  <a:cubicBezTo>
                    <a:pt x="31" y="0"/>
                    <a:pt x="61" y="9"/>
                    <a:pt x="92" y="7"/>
                  </a:cubicBezTo>
                  <a:cubicBezTo>
                    <a:pt x="153" y="9"/>
                    <a:pt x="214" y="1"/>
                    <a:pt x="275" y="4"/>
                  </a:cubicBezTo>
                  <a:cubicBezTo>
                    <a:pt x="330" y="4"/>
                    <a:pt x="385" y="5"/>
                    <a:pt x="440" y="7"/>
                  </a:cubicBezTo>
                  <a:cubicBezTo>
                    <a:pt x="481" y="15"/>
                    <a:pt x="524" y="8"/>
                    <a:pt x="566" y="10"/>
                  </a:cubicBezTo>
                  <a:cubicBezTo>
                    <a:pt x="614" y="13"/>
                    <a:pt x="663" y="7"/>
                    <a:pt x="712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1" y="14"/>
                    <a:pt x="815" y="6"/>
                    <a:pt x="840" y="7"/>
                  </a:cubicBezTo>
                  <a:cubicBezTo>
                    <a:pt x="840" y="12"/>
                    <a:pt x="840" y="17"/>
                    <a:pt x="840" y="22"/>
                  </a:cubicBezTo>
                  <a:cubicBezTo>
                    <a:pt x="785" y="30"/>
                    <a:pt x="730" y="26"/>
                    <a:pt x="6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/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7764463" y="1076325"/>
              <a:ext cx="1422400" cy="71438"/>
            </a:xfrm>
            <a:custGeom>
              <a:avLst/>
              <a:gdLst>
                <a:gd name="T0" fmla="*/ 574 w 715"/>
                <a:gd name="T1" fmla="*/ 31 h 36"/>
                <a:gd name="T2" fmla="*/ 428 w 715"/>
                <a:gd name="T3" fmla="*/ 32 h 36"/>
                <a:gd name="T4" fmla="*/ 330 w 715"/>
                <a:gd name="T5" fmla="*/ 31 h 36"/>
                <a:gd name="T6" fmla="*/ 257 w 715"/>
                <a:gd name="T7" fmla="*/ 29 h 36"/>
                <a:gd name="T8" fmla="*/ 98 w 715"/>
                <a:gd name="T9" fmla="*/ 24 h 36"/>
                <a:gd name="T10" fmla="*/ 0 w 715"/>
                <a:gd name="T11" fmla="*/ 21 h 36"/>
                <a:gd name="T12" fmla="*/ 0 w 715"/>
                <a:gd name="T13" fmla="*/ 7 h 36"/>
                <a:gd name="T14" fmla="*/ 77 w 715"/>
                <a:gd name="T15" fmla="*/ 7 h 36"/>
                <a:gd name="T16" fmla="*/ 233 w 715"/>
                <a:gd name="T17" fmla="*/ 4 h 36"/>
                <a:gd name="T18" fmla="*/ 374 w 715"/>
                <a:gd name="T19" fmla="*/ 7 h 36"/>
                <a:gd name="T20" fmla="*/ 481 w 715"/>
                <a:gd name="T21" fmla="*/ 10 h 36"/>
                <a:gd name="T22" fmla="*/ 605 w 715"/>
                <a:gd name="T23" fmla="*/ 12 h 36"/>
                <a:gd name="T24" fmla="*/ 652 w 715"/>
                <a:gd name="T25" fmla="*/ 10 h 36"/>
                <a:gd name="T26" fmla="*/ 714 w 715"/>
                <a:gd name="T27" fmla="*/ 7 h 36"/>
                <a:gd name="T28" fmla="*/ 715 w 715"/>
                <a:gd name="T29" fmla="*/ 22 h 36"/>
                <a:gd name="T30" fmla="*/ 574 w 715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5" h="36">
                  <a:moveTo>
                    <a:pt x="574" y="31"/>
                  </a:moveTo>
                  <a:cubicBezTo>
                    <a:pt x="525" y="35"/>
                    <a:pt x="477" y="30"/>
                    <a:pt x="428" y="32"/>
                  </a:cubicBezTo>
                  <a:cubicBezTo>
                    <a:pt x="395" y="29"/>
                    <a:pt x="362" y="35"/>
                    <a:pt x="330" y="31"/>
                  </a:cubicBezTo>
                  <a:cubicBezTo>
                    <a:pt x="305" y="28"/>
                    <a:pt x="281" y="36"/>
                    <a:pt x="257" y="29"/>
                  </a:cubicBezTo>
                  <a:cubicBezTo>
                    <a:pt x="204" y="27"/>
                    <a:pt x="151" y="30"/>
                    <a:pt x="98" y="24"/>
                  </a:cubicBezTo>
                  <a:cubicBezTo>
                    <a:pt x="65" y="28"/>
                    <a:pt x="32" y="28"/>
                    <a:pt x="0" y="21"/>
                  </a:cubicBezTo>
                  <a:cubicBezTo>
                    <a:pt x="0" y="16"/>
                    <a:pt x="0" y="11"/>
                    <a:pt x="0" y="7"/>
                  </a:cubicBezTo>
                  <a:cubicBezTo>
                    <a:pt x="26" y="0"/>
                    <a:pt x="51" y="9"/>
                    <a:pt x="77" y="7"/>
                  </a:cubicBezTo>
                  <a:cubicBezTo>
                    <a:pt x="129" y="9"/>
                    <a:pt x="181" y="1"/>
                    <a:pt x="233" y="4"/>
                  </a:cubicBezTo>
                  <a:cubicBezTo>
                    <a:pt x="280" y="4"/>
                    <a:pt x="327" y="5"/>
                    <a:pt x="374" y="7"/>
                  </a:cubicBezTo>
                  <a:cubicBezTo>
                    <a:pt x="409" y="15"/>
                    <a:pt x="445" y="8"/>
                    <a:pt x="481" y="10"/>
                  </a:cubicBezTo>
                  <a:cubicBezTo>
                    <a:pt x="522" y="13"/>
                    <a:pt x="564" y="7"/>
                    <a:pt x="605" y="12"/>
                  </a:cubicBezTo>
                  <a:cubicBezTo>
                    <a:pt x="621" y="14"/>
                    <a:pt x="636" y="7"/>
                    <a:pt x="652" y="10"/>
                  </a:cubicBezTo>
                  <a:cubicBezTo>
                    <a:pt x="673" y="14"/>
                    <a:pt x="694" y="6"/>
                    <a:pt x="714" y="7"/>
                  </a:cubicBezTo>
                  <a:cubicBezTo>
                    <a:pt x="715" y="12"/>
                    <a:pt x="715" y="17"/>
                    <a:pt x="715" y="22"/>
                  </a:cubicBezTo>
                  <a:cubicBezTo>
                    <a:pt x="668" y="30"/>
                    <a:pt x="621" y="26"/>
                    <a:pt x="5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/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3003550" y="1076325"/>
              <a:ext cx="1423988" cy="71438"/>
            </a:xfrm>
            <a:custGeom>
              <a:avLst/>
              <a:gdLst>
                <a:gd name="T0" fmla="*/ 575 w 716"/>
                <a:gd name="T1" fmla="*/ 31 h 36"/>
                <a:gd name="T2" fmla="*/ 429 w 716"/>
                <a:gd name="T3" fmla="*/ 32 h 36"/>
                <a:gd name="T4" fmla="*/ 330 w 716"/>
                <a:gd name="T5" fmla="*/ 31 h 36"/>
                <a:gd name="T6" fmla="*/ 258 w 716"/>
                <a:gd name="T7" fmla="*/ 29 h 36"/>
                <a:gd name="T8" fmla="*/ 99 w 716"/>
                <a:gd name="T9" fmla="*/ 24 h 36"/>
                <a:gd name="T10" fmla="*/ 1 w 716"/>
                <a:gd name="T11" fmla="*/ 21 h 36"/>
                <a:gd name="T12" fmla="*/ 1 w 716"/>
                <a:gd name="T13" fmla="*/ 7 h 36"/>
                <a:gd name="T14" fmla="*/ 78 w 716"/>
                <a:gd name="T15" fmla="*/ 7 h 36"/>
                <a:gd name="T16" fmla="*/ 234 w 716"/>
                <a:gd name="T17" fmla="*/ 4 h 36"/>
                <a:gd name="T18" fmla="*/ 374 w 716"/>
                <a:gd name="T19" fmla="*/ 7 h 36"/>
                <a:gd name="T20" fmla="*/ 482 w 716"/>
                <a:gd name="T21" fmla="*/ 10 h 36"/>
                <a:gd name="T22" fmla="*/ 606 w 716"/>
                <a:gd name="T23" fmla="*/ 12 h 36"/>
                <a:gd name="T24" fmla="*/ 653 w 716"/>
                <a:gd name="T25" fmla="*/ 10 h 36"/>
                <a:gd name="T26" fmla="*/ 715 w 716"/>
                <a:gd name="T27" fmla="*/ 7 h 36"/>
                <a:gd name="T28" fmla="*/ 715 w 716"/>
                <a:gd name="T29" fmla="*/ 22 h 36"/>
                <a:gd name="T30" fmla="*/ 575 w 716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36">
                  <a:moveTo>
                    <a:pt x="575" y="31"/>
                  </a:moveTo>
                  <a:cubicBezTo>
                    <a:pt x="526" y="35"/>
                    <a:pt x="477" y="30"/>
                    <a:pt x="429" y="32"/>
                  </a:cubicBezTo>
                  <a:cubicBezTo>
                    <a:pt x="396" y="29"/>
                    <a:pt x="363" y="35"/>
                    <a:pt x="330" y="31"/>
                  </a:cubicBezTo>
                  <a:cubicBezTo>
                    <a:pt x="306" y="28"/>
                    <a:pt x="282" y="36"/>
                    <a:pt x="258" y="29"/>
                  </a:cubicBezTo>
                  <a:cubicBezTo>
                    <a:pt x="205" y="27"/>
                    <a:pt x="152" y="30"/>
                    <a:pt x="99" y="24"/>
                  </a:cubicBezTo>
                  <a:cubicBezTo>
                    <a:pt x="66" y="28"/>
                    <a:pt x="33" y="28"/>
                    <a:pt x="1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26" y="0"/>
                    <a:pt x="52" y="9"/>
                    <a:pt x="78" y="7"/>
                  </a:cubicBezTo>
                  <a:cubicBezTo>
                    <a:pt x="130" y="9"/>
                    <a:pt x="182" y="1"/>
                    <a:pt x="234" y="4"/>
                  </a:cubicBezTo>
                  <a:cubicBezTo>
                    <a:pt x="281" y="4"/>
                    <a:pt x="328" y="5"/>
                    <a:pt x="374" y="7"/>
                  </a:cubicBezTo>
                  <a:cubicBezTo>
                    <a:pt x="410" y="15"/>
                    <a:pt x="446" y="8"/>
                    <a:pt x="482" y="10"/>
                  </a:cubicBezTo>
                  <a:cubicBezTo>
                    <a:pt x="523" y="13"/>
                    <a:pt x="565" y="7"/>
                    <a:pt x="606" y="12"/>
                  </a:cubicBezTo>
                  <a:cubicBezTo>
                    <a:pt x="622" y="14"/>
                    <a:pt x="637" y="7"/>
                    <a:pt x="653" y="10"/>
                  </a:cubicBezTo>
                  <a:cubicBezTo>
                    <a:pt x="674" y="14"/>
                    <a:pt x="694" y="6"/>
                    <a:pt x="715" y="7"/>
                  </a:cubicBezTo>
                  <a:cubicBezTo>
                    <a:pt x="716" y="12"/>
                    <a:pt x="716" y="17"/>
                    <a:pt x="715" y="22"/>
                  </a:cubicBezTo>
                  <a:cubicBezTo>
                    <a:pt x="669" y="30"/>
                    <a:pt x="621" y="26"/>
                    <a:pt x="5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25334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7" grpId="0"/>
      <p:bldP spid="18" grpId="0"/>
      <p:bldP spid="19" grpId="0"/>
      <p:bldP spid="20" grpId="0"/>
      <p:bldP spid="25" grpId="0"/>
      <p:bldP spid="26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/>
          </p:cNvSpPr>
          <p:nvPr/>
        </p:nvSpPr>
        <p:spPr bwMode="auto">
          <a:xfrm>
            <a:off x="844550" y="1029982"/>
            <a:ext cx="9317038" cy="0"/>
          </a:xfrm>
          <a:custGeom>
            <a:avLst/>
            <a:gdLst>
              <a:gd name="T0" fmla="*/ 0 w 5869"/>
              <a:gd name="T1" fmla="*/ 5869 w 5869"/>
              <a:gd name="T2" fmla="*/ 0 w 5869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869">
                <a:moveTo>
                  <a:pt x="0" y="0"/>
                </a:moveTo>
                <a:lnTo>
                  <a:pt x="586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5" r="11678"/>
          <a:stretch/>
        </p:blipFill>
        <p:spPr>
          <a:xfrm>
            <a:off x="7960254" y="0"/>
            <a:ext cx="4402667" cy="6858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620" y="1186037"/>
            <a:ext cx="7667646" cy="447734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408620" y="1847937"/>
            <a:ext cx="6602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STOP COMPLAIN OR BLAME THE OTHER. KEEP MOVING FOWARD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98522" y="4129989"/>
            <a:ext cx="4612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</a:t>
            </a:r>
          </a:p>
        </p:txBody>
      </p:sp>
    </p:spTree>
    <p:extLst>
      <p:ext uri="{BB962C8B-B14F-4D97-AF65-F5344CB8AC3E}">
        <p14:creationId xmlns:p14="http://schemas.microsoft.com/office/powerpoint/2010/main" val="33679698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/>
          </p:cNvSpPr>
          <p:nvPr/>
        </p:nvSpPr>
        <p:spPr bwMode="auto">
          <a:xfrm>
            <a:off x="696542" y="909891"/>
            <a:ext cx="1837108" cy="1840768"/>
          </a:xfrm>
          <a:custGeom>
            <a:avLst/>
            <a:gdLst>
              <a:gd name="T0" fmla="*/ 1216 w 1674"/>
              <a:gd name="T1" fmla="*/ 1592 h 1677"/>
              <a:gd name="T2" fmla="*/ 837 w 1674"/>
              <a:gd name="T3" fmla="*/ 1677 h 1677"/>
              <a:gd name="T4" fmla="*/ 603 w 1674"/>
              <a:gd name="T5" fmla="*/ 1655 h 1677"/>
              <a:gd name="T6" fmla="*/ 269 w 1674"/>
              <a:gd name="T7" fmla="*/ 1473 h 1677"/>
              <a:gd name="T8" fmla="*/ 230 w 1674"/>
              <a:gd name="T9" fmla="*/ 1434 h 1677"/>
              <a:gd name="T10" fmla="*/ 186 w 1674"/>
              <a:gd name="T11" fmla="*/ 1382 h 1677"/>
              <a:gd name="T12" fmla="*/ 146 w 1674"/>
              <a:gd name="T13" fmla="*/ 1326 h 1677"/>
              <a:gd name="T14" fmla="*/ 118 w 1674"/>
              <a:gd name="T15" fmla="*/ 1279 h 1677"/>
              <a:gd name="T16" fmla="*/ 93 w 1674"/>
              <a:gd name="T17" fmla="*/ 1231 h 1677"/>
              <a:gd name="T18" fmla="*/ 66 w 1674"/>
              <a:gd name="T19" fmla="*/ 1169 h 1677"/>
              <a:gd name="T20" fmla="*/ 45 w 1674"/>
              <a:gd name="T21" fmla="*/ 1105 h 1677"/>
              <a:gd name="T22" fmla="*/ 32 w 1674"/>
              <a:gd name="T23" fmla="*/ 1052 h 1677"/>
              <a:gd name="T24" fmla="*/ 1 w 1674"/>
              <a:gd name="T25" fmla="*/ 855 h 1677"/>
              <a:gd name="T26" fmla="*/ 16 w 1674"/>
              <a:gd name="T27" fmla="*/ 655 h 1677"/>
              <a:gd name="T28" fmla="*/ 53 w 1674"/>
              <a:gd name="T29" fmla="*/ 525 h 1677"/>
              <a:gd name="T30" fmla="*/ 202 w 1674"/>
              <a:gd name="T31" fmla="*/ 280 h 1677"/>
              <a:gd name="T32" fmla="*/ 263 w 1674"/>
              <a:gd name="T33" fmla="*/ 220 h 1677"/>
              <a:gd name="T34" fmla="*/ 402 w 1674"/>
              <a:gd name="T35" fmla="*/ 125 h 1677"/>
              <a:gd name="T36" fmla="*/ 1287 w 1674"/>
              <a:gd name="T37" fmla="*/ 122 h 1677"/>
              <a:gd name="T38" fmla="*/ 1634 w 1674"/>
              <a:gd name="T39" fmla="*/ 605 h 1677"/>
              <a:gd name="T40" fmla="*/ 1668 w 1674"/>
              <a:gd name="T41" fmla="*/ 773 h 1677"/>
              <a:gd name="T42" fmla="*/ 1630 w 1674"/>
              <a:gd name="T43" fmla="*/ 816 h 1677"/>
              <a:gd name="T44" fmla="*/ 1613 w 1674"/>
              <a:gd name="T45" fmla="*/ 761 h 1677"/>
              <a:gd name="T46" fmla="*/ 1594 w 1674"/>
              <a:gd name="T47" fmla="*/ 670 h 1677"/>
              <a:gd name="T48" fmla="*/ 1569 w 1674"/>
              <a:gd name="T49" fmla="*/ 574 h 1677"/>
              <a:gd name="T50" fmla="*/ 1551 w 1674"/>
              <a:gd name="T51" fmla="*/ 530 h 1677"/>
              <a:gd name="T52" fmla="*/ 1487 w 1674"/>
              <a:gd name="T53" fmla="*/ 408 h 1677"/>
              <a:gd name="T54" fmla="*/ 1454 w 1674"/>
              <a:gd name="T55" fmla="*/ 353 h 1677"/>
              <a:gd name="T56" fmla="*/ 1322 w 1674"/>
              <a:gd name="T57" fmla="*/ 224 h 1677"/>
              <a:gd name="T58" fmla="*/ 883 w 1674"/>
              <a:gd name="T59" fmla="*/ 58 h 1677"/>
              <a:gd name="T60" fmla="*/ 426 w 1674"/>
              <a:gd name="T61" fmla="*/ 178 h 1677"/>
              <a:gd name="T62" fmla="*/ 280 w 1674"/>
              <a:gd name="T63" fmla="*/ 294 h 1677"/>
              <a:gd name="T64" fmla="*/ 209 w 1674"/>
              <a:gd name="T65" fmla="*/ 364 h 1677"/>
              <a:gd name="T66" fmla="*/ 63 w 1674"/>
              <a:gd name="T67" fmla="*/ 687 h 1677"/>
              <a:gd name="T68" fmla="*/ 53 w 1674"/>
              <a:gd name="T69" fmla="*/ 843 h 1677"/>
              <a:gd name="T70" fmla="*/ 56 w 1674"/>
              <a:gd name="T71" fmla="*/ 877 h 1677"/>
              <a:gd name="T72" fmla="*/ 61 w 1674"/>
              <a:gd name="T73" fmla="*/ 918 h 1677"/>
              <a:gd name="T74" fmla="*/ 70 w 1674"/>
              <a:gd name="T75" fmla="*/ 971 h 1677"/>
              <a:gd name="T76" fmla="*/ 85 w 1674"/>
              <a:gd name="T77" fmla="*/ 1038 h 1677"/>
              <a:gd name="T78" fmla="*/ 114 w 1674"/>
              <a:gd name="T79" fmla="*/ 1129 h 1677"/>
              <a:gd name="T80" fmla="*/ 152 w 1674"/>
              <a:gd name="T81" fmla="*/ 1217 h 1677"/>
              <a:gd name="T82" fmla="*/ 232 w 1674"/>
              <a:gd name="T83" fmla="*/ 1344 h 1677"/>
              <a:gd name="T84" fmla="*/ 287 w 1674"/>
              <a:gd name="T85" fmla="*/ 1405 h 1677"/>
              <a:gd name="T86" fmla="*/ 337 w 1674"/>
              <a:gd name="T87" fmla="*/ 1451 h 1677"/>
              <a:gd name="T88" fmla="*/ 393 w 1674"/>
              <a:gd name="T89" fmla="*/ 1490 h 1677"/>
              <a:gd name="T90" fmla="*/ 416 w 1674"/>
              <a:gd name="T91" fmla="*/ 1503 h 1677"/>
              <a:gd name="T92" fmla="*/ 498 w 1674"/>
              <a:gd name="T93" fmla="*/ 1550 h 1677"/>
              <a:gd name="T94" fmla="*/ 559 w 1674"/>
              <a:gd name="T95" fmla="*/ 1580 h 1677"/>
              <a:gd name="T96" fmla="*/ 690 w 1674"/>
              <a:gd name="T97" fmla="*/ 1618 h 1677"/>
              <a:gd name="T98" fmla="*/ 759 w 1674"/>
              <a:gd name="T99" fmla="*/ 1627 h 1677"/>
              <a:gd name="T100" fmla="*/ 910 w 1674"/>
              <a:gd name="T101" fmla="*/ 1621 h 1677"/>
              <a:gd name="T102" fmla="*/ 938 w 1674"/>
              <a:gd name="T103" fmla="*/ 1617 h 1677"/>
              <a:gd name="T104" fmla="*/ 1031 w 1674"/>
              <a:gd name="T105" fmla="*/ 1596 h 1677"/>
              <a:gd name="T106" fmla="*/ 1096 w 1674"/>
              <a:gd name="T107" fmla="*/ 1575 h 1677"/>
              <a:gd name="T108" fmla="*/ 1221 w 1674"/>
              <a:gd name="T109" fmla="*/ 1523 h 1677"/>
              <a:gd name="T110" fmla="*/ 1413 w 1674"/>
              <a:gd name="T111" fmla="*/ 1379 h 1677"/>
              <a:gd name="T112" fmla="*/ 1564 w 1674"/>
              <a:gd name="T113" fmla="*/ 1150 h 1677"/>
              <a:gd name="T114" fmla="*/ 1596 w 1674"/>
              <a:gd name="T115" fmla="*/ 1061 h 1677"/>
              <a:gd name="T116" fmla="*/ 1609 w 1674"/>
              <a:gd name="T117" fmla="*/ 1008 h 1677"/>
              <a:gd name="T118" fmla="*/ 1618 w 1674"/>
              <a:gd name="T119" fmla="*/ 954 h 1677"/>
              <a:gd name="T120" fmla="*/ 1624 w 1674"/>
              <a:gd name="T121" fmla="*/ 886 h 1677"/>
              <a:gd name="T122" fmla="*/ 1671 w 1674"/>
              <a:gd name="T123" fmla="*/ 847 h 1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74" h="1677">
                <a:moveTo>
                  <a:pt x="1632" y="1135"/>
                </a:moveTo>
                <a:cubicBezTo>
                  <a:pt x="1600" y="1236"/>
                  <a:pt x="1543" y="1330"/>
                  <a:pt x="1471" y="1407"/>
                </a:cubicBezTo>
                <a:cubicBezTo>
                  <a:pt x="1399" y="1485"/>
                  <a:pt x="1311" y="1548"/>
                  <a:pt x="1216" y="1592"/>
                </a:cubicBezTo>
                <a:cubicBezTo>
                  <a:pt x="1121" y="1637"/>
                  <a:pt x="1018" y="1663"/>
                  <a:pt x="915" y="1673"/>
                </a:cubicBezTo>
                <a:cubicBezTo>
                  <a:pt x="902" y="1674"/>
                  <a:pt x="889" y="1675"/>
                  <a:pt x="876" y="1676"/>
                </a:cubicBezTo>
                <a:cubicBezTo>
                  <a:pt x="837" y="1677"/>
                  <a:pt x="837" y="1677"/>
                  <a:pt x="837" y="1677"/>
                </a:cubicBezTo>
                <a:cubicBezTo>
                  <a:pt x="798" y="1677"/>
                  <a:pt x="798" y="1677"/>
                  <a:pt x="798" y="1677"/>
                </a:cubicBezTo>
                <a:cubicBezTo>
                  <a:pt x="785" y="1677"/>
                  <a:pt x="772" y="1676"/>
                  <a:pt x="759" y="1675"/>
                </a:cubicBezTo>
                <a:cubicBezTo>
                  <a:pt x="707" y="1672"/>
                  <a:pt x="655" y="1665"/>
                  <a:pt x="603" y="1655"/>
                </a:cubicBezTo>
                <a:cubicBezTo>
                  <a:pt x="532" y="1638"/>
                  <a:pt x="464" y="1609"/>
                  <a:pt x="401" y="1572"/>
                </a:cubicBezTo>
                <a:cubicBezTo>
                  <a:pt x="369" y="1552"/>
                  <a:pt x="339" y="1532"/>
                  <a:pt x="311" y="1509"/>
                </a:cubicBezTo>
                <a:cubicBezTo>
                  <a:pt x="296" y="1497"/>
                  <a:pt x="283" y="1485"/>
                  <a:pt x="269" y="1473"/>
                </a:cubicBezTo>
                <a:cubicBezTo>
                  <a:pt x="262" y="1466"/>
                  <a:pt x="256" y="1460"/>
                  <a:pt x="249" y="1453"/>
                </a:cubicBezTo>
                <a:cubicBezTo>
                  <a:pt x="240" y="1444"/>
                  <a:pt x="240" y="1444"/>
                  <a:pt x="240" y="1444"/>
                </a:cubicBezTo>
                <a:cubicBezTo>
                  <a:pt x="236" y="1440"/>
                  <a:pt x="233" y="1437"/>
                  <a:pt x="230" y="1434"/>
                </a:cubicBezTo>
                <a:cubicBezTo>
                  <a:pt x="212" y="1413"/>
                  <a:pt x="212" y="1413"/>
                  <a:pt x="212" y="1413"/>
                </a:cubicBezTo>
                <a:cubicBezTo>
                  <a:pt x="206" y="1406"/>
                  <a:pt x="200" y="1399"/>
                  <a:pt x="194" y="1392"/>
                </a:cubicBezTo>
                <a:cubicBezTo>
                  <a:pt x="186" y="1382"/>
                  <a:pt x="186" y="1382"/>
                  <a:pt x="186" y="1382"/>
                </a:cubicBezTo>
                <a:cubicBezTo>
                  <a:pt x="183" y="1378"/>
                  <a:pt x="180" y="1374"/>
                  <a:pt x="178" y="1371"/>
                </a:cubicBezTo>
                <a:cubicBezTo>
                  <a:pt x="161" y="1349"/>
                  <a:pt x="161" y="1349"/>
                  <a:pt x="161" y="1349"/>
                </a:cubicBezTo>
                <a:cubicBezTo>
                  <a:pt x="146" y="1326"/>
                  <a:pt x="146" y="1326"/>
                  <a:pt x="146" y="1326"/>
                </a:cubicBezTo>
                <a:cubicBezTo>
                  <a:pt x="139" y="1314"/>
                  <a:pt x="139" y="1314"/>
                  <a:pt x="139" y="1314"/>
                </a:cubicBezTo>
                <a:cubicBezTo>
                  <a:pt x="132" y="1303"/>
                  <a:pt x="132" y="1303"/>
                  <a:pt x="132" y="1303"/>
                </a:cubicBezTo>
                <a:cubicBezTo>
                  <a:pt x="118" y="1279"/>
                  <a:pt x="118" y="1279"/>
                  <a:pt x="118" y="1279"/>
                </a:cubicBezTo>
                <a:cubicBezTo>
                  <a:pt x="105" y="1255"/>
                  <a:pt x="105" y="1255"/>
                  <a:pt x="105" y="1255"/>
                </a:cubicBezTo>
                <a:cubicBezTo>
                  <a:pt x="99" y="1243"/>
                  <a:pt x="99" y="1243"/>
                  <a:pt x="99" y="1243"/>
                </a:cubicBezTo>
                <a:cubicBezTo>
                  <a:pt x="93" y="1231"/>
                  <a:pt x="93" y="1231"/>
                  <a:pt x="93" y="1231"/>
                </a:cubicBezTo>
                <a:cubicBezTo>
                  <a:pt x="82" y="1206"/>
                  <a:pt x="82" y="1206"/>
                  <a:pt x="82" y="1206"/>
                </a:cubicBezTo>
                <a:cubicBezTo>
                  <a:pt x="71" y="1181"/>
                  <a:pt x="71" y="1181"/>
                  <a:pt x="71" y="1181"/>
                </a:cubicBezTo>
                <a:cubicBezTo>
                  <a:pt x="66" y="1169"/>
                  <a:pt x="66" y="1169"/>
                  <a:pt x="66" y="1169"/>
                </a:cubicBezTo>
                <a:cubicBezTo>
                  <a:pt x="62" y="1156"/>
                  <a:pt x="62" y="1156"/>
                  <a:pt x="62" y="1156"/>
                </a:cubicBezTo>
                <a:cubicBezTo>
                  <a:pt x="53" y="1130"/>
                  <a:pt x="53" y="1130"/>
                  <a:pt x="53" y="1130"/>
                </a:cubicBezTo>
                <a:cubicBezTo>
                  <a:pt x="45" y="1105"/>
                  <a:pt x="45" y="1105"/>
                  <a:pt x="45" y="1105"/>
                </a:cubicBezTo>
                <a:cubicBezTo>
                  <a:pt x="42" y="1092"/>
                  <a:pt x="42" y="1092"/>
                  <a:pt x="42" y="1092"/>
                </a:cubicBezTo>
                <a:cubicBezTo>
                  <a:pt x="39" y="1079"/>
                  <a:pt x="39" y="1079"/>
                  <a:pt x="39" y="1079"/>
                </a:cubicBezTo>
                <a:cubicBezTo>
                  <a:pt x="32" y="1052"/>
                  <a:pt x="32" y="1052"/>
                  <a:pt x="32" y="1052"/>
                </a:cubicBezTo>
                <a:cubicBezTo>
                  <a:pt x="21" y="1010"/>
                  <a:pt x="12" y="966"/>
                  <a:pt x="7" y="922"/>
                </a:cubicBezTo>
                <a:cubicBezTo>
                  <a:pt x="3" y="889"/>
                  <a:pt x="3" y="889"/>
                  <a:pt x="3" y="889"/>
                </a:cubicBezTo>
                <a:cubicBezTo>
                  <a:pt x="3" y="877"/>
                  <a:pt x="2" y="866"/>
                  <a:pt x="1" y="855"/>
                </a:cubicBezTo>
                <a:cubicBezTo>
                  <a:pt x="1" y="844"/>
                  <a:pt x="1" y="833"/>
                  <a:pt x="1" y="822"/>
                </a:cubicBezTo>
                <a:cubicBezTo>
                  <a:pt x="1" y="811"/>
                  <a:pt x="0" y="799"/>
                  <a:pt x="1" y="788"/>
                </a:cubicBezTo>
                <a:cubicBezTo>
                  <a:pt x="2" y="743"/>
                  <a:pt x="8" y="699"/>
                  <a:pt x="16" y="655"/>
                </a:cubicBezTo>
                <a:cubicBezTo>
                  <a:pt x="20" y="632"/>
                  <a:pt x="26" y="611"/>
                  <a:pt x="32" y="589"/>
                </a:cubicBezTo>
                <a:cubicBezTo>
                  <a:pt x="42" y="557"/>
                  <a:pt x="42" y="557"/>
                  <a:pt x="42" y="557"/>
                </a:cubicBezTo>
                <a:cubicBezTo>
                  <a:pt x="45" y="546"/>
                  <a:pt x="49" y="535"/>
                  <a:pt x="53" y="525"/>
                </a:cubicBezTo>
                <a:cubicBezTo>
                  <a:pt x="69" y="482"/>
                  <a:pt x="89" y="442"/>
                  <a:pt x="112" y="402"/>
                </a:cubicBezTo>
                <a:cubicBezTo>
                  <a:pt x="135" y="364"/>
                  <a:pt x="162" y="327"/>
                  <a:pt x="191" y="292"/>
                </a:cubicBezTo>
                <a:cubicBezTo>
                  <a:pt x="202" y="280"/>
                  <a:pt x="202" y="280"/>
                  <a:pt x="202" y="280"/>
                </a:cubicBezTo>
                <a:cubicBezTo>
                  <a:pt x="206" y="275"/>
                  <a:pt x="210" y="271"/>
                  <a:pt x="214" y="267"/>
                </a:cubicBezTo>
                <a:cubicBezTo>
                  <a:pt x="238" y="243"/>
                  <a:pt x="238" y="243"/>
                  <a:pt x="238" y="243"/>
                </a:cubicBezTo>
                <a:cubicBezTo>
                  <a:pt x="263" y="220"/>
                  <a:pt x="263" y="220"/>
                  <a:pt x="263" y="220"/>
                </a:cubicBezTo>
                <a:cubicBezTo>
                  <a:pt x="267" y="216"/>
                  <a:pt x="271" y="213"/>
                  <a:pt x="276" y="209"/>
                </a:cubicBezTo>
                <a:cubicBezTo>
                  <a:pt x="289" y="199"/>
                  <a:pt x="289" y="199"/>
                  <a:pt x="289" y="199"/>
                </a:cubicBezTo>
                <a:cubicBezTo>
                  <a:pt x="324" y="171"/>
                  <a:pt x="362" y="146"/>
                  <a:pt x="402" y="125"/>
                </a:cubicBezTo>
                <a:cubicBezTo>
                  <a:pt x="493" y="77"/>
                  <a:pt x="590" y="41"/>
                  <a:pt x="690" y="22"/>
                </a:cubicBezTo>
                <a:cubicBezTo>
                  <a:pt x="790" y="3"/>
                  <a:pt x="894" y="0"/>
                  <a:pt x="996" y="16"/>
                </a:cubicBezTo>
                <a:cubicBezTo>
                  <a:pt x="1098" y="32"/>
                  <a:pt x="1198" y="68"/>
                  <a:pt x="1287" y="122"/>
                </a:cubicBezTo>
                <a:cubicBezTo>
                  <a:pt x="1375" y="176"/>
                  <a:pt x="1454" y="249"/>
                  <a:pt x="1511" y="336"/>
                </a:cubicBezTo>
                <a:cubicBezTo>
                  <a:pt x="1538" y="377"/>
                  <a:pt x="1563" y="420"/>
                  <a:pt x="1585" y="465"/>
                </a:cubicBezTo>
                <a:cubicBezTo>
                  <a:pt x="1606" y="510"/>
                  <a:pt x="1623" y="557"/>
                  <a:pt x="1634" y="605"/>
                </a:cubicBezTo>
                <a:cubicBezTo>
                  <a:pt x="1645" y="644"/>
                  <a:pt x="1660" y="694"/>
                  <a:pt x="1665" y="740"/>
                </a:cubicBezTo>
                <a:cubicBezTo>
                  <a:pt x="1666" y="746"/>
                  <a:pt x="1667" y="751"/>
                  <a:pt x="1667" y="757"/>
                </a:cubicBezTo>
                <a:cubicBezTo>
                  <a:pt x="1668" y="762"/>
                  <a:pt x="1668" y="768"/>
                  <a:pt x="1668" y="773"/>
                </a:cubicBezTo>
                <a:cubicBezTo>
                  <a:pt x="1668" y="784"/>
                  <a:pt x="1668" y="794"/>
                  <a:pt x="1666" y="803"/>
                </a:cubicBezTo>
                <a:cubicBezTo>
                  <a:pt x="1663" y="821"/>
                  <a:pt x="1657" y="835"/>
                  <a:pt x="1648" y="843"/>
                </a:cubicBezTo>
                <a:cubicBezTo>
                  <a:pt x="1641" y="836"/>
                  <a:pt x="1635" y="827"/>
                  <a:pt x="1630" y="816"/>
                </a:cubicBezTo>
                <a:cubicBezTo>
                  <a:pt x="1628" y="811"/>
                  <a:pt x="1626" y="805"/>
                  <a:pt x="1623" y="800"/>
                </a:cubicBezTo>
                <a:cubicBezTo>
                  <a:pt x="1621" y="794"/>
                  <a:pt x="1619" y="788"/>
                  <a:pt x="1618" y="781"/>
                </a:cubicBezTo>
                <a:cubicBezTo>
                  <a:pt x="1616" y="775"/>
                  <a:pt x="1614" y="768"/>
                  <a:pt x="1613" y="761"/>
                </a:cubicBezTo>
                <a:cubicBezTo>
                  <a:pt x="1611" y="754"/>
                  <a:pt x="1610" y="747"/>
                  <a:pt x="1608" y="740"/>
                </a:cubicBezTo>
                <a:cubicBezTo>
                  <a:pt x="1606" y="725"/>
                  <a:pt x="1602" y="710"/>
                  <a:pt x="1599" y="694"/>
                </a:cubicBezTo>
                <a:cubicBezTo>
                  <a:pt x="1598" y="686"/>
                  <a:pt x="1596" y="678"/>
                  <a:pt x="1594" y="670"/>
                </a:cubicBezTo>
                <a:cubicBezTo>
                  <a:pt x="1593" y="662"/>
                  <a:pt x="1591" y="654"/>
                  <a:pt x="1589" y="645"/>
                </a:cubicBezTo>
                <a:cubicBezTo>
                  <a:pt x="1585" y="629"/>
                  <a:pt x="1582" y="613"/>
                  <a:pt x="1576" y="597"/>
                </a:cubicBezTo>
                <a:cubicBezTo>
                  <a:pt x="1574" y="589"/>
                  <a:pt x="1572" y="581"/>
                  <a:pt x="1569" y="574"/>
                </a:cubicBezTo>
                <a:cubicBezTo>
                  <a:pt x="1566" y="566"/>
                  <a:pt x="1563" y="559"/>
                  <a:pt x="1560" y="551"/>
                </a:cubicBezTo>
                <a:cubicBezTo>
                  <a:pt x="1559" y="548"/>
                  <a:pt x="1557" y="544"/>
                  <a:pt x="1556" y="541"/>
                </a:cubicBezTo>
                <a:cubicBezTo>
                  <a:pt x="1554" y="537"/>
                  <a:pt x="1553" y="534"/>
                  <a:pt x="1551" y="530"/>
                </a:cubicBezTo>
                <a:cubicBezTo>
                  <a:pt x="1548" y="524"/>
                  <a:pt x="1544" y="517"/>
                  <a:pt x="1541" y="511"/>
                </a:cubicBezTo>
                <a:cubicBezTo>
                  <a:pt x="1522" y="481"/>
                  <a:pt x="1509" y="450"/>
                  <a:pt x="1493" y="419"/>
                </a:cubicBezTo>
                <a:cubicBezTo>
                  <a:pt x="1487" y="408"/>
                  <a:pt x="1487" y="408"/>
                  <a:pt x="1487" y="408"/>
                </a:cubicBezTo>
                <a:cubicBezTo>
                  <a:pt x="1486" y="404"/>
                  <a:pt x="1483" y="400"/>
                  <a:pt x="1481" y="397"/>
                </a:cubicBezTo>
                <a:cubicBezTo>
                  <a:pt x="1477" y="389"/>
                  <a:pt x="1473" y="382"/>
                  <a:pt x="1468" y="374"/>
                </a:cubicBezTo>
                <a:cubicBezTo>
                  <a:pt x="1464" y="367"/>
                  <a:pt x="1459" y="360"/>
                  <a:pt x="1454" y="353"/>
                </a:cubicBezTo>
                <a:cubicBezTo>
                  <a:pt x="1451" y="349"/>
                  <a:pt x="1449" y="346"/>
                  <a:pt x="1446" y="342"/>
                </a:cubicBezTo>
                <a:cubicBezTo>
                  <a:pt x="1443" y="339"/>
                  <a:pt x="1440" y="336"/>
                  <a:pt x="1437" y="333"/>
                </a:cubicBezTo>
                <a:cubicBezTo>
                  <a:pt x="1398" y="296"/>
                  <a:pt x="1362" y="258"/>
                  <a:pt x="1322" y="224"/>
                </a:cubicBezTo>
                <a:cubicBezTo>
                  <a:pt x="1283" y="190"/>
                  <a:pt x="1238" y="161"/>
                  <a:pt x="1188" y="148"/>
                </a:cubicBezTo>
                <a:cubicBezTo>
                  <a:pt x="1145" y="117"/>
                  <a:pt x="1095" y="95"/>
                  <a:pt x="1043" y="80"/>
                </a:cubicBezTo>
                <a:cubicBezTo>
                  <a:pt x="991" y="65"/>
                  <a:pt x="937" y="59"/>
                  <a:pt x="883" y="58"/>
                </a:cubicBezTo>
                <a:cubicBezTo>
                  <a:pt x="828" y="58"/>
                  <a:pt x="774" y="63"/>
                  <a:pt x="721" y="73"/>
                </a:cubicBezTo>
                <a:cubicBezTo>
                  <a:pt x="668" y="82"/>
                  <a:pt x="617" y="96"/>
                  <a:pt x="565" y="112"/>
                </a:cubicBezTo>
                <a:cubicBezTo>
                  <a:pt x="519" y="137"/>
                  <a:pt x="472" y="155"/>
                  <a:pt x="426" y="178"/>
                </a:cubicBezTo>
                <a:cubicBezTo>
                  <a:pt x="381" y="201"/>
                  <a:pt x="337" y="229"/>
                  <a:pt x="303" y="269"/>
                </a:cubicBezTo>
                <a:cubicBezTo>
                  <a:pt x="299" y="274"/>
                  <a:pt x="295" y="278"/>
                  <a:pt x="291" y="282"/>
                </a:cubicBezTo>
                <a:cubicBezTo>
                  <a:pt x="287" y="286"/>
                  <a:pt x="283" y="290"/>
                  <a:pt x="280" y="294"/>
                </a:cubicBezTo>
                <a:cubicBezTo>
                  <a:pt x="272" y="302"/>
                  <a:pt x="264" y="309"/>
                  <a:pt x="256" y="317"/>
                </a:cubicBezTo>
                <a:cubicBezTo>
                  <a:pt x="248" y="325"/>
                  <a:pt x="240" y="332"/>
                  <a:pt x="232" y="340"/>
                </a:cubicBezTo>
                <a:cubicBezTo>
                  <a:pt x="224" y="348"/>
                  <a:pt x="217" y="356"/>
                  <a:pt x="209" y="364"/>
                </a:cubicBezTo>
                <a:cubicBezTo>
                  <a:pt x="189" y="398"/>
                  <a:pt x="169" y="431"/>
                  <a:pt x="150" y="466"/>
                </a:cubicBezTo>
                <a:cubicBezTo>
                  <a:pt x="132" y="500"/>
                  <a:pt x="114" y="536"/>
                  <a:pt x="99" y="573"/>
                </a:cubicBezTo>
                <a:cubicBezTo>
                  <a:pt x="84" y="610"/>
                  <a:pt x="71" y="648"/>
                  <a:pt x="63" y="687"/>
                </a:cubicBezTo>
                <a:cubicBezTo>
                  <a:pt x="54" y="727"/>
                  <a:pt x="50" y="768"/>
                  <a:pt x="51" y="808"/>
                </a:cubicBezTo>
                <a:cubicBezTo>
                  <a:pt x="51" y="818"/>
                  <a:pt x="52" y="827"/>
                  <a:pt x="53" y="836"/>
                </a:cubicBezTo>
                <a:cubicBezTo>
                  <a:pt x="53" y="843"/>
                  <a:pt x="53" y="843"/>
                  <a:pt x="53" y="843"/>
                </a:cubicBezTo>
                <a:cubicBezTo>
                  <a:pt x="54" y="850"/>
                  <a:pt x="54" y="850"/>
                  <a:pt x="54" y="850"/>
                </a:cubicBezTo>
                <a:cubicBezTo>
                  <a:pt x="55" y="863"/>
                  <a:pt x="55" y="863"/>
                  <a:pt x="55" y="863"/>
                </a:cubicBezTo>
                <a:cubicBezTo>
                  <a:pt x="56" y="877"/>
                  <a:pt x="56" y="877"/>
                  <a:pt x="56" y="877"/>
                </a:cubicBezTo>
                <a:cubicBezTo>
                  <a:pt x="57" y="884"/>
                  <a:pt x="57" y="884"/>
                  <a:pt x="57" y="884"/>
                </a:cubicBezTo>
                <a:cubicBezTo>
                  <a:pt x="58" y="891"/>
                  <a:pt x="58" y="891"/>
                  <a:pt x="58" y="891"/>
                </a:cubicBezTo>
                <a:cubicBezTo>
                  <a:pt x="61" y="918"/>
                  <a:pt x="61" y="918"/>
                  <a:pt x="61" y="918"/>
                </a:cubicBezTo>
                <a:cubicBezTo>
                  <a:pt x="62" y="922"/>
                  <a:pt x="63" y="927"/>
                  <a:pt x="64" y="931"/>
                </a:cubicBezTo>
                <a:cubicBezTo>
                  <a:pt x="66" y="945"/>
                  <a:pt x="66" y="945"/>
                  <a:pt x="66" y="945"/>
                </a:cubicBezTo>
                <a:cubicBezTo>
                  <a:pt x="67" y="954"/>
                  <a:pt x="68" y="963"/>
                  <a:pt x="70" y="971"/>
                </a:cubicBezTo>
                <a:cubicBezTo>
                  <a:pt x="76" y="998"/>
                  <a:pt x="76" y="998"/>
                  <a:pt x="76" y="998"/>
                </a:cubicBezTo>
                <a:cubicBezTo>
                  <a:pt x="82" y="1025"/>
                  <a:pt x="82" y="1025"/>
                  <a:pt x="82" y="1025"/>
                </a:cubicBezTo>
                <a:cubicBezTo>
                  <a:pt x="85" y="1038"/>
                  <a:pt x="85" y="1038"/>
                  <a:pt x="85" y="1038"/>
                </a:cubicBezTo>
                <a:cubicBezTo>
                  <a:pt x="89" y="1051"/>
                  <a:pt x="89" y="1051"/>
                  <a:pt x="89" y="1051"/>
                </a:cubicBezTo>
                <a:cubicBezTo>
                  <a:pt x="91" y="1060"/>
                  <a:pt x="93" y="1069"/>
                  <a:pt x="96" y="1077"/>
                </a:cubicBezTo>
                <a:cubicBezTo>
                  <a:pt x="102" y="1095"/>
                  <a:pt x="107" y="1112"/>
                  <a:pt x="114" y="1129"/>
                </a:cubicBezTo>
                <a:cubicBezTo>
                  <a:pt x="120" y="1146"/>
                  <a:pt x="127" y="1163"/>
                  <a:pt x="134" y="1180"/>
                </a:cubicBezTo>
                <a:cubicBezTo>
                  <a:pt x="138" y="1188"/>
                  <a:pt x="142" y="1196"/>
                  <a:pt x="146" y="1204"/>
                </a:cubicBezTo>
                <a:cubicBezTo>
                  <a:pt x="148" y="1209"/>
                  <a:pt x="149" y="1213"/>
                  <a:pt x="152" y="1217"/>
                </a:cubicBezTo>
                <a:cubicBezTo>
                  <a:pt x="158" y="1229"/>
                  <a:pt x="158" y="1229"/>
                  <a:pt x="158" y="1229"/>
                </a:cubicBezTo>
                <a:cubicBezTo>
                  <a:pt x="175" y="1261"/>
                  <a:pt x="194" y="1292"/>
                  <a:pt x="216" y="1322"/>
                </a:cubicBezTo>
                <a:cubicBezTo>
                  <a:pt x="221" y="1329"/>
                  <a:pt x="227" y="1337"/>
                  <a:pt x="232" y="1344"/>
                </a:cubicBezTo>
                <a:cubicBezTo>
                  <a:pt x="250" y="1365"/>
                  <a:pt x="250" y="1365"/>
                  <a:pt x="250" y="1365"/>
                </a:cubicBezTo>
                <a:cubicBezTo>
                  <a:pt x="255" y="1372"/>
                  <a:pt x="262" y="1379"/>
                  <a:pt x="268" y="1385"/>
                </a:cubicBezTo>
                <a:cubicBezTo>
                  <a:pt x="274" y="1392"/>
                  <a:pt x="280" y="1399"/>
                  <a:pt x="287" y="1405"/>
                </a:cubicBezTo>
                <a:cubicBezTo>
                  <a:pt x="306" y="1424"/>
                  <a:pt x="306" y="1424"/>
                  <a:pt x="306" y="1424"/>
                </a:cubicBezTo>
                <a:cubicBezTo>
                  <a:pt x="313" y="1430"/>
                  <a:pt x="320" y="1436"/>
                  <a:pt x="327" y="1442"/>
                </a:cubicBezTo>
                <a:cubicBezTo>
                  <a:pt x="337" y="1451"/>
                  <a:pt x="337" y="1451"/>
                  <a:pt x="337" y="1451"/>
                </a:cubicBezTo>
                <a:cubicBezTo>
                  <a:pt x="348" y="1459"/>
                  <a:pt x="348" y="1459"/>
                  <a:pt x="348" y="1459"/>
                </a:cubicBezTo>
                <a:cubicBezTo>
                  <a:pt x="356" y="1464"/>
                  <a:pt x="363" y="1470"/>
                  <a:pt x="370" y="1475"/>
                </a:cubicBezTo>
                <a:cubicBezTo>
                  <a:pt x="378" y="1480"/>
                  <a:pt x="385" y="1485"/>
                  <a:pt x="393" y="1490"/>
                </a:cubicBezTo>
                <a:cubicBezTo>
                  <a:pt x="398" y="1493"/>
                  <a:pt x="398" y="1493"/>
                  <a:pt x="398" y="1493"/>
                </a:cubicBezTo>
                <a:cubicBezTo>
                  <a:pt x="404" y="1497"/>
                  <a:pt x="404" y="1497"/>
                  <a:pt x="404" y="1497"/>
                </a:cubicBezTo>
                <a:cubicBezTo>
                  <a:pt x="416" y="1503"/>
                  <a:pt x="416" y="1503"/>
                  <a:pt x="416" y="1503"/>
                </a:cubicBezTo>
                <a:cubicBezTo>
                  <a:pt x="431" y="1513"/>
                  <a:pt x="448" y="1520"/>
                  <a:pt x="464" y="1528"/>
                </a:cubicBezTo>
                <a:cubicBezTo>
                  <a:pt x="471" y="1533"/>
                  <a:pt x="479" y="1538"/>
                  <a:pt x="486" y="1542"/>
                </a:cubicBezTo>
                <a:cubicBezTo>
                  <a:pt x="498" y="1550"/>
                  <a:pt x="498" y="1550"/>
                  <a:pt x="498" y="1550"/>
                </a:cubicBezTo>
                <a:cubicBezTo>
                  <a:pt x="510" y="1556"/>
                  <a:pt x="510" y="1556"/>
                  <a:pt x="510" y="1556"/>
                </a:cubicBezTo>
                <a:cubicBezTo>
                  <a:pt x="518" y="1560"/>
                  <a:pt x="526" y="1565"/>
                  <a:pt x="534" y="1569"/>
                </a:cubicBezTo>
                <a:cubicBezTo>
                  <a:pt x="542" y="1572"/>
                  <a:pt x="550" y="1576"/>
                  <a:pt x="559" y="1580"/>
                </a:cubicBezTo>
                <a:cubicBezTo>
                  <a:pt x="592" y="1594"/>
                  <a:pt x="627" y="1606"/>
                  <a:pt x="663" y="1613"/>
                </a:cubicBezTo>
                <a:cubicBezTo>
                  <a:pt x="677" y="1616"/>
                  <a:pt x="677" y="1616"/>
                  <a:pt x="677" y="1616"/>
                </a:cubicBezTo>
                <a:cubicBezTo>
                  <a:pt x="681" y="1617"/>
                  <a:pt x="686" y="1617"/>
                  <a:pt x="690" y="1618"/>
                </a:cubicBezTo>
                <a:cubicBezTo>
                  <a:pt x="718" y="1623"/>
                  <a:pt x="718" y="1623"/>
                  <a:pt x="718" y="1623"/>
                </a:cubicBezTo>
                <a:cubicBezTo>
                  <a:pt x="745" y="1625"/>
                  <a:pt x="745" y="1625"/>
                  <a:pt x="745" y="1625"/>
                </a:cubicBezTo>
                <a:cubicBezTo>
                  <a:pt x="750" y="1626"/>
                  <a:pt x="754" y="1626"/>
                  <a:pt x="759" y="1627"/>
                </a:cubicBezTo>
                <a:cubicBezTo>
                  <a:pt x="773" y="1627"/>
                  <a:pt x="773" y="1627"/>
                  <a:pt x="773" y="1627"/>
                </a:cubicBezTo>
                <a:cubicBezTo>
                  <a:pt x="810" y="1629"/>
                  <a:pt x="847" y="1627"/>
                  <a:pt x="883" y="1624"/>
                </a:cubicBezTo>
                <a:cubicBezTo>
                  <a:pt x="910" y="1621"/>
                  <a:pt x="910" y="1621"/>
                  <a:pt x="910" y="1621"/>
                </a:cubicBezTo>
                <a:cubicBezTo>
                  <a:pt x="917" y="1620"/>
                  <a:pt x="917" y="1620"/>
                  <a:pt x="917" y="1620"/>
                </a:cubicBezTo>
                <a:cubicBezTo>
                  <a:pt x="924" y="1619"/>
                  <a:pt x="924" y="1619"/>
                  <a:pt x="924" y="1619"/>
                </a:cubicBezTo>
                <a:cubicBezTo>
                  <a:pt x="938" y="1617"/>
                  <a:pt x="938" y="1617"/>
                  <a:pt x="938" y="1617"/>
                </a:cubicBezTo>
                <a:cubicBezTo>
                  <a:pt x="956" y="1614"/>
                  <a:pt x="974" y="1610"/>
                  <a:pt x="991" y="1606"/>
                </a:cubicBezTo>
                <a:cubicBezTo>
                  <a:pt x="1000" y="1604"/>
                  <a:pt x="1009" y="1602"/>
                  <a:pt x="1018" y="1599"/>
                </a:cubicBezTo>
                <a:cubicBezTo>
                  <a:pt x="1031" y="1596"/>
                  <a:pt x="1031" y="1596"/>
                  <a:pt x="1031" y="1596"/>
                </a:cubicBezTo>
                <a:cubicBezTo>
                  <a:pt x="1044" y="1592"/>
                  <a:pt x="1044" y="1592"/>
                  <a:pt x="1044" y="1592"/>
                </a:cubicBezTo>
                <a:cubicBezTo>
                  <a:pt x="1053" y="1589"/>
                  <a:pt x="1062" y="1587"/>
                  <a:pt x="1070" y="1584"/>
                </a:cubicBezTo>
                <a:cubicBezTo>
                  <a:pt x="1096" y="1575"/>
                  <a:pt x="1096" y="1575"/>
                  <a:pt x="1096" y="1575"/>
                </a:cubicBezTo>
                <a:cubicBezTo>
                  <a:pt x="1130" y="1563"/>
                  <a:pt x="1164" y="1550"/>
                  <a:pt x="1196" y="1535"/>
                </a:cubicBezTo>
                <a:cubicBezTo>
                  <a:pt x="1209" y="1529"/>
                  <a:pt x="1209" y="1529"/>
                  <a:pt x="1209" y="1529"/>
                </a:cubicBezTo>
                <a:cubicBezTo>
                  <a:pt x="1221" y="1523"/>
                  <a:pt x="1221" y="1523"/>
                  <a:pt x="1221" y="1523"/>
                </a:cubicBezTo>
                <a:cubicBezTo>
                  <a:pt x="1229" y="1519"/>
                  <a:pt x="1237" y="1515"/>
                  <a:pt x="1245" y="1511"/>
                </a:cubicBezTo>
                <a:cubicBezTo>
                  <a:pt x="1261" y="1503"/>
                  <a:pt x="1278" y="1495"/>
                  <a:pt x="1294" y="1486"/>
                </a:cubicBezTo>
                <a:cubicBezTo>
                  <a:pt x="1333" y="1449"/>
                  <a:pt x="1375" y="1417"/>
                  <a:pt x="1413" y="1379"/>
                </a:cubicBezTo>
                <a:cubicBezTo>
                  <a:pt x="1450" y="1343"/>
                  <a:pt x="1483" y="1301"/>
                  <a:pt x="1501" y="1252"/>
                </a:cubicBezTo>
                <a:cubicBezTo>
                  <a:pt x="1522" y="1224"/>
                  <a:pt x="1542" y="1195"/>
                  <a:pt x="1558" y="1162"/>
                </a:cubicBezTo>
                <a:cubicBezTo>
                  <a:pt x="1564" y="1150"/>
                  <a:pt x="1564" y="1150"/>
                  <a:pt x="1564" y="1150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72" y="1130"/>
                  <a:pt x="1576" y="1121"/>
                  <a:pt x="1579" y="1113"/>
                </a:cubicBezTo>
                <a:cubicBezTo>
                  <a:pt x="1585" y="1096"/>
                  <a:pt x="1592" y="1079"/>
                  <a:pt x="1596" y="1061"/>
                </a:cubicBezTo>
                <a:cubicBezTo>
                  <a:pt x="1600" y="1048"/>
                  <a:pt x="1600" y="1048"/>
                  <a:pt x="1600" y="1048"/>
                </a:cubicBezTo>
                <a:cubicBezTo>
                  <a:pt x="1601" y="1044"/>
                  <a:pt x="1602" y="1039"/>
                  <a:pt x="1603" y="1035"/>
                </a:cubicBezTo>
                <a:cubicBezTo>
                  <a:pt x="1605" y="1026"/>
                  <a:pt x="1607" y="1017"/>
                  <a:pt x="1609" y="1008"/>
                </a:cubicBezTo>
                <a:cubicBezTo>
                  <a:pt x="1610" y="1004"/>
                  <a:pt x="1611" y="999"/>
                  <a:pt x="1612" y="995"/>
                </a:cubicBezTo>
                <a:cubicBezTo>
                  <a:pt x="1614" y="981"/>
                  <a:pt x="1614" y="981"/>
                  <a:pt x="1614" y="981"/>
                </a:cubicBezTo>
                <a:cubicBezTo>
                  <a:pt x="1615" y="972"/>
                  <a:pt x="1617" y="963"/>
                  <a:pt x="1618" y="954"/>
                </a:cubicBezTo>
                <a:cubicBezTo>
                  <a:pt x="1621" y="927"/>
                  <a:pt x="1621" y="927"/>
                  <a:pt x="1621" y="927"/>
                </a:cubicBezTo>
                <a:cubicBezTo>
                  <a:pt x="1622" y="918"/>
                  <a:pt x="1622" y="909"/>
                  <a:pt x="1623" y="899"/>
                </a:cubicBezTo>
                <a:cubicBezTo>
                  <a:pt x="1624" y="886"/>
                  <a:pt x="1624" y="886"/>
                  <a:pt x="1624" y="886"/>
                </a:cubicBezTo>
                <a:cubicBezTo>
                  <a:pt x="1624" y="881"/>
                  <a:pt x="1624" y="877"/>
                  <a:pt x="1624" y="872"/>
                </a:cubicBezTo>
                <a:cubicBezTo>
                  <a:pt x="1625" y="863"/>
                  <a:pt x="1625" y="854"/>
                  <a:pt x="1625" y="845"/>
                </a:cubicBezTo>
                <a:cubicBezTo>
                  <a:pt x="1641" y="842"/>
                  <a:pt x="1656" y="842"/>
                  <a:pt x="1671" y="847"/>
                </a:cubicBezTo>
                <a:cubicBezTo>
                  <a:pt x="1674" y="895"/>
                  <a:pt x="1670" y="944"/>
                  <a:pt x="1663" y="992"/>
                </a:cubicBezTo>
                <a:cubicBezTo>
                  <a:pt x="1656" y="1040"/>
                  <a:pt x="1644" y="1088"/>
                  <a:pt x="1632" y="113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3604842" y="909891"/>
            <a:ext cx="1837108" cy="1840768"/>
          </a:xfrm>
          <a:custGeom>
            <a:avLst/>
            <a:gdLst>
              <a:gd name="T0" fmla="*/ 1216 w 1674"/>
              <a:gd name="T1" fmla="*/ 1592 h 1677"/>
              <a:gd name="T2" fmla="*/ 837 w 1674"/>
              <a:gd name="T3" fmla="*/ 1677 h 1677"/>
              <a:gd name="T4" fmla="*/ 603 w 1674"/>
              <a:gd name="T5" fmla="*/ 1655 h 1677"/>
              <a:gd name="T6" fmla="*/ 269 w 1674"/>
              <a:gd name="T7" fmla="*/ 1473 h 1677"/>
              <a:gd name="T8" fmla="*/ 230 w 1674"/>
              <a:gd name="T9" fmla="*/ 1434 h 1677"/>
              <a:gd name="T10" fmla="*/ 186 w 1674"/>
              <a:gd name="T11" fmla="*/ 1382 h 1677"/>
              <a:gd name="T12" fmla="*/ 146 w 1674"/>
              <a:gd name="T13" fmla="*/ 1326 h 1677"/>
              <a:gd name="T14" fmla="*/ 118 w 1674"/>
              <a:gd name="T15" fmla="*/ 1279 h 1677"/>
              <a:gd name="T16" fmla="*/ 93 w 1674"/>
              <a:gd name="T17" fmla="*/ 1231 h 1677"/>
              <a:gd name="T18" fmla="*/ 66 w 1674"/>
              <a:gd name="T19" fmla="*/ 1169 h 1677"/>
              <a:gd name="T20" fmla="*/ 45 w 1674"/>
              <a:gd name="T21" fmla="*/ 1105 h 1677"/>
              <a:gd name="T22" fmla="*/ 32 w 1674"/>
              <a:gd name="T23" fmla="*/ 1052 h 1677"/>
              <a:gd name="T24" fmla="*/ 1 w 1674"/>
              <a:gd name="T25" fmla="*/ 855 h 1677"/>
              <a:gd name="T26" fmla="*/ 16 w 1674"/>
              <a:gd name="T27" fmla="*/ 655 h 1677"/>
              <a:gd name="T28" fmla="*/ 53 w 1674"/>
              <a:gd name="T29" fmla="*/ 525 h 1677"/>
              <a:gd name="T30" fmla="*/ 202 w 1674"/>
              <a:gd name="T31" fmla="*/ 280 h 1677"/>
              <a:gd name="T32" fmla="*/ 263 w 1674"/>
              <a:gd name="T33" fmla="*/ 220 h 1677"/>
              <a:gd name="T34" fmla="*/ 402 w 1674"/>
              <a:gd name="T35" fmla="*/ 125 h 1677"/>
              <a:gd name="T36" fmla="*/ 1287 w 1674"/>
              <a:gd name="T37" fmla="*/ 122 h 1677"/>
              <a:gd name="T38" fmla="*/ 1634 w 1674"/>
              <a:gd name="T39" fmla="*/ 605 h 1677"/>
              <a:gd name="T40" fmla="*/ 1668 w 1674"/>
              <a:gd name="T41" fmla="*/ 773 h 1677"/>
              <a:gd name="T42" fmla="*/ 1630 w 1674"/>
              <a:gd name="T43" fmla="*/ 816 h 1677"/>
              <a:gd name="T44" fmla="*/ 1613 w 1674"/>
              <a:gd name="T45" fmla="*/ 761 h 1677"/>
              <a:gd name="T46" fmla="*/ 1594 w 1674"/>
              <a:gd name="T47" fmla="*/ 670 h 1677"/>
              <a:gd name="T48" fmla="*/ 1569 w 1674"/>
              <a:gd name="T49" fmla="*/ 574 h 1677"/>
              <a:gd name="T50" fmla="*/ 1551 w 1674"/>
              <a:gd name="T51" fmla="*/ 530 h 1677"/>
              <a:gd name="T52" fmla="*/ 1487 w 1674"/>
              <a:gd name="T53" fmla="*/ 408 h 1677"/>
              <a:gd name="T54" fmla="*/ 1454 w 1674"/>
              <a:gd name="T55" fmla="*/ 353 h 1677"/>
              <a:gd name="T56" fmla="*/ 1322 w 1674"/>
              <a:gd name="T57" fmla="*/ 224 h 1677"/>
              <a:gd name="T58" fmla="*/ 883 w 1674"/>
              <a:gd name="T59" fmla="*/ 58 h 1677"/>
              <a:gd name="T60" fmla="*/ 426 w 1674"/>
              <a:gd name="T61" fmla="*/ 178 h 1677"/>
              <a:gd name="T62" fmla="*/ 280 w 1674"/>
              <a:gd name="T63" fmla="*/ 294 h 1677"/>
              <a:gd name="T64" fmla="*/ 209 w 1674"/>
              <a:gd name="T65" fmla="*/ 364 h 1677"/>
              <a:gd name="T66" fmla="*/ 63 w 1674"/>
              <a:gd name="T67" fmla="*/ 687 h 1677"/>
              <a:gd name="T68" fmla="*/ 53 w 1674"/>
              <a:gd name="T69" fmla="*/ 843 h 1677"/>
              <a:gd name="T70" fmla="*/ 56 w 1674"/>
              <a:gd name="T71" fmla="*/ 877 h 1677"/>
              <a:gd name="T72" fmla="*/ 61 w 1674"/>
              <a:gd name="T73" fmla="*/ 918 h 1677"/>
              <a:gd name="T74" fmla="*/ 70 w 1674"/>
              <a:gd name="T75" fmla="*/ 971 h 1677"/>
              <a:gd name="T76" fmla="*/ 85 w 1674"/>
              <a:gd name="T77" fmla="*/ 1038 h 1677"/>
              <a:gd name="T78" fmla="*/ 114 w 1674"/>
              <a:gd name="T79" fmla="*/ 1129 h 1677"/>
              <a:gd name="T80" fmla="*/ 152 w 1674"/>
              <a:gd name="T81" fmla="*/ 1217 h 1677"/>
              <a:gd name="T82" fmla="*/ 232 w 1674"/>
              <a:gd name="T83" fmla="*/ 1344 h 1677"/>
              <a:gd name="T84" fmla="*/ 287 w 1674"/>
              <a:gd name="T85" fmla="*/ 1405 h 1677"/>
              <a:gd name="T86" fmla="*/ 337 w 1674"/>
              <a:gd name="T87" fmla="*/ 1451 h 1677"/>
              <a:gd name="T88" fmla="*/ 393 w 1674"/>
              <a:gd name="T89" fmla="*/ 1490 h 1677"/>
              <a:gd name="T90" fmla="*/ 416 w 1674"/>
              <a:gd name="T91" fmla="*/ 1503 h 1677"/>
              <a:gd name="T92" fmla="*/ 498 w 1674"/>
              <a:gd name="T93" fmla="*/ 1550 h 1677"/>
              <a:gd name="T94" fmla="*/ 559 w 1674"/>
              <a:gd name="T95" fmla="*/ 1580 h 1677"/>
              <a:gd name="T96" fmla="*/ 690 w 1674"/>
              <a:gd name="T97" fmla="*/ 1618 h 1677"/>
              <a:gd name="T98" fmla="*/ 759 w 1674"/>
              <a:gd name="T99" fmla="*/ 1627 h 1677"/>
              <a:gd name="T100" fmla="*/ 910 w 1674"/>
              <a:gd name="T101" fmla="*/ 1621 h 1677"/>
              <a:gd name="T102" fmla="*/ 938 w 1674"/>
              <a:gd name="T103" fmla="*/ 1617 h 1677"/>
              <a:gd name="T104" fmla="*/ 1031 w 1674"/>
              <a:gd name="T105" fmla="*/ 1596 h 1677"/>
              <a:gd name="T106" fmla="*/ 1096 w 1674"/>
              <a:gd name="T107" fmla="*/ 1575 h 1677"/>
              <a:gd name="T108" fmla="*/ 1221 w 1674"/>
              <a:gd name="T109" fmla="*/ 1523 h 1677"/>
              <a:gd name="T110" fmla="*/ 1413 w 1674"/>
              <a:gd name="T111" fmla="*/ 1379 h 1677"/>
              <a:gd name="T112" fmla="*/ 1564 w 1674"/>
              <a:gd name="T113" fmla="*/ 1150 h 1677"/>
              <a:gd name="T114" fmla="*/ 1596 w 1674"/>
              <a:gd name="T115" fmla="*/ 1061 h 1677"/>
              <a:gd name="T116" fmla="*/ 1609 w 1674"/>
              <a:gd name="T117" fmla="*/ 1008 h 1677"/>
              <a:gd name="T118" fmla="*/ 1618 w 1674"/>
              <a:gd name="T119" fmla="*/ 954 h 1677"/>
              <a:gd name="T120" fmla="*/ 1624 w 1674"/>
              <a:gd name="T121" fmla="*/ 886 h 1677"/>
              <a:gd name="T122" fmla="*/ 1671 w 1674"/>
              <a:gd name="T123" fmla="*/ 847 h 1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74" h="1677">
                <a:moveTo>
                  <a:pt x="1632" y="1135"/>
                </a:moveTo>
                <a:cubicBezTo>
                  <a:pt x="1600" y="1236"/>
                  <a:pt x="1543" y="1330"/>
                  <a:pt x="1471" y="1407"/>
                </a:cubicBezTo>
                <a:cubicBezTo>
                  <a:pt x="1399" y="1485"/>
                  <a:pt x="1311" y="1548"/>
                  <a:pt x="1216" y="1592"/>
                </a:cubicBezTo>
                <a:cubicBezTo>
                  <a:pt x="1121" y="1637"/>
                  <a:pt x="1018" y="1663"/>
                  <a:pt x="915" y="1673"/>
                </a:cubicBezTo>
                <a:cubicBezTo>
                  <a:pt x="902" y="1674"/>
                  <a:pt x="889" y="1675"/>
                  <a:pt x="876" y="1676"/>
                </a:cubicBezTo>
                <a:cubicBezTo>
                  <a:pt x="837" y="1677"/>
                  <a:pt x="837" y="1677"/>
                  <a:pt x="837" y="1677"/>
                </a:cubicBezTo>
                <a:cubicBezTo>
                  <a:pt x="798" y="1677"/>
                  <a:pt x="798" y="1677"/>
                  <a:pt x="798" y="1677"/>
                </a:cubicBezTo>
                <a:cubicBezTo>
                  <a:pt x="785" y="1677"/>
                  <a:pt x="772" y="1676"/>
                  <a:pt x="759" y="1675"/>
                </a:cubicBezTo>
                <a:cubicBezTo>
                  <a:pt x="707" y="1672"/>
                  <a:pt x="655" y="1665"/>
                  <a:pt x="603" y="1655"/>
                </a:cubicBezTo>
                <a:cubicBezTo>
                  <a:pt x="532" y="1638"/>
                  <a:pt x="464" y="1609"/>
                  <a:pt x="401" y="1572"/>
                </a:cubicBezTo>
                <a:cubicBezTo>
                  <a:pt x="369" y="1552"/>
                  <a:pt x="339" y="1532"/>
                  <a:pt x="311" y="1509"/>
                </a:cubicBezTo>
                <a:cubicBezTo>
                  <a:pt x="296" y="1497"/>
                  <a:pt x="283" y="1485"/>
                  <a:pt x="269" y="1473"/>
                </a:cubicBezTo>
                <a:cubicBezTo>
                  <a:pt x="262" y="1466"/>
                  <a:pt x="256" y="1460"/>
                  <a:pt x="249" y="1453"/>
                </a:cubicBezTo>
                <a:cubicBezTo>
                  <a:pt x="240" y="1444"/>
                  <a:pt x="240" y="1444"/>
                  <a:pt x="240" y="1444"/>
                </a:cubicBezTo>
                <a:cubicBezTo>
                  <a:pt x="236" y="1440"/>
                  <a:pt x="233" y="1437"/>
                  <a:pt x="230" y="1434"/>
                </a:cubicBezTo>
                <a:cubicBezTo>
                  <a:pt x="212" y="1413"/>
                  <a:pt x="212" y="1413"/>
                  <a:pt x="212" y="1413"/>
                </a:cubicBezTo>
                <a:cubicBezTo>
                  <a:pt x="206" y="1406"/>
                  <a:pt x="200" y="1399"/>
                  <a:pt x="194" y="1392"/>
                </a:cubicBezTo>
                <a:cubicBezTo>
                  <a:pt x="186" y="1382"/>
                  <a:pt x="186" y="1382"/>
                  <a:pt x="186" y="1382"/>
                </a:cubicBezTo>
                <a:cubicBezTo>
                  <a:pt x="183" y="1378"/>
                  <a:pt x="180" y="1374"/>
                  <a:pt x="178" y="1371"/>
                </a:cubicBezTo>
                <a:cubicBezTo>
                  <a:pt x="161" y="1349"/>
                  <a:pt x="161" y="1349"/>
                  <a:pt x="161" y="1349"/>
                </a:cubicBezTo>
                <a:cubicBezTo>
                  <a:pt x="146" y="1326"/>
                  <a:pt x="146" y="1326"/>
                  <a:pt x="146" y="1326"/>
                </a:cubicBezTo>
                <a:cubicBezTo>
                  <a:pt x="139" y="1314"/>
                  <a:pt x="139" y="1314"/>
                  <a:pt x="139" y="1314"/>
                </a:cubicBezTo>
                <a:cubicBezTo>
                  <a:pt x="132" y="1303"/>
                  <a:pt x="132" y="1303"/>
                  <a:pt x="132" y="1303"/>
                </a:cubicBezTo>
                <a:cubicBezTo>
                  <a:pt x="118" y="1279"/>
                  <a:pt x="118" y="1279"/>
                  <a:pt x="118" y="1279"/>
                </a:cubicBezTo>
                <a:cubicBezTo>
                  <a:pt x="105" y="1255"/>
                  <a:pt x="105" y="1255"/>
                  <a:pt x="105" y="1255"/>
                </a:cubicBezTo>
                <a:cubicBezTo>
                  <a:pt x="99" y="1243"/>
                  <a:pt x="99" y="1243"/>
                  <a:pt x="99" y="1243"/>
                </a:cubicBezTo>
                <a:cubicBezTo>
                  <a:pt x="93" y="1231"/>
                  <a:pt x="93" y="1231"/>
                  <a:pt x="93" y="1231"/>
                </a:cubicBezTo>
                <a:cubicBezTo>
                  <a:pt x="82" y="1206"/>
                  <a:pt x="82" y="1206"/>
                  <a:pt x="82" y="1206"/>
                </a:cubicBezTo>
                <a:cubicBezTo>
                  <a:pt x="71" y="1181"/>
                  <a:pt x="71" y="1181"/>
                  <a:pt x="71" y="1181"/>
                </a:cubicBezTo>
                <a:cubicBezTo>
                  <a:pt x="66" y="1169"/>
                  <a:pt x="66" y="1169"/>
                  <a:pt x="66" y="1169"/>
                </a:cubicBezTo>
                <a:cubicBezTo>
                  <a:pt x="62" y="1156"/>
                  <a:pt x="62" y="1156"/>
                  <a:pt x="62" y="1156"/>
                </a:cubicBezTo>
                <a:cubicBezTo>
                  <a:pt x="53" y="1130"/>
                  <a:pt x="53" y="1130"/>
                  <a:pt x="53" y="1130"/>
                </a:cubicBezTo>
                <a:cubicBezTo>
                  <a:pt x="45" y="1105"/>
                  <a:pt x="45" y="1105"/>
                  <a:pt x="45" y="1105"/>
                </a:cubicBezTo>
                <a:cubicBezTo>
                  <a:pt x="42" y="1092"/>
                  <a:pt x="42" y="1092"/>
                  <a:pt x="42" y="1092"/>
                </a:cubicBezTo>
                <a:cubicBezTo>
                  <a:pt x="39" y="1079"/>
                  <a:pt x="39" y="1079"/>
                  <a:pt x="39" y="1079"/>
                </a:cubicBezTo>
                <a:cubicBezTo>
                  <a:pt x="32" y="1052"/>
                  <a:pt x="32" y="1052"/>
                  <a:pt x="32" y="1052"/>
                </a:cubicBezTo>
                <a:cubicBezTo>
                  <a:pt x="21" y="1010"/>
                  <a:pt x="12" y="966"/>
                  <a:pt x="7" y="922"/>
                </a:cubicBezTo>
                <a:cubicBezTo>
                  <a:pt x="3" y="889"/>
                  <a:pt x="3" y="889"/>
                  <a:pt x="3" y="889"/>
                </a:cubicBezTo>
                <a:cubicBezTo>
                  <a:pt x="3" y="877"/>
                  <a:pt x="2" y="866"/>
                  <a:pt x="1" y="855"/>
                </a:cubicBezTo>
                <a:cubicBezTo>
                  <a:pt x="1" y="844"/>
                  <a:pt x="1" y="833"/>
                  <a:pt x="1" y="822"/>
                </a:cubicBezTo>
                <a:cubicBezTo>
                  <a:pt x="1" y="811"/>
                  <a:pt x="0" y="799"/>
                  <a:pt x="1" y="788"/>
                </a:cubicBezTo>
                <a:cubicBezTo>
                  <a:pt x="2" y="743"/>
                  <a:pt x="8" y="699"/>
                  <a:pt x="16" y="655"/>
                </a:cubicBezTo>
                <a:cubicBezTo>
                  <a:pt x="20" y="632"/>
                  <a:pt x="26" y="611"/>
                  <a:pt x="32" y="589"/>
                </a:cubicBezTo>
                <a:cubicBezTo>
                  <a:pt x="42" y="557"/>
                  <a:pt x="42" y="557"/>
                  <a:pt x="42" y="557"/>
                </a:cubicBezTo>
                <a:cubicBezTo>
                  <a:pt x="45" y="546"/>
                  <a:pt x="49" y="535"/>
                  <a:pt x="53" y="525"/>
                </a:cubicBezTo>
                <a:cubicBezTo>
                  <a:pt x="69" y="482"/>
                  <a:pt x="89" y="442"/>
                  <a:pt x="112" y="402"/>
                </a:cubicBezTo>
                <a:cubicBezTo>
                  <a:pt x="135" y="364"/>
                  <a:pt x="162" y="327"/>
                  <a:pt x="191" y="292"/>
                </a:cubicBezTo>
                <a:cubicBezTo>
                  <a:pt x="202" y="280"/>
                  <a:pt x="202" y="280"/>
                  <a:pt x="202" y="280"/>
                </a:cubicBezTo>
                <a:cubicBezTo>
                  <a:pt x="206" y="275"/>
                  <a:pt x="210" y="271"/>
                  <a:pt x="214" y="267"/>
                </a:cubicBezTo>
                <a:cubicBezTo>
                  <a:pt x="238" y="243"/>
                  <a:pt x="238" y="243"/>
                  <a:pt x="238" y="243"/>
                </a:cubicBezTo>
                <a:cubicBezTo>
                  <a:pt x="263" y="220"/>
                  <a:pt x="263" y="220"/>
                  <a:pt x="263" y="220"/>
                </a:cubicBezTo>
                <a:cubicBezTo>
                  <a:pt x="267" y="216"/>
                  <a:pt x="271" y="213"/>
                  <a:pt x="276" y="209"/>
                </a:cubicBezTo>
                <a:cubicBezTo>
                  <a:pt x="289" y="199"/>
                  <a:pt x="289" y="199"/>
                  <a:pt x="289" y="199"/>
                </a:cubicBezTo>
                <a:cubicBezTo>
                  <a:pt x="324" y="171"/>
                  <a:pt x="362" y="146"/>
                  <a:pt x="402" y="125"/>
                </a:cubicBezTo>
                <a:cubicBezTo>
                  <a:pt x="493" y="77"/>
                  <a:pt x="590" y="41"/>
                  <a:pt x="690" y="22"/>
                </a:cubicBezTo>
                <a:cubicBezTo>
                  <a:pt x="790" y="3"/>
                  <a:pt x="894" y="0"/>
                  <a:pt x="996" y="16"/>
                </a:cubicBezTo>
                <a:cubicBezTo>
                  <a:pt x="1098" y="32"/>
                  <a:pt x="1198" y="68"/>
                  <a:pt x="1287" y="122"/>
                </a:cubicBezTo>
                <a:cubicBezTo>
                  <a:pt x="1375" y="176"/>
                  <a:pt x="1454" y="249"/>
                  <a:pt x="1511" y="336"/>
                </a:cubicBezTo>
                <a:cubicBezTo>
                  <a:pt x="1538" y="377"/>
                  <a:pt x="1563" y="420"/>
                  <a:pt x="1585" y="465"/>
                </a:cubicBezTo>
                <a:cubicBezTo>
                  <a:pt x="1606" y="510"/>
                  <a:pt x="1623" y="557"/>
                  <a:pt x="1634" y="605"/>
                </a:cubicBezTo>
                <a:cubicBezTo>
                  <a:pt x="1645" y="644"/>
                  <a:pt x="1660" y="694"/>
                  <a:pt x="1665" y="740"/>
                </a:cubicBezTo>
                <a:cubicBezTo>
                  <a:pt x="1666" y="746"/>
                  <a:pt x="1667" y="751"/>
                  <a:pt x="1667" y="757"/>
                </a:cubicBezTo>
                <a:cubicBezTo>
                  <a:pt x="1668" y="762"/>
                  <a:pt x="1668" y="768"/>
                  <a:pt x="1668" y="773"/>
                </a:cubicBezTo>
                <a:cubicBezTo>
                  <a:pt x="1668" y="784"/>
                  <a:pt x="1668" y="794"/>
                  <a:pt x="1666" y="803"/>
                </a:cubicBezTo>
                <a:cubicBezTo>
                  <a:pt x="1663" y="821"/>
                  <a:pt x="1657" y="835"/>
                  <a:pt x="1648" y="843"/>
                </a:cubicBezTo>
                <a:cubicBezTo>
                  <a:pt x="1641" y="836"/>
                  <a:pt x="1635" y="827"/>
                  <a:pt x="1630" y="816"/>
                </a:cubicBezTo>
                <a:cubicBezTo>
                  <a:pt x="1628" y="811"/>
                  <a:pt x="1626" y="805"/>
                  <a:pt x="1623" y="800"/>
                </a:cubicBezTo>
                <a:cubicBezTo>
                  <a:pt x="1621" y="794"/>
                  <a:pt x="1619" y="788"/>
                  <a:pt x="1618" y="781"/>
                </a:cubicBezTo>
                <a:cubicBezTo>
                  <a:pt x="1616" y="775"/>
                  <a:pt x="1614" y="768"/>
                  <a:pt x="1613" y="761"/>
                </a:cubicBezTo>
                <a:cubicBezTo>
                  <a:pt x="1611" y="754"/>
                  <a:pt x="1610" y="747"/>
                  <a:pt x="1608" y="740"/>
                </a:cubicBezTo>
                <a:cubicBezTo>
                  <a:pt x="1606" y="725"/>
                  <a:pt x="1602" y="710"/>
                  <a:pt x="1599" y="694"/>
                </a:cubicBezTo>
                <a:cubicBezTo>
                  <a:pt x="1598" y="686"/>
                  <a:pt x="1596" y="678"/>
                  <a:pt x="1594" y="670"/>
                </a:cubicBezTo>
                <a:cubicBezTo>
                  <a:pt x="1593" y="662"/>
                  <a:pt x="1591" y="654"/>
                  <a:pt x="1589" y="645"/>
                </a:cubicBezTo>
                <a:cubicBezTo>
                  <a:pt x="1585" y="629"/>
                  <a:pt x="1582" y="613"/>
                  <a:pt x="1576" y="597"/>
                </a:cubicBezTo>
                <a:cubicBezTo>
                  <a:pt x="1574" y="589"/>
                  <a:pt x="1572" y="581"/>
                  <a:pt x="1569" y="574"/>
                </a:cubicBezTo>
                <a:cubicBezTo>
                  <a:pt x="1566" y="566"/>
                  <a:pt x="1563" y="559"/>
                  <a:pt x="1560" y="551"/>
                </a:cubicBezTo>
                <a:cubicBezTo>
                  <a:pt x="1559" y="548"/>
                  <a:pt x="1557" y="544"/>
                  <a:pt x="1556" y="541"/>
                </a:cubicBezTo>
                <a:cubicBezTo>
                  <a:pt x="1554" y="537"/>
                  <a:pt x="1553" y="534"/>
                  <a:pt x="1551" y="530"/>
                </a:cubicBezTo>
                <a:cubicBezTo>
                  <a:pt x="1548" y="524"/>
                  <a:pt x="1544" y="517"/>
                  <a:pt x="1541" y="511"/>
                </a:cubicBezTo>
                <a:cubicBezTo>
                  <a:pt x="1522" y="481"/>
                  <a:pt x="1509" y="450"/>
                  <a:pt x="1493" y="419"/>
                </a:cubicBezTo>
                <a:cubicBezTo>
                  <a:pt x="1487" y="408"/>
                  <a:pt x="1487" y="408"/>
                  <a:pt x="1487" y="408"/>
                </a:cubicBezTo>
                <a:cubicBezTo>
                  <a:pt x="1486" y="404"/>
                  <a:pt x="1483" y="400"/>
                  <a:pt x="1481" y="397"/>
                </a:cubicBezTo>
                <a:cubicBezTo>
                  <a:pt x="1477" y="389"/>
                  <a:pt x="1473" y="382"/>
                  <a:pt x="1468" y="374"/>
                </a:cubicBezTo>
                <a:cubicBezTo>
                  <a:pt x="1464" y="367"/>
                  <a:pt x="1459" y="360"/>
                  <a:pt x="1454" y="353"/>
                </a:cubicBezTo>
                <a:cubicBezTo>
                  <a:pt x="1451" y="349"/>
                  <a:pt x="1449" y="346"/>
                  <a:pt x="1446" y="342"/>
                </a:cubicBezTo>
                <a:cubicBezTo>
                  <a:pt x="1443" y="339"/>
                  <a:pt x="1440" y="336"/>
                  <a:pt x="1437" y="333"/>
                </a:cubicBezTo>
                <a:cubicBezTo>
                  <a:pt x="1398" y="296"/>
                  <a:pt x="1362" y="258"/>
                  <a:pt x="1322" y="224"/>
                </a:cubicBezTo>
                <a:cubicBezTo>
                  <a:pt x="1283" y="190"/>
                  <a:pt x="1238" y="161"/>
                  <a:pt x="1188" y="148"/>
                </a:cubicBezTo>
                <a:cubicBezTo>
                  <a:pt x="1145" y="117"/>
                  <a:pt x="1095" y="95"/>
                  <a:pt x="1043" y="80"/>
                </a:cubicBezTo>
                <a:cubicBezTo>
                  <a:pt x="991" y="65"/>
                  <a:pt x="937" y="59"/>
                  <a:pt x="883" y="58"/>
                </a:cubicBezTo>
                <a:cubicBezTo>
                  <a:pt x="828" y="58"/>
                  <a:pt x="774" y="63"/>
                  <a:pt x="721" y="73"/>
                </a:cubicBezTo>
                <a:cubicBezTo>
                  <a:pt x="668" y="82"/>
                  <a:pt x="617" y="96"/>
                  <a:pt x="565" y="112"/>
                </a:cubicBezTo>
                <a:cubicBezTo>
                  <a:pt x="519" y="137"/>
                  <a:pt x="472" y="155"/>
                  <a:pt x="426" y="178"/>
                </a:cubicBezTo>
                <a:cubicBezTo>
                  <a:pt x="381" y="201"/>
                  <a:pt x="337" y="229"/>
                  <a:pt x="303" y="269"/>
                </a:cubicBezTo>
                <a:cubicBezTo>
                  <a:pt x="299" y="274"/>
                  <a:pt x="295" y="278"/>
                  <a:pt x="291" y="282"/>
                </a:cubicBezTo>
                <a:cubicBezTo>
                  <a:pt x="287" y="286"/>
                  <a:pt x="283" y="290"/>
                  <a:pt x="280" y="294"/>
                </a:cubicBezTo>
                <a:cubicBezTo>
                  <a:pt x="272" y="302"/>
                  <a:pt x="264" y="309"/>
                  <a:pt x="256" y="317"/>
                </a:cubicBezTo>
                <a:cubicBezTo>
                  <a:pt x="248" y="325"/>
                  <a:pt x="240" y="332"/>
                  <a:pt x="232" y="340"/>
                </a:cubicBezTo>
                <a:cubicBezTo>
                  <a:pt x="224" y="348"/>
                  <a:pt x="217" y="356"/>
                  <a:pt x="209" y="364"/>
                </a:cubicBezTo>
                <a:cubicBezTo>
                  <a:pt x="189" y="398"/>
                  <a:pt x="169" y="431"/>
                  <a:pt x="150" y="466"/>
                </a:cubicBezTo>
                <a:cubicBezTo>
                  <a:pt x="132" y="500"/>
                  <a:pt x="114" y="536"/>
                  <a:pt x="99" y="573"/>
                </a:cubicBezTo>
                <a:cubicBezTo>
                  <a:pt x="84" y="610"/>
                  <a:pt x="71" y="648"/>
                  <a:pt x="63" y="687"/>
                </a:cubicBezTo>
                <a:cubicBezTo>
                  <a:pt x="54" y="727"/>
                  <a:pt x="50" y="768"/>
                  <a:pt x="51" y="808"/>
                </a:cubicBezTo>
                <a:cubicBezTo>
                  <a:pt x="51" y="818"/>
                  <a:pt x="52" y="827"/>
                  <a:pt x="53" y="836"/>
                </a:cubicBezTo>
                <a:cubicBezTo>
                  <a:pt x="53" y="843"/>
                  <a:pt x="53" y="843"/>
                  <a:pt x="53" y="843"/>
                </a:cubicBezTo>
                <a:cubicBezTo>
                  <a:pt x="54" y="850"/>
                  <a:pt x="54" y="850"/>
                  <a:pt x="54" y="850"/>
                </a:cubicBezTo>
                <a:cubicBezTo>
                  <a:pt x="55" y="863"/>
                  <a:pt x="55" y="863"/>
                  <a:pt x="55" y="863"/>
                </a:cubicBezTo>
                <a:cubicBezTo>
                  <a:pt x="56" y="877"/>
                  <a:pt x="56" y="877"/>
                  <a:pt x="56" y="877"/>
                </a:cubicBezTo>
                <a:cubicBezTo>
                  <a:pt x="57" y="884"/>
                  <a:pt x="57" y="884"/>
                  <a:pt x="57" y="884"/>
                </a:cubicBezTo>
                <a:cubicBezTo>
                  <a:pt x="58" y="891"/>
                  <a:pt x="58" y="891"/>
                  <a:pt x="58" y="891"/>
                </a:cubicBezTo>
                <a:cubicBezTo>
                  <a:pt x="61" y="918"/>
                  <a:pt x="61" y="918"/>
                  <a:pt x="61" y="918"/>
                </a:cubicBezTo>
                <a:cubicBezTo>
                  <a:pt x="62" y="922"/>
                  <a:pt x="63" y="927"/>
                  <a:pt x="64" y="931"/>
                </a:cubicBezTo>
                <a:cubicBezTo>
                  <a:pt x="66" y="945"/>
                  <a:pt x="66" y="945"/>
                  <a:pt x="66" y="945"/>
                </a:cubicBezTo>
                <a:cubicBezTo>
                  <a:pt x="67" y="954"/>
                  <a:pt x="68" y="963"/>
                  <a:pt x="70" y="971"/>
                </a:cubicBezTo>
                <a:cubicBezTo>
                  <a:pt x="76" y="998"/>
                  <a:pt x="76" y="998"/>
                  <a:pt x="76" y="998"/>
                </a:cubicBezTo>
                <a:cubicBezTo>
                  <a:pt x="82" y="1025"/>
                  <a:pt x="82" y="1025"/>
                  <a:pt x="82" y="1025"/>
                </a:cubicBezTo>
                <a:cubicBezTo>
                  <a:pt x="85" y="1038"/>
                  <a:pt x="85" y="1038"/>
                  <a:pt x="85" y="1038"/>
                </a:cubicBezTo>
                <a:cubicBezTo>
                  <a:pt x="89" y="1051"/>
                  <a:pt x="89" y="1051"/>
                  <a:pt x="89" y="1051"/>
                </a:cubicBezTo>
                <a:cubicBezTo>
                  <a:pt x="91" y="1060"/>
                  <a:pt x="93" y="1069"/>
                  <a:pt x="96" y="1077"/>
                </a:cubicBezTo>
                <a:cubicBezTo>
                  <a:pt x="102" y="1095"/>
                  <a:pt x="107" y="1112"/>
                  <a:pt x="114" y="1129"/>
                </a:cubicBezTo>
                <a:cubicBezTo>
                  <a:pt x="120" y="1146"/>
                  <a:pt x="127" y="1163"/>
                  <a:pt x="134" y="1180"/>
                </a:cubicBezTo>
                <a:cubicBezTo>
                  <a:pt x="138" y="1188"/>
                  <a:pt x="142" y="1196"/>
                  <a:pt x="146" y="1204"/>
                </a:cubicBezTo>
                <a:cubicBezTo>
                  <a:pt x="148" y="1209"/>
                  <a:pt x="149" y="1213"/>
                  <a:pt x="152" y="1217"/>
                </a:cubicBezTo>
                <a:cubicBezTo>
                  <a:pt x="158" y="1229"/>
                  <a:pt x="158" y="1229"/>
                  <a:pt x="158" y="1229"/>
                </a:cubicBezTo>
                <a:cubicBezTo>
                  <a:pt x="175" y="1261"/>
                  <a:pt x="194" y="1292"/>
                  <a:pt x="216" y="1322"/>
                </a:cubicBezTo>
                <a:cubicBezTo>
                  <a:pt x="221" y="1329"/>
                  <a:pt x="227" y="1337"/>
                  <a:pt x="232" y="1344"/>
                </a:cubicBezTo>
                <a:cubicBezTo>
                  <a:pt x="250" y="1365"/>
                  <a:pt x="250" y="1365"/>
                  <a:pt x="250" y="1365"/>
                </a:cubicBezTo>
                <a:cubicBezTo>
                  <a:pt x="255" y="1372"/>
                  <a:pt x="262" y="1379"/>
                  <a:pt x="268" y="1385"/>
                </a:cubicBezTo>
                <a:cubicBezTo>
                  <a:pt x="274" y="1392"/>
                  <a:pt x="280" y="1399"/>
                  <a:pt x="287" y="1405"/>
                </a:cubicBezTo>
                <a:cubicBezTo>
                  <a:pt x="306" y="1424"/>
                  <a:pt x="306" y="1424"/>
                  <a:pt x="306" y="1424"/>
                </a:cubicBezTo>
                <a:cubicBezTo>
                  <a:pt x="313" y="1430"/>
                  <a:pt x="320" y="1436"/>
                  <a:pt x="327" y="1442"/>
                </a:cubicBezTo>
                <a:cubicBezTo>
                  <a:pt x="337" y="1451"/>
                  <a:pt x="337" y="1451"/>
                  <a:pt x="337" y="1451"/>
                </a:cubicBezTo>
                <a:cubicBezTo>
                  <a:pt x="348" y="1459"/>
                  <a:pt x="348" y="1459"/>
                  <a:pt x="348" y="1459"/>
                </a:cubicBezTo>
                <a:cubicBezTo>
                  <a:pt x="356" y="1464"/>
                  <a:pt x="363" y="1470"/>
                  <a:pt x="370" y="1475"/>
                </a:cubicBezTo>
                <a:cubicBezTo>
                  <a:pt x="378" y="1480"/>
                  <a:pt x="385" y="1485"/>
                  <a:pt x="393" y="1490"/>
                </a:cubicBezTo>
                <a:cubicBezTo>
                  <a:pt x="398" y="1493"/>
                  <a:pt x="398" y="1493"/>
                  <a:pt x="398" y="1493"/>
                </a:cubicBezTo>
                <a:cubicBezTo>
                  <a:pt x="404" y="1497"/>
                  <a:pt x="404" y="1497"/>
                  <a:pt x="404" y="1497"/>
                </a:cubicBezTo>
                <a:cubicBezTo>
                  <a:pt x="416" y="1503"/>
                  <a:pt x="416" y="1503"/>
                  <a:pt x="416" y="1503"/>
                </a:cubicBezTo>
                <a:cubicBezTo>
                  <a:pt x="431" y="1513"/>
                  <a:pt x="448" y="1520"/>
                  <a:pt x="464" y="1528"/>
                </a:cubicBezTo>
                <a:cubicBezTo>
                  <a:pt x="471" y="1533"/>
                  <a:pt x="479" y="1538"/>
                  <a:pt x="486" y="1542"/>
                </a:cubicBezTo>
                <a:cubicBezTo>
                  <a:pt x="498" y="1550"/>
                  <a:pt x="498" y="1550"/>
                  <a:pt x="498" y="1550"/>
                </a:cubicBezTo>
                <a:cubicBezTo>
                  <a:pt x="510" y="1556"/>
                  <a:pt x="510" y="1556"/>
                  <a:pt x="510" y="1556"/>
                </a:cubicBezTo>
                <a:cubicBezTo>
                  <a:pt x="518" y="1560"/>
                  <a:pt x="526" y="1565"/>
                  <a:pt x="534" y="1569"/>
                </a:cubicBezTo>
                <a:cubicBezTo>
                  <a:pt x="542" y="1572"/>
                  <a:pt x="550" y="1576"/>
                  <a:pt x="559" y="1580"/>
                </a:cubicBezTo>
                <a:cubicBezTo>
                  <a:pt x="592" y="1594"/>
                  <a:pt x="627" y="1606"/>
                  <a:pt x="663" y="1613"/>
                </a:cubicBezTo>
                <a:cubicBezTo>
                  <a:pt x="677" y="1616"/>
                  <a:pt x="677" y="1616"/>
                  <a:pt x="677" y="1616"/>
                </a:cubicBezTo>
                <a:cubicBezTo>
                  <a:pt x="681" y="1617"/>
                  <a:pt x="686" y="1617"/>
                  <a:pt x="690" y="1618"/>
                </a:cubicBezTo>
                <a:cubicBezTo>
                  <a:pt x="718" y="1623"/>
                  <a:pt x="718" y="1623"/>
                  <a:pt x="718" y="1623"/>
                </a:cubicBezTo>
                <a:cubicBezTo>
                  <a:pt x="745" y="1625"/>
                  <a:pt x="745" y="1625"/>
                  <a:pt x="745" y="1625"/>
                </a:cubicBezTo>
                <a:cubicBezTo>
                  <a:pt x="750" y="1626"/>
                  <a:pt x="754" y="1626"/>
                  <a:pt x="759" y="1627"/>
                </a:cubicBezTo>
                <a:cubicBezTo>
                  <a:pt x="773" y="1627"/>
                  <a:pt x="773" y="1627"/>
                  <a:pt x="773" y="1627"/>
                </a:cubicBezTo>
                <a:cubicBezTo>
                  <a:pt x="810" y="1629"/>
                  <a:pt x="847" y="1627"/>
                  <a:pt x="883" y="1624"/>
                </a:cubicBezTo>
                <a:cubicBezTo>
                  <a:pt x="910" y="1621"/>
                  <a:pt x="910" y="1621"/>
                  <a:pt x="910" y="1621"/>
                </a:cubicBezTo>
                <a:cubicBezTo>
                  <a:pt x="917" y="1620"/>
                  <a:pt x="917" y="1620"/>
                  <a:pt x="917" y="1620"/>
                </a:cubicBezTo>
                <a:cubicBezTo>
                  <a:pt x="924" y="1619"/>
                  <a:pt x="924" y="1619"/>
                  <a:pt x="924" y="1619"/>
                </a:cubicBezTo>
                <a:cubicBezTo>
                  <a:pt x="938" y="1617"/>
                  <a:pt x="938" y="1617"/>
                  <a:pt x="938" y="1617"/>
                </a:cubicBezTo>
                <a:cubicBezTo>
                  <a:pt x="956" y="1614"/>
                  <a:pt x="974" y="1610"/>
                  <a:pt x="991" y="1606"/>
                </a:cubicBezTo>
                <a:cubicBezTo>
                  <a:pt x="1000" y="1604"/>
                  <a:pt x="1009" y="1602"/>
                  <a:pt x="1018" y="1599"/>
                </a:cubicBezTo>
                <a:cubicBezTo>
                  <a:pt x="1031" y="1596"/>
                  <a:pt x="1031" y="1596"/>
                  <a:pt x="1031" y="1596"/>
                </a:cubicBezTo>
                <a:cubicBezTo>
                  <a:pt x="1044" y="1592"/>
                  <a:pt x="1044" y="1592"/>
                  <a:pt x="1044" y="1592"/>
                </a:cubicBezTo>
                <a:cubicBezTo>
                  <a:pt x="1053" y="1589"/>
                  <a:pt x="1062" y="1587"/>
                  <a:pt x="1070" y="1584"/>
                </a:cubicBezTo>
                <a:cubicBezTo>
                  <a:pt x="1096" y="1575"/>
                  <a:pt x="1096" y="1575"/>
                  <a:pt x="1096" y="1575"/>
                </a:cubicBezTo>
                <a:cubicBezTo>
                  <a:pt x="1130" y="1563"/>
                  <a:pt x="1164" y="1550"/>
                  <a:pt x="1196" y="1535"/>
                </a:cubicBezTo>
                <a:cubicBezTo>
                  <a:pt x="1209" y="1529"/>
                  <a:pt x="1209" y="1529"/>
                  <a:pt x="1209" y="1529"/>
                </a:cubicBezTo>
                <a:cubicBezTo>
                  <a:pt x="1221" y="1523"/>
                  <a:pt x="1221" y="1523"/>
                  <a:pt x="1221" y="1523"/>
                </a:cubicBezTo>
                <a:cubicBezTo>
                  <a:pt x="1229" y="1519"/>
                  <a:pt x="1237" y="1515"/>
                  <a:pt x="1245" y="1511"/>
                </a:cubicBezTo>
                <a:cubicBezTo>
                  <a:pt x="1261" y="1503"/>
                  <a:pt x="1278" y="1495"/>
                  <a:pt x="1294" y="1486"/>
                </a:cubicBezTo>
                <a:cubicBezTo>
                  <a:pt x="1333" y="1449"/>
                  <a:pt x="1375" y="1417"/>
                  <a:pt x="1413" y="1379"/>
                </a:cubicBezTo>
                <a:cubicBezTo>
                  <a:pt x="1450" y="1343"/>
                  <a:pt x="1483" y="1301"/>
                  <a:pt x="1501" y="1252"/>
                </a:cubicBezTo>
                <a:cubicBezTo>
                  <a:pt x="1522" y="1224"/>
                  <a:pt x="1542" y="1195"/>
                  <a:pt x="1558" y="1162"/>
                </a:cubicBezTo>
                <a:cubicBezTo>
                  <a:pt x="1564" y="1150"/>
                  <a:pt x="1564" y="1150"/>
                  <a:pt x="1564" y="1150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72" y="1130"/>
                  <a:pt x="1576" y="1121"/>
                  <a:pt x="1579" y="1113"/>
                </a:cubicBezTo>
                <a:cubicBezTo>
                  <a:pt x="1585" y="1096"/>
                  <a:pt x="1592" y="1079"/>
                  <a:pt x="1596" y="1061"/>
                </a:cubicBezTo>
                <a:cubicBezTo>
                  <a:pt x="1600" y="1048"/>
                  <a:pt x="1600" y="1048"/>
                  <a:pt x="1600" y="1048"/>
                </a:cubicBezTo>
                <a:cubicBezTo>
                  <a:pt x="1601" y="1044"/>
                  <a:pt x="1602" y="1039"/>
                  <a:pt x="1603" y="1035"/>
                </a:cubicBezTo>
                <a:cubicBezTo>
                  <a:pt x="1605" y="1026"/>
                  <a:pt x="1607" y="1017"/>
                  <a:pt x="1609" y="1008"/>
                </a:cubicBezTo>
                <a:cubicBezTo>
                  <a:pt x="1610" y="1004"/>
                  <a:pt x="1611" y="999"/>
                  <a:pt x="1612" y="995"/>
                </a:cubicBezTo>
                <a:cubicBezTo>
                  <a:pt x="1614" y="981"/>
                  <a:pt x="1614" y="981"/>
                  <a:pt x="1614" y="981"/>
                </a:cubicBezTo>
                <a:cubicBezTo>
                  <a:pt x="1615" y="972"/>
                  <a:pt x="1617" y="963"/>
                  <a:pt x="1618" y="954"/>
                </a:cubicBezTo>
                <a:cubicBezTo>
                  <a:pt x="1621" y="927"/>
                  <a:pt x="1621" y="927"/>
                  <a:pt x="1621" y="927"/>
                </a:cubicBezTo>
                <a:cubicBezTo>
                  <a:pt x="1622" y="918"/>
                  <a:pt x="1622" y="909"/>
                  <a:pt x="1623" y="899"/>
                </a:cubicBezTo>
                <a:cubicBezTo>
                  <a:pt x="1624" y="886"/>
                  <a:pt x="1624" y="886"/>
                  <a:pt x="1624" y="886"/>
                </a:cubicBezTo>
                <a:cubicBezTo>
                  <a:pt x="1624" y="881"/>
                  <a:pt x="1624" y="877"/>
                  <a:pt x="1624" y="872"/>
                </a:cubicBezTo>
                <a:cubicBezTo>
                  <a:pt x="1625" y="863"/>
                  <a:pt x="1625" y="854"/>
                  <a:pt x="1625" y="845"/>
                </a:cubicBezTo>
                <a:cubicBezTo>
                  <a:pt x="1641" y="842"/>
                  <a:pt x="1656" y="842"/>
                  <a:pt x="1671" y="847"/>
                </a:cubicBezTo>
                <a:cubicBezTo>
                  <a:pt x="1674" y="895"/>
                  <a:pt x="1670" y="944"/>
                  <a:pt x="1663" y="992"/>
                </a:cubicBezTo>
                <a:cubicBezTo>
                  <a:pt x="1656" y="1040"/>
                  <a:pt x="1644" y="1088"/>
                  <a:pt x="1632" y="113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>
            <a:off x="6513142" y="909891"/>
            <a:ext cx="1837108" cy="1840768"/>
          </a:xfrm>
          <a:custGeom>
            <a:avLst/>
            <a:gdLst>
              <a:gd name="T0" fmla="*/ 1216 w 1674"/>
              <a:gd name="T1" fmla="*/ 1592 h 1677"/>
              <a:gd name="T2" fmla="*/ 837 w 1674"/>
              <a:gd name="T3" fmla="*/ 1677 h 1677"/>
              <a:gd name="T4" fmla="*/ 603 w 1674"/>
              <a:gd name="T5" fmla="*/ 1655 h 1677"/>
              <a:gd name="T6" fmla="*/ 269 w 1674"/>
              <a:gd name="T7" fmla="*/ 1473 h 1677"/>
              <a:gd name="T8" fmla="*/ 230 w 1674"/>
              <a:gd name="T9" fmla="*/ 1434 h 1677"/>
              <a:gd name="T10" fmla="*/ 186 w 1674"/>
              <a:gd name="T11" fmla="*/ 1382 h 1677"/>
              <a:gd name="T12" fmla="*/ 146 w 1674"/>
              <a:gd name="T13" fmla="*/ 1326 h 1677"/>
              <a:gd name="T14" fmla="*/ 118 w 1674"/>
              <a:gd name="T15" fmla="*/ 1279 h 1677"/>
              <a:gd name="T16" fmla="*/ 93 w 1674"/>
              <a:gd name="T17" fmla="*/ 1231 h 1677"/>
              <a:gd name="T18" fmla="*/ 66 w 1674"/>
              <a:gd name="T19" fmla="*/ 1169 h 1677"/>
              <a:gd name="T20" fmla="*/ 45 w 1674"/>
              <a:gd name="T21" fmla="*/ 1105 h 1677"/>
              <a:gd name="T22" fmla="*/ 32 w 1674"/>
              <a:gd name="T23" fmla="*/ 1052 h 1677"/>
              <a:gd name="T24" fmla="*/ 1 w 1674"/>
              <a:gd name="T25" fmla="*/ 855 h 1677"/>
              <a:gd name="T26" fmla="*/ 16 w 1674"/>
              <a:gd name="T27" fmla="*/ 655 h 1677"/>
              <a:gd name="T28" fmla="*/ 53 w 1674"/>
              <a:gd name="T29" fmla="*/ 525 h 1677"/>
              <a:gd name="T30" fmla="*/ 202 w 1674"/>
              <a:gd name="T31" fmla="*/ 280 h 1677"/>
              <a:gd name="T32" fmla="*/ 263 w 1674"/>
              <a:gd name="T33" fmla="*/ 220 h 1677"/>
              <a:gd name="T34" fmla="*/ 402 w 1674"/>
              <a:gd name="T35" fmla="*/ 125 h 1677"/>
              <a:gd name="T36" fmla="*/ 1287 w 1674"/>
              <a:gd name="T37" fmla="*/ 122 h 1677"/>
              <a:gd name="T38" fmla="*/ 1634 w 1674"/>
              <a:gd name="T39" fmla="*/ 605 h 1677"/>
              <a:gd name="T40" fmla="*/ 1668 w 1674"/>
              <a:gd name="T41" fmla="*/ 773 h 1677"/>
              <a:gd name="T42" fmla="*/ 1630 w 1674"/>
              <a:gd name="T43" fmla="*/ 816 h 1677"/>
              <a:gd name="T44" fmla="*/ 1613 w 1674"/>
              <a:gd name="T45" fmla="*/ 761 h 1677"/>
              <a:gd name="T46" fmla="*/ 1594 w 1674"/>
              <a:gd name="T47" fmla="*/ 670 h 1677"/>
              <a:gd name="T48" fmla="*/ 1569 w 1674"/>
              <a:gd name="T49" fmla="*/ 574 h 1677"/>
              <a:gd name="T50" fmla="*/ 1551 w 1674"/>
              <a:gd name="T51" fmla="*/ 530 h 1677"/>
              <a:gd name="T52" fmla="*/ 1487 w 1674"/>
              <a:gd name="T53" fmla="*/ 408 h 1677"/>
              <a:gd name="T54" fmla="*/ 1454 w 1674"/>
              <a:gd name="T55" fmla="*/ 353 h 1677"/>
              <a:gd name="T56" fmla="*/ 1322 w 1674"/>
              <a:gd name="T57" fmla="*/ 224 h 1677"/>
              <a:gd name="T58" fmla="*/ 883 w 1674"/>
              <a:gd name="T59" fmla="*/ 58 h 1677"/>
              <a:gd name="T60" fmla="*/ 426 w 1674"/>
              <a:gd name="T61" fmla="*/ 178 h 1677"/>
              <a:gd name="T62" fmla="*/ 280 w 1674"/>
              <a:gd name="T63" fmla="*/ 294 h 1677"/>
              <a:gd name="T64" fmla="*/ 209 w 1674"/>
              <a:gd name="T65" fmla="*/ 364 h 1677"/>
              <a:gd name="T66" fmla="*/ 63 w 1674"/>
              <a:gd name="T67" fmla="*/ 687 h 1677"/>
              <a:gd name="T68" fmla="*/ 53 w 1674"/>
              <a:gd name="T69" fmla="*/ 843 h 1677"/>
              <a:gd name="T70" fmla="*/ 56 w 1674"/>
              <a:gd name="T71" fmla="*/ 877 h 1677"/>
              <a:gd name="T72" fmla="*/ 61 w 1674"/>
              <a:gd name="T73" fmla="*/ 918 h 1677"/>
              <a:gd name="T74" fmla="*/ 70 w 1674"/>
              <a:gd name="T75" fmla="*/ 971 h 1677"/>
              <a:gd name="T76" fmla="*/ 85 w 1674"/>
              <a:gd name="T77" fmla="*/ 1038 h 1677"/>
              <a:gd name="T78" fmla="*/ 114 w 1674"/>
              <a:gd name="T79" fmla="*/ 1129 h 1677"/>
              <a:gd name="T80" fmla="*/ 152 w 1674"/>
              <a:gd name="T81" fmla="*/ 1217 h 1677"/>
              <a:gd name="T82" fmla="*/ 232 w 1674"/>
              <a:gd name="T83" fmla="*/ 1344 h 1677"/>
              <a:gd name="T84" fmla="*/ 287 w 1674"/>
              <a:gd name="T85" fmla="*/ 1405 h 1677"/>
              <a:gd name="T86" fmla="*/ 337 w 1674"/>
              <a:gd name="T87" fmla="*/ 1451 h 1677"/>
              <a:gd name="T88" fmla="*/ 393 w 1674"/>
              <a:gd name="T89" fmla="*/ 1490 h 1677"/>
              <a:gd name="T90" fmla="*/ 416 w 1674"/>
              <a:gd name="T91" fmla="*/ 1503 h 1677"/>
              <a:gd name="T92" fmla="*/ 498 w 1674"/>
              <a:gd name="T93" fmla="*/ 1550 h 1677"/>
              <a:gd name="T94" fmla="*/ 559 w 1674"/>
              <a:gd name="T95" fmla="*/ 1580 h 1677"/>
              <a:gd name="T96" fmla="*/ 690 w 1674"/>
              <a:gd name="T97" fmla="*/ 1618 h 1677"/>
              <a:gd name="T98" fmla="*/ 759 w 1674"/>
              <a:gd name="T99" fmla="*/ 1627 h 1677"/>
              <a:gd name="T100" fmla="*/ 910 w 1674"/>
              <a:gd name="T101" fmla="*/ 1621 h 1677"/>
              <a:gd name="T102" fmla="*/ 938 w 1674"/>
              <a:gd name="T103" fmla="*/ 1617 h 1677"/>
              <a:gd name="T104" fmla="*/ 1031 w 1674"/>
              <a:gd name="T105" fmla="*/ 1596 h 1677"/>
              <a:gd name="T106" fmla="*/ 1096 w 1674"/>
              <a:gd name="T107" fmla="*/ 1575 h 1677"/>
              <a:gd name="T108" fmla="*/ 1221 w 1674"/>
              <a:gd name="T109" fmla="*/ 1523 h 1677"/>
              <a:gd name="T110" fmla="*/ 1413 w 1674"/>
              <a:gd name="T111" fmla="*/ 1379 h 1677"/>
              <a:gd name="T112" fmla="*/ 1564 w 1674"/>
              <a:gd name="T113" fmla="*/ 1150 h 1677"/>
              <a:gd name="T114" fmla="*/ 1596 w 1674"/>
              <a:gd name="T115" fmla="*/ 1061 h 1677"/>
              <a:gd name="T116" fmla="*/ 1609 w 1674"/>
              <a:gd name="T117" fmla="*/ 1008 h 1677"/>
              <a:gd name="T118" fmla="*/ 1618 w 1674"/>
              <a:gd name="T119" fmla="*/ 954 h 1677"/>
              <a:gd name="T120" fmla="*/ 1624 w 1674"/>
              <a:gd name="T121" fmla="*/ 886 h 1677"/>
              <a:gd name="T122" fmla="*/ 1671 w 1674"/>
              <a:gd name="T123" fmla="*/ 847 h 1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74" h="1677">
                <a:moveTo>
                  <a:pt x="1632" y="1135"/>
                </a:moveTo>
                <a:cubicBezTo>
                  <a:pt x="1600" y="1236"/>
                  <a:pt x="1543" y="1330"/>
                  <a:pt x="1471" y="1407"/>
                </a:cubicBezTo>
                <a:cubicBezTo>
                  <a:pt x="1399" y="1485"/>
                  <a:pt x="1311" y="1548"/>
                  <a:pt x="1216" y="1592"/>
                </a:cubicBezTo>
                <a:cubicBezTo>
                  <a:pt x="1121" y="1637"/>
                  <a:pt x="1018" y="1663"/>
                  <a:pt x="915" y="1673"/>
                </a:cubicBezTo>
                <a:cubicBezTo>
                  <a:pt x="902" y="1674"/>
                  <a:pt x="889" y="1675"/>
                  <a:pt x="876" y="1676"/>
                </a:cubicBezTo>
                <a:cubicBezTo>
                  <a:pt x="837" y="1677"/>
                  <a:pt x="837" y="1677"/>
                  <a:pt x="837" y="1677"/>
                </a:cubicBezTo>
                <a:cubicBezTo>
                  <a:pt x="798" y="1677"/>
                  <a:pt x="798" y="1677"/>
                  <a:pt x="798" y="1677"/>
                </a:cubicBezTo>
                <a:cubicBezTo>
                  <a:pt x="785" y="1677"/>
                  <a:pt x="772" y="1676"/>
                  <a:pt x="759" y="1675"/>
                </a:cubicBezTo>
                <a:cubicBezTo>
                  <a:pt x="707" y="1672"/>
                  <a:pt x="655" y="1665"/>
                  <a:pt x="603" y="1655"/>
                </a:cubicBezTo>
                <a:cubicBezTo>
                  <a:pt x="532" y="1638"/>
                  <a:pt x="464" y="1609"/>
                  <a:pt x="401" y="1572"/>
                </a:cubicBezTo>
                <a:cubicBezTo>
                  <a:pt x="369" y="1552"/>
                  <a:pt x="339" y="1532"/>
                  <a:pt x="311" y="1509"/>
                </a:cubicBezTo>
                <a:cubicBezTo>
                  <a:pt x="296" y="1497"/>
                  <a:pt x="283" y="1485"/>
                  <a:pt x="269" y="1473"/>
                </a:cubicBezTo>
                <a:cubicBezTo>
                  <a:pt x="262" y="1466"/>
                  <a:pt x="256" y="1460"/>
                  <a:pt x="249" y="1453"/>
                </a:cubicBezTo>
                <a:cubicBezTo>
                  <a:pt x="240" y="1444"/>
                  <a:pt x="240" y="1444"/>
                  <a:pt x="240" y="1444"/>
                </a:cubicBezTo>
                <a:cubicBezTo>
                  <a:pt x="236" y="1440"/>
                  <a:pt x="233" y="1437"/>
                  <a:pt x="230" y="1434"/>
                </a:cubicBezTo>
                <a:cubicBezTo>
                  <a:pt x="212" y="1413"/>
                  <a:pt x="212" y="1413"/>
                  <a:pt x="212" y="1413"/>
                </a:cubicBezTo>
                <a:cubicBezTo>
                  <a:pt x="206" y="1406"/>
                  <a:pt x="200" y="1399"/>
                  <a:pt x="194" y="1392"/>
                </a:cubicBezTo>
                <a:cubicBezTo>
                  <a:pt x="186" y="1382"/>
                  <a:pt x="186" y="1382"/>
                  <a:pt x="186" y="1382"/>
                </a:cubicBezTo>
                <a:cubicBezTo>
                  <a:pt x="183" y="1378"/>
                  <a:pt x="180" y="1374"/>
                  <a:pt x="178" y="1371"/>
                </a:cubicBezTo>
                <a:cubicBezTo>
                  <a:pt x="161" y="1349"/>
                  <a:pt x="161" y="1349"/>
                  <a:pt x="161" y="1349"/>
                </a:cubicBezTo>
                <a:cubicBezTo>
                  <a:pt x="146" y="1326"/>
                  <a:pt x="146" y="1326"/>
                  <a:pt x="146" y="1326"/>
                </a:cubicBezTo>
                <a:cubicBezTo>
                  <a:pt x="139" y="1314"/>
                  <a:pt x="139" y="1314"/>
                  <a:pt x="139" y="1314"/>
                </a:cubicBezTo>
                <a:cubicBezTo>
                  <a:pt x="132" y="1303"/>
                  <a:pt x="132" y="1303"/>
                  <a:pt x="132" y="1303"/>
                </a:cubicBezTo>
                <a:cubicBezTo>
                  <a:pt x="118" y="1279"/>
                  <a:pt x="118" y="1279"/>
                  <a:pt x="118" y="1279"/>
                </a:cubicBezTo>
                <a:cubicBezTo>
                  <a:pt x="105" y="1255"/>
                  <a:pt x="105" y="1255"/>
                  <a:pt x="105" y="1255"/>
                </a:cubicBezTo>
                <a:cubicBezTo>
                  <a:pt x="99" y="1243"/>
                  <a:pt x="99" y="1243"/>
                  <a:pt x="99" y="1243"/>
                </a:cubicBezTo>
                <a:cubicBezTo>
                  <a:pt x="93" y="1231"/>
                  <a:pt x="93" y="1231"/>
                  <a:pt x="93" y="1231"/>
                </a:cubicBezTo>
                <a:cubicBezTo>
                  <a:pt x="82" y="1206"/>
                  <a:pt x="82" y="1206"/>
                  <a:pt x="82" y="1206"/>
                </a:cubicBezTo>
                <a:cubicBezTo>
                  <a:pt x="71" y="1181"/>
                  <a:pt x="71" y="1181"/>
                  <a:pt x="71" y="1181"/>
                </a:cubicBezTo>
                <a:cubicBezTo>
                  <a:pt x="66" y="1169"/>
                  <a:pt x="66" y="1169"/>
                  <a:pt x="66" y="1169"/>
                </a:cubicBezTo>
                <a:cubicBezTo>
                  <a:pt x="62" y="1156"/>
                  <a:pt x="62" y="1156"/>
                  <a:pt x="62" y="1156"/>
                </a:cubicBezTo>
                <a:cubicBezTo>
                  <a:pt x="53" y="1130"/>
                  <a:pt x="53" y="1130"/>
                  <a:pt x="53" y="1130"/>
                </a:cubicBezTo>
                <a:cubicBezTo>
                  <a:pt x="45" y="1105"/>
                  <a:pt x="45" y="1105"/>
                  <a:pt x="45" y="1105"/>
                </a:cubicBezTo>
                <a:cubicBezTo>
                  <a:pt x="42" y="1092"/>
                  <a:pt x="42" y="1092"/>
                  <a:pt x="42" y="1092"/>
                </a:cubicBezTo>
                <a:cubicBezTo>
                  <a:pt x="39" y="1079"/>
                  <a:pt x="39" y="1079"/>
                  <a:pt x="39" y="1079"/>
                </a:cubicBezTo>
                <a:cubicBezTo>
                  <a:pt x="32" y="1052"/>
                  <a:pt x="32" y="1052"/>
                  <a:pt x="32" y="1052"/>
                </a:cubicBezTo>
                <a:cubicBezTo>
                  <a:pt x="21" y="1010"/>
                  <a:pt x="12" y="966"/>
                  <a:pt x="7" y="922"/>
                </a:cubicBezTo>
                <a:cubicBezTo>
                  <a:pt x="3" y="889"/>
                  <a:pt x="3" y="889"/>
                  <a:pt x="3" y="889"/>
                </a:cubicBezTo>
                <a:cubicBezTo>
                  <a:pt x="3" y="877"/>
                  <a:pt x="2" y="866"/>
                  <a:pt x="1" y="855"/>
                </a:cubicBezTo>
                <a:cubicBezTo>
                  <a:pt x="1" y="844"/>
                  <a:pt x="1" y="833"/>
                  <a:pt x="1" y="822"/>
                </a:cubicBezTo>
                <a:cubicBezTo>
                  <a:pt x="1" y="811"/>
                  <a:pt x="0" y="799"/>
                  <a:pt x="1" y="788"/>
                </a:cubicBezTo>
                <a:cubicBezTo>
                  <a:pt x="2" y="743"/>
                  <a:pt x="8" y="699"/>
                  <a:pt x="16" y="655"/>
                </a:cubicBezTo>
                <a:cubicBezTo>
                  <a:pt x="20" y="632"/>
                  <a:pt x="26" y="611"/>
                  <a:pt x="32" y="589"/>
                </a:cubicBezTo>
                <a:cubicBezTo>
                  <a:pt x="42" y="557"/>
                  <a:pt x="42" y="557"/>
                  <a:pt x="42" y="557"/>
                </a:cubicBezTo>
                <a:cubicBezTo>
                  <a:pt x="45" y="546"/>
                  <a:pt x="49" y="535"/>
                  <a:pt x="53" y="525"/>
                </a:cubicBezTo>
                <a:cubicBezTo>
                  <a:pt x="69" y="482"/>
                  <a:pt x="89" y="442"/>
                  <a:pt x="112" y="402"/>
                </a:cubicBezTo>
                <a:cubicBezTo>
                  <a:pt x="135" y="364"/>
                  <a:pt x="162" y="327"/>
                  <a:pt x="191" y="292"/>
                </a:cubicBezTo>
                <a:cubicBezTo>
                  <a:pt x="202" y="280"/>
                  <a:pt x="202" y="280"/>
                  <a:pt x="202" y="280"/>
                </a:cubicBezTo>
                <a:cubicBezTo>
                  <a:pt x="206" y="275"/>
                  <a:pt x="210" y="271"/>
                  <a:pt x="214" y="267"/>
                </a:cubicBezTo>
                <a:cubicBezTo>
                  <a:pt x="238" y="243"/>
                  <a:pt x="238" y="243"/>
                  <a:pt x="238" y="243"/>
                </a:cubicBezTo>
                <a:cubicBezTo>
                  <a:pt x="263" y="220"/>
                  <a:pt x="263" y="220"/>
                  <a:pt x="263" y="220"/>
                </a:cubicBezTo>
                <a:cubicBezTo>
                  <a:pt x="267" y="216"/>
                  <a:pt x="271" y="213"/>
                  <a:pt x="276" y="209"/>
                </a:cubicBezTo>
                <a:cubicBezTo>
                  <a:pt x="289" y="199"/>
                  <a:pt x="289" y="199"/>
                  <a:pt x="289" y="199"/>
                </a:cubicBezTo>
                <a:cubicBezTo>
                  <a:pt x="324" y="171"/>
                  <a:pt x="362" y="146"/>
                  <a:pt x="402" y="125"/>
                </a:cubicBezTo>
                <a:cubicBezTo>
                  <a:pt x="493" y="77"/>
                  <a:pt x="590" y="41"/>
                  <a:pt x="690" y="22"/>
                </a:cubicBezTo>
                <a:cubicBezTo>
                  <a:pt x="790" y="3"/>
                  <a:pt x="894" y="0"/>
                  <a:pt x="996" y="16"/>
                </a:cubicBezTo>
                <a:cubicBezTo>
                  <a:pt x="1098" y="32"/>
                  <a:pt x="1198" y="68"/>
                  <a:pt x="1287" y="122"/>
                </a:cubicBezTo>
                <a:cubicBezTo>
                  <a:pt x="1375" y="176"/>
                  <a:pt x="1454" y="249"/>
                  <a:pt x="1511" y="336"/>
                </a:cubicBezTo>
                <a:cubicBezTo>
                  <a:pt x="1538" y="377"/>
                  <a:pt x="1563" y="420"/>
                  <a:pt x="1585" y="465"/>
                </a:cubicBezTo>
                <a:cubicBezTo>
                  <a:pt x="1606" y="510"/>
                  <a:pt x="1623" y="557"/>
                  <a:pt x="1634" y="605"/>
                </a:cubicBezTo>
                <a:cubicBezTo>
                  <a:pt x="1645" y="644"/>
                  <a:pt x="1660" y="694"/>
                  <a:pt x="1665" y="740"/>
                </a:cubicBezTo>
                <a:cubicBezTo>
                  <a:pt x="1666" y="746"/>
                  <a:pt x="1667" y="751"/>
                  <a:pt x="1667" y="757"/>
                </a:cubicBezTo>
                <a:cubicBezTo>
                  <a:pt x="1668" y="762"/>
                  <a:pt x="1668" y="768"/>
                  <a:pt x="1668" y="773"/>
                </a:cubicBezTo>
                <a:cubicBezTo>
                  <a:pt x="1668" y="784"/>
                  <a:pt x="1668" y="794"/>
                  <a:pt x="1666" y="803"/>
                </a:cubicBezTo>
                <a:cubicBezTo>
                  <a:pt x="1663" y="821"/>
                  <a:pt x="1657" y="835"/>
                  <a:pt x="1648" y="843"/>
                </a:cubicBezTo>
                <a:cubicBezTo>
                  <a:pt x="1641" y="836"/>
                  <a:pt x="1635" y="827"/>
                  <a:pt x="1630" y="816"/>
                </a:cubicBezTo>
                <a:cubicBezTo>
                  <a:pt x="1628" y="811"/>
                  <a:pt x="1626" y="805"/>
                  <a:pt x="1623" y="800"/>
                </a:cubicBezTo>
                <a:cubicBezTo>
                  <a:pt x="1621" y="794"/>
                  <a:pt x="1619" y="788"/>
                  <a:pt x="1618" y="781"/>
                </a:cubicBezTo>
                <a:cubicBezTo>
                  <a:pt x="1616" y="775"/>
                  <a:pt x="1614" y="768"/>
                  <a:pt x="1613" y="761"/>
                </a:cubicBezTo>
                <a:cubicBezTo>
                  <a:pt x="1611" y="754"/>
                  <a:pt x="1610" y="747"/>
                  <a:pt x="1608" y="740"/>
                </a:cubicBezTo>
                <a:cubicBezTo>
                  <a:pt x="1606" y="725"/>
                  <a:pt x="1602" y="710"/>
                  <a:pt x="1599" y="694"/>
                </a:cubicBezTo>
                <a:cubicBezTo>
                  <a:pt x="1598" y="686"/>
                  <a:pt x="1596" y="678"/>
                  <a:pt x="1594" y="670"/>
                </a:cubicBezTo>
                <a:cubicBezTo>
                  <a:pt x="1593" y="662"/>
                  <a:pt x="1591" y="654"/>
                  <a:pt x="1589" y="645"/>
                </a:cubicBezTo>
                <a:cubicBezTo>
                  <a:pt x="1585" y="629"/>
                  <a:pt x="1582" y="613"/>
                  <a:pt x="1576" y="597"/>
                </a:cubicBezTo>
                <a:cubicBezTo>
                  <a:pt x="1574" y="589"/>
                  <a:pt x="1572" y="581"/>
                  <a:pt x="1569" y="574"/>
                </a:cubicBezTo>
                <a:cubicBezTo>
                  <a:pt x="1566" y="566"/>
                  <a:pt x="1563" y="559"/>
                  <a:pt x="1560" y="551"/>
                </a:cubicBezTo>
                <a:cubicBezTo>
                  <a:pt x="1559" y="548"/>
                  <a:pt x="1557" y="544"/>
                  <a:pt x="1556" y="541"/>
                </a:cubicBezTo>
                <a:cubicBezTo>
                  <a:pt x="1554" y="537"/>
                  <a:pt x="1553" y="534"/>
                  <a:pt x="1551" y="530"/>
                </a:cubicBezTo>
                <a:cubicBezTo>
                  <a:pt x="1548" y="524"/>
                  <a:pt x="1544" y="517"/>
                  <a:pt x="1541" y="511"/>
                </a:cubicBezTo>
                <a:cubicBezTo>
                  <a:pt x="1522" y="481"/>
                  <a:pt x="1509" y="450"/>
                  <a:pt x="1493" y="419"/>
                </a:cubicBezTo>
                <a:cubicBezTo>
                  <a:pt x="1487" y="408"/>
                  <a:pt x="1487" y="408"/>
                  <a:pt x="1487" y="408"/>
                </a:cubicBezTo>
                <a:cubicBezTo>
                  <a:pt x="1486" y="404"/>
                  <a:pt x="1483" y="400"/>
                  <a:pt x="1481" y="397"/>
                </a:cubicBezTo>
                <a:cubicBezTo>
                  <a:pt x="1477" y="389"/>
                  <a:pt x="1473" y="382"/>
                  <a:pt x="1468" y="374"/>
                </a:cubicBezTo>
                <a:cubicBezTo>
                  <a:pt x="1464" y="367"/>
                  <a:pt x="1459" y="360"/>
                  <a:pt x="1454" y="353"/>
                </a:cubicBezTo>
                <a:cubicBezTo>
                  <a:pt x="1451" y="349"/>
                  <a:pt x="1449" y="346"/>
                  <a:pt x="1446" y="342"/>
                </a:cubicBezTo>
                <a:cubicBezTo>
                  <a:pt x="1443" y="339"/>
                  <a:pt x="1440" y="336"/>
                  <a:pt x="1437" y="333"/>
                </a:cubicBezTo>
                <a:cubicBezTo>
                  <a:pt x="1398" y="296"/>
                  <a:pt x="1362" y="258"/>
                  <a:pt x="1322" y="224"/>
                </a:cubicBezTo>
                <a:cubicBezTo>
                  <a:pt x="1283" y="190"/>
                  <a:pt x="1238" y="161"/>
                  <a:pt x="1188" y="148"/>
                </a:cubicBezTo>
                <a:cubicBezTo>
                  <a:pt x="1145" y="117"/>
                  <a:pt x="1095" y="95"/>
                  <a:pt x="1043" y="80"/>
                </a:cubicBezTo>
                <a:cubicBezTo>
                  <a:pt x="991" y="65"/>
                  <a:pt x="937" y="59"/>
                  <a:pt x="883" y="58"/>
                </a:cubicBezTo>
                <a:cubicBezTo>
                  <a:pt x="828" y="58"/>
                  <a:pt x="774" y="63"/>
                  <a:pt x="721" y="73"/>
                </a:cubicBezTo>
                <a:cubicBezTo>
                  <a:pt x="668" y="82"/>
                  <a:pt x="617" y="96"/>
                  <a:pt x="565" y="112"/>
                </a:cubicBezTo>
                <a:cubicBezTo>
                  <a:pt x="519" y="137"/>
                  <a:pt x="472" y="155"/>
                  <a:pt x="426" y="178"/>
                </a:cubicBezTo>
                <a:cubicBezTo>
                  <a:pt x="381" y="201"/>
                  <a:pt x="337" y="229"/>
                  <a:pt x="303" y="269"/>
                </a:cubicBezTo>
                <a:cubicBezTo>
                  <a:pt x="299" y="274"/>
                  <a:pt x="295" y="278"/>
                  <a:pt x="291" y="282"/>
                </a:cubicBezTo>
                <a:cubicBezTo>
                  <a:pt x="287" y="286"/>
                  <a:pt x="283" y="290"/>
                  <a:pt x="280" y="294"/>
                </a:cubicBezTo>
                <a:cubicBezTo>
                  <a:pt x="272" y="302"/>
                  <a:pt x="264" y="309"/>
                  <a:pt x="256" y="317"/>
                </a:cubicBezTo>
                <a:cubicBezTo>
                  <a:pt x="248" y="325"/>
                  <a:pt x="240" y="332"/>
                  <a:pt x="232" y="340"/>
                </a:cubicBezTo>
                <a:cubicBezTo>
                  <a:pt x="224" y="348"/>
                  <a:pt x="217" y="356"/>
                  <a:pt x="209" y="364"/>
                </a:cubicBezTo>
                <a:cubicBezTo>
                  <a:pt x="189" y="398"/>
                  <a:pt x="169" y="431"/>
                  <a:pt x="150" y="466"/>
                </a:cubicBezTo>
                <a:cubicBezTo>
                  <a:pt x="132" y="500"/>
                  <a:pt x="114" y="536"/>
                  <a:pt x="99" y="573"/>
                </a:cubicBezTo>
                <a:cubicBezTo>
                  <a:pt x="84" y="610"/>
                  <a:pt x="71" y="648"/>
                  <a:pt x="63" y="687"/>
                </a:cubicBezTo>
                <a:cubicBezTo>
                  <a:pt x="54" y="727"/>
                  <a:pt x="50" y="768"/>
                  <a:pt x="51" y="808"/>
                </a:cubicBezTo>
                <a:cubicBezTo>
                  <a:pt x="51" y="818"/>
                  <a:pt x="52" y="827"/>
                  <a:pt x="53" y="836"/>
                </a:cubicBezTo>
                <a:cubicBezTo>
                  <a:pt x="53" y="843"/>
                  <a:pt x="53" y="843"/>
                  <a:pt x="53" y="843"/>
                </a:cubicBezTo>
                <a:cubicBezTo>
                  <a:pt x="54" y="850"/>
                  <a:pt x="54" y="850"/>
                  <a:pt x="54" y="850"/>
                </a:cubicBezTo>
                <a:cubicBezTo>
                  <a:pt x="55" y="863"/>
                  <a:pt x="55" y="863"/>
                  <a:pt x="55" y="863"/>
                </a:cubicBezTo>
                <a:cubicBezTo>
                  <a:pt x="56" y="877"/>
                  <a:pt x="56" y="877"/>
                  <a:pt x="56" y="877"/>
                </a:cubicBezTo>
                <a:cubicBezTo>
                  <a:pt x="57" y="884"/>
                  <a:pt x="57" y="884"/>
                  <a:pt x="57" y="884"/>
                </a:cubicBezTo>
                <a:cubicBezTo>
                  <a:pt x="58" y="891"/>
                  <a:pt x="58" y="891"/>
                  <a:pt x="58" y="891"/>
                </a:cubicBezTo>
                <a:cubicBezTo>
                  <a:pt x="61" y="918"/>
                  <a:pt x="61" y="918"/>
                  <a:pt x="61" y="918"/>
                </a:cubicBezTo>
                <a:cubicBezTo>
                  <a:pt x="62" y="922"/>
                  <a:pt x="63" y="927"/>
                  <a:pt x="64" y="931"/>
                </a:cubicBezTo>
                <a:cubicBezTo>
                  <a:pt x="66" y="945"/>
                  <a:pt x="66" y="945"/>
                  <a:pt x="66" y="945"/>
                </a:cubicBezTo>
                <a:cubicBezTo>
                  <a:pt x="67" y="954"/>
                  <a:pt x="68" y="963"/>
                  <a:pt x="70" y="971"/>
                </a:cubicBezTo>
                <a:cubicBezTo>
                  <a:pt x="76" y="998"/>
                  <a:pt x="76" y="998"/>
                  <a:pt x="76" y="998"/>
                </a:cubicBezTo>
                <a:cubicBezTo>
                  <a:pt x="82" y="1025"/>
                  <a:pt x="82" y="1025"/>
                  <a:pt x="82" y="1025"/>
                </a:cubicBezTo>
                <a:cubicBezTo>
                  <a:pt x="85" y="1038"/>
                  <a:pt x="85" y="1038"/>
                  <a:pt x="85" y="1038"/>
                </a:cubicBezTo>
                <a:cubicBezTo>
                  <a:pt x="89" y="1051"/>
                  <a:pt x="89" y="1051"/>
                  <a:pt x="89" y="1051"/>
                </a:cubicBezTo>
                <a:cubicBezTo>
                  <a:pt x="91" y="1060"/>
                  <a:pt x="93" y="1069"/>
                  <a:pt x="96" y="1077"/>
                </a:cubicBezTo>
                <a:cubicBezTo>
                  <a:pt x="102" y="1095"/>
                  <a:pt x="107" y="1112"/>
                  <a:pt x="114" y="1129"/>
                </a:cubicBezTo>
                <a:cubicBezTo>
                  <a:pt x="120" y="1146"/>
                  <a:pt x="127" y="1163"/>
                  <a:pt x="134" y="1180"/>
                </a:cubicBezTo>
                <a:cubicBezTo>
                  <a:pt x="138" y="1188"/>
                  <a:pt x="142" y="1196"/>
                  <a:pt x="146" y="1204"/>
                </a:cubicBezTo>
                <a:cubicBezTo>
                  <a:pt x="148" y="1209"/>
                  <a:pt x="149" y="1213"/>
                  <a:pt x="152" y="1217"/>
                </a:cubicBezTo>
                <a:cubicBezTo>
                  <a:pt x="158" y="1229"/>
                  <a:pt x="158" y="1229"/>
                  <a:pt x="158" y="1229"/>
                </a:cubicBezTo>
                <a:cubicBezTo>
                  <a:pt x="175" y="1261"/>
                  <a:pt x="194" y="1292"/>
                  <a:pt x="216" y="1322"/>
                </a:cubicBezTo>
                <a:cubicBezTo>
                  <a:pt x="221" y="1329"/>
                  <a:pt x="227" y="1337"/>
                  <a:pt x="232" y="1344"/>
                </a:cubicBezTo>
                <a:cubicBezTo>
                  <a:pt x="250" y="1365"/>
                  <a:pt x="250" y="1365"/>
                  <a:pt x="250" y="1365"/>
                </a:cubicBezTo>
                <a:cubicBezTo>
                  <a:pt x="255" y="1372"/>
                  <a:pt x="262" y="1379"/>
                  <a:pt x="268" y="1385"/>
                </a:cubicBezTo>
                <a:cubicBezTo>
                  <a:pt x="274" y="1392"/>
                  <a:pt x="280" y="1399"/>
                  <a:pt x="287" y="1405"/>
                </a:cubicBezTo>
                <a:cubicBezTo>
                  <a:pt x="306" y="1424"/>
                  <a:pt x="306" y="1424"/>
                  <a:pt x="306" y="1424"/>
                </a:cubicBezTo>
                <a:cubicBezTo>
                  <a:pt x="313" y="1430"/>
                  <a:pt x="320" y="1436"/>
                  <a:pt x="327" y="1442"/>
                </a:cubicBezTo>
                <a:cubicBezTo>
                  <a:pt x="337" y="1451"/>
                  <a:pt x="337" y="1451"/>
                  <a:pt x="337" y="1451"/>
                </a:cubicBezTo>
                <a:cubicBezTo>
                  <a:pt x="348" y="1459"/>
                  <a:pt x="348" y="1459"/>
                  <a:pt x="348" y="1459"/>
                </a:cubicBezTo>
                <a:cubicBezTo>
                  <a:pt x="356" y="1464"/>
                  <a:pt x="363" y="1470"/>
                  <a:pt x="370" y="1475"/>
                </a:cubicBezTo>
                <a:cubicBezTo>
                  <a:pt x="378" y="1480"/>
                  <a:pt x="385" y="1485"/>
                  <a:pt x="393" y="1490"/>
                </a:cubicBezTo>
                <a:cubicBezTo>
                  <a:pt x="398" y="1493"/>
                  <a:pt x="398" y="1493"/>
                  <a:pt x="398" y="1493"/>
                </a:cubicBezTo>
                <a:cubicBezTo>
                  <a:pt x="404" y="1497"/>
                  <a:pt x="404" y="1497"/>
                  <a:pt x="404" y="1497"/>
                </a:cubicBezTo>
                <a:cubicBezTo>
                  <a:pt x="416" y="1503"/>
                  <a:pt x="416" y="1503"/>
                  <a:pt x="416" y="1503"/>
                </a:cubicBezTo>
                <a:cubicBezTo>
                  <a:pt x="431" y="1513"/>
                  <a:pt x="448" y="1520"/>
                  <a:pt x="464" y="1528"/>
                </a:cubicBezTo>
                <a:cubicBezTo>
                  <a:pt x="471" y="1533"/>
                  <a:pt x="479" y="1538"/>
                  <a:pt x="486" y="1542"/>
                </a:cubicBezTo>
                <a:cubicBezTo>
                  <a:pt x="498" y="1550"/>
                  <a:pt x="498" y="1550"/>
                  <a:pt x="498" y="1550"/>
                </a:cubicBezTo>
                <a:cubicBezTo>
                  <a:pt x="510" y="1556"/>
                  <a:pt x="510" y="1556"/>
                  <a:pt x="510" y="1556"/>
                </a:cubicBezTo>
                <a:cubicBezTo>
                  <a:pt x="518" y="1560"/>
                  <a:pt x="526" y="1565"/>
                  <a:pt x="534" y="1569"/>
                </a:cubicBezTo>
                <a:cubicBezTo>
                  <a:pt x="542" y="1572"/>
                  <a:pt x="550" y="1576"/>
                  <a:pt x="559" y="1580"/>
                </a:cubicBezTo>
                <a:cubicBezTo>
                  <a:pt x="592" y="1594"/>
                  <a:pt x="627" y="1606"/>
                  <a:pt x="663" y="1613"/>
                </a:cubicBezTo>
                <a:cubicBezTo>
                  <a:pt x="677" y="1616"/>
                  <a:pt x="677" y="1616"/>
                  <a:pt x="677" y="1616"/>
                </a:cubicBezTo>
                <a:cubicBezTo>
                  <a:pt x="681" y="1617"/>
                  <a:pt x="686" y="1617"/>
                  <a:pt x="690" y="1618"/>
                </a:cubicBezTo>
                <a:cubicBezTo>
                  <a:pt x="718" y="1623"/>
                  <a:pt x="718" y="1623"/>
                  <a:pt x="718" y="1623"/>
                </a:cubicBezTo>
                <a:cubicBezTo>
                  <a:pt x="745" y="1625"/>
                  <a:pt x="745" y="1625"/>
                  <a:pt x="745" y="1625"/>
                </a:cubicBezTo>
                <a:cubicBezTo>
                  <a:pt x="750" y="1626"/>
                  <a:pt x="754" y="1626"/>
                  <a:pt x="759" y="1627"/>
                </a:cubicBezTo>
                <a:cubicBezTo>
                  <a:pt x="773" y="1627"/>
                  <a:pt x="773" y="1627"/>
                  <a:pt x="773" y="1627"/>
                </a:cubicBezTo>
                <a:cubicBezTo>
                  <a:pt x="810" y="1629"/>
                  <a:pt x="847" y="1627"/>
                  <a:pt x="883" y="1624"/>
                </a:cubicBezTo>
                <a:cubicBezTo>
                  <a:pt x="910" y="1621"/>
                  <a:pt x="910" y="1621"/>
                  <a:pt x="910" y="1621"/>
                </a:cubicBezTo>
                <a:cubicBezTo>
                  <a:pt x="917" y="1620"/>
                  <a:pt x="917" y="1620"/>
                  <a:pt x="917" y="1620"/>
                </a:cubicBezTo>
                <a:cubicBezTo>
                  <a:pt x="924" y="1619"/>
                  <a:pt x="924" y="1619"/>
                  <a:pt x="924" y="1619"/>
                </a:cubicBezTo>
                <a:cubicBezTo>
                  <a:pt x="938" y="1617"/>
                  <a:pt x="938" y="1617"/>
                  <a:pt x="938" y="1617"/>
                </a:cubicBezTo>
                <a:cubicBezTo>
                  <a:pt x="956" y="1614"/>
                  <a:pt x="974" y="1610"/>
                  <a:pt x="991" y="1606"/>
                </a:cubicBezTo>
                <a:cubicBezTo>
                  <a:pt x="1000" y="1604"/>
                  <a:pt x="1009" y="1602"/>
                  <a:pt x="1018" y="1599"/>
                </a:cubicBezTo>
                <a:cubicBezTo>
                  <a:pt x="1031" y="1596"/>
                  <a:pt x="1031" y="1596"/>
                  <a:pt x="1031" y="1596"/>
                </a:cubicBezTo>
                <a:cubicBezTo>
                  <a:pt x="1044" y="1592"/>
                  <a:pt x="1044" y="1592"/>
                  <a:pt x="1044" y="1592"/>
                </a:cubicBezTo>
                <a:cubicBezTo>
                  <a:pt x="1053" y="1589"/>
                  <a:pt x="1062" y="1587"/>
                  <a:pt x="1070" y="1584"/>
                </a:cubicBezTo>
                <a:cubicBezTo>
                  <a:pt x="1096" y="1575"/>
                  <a:pt x="1096" y="1575"/>
                  <a:pt x="1096" y="1575"/>
                </a:cubicBezTo>
                <a:cubicBezTo>
                  <a:pt x="1130" y="1563"/>
                  <a:pt x="1164" y="1550"/>
                  <a:pt x="1196" y="1535"/>
                </a:cubicBezTo>
                <a:cubicBezTo>
                  <a:pt x="1209" y="1529"/>
                  <a:pt x="1209" y="1529"/>
                  <a:pt x="1209" y="1529"/>
                </a:cubicBezTo>
                <a:cubicBezTo>
                  <a:pt x="1221" y="1523"/>
                  <a:pt x="1221" y="1523"/>
                  <a:pt x="1221" y="1523"/>
                </a:cubicBezTo>
                <a:cubicBezTo>
                  <a:pt x="1229" y="1519"/>
                  <a:pt x="1237" y="1515"/>
                  <a:pt x="1245" y="1511"/>
                </a:cubicBezTo>
                <a:cubicBezTo>
                  <a:pt x="1261" y="1503"/>
                  <a:pt x="1278" y="1495"/>
                  <a:pt x="1294" y="1486"/>
                </a:cubicBezTo>
                <a:cubicBezTo>
                  <a:pt x="1333" y="1449"/>
                  <a:pt x="1375" y="1417"/>
                  <a:pt x="1413" y="1379"/>
                </a:cubicBezTo>
                <a:cubicBezTo>
                  <a:pt x="1450" y="1343"/>
                  <a:pt x="1483" y="1301"/>
                  <a:pt x="1501" y="1252"/>
                </a:cubicBezTo>
                <a:cubicBezTo>
                  <a:pt x="1522" y="1224"/>
                  <a:pt x="1542" y="1195"/>
                  <a:pt x="1558" y="1162"/>
                </a:cubicBezTo>
                <a:cubicBezTo>
                  <a:pt x="1564" y="1150"/>
                  <a:pt x="1564" y="1150"/>
                  <a:pt x="1564" y="1150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72" y="1130"/>
                  <a:pt x="1576" y="1121"/>
                  <a:pt x="1579" y="1113"/>
                </a:cubicBezTo>
                <a:cubicBezTo>
                  <a:pt x="1585" y="1096"/>
                  <a:pt x="1592" y="1079"/>
                  <a:pt x="1596" y="1061"/>
                </a:cubicBezTo>
                <a:cubicBezTo>
                  <a:pt x="1600" y="1048"/>
                  <a:pt x="1600" y="1048"/>
                  <a:pt x="1600" y="1048"/>
                </a:cubicBezTo>
                <a:cubicBezTo>
                  <a:pt x="1601" y="1044"/>
                  <a:pt x="1602" y="1039"/>
                  <a:pt x="1603" y="1035"/>
                </a:cubicBezTo>
                <a:cubicBezTo>
                  <a:pt x="1605" y="1026"/>
                  <a:pt x="1607" y="1017"/>
                  <a:pt x="1609" y="1008"/>
                </a:cubicBezTo>
                <a:cubicBezTo>
                  <a:pt x="1610" y="1004"/>
                  <a:pt x="1611" y="999"/>
                  <a:pt x="1612" y="995"/>
                </a:cubicBezTo>
                <a:cubicBezTo>
                  <a:pt x="1614" y="981"/>
                  <a:pt x="1614" y="981"/>
                  <a:pt x="1614" y="981"/>
                </a:cubicBezTo>
                <a:cubicBezTo>
                  <a:pt x="1615" y="972"/>
                  <a:pt x="1617" y="963"/>
                  <a:pt x="1618" y="954"/>
                </a:cubicBezTo>
                <a:cubicBezTo>
                  <a:pt x="1621" y="927"/>
                  <a:pt x="1621" y="927"/>
                  <a:pt x="1621" y="927"/>
                </a:cubicBezTo>
                <a:cubicBezTo>
                  <a:pt x="1622" y="918"/>
                  <a:pt x="1622" y="909"/>
                  <a:pt x="1623" y="899"/>
                </a:cubicBezTo>
                <a:cubicBezTo>
                  <a:pt x="1624" y="886"/>
                  <a:pt x="1624" y="886"/>
                  <a:pt x="1624" y="886"/>
                </a:cubicBezTo>
                <a:cubicBezTo>
                  <a:pt x="1624" y="881"/>
                  <a:pt x="1624" y="877"/>
                  <a:pt x="1624" y="872"/>
                </a:cubicBezTo>
                <a:cubicBezTo>
                  <a:pt x="1625" y="863"/>
                  <a:pt x="1625" y="854"/>
                  <a:pt x="1625" y="845"/>
                </a:cubicBezTo>
                <a:cubicBezTo>
                  <a:pt x="1641" y="842"/>
                  <a:pt x="1656" y="842"/>
                  <a:pt x="1671" y="847"/>
                </a:cubicBezTo>
                <a:cubicBezTo>
                  <a:pt x="1674" y="895"/>
                  <a:pt x="1670" y="944"/>
                  <a:pt x="1663" y="992"/>
                </a:cubicBezTo>
                <a:cubicBezTo>
                  <a:pt x="1656" y="1040"/>
                  <a:pt x="1644" y="1088"/>
                  <a:pt x="1632" y="113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9421442" y="909891"/>
            <a:ext cx="1837108" cy="1840768"/>
          </a:xfrm>
          <a:custGeom>
            <a:avLst/>
            <a:gdLst>
              <a:gd name="T0" fmla="*/ 1216 w 1674"/>
              <a:gd name="T1" fmla="*/ 1592 h 1677"/>
              <a:gd name="T2" fmla="*/ 837 w 1674"/>
              <a:gd name="T3" fmla="*/ 1677 h 1677"/>
              <a:gd name="T4" fmla="*/ 603 w 1674"/>
              <a:gd name="T5" fmla="*/ 1655 h 1677"/>
              <a:gd name="T6" fmla="*/ 269 w 1674"/>
              <a:gd name="T7" fmla="*/ 1473 h 1677"/>
              <a:gd name="T8" fmla="*/ 230 w 1674"/>
              <a:gd name="T9" fmla="*/ 1434 h 1677"/>
              <a:gd name="T10" fmla="*/ 186 w 1674"/>
              <a:gd name="T11" fmla="*/ 1382 h 1677"/>
              <a:gd name="T12" fmla="*/ 146 w 1674"/>
              <a:gd name="T13" fmla="*/ 1326 h 1677"/>
              <a:gd name="T14" fmla="*/ 118 w 1674"/>
              <a:gd name="T15" fmla="*/ 1279 h 1677"/>
              <a:gd name="T16" fmla="*/ 93 w 1674"/>
              <a:gd name="T17" fmla="*/ 1231 h 1677"/>
              <a:gd name="T18" fmla="*/ 66 w 1674"/>
              <a:gd name="T19" fmla="*/ 1169 h 1677"/>
              <a:gd name="T20" fmla="*/ 45 w 1674"/>
              <a:gd name="T21" fmla="*/ 1105 h 1677"/>
              <a:gd name="T22" fmla="*/ 32 w 1674"/>
              <a:gd name="T23" fmla="*/ 1052 h 1677"/>
              <a:gd name="T24" fmla="*/ 1 w 1674"/>
              <a:gd name="T25" fmla="*/ 855 h 1677"/>
              <a:gd name="T26" fmla="*/ 16 w 1674"/>
              <a:gd name="T27" fmla="*/ 655 h 1677"/>
              <a:gd name="T28" fmla="*/ 53 w 1674"/>
              <a:gd name="T29" fmla="*/ 525 h 1677"/>
              <a:gd name="T30" fmla="*/ 202 w 1674"/>
              <a:gd name="T31" fmla="*/ 280 h 1677"/>
              <a:gd name="T32" fmla="*/ 263 w 1674"/>
              <a:gd name="T33" fmla="*/ 220 h 1677"/>
              <a:gd name="T34" fmla="*/ 402 w 1674"/>
              <a:gd name="T35" fmla="*/ 125 h 1677"/>
              <a:gd name="T36" fmla="*/ 1287 w 1674"/>
              <a:gd name="T37" fmla="*/ 122 h 1677"/>
              <a:gd name="T38" fmla="*/ 1634 w 1674"/>
              <a:gd name="T39" fmla="*/ 605 h 1677"/>
              <a:gd name="T40" fmla="*/ 1668 w 1674"/>
              <a:gd name="T41" fmla="*/ 773 h 1677"/>
              <a:gd name="T42" fmla="*/ 1630 w 1674"/>
              <a:gd name="T43" fmla="*/ 816 h 1677"/>
              <a:gd name="T44" fmla="*/ 1613 w 1674"/>
              <a:gd name="T45" fmla="*/ 761 h 1677"/>
              <a:gd name="T46" fmla="*/ 1594 w 1674"/>
              <a:gd name="T47" fmla="*/ 670 h 1677"/>
              <a:gd name="T48" fmla="*/ 1569 w 1674"/>
              <a:gd name="T49" fmla="*/ 574 h 1677"/>
              <a:gd name="T50" fmla="*/ 1551 w 1674"/>
              <a:gd name="T51" fmla="*/ 530 h 1677"/>
              <a:gd name="T52" fmla="*/ 1487 w 1674"/>
              <a:gd name="T53" fmla="*/ 408 h 1677"/>
              <a:gd name="T54" fmla="*/ 1454 w 1674"/>
              <a:gd name="T55" fmla="*/ 353 h 1677"/>
              <a:gd name="T56" fmla="*/ 1322 w 1674"/>
              <a:gd name="T57" fmla="*/ 224 h 1677"/>
              <a:gd name="T58" fmla="*/ 883 w 1674"/>
              <a:gd name="T59" fmla="*/ 58 h 1677"/>
              <a:gd name="T60" fmla="*/ 426 w 1674"/>
              <a:gd name="T61" fmla="*/ 178 h 1677"/>
              <a:gd name="T62" fmla="*/ 280 w 1674"/>
              <a:gd name="T63" fmla="*/ 294 h 1677"/>
              <a:gd name="T64" fmla="*/ 209 w 1674"/>
              <a:gd name="T65" fmla="*/ 364 h 1677"/>
              <a:gd name="T66" fmla="*/ 63 w 1674"/>
              <a:gd name="T67" fmla="*/ 687 h 1677"/>
              <a:gd name="T68" fmla="*/ 53 w 1674"/>
              <a:gd name="T69" fmla="*/ 843 h 1677"/>
              <a:gd name="T70" fmla="*/ 56 w 1674"/>
              <a:gd name="T71" fmla="*/ 877 h 1677"/>
              <a:gd name="T72" fmla="*/ 61 w 1674"/>
              <a:gd name="T73" fmla="*/ 918 h 1677"/>
              <a:gd name="T74" fmla="*/ 70 w 1674"/>
              <a:gd name="T75" fmla="*/ 971 h 1677"/>
              <a:gd name="T76" fmla="*/ 85 w 1674"/>
              <a:gd name="T77" fmla="*/ 1038 h 1677"/>
              <a:gd name="T78" fmla="*/ 114 w 1674"/>
              <a:gd name="T79" fmla="*/ 1129 h 1677"/>
              <a:gd name="T80" fmla="*/ 152 w 1674"/>
              <a:gd name="T81" fmla="*/ 1217 h 1677"/>
              <a:gd name="T82" fmla="*/ 232 w 1674"/>
              <a:gd name="T83" fmla="*/ 1344 h 1677"/>
              <a:gd name="T84" fmla="*/ 287 w 1674"/>
              <a:gd name="T85" fmla="*/ 1405 h 1677"/>
              <a:gd name="T86" fmla="*/ 337 w 1674"/>
              <a:gd name="T87" fmla="*/ 1451 h 1677"/>
              <a:gd name="T88" fmla="*/ 393 w 1674"/>
              <a:gd name="T89" fmla="*/ 1490 h 1677"/>
              <a:gd name="T90" fmla="*/ 416 w 1674"/>
              <a:gd name="T91" fmla="*/ 1503 h 1677"/>
              <a:gd name="T92" fmla="*/ 498 w 1674"/>
              <a:gd name="T93" fmla="*/ 1550 h 1677"/>
              <a:gd name="T94" fmla="*/ 559 w 1674"/>
              <a:gd name="T95" fmla="*/ 1580 h 1677"/>
              <a:gd name="T96" fmla="*/ 690 w 1674"/>
              <a:gd name="T97" fmla="*/ 1618 h 1677"/>
              <a:gd name="T98" fmla="*/ 759 w 1674"/>
              <a:gd name="T99" fmla="*/ 1627 h 1677"/>
              <a:gd name="T100" fmla="*/ 910 w 1674"/>
              <a:gd name="T101" fmla="*/ 1621 h 1677"/>
              <a:gd name="T102" fmla="*/ 938 w 1674"/>
              <a:gd name="T103" fmla="*/ 1617 h 1677"/>
              <a:gd name="T104" fmla="*/ 1031 w 1674"/>
              <a:gd name="T105" fmla="*/ 1596 h 1677"/>
              <a:gd name="T106" fmla="*/ 1096 w 1674"/>
              <a:gd name="T107" fmla="*/ 1575 h 1677"/>
              <a:gd name="T108" fmla="*/ 1221 w 1674"/>
              <a:gd name="T109" fmla="*/ 1523 h 1677"/>
              <a:gd name="T110" fmla="*/ 1413 w 1674"/>
              <a:gd name="T111" fmla="*/ 1379 h 1677"/>
              <a:gd name="T112" fmla="*/ 1564 w 1674"/>
              <a:gd name="T113" fmla="*/ 1150 h 1677"/>
              <a:gd name="T114" fmla="*/ 1596 w 1674"/>
              <a:gd name="T115" fmla="*/ 1061 h 1677"/>
              <a:gd name="T116" fmla="*/ 1609 w 1674"/>
              <a:gd name="T117" fmla="*/ 1008 h 1677"/>
              <a:gd name="T118" fmla="*/ 1618 w 1674"/>
              <a:gd name="T119" fmla="*/ 954 h 1677"/>
              <a:gd name="T120" fmla="*/ 1624 w 1674"/>
              <a:gd name="T121" fmla="*/ 886 h 1677"/>
              <a:gd name="T122" fmla="*/ 1671 w 1674"/>
              <a:gd name="T123" fmla="*/ 847 h 1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74" h="1677">
                <a:moveTo>
                  <a:pt x="1632" y="1135"/>
                </a:moveTo>
                <a:cubicBezTo>
                  <a:pt x="1600" y="1236"/>
                  <a:pt x="1543" y="1330"/>
                  <a:pt x="1471" y="1407"/>
                </a:cubicBezTo>
                <a:cubicBezTo>
                  <a:pt x="1399" y="1485"/>
                  <a:pt x="1311" y="1548"/>
                  <a:pt x="1216" y="1592"/>
                </a:cubicBezTo>
                <a:cubicBezTo>
                  <a:pt x="1121" y="1637"/>
                  <a:pt x="1018" y="1663"/>
                  <a:pt x="915" y="1673"/>
                </a:cubicBezTo>
                <a:cubicBezTo>
                  <a:pt x="902" y="1674"/>
                  <a:pt x="889" y="1675"/>
                  <a:pt x="876" y="1676"/>
                </a:cubicBezTo>
                <a:cubicBezTo>
                  <a:pt x="837" y="1677"/>
                  <a:pt x="837" y="1677"/>
                  <a:pt x="837" y="1677"/>
                </a:cubicBezTo>
                <a:cubicBezTo>
                  <a:pt x="798" y="1677"/>
                  <a:pt x="798" y="1677"/>
                  <a:pt x="798" y="1677"/>
                </a:cubicBezTo>
                <a:cubicBezTo>
                  <a:pt x="785" y="1677"/>
                  <a:pt x="772" y="1676"/>
                  <a:pt x="759" y="1675"/>
                </a:cubicBezTo>
                <a:cubicBezTo>
                  <a:pt x="707" y="1672"/>
                  <a:pt x="655" y="1665"/>
                  <a:pt x="603" y="1655"/>
                </a:cubicBezTo>
                <a:cubicBezTo>
                  <a:pt x="532" y="1638"/>
                  <a:pt x="464" y="1609"/>
                  <a:pt x="401" y="1572"/>
                </a:cubicBezTo>
                <a:cubicBezTo>
                  <a:pt x="369" y="1552"/>
                  <a:pt x="339" y="1532"/>
                  <a:pt x="311" y="1509"/>
                </a:cubicBezTo>
                <a:cubicBezTo>
                  <a:pt x="296" y="1497"/>
                  <a:pt x="283" y="1485"/>
                  <a:pt x="269" y="1473"/>
                </a:cubicBezTo>
                <a:cubicBezTo>
                  <a:pt x="262" y="1466"/>
                  <a:pt x="256" y="1460"/>
                  <a:pt x="249" y="1453"/>
                </a:cubicBezTo>
                <a:cubicBezTo>
                  <a:pt x="240" y="1444"/>
                  <a:pt x="240" y="1444"/>
                  <a:pt x="240" y="1444"/>
                </a:cubicBezTo>
                <a:cubicBezTo>
                  <a:pt x="236" y="1440"/>
                  <a:pt x="233" y="1437"/>
                  <a:pt x="230" y="1434"/>
                </a:cubicBezTo>
                <a:cubicBezTo>
                  <a:pt x="212" y="1413"/>
                  <a:pt x="212" y="1413"/>
                  <a:pt x="212" y="1413"/>
                </a:cubicBezTo>
                <a:cubicBezTo>
                  <a:pt x="206" y="1406"/>
                  <a:pt x="200" y="1399"/>
                  <a:pt x="194" y="1392"/>
                </a:cubicBezTo>
                <a:cubicBezTo>
                  <a:pt x="186" y="1382"/>
                  <a:pt x="186" y="1382"/>
                  <a:pt x="186" y="1382"/>
                </a:cubicBezTo>
                <a:cubicBezTo>
                  <a:pt x="183" y="1378"/>
                  <a:pt x="180" y="1374"/>
                  <a:pt x="178" y="1371"/>
                </a:cubicBezTo>
                <a:cubicBezTo>
                  <a:pt x="161" y="1349"/>
                  <a:pt x="161" y="1349"/>
                  <a:pt x="161" y="1349"/>
                </a:cubicBezTo>
                <a:cubicBezTo>
                  <a:pt x="146" y="1326"/>
                  <a:pt x="146" y="1326"/>
                  <a:pt x="146" y="1326"/>
                </a:cubicBezTo>
                <a:cubicBezTo>
                  <a:pt x="139" y="1314"/>
                  <a:pt x="139" y="1314"/>
                  <a:pt x="139" y="1314"/>
                </a:cubicBezTo>
                <a:cubicBezTo>
                  <a:pt x="132" y="1303"/>
                  <a:pt x="132" y="1303"/>
                  <a:pt x="132" y="1303"/>
                </a:cubicBezTo>
                <a:cubicBezTo>
                  <a:pt x="118" y="1279"/>
                  <a:pt x="118" y="1279"/>
                  <a:pt x="118" y="1279"/>
                </a:cubicBezTo>
                <a:cubicBezTo>
                  <a:pt x="105" y="1255"/>
                  <a:pt x="105" y="1255"/>
                  <a:pt x="105" y="1255"/>
                </a:cubicBezTo>
                <a:cubicBezTo>
                  <a:pt x="99" y="1243"/>
                  <a:pt x="99" y="1243"/>
                  <a:pt x="99" y="1243"/>
                </a:cubicBezTo>
                <a:cubicBezTo>
                  <a:pt x="93" y="1231"/>
                  <a:pt x="93" y="1231"/>
                  <a:pt x="93" y="1231"/>
                </a:cubicBezTo>
                <a:cubicBezTo>
                  <a:pt x="82" y="1206"/>
                  <a:pt x="82" y="1206"/>
                  <a:pt x="82" y="1206"/>
                </a:cubicBezTo>
                <a:cubicBezTo>
                  <a:pt x="71" y="1181"/>
                  <a:pt x="71" y="1181"/>
                  <a:pt x="71" y="1181"/>
                </a:cubicBezTo>
                <a:cubicBezTo>
                  <a:pt x="66" y="1169"/>
                  <a:pt x="66" y="1169"/>
                  <a:pt x="66" y="1169"/>
                </a:cubicBezTo>
                <a:cubicBezTo>
                  <a:pt x="62" y="1156"/>
                  <a:pt x="62" y="1156"/>
                  <a:pt x="62" y="1156"/>
                </a:cubicBezTo>
                <a:cubicBezTo>
                  <a:pt x="53" y="1130"/>
                  <a:pt x="53" y="1130"/>
                  <a:pt x="53" y="1130"/>
                </a:cubicBezTo>
                <a:cubicBezTo>
                  <a:pt x="45" y="1105"/>
                  <a:pt x="45" y="1105"/>
                  <a:pt x="45" y="1105"/>
                </a:cubicBezTo>
                <a:cubicBezTo>
                  <a:pt x="42" y="1092"/>
                  <a:pt x="42" y="1092"/>
                  <a:pt x="42" y="1092"/>
                </a:cubicBezTo>
                <a:cubicBezTo>
                  <a:pt x="39" y="1079"/>
                  <a:pt x="39" y="1079"/>
                  <a:pt x="39" y="1079"/>
                </a:cubicBezTo>
                <a:cubicBezTo>
                  <a:pt x="32" y="1052"/>
                  <a:pt x="32" y="1052"/>
                  <a:pt x="32" y="1052"/>
                </a:cubicBezTo>
                <a:cubicBezTo>
                  <a:pt x="21" y="1010"/>
                  <a:pt x="12" y="966"/>
                  <a:pt x="7" y="922"/>
                </a:cubicBezTo>
                <a:cubicBezTo>
                  <a:pt x="3" y="889"/>
                  <a:pt x="3" y="889"/>
                  <a:pt x="3" y="889"/>
                </a:cubicBezTo>
                <a:cubicBezTo>
                  <a:pt x="3" y="877"/>
                  <a:pt x="2" y="866"/>
                  <a:pt x="1" y="855"/>
                </a:cubicBezTo>
                <a:cubicBezTo>
                  <a:pt x="1" y="844"/>
                  <a:pt x="1" y="833"/>
                  <a:pt x="1" y="822"/>
                </a:cubicBezTo>
                <a:cubicBezTo>
                  <a:pt x="1" y="811"/>
                  <a:pt x="0" y="799"/>
                  <a:pt x="1" y="788"/>
                </a:cubicBezTo>
                <a:cubicBezTo>
                  <a:pt x="2" y="743"/>
                  <a:pt x="8" y="699"/>
                  <a:pt x="16" y="655"/>
                </a:cubicBezTo>
                <a:cubicBezTo>
                  <a:pt x="20" y="632"/>
                  <a:pt x="26" y="611"/>
                  <a:pt x="32" y="589"/>
                </a:cubicBezTo>
                <a:cubicBezTo>
                  <a:pt x="42" y="557"/>
                  <a:pt x="42" y="557"/>
                  <a:pt x="42" y="557"/>
                </a:cubicBezTo>
                <a:cubicBezTo>
                  <a:pt x="45" y="546"/>
                  <a:pt x="49" y="535"/>
                  <a:pt x="53" y="525"/>
                </a:cubicBezTo>
                <a:cubicBezTo>
                  <a:pt x="69" y="482"/>
                  <a:pt x="89" y="442"/>
                  <a:pt x="112" y="402"/>
                </a:cubicBezTo>
                <a:cubicBezTo>
                  <a:pt x="135" y="364"/>
                  <a:pt x="162" y="327"/>
                  <a:pt x="191" y="292"/>
                </a:cubicBezTo>
                <a:cubicBezTo>
                  <a:pt x="202" y="280"/>
                  <a:pt x="202" y="280"/>
                  <a:pt x="202" y="280"/>
                </a:cubicBezTo>
                <a:cubicBezTo>
                  <a:pt x="206" y="275"/>
                  <a:pt x="210" y="271"/>
                  <a:pt x="214" y="267"/>
                </a:cubicBezTo>
                <a:cubicBezTo>
                  <a:pt x="238" y="243"/>
                  <a:pt x="238" y="243"/>
                  <a:pt x="238" y="243"/>
                </a:cubicBezTo>
                <a:cubicBezTo>
                  <a:pt x="263" y="220"/>
                  <a:pt x="263" y="220"/>
                  <a:pt x="263" y="220"/>
                </a:cubicBezTo>
                <a:cubicBezTo>
                  <a:pt x="267" y="216"/>
                  <a:pt x="271" y="213"/>
                  <a:pt x="276" y="209"/>
                </a:cubicBezTo>
                <a:cubicBezTo>
                  <a:pt x="289" y="199"/>
                  <a:pt x="289" y="199"/>
                  <a:pt x="289" y="199"/>
                </a:cubicBezTo>
                <a:cubicBezTo>
                  <a:pt x="324" y="171"/>
                  <a:pt x="362" y="146"/>
                  <a:pt x="402" y="125"/>
                </a:cubicBezTo>
                <a:cubicBezTo>
                  <a:pt x="493" y="77"/>
                  <a:pt x="590" y="41"/>
                  <a:pt x="690" y="22"/>
                </a:cubicBezTo>
                <a:cubicBezTo>
                  <a:pt x="790" y="3"/>
                  <a:pt x="894" y="0"/>
                  <a:pt x="996" y="16"/>
                </a:cubicBezTo>
                <a:cubicBezTo>
                  <a:pt x="1098" y="32"/>
                  <a:pt x="1198" y="68"/>
                  <a:pt x="1287" y="122"/>
                </a:cubicBezTo>
                <a:cubicBezTo>
                  <a:pt x="1375" y="176"/>
                  <a:pt x="1454" y="249"/>
                  <a:pt x="1511" y="336"/>
                </a:cubicBezTo>
                <a:cubicBezTo>
                  <a:pt x="1538" y="377"/>
                  <a:pt x="1563" y="420"/>
                  <a:pt x="1585" y="465"/>
                </a:cubicBezTo>
                <a:cubicBezTo>
                  <a:pt x="1606" y="510"/>
                  <a:pt x="1623" y="557"/>
                  <a:pt x="1634" y="605"/>
                </a:cubicBezTo>
                <a:cubicBezTo>
                  <a:pt x="1645" y="644"/>
                  <a:pt x="1660" y="694"/>
                  <a:pt x="1665" y="740"/>
                </a:cubicBezTo>
                <a:cubicBezTo>
                  <a:pt x="1666" y="746"/>
                  <a:pt x="1667" y="751"/>
                  <a:pt x="1667" y="757"/>
                </a:cubicBezTo>
                <a:cubicBezTo>
                  <a:pt x="1668" y="762"/>
                  <a:pt x="1668" y="768"/>
                  <a:pt x="1668" y="773"/>
                </a:cubicBezTo>
                <a:cubicBezTo>
                  <a:pt x="1668" y="784"/>
                  <a:pt x="1668" y="794"/>
                  <a:pt x="1666" y="803"/>
                </a:cubicBezTo>
                <a:cubicBezTo>
                  <a:pt x="1663" y="821"/>
                  <a:pt x="1657" y="835"/>
                  <a:pt x="1648" y="843"/>
                </a:cubicBezTo>
                <a:cubicBezTo>
                  <a:pt x="1641" y="836"/>
                  <a:pt x="1635" y="827"/>
                  <a:pt x="1630" y="816"/>
                </a:cubicBezTo>
                <a:cubicBezTo>
                  <a:pt x="1628" y="811"/>
                  <a:pt x="1626" y="805"/>
                  <a:pt x="1623" y="800"/>
                </a:cubicBezTo>
                <a:cubicBezTo>
                  <a:pt x="1621" y="794"/>
                  <a:pt x="1619" y="788"/>
                  <a:pt x="1618" y="781"/>
                </a:cubicBezTo>
                <a:cubicBezTo>
                  <a:pt x="1616" y="775"/>
                  <a:pt x="1614" y="768"/>
                  <a:pt x="1613" y="761"/>
                </a:cubicBezTo>
                <a:cubicBezTo>
                  <a:pt x="1611" y="754"/>
                  <a:pt x="1610" y="747"/>
                  <a:pt x="1608" y="740"/>
                </a:cubicBezTo>
                <a:cubicBezTo>
                  <a:pt x="1606" y="725"/>
                  <a:pt x="1602" y="710"/>
                  <a:pt x="1599" y="694"/>
                </a:cubicBezTo>
                <a:cubicBezTo>
                  <a:pt x="1598" y="686"/>
                  <a:pt x="1596" y="678"/>
                  <a:pt x="1594" y="670"/>
                </a:cubicBezTo>
                <a:cubicBezTo>
                  <a:pt x="1593" y="662"/>
                  <a:pt x="1591" y="654"/>
                  <a:pt x="1589" y="645"/>
                </a:cubicBezTo>
                <a:cubicBezTo>
                  <a:pt x="1585" y="629"/>
                  <a:pt x="1582" y="613"/>
                  <a:pt x="1576" y="597"/>
                </a:cubicBezTo>
                <a:cubicBezTo>
                  <a:pt x="1574" y="589"/>
                  <a:pt x="1572" y="581"/>
                  <a:pt x="1569" y="574"/>
                </a:cubicBezTo>
                <a:cubicBezTo>
                  <a:pt x="1566" y="566"/>
                  <a:pt x="1563" y="559"/>
                  <a:pt x="1560" y="551"/>
                </a:cubicBezTo>
                <a:cubicBezTo>
                  <a:pt x="1559" y="548"/>
                  <a:pt x="1557" y="544"/>
                  <a:pt x="1556" y="541"/>
                </a:cubicBezTo>
                <a:cubicBezTo>
                  <a:pt x="1554" y="537"/>
                  <a:pt x="1553" y="534"/>
                  <a:pt x="1551" y="530"/>
                </a:cubicBezTo>
                <a:cubicBezTo>
                  <a:pt x="1548" y="524"/>
                  <a:pt x="1544" y="517"/>
                  <a:pt x="1541" y="511"/>
                </a:cubicBezTo>
                <a:cubicBezTo>
                  <a:pt x="1522" y="481"/>
                  <a:pt x="1509" y="450"/>
                  <a:pt x="1493" y="419"/>
                </a:cubicBezTo>
                <a:cubicBezTo>
                  <a:pt x="1487" y="408"/>
                  <a:pt x="1487" y="408"/>
                  <a:pt x="1487" y="408"/>
                </a:cubicBezTo>
                <a:cubicBezTo>
                  <a:pt x="1486" y="404"/>
                  <a:pt x="1483" y="400"/>
                  <a:pt x="1481" y="397"/>
                </a:cubicBezTo>
                <a:cubicBezTo>
                  <a:pt x="1477" y="389"/>
                  <a:pt x="1473" y="382"/>
                  <a:pt x="1468" y="374"/>
                </a:cubicBezTo>
                <a:cubicBezTo>
                  <a:pt x="1464" y="367"/>
                  <a:pt x="1459" y="360"/>
                  <a:pt x="1454" y="353"/>
                </a:cubicBezTo>
                <a:cubicBezTo>
                  <a:pt x="1451" y="349"/>
                  <a:pt x="1449" y="346"/>
                  <a:pt x="1446" y="342"/>
                </a:cubicBezTo>
                <a:cubicBezTo>
                  <a:pt x="1443" y="339"/>
                  <a:pt x="1440" y="336"/>
                  <a:pt x="1437" y="333"/>
                </a:cubicBezTo>
                <a:cubicBezTo>
                  <a:pt x="1398" y="296"/>
                  <a:pt x="1362" y="258"/>
                  <a:pt x="1322" y="224"/>
                </a:cubicBezTo>
                <a:cubicBezTo>
                  <a:pt x="1283" y="190"/>
                  <a:pt x="1238" y="161"/>
                  <a:pt x="1188" y="148"/>
                </a:cubicBezTo>
                <a:cubicBezTo>
                  <a:pt x="1145" y="117"/>
                  <a:pt x="1095" y="95"/>
                  <a:pt x="1043" y="80"/>
                </a:cubicBezTo>
                <a:cubicBezTo>
                  <a:pt x="991" y="65"/>
                  <a:pt x="937" y="59"/>
                  <a:pt x="883" y="58"/>
                </a:cubicBezTo>
                <a:cubicBezTo>
                  <a:pt x="828" y="58"/>
                  <a:pt x="774" y="63"/>
                  <a:pt x="721" y="73"/>
                </a:cubicBezTo>
                <a:cubicBezTo>
                  <a:pt x="668" y="82"/>
                  <a:pt x="617" y="96"/>
                  <a:pt x="565" y="112"/>
                </a:cubicBezTo>
                <a:cubicBezTo>
                  <a:pt x="519" y="137"/>
                  <a:pt x="472" y="155"/>
                  <a:pt x="426" y="178"/>
                </a:cubicBezTo>
                <a:cubicBezTo>
                  <a:pt x="381" y="201"/>
                  <a:pt x="337" y="229"/>
                  <a:pt x="303" y="269"/>
                </a:cubicBezTo>
                <a:cubicBezTo>
                  <a:pt x="299" y="274"/>
                  <a:pt x="295" y="278"/>
                  <a:pt x="291" y="282"/>
                </a:cubicBezTo>
                <a:cubicBezTo>
                  <a:pt x="287" y="286"/>
                  <a:pt x="283" y="290"/>
                  <a:pt x="280" y="294"/>
                </a:cubicBezTo>
                <a:cubicBezTo>
                  <a:pt x="272" y="302"/>
                  <a:pt x="264" y="309"/>
                  <a:pt x="256" y="317"/>
                </a:cubicBezTo>
                <a:cubicBezTo>
                  <a:pt x="248" y="325"/>
                  <a:pt x="240" y="332"/>
                  <a:pt x="232" y="340"/>
                </a:cubicBezTo>
                <a:cubicBezTo>
                  <a:pt x="224" y="348"/>
                  <a:pt x="217" y="356"/>
                  <a:pt x="209" y="364"/>
                </a:cubicBezTo>
                <a:cubicBezTo>
                  <a:pt x="189" y="398"/>
                  <a:pt x="169" y="431"/>
                  <a:pt x="150" y="466"/>
                </a:cubicBezTo>
                <a:cubicBezTo>
                  <a:pt x="132" y="500"/>
                  <a:pt x="114" y="536"/>
                  <a:pt x="99" y="573"/>
                </a:cubicBezTo>
                <a:cubicBezTo>
                  <a:pt x="84" y="610"/>
                  <a:pt x="71" y="648"/>
                  <a:pt x="63" y="687"/>
                </a:cubicBezTo>
                <a:cubicBezTo>
                  <a:pt x="54" y="727"/>
                  <a:pt x="50" y="768"/>
                  <a:pt x="51" y="808"/>
                </a:cubicBezTo>
                <a:cubicBezTo>
                  <a:pt x="51" y="818"/>
                  <a:pt x="52" y="827"/>
                  <a:pt x="53" y="836"/>
                </a:cubicBezTo>
                <a:cubicBezTo>
                  <a:pt x="53" y="843"/>
                  <a:pt x="53" y="843"/>
                  <a:pt x="53" y="843"/>
                </a:cubicBezTo>
                <a:cubicBezTo>
                  <a:pt x="54" y="850"/>
                  <a:pt x="54" y="850"/>
                  <a:pt x="54" y="850"/>
                </a:cubicBezTo>
                <a:cubicBezTo>
                  <a:pt x="55" y="863"/>
                  <a:pt x="55" y="863"/>
                  <a:pt x="55" y="863"/>
                </a:cubicBezTo>
                <a:cubicBezTo>
                  <a:pt x="56" y="877"/>
                  <a:pt x="56" y="877"/>
                  <a:pt x="56" y="877"/>
                </a:cubicBezTo>
                <a:cubicBezTo>
                  <a:pt x="57" y="884"/>
                  <a:pt x="57" y="884"/>
                  <a:pt x="57" y="884"/>
                </a:cubicBezTo>
                <a:cubicBezTo>
                  <a:pt x="58" y="891"/>
                  <a:pt x="58" y="891"/>
                  <a:pt x="58" y="891"/>
                </a:cubicBezTo>
                <a:cubicBezTo>
                  <a:pt x="61" y="918"/>
                  <a:pt x="61" y="918"/>
                  <a:pt x="61" y="918"/>
                </a:cubicBezTo>
                <a:cubicBezTo>
                  <a:pt x="62" y="922"/>
                  <a:pt x="63" y="927"/>
                  <a:pt x="64" y="931"/>
                </a:cubicBezTo>
                <a:cubicBezTo>
                  <a:pt x="66" y="945"/>
                  <a:pt x="66" y="945"/>
                  <a:pt x="66" y="945"/>
                </a:cubicBezTo>
                <a:cubicBezTo>
                  <a:pt x="67" y="954"/>
                  <a:pt x="68" y="963"/>
                  <a:pt x="70" y="971"/>
                </a:cubicBezTo>
                <a:cubicBezTo>
                  <a:pt x="76" y="998"/>
                  <a:pt x="76" y="998"/>
                  <a:pt x="76" y="998"/>
                </a:cubicBezTo>
                <a:cubicBezTo>
                  <a:pt x="82" y="1025"/>
                  <a:pt x="82" y="1025"/>
                  <a:pt x="82" y="1025"/>
                </a:cubicBezTo>
                <a:cubicBezTo>
                  <a:pt x="85" y="1038"/>
                  <a:pt x="85" y="1038"/>
                  <a:pt x="85" y="1038"/>
                </a:cubicBezTo>
                <a:cubicBezTo>
                  <a:pt x="89" y="1051"/>
                  <a:pt x="89" y="1051"/>
                  <a:pt x="89" y="1051"/>
                </a:cubicBezTo>
                <a:cubicBezTo>
                  <a:pt x="91" y="1060"/>
                  <a:pt x="93" y="1069"/>
                  <a:pt x="96" y="1077"/>
                </a:cubicBezTo>
                <a:cubicBezTo>
                  <a:pt x="102" y="1095"/>
                  <a:pt x="107" y="1112"/>
                  <a:pt x="114" y="1129"/>
                </a:cubicBezTo>
                <a:cubicBezTo>
                  <a:pt x="120" y="1146"/>
                  <a:pt x="127" y="1163"/>
                  <a:pt x="134" y="1180"/>
                </a:cubicBezTo>
                <a:cubicBezTo>
                  <a:pt x="138" y="1188"/>
                  <a:pt x="142" y="1196"/>
                  <a:pt x="146" y="1204"/>
                </a:cubicBezTo>
                <a:cubicBezTo>
                  <a:pt x="148" y="1209"/>
                  <a:pt x="149" y="1213"/>
                  <a:pt x="152" y="1217"/>
                </a:cubicBezTo>
                <a:cubicBezTo>
                  <a:pt x="158" y="1229"/>
                  <a:pt x="158" y="1229"/>
                  <a:pt x="158" y="1229"/>
                </a:cubicBezTo>
                <a:cubicBezTo>
                  <a:pt x="175" y="1261"/>
                  <a:pt x="194" y="1292"/>
                  <a:pt x="216" y="1322"/>
                </a:cubicBezTo>
                <a:cubicBezTo>
                  <a:pt x="221" y="1329"/>
                  <a:pt x="227" y="1337"/>
                  <a:pt x="232" y="1344"/>
                </a:cubicBezTo>
                <a:cubicBezTo>
                  <a:pt x="250" y="1365"/>
                  <a:pt x="250" y="1365"/>
                  <a:pt x="250" y="1365"/>
                </a:cubicBezTo>
                <a:cubicBezTo>
                  <a:pt x="255" y="1372"/>
                  <a:pt x="262" y="1379"/>
                  <a:pt x="268" y="1385"/>
                </a:cubicBezTo>
                <a:cubicBezTo>
                  <a:pt x="274" y="1392"/>
                  <a:pt x="280" y="1399"/>
                  <a:pt x="287" y="1405"/>
                </a:cubicBezTo>
                <a:cubicBezTo>
                  <a:pt x="306" y="1424"/>
                  <a:pt x="306" y="1424"/>
                  <a:pt x="306" y="1424"/>
                </a:cubicBezTo>
                <a:cubicBezTo>
                  <a:pt x="313" y="1430"/>
                  <a:pt x="320" y="1436"/>
                  <a:pt x="327" y="1442"/>
                </a:cubicBezTo>
                <a:cubicBezTo>
                  <a:pt x="337" y="1451"/>
                  <a:pt x="337" y="1451"/>
                  <a:pt x="337" y="1451"/>
                </a:cubicBezTo>
                <a:cubicBezTo>
                  <a:pt x="348" y="1459"/>
                  <a:pt x="348" y="1459"/>
                  <a:pt x="348" y="1459"/>
                </a:cubicBezTo>
                <a:cubicBezTo>
                  <a:pt x="356" y="1464"/>
                  <a:pt x="363" y="1470"/>
                  <a:pt x="370" y="1475"/>
                </a:cubicBezTo>
                <a:cubicBezTo>
                  <a:pt x="378" y="1480"/>
                  <a:pt x="385" y="1485"/>
                  <a:pt x="393" y="1490"/>
                </a:cubicBezTo>
                <a:cubicBezTo>
                  <a:pt x="398" y="1493"/>
                  <a:pt x="398" y="1493"/>
                  <a:pt x="398" y="1493"/>
                </a:cubicBezTo>
                <a:cubicBezTo>
                  <a:pt x="404" y="1497"/>
                  <a:pt x="404" y="1497"/>
                  <a:pt x="404" y="1497"/>
                </a:cubicBezTo>
                <a:cubicBezTo>
                  <a:pt x="416" y="1503"/>
                  <a:pt x="416" y="1503"/>
                  <a:pt x="416" y="1503"/>
                </a:cubicBezTo>
                <a:cubicBezTo>
                  <a:pt x="431" y="1513"/>
                  <a:pt x="448" y="1520"/>
                  <a:pt x="464" y="1528"/>
                </a:cubicBezTo>
                <a:cubicBezTo>
                  <a:pt x="471" y="1533"/>
                  <a:pt x="479" y="1538"/>
                  <a:pt x="486" y="1542"/>
                </a:cubicBezTo>
                <a:cubicBezTo>
                  <a:pt x="498" y="1550"/>
                  <a:pt x="498" y="1550"/>
                  <a:pt x="498" y="1550"/>
                </a:cubicBezTo>
                <a:cubicBezTo>
                  <a:pt x="510" y="1556"/>
                  <a:pt x="510" y="1556"/>
                  <a:pt x="510" y="1556"/>
                </a:cubicBezTo>
                <a:cubicBezTo>
                  <a:pt x="518" y="1560"/>
                  <a:pt x="526" y="1565"/>
                  <a:pt x="534" y="1569"/>
                </a:cubicBezTo>
                <a:cubicBezTo>
                  <a:pt x="542" y="1572"/>
                  <a:pt x="550" y="1576"/>
                  <a:pt x="559" y="1580"/>
                </a:cubicBezTo>
                <a:cubicBezTo>
                  <a:pt x="592" y="1594"/>
                  <a:pt x="627" y="1606"/>
                  <a:pt x="663" y="1613"/>
                </a:cubicBezTo>
                <a:cubicBezTo>
                  <a:pt x="677" y="1616"/>
                  <a:pt x="677" y="1616"/>
                  <a:pt x="677" y="1616"/>
                </a:cubicBezTo>
                <a:cubicBezTo>
                  <a:pt x="681" y="1617"/>
                  <a:pt x="686" y="1617"/>
                  <a:pt x="690" y="1618"/>
                </a:cubicBezTo>
                <a:cubicBezTo>
                  <a:pt x="718" y="1623"/>
                  <a:pt x="718" y="1623"/>
                  <a:pt x="718" y="1623"/>
                </a:cubicBezTo>
                <a:cubicBezTo>
                  <a:pt x="745" y="1625"/>
                  <a:pt x="745" y="1625"/>
                  <a:pt x="745" y="1625"/>
                </a:cubicBezTo>
                <a:cubicBezTo>
                  <a:pt x="750" y="1626"/>
                  <a:pt x="754" y="1626"/>
                  <a:pt x="759" y="1627"/>
                </a:cubicBezTo>
                <a:cubicBezTo>
                  <a:pt x="773" y="1627"/>
                  <a:pt x="773" y="1627"/>
                  <a:pt x="773" y="1627"/>
                </a:cubicBezTo>
                <a:cubicBezTo>
                  <a:pt x="810" y="1629"/>
                  <a:pt x="847" y="1627"/>
                  <a:pt x="883" y="1624"/>
                </a:cubicBezTo>
                <a:cubicBezTo>
                  <a:pt x="910" y="1621"/>
                  <a:pt x="910" y="1621"/>
                  <a:pt x="910" y="1621"/>
                </a:cubicBezTo>
                <a:cubicBezTo>
                  <a:pt x="917" y="1620"/>
                  <a:pt x="917" y="1620"/>
                  <a:pt x="917" y="1620"/>
                </a:cubicBezTo>
                <a:cubicBezTo>
                  <a:pt x="924" y="1619"/>
                  <a:pt x="924" y="1619"/>
                  <a:pt x="924" y="1619"/>
                </a:cubicBezTo>
                <a:cubicBezTo>
                  <a:pt x="938" y="1617"/>
                  <a:pt x="938" y="1617"/>
                  <a:pt x="938" y="1617"/>
                </a:cubicBezTo>
                <a:cubicBezTo>
                  <a:pt x="956" y="1614"/>
                  <a:pt x="974" y="1610"/>
                  <a:pt x="991" y="1606"/>
                </a:cubicBezTo>
                <a:cubicBezTo>
                  <a:pt x="1000" y="1604"/>
                  <a:pt x="1009" y="1602"/>
                  <a:pt x="1018" y="1599"/>
                </a:cubicBezTo>
                <a:cubicBezTo>
                  <a:pt x="1031" y="1596"/>
                  <a:pt x="1031" y="1596"/>
                  <a:pt x="1031" y="1596"/>
                </a:cubicBezTo>
                <a:cubicBezTo>
                  <a:pt x="1044" y="1592"/>
                  <a:pt x="1044" y="1592"/>
                  <a:pt x="1044" y="1592"/>
                </a:cubicBezTo>
                <a:cubicBezTo>
                  <a:pt x="1053" y="1589"/>
                  <a:pt x="1062" y="1587"/>
                  <a:pt x="1070" y="1584"/>
                </a:cubicBezTo>
                <a:cubicBezTo>
                  <a:pt x="1096" y="1575"/>
                  <a:pt x="1096" y="1575"/>
                  <a:pt x="1096" y="1575"/>
                </a:cubicBezTo>
                <a:cubicBezTo>
                  <a:pt x="1130" y="1563"/>
                  <a:pt x="1164" y="1550"/>
                  <a:pt x="1196" y="1535"/>
                </a:cubicBezTo>
                <a:cubicBezTo>
                  <a:pt x="1209" y="1529"/>
                  <a:pt x="1209" y="1529"/>
                  <a:pt x="1209" y="1529"/>
                </a:cubicBezTo>
                <a:cubicBezTo>
                  <a:pt x="1221" y="1523"/>
                  <a:pt x="1221" y="1523"/>
                  <a:pt x="1221" y="1523"/>
                </a:cubicBezTo>
                <a:cubicBezTo>
                  <a:pt x="1229" y="1519"/>
                  <a:pt x="1237" y="1515"/>
                  <a:pt x="1245" y="1511"/>
                </a:cubicBezTo>
                <a:cubicBezTo>
                  <a:pt x="1261" y="1503"/>
                  <a:pt x="1278" y="1495"/>
                  <a:pt x="1294" y="1486"/>
                </a:cubicBezTo>
                <a:cubicBezTo>
                  <a:pt x="1333" y="1449"/>
                  <a:pt x="1375" y="1417"/>
                  <a:pt x="1413" y="1379"/>
                </a:cubicBezTo>
                <a:cubicBezTo>
                  <a:pt x="1450" y="1343"/>
                  <a:pt x="1483" y="1301"/>
                  <a:pt x="1501" y="1252"/>
                </a:cubicBezTo>
                <a:cubicBezTo>
                  <a:pt x="1522" y="1224"/>
                  <a:pt x="1542" y="1195"/>
                  <a:pt x="1558" y="1162"/>
                </a:cubicBezTo>
                <a:cubicBezTo>
                  <a:pt x="1564" y="1150"/>
                  <a:pt x="1564" y="1150"/>
                  <a:pt x="1564" y="1150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72" y="1130"/>
                  <a:pt x="1576" y="1121"/>
                  <a:pt x="1579" y="1113"/>
                </a:cubicBezTo>
                <a:cubicBezTo>
                  <a:pt x="1585" y="1096"/>
                  <a:pt x="1592" y="1079"/>
                  <a:pt x="1596" y="1061"/>
                </a:cubicBezTo>
                <a:cubicBezTo>
                  <a:pt x="1600" y="1048"/>
                  <a:pt x="1600" y="1048"/>
                  <a:pt x="1600" y="1048"/>
                </a:cubicBezTo>
                <a:cubicBezTo>
                  <a:pt x="1601" y="1044"/>
                  <a:pt x="1602" y="1039"/>
                  <a:pt x="1603" y="1035"/>
                </a:cubicBezTo>
                <a:cubicBezTo>
                  <a:pt x="1605" y="1026"/>
                  <a:pt x="1607" y="1017"/>
                  <a:pt x="1609" y="1008"/>
                </a:cubicBezTo>
                <a:cubicBezTo>
                  <a:pt x="1610" y="1004"/>
                  <a:pt x="1611" y="999"/>
                  <a:pt x="1612" y="995"/>
                </a:cubicBezTo>
                <a:cubicBezTo>
                  <a:pt x="1614" y="981"/>
                  <a:pt x="1614" y="981"/>
                  <a:pt x="1614" y="981"/>
                </a:cubicBezTo>
                <a:cubicBezTo>
                  <a:pt x="1615" y="972"/>
                  <a:pt x="1617" y="963"/>
                  <a:pt x="1618" y="954"/>
                </a:cubicBezTo>
                <a:cubicBezTo>
                  <a:pt x="1621" y="927"/>
                  <a:pt x="1621" y="927"/>
                  <a:pt x="1621" y="927"/>
                </a:cubicBezTo>
                <a:cubicBezTo>
                  <a:pt x="1622" y="918"/>
                  <a:pt x="1622" y="909"/>
                  <a:pt x="1623" y="899"/>
                </a:cubicBezTo>
                <a:cubicBezTo>
                  <a:pt x="1624" y="886"/>
                  <a:pt x="1624" y="886"/>
                  <a:pt x="1624" y="886"/>
                </a:cubicBezTo>
                <a:cubicBezTo>
                  <a:pt x="1624" y="881"/>
                  <a:pt x="1624" y="877"/>
                  <a:pt x="1624" y="872"/>
                </a:cubicBezTo>
                <a:cubicBezTo>
                  <a:pt x="1625" y="863"/>
                  <a:pt x="1625" y="854"/>
                  <a:pt x="1625" y="845"/>
                </a:cubicBezTo>
                <a:cubicBezTo>
                  <a:pt x="1641" y="842"/>
                  <a:pt x="1656" y="842"/>
                  <a:pt x="1671" y="847"/>
                </a:cubicBezTo>
                <a:cubicBezTo>
                  <a:pt x="1674" y="895"/>
                  <a:pt x="1670" y="944"/>
                  <a:pt x="1663" y="992"/>
                </a:cubicBezTo>
                <a:cubicBezTo>
                  <a:pt x="1656" y="1040"/>
                  <a:pt x="1644" y="1088"/>
                  <a:pt x="1632" y="113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 rot="10800000">
            <a:off x="1344095" y="1353004"/>
            <a:ext cx="538548" cy="956267"/>
            <a:chOff x="1575" y="2103"/>
            <a:chExt cx="624" cy="1108"/>
          </a:xfrm>
          <a:solidFill>
            <a:schemeClr val="tx2"/>
          </a:solidFill>
        </p:grpSpPr>
        <p:sp>
          <p:nvSpPr>
            <p:cNvPr id="10" name="Freeform 5"/>
            <p:cNvSpPr>
              <a:spLocks noEditPoints="1"/>
            </p:cNvSpPr>
            <p:nvPr/>
          </p:nvSpPr>
          <p:spPr bwMode="auto">
            <a:xfrm>
              <a:off x="1575" y="2103"/>
              <a:ext cx="624" cy="1108"/>
            </a:xfrm>
            <a:custGeom>
              <a:avLst/>
              <a:gdLst>
                <a:gd name="T0" fmla="*/ 270 w 278"/>
                <a:gd name="T1" fmla="*/ 237 h 496"/>
                <a:gd name="T2" fmla="*/ 205 w 278"/>
                <a:gd name="T3" fmla="*/ 56 h 496"/>
                <a:gd name="T4" fmla="*/ 230 w 278"/>
                <a:gd name="T5" fmla="*/ 24 h 496"/>
                <a:gd name="T6" fmla="*/ 51 w 278"/>
                <a:gd name="T7" fmla="*/ 29 h 496"/>
                <a:gd name="T8" fmla="*/ 63 w 278"/>
                <a:gd name="T9" fmla="*/ 49 h 496"/>
                <a:gd name="T10" fmla="*/ 67 w 278"/>
                <a:gd name="T11" fmla="*/ 103 h 496"/>
                <a:gd name="T12" fmla="*/ 36 w 278"/>
                <a:gd name="T13" fmla="*/ 191 h 496"/>
                <a:gd name="T14" fmla="*/ 24 w 278"/>
                <a:gd name="T15" fmla="*/ 295 h 496"/>
                <a:gd name="T16" fmla="*/ 119 w 278"/>
                <a:gd name="T17" fmla="*/ 446 h 496"/>
                <a:gd name="T18" fmla="*/ 135 w 278"/>
                <a:gd name="T19" fmla="*/ 493 h 496"/>
                <a:gd name="T20" fmla="*/ 175 w 278"/>
                <a:gd name="T21" fmla="*/ 450 h 496"/>
                <a:gd name="T22" fmla="*/ 169 w 278"/>
                <a:gd name="T23" fmla="*/ 397 h 496"/>
                <a:gd name="T24" fmla="*/ 271 w 278"/>
                <a:gd name="T25" fmla="*/ 239 h 496"/>
                <a:gd name="T26" fmla="*/ 151 w 278"/>
                <a:gd name="T27" fmla="*/ 410 h 496"/>
                <a:gd name="T28" fmla="*/ 153 w 278"/>
                <a:gd name="T29" fmla="*/ 454 h 496"/>
                <a:gd name="T30" fmla="*/ 143 w 278"/>
                <a:gd name="T31" fmla="*/ 480 h 496"/>
                <a:gd name="T32" fmla="*/ 138 w 278"/>
                <a:gd name="T33" fmla="*/ 317 h 496"/>
                <a:gd name="T34" fmla="*/ 115 w 278"/>
                <a:gd name="T35" fmla="*/ 264 h 496"/>
                <a:gd name="T36" fmla="*/ 131 w 278"/>
                <a:gd name="T37" fmla="*/ 384 h 496"/>
                <a:gd name="T38" fmla="*/ 115 w 278"/>
                <a:gd name="T39" fmla="*/ 454 h 496"/>
                <a:gd name="T40" fmla="*/ 124 w 278"/>
                <a:gd name="T41" fmla="*/ 454 h 496"/>
                <a:gd name="T42" fmla="*/ 113 w 278"/>
                <a:gd name="T43" fmla="*/ 390 h 496"/>
                <a:gd name="T44" fmla="*/ 26 w 278"/>
                <a:gd name="T45" fmla="*/ 273 h 496"/>
                <a:gd name="T46" fmla="*/ 34 w 278"/>
                <a:gd name="T47" fmla="*/ 215 h 496"/>
                <a:gd name="T48" fmla="*/ 72 w 278"/>
                <a:gd name="T49" fmla="*/ 53 h 496"/>
                <a:gd name="T50" fmla="*/ 84 w 278"/>
                <a:gd name="T51" fmla="*/ 131 h 496"/>
                <a:gd name="T52" fmla="*/ 99 w 278"/>
                <a:gd name="T53" fmla="*/ 177 h 496"/>
                <a:gd name="T54" fmla="*/ 119 w 278"/>
                <a:gd name="T55" fmla="*/ 194 h 496"/>
                <a:gd name="T56" fmla="*/ 135 w 278"/>
                <a:gd name="T57" fmla="*/ 53 h 496"/>
                <a:gd name="T58" fmla="*/ 148 w 278"/>
                <a:gd name="T59" fmla="*/ 199 h 496"/>
                <a:gd name="T60" fmla="*/ 170 w 278"/>
                <a:gd name="T61" fmla="*/ 112 h 496"/>
                <a:gd name="T62" fmla="*/ 160 w 278"/>
                <a:gd name="T63" fmla="*/ 53 h 496"/>
                <a:gd name="T64" fmla="*/ 205 w 278"/>
                <a:gd name="T65" fmla="*/ 208 h 496"/>
                <a:gd name="T66" fmla="*/ 218 w 278"/>
                <a:gd name="T67" fmla="*/ 202 h 496"/>
                <a:gd name="T68" fmla="*/ 237 w 278"/>
                <a:gd name="T69" fmla="*/ 204 h 496"/>
                <a:gd name="T70" fmla="*/ 222 w 278"/>
                <a:gd name="T71" fmla="*/ 308 h 496"/>
                <a:gd name="T72" fmla="*/ 91 w 278"/>
                <a:gd name="T73" fmla="*/ 15 h 496"/>
                <a:gd name="T74" fmla="*/ 160 w 278"/>
                <a:gd name="T75" fmla="*/ 35 h 496"/>
                <a:gd name="T76" fmla="*/ 143 w 278"/>
                <a:gd name="T77" fmla="*/ 16 h 496"/>
                <a:gd name="T78" fmla="*/ 120 w 278"/>
                <a:gd name="T79" fmla="*/ 15 h 496"/>
                <a:gd name="T80" fmla="*/ 100 w 278"/>
                <a:gd name="T81" fmla="*/ 36 h 496"/>
                <a:gd name="T82" fmla="*/ 75 w 278"/>
                <a:gd name="T83" fmla="*/ 21 h 496"/>
                <a:gd name="T84" fmla="*/ 64 w 278"/>
                <a:gd name="T85" fmla="*/ 23 h 496"/>
                <a:gd name="T86" fmla="*/ 196 w 278"/>
                <a:gd name="T87" fmla="*/ 20 h 496"/>
                <a:gd name="T88" fmla="*/ 176 w 278"/>
                <a:gd name="T89" fmla="*/ 16 h 496"/>
                <a:gd name="T90" fmla="*/ 201 w 278"/>
                <a:gd name="T91" fmla="*/ 100 h 496"/>
                <a:gd name="T92" fmla="*/ 135 w 278"/>
                <a:gd name="T93" fmla="*/ 37 h 496"/>
                <a:gd name="T94" fmla="*/ 113 w 278"/>
                <a:gd name="T95" fmla="*/ 36 h 496"/>
                <a:gd name="T96" fmla="*/ 140 w 278"/>
                <a:gd name="T97" fmla="*/ 21 h 496"/>
                <a:gd name="T98" fmla="*/ 153 w 278"/>
                <a:gd name="T99" fmla="*/ 37 h 496"/>
                <a:gd name="T100" fmla="*/ 87 w 278"/>
                <a:gd name="T101" fmla="*/ 40 h 496"/>
                <a:gd name="T102" fmla="*/ 134 w 278"/>
                <a:gd name="T103" fmla="*/ 295 h 496"/>
                <a:gd name="T104" fmla="*/ 131 w 278"/>
                <a:gd name="T105" fmla="*/ 293 h 496"/>
                <a:gd name="T106" fmla="*/ 137 w 278"/>
                <a:gd name="T107" fmla="*/ 304 h 496"/>
                <a:gd name="T108" fmla="*/ 268 w 278"/>
                <a:gd name="T109" fmla="*/ 254 h 496"/>
                <a:gd name="T110" fmla="*/ 220 w 278"/>
                <a:gd name="T111" fmla="*/ 29 h 496"/>
                <a:gd name="T112" fmla="*/ 174 w 278"/>
                <a:gd name="T113" fmla="*/ 20 h 496"/>
                <a:gd name="T114" fmla="*/ 192 w 278"/>
                <a:gd name="T115" fmla="*/ 28 h 496"/>
                <a:gd name="T116" fmla="*/ 209 w 278"/>
                <a:gd name="T117" fmla="*/ 34 h 496"/>
                <a:gd name="T118" fmla="*/ 222 w 278"/>
                <a:gd name="T119" fmla="*/ 23 h 496"/>
                <a:gd name="T120" fmla="*/ 62 w 278"/>
                <a:gd name="T121" fmla="*/ 25 h 496"/>
                <a:gd name="T122" fmla="*/ 80 w 278"/>
                <a:gd name="T123" fmla="*/ 41 h 496"/>
                <a:gd name="T124" fmla="*/ 153 w 278"/>
                <a:gd name="T125" fmla="*/ 431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8" h="496">
                  <a:moveTo>
                    <a:pt x="271" y="239"/>
                  </a:moveTo>
                  <a:cubicBezTo>
                    <a:pt x="270" y="239"/>
                    <a:pt x="270" y="239"/>
                    <a:pt x="270" y="238"/>
                  </a:cubicBezTo>
                  <a:cubicBezTo>
                    <a:pt x="270" y="238"/>
                    <a:pt x="270" y="238"/>
                    <a:pt x="270" y="238"/>
                  </a:cubicBezTo>
                  <a:cubicBezTo>
                    <a:pt x="270" y="238"/>
                    <a:pt x="270" y="237"/>
                    <a:pt x="270" y="237"/>
                  </a:cubicBezTo>
                  <a:cubicBezTo>
                    <a:pt x="267" y="228"/>
                    <a:pt x="262" y="220"/>
                    <a:pt x="258" y="212"/>
                  </a:cubicBezTo>
                  <a:cubicBezTo>
                    <a:pt x="248" y="195"/>
                    <a:pt x="236" y="180"/>
                    <a:pt x="227" y="162"/>
                  </a:cubicBezTo>
                  <a:cubicBezTo>
                    <a:pt x="217" y="143"/>
                    <a:pt x="215" y="121"/>
                    <a:pt x="213" y="100"/>
                  </a:cubicBezTo>
                  <a:cubicBezTo>
                    <a:pt x="211" y="87"/>
                    <a:pt x="211" y="70"/>
                    <a:pt x="205" y="56"/>
                  </a:cubicBezTo>
                  <a:cubicBezTo>
                    <a:pt x="205" y="56"/>
                    <a:pt x="205" y="55"/>
                    <a:pt x="205" y="54"/>
                  </a:cubicBezTo>
                  <a:cubicBezTo>
                    <a:pt x="208" y="53"/>
                    <a:pt x="210" y="51"/>
                    <a:pt x="210" y="49"/>
                  </a:cubicBezTo>
                  <a:cubicBezTo>
                    <a:pt x="217" y="43"/>
                    <a:pt x="223" y="35"/>
                    <a:pt x="229" y="28"/>
                  </a:cubicBezTo>
                  <a:cubicBezTo>
                    <a:pt x="230" y="27"/>
                    <a:pt x="230" y="25"/>
                    <a:pt x="230" y="24"/>
                  </a:cubicBezTo>
                  <a:cubicBezTo>
                    <a:pt x="218" y="7"/>
                    <a:pt x="198" y="3"/>
                    <a:pt x="179" y="4"/>
                  </a:cubicBezTo>
                  <a:cubicBezTo>
                    <a:pt x="161" y="1"/>
                    <a:pt x="143" y="0"/>
                    <a:pt x="125" y="0"/>
                  </a:cubicBezTo>
                  <a:cubicBezTo>
                    <a:pt x="106" y="1"/>
                    <a:pt x="58" y="3"/>
                    <a:pt x="52" y="28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0" y="29"/>
                    <a:pt x="50" y="30"/>
                    <a:pt x="50" y="30"/>
                  </a:cubicBezTo>
                  <a:cubicBezTo>
                    <a:pt x="50" y="30"/>
                    <a:pt x="50" y="30"/>
                    <a:pt x="50" y="31"/>
                  </a:cubicBezTo>
                  <a:cubicBezTo>
                    <a:pt x="49" y="31"/>
                    <a:pt x="49" y="32"/>
                    <a:pt x="50" y="33"/>
                  </a:cubicBezTo>
                  <a:cubicBezTo>
                    <a:pt x="54" y="39"/>
                    <a:pt x="58" y="45"/>
                    <a:pt x="63" y="49"/>
                  </a:cubicBezTo>
                  <a:cubicBezTo>
                    <a:pt x="64" y="51"/>
                    <a:pt x="65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7" y="61"/>
                    <a:pt x="68" y="71"/>
                    <a:pt x="68" y="81"/>
                  </a:cubicBezTo>
                  <a:cubicBezTo>
                    <a:pt x="68" y="88"/>
                    <a:pt x="68" y="96"/>
                    <a:pt x="67" y="103"/>
                  </a:cubicBezTo>
                  <a:cubicBezTo>
                    <a:pt x="67" y="105"/>
                    <a:pt x="67" y="107"/>
                    <a:pt x="67" y="109"/>
                  </a:cubicBezTo>
                  <a:cubicBezTo>
                    <a:pt x="63" y="130"/>
                    <a:pt x="58" y="150"/>
                    <a:pt x="49" y="169"/>
                  </a:cubicBezTo>
                  <a:cubicBezTo>
                    <a:pt x="47" y="172"/>
                    <a:pt x="46" y="176"/>
                    <a:pt x="44" y="179"/>
                  </a:cubicBezTo>
                  <a:cubicBezTo>
                    <a:pt x="42" y="183"/>
                    <a:pt x="39" y="187"/>
                    <a:pt x="36" y="191"/>
                  </a:cubicBezTo>
                  <a:cubicBezTo>
                    <a:pt x="23" y="206"/>
                    <a:pt x="9" y="222"/>
                    <a:pt x="3" y="242"/>
                  </a:cubicBezTo>
                  <a:cubicBezTo>
                    <a:pt x="3" y="243"/>
                    <a:pt x="3" y="244"/>
                    <a:pt x="3" y="244"/>
                  </a:cubicBezTo>
                  <a:cubicBezTo>
                    <a:pt x="0" y="256"/>
                    <a:pt x="4" y="267"/>
                    <a:pt x="11" y="277"/>
                  </a:cubicBezTo>
                  <a:cubicBezTo>
                    <a:pt x="14" y="284"/>
                    <a:pt x="19" y="290"/>
                    <a:pt x="24" y="295"/>
                  </a:cubicBezTo>
                  <a:cubicBezTo>
                    <a:pt x="36" y="310"/>
                    <a:pt x="52" y="322"/>
                    <a:pt x="67" y="335"/>
                  </a:cubicBezTo>
                  <a:cubicBezTo>
                    <a:pt x="84" y="350"/>
                    <a:pt x="94" y="367"/>
                    <a:pt x="102" y="388"/>
                  </a:cubicBezTo>
                  <a:cubicBezTo>
                    <a:pt x="106" y="399"/>
                    <a:pt x="109" y="410"/>
                    <a:pt x="112" y="421"/>
                  </a:cubicBezTo>
                  <a:cubicBezTo>
                    <a:pt x="114" y="429"/>
                    <a:pt x="115" y="438"/>
                    <a:pt x="119" y="446"/>
                  </a:cubicBezTo>
                  <a:cubicBezTo>
                    <a:pt x="110" y="448"/>
                    <a:pt x="100" y="450"/>
                    <a:pt x="93" y="455"/>
                  </a:cubicBezTo>
                  <a:cubicBezTo>
                    <a:pt x="84" y="462"/>
                    <a:pt x="86" y="473"/>
                    <a:pt x="91" y="482"/>
                  </a:cubicBezTo>
                  <a:cubicBezTo>
                    <a:pt x="96" y="492"/>
                    <a:pt x="108" y="495"/>
                    <a:pt x="119" y="496"/>
                  </a:cubicBezTo>
                  <a:cubicBezTo>
                    <a:pt x="124" y="496"/>
                    <a:pt x="130" y="495"/>
                    <a:pt x="135" y="493"/>
                  </a:cubicBezTo>
                  <a:cubicBezTo>
                    <a:pt x="137" y="493"/>
                    <a:pt x="138" y="492"/>
                    <a:pt x="139" y="491"/>
                  </a:cubicBezTo>
                  <a:cubicBezTo>
                    <a:pt x="150" y="492"/>
                    <a:pt x="163" y="495"/>
                    <a:pt x="173" y="489"/>
                  </a:cubicBezTo>
                  <a:cubicBezTo>
                    <a:pt x="179" y="486"/>
                    <a:pt x="184" y="482"/>
                    <a:pt x="186" y="474"/>
                  </a:cubicBezTo>
                  <a:cubicBezTo>
                    <a:pt x="188" y="465"/>
                    <a:pt x="183" y="455"/>
                    <a:pt x="175" y="450"/>
                  </a:cubicBezTo>
                  <a:cubicBezTo>
                    <a:pt x="172" y="448"/>
                    <a:pt x="167" y="447"/>
                    <a:pt x="163" y="447"/>
                  </a:cubicBezTo>
                  <a:cubicBezTo>
                    <a:pt x="160" y="446"/>
                    <a:pt x="157" y="447"/>
                    <a:pt x="154" y="446"/>
                  </a:cubicBezTo>
                  <a:cubicBezTo>
                    <a:pt x="156" y="432"/>
                    <a:pt x="160" y="418"/>
                    <a:pt x="165" y="405"/>
                  </a:cubicBezTo>
                  <a:cubicBezTo>
                    <a:pt x="166" y="402"/>
                    <a:pt x="168" y="399"/>
                    <a:pt x="169" y="397"/>
                  </a:cubicBezTo>
                  <a:cubicBezTo>
                    <a:pt x="177" y="380"/>
                    <a:pt x="186" y="364"/>
                    <a:pt x="197" y="349"/>
                  </a:cubicBezTo>
                  <a:cubicBezTo>
                    <a:pt x="210" y="329"/>
                    <a:pt x="233" y="316"/>
                    <a:pt x="248" y="297"/>
                  </a:cubicBezTo>
                  <a:cubicBezTo>
                    <a:pt x="251" y="294"/>
                    <a:pt x="253" y="291"/>
                    <a:pt x="255" y="287"/>
                  </a:cubicBezTo>
                  <a:cubicBezTo>
                    <a:pt x="268" y="274"/>
                    <a:pt x="278" y="257"/>
                    <a:pt x="271" y="239"/>
                  </a:cubicBezTo>
                  <a:close/>
                  <a:moveTo>
                    <a:pt x="208" y="321"/>
                  </a:moveTo>
                  <a:cubicBezTo>
                    <a:pt x="207" y="322"/>
                    <a:pt x="206" y="323"/>
                    <a:pt x="205" y="324"/>
                  </a:cubicBezTo>
                  <a:cubicBezTo>
                    <a:pt x="196" y="333"/>
                    <a:pt x="187" y="343"/>
                    <a:pt x="180" y="354"/>
                  </a:cubicBezTo>
                  <a:cubicBezTo>
                    <a:pt x="169" y="372"/>
                    <a:pt x="159" y="390"/>
                    <a:pt x="151" y="410"/>
                  </a:cubicBezTo>
                  <a:cubicBezTo>
                    <a:pt x="147" y="421"/>
                    <a:pt x="138" y="442"/>
                    <a:pt x="148" y="453"/>
                  </a:cubicBezTo>
                  <a:cubicBezTo>
                    <a:pt x="149" y="454"/>
                    <a:pt x="150" y="454"/>
                    <a:pt x="151" y="454"/>
                  </a:cubicBezTo>
                  <a:cubicBezTo>
                    <a:pt x="151" y="454"/>
                    <a:pt x="151" y="454"/>
                    <a:pt x="151" y="454"/>
                  </a:cubicBezTo>
                  <a:cubicBezTo>
                    <a:pt x="151" y="456"/>
                    <a:pt x="153" y="456"/>
                    <a:pt x="153" y="454"/>
                  </a:cubicBezTo>
                  <a:cubicBezTo>
                    <a:pt x="153" y="454"/>
                    <a:pt x="153" y="454"/>
                    <a:pt x="153" y="454"/>
                  </a:cubicBezTo>
                  <a:cubicBezTo>
                    <a:pt x="163" y="457"/>
                    <a:pt x="175" y="457"/>
                    <a:pt x="175" y="470"/>
                  </a:cubicBezTo>
                  <a:cubicBezTo>
                    <a:pt x="175" y="482"/>
                    <a:pt x="153" y="481"/>
                    <a:pt x="144" y="481"/>
                  </a:cubicBezTo>
                  <a:cubicBezTo>
                    <a:pt x="144" y="480"/>
                    <a:pt x="143" y="480"/>
                    <a:pt x="143" y="480"/>
                  </a:cubicBezTo>
                  <a:cubicBezTo>
                    <a:pt x="143" y="448"/>
                    <a:pt x="141" y="416"/>
                    <a:pt x="139" y="384"/>
                  </a:cubicBezTo>
                  <a:cubicBezTo>
                    <a:pt x="139" y="380"/>
                    <a:pt x="139" y="375"/>
                    <a:pt x="138" y="371"/>
                  </a:cubicBezTo>
                  <a:cubicBezTo>
                    <a:pt x="138" y="363"/>
                    <a:pt x="139" y="355"/>
                    <a:pt x="138" y="347"/>
                  </a:cubicBezTo>
                  <a:cubicBezTo>
                    <a:pt x="140" y="337"/>
                    <a:pt x="139" y="327"/>
                    <a:pt x="138" y="317"/>
                  </a:cubicBezTo>
                  <a:cubicBezTo>
                    <a:pt x="138" y="312"/>
                    <a:pt x="138" y="307"/>
                    <a:pt x="138" y="303"/>
                  </a:cubicBezTo>
                  <a:cubicBezTo>
                    <a:pt x="149" y="288"/>
                    <a:pt x="160" y="260"/>
                    <a:pt x="143" y="249"/>
                  </a:cubicBezTo>
                  <a:cubicBezTo>
                    <a:pt x="139" y="247"/>
                    <a:pt x="132" y="243"/>
                    <a:pt x="128" y="246"/>
                  </a:cubicBezTo>
                  <a:cubicBezTo>
                    <a:pt x="122" y="250"/>
                    <a:pt x="117" y="257"/>
                    <a:pt x="115" y="264"/>
                  </a:cubicBezTo>
                  <a:cubicBezTo>
                    <a:pt x="110" y="279"/>
                    <a:pt x="118" y="294"/>
                    <a:pt x="129" y="304"/>
                  </a:cubicBezTo>
                  <a:cubicBezTo>
                    <a:pt x="129" y="305"/>
                    <a:pt x="129" y="305"/>
                    <a:pt x="129" y="306"/>
                  </a:cubicBezTo>
                  <a:cubicBezTo>
                    <a:pt x="129" y="315"/>
                    <a:pt x="129" y="324"/>
                    <a:pt x="129" y="332"/>
                  </a:cubicBezTo>
                  <a:cubicBezTo>
                    <a:pt x="129" y="349"/>
                    <a:pt x="130" y="367"/>
                    <a:pt x="131" y="384"/>
                  </a:cubicBezTo>
                  <a:cubicBezTo>
                    <a:pt x="132" y="398"/>
                    <a:pt x="133" y="413"/>
                    <a:pt x="133" y="428"/>
                  </a:cubicBezTo>
                  <a:cubicBezTo>
                    <a:pt x="133" y="446"/>
                    <a:pt x="133" y="464"/>
                    <a:pt x="133" y="482"/>
                  </a:cubicBezTo>
                  <a:cubicBezTo>
                    <a:pt x="122" y="485"/>
                    <a:pt x="111" y="487"/>
                    <a:pt x="101" y="478"/>
                  </a:cubicBezTo>
                  <a:cubicBezTo>
                    <a:pt x="89" y="467"/>
                    <a:pt x="104" y="459"/>
                    <a:pt x="115" y="454"/>
                  </a:cubicBezTo>
                  <a:cubicBezTo>
                    <a:pt x="117" y="454"/>
                    <a:pt x="119" y="454"/>
                    <a:pt x="120" y="454"/>
                  </a:cubicBezTo>
                  <a:cubicBezTo>
                    <a:pt x="121" y="454"/>
                    <a:pt x="122" y="454"/>
                    <a:pt x="122" y="453"/>
                  </a:cubicBezTo>
                  <a:cubicBezTo>
                    <a:pt x="122" y="454"/>
                    <a:pt x="122" y="454"/>
                    <a:pt x="122" y="454"/>
                  </a:cubicBezTo>
                  <a:cubicBezTo>
                    <a:pt x="122" y="456"/>
                    <a:pt x="124" y="456"/>
                    <a:pt x="124" y="454"/>
                  </a:cubicBezTo>
                  <a:cubicBezTo>
                    <a:pt x="124" y="453"/>
                    <a:pt x="124" y="451"/>
                    <a:pt x="124" y="449"/>
                  </a:cubicBezTo>
                  <a:cubicBezTo>
                    <a:pt x="124" y="449"/>
                    <a:pt x="124" y="448"/>
                    <a:pt x="124" y="448"/>
                  </a:cubicBezTo>
                  <a:cubicBezTo>
                    <a:pt x="124" y="445"/>
                    <a:pt x="123" y="443"/>
                    <a:pt x="123" y="441"/>
                  </a:cubicBezTo>
                  <a:cubicBezTo>
                    <a:pt x="123" y="424"/>
                    <a:pt x="117" y="404"/>
                    <a:pt x="113" y="390"/>
                  </a:cubicBezTo>
                  <a:cubicBezTo>
                    <a:pt x="107" y="372"/>
                    <a:pt x="100" y="354"/>
                    <a:pt x="87" y="340"/>
                  </a:cubicBezTo>
                  <a:cubicBezTo>
                    <a:pt x="74" y="326"/>
                    <a:pt x="59" y="314"/>
                    <a:pt x="45" y="301"/>
                  </a:cubicBezTo>
                  <a:cubicBezTo>
                    <a:pt x="37" y="293"/>
                    <a:pt x="30" y="285"/>
                    <a:pt x="25" y="276"/>
                  </a:cubicBezTo>
                  <a:cubicBezTo>
                    <a:pt x="26" y="276"/>
                    <a:pt x="27" y="274"/>
                    <a:pt x="26" y="273"/>
                  </a:cubicBezTo>
                  <a:cubicBezTo>
                    <a:pt x="22" y="265"/>
                    <a:pt x="15" y="258"/>
                    <a:pt x="16" y="249"/>
                  </a:cubicBezTo>
                  <a:cubicBezTo>
                    <a:pt x="16" y="239"/>
                    <a:pt x="25" y="229"/>
                    <a:pt x="30" y="221"/>
                  </a:cubicBezTo>
                  <a:cubicBezTo>
                    <a:pt x="31" y="219"/>
                    <a:pt x="33" y="217"/>
                    <a:pt x="34" y="215"/>
                  </a:cubicBezTo>
                  <a:cubicBezTo>
                    <a:pt x="34" y="215"/>
                    <a:pt x="34" y="215"/>
                    <a:pt x="34" y="215"/>
                  </a:cubicBezTo>
                  <a:cubicBezTo>
                    <a:pt x="35" y="215"/>
                    <a:pt x="35" y="214"/>
                    <a:pt x="35" y="214"/>
                  </a:cubicBezTo>
                  <a:cubicBezTo>
                    <a:pt x="45" y="201"/>
                    <a:pt x="57" y="188"/>
                    <a:pt x="63" y="173"/>
                  </a:cubicBezTo>
                  <a:cubicBezTo>
                    <a:pt x="71" y="152"/>
                    <a:pt x="75" y="128"/>
                    <a:pt x="78" y="106"/>
                  </a:cubicBezTo>
                  <a:cubicBezTo>
                    <a:pt x="79" y="89"/>
                    <a:pt x="80" y="69"/>
                    <a:pt x="72" y="53"/>
                  </a:cubicBezTo>
                  <a:cubicBezTo>
                    <a:pt x="75" y="54"/>
                    <a:pt x="79" y="55"/>
                    <a:pt x="82" y="55"/>
                  </a:cubicBezTo>
                  <a:cubicBezTo>
                    <a:pt x="83" y="78"/>
                    <a:pt x="84" y="100"/>
                    <a:pt x="83" y="123"/>
                  </a:cubicBezTo>
                  <a:cubicBezTo>
                    <a:pt x="83" y="138"/>
                    <a:pt x="83" y="155"/>
                    <a:pt x="81" y="171"/>
                  </a:cubicBezTo>
                  <a:cubicBezTo>
                    <a:pt x="83" y="158"/>
                    <a:pt x="84" y="144"/>
                    <a:pt x="84" y="131"/>
                  </a:cubicBezTo>
                  <a:cubicBezTo>
                    <a:pt x="86" y="106"/>
                    <a:pt x="87" y="80"/>
                    <a:pt x="84" y="55"/>
                  </a:cubicBezTo>
                  <a:cubicBezTo>
                    <a:pt x="89" y="55"/>
                    <a:pt x="95" y="56"/>
                    <a:pt x="101" y="55"/>
                  </a:cubicBezTo>
                  <a:cubicBezTo>
                    <a:pt x="101" y="75"/>
                    <a:pt x="103" y="94"/>
                    <a:pt x="103" y="114"/>
                  </a:cubicBezTo>
                  <a:cubicBezTo>
                    <a:pt x="104" y="134"/>
                    <a:pt x="105" y="157"/>
                    <a:pt x="99" y="177"/>
                  </a:cubicBezTo>
                  <a:cubicBezTo>
                    <a:pt x="110" y="138"/>
                    <a:pt x="102" y="96"/>
                    <a:pt x="102" y="55"/>
                  </a:cubicBezTo>
                  <a:cubicBezTo>
                    <a:pt x="108" y="55"/>
                    <a:pt x="113" y="55"/>
                    <a:pt x="119" y="54"/>
                  </a:cubicBezTo>
                  <a:cubicBezTo>
                    <a:pt x="119" y="75"/>
                    <a:pt x="121" y="95"/>
                    <a:pt x="122" y="115"/>
                  </a:cubicBezTo>
                  <a:cubicBezTo>
                    <a:pt x="123" y="142"/>
                    <a:pt x="119" y="168"/>
                    <a:pt x="119" y="194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20" y="168"/>
                    <a:pt x="124" y="142"/>
                    <a:pt x="123" y="115"/>
                  </a:cubicBezTo>
                  <a:cubicBezTo>
                    <a:pt x="123" y="95"/>
                    <a:pt x="121" y="75"/>
                    <a:pt x="120" y="54"/>
                  </a:cubicBezTo>
                  <a:cubicBezTo>
                    <a:pt x="125" y="54"/>
                    <a:pt x="130" y="53"/>
                    <a:pt x="135" y="53"/>
                  </a:cubicBezTo>
                  <a:cubicBezTo>
                    <a:pt x="137" y="53"/>
                    <a:pt x="139" y="53"/>
                    <a:pt x="141" y="53"/>
                  </a:cubicBezTo>
                  <a:cubicBezTo>
                    <a:pt x="138" y="71"/>
                    <a:pt x="141" y="91"/>
                    <a:pt x="143" y="109"/>
                  </a:cubicBezTo>
                  <a:cubicBezTo>
                    <a:pt x="146" y="138"/>
                    <a:pt x="156" y="171"/>
                    <a:pt x="147" y="199"/>
                  </a:cubicBezTo>
                  <a:cubicBezTo>
                    <a:pt x="147" y="199"/>
                    <a:pt x="148" y="199"/>
                    <a:pt x="148" y="199"/>
                  </a:cubicBezTo>
                  <a:cubicBezTo>
                    <a:pt x="155" y="173"/>
                    <a:pt x="149" y="147"/>
                    <a:pt x="146" y="120"/>
                  </a:cubicBezTo>
                  <a:cubicBezTo>
                    <a:pt x="144" y="99"/>
                    <a:pt x="139" y="74"/>
                    <a:pt x="143" y="52"/>
                  </a:cubicBezTo>
                  <a:cubicBezTo>
                    <a:pt x="149" y="52"/>
                    <a:pt x="154" y="53"/>
                    <a:pt x="159" y="53"/>
                  </a:cubicBezTo>
                  <a:cubicBezTo>
                    <a:pt x="159" y="73"/>
                    <a:pt x="165" y="92"/>
                    <a:pt x="170" y="112"/>
                  </a:cubicBezTo>
                  <a:cubicBezTo>
                    <a:pt x="177" y="140"/>
                    <a:pt x="176" y="171"/>
                    <a:pt x="177" y="199"/>
                  </a:cubicBezTo>
                  <a:cubicBezTo>
                    <a:pt x="177" y="199"/>
                    <a:pt x="177" y="199"/>
                    <a:pt x="177" y="199"/>
                  </a:cubicBezTo>
                  <a:cubicBezTo>
                    <a:pt x="177" y="174"/>
                    <a:pt x="178" y="146"/>
                    <a:pt x="173" y="121"/>
                  </a:cubicBezTo>
                  <a:cubicBezTo>
                    <a:pt x="169" y="98"/>
                    <a:pt x="160" y="77"/>
                    <a:pt x="160" y="53"/>
                  </a:cubicBezTo>
                  <a:cubicBezTo>
                    <a:pt x="166" y="53"/>
                    <a:pt x="172" y="54"/>
                    <a:pt x="178" y="54"/>
                  </a:cubicBezTo>
                  <a:cubicBezTo>
                    <a:pt x="180" y="79"/>
                    <a:pt x="187" y="103"/>
                    <a:pt x="192" y="127"/>
                  </a:cubicBezTo>
                  <a:cubicBezTo>
                    <a:pt x="196" y="154"/>
                    <a:pt x="195" y="183"/>
                    <a:pt x="204" y="208"/>
                  </a:cubicBezTo>
                  <a:cubicBezTo>
                    <a:pt x="204" y="209"/>
                    <a:pt x="205" y="209"/>
                    <a:pt x="205" y="208"/>
                  </a:cubicBezTo>
                  <a:cubicBezTo>
                    <a:pt x="196" y="184"/>
                    <a:pt x="198" y="157"/>
                    <a:pt x="194" y="131"/>
                  </a:cubicBezTo>
                  <a:cubicBezTo>
                    <a:pt x="191" y="105"/>
                    <a:pt x="184" y="80"/>
                    <a:pt x="181" y="54"/>
                  </a:cubicBezTo>
                  <a:cubicBezTo>
                    <a:pt x="184" y="55"/>
                    <a:pt x="187" y="55"/>
                    <a:pt x="190" y="55"/>
                  </a:cubicBezTo>
                  <a:cubicBezTo>
                    <a:pt x="192" y="105"/>
                    <a:pt x="211" y="152"/>
                    <a:pt x="218" y="202"/>
                  </a:cubicBezTo>
                  <a:cubicBezTo>
                    <a:pt x="218" y="202"/>
                    <a:pt x="219" y="202"/>
                    <a:pt x="219" y="202"/>
                  </a:cubicBezTo>
                  <a:cubicBezTo>
                    <a:pt x="217" y="186"/>
                    <a:pt x="214" y="171"/>
                    <a:pt x="211" y="156"/>
                  </a:cubicBezTo>
                  <a:cubicBezTo>
                    <a:pt x="211" y="157"/>
                    <a:pt x="211" y="158"/>
                    <a:pt x="212" y="159"/>
                  </a:cubicBezTo>
                  <a:cubicBezTo>
                    <a:pt x="218" y="175"/>
                    <a:pt x="228" y="189"/>
                    <a:pt x="237" y="204"/>
                  </a:cubicBezTo>
                  <a:cubicBezTo>
                    <a:pt x="242" y="211"/>
                    <a:pt x="247" y="219"/>
                    <a:pt x="251" y="227"/>
                  </a:cubicBezTo>
                  <a:cubicBezTo>
                    <a:pt x="254" y="232"/>
                    <a:pt x="255" y="237"/>
                    <a:pt x="257" y="242"/>
                  </a:cubicBezTo>
                  <a:cubicBezTo>
                    <a:pt x="256" y="254"/>
                    <a:pt x="255" y="264"/>
                    <a:pt x="249" y="276"/>
                  </a:cubicBezTo>
                  <a:cubicBezTo>
                    <a:pt x="243" y="288"/>
                    <a:pt x="232" y="298"/>
                    <a:pt x="222" y="308"/>
                  </a:cubicBezTo>
                  <a:cubicBezTo>
                    <a:pt x="221" y="310"/>
                    <a:pt x="220" y="311"/>
                    <a:pt x="218" y="312"/>
                  </a:cubicBezTo>
                  <a:cubicBezTo>
                    <a:pt x="214" y="316"/>
                    <a:pt x="211" y="319"/>
                    <a:pt x="208" y="321"/>
                  </a:cubicBezTo>
                  <a:close/>
                  <a:moveTo>
                    <a:pt x="64" y="23"/>
                  </a:moveTo>
                  <a:cubicBezTo>
                    <a:pt x="73" y="18"/>
                    <a:pt x="82" y="17"/>
                    <a:pt x="91" y="15"/>
                  </a:cubicBezTo>
                  <a:cubicBezTo>
                    <a:pt x="108" y="13"/>
                    <a:pt x="125" y="15"/>
                    <a:pt x="141" y="13"/>
                  </a:cubicBezTo>
                  <a:cubicBezTo>
                    <a:pt x="144" y="13"/>
                    <a:pt x="147" y="13"/>
                    <a:pt x="150" y="13"/>
                  </a:cubicBezTo>
                  <a:cubicBezTo>
                    <a:pt x="158" y="13"/>
                    <a:pt x="165" y="14"/>
                    <a:pt x="173" y="15"/>
                  </a:cubicBezTo>
                  <a:cubicBezTo>
                    <a:pt x="169" y="22"/>
                    <a:pt x="164" y="29"/>
                    <a:pt x="160" y="35"/>
                  </a:cubicBezTo>
                  <a:cubicBezTo>
                    <a:pt x="151" y="46"/>
                    <a:pt x="157" y="22"/>
                    <a:pt x="159" y="18"/>
                  </a:cubicBezTo>
                  <a:cubicBezTo>
                    <a:pt x="159" y="17"/>
                    <a:pt x="158" y="15"/>
                    <a:pt x="156" y="16"/>
                  </a:cubicBezTo>
                  <a:cubicBezTo>
                    <a:pt x="154" y="20"/>
                    <a:pt x="151" y="24"/>
                    <a:pt x="148" y="27"/>
                  </a:cubicBezTo>
                  <a:cubicBezTo>
                    <a:pt x="140" y="36"/>
                    <a:pt x="143" y="21"/>
                    <a:pt x="143" y="16"/>
                  </a:cubicBezTo>
                  <a:cubicBezTo>
                    <a:pt x="143" y="14"/>
                    <a:pt x="142" y="13"/>
                    <a:pt x="141" y="15"/>
                  </a:cubicBezTo>
                  <a:cubicBezTo>
                    <a:pt x="137" y="21"/>
                    <a:pt x="133" y="27"/>
                    <a:pt x="127" y="31"/>
                  </a:cubicBezTo>
                  <a:cubicBezTo>
                    <a:pt x="120" y="36"/>
                    <a:pt x="123" y="18"/>
                    <a:pt x="123" y="16"/>
                  </a:cubicBezTo>
                  <a:cubicBezTo>
                    <a:pt x="124" y="14"/>
                    <a:pt x="121" y="13"/>
                    <a:pt x="120" y="15"/>
                  </a:cubicBezTo>
                  <a:cubicBezTo>
                    <a:pt x="119" y="22"/>
                    <a:pt x="116" y="26"/>
                    <a:pt x="113" y="31"/>
                  </a:cubicBezTo>
                  <a:cubicBezTo>
                    <a:pt x="112" y="27"/>
                    <a:pt x="110" y="23"/>
                    <a:pt x="109" y="18"/>
                  </a:cubicBezTo>
                  <a:cubicBezTo>
                    <a:pt x="109" y="17"/>
                    <a:pt x="107" y="17"/>
                    <a:pt x="106" y="18"/>
                  </a:cubicBezTo>
                  <a:cubicBezTo>
                    <a:pt x="105" y="24"/>
                    <a:pt x="102" y="30"/>
                    <a:pt x="100" y="36"/>
                  </a:cubicBezTo>
                  <a:cubicBezTo>
                    <a:pt x="98" y="30"/>
                    <a:pt x="95" y="24"/>
                    <a:pt x="92" y="18"/>
                  </a:cubicBezTo>
                  <a:cubicBezTo>
                    <a:pt x="92" y="17"/>
                    <a:pt x="90" y="17"/>
                    <a:pt x="89" y="18"/>
                  </a:cubicBezTo>
                  <a:cubicBezTo>
                    <a:pt x="86" y="25"/>
                    <a:pt x="84" y="32"/>
                    <a:pt x="83" y="39"/>
                  </a:cubicBezTo>
                  <a:cubicBezTo>
                    <a:pt x="80" y="33"/>
                    <a:pt x="78" y="27"/>
                    <a:pt x="75" y="21"/>
                  </a:cubicBezTo>
                  <a:cubicBezTo>
                    <a:pt x="74" y="19"/>
                    <a:pt x="72" y="20"/>
                    <a:pt x="72" y="22"/>
                  </a:cubicBezTo>
                  <a:cubicBezTo>
                    <a:pt x="72" y="26"/>
                    <a:pt x="71" y="29"/>
                    <a:pt x="71" y="32"/>
                  </a:cubicBezTo>
                  <a:cubicBezTo>
                    <a:pt x="68" y="29"/>
                    <a:pt x="66" y="27"/>
                    <a:pt x="63" y="24"/>
                  </a:cubicBezTo>
                  <a:cubicBezTo>
                    <a:pt x="63" y="24"/>
                    <a:pt x="64" y="23"/>
                    <a:pt x="64" y="23"/>
                  </a:cubicBezTo>
                  <a:close/>
                  <a:moveTo>
                    <a:pt x="196" y="20"/>
                  </a:moveTo>
                  <a:cubicBezTo>
                    <a:pt x="198" y="20"/>
                    <a:pt x="201" y="21"/>
                    <a:pt x="203" y="22"/>
                  </a:cubicBezTo>
                  <a:cubicBezTo>
                    <a:pt x="201" y="23"/>
                    <a:pt x="198" y="24"/>
                    <a:pt x="195" y="26"/>
                  </a:cubicBezTo>
                  <a:cubicBezTo>
                    <a:pt x="196" y="25"/>
                    <a:pt x="196" y="22"/>
                    <a:pt x="196" y="20"/>
                  </a:cubicBezTo>
                  <a:close/>
                  <a:moveTo>
                    <a:pt x="192" y="19"/>
                  </a:moveTo>
                  <a:cubicBezTo>
                    <a:pt x="189" y="21"/>
                    <a:pt x="186" y="23"/>
                    <a:pt x="183" y="25"/>
                  </a:cubicBezTo>
                  <a:cubicBezTo>
                    <a:pt x="176" y="29"/>
                    <a:pt x="177" y="23"/>
                    <a:pt x="176" y="16"/>
                  </a:cubicBezTo>
                  <a:cubicBezTo>
                    <a:pt x="176" y="16"/>
                    <a:pt x="176" y="16"/>
                    <a:pt x="176" y="16"/>
                  </a:cubicBezTo>
                  <a:cubicBezTo>
                    <a:pt x="178" y="16"/>
                    <a:pt x="181" y="16"/>
                    <a:pt x="183" y="17"/>
                  </a:cubicBezTo>
                  <a:cubicBezTo>
                    <a:pt x="186" y="17"/>
                    <a:pt x="189" y="18"/>
                    <a:pt x="192" y="19"/>
                  </a:cubicBezTo>
                  <a:close/>
                  <a:moveTo>
                    <a:pt x="199" y="55"/>
                  </a:moveTo>
                  <a:cubicBezTo>
                    <a:pt x="198" y="70"/>
                    <a:pt x="200" y="86"/>
                    <a:pt x="201" y="100"/>
                  </a:cubicBezTo>
                  <a:cubicBezTo>
                    <a:pt x="202" y="108"/>
                    <a:pt x="202" y="116"/>
                    <a:pt x="203" y="124"/>
                  </a:cubicBezTo>
                  <a:cubicBezTo>
                    <a:pt x="198" y="101"/>
                    <a:pt x="194" y="78"/>
                    <a:pt x="192" y="55"/>
                  </a:cubicBezTo>
                  <a:cubicBezTo>
                    <a:pt x="194" y="55"/>
                    <a:pt x="197" y="55"/>
                    <a:pt x="199" y="55"/>
                  </a:cubicBezTo>
                  <a:close/>
                  <a:moveTo>
                    <a:pt x="135" y="37"/>
                  </a:moveTo>
                  <a:cubicBezTo>
                    <a:pt x="125" y="37"/>
                    <a:pt x="114" y="37"/>
                    <a:pt x="103" y="38"/>
                  </a:cubicBezTo>
                  <a:cubicBezTo>
                    <a:pt x="104" y="33"/>
                    <a:pt x="106" y="29"/>
                    <a:pt x="107" y="25"/>
                  </a:cubicBezTo>
                  <a:cubicBezTo>
                    <a:pt x="109" y="28"/>
                    <a:pt x="110" y="32"/>
                    <a:pt x="111" y="36"/>
                  </a:cubicBezTo>
                  <a:cubicBezTo>
                    <a:pt x="111" y="37"/>
                    <a:pt x="113" y="37"/>
                    <a:pt x="113" y="36"/>
                  </a:cubicBezTo>
                  <a:cubicBezTo>
                    <a:pt x="116" y="32"/>
                    <a:pt x="118" y="29"/>
                    <a:pt x="120" y="25"/>
                  </a:cubicBezTo>
                  <a:cubicBezTo>
                    <a:pt x="120" y="28"/>
                    <a:pt x="120" y="32"/>
                    <a:pt x="120" y="35"/>
                  </a:cubicBezTo>
                  <a:cubicBezTo>
                    <a:pt x="120" y="36"/>
                    <a:pt x="121" y="37"/>
                    <a:pt x="122" y="37"/>
                  </a:cubicBezTo>
                  <a:cubicBezTo>
                    <a:pt x="130" y="34"/>
                    <a:pt x="135" y="28"/>
                    <a:pt x="140" y="21"/>
                  </a:cubicBezTo>
                  <a:cubicBezTo>
                    <a:pt x="140" y="26"/>
                    <a:pt x="140" y="30"/>
                    <a:pt x="140" y="35"/>
                  </a:cubicBezTo>
                  <a:cubicBezTo>
                    <a:pt x="140" y="37"/>
                    <a:pt x="142" y="37"/>
                    <a:pt x="143" y="36"/>
                  </a:cubicBezTo>
                  <a:cubicBezTo>
                    <a:pt x="147" y="33"/>
                    <a:pt x="150" y="29"/>
                    <a:pt x="154" y="25"/>
                  </a:cubicBezTo>
                  <a:cubicBezTo>
                    <a:pt x="153" y="29"/>
                    <a:pt x="152" y="33"/>
                    <a:pt x="153" y="37"/>
                  </a:cubicBezTo>
                  <a:cubicBezTo>
                    <a:pt x="147" y="37"/>
                    <a:pt x="141" y="37"/>
                    <a:pt x="135" y="37"/>
                  </a:cubicBezTo>
                  <a:close/>
                  <a:moveTo>
                    <a:pt x="91" y="23"/>
                  </a:moveTo>
                  <a:cubicBezTo>
                    <a:pt x="93" y="28"/>
                    <a:pt x="96" y="33"/>
                    <a:pt x="98" y="38"/>
                  </a:cubicBezTo>
                  <a:cubicBezTo>
                    <a:pt x="95" y="39"/>
                    <a:pt x="91" y="39"/>
                    <a:pt x="87" y="40"/>
                  </a:cubicBezTo>
                  <a:cubicBezTo>
                    <a:pt x="88" y="34"/>
                    <a:pt x="89" y="29"/>
                    <a:pt x="91" y="23"/>
                  </a:cubicBezTo>
                  <a:close/>
                  <a:moveTo>
                    <a:pt x="129" y="258"/>
                  </a:moveTo>
                  <a:cubicBezTo>
                    <a:pt x="131" y="257"/>
                    <a:pt x="132" y="256"/>
                    <a:pt x="134" y="256"/>
                  </a:cubicBezTo>
                  <a:cubicBezTo>
                    <a:pt x="147" y="262"/>
                    <a:pt x="141" y="282"/>
                    <a:pt x="134" y="295"/>
                  </a:cubicBezTo>
                  <a:cubicBezTo>
                    <a:pt x="134" y="295"/>
                    <a:pt x="133" y="295"/>
                    <a:pt x="133" y="295"/>
                  </a:cubicBezTo>
                  <a:cubicBezTo>
                    <a:pt x="133" y="293"/>
                    <a:pt x="132" y="292"/>
                    <a:pt x="132" y="291"/>
                  </a:cubicBezTo>
                  <a:cubicBezTo>
                    <a:pt x="132" y="291"/>
                    <a:pt x="132" y="291"/>
                    <a:pt x="132" y="291"/>
                  </a:cubicBezTo>
                  <a:cubicBezTo>
                    <a:pt x="132" y="292"/>
                    <a:pt x="131" y="292"/>
                    <a:pt x="131" y="293"/>
                  </a:cubicBezTo>
                  <a:cubicBezTo>
                    <a:pt x="128" y="290"/>
                    <a:pt x="125" y="285"/>
                    <a:pt x="124" y="279"/>
                  </a:cubicBezTo>
                  <a:cubicBezTo>
                    <a:pt x="124" y="277"/>
                    <a:pt x="123" y="275"/>
                    <a:pt x="123" y="272"/>
                  </a:cubicBezTo>
                  <a:cubicBezTo>
                    <a:pt x="124" y="267"/>
                    <a:pt x="126" y="262"/>
                    <a:pt x="129" y="258"/>
                  </a:cubicBezTo>
                  <a:close/>
                  <a:moveTo>
                    <a:pt x="137" y="304"/>
                  </a:moveTo>
                  <a:cubicBezTo>
                    <a:pt x="137" y="303"/>
                    <a:pt x="137" y="303"/>
                    <a:pt x="137" y="303"/>
                  </a:cubicBezTo>
                  <a:cubicBezTo>
                    <a:pt x="137" y="304"/>
                    <a:pt x="137" y="304"/>
                    <a:pt x="137" y="305"/>
                  </a:cubicBezTo>
                  <a:cubicBezTo>
                    <a:pt x="137" y="304"/>
                    <a:pt x="137" y="304"/>
                    <a:pt x="137" y="304"/>
                  </a:cubicBezTo>
                  <a:close/>
                  <a:moveTo>
                    <a:pt x="268" y="254"/>
                  </a:moveTo>
                  <a:cubicBezTo>
                    <a:pt x="268" y="254"/>
                    <a:pt x="268" y="254"/>
                    <a:pt x="268" y="254"/>
                  </a:cubicBezTo>
                  <a:cubicBezTo>
                    <a:pt x="268" y="258"/>
                    <a:pt x="267" y="262"/>
                    <a:pt x="265" y="266"/>
                  </a:cubicBezTo>
                  <a:cubicBezTo>
                    <a:pt x="266" y="262"/>
                    <a:pt x="267" y="258"/>
                    <a:pt x="268" y="254"/>
                  </a:cubicBezTo>
                  <a:close/>
                  <a:moveTo>
                    <a:pt x="220" y="29"/>
                  </a:moveTo>
                  <a:cubicBezTo>
                    <a:pt x="216" y="34"/>
                    <a:pt x="212" y="39"/>
                    <a:pt x="207" y="43"/>
                  </a:cubicBezTo>
                  <a:cubicBezTo>
                    <a:pt x="206" y="42"/>
                    <a:pt x="205" y="42"/>
                    <a:pt x="204" y="42"/>
                  </a:cubicBezTo>
                  <a:cubicBezTo>
                    <a:pt x="189" y="41"/>
                    <a:pt x="175" y="39"/>
                    <a:pt x="161" y="38"/>
                  </a:cubicBezTo>
                  <a:cubicBezTo>
                    <a:pt x="165" y="32"/>
                    <a:pt x="170" y="26"/>
                    <a:pt x="174" y="20"/>
                  </a:cubicBezTo>
                  <a:cubicBezTo>
                    <a:pt x="174" y="23"/>
                    <a:pt x="175" y="27"/>
                    <a:pt x="176" y="31"/>
                  </a:cubicBezTo>
                  <a:cubicBezTo>
                    <a:pt x="176" y="32"/>
                    <a:pt x="177" y="32"/>
                    <a:pt x="178" y="32"/>
                  </a:cubicBezTo>
                  <a:cubicBezTo>
                    <a:pt x="182" y="29"/>
                    <a:pt x="186" y="26"/>
                    <a:pt x="190" y="24"/>
                  </a:cubicBezTo>
                  <a:cubicBezTo>
                    <a:pt x="194" y="21"/>
                    <a:pt x="195" y="17"/>
                    <a:pt x="192" y="28"/>
                  </a:cubicBezTo>
                  <a:cubicBezTo>
                    <a:pt x="192" y="29"/>
                    <a:pt x="193" y="30"/>
                    <a:pt x="194" y="30"/>
                  </a:cubicBezTo>
                  <a:cubicBezTo>
                    <a:pt x="196" y="28"/>
                    <a:pt x="204" y="26"/>
                    <a:pt x="207" y="23"/>
                  </a:cubicBezTo>
                  <a:cubicBezTo>
                    <a:pt x="207" y="23"/>
                    <a:pt x="208" y="23"/>
                    <a:pt x="208" y="23"/>
                  </a:cubicBezTo>
                  <a:cubicBezTo>
                    <a:pt x="208" y="27"/>
                    <a:pt x="209" y="31"/>
                    <a:pt x="209" y="34"/>
                  </a:cubicBezTo>
                  <a:cubicBezTo>
                    <a:pt x="209" y="35"/>
                    <a:pt x="211" y="35"/>
                    <a:pt x="211" y="33"/>
                  </a:cubicBezTo>
                  <a:cubicBezTo>
                    <a:pt x="211" y="30"/>
                    <a:pt x="210" y="27"/>
                    <a:pt x="211" y="24"/>
                  </a:cubicBezTo>
                  <a:cubicBezTo>
                    <a:pt x="212" y="24"/>
                    <a:pt x="214" y="25"/>
                    <a:pt x="216" y="25"/>
                  </a:cubicBezTo>
                  <a:cubicBezTo>
                    <a:pt x="219" y="26"/>
                    <a:pt x="221" y="25"/>
                    <a:pt x="222" y="23"/>
                  </a:cubicBezTo>
                  <a:cubicBezTo>
                    <a:pt x="222" y="25"/>
                    <a:pt x="222" y="27"/>
                    <a:pt x="220" y="29"/>
                  </a:cubicBezTo>
                  <a:close/>
                  <a:moveTo>
                    <a:pt x="55" y="33"/>
                  </a:moveTo>
                  <a:cubicBezTo>
                    <a:pt x="55" y="33"/>
                    <a:pt x="55" y="32"/>
                    <a:pt x="55" y="32"/>
                  </a:cubicBezTo>
                  <a:cubicBezTo>
                    <a:pt x="57" y="29"/>
                    <a:pt x="59" y="27"/>
                    <a:pt x="62" y="25"/>
                  </a:cubicBezTo>
                  <a:cubicBezTo>
                    <a:pt x="65" y="29"/>
                    <a:pt x="68" y="33"/>
                    <a:pt x="71" y="38"/>
                  </a:cubicBezTo>
                  <a:cubicBezTo>
                    <a:pt x="72" y="39"/>
                    <a:pt x="74" y="38"/>
                    <a:pt x="74" y="37"/>
                  </a:cubicBezTo>
                  <a:cubicBezTo>
                    <a:pt x="74" y="34"/>
                    <a:pt x="74" y="31"/>
                    <a:pt x="75" y="29"/>
                  </a:cubicBezTo>
                  <a:cubicBezTo>
                    <a:pt x="76" y="33"/>
                    <a:pt x="78" y="37"/>
                    <a:pt x="80" y="41"/>
                  </a:cubicBezTo>
                  <a:cubicBezTo>
                    <a:pt x="75" y="42"/>
                    <a:pt x="71" y="43"/>
                    <a:pt x="66" y="44"/>
                  </a:cubicBezTo>
                  <a:cubicBezTo>
                    <a:pt x="63" y="40"/>
                    <a:pt x="59" y="36"/>
                    <a:pt x="55" y="33"/>
                  </a:cubicBezTo>
                  <a:close/>
                  <a:moveTo>
                    <a:pt x="152" y="439"/>
                  </a:moveTo>
                  <a:cubicBezTo>
                    <a:pt x="152" y="437"/>
                    <a:pt x="153" y="434"/>
                    <a:pt x="153" y="431"/>
                  </a:cubicBezTo>
                  <a:cubicBezTo>
                    <a:pt x="153" y="434"/>
                    <a:pt x="152" y="437"/>
                    <a:pt x="152" y="4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1737" y="2485"/>
              <a:ext cx="20" cy="76"/>
            </a:xfrm>
            <a:custGeom>
              <a:avLst/>
              <a:gdLst>
                <a:gd name="T0" fmla="*/ 9 w 9"/>
                <a:gd name="T1" fmla="*/ 0 h 34"/>
                <a:gd name="T2" fmla="*/ 0 w 9"/>
                <a:gd name="T3" fmla="*/ 34 h 34"/>
                <a:gd name="T4" fmla="*/ 9 w 9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4">
                  <a:moveTo>
                    <a:pt x="9" y="0"/>
                  </a:moveTo>
                  <a:cubicBezTo>
                    <a:pt x="7" y="11"/>
                    <a:pt x="4" y="23"/>
                    <a:pt x="0" y="34"/>
                  </a:cubicBezTo>
                  <a:cubicBezTo>
                    <a:pt x="5" y="24"/>
                    <a:pt x="7" y="12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735" y="2561"/>
              <a:ext cx="2" cy="9"/>
            </a:xfrm>
            <a:custGeom>
              <a:avLst/>
              <a:gdLst>
                <a:gd name="T0" fmla="*/ 0 w 1"/>
                <a:gd name="T1" fmla="*/ 3 h 4"/>
                <a:gd name="T2" fmla="*/ 1 w 1"/>
                <a:gd name="T3" fmla="*/ 0 h 4"/>
                <a:gd name="T4" fmla="*/ 0 w 1"/>
                <a:gd name="T5" fmla="*/ 3 h 4"/>
                <a:gd name="T6" fmla="*/ 0 w 1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3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1784" y="2512"/>
              <a:ext cx="9" cy="20"/>
            </a:xfrm>
            <a:custGeom>
              <a:avLst/>
              <a:gdLst>
                <a:gd name="T0" fmla="*/ 1 w 4"/>
                <a:gd name="T1" fmla="*/ 9 h 9"/>
                <a:gd name="T2" fmla="*/ 4 w 4"/>
                <a:gd name="T3" fmla="*/ 0 h 9"/>
                <a:gd name="T4" fmla="*/ 0 w 4"/>
                <a:gd name="T5" fmla="*/ 9 h 9"/>
                <a:gd name="T6" fmla="*/ 1 w 4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9">
                  <a:moveTo>
                    <a:pt x="1" y="9"/>
                  </a:moveTo>
                  <a:cubicBezTo>
                    <a:pt x="2" y="6"/>
                    <a:pt x="3" y="3"/>
                    <a:pt x="4" y="0"/>
                  </a:cubicBezTo>
                  <a:cubicBezTo>
                    <a:pt x="3" y="3"/>
                    <a:pt x="2" y="6"/>
                    <a:pt x="0" y="9"/>
                  </a:cubicBezTo>
                  <a:cubicBezTo>
                    <a:pt x="0" y="9"/>
                    <a:pt x="0" y="9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" name="Group 11"/>
          <p:cNvGrpSpPr>
            <a:grpSpLocks noChangeAspect="1"/>
          </p:cNvGrpSpPr>
          <p:nvPr/>
        </p:nvGrpSpPr>
        <p:grpSpPr bwMode="auto">
          <a:xfrm>
            <a:off x="4115741" y="1418545"/>
            <a:ext cx="903314" cy="868835"/>
            <a:chOff x="2104" y="1733"/>
            <a:chExt cx="655" cy="630"/>
          </a:xfrm>
          <a:solidFill>
            <a:schemeClr val="tx2"/>
          </a:solidFill>
        </p:grpSpPr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2454" y="2065"/>
              <a:ext cx="25" cy="33"/>
            </a:xfrm>
            <a:custGeom>
              <a:avLst/>
              <a:gdLst>
                <a:gd name="T0" fmla="*/ 9 w 23"/>
                <a:gd name="T1" fmla="*/ 18 h 30"/>
                <a:gd name="T2" fmla="*/ 3 w 23"/>
                <a:gd name="T3" fmla="*/ 0 h 30"/>
                <a:gd name="T4" fmla="*/ 3 w 23"/>
                <a:gd name="T5" fmla="*/ 0 h 30"/>
                <a:gd name="T6" fmla="*/ 21 w 23"/>
                <a:gd name="T7" fmla="*/ 30 h 30"/>
                <a:gd name="T8" fmla="*/ 22 w 23"/>
                <a:gd name="T9" fmla="*/ 27 h 30"/>
                <a:gd name="T10" fmla="*/ 9 w 23"/>
                <a:gd name="T11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0">
                  <a:moveTo>
                    <a:pt x="9" y="18"/>
                  </a:moveTo>
                  <a:cubicBezTo>
                    <a:pt x="5" y="13"/>
                    <a:pt x="5" y="6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12"/>
                    <a:pt x="8" y="29"/>
                    <a:pt x="21" y="30"/>
                  </a:cubicBezTo>
                  <a:cubicBezTo>
                    <a:pt x="23" y="30"/>
                    <a:pt x="23" y="28"/>
                    <a:pt x="22" y="27"/>
                  </a:cubicBezTo>
                  <a:cubicBezTo>
                    <a:pt x="17" y="24"/>
                    <a:pt x="13" y="22"/>
                    <a:pt x="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2104" y="1733"/>
              <a:ext cx="655" cy="630"/>
            </a:xfrm>
            <a:custGeom>
              <a:avLst/>
              <a:gdLst>
                <a:gd name="T0" fmla="*/ 357 w 597"/>
                <a:gd name="T1" fmla="*/ 153 h 574"/>
                <a:gd name="T2" fmla="*/ 163 w 597"/>
                <a:gd name="T3" fmla="*/ 373 h 574"/>
                <a:gd name="T4" fmla="*/ 1 w 597"/>
                <a:gd name="T5" fmla="*/ 532 h 574"/>
                <a:gd name="T6" fmla="*/ 174 w 597"/>
                <a:gd name="T7" fmla="*/ 554 h 574"/>
                <a:gd name="T8" fmla="*/ 376 w 597"/>
                <a:gd name="T9" fmla="*/ 323 h 574"/>
                <a:gd name="T10" fmla="*/ 341 w 597"/>
                <a:gd name="T11" fmla="*/ 305 h 574"/>
                <a:gd name="T12" fmla="*/ 300 w 597"/>
                <a:gd name="T13" fmla="*/ 319 h 574"/>
                <a:gd name="T14" fmla="*/ 282 w 597"/>
                <a:gd name="T15" fmla="*/ 343 h 574"/>
                <a:gd name="T16" fmla="*/ 266 w 597"/>
                <a:gd name="T17" fmla="*/ 381 h 574"/>
                <a:gd name="T18" fmla="*/ 259 w 597"/>
                <a:gd name="T19" fmla="*/ 394 h 574"/>
                <a:gd name="T20" fmla="*/ 239 w 597"/>
                <a:gd name="T21" fmla="*/ 363 h 574"/>
                <a:gd name="T22" fmla="*/ 430 w 597"/>
                <a:gd name="T23" fmla="*/ 98 h 574"/>
                <a:gd name="T24" fmla="*/ 554 w 597"/>
                <a:gd name="T25" fmla="*/ 82 h 574"/>
                <a:gd name="T26" fmla="*/ 377 w 597"/>
                <a:gd name="T27" fmla="*/ 284 h 574"/>
                <a:gd name="T28" fmla="*/ 396 w 597"/>
                <a:gd name="T29" fmla="*/ 255 h 574"/>
                <a:gd name="T30" fmla="*/ 415 w 597"/>
                <a:gd name="T31" fmla="*/ 231 h 574"/>
                <a:gd name="T32" fmla="*/ 476 w 597"/>
                <a:gd name="T33" fmla="*/ 174 h 574"/>
                <a:gd name="T34" fmla="*/ 514 w 597"/>
                <a:gd name="T35" fmla="*/ 133 h 574"/>
                <a:gd name="T36" fmla="*/ 537 w 597"/>
                <a:gd name="T37" fmla="*/ 103 h 574"/>
                <a:gd name="T38" fmla="*/ 560 w 597"/>
                <a:gd name="T39" fmla="*/ 33 h 574"/>
                <a:gd name="T40" fmla="*/ 534 w 597"/>
                <a:gd name="T41" fmla="*/ 56 h 574"/>
                <a:gd name="T42" fmla="*/ 494 w 597"/>
                <a:gd name="T43" fmla="*/ 115 h 574"/>
                <a:gd name="T44" fmla="*/ 430 w 597"/>
                <a:gd name="T45" fmla="*/ 180 h 574"/>
                <a:gd name="T46" fmla="*/ 399 w 597"/>
                <a:gd name="T47" fmla="*/ 199 h 574"/>
                <a:gd name="T48" fmla="*/ 367 w 597"/>
                <a:gd name="T49" fmla="*/ 212 h 574"/>
                <a:gd name="T50" fmla="*/ 348 w 597"/>
                <a:gd name="T51" fmla="*/ 234 h 574"/>
                <a:gd name="T52" fmla="*/ 337 w 597"/>
                <a:gd name="T53" fmla="*/ 273 h 574"/>
                <a:gd name="T54" fmla="*/ 372 w 597"/>
                <a:gd name="T55" fmla="*/ 321 h 574"/>
                <a:gd name="T56" fmla="*/ 578 w 597"/>
                <a:gd name="T57" fmla="*/ 5 h 574"/>
                <a:gd name="T58" fmla="*/ 226 w 597"/>
                <a:gd name="T59" fmla="*/ 489 h 574"/>
                <a:gd name="T60" fmla="*/ 234 w 597"/>
                <a:gd name="T61" fmla="*/ 432 h 574"/>
                <a:gd name="T62" fmla="*/ 80 w 597"/>
                <a:gd name="T63" fmla="*/ 551 h 574"/>
                <a:gd name="T64" fmla="*/ 56 w 597"/>
                <a:gd name="T65" fmla="*/ 543 h 574"/>
                <a:gd name="T66" fmla="*/ 228 w 597"/>
                <a:gd name="T67" fmla="*/ 372 h 574"/>
                <a:gd name="T68" fmla="*/ 130 w 597"/>
                <a:gd name="T69" fmla="*/ 493 h 574"/>
                <a:gd name="T70" fmla="*/ 221 w 597"/>
                <a:gd name="T71" fmla="*/ 374 h 574"/>
                <a:gd name="T72" fmla="*/ 83 w 597"/>
                <a:gd name="T73" fmla="*/ 527 h 574"/>
                <a:gd name="T74" fmla="*/ 131 w 597"/>
                <a:gd name="T75" fmla="*/ 531 h 574"/>
                <a:gd name="T76" fmla="*/ 213 w 597"/>
                <a:gd name="T77" fmla="*/ 453 h 574"/>
                <a:gd name="T78" fmla="*/ 527 w 597"/>
                <a:gd name="T79" fmla="*/ 86 h 574"/>
                <a:gd name="T80" fmla="*/ 505 w 597"/>
                <a:gd name="T81" fmla="*/ 118 h 574"/>
                <a:gd name="T82" fmla="*/ 507 w 597"/>
                <a:gd name="T83" fmla="*/ 130 h 574"/>
                <a:gd name="T84" fmla="*/ 443 w 597"/>
                <a:gd name="T85" fmla="*/ 179 h 574"/>
                <a:gd name="T86" fmla="*/ 443 w 597"/>
                <a:gd name="T87" fmla="*/ 195 h 574"/>
                <a:gd name="T88" fmla="*/ 430 w 597"/>
                <a:gd name="T89" fmla="*/ 196 h 574"/>
                <a:gd name="T90" fmla="*/ 428 w 597"/>
                <a:gd name="T91" fmla="*/ 194 h 574"/>
                <a:gd name="T92" fmla="*/ 387 w 597"/>
                <a:gd name="T93" fmla="*/ 249 h 574"/>
                <a:gd name="T94" fmla="*/ 382 w 597"/>
                <a:gd name="T95" fmla="*/ 255 h 574"/>
                <a:gd name="T96" fmla="*/ 337 w 597"/>
                <a:gd name="T97" fmla="*/ 273 h 574"/>
                <a:gd name="T98" fmla="*/ 347 w 597"/>
                <a:gd name="T99" fmla="*/ 285 h 574"/>
                <a:gd name="T100" fmla="*/ 372 w 597"/>
                <a:gd name="T101" fmla="*/ 287 h 574"/>
                <a:gd name="T102" fmla="*/ 539 w 597"/>
                <a:gd name="T103" fmla="*/ 13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97" h="574">
                  <a:moveTo>
                    <a:pt x="578" y="5"/>
                  </a:moveTo>
                  <a:cubicBezTo>
                    <a:pt x="577" y="2"/>
                    <a:pt x="575" y="0"/>
                    <a:pt x="572" y="0"/>
                  </a:cubicBezTo>
                  <a:cubicBezTo>
                    <a:pt x="545" y="1"/>
                    <a:pt x="520" y="15"/>
                    <a:pt x="498" y="30"/>
                  </a:cubicBezTo>
                  <a:cubicBezTo>
                    <a:pt x="473" y="47"/>
                    <a:pt x="451" y="66"/>
                    <a:pt x="428" y="84"/>
                  </a:cubicBezTo>
                  <a:cubicBezTo>
                    <a:pt x="401" y="105"/>
                    <a:pt x="378" y="127"/>
                    <a:pt x="357" y="153"/>
                  </a:cubicBezTo>
                  <a:cubicBezTo>
                    <a:pt x="335" y="180"/>
                    <a:pt x="314" y="208"/>
                    <a:pt x="294" y="237"/>
                  </a:cubicBezTo>
                  <a:cubicBezTo>
                    <a:pt x="293" y="238"/>
                    <a:pt x="293" y="239"/>
                    <a:pt x="294" y="241"/>
                  </a:cubicBezTo>
                  <a:cubicBezTo>
                    <a:pt x="284" y="261"/>
                    <a:pt x="275" y="281"/>
                    <a:pt x="265" y="301"/>
                  </a:cubicBezTo>
                  <a:cubicBezTo>
                    <a:pt x="256" y="320"/>
                    <a:pt x="245" y="341"/>
                    <a:pt x="230" y="356"/>
                  </a:cubicBezTo>
                  <a:cubicBezTo>
                    <a:pt x="207" y="348"/>
                    <a:pt x="181" y="359"/>
                    <a:pt x="163" y="373"/>
                  </a:cubicBezTo>
                  <a:cubicBezTo>
                    <a:pt x="141" y="391"/>
                    <a:pt x="126" y="416"/>
                    <a:pt x="112" y="440"/>
                  </a:cubicBezTo>
                  <a:cubicBezTo>
                    <a:pt x="98" y="463"/>
                    <a:pt x="85" y="489"/>
                    <a:pt x="68" y="511"/>
                  </a:cubicBezTo>
                  <a:cubicBezTo>
                    <a:pt x="57" y="526"/>
                    <a:pt x="41" y="541"/>
                    <a:pt x="21" y="536"/>
                  </a:cubicBezTo>
                  <a:cubicBezTo>
                    <a:pt x="15" y="534"/>
                    <a:pt x="9" y="532"/>
                    <a:pt x="4" y="529"/>
                  </a:cubicBezTo>
                  <a:cubicBezTo>
                    <a:pt x="2" y="528"/>
                    <a:pt x="0" y="531"/>
                    <a:pt x="1" y="532"/>
                  </a:cubicBezTo>
                  <a:cubicBezTo>
                    <a:pt x="5" y="536"/>
                    <a:pt x="9" y="540"/>
                    <a:pt x="14" y="542"/>
                  </a:cubicBezTo>
                  <a:cubicBezTo>
                    <a:pt x="13" y="542"/>
                    <a:pt x="12" y="542"/>
                    <a:pt x="11" y="542"/>
                  </a:cubicBezTo>
                  <a:cubicBezTo>
                    <a:pt x="11" y="541"/>
                    <a:pt x="10" y="542"/>
                    <a:pt x="10" y="543"/>
                  </a:cubicBezTo>
                  <a:cubicBezTo>
                    <a:pt x="29" y="563"/>
                    <a:pt x="62" y="571"/>
                    <a:pt x="89" y="572"/>
                  </a:cubicBezTo>
                  <a:cubicBezTo>
                    <a:pt x="118" y="574"/>
                    <a:pt x="148" y="567"/>
                    <a:pt x="174" y="554"/>
                  </a:cubicBezTo>
                  <a:cubicBezTo>
                    <a:pt x="201" y="541"/>
                    <a:pt x="223" y="520"/>
                    <a:pt x="238" y="495"/>
                  </a:cubicBezTo>
                  <a:cubicBezTo>
                    <a:pt x="251" y="471"/>
                    <a:pt x="263" y="437"/>
                    <a:pt x="257" y="409"/>
                  </a:cubicBezTo>
                  <a:cubicBezTo>
                    <a:pt x="258" y="409"/>
                    <a:pt x="258" y="409"/>
                    <a:pt x="259" y="408"/>
                  </a:cubicBezTo>
                  <a:cubicBezTo>
                    <a:pt x="296" y="377"/>
                    <a:pt x="331" y="343"/>
                    <a:pt x="377" y="323"/>
                  </a:cubicBezTo>
                  <a:cubicBezTo>
                    <a:pt x="377" y="323"/>
                    <a:pt x="377" y="323"/>
                    <a:pt x="376" y="323"/>
                  </a:cubicBezTo>
                  <a:cubicBezTo>
                    <a:pt x="373" y="323"/>
                    <a:pt x="369" y="324"/>
                    <a:pt x="366" y="325"/>
                  </a:cubicBezTo>
                  <a:cubicBezTo>
                    <a:pt x="366" y="324"/>
                    <a:pt x="365" y="324"/>
                    <a:pt x="365" y="324"/>
                  </a:cubicBezTo>
                  <a:cubicBezTo>
                    <a:pt x="360" y="323"/>
                    <a:pt x="357" y="322"/>
                    <a:pt x="353" y="319"/>
                  </a:cubicBezTo>
                  <a:cubicBezTo>
                    <a:pt x="348" y="315"/>
                    <a:pt x="345" y="310"/>
                    <a:pt x="342" y="305"/>
                  </a:cubicBezTo>
                  <a:cubicBezTo>
                    <a:pt x="341" y="304"/>
                    <a:pt x="341" y="305"/>
                    <a:pt x="341" y="305"/>
                  </a:cubicBezTo>
                  <a:cubicBezTo>
                    <a:pt x="345" y="313"/>
                    <a:pt x="352" y="324"/>
                    <a:pt x="361" y="326"/>
                  </a:cubicBezTo>
                  <a:cubicBezTo>
                    <a:pt x="347" y="330"/>
                    <a:pt x="333" y="337"/>
                    <a:pt x="319" y="346"/>
                  </a:cubicBezTo>
                  <a:cubicBezTo>
                    <a:pt x="319" y="346"/>
                    <a:pt x="319" y="346"/>
                    <a:pt x="319" y="346"/>
                  </a:cubicBezTo>
                  <a:cubicBezTo>
                    <a:pt x="306" y="342"/>
                    <a:pt x="302" y="332"/>
                    <a:pt x="301" y="319"/>
                  </a:cubicBezTo>
                  <a:cubicBezTo>
                    <a:pt x="301" y="318"/>
                    <a:pt x="300" y="318"/>
                    <a:pt x="300" y="319"/>
                  </a:cubicBezTo>
                  <a:cubicBezTo>
                    <a:pt x="299" y="331"/>
                    <a:pt x="302" y="347"/>
                    <a:pt x="315" y="349"/>
                  </a:cubicBezTo>
                  <a:cubicBezTo>
                    <a:pt x="308" y="354"/>
                    <a:pt x="300" y="359"/>
                    <a:pt x="293" y="365"/>
                  </a:cubicBezTo>
                  <a:cubicBezTo>
                    <a:pt x="293" y="365"/>
                    <a:pt x="293" y="365"/>
                    <a:pt x="293" y="365"/>
                  </a:cubicBezTo>
                  <a:cubicBezTo>
                    <a:pt x="291" y="362"/>
                    <a:pt x="288" y="360"/>
                    <a:pt x="286" y="357"/>
                  </a:cubicBezTo>
                  <a:cubicBezTo>
                    <a:pt x="283" y="353"/>
                    <a:pt x="282" y="348"/>
                    <a:pt x="282" y="343"/>
                  </a:cubicBezTo>
                  <a:cubicBezTo>
                    <a:pt x="282" y="340"/>
                    <a:pt x="279" y="340"/>
                    <a:pt x="278" y="342"/>
                  </a:cubicBezTo>
                  <a:cubicBezTo>
                    <a:pt x="278" y="348"/>
                    <a:pt x="279" y="353"/>
                    <a:pt x="281" y="358"/>
                  </a:cubicBezTo>
                  <a:cubicBezTo>
                    <a:pt x="283" y="361"/>
                    <a:pt x="286" y="366"/>
                    <a:pt x="290" y="367"/>
                  </a:cubicBezTo>
                  <a:cubicBezTo>
                    <a:pt x="284" y="373"/>
                    <a:pt x="277" y="378"/>
                    <a:pt x="271" y="384"/>
                  </a:cubicBezTo>
                  <a:cubicBezTo>
                    <a:pt x="269" y="383"/>
                    <a:pt x="267" y="382"/>
                    <a:pt x="266" y="381"/>
                  </a:cubicBezTo>
                  <a:cubicBezTo>
                    <a:pt x="262" y="377"/>
                    <a:pt x="261" y="371"/>
                    <a:pt x="261" y="366"/>
                  </a:cubicBezTo>
                  <a:cubicBezTo>
                    <a:pt x="261" y="364"/>
                    <a:pt x="259" y="364"/>
                    <a:pt x="259" y="366"/>
                  </a:cubicBezTo>
                  <a:cubicBezTo>
                    <a:pt x="258" y="371"/>
                    <a:pt x="259" y="378"/>
                    <a:pt x="262" y="383"/>
                  </a:cubicBezTo>
                  <a:cubicBezTo>
                    <a:pt x="263" y="384"/>
                    <a:pt x="265" y="386"/>
                    <a:pt x="267" y="387"/>
                  </a:cubicBezTo>
                  <a:cubicBezTo>
                    <a:pt x="264" y="389"/>
                    <a:pt x="262" y="392"/>
                    <a:pt x="259" y="394"/>
                  </a:cubicBezTo>
                  <a:cubicBezTo>
                    <a:pt x="254" y="394"/>
                    <a:pt x="249" y="393"/>
                    <a:pt x="244" y="390"/>
                  </a:cubicBezTo>
                  <a:cubicBezTo>
                    <a:pt x="241" y="387"/>
                    <a:pt x="238" y="384"/>
                    <a:pt x="236" y="380"/>
                  </a:cubicBezTo>
                  <a:cubicBezTo>
                    <a:pt x="235" y="377"/>
                    <a:pt x="233" y="375"/>
                    <a:pt x="231" y="372"/>
                  </a:cubicBezTo>
                  <a:cubicBezTo>
                    <a:pt x="231" y="372"/>
                    <a:pt x="231" y="372"/>
                    <a:pt x="232" y="372"/>
                  </a:cubicBezTo>
                  <a:cubicBezTo>
                    <a:pt x="237" y="373"/>
                    <a:pt x="240" y="368"/>
                    <a:pt x="239" y="363"/>
                  </a:cubicBezTo>
                  <a:cubicBezTo>
                    <a:pt x="253" y="348"/>
                    <a:pt x="263" y="329"/>
                    <a:pt x="272" y="311"/>
                  </a:cubicBezTo>
                  <a:cubicBezTo>
                    <a:pt x="282" y="290"/>
                    <a:pt x="292" y="266"/>
                    <a:pt x="297" y="242"/>
                  </a:cubicBezTo>
                  <a:cubicBezTo>
                    <a:pt x="298" y="242"/>
                    <a:pt x="298" y="242"/>
                    <a:pt x="299" y="241"/>
                  </a:cubicBezTo>
                  <a:cubicBezTo>
                    <a:pt x="322" y="219"/>
                    <a:pt x="340" y="192"/>
                    <a:pt x="360" y="167"/>
                  </a:cubicBezTo>
                  <a:cubicBezTo>
                    <a:pt x="381" y="142"/>
                    <a:pt x="404" y="117"/>
                    <a:pt x="430" y="98"/>
                  </a:cubicBezTo>
                  <a:cubicBezTo>
                    <a:pt x="452" y="82"/>
                    <a:pt x="473" y="63"/>
                    <a:pt x="495" y="47"/>
                  </a:cubicBezTo>
                  <a:cubicBezTo>
                    <a:pt x="516" y="32"/>
                    <a:pt x="541" y="15"/>
                    <a:pt x="567" y="13"/>
                  </a:cubicBezTo>
                  <a:cubicBezTo>
                    <a:pt x="570" y="25"/>
                    <a:pt x="571" y="37"/>
                    <a:pt x="570" y="49"/>
                  </a:cubicBezTo>
                  <a:cubicBezTo>
                    <a:pt x="570" y="49"/>
                    <a:pt x="570" y="49"/>
                    <a:pt x="570" y="49"/>
                  </a:cubicBezTo>
                  <a:cubicBezTo>
                    <a:pt x="563" y="59"/>
                    <a:pt x="559" y="71"/>
                    <a:pt x="554" y="82"/>
                  </a:cubicBezTo>
                  <a:cubicBezTo>
                    <a:pt x="548" y="93"/>
                    <a:pt x="541" y="105"/>
                    <a:pt x="535" y="116"/>
                  </a:cubicBezTo>
                  <a:cubicBezTo>
                    <a:pt x="520" y="141"/>
                    <a:pt x="504" y="165"/>
                    <a:pt x="486" y="187"/>
                  </a:cubicBezTo>
                  <a:cubicBezTo>
                    <a:pt x="483" y="191"/>
                    <a:pt x="480" y="194"/>
                    <a:pt x="478" y="198"/>
                  </a:cubicBezTo>
                  <a:cubicBezTo>
                    <a:pt x="447" y="226"/>
                    <a:pt x="413" y="251"/>
                    <a:pt x="383" y="281"/>
                  </a:cubicBezTo>
                  <a:cubicBezTo>
                    <a:pt x="381" y="282"/>
                    <a:pt x="379" y="283"/>
                    <a:pt x="377" y="284"/>
                  </a:cubicBezTo>
                  <a:cubicBezTo>
                    <a:pt x="377" y="284"/>
                    <a:pt x="377" y="284"/>
                    <a:pt x="377" y="284"/>
                  </a:cubicBezTo>
                  <a:cubicBezTo>
                    <a:pt x="375" y="281"/>
                    <a:pt x="372" y="279"/>
                    <a:pt x="370" y="276"/>
                  </a:cubicBezTo>
                  <a:cubicBezTo>
                    <a:pt x="375" y="270"/>
                    <a:pt x="381" y="264"/>
                    <a:pt x="387" y="258"/>
                  </a:cubicBezTo>
                  <a:cubicBezTo>
                    <a:pt x="389" y="259"/>
                    <a:pt x="392" y="259"/>
                    <a:pt x="395" y="258"/>
                  </a:cubicBezTo>
                  <a:cubicBezTo>
                    <a:pt x="396" y="258"/>
                    <a:pt x="397" y="256"/>
                    <a:pt x="396" y="255"/>
                  </a:cubicBezTo>
                  <a:cubicBezTo>
                    <a:pt x="395" y="254"/>
                    <a:pt x="394" y="253"/>
                    <a:pt x="393" y="252"/>
                  </a:cubicBezTo>
                  <a:cubicBezTo>
                    <a:pt x="398" y="247"/>
                    <a:pt x="403" y="242"/>
                    <a:pt x="409" y="237"/>
                  </a:cubicBezTo>
                  <a:cubicBezTo>
                    <a:pt x="413" y="239"/>
                    <a:pt x="418" y="241"/>
                    <a:pt x="422" y="240"/>
                  </a:cubicBezTo>
                  <a:cubicBezTo>
                    <a:pt x="425" y="240"/>
                    <a:pt x="424" y="237"/>
                    <a:pt x="423" y="236"/>
                  </a:cubicBezTo>
                  <a:cubicBezTo>
                    <a:pt x="421" y="234"/>
                    <a:pt x="418" y="232"/>
                    <a:pt x="415" y="231"/>
                  </a:cubicBezTo>
                  <a:cubicBezTo>
                    <a:pt x="425" y="222"/>
                    <a:pt x="435" y="213"/>
                    <a:pt x="444" y="204"/>
                  </a:cubicBezTo>
                  <a:cubicBezTo>
                    <a:pt x="448" y="205"/>
                    <a:pt x="451" y="204"/>
                    <a:pt x="453" y="202"/>
                  </a:cubicBezTo>
                  <a:cubicBezTo>
                    <a:pt x="455" y="201"/>
                    <a:pt x="454" y="199"/>
                    <a:pt x="453" y="198"/>
                  </a:cubicBezTo>
                  <a:cubicBezTo>
                    <a:pt x="453" y="198"/>
                    <a:pt x="452" y="198"/>
                    <a:pt x="451" y="197"/>
                  </a:cubicBezTo>
                  <a:cubicBezTo>
                    <a:pt x="460" y="190"/>
                    <a:pt x="468" y="182"/>
                    <a:pt x="476" y="174"/>
                  </a:cubicBezTo>
                  <a:cubicBezTo>
                    <a:pt x="478" y="173"/>
                    <a:pt x="479" y="172"/>
                    <a:pt x="480" y="170"/>
                  </a:cubicBezTo>
                  <a:cubicBezTo>
                    <a:pt x="483" y="171"/>
                    <a:pt x="486" y="170"/>
                    <a:pt x="489" y="170"/>
                  </a:cubicBezTo>
                  <a:cubicBezTo>
                    <a:pt x="491" y="169"/>
                    <a:pt x="491" y="166"/>
                    <a:pt x="490" y="166"/>
                  </a:cubicBezTo>
                  <a:cubicBezTo>
                    <a:pt x="488" y="165"/>
                    <a:pt x="487" y="165"/>
                    <a:pt x="487" y="164"/>
                  </a:cubicBezTo>
                  <a:cubicBezTo>
                    <a:pt x="496" y="154"/>
                    <a:pt x="506" y="144"/>
                    <a:pt x="514" y="133"/>
                  </a:cubicBezTo>
                  <a:cubicBezTo>
                    <a:pt x="517" y="133"/>
                    <a:pt x="519" y="133"/>
                    <a:pt x="520" y="132"/>
                  </a:cubicBezTo>
                  <a:cubicBezTo>
                    <a:pt x="521" y="131"/>
                    <a:pt x="521" y="130"/>
                    <a:pt x="521" y="129"/>
                  </a:cubicBezTo>
                  <a:cubicBezTo>
                    <a:pt x="520" y="128"/>
                    <a:pt x="520" y="128"/>
                    <a:pt x="519" y="127"/>
                  </a:cubicBezTo>
                  <a:cubicBezTo>
                    <a:pt x="523" y="122"/>
                    <a:pt x="526" y="118"/>
                    <a:pt x="530" y="113"/>
                  </a:cubicBezTo>
                  <a:cubicBezTo>
                    <a:pt x="532" y="109"/>
                    <a:pt x="534" y="106"/>
                    <a:pt x="537" y="103"/>
                  </a:cubicBezTo>
                  <a:cubicBezTo>
                    <a:pt x="537" y="103"/>
                    <a:pt x="537" y="103"/>
                    <a:pt x="537" y="103"/>
                  </a:cubicBezTo>
                  <a:cubicBezTo>
                    <a:pt x="538" y="104"/>
                    <a:pt x="540" y="103"/>
                    <a:pt x="540" y="101"/>
                  </a:cubicBezTo>
                  <a:cubicBezTo>
                    <a:pt x="540" y="100"/>
                    <a:pt x="540" y="99"/>
                    <a:pt x="540" y="98"/>
                  </a:cubicBezTo>
                  <a:cubicBezTo>
                    <a:pt x="552" y="78"/>
                    <a:pt x="562" y="55"/>
                    <a:pt x="564" y="33"/>
                  </a:cubicBezTo>
                  <a:cubicBezTo>
                    <a:pt x="564" y="31"/>
                    <a:pt x="561" y="31"/>
                    <a:pt x="560" y="33"/>
                  </a:cubicBezTo>
                  <a:cubicBezTo>
                    <a:pt x="553" y="46"/>
                    <a:pt x="549" y="60"/>
                    <a:pt x="543" y="73"/>
                  </a:cubicBezTo>
                  <a:cubicBezTo>
                    <a:pt x="541" y="79"/>
                    <a:pt x="538" y="84"/>
                    <a:pt x="535" y="90"/>
                  </a:cubicBezTo>
                  <a:cubicBezTo>
                    <a:pt x="533" y="87"/>
                    <a:pt x="531" y="83"/>
                    <a:pt x="530" y="80"/>
                  </a:cubicBezTo>
                  <a:cubicBezTo>
                    <a:pt x="534" y="73"/>
                    <a:pt x="537" y="65"/>
                    <a:pt x="537" y="58"/>
                  </a:cubicBezTo>
                  <a:cubicBezTo>
                    <a:pt x="537" y="56"/>
                    <a:pt x="535" y="55"/>
                    <a:pt x="534" y="56"/>
                  </a:cubicBezTo>
                  <a:cubicBezTo>
                    <a:pt x="527" y="65"/>
                    <a:pt x="522" y="77"/>
                    <a:pt x="516" y="87"/>
                  </a:cubicBezTo>
                  <a:cubicBezTo>
                    <a:pt x="510" y="95"/>
                    <a:pt x="505" y="102"/>
                    <a:pt x="499" y="110"/>
                  </a:cubicBezTo>
                  <a:cubicBezTo>
                    <a:pt x="497" y="106"/>
                    <a:pt x="496" y="101"/>
                    <a:pt x="496" y="97"/>
                  </a:cubicBezTo>
                  <a:cubicBezTo>
                    <a:pt x="495" y="95"/>
                    <a:pt x="491" y="95"/>
                    <a:pt x="491" y="97"/>
                  </a:cubicBezTo>
                  <a:cubicBezTo>
                    <a:pt x="491" y="104"/>
                    <a:pt x="492" y="110"/>
                    <a:pt x="494" y="115"/>
                  </a:cubicBezTo>
                  <a:cubicBezTo>
                    <a:pt x="493" y="117"/>
                    <a:pt x="491" y="118"/>
                    <a:pt x="490" y="120"/>
                  </a:cubicBezTo>
                  <a:cubicBezTo>
                    <a:pt x="482" y="128"/>
                    <a:pt x="474" y="136"/>
                    <a:pt x="466" y="144"/>
                  </a:cubicBezTo>
                  <a:cubicBezTo>
                    <a:pt x="464" y="144"/>
                    <a:pt x="463" y="145"/>
                    <a:pt x="463" y="147"/>
                  </a:cubicBezTo>
                  <a:cubicBezTo>
                    <a:pt x="454" y="155"/>
                    <a:pt x="445" y="163"/>
                    <a:pt x="437" y="172"/>
                  </a:cubicBezTo>
                  <a:cubicBezTo>
                    <a:pt x="435" y="175"/>
                    <a:pt x="432" y="177"/>
                    <a:pt x="430" y="180"/>
                  </a:cubicBezTo>
                  <a:cubicBezTo>
                    <a:pt x="429" y="176"/>
                    <a:pt x="429" y="172"/>
                    <a:pt x="429" y="168"/>
                  </a:cubicBezTo>
                  <a:cubicBezTo>
                    <a:pt x="429" y="165"/>
                    <a:pt x="424" y="165"/>
                    <a:pt x="424" y="168"/>
                  </a:cubicBezTo>
                  <a:cubicBezTo>
                    <a:pt x="423" y="174"/>
                    <a:pt x="423" y="180"/>
                    <a:pt x="424" y="186"/>
                  </a:cubicBezTo>
                  <a:cubicBezTo>
                    <a:pt x="416" y="194"/>
                    <a:pt x="408" y="202"/>
                    <a:pt x="400" y="210"/>
                  </a:cubicBezTo>
                  <a:cubicBezTo>
                    <a:pt x="399" y="207"/>
                    <a:pt x="399" y="203"/>
                    <a:pt x="399" y="199"/>
                  </a:cubicBezTo>
                  <a:cubicBezTo>
                    <a:pt x="399" y="198"/>
                    <a:pt x="398" y="197"/>
                    <a:pt x="397" y="198"/>
                  </a:cubicBezTo>
                  <a:cubicBezTo>
                    <a:pt x="392" y="203"/>
                    <a:pt x="392" y="210"/>
                    <a:pt x="393" y="217"/>
                  </a:cubicBezTo>
                  <a:cubicBezTo>
                    <a:pt x="390" y="220"/>
                    <a:pt x="386" y="224"/>
                    <a:pt x="382" y="227"/>
                  </a:cubicBezTo>
                  <a:cubicBezTo>
                    <a:pt x="380" y="230"/>
                    <a:pt x="377" y="232"/>
                    <a:pt x="374" y="234"/>
                  </a:cubicBezTo>
                  <a:cubicBezTo>
                    <a:pt x="371" y="227"/>
                    <a:pt x="369" y="219"/>
                    <a:pt x="367" y="212"/>
                  </a:cubicBezTo>
                  <a:cubicBezTo>
                    <a:pt x="367" y="211"/>
                    <a:pt x="365" y="211"/>
                    <a:pt x="365" y="212"/>
                  </a:cubicBezTo>
                  <a:cubicBezTo>
                    <a:pt x="364" y="222"/>
                    <a:pt x="365" y="230"/>
                    <a:pt x="369" y="239"/>
                  </a:cubicBezTo>
                  <a:cubicBezTo>
                    <a:pt x="364" y="243"/>
                    <a:pt x="359" y="247"/>
                    <a:pt x="354" y="251"/>
                  </a:cubicBezTo>
                  <a:cubicBezTo>
                    <a:pt x="353" y="251"/>
                    <a:pt x="353" y="251"/>
                    <a:pt x="352" y="252"/>
                  </a:cubicBezTo>
                  <a:cubicBezTo>
                    <a:pt x="350" y="246"/>
                    <a:pt x="349" y="240"/>
                    <a:pt x="348" y="234"/>
                  </a:cubicBezTo>
                  <a:cubicBezTo>
                    <a:pt x="348" y="232"/>
                    <a:pt x="344" y="232"/>
                    <a:pt x="344" y="235"/>
                  </a:cubicBezTo>
                  <a:cubicBezTo>
                    <a:pt x="344" y="241"/>
                    <a:pt x="344" y="248"/>
                    <a:pt x="346" y="255"/>
                  </a:cubicBezTo>
                  <a:cubicBezTo>
                    <a:pt x="345" y="256"/>
                    <a:pt x="343" y="258"/>
                    <a:pt x="343" y="259"/>
                  </a:cubicBezTo>
                  <a:cubicBezTo>
                    <a:pt x="342" y="260"/>
                    <a:pt x="342" y="262"/>
                    <a:pt x="342" y="263"/>
                  </a:cubicBezTo>
                  <a:cubicBezTo>
                    <a:pt x="342" y="267"/>
                    <a:pt x="340" y="270"/>
                    <a:pt x="337" y="273"/>
                  </a:cubicBezTo>
                  <a:cubicBezTo>
                    <a:pt x="327" y="261"/>
                    <a:pt x="318" y="249"/>
                    <a:pt x="306" y="241"/>
                  </a:cubicBezTo>
                  <a:cubicBezTo>
                    <a:pt x="303" y="239"/>
                    <a:pt x="299" y="242"/>
                    <a:pt x="301" y="245"/>
                  </a:cubicBezTo>
                  <a:cubicBezTo>
                    <a:pt x="308" y="260"/>
                    <a:pt x="319" y="273"/>
                    <a:pt x="330" y="286"/>
                  </a:cubicBezTo>
                  <a:cubicBezTo>
                    <a:pt x="339" y="298"/>
                    <a:pt x="351" y="316"/>
                    <a:pt x="366" y="323"/>
                  </a:cubicBezTo>
                  <a:cubicBezTo>
                    <a:pt x="368" y="324"/>
                    <a:pt x="370" y="323"/>
                    <a:pt x="372" y="321"/>
                  </a:cubicBezTo>
                  <a:cubicBezTo>
                    <a:pt x="376" y="319"/>
                    <a:pt x="374" y="315"/>
                    <a:pt x="372" y="311"/>
                  </a:cubicBezTo>
                  <a:cubicBezTo>
                    <a:pt x="383" y="298"/>
                    <a:pt x="396" y="286"/>
                    <a:pt x="410" y="274"/>
                  </a:cubicBezTo>
                  <a:cubicBezTo>
                    <a:pt x="436" y="258"/>
                    <a:pt x="458" y="236"/>
                    <a:pt x="478" y="214"/>
                  </a:cubicBezTo>
                  <a:cubicBezTo>
                    <a:pt x="491" y="203"/>
                    <a:pt x="503" y="191"/>
                    <a:pt x="514" y="179"/>
                  </a:cubicBezTo>
                  <a:cubicBezTo>
                    <a:pt x="559" y="132"/>
                    <a:pt x="597" y="72"/>
                    <a:pt x="578" y="5"/>
                  </a:cubicBezTo>
                  <a:close/>
                  <a:moveTo>
                    <a:pt x="226" y="489"/>
                  </a:moveTo>
                  <a:cubicBezTo>
                    <a:pt x="222" y="496"/>
                    <a:pt x="217" y="502"/>
                    <a:pt x="212" y="509"/>
                  </a:cubicBezTo>
                  <a:cubicBezTo>
                    <a:pt x="221" y="497"/>
                    <a:pt x="228" y="483"/>
                    <a:pt x="235" y="470"/>
                  </a:cubicBezTo>
                  <a:cubicBezTo>
                    <a:pt x="236" y="467"/>
                    <a:pt x="237" y="464"/>
                    <a:pt x="238" y="462"/>
                  </a:cubicBezTo>
                  <a:cubicBezTo>
                    <a:pt x="235" y="471"/>
                    <a:pt x="231" y="480"/>
                    <a:pt x="226" y="489"/>
                  </a:cubicBezTo>
                  <a:close/>
                  <a:moveTo>
                    <a:pt x="248" y="402"/>
                  </a:moveTo>
                  <a:cubicBezTo>
                    <a:pt x="247" y="403"/>
                    <a:pt x="247" y="404"/>
                    <a:pt x="246" y="405"/>
                  </a:cubicBezTo>
                  <a:cubicBezTo>
                    <a:pt x="246" y="406"/>
                    <a:pt x="246" y="407"/>
                    <a:pt x="246" y="408"/>
                  </a:cubicBezTo>
                  <a:cubicBezTo>
                    <a:pt x="245" y="408"/>
                    <a:pt x="244" y="408"/>
                    <a:pt x="244" y="409"/>
                  </a:cubicBezTo>
                  <a:cubicBezTo>
                    <a:pt x="241" y="417"/>
                    <a:pt x="237" y="424"/>
                    <a:pt x="234" y="432"/>
                  </a:cubicBezTo>
                  <a:cubicBezTo>
                    <a:pt x="230" y="441"/>
                    <a:pt x="227" y="451"/>
                    <a:pt x="223" y="460"/>
                  </a:cubicBezTo>
                  <a:cubicBezTo>
                    <a:pt x="215" y="478"/>
                    <a:pt x="204" y="495"/>
                    <a:pt x="191" y="511"/>
                  </a:cubicBezTo>
                  <a:cubicBezTo>
                    <a:pt x="179" y="526"/>
                    <a:pt x="163" y="538"/>
                    <a:pt x="144" y="545"/>
                  </a:cubicBezTo>
                  <a:cubicBezTo>
                    <a:pt x="124" y="553"/>
                    <a:pt x="102" y="553"/>
                    <a:pt x="81" y="549"/>
                  </a:cubicBezTo>
                  <a:cubicBezTo>
                    <a:pt x="80" y="549"/>
                    <a:pt x="79" y="551"/>
                    <a:pt x="80" y="551"/>
                  </a:cubicBezTo>
                  <a:cubicBezTo>
                    <a:pt x="89" y="555"/>
                    <a:pt x="99" y="558"/>
                    <a:pt x="108" y="560"/>
                  </a:cubicBezTo>
                  <a:cubicBezTo>
                    <a:pt x="103" y="560"/>
                    <a:pt x="98" y="560"/>
                    <a:pt x="93" y="560"/>
                  </a:cubicBezTo>
                  <a:cubicBezTo>
                    <a:pt x="79" y="560"/>
                    <a:pt x="65" y="558"/>
                    <a:pt x="51" y="555"/>
                  </a:cubicBezTo>
                  <a:cubicBezTo>
                    <a:pt x="44" y="553"/>
                    <a:pt x="38" y="551"/>
                    <a:pt x="31" y="548"/>
                  </a:cubicBezTo>
                  <a:cubicBezTo>
                    <a:pt x="39" y="549"/>
                    <a:pt x="48" y="548"/>
                    <a:pt x="56" y="543"/>
                  </a:cubicBezTo>
                  <a:cubicBezTo>
                    <a:pt x="77" y="530"/>
                    <a:pt x="91" y="507"/>
                    <a:pt x="103" y="487"/>
                  </a:cubicBezTo>
                  <a:cubicBezTo>
                    <a:pt x="119" y="463"/>
                    <a:pt x="132" y="436"/>
                    <a:pt x="149" y="413"/>
                  </a:cubicBezTo>
                  <a:cubicBezTo>
                    <a:pt x="164" y="393"/>
                    <a:pt x="182" y="374"/>
                    <a:pt x="207" y="371"/>
                  </a:cubicBezTo>
                  <a:cubicBezTo>
                    <a:pt x="214" y="370"/>
                    <a:pt x="220" y="371"/>
                    <a:pt x="227" y="372"/>
                  </a:cubicBezTo>
                  <a:cubicBezTo>
                    <a:pt x="227" y="372"/>
                    <a:pt x="228" y="372"/>
                    <a:pt x="228" y="372"/>
                  </a:cubicBezTo>
                  <a:cubicBezTo>
                    <a:pt x="228" y="374"/>
                    <a:pt x="228" y="377"/>
                    <a:pt x="228" y="379"/>
                  </a:cubicBezTo>
                  <a:cubicBezTo>
                    <a:pt x="228" y="381"/>
                    <a:pt x="229" y="382"/>
                    <a:pt x="230" y="383"/>
                  </a:cubicBezTo>
                  <a:cubicBezTo>
                    <a:pt x="229" y="383"/>
                    <a:pt x="228" y="383"/>
                    <a:pt x="227" y="384"/>
                  </a:cubicBezTo>
                  <a:cubicBezTo>
                    <a:pt x="196" y="396"/>
                    <a:pt x="177" y="425"/>
                    <a:pt x="160" y="452"/>
                  </a:cubicBezTo>
                  <a:cubicBezTo>
                    <a:pt x="151" y="467"/>
                    <a:pt x="142" y="481"/>
                    <a:pt x="130" y="493"/>
                  </a:cubicBezTo>
                  <a:cubicBezTo>
                    <a:pt x="122" y="502"/>
                    <a:pt x="113" y="507"/>
                    <a:pt x="103" y="512"/>
                  </a:cubicBezTo>
                  <a:cubicBezTo>
                    <a:pt x="117" y="489"/>
                    <a:pt x="131" y="466"/>
                    <a:pt x="148" y="445"/>
                  </a:cubicBezTo>
                  <a:cubicBezTo>
                    <a:pt x="158" y="431"/>
                    <a:pt x="170" y="418"/>
                    <a:pt x="183" y="407"/>
                  </a:cubicBezTo>
                  <a:cubicBezTo>
                    <a:pt x="195" y="397"/>
                    <a:pt x="210" y="391"/>
                    <a:pt x="224" y="383"/>
                  </a:cubicBezTo>
                  <a:cubicBezTo>
                    <a:pt x="228" y="380"/>
                    <a:pt x="226" y="374"/>
                    <a:pt x="221" y="374"/>
                  </a:cubicBezTo>
                  <a:cubicBezTo>
                    <a:pt x="206" y="375"/>
                    <a:pt x="191" y="386"/>
                    <a:pt x="180" y="395"/>
                  </a:cubicBezTo>
                  <a:cubicBezTo>
                    <a:pt x="166" y="406"/>
                    <a:pt x="154" y="419"/>
                    <a:pt x="142" y="433"/>
                  </a:cubicBezTo>
                  <a:cubicBezTo>
                    <a:pt x="123" y="458"/>
                    <a:pt x="107" y="486"/>
                    <a:pt x="96" y="515"/>
                  </a:cubicBezTo>
                  <a:cubicBezTo>
                    <a:pt x="92" y="518"/>
                    <a:pt x="87" y="520"/>
                    <a:pt x="82" y="523"/>
                  </a:cubicBezTo>
                  <a:cubicBezTo>
                    <a:pt x="80" y="524"/>
                    <a:pt x="80" y="527"/>
                    <a:pt x="83" y="527"/>
                  </a:cubicBezTo>
                  <a:cubicBezTo>
                    <a:pt x="117" y="531"/>
                    <a:pt x="147" y="497"/>
                    <a:pt x="164" y="472"/>
                  </a:cubicBezTo>
                  <a:cubicBezTo>
                    <a:pt x="184" y="444"/>
                    <a:pt x="199" y="412"/>
                    <a:pt x="230" y="397"/>
                  </a:cubicBezTo>
                  <a:cubicBezTo>
                    <a:pt x="221" y="410"/>
                    <a:pt x="214" y="425"/>
                    <a:pt x="207" y="439"/>
                  </a:cubicBezTo>
                  <a:cubicBezTo>
                    <a:pt x="198" y="457"/>
                    <a:pt x="187" y="475"/>
                    <a:pt x="175" y="492"/>
                  </a:cubicBezTo>
                  <a:cubicBezTo>
                    <a:pt x="163" y="508"/>
                    <a:pt x="149" y="522"/>
                    <a:pt x="131" y="531"/>
                  </a:cubicBezTo>
                  <a:cubicBezTo>
                    <a:pt x="123" y="535"/>
                    <a:pt x="114" y="538"/>
                    <a:pt x="105" y="539"/>
                  </a:cubicBezTo>
                  <a:cubicBezTo>
                    <a:pt x="94" y="541"/>
                    <a:pt x="83" y="539"/>
                    <a:pt x="73" y="538"/>
                  </a:cubicBezTo>
                  <a:cubicBezTo>
                    <a:pt x="72" y="538"/>
                    <a:pt x="72" y="539"/>
                    <a:pt x="72" y="539"/>
                  </a:cubicBezTo>
                  <a:cubicBezTo>
                    <a:pt x="109" y="560"/>
                    <a:pt x="151" y="536"/>
                    <a:pt x="175" y="508"/>
                  </a:cubicBezTo>
                  <a:cubicBezTo>
                    <a:pt x="190" y="491"/>
                    <a:pt x="202" y="472"/>
                    <a:pt x="213" y="453"/>
                  </a:cubicBezTo>
                  <a:cubicBezTo>
                    <a:pt x="223" y="436"/>
                    <a:pt x="235" y="417"/>
                    <a:pt x="240" y="398"/>
                  </a:cubicBezTo>
                  <a:cubicBezTo>
                    <a:pt x="241" y="398"/>
                    <a:pt x="241" y="398"/>
                    <a:pt x="241" y="398"/>
                  </a:cubicBezTo>
                  <a:cubicBezTo>
                    <a:pt x="243" y="399"/>
                    <a:pt x="246" y="401"/>
                    <a:pt x="248" y="402"/>
                  </a:cubicBezTo>
                  <a:close/>
                  <a:moveTo>
                    <a:pt x="523" y="92"/>
                  </a:moveTo>
                  <a:cubicBezTo>
                    <a:pt x="524" y="90"/>
                    <a:pt x="525" y="88"/>
                    <a:pt x="527" y="86"/>
                  </a:cubicBezTo>
                  <a:cubicBezTo>
                    <a:pt x="527" y="87"/>
                    <a:pt x="528" y="89"/>
                    <a:pt x="528" y="91"/>
                  </a:cubicBezTo>
                  <a:cubicBezTo>
                    <a:pt x="529" y="92"/>
                    <a:pt x="530" y="94"/>
                    <a:pt x="531" y="96"/>
                  </a:cubicBezTo>
                  <a:cubicBezTo>
                    <a:pt x="528" y="101"/>
                    <a:pt x="525" y="106"/>
                    <a:pt x="522" y="111"/>
                  </a:cubicBezTo>
                  <a:cubicBezTo>
                    <a:pt x="519" y="115"/>
                    <a:pt x="515" y="119"/>
                    <a:pt x="512" y="124"/>
                  </a:cubicBezTo>
                  <a:cubicBezTo>
                    <a:pt x="509" y="122"/>
                    <a:pt x="507" y="120"/>
                    <a:pt x="505" y="118"/>
                  </a:cubicBezTo>
                  <a:cubicBezTo>
                    <a:pt x="505" y="118"/>
                    <a:pt x="504" y="118"/>
                    <a:pt x="504" y="118"/>
                  </a:cubicBezTo>
                  <a:cubicBezTo>
                    <a:pt x="511" y="110"/>
                    <a:pt x="517" y="101"/>
                    <a:pt x="523" y="92"/>
                  </a:cubicBezTo>
                  <a:close/>
                  <a:moveTo>
                    <a:pt x="499" y="125"/>
                  </a:moveTo>
                  <a:cubicBezTo>
                    <a:pt x="499" y="124"/>
                    <a:pt x="499" y="124"/>
                    <a:pt x="499" y="124"/>
                  </a:cubicBezTo>
                  <a:cubicBezTo>
                    <a:pt x="501" y="126"/>
                    <a:pt x="504" y="128"/>
                    <a:pt x="507" y="130"/>
                  </a:cubicBezTo>
                  <a:cubicBezTo>
                    <a:pt x="498" y="141"/>
                    <a:pt x="489" y="151"/>
                    <a:pt x="479" y="161"/>
                  </a:cubicBezTo>
                  <a:cubicBezTo>
                    <a:pt x="478" y="160"/>
                    <a:pt x="478" y="160"/>
                    <a:pt x="477" y="160"/>
                  </a:cubicBezTo>
                  <a:cubicBezTo>
                    <a:pt x="474" y="158"/>
                    <a:pt x="472" y="155"/>
                    <a:pt x="471" y="152"/>
                  </a:cubicBezTo>
                  <a:cubicBezTo>
                    <a:pt x="481" y="143"/>
                    <a:pt x="490" y="134"/>
                    <a:pt x="499" y="125"/>
                  </a:cubicBezTo>
                  <a:close/>
                  <a:moveTo>
                    <a:pt x="443" y="179"/>
                  </a:moveTo>
                  <a:cubicBezTo>
                    <a:pt x="450" y="171"/>
                    <a:pt x="458" y="164"/>
                    <a:pt x="466" y="157"/>
                  </a:cubicBezTo>
                  <a:cubicBezTo>
                    <a:pt x="467" y="160"/>
                    <a:pt x="469" y="163"/>
                    <a:pt x="471" y="165"/>
                  </a:cubicBezTo>
                  <a:cubicBezTo>
                    <a:pt x="472" y="165"/>
                    <a:pt x="472" y="166"/>
                    <a:pt x="473" y="166"/>
                  </a:cubicBezTo>
                  <a:cubicBezTo>
                    <a:pt x="470" y="169"/>
                    <a:pt x="468" y="172"/>
                    <a:pt x="465" y="174"/>
                  </a:cubicBezTo>
                  <a:cubicBezTo>
                    <a:pt x="458" y="181"/>
                    <a:pt x="450" y="188"/>
                    <a:pt x="443" y="195"/>
                  </a:cubicBezTo>
                  <a:cubicBezTo>
                    <a:pt x="440" y="194"/>
                    <a:pt x="438" y="193"/>
                    <a:pt x="436" y="191"/>
                  </a:cubicBezTo>
                  <a:cubicBezTo>
                    <a:pt x="435" y="190"/>
                    <a:pt x="434" y="190"/>
                    <a:pt x="434" y="189"/>
                  </a:cubicBezTo>
                  <a:cubicBezTo>
                    <a:pt x="437" y="185"/>
                    <a:pt x="440" y="182"/>
                    <a:pt x="443" y="179"/>
                  </a:cubicBezTo>
                  <a:close/>
                  <a:moveTo>
                    <a:pt x="428" y="194"/>
                  </a:moveTo>
                  <a:cubicBezTo>
                    <a:pt x="429" y="195"/>
                    <a:pt x="429" y="196"/>
                    <a:pt x="430" y="196"/>
                  </a:cubicBezTo>
                  <a:cubicBezTo>
                    <a:pt x="431" y="198"/>
                    <a:pt x="434" y="200"/>
                    <a:pt x="436" y="201"/>
                  </a:cubicBezTo>
                  <a:cubicBezTo>
                    <a:pt x="427" y="209"/>
                    <a:pt x="418" y="218"/>
                    <a:pt x="409" y="226"/>
                  </a:cubicBezTo>
                  <a:cubicBezTo>
                    <a:pt x="407" y="225"/>
                    <a:pt x="406" y="223"/>
                    <a:pt x="404" y="221"/>
                  </a:cubicBezTo>
                  <a:cubicBezTo>
                    <a:pt x="404" y="220"/>
                    <a:pt x="404" y="220"/>
                    <a:pt x="403" y="219"/>
                  </a:cubicBezTo>
                  <a:cubicBezTo>
                    <a:pt x="412" y="211"/>
                    <a:pt x="420" y="203"/>
                    <a:pt x="428" y="194"/>
                  </a:cubicBezTo>
                  <a:close/>
                  <a:moveTo>
                    <a:pt x="385" y="236"/>
                  </a:moveTo>
                  <a:cubicBezTo>
                    <a:pt x="389" y="233"/>
                    <a:pt x="393" y="229"/>
                    <a:pt x="397" y="225"/>
                  </a:cubicBezTo>
                  <a:cubicBezTo>
                    <a:pt x="399" y="228"/>
                    <a:pt x="401" y="230"/>
                    <a:pt x="403" y="233"/>
                  </a:cubicBezTo>
                  <a:cubicBezTo>
                    <a:pt x="398" y="238"/>
                    <a:pt x="393" y="244"/>
                    <a:pt x="387" y="249"/>
                  </a:cubicBezTo>
                  <a:cubicBezTo>
                    <a:pt x="387" y="249"/>
                    <a:pt x="387" y="249"/>
                    <a:pt x="387" y="249"/>
                  </a:cubicBezTo>
                  <a:cubicBezTo>
                    <a:pt x="384" y="247"/>
                    <a:pt x="381" y="244"/>
                    <a:pt x="379" y="242"/>
                  </a:cubicBezTo>
                  <a:cubicBezTo>
                    <a:pt x="381" y="240"/>
                    <a:pt x="383" y="238"/>
                    <a:pt x="385" y="236"/>
                  </a:cubicBezTo>
                  <a:close/>
                  <a:moveTo>
                    <a:pt x="356" y="258"/>
                  </a:moveTo>
                  <a:cubicBezTo>
                    <a:pt x="362" y="254"/>
                    <a:pt x="368" y="250"/>
                    <a:pt x="373" y="246"/>
                  </a:cubicBezTo>
                  <a:cubicBezTo>
                    <a:pt x="375" y="249"/>
                    <a:pt x="379" y="253"/>
                    <a:pt x="382" y="255"/>
                  </a:cubicBezTo>
                  <a:cubicBezTo>
                    <a:pt x="377" y="261"/>
                    <a:pt x="372" y="267"/>
                    <a:pt x="367" y="274"/>
                  </a:cubicBezTo>
                  <a:cubicBezTo>
                    <a:pt x="363" y="270"/>
                    <a:pt x="359" y="267"/>
                    <a:pt x="357" y="262"/>
                  </a:cubicBezTo>
                  <a:cubicBezTo>
                    <a:pt x="356" y="261"/>
                    <a:pt x="355" y="260"/>
                    <a:pt x="355" y="258"/>
                  </a:cubicBezTo>
                  <a:cubicBezTo>
                    <a:pt x="355" y="258"/>
                    <a:pt x="355" y="258"/>
                    <a:pt x="356" y="258"/>
                  </a:cubicBezTo>
                  <a:close/>
                  <a:moveTo>
                    <a:pt x="337" y="273"/>
                  </a:moveTo>
                  <a:cubicBezTo>
                    <a:pt x="340" y="271"/>
                    <a:pt x="342" y="269"/>
                    <a:pt x="344" y="266"/>
                  </a:cubicBezTo>
                  <a:cubicBezTo>
                    <a:pt x="345" y="264"/>
                    <a:pt x="347" y="263"/>
                    <a:pt x="348" y="262"/>
                  </a:cubicBezTo>
                  <a:cubicBezTo>
                    <a:pt x="351" y="270"/>
                    <a:pt x="355" y="277"/>
                    <a:pt x="361" y="282"/>
                  </a:cubicBezTo>
                  <a:cubicBezTo>
                    <a:pt x="359" y="285"/>
                    <a:pt x="356" y="289"/>
                    <a:pt x="354" y="292"/>
                  </a:cubicBezTo>
                  <a:cubicBezTo>
                    <a:pt x="352" y="290"/>
                    <a:pt x="349" y="287"/>
                    <a:pt x="347" y="285"/>
                  </a:cubicBezTo>
                  <a:cubicBezTo>
                    <a:pt x="344" y="281"/>
                    <a:pt x="341" y="277"/>
                    <a:pt x="337" y="273"/>
                  </a:cubicBezTo>
                  <a:close/>
                  <a:moveTo>
                    <a:pt x="363" y="302"/>
                  </a:moveTo>
                  <a:cubicBezTo>
                    <a:pt x="361" y="299"/>
                    <a:pt x="358" y="296"/>
                    <a:pt x="355" y="294"/>
                  </a:cubicBezTo>
                  <a:cubicBezTo>
                    <a:pt x="358" y="290"/>
                    <a:pt x="361" y="287"/>
                    <a:pt x="363" y="284"/>
                  </a:cubicBezTo>
                  <a:cubicBezTo>
                    <a:pt x="366" y="285"/>
                    <a:pt x="369" y="287"/>
                    <a:pt x="372" y="287"/>
                  </a:cubicBezTo>
                  <a:cubicBezTo>
                    <a:pt x="367" y="290"/>
                    <a:pt x="363" y="292"/>
                    <a:pt x="358" y="295"/>
                  </a:cubicBezTo>
                  <a:cubicBezTo>
                    <a:pt x="357" y="295"/>
                    <a:pt x="358" y="296"/>
                    <a:pt x="358" y="296"/>
                  </a:cubicBezTo>
                  <a:cubicBezTo>
                    <a:pt x="363" y="294"/>
                    <a:pt x="368" y="293"/>
                    <a:pt x="373" y="291"/>
                  </a:cubicBezTo>
                  <a:cubicBezTo>
                    <a:pt x="370" y="295"/>
                    <a:pt x="367" y="298"/>
                    <a:pt x="363" y="302"/>
                  </a:cubicBezTo>
                  <a:close/>
                  <a:moveTo>
                    <a:pt x="539" y="130"/>
                  </a:moveTo>
                  <a:cubicBezTo>
                    <a:pt x="540" y="127"/>
                    <a:pt x="542" y="125"/>
                    <a:pt x="543" y="122"/>
                  </a:cubicBezTo>
                  <a:cubicBezTo>
                    <a:pt x="550" y="110"/>
                    <a:pt x="556" y="98"/>
                    <a:pt x="561" y="85"/>
                  </a:cubicBezTo>
                  <a:cubicBezTo>
                    <a:pt x="563" y="81"/>
                    <a:pt x="565" y="77"/>
                    <a:pt x="566" y="74"/>
                  </a:cubicBezTo>
                  <a:cubicBezTo>
                    <a:pt x="561" y="93"/>
                    <a:pt x="551" y="112"/>
                    <a:pt x="539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" name="Group 16"/>
          <p:cNvGrpSpPr>
            <a:grpSpLocks noChangeAspect="1"/>
          </p:cNvGrpSpPr>
          <p:nvPr/>
        </p:nvGrpSpPr>
        <p:grpSpPr bwMode="auto">
          <a:xfrm>
            <a:off x="9845627" y="1384120"/>
            <a:ext cx="988738" cy="950866"/>
            <a:chOff x="1618" y="2354"/>
            <a:chExt cx="1227" cy="1180"/>
          </a:xfrm>
          <a:solidFill>
            <a:schemeClr val="tx2"/>
          </a:solidFill>
        </p:grpSpPr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1662" y="2354"/>
              <a:ext cx="346" cy="293"/>
            </a:xfrm>
            <a:custGeom>
              <a:avLst/>
              <a:gdLst>
                <a:gd name="T0" fmla="*/ 1 w 155"/>
                <a:gd name="T1" fmla="*/ 66 h 131"/>
                <a:gd name="T2" fmla="*/ 79 w 155"/>
                <a:gd name="T3" fmla="*/ 120 h 131"/>
                <a:gd name="T4" fmla="*/ 108 w 155"/>
                <a:gd name="T5" fmla="*/ 52 h 131"/>
                <a:gd name="T6" fmla="*/ 95 w 155"/>
                <a:gd name="T7" fmla="*/ 25 h 131"/>
                <a:gd name="T8" fmla="*/ 76 w 155"/>
                <a:gd name="T9" fmla="*/ 3 h 131"/>
                <a:gd name="T10" fmla="*/ 111 w 155"/>
                <a:gd name="T11" fmla="*/ 12 h 131"/>
                <a:gd name="T12" fmla="*/ 135 w 155"/>
                <a:gd name="T13" fmla="*/ 15 h 131"/>
                <a:gd name="T14" fmla="*/ 141 w 155"/>
                <a:gd name="T15" fmla="*/ 16 h 131"/>
                <a:gd name="T16" fmla="*/ 148 w 155"/>
                <a:gd name="T17" fmla="*/ 50 h 131"/>
                <a:gd name="T18" fmla="*/ 150 w 155"/>
                <a:gd name="T19" fmla="*/ 50 h 131"/>
                <a:gd name="T20" fmla="*/ 143 w 155"/>
                <a:gd name="T21" fmla="*/ 16 h 131"/>
                <a:gd name="T22" fmla="*/ 153 w 155"/>
                <a:gd name="T23" fmla="*/ 14 h 131"/>
                <a:gd name="T24" fmla="*/ 154 w 155"/>
                <a:gd name="T25" fmla="*/ 11 h 131"/>
                <a:gd name="T26" fmla="*/ 138 w 155"/>
                <a:gd name="T27" fmla="*/ 7 h 131"/>
                <a:gd name="T28" fmla="*/ 117 w 155"/>
                <a:gd name="T29" fmla="*/ 5 h 131"/>
                <a:gd name="T30" fmla="*/ 75 w 155"/>
                <a:gd name="T31" fmla="*/ 0 h 131"/>
                <a:gd name="T32" fmla="*/ 73 w 155"/>
                <a:gd name="T33" fmla="*/ 2 h 131"/>
                <a:gd name="T34" fmla="*/ 71 w 155"/>
                <a:gd name="T35" fmla="*/ 1 h 131"/>
                <a:gd name="T36" fmla="*/ 68 w 155"/>
                <a:gd name="T37" fmla="*/ 5 h 131"/>
                <a:gd name="T38" fmla="*/ 78 w 155"/>
                <a:gd name="T39" fmla="*/ 18 h 131"/>
                <a:gd name="T40" fmla="*/ 88 w 155"/>
                <a:gd name="T41" fmla="*/ 31 h 131"/>
                <a:gd name="T42" fmla="*/ 99 w 155"/>
                <a:gd name="T43" fmla="*/ 55 h 131"/>
                <a:gd name="T44" fmla="*/ 96 w 155"/>
                <a:gd name="T45" fmla="*/ 96 h 131"/>
                <a:gd name="T46" fmla="*/ 69 w 155"/>
                <a:gd name="T47" fmla="*/ 115 h 131"/>
                <a:gd name="T48" fmla="*/ 27 w 155"/>
                <a:gd name="T49" fmla="*/ 96 h 131"/>
                <a:gd name="T50" fmla="*/ 3 w 155"/>
                <a:gd name="T51" fmla="*/ 64 h 131"/>
                <a:gd name="T52" fmla="*/ 1 w 155"/>
                <a:gd name="T53" fmla="*/ 6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131">
                  <a:moveTo>
                    <a:pt x="1" y="66"/>
                  </a:moveTo>
                  <a:cubicBezTo>
                    <a:pt x="15" y="93"/>
                    <a:pt x="43" y="131"/>
                    <a:pt x="79" y="120"/>
                  </a:cubicBezTo>
                  <a:cubicBezTo>
                    <a:pt x="107" y="111"/>
                    <a:pt x="114" y="78"/>
                    <a:pt x="108" y="52"/>
                  </a:cubicBezTo>
                  <a:cubicBezTo>
                    <a:pt x="105" y="43"/>
                    <a:pt x="101" y="34"/>
                    <a:pt x="95" y="25"/>
                  </a:cubicBezTo>
                  <a:cubicBezTo>
                    <a:pt x="90" y="18"/>
                    <a:pt x="84" y="8"/>
                    <a:pt x="76" y="3"/>
                  </a:cubicBezTo>
                  <a:cubicBezTo>
                    <a:pt x="87" y="9"/>
                    <a:pt x="99" y="11"/>
                    <a:pt x="111" y="12"/>
                  </a:cubicBezTo>
                  <a:cubicBezTo>
                    <a:pt x="119" y="13"/>
                    <a:pt x="127" y="14"/>
                    <a:pt x="135" y="15"/>
                  </a:cubicBezTo>
                  <a:cubicBezTo>
                    <a:pt x="137" y="15"/>
                    <a:pt x="139" y="15"/>
                    <a:pt x="141" y="16"/>
                  </a:cubicBezTo>
                  <a:cubicBezTo>
                    <a:pt x="146" y="26"/>
                    <a:pt x="147" y="38"/>
                    <a:pt x="148" y="50"/>
                  </a:cubicBezTo>
                  <a:cubicBezTo>
                    <a:pt x="148" y="51"/>
                    <a:pt x="150" y="52"/>
                    <a:pt x="150" y="50"/>
                  </a:cubicBezTo>
                  <a:cubicBezTo>
                    <a:pt x="150" y="39"/>
                    <a:pt x="149" y="26"/>
                    <a:pt x="143" y="16"/>
                  </a:cubicBezTo>
                  <a:cubicBezTo>
                    <a:pt x="147" y="16"/>
                    <a:pt x="150" y="16"/>
                    <a:pt x="153" y="14"/>
                  </a:cubicBezTo>
                  <a:cubicBezTo>
                    <a:pt x="154" y="13"/>
                    <a:pt x="155" y="12"/>
                    <a:pt x="154" y="11"/>
                  </a:cubicBezTo>
                  <a:cubicBezTo>
                    <a:pt x="149" y="7"/>
                    <a:pt x="144" y="7"/>
                    <a:pt x="138" y="7"/>
                  </a:cubicBezTo>
                  <a:cubicBezTo>
                    <a:pt x="131" y="6"/>
                    <a:pt x="124" y="6"/>
                    <a:pt x="117" y="5"/>
                  </a:cubicBezTo>
                  <a:cubicBezTo>
                    <a:pt x="103" y="4"/>
                    <a:pt x="89" y="3"/>
                    <a:pt x="75" y="0"/>
                  </a:cubicBezTo>
                  <a:cubicBezTo>
                    <a:pt x="74" y="0"/>
                    <a:pt x="73" y="1"/>
                    <a:pt x="73" y="2"/>
                  </a:cubicBezTo>
                  <a:cubicBezTo>
                    <a:pt x="73" y="2"/>
                    <a:pt x="72" y="1"/>
                    <a:pt x="71" y="1"/>
                  </a:cubicBezTo>
                  <a:cubicBezTo>
                    <a:pt x="68" y="0"/>
                    <a:pt x="67" y="3"/>
                    <a:pt x="68" y="5"/>
                  </a:cubicBezTo>
                  <a:cubicBezTo>
                    <a:pt x="70" y="10"/>
                    <a:pt x="74" y="14"/>
                    <a:pt x="78" y="18"/>
                  </a:cubicBezTo>
                  <a:cubicBezTo>
                    <a:pt x="81" y="22"/>
                    <a:pt x="85" y="26"/>
                    <a:pt x="88" y="31"/>
                  </a:cubicBezTo>
                  <a:cubicBezTo>
                    <a:pt x="93" y="38"/>
                    <a:pt x="97" y="47"/>
                    <a:pt x="99" y="55"/>
                  </a:cubicBezTo>
                  <a:cubicBezTo>
                    <a:pt x="103" y="69"/>
                    <a:pt x="103" y="84"/>
                    <a:pt x="96" y="96"/>
                  </a:cubicBezTo>
                  <a:cubicBezTo>
                    <a:pt x="91" y="107"/>
                    <a:pt x="81" y="114"/>
                    <a:pt x="69" y="115"/>
                  </a:cubicBezTo>
                  <a:cubicBezTo>
                    <a:pt x="53" y="116"/>
                    <a:pt x="39" y="106"/>
                    <a:pt x="27" y="96"/>
                  </a:cubicBezTo>
                  <a:cubicBezTo>
                    <a:pt x="18" y="86"/>
                    <a:pt x="10" y="76"/>
                    <a:pt x="3" y="64"/>
                  </a:cubicBezTo>
                  <a:cubicBezTo>
                    <a:pt x="2" y="63"/>
                    <a:pt x="0" y="64"/>
                    <a:pt x="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1618" y="2484"/>
              <a:ext cx="134" cy="355"/>
            </a:xfrm>
            <a:custGeom>
              <a:avLst/>
              <a:gdLst>
                <a:gd name="T0" fmla="*/ 58 w 60"/>
                <a:gd name="T1" fmla="*/ 156 h 159"/>
                <a:gd name="T2" fmla="*/ 51 w 60"/>
                <a:gd name="T3" fmla="*/ 136 h 159"/>
                <a:gd name="T4" fmla="*/ 50 w 60"/>
                <a:gd name="T5" fmla="*/ 135 h 159"/>
                <a:gd name="T6" fmla="*/ 38 w 60"/>
                <a:gd name="T7" fmla="*/ 100 h 159"/>
                <a:gd name="T8" fmla="*/ 37 w 60"/>
                <a:gd name="T9" fmla="*/ 100 h 159"/>
                <a:gd name="T10" fmla="*/ 46 w 60"/>
                <a:gd name="T11" fmla="*/ 130 h 159"/>
                <a:gd name="T12" fmla="*/ 37 w 60"/>
                <a:gd name="T13" fmla="*/ 119 h 159"/>
                <a:gd name="T14" fmla="*/ 34 w 60"/>
                <a:gd name="T15" fmla="*/ 108 h 159"/>
                <a:gd name="T16" fmla="*/ 26 w 60"/>
                <a:gd name="T17" fmla="*/ 88 h 159"/>
                <a:gd name="T18" fmla="*/ 25 w 60"/>
                <a:gd name="T19" fmla="*/ 89 h 159"/>
                <a:gd name="T20" fmla="*/ 32 w 60"/>
                <a:gd name="T21" fmla="*/ 110 h 159"/>
                <a:gd name="T22" fmla="*/ 32 w 60"/>
                <a:gd name="T23" fmla="*/ 114 h 159"/>
                <a:gd name="T24" fmla="*/ 24 w 60"/>
                <a:gd name="T25" fmla="*/ 104 h 159"/>
                <a:gd name="T26" fmla="*/ 20 w 60"/>
                <a:gd name="T27" fmla="*/ 93 h 159"/>
                <a:gd name="T28" fmla="*/ 19 w 60"/>
                <a:gd name="T29" fmla="*/ 75 h 159"/>
                <a:gd name="T30" fmla="*/ 17 w 60"/>
                <a:gd name="T31" fmla="*/ 75 h 159"/>
                <a:gd name="T32" fmla="*/ 16 w 60"/>
                <a:gd name="T33" fmla="*/ 94 h 159"/>
                <a:gd name="T34" fmla="*/ 7 w 60"/>
                <a:gd name="T35" fmla="*/ 77 h 159"/>
                <a:gd name="T36" fmla="*/ 8 w 60"/>
                <a:gd name="T37" fmla="*/ 76 h 159"/>
                <a:gd name="T38" fmla="*/ 9 w 60"/>
                <a:gd name="T39" fmla="*/ 62 h 159"/>
                <a:gd name="T40" fmla="*/ 13 w 60"/>
                <a:gd name="T41" fmla="*/ 41 h 159"/>
                <a:gd name="T42" fmla="*/ 21 w 60"/>
                <a:gd name="T43" fmla="*/ 2 h 159"/>
                <a:gd name="T44" fmla="*/ 18 w 60"/>
                <a:gd name="T45" fmla="*/ 2 h 159"/>
                <a:gd name="T46" fmla="*/ 6 w 60"/>
                <a:gd name="T47" fmla="*/ 44 h 159"/>
                <a:gd name="T48" fmla="*/ 1 w 60"/>
                <a:gd name="T49" fmla="*/ 64 h 159"/>
                <a:gd name="T50" fmla="*/ 2 w 60"/>
                <a:gd name="T51" fmla="*/ 74 h 159"/>
                <a:gd name="T52" fmla="*/ 22 w 60"/>
                <a:gd name="T53" fmla="*/ 114 h 159"/>
                <a:gd name="T54" fmla="*/ 39 w 60"/>
                <a:gd name="T55" fmla="*/ 135 h 159"/>
                <a:gd name="T56" fmla="*/ 47 w 60"/>
                <a:gd name="T57" fmla="*/ 148 h 159"/>
                <a:gd name="T58" fmla="*/ 55 w 60"/>
                <a:gd name="T59" fmla="*/ 158 h 159"/>
                <a:gd name="T60" fmla="*/ 58 w 60"/>
                <a:gd name="T61" fmla="*/ 15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" h="159">
                  <a:moveTo>
                    <a:pt x="58" y="156"/>
                  </a:moveTo>
                  <a:cubicBezTo>
                    <a:pt x="60" y="149"/>
                    <a:pt x="55" y="142"/>
                    <a:pt x="51" y="136"/>
                  </a:cubicBezTo>
                  <a:cubicBezTo>
                    <a:pt x="50" y="136"/>
                    <a:pt x="50" y="135"/>
                    <a:pt x="50" y="135"/>
                  </a:cubicBezTo>
                  <a:cubicBezTo>
                    <a:pt x="49" y="122"/>
                    <a:pt x="45" y="111"/>
                    <a:pt x="38" y="100"/>
                  </a:cubicBezTo>
                  <a:cubicBezTo>
                    <a:pt x="38" y="99"/>
                    <a:pt x="37" y="100"/>
                    <a:pt x="37" y="100"/>
                  </a:cubicBezTo>
                  <a:cubicBezTo>
                    <a:pt x="41" y="110"/>
                    <a:pt x="45" y="119"/>
                    <a:pt x="46" y="130"/>
                  </a:cubicBezTo>
                  <a:cubicBezTo>
                    <a:pt x="43" y="126"/>
                    <a:pt x="40" y="122"/>
                    <a:pt x="37" y="119"/>
                  </a:cubicBezTo>
                  <a:cubicBezTo>
                    <a:pt x="38" y="116"/>
                    <a:pt x="35" y="111"/>
                    <a:pt x="34" y="108"/>
                  </a:cubicBezTo>
                  <a:cubicBezTo>
                    <a:pt x="32" y="101"/>
                    <a:pt x="30" y="95"/>
                    <a:pt x="26" y="88"/>
                  </a:cubicBezTo>
                  <a:cubicBezTo>
                    <a:pt x="25" y="88"/>
                    <a:pt x="24" y="88"/>
                    <a:pt x="25" y="89"/>
                  </a:cubicBezTo>
                  <a:cubicBezTo>
                    <a:pt x="27" y="96"/>
                    <a:pt x="30" y="103"/>
                    <a:pt x="32" y="110"/>
                  </a:cubicBezTo>
                  <a:cubicBezTo>
                    <a:pt x="32" y="111"/>
                    <a:pt x="32" y="112"/>
                    <a:pt x="32" y="114"/>
                  </a:cubicBezTo>
                  <a:cubicBezTo>
                    <a:pt x="30" y="111"/>
                    <a:pt x="27" y="107"/>
                    <a:pt x="24" y="104"/>
                  </a:cubicBezTo>
                  <a:cubicBezTo>
                    <a:pt x="23" y="101"/>
                    <a:pt x="21" y="97"/>
                    <a:pt x="20" y="93"/>
                  </a:cubicBezTo>
                  <a:cubicBezTo>
                    <a:pt x="18" y="87"/>
                    <a:pt x="18" y="81"/>
                    <a:pt x="19" y="75"/>
                  </a:cubicBezTo>
                  <a:cubicBezTo>
                    <a:pt x="19" y="74"/>
                    <a:pt x="17" y="73"/>
                    <a:pt x="17" y="75"/>
                  </a:cubicBezTo>
                  <a:cubicBezTo>
                    <a:pt x="15" y="80"/>
                    <a:pt x="15" y="87"/>
                    <a:pt x="16" y="94"/>
                  </a:cubicBezTo>
                  <a:cubicBezTo>
                    <a:pt x="13" y="89"/>
                    <a:pt x="9" y="83"/>
                    <a:pt x="7" y="77"/>
                  </a:cubicBezTo>
                  <a:cubicBezTo>
                    <a:pt x="8" y="77"/>
                    <a:pt x="8" y="76"/>
                    <a:pt x="8" y="76"/>
                  </a:cubicBezTo>
                  <a:cubicBezTo>
                    <a:pt x="9" y="71"/>
                    <a:pt x="9" y="67"/>
                    <a:pt x="9" y="62"/>
                  </a:cubicBezTo>
                  <a:cubicBezTo>
                    <a:pt x="10" y="55"/>
                    <a:pt x="12" y="48"/>
                    <a:pt x="13" y="41"/>
                  </a:cubicBezTo>
                  <a:cubicBezTo>
                    <a:pt x="17" y="28"/>
                    <a:pt x="21" y="16"/>
                    <a:pt x="21" y="2"/>
                  </a:cubicBezTo>
                  <a:cubicBezTo>
                    <a:pt x="21" y="1"/>
                    <a:pt x="19" y="0"/>
                    <a:pt x="18" y="2"/>
                  </a:cubicBezTo>
                  <a:cubicBezTo>
                    <a:pt x="16" y="16"/>
                    <a:pt x="10" y="30"/>
                    <a:pt x="6" y="44"/>
                  </a:cubicBezTo>
                  <a:cubicBezTo>
                    <a:pt x="4" y="50"/>
                    <a:pt x="2" y="57"/>
                    <a:pt x="1" y="64"/>
                  </a:cubicBezTo>
                  <a:cubicBezTo>
                    <a:pt x="1" y="67"/>
                    <a:pt x="0" y="71"/>
                    <a:pt x="2" y="74"/>
                  </a:cubicBezTo>
                  <a:cubicBezTo>
                    <a:pt x="2" y="89"/>
                    <a:pt x="12" y="102"/>
                    <a:pt x="22" y="114"/>
                  </a:cubicBezTo>
                  <a:cubicBezTo>
                    <a:pt x="27" y="121"/>
                    <a:pt x="34" y="128"/>
                    <a:pt x="39" y="135"/>
                  </a:cubicBezTo>
                  <a:cubicBezTo>
                    <a:pt x="42" y="139"/>
                    <a:pt x="45" y="143"/>
                    <a:pt x="47" y="148"/>
                  </a:cubicBezTo>
                  <a:cubicBezTo>
                    <a:pt x="49" y="152"/>
                    <a:pt x="51" y="155"/>
                    <a:pt x="55" y="158"/>
                  </a:cubicBezTo>
                  <a:cubicBezTo>
                    <a:pt x="56" y="159"/>
                    <a:pt x="58" y="158"/>
                    <a:pt x="58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/>
            <p:cNvSpPr>
              <a:spLocks noEditPoints="1"/>
            </p:cNvSpPr>
            <p:nvPr/>
          </p:nvSpPr>
          <p:spPr bwMode="auto">
            <a:xfrm>
              <a:off x="1979" y="2761"/>
              <a:ext cx="522" cy="585"/>
            </a:xfrm>
            <a:custGeom>
              <a:avLst/>
              <a:gdLst>
                <a:gd name="T0" fmla="*/ 4 w 234"/>
                <a:gd name="T1" fmla="*/ 7 h 262"/>
                <a:gd name="T2" fmla="*/ 2 w 234"/>
                <a:gd name="T3" fmla="*/ 10 h 262"/>
                <a:gd name="T4" fmla="*/ 1 w 234"/>
                <a:gd name="T5" fmla="*/ 8 h 262"/>
                <a:gd name="T6" fmla="*/ 0 w 234"/>
                <a:gd name="T7" fmla="*/ 9 h 262"/>
                <a:gd name="T8" fmla="*/ 2 w 234"/>
                <a:gd name="T9" fmla="*/ 13 h 262"/>
                <a:gd name="T10" fmla="*/ 3 w 234"/>
                <a:gd name="T11" fmla="*/ 19 h 262"/>
                <a:gd name="T12" fmla="*/ 7 w 234"/>
                <a:gd name="T13" fmla="*/ 26 h 262"/>
                <a:gd name="T14" fmla="*/ 113 w 234"/>
                <a:gd name="T15" fmla="*/ 160 h 262"/>
                <a:gd name="T16" fmla="*/ 166 w 234"/>
                <a:gd name="T17" fmla="*/ 219 h 262"/>
                <a:gd name="T18" fmla="*/ 227 w 234"/>
                <a:gd name="T19" fmla="*/ 261 h 262"/>
                <a:gd name="T20" fmla="*/ 229 w 234"/>
                <a:gd name="T21" fmla="*/ 262 h 262"/>
                <a:gd name="T22" fmla="*/ 233 w 234"/>
                <a:gd name="T23" fmla="*/ 258 h 262"/>
                <a:gd name="T24" fmla="*/ 109 w 234"/>
                <a:gd name="T25" fmla="*/ 96 h 262"/>
                <a:gd name="T26" fmla="*/ 82 w 234"/>
                <a:gd name="T27" fmla="*/ 61 h 262"/>
                <a:gd name="T28" fmla="*/ 54 w 234"/>
                <a:gd name="T29" fmla="*/ 25 h 262"/>
                <a:gd name="T30" fmla="*/ 25 w 234"/>
                <a:gd name="T31" fmla="*/ 3 h 262"/>
                <a:gd name="T32" fmla="*/ 4 w 234"/>
                <a:gd name="T33" fmla="*/ 7 h 262"/>
                <a:gd name="T34" fmla="*/ 95 w 234"/>
                <a:gd name="T35" fmla="*/ 89 h 262"/>
                <a:gd name="T36" fmla="*/ 223 w 234"/>
                <a:gd name="T37" fmla="*/ 249 h 262"/>
                <a:gd name="T38" fmla="*/ 225 w 234"/>
                <a:gd name="T39" fmla="*/ 254 h 262"/>
                <a:gd name="T40" fmla="*/ 169 w 234"/>
                <a:gd name="T41" fmla="*/ 213 h 262"/>
                <a:gd name="T42" fmla="*/ 117 w 234"/>
                <a:gd name="T43" fmla="*/ 156 h 262"/>
                <a:gd name="T44" fmla="*/ 12 w 234"/>
                <a:gd name="T45" fmla="*/ 29 h 262"/>
                <a:gd name="T46" fmla="*/ 18 w 234"/>
                <a:gd name="T47" fmla="*/ 30 h 262"/>
                <a:gd name="T48" fmla="*/ 19 w 234"/>
                <a:gd name="T49" fmla="*/ 28 h 262"/>
                <a:gd name="T50" fmla="*/ 10 w 234"/>
                <a:gd name="T51" fmla="*/ 9 h 262"/>
                <a:gd name="T52" fmla="*/ 40 w 234"/>
                <a:gd name="T53" fmla="*/ 19 h 262"/>
                <a:gd name="T54" fmla="*/ 95 w 234"/>
                <a:gd name="T55" fmla="*/ 8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4" h="262">
                  <a:moveTo>
                    <a:pt x="4" y="7"/>
                  </a:moveTo>
                  <a:cubicBezTo>
                    <a:pt x="3" y="8"/>
                    <a:pt x="3" y="9"/>
                    <a:pt x="2" y="10"/>
                  </a:cubicBezTo>
                  <a:cubicBezTo>
                    <a:pt x="2" y="10"/>
                    <a:pt x="2" y="9"/>
                    <a:pt x="1" y="8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1" y="10"/>
                    <a:pt x="1" y="12"/>
                    <a:pt x="2" y="13"/>
                  </a:cubicBezTo>
                  <a:cubicBezTo>
                    <a:pt x="1" y="15"/>
                    <a:pt x="2" y="17"/>
                    <a:pt x="3" y="19"/>
                  </a:cubicBezTo>
                  <a:cubicBezTo>
                    <a:pt x="4" y="22"/>
                    <a:pt x="5" y="24"/>
                    <a:pt x="7" y="26"/>
                  </a:cubicBezTo>
                  <a:cubicBezTo>
                    <a:pt x="33" y="77"/>
                    <a:pt x="76" y="117"/>
                    <a:pt x="113" y="160"/>
                  </a:cubicBezTo>
                  <a:cubicBezTo>
                    <a:pt x="130" y="180"/>
                    <a:pt x="147" y="200"/>
                    <a:pt x="166" y="219"/>
                  </a:cubicBezTo>
                  <a:cubicBezTo>
                    <a:pt x="183" y="236"/>
                    <a:pt x="203" y="253"/>
                    <a:pt x="227" y="261"/>
                  </a:cubicBezTo>
                  <a:cubicBezTo>
                    <a:pt x="228" y="261"/>
                    <a:pt x="229" y="261"/>
                    <a:pt x="229" y="262"/>
                  </a:cubicBezTo>
                  <a:cubicBezTo>
                    <a:pt x="231" y="262"/>
                    <a:pt x="234" y="260"/>
                    <a:pt x="233" y="258"/>
                  </a:cubicBezTo>
                  <a:cubicBezTo>
                    <a:pt x="211" y="191"/>
                    <a:pt x="154" y="147"/>
                    <a:pt x="109" y="96"/>
                  </a:cubicBezTo>
                  <a:cubicBezTo>
                    <a:pt x="100" y="85"/>
                    <a:pt x="90" y="73"/>
                    <a:pt x="82" y="61"/>
                  </a:cubicBezTo>
                  <a:cubicBezTo>
                    <a:pt x="73" y="49"/>
                    <a:pt x="64" y="37"/>
                    <a:pt x="54" y="25"/>
                  </a:cubicBezTo>
                  <a:cubicBezTo>
                    <a:pt x="46" y="16"/>
                    <a:pt x="37" y="6"/>
                    <a:pt x="25" y="3"/>
                  </a:cubicBezTo>
                  <a:cubicBezTo>
                    <a:pt x="18" y="0"/>
                    <a:pt x="9" y="1"/>
                    <a:pt x="4" y="7"/>
                  </a:cubicBezTo>
                  <a:close/>
                  <a:moveTo>
                    <a:pt x="95" y="89"/>
                  </a:moveTo>
                  <a:cubicBezTo>
                    <a:pt x="138" y="141"/>
                    <a:pt x="197" y="184"/>
                    <a:pt x="223" y="249"/>
                  </a:cubicBezTo>
                  <a:cubicBezTo>
                    <a:pt x="224" y="250"/>
                    <a:pt x="225" y="252"/>
                    <a:pt x="225" y="254"/>
                  </a:cubicBezTo>
                  <a:cubicBezTo>
                    <a:pt x="204" y="246"/>
                    <a:pt x="185" y="229"/>
                    <a:pt x="169" y="213"/>
                  </a:cubicBezTo>
                  <a:cubicBezTo>
                    <a:pt x="150" y="195"/>
                    <a:pt x="134" y="175"/>
                    <a:pt x="117" y="156"/>
                  </a:cubicBezTo>
                  <a:cubicBezTo>
                    <a:pt x="81" y="114"/>
                    <a:pt x="40" y="76"/>
                    <a:pt x="12" y="29"/>
                  </a:cubicBezTo>
                  <a:cubicBezTo>
                    <a:pt x="14" y="29"/>
                    <a:pt x="16" y="30"/>
                    <a:pt x="18" y="30"/>
                  </a:cubicBezTo>
                  <a:cubicBezTo>
                    <a:pt x="19" y="31"/>
                    <a:pt x="20" y="29"/>
                    <a:pt x="19" y="28"/>
                  </a:cubicBezTo>
                  <a:cubicBezTo>
                    <a:pt x="15" y="25"/>
                    <a:pt x="2" y="15"/>
                    <a:pt x="10" y="9"/>
                  </a:cubicBezTo>
                  <a:cubicBezTo>
                    <a:pt x="19" y="3"/>
                    <a:pt x="33" y="13"/>
                    <a:pt x="40" y="19"/>
                  </a:cubicBezTo>
                  <a:cubicBezTo>
                    <a:pt x="62" y="39"/>
                    <a:pt x="76" y="66"/>
                    <a:pt x="95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2218" y="3116"/>
              <a:ext cx="4" cy="9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  <a:gd name="T4" fmla="*/ 0 w 2"/>
                <a:gd name="T5" fmla="*/ 0 h 4"/>
                <a:gd name="T6" fmla="*/ 0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1" y="2"/>
                    <a:pt x="2" y="3"/>
                    <a:pt x="2" y="4"/>
                  </a:cubicBezTo>
                  <a:cubicBezTo>
                    <a:pt x="2" y="3"/>
                    <a:pt x="1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auto">
            <a:xfrm>
              <a:off x="2222" y="3125"/>
              <a:ext cx="29" cy="51"/>
            </a:xfrm>
            <a:custGeom>
              <a:avLst/>
              <a:gdLst>
                <a:gd name="T0" fmla="*/ 13 w 13"/>
                <a:gd name="T1" fmla="*/ 23 h 23"/>
                <a:gd name="T2" fmla="*/ 0 w 13"/>
                <a:gd name="T3" fmla="*/ 0 h 23"/>
                <a:gd name="T4" fmla="*/ 13 w 13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3">
                  <a:moveTo>
                    <a:pt x="13" y="23"/>
                  </a:moveTo>
                  <a:cubicBezTo>
                    <a:pt x="9" y="16"/>
                    <a:pt x="5" y="8"/>
                    <a:pt x="0" y="0"/>
                  </a:cubicBezTo>
                  <a:cubicBezTo>
                    <a:pt x="5" y="8"/>
                    <a:pt x="9" y="16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2508" y="3380"/>
              <a:ext cx="63" cy="105"/>
            </a:xfrm>
            <a:custGeom>
              <a:avLst/>
              <a:gdLst>
                <a:gd name="T0" fmla="*/ 2 w 28"/>
                <a:gd name="T1" fmla="*/ 1 h 47"/>
                <a:gd name="T2" fmla="*/ 0 w 28"/>
                <a:gd name="T3" fmla="*/ 2 h 47"/>
                <a:gd name="T4" fmla="*/ 27 w 28"/>
                <a:gd name="T5" fmla="*/ 37 h 47"/>
                <a:gd name="T6" fmla="*/ 26 w 28"/>
                <a:gd name="T7" fmla="*/ 34 h 47"/>
                <a:gd name="T8" fmla="*/ 15 w 28"/>
                <a:gd name="T9" fmla="*/ 22 h 47"/>
                <a:gd name="T10" fmla="*/ 2 w 28"/>
                <a:gd name="T11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7">
                  <a:moveTo>
                    <a:pt x="2" y="1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2" y="7"/>
                    <a:pt x="16" y="47"/>
                    <a:pt x="27" y="37"/>
                  </a:cubicBezTo>
                  <a:cubicBezTo>
                    <a:pt x="28" y="36"/>
                    <a:pt x="27" y="34"/>
                    <a:pt x="26" y="34"/>
                  </a:cubicBezTo>
                  <a:cubicBezTo>
                    <a:pt x="21" y="34"/>
                    <a:pt x="17" y="25"/>
                    <a:pt x="15" y="22"/>
                  </a:cubicBezTo>
                  <a:cubicBezTo>
                    <a:pt x="10" y="15"/>
                    <a:pt x="7" y="8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2542" y="3297"/>
              <a:ext cx="60" cy="96"/>
            </a:xfrm>
            <a:custGeom>
              <a:avLst/>
              <a:gdLst>
                <a:gd name="T0" fmla="*/ 20 w 27"/>
                <a:gd name="T1" fmla="*/ 30 h 43"/>
                <a:gd name="T2" fmla="*/ 23 w 27"/>
                <a:gd name="T3" fmla="*/ 42 h 43"/>
                <a:gd name="T4" fmla="*/ 25 w 27"/>
                <a:gd name="T5" fmla="*/ 42 h 43"/>
                <a:gd name="T6" fmla="*/ 18 w 27"/>
                <a:gd name="T7" fmla="*/ 19 h 43"/>
                <a:gd name="T8" fmla="*/ 1 w 27"/>
                <a:gd name="T9" fmla="*/ 0 h 43"/>
                <a:gd name="T10" fmla="*/ 1 w 27"/>
                <a:gd name="T11" fmla="*/ 1 h 43"/>
                <a:gd name="T12" fmla="*/ 15 w 27"/>
                <a:gd name="T13" fmla="*/ 18 h 43"/>
                <a:gd name="T14" fmla="*/ 20 w 27"/>
                <a:gd name="T15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3">
                  <a:moveTo>
                    <a:pt x="20" y="30"/>
                  </a:moveTo>
                  <a:cubicBezTo>
                    <a:pt x="21" y="34"/>
                    <a:pt x="21" y="38"/>
                    <a:pt x="23" y="42"/>
                  </a:cubicBezTo>
                  <a:cubicBezTo>
                    <a:pt x="23" y="43"/>
                    <a:pt x="24" y="43"/>
                    <a:pt x="25" y="42"/>
                  </a:cubicBezTo>
                  <a:cubicBezTo>
                    <a:pt x="27" y="34"/>
                    <a:pt x="22" y="25"/>
                    <a:pt x="18" y="19"/>
                  </a:cubicBezTo>
                  <a:cubicBezTo>
                    <a:pt x="14" y="11"/>
                    <a:pt x="8" y="5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6" y="6"/>
                    <a:pt x="11" y="12"/>
                    <a:pt x="15" y="18"/>
                  </a:cubicBezTo>
                  <a:cubicBezTo>
                    <a:pt x="17" y="22"/>
                    <a:pt x="19" y="26"/>
                    <a:pt x="2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/>
            <p:cNvSpPr>
              <a:spLocks/>
            </p:cNvSpPr>
            <p:nvPr/>
          </p:nvSpPr>
          <p:spPr bwMode="auto">
            <a:xfrm>
              <a:off x="2033" y="2709"/>
              <a:ext cx="71" cy="74"/>
            </a:xfrm>
            <a:custGeom>
              <a:avLst/>
              <a:gdLst>
                <a:gd name="T0" fmla="*/ 16 w 32"/>
                <a:gd name="T1" fmla="*/ 16 h 33"/>
                <a:gd name="T2" fmla="*/ 30 w 32"/>
                <a:gd name="T3" fmla="*/ 33 h 33"/>
                <a:gd name="T4" fmla="*/ 32 w 32"/>
                <a:gd name="T5" fmla="*/ 32 h 33"/>
                <a:gd name="T6" fmla="*/ 19 w 32"/>
                <a:gd name="T7" fmla="*/ 17 h 33"/>
                <a:gd name="T8" fmla="*/ 2 w 32"/>
                <a:gd name="T9" fmla="*/ 0 h 33"/>
                <a:gd name="T10" fmla="*/ 1 w 32"/>
                <a:gd name="T11" fmla="*/ 1 h 33"/>
                <a:gd name="T12" fmla="*/ 16 w 32"/>
                <a:gd name="T13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16" y="16"/>
                  </a:moveTo>
                  <a:cubicBezTo>
                    <a:pt x="21" y="22"/>
                    <a:pt x="24" y="28"/>
                    <a:pt x="30" y="33"/>
                  </a:cubicBezTo>
                  <a:cubicBezTo>
                    <a:pt x="31" y="33"/>
                    <a:pt x="32" y="33"/>
                    <a:pt x="32" y="32"/>
                  </a:cubicBezTo>
                  <a:cubicBezTo>
                    <a:pt x="28" y="26"/>
                    <a:pt x="23" y="21"/>
                    <a:pt x="19" y="17"/>
                  </a:cubicBezTo>
                  <a:cubicBezTo>
                    <a:pt x="14" y="11"/>
                    <a:pt x="8" y="5"/>
                    <a:pt x="2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6" y="6"/>
                    <a:pt x="11" y="11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/>
            <p:cNvSpPr>
              <a:spLocks noEditPoints="1"/>
            </p:cNvSpPr>
            <p:nvPr/>
          </p:nvSpPr>
          <p:spPr bwMode="auto">
            <a:xfrm>
              <a:off x="1734" y="2374"/>
              <a:ext cx="1111" cy="1160"/>
            </a:xfrm>
            <a:custGeom>
              <a:avLst/>
              <a:gdLst>
                <a:gd name="T0" fmla="*/ 464 w 498"/>
                <a:gd name="T1" fmla="*/ 9 h 519"/>
                <a:gd name="T2" fmla="*/ 416 w 498"/>
                <a:gd name="T3" fmla="*/ 78 h 519"/>
                <a:gd name="T4" fmla="*/ 271 w 498"/>
                <a:gd name="T5" fmla="*/ 233 h 519"/>
                <a:gd name="T6" fmla="*/ 224 w 498"/>
                <a:gd name="T7" fmla="*/ 234 h 519"/>
                <a:gd name="T8" fmla="*/ 165 w 498"/>
                <a:gd name="T9" fmla="*/ 95 h 519"/>
                <a:gd name="T10" fmla="*/ 161 w 498"/>
                <a:gd name="T11" fmla="*/ 73 h 519"/>
                <a:gd name="T12" fmla="*/ 125 w 498"/>
                <a:gd name="T13" fmla="*/ 1 h 519"/>
                <a:gd name="T14" fmla="*/ 148 w 498"/>
                <a:gd name="T15" fmla="*/ 75 h 519"/>
                <a:gd name="T16" fmla="*/ 147 w 498"/>
                <a:gd name="T17" fmla="*/ 76 h 519"/>
                <a:gd name="T18" fmla="*/ 142 w 498"/>
                <a:gd name="T19" fmla="*/ 87 h 519"/>
                <a:gd name="T20" fmla="*/ 143 w 498"/>
                <a:gd name="T21" fmla="*/ 126 h 519"/>
                <a:gd name="T22" fmla="*/ 142 w 498"/>
                <a:gd name="T23" fmla="*/ 146 h 519"/>
                <a:gd name="T24" fmla="*/ 152 w 498"/>
                <a:gd name="T25" fmla="*/ 148 h 519"/>
                <a:gd name="T26" fmla="*/ 222 w 498"/>
                <a:gd name="T27" fmla="*/ 246 h 519"/>
                <a:gd name="T28" fmla="*/ 269 w 498"/>
                <a:gd name="T29" fmla="*/ 299 h 519"/>
                <a:gd name="T30" fmla="*/ 283 w 498"/>
                <a:gd name="T31" fmla="*/ 320 h 519"/>
                <a:gd name="T32" fmla="*/ 331 w 498"/>
                <a:gd name="T33" fmla="*/ 365 h 519"/>
                <a:gd name="T34" fmla="*/ 333 w 498"/>
                <a:gd name="T35" fmla="*/ 371 h 519"/>
                <a:gd name="T36" fmla="*/ 358 w 498"/>
                <a:gd name="T37" fmla="*/ 390 h 519"/>
                <a:gd name="T38" fmla="*/ 374 w 498"/>
                <a:gd name="T39" fmla="*/ 498 h 519"/>
                <a:gd name="T40" fmla="*/ 319 w 498"/>
                <a:gd name="T41" fmla="*/ 431 h 519"/>
                <a:gd name="T42" fmla="*/ 339 w 498"/>
                <a:gd name="T43" fmla="*/ 490 h 519"/>
                <a:gd name="T44" fmla="*/ 287 w 498"/>
                <a:gd name="T45" fmla="*/ 445 h 519"/>
                <a:gd name="T46" fmla="*/ 232 w 498"/>
                <a:gd name="T47" fmla="*/ 359 h 519"/>
                <a:gd name="T48" fmla="*/ 101 w 498"/>
                <a:gd name="T49" fmla="*/ 187 h 519"/>
                <a:gd name="T50" fmla="*/ 69 w 498"/>
                <a:gd name="T51" fmla="*/ 169 h 519"/>
                <a:gd name="T52" fmla="*/ 52 w 498"/>
                <a:gd name="T53" fmla="*/ 184 h 519"/>
                <a:gd name="T54" fmla="*/ 29 w 498"/>
                <a:gd name="T55" fmla="*/ 197 h 519"/>
                <a:gd name="T56" fmla="*/ 12 w 498"/>
                <a:gd name="T57" fmla="*/ 210 h 519"/>
                <a:gd name="T58" fmla="*/ 34 w 498"/>
                <a:gd name="T59" fmla="*/ 206 h 519"/>
                <a:gd name="T60" fmla="*/ 55 w 498"/>
                <a:gd name="T61" fmla="*/ 202 h 519"/>
                <a:gd name="T62" fmla="*/ 86 w 498"/>
                <a:gd name="T63" fmla="*/ 201 h 519"/>
                <a:gd name="T64" fmla="*/ 4 w 498"/>
                <a:gd name="T65" fmla="*/ 455 h 519"/>
                <a:gd name="T66" fmla="*/ 103 w 498"/>
                <a:gd name="T67" fmla="*/ 486 h 519"/>
                <a:gd name="T68" fmla="*/ 375 w 498"/>
                <a:gd name="T69" fmla="*/ 507 h 519"/>
                <a:gd name="T70" fmla="*/ 279 w 498"/>
                <a:gd name="T71" fmla="*/ 299 h 519"/>
                <a:gd name="T72" fmla="*/ 284 w 498"/>
                <a:gd name="T73" fmla="*/ 243 h 519"/>
                <a:gd name="T74" fmla="*/ 421 w 498"/>
                <a:gd name="T75" fmla="*/ 92 h 519"/>
                <a:gd name="T76" fmla="*/ 149 w 498"/>
                <a:gd name="T77" fmla="*/ 141 h 519"/>
                <a:gd name="T78" fmla="*/ 172 w 498"/>
                <a:gd name="T79" fmla="*/ 300 h 519"/>
                <a:gd name="T80" fmla="*/ 61 w 498"/>
                <a:gd name="T81" fmla="*/ 507 h 519"/>
                <a:gd name="T82" fmla="*/ 211 w 498"/>
                <a:gd name="T83" fmla="*/ 368 h 519"/>
                <a:gd name="T84" fmla="*/ 34 w 498"/>
                <a:gd name="T85" fmla="*/ 501 h 519"/>
                <a:gd name="T86" fmla="*/ 160 w 498"/>
                <a:gd name="T87" fmla="*/ 297 h 519"/>
                <a:gd name="T88" fmla="*/ 204 w 498"/>
                <a:gd name="T89" fmla="*/ 356 h 519"/>
                <a:gd name="T90" fmla="*/ 133 w 498"/>
                <a:gd name="T91" fmla="*/ 421 h 519"/>
                <a:gd name="T92" fmla="*/ 268 w 498"/>
                <a:gd name="T93" fmla="*/ 421 h 519"/>
                <a:gd name="T94" fmla="*/ 474 w 498"/>
                <a:gd name="T95" fmla="*/ 30 h 519"/>
                <a:gd name="T96" fmla="*/ 446 w 498"/>
                <a:gd name="T97" fmla="*/ 75 h 519"/>
                <a:gd name="T98" fmla="*/ 247 w 498"/>
                <a:gd name="T99" fmla="*/ 252 h 519"/>
                <a:gd name="T100" fmla="*/ 242 w 498"/>
                <a:gd name="T101" fmla="*/ 233 h 519"/>
                <a:gd name="T102" fmla="*/ 247 w 498"/>
                <a:gd name="T103" fmla="*/ 241 h 519"/>
                <a:gd name="T104" fmla="*/ 233 w 498"/>
                <a:gd name="T105" fmla="*/ 261 h 519"/>
                <a:gd name="T106" fmla="*/ 233 w 498"/>
                <a:gd name="T107" fmla="*/ 261 h 519"/>
                <a:gd name="T108" fmla="*/ 266 w 498"/>
                <a:gd name="T109" fmla="*/ 262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98" h="519">
                  <a:moveTo>
                    <a:pt x="496" y="38"/>
                  </a:moveTo>
                  <a:cubicBezTo>
                    <a:pt x="493" y="32"/>
                    <a:pt x="488" y="28"/>
                    <a:pt x="483" y="24"/>
                  </a:cubicBezTo>
                  <a:cubicBezTo>
                    <a:pt x="483" y="23"/>
                    <a:pt x="482" y="22"/>
                    <a:pt x="480" y="21"/>
                  </a:cubicBezTo>
                  <a:cubicBezTo>
                    <a:pt x="481" y="20"/>
                    <a:pt x="480" y="20"/>
                    <a:pt x="480" y="19"/>
                  </a:cubicBezTo>
                  <a:cubicBezTo>
                    <a:pt x="476" y="15"/>
                    <a:pt x="472" y="11"/>
                    <a:pt x="468" y="8"/>
                  </a:cubicBezTo>
                  <a:cubicBezTo>
                    <a:pt x="466" y="7"/>
                    <a:pt x="465" y="8"/>
                    <a:pt x="464" y="9"/>
                  </a:cubicBezTo>
                  <a:cubicBezTo>
                    <a:pt x="454" y="16"/>
                    <a:pt x="446" y="24"/>
                    <a:pt x="439" y="33"/>
                  </a:cubicBezTo>
                  <a:cubicBezTo>
                    <a:pt x="433" y="38"/>
                    <a:pt x="427" y="45"/>
                    <a:pt x="421" y="51"/>
                  </a:cubicBezTo>
                  <a:cubicBezTo>
                    <a:pt x="419" y="54"/>
                    <a:pt x="420" y="56"/>
                    <a:pt x="421" y="58"/>
                  </a:cubicBezTo>
                  <a:cubicBezTo>
                    <a:pt x="419" y="63"/>
                    <a:pt x="418" y="68"/>
                    <a:pt x="417" y="74"/>
                  </a:cubicBezTo>
                  <a:cubicBezTo>
                    <a:pt x="417" y="75"/>
                    <a:pt x="417" y="75"/>
                    <a:pt x="417" y="76"/>
                  </a:cubicBezTo>
                  <a:cubicBezTo>
                    <a:pt x="417" y="77"/>
                    <a:pt x="417" y="78"/>
                    <a:pt x="416" y="78"/>
                  </a:cubicBezTo>
                  <a:cubicBezTo>
                    <a:pt x="416" y="79"/>
                    <a:pt x="416" y="80"/>
                    <a:pt x="416" y="81"/>
                  </a:cubicBezTo>
                  <a:cubicBezTo>
                    <a:pt x="402" y="92"/>
                    <a:pt x="389" y="105"/>
                    <a:pt x="377" y="117"/>
                  </a:cubicBezTo>
                  <a:cubicBezTo>
                    <a:pt x="363" y="130"/>
                    <a:pt x="349" y="143"/>
                    <a:pt x="337" y="158"/>
                  </a:cubicBezTo>
                  <a:cubicBezTo>
                    <a:pt x="326" y="172"/>
                    <a:pt x="315" y="187"/>
                    <a:pt x="303" y="201"/>
                  </a:cubicBezTo>
                  <a:cubicBezTo>
                    <a:pt x="297" y="208"/>
                    <a:pt x="292" y="214"/>
                    <a:pt x="286" y="220"/>
                  </a:cubicBezTo>
                  <a:cubicBezTo>
                    <a:pt x="281" y="225"/>
                    <a:pt x="276" y="228"/>
                    <a:pt x="271" y="233"/>
                  </a:cubicBezTo>
                  <a:cubicBezTo>
                    <a:pt x="268" y="231"/>
                    <a:pt x="264" y="229"/>
                    <a:pt x="261" y="226"/>
                  </a:cubicBezTo>
                  <a:cubicBezTo>
                    <a:pt x="260" y="226"/>
                    <a:pt x="259" y="226"/>
                    <a:pt x="258" y="226"/>
                  </a:cubicBezTo>
                  <a:cubicBezTo>
                    <a:pt x="257" y="225"/>
                    <a:pt x="257" y="225"/>
                    <a:pt x="256" y="224"/>
                  </a:cubicBezTo>
                  <a:cubicBezTo>
                    <a:pt x="251" y="221"/>
                    <a:pt x="243" y="225"/>
                    <a:pt x="242" y="231"/>
                  </a:cubicBezTo>
                  <a:cubicBezTo>
                    <a:pt x="242" y="231"/>
                    <a:pt x="242" y="231"/>
                    <a:pt x="242" y="231"/>
                  </a:cubicBezTo>
                  <a:cubicBezTo>
                    <a:pt x="236" y="231"/>
                    <a:pt x="229" y="232"/>
                    <a:pt x="224" y="234"/>
                  </a:cubicBezTo>
                  <a:cubicBezTo>
                    <a:pt x="221" y="232"/>
                    <a:pt x="218" y="231"/>
                    <a:pt x="216" y="229"/>
                  </a:cubicBezTo>
                  <a:cubicBezTo>
                    <a:pt x="213" y="226"/>
                    <a:pt x="210" y="222"/>
                    <a:pt x="207" y="218"/>
                  </a:cubicBezTo>
                  <a:cubicBezTo>
                    <a:pt x="188" y="194"/>
                    <a:pt x="175" y="164"/>
                    <a:pt x="152" y="144"/>
                  </a:cubicBezTo>
                  <a:cubicBezTo>
                    <a:pt x="154" y="133"/>
                    <a:pt x="157" y="123"/>
                    <a:pt x="159" y="112"/>
                  </a:cubicBezTo>
                  <a:cubicBezTo>
                    <a:pt x="161" y="107"/>
                    <a:pt x="163" y="101"/>
                    <a:pt x="165" y="96"/>
                  </a:cubicBezTo>
                  <a:cubicBezTo>
                    <a:pt x="165" y="96"/>
                    <a:pt x="166" y="95"/>
                    <a:pt x="165" y="95"/>
                  </a:cubicBezTo>
                  <a:cubicBezTo>
                    <a:pt x="165" y="95"/>
                    <a:pt x="165" y="95"/>
                    <a:pt x="165" y="95"/>
                  </a:cubicBezTo>
                  <a:cubicBezTo>
                    <a:pt x="166" y="92"/>
                    <a:pt x="166" y="89"/>
                    <a:pt x="167" y="86"/>
                  </a:cubicBezTo>
                  <a:cubicBezTo>
                    <a:pt x="167" y="85"/>
                    <a:pt x="165" y="84"/>
                    <a:pt x="164" y="86"/>
                  </a:cubicBezTo>
                  <a:cubicBezTo>
                    <a:pt x="163" y="88"/>
                    <a:pt x="163" y="90"/>
                    <a:pt x="162" y="92"/>
                  </a:cubicBezTo>
                  <a:cubicBezTo>
                    <a:pt x="162" y="90"/>
                    <a:pt x="162" y="88"/>
                    <a:pt x="162" y="87"/>
                  </a:cubicBezTo>
                  <a:cubicBezTo>
                    <a:pt x="162" y="82"/>
                    <a:pt x="162" y="77"/>
                    <a:pt x="161" y="73"/>
                  </a:cubicBezTo>
                  <a:cubicBezTo>
                    <a:pt x="162" y="75"/>
                    <a:pt x="164" y="78"/>
                    <a:pt x="166" y="81"/>
                  </a:cubicBezTo>
                  <a:cubicBezTo>
                    <a:pt x="168" y="83"/>
                    <a:pt x="171" y="81"/>
                    <a:pt x="170" y="78"/>
                  </a:cubicBezTo>
                  <a:cubicBezTo>
                    <a:pt x="169" y="72"/>
                    <a:pt x="164" y="65"/>
                    <a:pt x="160" y="60"/>
                  </a:cubicBezTo>
                  <a:cubicBezTo>
                    <a:pt x="155" y="53"/>
                    <a:pt x="150" y="47"/>
                    <a:pt x="145" y="41"/>
                  </a:cubicBezTo>
                  <a:cubicBezTo>
                    <a:pt x="136" y="29"/>
                    <a:pt x="125" y="16"/>
                    <a:pt x="125" y="1"/>
                  </a:cubicBezTo>
                  <a:cubicBezTo>
                    <a:pt x="126" y="0"/>
                    <a:pt x="125" y="0"/>
                    <a:pt x="125" y="1"/>
                  </a:cubicBezTo>
                  <a:cubicBezTo>
                    <a:pt x="119" y="11"/>
                    <a:pt x="127" y="24"/>
                    <a:pt x="133" y="33"/>
                  </a:cubicBezTo>
                  <a:cubicBezTo>
                    <a:pt x="132" y="33"/>
                    <a:pt x="132" y="33"/>
                    <a:pt x="131" y="32"/>
                  </a:cubicBezTo>
                  <a:cubicBezTo>
                    <a:pt x="130" y="32"/>
                    <a:pt x="129" y="33"/>
                    <a:pt x="130" y="34"/>
                  </a:cubicBezTo>
                  <a:cubicBezTo>
                    <a:pt x="137" y="44"/>
                    <a:pt x="146" y="51"/>
                    <a:pt x="151" y="62"/>
                  </a:cubicBezTo>
                  <a:cubicBezTo>
                    <a:pt x="155" y="69"/>
                    <a:pt x="157" y="78"/>
                    <a:pt x="157" y="86"/>
                  </a:cubicBezTo>
                  <a:cubicBezTo>
                    <a:pt x="154" y="83"/>
                    <a:pt x="151" y="79"/>
                    <a:pt x="148" y="75"/>
                  </a:cubicBezTo>
                  <a:cubicBezTo>
                    <a:pt x="146" y="72"/>
                    <a:pt x="144" y="68"/>
                    <a:pt x="142" y="64"/>
                  </a:cubicBezTo>
                  <a:cubicBezTo>
                    <a:pt x="142" y="64"/>
                    <a:pt x="142" y="63"/>
                    <a:pt x="142" y="63"/>
                  </a:cubicBezTo>
                  <a:cubicBezTo>
                    <a:pt x="137" y="54"/>
                    <a:pt x="132" y="45"/>
                    <a:pt x="129" y="35"/>
                  </a:cubicBezTo>
                  <a:cubicBezTo>
                    <a:pt x="129" y="34"/>
                    <a:pt x="128" y="34"/>
                    <a:pt x="128" y="35"/>
                  </a:cubicBezTo>
                  <a:cubicBezTo>
                    <a:pt x="130" y="42"/>
                    <a:pt x="133" y="48"/>
                    <a:pt x="136" y="55"/>
                  </a:cubicBezTo>
                  <a:cubicBezTo>
                    <a:pt x="137" y="62"/>
                    <a:pt x="142" y="70"/>
                    <a:pt x="147" y="76"/>
                  </a:cubicBezTo>
                  <a:cubicBezTo>
                    <a:pt x="150" y="80"/>
                    <a:pt x="153" y="84"/>
                    <a:pt x="157" y="88"/>
                  </a:cubicBezTo>
                  <a:cubicBezTo>
                    <a:pt x="157" y="89"/>
                    <a:pt x="157" y="90"/>
                    <a:pt x="157" y="91"/>
                  </a:cubicBezTo>
                  <a:cubicBezTo>
                    <a:pt x="157" y="97"/>
                    <a:pt x="156" y="102"/>
                    <a:pt x="155" y="108"/>
                  </a:cubicBezTo>
                  <a:cubicBezTo>
                    <a:pt x="155" y="108"/>
                    <a:pt x="155" y="109"/>
                    <a:pt x="155" y="109"/>
                  </a:cubicBezTo>
                  <a:cubicBezTo>
                    <a:pt x="153" y="101"/>
                    <a:pt x="148" y="92"/>
                    <a:pt x="143" y="86"/>
                  </a:cubicBezTo>
                  <a:cubicBezTo>
                    <a:pt x="142" y="86"/>
                    <a:pt x="141" y="87"/>
                    <a:pt x="142" y="87"/>
                  </a:cubicBezTo>
                  <a:cubicBezTo>
                    <a:pt x="146" y="95"/>
                    <a:pt x="151" y="103"/>
                    <a:pt x="154" y="111"/>
                  </a:cubicBezTo>
                  <a:cubicBezTo>
                    <a:pt x="153" y="113"/>
                    <a:pt x="153" y="114"/>
                    <a:pt x="152" y="115"/>
                  </a:cubicBezTo>
                  <a:cubicBezTo>
                    <a:pt x="150" y="120"/>
                    <a:pt x="148" y="125"/>
                    <a:pt x="147" y="129"/>
                  </a:cubicBezTo>
                  <a:cubicBezTo>
                    <a:pt x="144" y="119"/>
                    <a:pt x="135" y="108"/>
                    <a:pt x="129" y="105"/>
                  </a:cubicBezTo>
                  <a:cubicBezTo>
                    <a:pt x="128" y="105"/>
                    <a:pt x="128" y="106"/>
                    <a:pt x="128" y="107"/>
                  </a:cubicBezTo>
                  <a:cubicBezTo>
                    <a:pt x="134" y="113"/>
                    <a:pt x="140" y="118"/>
                    <a:pt x="143" y="126"/>
                  </a:cubicBezTo>
                  <a:cubicBezTo>
                    <a:pt x="144" y="128"/>
                    <a:pt x="145" y="131"/>
                    <a:pt x="145" y="133"/>
                  </a:cubicBezTo>
                  <a:cubicBezTo>
                    <a:pt x="144" y="136"/>
                    <a:pt x="143" y="138"/>
                    <a:pt x="142" y="141"/>
                  </a:cubicBezTo>
                  <a:cubicBezTo>
                    <a:pt x="141" y="142"/>
                    <a:pt x="139" y="143"/>
                    <a:pt x="137" y="143"/>
                  </a:cubicBezTo>
                  <a:cubicBezTo>
                    <a:pt x="137" y="143"/>
                    <a:pt x="137" y="143"/>
                    <a:pt x="137" y="143"/>
                  </a:cubicBezTo>
                  <a:cubicBezTo>
                    <a:pt x="139" y="143"/>
                    <a:pt x="141" y="143"/>
                    <a:pt x="142" y="143"/>
                  </a:cubicBezTo>
                  <a:cubicBezTo>
                    <a:pt x="142" y="144"/>
                    <a:pt x="142" y="145"/>
                    <a:pt x="142" y="146"/>
                  </a:cubicBezTo>
                  <a:cubicBezTo>
                    <a:pt x="143" y="148"/>
                    <a:pt x="145" y="148"/>
                    <a:pt x="146" y="147"/>
                  </a:cubicBezTo>
                  <a:cubicBezTo>
                    <a:pt x="147" y="146"/>
                    <a:pt x="148" y="145"/>
                    <a:pt x="148" y="144"/>
                  </a:cubicBezTo>
                  <a:cubicBezTo>
                    <a:pt x="149" y="144"/>
                    <a:pt x="149" y="145"/>
                    <a:pt x="149" y="145"/>
                  </a:cubicBezTo>
                  <a:cubicBezTo>
                    <a:pt x="149" y="148"/>
                    <a:pt x="148" y="151"/>
                    <a:pt x="148" y="154"/>
                  </a:cubicBezTo>
                  <a:cubicBezTo>
                    <a:pt x="148" y="156"/>
                    <a:pt x="151" y="156"/>
                    <a:pt x="151" y="155"/>
                  </a:cubicBezTo>
                  <a:cubicBezTo>
                    <a:pt x="151" y="152"/>
                    <a:pt x="151" y="150"/>
                    <a:pt x="152" y="148"/>
                  </a:cubicBezTo>
                  <a:cubicBezTo>
                    <a:pt x="170" y="167"/>
                    <a:pt x="181" y="193"/>
                    <a:pt x="196" y="215"/>
                  </a:cubicBezTo>
                  <a:cubicBezTo>
                    <a:pt x="182" y="205"/>
                    <a:pt x="169" y="193"/>
                    <a:pt x="158" y="180"/>
                  </a:cubicBezTo>
                  <a:cubicBezTo>
                    <a:pt x="157" y="179"/>
                    <a:pt x="157" y="180"/>
                    <a:pt x="157" y="180"/>
                  </a:cubicBezTo>
                  <a:cubicBezTo>
                    <a:pt x="168" y="193"/>
                    <a:pt x="180" y="205"/>
                    <a:pt x="193" y="216"/>
                  </a:cubicBezTo>
                  <a:cubicBezTo>
                    <a:pt x="196" y="219"/>
                    <a:pt x="200" y="223"/>
                    <a:pt x="204" y="226"/>
                  </a:cubicBezTo>
                  <a:cubicBezTo>
                    <a:pt x="209" y="233"/>
                    <a:pt x="216" y="240"/>
                    <a:pt x="222" y="246"/>
                  </a:cubicBezTo>
                  <a:cubicBezTo>
                    <a:pt x="221" y="247"/>
                    <a:pt x="220" y="248"/>
                    <a:pt x="220" y="249"/>
                  </a:cubicBezTo>
                  <a:cubicBezTo>
                    <a:pt x="217" y="246"/>
                    <a:pt x="213" y="243"/>
                    <a:pt x="209" y="241"/>
                  </a:cubicBezTo>
                  <a:cubicBezTo>
                    <a:pt x="209" y="241"/>
                    <a:pt x="209" y="241"/>
                    <a:pt x="209" y="241"/>
                  </a:cubicBezTo>
                  <a:cubicBezTo>
                    <a:pt x="219" y="248"/>
                    <a:pt x="227" y="258"/>
                    <a:pt x="235" y="267"/>
                  </a:cubicBezTo>
                  <a:cubicBezTo>
                    <a:pt x="240" y="272"/>
                    <a:pt x="247" y="278"/>
                    <a:pt x="253" y="282"/>
                  </a:cubicBezTo>
                  <a:cubicBezTo>
                    <a:pt x="259" y="287"/>
                    <a:pt x="264" y="293"/>
                    <a:pt x="269" y="299"/>
                  </a:cubicBezTo>
                  <a:cubicBezTo>
                    <a:pt x="275" y="306"/>
                    <a:pt x="281" y="313"/>
                    <a:pt x="287" y="319"/>
                  </a:cubicBezTo>
                  <a:cubicBezTo>
                    <a:pt x="281" y="315"/>
                    <a:pt x="275" y="310"/>
                    <a:pt x="269" y="306"/>
                  </a:cubicBezTo>
                  <a:cubicBezTo>
                    <a:pt x="256" y="297"/>
                    <a:pt x="243" y="288"/>
                    <a:pt x="234" y="275"/>
                  </a:cubicBezTo>
                  <a:cubicBezTo>
                    <a:pt x="234" y="275"/>
                    <a:pt x="233" y="275"/>
                    <a:pt x="234" y="276"/>
                  </a:cubicBezTo>
                  <a:cubicBezTo>
                    <a:pt x="242" y="288"/>
                    <a:pt x="253" y="297"/>
                    <a:pt x="264" y="306"/>
                  </a:cubicBezTo>
                  <a:cubicBezTo>
                    <a:pt x="270" y="311"/>
                    <a:pt x="277" y="315"/>
                    <a:pt x="283" y="320"/>
                  </a:cubicBezTo>
                  <a:cubicBezTo>
                    <a:pt x="289" y="325"/>
                    <a:pt x="294" y="331"/>
                    <a:pt x="301" y="335"/>
                  </a:cubicBezTo>
                  <a:cubicBezTo>
                    <a:pt x="301" y="335"/>
                    <a:pt x="302" y="335"/>
                    <a:pt x="302" y="334"/>
                  </a:cubicBezTo>
                  <a:cubicBezTo>
                    <a:pt x="309" y="341"/>
                    <a:pt x="316" y="348"/>
                    <a:pt x="323" y="355"/>
                  </a:cubicBezTo>
                  <a:cubicBezTo>
                    <a:pt x="332" y="363"/>
                    <a:pt x="341" y="372"/>
                    <a:pt x="350" y="382"/>
                  </a:cubicBezTo>
                  <a:cubicBezTo>
                    <a:pt x="349" y="381"/>
                    <a:pt x="348" y="380"/>
                    <a:pt x="346" y="378"/>
                  </a:cubicBezTo>
                  <a:cubicBezTo>
                    <a:pt x="342" y="374"/>
                    <a:pt x="336" y="369"/>
                    <a:pt x="331" y="365"/>
                  </a:cubicBezTo>
                  <a:cubicBezTo>
                    <a:pt x="331" y="365"/>
                    <a:pt x="331" y="365"/>
                    <a:pt x="331" y="365"/>
                  </a:cubicBezTo>
                  <a:cubicBezTo>
                    <a:pt x="326" y="359"/>
                    <a:pt x="319" y="353"/>
                    <a:pt x="314" y="348"/>
                  </a:cubicBezTo>
                  <a:cubicBezTo>
                    <a:pt x="307" y="342"/>
                    <a:pt x="299" y="337"/>
                    <a:pt x="290" y="334"/>
                  </a:cubicBezTo>
                  <a:cubicBezTo>
                    <a:pt x="289" y="334"/>
                    <a:pt x="289" y="334"/>
                    <a:pt x="290" y="334"/>
                  </a:cubicBezTo>
                  <a:cubicBezTo>
                    <a:pt x="299" y="338"/>
                    <a:pt x="307" y="344"/>
                    <a:pt x="314" y="351"/>
                  </a:cubicBezTo>
                  <a:cubicBezTo>
                    <a:pt x="320" y="357"/>
                    <a:pt x="325" y="366"/>
                    <a:pt x="333" y="371"/>
                  </a:cubicBezTo>
                  <a:cubicBezTo>
                    <a:pt x="334" y="371"/>
                    <a:pt x="334" y="370"/>
                    <a:pt x="334" y="370"/>
                  </a:cubicBezTo>
                  <a:cubicBezTo>
                    <a:pt x="334" y="369"/>
                    <a:pt x="334" y="369"/>
                    <a:pt x="333" y="369"/>
                  </a:cubicBezTo>
                  <a:cubicBezTo>
                    <a:pt x="337" y="372"/>
                    <a:pt x="340" y="375"/>
                    <a:pt x="344" y="379"/>
                  </a:cubicBezTo>
                  <a:cubicBezTo>
                    <a:pt x="348" y="383"/>
                    <a:pt x="352" y="389"/>
                    <a:pt x="357" y="393"/>
                  </a:cubicBezTo>
                  <a:cubicBezTo>
                    <a:pt x="358" y="394"/>
                    <a:pt x="359" y="393"/>
                    <a:pt x="359" y="392"/>
                  </a:cubicBezTo>
                  <a:cubicBezTo>
                    <a:pt x="358" y="391"/>
                    <a:pt x="358" y="391"/>
                    <a:pt x="358" y="390"/>
                  </a:cubicBezTo>
                  <a:cubicBezTo>
                    <a:pt x="364" y="398"/>
                    <a:pt x="370" y="405"/>
                    <a:pt x="375" y="414"/>
                  </a:cubicBezTo>
                  <a:cubicBezTo>
                    <a:pt x="381" y="422"/>
                    <a:pt x="385" y="431"/>
                    <a:pt x="388" y="441"/>
                  </a:cubicBezTo>
                  <a:cubicBezTo>
                    <a:pt x="391" y="450"/>
                    <a:pt x="391" y="459"/>
                    <a:pt x="391" y="468"/>
                  </a:cubicBezTo>
                  <a:cubicBezTo>
                    <a:pt x="391" y="468"/>
                    <a:pt x="391" y="468"/>
                    <a:pt x="391" y="468"/>
                  </a:cubicBezTo>
                  <a:cubicBezTo>
                    <a:pt x="390" y="474"/>
                    <a:pt x="388" y="479"/>
                    <a:pt x="385" y="484"/>
                  </a:cubicBezTo>
                  <a:cubicBezTo>
                    <a:pt x="383" y="490"/>
                    <a:pt x="379" y="495"/>
                    <a:pt x="374" y="498"/>
                  </a:cubicBezTo>
                  <a:cubicBezTo>
                    <a:pt x="369" y="502"/>
                    <a:pt x="363" y="502"/>
                    <a:pt x="358" y="501"/>
                  </a:cubicBezTo>
                  <a:cubicBezTo>
                    <a:pt x="358" y="500"/>
                    <a:pt x="358" y="500"/>
                    <a:pt x="358" y="500"/>
                  </a:cubicBezTo>
                  <a:cubicBezTo>
                    <a:pt x="353" y="495"/>
                    <a:pt x="348" y="492"/>
                    <a:pt x="343" y="487"/>
                  </a:cubicBezTo>
                  <a:cubicBezTo>
                    <a:pt x="338" y="482"/>
                    <a:pt x="333" y="476"/>
                    <a:pt x="330" y="470"/>
                  </a:cubicBezTo>
                  <a:cubicBezTo>
                    <a:pt x="322" y="459"/>
                    <a:pt x="317" y="445"/>
                    <a:pt x="319" y="431"/>
                  </a:cubicBezTo>
                  <a:cubicBezTo>
                    <a:pt x="320" y="431"/>
                    <a:pt x="319" y="431"/>
                    <a:pt x="319" y="431"/>
                  </a:cubicBezTo>
                  <a:cubicBezTo>
                    <a:pt x="316" y="445"/>
                    <a:pt x="320" y="458"/>
                    <a:pt x="327" y="470"/>
                  </a:cubicBezTo>
                  <a:cubicBezTo>
                    <a:pt x="330" y="476"/>
                    <a:pt x="335" y="482"/>
                    <a:pt x="340" y="488"/>
                  </a:cubicBezTo>
                  <a:cubicBezTo>
                    <a:pt x="343" y="492"/>
                    <a:pt x="348" y="496"/>
                    <a:pt x="353" y="499"/>
                  </a:cubicBezTo>
                  <a:cubicBezTo>
                    <a:pt x="349" y="498"/>
                    <a:pt x="346" y="497"/>
                    <a:pt x="344" y="495"/>
                  </a:cubicBezTo>
                  <a:cubicBezTo>
                    <a:pt x="340" y="493"/>
                    <a:pt x="336" y="491"/>
                    <a:pt x="333" y="488"/>
                  </a:cubicBezTo>
                  <a:cubicBezTo>
                    <a:pt x="335" y="489"/>
                    <a:pt x="337" y="489"/>
                    <a:pt x="339" y="490"/>
                  </a:cubicBezTo>
                  <a:cubicBezTo>
                    <a:pt x="340" y="490"/>
                    <a:pt x="340" y="489"/>
                    <a:pt x="339" y="489"/>
                  </a:cubicBezTo>
                  <a:cubicBezTo>
                    <a:pt x="308" y="478"/>
                    <a:pt x="296" y="443"/>
                    <a:pt x="281" y="416"/>
                  </a:cubicBezTo>
                  <a:cubicBezTo>
                    <a:pt x="281" y="416"/>
                    <a:pt x="281" y="416"/>
                    <a:pt x="281" y="416"/>
                  </a:cubicBezTo>
                  <a:cubicBezTo>
                    <a:pt x="289" y="431"/>
                    <a:pt x="295" y="447"/>
                    <a:pt x="304" y="462"/>
                  </a:cubicBezTo>
                  <a:cubicBezTo>
                    <a:pt x="304" y="463"/>
                    <a:pt x="305" y="463"/>
                    <a:pt x="306" y="464"/>
                  </a:cubicBezTo>
                  <a:cubicBezTo>
                    <a:pt x="299" y="458"/>
                    <a:pt x="293" y="451"/>
                    <a:pt x="287" y="445"/>
                  </a:cubicBezTo>
                  <a:cubicBezTo>
                    <a:pt x="280" y="436"/>
                    <a:pt x="274" y="427"/>
                    <a:pt x="268" y="418"/>
                  </a:cubicBezTo>
                  <a:cubicBezTo>
                    <a:pt x="263" y="410"/>
                    <a:pt x="258" y="402"/>
                    <a:pt x="253" y="395"/>
                  </a:cubicBezTo>
                  <a:cubicBezTo>
                    <a:pt x="255" y="395"/>
                    <a:pt x="256" y="396"/>
                    <a:pt x="258" y="397"/>
                  </a:cubicBezTo>
                  <a:cubicBezTo>
                    <a:pt x="259" y="397"/>
                    <a:pt x="259" y="396"/>
                    <a:pt x="258" y="396"/>
                  </a:cubicBezTo>
                  <a:cubicBezTo>
                    <a:pt x="256" y="394"/>
                    <a:pt x="253" y="392"/>
                    <a:pt x="251" y="391"/>
                  </a:cubicBezTo>
                  <a:cubicBezTo>
                    <a:pt x="244" y="380"/>
                    <a:pt x="238" y="370"/>
                    <a:pt x="232" y="359"/>
                  </a:cubicBezTo>
                  <a:cubicBezTo>
                    <a:pt x="237" y="369"/>
                    <a:pt x="243" y="379"/>
                    <a:pt x="248" y="389"/>
                  </a:cubicBezTo>
                  <a:cubicBezTo>
                    <a:pt x="216" y="364"/>
                    <a:pt x="199" y="324"/>
                    <a:pt x="172" y="294"/>
                  </a:cubicBezTo>
                  <a:cubicBezTo>
                    <a:pt x="158" y="278"/>
                    <a:pt x="144" y="263"/>
                    <a:pt x="131" y="246"/>
                  </a:cubicBezTo>
                  <a:cubicBezTo>
                    <a:pt x="127" y="240"/>
                    <a:pt x="122" y="234"/>
                    <a:pt x="118" y="228"/>
                  </a:cubicBezTo>
                  <a:cubicBezTo>
                    <a:pt x="110" y="215"/>
                    <a:pt x="103" y="201"/>
                    <a:pt x="102" y="187"/>
                  </a:cubicBezTo>
                  <a:cubicBezTo>
                    <a:pt x="102" y="187"/>
                    <a:pt x="101" y="187"/>
                    <a:pt x="101" y="187"/>
                  </a:cubicBezTo>
                  <a:cubicBezTo>
                    <a:pt x="102" y="199"/>
                    <a:pt x="107" y="210"/>
                    <a:pt x="113" y="221"/>
                  </a:cubicBezTo>
                  <a:cubicBezTo>
                    <a:pt x="106" y="212"/>
                    <a:pt x="98" y="203"/>
                    <a:pt x="89" y="196"/>
                  </a:cubicBezTo>
                  <a:cubicBezTo>
                    <a:pt x="91" y="196"/>
                    <a:pt x="92" y="195"/>
                    <a:pt x="94" y="193"/>
                  </a:cubicBezTo>
                  <a:cubicBezTo>
                    <a:pt x="95" y="192"/>
                    <a:pt x="95" y="191"/>
                    <a:pt x="94" y="190"/>
                  </a:cubicBezTo>
                  <a:cubicBezTo>
                    <a:pt x="89" y="188"/>
                    <a:pt x="85" y="188"/>
                    <a:pt x="80" y="188"/>
                  </a:cubicBezTo>
                  <a:cubicBezTo>
                    <a:pt x="77" y="181"/>
                    <a:pt x="72" y="175"/>
                    <a:pt x="69" y="169"/>
                  </a:cubicBezTo>
                  <a:cubicBezTo>
                    <a:pt x="68" y="168"/>
                    <a:pt x="67" y="169"/>
                    <a:pt x="68" y="170"/>
                  </a:cubicBezTo>
                  <a:cubicBezTo>
                    <a:pt x="71" y="176"/>
                    <a:pt x="73" y="182"/>
                    <a:pt x="77" y="188"/>
                  </a:cubicBezTo>
                  <a:cubicBezTo>
                    <a:pt x="76" y="189"/>
                    <a:pt x="75" y="189"/>
                    <a:pt x="75" y="189"/>
                  </a:cubicBezTo>
                  <a:cubicBezTo>
                    <a:pt x="68" y="190"/>
                    <a:pt x="62" y="191"/>
                    <a:pt x="55" y="192"/>
                  </a:cubicBezTo>
                  <a:cubicBezTo>
                    <a:pt x="55" y="189"/>
                    <a:pt x="54" y="186"/>
                    <a:pt x="53" y="184"/>
                  </a:cubicBezTo>
                  <a:cubicBezTo>
                    <a:pt x="52" y="183"/>
                    <a:pt x="51" y="183"/>
                    <a:pt x="52" y="184"/>
                  </a:cubicBezTo>
                  <a:cubicBezTo>
                    <a:pt x="53" y="187"/>
                    <a:pt x="53" y="189"/>
                    <a:pt x="53" y="192"/>
                  </a:cubicBezTo>
                  <a:cubicBezTo>
                    <a:pt x="53" y="192"/>
                    <a:pt x="53" y="192"/>
                    <a:pt x="53" y="192"/>
                  </a:cubicBezTo>
                  <a:cubicBezTo>
                    <a:pt x="46" y="193"/>
                    <a:pt x="39" y="195"/>
                    <a:pt x="32" y="196"/>
                  </a:cubicBezTo>
                  <a:cubicBezTo>
                    <a:pt x="30" y="191"/>
                    <a:pt x="28" y="186"/>
                    <a:pt x="27" y="180"/>
                  </a:cubicBezTo>
                  <a:cubicBezTo>
                    <a:pt x="27" y="180"/>
                    <a:pt x="26" y="180"/>
                    <a:pt x="26" y="180"/>
                  </a:cubicBezTo>
                  <a:cubicBezTo>
                    <a:pt x="27" y="185"/>
                    <a:pt x="28" y="192"/>
                    <a:pt x="29" y="197"/>
                  </a:cubicBezTo>
                  <a:cubicBezTo>
                    <a:pt x="24" y="199"/>
                    <a:pt x="19" y="200"/>
                    <a:pt x="13" y="202"/>
                  </a:cubicBezTo>
                  <a:cubicBezTo>
                    <a:pt x="11" y="192"/>
                    <a:pt x="8" y="181"/>
                    <a:pt x="7" y="170"/>
                  </a:cubicBezTo>
                  <a:cubicBezTo>
                    <a:pt x="7" y="169"/>
                    <a:pt x="5" y="170"/>
                    <a:pt x="5" y="171"/>
                  </a:cubicBezTo>
                  <a:cubicBezTo>
                    <a:pt x="7" y="182"/>
                    <a:pt x="9" y="192"/>
                    <a:pt x="11" y="203"/>
                  </a:cubicBezTo>
                  <a:cubicBezTo>
                    <a:pt x="11" y="203"/>
                    <a:pt x="10" y="204"/>
                    <a:pt x="9" y="204"/>
                  </a:cubicBezTo>
                  <a:cubicBezTo>
                    <a:pt x="6" y="205"/>
                    <a:pt x="8" y="210"/>
                    <a:pt x="12" y="210"/>
                  </a:cubicBezTo>
                  <a:cubicBezTo>
                    <a:pt x="12" y="210"/>
                    <a:pt x="12" y="210"/>
                    <a:pt x="12" y="210"/>
                  </a:cubicBezTo>
                  <a:cubicBezTo>
                    <a:pt x="12" y="210"/>
                    <a:pt x="12" y="211"/>
                    <a:pt x="12" y="211"/>
                  </a:cubicBezTo>
                  <a:cubicBezTo>
                    <a:pt x="12" y="213"/>
                    <a:pt x="15" y="212"/>
                    <a:pt x="15" y="211"/>
                  </a:cubicBezTo>
                  <a:cubicBezTo>
                    <a:pt x="15" y="210"/>
                    <a:pt x="15" y="210"/>
                    <a:pt x="14" y="209"/>
                  </a:cubicBezTo>
                  <a:cubicBezTo>
                    <a:pt x="21" y="207"/>
                    <a:pt x="27" y="206"/>
                    <a:pt x="33" y="205"/>
                  </a:cubicBezTo>
                  <a:cubicBezTo>
                    <a:pt x="33" y="205"/>
                    <a:pt x="34" y="206"/>
                    <a:pt x="34" y="206"/>
                  </a:cubicBezTo>
                  <a:cubicBezTo>
                    <a:pt x="34" y="207"/>
                    <a:pt x="35" y="206"/>
                    <a:pt x="35" y="206"/>
                  </a:cubicBezTo>
                  <a:cubicBezTo>
                    <a:pt x="35" y="205"/>
                    <a:pt x="35" y="205"/>
                    <a:pt x="35" y="205"/>
                  </a:cubicBezTo>
                  <a:cubicBezTo>
                    <a:pt x="41" y="203"/>
                    <a:pt x="48" y="202"/>
                    <a:pt x="54" y="201"/>
                  </a:cubicBezTo>
                  <a:cubicBezTo>
                    <a:pt x="54" y="201"/>
                    <a:pt x="54" y="201"/>
                    <a:pt x="54" y="201"/>
                  </a:cubicBezTo>
                  <a:cubicBezTo>
                    <a:pt x="55" y="202"/>
                    <a:pt x="54" y="202"/>
                    <a:pt x="54" y="202"/>
                  </a:cubicBezTo>
                  <a:cubicBezTo>
                    <a:pt x="54" y="202"/>
                    <a:pt x="54" y="202"/>
                    <a:pt x="55" y="202"/>
                  </a:cubicBezTo>
                  <a:cubicBezTo>
                    <a:pt x="55" y="203"/>
                    <a:pt x="56" y="203"/>
                    <a:pt x="56" y="203"/>
                  </a:cubicBezTo>
                  <a:cubicBezTo>
                    <a:pt x="57" y="203"/>
                    <a:pt x="57" y="202"/>
                    <a:pt x="57" y="201"/>
                  </a:cubicBezTo>
                  <a:cubicBezTo>
                    <a:pt x="63" y="200"/>
                    <a:pt x="69" y="200"/>
                    <a:pt x="76" y="199"/>
                  </a:cubicBezTo>
                  <a:cubicBezTo>
                    <a:pt x="78" y="199"/>
                    <a:pt x="80" y="198"/>
                    <a:pt x="82" y="198"/>
                  </a:cubicBezTo>
                  <a:cubicBezTo>
                    <a:pt x="83" y="199"/>
                    <a:pt x="84" y="201"/>
                    <a:pt x="85" y="202"/>
                  </a:cubicBezTo>
                  <a:cubicBezTo>
                    <a:pt x="86" y="202"/>
                    <a:pt x="87" y="202"/>
                    <a:pt x="86" y="201"/>
                  </a:cubicBezTo>
                  <a:cubicBezTo>
                    <a:pt x="86" y="201"/>
                    <a:pt x="86" y="200"/>
                    <a:pt x="86" y="199"/>
                  </a:cubicBezTo>
                  <a:cubicBezTo>
                    <a:pt x="104" y="217"/>
                    <a:pt x="117" y="240"/>
                    <a:pt x="132" y="260"/>
                  </a:cubicBezTo>
                  <a:cubicBezTo>
                    <a:pt x="140" y="272"/>
                    <a:pt x="149" y="283"/>
                    <a:pt x="158" y="294"/>
                  </a:cubicBezTo>
                  <a:cubicBezTo>
                    <a:pt x="131" y="312"/>
                    <a:pt x="109" y="339"/>
                    <a:pt x="87" y="362"/>
                  </a:cubicBezTo>
                  <a:cubicBezTo>
                    <a:pt x="66" y="383"/>
                    <a:pt x="46" y="404"/>
                    <a:pt x="25" y="426"/>
                  </a:cubicBezTo>
                  <a:cubicBezTo>
                    <a:pt x="17" y="435"/>
                    <a:pt x="8" y="444"/>
                    <a:pt x="4" y="455"/>
                  </a:cubicBezTo>
                  <a:cubicBezTo>
                    <a:pt x="0" y="464"/>
                    <a:pt x="2" y="471"/>
                    <a:pt x="6" y="480"/>
                  </a:cubicBezTo>
                  <a:cubicBezTo>
                    <a:pt x="11" y="490"/>
                    <a:pt x="19" y="499"/>
                    <a:pt x="27" y="507"/>
                  </a:cubicBezTo>
                  <a:cubicBezTo>
                    <a:pt x="31" y="511"/>
                    <a:pt x="38" y="519"/>
                    <a:pt x="44" y="515"/>
                  </a:cubicBezTo>
                  <a:cubicBezTo>
                    <a:pt x="45" y="514"/>
                    <a:pt x="46" y="513"/>
                    <a:pt x="45" y="512"/>
                  </a:cubicBezTo>
                  <a:cubicBezTo>
                    <a:pt x="56" y="516"/>
                    <a:pt x="67" y="518"/>
                    <a:pt x="78" y="510"/>
                  </a:cubicBezTo>
                  <a:cubicBezTo>
                    <a:pt x="87" y="504"/>
                    <a:pt x="95" y="494"/>
                    <a:pt x="103" y="486"/>
                  </a:cubicBezTo>
                  <a:cubicBezTo>
                    <a:pt x="113" y="475"/>
                    <a:pt x="123" y="465"/>
                    <a:pt x="134" y="455"/>
                  </a:cubicBezTo>
                  <a:cubicBezTo>
                    <a:pt x="150" y="440"/>
                    <a:pt x="169" y="427"/>
                    <a:pt x="185" y="411"/>
                  </a:cubicBezTo>
                  <a:cubicBezTo>
                    <a:pt x="197" y="400"/>
                    <a:pt x="210" y="388"/>
                    <a:pt x="217" y="373"/>
                  </a:cubicBezTo>
                  <a:cubicBezTo>
                    <a:pt x="234" y="395"/>
                    <a:pt x="251" y="417"/>
                    <a:pt x="269" y="437"/>
                  </a:cubicBezTo>
                  <a:cubicBezTo>
                    <a:pt x="289" y="462"/>
                    <a:pt x="312" y="489"/>
                    <a:pt x="342" y="503"/>
                  </a:cubicBezTo>
                  <a:cubicBezTo>
                    <a:pt x="352" y="509"/>
                    <a:pt x="364" y="512"/>
                    <a:pt x="375" y="507"/>
                  </a:cubicBezTo>
                  <a:cubicBezTo>
                    <a:pt x="388" y="501"/>
                    <a:pt x="395" y="485"/>
                    <a:pt x="397" y="473"/>
                  </a:cubicBezTo>
                  <a:cubicBezTo>
                    <a:pt x="398" y="469"/>
                    <a:pt x="398" y="465"/>
                    <a:pt x="398" y="460"/>
                  </a:cubicBezTo>
                  <a:cubicBezTo>
                    <a:pt x="401" y="444"/>
                    <a:pt x="391" y="424"/>
                    <a:pt x="383" y="411"/>
                  </a:cubicBezTo>
                  <a:cubicBezTo>
                    <a:pt x="369" y="389"/>
                    <a:pt x="350" y="370"/>
                    <a:pt x="332" y="353"/>
                  </a:cubicBezTo>
                  <a:cubicBezTo>
                    <a:pt x="323" y="344"/>
                    <a:pt x="314" y="336"/>
                    <a:pt x="306" y="328"/>
                  </a:cubicBezTo>
                  <a:cubicBezTo>
                    <a:pt x="296" y="318"/>
                    <a:pt x="287" y="309"/>
                    <a:pt x="279" y="299"/>
                  </a:cubicBezTo>
                  <a:cubicBezTo>
                    <a:pt x="276" y="296"/>
                    <a:pt x="274" y="294"/>
                    <a:pt x="272" y="292"/>
                  </a:cubicBezTo>
                  <a:cubicBezTo>
                    <a:pt x="273" y="288"/>
                    <a:pt x="274" y="284"/>
                    <a:pt x="274" y="281"/>
                  </a:cubicBezTo>
                  <a:cubicBezTo>
                    <a:pt x="275" y="275"/>
                    <a:pt x="275" y="269"/>
                    <a:pt x="274" y="264"/>
                  </a:cubicBezTo>
                  <a:cubicBezTo>
                    <a:pt x="275" y="264"/>
                    <a:pt x="276" y="265"/>
                    <a:pt x="276" y="265"/>
                  </a:cubicBezTo>
                  <a:cubicBezTo>
                    <a:pt x="285" y="271"/>
                    <a:pt x="296" y="260"/>
                    <a:pt x="290" y="251"/>
                  </a:cubicBezTo>
                  <a:cubicBezTo>
                    <a:pt x="288" y="248"/>
                    <a:pt x="286" y="246"/>
                    <a:pt x="284" y="243"/>
                  </a:cubicBezTo>
                  <a:cubicBezTo>
                    <a:pt x="294" y="238"/>
                    <a:pt x="303" y="226"/>
                    <a:pt x="309" y="218"/>
                  </a:cubicBezTo>
                  <a:cubicBezTo>
                    <a:pt x="322" y="203"/>
                    <a:pt x="333" y="187"/>
                    <a:pt x="345" y="172"/>
                  </a:cubicBezTo>
                  <a:cubicBezTo>
                    <a:pt x="357" y="156"/>
                    <a:pt x="370" y="143"/>
                    <a:pt x="384" y="129"/>
                  </a:cubicBezTo>
                  <a:cubicBezTo>
                    <a:pt x="393" y="120"/>
                    <a:pt x="402" y="111"/>
                    <a:pt x="410" y="101"/>
                  </a:cubicBezTo>
                  <a:cubicBezTo>
                    <a:pt x="414" y="98"/>
                    <a:pt x="417" y="95"/>
                    <a:pt x="421" y="92"/>
                  </a:cubicBezTo>
                  <a:cubicBezTo>
                    <a:pt x="421" y="92"/>
                    <a:pt x="421" y="92"/>
                    <a:pt x="421" y="92"/>
                  </a:cubicBezTo>
                  <a:cubicBezTo>
                    <a:pt x="430" y="92"/>
                    <a:pt x="439" y="90"/>
                    <a:pt x="448" y="87"/>
                  </a:cubicBezTo>
                  <a:cubicBezTo>
                    <a:pt x="453" y="85"/>
                    <a:pt x="463" y="82"/>
                    <a:pt x="465" y="75"/>
                  </a:cubicBezTo>
                  <a:cubicBezTo>
                    <a:pt x="476" y="68"/>
                    <a:pt x="486" y="56"/>
                    <a:pt x="493" y="46"/>
                  </a:cubicBezTo>
                  <a:cubicBezTo>
                    <a:pt x="493" y="45"/>
                    <a:pt x="493" y="45"/>
                    <a:pt x="493" y="44"/>
                  </a:cubicBezTo>
                  <a:cubicBezTo>
                    <a:pt x="496" y="43"/>
                    <a:pt x="498" y="40"/>
                    <a:pt x="496" y="38"/>
                  </a:cubicBezTo>
                  <a:close/>
                  <a:moveTo>
                    <a:pt x="149" y="141"/>
                  </a:moveTo>
                  <a:cubicBezTo>
                    <a:pt x="149" y="141"/>
                    <a:pt x="150" y="140"/>
                    <a:pt x="150" y="140"/>
                  </a:cubicBezTo>
                  <a:cubicBezTo>
                    <a:pt x="150" y="140"/>
                    <a:pt x="150" y="141"/>
                    <a:pt x="150" y="142"/>
                  </a:cubicBezTo>
                  <a:cubicBezTo>
                    <a:pt x="149" y="141"/>
                    <a:pt x="149" y="141"/>
                    <a:pt x="149" y="141"/>
                  </a:cubicBezTo>
                  <a:close/>
                  <a:moveTo>
                    <a:pt x="195" y="329"/>
                  </a:moveTo>
                  <a:cubicBezTo>
                    <a:pt x="195" y="329"/>
                    <a:pt x="195" y="329"/>
                    <a:pt x="195" y="328"/>
                  </a:cubicBezTo>
                  <a:cubicBezTo>
                    <a:pt x="188" y="319"/>
                    <a:pt x="180" y="309"/>
                    <a:pt x="172" y="300"/>
                  </a:cubicBezTo>
                  <a:cubicBezTo>
                    <a:pt x="172" y="300"/>
                    <a:pt x="172" y="300"/>
                    <a:pt x="172" y="300"/>
                  </a:cubicBezTo>
                  <a:cubicBezTo>
                    <a:pt x="167" y="293"/>
                    <a:pt x="162" y="287"/>
                    <a:pt x="157" y="280"/>
                  </a:cubicBezTo>
                  <a:cubicBezTo>
                    <a:pt x="161" y="284"/>
                    <a:pt x="165" y="289"/>
                    <a:pt x="168" y="293"/>
                  </a:cubicBezTo>
                  <a:cubicBezTo>
                    <a:pt x="178" y="304"/>
                    <a:pt x="187" y="317"/>
                    <a:pt x="195" y="329"/>
                  </a:cubicBezTo>
                  <a:close/>
                  <a:moveTo>
                    <a:pt x="81" y="496"/>
                  </a:moveTo>
                  <a:cubicBezTo>
                    <a:pt x="76" y="502"/>
                    <a:pt x="69" y="508"/>
                    <a:pt x="61" y="507"/>
                  </a:cubicBezTo>
                  <a:cubicBezTo>
                    <a:pt x="60" y="507"/>
                    <a:pt x="59" y="507"/>
                    <a:pt x="58" y="507"/>
                  </a:cubicBezTo>
                  <a:cubicBezTo>
                    <a:pt x="69" y="500"/>
                    <a:pt x="80" y="491"/>
                    <a:pt x="90" y="482"/>
                  </a:cubicBezTo>
                  <a:cubicBezTo>
                    <a:pt x="99" y="475"/>
                    <a:pt x="107" y="468"/>
                    <a:pt x="115" y="461"/>
                  </a:cubicBezTo>
                  <a:cubicBezTo>
                    <a:pt x="104" y="473"/>
                    <a:pt x="93" y="485"/>
                    <a:pt x="81" y="496"/>
                  </a:cubicBezTo>
                  <a:close/>
                  <a:moveTo>
                    <a:pt x="147" y="432"/>
                  </a:moveTo>
                  <a:cubicBezTo>
                    <a:pt x="169" y="412"/>
                    <a:pt x="190" y="390"/>
                    <a:pt x="211" y="368"/>
                  </a:cubicBezTo>
                  <a:cubicBezTo>
                    <a:pt x="211" y="367"/>
                    <a:pt x="210" y="366"/>
                    <a:pt x="209" y="367"/>
                  </a:cubicBezTo>
                  <a:cubicBezTo>
                    <a:pt x="184" y="392"/>
                    <a:pt x="159" y="416"/>
                    <a:pt x="132" y="440"/>
                  </a:cubicBezTo>
                  <a:cubicBezTo>
                    <a:pt x="119" y="452"/>
                    <a:pt x="106" y="463"/>
                    <a:pt x="92" y="475"/>
                  </a:cubicBezTo>
                  <a:cubicBezTo>
                    <a:pt x="79" y="485"/>
                    <a:pt x="66" y="495"/>
                    <a:pt x="53" y="506"/>
                  </a:cubicBezTo>
                  <a:cubicBezTo>
                    <a:pt x="48" y="504"/>
                    <a:pt x="43" y="502"/>
                    <a:pt x="38" y="500"/>
                  </a:cubicBezTo>
                  <a:cubicBezTo>
                    <a:pt x="36" y="500"/>
                    <a:pt x="35" y="500"/>
                    <a:pt x="34" y="501"/>
                  </a:cubicBezTo>
                  <a:cubicBezTo>
                    <a:pt x="33" y="500"/>
                    <a:pt x="31" y="499"/>
                    <a:pt x="30" y="498"/>
                  </a:cubicBezTo>
                  <a:cubicBezTo>
                    <a:pt x="23" y="490"/>
                    <a:pt x="17" y="482"/>
                    <a:pt x="12" y="472"/>
                  </a:cubicBezTo>
                  <a:cubicBezTo>
                    <a:pt x="8" y="463"/>
                    <a:pt x="13" y="455"/>
                    <a:pt x="19" y="448"/>
                  </a:cubicBezTo>
                  <a:cubicBezTo>
                    <a:pt x="26" y="438"/>
                    <a:pt x="35" y="429"/>
                    <a:pt x="44" y="420"/>
                  </a:cubicBezTo>
                  <a:cubicBezTo>
                    <a:pt x="63" y="401"/>
                    <a:pt x="81" y="381"/>
                    <a:pt x="99" y="361"/>
                  </a:cubicBezTo>
                  <a:cubicBezTo>
                    <a:pt x="119" y="340"/>
                    <a:pt x="141" y="320"/>
                    <a:pt x="160" y="297"/>
                  </a:cubicBezTo>
                  <a:cubicBezTo>
                    <a:pt x="162" y="301"/>
                    <a:pt x="165" y="304"/>
                    <a:pt x="167" y="307"/>
                  </a:cubicBezTo>
                  <a:cubicBezTo>
                    <a:pt x="153" y="327"/>
                    <a:pt x="132" y="343"/>
                    <a:pt x="120" y="365"/>
                  </a:cubicBezTo>
                  <a:cubicBezTo>
                    <a:pt x="120" y="366"/>
                    <a:pt x="121" y="368"/>
                    <a:pt x="122" y="367"/>
                  </a:cubicBezTo>
                  <a:cubicBezTo>
                    <a:pt x="139" y="349"/>
                    <a:pt x="155" y="328"/>
                    <a:pt x="168" y="308"/>
                  </a:cubicBezTo>
                  <a:cubicBezTo>
                    <a:pt x="176" y="318"/>
                    <a:pt x="184" y="329"/>
                    <a:pt x="192" y="340"/>
                  </a:cubicBezTo>
                  <a:cubicBezTo>
                    <a:pt x="196" y="345"/>
                    <a:pt x="200" y="351"/>
                    <a:pt x="204" y="356"/>
                  </a:cubicBezTo>
                  <a:cubicBezTo>
                    <a:pt x="180" y="377"/>
                    <a:pt x="154" y="397"/>
                    <a:pt x="130" y="418"/>
                  </a:cubicBezTo>
                  <a:cubicBezTo>
                    <a:pt x="118" y="429"/>
                    <a:pt x="106" y="439"/>
                    <a:pt x="94" y="450"/>
                  </a:cubicBezTo>
                  <a:cubicBezTo>
                    <a:pt x="83" y="460"/>
                    <a:pt x="71" y="471"/>
                    <a:pt x="62" y="484"/>
                  </a:cubicBezTo>
                  <a:cubicBezTo>
                    <a:pt x="61" y="485"/>
                    <a:pt x="63" y="486"/>
                    <a:pt x="64" y="485"/>
                  </a:cubicBezTo>
                  <a:cubicBezTo>
                    <a:pt x="76" y="475"/>
                    <a:pt x="86" y="464"/>
                    <a:pt x="97" y="453"/>
                  </a:cubicBezTo>
                  <a:cubicBezTo>
                    <a:pt x="109" y="442"/>
                    <a:pt x="121" y="432"/>
                    <a:pt x="133" y="421"/>
                  </a:cubicBezTo>
                  <a:cubicBezTo>
                    <a:pt x="157" y="400"/>
                    <a:pt x="181" y="379"/>
                    <a:pt x="205" y="357"/>
                  </a:cubicBezTo>
                  <a:cubicBezTo>
                    <a:pt x="208" y="361"/>
                    <a:pt x="212" y="366"/>
                    <a:pt x="216" y="371"/>
                  </a:cubicBezTo>
                  <a:cubicBezTo>
                    <a:pt x="196" y="394"/>
                    <a:pt x="171" y="413"/>
                    <a:pt x="147" y="432"/>
                  </a:cubicBezTo>
                  <a:close/>
                  <a:moveTo>
                    <a:pt x="234" y="380"/>
                  </a:moveTo>
                  <a:cubicBezTo>
                    <a:pt x="239" y="385"/>
                    <a:pt x="245" y="390"/>
                    <a:pt x="251" y="393"/>
                  </a:cubicBezTo>
                  <a:cubicBezTo>
                    <a:pt x="256" y="403"/>
                    <a:pt x="262" y="412"/>
                    <a:pt x="268" y="421"/>
                  </a:cubicBezTo>
                  <a:cubicBezTo>
                    <a:pt x="269" y="423"/>
                    <a:pt x="271" y="426"/>
                    <a:pt x="273" y="428"/>
                  </a:cubicBezTo>
                  <a:cubicBezTo>
                    <a:pt x="272" y="428"/>
                    <a:pt x="272" y="428"/>
                    <a:pt x="272" y="427"/>
                  </a:cubicBezTo>
                  <a:cubicBezTo>
                    <a:pt x="259" y="412"/>
                    <a:pt x="246" y="396"/>
                    <a:pt x="234" y="380"/>
                  </a:cubicBezTo>
                  <a:close/>
                  <a:moveTo>
                    <a:pt x="475" y="30"/>
                  </a:moveTo>
                  <a:cubicBezTo>
                    <a:pt x="475" y="30"/>
                    <a:pt x="474" y="30"/>
                    <a:pt x="474" y="30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30"/>
                    <a:pt x="474" y="30"/>
                    <a:pt x="473" y="30"/>
                  </a:cubicBezTo>
                  <a:cubicBezTo>
                    <a:pt x="474" y="29"/>
                    <a:pt x="474" y="29"/>
                    <a:pt x="474" y="29"/>
                  </a:cubicBezTo>
                  <a:cubicBezTo>
                    <a:pt x="474" y="29"/>
                    <a:pt x="474" y="29"/>
                    <a:pt x="475" y="30"/>
                  </a:cubicBezTo>
                  <a:close/>
                  <a:moveTo>
                    <a:pt x="442" y="75"/>
                  </a:moveTo>
                  <a:cubicBezTo>
                    <a:pt x="442" y="75"/>
                    <a:pt x="442" y="75"/>
                    <a:pt x="442" y="75"/>
                  </a:cubicBezTo>
                  <a:cubicBezTo>
                    <a:pt x="443" y="75"/>
                    <a:pt x="445" y="75"/>
                    <a:pt x="446" y="75"/>
                  </a:cubicBezTo>
                  <a:cubicBezTo>
                    <a:pt x="443" y="76"/>
                    <a:pt x="441" y="76"/>
                    <a:pt x="438" y="77"/>
                  </a:cubicBezTo>
                  <a:cubicBezTo>
                    <a:pt x="439" y="76"/>
                    <a:pt x="440" y="75"/>
                    <a:pt x="442" y="75"/>
                  </a:cubicBezTo>
                  <a:close/>
                  <a:moveTo>
                    <a:pt x="257" y="252"/>
                  </a:moveTo>
                  <a:cubicBezTo>
                    <a:pt x="253" y="256"/>
                    <a:pt x="251" y="261"/>
                    <a:pt x="249" y="266"/>
                  </a:cubicBezTo>
                  <a:cubicBezTo>
                    <a:pt x="247" y="264"/>
                    <a:pt x="245" y="262"/>
                    <a:pt x="243" y="260"/>
                  </a:cubicBezTo>
                  <a:cubicBezTo>
                    <a:pt x="244" y="257"/>
                    <a:pt x="245" y="255"/>
                    <a:pt x="247" y="252"/>
                  </a:cubicBezTo>
                  <a:cubicBezTo>
                    <a:pt x="248" y="250"/>
                    <a:pt x="249" y="248"/>
                    <a:pt x="251" y="246"/>
                  </a:cubicBezTo>
                  <a:cubicBezTo>
                    <a:pt x="253" y="248"/>
                    <a:pt x="255" y="250"/>
                    <a:pt x="257" y="252"/>
                  </a:cubicBezTo>
                  <a:close/>
                  <a:moveTo>
                    <a:pt x="242" y="233"/>
                  </a:moveTo>
                  <a:cubicBezTo>
                    <a:pt x="242" y="233"/>
                    <a:pt x="242" y="233"/>
                    <a:pt x="242" y="233"/>
                  </a:cubicBezTo>
                  <a:cubicBezTo>
                    <a:pt x="242" y="232"/>
                    <a:pt x="242" y="232"/>
                    <a:pt x="242" y="232"/>
                  </a:cubicBezTo>
                  <a:cubicBezTo>
                    <a:pt x="242" y="232"/>
                    <a:pt x="242" y="232"/>
                    <a:pt x="242" y="233"/>
                  </a:cubicBezTo>
                  <a:close/>
                  <a:moveTo>
                    <a:pt x="226" y="241"/>
                  </a:moveTo>
                  <a:cubicBezTo>
                    <a:pt x="227" y="241"/>
                    <a:pt x="228" y="241"/>
                    <a:pt x="229" y="240"/>
                  </a:cubicBezTo>
                  <a:cubicBezTo>
                    <a:pt x="229" y="240"/>
                    <a:pt x="230" y="240"/>
                    <a:pt x="230" y="241"/>
                  </a:cubicBezTo>
                  <a:cubicBezTo>
                    <a:pt x="229" y="241"/>
                    <a:pt x="228" y="242"/>
                    <a:pt x="227" y="242"/>
                  </a:cubicBezTo>
                  <a:cubicBezTo>
                    <a:pt x="227" y="242"/>
                    <a:pt x="226" y="242"/>
                    <a:pt x="226" y="241"/>
                  </a:cubicBezTo>
                  <a:close/>
                  <a:moveTo>
                    <a:pt x="247" y="241"/>
                  </a:moveTo>
                  <a:cubicBezTo>
                    <a:pt x="248" y="243"/>
                    <a:pt x="249" y="244"/>
                    <a:pt x="250" y="245"/>
                  </a:cubicBezTo>
                  <a:cubicBezTo>
                    <a:pt x="249" y="246"/>
                    <a:pt x="248" y="248"/>
                    <a:pt x="247" y="249"/>
                  </a:cubicBezTo>
                  <a:cubicBezTo>
                    <a:pt x="245" y="252"/>
                    <a:pt x="242" y="254"/>
                    <a:pt x="241" y="257"/>
                  </a:cubicBezTo>
                  <a:cubicBezTo>
                    <a:pt x="238" y="255"/>
                    <a:pt x="236" y="252"/>
                    <a:pt x="233" y="249"/>
                  </a:cubicBezTo>
                  <a:cubicBezTo>
                    <a:pt x="238" y="247"/>
                    <a:pt x="242" y="244"/>
                    <a:pt x="247" y="241"/>
                  </a:cubicBezTo>
                  <a:close/>
                  <a:moveTo>
                    <a:pt x="233" y="261"/>
                  </a:moveTo>
                  <a:cubicBezTo>
                    <a:pt x="230" y="258"/>
                    <a:pt x="227" y="255"/>
                    <a:pt x="224" y="252"/>
                  </a:cubicBezTo>
                  <a:cubicBezTo>
                    <a:pt x="224" y="252"/>
                    <a:pt x="224" y="252"/>
                    <a:pt x="225" y="251"/>
                  </a:cubicBezTo>
                  <a:cubicBezTo>
                    <a:pt x="225" y="251"/>
                    <a:pt x="225" y="251"/>
                    <a:pt x="226" y="251"/>
                  </a:cubicBezTo>
                  <a:cubicBezTo>
                    <a:pt x="228" y="253"/>
                    <a:pt x="230" y="255"/>
                    <a:pt x="232" y="258"/>
                  </a:cubicBezTo>
                  <a:cubicBezTo>
                    <a:pt x="236" y="262"/>
                    <a:pt x="240" y="266"/>
                    <a:pt x="244" y="271"/>
                  </a:cubicBezTo>
                  <a:cubicBezTo>
                    <a:pt x="240" y="268"/>
                    <a:pt x="237" y="265"/>
                    <a:pt x="233" y="261"/>
                  </a:cubicBezTo>
                  <a:close/>
                  <a:moveTo>
                    <a:pt x="271" y="278"/>
                  </a:moveTo>
                  <a:cubicBezTo>
                    <a:pt x="271" y="282"/>
                    <a:pt x="269" y="285"/>
                    <a:pt x="269" y="288"/>
                  </a:cubicBezTo>
                  <a:cubicBezTo>
                    <a:pt x="267" y="286"/>
                    <a:pt x="265" y="284"/>
                    <a:pt x="263" y="282"/>
                  </a:cubicBezTo>
                  <a:cubicBezTo>
                    <a:pt x="263" y="282"/>
                    <a:pt x="264" y="281"/>
                    <a:pt x="264" y="281"/>
                  </a:cubicBezTo>
                  <a:cubicBezTo>
                    <a:pt x="265" y="274"/>
                    <a:pt x="265" y="268"/>
                    <a:pt x="267" y="262"/>
                  </a:cubicBezTo>
                  <a:cubicBezTo>
                    <a:pt x="267" y="262"/>
                    <a:pt x="266" y="262"/>
                    <a:pt x="266" y="262"/>
                  </a:cubicBezTo>
                  <a:cubicBezTo>
                    <a:pt x="264" y="268"/>
                    <a:pt x="261" y="274"/>
                    <a:pt x="262" y="280"/>
                  </a:cubicBezTo>
                  <a:cubicBezTo>
                    <a:pt x="258" y="276"/>
                    <a:pt x="254" y="272"/>
                    <a:pt x="251" y="268"/>
                  </a:cubicBezTo>
                  <a:cubicBezTo>
                    <a:pt x="252" y="263"/>
                    <a:pt x="254" y="257"/>
                    <a:pt x="258" y="253"/>
                  </a:cubicBezTo>
                  <a:cubicBezTo>
                    <a:pt x="263" y="256"/>
                    <a:pt x="268" y="260"/>
                    <a:pt x="274" y="263"/>
                  </a:cubicBezTo>
                  <a:cubicBezTo>
                    <a:pt x="273" y="268"/>
                    <a:pt x="272" y="273"/>
                    <a:pt x="271" y="2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6"/>
            <p:cNvSpPr>
              <a:spLocks/>
            </p:cNvSpPr>
            <p:nvPr/>
          </p:nvSpPr>
          <p:spPr bwMode="auto">
            <a:xfrm>
              <a:off x="1984" y="3094"/>
              <a:ext cx="145" cy="152"/>
            </a:xfrm>
            <a:custGeom>
              <a:avLst/>
              <a:gdLst>
                <a:gd name="T0" fmla="*/ 2 w 65"/>
                <a:gd name="T1" fmla="*/ 67 h 68"/>
                <a:gd name="T2" fmla="*/ 64 w 65"/>
                <a:gd name="T3" fmla="*/ 0 h 68"/>
                <a:gd name="T4" fmla="*/ 64 w 65"/>
                <a:gd name="T5" fmla="*/ 0 h 68"/>
                <a:gd name="T6" fmla="*/ 1 w 65"/>
                <a:gd name="T7" fmla="*/ 65 h 68"/>
                <a:gd name="T8" fmla="*/ 2 w 65"/>
                <a:gd name="T9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8">
                  <a:moveTo>
                    <a:pt x="2" y="67"/>
                  </a:moveTo>
                  <a:cubicBezTo>
                    <a:pt x="27" y="51"/>
                    <a:pt x="49" y="26"/>
                    <a:pt x="64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46" y="24"/>
                    <a:pt x="22" y="44"/>
                    <a:pt x="1" y="65"/>
                  </a:cubicBezTo>
                  <a:cubicBezTo>
                    <a:pt x="0" y="66"/>
                    <a:pt x="1" y="68"/>
                    <a:pt x="2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1812" y="3147"/>
              <a:ext cx="343" cy="304"/>
            </a:xfrm>
            <a:custGeom>
              <a:avLst/>
              <a:gdLst>
                <a:gd name="T0" fmla="*/ 73 w 154"/>
                <a:gd name="T1" fmla="*/ 68 h 136"/>
                <a:gd name="T2" fmla="*/ 152 w 154"/>
                <a:gd name="T3" fmla="*/ 4 h 136"/>
                <a:gd name="T4" fmla="*/ 150 w 154"/>
                <a:gd name="T5" fmla="*/ 1 h 136"/>
                <a:gd name="T6" fmla="*/ 72 w 154"/>
                <a:gd name="T7" fmla="*/ 63 h 136"/>
                <a:gd name="T8" fmla="*/ 33 w 154"/>
                <a:gd name="T9" fmla="*/ 98 h 136"/>
                <a:gd name="T10" fmla="*/ 1 w 154"/>
                <a:gd name="T11" fmla="*/ 134 h 136"/>
                <a:gd name="T12" fmla="*/ 2 w 154"/>
                <a:gd name="T13" fmla="*/ 135 h 136"/>
                <a:gd name="T14" fmla="*/ 34 w 154"/>
                <a:gd name="T15" fmla="*/ 104 h 136"/>
                <a:gd name="T16" fmla="*/ 73 w 154"/>
                <a:gd name="T17" fmla="*/ 6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136">
                  <a:moveTo>
                    <a:pt x="73" y="68"/>
                  </a:moveTo>
                  <a:cubicBezTo>
                    <a:pt x="98" y="45"/>
                    <a:pt x="125" y="25"/>
                    <a:pt x="152" y="4"/>
                  </a:cubicBezTo>
                  <a:cubicBezTo>
                    <a:pt x="154" y="3"/>
                    <a:pt x="151" y="0"/>
                    <a:pt x="150" y="1"/>
                  </a:cubicBezTo>
                  <a:cubicBezTo>
                    <a:pt x="123" y="21"/>
                    <a:pt x="97" y="41"/>
                    <a:pt x="72" y="63"/>
                  </a:cubicBezTo>
                  <a:cubicBezTo>
                    <a:pt x="59" y="74"/>
                    <a:pt x="45" y="86"/>
                    <a:pt x="33" y="98"/>
                  </a:cubicBezTo>
                  <a:cubicBezTo>
                    <a:pt x="22" y="109"/>
                    <a:pt x="8" y="120"/>
                    <a:pt x="1" y="134"/>
                  </a:cubicBezTo>
                  <a:cubicBezTo>
                    <a:pt x="0" y="135"/>
                    <a:pt x="1" y="136"/>
                    <a:pt x="2" y="135"/>
                  </a:cubicBezTo>
                  <a:cubicBezTo>
                    <a:pt x="14" y="127"/>
                    <a:pt x="23" y="114"/>
                    <a:pt x="34" y="104"/>
                  </a:cubicBezTo>
                  <a:cubicBezTo>
                    <a:pt x="46" y="91"/>
                    <a:pt x="59" y="79"/>
                    <a:pt x="7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1781" y="3234"/>
              <a:ext cx="174" cy="193"/>
            </a:xfrm>
            <a:custGeom>
              <a:avLst/>
              <a:gdLst>
                <a:gd name="T0" fmla="*/ 35 w 78"/>
                <a:gd name="T1" fmla="*/ 54 h 86"/>
                <a:gd name="T2" fmla="*/ 61 w 78"/>
                <a:gd name="T3" fmla="*/ 24 h 86"/>
                <a:gd name="T4" fmla="*/ 77 w 78"/>
                <a:gd name="T5" fmla="*/ 2 h 86"/>
                <a:gd name="T6" fmla="*/ 75 w 78"/>
                <a:gd name="T7" fmla="*/ 1 h 86"/>
                <a:gd name="T8" fmla="*/ 37 w 78"/>
                <a:gd name="T9" fmla="*/ 45 h 86"/>
                <a:gd name="T10" fmla="*/ 15 w 78"/>
                <a:gd name="T11" fmla="*/ 71 h 86"/>
                <a:gd name="T12" fmla="*/ 1 w 78"/>
                <a:gd name="T13" fmla="*/ 84 h 86"/>
                <a:gd name="T14" fmla="*/ 1 w 78"/>
                <a:gd name="T15" fmla="*/ 85 h 86"/>
                <a:gd name="T16" fmla="*/ 11 w 78"/>
                <a:gd name="T17" fmla="*/ 79 h 86"/>
                <a:gd name="T18" fmla="*/ 35 w 78"/>
                <a:gd name="T19" fmla="*/ 5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86">
                  <a:moveTo>
                    <a:pt x="35" y="54"/>
                  </a:moveTo>
                  <a:cubicBezTo>
                    <a:pt x="44" y="44"/>
                    <a:pt x="52" y="34"/>
                    <a:pt x="61" y="24"/>
                  </a:cubicBezTo>
                  <a:cubicBezTo>
                    <a:pt x="66" y="17"/>
                    <a:pt x="73" y="10"/>
                    <a:pt x="77" y="2"/>
                  </a:cubicBezTo>
                  <a:cubicBezTo>
                    <a:pt x="78" y="1"/>
                    <a:pt x="76" y="0"/>
                    <a:pt x="75" y="1"/>
                  </a:cubicBezTo>
                  <a:cubicBezTo>
                    <a:pt x="61" y="13"/>
                    <a:pt x="50" y="31"/>
                    <a:pt x="37" y="45"/>
                  </a:cubicBezTo>
                  <a:cubicBezTo>
                    <a:pt x="30" y="54"/>
                    <a:pt x="23" y="62"/>
                    <a:pt x="15" y="71"/>
                  </a:cubicBezTo>
                  <a:cubicBezTo>
                    <a:pt x="12" y="74"/>
                    <a:pt x="6" y="84"/>
                    <a:pt x="1" y="84"/>
                  </a:cubicBezTo>
                  <a:cubicBezTo>
                    <a:pt x="0" y="84"/>
                    <a:pt x="0" y="84"/>
                    <a:pt x="1" y="85"/>
                  </a:cubicBezTo>
                  <a:cubicBezTo>
                    <a:pt x="4" y="86"/>
                    <a:pt x="9" y="81"/>
                    <a:pt x="11" y="79"/>
                  </a:cubicBezTo>
                  <a:cubicBezTo>
                    <a:pt x="20" y="71"/>
                    <a:pt x="28" y="63"/>
                    <a:pt x="3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781" y="3172"/>
              <a:ext cx="200" cy="228"/>
            </a:xfrm>
            <a:custGeom>
              <a:avLst/>
              <a:gdLst>
                <a:gd name="T0" fmla="*/ 1 w 90"/>
                <a:gd name="T1" fmla="*/ 101 h 102"/>
                <a:gd name="T2" fmla="*/ 89 w 90"/>
                <a:gd name="T3" fmla="*/ 4 h 102"/>
                <a:gd name="T4" fmla="*/ 86 w 90"/>
                <a:gd name="T5" fmla="*/ 2 h 102"/>
                <a:gd name="T6" fmla="*/ 0 w 90"/>
                <a:gd name="T7" fmla="*/ 101 h 102"/>
                <a:gd name="T8" fmla="*/ 1 w 90"/>
                <a:gd name="T9" fmla="*/ 10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02">
                  <a:moveTo>
                    <a:pt x="1" y="101"/>
                  </a:moveTo>
                  <a:cubicBezTo>
                    <a:pt x="29" y="68"/>
                    <a:pt x="62" y="39"/>
                    <a:pt x="89" y="4"/>
                  </a:cubicBezTo>
                  <a:cubicBezTo>
                    <a:pt x="90" y="2"/>
                    <a:pt x="87" y="0"/>
                    <a:pt x="86" y="2"/>
                  </a:cubicBezTo>
                  <a:cubicBezTo>
                    <a:pt x="59" y="36"/>
                    <a:pt x="26" y="65"/>
                    <a:pt x="0" y="101"/>
                  </a:cubicBezTo>
                  <a:cubicBezTo>
                    <a:pt x="0" y="101"/>
                    <a:pt x="1" y="102"/>
                    <a:pt x="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7" name="Group 32"/>
          <p:cNvGrpSpPr>
            <a:grpSpLocks noChangeAspect="1"/>
          </p:cNvGrpSpPr>
          <p:nvPr/>
        </p:nvGrpSpPr>
        <p:grpSpPr bwMode="auto">
          <a:xfrm>
            <a:off x="6975075" y="1512763"/>
            <a:ext cx="895296" cy="868048"/>
            <a:chOff x="2838" y="2171"/>
            <a:chExt cx="920" cy="892"/>
          </a:xfrm>
          <a:solidFill>
            <a:schemeClr val="tx2"/>
          </a:solidFill>
        </p:grpSpPr>
        <p:sp>
          <p:nvSpPr>
            <p:cNvPr id="39" name="Freeform 33"/>
            <p:cNvSpPr>
              <a:spLocks/>
            </p:cNvSpPr>
            <p:nvPr/>
          </p:nvSpPr>
          <p:spPr bwMode="auto">
            <a:xfrm>
              <a:off x="2838" y="2171"/>
              <a:ext cx="920" cy="892"/>
            </a:xfrm>
            <a:custGeom>
              <a:avLst/>
              <a:gdLst>
                <a:gd name="T0" fmla="*/ 291 w 411"/>
                <a:gd name="T1" fmla="*/ 39 h 398"/>
                <a:gd name="T2" fmla="*/ 220 w 411"/>
                <a:gd name="T3" fmla="*/ 122 h 398"/>
                <a:gd name="T4" fmla="*/ 251 w 411"/>
                <a:gd name="T5" fmla="*/ 87 h 398"/>
                <a:gd name="T6" fmla="*/ 349 w 411"/>
                <a:gd name="T7" fmla="*/ 62 h 398"/>
                <a:gd name="T8" fmla="*/ 346 w 411"/>
                <a:gd name="T9" fmla="*/ 248 h 398"/>
                <a:gd name="T10" fmla="*/ 346 w 411"/>
                <a:gd name="T11" fmla="*/ 243 h 398"/>
                <a:gd name="T12" fmla="*/ 329 w 411"/>
                <a:gd name="T13" fmla="*/ 265 h 398"/>
                <a:gd name="T14" fmla="*/ 253 w 411"/>
                <a:gd name="T15" fmla="*/ 297 h 398"/>
                <a:gd name="T16" fmla="*/ 232 w 411"/>
                <a:gd name="T17" fmla="*/ 315 h 398"/>
                <a:gd name="T18" fmla="*/ 261 w 411"/>
                <a:gd name="T19" fmla="*/ 303 h 398"/>
                <a:gd name="T20" fmla="*/ 301 w 411"/>
                <a:gd name="T21" fmla="*/ 289 h 398"/>
                <a:gd name="T22" fmla="*/ 212 w 411"/>
                <a:gd name="T23" fmla="*/ 350 h 398"/>
                <a:gd name="T24" fmla="*/ 198 w 411"/>
                <a:gd name="T25" fmla="*/ 371 h 398"/>
                <a:gd name="T26" fmla="*/ 154 w 411"/>
                <a:gd name="T27" fmla="*/ 305 h 398"/>
                <a:gd name="T28" fmla="*/ 167 w 411"/>
                <a:gd name="T29" fmla="*/ 304 h 398"/>
                <a:gd name="T30" fmla="*/ 146 w 411"/>
                <a:gd name="T31" fmla="*/ 295 h 398"/>
                <a:gd name="T32" fmla="*/ 117 w 411"/>
                <a:gd name="T33" fmla="*/ 260 h 398"/>
                <a:gd name="T34" fmla="*/ 151 w 411"/>
                <a:gd name="T35" fmla="*/ 258 h 398"/>
                <a:gd name="T36" fmla="*/ 113 w 411"/>
                <a:gd name="T37" fmla="*/ 258 h 398"/>
                <a:gd name="T38" fmla="*/ 83 w 411"/>
                <a:gd name="T39" fmla="*/ 219 h 398"/>
                <a:gd name="T40" fmla="*/ 114 w 411"/>
                <a:gd name="T41" fmla="*/ 235 h 398"/>
                <a:gd name="T42" fmla="*/ 78 w 411"/>
                <a:gd name="T43" fmla="*/ 214 h 398"/>
                <a:gd name="T44" fmla="*/ 54 w 411"/>
                <a:gd name="T45" fmla="*/ 180 h 398"/>
                <a:gd name="T46" fmla="*/ 82 w 411"/>
                <a:gd name="T47" fmla="*/ 181 h 398"/>
                <a:gd name="T48" fmla="*/ 30 w 411"/>
                <a:gd name="T49" fmla="*/ 127 h 398"/>
                <a:gd name="T50" fmla="*/ 74 w 411"/>
                <a:gd name="T51" fmla="*/ 153 h 398"/>
                <a:gd name="T52" fmla="*/ 49 w 411"/>
                <a:gd name="T53" fmla="*/ 133 h 398"/>
                <a:gd name="T54" fmla="*/ 27 w 411"/>
                <a:gd name="T55" fmla="*/ 103 h 398"/>
                <a:gd name="T56" fmla="*/ 52 w 411"/>
                <a:gd name="T57" fmla="*/ 120 h 398"/>
                <a:gd name="T58" fmla="*/ 28 w 411"/>
                <a:gd name="T59" fmla="*/ 98 h 398"/>
                <a:gd name="T60" fmla="*/ 155 w 411"/>
                <a:gd name="T61" fmla="*/ 46 h 398"/>
                <a:gd name="T62" fmla="*/ 214 w 411"/>
                <a:gd name="T63" fmla="*/ 130 h 398"/>
                <a:gd name="T64" fmla="*/ 160 w 411"/>
                <a:gd name="T65" fmla="*/ 23 h 398"/>
                <a:gd name="T66" fmla="*/ 5 w 411"/>
                <a:gd name="T67" fmla="*/ 93 h 398"/>
                <a:gd name="T68" fmla="*/ 91 w 411"/>
                <a:gd name="T69" fmla="*/ 265 h 398"/>
                <a:gd name="T70" fmla="*/ 90 w 411"/>
                <a:gd name="T71" fmla="*/ 267 h 398"/>
                <a:gd name="T72" fmla="*/ 121 w 411"/>
                <a:gd name="T73" fmla="*/ 299 h 398"/>
                <a:gd name="T74" fmla="*/ 196 w 411"/>
                <a:gd name="T75" fmla="*/ 392 h 398"/>
                <a:gd name="T76" fmla="*/ 212 w 411"/>
                <a:gd name="T77" fmla="*/ 366 h 398"/>
                <a:gd name="T78" fmla="*/ 406 w 411"/>
                <a:gd name="T79" fmla="*/ 153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1" h="398">
                  <a:moveTo>
                    <a:pt x="386" y="68"/>
                  </a:moveTo>
                  <a:cubicBezTo>
                    <a:pt x="363" y="41"/>
                    <a:pt x="326" y="31"/>
                    <a:pt x="291" y="39"/>
                  </a:cubicBezTo>
                  <a:cubicBezTo>
                    <a:pt x="273" y="44"/>
                    <a:pt x="257" y="53"/>
                    <a:pt x="244" y="66"/>
                  </a:cubicBezTo>
                  <a:cubicBezTo>
                    <a:pt x="232" y="79"/>
                    <a:pt x="213" y="104"/>
                    <a:pt x="220" y="122"/>
                  </a:cubicBezTo>
                  <a:cubicBezTo>
                    <a:pt x="221" y="126"/>
                    <a:pt x="224" y="127"/>
                    <a:pt x="227" y="124"/>
                  </a:cubicBezTo>
                  <a:cubicBezTo>
                    <a:pt x="238" y="115"/>
                    <a:pt x="242" y="98"/>
                    <a:pt x="251" y="87"/>
                  </a:cubicBezTo>
                  <a:cubicBezTo>
                    <a:pt x="259" y="77"/>
                    <a:pt x="270" y="69"/>
                    <a:pt x="281" y="63"/>
                  </a:cubicBezTo>
                  <a:cubicBezTo>
                    <a:pt x="302" y="52"/>
                    <a:pt x="328" y="52"/>
                    <a:pt x="349" y="62"/>
                  </a:cubicBezTo>
                  <a:cubicBezTo>
                    <a:pt x="411" y="90"/>
                    <a:pt x="399" y="173"/>
                    <a:pt x="368" y="221"/>
                  </a:cubicBezTo>
                  <a:cubicBezTo>
                    <a:pt x="361" y="231"/>
                    <a:pt x="354" y="240"/>
                    <a:pt x="346" y="248"/>
                  </a:cubicBezTo>
                  <a:cubicBezTo>
                    <a:pt x="346" y="247"/>
                    <a:pt x="347" y="245"/>
                    <a:pt x="347" y="244"/>
                  </a:cubicBezTo>
                  <a:cubicBezTo>
                    <a:pt x="347" y="243"/>
                    <a:pt x="346" y="243"/>
                    <a:pt x="346" y="243"/>
                  </a:cubicBezTo>
                  <a:cubicBezTo>
                    <a:pt x="344" y="249"/>
                    <a:pt x="340" y="254"/>
                    <a:pt x="336" y="258"/>
                  </a:cubicBezTo>
                  <a:cubicBezTo>
                    <a:pt x="334" y="261"/>
                    <a:pt x="331" y="263"/>
                    <a:pt x="329" y="265"/>
                  </a:cubicBezTo>
                  <a:cubicBezTo>
                    <a:pt x="317" y="275"/>
                    <a:pt x="302" y="281"/>
                    <a:pt x="287" y="285"/>
                  </a:cubicBezTo>
                  <a:cubicBezTo>
                    <a:pt x="276" y="289"/>
                    <a:pt x="265" y="293"/>
                    <a:pt x="253" y="297"/>
                  </a:cubicBezTo>
                  <a:cubicBezTo>
                    <a:pt x="245" y="300"/>
                    <a:pt x="233" y="303"/>
                    <a:pt x="229" y="312"/>
                  </a:cubicBezTo>
                  <a:cubicBezTo>
                    <a:pt x="229" y="314"/>
                    <a:pt x="230" y="315"/>
                    <a:pt x="232" y="315"/>
                  </a:cubicBezTo>
                  <a:cubicBezTo>
                    <a:pt x="236" y="315"/>
                    <a:pt x="240" y="313"/>
                    <a:pt x="244" y="311"/>
                  </a:cubicBezTo>
                  <a:cubicBezTo>
                    <a:pt x="249" y="308"/>
                    <a:pt x="255" y="305"/>
                    <a:pt x="261" y="303"/>
                  </a:cubicBezTo>
                  <a:cubicBezTo>
                    <a:pt x="274" y="298"/>
                    <a:pt x="286" y="295"/>
                    <a:pt x="299" y="289"/>
                  </a:cubicBezTo>
                  <a:cubicBezTo>
                    <a:pt x="299" y="289"/>
                    <a:pt x="300" y="289"/>
                    <a:pt x="301" y="289"/>
                  </a:cubicBezTo>
                  <a:cubicBezTo>
                    <a:pt x="271" y="312"/>
                    <a:pt x="239" y="333"/>
                    <a:pt x="213" y="359"/>
                  </a:cubicBezTo>
                  <a:cubicBezTo>
                    <a:pt x="213" y="356"/>
                    <a:pt x="213" y="353"/>
                    <a:pt x="212" y="350"/>
                  </a:cubicBezTo>
                  <a:cubicBezTo>
                    <a:pt x="211" y="347"/>
                    <a:pt x="206" y="347"/>
                    <a:pt x="205" y="350"/>
                  </a:cubicBezTo>
                  <a:cubicBezTo>
                    <a:pt x="203" y="357"/>
                    <a:pt x="200" y="364"/>
                    <a:pt x="198" y="371"/>
                  </a:cubicBezTo>
                  <a:cubicBezTo>
                    <a:pt x="193" y="361"/>
                    <a:pt x="186" y="351"/>
                    <a:pt x="181" y="342"/>
                  </a:cubicBezTo>
                  <a:cubicBezTo>
                    <a:pt x="173" y="328"/>
                    <a:pt x="164" y="317"/>
                    <a:pt x="154" y="305"/>
                  </a:cubicBezTo>
                  <a:cubicBezTo>
                    <a:pt x="159" y="306"/>
                    <a:pt x="163" y="307"/>
                    <a:pt x="167" y="306"/>
                  </a:cubicBezTo>
                  <a:cubicBezTo>
                    <a:pt x="168" y="306"/>
                    <a:pt x="168" y="304"/>
                    <a:pt x="167" y="304"/>
                  </a:cubicBezTo>
                  <a:cubicBezTo>
                    <a:pt x="162" y="303"/>
                    <a:pt x="156" y="303"/>
                    <a:pt x="151" y="302"/>
                  </a:cubicBezTo>
                  <a:cubicBezTo>
                    <a:pt x="150" y="299"/>
                    <a:pt x="148" y="297"/>
                    <a:pt x="146" y="295"/>
                  </a:cubicBezTo>
                  <a:cubicBezTo>
                    <a:pt x="136" y="283"/>
                    <a:pt x="126" y="272"/>
                    <a:pt x="116" y="260"/>
                  </a:cubicBezTo>
                  <a:cubicBezTo>
                    <a:pt x="116" y="260"/>
                    <a:pt x="117" y="260"/>
                    <a:pt x="117" y="260"/>
                  </a:cubicBezTo>
                  <a:cubicBezTo>
                    <a:pt x="129" y="259"/>
                    <a:pt x="140" y="261"/>
                    <a:pt x="151" y="260"/>
                  </a:cubicBezTo>
                  <a:cubicBezTo>
                    <a:pt x="153" y="260"/>
                    <a:pt x="153" y="258"/>
                    <a:pt x="151" y="258"/>
                  </a:cubicBezTo>
                  <a:cubicBezTo>
                    <a:pt x="141" y="254"/>
                    <a:pt x="128" y="255"/>
                    <a:pt x="117" y="257"/>
                  </a:cubicBezTo>
                  <a:cubicBezTo>
                    <a:pt x="116" y="257"/>
                    <a:pt x="115" y="257"/>
                    <a:pt x="113" y="258"/>
                  </a:cubicBezTo>
                  <a:cubicBezTo>
                    <a:pt x="102" y="245"/>
                    <a:pt x="91" y="231"/>
                    <a:pt x="80" y="218"/>
                  </a:cubicBezTo>
                  <a:cubicBezTo>
                    <a:pt x="81" y="218"/>
                    <a:pt x="82" y="218"/>
                    <a:pt x="83" y="219"/>
                  </a:cubicBezTo>
                  <a:cubicBezTo>
                    <a:pt x="94" y="224"/>
                    <a:pt x="102" y="231"/>
                    <a:pt x="112" y="237"/>
                  </a:cubicBezTo>
                  <a:cubicBezTo>
                    <a:pt x="113" y="238"/>
                    <a:pt x="115" y="236"/>
                    <a:pt x="114" y="235"/>
                  </a:cubicBezTo>
                  <a:cubicBezTo>
                    <a:pt x="107" y="227"/>
                    <a:pt x="96" y="222"/>
                    <a:pt x="86" y="218"/>
                  </a:cubicBezTo>
                  <a:cubicBezTo>
                    <a:pt x="84" y="217"/>
                    <a:pt x="81" y="215"/>
                    <a:pt x="78" y="214"/>
                  </a:cubicBezTo>
                  <a:cubicBezTo>
                    <a:pt x="74" y="210"/>
                    <a:pt x="71" y="206"/>
                    <a:pt x="68" y="201"/>
                  </a:cubicBezTo>
                  <a:cubicBezTo>
                    <a:pt x="63" y="194"/>
                    <a:pt x="58" y="187"/>
                    <a:pt x="54" y="180"/>
                  </a:cubicBezTo>
                  <a:cubicBezTo>
                    <a:pt x="63" y="183"/>
                    <a:pt x="73" y="184"/>
                    <a:pt x="82" y="184"/>
                  </a:cubicBezTo>
                  <a:cubicBezTo>
                    <a:pt x="84" y="183"/>
                    <a:pt x="84" y="181"/>
                    <a:pt x="82" y="181"/>
                  </a:cubicBezTo>
                  <a:cubicBezTo>
                    <a:pt x="71" y="180"/>
                    <a:pt x="61" y="178"/>
                    <a:pt x="51" y="176"/>
                  </a:cubicBezTo>
                  <a:cubicBezTo>
                    <a:pt x="42" y="161"/>
                    <a:pt x="34" y="144"/>
                    <a:pt x="30" y="127"/>
                  </a:cubicBezTo>
                  <a:cubicBezTo>
                    <a:pt x="36" y="130"/>
                    <a:pt x="41" y="133"/>
                    <a:pt x="46" y="137"/>
                  </a:cubicBezTo>
                  <a:cubicBezTo>
                    <a:pt x="55" y="142"/>
                    <a:pt x="64" y="150"/>
                    <a:pt x="74" y="153"/>
                  </a:cubicBezTo>
                  <a:cubicBezTo>
                    <a:pt x="76" y="154"/>
                    <a:pt x="77" y="152"/>
                    <a:pt x="76" y="150"/>
                  </a:cubicBezTo>
                  <a:cubicBezTo>
                    <a:pt x="68" y="143"/>
                    <a:pt x="58" y="138"/>
                    <a:pt x="49" y="133"/>
                  </a:cubicBezTo>
                  <a:cubicBezTo>
                    <a:pt x="42" y="130"/>
                    <a:pt x="36" y="127"/>
                    <a:pt x="30" y="124"/>
                  </a:cubicBezTo>
                  <a:cubicBezTo>
                    <a:pt x="28" y="117"/>
                    <a:pt x="27" y="110"/>
                    <a:pt x="27" y="103"/>
                  </a:cubicBezTo>
                  <a:cubicBezTo>
                    <a:pt x="31" y="112"/>
                    <a:pt x="39" y="119"/>
                    <a:pt x="51" y="122"/>
                  </a:cubicBezTo>
                  <a:cubicBezTo>
                    <a:pt x="52" y="122"/>
                    <a:pt x="53" y="120"/>
                    <a:pt x="52" y="120"/>
                  </a:cubicBezTo>
                  <a:cubicBezTo>
                    <a:pt x="41" y="116"/>
                    <a:pt x="31" y="110"/>
                    <a:pt x="28" y="98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29" y="67"/>
                    <a:pt x="51" y="42"/>
                    <a:pt x="80" y="31"/>
                  </a:cubicBezTo>
                  <a:cubicBezTo>
                    <a:pt x="105" y="22"/>
                    <a:pt x="134" y="27"/>
                    <a:pt x="155" y="46"/>
                  </a:cubicBezTo>
                  <a:cubicBezTo>
                    <a:pt x="168" y="58"/>
                    <a:pt x="179" y="72"/>
                    <a:pt x="189" y="88"/>
                  </a:cubicBezTo>
                  <a:cubicBezTo>
                    <a:pt x="197" y="102"/>
                    <a:pt x="206" y="115"/>
                    <a:pt x="214" y="130"/>
                  </a:cubicBezTo>
                  <a:cubicBezTo>
                    <a:pt x="215" y="133"/>
                    <a:pt x="220" y="131"/>
                    <a:pt x="219" y="128"/>
                  </a:cubicBezTo>
                  <a:cubicBezTo>
                    <a:pt x="209" y="89"/>
                    <a:pt x="192" y="50"/>
                    <a:pt x="160" y="23"/>
                  </a:cubicBezTo>
                  <a:cubicBezTo>
                    <a:pt x="134" y="0"/>
                    <a:pt x="93" y="1"/>
                    <a:pt x="62" y="14"/>
                  </a:cubicBezTo>
                  <a:cubicBezTo>
                    <a:pt x="30" y="28"/>
                    <a:pt x="9" y="59"/>
                    <a:pt x="5" y="93"/>
                  </a:cubicBezTo>
                  <a:cubicBezTo>
                    <a:pt x="0" y="130"/>
                    <a:pt x="19" y="167"/>
                    <a:pt x="38" y="197"/>
                  </a:cubicBezTo>
                  <a:cubicBezTo>
                    <a:pt x="53" y="222"/>
                    <a:pt x="72" y="244"/>
                    <a:pt x="91" y="265"/>
                  </a:cubicBezTo>
                  <a:cubicBezTo>
                    <a:pt x="91" y="266"/>
                    <a:pt x="90" y="266"/>
                    <a:pt x="90" y="266"/>
                  </a:cubicBezTo>
                  <a:cubicBezTo>
                    <a:pt x="89" y="267"/>
                    <a:pt x="90" y="267"/>
                    <a:pt x="90" y="267"/>
                  </a:cubicBezTo>
                  <a:cubicBezTo>
                    <a:pt x="91" y="267"/>
                    <a:pt x="91" y="266"/>
                    <a:pt x="92" y="266"/>
                  </a:cubicBezTo>
                  <a:cubicBezTo>
                    <a:pt x="102" y="277"/>
                    <a:pt x="112" y="288"/>
                    <a:pt x="121" y="299"/>
                  </a:cubicBezTo>
                  <a:cubicBezTo>
                    <a:pt x="136" y="314"/>
                    <a:pt x="148" y="332"/>
                    <a:pt x="164" y="346"/>
                  </a:cubicBezTo>
                  <a:cubicBezTo>
                    <a:pt x="178" y="360"/>
                    <a:pt x="188" y="375"/>
                    <a:pt x="196" y="392"/>
                  </a:cubicBezTo>
                  <a:cubicBezTo>
                    <a:pt x="199" y="398"/>
                    <a:pt x="207" y="395"/>
                    <a:pt x="207" y="389"/>
                  </a:cubicBezTo>
                  <a:cubicBezTo>
                    <a:pt x="207" y="381"/>
                    <a:pt x="210" y="374"/>
                    <a:pt x="212" y="366"/>
                  </a:cubicBezTo>
                  <a:cubicBezTo>
                    <a:pt x="261" y="324"/>
                    <a:pt x="321" y="295"/>
                    <a:pt x="364" y="246"/>
                  </a:cubicBezTo>
                  <a:cubicBezTo>
                    <a:pt x="387" y="219"/>
                    <a:pt x="402" y="188"/>
                    <a:pt x="406" y="153"/>
                  </a:cubicBezTo>
                  <a:cubicBezTo>
                    <a:pt x="410" y="125"/>
                    <a:pt x="406" y="91"/>
                    <a:pt x="386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4"/>
            <p:cNvSpPr>
              <a:spLocks/>
            </p:cNvSpPr>
            <p:nvPr/>
          </p:nvSpPr>
          <p:spPr bwMode="auto">
            <a:xfrm>
              <a:off x="3402" y="2319"/>
              <a:ext cx="146" cy="146"/>
            </a:xfrm>
            <a:custGeom>
              <a:avLst/>
              <a:gdLst>
                <a:gd name="T0" fmla="*/ 63 w 65"/>
                <a:gd name="T1" fmla="*/ 1 h 65"/>
                <a:gd name="T2" fmla="*/ 36 w 65"/>
                <a:gd name="T3" fmla="*/ 36 h 65"/>
                <a:gd name="T4" fmla="*/ 17 w 65"/>
                <a:gd name="T5" fmla="*/ 50 h 65"/>
                <a:gd name="T6" fmla="*/ 1 w 65"/>
                <a:gd name="T7" fmla="*/ 62 h 65"/>
                <a:gd name="T8" fmla="*/ 3 w 65"/>
                <a:gd name="T9" fmla="*/ 65 h 65"/>
                <a:gd name="T10" fmla="*/ 21 w 65"/>
                <a:gd name="T11" fmla="*/ 56 h 65"/>
                <a:gd name="T12" fmla="*/ 41 w 65"/>
                <a:gd name="T13" fmla="*/ 40 h 65"/>
                <a:gd name="T14" fmla="*/ 65 w 65"/>
                <a:gd name="T15" fmla="*/ 2 h 65"/>
                <a:gd name="T16" fmla="*/ 63 w 65"/>
                <a:gd name="T17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65">
                  <a:moveTo>
                    <a:pt x="63" y="1"/>
                  </a:moveTo>
                  <a:cubicBezTo>
                    <a:pt x="57" y="15"/>
                    <a:pt x="48" y="26"/>
                    <a:pt x="36" y="36"/>
                  </a:cubicBezTo>
                  <a:cubicBezTo>
                    <a:pt x="30" y="41"/>
                    <a:pt x="24" y="45"/>
                    <a:pt x="17" y="50"/>
                  </a:cubicBezTo>
                  <a:cubicBezTo>
                    <a:pt x="12" y="53"/>
                    <a:pt x="4" y="56"/>
                    <a:pt x="1" y="62"/>
                  </a:cubicBezTo>
                  <a:cubicBezTo>
                    <a:pt x="0" y="63"/>
                    <a:pt x="1" y="65"/>
                    <a:pt x="3" y="65"/>
                  </a:cubicBezTo>
                  <a:cubicBezTo>
                    <a:pt x="9" y="65"/>
                    <a:pt x="15" y="59"/>
                    <a:pt x="21" y="56"/>
                  </a:cubicBezTo>
                  <a:cubicBezTo>
                    <a:pt x="28" y="51"/>
                    <a:pt x="35" y="46"/>
                    <a:pt x="41" y="40"/>
                  </a:cubicBezTo>
                  <a:cubicBezTo>
                    <a:pt x="52" y="30"/>
                    <a:pt x="62" y="17"/>
                    <a:pt x="65" y="2"/>
                  </a:cubicBezTo>
                  <a:cubicBezTo>
                    <a:pt x="65" y="1"/>
                    <a:pt x="64" y="0"/>
                    <a:pt x="6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5"/>
            <p:cNvSpPr>
              <a:spLocks/>
            </p:cNvSpPr>
            <p:nvPr/>
          </p:nvSpPr>
          <p:spPr bwMode="auto">
            <a:xfrm>
              <a:off x="3467" y="2353"/>
              <a:ext cx="139" cy="170"/>
            </a:xfrm>
            <a:custGeom>
              <a:avLst/>
              <a:gdLst>
                <a:gd name="T0" fmla="*/ 57 w 62"/>
                <a:gd name="T1" fmla="*/ 1 h 76"/>
                <a:gd name="T2" fmla="*/ 35 w 62"/>
                <a:gd name="T3" fmla="*/ 41 h 76"/>
                <a:gd name="T4" fmla="*/ 16 w 62"/>
                <a:gd name="T5" fmla="*/ 56 h 76"/>
                <a:gd name="T6" fmla="*/ 1 w 62"/>
                <a:gd name="T7" fmla="*/ 70 h 76"/>
                <a:gd name="T8" fmla="*/ 3 w 62"/>
                <a:gd name="T9" fmla="*/ 74 h 76"/>
                <a:gd name="T10" fmla="*/ 23 w 62"/>
                <a:gd name="T11" fmla="*/ 64 h 76"/>
                <a:gd name="T12" fmla="*/ 44 w 62"/>
                <a:gd name="T13" fmla="*/ 46 h 76"/>
                <a:gd name="T14" fmla="*/ 59 w 62"/>
                <a:gd name="T15" fmla="*/ 1 h 76"/>
                <a:gd name="T16" fmla="*/ 57 w 62"/>
                <a:gd name="T17" fmla="*/ 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76">
                  <a:moveTo>
                    <a:pt x="57" y="1"/>
                  </a:moveTo>
                  <a:cubicBezTo>
                    <a:pt x="54" y="17"/>
                    <a:pt x="47" y="30"/>
                    <a:pt x="35" y="41"/>
                  </a:cubicBezTo>
                  <a:cubicBezTo>
                    <a:pt x="29" y="46"/>
                    <a:pt x="23" y="51"/>
                    <a:pt x="16" y="56"/>
                  </a:cubicBezTo>
                  <a:cubicBezTo>
                    <a:pt x="11" y="59"/>
                    <a:pt x="2" y="63"/>
                    <a:pt x="1" y="70"/>
                  </a:cubicBezTo>
                  <a:cubicBezTo>
                    <a:pt x="0" y="72"/>
                    <a:pt x="1" y="74"/>
                    <a:pt x="3" y="74"/>
                  </a:cubicBezTo>
                  <a:cubicBezTo>
                    <a:pt x="11" y="76"/>
                    <a:pt x="18" y="68"/>
                    <a:pt x="23" y="64"/>
                  </a:cubicBezTo>
                  <a:cubicBezTo>
                    <a:pt x="31" y="59"/>
                    <a:pt x="38" y="53"/>
                    <a:pt x="44" y="46"/>
                  </a:cubicBezTo>
                  <a:cubicBezTo>
                    <a:pt x="56" y="34"/>
                    <a:pt x="62" y="19"/>
                    <a:pt x="59" y="1"/>
                  </a:cubicBezTo>
                  <a:cubicBezTo>
                    <a:pt x="59" y="0"/>
                    <a:pt x="57" y="0"/>
                    <a:pt x="5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6"/>
            <p:cNvSpPr>
              <a:spLocks/>
            </p:cNvSpPr>
            <p:nvPr/>
          </p:nvSpPr>
          <p:spPr bwMode="auto">
            <a:xfrm>
              <a:off x="3487" y="2386"/>
              <a:ext cx="181" cy="236"/>
            </a:xfrm>
            <a:custGeom>
              <a:avLst/>
              <a:gdLst>
                <a:gd name="T0" fmla="*/ 78 w 81"/>
                <a:gd name="T1" fmla="*/ 2 h 105"/>
                <a:gd name="T2" fmla="*/ 47 w 81"/>
                <a:gd name="T3" fmla="*/ 60 h 105"/>
                <a:gd name="T4" fmla="*/ 24 w 81"/>
                <a:gd name="T5" fmla="*/ 81 h 105"/>
                <a:gd name="T6" fmla="*/ 1 w 81"/>
                <a:gd name="T7" fmla="*/ 100 h 105"/>
                <a:gd name="T8" fmla="*/ 3 w 81"/>
                <a:gd name="T9" fmla="*/ 104 h 105"/>
                <a:gd name="T10" fmla="*/ 29 w 81"/>
                <a:gd name="T11" fmla="*/ 91 h 105"/>
                <a:gd name="T12" fmla="*/ 55 w 81"/>
                <a:gd name="T13" fmla="*/ 65 h 105"/>
                <a:gd name="T14" fmla="*/ 81 w 81"/>
                <a:gd name="T15" fmla="*/ 2 h 105"/>
                <a:gd name="T16" fmla="*/ 78 w 81"/>
                <a:gd name="T17" fmla="*/ 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05">
                  <a:moveTo>
                    <a:pt x="78" y="2"/>
                  </a:moveTo>
                  <a:cubicBezTo>
                    <a:pt x="74" y="24"/>
                    <a:pt x="62" y="44"/>
                    <a:pt x="47" y="60"/>
                  </a:cubicBezTo>
                  <a:cubicBezTo>
                    <a:pt x="40" y="68"/>
                    <a:pt x="32" y="75"/>
                    <a:pt x="24" y="81"/>
                  </a:cubicBezTo>
                  <a:cubicBezTo>
                    <a:pt x="17" y="87"/>
                    <a:pt x="5" y="92"/>
                    <a:pt x="1" y="100"/>
                  </a:cubicBezTo>
                  <a:cubicBezTo>
                    <a:pt x="0" y="102"/>
                    <a:pt x="1" y="104"/>
                    <a:pt x="3" y="104"/>
                  </a:cubicBezTo>
                  <a:cubicBezTo>
                    <a:pt x="13" y="105"/>
                    <a:pt x="22" y="96"/>
                    <a:pt x="29" y="91"/>
                  </a:cubicBezTo>
                  <a:cubicBezTo>
                    <a:pt x="39" y="83"/>
                    <a:pt x="48" y="74"/>
                    <a:pt x="55" y="65"/>
                  </a:cubicBezTo>
                  <a:cubicBezTo>
                    <a:pt x="70" y="47"/>
                    <a:pt x="81" y="26"/>
                    <a:pt x="81" y="2"/>
                  </a:cubicBezTo>
                  <a:cubicBezTo>
                    <a:pt x="81" y="0"/>
                    <a:pt x="78" y="0"/>
                    <a:pt x="7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7"/>
            <p:cNvSpPr>
              <a:spLocks/>
            </p:cNvSpPr>
            <p:nvPr/>
          </p:nvSpPr>
          <p:spPr bwMode="auto">
            <a:xfrm>
              <a:off x="3474" y="2525"/>
              <a:ext cx="228" cy="197"/>
            </a:xfrm>
            <a:custGeom>
              <a:avLst/>
              <a:gdLst>
                <a:gd name="T0" fmla="*/ 9 w 102"/>
                <a:gd name="T1" fmla="*/ 71 h 88"/>
                <a:gd name="T2" fmla="*/ 2 w 102"/>
                <a:gd name="T3" fmla="*/ 79 h 88"/>
                <a:gd name="T4" fmla="*/ 0 w 102"/>
                <a:gd name="T5" fmla="*/ 82 h 88"/>
                <a:gd name="T6" fmla="*/ 0 w 102"/>
                <a:gd name="T7" fmla="*/ 86 h 88"/>
                <a:gd name="T8" fmla="*/ 3 w 102"/>
                <a:gd name="T9" fmla="*/ 86 h 88"/>
                <a:gd name="T10" fmla="*/ 5 w 102"/>
                <a:gd name="T11" fmla="*/ 83 h 88"/>
                <a:gd name="T12" fmla="*/ 5 w 102"/>
                <a:gd name="T13" fmla="*/ 83 h 88"/>
                <a:gd name="T14" fmla="*/ 7 w 102"/>
                <a:gd name="T15" fmla="*/ 82 h 88"/>
                <a:gd name="T16" fmla="*/ 19 w 102"/>
                <a:gd name="T17" fmla="*/ 75 h 88"/>
                <a:gd name="T18" fmla="*/ 53 w 102"/>
                <a:gd name="T19" fmla="*/ 58 h 88"/>
                <a:gd name="T20" fmla="*/ 102 w 102"/>
                <a:gd name="T21" fmla="*/ 1 h 88"/>
                <a:gd name="T22" fmla="*/ 100 w 102"/>
                <a:gd name="T23" fmla="*/ 1 h 88"/>
                <a:gd name="T24" fmla="*/ 40 w 102"/>
                <a:gd name="T25" fmla="*/ 56 h 88"/>
                <a:gd name="T26" fmla="*/ 9 w 102"/>
                <a:gd name="T27" fmla="*/ 7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88">
                  <a:moveTo>
                    <a:pt x="9" y="71"/>
                  </a:moveTo>
                  <a:cubicBezTo>
                    <a:pt x="6" y="73"/>
                    <a:pt x="2" y="75"/>
                    <a:pt x="2" y="79"/>
                  </a:cubicBezTo>
                  <a:cubicBezTo>
                    <a:pt x="1" y="80"/>
                    <a:pt x="1" y="79"/>
                    <a:pt x="0" y="82"/>
                  </a:cubicBezTo>
                  <a:cubicBezTo>
                    <a:pt x="0" y="83"/>
                    <a:pt x="0" y="84"/>
                    <a:pt x="0" y="86"/>
                  </a:cubicBezTo>
                  <a:cubicBezTo>
                    <a:pt x="0" y="87"/>
                    <a:pt x="2" y="88"/>
                    <a:pt x="3" y="86"/>
                  </a:cubicBezTo>
                  <a:cubicBezTo>
                    <a:pt x="3" y="85"/>
                    <a:pt x="4" y="84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6" y="83"/>
                    <a:pt x="7" y="82"/>
                    <a:pt x="7" y="82"/>
                  </a:cubicBezTo>
                  <a:cubicBezTo>
                    <a:pt x="11" y="80"/>
                    <a:pt x="15" y="77"/>
                    <a:pt x="19" y="75"/>
                  </a:cubicBezTo>
                  <a:cubicBezTo>
                    <a:pt x="30" y="69"/>
                    <a:pt x="42" y="64"/>
                    <a:pt x="53" y="58"/>
                  </a:cubicBezTo>
                  <a:cubicBezTo>
                    <a:pt x="76" y="46"/>
                    <a:pt x="99" y="29"/>
                    <a:pt x="102" y="1"/>
                  </a:cubicBezTo>
                  <a:cubicBezTo>
                    <a:pt x="102" y="0"/>
                    <a:pt x="101" y="0"/>
                    <a:pt x="100" y="1"/>
                  </a:cubicBezTo>
                  <a:cubicBezTo>
                    <a:pt x="94" y="30"/>
                    <a:pt x="65" y="45"/>
                    <a:pt x="40" y="56"/>
                  </a:cubicBezTo>
                  <a:cubicBezTo>
                    <a:pt x="30" y="61"/>
                    <a:pt x="19" y="65"/>
                    <a:pt x="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855381" y="2902112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48712" y="3579842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89394" y="2916133"/>
            <a:ext cx="2019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DESIGN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284367" y="3593863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64056" y="2896682"/>
            <a:ext cx="2019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LOVE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59029" y="3574412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399711" y="2916133"/>
            <a:ext cx="2019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UPDATE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194684" y="3593863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88182" y="5142259"/>
            <a:ext cx="12003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STOP COMPLAIN OR BLAME THE OTHER. </a:t>
            </a:r>
          </a:p>
        </p:txBody>
      </p:sp>
      <p:sp>
        <p:nvSpPr>
          <p:cNvPr id="54" name="Freeform 8"/>
          <p:cNvSpPr>
            <a:spLocks/>
          </p:cNvSpPr>
          <p:nvPr/>
        </p:nvSpPr>
        <p:spPr bwMode="auto">
          <a:xfrm>
            <a:off x="2995613" y="5008777"/>
            <a:ext cx="5791200" cy="114032"/>
          </a:xfrm>
          <a:custGeom>
            <a:avLst/>
            <a:gdLst>
              <a:gd name="T0" fmla="*/ 2187 w 3293"/>
              <a:gd name="T1" fmla="*/ 102 h 103"/>
              <a:gd name="T2" fmla="*/ 1489 w 3293"/>
              <a:gd name="T3" fmla="*/ 88 h 103"/>
              <a:gd name="T4" fmla="*/ 440 w 3293"/>
              <a:gd name="T5" fmla="*/ 86 h 103"/>
              <a:gd name="T6" fmla="*/ 3 w 3293"/>
              <a:gd name="T7" fmla="*/ 97 h 103"/>
              <a:gd name="T8" fmla="*/ 3 w 3293"/>
              <a:gd name="T9" fmla="*/ 23 h 103"/>
              <a:gd name="T10" fmla="*/ 1062 w 3293"/>
              <a:gd name="T11" fmla="*/ 16 h 103"/>
              <a:gd name="T12" fmla="*/ 3290 w 3293"/>
              <a:gd name="T13" fmla="*/ 24 h 103"/>
              <a:gd name="T14" fmla="*/ 3290 w 3293"/>
              <a:gd name="T15" fmla="*/ 95 h 103"/>
              <a:gd name="T16" fmla="*/ 2187 w 3293"/>
              <a:gd name="T17" fmla="*/ 102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93" h="103">
                <a:moveTo>
                  <a:pt x="2187" y="102"/>
                </a:moveTo>
                <a:cubicBezTo>
                  <a:pt x="1954" y="101"/>
                  <a:pt x="1722" y="79"/>
                  <a:pt x="1489" y="88"/>
                </a:cubicBezTo>
                <a:cubicBezTo>
                  <a:pt x="1140" y="102"/>
                  <a:pt x="790" y="94"/>
                  <a:pt x="440" y="86"/>
                </a:cubicBezTo>
                <a:cubicBezTo>
                  <a:pt x="294" y="82"/>
                  <a:pt x="149" y="99"/>
                  <a:pt x="3" y="97"/>
                </a:cubicBezTo>
                <a:cubicBezTo>
                  <a:pt x="0" y="72"/>
                  <a:pt x="0" y="47"/>
                  <a:pt x="3" y="23"/>
                </a:cubicBezTo>
                <a:cubicBezTo>
                  <a:pt x="356" y="21"/>
                  <a:pt x="709" y="0"/>
                  <a:pt x="1062" y="16"/>
                </a:cubicBezTo>
                <a:cubicBezTo>
                  <a:pt x="1804" y="32"/>
                  <a:pt x="2548" y="12"/>
                  <a:pt x="3290" y="24"/>
                </a:cubicBezTo>
                <a:cubicBezTo>
                  <a:pt x="3293" y="47"/>
                  <a:pt x="3293" y="72"/>
                  <a:pt x="3290" y="95"/>
                </a:cubicBezTo>
                <a:cubicBezTo>
                  <a:pt x="2923" y="103"/>
                  <a:pt x="2554" y="83"/>
                  <a:pt x="2187" y="102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8"/>
          <p:cNvSpPr>
            <a:spLocks/>
          </p:cNvSpPr>
          <p:nvPr/>
        </p:nvSpPr>
        <p:spPr bwMode="auto">
          <a:xfrm>
            <a:off x="3003383" y="5946562"/>
            <a:ext cx="5791200" cy="114032"/>
          </a:xfrm>
          <a:custGeom>
            <a:avLst/>
            <a:gdLst>
              <a:gd name="T0" fmla="*/ 2187 w 3293"/>
              <a:gd name="T1" fmla="*/ 102 h 103"/>
              <a:gd name="T2" fmla="*/ 1489 w 3293"/>
              <a:gd name="T3" fmla="*/ 88 h 103"/>
              <a:gd name="T4" fmla="*/ 440 w 3293"/>
              <a:gd name="T5" fmla="*/ 86 h 103"/>
              <a:gd name="T6" fmla="*/ 3 w 3293"/>
              <a:gd name="T7" fmla="*/ 97 h 103"/>
              <a:gd name="T8" fmla="*/ 3 w 3293"/>
              <a:gd name="T9" fmla="*/ 23 h 103"/>
              <a:gd name="T10" fmla="*/ 1062 w 3293"/>
              <a:gd name="T11" fmla="*/ 16 h 103"/>
              <a:gd name="T12" fmla="*/ 3290 w 3293"/>
              <a:gd name="T13" fmla="*/ 24 h 103"/>
              <a:gd name="T14" fmla="*/ 3290 w 3293"/>
              <a:gd name="T15" fmla="*/ 95 h 103"/>
              <a:gd name="T16" fmla="*/ 2187 w 3293"/>
              <a:gd name="T17" fmla="*/ 102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93" h="103">
                <a:moveTo>
                  <a:pt x="2187" y="102"/>
                </a:moveTo>
                <a:cubicBezTo>
                  <a:pt x="1954" y="101"/>
                  <a:pt x="1722" y="79"/>
                  <a:pt x="1489" y="88"/>
                </a:cubicBezTo>
                <a:cubicBezTo>
                  <a:pt x="1140" y="102"/>
                  <a:pt x="790" y="94"/>
                  <a:pt x="440" y="86"/>
                </a:cubicBezTo>
                <a:cubicBezTo>
                  <a:pt x="294" y="82"/>
                  <a:pt x="149" y="99"/>
                  <a:pt x="3" y="97"/>
                </a:cubicBezTo>
                <a:cubicBezTo>
                  <a:pt x="0" y="72"/>
                  <a:pt x="0" y="47"/>
                  <a:pt x="3" y="23"/>
                </a:cubicBezTo>
                <a:cubicBezTo>
                  <a:pt x="356" y="21"/>
                  <a:pt x="709" y="0"/>
                  <a:pt x="1062" y="16"/>
                </a:cubicBezTo>
                <a:cubicBezTo>
                  <a:pt x="1804" y="32"/>
                  <a:pt x="2548" y="12"/>
                  <a:pt x="3290" y="24"/>
                </a:cubicBezTo>
                <a:cubicBezTo>
                  <a:pt x="3293" y="47"/>
                  <a:pt x="3293" y="72"/>
                  <a:pt x="3290" y="95"/>
                </a:cubicBezTo>
                <a:cubicBezTo>
                  <a:pt x="2923" y="103"/>
                  <a:pt x="2554" y="83"/>
                  <a:pt x="2187" y="102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625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29"/>
          <p:cNvSpPr>
            <a:spLocks noEditPoints="1"/>
          </p:cNvSpPr>
          <p:nvPr/>
        </p:nvSpPr>
        <p:spPr bwMode="auto">
          <a:xfrm rot="20754754" flipH="1">
            <a:off x="4891024" y="2220406"/>
            <a:ext cx="3900488" cy="1730376"/>
          </a:xfrm>
          <a:custGeom>
            <a:avLst/>
            <a:gdLst>
              <a:gd name="T0" fmla="*/ 723 w 732"/>
              <a:gd name="T1" fmla="*/ 59 h 323"/>
              <a:gd name="T2" fmla="*/ 720 w 732"/>
              <a:gd name="T3" fmla="*/ 73 h 323"/>
              <a:gd name="T4" fmla="*/ 504 w 732"/>
              <a:gd name="T5" fmla="*/ 160 h 323"/>
              <a:gd name="T6" fmla="*/ 531 w 732"/>
              <a:gd name="T7" fmla="*/ 286 h 323"/>
              <a:gd name="T8" fmla="*/ 487 w 732"/>
              <a:gd name="T9" fmla="*/ 321 h 323"/>
              <a:gd name="T10" fmla="*/ 454 w 732"/>
              <a:gd name="T11" fmla="*/ 274 h 323"/>
              <a:gd name="T12" fmla="*/ 487 w 732"/>
              <a:gd name="T13" fmla="*/ 162 h 323"/>
              <a:gd name="T14" fmla="*/ 446 w 732"/>
              <a:gd name="T15" fmla="*/ 125 h 323"/>
              <a:gd name="T16" fmla="*/ 297 w 732"/>
              <a:gd name="T17" fmla="*/ 101 h 323"/>
              <a:gd name="T18" fmla="*/ 309 w 732"/>
              <a:gd name="T19" fmla="*/ 138 h 323"/>
              <a:gd name="T20" fmla="*/ 246 w 732"/>
              <a:gd name="T21" fmla="*/ 262 h 323"/>
              <a:gd name="T22" fmla="*/ 174 w 732"/>
              <a:gd name="T23" fmla="*/ 178 h 323"/>
              <a:gd name="T24" fmla="*/ 276 w 732"/>
              <a:gd name="T25" fmla="*/ 93 h 323"/>
              <a:gd name="T26" fmla="*/ 263 w 732"/>
              <a:gd name="T27" fmla="*/ 76 h 323"/>
              <a:gd name="T28" fmla="*/ 133 w 732"/>
              <a:gd name="T29" fmla="*/ 20 h 323"/>
              <a:gd name="T30" fmla="*/ 9 w 732"/>
              <a:gd name="T31" fmla="*/ 89 h 323"/>
              <a:gd name="T32" fmla="*/ 1 w 732"/>
              <a:gd name="T33" fmla="*/ 87 h 323"/>
              <a:gd name="T34" fmla="*/ 164 w 732"/>
              <a:gd name="T35" fmla="*/ 10 h 323"/>
              <a:gd name="T36" fmla="*/ 290 w 732"/>
              <a:gd name="T37" fmla="*/ 89 h 323"/>
              <a:gd name="T38" fmla="*/ 323 w 732"/>
              <a:gd name="T39" fmla="*/ 82 h 323"/>
              <a:gd name="T40" fmla="*/ 487 w 732"/>
              <a:gd name="T41" fmla="*/ 140 h 323"/>
              <a:gd name="T42" fmla="*/ 496 w 732"/>
              <a:gd name="T43" fmla="*/ 150 h 323"/>
              <a:gd name="T44" fmla="*/ 536 w 732"/>
              <a:gd name="T45" fmla="*/ 107 h 323"/>
              <a:gd name="T46" fmla="*/ 723 w 732"/>
              <a:gd name="T47" fmla="*/ 59 h 323"/>
              <a:gd name="T48" fmla="*/ 512 w 732"/>
              <a:gd name="T49" fmla="*/ 291 h 323"/>
              <a:gd name="T50" fmla="*/ 521 w 732"/>
              <a:gd name="T51" fmla="*/ 230 h 323"/>
              <a:gd name="T52" fmla="*/ 495 w 732"/>
              <a:gd name="T53" fmla="*/ 172 h 323"/>
              <a:gd name="T54" fmla="*/ 468 w 732"/>
              <a:gd name="T55" fmla="*/ 240 h 323"/>
              <a:gd name="T56" fmla="*/ 473 w 732"/>
              <a:gd name="T57" fmla="*/ 288 h 323"/>
              <a:gd name="T58" fmla="*/ 512 w 732"/>
              <a:gd name="T59" fmla="*/ 291 h 323"/>
              <a:gd name="T60" fmla="*/ 286 w 732"/>
              <a:gd name="T61" fmla="*/ 208 h 323"/>
              <a:gd name="T62" fmla="*/ 283 w 732"/>
              <a:gd name="T63" fmla="*/ 105 h 323"/>
              <a:gd name="T64" fmla="*/ 195 w 732"/>
              <a:gd name="T65" fmla="*/ 169 h 323"/>
              <a:gd name="T66" fmla="*/ 221 w 732"/>
              <a:gd name="T67" fmla="*/ 252 h 323"/>
              <a:gd name="T68" fmla="*/ 286 w 732"/>
              <a:gd name="T69" fmla="*/ 208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32" h="323">
                <a:moveTo>
                  <a:pt x="723" y="59"/>
                </a:moveTo>
                <a:cubicBezTo>
                  <a:pt x="732" y="63"/>
                  <a:pt x="728" y="76"/>
                  <a:pt x="720" y="73"/>
                </a:cubicBezTo>
                <a:cubicBezTo>
                  <a:pt x="642" y="45"/>
                  <a:pt x="553" y="92"/>
                  <a:pt x="504" y="160"/>
                </a:cubicBezTo>
                <a:cubicBezTo>
                  <a:pt x="530" y="196"/>
                  <a:pt x="549" y="245"/>
                  <a:pt x="531" y="286"/>
                </a:cubicBezTo>
                <a:cubicBezTo>
                  <a:pt x="524" y="303"/>
                  <a:pt x="507" y="323"/>
                  <a:pt x="487" y="321"/>
                </a:cubicBezTo>
                <a:cubicBezTo>
                  <a:pt x="465" y="318"/>
                  <a:pt x="457" y="292"/>
                  <a:pt x="454" y="274"/>
                </a:cubicBezTo>
                <a:cubicBezTo>
                  <a:pt x="447" y="235"/>
                  <a:pt x="463" y="196"/>
                  <a:pt x="487" y="162"/>
                </a:cubicBezTo>
                <a:cubicBezTo>
                  <a:pt x="475" y="147"/>
                  <a:pt x="461" y="135"/>
                  <a:pt x="446" y="125"/>
                </a:cubicBezTo>
                <a:cubicBezTo>
                  <a:pt x="404" y="96"/>
                  <a:pt x="347" y="88"/>
                  <a:pt x="297" y="101"/>
                </a:cubicBezTo>
                <a:cubicBezTo>
                  <a:pt x="302" y="112"/>
                  <a:pt x="307" y="125"/>
                  <a:pt x="309" y="138"/>
                </a:cubicBezTo>
                <a:cubicBezTo>
                  <a:pt x="318" y="186"/>
                  <a:pt x="295" y="244"/>
                  <a:pt x="246" y="262"/>
                </a:cubicBezTo>
                <a:cubicBezTo>
                  <a:pt x="191" y="283"/>
                  <a:pt x="152" y="229"/>
                  <a:pt x="174" y="178"/>
                </a:cubicBezTo>
                <a:cubicBezTo>
                  <a:pt x="191" y="138"/>
                  <a:pt x="232" y="108"/>
                  <a:pt x="276" y="93"/>
                </a:cubicBezTo>
                <a:cubicBezTo>
                  <a:pt x="272" y="87"/>
                  <a:pt x="267" y="81"/>
                  <a:pt x="263" y="76"/>
                </a:cubicBezTo>
                <a:cubicBezTo>
                  <a:pt x="230" y="40"/>
                  <a:pt x="182" y="21"/>
                  <a:pt x="133" y="20"/>
                </a:cubicBezTo>
                <a:cubicBezTo>
                  <a:pt x="84" y="19"/>
                  <a:pt x="25" y="38"/>
                  <a:pt x="9" y="89"/>
                </a:cubicBezTo>
                <a:cubicBezTo>
                  <a:pt x="7" y="94"/>
                  <a:pt x="0" y="92"/>
                  <a:pt x="1" y="87"/>
                </a:cubicBezTo>
                <a:cubicBezTo>
                  <a:pt x="19" y="19"/>
                  <a:pt x="103" y="0"/>
                  <a:pt x="164" y="10"/>
                </a:cubicBezTo>
                <a:cubicBezTo>
                  <a:pt x="213" y="18"/>
                  <a:pt x="262" y="46"/>
                  <a:pt x="290" y="89"/>
                </a:cubicBezTo>
                <a:cubicBezTo>
                  <a:pt x="301" y="85"/>
                  <a:pt x="312" y="83"/>
                  <a:pt x="323" y="82"/>
                </a:cubicBezTo>
                <a:cubicBezTo>
                  <a:pt x="384" y="74"/>
                  <a:pt x="445" y="96"/>
                  <a:pt x="487" y="140"/>
                </a:cubicBezTo>
                <a:cubicBezTo>
                  <a:pt x="490" y="143"/>
                  <a:pt x="493" y="147"/>
                  <a:pt x="496" y="150"/>
                </a:cubicBezTo>
                <a:cubicBezTo>
                  <a:pt x="508" y="134"/>
                  <a:pt x="522" y="119"/>
                  <a:pt x="536" y="107"/>
                </a:cubicBezTo>
                <a:cubicBezTo>
                  <a:pt x="587" y="61"/>
                  <a:pt x="656" y="35"/>
                  <a:pt x="723" y="59"/>
                </a:cubicBezTo>
                <a:close/>
                <a:moveTo>
                  <a:pt x="512" y="291"/>
                </a:moveTo>
                <a:cubicBezTo>
                  <a:pt x="525" y="274"/>
                  <a:pt x="525" y="250"/>
                  <a:pt x="521" y="230"/>
                </a:cubicBezTo>
                <a:cubicBezTo>
                  <a:pt x="517" y="209"/>
                  <a:pt x="508" y="190"/>
                  <a:pt x="495" y="172"/>
                </a:cubicBezTo>
                <a:cubicBezTo>
                  <a:pt x="482" y="194"/>
                  <a:pt x="472" y="217"/>
                  <a:pt x="468" y="240"/>
                </a:cubicBezTo>
                <a:cubicBezTo>
                  <a:pt x="466" y="255"/>
                  <a:pt x="465" y="275"/>
                  <a:pt x="473" y="288"/>
                </a:cubicBezTo>
                <a:cubicBezTo>
                  <a:pt x="483" y="305"/>
                  <a:pt x="500" y="307"/>
                  <a:pt x="512" y="291"/>
                </a:cubicBezTo>
                <a:close/>
                <a:moveTo>
                  <a:pt x="286" y="208"/>
                </a:moveTo>
                <a:cubicBezTo>
                  <a:pt x="303" y="174"/>
                  <a:pt x="299" y="136"/>
                  <a:pt x="283" y="105"/>
                </a:cubicBezTo>
                <a:cubicBezTo>
                  <a:pt x="247" y="116"/>
                  <a:pt x="216" y="137"/>
                  <a:pt x="195" y="169"/>
                </a:cubicBezTo>
                <a:cubicBezTo>
                  <a:pt x="176" y="198"/>
                  <a:pt x="174" y="252"/>
                  <a:pt x="221" y="252"/>
                </a:cubicBezTo>
                <a:cubicBezTo>
                  <a:pt x="250" y="252"/>
                  <a:pt x="273" y="233"/>
                  <a:pt x="286" y="20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0"/>
          <p:cNvSpPr>
            <a:spLocks noEditPoints="1"/>
          </p:cNvSpPr>
          <p:nvPr/>
        </p:nvSpPr>
        <p:spPr bwMode="auto">
          <a:xfrm rot="20754754" flipH="1">
            <a:off x="8438191" y="810449"/>
            <a:ext cx="2670176" cy="2057401"/>
          </a:xfrm>
          <a:custGeom>
            <a:avLst/>
            <a:gdLst>
              <a:gd name="T0" fmla="*/ 489 w 501"/>
              <a:gd name="T1" fmla="*/ 3 h 384"/>
              <a:gd name="T2" fmla="*/ 495 w 501"/>
              <a:gd name="T3" fmla="*/ 16 h 384"/>
              <a:gd name="T4" fmla="*/ 493 w 501"/>
              <a:gd name="T5" fmla="*/ 21 h 384"/>
              <a:gd name="T6" fmla="*/ 410 w 501"/>
              <a:gd name="T7" fmla="*/ 163 h 384"/>
              <a:gd name="T8" fmla="*/ 432 w 501"/>
              <a:gd name="T9" fmla="*/ 275 h 384"/>
              <a:gd name="T10" fmla="*/ 423 w 501"/>
              <a:gd name="T11" fmla="*/ 279 h 384"/>
              <a:gd name="T12" fmla="*/ 375 w 501"/>
              <a:gd name="T13" fmla="*/ 276 h 384"/>
              <a:gd name="T14" fmla="*/ 328 w 501"/>
              <a:gd name="T15" fmla="*/ 380 h 384"/>
              <a:gd name="T16" fmla="*/ 319 w 501"/>
              <a:gd name="T17" fmla="*/ 382 h 384"/>
              <a:gd name="T18" fmla="*/ 3 w 501"/>
              <a:gd name="T19" fmla="*/ 181 h 384"/>
              <a:gd name="T20" fmla="*/ 4 w 501"/>
              <a:gd name="T21" fmla="*/ 175 h 384"/>
              <a:gd name="T22" fmla="*/ 6 w 501"/>
              <a:gd name="T23" fmla="*/ 174 h 384"/>
              <a:gd name="T24" fmla="*/ 6 w 501"/>
              <a:gd name="T25" fmla="*/ 172 h 384"/>
              <a:gd name="T26" fmla="*/ 9 w 501"/>
              <a:gd name="T27" fmla="*/ 167 h 384"/>
              <a:gd name="T28" fmla="*/ 489 w 501"/>
              <a:gd name="T29" fmla="*/ 3 h 384"/>
              <a:gd name="T30" fmla="*/ 442 w 501"/>
              <a:gd name="T31" fmla="*/ 80 h 384"/>
              <a:gd name="T32" fmla="*/ 477 w 501"/>
              <a:gd name="T33" fmla="*/ 22 h 384"/>
              <a:gd name="T34" fmla="*/ 252 w 501"/>
              <a:gd name="T35" fmla="*/ 97 h 384"/>
              <a:gd name="T36" fmla="*/ 34 w 501"/>
              <a:gd name="T37" fmla="*/ 168 h 384"/>
              <a:gd name="T38" fmla="*/ 206 w 501"/>
              <a:gd name="T39" fmla="*/ 165 h 384"/>
              <a:gd name="T40" fmla="*/ 403 w 501"/>
              <a:gd name="T41" fmla="*/ 155 h 384"/>
              <a:gd name="T42" fmla="*/ 405 w 501"/>
              <a:gd name="T43" fmla="*/ 155 h 384"/>
              <a:gd name="T44" fmla="*/ 442 w 501"/>
              <a:gd name="T45" fmla="*/ 80 h 384"/>
              <a:gd name="T46" fmla="*/ 421 w 501"/>
              <a:gd name="T47" fmla="*/ 260 h 384"/>
              <a:gd name="T48" fmla="*/ 405 w 501"/>
              <a:gd name="T49" fmla="*/ 166 h 384"/>
              <a:gd name="T50" fmla="*/ 404 w 501"/>
              <a:gd name="T51" fmla="*/ 166 h 384"/>
              <a:gd name="T52" fmla="*/ 403 w 501"/>
              <a:gd name="T53" fmla="*/ 166 h 384"/>
              <a:gd name="T54" fmla="*/ 206 w 501"/>
              <a:gd name="T55" fmla="*/ 176 h 384"/>
              <a:gd name="T56" fmla="*/ 69 w 501"/>
              <a:gd name="T57" fmla="*/ 179 h 384"/>
              <a:gd name="T58" fmla="*/ 204 w 501"/>
              <a:gd name="T59" fmla="*/ 196 h 384"/>
              <a:gd name="T60" fmla="*/ 392 w 501"/>
              <a:gd name="T61" fmla="*/ 221 h 384"/>
              <a:gd name="T62" fmla="*/ 396 w 501"/>
              <a:gd name="T63" fmla="*/ 228 h 384"/>
              <a:gd name="T64" fmla="*/ 399 w 501"/>
              <a:gd name="T65" fmla="*/ 230 h 384"/>
              <a:gd name="T66" fmla="*/ 421 w 501"/>
              <a:gd name="T67" fmla="*/ 260 h 384"/>
              <a:gd name="T68" fmla="*/ 414 w 501"/>
              <a:gd name="T69" fmla="*/ 269 h 384"/>
              <a:gd name="T70" fmla="*/ 392 w 501"/>
              <a:gd name="T71" fmla="*/ 240 h 384"/>
              <a:gd name="T72" fmla="*/ 380 w 501"/>
              <a:gd name="T73" fmla="*/ 265 h 384"/>
              <a:gd name="T74" fmla="*/ 414 w 501"/>
              <a:gd name="T75" fmla="*/ 269 h 384"/>
              <a:gd name="T76" fmla="*/ 381 w 501"/>
              <a:gd name="T77" fmla="*/ 232 h 384"/>
              <a:gd name="T78" fmla="*/ 381 w 501"/>
              <a:gd name="T79" fmla="*/ 231 h 384"/>
              <a:gd name="T80" fmla="*/ 193 w 501"/>
              <a:gd name="T81" fmla="*/ 206 h 384"/>
              <a:gd name="T82" fmla="*/ 14 w 501"/>
              <a:gd name="T83" fmla="*/ 180 h 384"/>
              <a:gd name="T84" fmla="*/ 320 w 501"/>
              <a:gd name="T85" fmla="*/ 366 h 384"/>
              <a:gd name="T86" fmla="*/ 381 w 501"/>
              <a:gd name="T87" fmla="*/ 232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01" h="384">
                <a:moveTo>
                  <a:pt x="489" y="3"/>
                </a:moveTo>
                <a:cubicBezTo>
                  <a:pt x="497" y="0"/>
                  <a:pt x="501" y="12"/>
                  <a:pt x="495" y="16"/>
                </a:cubicBezTo>
                <a:cubicBezTo>
                  <a:pt x="495" y="17"/>
                  <a:pt x="495" y="19"/>
                  <a:pt x="493" y="21"/>
                </a:cubicBezTo>
                <a:cubicBezTo>
                  <a:pt x="456" y="63"/>
                  <a:pt x="443" y="118"/>
                  <a:pt x="410" y="163"/>
                </a:cubicBezTo>
                <a:cubicBezTo>
                  <a:pt x="426" y="198"/>
                  <a:pt x="431" y="237"/>
                  <a:pt x="432" y="275"/>
                </a:cubicBezTo>
                <a:cubicBezTo>
                  <a:pt x="433" y="280"/>
                  <a:pt x="426" y="282"/>
                  <a:pt x="423" y="279"/>
                </a:cubicBezTo>
                <a:cubicBezTo>
                  <a:pt x="407" y="278"/>
                  <a:pt x="391" y="276"/>
                  <a:pt x="375" y="276"/>
                </a:cubicBezTo>
                <a:cubicBezTo>
                  <a:pt x="360" y="310"/>
                  <a:pt x="344" y="345"/>
                  <a:pt x="328" y="380"/>
                </a:cubicBezTo>
                <a:cubicBezTo>
                  <a:pt x="327" y="383"/>
                  <a:pt x="322" y="384"/>
                  <a:pt x="319" y="382"/>
                </a:cubicBezTo>
                <a:cubicBezTo>
                  <a:pt x="213" y="316"/>
                  <a:pt x="105" y="253"/>
                  <a:pt x="3" y="181"/>
                </a:cubicBezTo>
                <a:cubicBezTo>
                  <a:pt x="0" y="179"/>
                  <a:pt x="1" y="175"/>
                  <a:pt x="4" y="175"/>
                </a:cubicBezTo>
                <a:cubicBezTo>
                  <a:pt x="4" y="174"/>
                  <a:pt x="5" y="174"/>
                  <a:pt x="6" y="174"/>
                </a:cubicBezTo>
                <a:cubicBezTo>
                  <a:pt x="6" y="173"/>
                  <a:pt x="6" y="172"/>
                  <a:pt x="6" y="172"/>
                </a:cubicBezTo>
                <a:cubicBezTo>
                  <a:pt x="6" y="170"/>
                  <a:pt x="7" y="168"/>
                  <a:pt x="9" y="167"/>
                </a:cubicBezTo>
                <a:cubicBezTo>
                  <a:pt x="165" y="105"/>
                  <a:pt x="329" y="55"/>
                  <a:pt x="489" y="3"/>
                </a:cubicBezTo>
                <a:close/>
                <a:moveTo>
                  <a:pt x="442" y="80"/>
                </a:moveTo>
                <a:cubicBezTo>
                  <a:pt x="452" y="59"/>
                  <a:pt x="463" y="40"/>
                  <a:pt x="477" y="22"/>
                </a:cubicBezTo>
                <a:cubicBezTo>
                  <a:pt x="403" y="47"/>
                  <a:pt x="327" y="72"/>
                  <a:pt x="252" y="97"/>
                </a:cubicBezTo>
                <a:cubicBezTo>
                  <a:pt x="180" y="121"/>
                  <a:pt x="108" y="147"/>
                  <a:pt x="34" y="168"/>
                </a:cubicBezTo>
                <a:cubicBezTo>
                  <a:pt x="91" y="166"/>
                  <a:pt x="149" y="167"/>
                  <a:pt x="206" y="165"/>
                </a:cubicBezTo>
                <a:cubicBezTo>
                  <a:pt x="272" y="163"/>
                  <a:pt x="337" y="160"/>
                  <a:pt x="403" y="155"/>
                </a:cubicBezTo>
                <a:cubicBezTo>
                  <a:pt x="404" y="155"/>
                  <a:pt x="404" y="155"/>
                  <a:pt x="405" y="155"/>
                </a:cubicBezTo>
                <a:cubicBezTo>
                  <a:pt x="414" y="129"/>
                  <a:pt x="429" y="105"/>
                  <a:pt x="442" y="80"/>
                </a:cubicBezTo>
                <a:close/>
                <a:moveTo>
                  <a:pt x="421" y="260"/>
                </a:moveTo>
                <a:cubicBezTo>
                  <a:pt x="418" y="228"/>
                  <a:pt x="411" y="198"/>
                  <a:pt x="405" y="166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03" y="166"/>
                  <a:pt x="403" y="166"/>
                  <a:pt x="403" y="166"/>
                </a:cubicBezTo>
                <a:cubicBezTo>
                  <a:pt x="337" y="171"/>
                  <a:pt x="272" y="174"/>
                  <a:pt x="206" y="176"/>
                </a:cubicBezTo>
                <a:cubicBezTo>
                  <a:pt x="161" y="177"/>
                  <a:pt x="115" y="180"/>
                  <a:pt x="69" y="179"/>
                </a:cubicBezTo>
                <a:cubicBezTo>
                  <a:pt x="114" y="184"/>
                  <a:pt x="159" y="191"/>
                  <a:pt x="204" y="196"/>
                </a:cubicBezTo>
                <a:cubicBezTo>
                  <a:pt x="267" y="205"/>
                  <a:pt x="330" y="211"/>
                  <a:pt x="392" y="221"/>
                </a:cubicBezTo>
                <a:cubicBezTo>
                  <a:pt x="396" y="221"/>
                  <a:pt x="397" y="225"/>
                  <a:pt x="396" y="228"/>
                </a:cubicBezTo>
                <a:cubicBezTo>
                  <a:pt x="397" y="228"/>
                  <a:pt x="398" y="229"/>
                  <a:pt x="399" y="230"/>
                </a:cubicBezTo>
                <a:cubicBezTo>
                  <a:pt x="405" y="241"/>
                  <a:pt x="412" y="251"/>
                  <a:pt x="421" y="260"/>
                </a:cubicBezTo>
                <a:close/>
                <a:moveTo>
                  <a:pt x="414" y="269"/>
                </a:moveTo>
                <a:cubicBezTo>
                  <a:pt x="405" y="260"/>
                  <a:pt x="398" y="250"/>
                  <a:pt x="392" y="240"/>
                </a:cubicBezTo>
                <a:cubicBezTo>
                  <a:pt x="388" y="248"/>
                  <a:pt x="384" y="257"/>
                  <a:pt x="380" y="265"/>
                </a:cubicBezTo>
                <a:cubicBezTo>
                  <a:pt x="391" y="265"/>
                  <a:pt x="403" y="266"/>
                  <a:pt x="414" y="269"/>
                </a:cubicBezTo>
                <a:close/>
                <a:moveTo>
                  <a:pt x="381" y="232"/>
                </a:moveTo>
                <a:cubicBezTo>
                  <a:pt x="381" y="231"/>
                  <a:pt x="381" y="231"/>
                  <a:pt x="381" y="231"/>
                </a:cubicBezTo>
                <a:cubicBezTo>
                  <a:pt x="318" y="224"/>
                  <a:pt x="255" y="214"/>
                  <a:pt x="193" y="206"/>
                </a:cubicBezTo>
                <a:cubicBezTo>
                  <a:pt x="133" y="198"/>
                  <a:pt x="73" y="191"/>
                  <a:pt x="14" y="180"/>
                </a:cubicBezTo>
                <a:cubicBezTo>
                  <a:pt x="119" y="237"/>
                  <a:pt x="219" y="304"/>
                  <a:pt x="320" y="366"/>
                </a:cubicBezTo>
                <a:cubicBezTo>
                  <a:pt x="340" y="321"/>
                  <a:pt x="360" y="277"/>
                  <a:pt x="381" y="23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29"/>
          <p:cNvSpPr>
            <a:spLocks noEditPoints="1"/>
          </p:cNvSpPr>
          <p:nvPr/>
        </p:nvSpPr>
        <p:spPr bwMode="auto">
          <a:xfrm rot="20083376" flipH="1">
            <a:off x="1769638" y="3530741"/>
            <a:ext cx="3900488" cy="1730376"/>
          </a:xfrm>
          <a:custGeom>
            <a:avLst/>
            <a:gdLst>
              <a:gd name="T0" fmla="*/ 723 w 732"/>
              <a:gd name="T1" fmla="*/ 59 h 323"/>
              <a:gd name="T2" fmla="*/ 720 w 732"/>
              <a:gd name="T3" fmla="*/ 73 h 323"/>
              <a:gd name="T4" fmla="*/ 504 w 732"/>
              <a:gd name="T5" fmla="*/ 160 h 323"/>
              <a:gd name="T6" fmla="*/ 531 w 732"/>
              <a:gd name="T7" fmla="*/ 286 h 323"/>
              <a:gd name="T8" fmla="*/ 487 w 732"/>
              <a:gd name="T9" fmla="*/ 321 h 323"/>
              <a:gd name="T10" fmla="*/ 454 w 732"/>
              <a:gd name="T11" fmla="*/ 274 h 323"/>
              <a:gd name="T12" fmla="*/ 487 w 732"/>
              <a:gd name="T13" fmla="*/ 162 h 323"/>
              <a:gd name="T14" fmla="*/ 446 w 732"/>
              <a:gd name="T15" fmla="*/ 125 h 323"/>
              <a:gd name="T16" fmla="*/ 297 w 732"/>
              <a:gd name="T17" fmla="*/ 101 h 323"/>
              <a:gd name="T18" fmla="*/ 309 w 732"/>
              <a:gd name="T19" fmla="*/ 138 h 323"/>
              <a:gd name="T20" fmla="*/ 246 w 732"/>
              <a:gd name="T21" fmla="*/ 262 h 323"/>
              <a:gd name="T22" fmla="*/ 174 w 732"/>
              <a:gd name="T23" fmla="*/ 178 h 323"/>
              <a:gd name="T24" fmla="*/ 276 w 732"/>
              <a:gd name="T25" fmla="*/ 93 h 323"/>
              <a:gd name="T26" fmla="*/ 263 w 732"/>
              <a:gd name="T27" fmla="*/ 76 h 323"/>
              <a:gd name="T28" fmla="*/ 133 w 732"/>
              <a:gd name="T29" fmla="*/ 20 h 323"/>
              <a:gd name="T30" fmla="*/ 9 w 732"/>
              <a:gd name="T31" fmla="*/ 89 h 323"/>
              <a:gd name="T32" fmla="*/ 1 w 732"/>
              <a:gd name="T33" fmla="*/ 87 h 323"/>
              <a:gd name="T34" fmla="*/ 164 w 732"/>
              <a:gd name="T35" fmla="*/ 10 h 323"/>
              <a:gd name="T36" fmla="*/ 290 w 732"/>
              <a:gd name="T37" fmla="*/ 89 h 323"/>
              <a:gd name="T38" fmla="*/ 323 w 732"/>
              <a:gd name="T39" fmla="*/ 82 h 323"/>
              <a:gd name="T40" fmla="*/ 487 w 732"/>
              <a:gd name="T41" fmla="*/ 140 h 323"/>
              <a:gd name="T42" fmla="*/ 496 w 732"/>
              <a:gd name="T43" fmla="*/ 150 h 323"/>
              <a:gd name="T44" fmla="*/ 536 w 732"/>
              <a:gd name="T45" fmla="*/ 107 h 323"/>
              <a:gd name="T46" fmla="*/ 723 w 732"/>
              <a:gd name="T47" fmla="*/ 59 h 323"/>
              <a:gd name="T48" fmla="*/ 512 w 732"/>
              <a:gd name="T49" fmla="*/ 291 h 323"/>
              <a:gd name="T50" fmla="*/ 521 w 732"/>
              <a:gd name="T51" fmla="*/ 230 h 323"/>
              <a:gd name="T52" fmla="*/ 495 w 732"/>
              <a:gd name="T53" fmla="*/ 172 h 323"/>
              <a:gd name="T54" fmla="*/ 468 w 732"/>
              <a:gd name="T55" fmla="*/ 240 h 323"/>
              <a:gd name="T56" fmla="*/ 473 w 732"/>
              <a:gd name="T57" fmla="*/ 288 h 323"/>
              <a:gd name="T58" fmla="*/ 512 w 732"/>
              <a:gd name="T59" fmla="*/ 291 h 323"/>
              <a:gd name="T60" fmla="*/ 286 w 732"/>
              <a:gd name="T61" fmla="*/ 208 h 323"/>
              <a:gd name="T62" fmla="*/ 283 w 732"/>
              <a:gd name="T63" fmla="*/ 105 h 323"/>
              <a:gd name="T64" fmla="*/ 195 w 732"/>
              <a:gd name="T65" fmla="*/ 169 h 323"/>
              <a:gd name="T66" fmla="*/ 221 w 732"/>
              <a:gd name="T67" fmla="*/ 252 h 323"/>
              <a:gd name="T68" fmla="*/ 286 w 732"/>
              <a:gd name="T69" fmla="*/ 208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32" h="323">
                <a:moveTo>
                  <a:pt x="723" y="59"/>
                </a:moveTo>
                <a:cubicBezTo>
                  <a:pt x="732" y="63"/>
                  <a:pt x="728" y="76"/>
                  <a:pt x="720" y="73"/>
                </a:cubicBezTo>
                <a:cubicBezTo>
                  <a:pt x="642" y="45"/>
                  <a:pt x="553" y="92"/>
                  <a:pt x="504" y="160"/>
                </a:cubicBezTo>
                <a:cubicBezTo>
                  <a:pt x="530" y="196"/>
                  <a:pt x="549" y="245"/>
                  <a:pt x="531" y="286"/>
                </a:cubicBezTo>
                <a:cubicBezTo>
                  <a:pt x="524" y="303"/>
                  <a:pt x="507" y="323"/>
                  <a:pt x="487" y="321"/>
                </a:cubicBezTo>
                <a:cubicBezTo>
                  <a:pt x="465" y="318"/>
                  <a:pt x="457" y="292"/>
                  <a:pt x="454" y="274"/>
                </a:cubicBezTo>
                <a:cubicBezTo>
                  <a:pt x="447" y="235"/>
                  <a:pt x="463" y="196"/>
                  <a:pt x="487" y="162"/>
                </a:cubicBezTo>
                <a:cubicBezTo>
                  <a:pt x="475" y="147"/>
                  <a:pt x="461" y="135"/>
                  <a:pt x="446" y="125"/>
                </a:cubicBezTo>
                <a:cubicBezTo>
                  <a:pt x="404" y="96"/>
                  <a:pt x="347" y="88"/>
                  <a:pt x="297" y="101"/>
                </a:cubicBezTo>
                <a:cubicBezTo>
                  <a:pt x="302" y="112"/>
                  <a:pt x="307" y="125"/>
                  <a:pt x="309" y="138"/>
                </a:cubicBezTo>
                <a:cubicBezTo>
                  <a:pt x="318" y="186"/>
                  <a:pt x="295" y="244"/>
                  <a:pt x="246" y="262"/>
                </a:cubicBezTo>
                <a:cubicBezTo>
                  <a:pt x="191" y="283"/>
                  <a:pt x="152" y="229"/>
                  <a:pt x="174" y="178"/>
                </a:cubicBezTo>
                <a:cubicBezTo>
                  <a:pt x="191" y="138"/>
                  <a:pt x="232" y="108"/>
                  <a:pt x="276" y="93"/>
                </a:cubicBezTo>
                <a:cubicBezTo>
                  <a:pt x="272" y="87"/>
                  <a:pt x="267" y="81"/>
                  <a:pt x="263" y="76"/>
                </a:cubicBezTo>
                <a:cubicBezTo>
                  <a:pt x="230" y="40"/>
                  <a:pt x="182" y="21"/>
                  <a:pt x="133" y="20"/>
                </a:cubicBezTo>
                <a:cubicBezTo>
                  <a:pt x="84" y="19"/>
                  <a:pt x="25" y="38"/>
                  <a:pt x="9" y="89"/>
                </a:cubicBezTo>
                <a:cubicBezTo>
                  <a:pt x="7" y="94"/>
                  <a:pt x="0" y="92"/>
                  <a:pt x="1" y="87"/>
                </a:cubicBezTo>
                <a:cubicBezTo>
                  <a:pt x="19" y="19"/>
                  <a:pt x="103" y="0"/>
                  <a:pt x="164" y="10"/>
                </a:cubicBezTo>
                <a:cubicBezTo>
                  <a:pt x="213" y="18"/>
                  <a:pt x="262" y="46"/>
                  <a:pt x="290" y="89"/>
                </a:cubicBezTo>
                <a:cubicBezTo>
                  <a:pt x="301" y="85"/>
                  <a:pt x="312" y="83"/>
                  <a:pt x="323" y="82"/>
                </a:cubicBezTo>
                <a:cubicBezTo>
                  <a:pt x="384" y="74"/>
                  <a:pt x="445" y="96"/>
                  <a:pt x="487" y="140"/>
                </a:cubicBezTo>
                <a:cubicBezTo>
                  <a:pt x="490" y="143"/>
                  <a:pt x="493" y="147"/>
                  <a:pt x="496" y="150"/>
                </a:cubicBezTo>
                <a:cubicBezTo>
                  <a:pt x="508" y="134"/>
                  <a:pt x="522" y="119"/>
                  <a:pt x="536" y="107"/>
                </a:cubicBezTo>
                <a:cubicBezTo>
                  <a:pt x="587" y="61"/>
                  <a:pt x="656" y="35"/>
                  <a:pt x="723" y="59"/>
                </a:cubicBezTo>
                <a:close/>
                <a:moveTo>
                  <a:pt x="512" y="291"/>
                </a:moveTo>
                <a:cubicBezTo>
                  <a:pt x="525" y="274"/>
                  <a:pt x="525" y="250"/>
                  <a:pt x="521" y="230"/>
                </a:cubicBezTo>
                <a:cubicBezTo>
                  <a:pt x="517" y="209"/>
                  <a:pt x="508" y="190"/>
                  <a:pt x="495" y="172"/>
                </a:cubicBezTo>
                <a:cubicBezTo>
                  <a:pt x="482" y="194"/>
                  <a:pt x="472" y="217"/>
                  <a:pt x="468" y="240"/>
                </a:cubicBezTo>
                <a:cubicBezTo>
                  <a:pt x="466" y="255"/>
                  <a:pt x="465" y="275"/>
                  <a:pt x="473" y="288"/>
                </a:cubicBezTo>
                <a:cubicBezTo>
                  <a:pt x="483" y="305"/>
                  <a:pt x="500" y="307"/>
                  <a:pt x="512" y="291"/>
                </a:cubicBezTo>
                <a:close/>
                <a:moveTo>
                  <a:pt x="286" y="208"/>
                </a:moveTo>
                <a:cubicBezTo>
                  <a:pt x="303" y="174"/>
                  <a:pt x="299" y="136"/>
                  <a:pt x="283" y="105"/>
                </a:cubicBezTo>
                <a:cubicBezTo>
                  <a:pt x="247" y="116"/>
                  <a:pt x="216" y="137"/>
                  <a:pt x="195" y="169"/>
                </a:cubicBezTo>
                <a:cubicBezTo>
                  <a:pt x="176" y="198"/>
                  <a:pt x="174" y="252"/>
                  <a:pt x="221" y="252"/>
                </a:cubicBezTo>
                <a:cubicBezTo>
                  <a:pt x="250" y="252"/>
                  <a:pt x="273" y="233"/>
                  <a:pt x="286" y="20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61923" y="4504822"/>
            <a:ext cx="1569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4751" y="5088645"/>
            <a:ext cx="1426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209805" y="5477748"/>
            <a:ext cx="1900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1st Work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683331" y="6061571"/>
            <a:ext cx="1426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86935" y="2729335"/>
            <a:ext cx="2192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2nd Work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352633" y="3313158"/>
            <a:ext cx="1426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885231" y="4609277"/>
            <a:ext cx="2192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3rd Work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650929" y="5193100"/>
            <a:ext cx="1426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290952" y="1450822"/>
            <a:ext cx="2192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4th Work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056650" y="2034645"/>
            <a:ext cx="1426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67365" y="3674878"/>
            <a:ext cx="2192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6th Work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433063" y="4258701"/>
            <a:ext cx="1426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197757" y="36082"/>
            <a:ext cx="4120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Launch</a:t>
            </a:r>
          </a:p>
        </p:txBody>
      </p:sp>
      <p:sp>
        <p:nvSpPr>
          <p:cNvPr id="56" name="Title 1"/>
          <p:cNvSpPr txBox="1">
            <a:spLocks/>
          </p:cNvSpPr>
          <p:nvPr/>
        </p:nvSpPr>
        <p:spPr>
          <a:xfrm>
            <a:off x="-768770" y="753751"/>
            <a:ext cx="4484734" cy="9530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pPr algn="ctr"/>
            <a:r>
              <a:rPr lang="en-US" sz="6600" b="0" spc="0" dirty="0">
                <a:solidFill>
                  <a:schemeClr val="tx2"/>
                </a:solidFill>
                <a:latin typeface="Patrick Hand SC" panose="00000500000000000000" pitchFamily="2" charset="0"/>
              </a:rPr>
              <a:t>Timeline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-263763" y="1654449"/>
            <a:ext cx="3474720" cy="71438"/>
            <a:chOff x="3003550" y="1076325"/>
            <a:chExt cx="6183313" cy="71438"/>
          </a:xfrm>
        </p:grpSpPr>
        <p:sp>
          <p:nvSpPr>
            <p:cNvPr id="58" name="Freeform 22"/>
            <p:cNvSpPr>
              <a:spLocks/>
            </p:cNvSpPr>
            <p:nvPr/>
          </p:nvSpPr>
          <p:spPr bwMode="auto">
            <a:xfrm>
              <a:off x="6094413" y="1076325"/>
              <a:ext cx="1670050" cy="71438"/>
            </a:xfrm>
            <a:custGeom>
              <a:avLst/>
              <a:gdLst>
                <a:gd name="T0" fmla="*/ 674 w 840"/>
                <a:gd name="T1" fmla="*/ 31 h 36"/>
                <a:gd name="T2" fmla="*/ 503 w 840"/>
                <a:gd name="T3" fmla="*/ 32 h 36"/>
                <a:gd name="T4" fmla="*/ 387 w 840"/>
                <a:gd name="T5" fmla="*/ 31 h 36"/>
                <a:gd name="T6" fmla="*/ 302 w 840"/>
                <a:gd name="T7" fmla="*/ 29 h 36"/>
                <a:gd name="T8" fmla="*/ 116 w 840"/>
                <a:gd name="T9" fmla="*/ 24 h 36"/>
                <a:gd name="T10" fmla="*/ 0 w 840"/>
                <a:gd name="T11" fmla="*/ 21 h 36"/>
                <a:gd name="T12" fmla="*/ 1 w 840"/>
                <a:gd name="T13" fmla="*/ 7 h 36"/>
                <a:gd name="T14" fmla="*/ 91 w 840"/>
                <a:gd name="T15" fmla="*/ 7 h 36"/>
                <a:gd name="T16" fmla="*/ 274 w 840"/>
                <a:gd name="T17" fmla="*/ 4 h 36"/>
                <a:gd name="T18" fmla="*/ 439 w 840"/>
                <a:gd name="T19" fmla="*/ 7 h 36"/>
                <a:gd name="T20" fmla="*/ 565 w 840"/>
                <a:gd name="T21" fmla="*/ 10 h 36"/>
                <a:gd name="T22" fmla="*/ 711 w 840"/>
                <a:gd name="T23" fmla="*/ 12 h 36"/>
                <a:gd name="T24" fmla="*/ 766 w 840"/>
                <a:gd name="T25" fmla="*/ 10 h 36"/>
                <a:gd name="T26" fmla="*/ 839 w 840"/>
                <a:gd name="T27" fmla="*/ 7 h 36"/>
                <a:gd name="T28" fmla="*/ 839 w 840"/>
                <a:gd name="T29" fmla="*/ 22 h 36"/>
                <a:gd name="T30" fmla="*/ 674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4" y="31"/>
                  </a:moveTo>
                  <a:cubicBezTo>
                    <a:pt x="617" y="35"/>
                    <a:pt x="560" y="30"/>
                    <a:pt x="503" y="32"/>
                  </a:cubicBezTo>
                  <a:cubicBezTo>
                    <a:pt x="465" y="29"/>
                    <a:pt x="426" y="35"/>
                    <a:pt x="387" y="31"/>
                  </a:cubicBezTo>
                  <a:cubicBezTo>
                    <a:pt x="359" y="28"/>
                    <a:pt x="330" y="36"/>
                    <a:pt x="302" y="29"/>
                  </a:cubicBezTo>
                  <a:cubicBezTo>
                    <a:pt x="240" y="27"/>
                    <a:pt x="178" y="30"/>
                    <a:pt x="116" y="24"/>
                  </a:cubicBezTo>
                  <a:cubicBezTo>
                    <a:pt x="77" y="28"/>
                    <a:pt x="39" y="28"/>
                    <a:pt x="0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31" y="0"/>
                    <a:pt x="61" y="9"/>
                    <a:pt x="91" y="7"/>
                  </a:cubicBezTo>
                  <a:cubicBezTo>
                    <a:pt x="152" y="9"/>
                    <a:pt x="213" y="1"/>
                    <a:pt x="274" y="4"/>
                  </a:cubicBezTo>
                  <a:cubicBezTo>
                    <a:pt x="329" y="4"/>
                    <a:pt x="384" y="5"/>
                    <a:pt x="439" y="7"/>
                  </a:cubicBezTo>
                  <a:cubicBezTo>
                    <a:pt x="480" y="15"/>
                    <a:pt x="523" y="8"/>
                    <a:pt x="565" y="10"/>
                  </a:cubicBezTo>
                  <a:cubicBezTo>
                    <a:pt x="614" y="13"/>
                    <a:pt x="663" y="7"/>
                    <a:pt x="711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0" y="14"/>
                    <a:pt x="815" y="6"/>
                    <a:pt x="839" y="7"/>
                  </a:cubicBezTo>
                  <a:cubicBezTo>
                    <a:pt x="840" y="12"/>
                    <a:pt x="840" y="17"/>
                    <a:pt x="839" y="22"/>
                  </a:cubicBezTo>
                  <a:cubicBezTo>
                    <a:pt x="785" y="30"/>
                    <a:pt x="729" y="26"/>
                    <a:pt x="6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23"/>
            <p:cNvSpPr>
              <a:spLocks/>
            </p:cNvSpPr>
            <p:nvPr/>
          </p:nvSpPr>
          <p:spPr bwMode="auto">
            <a:xfrm>
              <a:off x="4424363" y="1076325"/>
              <a:ext cx="1670050" cy="71438"/>
            </a:xfrm>
            <a:custGeom>
              <a:avLst/>
              <a:gdLst>
                <a:gd name="T0" fmla="*/ 675 w 840"/>
                <a:gd name="T1" fmla="*/ 31 h 36"/>
                <a:gd name="T2" fmla="*/ 504 w 840"/>
                <a:gd name="T3" fmla="*/ 32 h 36"/>
                <a:gd name="T4" fmla="*/ 388 w 840"/>
                <a:gd name="T5" fmla="*/ 31 h 36"/>
                <a:gd name="T6" fmla="*/ 303 w 840"/>
                <a:gd name="T7" fmla="*/ 29 h 36"/>
                <a:gd name="T8" fmla="*/ 116 w 840"/>
                <a:gd name="T9" fmla="*/ 24 h 36"/>
                <a:gd name="T10" fmla="*/ 1 w 840"/>
                <a:gd name="T11" fmla="*/ 21 h 36"/>
                <a:gd name="T12" fmla="*/ 1 w 840"/>
                <a:gd name="T13" fmla="*/ 7 h 36"/>
                <a:gd name="T14" fmla="*/ 92 w 840"/>
                <a:gd name="T15" fmla="*/ 7 h 36"/>
                <a:gd name="T16" fmla="*/ 275 w 840"/>
                <a:gd name="T17" fmla="*/ 4 h 36"/>
                <a:gd name="T18" fmla="*/ 440 w 840"/>
                <a:gd name="T19" fmla="*/ 7 h 36"/>
                <a:gd name="T20" fmla="*/ 566 w 840"/>
                <a:gd name="T21" fmla="*/ 10 h 36"/>
                <a:gd name="T22" fmla="*/ 712 w 840"/>
                <a:gd name="T23" fmla="*/ 12 h 36"/>
                <a:gd name="T24" fmla="*/ 766 w 840"/>
                <a:gd name="T25" fmla="*/ 10 h 36"/>
                <a:gd name="T26" fmla="*/ 840 w 840"/>
                <a:gd name="T27" fmla="*/ 7 h 36"/>
                <a:gd name="T28" fmla="*/ 840 w 840"/>
                <a:gd name="T29" fmla="*/ 22 h 36"/>
                <a:gd name="T30" fmla="*/ 675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5" y="31"/>
                  </a:moveTo>
                  <a:cubicBezTo>
                    <a:pt x="618" y="35"/>
                    <a:pt x="561" y="30"/>
                    <a:pt x="504" y="32"/>
                  </a:cubicBezTo>
                  <a:cubicBezTo>
                    <a:pt x="465" y="29"/>
                    <a:pt x="426" y="35"/>
                    <a:pt x="388" y="31"/>
                  </a:cubicBezTo>
                  <a:cubicBezTo>
                    <a:pt x="359" y="28"/>
                    <a:pt x="331" y="36"/>
                    <a:pt x="303" y="29"/>
                  </a:cubicBezTo>
                  <a:cubicBezTo>
                    <a:pt x="241" y="27"/>
                    <a:pt x="178" y="30"/>
                    <a:pt x="116" y="24"/>
                  </a:cubicBezTo>
                  <a:cubicBezTo>
                    <a:pt x="78" y="28"/>
                    <a:pt x="39" y="28"/>
                    <a:pt x="1" y="21"/>
                  </a:cubicBezTo>
                  <a:cubicBezTo>
                    <a:pt x="1" y="16"/>
                    <a:pt x="0" y="11"/>
                    <a:pt x="1" y="7"/>
                  </a:cubicBezTo>
                  <a:cubicBezTo>
                    <a:pt x="31" y="0"/>
                    <a:pt x="61" y="9"/>
                    <a:pt x="92" y="7"/>
                  </a:cubicBezTo>
                  <a:cubicBezTo>
                    <a:pt x="153" y="9"/>
                    <a:pt x="214" y="1"/>
                    <a:pt x="275" y="4"/>
                  </a:cubicBezTo>
                  <a:cubicBezTo>
                    <a:pt x="330" y="4"/>
                    <a:pt x="385" y="5"/>
                    <a:pt x="440" y="7"/>
                  </a:cubicBezTo>
                  <a:cubicBezTo>
                    <a:pt x="481" y="15"/>
                    <a:pt x="524" y="8"/>
                    <a:pt x="566" y="10"/>
                  </a:cubicBezTo>
                  <a:cubicBezTo>
                    <a:pt x="614" y="13"/>
                    <a:pt x="663" y="7"/>
                    <a:pt x="712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1" y="14"/>
                    <a:pt x="815" y="6"/>
                    <a:pt x="840" y="7"/>
                  </a:cubicBezTo>
                  <a:cubicBezTo>
                    <a:pt x="840" y="12"/>
                    <a:pt x="840" y="17"/>
                    <a:pt x="840" y="22"/>
                  </a:cubicBezTo>
                  <a:cubicBezTo>
                    <a:pt x="785" y="30"/>
                    <a:pt x="730" y="26"/>
                    <a:pt x="6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29"/>
            <p:cNvSpPr>
              <a:spLocks/>
            </p:cNvSpPr>
            <p:nvPr/>
          </p:nvSpPr>
          <p:spPr bwMode="auto">
            <a:xfrm>
              <a:off x="7764463" y="1076325"/>
              <a:ext cx="1422400" cy="71438"/>
            </a:xfrm>
            <a:custGeom>
              <a:avLst/>
              <a:gdLst>
                <a:gd name="T0" fmla="*/ 574 w 715"/>
                <a:gd name="T1" fmla="*/ 31 h 36"/>
                <a:gd name="T2" fmla="*/ 428 w 715"/>
                <a:gd name="T3" fmla="*/ 32 h 36"/>
                <a:gd name="T4" fmla="*/ 330 w 715"/>
                <a:gd name="T5" fmla="*/ 31 h 36"/>
                <a:gd name="T6" fmla="*/ 257 w 715"/>
                <a:gd name="T7" fmla="*/ 29 h 36"/>
                <a:gd name="T8" fmla="*/ 98 w 715"/>
                <a:gd name="T9" fmla="*/ 24 h 36"/>
                <a:gd name="T10" fmla="*/ 0 w 715"/>
                <a:gd name="T11" fmla="*/ 21 h 36"/>
                <a:gd name="T12" fmla="*/ 0 w 715"/>
                <a:gd name="T13" fmla="*/ 7 h 36"/>
                <a:gd name="T14" fmla="*/ 77 w 715"/>
                <a:gd name="T15" fmla="*/ 7 h 36"/>
                <a:gd name="T16" fmla="*/ 233 w 715"/>
                <a:gd name="T17" fmla="*/ 4 h 36"/>
                <a:gd name="T18" fmla="*/ 374 w 715"/>
                <a:gd name="T19" fmla="*/ 7 h 36"/>
                <a:gd name="T20" fmla="*/ 481 w 715"/>
                <a:gd name="T21" fmla="*/ 10 h 36"/>
                <a:gd name="T22" fmla="*/ 605 w 715"/>
                <a:gd name="T23" fmla="*/ 12 h 36"/>
                <a:gd name="T24" fmla="*/ 652 w 715"/>
                <a:gd name="T25" fmla="*/ 10 h 36"/>
                <a:gd name="T26" fmla="*/ 714 w 715"/>
                <a:gd name="T27" fmla="*/ 7 h 36"/>
                <a:gd name="T28" fmla="*/ 715 w 715"/>
                <a:gd name="T29" fmla="*/ 22 h 36"/>
                <a:gd name="T30" fmla="*/ 574 w 715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5" h="36">
                  <a:moveTo>
                    <a:pt x="574" y="31"/>
                  </a:moveTo>
                  <a:cubicBezTo>
                    <a:pt x="525" y="35"/>
                    <a:pt x="477" y="30"/>
                    <a:pt x="428" y="32"/>
                  </a:cubicBezTo>
                  <a:cubicBezTo>
                    <a:pt x="395" y="29"/>
                    <a:pt x="362" y="35"/>
                    <a:pt x="330" y="31"/>
                  </a:cubicBezTo>
                  <a:cubicBezTo>
                    <a:pt x="305" y="28"/>
                    <a:pt x="281" y="36"/>
                    <a:pt x="257" y="29"/>
                  </a:cubicBezTo>
                  <a:cubicBezTo>
                    <a:pt x="204" y="27"/>
                    <a:pt x="151" y="30"/>
                    <a:pt x="98" y="24"/>
                  </a:cubicBezTo>
                  <a:cubicBezTo>
                    <a:pt x="65" y="28"/>
                    <a:pt x="32" y="28"/>
                    <a:pt x="0" y="21"/>
                  </a:cubicBezTo>
                  <a:cubicBezTo>
                    <a:pt x="0" y="16"/>
                    <a:pt x="0" y="11"/>
                    <a:pt x="0" y="7"/>
                  </a:cubicBezTo>
                  <a:cubicBezTo>
                    <a:pt x="26" y="0"/>
                    <a:pt x="51" y="9"/>
                    <a:pt x="77" y="7"/>
                  </a:cubicBezTo>
                  <a:cubicBezTo>
                    <a:pt x="129" y="9"/>
                    <a:pt x="181" y="1"/>
                    <a:pt x="233" y="4"/>
                  </a:cubicBezTo>
                  <a:cubicBezTo>
                    <a:pt x="280" y="4"/>
                    <a:pt x="327" y="5"/>
                    <a:pt x="374" y="7"/>
                  </a:cubicBezTo>
                  <a:cubicBezTo>
                    <a:pt x="409" y="15"/>
                    <a:pt x="445" y="8"/>
                    <a:pt x="481" y="10"/>
                  </a:cubicBezTo>
                  <a:cubicBezTo>
                    <a:pt x="522" y="13"/>
                    <a:pt x="564" y="7"/>
                    <a:pt x="605" y="12"/>
                  </a:cubicBezTo>
                  <a:cubicBezTo>
                    <a:pt x="621" y="14"/>
                    <a:pt x="636" y="7"/>
                    <a:pt x="652" y="10"/>
                  </a:cubicBezTo>
                  <a:cubicBezTo>
                    <a:pt x="673" y="14"/>
                    <a:pt x="694" y="6"/>
                    <a:pt x="714" y="7"/>
                  </a:cubicBezTo>
                  <a:cubicBezTo>
                    <a:pt x="715" y="12"/>
                    <a:pt x="715" y="17"/>
                    <a:pt x="715" y="22"/>
                  </a:cubicBezTo>
                  <a:cubicBezTo>
                    <a:pt x="668" y="30"/>
                    <a:pt x="621" y="26"/>
                    <a:pt x="5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30"/>
            <p:cNvSpPr>
              <a:spLocks/>
            </p:cNvSpPr>
            <p:nvPr/>
          </p:nvSpPr>
          <p:spPr bwMode="auto">
            <a:xfrm>
              <a:off x="3003550" y="1076325"/>
              <a:ext cx="1423988" cy="71438"/>
            </a:xfrm>
            <a:custGeom>
              <a:avLst/>
              <a:gdLst>
                <a:gd name="T0" fmla="*/ 575 w 716"/>
                <a:gd name="T1" fmla="*/ 31 h 36"/>
                <a:gd name="T2" fmla="*/ 429 w 716"/>
                <a:gd name="T3" fmla="*/ 32 h 36"/>
                <a:gd name="T4" fmla="*/ 330 w 716"/>
                <a:gd name="T5" fmla="*/ 31 h 36"/>
                <a:gd name="T6" fmla="*/ 258 w 716"/>
                <a:gd name="T7" fmla="*/ 29 h 36"/>
                <a:gd name="T8" fmla="*/ 99 w 716"/>
                <a:gd name="T9" fmla="*/ 24 h 36"/>
                <a:gd name="T10" fmla="*/ 1 w 716"/>
                <a:gd name="T11" fmla="*/ 21 h 36"/>
                <a:gd name="T12" fmla="*/ 1 w 716"/>
                <a:gd name="T13" fmla="*/ 7 h 36"/>
                <a:gd name="T14" fmla="*/ 78 w 716"/>
                <a:gd name="T15" fmla="*/ 7 h 36"/>
                <a:gd name="T16" fmla="*/ 234 w 716"/>
                <a:gd name="T17" fmla="*/ 4 h 36"/>
                <a:gd name="T18" fmla="*/ 374 w 716"/>
                <a:gd name="T19" fmla="*/ 7 h 36"/>
                <a:gd name="T20" fmla="*/ 482 w 716"/>
                <a:gd name="T21" fmla="*/ 10 h 36"/>
                <a:gd name="T22" fmla="*/ 606 w 716"/>
                <a:gd name="T23" fmla="*/ 12 h 36"/>
                <a:gd name="T24" fmla="*/ 653 w 716"/>
                <a:gd name="T25" fmla="*/ 10 h 36"/>
                <a:gd name="T26" fmla="*/ 715 w 716"/>
                <a:gd name="T27" fmla="*/ 7 h 36"/>
                <a:gd name="T28" fmla="*/ 715 w 716"/>
                <a:gd name="T29" fmla="*/ 22 h 36"/>
                <a:gd name="T30" fmla="*/ 575 w 716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36">
                  <a:moveTo>
                    <a:pt x="575" y="31"/>
                  </a:moveTo>
                  <a:cubicBezTo>
                    <a:pt x="526" y="35"/>
                    <a:pt x="477" y="30"/>
                    <a:pt x="429" y="32"/>
                  </a:cubicBezTo>
                  <a:cubicBezTo>
                    <a:pt x="396" y="29"/>
                    <a:pt x="363" y="35"/>
                    <a:pt x="330" y="31"/>
                  </a:cubicBezTo>
                  <a:cubicBezTo>
                    <a:pt x="306" y="28"/>
                    <a:pt x="282" y="36"/>
                    <a:pt x="258" y="29"/>
                  </a:cubicBezTo>
                  <a:cubicBezTo>
                    <a:pt x="205" y="27"/>
                    <a:pt x="152" y="30"/>
                    <a:pt x="99" y="24"/>
                  </a:cubicBezTo>
                  <a:cubicBezTo>
                    <a:pt x="66" y="28"/>
                    <a:pt x="33" y="28"/>
                    <a:pt x="1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26" y="0"/>
                    <a:pt x="52" y="9"/>
                    <a:pt x="78" y="7"/>
                  </a:cubicBezTo>
                  <a:cubicBezTo>
                    <a:pt x="130" y="9"/>
                    <a:pt x="182" y="1"/>
                    <a:pt x="234" y="4"/>
                  </a:cubicBezTo>
                  <a:cubicBezTo>
                    <a:pt x="281" y="4"/>
                    <a:pt x="328" y="5"/>
                    <a:pt x="374" y="7"/>
                  </a:cubicBezTo>
                  <a:cubicBezTo>
                    <a:pt x="410" y="15"/>
                    <a:pt x="446" y="8"/>
                    <a:pt x="482" y="10"/>
                  </a:cubicBezTo>
                  <a:cubicBezTo>
                    <a:pt x="523" y="13"/>
                    <a:pt x="565" y="7"/>
                    <a:pt x="606" y="12"/>
                  </a:cubicBezTo>
                  <a:cubicBezTo>
                    <a:pt x="622" y="14"/>
                    <a:pt x="637" y="7"/>
                    <a:pt x="653" y="10"/>
                  </a:cubicBezTo>
                  <a:cubicBezTo>
                    <a:pt x="674" y="14"/>
                    <a:pt x="694" y="6"/>
                    <a:pt x="715" y="7"/>
                  </a:cubicBezTo>
                  <a:cubicBezTo>
                    <a:pt x="716" y="12"/>
                    <a:pt x="716" y="17"/>
                    <a:pt x="715" y="22"/>
                  </a:cubicBezTo>
                  <a:cubicBezTo>
                    <a:pt x="669" y="30"/>
                    <a:pt x="621" y="26"/>
                    <a:pt x="5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1586935" y="2738399"/>
            <a:ext cx="2192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2nd Work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52633" y="3322222"/>
            <a:ext cx="1426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</a:t>
            </a:r>
          </a:p>
        </p:txBody>
      </p:sp>
    </p:spTree>
    <p:extLst>
      <p:ext uri="{BB962C8B-B14F-4D97-AF65-F5344CB8AC3E}">
        <p14:creationId xmlns:p14="http://schemas.microsoft.com/office/powerpoint/2010/main" val="11002795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62" grpId="0"/>
      <p:bldP spid="6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 flipH="1">
            <a:off x="478973" y="888156"/>
            <a:ext cx="4528456" cy="1359999"/>
            <a:chOff x="3864" y="866"/>
            <a:chExt cx="3168" cy="923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3864" y="866"/>
              <a:ext cx="3168" cy="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3863" y="861"/>
              <a:ext cx="3170" cy="929"/>
            </a:xfrm>
            <a:custGeom>
              <a:avLst/>
              <a:gdLst>
                <a:gd name="T0" fmla="*/ 3159 w 4109"/>
                <a:gd name="T1" fmla="*/ 32 h 1201"/>
                <a:gd name="T2" fmla="*/ 3847 w 4109"/>
                <a:gd name="T3" fmla="*/ 35 h 1201"/>
                <a:gd name="T4" fmla="*/ 4108 w 4109"/>
                <a:gd name="T5" fmla="*/ 120 h 1201"/>
                <a:gd name="T6" fmla="*/ 4106 w 4109"/>
                <a:gd name="T7" fmla="*/ 262 h 1201"/>
                <a:gd name="T8" fmla="*/ 4095 w 4109"/>
                <a:gd name="T9" fmla="*/ 829 h 1201"/>
                <a:gd name="T10" fmla="*/ 4097 w 4109"/>
                <a:gd name="T11" fmla="*/ 1064 h 1201"/>
                <a:gd name="T12" fmla="*/ 4098 w 4109"/>
                <a:gd name="T13" fmla="*/ 1164 h 1201"/>
                <a:gd name="T14" fmla="*/ 3966 w 4109"/>
                <a:gd name="T15" fmla="*/ 1166 h 1201"/>
                <a:gd name="T16" fmla="*/ 3637 w 4109"/>
                <a:gd name="T17" fmla="*/ 1174 h 1201"/>
                <a:gd name="T18" fmla="*/ 2320 w 4109"/>
                <a:gd name="T19" fmla="*/ 1179 h 1201"/>
                <a:gd name="T20" fmla="*/ 609 w 4109"/>
                <a:gd name="T21" fmla="*/ 1199 h 1201"/>
                <a:gd name="T22" fmla="*/ 180 w 4109"/>
                <a:gd name="T23" fmla="*/ 1200 h 1201"/>
                <a:gd name="T24" fmla="*/ 67 w 4109"/>
                <a:gd name="T25" fmla="*/ 1199 h 1201"/>
                <a:gd name="T26" fmla="*/ 11 w 4109"/>
                <a:gd name="T27" fmla="*/ 1116 h 1201"/>
                <a:gd name="T28" fmla="*/ 93 w 4109"/>
                <a:gd name="T29" fmla="*/ 501 h 1201"/>
                <a:gd name="T30" fmla="*/ 119 w 4109"/>
                <a:gd name="T31" fmla="*/ 748 h 1201"/>
                <a:gd name="T32" fmla="*/ 75 w 4109"/>
                <a:gd name="T33" fmla="*/ 1063 h 1201"/>
                <a:gd name="T34" fmla="*/ 65 w 4109"/>
                <a:gd name="T35" fmla="*/ 1132 h 1201"/>
                <a:gd name="T36" fmla="*/ 65 w 4109"/>
                <a:gd name="T37" fmla="*/ 1141 h 1201"/>
                <a:gd name="T38" fmla="*/ 76 w 4109"/>
                <a:gd name="T39" fmla="*/ 1139 h 1201"/>
                <a:gd name="T40" fmla="*/ 78 w 4109"/>
                <a:gd name="T41" fmla="*/ 1139 h 1201"/>
                <a:gd name="T42" fmla="*/ 80 w 4109"/>
                <a:gd name="T43" fmla="*/ 1139 h 1201"/>
                <a:gd name="T44" fmla="*/ 202 w 4109"/>
                <a:gd name="T45" fmla="*/ 1136 h 1201"/>
                <a:gd name="T46" fmla="*/ 683 w 4109"/>
                <a:gd name="T47" fmla="*/ 1128 h 1201"/>
                <a:gd name="T48" fmla="*/ 2651 w 4109"/>
                <a:gd name="T49" fmla="*/ 1122 h 1201"/>
                <a:gd name="T50" fmla="*/ 3907 w 4109"/>
                <a:gd name="T51" fmla="*/ 1118 h 1201"/>
                <a:gd name="T52" fmla="*/ 4033 w 4109"/>
                <a:gd name="T53" fmla="*/ 1112 h 1201"/>
                <a:gd name="T54" fmla="*/ 4039 w 4109"/>
                <a:gd name="T55" fmla="*/ 1111 h 1201"/>
                <a:gd name="T56" fmla="*/ 4040 w 4109"/>
                <a:gd name="T57" fmla="*/ 1111 h 1201"/>
                <a:gd name="T58" fmla="*/ 4044 w 4109"/>
                <a:gd name="T59" fmla="*/ 1110 h 1201"/>
                <a:gd name="T60" fmla="*/ 4043 w 4109"/>
                <a:gd name="T61" fmla="*/ 1105 h 1201"/>
                <a:gd name="T62" fmla="*/ 4043 w 4109"/>
                <a:gd name="T63" fmla="*/ 1104 h 1201"/>
                <a:gd name="T64" fmla="*/ 4043 w 4109"/>
                <a:gd name="T65" fmla="*/ 1092 h 1201"/>
                <a:gd name="T66" fmla="*/ 4041 w 4109"/>
                <a:gd name="T67" fmla="*/ 1008 h 1201"/>
                <a:gd name="T68" fmla="*/ 4041 w 4109"/>
                <a:gd name="T69" fmla="*/ 607 h 1201"/>
                <a:gd name="T70" fmla="*/ 4039 w 4109"/>
                <a:gd name="T71" fmla="*/ 99 h 1201"/>
                <a:gd name="T72" fmla="*/ 3934 w 4109"/>
                <a:gd name="T73" fmla="*/ 97 h 1201"/>
                <a:gd name="T74" fmla="*/ 3512 w 4109"/>
                <a:gd name="T75" fmla="*/ 100 h 1201"/>
                <a:gd name="T76" fmla="*/ 1057 w 4109"/>
                <a:gd name="T77" fmla="*/ 78 h 1201"/>
                <a:gd name="T78" fmla="*/ 173 w 4109"/>
                <a:gd name="T79" fmla="*/ 15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09" h="1201">
                  <a:moveTo>
                    <a:pt x="734" y="8"/>
                  </a:moveTo>
                  <a:cubicBezTo>
                    <a:pt x="1545" y="0"/>
                    <a:pt x="2352" y="57"/>
                    <a:pt x="3159" y="32"/>
                  </a:cubicBezTo>
                  <a:cubicBezTo>
                    <a:pt x="3311" y="30"/>
                    <a:pt x="3464" y="31"/>
                    <a:pt x="3617" y="32"/>
                  </a:cubicBezTo>
                  <a:cubicBezTo>
                    <a:pt x="3694" y="33"/>
                    <a:pt x="3770" y="34"/>
                    <a:pt x="3847" y="35"/>
                  </a:cubicBezTo>
                  <a:cubicBezTo>
                    <a:pt x="3934" y="37"/>
                    <a:pt x="4022" y="38"/>
                    <a:pt x="4109" y="40"/>
                  </a:cubicBezTo>
                  <a:cubicBezTo>
                    <a:pt x="4108" y="120"/>
                    <a:pt x="4108" y="120"/>
                    <a:pt x="4108" y="120"/>
                  </a:cubicBezTo>
                  <a:cubicBezTo>
                    <a:pt x="4108" y="167"/>
                    <a:pt x="4108" y="167"/>
                    <a:pt x="4108" y="167"/>
                  </a:cubicBezTo>
                  <a:cubicBezTo>
                    <a:pt x="4107" y="199"/>
                    <a:pt x="4107" y="230"/>
                    <a:pt x="4106" y="262"/>
                  </a:cubicBezTo>
                  <a:cubicBezTo>
                    <a:pt x="4105" y="325"/>
                    <a:pt x="4104" y="388"/>
                    <a:pt x="4103" y="451"/>
                  </a:cubicBezTo>
                  <a:cubicBezTo>
                    <a:pt x="4100" y="577"/>
                    <a:pt x="4097" y="703"/>
                    <a:pt x="4095" y="829"/>
                  </a:cubicBezTo>
                  <a:cubicBezTo>
                    <a:pt x="4096" y="985"/>
                    <a:pt x="4096" y="985"/>
                    <a:pt x="4096" y="985"/>
                  </a:cubicBezTo>
                  <a:cubicBezTo>
                    <a:pt x="4097" y="1064"/>
                    <a:pt x="4097" y="1064"/>
                    <a:pt x="4097" y="1064"/>
                  </a:cubicBezTo>
                  <a:cubicBezTo>
                    <a:pt x="4098" y="1103"/>
                    <a:pt x="4098" y="1103"/>
                    <a:pt x="4098" y="1103"/>
                  </a:cubicBezTo>
                  <a:cubicBezTo>
                    <a:pt x="4098" y="1164"/>
                    <a:pt x="4098" y="1164"/>
                    <a:pt x="4098" y="1164"/>
                  </a:cubicBezTo>
                  <a:cubicBezTo>
                    <a:pt x="4021" y="1165"/>
                    <a:pt x="4021" y="1165"/>
                    <a:pt x="4021" y="1165"/>
                  </a:cubicBezTo>
                  <a:cubicBezTo>
                    <a:pt x="3966" y="1166"/>
                    <a:pt x="3966" y="1166"/>
                    <a:pt x="3966" y="1166"/>
                  </a:cubicBezTo>
                  <a:cubicBezTo>
                    <a:pt x="3857" y="1169"/>
                    <a:pt x="3857" y="1169"/>
                    <a:pt x="3857" y="1169"/>
                  </a:cubicBezTo>
                  <a:cubicBezTo>
                    <a:pt x="3637" y="1174"/>
                    <a:pt x="3637" y="1174"/>
                    <a:pt x="3637" y="1174"/>
                  </a:cubicBezTo>
                  <a:cubicBezTo>
                    <a:pt x="3491" y="1177"/>
                    <a:pt x="3344" y="1180"/>
                    <a:pt x="3198" y="1182"/>
                  </a:cubicBezTo>
                  <a:cubicBezTo>
                    <a:pt x="2905" y="1187"/>
                    <a:pt x="2613" y="1188"/>
                    <a:pt x="2320" y="1179"/>
                  </a:cubicBezTo>
                  <a:cubicBezTo>
                    <a:pt x="1940" y="1170"/>
                    <a:pt x="1560" y="1179"/>
                    <a:pt x="1179" y="1187"/>
                  </a:cubicBezTo>
                  <a:cubicBezTo>
                    <a:pt x="989" y="1192"/>
                    <a:pt x="799" y="1196"/>
                    <a:pt x="609" y="1199"/>
                  </a:cubicBezTo>
                  <a:cubicBezTo>
                    <a:pt x="513" y="1200"/>
                    <a:pt x="418" y="1201"/>
                    <a:pt x="323" y="1201"/>
                  </a:cubicBezTo>
                  <a:cubicBezTo>
                    <a:pt x="275" y="1201"/>
                    <a:pt x="228" y="1201"/>
                    <a:pt x="180" y="1200"/>
                  </a:cubicBezTo>
                  <a:cubicBezTo>
                    <a:pt x="108" y="1200"/>
                    <a:pt x="108" y="1200"/>
                    <a:pt x="108" y="1200"/>
                  </a:cubicBezTo>
                  <a:cubicBezTo>
                    <a:pt x="67" y="1199"/>
                    <a:pt x="67" y="1199"/>
                    <a:pt x="6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3" y="1171"/>
                    <a:pt x="7" y="1143"/>
                    <a:pt x="11" y="1116"/>
                  </a:cubicBezTo>
                  <a:cubicBezTo>
                    <a:pt x="17" y="1069"/>
                    <a:pt x="17" y="1069"/>
                    <a:pt x="17" y="1069"/>
                  </a:cubicBezTo>
                  <a:cubicBezTo>
                    <a:pt x="45" y="882"/>
                    <a:pt x="66" y="689"/>
                    <a:pt x="93" y="501"/>
                  </a:cubicBezTo>
                  <a:cubicBezTo>
                    <a:pt x="114" y="345"/>
                    <a:pt x="122" y="97"/>
                    <a:pt x="167" y="36"/>
                  </a:cubicBezTo>
                  <a:cubicBezTo>
                    <a:pt x="210" y="159"/>
                    <a:pt x="137" y="515"/>
                    <a:pt x="119" y="748"/>
                  </a:cubicBezTo>
                  <a:cubicBezTo>
                    <a:pt x="115" y="822"/>
                    <a:pt x="104" y="891"/>
                    <a:pt x="93" y="960"/>
                  </a:cubicBezTo>
                  <a:cubicBezTo>
                    <a:pt x="87" y="994"/>
                    <a:pt x="81" y="1029"/>
                    <a:pt x="75" y="1063"/>
                  </a:cubicBezTo>
                  <a:cubicBezTo>
                    <a:pt x="73" y="1081"/>
                    <a:pt x="70" y="1098"/>
                    <a:pt x="68" y="1116"/>
                  </a:cubicBezTo>
                  <a:cubicBezTo>
                    <a:pt x="67" y="1121"/>
                    <a:pt x="66" y="1127"/>
                    <a:pt x="65" y="1132"/>
                  </a:cubicBezTo>
                  <a:cubicBezTo>
                    <a:pt x="65" y="1135"/>
                    <a:pt x="65" y="1138"/>
                    <a:pt x="65" y="1141"/>
                  </a:cubicBezTo>
                  <a:cubicBezTo>
                    <a:pt x="65" y="1141"/>
                    <a:pt x="65" y="1141"/>
                    <a:pt x="65" y="1141"/>
                  </a:cubicBezTo>
                  <a:cubicBezTo>
                    <a:pt x="73" y="1140"/>
                    <a:pt x="73" y="1140"/>
                    <a:pt x="73" y="1140"/>
                  </a:cubicBezTo>
                  <a:cubicBezTo>
                    <a:pt x="76" y="1139"/>
                    <a:pt x="76" y="1139"/>
                    <a:pt x="76" y="1139"/>
                  </a:cubicBezTo>
                  <a:cubicBezTo>
                    <a:pt x="77" y="1139"/>
                    <a:pt x="77" y="1139"/>
                    <a:pt x="77" y="1139"/>
                  </a:cubicBezTo>
                  <a:cubicBezTo>
                    <a:pt x="78" y="1139"/>
                    <a:pt x="78" y="1139"/>
                    <a:pt x="78" y="1139"/>
                  </a:cubicBezTo>
                  <a:cubicBezTo>
                    <a:pt x="78" y="1139"/>
                    <a:pt x="78" y="1139"/>
                    <a:pt x="79" y="1139"/>
                  </a:cubicBezTo>
                  <a:cubicBezTo>
                    <a:pt x="80" y="1139"/>
                    <a:pt x="80" y="1139"/>
                    <a:pt x="80" y="1139"/>
                  </a:cubicBezTo>
                  <a:cubicBezTo>
                    <a:pt x="94" y="1138"/>
                    <a:pt x="107" y="1138"/>
                    <a:pt x="121" y="1137"/>
                  </a:cubicBezTo>
                  <a:cubicBezTo>
                    <a:pt x="148" y="1137"/>
                    <a:pt x="175" y="1136"/>
                    <a:pt x="202" y="1136"/>
                  </a:cubicBezTo>
                  <a:cubicBezTo>
                    <a:pt x="257" y="1136"/>
                    <a:pt x="311" y="1137"/>
                    <a:pt x="364" y="1138"/>
                  </a:cubicBezTo>
                  <a:cubicBezTo>
                    <a:pt x="472" y="1139"/>
                    <a:pt x="578" y="1140"/>
                    <a:pt x="683" y="1128"/>
                  </a:cubicBezTo>
                  <a:cubicBezTo>
                    <a:pt x="1118" y="1156"/>
                    <a:pt x="1571" y="1111"/>
                    <a:pt x="2014" y="1121"/>
                  </a:cubicBezTo>
                  <a:cubicBezTo>
                    <a:pt x="2232" y="1106"/>
                    <a:pt x="2435" y="1137"/>
                    <a:pt x="2651" y="1122"/>
                  </a:cubicBezTo>
                  <a:cubicBezTo>
                    <a:pt x="2744" y="1117"/>
                    <a:pt x="2835" y="1124"/>
                    <a:pt x="2925" y="1126"/>
                  </a:cubicBezTo>
                  <a:cubicBezTo>
                    <a:pt x="3244" y="1106"/>
                    <a:pt x="3573" y="1131"/>
                    <a:pt x="3907" y="1118"/>
                  </a:cubicBezTo>
                  <a:cubicBezTo>
                    <a:pt x="3935" y="1116"/>
                    <a:pt x="3963" y="1115"/>
                    <a:pt x="3991" y="1113"/>
                  </a:cubicBezTo>
                  <a:cubicBezTo>
                    <a:pt x="4033" y="1112"/>
                    <a:pt x="4033" y="1112"/>
                    <a:pt x="4033" y="1112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40" y="1111"/>
                    <a:pt x="4040" y="1111"/>
                    <a:pt x="4040" y="1111"/>
                  </a:cubicBezTo>
                  <a:cubicBezTo>
                    <a:pt x="4041" y="1111"/>
                    <a:pt x="4041" y="1111"/>
                    <a:pt x="4041" y="1111"/>
                  </a:cubicBezTo>
                  <a:cubicBezTo>
                    <a:pt x="4044" y="1110"/>
                    <a:pt x="4044" y="1110"/>
                    <a:pt x="4044" y="1110"/>
                  </a:cubicBezTo>
                  <a:cubicBezTo>
                    <a:pt x="4044" y="1108"/>
                    <a:pt x="4043" y="1107"/>
                    <a:pt x="4043" y="1106"/>
                  </a:cubicBezTo>
                  <a:cubicBezTo>
                    <a:pt x="4043" y="1105"/>
                    <a:pt x="4043" y="1105"/>
                    <a:pt x="4043" y="1105"/>
                  </a:cubicBezTo>
                  <a:cubicBezTo>
                    <a:pt x="4043" y="1105"/>
                    <a:pt x="4043" y="1105"/>
                    <a:pt x="4043" y="1105"/>
                  </a:cubicBezTo>
                  <a:cubicBezTo>
                    <a:pt x="4043" y="1104"/>
                    <a:pt x="4043" y="1104"/>
                    <a:pt x="4043" y="1104"/>
                  </a:cubicBezTo>
                  <a:cubicBezTo>
                    <a:pt x="4043" y="1100"/>
                    <a:pt x="4043" y="1100"/>
                    <a:pt x="4043" y="1100"/>
                  </a:cubicBezTo>
                  <a:cubicBezTo>
                    <a:pt x="4043" y="1092"/>
                    <a:pt x="4043" y="1092"/>
                    <a:pt x="4043" y="1092"/>
                  </a:cubicBezTo>
                  <a:cubicBezTo>
                    <a:pt x="4042" y="1075"/>
                    <a:pt x="4042" y="1075"/>
                    <a:pt x="4042" y="1075"/>
                  </a:cubicBezTo>
                  <a:cubicBezTo>
                    <a:pt x="4042" y="1053"/>
                    <a:pt x="4042" y="1031"/>
                    <a:pt x="4041" y="1008"/>
                  </a:cubicBezTo>
                  <a:cubicBezTo>
                    <a:pt x="4040" y="964"/>
                    <a:pt x="4040" y="919"/>
                    <a:pt x="4040" y="875"/>
                  </a:cubicBezTo>
                  <a:cubicBezTo>
                    <a:pt x="4040" y="785"/>
                    <a:pt x="4040" y="696"/>
                    <a:pt x="4041" y="607"/>
                  </a:cubicBezTo>
                  <a:cubicBezTo>
                    <a:pt x="4044" y="437"/>
                    <a:pt x="4047" y="268"/>
                    <a:pt x="4049" y="99"/>
                  </a:cubicBezTo>
                  <a:cubicBezTo>
                    <a:pt x="4039" y="99"/>
                    <a:pt x="4039" y="99"/>
                    <a:pt x="4039" y="99"/>
                  </a:cubicBezTo>
                  <a:cubicBezTo>
                    <a:pt x="4005" y="98"/>
                    <a:pt x="4005" y="98"/>
                    <a:pt x="4005" y="98"/>
                  </a:cubicBezTo>
                  <a:cubicBezTo>
                    <a:pt x="3981" y="98"/>
                    <a:pt x="3957" y="98"/>
                    <a:pt x="3934" y="97"/>
                  </a:cubicBezTo>
                  <a:cubicBezTo>
                    <a:pt x="3886" y="97"/>
                    <a:pt x="3839" y="96"/>
                    <a:pt x="3792" y="96"/>
                  </a:cubicBezTo>
                  <a:cubicBezTo>
                    <a:pt x="3698" y="96"/>
                    <a:pt x="3605" y="97"/>
                    <a:pt x="3512" y="100"/>
                  </a:cubicBezTo>
                  <a:cubicBezTo>
                    <a:pt x="2921" y="64"/>
                    <a:pt x="2298" y="116"/>
                    <a:pt x="1706" y="75"/>
                  </a:cubicBezTo>
                  <a:cubicBezTo>
                    <a:pt x="1485" y="88"/>
                    <a:pt x="1268" y="58"/>
                    <a:pt x="1057" y="78"/>
                  </a:cubicBezTo>
                  <a:cubicBezTo>
                    <a:pt x="771" y="57"/>
                    <a:pt x="466" y="65"/>
                    <a:pt x="168" y="61"/>
                  </a:cubicBezTo>
                  <a:cubicBezTo>
                    <a:pt x="163" y="46"/>
                    <a:pt x="163" y="30"/>
                    <a:pt x="173" y="15"/>
                  </a:cubicBezTo>
                  <a:cubicBezTo>
                    <a:pt x="358" y="10"/>
                    <a:pt x="550" y="16"/>
                    <a:pt x="734" y="8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4"/>
          <p:cNvGrpSpPr>
            <a:grpSpLocks noChangeAspect="1"/>
          </p:cNvGrpSpPr>
          <p:nvPr/>
        </p:nvGrpSpPr>
        <p:grpSpPr bwMode="auto">
          <a:xfrm flipH="1">
            <a:off x="478973" y="2743200"/>
            <a:ext cx="4679043" cy="1359999"/>
            <a:chOff x="3864" y="866"/>
            <a:chExt cx="3168" cy="923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3864" y="866"/>
              <a:ext cx="3168" cy="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3863" y="861"/>
              <a:ext cx="3170" cy="929"/>
            </a:xfrm>
            <a:custGeom>
              <a:avLst/>
              <a:gdLst>
                <a:gd name="T0" fmla="*/ 3159 w 4109"/>
                <a:gd name="T1" fmla="*/ 32 h 1201"/>
                <a:gd name="T2" fmla="*/ 3847 w 4109"/>
                <a:gd name="T3" fmla="*/ 35 h 1201"/>
                <a:gd name="T4" fmla="*/ 4108 w 4109"/>
                <a:gd name="T5" fmla="*/ 120 h 1201"/>
                <a:gd name="T6" fmla="*/ 4106 w 4109"/>
                <a:gd name="T7" fmla="*/ 262 h 1201"/>
                <a:gd name="T8" fmla="*/ 4095 w 4109"/>
                <a:gd name="T9" fmla="*/ 829 h 1201"/>
                <a:gd name="T10" fmla="*/ 4097 w 4109"/>
                <a:gd name="T11" fmla="*/ 1064 h 1201"/>
                <a:gd name="T12" fmla="*/ 4098 w 4109"/>
                <a:gd name="T13" fmla="*/ 1164 h 1201"/>
                <a:gd name="T14" fmla="*/ 3966 w 4109"/>
                <a:gd name="T15" fmla="*/ 1166 h 1201"/>
                <a:gd name="T16" fmla="*/ 3637 w 4109"/>
                <a:gd name="T17" fmla="*/ 1174 h 1201"/>
                <a:gd name="T18" fmla="*/ 2320 w 4109"/>
                <a:gd name="T19" fmla="*/ 1179 h 1201"/>
                <a:gd name="T20" fmla="*/ 609 w 4109"/>
                <a:gd name="T21" fmla="*/ 1199 h 1201"/>
                <a:gd name="T22" fmla="*/ 180 w 4109"/>
                <a:gd name="T23" fmla="*/ 1200 h 1201"/>
                <a:gd name="T24" fmla="*/ 67 w 4109"/>
                <a:gd name="T25" fmla="*/ 1199 h 1201"/>
                <a:gd name="T26" fmla="*/ 11 w 4109"/>
                <a:gd name="T27" fmla="*/ 1116 h 1201"/>
                <a:gd name="T28" fmla="*/ 93 w 4109"/>
                <a:gd name="T29" fmla="*/ 501 h 1201"/>
                <a:gd name="T30" fmla="*/ 119 w 4109"/>
                <a:gd name="T31" fmla="*/ 748 h 1201"/>
                <a:gd name="T32" fmla="*/ 75 w 4109"/>
                <a:gd name="T33" fmla="*/ 1063 h 1201"/>
                <a:gd name="T34" fmla="*/ 65 w 4109"/>
                <a:gd name="T35" fmla="*/ 1132 h 1201"/>
                <a:gd name="T36" fmla="*/ 65 w 4109"/>
                <a:gd name="T37" fmla="*/ 1141 h 1201"/>
                <a:gd name="T38" fmla="*/ 76 w 4109"/>
                <a:gd name="T39" fmla="*/ 1139 h 1201"/>
                <a:gd name="T40" fmla="*/ 78 w 4109"/>
                <a:gd name="T41" fmla="*/ 1139 h 1201"/>
                <a:gd name="T42" fmla="*/ 80 w 4109"/>
                <a:gd name="T43" fmla="*/ 1139 h 1201"/>
                <a:gd name="T44" fmla="*/ 202 w 4109"/>
                <a:gd name="T45" fmla="*/ 1136 h 1201"/>
                <a:gd name="T46" fmla="*/ 683 w 4109"/>
                <a:gd name="T47" fmla="*/ 1128 h 1201"/>
                <a:gd name="T48" fmla="*/ 2651 w 4109"/>
                <a:gd name="T49" fmla="*/ 1122 h 1201"/>
                <a:gd name="T50" fmla="*/ 3907 w 4109"/>
                <a:gd name="T51" fmla="*/ 1118 h 1201"/>
                <a:gd name="T52" fmla="*/ 4033 w 4109"/>
                <a:gd name="T53" fmla="*/ 1112 h 1201"/>
                <a:gd name="T54" fmla="*/ 4039 w 4109"/>
                <a:gd name="T55" fmla="*/ 1111 h 1201"/>
                <a:gd name="T56" fmla="*/ 4040 w 4109"/>
                <a:gd name="T57" fmla="*/ 1111 h 1201"/>
                <a:gd name="T58" fmla="*/ 4044 w 4109"/>
                <a:gd name="T59" fmla="*/ 1110 h 1201"/>
                <a:gd name="T60" fmla="*/ 4043 w 4109"/>
                <a:gd name="T61" fmla="*/ 1105 h 1201"/>
                <a:gd name="T62" fmla="*/ 4043 w 4109"/>
                <a:gd name="T63" fmla="*/ 1104 h 1201"/>
                <a:gd name="T64" fmla="*/ 4043 w 4109"/>
                <a:gd name="T65" fmla="*/ 1092 h 1201"/>
                <a:gd name="T66" fmla="*/ 4041 w 4109"/>
                <a:gd name="T67" fmla="*/ 1008 h 1201"/>
                <a:gd name="T68" fmla="*/ 4041 w 4109"/>
                <a:gd name="T69" fmla="*/ 607 h 1201"/>
                <a:gd name="T70" fmla="*/ 4039 w 4109"/>
                <a:gd name="T71" fmla="*/ 99 h 1201"/>
                <a:gd name="T72" fmla="*/ 3934 w 4109"/>
                <a:gd name="T73" fmla="*/ 97 h 1201"/>
                <a:gd name="T74" fmla="*/ 3512 w 4109"/>
                <a:gd name="T75" fmla="*/ 100 h 1201"/>
                <a:gd name="T76" fmla="*/ 1057 w 4109"/>
                <a:gd name="T77" fmla="*/ 78 h 1201"/>
                <a:gd name="T78" fmla="*/ 173 w 4109"/>
                <a:gd name="T79" fmla="*/ 15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09" h="1201">
                  <a:moveTo>
                    <a:pt x="734" y="8"/>
                  </a:moveTo>
                  <a:cubicBezTo>
                    <a:pt x="1545" y="0"/>
                    <a:pt x="2352" y="57"/>
                    <a:pt x="3159" y="32"/>
                  </a:cubicBezTo>
                  <a:cubicBezTo>
                    <a:pt x="3311" y="30"/>
                    <a:pt x="3464" y="31"/>
                    <a:pt x="3617" y="32"/>
                  </a:cubicBezTo>
                  <a:cubicBezTo>
                    <a:pt x="3694" y="33"/>
                    <a:pt x="3770" y="34"/>
                    <a:pt x="3847" y="35"/>
                  </a:cubicBezTo>
                  <a:cubicBezTo>
                    <a:pt x="3934" y="37"/>
                    <a:pt x="4022" y="38"/>
                    <a:pt x="4109" y="40"/>
                  </a:cubicBezTo>
                  <a:cubicBezTo>
                    <a:pt x="4108" y="120"/>
                    <a:pt x="4108" y="120"/>
                    <a:pt x="4108" y="120"/>
                  </a:cubicBezTo>
                  <a:cubicBezTo>
                    <a:pt x="4108" y="167"/>
                    <a:pt x="4108" y="167"/>
                    <a:pt x="4108" y="167"/>
                  </a:cubicBezTo>
                  <a:cubicBezTo>
                    <a:pt x="4107" y="199"/>
                    <a:pt x="4107" y="230"/>
                    <a:pt x="4106" y="262"/>
                  </a:cubicBezTo>
                  <a:cubicBezTo>
                    <a:pt x="4105" y="325"/>
                    <a:pt x="4104" y="388"/>
                    <a:pt x="4103" y="451"/>
                  </a:cubicBezTo>
                  <a:cubicBezTo>
                    <a:pt x="4100" y="577"/>
                    <a:pt x="4097" y="703"/>
                    <a:pt x="4095" y="829"/>
                  </a:cubicBezTo>
                  <a:cubicBezTo>
                    <a:pt x="4096" y="985"/>
                    <a:pt x="4096" y="985"/>
                    <a:pt x="4096" y="985"/>
                  </a:cubicBezTo>
                  <a:cubicBezTo>
                    <a:pt x="4097" y="1064"/>
                    <a:pt x="4097" y="1064"/>
                    <a:pt x="4097" y="1064"/>
                  </a:cubicBezTo>
                  <a:cubicBezTo>
                    <a:pt x="4098" y="1103"/>
                    <a:pt x="4098" y="1103"/>
                    <a:pt x="4098" y="1103"/>
                  </a:cubicBezTo>
                  <a:cubicBezTo>
                    <a:pt x="4098" y="1164"/>
                    <a:pt x="4098" y="1164"/>
                    <a:pt x="4098" y="1164"/>
                  </a:cubicBezTo>
                  <a:cubicBezTo>
                    <a:pt x="4021" y="1165"/>
                    <a:pt x="4021" y="1165"/>
                    <a:pt x="4021" y="1165"/>
                  </a:cubicBezTo>
                  <a:cubicBezTo>
                    <a:pt x="3966" y="1166"/>
                    <a:pt x="3966" y="1166"/>
                    <a:pt x="3966" y="1166"/>
                  </a:cubicBezTo>
                  <a:cubicBezTo>
                    <a:pt x="3857" y="1169"/>
                    <a:pt x="3857" y="1169"/>
                    <a:pt x="3857" y="1169"/>
                  </a:cubicBezTo>
                  <a:cubicBezTo>
                    <a:pt x="3637" y="1174"/>
                    <a:pt x="3637" y="1174"/>
                    <a:pt x="3637" y="1174"/>
                  </a:cubicBezTo>
                  <a:cubicBezTo>
                    <a:pt x="3491" y="1177"/>
                    <a:pt x="3344" y="1180"/>
                    <a:pt x="3198" y="1182"/>
                  </a:cubicBezTo>
                  <a:cubicBezTo>
                    <a:pt x="2905" y="1187"/>
                    <a:pt x="2613" y="1188"/>
                    <a:pt x="2320" y="1179"/>
                  </a:cubicBezTo>
                  <a:cubicBezTo>
                    <a:pt x="1940" y="1170"/>
                    <a:pt x="1560" y="1179"/>
                    <a:pt x="1179" y="1187"/>
                  </a:cubicBezTo>
                  <a:cubicBezTo>
                    <a:pt x="989" y="1192"/>
                    <a:pt x="799" y="1196"/>
                    <a:pt x="609" y="1199"/>
                  </a:cubicBezTo>
                  <a:cubicBezTo>
                    <a:pt x="513" y="1200"/>
                    <a:pt x="418" y="1201"/>
                    <a:pt x="323" y="1201"/>
                  </a:cubicBezTo>
                  <a:cubicBezTo>
                    <a:pt x="275" y="1201"/>
                    <a:pt x="228" y="1201"/>
                    <a:pt x="180" y="1200"/>
                  </a:cubicBezTo>
                  <a:cubicBezTo>
                    <a:pt x="108" y="1200"/>
                    <a:pt x="108" y="1200"/>
                    <a:pt x="108" y="1200"/>
                  </a:cubicBezTo>
                  <a:cubicBezTo>
                    <a:pt x="67" y="1199"/>
                    <a:pt x="67" y="1199"/>
                    <a:pt x="6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3" y="1171"/>
                    <a:pt x="7" y="1143"/>
                    <a:pt x="11" y="1116"/>
                  </a:cubicBezTo>
                  <a:cubicBezTo>
                    <a:pt x="17" y="1069"/>
                    <a:pt x="17" y="1069"/>
                    <a:pt x="17" y="1069"/>
                  </a:cubicBezTo>
                  <a:cubicBezTo>
                    <a:pt x="45" y="882"/>
                    <a:pt x="66" y="689"/>
                    <a:pt x="93" y="501"/>
                  </a:cubicBezTo>
                  <a:cubicBezTo>
                    <a:pt x="114" y="345"/>
                    <a:pt x="122" y="97"/>
                    <a:pt x="167" y="36"/>
                  </a:cubicBezTo>
                  <a:cubicBezTo>
                    <a:pt x="210" y="159"/>
                    <a:pt x="137" y="515"/>
                    <a:pt x="119" y="748"/>
                  </a:cubicBezTo>
                  <a:cubicBezTo>
                    <a:pt x="115" y="822"/>
                    <a:pt x="104" y="891"/>
                    <a:pt x="93" y="960"/>
                  </a:cubicBezTo>
                  <a:cubicBezTo>
                    <a:pt x="87" y="994"/>
                    <a:pt x="81" y="1029"/>
                    <a:pt x="75" y="1063"/>
                  </a:cubicBezTo>
                  <a:cubicBezTo>
                    <a:pt x="73" y="1081"/>
                    <a:pt x="70" y="1098"/>
                    <a:pt x="68" y="1116"/>
                  </a:cubicBezTo>
                  <a:cubicBezTo>
                    <a:pt x="67" y="1121"/>
                    <a:pt x="66" y="1127"/>
                    <a:pt x="65" y="1132"/>
                  </a:cubicBezTo>
                  <a:cubicBezTo>
                    <a:pt x="65" y="1135"/>
                    <a:pt x="65" y="1138"/>
                    <a:pt x="65" y="1141"/>
                  </a:cubicBezTo>
                  <a:cubicBezTo>
                    <a:pt x="65" y="1141"/>
                    <a:pt x="65" y="1141"/>
                    <a:pt x="65" y="1141"/>
                  </a:cubicBezTo>
                  <a:cubicBezTo>
                    <a:pt x="73" y="1140"/>
                    <a:pt x="73" y="1140"/>
                    <a:pt x="73" y="1140"/>
                  </a:cubicBezTo>
                  <a:cubicBezTo>
                    <a:pt x="76" y="1139"/>
                    <a:pt x="76" y="1139"/>
                    <a:pt x="76" y="1139"/>
                  </a:cubicBezTo>
                  <a:cubicBezTo>
                    <a:pt x="77" y="1139"/>
                    <a:pt x="77" y="1139"/>
                    <a:pt x="77" y="1139"/>
                  </a:cubicBezTo>
                  <a:cubicBezTo>
                    <a:pt x="78" y="1139"/>
                    <a:pt x="78" y="1139"/>
                    <a:pt x="78" y="1139"/>
                  </a:cubicBezTo>
                  <a:cubicBezTo>
                    <a:pt x="78" y="1139"/>
                    <a:pt x="78" y="1139"/>
                    <a:pt x="79" y="1139"/>
                  </a:cubicBezTo>
                  <a:cubicBezTo>
                    <a:pt x="80" y="1139"/>
                    <a:pt x="80" y="1139"/>
                    <a:pt x="80" y="1139"/>
                  </a:cubicBezTo>
                  <a:cubicBezTo>
                    <a:pt x="94" y="1138"/>
                    <a:pt x="107" y="1138"/>
                    <a:pt x="121" y="1137"/>
                  </a:cubicBezTo>
                  <a:cubicBezTo>
                    <a:pt x="148" y="1137"/>
                    <a:pt x="175" y="1136"/>
                    <a:pt x="202" y="1136"/>
                  </a:cubicBezTo>
                  <a:cubicBezTo>
                    <a:pt x="257" y="1136"/>
                    <a:pt x="311" y="1137"/>
                    <a:pt x="364" y="1138"/>
                  </a:cubicBezTo>
                  <a:cubicBezTo>
                    <a:pt x="472" y="1139"/>
                    <a:pt x="578" y="1140"/>
                    <a:pt x="683" y="1128"/>
                  </a:cubicBezTo>
                  <a:cubicBezTo>
                    <a:pt x="1118" y="1156"/>
                    <a:pt x="1571" y="1111"/>
                    <a:pt x="2014" y="1121"/>
                  </a:cubicBezTo>
                  <a:cubicBezTo>
                    <a:pt x="2232" y="1106"/>
                    <a:pt x="2435" y="1137"/>
                    <a:pt x="2651" y="1122"/>
                  </a:cubicBezTo>
                  <a:cubicBezTo>
                    <a:pt x="2744" y="1117"/>
                    <a:pt x="2835" y="1124"/>
                    <a:pt x="2925" y="1126"/>
                  </a:cubicBezTo>
                  <a:cubicBezTo>
                    <a:pt x="3244" y="1106"/>
                    <a:pt x="3573" y="1131"/>
                    <a:pt x="3907" y="1118"/>
                  </a:cubicBezTo>
                  <a:cubicBezTo>
                    <a:pt x="3935" y="1116"/>
                    <a:pt x="3963" y="1115"/>
                    <a:pt x="3991" y="1113"/>
                  </a:cubicBezTo>
                  <a:cubicBezTo>
                    <a:pt x="4033" y="1112"/>
                    <a:pt x="4033" y="1112"/>
                    <a:pt x="4033" y="1112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40" y="1111"/>
                    <a:pt x="4040" y="1111"/>
                    <a:pt x="4040" y="1111"/>
                  </a:cubicBezTo>
                  <a:cubicBezTo>
                    <a:pt x="4041" y="1111"/>
                    <a:pt x="4041" y="1111"/>
                    <a:pt x="4041" y="1111"/>
                  </a:cubicBezTo>
                  <a:cubicBezTo>
                    <a:pt x="4044" y="1110"/>
                    <a:pt x="4044" y="1110"/>
                    <a:pt x="4044" y="1110"/>
                  </a:cubicBezTo>
                  <a:cubicBezTo>
                    <a:pt x="4044" y="1108"/>
                    <a:pt x="4043" y="1107"/>
                    <a:pt x="4043" y="1106"/>
                  </a:cubicBezTo>
                  <a:cubicBezTo>
                    <a:pt x="4043" y="1105"/>
                    <a:pt x="4043" y="1105"/>
                    <a:pt x="4043" y="1105"/>
                  </a:cubicBezTo>
                  <a:cubicBezTo>
                    <a:pt x="4043" y="1105"/>
                    <a:pt x="4043" y="1105"/>
                    <a:pt x="4043" y="1105"/>
                  </a:cubicBezTo>
                  <a:cubicBezTo>
                    <a:pt x="4043" y="1104"/>
                    <a:pt x="4043" y="1104"/>
                    <a:pt x="4043" y="1104"/>
                  </a:cubicBezTo>
                  <a:cubicBezTo>
                    <a:pt x="4043" y="1100"/>
                    <a:pt x="4043" y="1100"/>
                    <a:pt x="4043" y="1100"/>
                  </a:cubicBezTo>
                  <a:cubicBezTo>
                    <a:pt x="4043" y="1092"/>
                    <a:pt x="4043" y="1092"/>
                    <a:pt x="4043" y="1092"/>
                  </a:cubicBezTo>
                  <a:cubicBezTo>
                    <a:pt x="4042" y="1075"/>
                    <a:pt x="4042" y="1075"/>
                    <a:pt x="4042" y="1075"/>
                  </a:cubicBezTo>
                  <a:cubicBezTo>
                    <a:pt x="4042" y="1053"/>
                    <a:pt x="4042" y="1031"/>
                    <a:pt x="4041" y="1008"/>
                  </a:cubicBezTo>
                  <a:cubicBezTo>
                    <a:pt x="4040" y="964"/>
                    <a:pt x="4040" y="919"/>
                    <a:pt x="4040" y="875"/>
                  </a:cubicBezTo>
                  <a:cubicBezTo>
                    <a:pt x="4040" y="785"/>
                    <a:pt x="4040" y="696"/>
                    <a:pt x="4041" y="607"/>
                  </a:cubicBezTo>
                  <a:cubicBezTo>
                    <a:pt x="4044" y="437"/>
                    <a:pt x="4047" y="268"/>
                    <a:pt x="4049" y="99"/>
                  </a:cubicBezTo>
                  <a:cubicBezTo>
                    <a:pt x="4039" y="99"/>
                    <a:pt x="4039" y="99"/>
                    <a:pt x="4039" y="99"/>
                  </a:cubicBezTo>
                  <a:cubicBezTo>
                    <a:pt x="4005" y="98"/>
                    <a:pt x="4005" y="98"/>
                    <a:pt x="4005" y="98"/>
                  </a:cubicBezTo>
                  <a:cubicBezTo>
                    <a:pt x="3981" y="98"/>
                    <a:pt x="3957" y="98"/>
                    <a:pt x="3934" y="97"/>
                  </a:cubicBezTo>
                  <a:cubicBezTo>
                    <a:pt x="3886" y="97"/>
                    <a:pt x="3839" y="96"/>
                    <a:pt x="3792" y="96"/>
                  </a:cubicBezTo>
                  <a:cubicBezTo>
                    <a:pt x="3698" y="96"/>
                    <a:pt x="3605" y="97"/>
                    <a:pt x="3512" y="100"/>
                  </a:cubicBezTo>
                  <a:cubicBezTo>
                    <a:pt x="2921" y="64"/>
                    <a:pt x="2298" y="116"/>
                    <a:pt x="1706" y="75"/>
                  </a:cubicBezTo>
                  <a:cubicBezTo>
                    <a:pt x="1485" y="88"/>
                    <a:pt x="1268" y="58"/>
                    <a:pt x="1057" y="78"/>
                  </a:cubicBezTo>
                  <a:cubicBezTo>
                    <a:pt x="771" y="57"/>
                    <a:pt x="466" y="65"/>
                    <a:pt x="168" y="61"/>
                  </a:cubicBezTo>
                  <a:cubicBezTo>
                    <a:pt x="163" y="46"/>
                    <a:pt x="163" y="30"/>
                    <a:pt x="173" y="15"/>
                  </a:cubicBezTo>
                  <a:cubicBezTo>
                    <a:pt x="358" y="10"/>
                    <a:pt x="550" y="16"/>
                    <a:pt x="734" y="8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4"/>
          <p:cNvGrpSpPr>
            <a:grpSpLocks noChangeAspect="1"/>
          </p:cNvGrpSpPr>
          <p:nvPr/>
        </p:nvGrpSpPr>
        <p:grpSpPr bwMode="auto">
          <a:xfrm flipH="1">
            <a:off x="478973" y="4590859"/>
            <a:ext cx="4946416" cy="1359999"/>
            <a:chOff x="3864" y="866"/>
            <a:chExt cx="3168" cy="923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3864" y="866"/>
              <a:ext cx="3168" cy="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3863" y="861"/>
              <a:ext cx="3170" cy="929"/>
            </a:xfrm>
            <a:custGeom>
              <a:avLst/>
              <a:gdLst>
                <a:gd name="T0" fmla="*/ 3159 w 4109"/>
                <a:gd name="T1" fmla="*/ 32 h 1201"/>
                <a:gd name="T2" fmla="*/ 3847 w 4109"/>
                <a:gd name="T3" fmla="*/ 35 h 1201"/>
                <a:gd name="T4" fmla="*/ 4108 w 4109"/>
                <a:gd name="T5" fmla="*/ 120 h 1201"/>
                <a:gd name="T6" fmla="*/ 4106 w 4109"/>
                <a:gd name="T7" fmla="*/ 262 h 1201"/>
                <a:gd name="T8" fmla="*/ 4095 w 4109"/>
                <a:gd name="T9" fmla="*/ 829 h 1201"/>
                <a:gd name="T10" fmla="*/ 4097 w 4109"/>
                <a:gd name="T11" fmla="*/ 1064 h 1201"/>
                <a:gd name="T12" fmla="*/ 4098 w 4109"/>
                <a:gd name="T13" fmla="*/ 1164 h 1201"/>
                <a:gd name="T14" fmla="*/ 3966 w 4109"/>
                <a:gd name="T15" fmla="*/ 1166 h 1201"/>
                <a:gd name="T16" fmla="*/ 3637 w 4109"/>
                <a:gd name="T17" fmla="*/ 1174 h 1201"/>
                <a:gd name="T18" fmla="*/ 2320 w 4109"/>
                <a:gd name="T19" fmla="*/ 1179 h 1201"/>
                <a:gd name="T20" fmla="*/ 609 w 4109"/>
                <a:gd name="T21" fmla="*/ 1199 h 1201"/>
                <a:gd name="T22" fmla="*/ 180 w 4109"/>
                <a:gd name="T23" fmla="*/ 1200 h 1201"/>
                <a:gd name="T24" fmla="*/ 67 w 4109"/>
                <a:gd name="T25" fmla="*/ 1199 h 1201"/>
                <a:gd name="T26" fmla="*/ 11 w 4109"/>
                <a:gd name="T27" fmla="*/ 1116 h 1201"/>
                <a:gd name="T28" fmla="*/ 93 w 4109"/>
                <a:gd name="T29" fmla="*/ 501 h 1201"/>
                <a:gd name="T30" fmla="*/ 119 w 4109"/>
                <a:gd name="T31" fmla="*/ 748 h 1201"/>
                <a:gd name="T32" fmla="*/ 75 w 4109"/>
                <a:gd name="T33" fmla="*/ 1063 h 1201"/>
                <a:gd name="T34" fmla="*/ 65 w 4109"/>
                <a:gd name="T35" fmla="*/ 1132 h 1201"/>
                <a:gd name="T36" fmla="*/ 65 w 4109"/>
                <a:gd name="T37" fmla="*/ 1141 h 1201"/>
                <a:gd name="T38" fmla="*/ 76 w 4109"/>
                <a:gd name="T39" fmla="*/ 1139 h 1201"/>
                <a:gd name="T40" fmla="*/ 78 w 4109"/>
                <a:gd name="T41" fmla="*/ 1139 h 1201"/>
                <a:gd name="T42" fmla="*/ 80 w 4109"/>
                <a:gd name="T43" fmla="*/ 1139 h 1201"/>
                <a:gd name="T44" fmla="*/ 202 w 4109"/>
                <a:gd name="T45" fmla="*/ 1136 h 1201"/>
                <a:gd name="T46" fmla="*/ 683 w 4109"/>
                <a:gd name="T47" fmla="*/ 1128 h 1201"/>
                <a:gd name="T48" fmla="*/ 2651 w 4109"/>
                <a:gd name="T49" fmla="*/ 1122 h 1201"/>
                <a:gd name="T50" fmla="*/ 3907 w 4109"/>
                <a:gd name="T51" fmla="*/ 1118 h 1201"/>
                <a:gd name="T52" fmla="*/ 4033 w 4109"/>
                <a:gd name="T53" fmla="*/ 1112 h 1201"/>
                <a:gd name="T54" fmla="*/ 4039 w 4109"/>
                <a:gd name="T55" fmla="*/ 1111 h 1201"/>
                <a:gd name="T56" fmla="*/ 4040 w 4109"/>
                <a:gd name="T57" fmla="*/ 1111 h 1201"/>
                <a:gd name="T58" fmla="*/ 4044 w 4109"/>
                <a:gd name="T59" fmla="*/ 1110 h 1201"/>
                <a:gd name="T60" fmla="*/ 4043 w 4109"/>
                <a:gd name="T61" fmla="*/ 1105 h 1201"/>
                <a:gd name="T62" fmla="*/ 4043 w 4109"/>
                <a:gd name="T63" fmla="*/ 1104 h 1201"/>
                <a:gd name="T64" fmla="*/ 4043 w 4109"/>
                <a:gd name="T65" fmla="*/ 1092 h 1201"/>
                <a:gd name="T66" fmla="*/ 4041 w 4109"/>
                <a:gd name="T67" fmla="*/ 1008 h 1201"/>
                <a:gd name="T68" fmla="*/ 4041 w 4109"/>
                <a:gd name="T69" fmla="*/ 607 h 1201"/>
                <a:gd name="T70" fmla="*/ 4039 w 4109"/>
                <a:gd name="T71" fmla="*/ 99 h 1201"/>
                <a:gd name="T72" fmla="*/ 3934 w 4109"/>
                <a:gd name="T73" fmla="*/ 97 h 1201"/>
                <a:gd name="T74" fmla="*/ 3512 w 4109"/>
                <a:gd name="T75" fmla="*/ 100 h 1201"/>
                <a:gd name="T76" fmla="*/ 1057 w 4109"/>
                <a:gd name="T77" fmla="*/ 78 h 1201"/>
                <a:gd name="T78" fmla="*/ 173 w 4109"/>
                <a:gd name="T79" fmla="*/ 15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09" h="1201">
                  <a:moveTo>
                    <a:pt x="734" y="8"/>
                  </a:moveTo>
                  <a:cubicBezTo>
                    <a:pt x="1545" y="0"/>
                    <a:pt x="2352" y="57"/>
                    <a:pt x="3159" y="32"/>
                  </a:cubicBezTo>
                  <a:cubicBezTo>
                    <a:pt x="3311" y="30"/>
                    <a:pt x="3464" y="31"/>
                    <a:pt x="3617" y="32"/>
                  </a:cubicBezTo>
                  <a:cubicBezTo>
                    <a:pt x="3694" y="33"/>
                    <a:pt x="3770" y="34"/>
                    <a:pt x="3847" y="35"/>
                  </a:cubicBezTo>
                  <a:cubicBezTo>
                    <a:pt x="3934" y="37"/>
                    <a:pt x="4022" y="38"/>
                    <a:pt x="4109" y="40"/>
                  </a:cubicBezTo>
                  <a:cubicBezTo>
                    <a:pt x="4108" y="120"/>
                    <a:pt x="4108" y="120"/>
                    <a:pt x="4108" y="120"/>
                  </a:cubicBezTo>
                  <a:cubicBezTo>
                    <a:pt x="4108" y="167"/>
                    <a:pt x="4108" y="167"/>
                    <a:pt x="4108" y="167"/>
                  </a:cubicBezTo>
                  <a:cubicBezTo>
                    <a:pt x="4107" y="199"/>
                    <a:pt x="4107" y="230"/>
                    <a:pt x="4106" y="262"/>
                  </a:cubicBezTo>
                  <a:cubicBezTo>
                    <a:pt x="4105" y="325"/>
                    <a:pt x="4104" y="388"/>
                    <a:pt x="4103" y="451"/>
                  </a:cubicBezTo>
                  <a:cubicBezTo>
                    <a:pt x="4100" y="577"/>
                    <a:pt x="4097" y="703"/>
                    <a:pt x="4095" y="829"/>
                  </a:cubicBezTo>
                  <a:cubicBezTo>
                    <a:pt x="4096" y="985"/>
                    <a:pt x="4096" y="985"/>
                    <a:pt x="4096" y="985"/>
                  </a:cubicBezTo>
                  <a:cubicBezTo>
                    <a:pt x="4097" y="1064"/>
                    <a:pt x="4097" y="1064"/>
                    <a:pt x="4097" y="1064"/>
                  </a:cubicBezTo>
                  <a:cubicBezTo>
                    <a:pt x="4098" y="1103"/>
                    <a:pt x="4098" y="1103"/>
                    <a:pt x="4098" y="1103"/>
                  </a:cubicBezTo>
                  <a:cubicBezTo>
                    <a:pt x="4098" y="1164"/>
                    <a:pt x="4098" y="1164"/>
                    <a:pt x="4098" y="1164"/>
                  </a:cubicBezTo>
                  <a:cubicBezTo>
                    <a:pt x="4021" y="1165"/>
                    <a:pt x="4021" y="1165"/>
                    <a:pt x="4021" y="1165"/>
                  </a:cubicBezTo>
                  <a:cubicBezTo>
                    <a:pt x="3966" y="1166"/>
                    <a:pt x="3966" y="1166"/>
                    <a:pt x="3966" y="1166"/>
                  </a:cubicBezTo>
                  <a:cubicBezTo>
                    <a:pt x="3857" y="1169"/>
                    <a:pt x="3857" y="1169"/>
                    <a:pt x="3857" y="1169"/>
                  </a:cubicBezTo>
                  <a:cubicBezTo>
                    <a:pt x="3637" y="1174"/>
                    <a:pt x="3637" y="1174"/>
                    <a:pt x="3637" y="1174"/>
                  </a:cubicBezTo>
                  <a:cubicBezTo>
                    <a:pt x="3491" y="1177"/>
                    <a:pt x="3344" y="1180"/>
                    <a:pt x="3198" y="1182"/>
                  </a:cubicBezTo>
                  <a:cubicBezTo>
                    <a:pt x="2905" y="1187"/>
                    <a:pt x="2613" y="1188"/>
                    <a:pt x="2320" y="1179"/>
                  </a:cubicBezTo>
                  <a:cubicBezTo>
                    <a:pt x="1940" y="1170"/>
                    <a:pt x="1560" y="1179"/>
                    <a:pt x="1179" y="1187"/>
                  </a:cubicBezTo>
                  <a:cubicBezTo>
                    <a:pt x="989" y="1192"/>
                    <a:pt x="799" y="1196"/>
                    <a:pt x="609" y="1199"/>
                  </a:cubicBezTo>
                  <a:cubicBezTo>
                    <a:pt x="513" y="1200"/>
                    <a:pt x="418" y="1201"/>
                    <a:pt x="323" y="1201"/>
                  </a:cubicBezTo>
                  <a:cubicBezTo>
                    <a:pt x="275" y="1201"/>
                    <a:pt x="228" y="1201"/>
                    <a:pt x="180" y="1200"/>
                  </a:cubicBezTo>
                  <a:cubicBezTo>
                    <a:pt x="108" y="1200"/>
                    <a:pt x="108" y="1200"/>
                    <a:pt x="108" y="1200"/>
                  </a:cubicBezTo>
                  <a:cubicBezTo>
                    <a:pt x="67" y="1199"/>
                    <a:pt x="67" y="1199"/>
                    <a:pt x="6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3" y="1171"/>
                    <a:pt x="7" y="1143"/>
                    <a:pt x="11" y="1116"/>
                  </a:cubicBezTo>
                  <a:cubicBezTo>
                    <a:pt x="17" y="1069"/>
                    <a:pt x="17" y="1069"/>
                    <a:pt x="17" y="1069"/>
                  </a:cubicBezTo>
                  <a:cubicBezTo>
                    <a:pt x="45" y="882"/>
                    <a:pt x="66" y="689"/>
                    <a:pt x="93" y="501"/>
                  </a:cubicBezTo>
                  <a:cubicBezTo>
                    <a:pt x="114" y="345"/>
                    <a:pt x="122" y="97"/>
                    <a:pt x="167" y="36"/>
                  </a:cubicBezTo>
                  <a:cubicBezTo>
                    <a:pt x="210" y="159"/>
                    <a:pt x="137" y="515"/>
                    <a:pt x="119" y="748"/>
                  </a:cubicBezTo>
                  <a:cubicBezTo>
                    <a:pt x="115" y="822"/>
                    <a:pt x="104" y="891"/>
                    <a:pt x="93" y="960"/>
                  </a:cubicBezTo>
                  <a:cubicBezTo>
                    <a:pt x="87" y="994"/>
                    <a:pt x="81" y="1029"/>
                    <a:pt x="75" y="1063"/>
                  </a:cubicBezTo>
                  <a:cubicBezTo>
                    <a:pt x="73" y="1081"/>
                    <a:pt x="70" y="1098"/>
                    <a:pt x="68" y="1116"/>
                  </a:cubicBezTo>
                  <a:cubicBezTo>
                    <a:pt x="67" y="1121"/>
                    <a:pt x="66" y="1127"/>
                    <a:pt x="65" y="1132"/>
                  </a:cubicBezTo>
                  <a:cubicBezTo>
                    <a:pt x="65" y="1135"/>
                    <a:pt x="65" y="1138"/>
                    <a:pt x="65" y="1141"/>
                  </a:cubicBezTo>
                  <a:cubicBezTo>
                    <a:pt x="65" y="1141"/>
                    <a:pt x="65" y="1141"/>
                    <a:pt x="65" y="1141"/>
                  </a:cubicBezTo>
                  <a:cubicBezTo>
                    <a:pt x="73" y="1140"/>
                    <a:pt x="73" y="1140"/>
                    <a:pt x="73" y="1140"/>
                  </a:cubicBezTo>
                  <a:cubicBezTo>
                    <a:pt x="76" y="1139"/>
                    <a:pt x="76" y="1139"/>
                    <a:pt x="76" y="1139"/>
                  </a:cubicBezTo>
                  <a:cubicBezTo>
                    <a:pt x="77" y="1139"/>
                    <a:pt x="77" y="1139"/>
                    <a:pt x="77" y="1139"/>
                  </a:cubicBezTo>
                  <a:cubicBezTo>
                    <a:pt x="78" y="1139"/>
                    <a:pt x="78" y="1139"/>
                    <a:pt x="78" y="1139"/>
                  </a:cubicBezTo>
                  <a:cubicBezTo>
                    <a:pt x="78" y="1139"/>
                    <a:pt x="78" y="1139"/>
                    <a:pt x="79" y="1139"/>
                  </a:cubicBezTo>
                  <a:cubicBezTo>
                    <a:pt x="80" y="1139"/>
                    <a:pt x="80" y="1139"/>
                    <a:pt x="80" y="1139"/>
                  </a:cubicBezTo>
                  <a:cubicBezTo>
                    <a:pt x="94" y="1138"/>
                    <a:pt x="107" y="1138"/>
                    <a:pt x="121" y="1137"/>
                  </a:cubicBezTo>
                  <a:cubicBezTo>
                    <a:pt x="148" y="1137"/>
                    <a:pt x="175" y="1136"/>
                    <a:pt x="202" y="1136"/>
                  </a:cubicBezTo>
                  <a:cubicBezTo>
                    <a:pt x="257" y="1136"/>
                    <a:pt x="311" y="1137"/>
                    <a:pt x="364" y="1138"/>
                  </a:cubicBezTo>
                  <a:cubicBezTo>
                    <a:pt x="472" y="1139"/>
                    <a:pt x="578" y="1140"/>
                    <a:pt x="683" y="1128"/>
                  </a:cubicBezTo>
                  <a:cubicBezTo>
                    <a:pt x="1118" y="1156"/>
                    <a:pt x="1571" y="1111"/>
                    <a:pt x="2014" y="1121"/>
                  </a:cubicBezTo>
                  <a:cubicBezTo>
                    <a:pt x="2232" y="1106"/>
                    <a:pt x="2435" y="1137"/>
                    <a:pt x="2651" y="1122"/>
                  </a:cubicBezTo>
                  <a:cubicBezTo>
                    <a:pt x="2744" y="1117"/>
                    <a:pt x="2835" y="1124"/>
                    <a:pt x="2925" y="1126"/>
                  </a:cubicBezTo>
                  <a:cubicBezTo>
                    <a:pt x="3244" y="1106"/>
                    <a:pt x="3573" y="1131"/>
                    <a:pt x="3907" y="1118"/>
                  </a:cubicBezTo>
                  <a:cubicBezTo>
                    <a:pt x="3935" y="1116"/>
                    <a:pt x="3963" y="1115"/>
                    <a:pt x="3991" y="1113"/>
                  </a:cubicBezTo>
                  <a:cubicBezTo>
                    <a:pt x="4033" y="1112"/>
                    <a:pt x="4033" y="1112"/>
                    <a:pt x="4033" y="1112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40" y="1111"/>
                    <a:pt x="4040" y="1111"/>
                    <a:pt x="4040" y="1111"/>
                  </a:cubicBezTo>
                  <a:cubicBezTo>
                    <a:pt x="4041" y="1111"/>
                    <a:pt x="4041" y="1111"/>
                    <a:pt x="4041" y="1111"/>
                  </a:cubicBezTo>
                  <a:cubicBezTo>
                    <a:pt x="4044" y="1110"/>
                    <a:pt x="4044" y="1110"/>
                    <a:pt x="4044" y="1110"/>
                  </a:cubicBezTo>
                  <a:cubicBezTo>
                    <a:pt x="4044" y="1108"/>
                    <a:pt x="4043" y="1107"/>
                    <a:pt x="4043" y="1106"/>
                  </a:cubicBezTo>
                  <a:cubicBezTo>
                    <a:pt x="4043" y="1105"/>
                    <a:pt x="4043" y="1105"/>
                    <a:pt x="4043" y="1105"/>
                  </a:cubicBezTo>
                  <a:cubicBezTo>
                    <a:pt x="4043" y="1105"/>
                    <a:pt x="4043" y="1105"/>
                    <a:pt x="4043" y="1105"/>
                  </a:cubicBezTo>
                  <a:cubicBezTo>
                    <a:pt x="4043" y="1104"/>
                    <a:pt x="4043" y="1104"/>
                    <a:pt x="4043" y="1104"/>
                  </a:cubicBezTo>
                  <a:cubicBezTo>
                    <a:pt x="4043" y="1100"/>
                    <a:pt x="4043" y="1100"/>
                    <a:pt x="4043" y="1100"/>
                  </a:cubicBezTo>
                  <a:cubicBezTo>
                    <a:pt x="4043" y="1092"/>
                    <a:pt x="4043" y="1092"/>
                    <a:pt x="4043" y="1092"/>
                  </a:cubicBezTo>
                  <a:cubicBezTo>
                    <a:pt x="4042" y="1075"/>
                    <a:pt x="4042" y="1075"/>
                    <a:pt x="4042" y="1075"/>
                  </a:cubicBezTo>
                  <a:cubicBezTo>
                    <a:pt x="4042" y="1053"/>
                    <a:pt x="4042" y="1031"/>
                    <a:pt x="4041" y="1008"/>
                  </a:cubicBezTo>
                  <a:cubicBezTo>
                    <a:pt x="4040" y="964"/>
                    <a:pt x="4040" y="919"/>
                    <a:pt x="4040" y="875"/>
                  </a:cubicBezTo>
                  <a:cubicBezTo>
                    <a:pt x="4040" y="785"/>
                    <a:pt x="4040" y="696"/>
                    <a:pt x="4041" y="607"/>
                  </a:cubicBezTo>
                  <a:cubicBezTo>
                    <a:pt x="4044" y="437"/>
                    <a:pt x="4047" y="268"/>
                    <a:pt x="4049" y="99"/>
                  </a:cubicBezTo>
                  <a:cubicBezTo>
                    <a:pt x="4039" y="99"/>
                    <a:pt x="4039" y="99"/>
                    <a:pt x="4039" y="99"/>
                  </a:cubicBezTo>
                  <a:cubicBezTo>
                    <a:pt x="4005" y="98"/>
                    <a:pt x="4005" y="98"/>
                    <a:pt x="4005" y="98"/>
                  </a:cubicBezTo>
                  <a:cubicBezTo>
                    <a:pt x="3981" y="98"/>
                    <a:pt x="3957" y="98"/>
                    <a:pt x="3934" y="97"/>
                  </a:cubicBezTo>
                  <a:cubicBezTo>
                    <a:pt x="3886" y="97"/>
                    <a:pt x="3839" y="96"/>
                    <a:pt x="3792" y="96"/>
                  </a:cubicBezTo>
                  <a:cubicBezTo>
                    <a:pt x="3698" y="96"/>
                    <a:pt x="3605" y="97"/>
                    <a:pt x="3512" y="100"/>
                  </a:cubicBezTo>
                  <a:cubicBezTo>
                    <a:pt x="2921" y="64"/>
                    <a:pt x="2298" y="116"/>
                    <a:pt x="1706" y="75"/>
                  </a:cubicBezTo>
                  <a:cubicBezTo>
                    <a:pt x="1485" y="88"/>
                    <a:pt x="1268" y="58"/>
                    <a:pt x="1057" y="78"/>
                  </a:cubicBezTo>
                  <a:cubicBezTo>
                    <a:pt x="771" y="57"/>
                    <a:pt x="466" y="65"/>
                    <a:pt x="168" y="61"/>
                  </a:cubicBezTo>
                  <a:cubicBezTo>
                    <a:pt x="163" y="46"/>
                    <a:pt x="163" y="30"/>
                    <a:pt x="173" y="15"/>
                  </a:cubicBezTo>
                  <a:cubicBezTo>
                    <a:pt x="358" y="10"/>
                    <a:pt x="550" y="16"/>
                    <a:pt x="734" y="8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46345" y="1118059"/>
            <a:ext cx="935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43073" y="1196808"/>
            <a:ext cx="28445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6345" y="3010618"/>
            <a:ext cx="113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43073" y="3089367"/>
            <a:ext cx="28445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6345" y="4832161"/>
            <a:ext cx="113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43073" y="4910910"/>
            <a:ext cx="28445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grpSp>
        <p:nvGrpSpPr>
          <p:cNvPr id="19" name="Group 4"/>
          <p:cNvGrpSpPr>
            <a:grpSpLocks noChangeAspect="1"/>
          </p:cNvGrpSpPr>
          <p:nvPr/>
        </p:nvGrpSpPr>
        <p:grpSpPr bwMode="auto">
          <a:xfrm>
            <a:off x="6942133" y="880789"/>
            <a:ext cx="4528456" cy="1359999"/>
            <a:chOff x="3864" y="866"/>
            <a:chExt cx="3168" cy="923"/>
          </a:xfrm>
        </p:grpSpPr>
        <p:sp>
          <p:nvSpPr>
            <p:cNvPr id="20" name="AutoShape 3"/>
            <p:cNvSpPr>
              <a:spLocks noChangeAspect="1" noChangeArrowheads="1" noTextEdit="1"/>
            </p:cNvSpPr>
            <p:nvPr/>
          </p:nvSpPr>
          <p:spPr bwMode="auto">
            <a:xfrm>
              <a:off x="3864" y="866"/>
              <a:ext cx="3168" cy="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3863" y="861"/>
              <a:ext cx="3170" cy="929"/>
            </a:xfrm>
            <a:custGeom>
              <a:avLst/>
              <a:gdLst>
                <a:gd name="T0" fmla="*/ 3159 w 4109"/>
                <a:gd name="T1" fmla="*/ 32 h 1201"/>
                <a:gd name="T2" fmla="*/ 3847 w 4109"/>
                <a:gd name="T3" fmla="*/ 35 h 1201"/>
                <a:gd name="T4" fmla="*/ 4108 w 4109"/>
                <a:gd name="T5" fmla="*/ 120 h 1201"/>
                <a:gd name="T6" fmla="*/ 4106 w 4109"/>
                <a:gd name="T7" fmla="*/ 262 h 1201"/>
                <a:gd name="T8" fmla="*/ 4095 w 4109"/>
                <a:gd name="T9" fmla="*/ 829 h 1201"/>
                <a:gd name="T10" fmla="*/ 4097 w 4109"/>
                <a:gd name="T11" fmla="*/ 1064 h 1201"/>
                <a:gd name="T12" fmla="*/ 4098 w 4109"/>
                <a:gd name="T13" fmla="*/ 1164 h 1201"/>
                <a:gd name="T14" fmla="*/ 3966 w 4109"/>
                <a:gd name="T15" fmla="*/ 1166 h 1201"/>
                <a:gd name="T16" fmla="*/ 3637 w 4109"/>
                <a:gd name="T17" fmla="*/ 1174 h 1201"/>
                <a:gd name="T18" fmla="*/ 2320 w 4109"/>
                <a:gd name="T19" fmla="*/ 1179 h 1201"/>
                <a:gd name="T20" fmla="*/ 609 w 4109"/>
                <a:gd name="T21" fmla="*/ 1199 h 1201"/>
                <a:gd name="T22" fmla="*/ 180 w 4109"/>
                <a:gd name="T23" fmla="*/ 1200 h 1201"/>
                <a:gd name="T24" fmla="*/ 67 w 4109"/>
                <a:gd name="T25" fmla="*/ 1199 h 1201"/>
                <a:gd name="T26" fmla="*/ 11 w 4109"/>
                <a:gd name="T27" fmla="*/ 1116 h 1201"/>
                <a:gd name="T28" fmla="*/ 93 w 4109"/>
                <a:gd name="T29" fmla="*/ 501 h 1201"/>
                <a:gd name="T30" fmla="*/ 119 w 4109"/>
                <a:gd name="T31" fmla="*/ 748 h 1201"/>
                <a:gd name="T32" fmla="*/ 75 w 4109"/>
                <a:gd name="T33" fmla="*/ 1063 h 1201"/>
                <a:gd name="T34" fmla="*/ 65 w 4109"/>
                <a:gd name="T35" fmla="*/ 1132 h 1201"/>
                <a:gd name="T36" fmla="*/ 65 w 4109"/>
                <a:gd name="T37" fmla="*/ 1141 h 1201"/>
                <a:gd name="T38" fmla="*/ 76 w 4109"/>
                <a:gd name="T39" fmla="*/ 1139 h 1201"/>
                <a:gd name="T40" fmla="*/ 78 w 4109"/>
                <a:gd name="T41" fmla="*/ 1139 h 1201"/>
                <a:gd name="T42" fmla="*/ 80 w 4109"/>
                <a:gd name="T43" fmla="*/ 1139 h 1201"/>
                <a:gd name="T44" fmla="*/ 202 w 4109"/>
                <a:gd name="T45" fmla="*/ 1136 h 1201"/>
                <a:gd name="T46" fmla="*/ 683 w 4109"/>
                <a:gd name="T47" fmla="*/ 1128 h 1201"/>
                <a:gd name="T48" fmla="*/ 2651 w 4109"/>
                <a:gd name="T49" fmla="*/ 1122 h 1201"/>
                <a:gd name="T50" fmla="*/ 3907 w 4109"/>
                <a:gd name="T51" fmla="*/ 1118 h 1201"/>
                <a:gd name="T52" fmla="*/ 4033 w 4109"/>
                <a:gd name="T53" fmla="*/ 1112 h 1201"/>
                <a:gd name="T54" fmla="*/ 4039 w 4109"/>
                <a:gd name="T55" fmla="*/ 1111 h 1201"/>
                <a:gd name="T56" fmla="*/ 4040 w 4109"/>
                <a:gd name="T57" fmla="*/ 1111 h 1201"/>
                <a:gd name="T58" fmla="*/ 4044 w 4109"/>
                <a:gd name="T59" fmla="*/ 1110 h 1201"/>
                <a:gd name="T60" fmla="*/ 4043 w 4109"/>
                <a:gd name="T61" fmla="*/ 1105 h 1201"/>
                <a:gd name="T62" fmla="*/ 4043 w 4109"/>
                <a:gd name="T63" fmla="*/ 1104 h 1201"/>
                <a:gd name="T64" fmla="*/ 4043 w 4109"/>
                <a:gd name="T65" fmla="*/ 1092 h 1201"/>
                <a:gd name="T66" fmla="*/ 4041 w 4109"/>
                <a:gd name="T67" fmla="*/ 1008 h 1201"/>
                <a:gd name="T68" fmla="*/ 4041 w 4109"/>
                <a:gd name="T69" fmla="*/ 607 h 1201"/>
                <a:gd name="T70" fmla="*/ 4039 w 4109"/>
                <a:gd name="T71" fmla="*/ 99 h 1201"/>
                <a:gd name="T72" fmla="*/ 3934 w 4109"/>
                <a:gd name="T73" fmla="*/ 97 h 1201"/>
                <a:gd name="T74" fmla="*/ 3512 w 4109"/>
                <a:gd name="T75" fmla="*/ 100 h 1201"/>
                <a:gd name="T76" fmla="*/ 1057 w 4109"/>
                <a:gd name="T77" fmla="*/ 78 h 1201"/>
                <a:gd name="T78" fmla="*/ 173 w 4109"/>
                <a:gd name="T79" fmla="*/ 15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09" h="1201">
                  <a:moveTo>
                    <a:pt x="734" y="8"/>
                  </a:moveTo>
                  <a:cubicBezTo>
                    <a:pt x="1545" y="0"/>
                    <a:pt x="2352" y="57"/>
                    <a:pt x="3159" y="32"/>
                  </a:cubicBezTo>
                  <a:cubicBezTo>
                    <a:pt x="3311" y="30"/>
                    <a:pt x="3464" y="31"/>
                    <a:pt x="3617" y="32"/>
                  </a:cubicBezTo>
                  <a:cubicBezTo>
                    <a:pt x="3694" y="33"/>
                    <a:pt x="3770" y="34"/>
                    <a:pt x="3847" y="35"/>
                  </a:cubicBezTo>
                  <a:cubicBezTo>
                    <a:pt x="3934" y="37"/>
                    <a:pt x="4022" y="38"/>
                    <a:pt x="4109" y="40"/>
                  </a:cubicBezTo>
                  <a:cubicBezTo>
                    <a:pt x="4108" y="120"/>
                    <a:pt x="4108" y="120"/>
                    <a:pt x="4108" y="120"/>
                  </a:cubicBezTo>
                  <a:cubicBezTo>
                    <a:pt x="4108" y="167"/>
                    <a:pt x="4108" y="167"/>
                    <a:pt x="4108" y="167"/>
                  </a:cubicBezTo>
                  <a:cubicBezTo>
                    <a:pt x="4107" y="199"/>
                    <a:pt x="4107" y="230"/>
                    <a:pt x="4106" y="262"/>
                  </a:cubicBezTo>
                  <a:cubicBezTo>
                    <a:pt x="4105" y="325"/>
                    <a:pt x="4104" y="388"/>
                    <a:pt x="4103" y="451"/>
                  </a:cubicBezTo>
                  <a:cubicBezTo>
                    <a:pt x="4100" y="577"/>
                    <a:pt x="4097" y="703"/>
                    <a:pt x="4095" y="829"/>
                  </a:cubicBezTo>
                  <a:cubicBezTo>
                    <a:pt x="4096" y="985"/>
                    <a:pt x="4096" y="985"/>
                    <a:pt x="4096" y="985"/>
                  </a:cubicBezTo>
                  <a:cubicBezTo>
                    <a:pt x="4097" y="1064"/>
                    <a:pt x="4097" y="1064"/>
                    <a:pt x="4097" y="1064"/>
                  </a:cubicBezTo>
                  <a:cubicBezTo>
                    <a:pt x="4098" y="1103"/>
                    <a:pt x="4098" y="1103"/>
                    <a:pt x="4098" y="1103"/>
                  </a:cubicBezTo>
                  <a:cubicBezTo>
                    <a:pt x="4098" y="1164"/>
                    <a:pt x="4098" y="1164"/>
                    <a:pt x="4098" y="1164"/>
                  </a:cubicBezTo>
                  <a:cubicBezTo>
                    <a:pt x="4021" y="1165"/>
                    <a:pt x="4021" y="1165"/>
                    <a:pt x="4021" y="1165"/>
                  </a:cubicBezTo>
                  <a:cubicBezTo>
                    <a:pt x="3966" y="1166"/>
                    <a:pt x="3966" y="1166"/>
                    <a:pt x="3966" y="1166"/>
                  </a:cubicBezTo>
                  <a:cubicBezTo>
                    <a:pt x="3857" y="1169"/>
                    <a:pt x="3857" y="1169"/>
                    <a:pt x="3857" y="1169"/>
                  </a:cubicBezTo>
                  <a:cubicBezTo>
                    <a:pt x="3637" y="1174"/>
                    <a:pt x="3637" y="1174"/>
                    <a:pt x="3637" y="1174"/>
                  </a:cubicBezTo>
                  <a:cubicBezTo>
                    <a:pt x="3491" y="1177"/>
                    <a:pt x="3344" y="1180"/>
                    <a:pt x="3198" y="1182"/>
                  </a:cubicBezTo>
                  <a:cubicBezTo>
                    <a:pt x="2905" y="1187"/>
                    <a:pt x="2613" y="1188"/>
                    <a:pt x="2320" y="1179"/>
                  </a:cubicBezTo>
                  <a:cubicBezTo>
                    <a:pt x="1940" y="1170"/>
                    <a:pt x="1560" y="1179"/>
                    <a:pt x="1179" y="1187"/>
                  </a:cubicBezTo>
                  <a:cubicBezTo>
                    <a:pt x="989" y="1192"/>
                    <a:pt x="799" y="1196"/>
                    <a:pt x="609" y="1199"/>
                  </a:cubicBezTo>
                  <a:cubicBezTo>
                    <a:pt x="513" y="1200"/>
                    <a:pt x="418" y="1201"/>
                    <a:pt x="323" y="1201"/>
                  </a:cubicBezTo>
                  <a:cubicBezTo>
                    <a:pt x="275" y="1201"/>
                    <a:pt x="228" y="1201"/>
                    <a:pt x="180" y="1200"/>
                  </a:cubicBezTo>
                  <a:cubicBezTo>
                    <a:pt x="108" y="1200"/>
                    <a:pt x="108" y="1200"/>
                    <a:pt x="108" y="1200"/>
                  </a:cubicBezTo>
                  <a:cubicBezTo>
                    <a:pt x="67" y="1199"/>
                    <a:pt x="67" y="1199"/>
                    <a:pt x="6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3" y="1171"/>
                    <a:pt x="7" y="1143"/>
                    <a:pt x="11" y="1116"/>
                  </a:cubicBezTo>
                  <a:cubicBezTo>
                    <a:pt x="17" y="1069"/>
                    <a:pt x="17" y="1069"/>
                    <a:pt x="17" y="1069"/>
                  </a:cubicBezTo>
                  <a:cubicBezTo>
                    <a:pt x="45" y="882"/>
                    <a:pt x="66" y="689"/>
                    <a:pt x="93" y="501"/>
                  </a:cubicBezTo>
                  <a:cubicBezTo>
                    <a:pt x="114" y="345"/>
                    <a:pt x="122" y="97"/>
                    <a:pt x="167" y="36"/>
                  </a:cubicBezTo>
                  <a:cubicBezTo>
                    <a:pt x="210" y="159"/>
                    <a:pt x="137" y="515"/>
                    <a:pt x="119" y="748"/>
                  </a:cubicBezTo>
                  <a:cubicBezTo>
                    <a:pt x="115" y="822"/>
                    <a:pt x="104" y="891"/>
                    <a:pt x="93" y="960"/>
                  </a:cubicBezTo>
                  <a:cubicBezTo>
                    <a:pt x="87" y="994"/>
                    <a:pt x="81" y="1029"/>
                    <a:pt x="75" y="1063"/>
                  </a:cubicBezTo>
                  <a:cubicBezTo>
                    <a:pt x="73" y="1081"/>
                    <a:pt x="70" y="1098"/>
                    <a:pt x="68" y="1116"/>
                  </a:cubicBezTo>
                  <a:cubicBezTo>
                    <a:pt x="67" y="1121"/>
                    <a:pt x="66" y="1127"/>
                    <a:pt x="65" y="1132"/>
                  </a:cubicBezTo>
                  <a:cubicBezTo>
                    <a:pt x="65" y="1135"/>
                    <a:pt x="65" y="1138"/>
                    <a:pt x="65" y="1141"/>
                  </a:cubicBezTo>
                  <a:cubicBezTo>
                    <a:pt x="65" y="1141"/>
                    <a:pt x="65" y="1141"/>
                    <a:pt x="65" y="1141"/>
                  </a:cubicBezTo>
                  <a:cubicBezTo>
                    <a:pt x="73" y="1140"/>
                    <a:pt x="73" y="1140"/>
                    <a:pt x="73" y="1140"/>
                  </a:cubicBezTo>
                  <a:cubicBezTo>
                    <a:pt x="76" y="1139"/>
                    <a:pt x="76" y="1139"/>
                    <a:pt x="76" y="1139"/>
                  </a:cubicBezTo>
                  <a:cubicBezTo>
                    <a:pt x="77" y="1139"/>
                    <a:pt x="77" y="1139"/>
                    <a:pt x="77" y="1139"/>
                  </a:cubicBezTo>
                  <a:cubicBezTo>
                    <a:pt x="78" y="1139"/>
                    <a:pt x="78" y="1139"/>
                    <a:pt x="78" y="1139"/>
                  </a:cubicBezTo>
                  <a:cubicBezTo>
                    <a:pt x="78" y="1139"/>
                    <a:pt x="78" y="1139"/>
                    <a:pt x="79" y="1139"/>
                  </a:cubicBezTo>
                  <a:cubicBezTo>
                    <a:pt x="80" y="1139"/>
                    <a:pt x="80" y="1139"/>
                    <a:pt x="80" y="1139"/>
                  </a:cubicBezTo>
                  <a:cubicBezTo>
                    <a:pt x="94" y="1138"/>
                    <a:pt x="107" y="1138"/>
                    <a:pt x="121" y="1137"/>
                  </a:cubicBezTo>
                  <a:cubicBezTo>
                    <a:pt x="148" y="1137"/>
                    <a:pt x="175" y="1136"/>
                    <a:pt x="202" y="1136"/>
                  </a:cubicBezTo>
                  <a:cubicBezTo>
                    <a:pt x="257" y="1136"/>
                    <a:pt x="311" y="1137"/>
                    <a:pt x="364" y="1138"/>
                  </a:cubicBezTo>
                  <a:cubicBezTo>
                    <a:pt x="472" y="1139"/>
                    <a:pt x="578" y="1140"/>
                    <a:pt x="683" y="1128"/>
                  </a:cubicBezTo>
                  <a:cubicBezTo>
                    <a:pt x="1118" y="1156"/>
                    <a:pt x="1571" y="1111"/>
                    <a:pt x="2014" y="1121"/>
                  </a:cubicBezTo>
                  <a:cubicBezTo>
                    <a:pt x="2232" y="1106"/>
                    <a:pt x="2435" y="1137"/>
                    <a:pt x="2651" y="1122"/>
                  </a:cubicBezTo>
                  <a:cubicBezTo>
                    <a:pt x="2744" y="1117"/>
                    <a:pt x="2835" y="1124"/>
                    <a:pt x="2925" y="1126"/>
                  </a:cubicBezTo>
                  <a:cubicBezTo>
                    <a:pt x="3244" y="1106"/>
                    <a:pt x="3573" y="1131"/>
                    <a:pt x="3907" y="1118"/>
                  </a:cubicBezTo>
                  <a:cubicBezTo>
                    <a:pt x="3935" y="1116"/>
                    <a:pt x="3963" y="1115"/>
                    <a:pt x="3991" y="1113"/>
                  </a:cubicBezTo>
                  <a:cubicBezTo>
                    <a:pt x="4033" y="1112"/>
                    <a:pt x="4033" y="1112"/>
                    <a:pt x="4033" y="1112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40" y="1111"/>
                    <a:pt x="4040" y="1111"/>
                    <a:pt x="4040" y="1111"/>
                  </a:cubicBezTo>
                  <a:cubicBezTo>
                    <a:pt x="4041" y="1111"/>
                    <a:pt x="4041" y="1111"/>
                    <a:pt x="4041" y="1111"/>
                  </a:cubicBezTo>
                  <a:cubicBezTo>
                    <a:pt x="4044" y="1110"/>
                    <a:pt x="4044" y="1110"/>
                    <a:pt x="4044" y="1110"/>
                  </a:cubicBezTo>
                  <a:cubicBezTo>
                    <a:pt x="4044" y="1108"/>
                    <a:pt x="4043" y="1107"/>
                    <a:pt x="4043" y="1106"/>
                  </a:cubicBezTo>
                  <a:cubicBezTo>
                    <a:pt x="4043" y="1105"/>
                    <a:pt x="4043" y="1105"/>
                    <a:pt x="4043" y="1105"/>
                  </a:cubicBezTo>
                  <a:cubicBezTo>
                    <a:pt x="4043" y="1105"/>
                    <a:pt x="4043" y="1105"/>
                    <a:pt x="4043" y="1105"/>
                  </a:cubicBezTo>
                  <a:cubicBezTo>
                    <a:pt x="4043" y="1104"/>
                    <a:pt x="4043" y="1104"/>
                    <a:pt x="4043" y="1104"/>
                  </a:cubicBezTo>
                  <a:cubicBezTo>
                    <a:pt x="4043" y="1100"/>
                    <a:pt x="4043" y="1100"/>
                    <a:pt x="4043" y="1100"/>
                  </a:cubicBezTo>
                  <a:cubicBezTo>
                    <a:pt x="4043" y="1092"/>
                    <a:pt x="4043" y="1092"/>
                    <a:pt x="4043" y="1092"/>
                  </a:cubicBezTo>
                  <a:cubicBezTo>
                    <a:pt x="4042" y="1075"/>
                    <a:pt x="4042" y="1075"/>
                    <a:pt x="4042" y="1075"/>
                  </a:cubicBezTo>
                  <a:cubicBezTo>
                    <a:pt x="4042" y="1053"/>
                    <a:pt x="4042" y="1031"/>
                    <a:pt x="4041" y="1008"/>
                  </a:cubicBezTo>
                  <a:cubicBezTo>
                    <a:pt x="4040" y="964"/>
                    <a:pt x="4040" y="919"/>
                    <a:pt x="4040" y="875"/>
                  </a:cubicBezTo>
                  <a:cubicBezTo>
                    <a:pt x="4040" y="785"/>
                    <a:pt x="4040" y="696"/>
                    <a:pt x="4041" y="607"/>
                  </a:cubicBezTo>
                  <a:cubicBezTo>
                    <a:pt x="4044" y="437"/>
                    <a:pt x="4047" y="268"/>
                    <a:pt x="4049" y="99"/>
                  </a:cubicBezTo>
                  <a:cubicBezTo>
                    <a:pt x="4039" y="99"/>
                    <a:pt x="4039" y="99"/>
                    <a:pt x="4039" y="99"/>
                  </a:cubicBezTo>
                  <a:cubicBezTo>
                    <a:pt x="4005" y="98"/>
                    <a:pt x="4005" y="98"/>
                    <a:pt x="4005" y="98"/>
                  </a:cubicBezTo>
                  <a:cubicBezTo>
                    <a:pt x="3981" y="98"/>
                    <a:pt x="3957" y="98"/>
                    <a:pt x="3934" y="97"/>
                  </a:cubicBezTo>
                  <a:cubicBezTo>
                    <a:pt x="3886" y="97"/>
                    <a:pt x="3839" y="96"/>
                    <a:pt x="3792" y="96"/>
                  </a:cubicBezTo>
                  <a:cubicBezTo>
                    <a:pt x="3698" y="96"/>
                    <a:pt x="3605" y="97"/>
                    <a:pt x="3512" y="100"/>
                  </a:cubicBezTo>
                  <a:cubicBezTo>
                    <a:pt x="2921" y="64"/>
                    <a:pt x="2298" y="116"/>
                    <a:pt x="1706" y="75"/>
                  </a:cubicBezTo>
                  <a:cubicBezTo>
                    <a:pt x="1485" y="88"/>
                    <a:pt x="1268" y="58"/>
                    <a:pt x="1057" y="78"/>
                  </a:cubicBezTo>
                  <a:cubicBezTo>
                    <a:pt x="771" y="57"/>
                    <a:pt x="466" y="65"/>
                    <a:pt x="168" y="61"/>
                  </a:cubicBezTo>
                  <a:cubicBezTo>
                    <a:pt x="163" y="46"/>
                    <a:pt x="163" y="30"/>
                    <a:pt x="173" y="15"/>
                  </a:cubicBezTo>
                  <a:cubicBezTo>
                    <a:pt x="358" y="10"/>
                    <a:pt x="550" y="16"/>
                    <a:pt x="734" y="8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6791546" y="2735833"/>
            <a:ext cx="4679043" cy="1359999"/>
            <a:chOff x="3864" y="866"/>
            <a:chExt cx="3168" cy="923"/>
          </a:xfrm>
        </p:grpSpPr>
        <p:sp>
          <p:nvSpPr>
            <p:cNvPr id="2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864" y="866"/>
              <a:ext cx="3168" cy="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3863" y="861"/>
              <a:ext cx="3170" cy="929"/>
            </a:xfrm>
            <a:custGeom>
              <a:avLst/>
              <a:gdLst>
                <a:gd name="T0" fmla="*/ 3159 w 4109"/>
                <a:gd name="T1" fmla="*/ 32 h 1201"/>
                <a:gd name="T2" fmla="*/ 3847 w 4109"/>
                <a:gd name="T3" fmla="*/ 35 h 1201"/>
                <a:gd name="T4" fmla="*/ 4108 w 4109"/>
                <a:gd name="T5" fmla="*/ 120 h 1201"/>
                <a:gd name="T6" fmla="*/ 4106 w 4109"/>
                <a:gd name="T7" fmla="*/ 262 h 1201"/>
                <a:gd name="T8" fmla="*/ 4095 w 4109"/>
                <a:gd name="T9" fmla="*/ 829 h 1201"/>
                <a:gd name="T10" fmla="*/ 4097 w 4109"/>
                <a:gd name="T11" fmla="*/ 1064 h 1201"/>
                <a:gd name="T12" fmla="*/ 4098 w 4109"/>
                <a:gd name="T13" fmla="*/ 1164 h 1201"/>
                <a:gd name="T14" fmla="*/ 3966 w 4109"/>
                <a:gd name="T15" fmla="*/ 1166 h 1201"/>
                <a:gd name="T16" fmla="*/ 3637 w 4109"/>
                <a:gd name="T17" fmla="*/ 1174 h 1201"/>
                <a:gd name="T18" fmla="*/ 2320 w 4109"/>
                <a:gd name="T19" fmla="*/ 1179 h 1201"/>
                <a:gd name="T20" fmla="*/ 609 w 4109"/>
                <a:gd name="T21" fmla="*/ 1199 h 1201"/>
                <a:gd name="T22" fmla="*/ 180 w 4109"/>
                <a:gd name="T23" fmla="*/ 1200 h 1201"/>
                <a:gd name="T24" fmla="*/ 67 w 4109"/>
                <a:gd name="T25" fmla="*/ 1199 h 1201"/>
                <a:gd name="T26" fmla="*/ 11 w 4109"/>
                <a:gd name="T27" fmla="*/ 1116 h 1201"/>
                <a:gd name="T28" fmla="*/ 93 w 4109"/>
                <a:gd name="T29" fmla="*/ 501 h 1201"/>
                <a:gd name="T30" fmla="*/ 119 w 4109"/>
                <a:gd name="T31" fmla="*/ 748 h 1201"/>
                <a:gd name="T32" fmla="*/ 75 w 4109"/>
                <a:gd name="T33" fmla="*/ 1063 h 1201"/>
                <a:gd name="T34" fmla="*/ 65 w 4109"/>
                <a:gd name="T35" fmla="*/ 1132 h 1201"/>
                <a:gd name="T36" fmla="*/ 65 w 4109"/>
                <a:gd name="T37" fmla="*/ 1141 h 1201"/>
                <a:gd name="T38" fmla="*/ 76 w 4109"/>
                <a:gd name="T39" fmla="*/ 1139 h 1201"/>
                <a:gd name="T40" fmla="*/ 78 w 4109"/>
                <a:gd name="T41" fmla="*/ 1139 h 1201"/>
                <a:gd name="T42" fmla="*/ 80 w 4109"/>
                <a:gd name="T43" fmla="*/ 1139 h 1201"/>
                <a:gd name="T44" fmla="*/ 202 w 4109"/>
                <a:gd name="T45" fmla="*/ 1136 h 1201"/>
                <a:gd name="T46" fmla="*/ 683 w 4109"/>
                <a:gd name="T47" fmla="*/ 1128 h 1201"/>
                <a:gd name="T48" fmla="*/ 2651 w 4109"/>
                <a:gd name="T49" fmla="*/ 1122 h 1201"/>
                <a:gd name="T50" fmla="*/ 3907 w 4109"/>
                <a:gd name="T51" fmla="*/ 1118 h 1201"/>
                <a:gd name="T52" fmla="*/ 4033 w 4109"/>
                <a:gd name="T53" fmla="*/ 1112 h 1201"/>
                <a:gd name="T54" fmla="*/ 4039 w 4109"/>
                <a:gd name="T55" fmla="*/ 1111 h 1201"/>
                <a:gd name="T56" fmla="*/ 4040 w 4109"/>
                <a:gd name="T57" fmla="*/ 1111 h 1201"/>
                <a:gd name="T58" fmla="*/ 4044 w 4109"/>
                <a:gd name="T59" fmla="*/ 1110 h 1201"/>
                <a:gd name="T60" fmla="*/ 4043 w 4109"/>
                <a:gd name="T61" fmla="*/ 1105 h 1201"/>
                <a:gd name="T62" fmla="*/ 4043 w 4109"/>
                <a:gd name="T63" fmla="*/ 1104 h 1201"/>
                <a:gd name="T64" fmla="*/ 4043 w 4109"/>
                <a:gd name="T65" fmla="*/ 1092 h 1201"/>
                <a:gd name="T66" fmla="*/ 4041 w 4109"/>
                <a:gd name="T67" fmla="*/ 1008 h 1201"/>
                <a:gd name="T68" fmla="*/ 4041 w 4109"/>
                <a:gd name="T69" fmla="*/ 607 h 1201"/>
                <a:gd name="T70" fmla="*/ 4039 w 4109"/>
                <a:gd name="T71" fmla="*/ 99 h 1201"/>
                <a:gd name="T72" fmla="*/ 3934 w 4109"/>
                <a:gd name="T73" fmla="*/ 97 h 1201"/>
                <a:gd name="T74" fmla="*/ 3512 w 4109"/>
                <a:gd name="T75" fmla="*/ 100 h 1201"/>
                <a:gd name="T76" fmla="*/ 1057 w 4109"/>
                <a:gd name="T77" fmla="*/ 78 h 1201"/>
                <a:gd name="T78" fmla="*/ 173 w 4109"/>
                <a:gd name="T79" fmla="*/ 15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09" h="1201">
                  <a:moveTo>
                    <a:pt x="734" y="8"/>
                  </a:moveTo>
                  <a:cubicBezTo>
                    <a:pt x="1545" y="0"/>
                    <a:pt x="2352" y="57"/>
                    <a:pt x="3159" y="32"/>
                  </a:cubicBezTo>
                  <a:cubicBezTo>
                    <a:pt x="3311" y="30"/>
                    <a:pt x="3464" y="31"/>
                    <a:pt x="3617" y="32"/>
                  </a:cubicBezTo>
                  <a:cubicBezTo>
                    <a:pt x="3694" y="33"/>
                    <a:pt x="3770" y="34"/>
                    <a:pt x="3847" y="35"/>
                  </a:cubicBezTo>
                  <a:cubicBezTo>
                    <a:pt x="3934" y="37"/>
                    <a:pt x="4022" y="38"/>
                    <a:pt x="4109" y="40"/>
                  </a:cubicBezTo>
                  <a:cubicBezTo>
                    <a:pt x="4108" y="120"/>
                    <a:pt x="4108" y="120"/>
                    <a:pt x="4108" y="120"/>
                  </a:cubicBezTo>
                  <a:cubicBezTo>
                    <a:pt x="4108" y="167"/>
                    <a:pt x="4108" y="167"/>
                    <a:pt x="4108" y="167"/>
                  </a:cubicBezTo>
                  <a:cubicBezTo>
                    <a:pt x="4107" y="199"/>
                    <a:pt x="4107" y="230"/>
                    <a:pt x="4106" y="262"/>
                  </a:cubicBezTo>
                  <a:cubicBezTo>
                    <a:pt x="4105" y="325"/>
                    <a:pt x="4104" y="388"/>
                    <a:pt x="4103" y="451"/>
                  </a:cubicBezTo>
                  <a:cubicBezTo>
                    <a:pt x="4100" y="577"/>
                    <a:pt x="4097" y="703"/>
                    <a:pt x="4095" y="829"/>
                  </a:cubicBezTo>
                  <a:cubicBezTo>
                    <a:pt x="4096" y="985"/>
                    <a:pt x="4096" y="985"/>
                    <a:pt x="4096" y="985"/>
                  </a:cubicBezTo>
                  <a:cubicBezTo>
                    <a:pt x="4097" y="1064"/>
                    <a:pt x="4097" y="1064"/>
                    <a:pt x="4097" y="1064"/>
                  </a:cubicBezTo>
                  <a:cubicBezTo>
                    <a:pt x="4098" y="1103"/>
                    <a:pt x="4098" y="1103"/>
                    <a:pt x="4098" y="1103"/>
                  </a:cubicBezTo>
                  <a:cubicBezTo>
                    <a:pt x="4098" y="1164"/>
                    <a:pt x="4098" y="1164"/>
                    <a:pt x="4098" y="1164"/>
                  </a:cubicBezTo>
                  <a:cubicBezTo>
                    <a:pt x="4021" y="1165"/>
                    <a:pt x="4021" y="1165"/>
                    <a:pt x="4021" y="1165"/>
                  </a:cubicBezTo>
                  <a:cubicBezTo>
                    <a:pt x="3966" y="1166"/>
                    <a:pt x="3966" y="1166"/>
                    <a:pt x="3966" y="1166"/>
                  </a:cubicBezTo>
                  <a:cubicBezTo>
                    <a:pt x="3857" y="1169"/>
                    <a:pt x="3857" y="1169"/>
                    <a:pt x="3857" y="1169"/>
                  </a:cubicBezTo>
                  <a:cubicBezTo>
                    <a:pt x="3637" y="1174"/>
                    <a:pt x="3637" y="1174"/>
                    <a:pt x="3637" y="1174"/>
                  </a:cubicBezTo>
                  <a:cubicBezTo>
                    <a:pt x="3491" y="1177"/>
                    <a:pt x="3344" y="1180"/>
                    <a:pt x="3198" y="1182"/>
                  </a:cubicBezTo>
                  <a:cubicBezTo>
                    <a:pt x="2905" y="1187"/>
                    <a:pt x="2613" y="1188"/>
                    <a:pt x="2320" y="1179"/>
                  </a:cubicBezTo>
                  <a:cubicBezTo>
                    <a:pt x="1940" y="1170"/>
                    <a:pt x="1560" y="1179"/>
                    <a:pt x="1179" y="1187"/>
                  </a:cubicBezTo>
                  <a:cubicBezTo>
                    <a:pt x="989" y="1192"/>
                    <a:pt x="799" y="1196"/>
                    <a:pt x="609" y="1199"/>
                  </a:cubicBezTo>
                  <a:cubicBezTo>
                    <a:pt x="513" y="1200"/>
                    <a:pt x="418" y="1201"/>
                    <a:pt x="323" y="1201"/>
                  </a:cubicBezTo>
                  <a:cubicBezTo>
                    <a:pt x="275" y="1201"/>
                    <a:pt x="228" y="1201"/>
                    <a:pt x="180" y="1200"/>
                  </a:cubicBezTo>
                  <a:cubicBezTo>
                    <a:pt x="108" y="1200"/>
                    <a:pt x="108" y="1200"/>
                    <a:pt x="108" y="1200"/>
                  </a:cubicBezTo>
                  <a:cubicBezTo>
                    <a:pt x="67" y="1199"/>
                    <a:pt x="67" y="1199"/>
                    <a:pt x="6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3" y="1171"/>
                    <a:pt x="7" y="1143"/>
                    <a:pt x="11" y="1116"/>
                  </a:cubicBezTo>
                  <a:cubicBezTo>
                    <a:pt x="17" y="1069"/>
                    <a:pt x="17" y="1069"/>
                    <a:pt x="17" y="1069"/>
                  </a:cubicBezTo>
                  <a:cubicBezTo>
                    <a:pt x="45" y="882"/>
                    <a:pt x="66" y="689"/>
                    <a:pt x="93" y="501"/>
                  </a:cubicBezTo>
                  <a:cubicBezTo>
                    <a:pt x="114" y="345"/>
                    <a:pt x="122" y="97"/>
                    <a:pt x="167" y="36"/>
                  </a:cubicBezTo>
                  <a:cubicBezTo>
                    <a:pt x="210" y="159"/>
                    <a:pt x="137" y="515"/>
                    <a:pt x="119" y="748"/>
                  </a:cubicBezTo>
                  <a:cubicBezTo>
                    <a:pt x="115" y="822"/>
                    <a:pt x="104" y="891"/>
                    <a:pt x="93" y="960"/>
                  </a:cubicBezTo>
                  <a:cubicBezTo>
                    <a:pt x="87" y="994"/>
                    <a:pt x="81" y="1029"/>
                    <a:pt x="75" y="1063"/>
                  </a:cubicBezTo>
                  <a:cubicBezTo>
                    <a:pt x="73" y="1081"/>
                    <a:pt x="70" y="1098"/>
                    <a:pt x="68" y="1116"/>
                  </a:cubicBezTo>
                  <a:cubicBezTo>
                    <a:pt x="67" y="1121"/>
                    <a:pt x="66" y="1127"/>
                    <a:pt x="65" y="1132"/>
                  </a:cubicBezTo>
                  <a:cubicBezTo>
                    <a:pt x="65" y="1135"/>
                    <a:pt x="65" y="1138"/>
                    <a:pt x="65" y="1141"/>
                  </a:cubicBezTo>
                  <a:cubicBezTo>
                    <a:pt x="65" y="1141"/>
                    <a:pt x="65" y="1141"/>
                    <a:pt x="65" y="1141"/>
                  </a:cubicBezTo>
                  <a:cubicBezTo>
                    <a:pt x="73" y="1140"/>
                    <a:pt x="73" y="1140"/>
                    <a:pt x="73" y="1140"/>
                  </a:cubicBezTo>
                  <a:cubicBezTo>
                    <a:pt x="76" y="1139"/>
                    <a:pt x="76" y="1139"/>
                    <a:pt x="76" y="1139"/>
                  </a:cubicBezTo>
                  <a:cubicBezTo>
                    <a:pt x="77" y="1139"/>
                    <a:pt x="77" y="1139"/>
                    <a:pt x="77" y="1139"/>
                  </a:cubicBezTo>
                  <a:cubicBezTo>
                    <a:pt x="78" y="1139"/>
                    <a:pt x="78" y="1139"/>
                    <a:pt x="78" y="1139"/>
                  </a:cubicBezTo>
                  <a:cubicBezTo>
                    <a:pt x="78" y="1139"/>
                    <a:pt x="78" y="1139"/>
                    <a:pt x="79" y="1139"/>
                  </a:cubicBezTo>
                  <a:cubicBezTo>
                    <a:pt x="80" y="1139"/>
                    <a:pt x="80" y="1139"/>
                    <a:pt x="80" y="1139"/>
                  </a:cubicBezTo>
                  <a:cubicBezTo>
                    <a:pt x="94" y="1138"/>
                    <a:pt x="107" y="1138"/>
                    <a:pt x="121" y="1137"/>
                  </a:cubicBezTo>
                  <a:cubicBezTo>
                    <a:pt x="148" y="1137"/>
                    <a:pt x="175" y="1136"/>
                    <a:pt x="202" y="1136"/>
                  </a:cubicBezTo>
                  <a:cubicBezTo>
                    <a:pt x="257" y="1136"/>
                    <a:pt x="311" y="1137"/>
                    <a:pt x="364" y="1138"/>
                  </a:cubicBezTo>
                  <a:cubicBezTo>
                    <a:pt x="472" y="1139"/>
                    <a:pt x="578" y="1140"/>
                    <a:pt x="683" y="1128"/>
                  </a:cubicBezTo>
                  <a:cubicBezTo>
                    <a:pt x="1118" y="1156"/>
                    <a:pt x="1571" y="1111"/>
                    <a:pt x="2014" y="1121"/>
                  </a:cubicBezTo>
                  <a:cubicBezTo>
                    <a:pt x="2232" y="1106"/>
                    <a:pt x="2435" y="1137"/>
                    <a:pt x="2651" y="1122"/>
                  </a:cubicBezTo>
                  <a:cubicBezTo>
                    <a:pt x="2744" y="1117"/>
                    <a:pt x="2835" y="1124"/>
                    <a:pt x="2925" y="1126"/>
                  </a:cubicBezTo>
                  <a:cubicBezTo>
                    <a:pt x="3244" y="1106"/>
                    <a:pt x="3573" y="1131"/>
                    <a:pt x="3907" y="1118"/>
                  </a:cubicBezTo>
                  <a:cubicBezTo>
                    <a:pt x="3935" y="1116"/>
                    <a:pt x="3963" y="1115"/>
                    <a:pt x="3991" y="1113"/>
                  </a:cubicBezTo>
                  <a:cubicBezTo>
                    <a:pt x="4033" y="1112"/>
                    <a:pt x="4033" y="1112"/>
                    <a:pt x="4033" y="1112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40" y="1111"/>
                    <a:pt x="4040" y="1111"/>
                    <a:pt x="4040" y="1111"/>
                  </a:cubicBezTo>
                  <a:cubicBezTo>
                    <a:pt x="4041" y="1111"/>
                    <a:pt x="4041" y="1111"/>
                    <a:pt x="4041" y="1111"/>
                  </a:cubicBezTo>
                  <a:cubicBezTo>
                    <a:pt x="4044" y="1110"/>
                    <a:pt x="4044" y="1110"/>
                    <a:pt x="4044" y="1110"/>
                  </a:cubicBezTo>
                  <a:cubicBezTo>
                    <a:pt x="4044" y="1108"/>
                    <a:pt x="4043" y="1107"/>
                    <a:pt x="4043" y="1106"/>
                  </a:cubicBezTo>
                  <a:cubicBezTo>
                    <a:pt x="4043" y="1105"/>
                    <a:pt x="4043" y="1105"/>
                    <a:pt x="4043" y="1105"/>
                  </a:cubicBezTo>
                  <a:cubicBezTo>
                    <a:pt x="4043" y="1105"/>
                    <a:pt x="4043" y="1105"/>
                    <a:pt x="4043" y="1105"/>
                  </a:cubicBezTo>
                  <a:cubicBezTo>
                    <a:pt x="4043" y="1104"/>
                    <a:pt x="4043" y="1104"/>
                    <a:pt x="4043" y="1104"/>
                  </a:cubicBezTo>
                  <a:cubicBezTo>
                    <a:pt x="4043" y="1100"/>
                    <a:pt x="4043" y="1100"/>
                    <a:pt x="4043" y="1100"/>
                  </a:cubicBezTo>
                  <a:cubicBezTo>
                    <a:pt x="4043" y="1092"/>
                    <a:pt x="4043" y="1092"/>
                    <a:pt x="4043" y="1092"/>
                  </a:cubicBezTo>
                  <a:cubicBezTo>
                    <a:pt x="4042" y="1075"/>
                    <a:pt x="4042" y="1075"/>
                    <a:pt x="4042" y="1075"/>
                  </a:cubicBezTo>
                  <a:cubicBezTo>
                    <a:pt x="4042" y="1053"/>
                    <a:pt x="4042" y="1031"/>
                    <a:pt x="4041" y="1008"/>
                  </a:cubicBezTo>
                  <a:cubicBezTo>
                    <a:pt x="4040" y="964"/>
                    <a:pt x="4040" y="919"/>
                    <a:pt x="4040" y="875"/>
                  </a:cubicBezTo>
                  <a:cubicBezTo>
                    <a:pt x="4040" y="785"/>
                    <a:pt x="4040" y="696"/>
                    <a:pt x="4041" y="607"/>
                  </a:cubicBezTo>
                  <a:cubicBezTo>
                    <a:pt x="4044" y="437"/>
                    <a:pt x="4047" y="268"/>
                    <a:pt x="4049" y="99"/>
                  </a:cubicBezTo>
                  <a:cubicBezTo>
                    <a:pt x="4039" y="99"/>
                    <a:pt x="4039" y="99"/>
                    <a:pt x="4039" y="99"/>
                  </a:cubicBezTo>
                  <a:cubicBezTo>
                    <a:pt x="4005" y="98"/>
                    <a:pt x="4005" y="98"/>
                    <a:pt x="4005" y="98"/>
                  </a:cubicBezTo>
                  <a:cubicBezTo>
                    <a:pt x="3981" y="98"/>
                    <a:pt x="3957" y="98"/>
                    <a:pt x="3934" y="97"/>
                  </a:cubicBezTo>
                  <a:cubicBezTo>
                    <a:pt x="3886" y="97"/>
                    <a:pt x="3839" y="96"/>
                    <a:pt x="3792" y="96"/>
                  </a:cubicBezTo>
                  <a:cubicBezTo>
                    <a:pt x="3698" y="96"/>
                    <a:pt x="3605" y="97"/>
                    <a:pt x="3512" y="100"/>
                  </a:cubicBezTo>
                  <a:cubicBezTo>
                    <a:pt x="2921" y="64"/>
                    <a:pt x="2298" y="116"/>
                    <a:pt x="1706" y="75"/>
                  </a:cubicBezTo>
                  <a:cubicBezTo>
                    <a:pt x="1485" y="88"/>
                    <a:pt x="1268" y="58"/>
                    <a:pt x="1057" y="78"/>
                  </a:cubicBezTo>
                  <a:cubicBezTo>
                    <a:pt x="771" y="57"/>
                    <a:pt x="466" y="65"/>
                    <a:pt x="168" y="61"/>
                  </a:cubicBezTo>
                  <a:cubicBezTo>
                    <a:pt x="163" y="46"/>
                    <a:pt x="163" y="30"/>
                    <a:pt x="173" y="15"/>
                  </a:cubicBezTo>
                  <a:cubicBezTo>
                    <a:pt x="358" y="10"/>
                    <a:pt x="550" y="16"/>
                    <a:pt x="734" y="8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" name="Group 4"/>
          <p:cNvGrpSpPr>
            <a:grpSpLocks noChangeAspect="1"/>
          </p:cNvGrpSpPr>
          <p:nvPr/>
        </p:nvGrpSpPr>
        <p:grpSpPr bwMode="auto">
          <a:xfrm>
            <a:off x="6524173" y="4583492"/>
            <a:ext cx="4946416" cy="1359999"/>
            <a:chOff x="3864" y="866"/>
            <a:chExt cx="3168" cy="923"/>
          </a:xfrm>
        </p:grpSpPr>
        <p:sp>
          <p:nvSpPr>
            <p:cNvPr id="26" name="AutoShape 3"/>
            <p:cNvSpPr>
              <a:spLocks noChangeAspect="1" noChangeArrowheads="1" noTextEdit="1"/>
            </p:cNvSpPr>
            <p:nvPr/>
          </p:nvSpPr>
          <p:spPr bwMode="auto">
            <a:xfrm>
              <a:off x="3864" y="866"/>
              <a:ext cx="3168" cy="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3863" y="861"/>
              <a:ext cx="3170" cy="929"/>
            </a:xfrm>
            <a:custGeom>
              <a:avLst/>
              <a:gdLst>
                <a:gd name="T0" fmla="*/ 3159 w 4109"/>
                <a:gd name="T1" fmla="*/ 32 h 1201"/>
                <a:gd name="T2" fmla="*/ 3847 w 4109"/>
                <a:gd name="T3" fmla="*/ 35 h 1201"/>
                <a:gd name="T4" fmla="*/ 4108 w 4109"/>
                <a:gd name="T5" fmla="*/ 120 h 1201"/>
                <a:gd name="T6" fmla="*/ 4106 w 4109"/>
                <a:gd name="T7" fmla="*/ 262 h 1201"/>
                <a:gd name="T8" fmla="*/ 4095 w 4109"/>
                <a:gd name="T9" fmla="*/ 829 h 1201"/>
                <a:gd name="T10" fmla="*/ 4097 w 4109"/>
                <a:gd name="T11" fmla="*/ 1064 h 1201"/>
                <a:gd name="T12" fmla="*/ 4098 w 4109"/>
                <a:gd name="T13" fmla="*/ 1164 h 1201"/>
                <a:gd name="T14" fmla="*/ 3966 w 4109"/>
                <a:gd name="T15" fmla="*/ 1166 h 1201"/>
                <a:gd name="T16" fmla="*/ 3637 w 4109"/>
                <a:gd name="T17" fmla="*/ 1174 h 1201"/>
                <a:gd name="T18" fmla="*/ 2320 w 4109"/>
                <a:gd name="T19" fmla="*/ 1179 h 1201"/>
                <a:gd name="T20" fmla="*/ 609 w 4109"/>
                <a:gd name="T21" fmla="*/ 1199 h 1201"/>
                <a:gd name="T22" fmla="*/ 180 w 4109"/>
                <a:gd name="T23" fmla="*/ 1200 h 1201"/>
                <a:gd name="T24" fmla="*/ 67 w 4109"/>
                <a:gd name="T25" fmla="*/ 1199 h 1201"/>
                <a:gd name="T26" fmla="*/ 11 w 4109"/>
                <a:gd name="T27" fmla="*/ 1116 h 1201"/>
                <a:gd name="T28" fmla="*/ 93 w 4109"/>
                <a:gd name="T29" fmla="*/ 501 h 1201"/>
                <a:gd name="T30" fmla="*/ 119 w 4109"/>
                <a:gd name="T31" fmla="*/ 748 h 1201"/>
                <a:gd name="T32" fmla="*/ 75 w 4109"/>
                <a:gd name="T33" fmla="*/ 1063 h 1201"/>
                <a:gd name="T34" fmla="*/ 65 w 4109"/>
                <a:gd name="T35" fmla="*/ 1132 h 1201"/>
                <a:gd name="T36" fmla="*/ 65 w 4109"/>
                <a:gd name="T37" fmla="*/ 1141 h 1201"/>
                <a:gd name="T38" fmla="*/ 76 w 4109"/>
                <a:gd name="T39" fmla="*/ 1139 h 1201"/>
                <a:gd name="T40" fmla="*/ 78 w 4109"/>
                <a:gd name="T41" fmla="*/ 1139 h 1201"/>
                <a:gd name="T42" fmla="*/ 80 w 4109"/>
                <a:gd name="T43" fmla="*/ 1139 h 1201"/>
                <a:gd name="T44" fmla="*/ 202 w 4109"/>
                <a:gd name="T45" fmla="*/ 1136 h 1201"/>
                <a:gd name="T46" fmla="*/ 683 w 4109"/>
                <a:gd name="T47" fmla="*/ 1128 h 1201"/>
                <a:gd name="T48" fmla="*/ 2651 w 4109"/>
                <a:gd name="T49" fmla="*/ 1122 h 1201"/>
                <a:gd name="T50" fmla="*/ 3907 w 4109"/>
                <a:gd name="T51" fmla="*/ 1118 h 1201"/>
                <a:gd name="T52" fmla="*/ 4033 w 4109"/>
                <a:gd name="T53" fmla="*/ 1112 h 1201"/>
                <a:gd name="T54" fmla="*/ 4039 w 4109"/>
                <a:gd name="T55" fmla="*/ 1111 h 1201"/>
                <a:gd name="T56" fmla="*/ 4040 w 4109"/>
                <a:gd name="T57" fmla="*/ 1111 h 1201"/>
                <a:gd name="T58" fmla="*/ 4044 w 4109"/>
                <a:gd name="T59" fmla="*/ 1110 h 1201"/>
                <a:gd name="T60" fmla="*/ 4043 w 4109"/>
                <a:gd name="T61" fmla="*/ 1105 h 1201"/>
                <a:gd name="T62" fmla="*/ 4043 w 4109"/>
                <a:gd name="T63" fmla="*/ 1104 h 1201"/>
                <a:gd name="T64" fmla="*/ 4043 w 4109"/>
                <a:gd name="T65" fmla="*/ 1092 h 1201"/>
                <a:gd name="T66" fmla="*/ 4041 w 4109"/>
                <a:gd name="T67" fmla="*/ 1008 h 1201"/>
                <a:gd name="T68" fmla="*/ 4041 w 4109"/>
                <a:gd name="T69" fmla="*/ 607 h 1201"/>
                <a:gd name="T70" fmla="*/ 4039 w 4109"/>
                <a:gd name="T71" fmla="*/ 99 h 1201"/>
                <a:gd name="T72" fmla="*/ 3934 w 4109"/>
                <a:gd name="T73" fmla="*/ 97 h 1201"/>
                <a:gd name="T74" fmla="*/ 3512 w 4109"/>
                <a:gd name="T75" fmla="*/ 100 h 1201"/>
                <a:gd name="T76" fmla="*/ 1057 w 4109"/>
                <a:gd name="T77" fmla="*/ 78 h 1201"/>
                <a:gd name="T78" fmla="*/ 173 w 4109"/>
                <a:gd name="T79" fmla="*/ 15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09" h="1201">
                  <a:moveTo>
                    <a:pt x="734" y="8"/>
                  </a:moveTo>
                  <a:cubicBezTo>
                    <a:pt x="1545" y="0"/>
                    <a:pt x="2352" y="57"/>
                    <a:pt x="3159" y="32"/>
                  </a:cubicBezTo>
                  <a:cubicBezTo>
                    <a:pt x="3311" y="30"/>
                    <a:pt x="3464" y="31"/>
                    <a:pt x="3617" y="32"/>
                  </a:cubicBezTo>
                  <a:cubicBezTo>
                    <a:pt x="3694" y="33"/>
                    <a:pt x="3770" y="34"/>
                    <a:pt x="3847" y="35"/>
                  </a:cubicBezTo>
                  <a:cubicBezTo>
                    <a:pt x="3934" y="37"/>
                    <a:pt x="4022" y="38"/>
                    <a:pt x="4109" y="40"/>
                  </a:cubicBezTo>
                  <a:cubicBezTo>
                    <a:pt x="4108" y="120"/>
                    <a:pt x="4108" y="120"/>
                    <a:pt x="4108" y="120"/>
                  </a:cubicBezTo>
                  <a:cubicBezTo>
                    <a:pt x="4108" y="167"/>
                    <a:pt x="4108" y="167"/>
                    <a:pt x="4108" y="167"/>
                  </a:cubicBezTo>
                  <a:cubicBezTo>
                    <a:pt x="4107" y="199"/>
                    <a:pt x="4107" y="230"/>
                    <a:pt x="4106" y="262"/>
                  </a:cubicBezTo>
                  <a:cubicBezTo>
                    <a:pt x="4105" y="325"/>
                    <a:pt x="4104" y="388"/>
                    <a:pt x="4103" y="451"/>
                  </a:cubicBezTo>
                  <a:cubicBezTo>
                    <a:pt x="4100" y="577"/>
                    <a:pt x="4097" y="703"/>
                    <a:pt x="4095" y="829"/>
                  </a:cubicBezTo>
                  <a:cubicBezTo>
                    <a:pt x="4096" y="985"/>
                    <a:pt x="4096" y="985"/>
                    <a:pt x="4096" y="985"/>
                  </a:cubicBezTo>
                  <a:cubicBezTo>
                    <a:pt x="4097" y="1064"/>
                    <a:pt x="4097" y="1064"/>
                    <a:pt x="4097" y="1064"/>
                  </a:cubicBezTo>
                  <a:cubicBezTo>
                    <a:pt x="4098" y="1103"/>
                    <a:pt x="4098" y="1103"/>
                    <a:pt x="4098" y="1103"/>
                  </a:cubicBezTo>
                  <a:cubicBezTo>
                    <a:pt x="4098" y="1164"/>
                    <a:pt x="4098" y="1164"/>
                    <a:pt x="4098" y="1164"/>
                  </a:cubicBezTo>
                  <a:cubicBezTo>
                    <a:pt x="4021" y="1165"/>
                    <a:pt x="4021" y="1165"/>
                    <a:pt x="4021" y="1165"/>
                  </a:cubicBezTo>
                  <a:cubicBezTo>
                    <a:pt x="3966" y="1166"/>
                    <a:pt x="3966" y="1166"/>
                    <a:pt x="3966" y="1166"/>
                  </a:cubicBezTo>
                  <a:cubicBezTo>
                    <a:pt x="3857" y="1169"/>
                    <a:pt x="3857" y="1169"/>
                    <a:pt x="3857" y="1169"/>
                  </a:cubicBezTo>
                  <a:cubicBezTo>
                    <a:pt x="3637" y="1174"/>
                    <a:pt x="3637" y="1174"/>
                    <a:pt x="3637" y="1174"/>
                  </a:cubicBezTo>
                  <a:cubicBezTo>
                    <a:pt x="3491" y="1177"/>
                    <a:pt x="3344" y="1180"/>
                    <a:pt x="3198" y="1182"/>
                  </a:cubicBezTo>
                  <a:cubicBezTo>
                    <a:pt x="2905" y="1187"/>
                    <a:pt x="2613" y="1188"/>
                    <a:pt x="2320" y="1179"/>
                  </a:cubicBezTo>
                  <a:cubicBezTo>
                    <a:pt x="1940" y="1170"/>
                    <a:pt x="1560" y="1179"/>
                    <a:pt x="1179" y="1187"/>
                  </a:cubicBezTo>
                  <a:cubicBezTo>
                    <a:pt x="989" y="1192"/>
                    <a:pt x="799" y="1196"/>
                    <a:pt x="609" y="1199"/>
                  </a:cubicBezTo>
                  <a:cubicBezTo>
                    <a:pt x="513" y="1200"/>
                    <a:pt x="418" y="1201"/>
                    <a:pt x="323" y="1201"/>
                  </a:cubicBezTo>
                  <a:cubicBezTo>
                    <a:pt x="275" y="1201"/>
                    <a:pt x="228" y="1201"/>
                    <a:pt x="180" y="1200"/>
                  </a:cubicBezTo>
                  <a:cubicBezTo>
                    <a:pt x="108" y="1200"/>
                    <a:pt x="108" y="1200"/>
                    <a:pt x="108" y="1200"/>
                  </a:cubicBezTo>
                  <a:cubicBezTo>
                    <a:pt x="67" y="1199"/>
                    <a:pt x="67" y="1199"/>
                    <a:pt x="6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3" y="1171"/>
                    <a:pt x="7" y="1143"/>
                    <a:pt x="11" y="1116"/>
                  </a:cubicBezTo>
                  <a:cubicBezTo>
                    <a:pt x="17" y="1069"/>
                    <a:pt x="17" y="1069"/>
                    <a:pt x="17" y="1069"/>
                  </a:cubicBezTo>
                  <a:cubicBezTo>
                    <a:pt x="45" y="882"/>
                    <a:pt x="66" y="689"/>
                    <a:pt x="93" y="501"/>
                  </a:cubicBezTo>
                  <a:cubicBezTo>
                    <a:pt x="114" y="345"/>
                    <a:pt x="122" y="97"/>
                    <a:pt x="167" y="36"/>
                  </a:cubicBezTo>
                  <a:cubicBezTo>
                    <a:pt x="210" y="159"/>
                    <a:pt x="137" y="515"/>
                    <a:pt x="119" y="748"/>
                  </a:cubicBezTo>
                  <a:cubicBezTo>
                    <a:pt x="115" y="822"/>
                    <a:pt x="104" y="891"/>
                    <a:pt x="93" y="960"/>
                  </a:cubicBezTo>
                  <a:cubicBezTo>
                    <a:pt x="87" y="994"/>
                    <a:pt x="81" y="1029"/>
                    <a:pt x="75" y="1063"/>
                  </a:cubicBezTo>
                  <a:cubicBezTo>
                    <a:pt x="73" y="1081"/>
                    <a:pt x="70" y="1098"/>
                    <a:pt x="68" y="1116"/>
                  </a:cubicBezTo>
                  <a:cubicBezTo>
                    <a:pt x="67" y="1121"/>
                    <a:pt x="66" y="1127"/>
                    <a:pt x="65" y="1132"/>
                  </a:cubicBezTo>
                  <a:cubicBezTo>
                    <a:pt x="65" y="1135"/>
                    <a:pt x="65" y="1138"/>
                    <a:pt x="65" y="1141"/>
                  </a:cubicBezTo>
                  <a:cubicBezTo>
                    <a:pt x="65" y="1141"/>
                    <a:pt x="65" y="1141"/>
                    <a:pt x="65" y="1141"/>
                  </a:cubicBezTo>
                  <a:cubicBezTo>
                    <a:pt x="73" y="1140"/>
                    <a:pt x="73" y="1140"/>
                    <a:pt x="73" y="1140"/>
                  </a:cubicBezTo>
                  <a:cubicBezTo>
                    <a:pt x="76" y="1139"/>
                    <a:pt x="76" y="1139"/>
                    <a:pt x="76" y="1139"/>
                  </a:cubicBezTo>
                  <a:cubicBezTo>
                    <a:pt x="77" y="1139"/>
                    <a:pt x="77" y="1139"/>
                    <a:pt x="77" y="1139"/>
                  </a:cubicBezTo>
                  <a:cubicBezTo>
                    <a:pt x="78" y="1139"/>
                    <a:pt x="78" y="1139"/>
                    <a:pt x="78" y="1139"/>
                  </a:cubicBezTo>
                  <a:cubicBezTo>
                    <a:pt x="78" y="1139"/>
                    <a:pt x="78" y="1139"/>
                    <a:pt x="79" y="1139"/>
                  </a:cubicBezTo>
                  <a:cubicBezTo>
                    <a:pt x="80" y="1139"/>
                    <a:pt x="80" y="1139"/>
                    <a:pt x="80" y="1139"/>
                  </a:cubicBezTo>
                  <a:cubicBezTo>
                    <a:pt x="94" y="1138"/>
                    <a:pt x="107" y="1138"/>
                    <a:pt x="121" y="1137"/>
                  </a:cubicBezTo>
                  <a:cubicBezTo>
                    <a:pt x="148" y="1137"/>
                    <a:pt x="175" y="1136"/>
                    <a:pt x="202" y="1136"/>
                  </a:cubicBezTo>
                  <a:cubicBezTo>
                    <a:pt x="257" y="1136"/>
                    <a:pt x="311" y="1137"/>
                    <a:pt x="364" y="1138"/>
                  </a:cubicBezTo>
                  <a:cubicBezTo>
                    <a:pt x="472" y="1139"/>
                    <a:pt x="578" y="1140"/>
                    <a:pt x="683" y="1128"/>
                  </a:cubicBezTo>
                  <a:cubicBezTo>
                    <a:pt x="1118" y="1156"/>
                    <a:pt x="1571" y="1111"/>
                    <a:pt x="2014" y="1121"/>
                  </a:cubicBezTo>
                  <a:cubicBezTo>
                    <a:pt x="2232" y="1106"/>
                    <a:pt x="2435" y="1137"/>
                    <a:pt x="2651" y="1122"/>
                  </a:cubicBezTo>
                  <a:cubicBezTo>
                    <a:pt x="2744" y="1117"/>
                    <a:pt x="2835" y="1124"/>
                    <a:pt x="2925" y="1126"/>
                  </a:cubicBezTo>
                  <a:cubicBezTo>
                    <a:pt x="3244" y="1106"/>
                    <a:pt x="3573" y="1131"/>
                    <a:pt x="3907" y="1118"/>
                  </a:cubicBezTo>
                  <a:cubicBezTo>
                    <a:pt x="3935" y="1116"/>
                    <a:pt x="3963" y="1115"/>
                    <a:pt x="3991" y="1113"/>
                  </a:cubicBezTo>
                  <a:cubicBezTo>
                    <a:pt x="4033" y="1112"/>
                    <a:pt x="4033" y="1112"/>
                    <a:pt x="4033" y="1112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39" y="1111"/>
                    <a:pt x="4039" y="1111"/>
                    <a:pt x="4039" y="1111"/>
                  </a:cubicBezTo>
                  <a:cubicBezTo>
                    <a:pt x="4040" y="1111"/>
                    <a:pt x="4040" y="1111"/>
                    <a:pt x="4040" y="1111"/>
                  </a:cubicBezTo>
                  <a:cubicBezTo>
                    <a:pt x="4041" y="1111"/>
                    <a:pt x="4041" y="1111"/>
                    <a:pt x="4041" y="1111"/>
                  </a:cubicBezTo>
                  <a:cubicBezTo>
                    <a:pt x="4044" y="1110"/>
                    <a:pt x="4044" y="1110"/>
                    <a:pt x="4044" y="1110"/>
                  </a:cubicBezTo>
                  <a:cubicBezTo>
                    <a:pt x="4044" y="1108"/>
                    <a:pt x="4043" y="1107"/>
                    <a:pt x="4043" y="1106"/>
                  </a:cubicBezTo>
                  <a:cubicBezTo>
                    <a:pt x="4043" y="1105"/>
                    <a:pt x="4043" y="1105"/>
                    <a:pt x="4043" y="1105"/>
                  </a:cubicBezTo>
                  <a:cubicBezTo>
                    <a:pt x="4043" y="1105"/>
                    <a:pt x="4043" y="1105"/>
                    <a:pt x="4043" y="1105"/>
                  </a:cubicBezTo>
                  <a:cubicBezTo>
                    <a:pt x="4043" y="1104"/>
                    <a:pt x="4043" y="1104"/>
                    <a:pt x="4043" y="1104"/>
                  </a:cubicBezTo>
                  <a:cubicBezTo>
                    <a:pt x="4043" y="1100"/>
                    <a:pt x="4043" y="1100"/>
                    <a:pt x="4043" y="1100"/>
                  </a:cubicBezTo>
                  <a:cubicBezTo>
                    <a:pt x="4043" y="1092"/>
                    <a:pt x="4043" y="1092"/>
                    <a:pt x="4043" y="1092"/>
                  </a:cubicBezTo>
                  <a:cubicBezTo>
                    <a:pt x="4042" y="1075"/>
                    <a:pt x="4042" y="1075"/>
                    <a:pt x="4042" y="1075"/>
                  </a:cubicBezTo>
                  <a:cubicBezTo>
                    <a:pt x="4042" y="1053"/>
                    <a:pt x="4042" y="1031"/>
                    <a:pt x="4041" y="1008"/>
                  </a:cubicBezTo>
                  <a:cubicBezTo>
                    <a:pt x="4040" y="964"/>
                    <a:pt x="4040" y="919"/>
                    <a:pt x="4040" y="875"/>
                  </a:cubicBezTo>
                  <a:cubicBezTo>
                    <a:pt x="4040" y="785"/>
                    <a:pt x="4040" y="696"/>
                    <a:pt x="4041" y="607"/>
                  </a:cubicBezTo>
                  <a:cubicBezTo>
                    <a:pt x="4044" y="437"/>
                    <a:pt x="4047" y="268"/>
                    <a:pt x="4049" y="99"/>
                  </a:cubicBezTo>
                  <a:cubicBezTo>
                    <a:pt x="4039" y="99"/>
                    <a:pt x="4039" y="99"/>
                    <a:pt x="4039" y="99"/>
                  </a:cubicBezTo>
                  <a:cubicBezTo>
                    <a:pt x="4005" y="98"/>
                    <a:pt x="4005" y="98"/>
                    <a:pt x="4005" y="98"/>
                  </a:cubicBezTo>
                  <a:cubicBezTo>
                    <a:pt x="3981" y="98"/>
                    <a:pt x="3957" y="98"/>
                    <a:pt x="3934" y="97"/>
                  </a:cubicBezTo>
                  <a:cubicBezTo>
                    <a:pt x="3886" y="97"/>
                    <a:pt x="3839" y="96"/>
                    <a:pt x="3792" y="96"/>
                  </a:cubicBezTo>
                  <a:cubicBezTo>
                    <a:pt x="3698" y="96"/>
                    <a:pt x="3605" y="97"/>
                    <a:pt x="3512" y="100"/>
                  </a:cubicBezTo>
                  <a:cubicBezTo>
                    <a:pt x="2921" y="64"/>
                    <a:pt x="2298" y="116"/>
                    <a:pt x="1706" y="75"/>
                  </a:cubicBezTo>
                  <a:cubicBezTo>
                    <a:pt x="1485" y="88"/>
                    <a:pt x="1268" y="58"/>
                    <a:pt x="1057" y="78"/>
                  </a:cubicBezTo>
                  <a:cubicBezTo>
                    <a:pt x="771" y="57"/>
                    <a:pt x="466" y="65"/>
                    <a:pt x="168" y="61"/>
                  </a:cubicBezTo>
                  <a:cubicBezTo>
                    <a:pt x="163" y="46"/>
                    <a:pt x="163" y="30"/>
                    <a:pt x="173" y="15"/>
                  </a:cubicBezTo>
                  <a:cubicBezTo>
                    <a:pt x="358" y="10"/>
                    <a:pt x="550" y="16"/>
                    <a:pt x="734" y="8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0041099" y="1089741"/>
            <a:ext cx="113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35741" y="1168490"/>
            <a:ext cx="28445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41099" y="2982300"/>
            <a:ext cx="113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35741" y="3061049"/>
            <a:ext cx="28445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41099" y="4803843"/>
            <a:ext cx="113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05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35741" y="4882592"/>
            <a:ext cx="28445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</p:spTree>
    <p:extLst>
      <p:ext uri="{BB962C8B-B14F-4D97-AF65-F5344CB8AC3E}">
        <p14:creationId xmlns:p14="http://schemas.microsoft.com/office/powerpoint/2010/main" val="39213546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5007430" y="2702848"/>
            <a:ext cx="2674030" cy="4789912"/>
            <a:chOff x="3103" y="1757"/>
            <a:chExt cx="1787" cy="3201"/>
          </a:xfrm>
          <a:solidFill>
            <a:schemeClr val="tx2"/>
          </a:solidFill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3103" y="1757"/>
              <a:ext cx="1787" cy="3201"/>
            </a:xfrm>
            <a:custGeom>
              <a:avLst/>
              <a:gdLst>
                <a:gd name="T0" fmla="*/ 473 w 570"/>
                <a:gd name="T1" fmla="*/ 274 h 1022"/>
                <a:gd name="T2" fmla="*/ 561 w 570"/>
                <a:gd name="T3" fmla="*/ 238 h 1022"/>
                <a:gd name="T4" fmla="*/ 373 w 570"/>
                <a:gd name="T5" fmla="*/ 445 h 1022"/>
                <a:gd name="T6" fmla="*/ 361 w 570"/>
                <a:gd name="T7" fmla="*/ 590 h 1022"/>
                <a:gd name="T8" fmla="*/ 447 w 570"/>
                <a:gd name="T9" fmla="*/ 432 h 1022"/>
                <a:gd name="T10" fmla="*/ 482 w 570"/>
                <a:gd name="T11" fmla="*/ 493 h 1022"/>
                <a:gd name="T12" fmla="*/ 515 w 570"/>
                <a:gd name="T13" fmla="*/ 491 h 1022"/>
                <a:gd name="T14" fmla="*/ 377 w 570"/>
                <a:gd name="T15" fmla="*/ 621 h 1022"/>
                <a:gd name="T16" fmla="*/ 268 w 570"/>
                <a:gd name="T17" fmla="*/ 787 h 1022"/>
                <a:gd name="T18" fmla="*/ 198 w 570"/>
                <a:gd name="T19" fmla="*/ 1022 h 1022"/>
                <a:gd name="T20" fmla="*/ 92 w 570"/>
                <a:gd name="T21" fmla="*/ 837 h 1022"/>
                <a:gd name="T22" fmla="*/ 214 w 570"/>
                <a:gd name="T23" fmla="*/ 603 h 1022"/>
                <a:gd name="T24" fmla="*/ 173 w 570"/>
                <a:gd name="T25" fmla="*/ 452 h 1022"/>
                <a:gd name="T26" fmla="*/ 1 w 570"/>
                <a:gd name="T27" fmla="*/ 388 h 1022"/>
                <a:gd name="T28" fmla="*/ 39 w 570"/>
                <a:gd name="T29" fmla="*/ 333 h 1022"/>
                <a:gd name="T30" fmla="*/ 51 w 570"/>
                <a:gd name="T31" fmla="*/ 315 h 1022"/>
                <a:gd name="T32" fmla="*/ 278 w 570"/>
                <a:gd name="T33" fmla="*/ 455 h 1022"/>
                <a:gd name="T34" fmla="*/ 193 w 570"/>
                <a:gd name="T35" fmla="*/ 226 h 1022"/>
                <a:gd name="T36" fmla="*/ 134 w 570"/>
                <a:gd name="T37" fmla="*/ 66 h 1022"/>
                <a:gd name="T38" fmla="*/ 200 w 570"/>
                <a:gd name="T39" fmla="*/ 14 h 1022"/>
                <a:gd name="T40" fmla="*/ 229 w 570"/>
                <a:gd name="T41" fmla="*/ 215 h 1022"/>
                <a:gd name="T42" fmla="*/ 357 w 570"/>
                <a:gd name="T43" fmla="*/ 202 h 1022"/>
                <a:gd name="T44" fmla="*/ 514 w 570"/>
                <a:gd name="T45" fmla="*/ 56 h 1022"/>
                <a:gd name="T46" fmla="*/ 465 w 570"/>
                <a:gd name="T47" fmla="*/ 139 h 1022"/>
                <a:gd name="T48" fmla="*/ 531 w 570"/>
                <a:gd name="T49" fmla="*/ 142 h 1022"/>
                <a:gd name="T50" fmla="*/ 347 w 570"/>
                <a:gd name="T51" fmla="*/ 347 h 1022"/>
                <a:gd name="T52" fmla="*/ 453 w 570"/>
                <a:gd name="T53" fmla="*/ 136 h 1022"/>
                <a:gd name="T54" fmla="*/ 365 w 570"/>
                <a:gd name="T55" fmla="*/ 206 h 1022"/>
                <a:gd name="T56" fmla="*/ 287 w 570"/>
                <a:gd name="T57" fmla="*/ 297 h 1022"/>
                <a:gd name="T58" fmla="*/ 192 w 570"/>
                <a:gd name="T59" fmla="*/ 127 h 1022"/>
                <a:gd name="T60" fmla="*/ 175 w 570"/>
                <a:gd name="T61" fmla="*/ 125 h 1022"/>
                <a:gd name="T62" fmla="*/ 190 w 570"/>
                <a:gd name="T63" fmla="*/ 184 h 1022"/>
                <a:gd name="T64" fmla="*/ 271 w 570"/>
                <a:gd name="T65" fmla="*/ 343 h 1022"/>
                <a:gd name="T66" fmla="*/ 222 w 570"/>
                <a:gd name="T67" fmla="*/ 437 h 1022"/>
                <a:gd name="T68" fmla="*/ 64 w 570"/>
                <a:gd name="T69" fmla="*/ 359 h 1022"/>
                <a:gd name="T70" fmla="*/ 54 w 570"/>
                <a:gd name="T71" fmla="*/ 392 h 1022"/>
                <a:gd name="T72" fmla="*/ 249 w 570"/>
                <a:gd name="T73" fmla="*/ 529 h 1022"/>
                <a:gd name="T74" fmla="*/ 129 w 570"/>
                <a:gd name="T75" fmla="*/ 742 h 1022"/>
                <a:gd name="T76" fmla="*/ 90 w 570"/>
                <a:gd name="T77" fmla="*/ 914 h 1022"/>
                <a:gd name="T78" fmla="*/ 182 w 570"/>
                <a:gd name="T79" fmla="*/ 1012 h 1022"/>
                <a:gd name="T80" fmla="*/ 251 w 570"/>
                <a:gd name="T81" fmla="*/ 867 h 1022"/>
                <a:gd name="T82" fmla="*/ 347 w 570"/>
                <a:gd name="T83" fmla="*/ 637 h 1022"/>
                <a:gd name="T84" fmla="*/ 477 w 570"/>
                <a:gd name="T85" fmla="*/ 511 h 1022"/>
                <a:gd name="T86" fmla="*/ 406 w 570"/>
                <a:gd name="T87" fmla="*/ 560 h 1022"/>
                <a:gd name="T88" fmla="*/ 322 w 570"/>
                <a:gd name="T89" fmla="*/ 615 h 1022"/>
                <a:gd name="T90" fmla="*/ 358 w 570"/>
                <a:gd name="T91" fmla="*/ 462 h 1022"/>
                <a:gd name="T92" fmla="*/ 451 w 570"/>
                <a:gd name="T93" fmla="*/ 306 h 1022"/>
                <a:gd name="T94" fmla="*/ 371 w 570"/>
                <a:gd name="T95" fmla="*/ 390 h 1022"/>
                <a:gd name="T96" fmla="*/ 332 w 570"/>
                <a:gd name="T97" fmla="*/ 330 h 1022"/>
                <a:gd name="T98" fmla="*/ 423 w 570"/>
                <a:gd name="T99" fmla="*/ 174 h 1022"/>
                <a:gd name="T100" fmla="*/ 450 w 570"/>
                <a:gd name="T101" fmla="*/ 158 h 1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0" h="1022">
                  <a:moveTo>
                    <a:pt x="359" y="381"/>
                  </a:moveTo>
                  <a:cubicBezTo>
                    <a:pt x="371" y="365"/>
                    <a:pt x="380" y="350"/>
                    <a:pt x="392" y="336"/>
                  </a:cubicBezTo>
                  <a:cubicBezTo>
                    <a:pt x="404" y="323"/>
                    <a:pt x="416" y="311"/>
                    <a:pt x="430" y="300"/>
                  </a:cubicBezTo>
                  <a:cubicBezTo>
                    <a:pt x="443" y="290"/>
                    <a:pt x="458" y="282"/>
                    <a:pt x="473" y="274"/>
                  </a:cubicBezTo>
                  <a:cubicBezTo>
                    <a:pt x="501" y="258"/>
                    <a:pt x="530" y="243"/>
                    <a:pt x="559" y="227"/>
                  </a:cubicBezTo>
                  <a:cubicBezTo>
                    <a:pt x="561" y="227"/>
                    <a:pt x="563" y="226"/>
                    <a:pt x="564" y="226"/>
                  </a:cubicBezTo>
                  <a:cubicBezTo>
                    <a:pt x="568" y="226"/>
                    <a:pt x="570" y="228"/>
                    <a:pt x="568" y="231"/>
                  </a:cubicBezTo>
                  <a:cubicBezTo>
                    <a:pt x="566" y="234"/>
                    <a:pt x="564" y="237"/>
                    <a:pt x="561" y="238"/>
                  </a:cubicBezTo>
                  <a:cubicBezTo>
                    <a:pt x="552" y="244"/>
                    <a:pt x="543" y="249"/>
                    <a:pt x="535" y="254"/>
                  </a:cubicBezTo>
                  <a:cubicBezTo>
                    <a:pt x="506" y="271"/>
                    <a:pt x="480" y="291"/>
                    <a:pt x="456" y="314"/>
                  </a:cubicBezTo>
                  <a:cubicBezTo>
                    <a:pt x="430" y="337"/>
                    <a:pt x="410" y="365"/>
                    <a:pt x="392" y="394"/>
                  </a:cubicBezTo>
                  <a:cubicBezTo>
                    <a:pt x="382" y="409"/>
                    <a:pt x="377" y="427"/>
                    <a:pt x="373" y="445"/>
                  </a:cubicBezTo>
                  <a:cubicBezTo>
                    <a:pt x="365" y="479"/>
                    <a:pt x="359" y="513"/>
                    <a:pt x="351" y="546"/>
                  </a:cubicBezTo>
                  <a:cubicBezTo>
                    <a:pt x="347" y="567"/>
                    <a:pt x="341" y="588"/>
                    <a:pt x="336" y="609"/>
                  </a:cubicBezTo>
                  <a:cubicBezTo>
                    <a:pt x="335" y="611"/>
                    <a:pt x="335" y="612"/>
                    <a:pt x="334" y="616"/>
                  </a:cubicBezTo>
                  <a:cubicBezTo>
                    <a:pt x="344" y="607"/>
                    <a:pt x="353" y="598"/>
                    <a:pt x="361" y="590"/>
                  </a:cubicBezTo>
                  <a:cubicBezTo>
                    <a:pt x="375" y="576"/>
                    <a:pt x="389" y="562"/>
                    <a:pt x="403" y="549"/>
                  </a:cubicBezTo>
                  <a:cubicBezTo>
                    <a:pt x="426" y="530"/>
                    <a:pt x="439" y="507"/>
                    <a:pt x="442" y="477"/>
                  </a:cubicBezTo>
                  <a:cubicBezTo>
                    <a:pt x="444" y="465"/>
                    <a:pt x="447" y="454"/>
                    <a:pt x="443" y="442"/>
                  </a:cubicBezTo>
                  <a:cubicBezTo>
                    <a:pt x="442" y="438"/>
                    <a:pt x="442" y="433"/>
                    <a:pt x="447" y="432"/>
                  </a:cubicBezTo>
                  <a:cubicBezTo>
                    <a:pt x="452" y="431"/>
                    <a:pt x="454" y="435"/>
                    <a:pt x="455" y="439"/>
                  </a:cubicBezTo>
                  <a:cubicBezTo>
                    <a:pt x="456" y="450"/>
                    <a:pt x="458" y="461"/>
                    <a:pt x="459" y="472"/>
                  </a:cubicBezTo>
                  <a:cubicBezTo>
                    <a:pt x="460" y="482"/>
                    <a:pt x="461" y="493"/>
                    <a:pt x="463" y="505"/>
                  </a:cubicBezTo>
                  <a:cubicBezTo>
                    <a:pt x="471" y="500"/>
                    <a:pt x="477" y="497"/>
                    <a:pt x="482" y="493"/>
                  </a:cubicBezTo>
                  <a:cubicBezTo>
                    <a:pt x="493" y="487"/>
                    <a:pt x="504" y="480"/>
                    <a:pt x="515" y="473"/>
                  </a:cubicBezTo>
                  <a:cubicBezTo>
                    <a:pt x="519" y="471"/>
                    <a:pt x="523" y="470"/>
                    <a:pt x="526" y="474"/>
                  </a:cubicBezTo>
                  <a:cubicBezTo>
                    <a:pt x="527" y="476"/>
                    <a:pt x="525" y="481"/>
                    <a:pt x="524" y="483"/>
                  </a:cubicBezTo>
                  <a:cubicBezTo>
                    <a:pt x="522" y="486"/>
                    <a:pt x="518" y="488"/>
                    <a:pt x="515" y="491"/>
                  </a:cubicBezTo>
                  <a:cubicBezTo>
                    <a:pt x="504" y="500"/>
                    <a:pt x="492" y="510"/>
                    <a:pt x="481" y="520"/>
                  </a:cubicBezTo>
                  <a:cubicBezTo>
                    <a:pt x="470" y="530"/>
                    <a:pt x="458" y="541"/>
                    <a:pt x="446" y="552"/>
                  </a:cubicBezTo>
                  <a:cubicBezTo>
                    <a:pt x="437" y="561"/>
                    <a:pt x="427" y="570"/>
                    <a:pt x="418" y="580"/>
                  </a:cubicBezTo>
                  <a:cubicBezTo>
                    <a:pt x="404" y="593"/>
                    <a:pt x="391" y="607"/>
                    <a:pt x="377" y="621"/>
                  </a:cubicBezTo>
                  <a:cubicBezTo>
                    <a:pt x="375" y="624"/>
                    <a:pt x="372" y="626"/>
                    <a:pt x="370" y="629"/>
                  </a:cubicBezTo>
                  <a:cubicBezTo>
                    <a:pt x="344" y="651"/>
                    <a:pt x="320" y="676"/>
                    <a:pt x="304" y="707"/>
                  </a:cubicBezTo>
                  <a:cubicBezTo>
                    <a:pt x="296" y="722"/>
                    <a:pt x="287" y="737"/>
                    <a:pt x="279" y="753"/>
                  </a:cubicBezTo>
                  <a:cubicBezTo>
                    <a:pt x="274" y="763"/>
                    <a:pt x="269" y="775"/>
                    <a:pt x="268" y="787"/>
                  </a:cubicBezTo>
                  <a:cubicBezTo>
                    <a:pt x="261" y="828"/>
                    <a:pt x="258" y="870"/>
                    <a:pt x="265" y="911"/>
                  </a:cubicBezTo>
                  <a:cubicBezTo>
                    <a:pt x="269" y="930"/>
                    <a:pt x="273" y="949"/>
                    <a:pt x="278" y="968"/>
                  </a:cubicBezTo>
                  <a:cubicBezTo>
                    <a:pt x="282" y="984"/>
                    <a:pt x="279" y="992"/>
                    <a:pt x="266" y="1001"/>
                  </a:cubicBezTo>
                  <a:cubicBezTo>
                    <a:pt x="246" y="1016"/>
                    <a:pt x="222" y="1021"/>
                    <a:pt x="198" y="1022"/>
                  </a:cubicBezTo>
                  <a:cubicBezTo>
                    <a:pt x="177" y="1022"/>
                    <a:pt x="157" y="1019"/>
                    <a:pt x="137" y="1015"/>
                  </a:cubicBezTo>
                  <a:cubicBezTo>
                    <a:pt x="119" y="1011"/>
                    <a:pt x="105" y="1002"/>
                    <a:pt x="89" y="996"/>
                  </a:cubicBezTo>
                  <a:cubicBezTo>
                    <a:pt x="84" y="994"/>
                    <a:pt x="84" y="991"/>
                    <a:pt x="83" y="987"/>
                  </a:cubicBezTo>
                  <a:cubicBezTo>
                    <a:pt x="79" y="936"/>
                    <a:pt x="86" y="886"/>
                    <a:pt x="92" y="837"/>
                  </a:cubicBezTo>
                  <a:cubicBezTo>
                    <a:pt x="96" y="809"/>
                    <a:pt x="104" y="783"/>
                    <a:pt x="116" y="757"/>
                  </a:cubicBezTo>
                  <a:cubicBezTo>
                    <a:pt x="124" y="738"/>
                    <a:pt x="132" y="719"/>
                    <a:pt x="143" y="701"/>
                  </a:cubicBezTo>
                  <a:cubicBezTo>
                    <a:pt x="154" y="684"/>
                    <a:pt x="165" y="668"/>
                    <a:pt x="177" y="652"/>
                  </a:cubicBezTo>
                  <a:cubicBezTo>
                    <a:pt x="189" y="635"/>
                    <a:pt x="202" y="619"/>
                    <a:pt x="214" y="603"/>
                  </a:cubicBezTo>
                  <a:cubicBezTo>
                    <a:pt x="221" y="593"/>
                    <a:pt x="228" y="584"/>
                    <a:pt x="234" y="574"/>
                  </a:cubicBezTo>
                  <a:cubicBezTo>
                    <a:pt x="238" y="567"/>
                    <a:pt x="239" y="559"/>
                    <a:pt x="240" y="550"/>
                  </a:cubicBezTo>
                  <a:cubicBezTo>
                    <a:pt x="242" y="524"/>
                    <a:pt x="231" y="504"/>
                    <a:pt x="214" y="486"/>
                  </a:cubicBezTo>
                  <a:cubicBezTo>
                    <a:pt x="202" y="472"/>
                    <a:pt x="189" y="461"/>
                    <a:pt x="173" y="452"/>
                  </a:cubicBezTo>
                  <a:cubicBezTo>
                    <a:pt x="152" y="440"/>
                    <a:pt x="131" y="427"/>
                    <a:pt x="110" y="416"/>
                  </a:cubicBezTo>
                  <a:cubicBezTo>
                    <a:pt x="100" y="411"/>
                    <a:pt x="89" y="408"/>
                    <a:pt x="78" y="406"/>
                  </a:cubicBezTo>
                  <a:cubicBezTo>
                    <a:pt x="55" y="402"/>
                    <a:pt x="32" y="399"/>
                    <a:pt x="10" y="396"/>
                  </a:cubicBezTo>
                  <a:cubicBezTo>
                    <a:pt x="4" y="395"/>
                    <a:pt x="0" y="392"/>
                    <a:pt x="1" y="388"/>
                  </a:cubicBezTo>
                  <a:cubicBezTo>
                    <a:pt x="1" y="384"/>
                    <a:pt x="6" y="381"/>
                    <a:pt x="11" y="382"/>
                  </a:cubicBezTo>
                  <a:cubicBezTo>
                    <a:pt x="27" y="382"/>
                    <a:pt x="42" y="382"/>
                    <a:pt x="59" y="382"/>
                  </a:cubicBezTo>
                  <a:cubicBezTo>
                    <a:pt x="58" y="379"/>
                    <a:pt x="57" y="376"/>
                    <a:pt x="56" y="374"/>
                  </a:cubicBezTo>
                  <a:cubicBezTo>
                    <a:pt x="50" y="360"/>
                    <a:pt x="44" y="347"/>
                    <a:pt x="39" y="333"/>
                  </a:cubicBezTo>
                  <a:cubicBezTo>
                    <a:pt x="35" y="319"/>
                    <a:pt x="33" y="304"/>
                    <a:pt x="31" y="290"/>
                  </a:cubicBezTo>
                  <a:cubicBezTo>
                    <a:pt x="30" y="285"/>
                    <a:pt x="31" y="280"/>
                    <a:pt x="36" y="278"/>
                  </a:cubicBezTo>
                  <a:cubicBezTo>
                    <a:pt x="42" y="278"/>
                    <a:pt x="42" y="283"/>
                    <a:pt x="43" y="287"/>
                  </a:cubicBezTo>
                  <a:cubicBezTo>
                    <a:pt x="46" y="297"/>
                    <a:pt x="49" y="306"/>
                    <a:pt x="51" y="315"/>
                  </a:cubicBezTo>
                  <a:cubicBezTo>
                    <a:pt x="57" y="338"/>
                    <a:pt x="71" y="354"/>
                    <a:pt x="89" y="366"/>
                  </a:cubicBezTo>
                  <a:cubicBezTo>
                    <a:pt x="110" y="380"/>
                    <a:pt x="130" y="392"/>
                    <a:pt x="154" y="400"/>
                  </a:cubicBezTo>
                  <a:cubicBezTo>
                    <a:pt x="183" y="409"/>
                    <a:pt x="210" y="422"/>
                    <a:pt x="237" y="434"/>
                  </a:cubicBezTo>
                  <a:cubicBezTo>
                    <a:pt x="251" y="440"/>
                    <a:pt x="264" y="447"/>
                    <a:pt x="278" y="455"/>
                  </a:cubicBezTo>
                  <a:cubicBezTo>
                    <a:pt x="283" y="441"/>
                    <a:pt x="285" y="427"/>
                    <a:pt x="283" y="413"/>
                  </a:cubicBezTo>
                  <a:cubicBezTo>
                    <a:pt x="280" y="398"/>
                    <a:pt x="278" y="383"/>
                    <a:pt x="272" y="368"/>
                  </a:cubicBezTo>
                  <a:cubicBezTo>
                    <a:pt x="267" y="354"/>
                    <a:pt x="258" y="341"/>
                    <a:pt x="250" y="327"/>
                  </a:cubicBezTo>
                  <a:cubicBezTo>
                    <a:pt x="231" y="294"/>
                    <a:pt x="205" y="263"/>
                    <a:pt x="193" y="226"/>
                  </a:cubicBezTo>
                  <a:cubicBezTo>
                    <a:pt x="189" y="211"/>
                    <a:pt x="183" y="196"/>
                    <a:pt x="179" y="181"/>
                  </a:cubicBezTo>
                  <a:cubicBezTo>
                    <a:pt x="175" y="165"/>
                    <a:pt x="168" y="151"/>
                    <a:pt x="160" y="137"/>
                  </a:cubicBezTo>
                  <a:cubicBezTo>
                    <a:pt x="147" y="114"/>
                    <a:pt x="134" y="91"/>
                    <a:pt x="122" y="68"/>
                  </a:cubicBezTo>
                  <a:cubicBezTo>
                    <a:pt x="129" y="61"/>
                    <a:pt x="129" y="61"/>
                    <a:pt x="134" y="66"/>
                  </a:cubicBezTo>
                  <a:cubicBezTo>
                    <a:pt x="143" y="75"/>
                    <a:pt x="151" y="85"/>
                    <a:pt x="160" y="95"/>
                  </a:cubicBezTo>
                  <a:cubicBezTo>
                    <a:pt x="165" y="101"/>
                    <a:pt x="170" y="107"/>
                    <a:pt x="177" y="114"/>
                  </a:cubicBezTo>
                  <a:cubicBezTo>
                    <a:pt x="180" y="99"/>
                    <a:pt x="182" y="86"/>
                    <a:pt x="185" y="73"/>
                  </a:cubicBezTo>
                  <a:cubicBezTo>
                    <a:pt x="189" y="53"/>
                    <a:pt x="194" y="33"/>
                    <a:pt x="200" y="14"/>
                  </a:cubicBezTo>
                  <a:cubicBezTo>
                    <a:pt x="201" y="8"/>
                    <a:pt x="203" y="3"/>
                    <a:pt x="210" y="0"/>
                  </a:cubicBezTo>
                  <a:cubicBezTo>
                    <a:pt x="216" y="5"/>
                    <a:pt x="215" y="9"/>
                    <a:pt x="214" y="15"/>
                  </a:cubicBezTo>
                  <a:cubicBezTo>
                    <a:pt x="209" y="38"/>
                    <a:pt x="204" y="62"/>
                    <a:pt x="202" y="85"/>
                  </a:cubicBezTo>
                  <a:cubicBezTo>
                    <a:pt x="197" y="131"/>
                    <a:pt x="206" y="174"/>
                    <a:pt x="229" y="215"/>
                  </a:cubicBezTo>
                  <a:cubicBezTo>
                    <a:pt x="240" y="234"/>
                    <a:pt x="256" y="250"/>
                    <a:pt x="271" y="266"/>
                  </a:cubicBezTo>
                  <a:cubicBezTo>
                    <a:pt x="278" y="273"/>
                    <a:pt x="284" y="280"/>
                    <a:pt x="292" y="288"/>
                  </a:cubicBezTo>
                  <a:cubicBezTo>
                    <a:pt x="297" y="279"/>
                    <a:pt x="301" y="272"/>
                    <a:pt x="305" y="265"/>
                  </a:cubicBezTo>
                  <a:cubicBezTo>
                    <a:pt x="320" y="242"/>
                    <a:pt x="336" y="220"/>
                    <a:pt x="357" y="202"/>
                  </a:cubicBezTo>
                  <a:cubicBezTo>
                    <a:pt x="368" y="193"/>
                    <a:pt x="377" y="183"/>
                    <a:pt x="388" y="173"/>
                  </a:cubicBezTo>
                  <a:cubicBezTo>
                    <a:pt x="405" y="158"/>
                    <a:pt x="423" y="143"/>
                    <a:pt x="440" y="127"/>
                  </a:cubicBezTo>
                  <a:cubicBezTo>
                    <a:pt x="464" y="106"/>
                    <a:pt x="489" y="86"/>
                    <a:pt x="507" y="59"/>
                  </a:cubicBezTo>
                  <a:cubicBezTo>
                    <a:pt x="509" y="57"/>
                    <a:pt x="512" y="57"/>
                    <a:pt x="514" y="56"/>
                  </a:cubicBezTo>
                  <a:cubicBezTo>
                    <a:pt x="514" y="58"/>
                    <a:pt x="516" y="61"/>
                    <a:pt x="515" y="63"/>
                  </a:cubicBezTo>
                  <a:cubicBezTo>
                    <a:pt x="512" y="75"/>
                    <a:pt x="505" y="86"/>
                    <a:pt x="497" y="95"/>
                  </a:cubicBezTo>
                  <a:cubicBezTo>
                    <a:pt x="486" y="109"/>
                    <a:pt x="475" y="123"/>
                    <a:pt x="464" y="137"/>
                  </a:cubicBezTo>
                  <a:cubicBezTo>
                    <a:pt x="464" y="138"/>
                    <a:pt x="464" y="138"/>
                    <a:pt x="465" y="139"/>
                  </a:cubicBezTo>
                  <a:cubicBezTo>
                    <a:pt x="469" y="138"/>
                    <a:pt x="472" y="138"/>
                    <a:pt x="476" y="137"/>
                  </a:cubicBezTo>
                  <a:cubicBezTo>
                    <a:pt x="492" y="133"/>
                    <a:pt x="509" y="129"/>
                    <a:pt x="526" y="130"/>
                  </a:cubicBezTo>
                  <a:cubicBezTo>
                    <a:pt x="530" y="130"/>
                    <a:pt x="534" y="131"/>
                    <a:pt x="538" y="132"/>
                  </a:cubicBezTo>
                  <a:cubicBezTo>
                    <a:pt x="539" y="139"/>
                    <a:pt x="535" y="140"/>
                    <a:pt x="531" y="142"/>
                  </a:cubicBezTo>
                  <a:cubicBezTo>
                    <a:pt x="503" y="151"/>
                    <a:pt x="475" y="159"/>
                    <a:pt x="449" y="170"/>
                  </a:cubicBezTo>
                  <a:cubicBezTo>
                    <a:pt x="424" y="180"/>
                    <a:pt x="405" y="199"/>
                    <a:pt x="389" y="220"/>
                  </a:cubicBezTo>
                  <a:cubicBezTo>
                    <a:pt x="377" y="236"/>
                    <a:pt x="365" y="251"/>
                    <a:pt x="356" y="269"/>
                  </a:cubicBezTo>
                  <a:cubicBezTo>
                    <a:pt x="343" y="293"/>
                    <a:pt x="336" y="319"/>
                    <a:pt x="347" y="347"/>
                  </a:cubicBezTo>
                  <a:cubicBezTo>
                    <a:pt x="351" y="358"/>
                    <a:pt x="355" y="369"/>
                    <a:pt x="359" y="381"/>
                  </a:cubicBezTo>
                  <a:close/>
                  <a:moveTo>
                    <a:pt x="450" y="158"/>
                  </a:moveTo>
                  <a:cubicBezTo>
                    <a:pt x="447" y="157"/>
                    <a:pt x="441" y="158"/>
                    <a:pt x="441" y="151"/>
                  </a:cubicBezTo>
                  <a:cubicBezTo>
                    <a:pt x="445" y="147"/>
                    <a:pt x="449" y="142"/>
                    <a:pt x="453" y="136"/>
                  </a:cubicBezTo>
                  <a:cubicBezTo>
                    <a:pt x="457" y="131"/>
                    <a:pt x="462" y="127"/>
                    <a:pt x="464" y="119"/>
                  </a:cubicBezTo>
                  <a:cubicBezTo>
                    <a:pt x="458" y="124"/>
                    <a:pt x="452" y="128"/>
                    <a:pt x="447" y="132"/>
                  </a:cubicBezTo>
                  <a:cubicBezTo>
                    <a:pt x="436" y="142"/>
                    <a:pt x="423" y="151"/>
                    <a:pt x="412" y="161"/>
                  </a:cubicBezTo>
                  <a:cubicBezTo>
                    <a:pt x="396" y="176"/>
                    <a:pt x="381" y="192"/>
                    <a:pt x="365" y="206"/>
                  </a:cubicBezTo>
                  <a:cubicBezTo>
                    <a:pt x="344" y="224"/>
                    <a:pt x="327" y="246"/>
                    <a:pt x="313" y="269"/>
                  </a:cubicBezTo>
                  <a:cubicBezTo>
                    <a:pt x="308" y="276"/>
                    <a:pt x="304" y="283"/>
                    <a:pt x="304" y="292"/>
                  </a:cubicBezTo>
                  <a:cubicBezTo>
                    <a:pt x="304" y="298"/>
                    <a:pt x="302" y="302"/>
                    <a:pt x="296" y="305"/>
                  </a:cubicBezTo>
                  <a:cubicBezTo>
                    <a:pt x="293" y="303"/>
                    <a:pt x="290" y="300"/>
                    <a:pt x="287" y="297"/>
                  </a:cubicBezTo>
                  <a:cubicBezTo>
                    <a:pt x="277" y="287"/>
                    <a:pt x="266" y="276"/>
                    <a:pt x="256" y="265"/>
                  </a:cubicBezTo>
                  <a:cubicBezTo>
                    <a:pt x="250" y="258"/>
                    <a:pt x="243" y="252"/>
                    <a:pt x="237" y="245"/>
                  </a:cubicBezTo>
                  <a:cubicBezTo>
                    <a:pt x="225" y="227"/>
                    <a:pt x="213" y="209"/>
                    <a:pt x="205" y="189"/>
                  </a:cubicBezTo>
                  <a:cubicBezTo>
                    <a:pt x="198" y="169"/>
                    <a:pt x="193" y="148"/>
                    <a:pt x="192" y="127"/>
                  </a:cubicBezTo>
                  <a:cubicBezTo>
                    <a:pt x="192" y="111"/>
                    <a:pt x="192" y="96"/>
                    <a:pt x="192" y="80"/>
                  </a:cubicBezTo>
                  <a:cubicBezTo>
                    <a:pt x="190" y="89"/>
                    <a:pt x="189" y="99"/>
                    <a:pt x="188" y="108"/>
                  </a:cubicBezTo>
                  <a:cubicBezTo>
                    <a:pt x="187" y="112"/>
                    <a:pt x="187" y="117"/>
                    <a:pt x="186" y="121"/>
                  </a:cubicBezTo>
                  <a:cubicBezTo>
                    <a:pt x="184" y="127"/>
                    <a:pt x="181" y="128"/>
                    <a:pt x="175" y="125"/>
                  </a:cubicBezTo>
                  <a:cubicBezTo>
                    <a:pt x="170" y="122"/>
                    <a:pt x="166" y="118"/>
                    <a:pt x="162" y="114"/>
                  </a:cubicBezTo>
                  <a:cubicBezTo>
                    <a:pt x="159" y="111"/>
                    <a:pt x="158" y="107"/>
                    <a:pt x="155" y="104"/>
                  </a:cubicBezTo>
                  <a:cubicBezTo>
                    <a:pt x="156" y="110"/>
                    <a:pt x="158" y="114"/>
                    <a:pt x="161" y="118"/>
                  </a:cubicBezTo>
                  <a:cubicBezTo>
                    <a:pt x="173" y="139"/>
                    <a:pt x="185" y="160"/>
                    <a:pt x="190" y="184"/>
                  </a:cubicBezTo>
                  <a:cubicBezTo>
                    <a:pt x="193" y="198"/>
                    <a:pt x="198" y="212"/>
                    <a:pt x="203" y="225"/>
                  </a:cubicBezTo>
                  <a:cubicBezTo>
                    <a:pt x="208" y="236"/>
                    <a:pt x="212" y="247"/>
                    <a:pt x="218" y="257"/>
                  </a:cubicBezTo>
                  <a:cubicBezTo>
                    <a:pt x="225" y="269"/>
                    <a:pt x="233" y="281"/>
                    <a:pt x="240" y="293"/>
                  </a:cubicBezTo>
                  <a:cubicBezTo>
                    <a:pt x="251" y="310"/>
                    <a:pt x="262" y="326"/>
                    <a:pt x="271" y="343"/>
                  </a:cubicBezTo>
                  <a:cubicBezTo>
                    <a:pt x="290" y="376"/>
                    <a:pt x="297" y="411"/>
                    <a:pt x="290" y="449"/>
                  </a:cubicBezTo>
                  <a:cubicBezTo>
                    <a:pt x="288" y="457"/>
                    <a:pt x="286" y="464"/>
                    <a:pt x="284" y="473"/>
                  </a:cubicBezTo>
                  <a:cubicBezTo>
                    <a:pt x="280" y="471"/>
                    <a:pt x="278" y="471"/>
                    <a:pt x="276" y="469"/>
                  </a:cubicBezTo>
                  <a:cubicBezTo>
                    <a:pt x="260" y="454"/>
                    <a:pt x="240" y="447"/>
                    <a:pt x="222" y="437"/>
                  </a:cubicBezTo>
                  <a:cubicBezTo>
                    <a:pt x="206" y="429"/>
                    <a:pt x="189" y="424"/>
                    <a:pt x="173" y="418"/>
                  </a:cubicBezTo>
                  <a:cubicBezTo>
                    <a:pt x="159" y="412"/>
                    <a:pt x="145" y="408"/>
                    <a:pt x="131" y="402"/>
                  </a:cubicBezTo>
                  <a:cubicBezTo>
                    <a:pt x="126" y="400"/>
                    <a:pt x="120" y="398"/>
                    <a:pt x="115" y="394"/>
                  </a:cubicBezTo>
                  <a:cubicBezTo>
                    <a:pt x="97" y="383"/>
                    <a:pt x="81" y="371"/>
                    <a:pt x="64" y="359"/>
                  </a:cubicBezTo>
                  <a:cubicBezTo>
                    <a:pt x="62" y="357"/>
                    <a:pt x="60" y="356"/>
                    <a:pt x="58" y="354"/>
                  </a:cubicBezTo>
                  <a:cubicBezTo>
                    <a:pt x="61" y="363"/>
                    <a:pt x="65" y="371"/>
                    <a:pt x="70" y="379"/>
                  </a:cubicBezTo>
                  <a:cubicBezTo>
                    <a:pt x="72" y="383"/>
                    <a:pt x="72" y="387"/>
                    <a:pt x="68" y="392"/>
                  </a:cubicBezTo>
                  <a:cubicBezTo>
                    <a:pt x="64" y="392"/>
                    <a:pt x="59" y="392"/>
                    <a:pt x="54" y="392"/>
                  </a:cubicBezTo>
                  <a:cubicBezTo>
                    <a:pt x="60" y="394"/>
                    <a:pt x="65" y="396"/>
                    <a:pt x="70" y="396"/>
                  </a:cubicBezTo>
                  <a:cubicBezTo>
                    <a:pt x="93" y="397"/>
                    <a:pt x="114" y="405"/>
                    <a:pt x="133" y="416"/>
                  </a:cubicBezTo>
                  <a:cubicBezTo>
                    <a:pt x="154" y="428"/>
                    <a:pt x="174" y="441"/>
                    <a:pt x="195" y="454"/>
                  </a:cubicBezTo>
                  <a:cubicBezTo>
                    <a:pt x="222" y="472"/>
                    <a:pt x="241" y="497"/>
                    <a:pt x="249" y="529"/>
                  </a:cubicBezTo>
                  <a:cubicBezTo>
                    <a:pt x="253" y="544"/>
                    <a:pt x="254" y="560"/>
                    <a:pt x="244" y="574"/>
                  </a:cubicBezTo>
                  <a:cubicBezTo>
                    <a:pt x="234" y="589"/>
                    <a:pt x="225" y="605"/>
                    <a:pt x="213" y="619"/>
                  </a:cubicBezTo>
                  <a:cubicBezTo>
                    <a:pt x="195" y="640"/>
                    <a:pt x="177" y="662"/>
                    <a:pt x="161" y="685"/>
                  </a:cubicBezTo>
                  <a:cubicBezTo>
                    <a:pt x="149" y="703"/>
                    <a:pt x="139" y="722"/>
                    <a:pt x="129" y="742"/>
                  </a:cubicBezTo>
                  <a:cubicBezTo>
                    <a:pt x="122" y="754"/>
                    <a:pt x="118" y="767"/>
                    <a:pt x="113" y="780"/>
                  </a:cubicBezTo>
                  <a:cubicBezTo>
                    <a:pt x="112" y="783"/>
                    <a:pt x="111" y="785"/>
                    <a:pt x="110" y="787"/>
                  </a:cubicBezTo>
                  <a:cubicBezTo>
                    <a:pt x="103" y="810"/>
                    <a:pt x="98" y="833"/>
                    <a:pt x="96" y="857"/>
                  </a:cubicBezTo>
                  <a:cubicBezTo>
                    <a:pt x="94" y="876"/>
                    <a:pt x="90" y="895"/>
                    <a:pt x="90" y="914"/>
                  </a:cubicBezTo>
                  <a:cubicBezTo>
                    <a:pt x="89" y="936"/>
                    <a:pt x="91" y="958"/>
                    <a:pt x="92" y="980"/>
                  </a:cubicBezTo>
                  <a:cubicBezTo>
                    <a:pt x="92" y="983"/>
                    <a:pt x="95" y="988"/>
                    <a:pt x="98" y="989"/>
                  </a:cubicBezTo>
                  <a:cubicBezTo>
                    <a:pt x="109" y="995"/>
                    <a:pt x="120" y="1000"/>
                    <a:pt x="131" y="1003"/>
                  </a:cubicBezTo>
                  <a:cubicBezTo>
                    <a:pt x="148" y="1008"/>
                    <a:pt x="165" y="1010"/>
                    <a:pt x="182" y="1012"/>
                  </a:cubicBezTo>
                  <a:cubicBezTo>
                    <a:pt x="202" y="1014"/>
                    <a:pt x="223" y="1012"/>
                    <a:pt x="243" y="1005"/>
                  </a:cubicBezTo>
                  <a:cubicBezTo>
                    <a:pt x="253" y="1001"/>
                    <a:pt x="263" y="995"/>
                    <a:pt x="269" y="984"/>
                  </a:cubicBezTo>
                  <a:cubicBezTo>
                    <a:pt x="265" y="964"/>
                    <a:pt x="262" y="944"/>
                    <a:pt x="258" y="924"/>
                  </a:cubicBezTo>
                  <a:cubicBezTo>
                    <a:pt x="253" y="905"/>
                    <a:pt x="252" y="886"/>
                    <a:pt x="251" y="867"/>
                  </a:cubicBezTo>
                  <a:cubicBezTo>
                    <a:pt x="250" y="832"/>
                    <a:pt x="253" y="797"/>
                    <a:pt x="265" y="764"/>
                  </a:cubicBezTo>
                  <a:cubicBezTo>
                    <a:pt x="271" y="749"/>
                    <a:pt x="277" y="734"/>
                    <a:pt x="285" y="720"/>
                  </a:cubicBezTo>
                  <a:cubicBezTo>
                    <a:pt x="294" y="704"/>
                    <a:pt x="305" y="689"/>
                    <a:pt x="316" y="674"/>
                  </a:cubicBezTo>
                  <a:cubicBezTo>
                    <a:pt x="325" y="661"/>
                    <a:pt x="336" y="649"/>
                    <a:pt x="347" y="637"/>
                  </a:cubicBezTo>
                  <a:cubicBezTo>
                    <a:pt x="364" y="620"/>
                    <a:pt x="382" y="603"/>
                    <a:pt x="399" y="586"/>
                  </a:cubicBezTo>
                  <a:cubicBezTo>
                    <a:pt x="413" y="572"/>
                    <a:pt x="427" y="559"/>
                    <a:pt x="441" y="545"/>
                  </a:cubicBezTo>
                  <a:cubicBezTo>
                    <a:pt x="448" y="540"/>
                    <a:pt x="453" y="533"/>
                    <a:pt x="459" y="527"/>
                  </a:cubicBezTo>
                  <a:cubicBezTo>
                    <a:pt x="465" y="521"/>
                    <a:pt x="471" y="516"/>
                    <a:pt x="477" y="511"/>
                  </a:cubicBezTo>
                  <a:cubicBezTo>
                    <a:pt x="474" y="511"/>
                    <a:pt x="471" y="512"/>
                    <a:pt x="469" y="513"/>
                  </a:cubicBezTo>
                  <a:cubicBezTo>
                    <a:pt x="460" y="517"/>
                    <a:pt x="457" y="516"/>
                    <a:pt x="453" y="507"/>
                  </a:cubicBezTo>
                  <a:cubicBezTo>
                    <a:pt x="452" y="504"/>
                    <a:pt x="451" y="501"/>
                    <a:pt x="450" y="498"/>
                  </a:cubicBezTo>
                  <a:cubicBezTo>
                    <a:pt x="443" y="525"/>
                    <a:pt x="424" y="542"/>
                    <a:pt x="406" y="560"/>
                  </a:cubicBezTo>
                  <a:cubicBezTo>
                    <a:pt x="391" y="574"/>
                    <a:pt x="377" y="588"/>
                    <a:pt x="362" y="602"/>
                  </a:cubicBezTo>
                  <a:cubicBezTo>
                    <a:pt x="350" y="615"/>
                    <a:pt x="337" y="628"/>
                    <a:pt x="325" y="641"/>
                  </a:cubicBezTo>
                  <a:cubicBezTo>
                    <a:pt x="321" y="645"/>
                    <a:pt x="316" y="645"/>
                    <a:pt x="314" y="640"/>
                  </a:cubicBezTo>
                  <a:cubicBezTo>
                    <a:pt x="317" y="631"/>
                    <a:pt x="320" y="623"/>
                    <a:pt x="322" y="615"/>
                  </a:cubicBezTo>
                  <a:cubicBezTo>
                    <a:pt x="328" y="593"/>
                    <a:pt x="338" y="573"/>
                    <a:pt x="341" y="550"/>
                  </a:cubicBezTo>
                  <a:cubicBezTo>
                    <a:pt x="343" y="540"/>
                    <a:pt x="345" y="529"/>
                    <a:pt x="347" y="519"/>
                  </a:cubicBezTo>
                  <a:cubicBezTo>
                    <a:pt x="348" y="515"/>
                    <a:pt x="350" y="511"/>
                    <a:pt x="350" y="507"/>
                  </a:cubicBezTo>
                  <a:cubicBezTo>
                    <a:pt x="353" y="492"/>
                    <a:pt x="354" y="477"/>
                    <a:pt x="358" y="462"/>
                  </a:cubicBezTo>
                  <a:cubicBezTo>
                    <a:pt x="362" y="443"/>
                    <a:pt x="368" y="425"/>
                    <a:pt x="374" y="407"/>
                  </a:cubicBezTo>
                  <a:cubicBezTo>
                    <a:pt x="381" y="388"/>
                    <a:pt x="393" y="373"/>
                    <a:pt x="405" y="357"/>
                  </a:cubicBezTo>
                  <a:cubicBezTo>
                    <a:pt x="415" y="343"/>
                    <a:pt x="425" y="328"/>
                    <a:pt x="440" y="317"/>
                  </a:cubicBezTo>
                  <a:cubicBezTo>
                    <a:pt x="444" y="314"/>
                    <a:pt x="448" y="310"/>
                    <a:pt x="451" y="306"/>
                  </a:cubicBezTo>
                  <a:cubicBezTo>
                    <a:pt x="455" y="302"/>
                    <a:pt x="458" y="298"/>
                    <a:pt x="461" y="295"/>
                  </a:cubicBezTo>
                  <a:cubicBezTo>
                    <a:pt x="445" y="301"/>
                    <a:pt x="432" y="311"/>
                    <a:pt x="420" y="323"/>
                  </a:cubicBezTo>
                  <a:cubicBezTo>
                    <a:pt x="408" y="335"/>
                    <a:pt x="397" y="348"/>
                    <a:pt x="387" y="362"/>
                  </a:cubicBezTo>
                  <a:cubicBezTo>
                    <a:pt x="380" y="371"/>
                    <a:pt x="375" y="380"/>
                    <a:pt x="371" y="390"/>
                  </a:cubicBezTo>
                  <a:cubicBezTo>
                    <a:pt x="368" y="397"/>
                    <a:pt x="364" y="401"/>
                    <a:pt x="358" y="403"/>
                  </a:cubicBezTo>
                  <a:cubicBezTo>
                    <a:pt x="356" y="402"/>
                    <a:pt x="355" y="402"/>
                    <a:pt x="355" y="401"/>
                  </a:cubicBezTo>
                  <a:cubicBezTo>
                    <a:pt x="349" y="385"/>
                    <a:pt x="343" y="368"/>
                    <a:pt x="338" y="352"/>
                  </a:cubicBezTo>
                  <a:cubicBezTo>
                    <a:pt x="335" y="345"/>
                    <a:pt x="333" y="337"/>
                    <a:pt x="332" y="330"/>
                  </a:cubicBezTo>
                  <a:cubicBezTo>
                    <a:pt x="329" y="310"/>
                    <a:pt x="338" y="291"/>
                    <a:pt x="342" y="272"/>
                  </a:cubicBezTo>
                  <a:cubicBezTo>
                    <a:pt x="342" y="269"/>
                    <a:pt x="344" y="267"/>
                    <a:pt x="346" y="265"/>
                  </a:cubicBezTo>
                  <a:cubicBezTo>
                    <a:pt x="356" y="249"/>
                    <a:pt x="367" y="233"/>
                    <a:pt x="378" y="218"/>
                  </a:cubicBezTo>
                  <a:cubicBezTo>
                    <a:pt x="391" y="201"/>
                    <a:pt x="405" y="185"/>
                    <a:pt x="423" y="174"/>
                  </a:cubicBezTo>
                  <a:cubicBezTo>
                    <a:pt x="432" y="168"/>
                    <a:pt x="441" y="163"/>
                    <a:pt x="450" y="158"/>
                  </a:cubicBezTo>
                  <a:cubicBezTo>
                    <a:pt x="462" y="154"/>
                    <a:pt x="475" y="150"/>
                    <a:pt x="488" y="146"/>
                  </a:cubicBezTo>
                  <a:cubicBezTo>
                    <a:pt x="481" y="145"/>
                    <a:pt x="474" y="147"/>
                    <a:pt x="467" y="149"/>
                  </a:cubicBezTo>
                  <a:cubicBezTo>
                    <a:pt x="461" y="152"/>
                    <a:pt x="456" y="155"/>
                    <a:pt x="450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3454" y="2687"/>
              <a:ext cx="643" cy="2086"/>
            </a:xfrm>
            <a:custGeom>
              <a:avLst/>
              <a:gdLst>
                <a:gd name="T0" fmla="*/ 147 w 205"/>
                <a:gd name="T1" fmla="*/ 7 h 666"/>
                <a:gd name="T2" fmla="*/ 184 w 205"/>
                <a:gd name="T3" fmla="*/ 53 h 666"/>
                <a:gd name="T4" fmla="*/ 203 w 205"/>
                <a:gd name="T5" fmla="*/ 97 h 666"/>
                <a:gd name="T6" fmla="*/ 204 w 205"/>
                <a:gd name="T7" fmla="*/ 110 h 666"/>
                <a:gd name="T8" fmla="*/ 205 w 205"/>
                <a:gd name="T9" fmla="*/ 131 h 666"/>
                <a:gd name="T10" fmla="*/ 203 w 205"/>
                <a:gd name="T11" fmla="*/ 153 h 666"/>
                <a:gd name="T12" fmla="*/ 199 w 205"/>
                <a:gd name="T13" fmla="*/ 176 h 666"/>
                <a:gd name="T14" fmla="*/ 194 w 205"/>
                <a:gd name="T15" fmla="*/ 199 h 666"/>
                <a:gd name="T16" fmla="*/ 187 w 205"/>
                <a:gd name="T17" fmla="*/ 222 h 666"/>
                <a:gd name="T18" fmla="*/ 179 w 205"/>
                <a:gd name="T19" fmla="*/ 245 h 666"/>
                <a:gd name="T20" fmla="*/ 170 w 205"/>
                <a:gd name="T21" fmla="*/ 265 h 666"/>
                <a:gd name="T22" fmla="*/ 164 w 205"/>
                <a:gd name="T23" fmla="*/ 276 h 666"/>
                <a:gd name="T24" fmla="*/ 156 w 205"/>
                <a:gd name="T25" fmla="*/ 291 h 666"/>
                <a:gd name="T26" fmla="*/ 127 w 205"/>
                <a:gd name="T27" fmla="*/ 334 h 666"/>
                <a:gd name="T28" fmla="*/ 67 w 205"/>
                <a:gd name="T29" fmla="*/ 416 h 666"/>
                <a:gd name="T30" fmla="*/ 54 w 205"/>
                <a:gd name="T31" fmla="*/ 436 h 666"/>
                <a:gd name="T32" fmla="*/ 42 w 205"/>
                <a:gd name="T33" fmla="*/ 457 h 666"/>
                <a:gd name="T34" fmla="*/ 39 w 205"/>
                <a:gd name="T35" fmla="*/ 464 h 666"/>
                <a:gd name="T36" fmla="*/ 29 w 205"/>
                <a:gd name="T37" fmla="*/ 485 h 666"/>
                <a:gd name="T38" fmla="*/ 22 w 205"/>
                <a:gd name="T39" fmla="*/ 506 h 666"/>
                <a:gd name="T40" fmla="*/ 16 w 205"/>
                <a:gd name="T41" fmla="*/ 526 h 666"/>
                <a:gd name="T42" fmla="*/ 7 w 205"/>
                <a:gd name="T43" fmla="*/ 577 h 666"/>
                <a:gd name="T44" fmla="*/ 2 w 205"/>
                <a:gd name="T45" fmla="*/ 618 h 666"/>
                <a:gd name="T46" fmla="*/ 0 w 205"/>
                <a:gd name="T47" fmla="*/ 658 h 666"/>
                <a:gd name="T48" fmla="*/ 0 w 205"/>
                <a:gd name="T49" fmla="*/ 658 h 666"/>
                <a:gd name="T50" fmla="*/ 0 w 205"/>
                <a:gd name="T51" fmla="*/ 618 h 666"/>
                <a:gd name="T52" fmla="*/ 3 w 205"/>
                <a:gd name="T53" fmla="*/ 576 h 666"/>
                <a:gd name="T54" fmla="*/ 11 w 205"/>
                <a:gd name="T55" fmla="*/ 525 h 666"/>
                <a:gd name="T56" fmla="*/ 16 w 205"/>
                <a:gd name="T57" fmla="*/ 504 h 666"/>
                <a:gd name="T58" fmla="*/ 23 w 205"/>
                <a:gd name="T59" fmla="*/ 483 h 666"/>
                <a:gd name="T60" fmla="*/ 44 w 205"/>
                <a:gd name="T61" fmla="*/ 440 h 666"/>
                <a:gd name="T62" fmla="*/ 52 w 205"/>
                <a:gd name="T63" fmla="*/ 426 h 666"/>
                <a:gd name="T64" fmla="*/ 80 w 205"/>
                <a:gd name="T65" fmla="*/ 384 h 666"/>
                <a:gd name="T66" fmla="*/ 140 w 205"/>
                <a:gd name="T67" fmla="*/ 301 h 666"/>
                <a:gd name="T68" fmla="*/ 154 w 205"/>
                <a:gd name="T69" fmla="*/ 280 h 666"/>
                <a:gd name="T70" fmla="*/ 162 w 205"/>
                <a:gd name="T71" fmla="*/ 265 h 666"/>
                <a:gd name="T72" fmla="*/ 165 w 205"/>
                <a:gd name="T73" fmla="*/ 258 h 666"/>
                <a:gd name="T74" fmla="*/ 178 w 205"/>
                <a:gd name="T75" fmla="*/ 227 h 666"/>
                <a:gd name="T76" fmla="*/ 183 w 205"/>
                <a:gd name="T77" fmla="*/ 212 h 666"/>
                <a:gd name="T78" fmla="*/ 191 w 205"/>
                <a:gd name="T79" fmla="*/ 182 h 666"/>
                <a:gd name="T80" fmla="*/ 194 w 205"/>
                <a:gd name="T81" fmla="*/ 167 h 666"/>
                <a:gd name="T82" fmla="*/ 199 w 205"/>
                <a:gd name="T83" fmla="*/ 138 h 666"/>
                <a:gd name="T84" fmla="*/ 200 w 205"/>
                <a:gd name="T85" fmla="*/ 124 h 666"/>
                <a:gd name="T86" fmla="*/ 199 w 205"/>
                <a:gd name="T87" fmla="*/ 104 h 666"/>
                <a:gd name="T88" fmla="*/ 182 w 205"/>
                <a:gd name="T89" fmla="*/ 55 h 666"/>
                <a:gd name="T90" fmla="*/ 142 w 205"/>
                <a:gd name="T91" fmla="*/ 0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5" h="666">
                  <a:moveTo>
                    <a:pt x="142" y="0"/>
                  </a:moveTo>
                  <a:cubicBezTo>
                    <a:pt x="142" y="0"/>
                    <a:pt x="144" y="2"/>
                    <a:pt x="147" y="7"/>
                  </a:cubicBezTo>
                  <a:cubicBezTo>
                    <a:pt x="151" y="11"/>
                    <a:pt x="156" y="17"/>
                    <a:pt x="163" y="24"/>
                  </a:cubicBezTo>
                  <a:cubicBezTo>
                    <a:pt x="169" y="32"/>
                    <a:pt x="177" y="41"/>
                    <a:pt x="184" y="53"/>
                  </a:cubicBezTo>
                  <a:cubicBezTo>
                    <a:pt x="188" y="59"/>
                    <a:pt x="192" y="66"/>
                    <a:pt x="195" y="73"/>
                  </a:cubicBezTo>
                  <a:cubicBezTo>
                    <a:pt x="198" y="80"/>
                    <a:pt x="201" y="88"/>
                    <a:pt x="203" y="97"/>
                  </a:cubicBezTo>
                  <a:cubicBezTo>
                    <a:pt x="203" y="99"/>
                    <a:pt x="203" y="101"/>
                    <a:pt x="204" y="104"/>
                  </a:cubicBezTo>
                  <a:cubicBezTo>
                    <a:pt x="204" y="106"/>
                    <a:pt x="204" y="108"/>
                    <a:pt x="204" y="110"/>
                  </a:cubicBezTo>
                  <a:cubicBezTo>
                    <a:pt x="205" y="115"/>
                    <a:pt x="205" y="119"/>
                    <a:pt x="205" y="124"/>
                  </a:cubicBezTo>
                  <a:cubicBezTo>
                    <a:pt x="205" y="127"/>
                    <a:pt x="205" y="129"/>
                    <a:pt x="205" y="131"/>
                  </a:cubicBezTo>
                  <a:cubicBezTo>
                    <a:pt x="204" y="134"/>
                    <a:pt x="204" y="136"/>
                    <a:pt x="204" y="138"/>
                  </a:cubicBezTo>
                  <a:cubicBezTo>
                    <a:pt x="204" y="143"/>
                    <a:pt x="203" y="148"/>
                    <a:pt x="203" y="153"/>
                  </a:cubicBezTo>
                  <a:cubicBezTo>
                    <a:pt x="202" y="158"/>
                    <a:pt x="201" y="163"/>
                    <a:pt x="201" y="168"/>
                  </a:cubicBezTo>
                  <a:cubicBezTo>
                    <a:pt x="200" y="170"/>
                    <a:pt x="200" y="173"/>
                    <a:pt x="199" y="176"/>
                  </a:cubicBezTo>
                  <a:cubicBezTo>
                    <a:pt x="199" y="178"/>
                    <a:pt x="198" y="181"/>
                    <a:pt x="198" y="183"/>
                  </a:cubicBezTo>
                  <a:cubicBezTo>
                    <a:pt x="197" y="188"/>
                    <a:pt x="195" y="193"/>
                    <a:pt x="194" y="199"/>
                  </a:cubicBezTo>
                  <a:cubicBezTo>
                    <a:pt x="193" y="204"/>
                    <a:pt x="191" y="209"/>
                    <a:pt x="190" y="214"/>
                  </a:cubicBezTo>
                  <a:cubicBezTo>
                    <a:pt x="189" y="217"/>
                    <a:pt x="188" y="219"/>
                    <a:pt x="187" y="222"/>
                  </a:cubicBezTo>
                  <a:cubicBezTo>
                    <a:pt x="186" y="225"/>
                    <a:pt x="186" y="227"/>
                    <a:pt x="185" y="230"/>
                  </a:cubicBezTo>
                  <a:cubicBezTo>
                    <a:pt x="183" y="235"/>
                    <a:pt x="181" y="240"/>
                    <a:pt x="179" y="245"/>
                  </a:cubicBezTo>
                  <a:cubicBezTo>
                    <a:pt x="176" y="250"/>
                    <a:pt x="174" y="256"/>
                    <a:pt x="172" y="261"/>
                  </a:cubicBezTo>
                  <a:cubicBezTo>
                    <a:pt x="170" y="265"/>
                    <a:pt x="170" y="265"/>
                    <a:pt x="170" y="265"/>
                  </a:cubicBezTo>
                  <a:cubicBezTo>
                    <a:pt x="168" y="268"/>
                    <a:pt x="168" y="268"/>
                    <a:pt x="168" y="268"/>
                  </a:cubicBezTo>
                  <a:cubicBezTo>
                    <a:pt x="164" y="276"/>
                    <a:pt x="164" y="276"/>
                    <a:pt x="164" y="276"/>
                  </a:cubicBezTo>
                  <a:cubicBezTo>
                    <a:pt x="160" y="283"/>
                    <a:pt x="160" y="283"/>
                    <a:pt x="160" y="283"/>
                  </a:cubicBezTo>
                  <a:cubicBezTo>
                    <a:pt x="159" y="286"/>
                    <a:pt x="157" y="288"/>
                    <a:pt x="156" y="291"/>
                  </a:cubicBezTo>
                  <a:cubicBezTo>
                    <a:pt x="153" y="296"/>
                    <a:pt x="150" y="301"/>
                    <a:pt x="147" y="306"/>
                  </a:cubicBezTo>
                  <a:cubicBezTo>
                    <a:pt x="140" y="315"/>
                    <a:pt x="134" y="324"/>
                    <a:pt x="127" y="334"/>
                  </a:cubicBezTo>
                  <a:cubicBezTo>
                    <a:pt x="113" y="352"/>
                    <a:pt x="99" y="370"/>
                    <a:pt x="86" y="389"/>
                  </a:cubicBezTo>
                  <a:cubicBezTo>
                    <a:pt x="79" y="398"/>
                    <a:pt x="73" y="407"/>
                    <a:pt x="67" y="416"/>
                  </a:cubicBezTo>
                  <a:cubicBezTo>
                    <a:pt x="64" y="420"/>
                    <a:pt x="61" y="425"/>
                    <a:pt x="58" y="430"/>
                  </a:cubicBezTo>
                  <a:cubicBezTo>
                    <a:pt x="56" y="432"/>
                    <a:pt x="55" y="434"/>
                    <a:pt x="54" y="436"/>
                  </a:cubicBezTo>
                  <a:cubicBezTo>
                    <a:pt x="52" y="439"/>
                    <a:pt x="51" y="441"/>
                    <a:pt x="50" y="443"/>
                  </a:cubicBezTo>
                  <a:cubicBezTo>
                    <a:pt x="47" y="448"/>
                    <a:pt x="45" y="453"/>
                    <a:pt x="42" y="457"/>
                  </a:cubicBezTo>
                  <a:cubicBezTo>
                    <a:pt x="40" y="461"/>
                    <a:pt x="40" y="461"/>
                    <a:pt x="40" y="461"/>
                  </a:cubicBezTo>
                  <a:cubicBezTo>
                    <a:pt x="39" y="464"/>
                    <a:pt x="39" y="464"/>
                    <a:pt x="39" y="464"/>
                  </a:cubicBezTo>
                  <a:cubicBezTo>
                    <a:pt x="37" y="467"/>
                    <a:pt x="36" y="469"/>
                    <a:pt x="35" y="471"/>
                  </a:cubicBezTo>
                  <a:cubicBezTo>
                    <a:pt x="33" y="476"/>
                    <a:pt x="31" y="481"/>
                    <a:pt x="29" y="485"/>
                  </a:cubicBezTo>
                  <a:cubicBezTo>
                    <a:pt x="27" y="490"/>
                    <a:pt x="26" y="495"/>
                    <a:pt x="24" y="499"/>
                  </a:cubicBezTo>
                  <a:cubicBezTo>
                    <a:pt x="23" y="502"/>
                    <a:pt x="23" y="504"/>
                    <a:pt x="22" y="506"/>
                  </a:cubicBezTo>
                  <a:cubicBezTo>
                    <a:pt x="21" y="508"/>
                    <a:pt x="20" y="511"/>
                    <a:pt x="20" y="513"/>
                  </a:cubicBezTo>
                  <a:cubicBezTo>
                    <a:pt x="19" y="518"/>
                    <a:pt x="17" y="522"/>
                    <a:pt x="16" y="526"/>
                  </a:cubicBezTo>
                  <a:cubicBezTo>
                    <a:pt x="14" y="535"/>
                    <a:pt x="12" y="544"/>
                    <a:pt x="10" y="552"/>
                  </a:cubicBezTo>
                  <a:cubicBezTo>
                    <a:pt x="9" y="561"/>
                    <a:pt x="8" y="569"/>
                    <a:pt x="7" y="577"/>
                  </a:cubicBezTo>
                  <a:cubicBezTo>
                    <a:pt x="6" y="585"/>
                    <a:pt x="5" y="592"/>
                    <a:pt x="4" y="599"/>
                  </a:cubicBezTo>
                  <a:cubicBezTo>
                    <a:pt x="3" y="606"/>
                    <a:pt x="3" y="612"/>
                    <a:pt x="2" y="618"/>
                  </a:cubicBezTo>
                  <a:cubicBezTo>
                    <a:pt x="2" y="624"/>
                    <a:pt x="2" y="630"/>
                    <a:pt x="1" y="635"/>
                  </a:cubicBezTo>
                  <a:cubicBezTo>
                    <a:pt x="1" y="645"/>
                    <a:pt x="1" y="653"/>
                    <a:pt x="0" y="658"/>
                  </a:cubicBezTo>
                  <a:cubicBezTo>
                    <a:pt x="0" y="663"/>
                    <a:pt x="0" y="666"/>
                    <a:pt x="0" y="666"/>
                  </a:cubicBezTo>
                  <a:cubicBezTo>
                    <a:pt x="0" y="666"/>
                    <a:pt x="0" y="663"/>
                    <a:pt x="0" y="658"/>
                  </a:cubicBezTo>
                  <a:cubicBezTo>
                    <a:pt x="0" y="653"/>
                    <a:pt x="0" y="645"/>
                    <a:pt x="0" y="635"/>
                  </a:cubicBezTo>
                  <a:cubicBezTo>
                    <a:pt x="0" y="630"/>
                    <a:pt x="0" y="624"/>
                    <a:pt x="0" y="618"/>
                  </a:cubicBezTo>
                  <a:cubicBezTo>
                    <a:pt x="0" y="612"/>
                    <a:pt x="1" y="606"/>
                    <a:pt x="1" y="599"/>
                  </a:cubicBezTo>
                  <a:cubicBezTo>
                    <a:pt x="2" y="592"/>
                    <a:pt x="2" y="584"/>
                    <a:pt x="3" y="576"/>
                  </a:cubicBezTo>
                  <a:cubicBezTo>
                    <a:pt x="4" y="568"/>
                    <a:pt x="5" y="560"/>
                    <a:pt x="6" y="552"/>
                  </a:cubicBezTo>
                  <a:cubicBezTo>
                    <a:pt x="8" y="543"/>
                    <a:pt x="9" y="534"/>
                    <a:pt x="11" y="525"/>
                  </a:cubicBezTo>
                  <a:cubicBezTo>
                    <a:pt x="12" y="521"/>
                    <a:pt x="13" y="516"/>
                    <a:pt x="15" y="511"/>
                  </a:cubicBezTo>
                  <a:cubicBezTo>
                    <a:pt x="15" y="509"/>
                    <a:pt x="16" y="507"/>
                    <a:pt x="16" y="504"/>
                  </a:cubicBezTo>
                  <a:cubicBezTo>
                    <a:pt x="17" y="502"/>
                    <a:pt x="18" y="500"/>
                    <a:pt x="19" y="497"/>
                  </a:cubicBezTo>
                  <a:cubicBezTo>
                    <a:pt x="20" y="493"/>
                    <a:pt x="22" y="488"/>
                    <a:pt x="23" y="483"/>
                  </a:cubicBezTo>
                  <a:cubicBezTo>
                    <a:pt x="25" y="478"/>
                    <a:pt x="27" y="474"/>
                    <a:pt x="29" y="469"/>
                  </a:cubicBezTo>
                  <a:cubicBezTo>
                    <a:pt x="33" y="459"/>
                    <a:pt x="38" y="450"/>
                    <a:pt x="44" y="440"/>
                  </a:cubicBezTo>
                  <a:cubicBezTo>
                    <a:pt x="45" y="438"/>
                    <a:pt x="46" y="435"/>
                    <a:pt x="47" y="433"/>
                  </a:cubicBezTo>
                  <a:cubicBezTo>
                    <a:pt x="49" y="431"/>
                    <a:pt x="50" y="428"/>
                    <a:pt x="52" y="426"/>
                  </a:cubicBezTo>
                  <a:cubicBezTo>
                    <a:pt x="55" y="421"/>
                    <a:pt x="58" y="417"/>
                    <a:pt x="61" y="412"/>
                  </a:cubicBezTo>
                  <a:cubicBezTo>
                    <a:pt x="67" y="403"/>
                    <a:pt x="73" y="393"/>
                    <a:pt x="80" y="384"/>
                  </a:cubicBezTo>
                  <a:cubicBezTo>
                    <a:pt x="93" y="366"/>
                    <a:pt x="107" y="348"/>
                    <a:pt x="120" y="329"/>
                  </a:cubicBezTo>
                  <a:cubicBezTo>
                    <a:pt x="127" y="320"/>
                    <a:pt x="134" y="310"/>
                    <a:pt x="140" y="301"/>
                  </a:cubicBezTo>
                  <a:cubicBezTo>
                    <a:pt x="143" y="296"/>
                    <a:pt x="146" y="292"/>
                    <a:pt x="149" y="287"/>
                  </a:cubicBezTo>
                  <a:cubicBezTo>
                    <a:pt x="151" y="285"/>
                    <a:pt x="152" y="282"/>
                    <a:pt x="154" y="280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62" y="265"/>
                    <a:pt x="162" y="265"/>
                    <a:pt x="162" y="265"/>
                  </a:cubicBezTo>
                  <a:cubicBezTo>
                    <a:pt x="164" y="261"/>
                    <a:pt x="164" y="261"/>
                    <a:pt x="164" y="261"/>
                  </a:cubicBezTo>
                  <a:cubicBezTo>
                    <a:pt x="165" y="258"/>
                    <a:pt x="165" y="258"/>
                    <a:pt x="165" y="258"/>
                  </a:cubicBezTo>
                  <a:cubicBezTo>
                    <a:pt x="168" y="253"/>
                    <a:pt x="170" y="248"/>
                    <a:pt x="172" y="243"/>
                  </a:cubicBezTo>
                  <a:cubicBezTo>
                    <a:pt x="174" y="238"/>
                    <a:pt x="176" y="232"/>
                    <a:pt x="178" y="227"/>
                  </a:cubicBezTo>
                  <a:cubicBezTo>
                    <a:pt x="179" y="225"/>
                    <a:pt x="180" y="222"/>
                    <a:pt x="181" y="220"/>
                  </a:cubicBezTo>
                  <a:cubicBezTo>
                    <a:pt x="182" y="217"/>
                    <a:pt x="182" y="215"/>
                    <a:pt x="183" y="212"/>
                  </a:cubicBezTo>
                  <a:cubicBezTo>
                    <a:pt x="185" y="207"/>
                    <a:pt x="186" y="202"/>
                    <a:pt x="188" y="197"/>
                  </a:cubicBezTo>
                  <a:cubicBezTo>
                    <a:pt x="189" y="192"/>
                    <a:pt x="190" y="187"/>
                    <a:pt x="191" y="182"/>
                  </a:cubicBezTo>
                  <a:cubicBezTo>
                    <a:pt x="192" y="179"/>
                    <a:pt x="193" y="177"/>
                    <a:pt x="193" y="174"/>
                  </a:cubicBezTo>
                  <a:cubicBezTo>
                    <a:pt x="194" y="172"/>
                    <a:pt x="194" y="169"/>
                    <a:pt x="194" y="167"/>
                  </a:cubicBezTo>
                  <a:cubicBezTo>
                    <a:pt x="195" y="162"/>
                    <a:pt x="196" y="157"/>
                    <a:pt x="197" y="152"/>
                  </a:cubicBezTo>
                  <a:cubicBezTo>
                    <a:pt x="198" y="148"/>
                    <a:pt x="198" y="143"/>
                    <a:pt x="199" y="138"/>
                  </a:cubicBezTo>
                  <a:cubicBezTo>
                    <a:pt x="199" y="136"/>
                    <a:pt x="199" y="133"/>
                    <a:pt x="199" y="131"/>
                  </a:cubicBezTo>
                  <a:cubicBezTo>
                    <a:pt x="200" y="129"/>
                    <a:pt x="200" y="126"/>
                    <a:pt x="200" y="124"/>
                  </a:cubicBezTo>
                  <a:cubicBezTo>
                    <a:pt x="200" y="119"/>
                    <a:pt x="200" y="115"/>
                    <a:pt x="200" y="111"/>
                  </a:cubicBezTo>
                  <a:cubicBezTo>
                    <a:pt x="200" y="108"/>
                    <a:pt x="199" y="106"/>
                    <a:pt x="199" y="104"/>
                  </a:cubicBezTo>
                  <a:cubicBezTo>
                    <a:pt x="199" y="102"/>
                    <a:pt x="199" y="100"/>
                    <a:pt x="198" y="98"/>
                  </a:cubicBezTo>
                  <a:cubicBezTo>
                    <a:pt x="195" y="81"/>
                    <a:pt x="189" y="67"/>
                    <a:pt x="182" y="55"/>
                  </a:cubicBezTo>
                  <a:cubicBezTo>
                    <a:pt x="175" y="43"/>
                    <a:pt x="168" y="33"/>
                    <a:pt x="161" y="25"/>
                  </a:cubicBezTo>
                  <a:cubicBezTo>
                    <a:pt x="149" y="9"/>
                    <a:pt x="142" y="0"/>
                    <a:pt x="14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576" y="2787"/>
              <a:ext cx="596" cy="2043"/>
            </a:xfrm>
            <a:custGeom>
              <a:avLst/>
              <a:gdLst>
                <a:gd name="T0" fmla="*/ 165 w 190"/>
                <a:gd name="T1" fmla="*/ 8 h 652"/>
                <a:gd name="T2" fmla="*/ 169 w 190"/>
                <a:gd name="T3" fmla="*/ 30 h 652"/>
                <a:gd name="T4" fmla="*/ 184 w 190"/>
                <a:gd name="T5" fmla="*/ 84 h 652"/>
                <a:gd name="T6" fmla="*/ 188 w 190"/>
                <a:gd name="T7" fmla="*/ 108 h 652"/>
                <a:gd name="T8" fmla="*/ 190 w 190"/>
                <a:gd name="T9" fmla="*/ 134 h 652"/>
                <a:gd name="T10" fmla="*/ 188 w 190"/>
                <a:gd name="T11" fmla="*/ 176 h 652"/>
                <a:gd name="T12" fmla="*/ 184 w 190"/>
                <a:gd name="T13" fmla="*/ 199 h 652"/>
                <a:gd name="T14" fmla="*/ 178 w 190"/>
                <a:gd name="T15" fmla="*/ 221 h 652"/>
                <a:gd name="T16" fmla="*/ 170 w 190"/>
                <a:gd name="T17" fmla="*/ 244 h 652"/>
                <a:gd name="T18" fmla="*/ 160 w 190"/>
                <a:gd name="T19" fmla="*/ 266 h 652"/>
                <a:gd name="T20" fmla="*/ 148 w 190"/>
                <a:gd name="T21" fmla="*/ 287 h 652"/>
                <a:gd name="T22" fmla="*/ 133 w 190"/>
                <a:gd name="T23" fmla="*/ 308 h 652"/>
                <a:gd name="T24" fmla="*/ 69 w 190"/>
                <a:gd name="T25" fmla="*/ 383 h 652"/>
                <a:gd name="T26" fmla="*/ 26 w 190"/>
                <a:gd name="T27" fmla="*/ 449 h 652"/>
                <a:gd name="T28" fmla="*/ 20 w 190"/>
                <a:gd name="T29" fmla="*/ 462 h 652"/>
                <a:gd name="T30" fmla="*/ 12 w 190"/>
                <a:gd name="T31" fmla="*/ 490 h 652"/>
                <a:gd name="T32" fmla="*/ 4 w 190"/>
                <a:gd name="T33" fmla="*/ 587 h 652"/>
                <a:gd name="T34" fmla="*/ 5 w 190"/>
                <a:gd name="T35" fmla="*/ 644 h 652"/>
                <a:gd name="T36" fmla="*/ 5 w 190"/>
                <a:gd name="T37" fmla="*/ 644 h 652"/>
                <a:gd name="T38" fmla="*/ 1 w 190"/>
                <a:gd name="T39" fmla="*/ 587 h 652"/>
                <a:gd name="T40" fmla="*/ 6 w 190"/>
                <a:gd name="T41" fmla="*/ 488 h 652"/>
                <a:gd name="T42" fmla="*/ 14 w 190"/>
                <a:gd name="T43" fmla="*/ 460 h 652"/>
                <a:gd name="T44" fmla="*/ 20 w 190"/>
                <a:gd name="T45" fmla="*/ 446 h 652"/>
                <a:gd name="T46" fmla="*/ 63 w 190"/>
                <a:gd name="T47" fmla="*/ 378 h 652"/>
                <a:gd name="T48" fmla="*/ 127 w 190"/>
                <a:gd name="T49" fmla="*/ 303 h 652"/>
                <a:gd name="T50" fmla="*/ 141 w 190"/>
                <a:gd name="T51" fmla="*/ 283 h 652"/>
                <a:gd name="T52" fmla="*/ 154 w 190"/>
                <a:gd name="T53" fmla="*/ 263 h 652"/>
                <a:gd name="T54" fmla="*/ 164 w 190"/>
                <a:gd name="T55" fmla="*/ 241 h 652"/>
                <a:gd name="T56" fmla="*/ 172 w 190"/>
                <a:gd name="T57" fmla="*/ 219 h 652"/>
                <a:gd name="T58" fmla="*/ 178 w 190"/>
                <a:gd name="T59" fmla="*/ 197 h 652"/>
                <a:gd name="T60" fmla="*/ 182 w 190"/>
                <a:gd name="T61" fmla="*/ 176 h 652"/>
                <a:gd name="T62" fmla="*/ 185 w 190"/>
                <a:gd name="T63" fmla="*/ 134 h 652"/>
                <a:gd name="T64" fmla="*/ 184 w 190"/>
                <a:gd name="T65" fmla="*/ 109 h 652"/>
                <a:gd name="T66" fmla="*/ 180 w 190"/>
                <a:gd name="T67" fmla="*/ 85 h 652"/>
                <a:gd name="T68" fmla="*/ 168 w 190"/>
                <a:gd name="T69" fmla="*/ 30 h 652"/>
                <a:gd name="T70" fmla="*/ 164 w 190"/>
                <a:gd name="T71" fmla="*/ 8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0" h="652">
                  <a:moveTo>
                    <a:pt x="163" y="0"/>
                  </a:moveTo>
                  <a:cubicBezTo>
                    <a:pt x="163" y="0"/>
                    <a:pt x="164" y="3"/>
                    <a:pt x="165" y="8"/>
                  </a:cubicBezTo>
                  <a:cubicBezTo>
                    <a:pt x="165" y="11"/>
                    <a:pt x="166" y="14"/>
                    <a:pt x="166" y="17"/>
                  </a:cubicBezTo>
                  <a:cubicBezTo>
                    <a:pt x="167" y="21"/>
                    <a:pt x="168" y="25"/>
                    <a:pt x="169" y="30"/>
                  </a:cubicBezTo>
                  <a:cubicBezTo>
                    <a:pt x="172" y="39"/>
                    <a:pt x="175" y="51"/>
                    <a:pt x="179" y="64"/>
                  </a:cubicBezTo>
                  <a:cubicBezTo>
                    <a:pt x="180" y="70"/>
                    <a:pt x="182" y="77"/>
                    <a:pt x="184" y="84"/>
                  </a:cubicBezTo>
                  <a:cubicBezTo>
                    <a:pt x="185" y="88"/>
                    <a:pt x="186" y="92"/>
                    <a:pt x="186" y="96"/>
                  </a:cubicBezTo>
                  <a:cubicBezTo>
                    <a:pt x="187" y="100"/>
                    <a:pt x="188" y="104"/>
                    <a:pt x="188" y="108"/>
                  </a:cubicBezTo>
                  <a:cubicBezTo>
                    <a:pt x="189" y="112"/>
                    <a:pt x="189" y="116"/>
                    <a:pt x="189" y="121"/>
                  </a:cubicBezTo>
                  <a:cubicBezTo>
                    <a:pt x="189" y="125"/>
                    <a:pt x="190" y="130"/>
                    <a:pt x="190" y="134"/>
                  </a:cubicBezTo>
                  <a:cubicBezTo>
                    <a:pt x="190" y="143"/>
                    <a:pt x="190" y="152"/>
                    <a:pt x="189" y="162"/>
                  </a:cubicBezTo>
                  <a:cubicBezTo>
                    <a:pt x="189" y="167"/>
                    <a:pt x="188" y="172"/>
                    <a:pt x="188" y="176"/>
                  </a:cubicBezTo>
                  <a:cubicBezTo>
                    <a:pt x="187" y="181"/>
                    <a:pt x="186" y="186"/>
                    <a:pt x="185" y="191"/>
                  </a:cubicBezTo>
                  <a:cubicBezTo>
                    <a:pt x="185" y="194"/>
                    <a:pt x="185" y="196"/>
                    <a:pt x="184" y="199"/>
                  </a:cubicBezTo>
                  <a:cubicBezTo>
                    <a:pt x="184" y="201"/>
                    <a:pt x="183" y="204"/>
                    <a:pt x="182" y="206"/>
                  </a:cubicBezTo>
                  <a:cubicBezTo>
                    <a:pt x="181" y="211"/>
                    <a:pt x="180" y="216"/>
                    <a:pt x="178" y="221"/>
                  </a:cubicBezTo>
                  <a:cubicBezTo>
                    <a:pt x="177" y="226"/>
                    <a:pt x="175" y="231"/>
                    <a:pt x="173" y="236"/>
                  </a:cubicBezTo>
                  <a:cubicBezTo>
                    <a:pt x="172" y="239"/>
                    <a:pt x="171" y="241"/>
                    <a:pt x="170" y="244"/>
                  </a:cubicBezTo>
                  <a:cubicBezTo>
                    <a:pt x="169" y="246"/>
                    <a:pt x="168" y="249"/>
                    <a:pt x="167" y="251"/>
                  </a:cubicBezTo>
                  <a:cubicBezTo>
                    <a:pt x="165" y="256"/>
                    <a:pt x="162" y="261"/>
                    <a:pt x="160" y="266"/>
                  </a:cubicBezTo>
                  <a:cubicBezTo>
                    <a:pt x="157" y="271"/>
                    <a:pt x="155" y="275"/>
                    <a:pt x="152" y="280"/>
                  </a:cubicBezTo>
                  <a:cubicBezTo>
                    <a:pt x="150" y="283"/>
                    <a:pt x="149" y="285"/>
                    <a:pt x="148" y="287"/>
                  </a:cubicBezTo>
                  <a:cubicBezTo>
                    <a:pt x="143" y="294"/>
                    <a:pt x="143" y="294"/>
                    <a:pt x="143" y="294"/>
                  </a:cubicBezTo>
                  <a:cubicBezTo>
                    <a:pt x="140" y="299"/>
                    <a:pt x="137" y="303"/>
                    <a:pt x="133" y="308"/>
                  </a:cubicBezTo>
                  <a:cubicBezTo>
                    <a:pt x="126" y="316"/>
                    <a:pt x="119" y="325"/>
                    <a:pt x="112" y="333"/>
                  </a:cubicBezTo>
                  <a:cubicBezTo>
                    <a:pt x="97" y="350"/>
                    <a:pt x="83" y="366"/>
                    <a:pt x="69" y="383"/>
                  </a:cubicBezTo>
                  <a:cubicBezTo>
                    <a:pt x="55" y="400"/>
                    <a:pt x="43" y="417"/>
                    <a:pt x="33" y="435"/>
                  </a:cubicBezTo>
                  <a:cubicBezTo>
                    <a:pt x="31" y="439"/>
                    <a:pt x="28" y="444"/>
                    <a:pt x="26" y="449"/>
                  </a:cubicBezTo>
                  <a:cubicBezTo>
                    <a:pt x="25" y="451"/>
                    <a:pt x="24" y="453"/>
                    <a:pt x="23" y="455"/>
                  </a:cubicBezTo>
                  <a:cubicBezTo>
                    <a:pt x="22" y="458"/>
                    <a:pt x="21" y="460"/>
                    <a:pt x="20" y="462"/>
                  </a:cubicBezTo>
                  <a:cubicBezTo>
                    <a:pt x="19" y="467"/>
                    <a:pt x="17" y="471"/>
                    <a:pt x="16" y="476"/>
                  </a:cubicBezTo>
                  <a:cubicBezTo>
                    <a:pt x="14" y="480"/>
                    <a:pt x="13" y="485"/>
                    <a:pt x="12" y="490"/>
                  </a:cubicBezTo>
                  <a:cubicBezTo>
                    <a:pt x="7" y="508"/>
                    <a:pt x="5" y="526"/>
                    <a:pt x="4" y="542"/>
                  </a:cubicBezTo>
                  <a:cubicBezTo>
                    <a:pt x="4" y="558"/>
                    <a:pt x="4" y="574"/>
                    <a:pt x="4" y="587"/>
                  </a:cubicBezTo>
                  <a:cubicBezTo>
                    <a:pt x="5" y="601"/>
                    <a:pt x="5" y="612"/>
                    <a:pt x="5" y="622"/>
                  </a:cubicBezTo>
                  <a:cubicBezTo>
                    <a:pt x="5" y="632"/>
                    <a:pt x="5" y="639"/>
                    <a:pt x="5" y="644"/>
                  </a:cubicBezTo>
                  <a:cubicBezTo>
                    <a:pt x="5" y="650"/>
                    <a:pt x="5" y="652"/>
                    <a:pt x="5" y="652"/>
                  </a:cubicBezTo>
                  <a:cubicBezTo>
                    <a:pt x="5" y="652"/>
                    <a:pt x="5" y="650"/>
                    <a:pt x="5" y="644"/>
                  </a:cubicBezTo>
                  <a:cubicBezTo>
                    <a:pt x="5" y="639"/>
                    <a:pt x="4" y="632"/>
                    <a:pt x="4" y="622"/>
                  </a:cubicBezTo>
                  <a:cubicBezTo>
                    <a:pt x="3" y="612"/>
                    <a:pt x="2" y="601"/>
                    <a:pt x="1" y="587"/>
                  </a:cubicBezTo>
                  <a:cubicBezTo>
                    <a:pt x="0" y="574"/>
                    <a:pt x="0" y="559"/>
                    <a:pt x="0" y="542"/>
                  </a:cubicBezTo>
                  <a:cubicBezTo>
                    <a:pt x="0" y="525"/>
                    <a:pt x="2" y="507"/>
                    <a:pt x="6" y="488"/>
                  </a:cubicBezTo>
                  <a:cubicBezTo>
                    <a:pt x="7" y="484"/>
                    <a:pt x="8" y="479"/>
                    <a:pt x="10" y="474"/>
                  </a:cubicBezTo>
                  <a:cubicBezTo>
                    <a:pt x="11" y="469"/>
                    <a:pt x="12" y="465"/>
                    <a:pt x="14" y="460"/>
                  </a:cubicBezTo>
                  <a:cubicBezTo>
                    <a:pt x="15" y="458"/>
                    <a:pt x="16" y="455"/>
                    <a:pt x="17" y="453"/>
                  </a:cubicBezTo>
                  <a:cubicBezTo>
                    <a:pt x="18" y="450"/>
                    <a:pt x="19" y="448"/>
                    <a:pt x="20" y="446"/>
                  </a:cubicBezTo>
                  <a:cubicBezTo>
                    <a:pt x="22" y="441"/>
                    <a:pt x="24" y="436"/>
                    <a:pt x="27" y="432"/>
                  </a:cubicBezTo>
                  <a:cubicBezTo>
                    <a:pt x="37" y="413"/>
                    <a:pt x="49" y="395"/>
                    <a:pt x="63" y="378"/>
                  </a:cubicBezTo>
                  <a:cubicBezTo>
                    <a:pt x="77" y="361"/>
                    <a:pt x="92" y="345"/>
                    <a:pt x="106" y="328"/>
                  </a:cubicBezTo>
                  <a:cubicBezTo>
                    <a:pt x="113" y="320"/>
                    <a:pt x="120" y="312"/>
                    <a:pt x="127" y="303"/>
                  </a:cubicBezTo>
                  <a:cubicBezTo>
                    <a:pt x="130" y="299"/>
                    <a:pt x="134" y="294"/>
                    <a:pt x="137" y="290"/>
                  </a:cubicBezTo>
                  <a:cubicBezTo>
                    <a:pt x="141" y="283"/>
                    <a:pt x="141" y="283"/>
                    <a:pt x="141" y="283"/>
                  </a:cubicBezTo>
                  <a:cubicBezTo>
                    <a:pt x="143" y="281"/>
                    <a:pt x="144" y="279"/>
                    <a:pt x="145" y="276"/>
                  </a:cubicBezTo>
                  <a:cubicBezTo>
                    <a:pt x="148" y="272"/>
                    <a:pt x="151" y="267"/>
                    <a:pt x="154" y="263"/>
                  </a:cubicBezTo>
                  <a:cubicBezTo>
                    <a:pt x="156" y="258"/>
                    <a:pt x="158" y="253"/>
                    <a:pt x="160" y="248"/>
                  </a:cubicBezTo>
                  <a:cubicBezTo>
                    <a:pt x="162" y="246"/>
                    <a:pt x="163" y="243"/>
                    <a:pt x="164" y="241"/>
                  </a:cubicBezTo>
                  <a:cubicBezTo>
                    <a:pt x="165" y="239"/>
                    <a:pt x="166" y="236"/>
                    <a:pt x="166" y="234"/>
                  </a:cubicBezTo>
                  <a:cubicBezTo>
                    <a:pt x="168" y="229"/>
                    <a:pt x="170" y="224"/>
                    <a:pt x="172" y="219"/>
                  </a:cubicBezTo>
                  <a:cubicBezTo>
                    <a:pt x="173" y="214"/>
                    <a:pt x="174" y="209"/>
                    <a:pt x="176" y="205"/>
                  </a:cubicBezTo>
                  <a:cubicBezTo>
                    <a:pt x="176" y="202"/>
                    <a:pt x="177" y="200"/>
                    <a:pt x="178" y="197"/>
                  </a:cubicBezTo>
                  <a:cubicBezTo>
                    <a:pt x="178" y="195"/>
                    <a:pt x="179" y="192"/>
                    <a:pt x="179" y="190"/>
                  </a:cubicBezTo>
                  <a:cubicBezTo>
                    <a:pt x="180" y="185"/>
                    <a:pt x="181" y="180"/>
                    <a:pt x="182" y="176"/>
                  </a:cubicBezTo>
                  <a:cubicBezTo>
                    <a:pt x="182" y="171"/>
                    <a:pt x="183" y="166"/>
                    <a:pt x="183" y="162"/>
                  </a:cubicBezTo>
                  <a:cubicBezTo>
                    <a:pt x="184" y="152"/>
                    <a:pt x="184" y="143"/>
                    <a:pt x="185" y="134"/>
                  </a:cubicBezTo>
                  <a:cubicBezTo>
                    <a:pt x="185" y="130"/>
                    <a:pt x="185" y="125"/>
                    <a:pt x="184" y="121"/>
                  </a:cubicBezTo>
                  <a:cubicBezTo>
                    <a:pt x="184" y="117"/>
                    <a:pt x="184" y="113"/>
                    <a:pt x="184" y="109"/>
                  </a:cubicBezTo>
                  <a:cubicBezTo>
                    <a:pt x="183" y="104"/>
                    <a:pt x="183" y="100"/>
                    <a:pt x="182" y="97"/>
                  </a:cubicBezTo>
                  <a:cubicBezTo>
                    <a:pt x="182" y="93"/>
                    <a:pt x="181" y="89"/>
                    <a:pt x="180" y="85"/>
                  </a:cubicBezTo>
                  <a:cubicBezTo>
                    <a:pt x="179" y="78"/>
                    <a:pt x="177" y="71"/>
                    <a:pt x="176" y="64"/>
                  </a:cubicBezTo>
                  <a:cubicBezTo>
                    <a:pt x="173" y="51"/>
                    <a:pt x="170" y="40"/>
                    <a:pt x="168" y="30"/>
                  </a:cubicBezTo>
                  <a:cubicBezTo>
                    <a:pt x="167" y="26"/>
                    <a:pt x="166" y="21"/>
                    <a:pt x="165" y="18"/>
                  </a:cubicBezTo>
                  <a:cubicBezTo>
                    <a:pt x="165" y="14"/>
                    <a:pt x="165" y="11"/>
                    <a:pt x="164" y="8"/>
                  </a:cubicBezTo>
                  <a:cubicBezTo>
                    <a:pt x="163" y="3"/>
                    <a:pt x="163" y="0"/>
                    <a:pt x="1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3761" y="3163"/>
              <a:ext cx="170" cy="270"/>
            </a:xfrm>
            <a:custGeom>
              <a:avLst/>
              <a:gdLst>
                <a:gd name="T0" fmla="*/ 0 w 54"/>
                <a:gd name="T1" fmla="*/ 0 h 86"/>
                <a:gd name="T2" fmla="*/ 14 w 54"/>
                <a:gd name="T3" fmla="*/ 10 h 86"/>
                <a:gd name="T4" fmla="*/ 27 w 54"/>
                <a:gd name="T5" fmla="*/ 21 h 86"/>
                <a:gd name="T6" fmla="*/ 34 w 54"/>
                <a:gd name="T7" fmla="*/ 27 h 86"/>
                <a:gd name="T8" fmla="*/ 40 w 54"/>
                <a:gd name="T9" fmla="*/ 35 h 86"/>
                <a:gd name="T10" fmla="*/ 46 w 54"/>
                <a:gd name="T11" fmla="*/ 44 h 86"/>
                <a:gd name="T12" fmla="*/ 50 w 54"/>
                <a:gd name="T13" fmla="*/ 53 h 86"/>
                <a:gd name="T14" fmla="*/ 53 w 54"/>
                <a:gd name="T15" fmla="*/ 61 h 86"/>
                <a:gd name="T16" fmla="*/ 54 w 54"/>
                <a:gd name="T17" fmla="*/ 66 h 86"/>
                <a:gd name="T18" fmla="*/ 54 w 54"/>
                <a:gd name="T19" fmla="*/ 70 h 86"/>
                <a:gd name="T20" fmla="*/ 54 w 54"/>
                <a:gd name="T21" fmla="*/ 77 h 86"/>
                <a:gd name="T22" fmla="*/ 54 w 54"/>
                <a:gd name="T23" fmla="*/ 79 h 86"/>
                <a:gd name="T24" fmla="*/ 53 w 54"/>
                <a:gd name="T25" fmla="*/ 82 h 86"/>
                <a:gd name="T26" fmla="*/ 52 w 54"/>
                <a:gd name="T27" fmla="*/ 86 h 86"/>
                <a:gd name="T28" fmla="*/ 52 w 54"/>
                <a:gd name="T29" fmla="*/ 82 h 86"/>
                <a:gd name="T30" fmla="*/ 51 w 54"/>
                <a:gd name="T31" fmla="*/ 77 h 86"/>
                <a:gd name="T32" fmla="*/ 49 w 54"/>
                <a:gd name="T33" fmla="*/ 70 h 86"/>
                <a:gd name="T34" fmla="*/ 48 w 54"/>
                <a:gd name="T35" fmla="*/ 67 h 86"/>
                <a:gd name="T36" fmla="*/ 47 w 54"/>
                <a:gd name="T37" fmla="*/ 63 h 86"/>
                <a:gd name="T38" fmla="*/ 45 w 54"/>
                <a:gd name="T39" fmla="*/ 59 h 86"/>
                <a:gd name="T40" fmla="*/ 44 w 54"/>
                <a:gd name="T41" fmla="*/ 55 h 86"/>
                <a:gd name="T42" fmla="*/ 39 w 54"/>
                <a:gd name="T43" fmla="*/ 48 h 86"/>
                <a:gd name="T44" fmla="*/ 34 w 54"/>
                <a:gd name="T45" fmla="*/ 40 h 86"/>
                <a:gd name="T46" fmla="*/ 28 w 54"/>
                <a:gd name="T47" fmla="*/ 33 h 86"/>
                <a:gd name="T48" fmla="*/ 22 w 54"/>
                <a:gd name="T49" fmla="*/ 25 h 86"/>
                <a:gd name="T50" fmla="*/ 16 w 54"/>
                <a:gd name="T51" fmla="*/ 19 h 86"/>
                <a:gd name="T52" fmla="*/ 11 w 54"/>
                <a:gd name="T53" fmla="*/ 13 h 86"/>
                <a:gd name="T54" fmla="*/ 0 w 54"/>
                <a:gd name="T5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4" h="86">
                  <a:moveTo>
                    <a:pt x="0" y="0"/>
                  </a:moveTo>
                  <a:cubicBezTo>
                    <a:pt x="0" y="0"/>
                    <a:pt x="6" y="4"/>
                    <a:pt x="14" y="10"/>
                  </a:cubicBezTo>
                  <a:cubicBezTo>
                    <a:pt x="18" y="13"/>
                    <a:pt x="22" y="16"/>
                    <a:pt x="27" y="21"/>
                  </a:cubicBezTo>
                  <a:cubicBezTo>
                    <a:pt x="29" y="23"/>
                    <a:pt x="31" y="25"/>
                    <a:pt x="34" y="27"/>
                  </a:cubicBezTo>
                  <a:cubicBezTo>
                    <a:pt x="36" y="30"/>
                    <a:pt x="38" y="32"/>
                    <a:pt x="40" y="35"/>
                  </a:cubicBezTo>
                  <a:cubicBezTo>
                    <a:pt x="42" y="38"/>
                    <a:pt x="44" y="41"/>
                    <a:pt x="46" y="44"/>
                  </a:cubicBezTo>
                  <a:cubicBezTo>
                    <a:pt x="48" y="46"/>
                    <a:pt x="49" y="50"/>
                    <a:pt x="50" y="53"/>
                  </a:cubicBezTo>
                  <a:cubicBezTo>
                    <a:pt x="51" y="56"/>
                    <a:pt x="52" y="58"/>
                    <a:pt x="53" y="61"/>
                  </a:cubicBezTo>
                  <a:cubicBezTo>
                    <a:pt x="53" y="63"/>
                    <a:pt x="53" y="64"/>
                    <a:pt x="54" y="66"/>
                  </a:cubicBezTo>
                  <a:cubicBezTo>
                    <a:pt x="54" y="67"/>
                    <a:pt x="54" y="68"/>
                    <a:pt x="54" y="70"/>
                  </a:cubicBezTo>
                  <a:cubicBezTo>
                    <a:pt x="54" y="72"/>
                    <a:pt x="54" y="75"/>
                    <a:pt x="54" y="77"/>
                  </a:cubicBezTo>
                  <a:cubicBezTo>
                    <a:pt x="54" y="78"/>
                    <a:pt x="54" y="79"/>
                    <a:pt x="54" y="79"/>
                  </a:cubicBezTo>
                  <a:cubicBezTo>
                    <a:pt x="53" y="80"/>
                    <a:pt x="53" y="81"/>
                    <a:pt x="53" y="82"/>
                  </a:cubicBezTo>
                  <a:cubicBezTo>
                    <a:pt x="53" y="85"/>
                    <a:pt x="52" y="86"/>
                    <a:pt x="52" y="86"/>
                  </a:cubicBezTo>
                  <a:cubicBezTo>
                    <a:pt x="52" y="86"/>
                    <a:pt x="52" y="85"/>
                    <a:pt x="52" y="82"/>
                  </a:cubicBezTo>
                  <a:cubicBezTo>
                    <a:pt x="51" y="80"/>
                    <a:pt x="51" y="79"/>
                    <a:pt x="51" y="77"/>
                  </a:cubicBezTo>
                  <a:cubicBezTo>
                    <a:pt x="50" y="75"/>
                    <a:pt x="50" y="73"/>
                    <a:pt x="49" y="70"/>
                  </a:cubicBezTo>
                  <a:cubicBezTo>
                    <a:pt x="49" y="69"/>
                    <a:pt x="49" y="68"/>
                    <a:pt x="48" y="67"/>
                  </a:cubicBezTo>
                  <a:cubicBezTo>
                    <a:pt x="48" y="66"/>
                    <a:pt x="47" y="64"/>
                    <a:pt x="47" y="63"/>
                  </a:cubicBezTo>
                  <a:cubicBezTo>
                    <a:pt x="47" y="62"/>
                    <a:pt x="46" y="61"/>
                    <a:pt x="45" y="59"/>
                  </a:cubicBezTo>
                  <a:cubicBezTo>
                    <a:pt x="45" y="58"/>
                    <a:pt x="44" y="57"/>
                    <a:pt x="44" y="55"/>
                  </a:cubicBezTo>
                  <a:cubicBezTo>
                    <a:pt x="42" y="53"/>
                    <a:pt x="41" y="50"/>
                    <a:pt x="39" y="48"/>
                  </a:cubicBezTo>
                  <a:cubicBezTo>
                    <a:pt x="38" y="45"/>
                    <a:pt x="36" y="42"/>
                    <a:pt x="34" y="40"/>
                  </a:cubicBezTo>
                  <a:cubicBezTo>
                    <a:pt x="32" y="37"/>
                    <a:pt x="30" y="35"/>
                    <a:pt x="28" y="33"/>
                  </a:cubicBezTo>
                  <a:cubicBezTo>
                    <a:pt x="26" y="30"/>
                    <a:pt x="24" y="28"/>
                    <a:pt x="22" y="25"/>
                  </a:cubicBezTo>
                  <a:cubicBezTo>
                    <a:pt x="20" y="23"/>
                    <a:pt x="18" y="21"/>
                    <a:pt x="16" y="19"/>
                  </a:cubicBezTo>
                  <a:cubicBezTo>
                    <a:pt x="14" y="17"/>
                    <a:pt x="12" y="15"/>
                    <a:pt x="11" y="13"/>
                  </a:cubicBezTo>
                  <a:cubicBezTo>
                    <a:pt x="4" y="6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3680" y="3871"/>
              <a:ext cx="345" cy="959"/>
            </a:xfrm>
            <a:custGeom>
              <a:avLst/>
              <a:gdLst>
                <a:gd name="T0" fmla="*/ 110 w 110"/>
                <a:gd name="T1" fmla="*/ 0 h 306"/>
                <a:gd name="T2" fmla="*/ 109 w 110"/>
                <a:gd name="T3" fmla="*/ 4 h 306"/>
                <a:gd name="T4" fmla="*/ 106 w 110"/>
                <a:gd name="T5" fmla="*/ 14 h 306"/>
                <a:gd name="T6" fmla="*/ 99 w 110"/>
                <a:gd name="T7" fmla="*/ 30 h 306"/>
                <a:gd name="T8" fmla="*/ 88 w 110"/>
                <a:gd name="T9" fmla="*/ 48 h 306"/>
                <a:gd name="T10" fmla="*/ 54 w 110"/>
                <a:gd name="T11" fmla="*/ 90 h 306"/>
                <a:gd name="T12" fmla="*/ 36 w 110"/>
                <a:gd name="T13" fmla="*/ 114 h 306"/>
                <a:gd name="T14" fmla="*/ 21 w 110"/>
                <a:gd name="T15" fmla="*/ 141 h 306"/>
                <a:gd name="T16" fmla="*/ 13 w 110"/>
                <a:gd name="T17" fmla="*/ 170 h 306"/>
                <a:gd name="T18" fmla="*/ 8 w 110"/>
                <a:gd name="T19" fmla="*/ 200 h 306"/>
                <a:gd name="T20" fmla="*/ 6 w 110"/>
                <a:gd name="T21" fmla="*/ 228 h 306"/>
                <a:gd name="T22" fmla="*/ 6 w 110"/>
                <a:gd name="T23" fmla="*/ 254 h 306"/>
                <a:gd name="T24" fmla="*/ 5 w 110"/>
                <a:gd name="T25" fmla="*/ 292 h 306"/>
                <a:gd name="T26" fmla="*/ 4 w 110"/>
                <a:gd name="T27" fmla="*/ 303 h 306"/>
                <a:gd name="T28" fmla="*/ 4 w 110"/>
                <a:gd name="T29" fmla="*/ 306 h 306"/>
                <a:gd name="T30" fmla="*/ 3 w 110"/>
                <a:gd name="T31" fmla="*/ 292 h 306"/>
                <a:gd name="T32" fmla="*/ 1 w 110"/>
                <a:gd name="T33" fmla="*/ 254 h 306"/>
                <a:gd name="T34" fmla="*/ 1 w 110"/>
                <a:gd name="T35" fmla="*/ 200 h 306"/>
                <a:gd name="T36" fmla="*/ 5 w 110"/>
                <a:gd name="T37" fmla="*/ 169 h 306"/>
                <a:gd name="T38" fmla="*/ 14 w 110"/>
                <a:gd name="T39" fmla="*/ 138 h 306"/>
                <a:gd name="T40" fmla="*/ 14 w 110"/>
                <a:gd name="T41" fmla="*/ 137 h 306"/>
                <a:gd name="T42" fmla="*/ 14 w 110"/>
                <a:gd name="T43" fmla="*/ 137 h 306"/>
                <a:gd name="T44" fmla="*/ 14 w 110"/>
                <a:gd name="T45" fmla="*/ 137 h 306"/>
                <a:gd name="T46" fmla="*/ 15 w 110"/>
                <a:gd name="T47" fmla="*/ 137 h 306"/>
                <a:gd name="T48" fmla="*/ 15 w 110"/>
                <a:gd name="T49" fmla="*/ 136 h 306"/>
                <a:gd name="T50" fmla="*/ 16 w 110"/>
                <a:gd name="T51" fmla="*/ 134 h 306"/>
                <a:gd name="T52" fmla="*/ 17 w 110"/>
                <a:gd name="T53" fmla="*/ 131 h 306"/>
                <a:gd name="T54" fmla="*/ 19 w 110"/>
                <a:gd name="T55" fmla="*/ 127 h 306"/>
                <a:gd name="T56" fmla="*/ 21 w 110"/>
                <a:gd name="T57" fmla="*/ 123 h 306"/>
                <a:gd name="T58" fmla="*/ 25 w 110"/>
                <a:gd name="T59" fmla="*/ 117 h 306"/>
                <a:gd name="T60" fmla="*/ 30 w 110"/>
                <a:gd name="T61" fmla="*/ 110 h 306"/>
                <a:gd name="T62" fmla="*/ 49 w 110"/>
                <a:gd name="T63" fmla="*/ 86 h 306"/>
                <a:gd name="T64" fmla="*/ 68 w 110"/>
                <a:gd name="T65" fmla="*/ 64 h 306"/>
                <a:gd name="T66" fmla="*/ 84 w 110"/>
                <a:gd name="T67" fmla="*/ 45 h 306"/>
                <a:gd name="T68" fmla="*/ 97 w 110"/>
                <a:gd name="T69" fmla="*/ 28 h 306"/>
                <a:gd name="T70" fmla="*/ 105 w 110"/>
                <a:gd name="T71" fmla="*/ 14 h 306"/>
                <a:gd name="T72" fmla="*/ 109 w 110"/>
                <a:gd name="T73" fmla="*/ 4 h 306"/>
                <a:gd name="T74" fmla="*/ 110 w 110"/>
                <a:gd name="T7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0" h="306">
                  <a:moveTo>
                    <a:pt x="110" y="0"/>
                  </a:moveTo>
                  <a:cubicBezTo>
                    <a:pt x="110" y="0"/>
                    <a:pt x="110" y="2"/>
                    <a:pt x="109" y="4"/>
                  </a:cubicBezTo>
                  <a:cubicBezTo>
                    <a:pt x="109" y="6"/>
                    <a:pt x="108" y="10"/>
                    <a:pt x="106" y="14"/>
                  </a:cubicBezTo>
                  <a:cubicBezTo>
                    <a:pt x="105" y="19"/>
                    <a:pt x="102" y="24"/>
                    <a:pt x="99" y="30"/>
                  </a:cubicBezTo>
                  <a:cubicBezTo>
                    <a:pt x="96" y="35"/>
                    <a:pt x="92" y="42"/>
                    <a:pt x="88" y="48"/>
                  </a:cubicBezTo>
                  <a:cubicBezTo>
                    <a:pt x="79" y="61"/>
                    <a:pt x="66" y="75"/>
                    <a:pt x="54" y="90"/>
                  </a:cubicBezTo>
                  <a:cubicBezTo>
                    <a:pt x="48" y="98"/>
                    <a:pt x="42" y="106"/>
                    <a:pt x="36" y="114"/>
                  </a:cubicBezTo>
                  <a:cubicBezTo>
                    <a:pt x="30" y="123"/>
                    <a:pt x="25" y="132"/>
                    <a:pt x="21" y="141"/>
                  </a:cubicBezTo>
                  <a:cubicBezTo>
                    <a:pt x="18" y="151"/>
                    <a:pt x="15" y="160"/>
                    <a:pt x="13" y="170"/>
                  </a:cubicBezTo>
                  <a:cubicBezTo>
                    <a:pt x="11" y="180"/>
                    <a:pt x="9" y="190"/>
                    <a:pt x="8" y="200"/>
                  </a:cubicBezTo>
                  <a:cubicBezTo>
                    <a:pt x="8" y="210"/>
                    <a:pt x="7" y="219"/>
                    <a:pt x="6" y="228"/>
                  </a:cubicBezTo>
                  <a:cubicBezTo>
                    <a:pt x="6" y="237"/>
                    <a:pt x="6" y="246"/>
                    <a:pt x="6" y="254"/>
                  </a:cubicBezTo>
                  <a:cubicBezTo>
                    <a:pt x="5" y="269"/>
                    <a:pt x="5" y="283"/>
                    <a:pt x="5" y="292"/>
                  </a:cubicBezTo>
                  <a:cubicBezTo>
                    <a:pt x="5" y="296"/>
                    <a:pt x="4" y="300"/>
                    <a:pt x="4" y="303"/>
                  </a:cubicBezTo>
                  <a:cubicBezTo>
                    <a:pt x="4" y="305"/>
                    <a:pt x="4" y="306"/>
                    <a:pt x="4" y="306"/>
                  </a:cubicBezTo>
                  <a:cubicBezTo>
                    <a:pt x="4" y="306"/>
                    <a:pt x="4" y="301"/>
                    <a:pt x="3" y="292"/>
                  </a:cubicBezTo>
                  <a:cubicBezTo>
                    <a:pt x="3" y="283"/>
                    <a:pt x="2" y="270"/>
                    <a:pt x="1" y="254"/>
                  </a:cubicBezTo>
                  <a:cubicBezTo>
                    <a:pt x="0" y="238"/>
                    <a:pt x="0" y="219"/>
                    <a:pt x="1" y="200"/>
                  </a:cubicBezTo>
                  <a:cubicBezTo>
                    <a:pt x="2" y="190"/>
                    <a:pt x="3" y="179"/>
                    <a:pt x="5" y="169"/>
                  </a:cubicBezTo>
                  <a:cubicBezTo>
                    <a:pt x="7" y="159"/>
                    <a:pt x="10" y="148"/>
                    <a:pt x="14" y="138"/>
                  </a:cubicBezTo>
                  <a:cubicBezTo>
                    <a:pt x="14" y="137"/>
                    <a:pt x="14" y="137"/>
                    <a:pt x="14" y="137"/>
                  </a:cubicBezTo>
                  <a:cubicBezTo>
                    <a:pt x="14" y="137"/>
                    <a:pt x="14" y="137"/>
                    <a:pt x="14" y="137"/>
                  </a:cubicBezTo>
                  <a:cubicBezTo>
                    <a:pt x="14" y="137"/>
                    <a:pt x="14" y="137"/>
                    <a:pt x="14" y="137"/>
                  </a:cubicBezTo>
                  <a:cubicBezTo>
                    <a:pt x="15" y="137"/>
                    <a:pt x="15" y="137"/>
                    <a:pt x="15" y="137"/>
                  </a:cubicBezTo>
                  <a:cubicBezTo>
                    <a:pt x="15" y="136"/>
                    <a:pt x="15" y="136"/>
                    <a:pt x="15" y="136"/>
                  </a:cubicBezTo>
                  <a:cubicBezTo>
                    <a:pt x="16" y="134"/>
                    <a:pt x="16" y="134"/>
                    <a:pt x="16" y="134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21" y="123"/>
                    <a:pt x="21" y="123"/>
                    <a:pt x="21" y="123"/>
                  </a:cubicBezTo>
                  <a:cubicBezTo>
                    <a:pt x="22" y="121"/>
                    <a:pt x="24" y="119"/>
                    <a:pt x="25" y="117"/>
                  </a:cubicBezTo>
                  <a:cubicBezTo>
                    <a:pt x="27" y="114"/>
                    <a:pt x="28" y="112"/>
                    <a:pt x="30" y="110"/>
                  </a:cubicBezTo>
                  <a:cubicBezTo>
                    <a:pt x="36" y="101"/>
                    <a:pt x="42" y="93"/>
                    <a:pt x="49" y="86"/>
                  </a:cubicBezTo>
                  <a:cubicBezTo>
                    <a:pt x="55" y="78"/>
                    <a:pt x="61" y="71"/>
                    <a:pt x="68" y="64"/>
                  </a:cubicBezTo>
                  <a:cubicBezTo>
                    <a:pt x="74" y="58"/>
                    <a:pt x="79" y="51"/>
                    <a:pt x="84" y="45"/>
                  </a:cubicBezTo>
                  <a:cubicBezTo>
                    <a:pt x="89" y="39"/>
                    <a:pt x="93" y="33"/>
                    <a:pt x="97" y="28"/>
                  </a:cubicBezTo>
                  <a:cubicBezTo>
                    <a:pt x="100" y="23"/>
                    <a:pt x="103" y="18"/>
                    <a:pt x="105" y="14"/>
                  </a:cubicBezTo>
                  <a:cubicBezTo>
                    <a:pt x="107" y="10"/>
                    <a:pt x="108" y="6"/>
                    <a:pt x="109" y="4"/>
                  </a:cubicBezTo>
                  <a:cubicBezTo>
                    <a:pt x="110" y="2"/>
                    <a:pt x="110" y="0"/>
                    <a:pt x="1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3767" y="4322"/>
              <a:ext cx="82" cy="514"/>
            </a:xfrm>
            <a:custGeom>
              <a:avLst/>
              <a:gdLst>
                <a:gd name="T0" fmla="*/ 26 w 26"/>
                <a:gd name="T1" fmla="*/ 0 h 164"/>
                <a:gd name="T2" fmla="*/ 24 w 26"/>
                <a:gd name="T3" fmla="*/ 7 h 164"/>
                <a:gd name="T4" fmla="*/ 21 w 26"/>
                <a:gd name="T5" fmla="*/ 15 h 164"/>
                <a:gd name="T6" fmla="*/ 18 w 26"/>
                <a:gd name="T7" fmla="*/ 25 h 164"/>
                <a:gd name="T8" fmla="*/ 15 w 26"/>
                <a:gd name="T9" fmla="*/ 37 h 164"/>
                <a:gd name="T10" fmla="*/ 14 w 26"/>
                <a:gd name="T11" fmla="*/ 44 h 164"/>
                <a:gd name="T12" fmla="*/ 13 w 26"/>
                <a:gd name="T13" fmla="*/ 51 h 164"/>
                <a:gd name="T14" fmla="*/ 10 w 26"/>
                <a:gd name="T15" fmla="*/ 65 h 164"/>
                <a:gd name="T16" fmla="*/ 9 w 26"/>
                <a:gd name="T17" fmla="*/ 81 h 164"/>
                <a:gd name="T18" fmla="*/ 8 w 26"/>
                <a:gd name="T19" fmla="*/ 96 h 164"/>
                <a:gd name="T20" fmla="*/ 8 w 26"/>
                <a:gd name="T21" fmla="*/ 111 h 164"/>
                <a:gd name="T22" fmla="*/ 8 w 26"/>
                <a:gd name="T23" fmla="*/ 125 h 164"/>
                <a:gd name="T24" fmla="*/ 9 w 26"/>
                <a:gd name="T25" fmla="*/ 138 h 164"/>
                <a:gd name="T26" fmla="*/ 10 w 26"/>
                <a:gd name="T27" fmla="*/ 157 h 164"/>
                <a:gd name="T28" fmla="*/ 10 w 26"/>
                <a:gd name="T29" fmla="*/ 164 h 164"/>
                <a:gd name="T30" fmla="*/ 8 w 26"/>
                <a:gd name="T31" fmla="*/ 157 h 164"/>
                <a:gd name="T32" fmla="*/ 4 w 26"/>
                <a:gd name="T33" fmla="*/ 139 h 164"/>
                <a:gd name="T34" fmla="*/ 2 w 26"/>
                <a:gd name="T35" fmla="*/ 126 h 164"/>
                <a:gd name="T36" fmla="*/ 1 w 26"/>
                <a:gd name="T37" fmla="*/ 112 h 164"/>
                <a:gd name="T38" fmla="*/ 0 w 26"/>
                <a:gd name="T39" fmla="*/ 96 h 164"/>
                <a:gd name="T40" fmla="*/ 1 w 26"/>
                <a:gd name="T41" fmla="*/ 80 h 164"/>
                <a:gd name="T42" fmla="*/ 3 w 26"/>
                <a:gd name="T43" fmla="*/ 64 h 164"/>
                <a:gd name="T44" fmla="*/ 4 w 26"/>
                <a:gd name="T45" fmla="*/ 57 h 164"/>
                <a:gd name="T46" fmla="*/ 6 w 26"/>
                <a:gd name="T47" fmla="*/ 49 h 164"/>
                <a:gd name="T48" fmla="*/ 7 w 26"/>
                <a:gd name="T49" fmla="*/ 42 h 164"/>
                <a:gd name="T50" fmla="*/ 10 w 26"/>
                <a:gd name="T51" fmla="*/ 35 h 164"/>
                <a:gd name="T52" fmla="*/ 14 w 26"/>
                <a:gd name="T53" fmla="*/ 23 h 164"/>
                <a:gd name="T54" fmla="*/ 18 w 26"/>
                <a:gd name="T55" fmla="*/ 13 h 164"/>
                <a:gd name="T56" fmla="*/ 22 w 26"/>
                <a:gd name="T57" fmla="*/ 6 h 164"/>
                <a:gd name="T58" fmla="*/ 26 w 26"/>
                <a:gd name="T5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" h="164">
                  <a:moveTo>
                    <a:pt x="26" y="0"/>
                  </a:moveTo>
                  <a:cubicBezTo>
                    <a:pt x="26" y="0"/>
                    <a:pt x="25" y="2"/>
                    <a:pt x="24" y="7"/>
                  </a:cubicBezTo>
                  <a:cubicBezTo>
                    <a:pt x="23" y="9"/>
                    <a:pt x="22" y="11"/>
                    <a:pt x="21" y="15"/>
                  </a:cubicBezTo>
                  <a:cubicBezTo>
                    <a:pt x="20" y="18"/>
                    <a:pt x="19" y="21"/>
                    <a:pt x="18" y="25"/>
                  </a:cubicBezTo>
                  <a:cubicBezTo>
                    <a:pt x="17" y="29"/>
                    <a:pt x="16" y="33"/>
                    <a:pt x="15" y="37"/>
                  </a:cubicBezTo>
                  <a:cubicBezTo>
                    <a:pt x="15" y="39"/>
                    <a:pt x="14" y="41"/>
                    <a:pt x="14" y="44"/>
                  </a:cubicBezTo>
                  <a:cubicBezTo>
                    <a:pt x="13" y="46"/>
                    <a:pt x="13" y="48"/>
                    <a:pt x="13" y="51"/>
                  </a:cubicBezTo>
                  <a:cubicBezTo>
                    <a:pt x="12" y="55"/>
                    <a:pt x="11" y="60"/>
                    <a:pt x="10" y="65"/>
                  </a:cubicBezTo>
                  <a:cubicBezTo>
                    <a:pt x="10" y="71"/>
                    <a:pt x="9" y="76"/>
                    <a:pt x="9" y="81"/>
                  </a:cubicBezTo>
                  <a:cubicBezTo>
                    <a:pt x="8" y="86"/>
                    <a:pt x="8" y="91"/>
                    <a:pt x="8" y="96"/>
                  </a:cubicBezTo>
                  <a:cubicBezTo>
                    <a:pt x="8" y="101"/>
                    <a:pt x="8" y="106"/>
                    <a:pt x="8" y="111"/>
                  </a:cubicBezTo>
                  <a:cubicBezTo>
                    <a:pt x="8" y="116"/>
                    <a:pt x="8" y="121"/>
                    <a:pt x="8" y="125"/>
                  </a:cubicBezTo>
                  <a:cubicBezTo>
                    <a:pt x="9" y="130"/>
                    <a:pt x="9" y="134"/>
                    <a:pt x="9" y="138"/>
                  </a:cubicBezTo>
                  <a:cubicBezTo>
                    <a:pt x="9" y="146"/>
                    <a:pt x="10" y="152"/>
                    <a:pt x="10" y="157"/>
                  </a:cubicBezTo>
                  <a:cubicBezTo>
                    <a:pt x="10" y="162"/>
                    <a:pt x="10" y="164"/>
                    <a:pt x="10" y="164"/>
                  </a:cubicBezTo>
                  <a:cubicBezTo>
                    <a:pt x="10" y="164"/>
                    <a:pt x="9" y="162"/>
                    <a:pt x="8" y="157"/>
                  </a:cubicBezTo>
                  <a:cubicBezTo>
                    <a:pt x="7" y="153"/>
                    <a:pt x="6" y="146"/>
                    <a:pt x="4" y="139"/>
                  </a:cubicBezTo>
                  <a:cubicBezTo>
                    <a:pt x="4" y="135"/>
                    <a:pt x="3" y="130"/>
                    <a:pt x="2" y="126"/>
                  </a:cubicBezTo>
                  <a:cubicBezTo>
                    <a:pt x="2" y="121"/>
                    <a:pt x="1" y="117"/>
                    <a:pt x="1" y="112"/>
                  </a:cubicBezTo>
                  <a:cubicBezTo>
                    <a:pt x="1" y="107"/>
                    <a:pt x="0" y="101"/>
                    <a:pt x="0" y="96"/>
                  </a:cubicBezTo>
                  <a:cubicBezTo>
                    <a:pt x="0" y="91"/>
                    <a:pt x="0" y="86"/>
                    <a:pt x="1" y="80"/>
                  </a:cubicBezTo>
                  <a:cubicBezTo>
                    <a:pt x="1" y="75"/>
                    <a:pt x="2" y="70"/>
                    <a:pt x="3" y="64"/>
                  </a:cubicBezTo>
                  <a:cubicBezTo>
                    <a:pt x="3" y="62"/>
                    <a:pt x="4" y="59"/>
                    <a:pt x="4" y="57"/>
                  </a:cubicBezTo>
                  <a:cubicBezTo>
                    <a:pt x="4" y="54"/>
                    <a:pt x="5" y="52"/>
                    <a:pt x="6" y="49"/>
                  </a:cubicBezTo>
                  <a:cubicBezTo>
                    <a:pt x="6" y="47"/>
                    <a:pt x="7" y="44"/>
                    <a:pt x="7" y="42"/>
                  </a:cubicBezTo>
                  <a:cubicBezTo>
                    <a:pt x="8" y="40"/>
                    <a:pt x="9" y="38"/>
                    <a:pt x="10" y="35"/>
                  </a:cubicBezTo>
                  <a:cubicBezTo>
                    <a:pt x="11" y="31"/>
                    <a:pt x="13" y="27"/>
                    <a:pt x="14" y="23"/>
                  </a:cubicBezTo>
                  <a:cubicBezTo>
                    <a:pt x="15" y="20"/>
                    <a:pt x="17" y="16"/>
                    <a:pt x="18" y="13"/>
                  </a:cubicBezTo>
                  <a:cubicBezTo>
                    <a:pt x="20" y="10"/>
                    <a:pt x="21" y="8"/>
                    <a:pt x="22" y="6"/>
                  </a:cubicBezTo>
                  <a:cubicBezTo>
                    <a:pt x="25" y="2"/>
                    <a:pt x="26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728199" y="4697069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21530" y="5374799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21531" y="2547541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14862" y="3225271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62838" y="1103895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6169" y="1781625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62074" y="1655786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55405" y="2333516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13358" y="3527211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06689" y="4204941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2472" y="5163091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45803" y="5840821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</p:spTree>
    <p:extLst>
      <p:ext uri="{BB962C8B-B14F-4D97-AF65-F5344CB8AC3E}">
        <p14:creationId xmlns:p14="http://schemas.microsoft.com/office/powerpoint/2010/main" val="10056724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2"/>
          <p:cNvSpPr>
            <a:spLocks/>
          </p:cNvSpPr>
          <p:nvPr/>
        </p:nvSpPr>
        <p:spPr bwMode="auto">
          <a:xfrm>
            <a:off x="6145965" y="1295400"/>
            <a:ext cx="1797050" cy="1639887"/>
          </a:xfrm>
          <a:custGeom>
            <a:avLst/>
            <a:gdLst>
              <a:gd name="T0" fmla="*/ 550 w 672"/>
              <a:gd name="T1" fmla="*/ 396 h 613"/>
              <a:gd name="T2" fmla="*/ 623 w 672"/>
              <a:gd name="T3" fmla="*/ 553 h 613"/>
              <a:gd name="T4" fmla="*/ 567 w 672"/>
              <a:gd name="T5" fmla="*/ 535 h 613"/>
              <a:gd name="T6" fmla="*/ 578 w 672"/>
              <a:gd name="T7" fmla="*/ 555 h 613"/>
              <a:gd name="T8" fmla="*/ 651 w 672"/>
              <a:gd name="T9" fmla="*/ 606 h 613"/>
              <a:gd name="T10" fmla="*/ 670 w 672"/>
              <a:gd name="T11" fmla="*/ 602 h 613"/>
              <a:gd name="T12" fmla="*/ 670 w 672"/>
              <a:gd name="T13" fmla="*/ 475 h 613"/>
              <a:gd name="T14" fmla="*/ 646 w 672"/>
              <a:gd name="T15" fmla="*/ 467 h 613"/>
              <a:gd name="T16" fmla="*/ 644 w 672"/>
              <a:gd name="T17" fmla="*/ 521 h 613"/>
              <a:gd name="T18" fmla="*/ 211 w 672"/>
              <a:gd name="T19" fmla="*/ 65 h 613"/>
              <a:gd name="T20" fmla="*/ 14 w 672"/>
              <a:gd name="T21" fmla="*/ 2 h 613"/>
              <a:gd name="T22" fmla="*/ 2 w 672"/>
              <a:gd name="T23" fmla="*/ 11 h 613"/>
              <a:gd name="T24" fmla="*/ 26 w 672"/>
              <a:gd name="T25" fmla="*/ 25 h 613"/>
              <a:gd name="T26" fmla="*/ 550 w 672"/>
              <a:gd name="T27" fmla="*/ 396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2" h="613">
                <a:moveTo>
                  <a:pt x="550" y="396"/>
                </a:moveTo>
                <a:cubicBezTo>
                  <a:pt x="580" y="446"/>
                  <a:pt x="604" y="498"/>
                  <a:pt x="623" y="553"/>
                </a:cubicBezTo>
                <a:cubicBezTo>
                  <a:pt x="608" y="540"/>
                  <a:pt x="591" y="532"/>
                  <a:pt x="567" y="535"/>
                </a:cubicBezTo>
                <a:cubicBezTo>
                  <a:pt x="552" y="538"/>
                  <a:pt x="567" y="556"/>
                  <a:pt x="578" y="555"/>
                </a:cubicBezTo>
                <a:cubicBezTo>
                  <a:pt x="611" y="550"/>
                  <a:pt x="629" y="587"/>
                  <a:pt x="651" y="606"/>
                </a:cubicBezTo>
                <a:cubicBezTo>
                  <a:pt x="656" y="610"/>
                  <a:pt x="672" y="613"/>
                  <a:pt x="670" y="602"/>
                </a:cubicBezTo>
                <a:cubicBezTo>
                  <a:pt x="662" y="560"/>
                  <a:pt x="671" y="517"/>
                  <a:pt x="670" y="475"/>
                </a:cubicBezTo>
                <a:cubicBezTo>
                  <a:pt x="670" y="464"/>
                  <a:pt x="646" y="455"/>
                  <a:pt x="646" y="467"/>
                </a:cubicBezTo>
                <a:cubicBezTo>
                  <a:pt x="647" y="485"/>
                  <a:pt x="645" y="503"/>
                  <a:pt x="644" y="521"/>
                </a:cubicBezTo>
                <a:cubicBezTo>
                  <a:pt x="564" y="320"/>
                  <a:pt x="408" y="156"/>
                  <a:pt x="211" y="65"/>
                </a:cubicBezTo>
                <a:cubicBezTo>
                  <a:pt x="148" y="36"/>
                  <a:pt x="82" y="15"/>
                  <a:pt x="14" y="2"/>
                </a:cubicBezTo>
                <a:cubicBezTo>
                  <a:pt x="7" y="0"/>
                  <a:pt x="0" y="3"/>
                  <a:pt x="2" y="11"/>
                </a:cubicBezTo>
                <a:cubicBezTo>
                  <a:pt x="5" y="19"/>
                  <a:pt x="19" y="23"/>
                  <a:pt x="26" y="25"/>
                </a:cubicBezTo>
                <a:cubicBezTo>
                  <a:pt x="244" y="68"/>
                  <a:pt x="436" y="206"/>
                  <a:pt x="550" y="39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33"/>
          <p:cNvSpPr>
            <a:spLocks/>
          </p:cNvSpPr>
          <p:nvPr/>
        </p:nvSpPr>
        <p:spPr bwMode="auto">
          <a:xfrm>
            <a:off x="3726616" y="1257301"/>
            <a:ext cx="1152525" cy="896937"/>
          </a:xfrm>
          <a:custGeom>
            <a:avLst/>
            <a:gdLst>
              <a:gd name="T0" fmla="*/ 360 w 431"/>
              <a:gd name="T1" fmla="*/ 53 h 335"/>
              <a:gd name="T2" fmla="*/ 334 w 431"/>
              <a:gd name="T3" fmla="*/ 103 h 335"/>
              <a:gd name="T4" fmla="*/ 358 w 431"/>
              <a:gd name="T5" fmla="*/ 111 h 335"/>
              <a:gd name="T6" fmla="*/ 422 w 431"/>
              <a:gd name="T7" fmla="*/ 38 h 335"/>
              <a:gd name="T8" fmla="*/ 407 w 431"/>
              <a:gd name="T9" fmla="*/ 20 h 335"/>
              <a:gd name="T10" fmla="*/ 281 w 431"/>
              <a:gd name="T11" fmla="*/ 2 h 335"/>
              <a:gd name="T12" fmla="*/ 286 w 431"/>
              <a:gd name="T13" fmla="*/ 22 h 335"/>
              <a:gd name="T14" fmla="*/ 362 w 431"/>
              <a:gd name="T15" fmla="*/ 35 h 335"/>
              <a:gd name="T16" fmla="*/ 3 w 431"/>
              <a:gd name="T17" fmla="*/ 322 h 335"/>
              <a:gd name="T18" fmla="*/ 22 w 431"/>
              <a:gd name="T19" fmla="*/ 330 h 335"/>
              <a:gd name="T20" fmla="*/ 360 w 431"/>
              <a:gd name="T21" fmla="*/ 53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31" h="335">
                <a:moveTo>
                  <a:pt x="360" y="53"/>
                </a:moveTo>
                <a:cubicBezTo>
                  <a:pt x="345" y="65"/>
                  <a:pt x="333" y="80"/>
                  <a:pt x="334" y="103"/>
                </a:cubicBezTo>
                <a:cubicBezTo>
                  <a:pt x="334" y="114"/>
                  <a:pt x="358" y="123"/>
                  <a:pt x="358" y="111"/>
                </a:cubicBezTo>
                <a:cubicBezTo>
                  <a:pt x="357" y="72"/>
                  <a:pt x="398" y="60"/>
                  <a:pt x="422" y="38"/>
                </a:cubicBezTo>
                <a:cubicBezTo>
                  <a:pt x="431" y="29"/>
                  <a:pt x="414" y="20"/>
                  <a:pt x="407" y="20"/>
                </a:cubicBezTo>
                <a:cubicBezTo>
                  <a:pt x="364" y="22"/>
                  <a:pt x="323" y="7"/>
                  <a:pt x="281" y="2"/>
                </a:cubicBezTo>
                <a:cubicBezTo>
                  <a:pt x="264" y="0"/>
                  <a:pt x="274" y="20"/>
                  <a:pt x="286" y="22"/>
                </a:cubicBezTo>
                <a:cubicBezTo>
                  <a:pt x="312" y="25"/>
                  <a:pt x="337" y="31"/>
                  <a:pt x="362" y="35"/>
                </a:cubicBezTo>
                <a:cubicBezTo>
                  <a:pt x="218" y="95"/>
                  <a:pt x="94" y="194"/>
                  <a:pt x="3" y="322"/>
                </a:cubicBezTo>
                <a:cubicBezTo>
                  <a:pt x="0" y="327"/>
                  <a:pt x="18" y="335"/>
                  <a:pt x="22" y="330"/>
                </a:cubicBezTo>
                <a:cubicBezTo>
                  <a:pt x="108" y="209"/>
                  <a:pt x="225" y="113"/>
                  <a:pt x="360" y="5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34"/>
          <p:cNvSpPr>
            <a:spLocks/>
          </p:cNvSpPr>
          <p:nvPr/>
        </p:nvSpPr>
        <p:spPr bwMode="auto">
          <a:xfrm>
            <a:off x="3210552" y="2938463"/>
            <a:ext cx="400050" cy="1365250"/>
          </a:xfrm>
          <a:custGeom>
            <a:avLst/>
            <a:gdLst>
              <a:gd name="T0" fmla="*/ 97 w 150"/>
              <a:gd name="T1" fmla="*/ 72 h 510"/>
              <a:gd name="T2" fmla="*/ 127 w 150"/>
              <a:gd name="T3" fmla="*/ 120 h 510"/>
              <a:gd name="T4" fmla="*/ 135 w 150"/>
              <a:gd name="T5" fmla="*/ 105 h 510"/>
              <a:gd name="T6" fmla="*/ 116 w 150"/>
              <a:gd name="T7" fmla="*/ 16 h 510"/>
              <a:gd name="T8" fmla="*/ 93 w 150"/>
              <a:gd name="T9" fmla="*/ 9 h 510"/>
              <a:gd name="T10" fmla="*/ 8 w 150"/>
              <a:gd name="T11" fmla="*/ 104 h 510"/>
              <a:gd name="T12" fmla="*/ 28 w 150"/>
              <a:gd name="T13" fmla="*/ 119 h 510"/>
              <a:gd name="T14" fmla="*/ 78 w 150"/>
              <a:gd name="T15" fmla="*/ 68 h 510"/>
              <a:gd name="T16" fmla="*/ 129 w 150"/>
              <a:gd name="T17" fmla="*/ 499 h 510"/>
              <a:gd name="T18" fmla="*/ 146 w 150"/>
              <a:gd name="T19" fmla="*/ 502 h 510"/>
              <a:gd name="T20" fmla="*/ 97 w 150"/>
              <a:gd name="T21" fmla="*/ 72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0" h="510">
                <a:moveTo>
                  <a:pt x="97" y="72"/>
                </a:moveTo>
                <a:cubicBezTo>
                  <a:pt x="100" y="90"/>
                  <a:pt x="107" y="107"/>
                  <a:pt x="127" y="120"/>
                </a:cubicBezTo>
                <a:cubicBezTo>
                  <a:pt x="140" y="129"/>
                  <a:pt x="148" y="114"/>
                  <a:pt x="135" y="105"/>
                </a:cubicBezTo>
                <a:cubicBezTo>
                  <a:pt x="109" y="88"/>
                  <a:pt x="120" y="43"/>
                  <a:pt x="116" y="16"/>
                </a:cubicBezTo>
                <a:cubicBezTo>
                  <a:pt x="115" y="8"/>
                  <a:pt x="98" y="0"/>
                  <a:pt x="93" y="9"/>
                </a:cubicBezTo>
                <a:cubicBezTo>
                  <a:pt x="70" y="45"/>
                  <a:pt x="36" y="71"/>
                  <a:pt x="8" y="104"/>
                </a:cubicBezTo>
                <a:cubicBezTo>
                  <a:pt x="0" y="113"/>
                  <a:pt x="21" y="127"/>
                  <a:pt x="28" y="119"/>
                </a:cubicBezTo>
                <a:cubicBezTo>
                  <a:pt x="43" y="101"/>
                  <a:pt x="61" y="85"/>
                  <a:pt x="78" y="68"/>
                </a:cubicBezTo>
                <a:cubicBezTo>
                  <a:pt x="57" y="214"/>
                  <a:pt x="74" y="362"/>
                  <a:pt x="129" y="499"/>
                </a:cubicBezTo>
                <a:cubicBezTo>
                  <a:pt x="131" y="505"/>
                  <a:pt x="150" y="510"/>
                  <a:pt x="146" y="502"/>
                </a:cubicBezTo>
                <a:cubicBezTo>
                  <a:pt x="92" y="365"/>
                  <a:pt x="75" y="217"/>
                  <a:pt x="97" y="7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5"/>
          <p:cNvSpPr>
            <a:spLocks/>
          </p:cNvSpPr>
          <p:nvPr/>
        </p:nvSpPr>
        <p:spPr bwMode="auto">
          <a:xfrm>
            <a:off x="3948388" y="5035823"/>
            <a:ext cx="1754188" cy="835025"/>
          </a:xfrm>
          <a:custGeom>
            <a:avLst/>
            <a:gdLst>
              <a:gd name="T0" fmla="*/ 626 w 656"/>
              <a:gd name="T1" fmla="*/ 288 h 312"/>
              <a:gd name="T2" fmla="*/ 57 w 656"/>
              <a:gd name="T3" fmla="*/ 45 h 312"/>
              <a:gd name="T4" fmla="*/ 120 w 656"/>
              <a:gd name="T5" fmla="*/ 52 h 312"/>
              <a:gd name="T6" fmla="*/ 105 w 656"/>
              <a:gd name="T7" fmla="*/ 34 h 312"/>
              <a:gd name="T8" fmla="*/ 20 w 656"/>
              <a:gd name="T9" fmla="*/ 3 h 312"/>
              <a:gd name="T10" fmla="*/ 5 w 656"/>
              <a:gd name="T11" fmla="*/ 11 h 312"/>
              <a:gd name="T12" fmla="*/ 9 w 656"/>
              <a:gd name="T13" fmla="*/ 21 h 312"/>
              <a:gd name="T14" fmla="*/ 11 w 656"/>
              <a:gd name="T15" fmla="*/ 30 h 312"/>
              <a:gd name="T16" fmla="*/ 13 w 656"/>
              <a:gd name="T17" fmla="*/ 33 h 312"/>
              <a:gd name="T18" fmla="*/ 37 w 656"/>
              <a:gd name="T19" fmla="*/ 135 h 312"/>
              <a:gd name="T20" fmla="*/ 60 w 656"/>
              <a:gd name="T21" fmla="*/ 138 h 312"/>
              <a:gd name="T22" fmla="*/ 44 w 656"/>
              <a:gd name="T23" fmla="*/ 65 h 312"/>
              <a:gd name="T24" fmla="*/ 646 w 656"/>
              <a:gd name="T25" fmla="*/ 312 h 312"/>
              <a:gd name="T26" fmla="*/ 652 w 656"/>
              <a:gd name="T27" fmla="*/ 299 h 312"/>
              <a:gd name="T28" fmla="*/ 626 w 656"/>
              <a:gd name="T29" fmla="*/ 288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56" h="312">
                <a:moveTo>
                  <a:pt x="626" y="288"/>
                </a:moveTo>
                <a:cubicBezTo>
                  <a:pt x="410" y="287"/>
                  <a:pt x="206" y="199"/>
                  <a:pt x="57" y="45"/>
                </a:cubicBezTo>
                <a:cubicBezTo>
                  <a:pt x="76" y="55"/>
                  <a:pt x="96" y="62"/>
                  <a:pt x="120" y="52"/>
                </a:cubicBezTo>
                <a:cubicBezTo>
                  <a:pt x="133" y="46"/>
                  <a:pt x="114" y="29"/>
                  <a:pt x="105" y="34"/>
                </a:cubicBezTo>
                <a:cubicBezTo>
                  <a:pt x="72" y="47"/>
                  <a:pt x="47" y="16"/>
                  <a:pt x="20" y="3"/>
                </a:cubicBezTo>
                <a:cubicBezTo>
                  <a:pt x="13" y="0"/>
                  <a:pt x="0" y="1"/>
                  <a:pt x="5" y="11"/>
                </a:cubicBezTo>
                <a:cubicBezTo>
                  <a:pt x="6" y="15"/>
                  <a:pt x="8" y="18"/>
                  <a:pt x="9" y="21"/>
                </a:cubicBezTo>
                <a:cubicBezTo>
                  <a:pt x="7" y="24"/>
                  <a:pt x="8" y="27"/>
                  <a:pt x="11" y="30"/>
                </a:cubicBezTo>
                <a:cubicBezTo>
                  <a:pt x="12" y="31"/>
                  <a:pt x="12" y="32"/>
                  <a:pt x="13" y="33"/>
                </a:cubicBezTo>
                <a:cubicBezTo>
                  <a:pt x="24" y="66"/>
                  <a:pt x="27" y="101"/>
                  <a:pt x="37" y="135"/>
                </a:cubicBezTo>
                <a:cubicBezTo>
                  <a:pt x="39" y="145"/>
                  <a:pt x="64" y="151"/>
                  <a:pt x="60" y="138"/>
                </a:cubicBezTo>
                <a:cubicBezTo>
                  <a:pt x="54" y="114"/>
                  <a:pt x="50" y="89"/>
                  <a:pt x="44" y="65"/>
                </a:cubicBezTo>
                <a:cubicBezTo>
                  <a:pt x="204" y="222"/>
                  <a:pt x="421" y="311"/>
                  <a:pt x="646" y="312"/>
                </a:cubicBezTo>
                <a:cubicBezTo>
                  <a:pt x="655" y="312"/>
                  <a:pt x="656" y="305"/>
                  <a:pt x="652" y="299"/>
                </a:cubicBezTo>
                <a:cubicBezTo>
                  <a:pt x="646" y="292"/>
                  <a:pt x="634" y="288"/>
                  <a:pt x="626" y="28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6839979" y="4075627"/>
            <a:ext cx="1199594" cy="1481892"/>
          </a:xfrm>
          <a:custGeom>
            <a:avLst/>
            <a:gdLst>
              <a:gd name="connsiteX0" fmla="*/ 1143448 w 1199594"/>
              <a:gd name="connsiteY0" fmla="*/ 0 h 1481892"/>
              <a:gd name="connsiteX1" fmla="*/ 1199594 w 1199594"/>
              <a:gd name="connsiteY1" fmla="*/ 0 h 1481892"/>
              <a:gd name="connsiteX2" fmla="*/ 1153992 w 1199594"/>
              <a:gd name="connsiteY2" fmla="*/ 179074 h 1481892"/>
              <a:gd name="connsiteX3" fmla="*/ 158921 w 1199594"/>
              <a:gd name="connsiteY3" fmla="*/ 1417445 h 1481892"/>
              <a:gd name="connsiteX4" fmla="*/ 367565 w 1199594"/>
              <a:gd name="connsiteY4" fmla="*/ 1412096 h 1481892"/>
              <a:gd name="connsiteX5" fmla="*/ 396989 w 1199594"/>
              <a:gd name="connsiteY5" fmla="*/ 1462915 h 1481892"/>
              <a:gd name="connsiteX6" fmla="*/ 57274 w 1199594"/>
              <a:gd name="connsiteY6" fmla="*/ 1481638 h 1481892"/>
              <a:gd name="connsiteX7" fmla="*/ 3776 w 1199594"/>
              <a:gd name="connsiteY7" fmla="*/ 1441517 h 1481892"/>
              <a:gd name="connsiteX8" fmla="*/ 137522 w 1199594"/>
              <a:gd name="connsiteY8" fmla="*/ 1216845 h 1481892"/>
              <a:gd name="connsiteX9" fmla="*/ 201720 w 1199594"/>
              <a:gd name="connsiteY9" fmla="*/ 1224869 h 1481892"/>
              <a:gd name="connsiteX10" fmla="*/ 169621 w 1199594"/>
              <a:gd name="connsiteY10" fmla="*/ 1358603 h 1481892"/>
              <a:gd name="connsiteX11" fmla="*/ 455837 w 1199594"/>
              <a:gd name="connsiteY11" fmla="*/ 1147304 h 1481892"/>
              <a:gd name="connsiteX12" fmla="*/ 1119009 w 1199594"/>
              <a:gd name="connsiteY12" fmla="*/ 102428 h 1481892"/>
              <a:gd name="connsiteX13" fmla="*/ 1143448 w 1199594"/>
              <a:gd name="connsiteY13" fmla="*/ 0 h 148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9594" h="1481892">
                <a:moveTo>
                  <a:pt x="1143448" y="0"/>
                </a:moveTo>
                <a:lnTo>
                  <a:pt x="1199594" y="0"/>
                </a:lnTo>
                <a:lnTo>
                  <a:pt x="1153992" y="179074"/>
                </a:lnTo>
                <a:cubicBezTo>
                  <a:pt x="988147" y="697960"/>
                  <a:pt x="629707" y="1141955"/>
                  <a:pt x="158921" y="1417445"/>
                </a:cubicBezTo>
                <a:cubicBezTo>
                  <a:pt x="228469" y="1414771"/>
                  <a:pt x="298017" y="1417445"/>
                  <a:pt x="367565" y="1412096"/>
                </a:cubicBezTo>
                <a:cubicBezTo>
                  <a:pt x="396989" y="1409421"/>
                  <a:pt x="437113" y="1460240"/>
                  <a:pt x="396989" y="1462915"/>
                </a:cubicBezTo>
                <a:cubicBezTo>
                  <a:pt x="281968" y="1473614"/>
                  <a:pt x="166946" y="1454891"/>
                  <a:pt x="57274" y="1481638"/>
                </a:cubicBezTo>
                <a:cubicBezTo>
                  <a:pt x="41225" y="1484312"/>
                  <a:pt x="-14949" y="1465590"/>
                  <a:pt x="3776" y="1441517"/>
                </a:cubicBezTo>
                <a:cubicBezTo>
                  <a:pt x="57274" y="1371976"/>
                  <a:pt x="158921" y="1315808"/>
                  <a:pt x="137522" y="1216845"/>
                </a:cubicBezTo>
                <a:cubicBezTo>
                  <a:pt x="132172" y="1179400"/>
                  <a:pt x="196370" y="1198123"/>
                  <a:pt x="201720" y="1224869"/>
                </a:cubicBezTo>
                <a:cubicBezTo>
                  <a:pt x="212420" y="1281037"/>
                  <a:pt x="196370" y="1321157"/>
                  <a:pt x="169621" y="1358603"/>
                </a:cubicBezTo>
                <a:cubicBezTo>
                  <a:pt x="271268" y="1294411"/>
                  <a:pt x="364890" y="1224869"/>
                  <a:pt x="455837" y="1147304"/>
                </a:cubicBezTo>
                <a:cubicBezTo>
                  <a:pt x="772816" y="870476"/>
                  <a:pt x="1002525" y="504882"/>
                  <a:pt x="1119009" y="102428"/>
                </a:cubicBezTo>
                <a:lnTo>
                  <a:pt x="1143448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1" name="Group 110"/>
          <p:cNvGrpSpPr/>
          <p:nvPr/>
        </p:nvGrpSpPr>
        <p:grpSpPr>
          <a:xfrm>
            <a:off x="7492163" y="3082130"/>
            <a:ext cx="973137" cy="766763"/>
            <a:chOff x="8261349" y="2344738"/>
            <a:chExt cx="973137" cy="766763"/>
          </a:xfrm>
          <a:solidFill>
            <a:srgbClr val="C4497A"/>
          </a:solidFill>
        </p:grpSpPr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8435974" y="30845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2"/>
            <p:cNvSpPr>
              <a:spLocks noEditPoints="1"/>
            </p:cNvSpPr>
            <p:nvPr/>
          </p:nvSpPr>
          <p:spPr bwMode="auto">
            <a:xfrm>
              <a:off x="8261349" y="2344738"/>
              <a:ext cx="973137" cy="766763"/>
            </a:xfrm>
            <a:custGeom>
              <a:avLst/>
              <a:gdLst>
                <a:gd name="T0" fmla="*/ 647 w 651"/>
                <a:gd name="T1" fmla="*/ 274 h 513"/>
                <a:gd name="T2" fmla="*/ 541 w 651"/>
                <a:gd name="T3" fmla="*/ 70 h 513"/>
                <a:gd name="T4" fmla="*/ 45 w 651"/>
                <a:gd name="T5" fmla="*/ 194 h 513"/>
                <a:gd name="T6" fmla="*/ 24 w 651"/>
                <a:gd name="T7" fmla="*/ 186 h 513"/>
                <a:gd name="T8" fmla="*/ 60 w 651"/>
                <a:gd name="T9" fmla="*/ 337 h 513"/>
                <a:gd name="T10" fmla="*/ 105 w 651"/>
                <a:gd name="T11" fmla="*/ 411 h 513"/>
                <a:gd name="T12" fmla="*/ 149 w 651"/>
                <a:gd name="T13" fmla="*/ 507 h 513"/>
                <a:gd name="T14" fmla="*/ 233 w 651"/>
                <a:gd name="T15" fmla="*/ 510 h 513"/>
                <a:gd name="T16" fmla="*/ 243 w 651"/>
                <a:gd name="T17" fmla="*/ 509 h 513"/>
                <a:gd name="T18" fmla="*/ 248 w 651"/>
                <a:gd name="T19" fmla="*/ 474 h 513"/>
                <a:gd name="T20" fmla="*/ 311 w 651"/>
                <a:gd name="T21" fmla="*/ 443 h 513"/>
                <a:gd name="T22" fmla="*/ 465 w 651"/>
                <a:gd name="T23" fmla="*/ 504 h 513"/>
                <a:gd name="T24" fmla="*/ 585 w 651"/>
                <a:gd name="T25" fmla="*/ 365 h 513"/>
                <a:gd name="T26" fmla="*/ 633 w 651"/>
                <a:gd name="T27" fmla="*/ 353 h 513"/>
                <a:gd name="T28" fmla="*/ 644 w 651"/>
                <a:gd name="T29" fmla="*/ 297 h 513"/>
                <a:gd name="T30" fmla="*/ 625 w 651"/>
                <a:gd name="T31" fmla="*/ 349 h 513"/>
                <a:gd name="T32" fmla="*/ 596 w 651"/>
                <a:gd name="T33" fmla="*/ 350 h 513"/>
                <a:gd name="T34" fmla="*/ 579 w 651"/>
                <a:gd name="T35" fmla="*/ 355 h 513"/>
                <a:gd name="T36" fmla="*/ 554 w 651"/>
                <a:gd name="T37" fmla="*/ 355 h 513"/>
                <a:gd name="T38" fmla="*/ 540 w 651"/>
                <a:gd name="T39" fmla="*/ 374 h 513"/>
                <a:gd name="T40" fmla="*/ 497 w 651"/>
                <a:gd name="T41" fmla="*/ 404 h 513"/>
                <a:gd name="T42" fmla="*/ 478 w 651"/>
                <a:gd name="T43" fmla="*/ 404 h 513"/>
                <a:gd name="T44" fmla="*/ 465 w 651"/>
                <a:gd name="T45" fmla="*/ 429 h 513"/>
                <a:gd name="T46" fmla="*/ 458 w 651"/>
                <a:gd name="T47" fmla="*/ 449 h 513"/>
                <a:gd name="T48" fmla="*/ 411 w 651"/>
                <a:gd name="T49" fmla="*/ 496 h 513"/>
                <a:gd name="T50" fmla="*/ 399 w 651"/>
                <a:gd name="T51" fmla="*/ 499 h 513"/>
                <a:gd name="T52" fmla="*/ 397 w 651"/>
                <a:gd name="T53" fmla="*/ 465 h 513"/>
                <a:gd name="T54" fmla="*/ 390 w 651"/>
                <a:gd name="T55" fmla="*/ 449 h 513"/>
                <a:gd name="T56" fmla="*/ 377 w 651"/>
                <a:gd name="T57" fmla="*/ 432 h 513"/>
                <a:gd name="T58" fmla="*/ 361 w 651"/>
                <a:gd name="T59" fmla="*/ 420 h 513"/>
                <a:gd name="T60" fmla="*/ 332 w 651"/>
                <a:gd name="T61" fmla="*/ 416 h 513"/>
                <a:gd name="T62" fmla="*/ 315 w 651"/>
                <a:gd name="T63" fmla="*/ 425 h 513"/>
                <a:gd name="T64" fmla="*/ 311 w 651"/>
                <a:gd name="T65" fmla="*/ 434 h 513"/>
                <a:gd name="T66" fmla="*/ 290 w 651"/>
                <a:gd name="T67" fmla="*/ 420 h 513"/>
                <a:gd name="T68" fmla="*/ 274 w 651"/>
                <a:gd name="T69" fmla="*/ 420 h 513"/>
                <a:gd name="T70" fmla="*/ 252 w 651"/>
                <a:gd name="T71" fmla="*/ 437 h 513"/>
                <a:gd name="T72" fmla="*/ 235 w 651"/>
                <a:gd name="T73" fmla="*/ 449 h 513"/>
                <a:gd name="T74" fmla="*/ 229 w 651"/>
                <a:gd name="T75" fmla="*/ 481 h 513"/>
                <a:gd name="T76" fmla="*/ 233 w 651"/>
                <a:gd name="T77" fmla="*/ 500 h 513"/>
                <a:gd name="T78" fmla="*/ 156 w 651"/>
                <a:gd name="T79" fmla="*/ 463 h 513"/>
                <a:gd name="T80" fmla="*/ 172 w 651"/>
                <a:gd name="T81" fmla="*/ 418 h 513"/>
                <a:gd name="T82" fmla="*/ 145 w 651"/>
                <a:gd name="T83" fmla="*/ 432 h 513"/>
                <a:gd name="T84" fmla="*/ 140 w 651"/>
                <a:gd name="T85" fmla="*/ 427 h 513"/>
                <a:gd name="T86" fmla="*/ 152 w 651"/>
                <a:gd name="T87" fmla="*/ 367 h 513"/>
                <a:gd name="T88" fmla="*/ 140 w 651"/>
                <a:gd name="T89" fmla="*/ 351 h 513"/>
                <a:gd name="T90" fmla="*/ 94 w 651"/>
                <a:gd name="T91" fmla="*/ 372 h 513"/>
                <a:gd name="T92" fmla="*/ 83 w 651"/>
                <a:gd name="T93" fmla="*/ 354 h 513"/>
                <a:gd name="T94" fmla="*/ 64 w 651"/>
                <a:gd name="T95" fmla="*/ 311 h 513"/>
                <a:gd name="T96" fmla="*/ 88 w 651"/>
                <a:gd name="T97" fmla="*/ 245 h 513"/>
                <a:gd name="T98" fmla="*/ 71 w 651"/>
                <a:gd name="T99" fmla="*/ 247 h 513"/>
                <a:gd name="T100" fmla="*/ 64 w 651"/>
                <a:gd name="T101" fmla="*/ 237 h 513"/>
                <a:gd name="T102" fmla="*/ 62 w 651"/>
                <a:gd name="T103" fmla="*/ 216 h 513"/>
                <a:gd name="T104" fmla="*/ 122 w 651"/>
                <a:gd name="T105" fmla="*/ 110 h 513"/>
                <a:gd name="T106" fmla="*/ 521 w 651"/>
                <a:gd name="T107" fmla="*/ 87 h 513"/>
                <a:gd name="T108" fmla="*/ 509 w 651"/>
                <a:gd name="T109" fmla="*/ 150 h 513"/>
                <a:gd name="T110" fmla="*/ 532 w 651"/>
                <a:gd name="T111" fmla="*/ 172 h 513"/>
                <a:gd name="T112" fmla="*/ 634 w 651"/>
                <a:gd name="T113" fmla="*/ 301 h 513"/>
                <a:gd name="T114" fmla="*/ 617 w 651"/>
                <a:gd name="T115" fmla="*/ 347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51" h="513">
                  <a:moveTo>
                    <a:pt x="644" y="297"/>
                  </a:moveTo>
                  <a:cubicBezTo>
                    <a:pt x="644" y="296"/>
                    <a:pt x="645" y="296"/>
                    <a:pt x="645" y="295"/>
                  </a:cubicBezTo>
                  <a:cubicBezTo>
                    <a:pt x="646" y="289"/>
                    <a:pt x="648" y="284"/>
                    <a:pt x="651" y="278"/>
                  </a:cubicBezTo>
                  <a:cubicBezTo>
                    <a:pt x="649" y="277"/>
                    <a:pt x="648" y="275"/>
                    <a:pt x="647" y="274"/>
                  </a:cubicBezTo>
                  <a:cubicBezTo>
                    <a:pt x="647" y="274"/>
                    <a:pt x="647" y="274"/>
                    <a:pt x="647" y="274"/>
                  </a:cubicBezTo>
                  <a:cubicBezTo>
                    <a:pt x="610" y="277"/>
                    <a:pt x="589" y="235"/>
                    <a:pt x="572" y="209"/>
                  </a:cubicBezTo>
                  <a:cubicBezTo>
                    <a:pt x="566" y="200"/>
                    <a:pt x="555" y="179"/>
                    <a:pt x="542" y="164"/>
                  </a:cubicBezTo>
                  <a:cubicBezTo>
                    <a:pt x="540" y="161"/>
                    <a:pt x="538" y="158"/>
                    <a:pt x="536" y="156"/>
                  </a:cubicBezTo>
                  <a:cubicBezTo>
                    <a:pt x="532" y="147"/>
                    <a:pt x="524" y="140"/>
                    <a:pt x="515" y="136"/>
                  </a:cubicBezTo>
                  <a:cubicBezTo>
                    <a:pt x="519" y="113"/>
                    <a:pt x="528" y="90"/>
                    <a:pt x="541" y="70"/>
                  </a:cubicBezTo>
                  <a:cubicBezTo>
                    <a:pt x="544" y="67"/>
                    <a:pt x="541" y="63"/>
                    <a:pt x="537" y="63"/>
                  </a:cubicBezTo>
                  <a:cubicBezTo>
                    <a:pt x="508" y="63"/>
                    <a:pt x="480" y="73"/>
                    <a:pt x="463" y="98"/>
                  </a:cubicBezTo>
                  <a:cubicBezTo>
                    <a:pt x="460" y="96"/>
                    <a:pt x="458" y="94"/>
                    <a:pt x="455" y="92"/>
                  </a:cubicBezTo>
                  <a:cubicBezTo>
                    <a:pt x="367" y="0"/>
                    <a:pt x="192" y="38"/>
                    <a:pt x="102" y="108"/>
                  </a:cubicBezTo>
                  <a:cubicBezTo>
                    <a:pt x="73" y="130"/>
                    <a:pt x="55" y="160"/>
                    <a:pt x="45" y="194"/>
                  </a:cubicBezTo>
                  <a:cubicBezTo>
                    <a:pt x="44" y="195"/>
                    <a:pt x="43" y="196"/>
                    <a:pt x="42" y="197"/>
                  </a:cubicBezTo>
                  <a:cubicBezTo>
                    <a:pt x="37" y="188"/>
                    <a:pt x="29" y="180"/>
                    <a:pt x="20" y="177"/>
                  </a:cubicBezTo>
                  <a:cubicBezTo>
                    <a:pt x="8" y="174"/>
                    <a:pt x="3" y="187"/>
                    <a:pt x="1" y="196"/>
                  </a:cubicBezTo>
                  <a:cubicBezTo>
                    <a:pt x="0" y="197"/>
                    <a:pt x="2" y="197"/>
                    <a:pt x="3" y="196"/>
                  </a:cubicBezTo>
                  <a:cubicBezTo>
                    <a:pt x="6" y="185"/>
                    <a:pt x="14" y="177"/>
                    <a:pt x="24" y="186"/>
                  </a:cubicBezTo>
                  <a:cubicBezTo>
                    <a:pt x="30" y="191"/>
                    <a:pt x="33" y="198"/>
                    <a:pt x="35" y="205"/>
                  </a:cubicBezTo>
                  <a:cubicBezTo>
                    <a:pt x="36" y="208"/>
                    <a:pt x="39" y="210"/>
                    <a:pt x="42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38" y="232"/>
                    <a:pt x="38" y="255"/>
                    <a:pt x="41" y="279"/>
                  </a:cubicBezTo>
                  <a:cubicBezTo>
                    <a:pt x="45" y="299"/>
                    <a:pt x="51" y="319"/>
                    <a:pt x="60" y="337"/>
                  </a:cubicBezTo>
                  <a:cubicBezTo>
                    <a:pt x="59" y="339"/>
                    <a:pt x="60" y="341"/>
                    <a:pt x="62" y="342"/>
                  </a:cubicBezTo>
                  <a:cubicBezTo>
                    <a:pt x="67" y="352"/>
                    <a:pt x="72" y="362"/>
                    <a:pt x="78" y="372"/>
                  </a:cubicBezTo>
                  <a:cubicBezTo>
                    <a:pt x="79" y="373"/>
                    <a:pt x="80" y="374"/>
                    <a:pt x="81" y="376"/>
                  </a:cubicBezTo>
                  <a:cubicBezTo>
                    <a:pt x="84" y="386"/>
                    <a:pt x="91" y="394"/>
                    <a:pt x="98" y="402"/>
                  </a:cubicBezTo>
                  <a:cubicBezTo>
                    <a:pt x="100" y="405"/>
                    <a:pt x="103" y="408"/>
                    <a:pt x="105" y="411"/>
                  </a:cubicBezTo>
                  <a:cubicBezTo>
                    <a:pt x="105" y="411"/>
                    <a:pt x="105" y="411"/>
                    <a:pt x="105" y="411"/>
                  </a:cubicBezTo>
                  <a:cubicBezTo>
                    <a:pt x="103" y="413"/>
                    <a:pt x="106" y="416"/>
                    <a:pt x="109" y="415"/>
                  </a:cubicBezTo>
                  <a:cubicBezTo>
                    <a:pt x="113" y="420"/>
                    <a:pt x="117" y="424"/>
                    <a:pt x="122" y="428"/>
                  </a:cubicBezTo>
                  <a:cubicBezTo>
                    <a:pt x="139" y="449"/>
                    <a:pt x="151" y="474"/>
                    <a:pt x="146" y="505"/>
                  </a:cubicBezTo>
                  <a:cubicBezTo>
                    <a:pt x="145" y="508"/>
                    <a:pt x="148" y="510"/>
                    <a:pt x="149" y="507"/>
                  </a:cubicBezTo>
                  <a:cubicBezTo>
                    <a:pt x="150" y="507"/>
                    <a:pt x="150" y="507"/>
                    <a:pt x="150" y="507"/>
                  </a:cubicBezTo>
                  <a:cubicBezTo>
                    <a:pt x="164" y="508"/>
                    <a:pt x="178" y="507"/>
                    <a:pt x="193" y="506"/>
                  </a:cubicBezTo>
                  <a:cubicBezTo>
                    <a:pt x="206" y="505"/>
                    <a:pt x="219" y="508"/>
                    <a:pt x="231" y="509"/>
                  </a:cubicBezTo>
                  <a:cubicBezTo>
                    <a:pt x="232" y="509"/>
                    <a:pt x="233" y="509"/>
                    <a:pt x="233" y="509"/>
                  </a:cubicBezTo>
                  <a:cubicBezTo>
                    <a:pt x="233" y="509"/>
                    <a:pt x="233" y="510"/>
                    <a:pt x="233" y="510"/>
                  </a:cubicBezTo>
                  <a:cubicBezTo>
                    <a:pt x="233" y="511"/>
                    <a:pt x="235" y="512"/>
                    <a:pt x="235" y="510"/>
                  </a:cubicBezTo>
                  <a:cubicBezTo>
                    <a:pt x="235" y="510"/>
                    <a:pt x="235" y="510"/>
                    <a:pt x="235" y="510"/>
                  </a:cubicBezTo>
                  <a:cubicBezTo>
                    <a:pt x="237" y="510"/>
                    <a:pt x="238" y="510"/>
                    <a:pt x="239" y="509"/>
                  </a:cubicBezTo>
                  <a:cubicBezTo>
                    <a:pt x="240" y="509"/>
                    <a:pt x="240" y="509"/>
                    <a:pt x="241" y="509"/>
                  </a:cubicBezTo>
                  <a:cubicBezTo>
                    <a:pt x="242" y="510"/>
                    <a:pt x="243" y="509"/>
                    <a:pt x="243" y="509"/>
                  </a:cubicBezTo>
                  <a:cubicBezTo>
                    <a:pt x="245" y="509"/>
                    <a:pt x="245" y="507"/>
                    <a:pt x="245" y="506"/>
                  </a:cubicBezTo>
                  <a:cubicBezTo>
                    <a:pt x="245" y="505"/>
                    <a:pt x="245" y="504"/>
                    <a:pt x="244" y="503"/>
                  </a:cubicBezTo>
                  <a:cubicBezTo>
                    <a:pt x="243" y="499"/>
                    <a:pt x="242" y="495"/>
                    <a:pt x="242" y="492"/>
                  </a:cubicBezTo>
                  <a:cubicBezTo>
                    <a:pt x="243" y="489"/>
                    <a:pt x="244" y="486"/>
                    <a:pt x="245" y="483"/>
                  </a:cubicBezTo>
                  <a:cubicBezTo>
                    <a:pt x="246" y="480"/>
                    <a:pt x="247" y="477"/>
                    <a:pt x="248" y="474"/>
                  </a:cubicBezTo>
                  <a:cubicBezTo>
                    <a:pt x="248" y="474"/>
                    <a:pt x="248" y="474"/>
                    <a:pt x="248" y="474"/>
                  </a:cubicBezTo>
                  <a:cubicBezTo>
                    <a:pt x="251" y="470"/>
                    <a:pt x="254" y="466"/>
                    <a:pt x="258" y="463"/>
                  </a:cubicBezTo>
                  <a:cubicBezTo>
                    <a:pt x="258" y="463"/>
                    <a:pt x="258" y="463"/>
                    <a:pt x="258" y="463"/>
                  </a:cubicBezTo>
                  <a:cubicBezTo>
                    <a:pt x="259" y="463"/>
                    <a:pt x="260" y="462"/>
                    <a:pt x="260" y="461"/>
                  </a:cubicBezTo>
                  <a:cubicBezTo>
                    <a:pt x="275" y="450"/>
                    <a:pt x="296" y="444"/>
                    <a:pt x="311" y="443"/>
                  </a:cubicBezTo>
                  <a:cubicBezTo>
                    <a:pt x="348" y="440"/>
                    <a:pt x="370" y="474"/>
                    <a:pt x="388" y="501"/>
                  </a:cubicBezTo>
                  <a:cubicBezTo>
                    <a:pt x="387" y="501"/>
                    <a:pt x="387" y="503"/>
                    <a:pt x="388" y="504"/>
                  </a:cubicBezTo>
                  <a:cubicBezTo>
                    <a:pt x="403" y="513"/>
                    <a:pt x="424" y="510"/>
                    <a:pt x="443" y="507"/>
                  </a:cubicBezTo>
                  <a:cubicBezTo>
                    <a:pt x="445" y="507"/>
                    <a:pt x="446" y="507"/>
                    <a:pt x="448" y="507"/>
                  </a:cubicBezTo>
                  <a:cubicBezTo>
                    <a:pt x="454" y="506"/>
                    <a:pt x="460" y="505"/>
                    <a:pt x="465" y="504"/>
                  </a:cubicBezTo>
                  <a:cubicBezTo>
                    <a:pt x="468" y="503"/>
                    <a:pt x="471" y="503"/>
                    <a:pt x="473" y="503"/>
                  </a:cubicBezTo>
                  <a:cubicBezTo>
                    <a:pt x="475" y="503"/>
                    <a:pt x="476" y="503"/>
                    <a:pt x="477" y="501"/>
                  </a:cubicBezTo>
                  <a:cubicBezTo>
                    <a:pt x="478" y="501"/>
                    <a:pt x="480" y="501"/>
                    <a:pt x="481" y="501"/>
                  </a:cubicBezTo>
                  <a:cubicBezTo>
                    <a:pt x="491" y="467"/>
                    <a:pt x="501" y="434"/>
                    <a:pt x="524" y="406"/>
                  </a:cubicBezTo>
                  <a:cubicBezTo>
                    <a:pt x="540" y="385"/>
                    <a:pt x="561" y="372"/>
                    <a:pt x="585" y="365"/>
                  </a:cubicBezTo>
                  <a:cubicBezTo>
                    <a:pt x="585" y="365"/>
                    <a:pt x="586" y="365"/>
                    <a:pt x="586" y="364"/>
                  </a:cubicBezTo>
                  <a:cubicBezTo>
                    <a:pt x="591" y="363"/>
                    <a:pt x="596" y="362"/>
                    <a:pt x="600" y="361"/>
                  </a:cubicBezTo>
                  <a:cubicBezTo>
                    <a:pt x="601" y="361"/>
                    <a:pt x="602" y="361"/>
                    <a:pt x="603" y="360"/>
                  </a:cubicBezTo>
                  <a:cubicBezTo>
                    <a:pt x="613" y="358"/>
                    <a:pt x="623" y="357"/>
                    <a:pt x="633" y="356"/>
                  </a:cubicBezTo>
                  <a:cubicBezTo>
                    <a:pt x="633" y="355"/>
                    <a:pt x="633" y="354"/>
                    <a:pt x="633" y="353"/>
                  </a:cubicBezTo>
                  <a:cubicBezTo>
                    <a:pt x="633" y="350"/>
                    <a:pt x="633" y="347"/>
                    <a:pt x="633" y="344"/>
                  </a:cubicBezTo>
                  <a:cubicBezTo>
                    <a:pt x="634" y="341"/>
                    <a:pt x="634" y="339"/>
                    <a:pt x="634" y="337"/>
                  </a:cubicBezTo>
                  <a:cubicBezTo>
                    <a:pt x="635" y="336"/>
                    <a:pt x="636" y="334"/>
                    <a:pt x="637" y="333"/>
                  </a:cubicBezTo>
                  <a:cubicBezTo>
                    <a:pt x="639" y="326"/>
                    <a:pt x="641" y="319"/>
                    <a:pt x="642" y="311"/>
                  </a:cubicBezTo>
                  <a:cubicBezTo>
                    <a:pt x="644" y="307"/>
                    <a:pt x="647" y="301"/>
                    <a:pt x="644" y="297"/>
                  </a:cubicBezTo>
                  <a:cubicBezTo>
                    <a:pt x="644" y="297"/>
                    <a:pt x="644" y="297"/>
                    <a:pt x="644" y="297"/>
                  </a:cubicBezTo>
                  <a:close/>
                  <a:moveTo>
                    <a:pt x="625" y="349"/>
                  </a:moveTo>
                  <a:cubicBezTo>
                    <a:pt x="625" y="350"/>
                    <a:pt x="625" y="351"/>
                    <a:pt x="626" y="352"/>
                  </a:cubicBezTo>
                  <a:cubicBezTo>
                    <a:pt x="625" y="351"/>
                    <a:pt x="623" y="351"/>
                    <a:pt x="622" y="351"/>
                  </a:cubicBezTo>
                  <a:cubicBezTo>
                    <a:pt x="623" y="350"/>
                    <a:pt x="624" y="350"/>
                    <a:pt x="625" y="349"/>
                  </a:cubicBezTo>
                  <a:close/>
                  <a:moveTo>
                    <a:pt x="601" y="351"/>
                  </a:moveTo>
                  <a:cubicBezTo>
                    <a:pt x="600" y="350"/>
                    <a:pt x="599" y="349"/>
                    <a:pt x="599" y="348"/>
                  </a:cubicBezTo>
                  <a:cubicBezTo>
                    <a:pt x="596" y="345"/>
                    <a:pt x="593" y="343"/>
                    <a:pt x="589" y="342"/>
                  </a:cubicBezTo>
                  <a:cubicBezTo>
                    <a:pt x="589" y="342"/>
                    <a:pt x="588" y="343"/>
                    <a:pt x="589" y="343"/>
                  </a:cubicBezTo>
                  <a:cubicBezTo>
                    <a:pt x="592" y="345"/>
                    <a:pt x="594" y="347"/>
                    <a:pt x="596" y="350"/>
                  </a:cubicBezTo>
                  <a:cubicBezTo>
                    <a:pt x="596" y="351"/>
                    <a:pt x="596" y="351"/>
                    <a:pt x="597" y="352"/>
                  </a:cubicBezTo>
                  <a:cubicBezTo>
                    <a:pt x="592" y="352"/>
                    <a:pt x="588" y="353"/>
                    <a:pt x="583" y="354"/>
                  </a:cubicBezTo>
                  <a:cubicBezTo>
                    <a:pt x="582" y="349"/>
                    <a:pt x="580" y="344"/>
                    <a:pt x="578" y="338"/>
                  </a:cubicBezTo>
                  <a:cubicBezTo>
                    <a:pt x="578" y="337"/>
                    <a:pt x="575" y="337"/>
                    <a:pt x="576" y="339"/>
                  </a:cubicBezTo>
                  <a:cubicBezTo>
                    <a:pt x="577" y="345"/>
                    <a:pt x="577" y="350"/>
                    <a:pt x="579" y="355"/>
                  </a:cubicBezTo>
                  <a:cubicBezTo>
                    <a:pt x="573" y="357"/>
                    <a:pt x="567" y="359"/>
                    <a:pt x="561" y="362"/>
                  </a:cubicBezTo>
                  <a:cubicBezTo>
                    <a:pt x="560" y="361"/>
                    <a:pt x="559" y="359"/>
                    <a:pt x="559" y="357"/>
                  </a:cubicBezTo>
                  <a:cubicBezTo>
                    <a:pt x="556" y="352"/>
                    <a:pt x="554" y="345"/>
                    <a:pt x="554" y="339"/>
                  </a:cubicBezTo>
                  <a:cubicBezTo>
                    <a:pt x="554" y="337"/>
                    <a:pt x="551" y="337"/>
                    <a:pt x="551" y="339"/>
                  </a:cubicBezTo>
                  <a:cubicBezTo>
                    <a:pt x="551" y="344"/>
                    <a:pt x="552" y="350"/>
                    <a:pt x="554" y="355"/>
                  </a:cubicBezTo>
                  <a:cubicBezTo>
                    <a:pt x="554" y="358"/>
                    <a:pt x="555" y="361"/>
                    <a:pt x="556" y="364"/>
                  </a:cubicBezTo>
                  <a:cubicBezTo>
                    <a:pt x="552" y="367"/>
                    <a:pt x="547" y="369"/>
                    <a:pt x="542" y="372"/>
                  </a:cubicBezTo>
                  <a:cubicBezTo>
                    <a:pt x="539" y="365"/>
                    <a:pt x="535" y="358"/>
                    <a:pt x="533" y="351"/>
                  </a:cubicBezTo>
                  <a:cubicBezTo>
                    <a:pt x="532" y="350"/>
                    <a:pt x="531" y="350"/>
                    <a:pt x="531" y="351"/>
                  </a:cubicBezTo>
                  <a:cubicBezTo>
                    <a:pt x="534" y="359"/>
                    <a:pt x="537" y="366"/>
                    <a:pt x="540" y="374"/>
                  </a:cubicBezTo>
                  <a:cubicBezTo>
                    <a:pt x="527" y="383"/>
                    <a:pt x="515" y="395"/>
                    <a:pt x="505" y="409"/>
                  </a:cubicBezTo>
                  <a:cubicBezTo>
                    <a:pt x="504" y="407"/>
                    <a:pt x="502" y="404"/>
                    <a:pt x="501" y="402"/>
                  </a:cubicBezTo>
                  <a:cubicBezTo>
                    <a:pt x="500" y="398"/>
                    <a:pt x="498" y="395"/>
                    <a:pt x="497" y="391"/>
                  </a:cubicBezTo>
                  <a:cubicBezTo>
                    <a:pt x="496" y="389"/>
                    <a:pt x="493" y="390"/>
                    <a:pt x="494" y="392"/>
                  </a:cubicBezTo>
                  <a:cubicBezTo>
                    <a:pt x="495" y="396"/>
                    <a:pt x="496" y="400"/>
                    <a:pt x="497" y="404"/>
                  </a:cubicBezTo>
                  <a:cubicBezTo>
                    <a:pt x="498" y="407"/>
                    <a:pt x="499" y="411"/>
                    <a:pt x="502" y="413"/>
                  </a:cubicBezTo>
                  <a:cubicBezTo>
                    <a:pt x="498" y="419"/>
                    <a:pt x="494" y="425"/>
                    <a:pt x="491" y="431"/>
                  </a:cubicBezTo>
                  <a:cubicBezTo>
                    <a:pt x="490" y="429"/>
                    <a:pt x="488" y="426"/>
                    <a:pt x="487" y="424"/>
                  </a:cubicBezTo>
                  <a:cubicBezTo>
                    <a:pt x="484" y="418"/>
                    <a:pt x="482" y="411"/>
                    <a:pt x="480" y="404"/>
                  </a:cubicBezTo>
                  <a:cubicBezTo>
                    <a:pt x="480" y="402"/>
                    <a:pt x="477" y="403"/>
                    <a:pt x="478" y="404"/>
                  </a:cubicBezTo>
                  <a:cubicBezTo>
                    <a:pt x="479" y="414"/>
                    <a:pt x="481" y="428"/>
                    <a:pt x="488" y="436"/>
                  </a:cubicBezTo>
                  <a:cubicBezTo>
                    <a:pt x="486" y="440"/>
                    <a:pt x="485" y="443"/>
                    <a:pt x="483" y="446"/>
                  </a:cubicBezTo>
                  <a:cubicBezTo>
                    <a:pt x="481" y="445"/>
                    <a:pt x="479" y="444"/>
                    <a:pt x="477" y="442"/>
                  </a:cubicBezTo>
                  <a:cubicBezTo>
                    <a:pt x="473" y="438"/>
                    <a:pt x="470" y="434"/>
                    <a:pt x="468" y="428"/>
                  </a:cubicBezTo>
                  <a:cubicBezTo>
                    <a:pt x="468" y="426"/>
                    <a:pt x="465" y="427"/>
                    <a:pt x="465" y="429"/>
                  </a:cubicBezTo>
                  <a:cubicBezTo>
                    <a:pt x="466" y="434"/>
                    <a:pt x="468" y="439"/>
                    <a:pt x="472" y="443"/>
                  </a:cubicBezTo>
                  <a:cubicBezTo>
                    <a:pt x="474" y="447"/>
                    <a:pt x="477" y="450"/>
                    <a:pt x="481" y="452"/>
                  </a:cubicBezTo>
                  <a:cubicBezTo>
                    <a:pt x="477" y="461"/>
                    <a:pt x="475" y="469"/>
                    <a:pt x="472" y="477"/>
                  </a:cubicBezTo>
                  <a:cubicBezTo>
                    <a:pt x="467" y="468"/>
                    <a:pt x="463" y="459"/>
                    <a:pt x="459" y="449"/>
                  </a:cubicBezTo>
                  <a:cubicBezTo>
                    <a:pt x="459" y="448"/>
                    <a:pt x="458" y="448"/>
                    <a:pt x="458" y="449"/>
                  </a:cubicBezTo>
                  <a:cubicBezTo>
                    <a:pt x="461" y="461"/>
                    <a:pt x="463" y="473"/>
                    <a:pt x="471" y="483"/>
                  </a:cubicBezTo>
                  <a:cubicBezTo>
                    <a:pt x="470" y="486"/>
                    <a:pt x="469" y="489"/>
                    <a:pt x="469" y="492"/>
                  </a:cubicBezTo>
                  <a:cubicBezTo>
                    <a:pt x="463" y="492"/>
                    <a:pt x="457" y="493"/>
                    <a:pt x="451" y="494"/>
                  </a:cubicBezTo>
                  <a:cubicBezTo>
                    <a:pt x="441" y="493"/>
                    <a:pt x="431" y="494"/>
                    <a:pt x="421" y="495"/>
                  </a:cubicBezTo>
                  <a:cubicBezTo>
                    <a:pt x="418" y="495"/>
                    <a:pt x="415" y="496"/>
                    <a:pt x="411" y="496"/>
                  </a:cubicBezTo>
                  <a:cubicBezTo>
                    <a:pt x="411" y="490"/>
                    <a:pt x="410" y="484"/>
                    <a:pt x="410" y="477"/>
                  </a:cubicBezTo>
                  <a:cubicBezTo>
                    <a:pt x="410" y="477"/>
                    <a:pt x="409" y="477"/>
                    <a:pt x="409" y="477"/>
                  </a:cubicBezTo>
                  <a:cubicBezTo>
                    <a:pt x="409" y="484"/>
                    <a:pt x="408" y="491"/>
                    <a:pt x="408" y="497"/>
                  </a:cubicBezTo>
                  <a:cubicBezTo>
                    <a:pt x="406" y="498"/>
                    <a:pt x="405" y="498"/>
                    <a:pt x="404" y="499"/>
                  </a:cubicBezTo>
                  <a:cubicBezTo>
                    <a:pt x="402" y="499"/>
                    <a:pt x="400" y="499"/>
                    <a:pt x="399" y="499"/>
                  </a:cubicBezTo>
                  <a:cubicBezTo>
                    <a:pt x="399" y="499"/>
                    <a:pt x="398" y="499"/>
                    <a:pt x="398" y="498"/>
                  </a:cubicBezTo>
                  <a:cubicBezTo>
                    <a:pt x="397" y="497"/>
                    <a:pt x="396" y="495"/>
                    <a:pt x="396" y="493"/>
                  </a:cubicBezTo>
                  <a:cubicBezTo>
                    <a:pt x="396" y="490"/>
                    <a:pt x="395" y="487"/>
                    <a:pt x="395" y="484"/>
                  </a:cubicBezTo>
                  <a:cubicBezTo>
                    <a:pt x="395" y="478"/>
                    <a:pt x="396" y="471"/>
                    <a:pt x="398" y="465"/>
                  </a:cubicBezTo>
                  <a:cubicBezTo>
                    <a:pt x="399" y="464"/>
                    <a:pt x="397" y="464"/>
                    <a:pt x="397" y="465"/>
                  </a:cubicBezTo>
                  <a:cubicBezTo>
                    <a:pt x="394" y="470"/>
                    <a:pt x="393" y="476"/>
                    <a:pt x="392" y="481"/>
                  </a:cubicBezTo>
                  <a:cubicBezTo>
                    <a:pt x="392" y="483"/>
                    <a:pt x="392" y="485"/>
                    <a:pt x="391" y="486"/>
                  </a:cubicBezTo>
                  <a:cubicBezTo>
                    <a:pt x="390" y="484"/>
                    <a:pt x="388" y="481"/>
                    <a:pt x="386" y="479"/>
                  </a:cubicBezTo>
                  <a:cubicBezTo>
                    <a:pt x="387" y="479"/>
                    <a:pt x="387" y="478"/>
                    <a:pt x="387" y="477"/>
                  </a:cubicBezTo>
                  <a:cubicBezTo>
                    <a:pt x="387" y="468"/>
                    <a:pt x="386" y="458"/>
                    <a:pt x="390" y="449"/>
                  </a:cubicBezTo>
                  <a:cubicBezTo>
                    <a:pt x="390" y="448"/>
                    <a:pt x="389" y="448"/>
                    <a:pt x="389" y="449"/>
                  </a:cubicBezTo>
                  <a:cubicBezTo>
                    <a:pt x="385" y="457"/>
                    <a:pt x="384" y="466"/>
                    <a:pt x="383" y="475"/>
                  </a:cubicBezTo>
                  <a:cubicBezTo>
                    <a:pt x="380" y="470"/>
                    <a:pt x="375" y="465"/>
                    <a:pt x="371" y="460"/>
                  </a:cubicBezTo>
                  <a:cubicBezTo>
                    <a:pt x="371" y="451"/>
                    <a:pt x="374" y="442"/>
                    <a:pt x="377" y="433"/>
                  </a:cubicBezTo>
                  <a:cubicBezTo>
                    <a:pt x="378" y="432"/>
                    <a:pt x="377" y="432"/>
                    <a:pt x="377" y="432"/>
                  </a:cubicBezTo>
                  <a:cubicBezTo>
                    <a:pt x="372" y="440"/>
                    <a:pt x="369" y="448"/>
                    <a:pt x="367" y="457"/>
                  </a:cubicBezTo>
                  <a:cubicBezTo>
                    <a:pt x="362" y="453"/>
                    <a:pt x="356" y="448"/>
                    <a:pt x="350" y="445"/>
                  </a:cubicBezTo>
                  <a:cubicBezTo>
                    <a:pt x="352" y="442"/>
                    <a:pt x="353" y="437"/>
                    <a:pt x="355" y="433"/>
                  </a:cubicBezTo>
                  <a:cubicBezTo>
                    <a:pt x="357" y="429"/>
                    <a:pt x="359" y="425"/>
                    <a:pt x="361" y="420"/>
                  </a:cubicBezTo>
                  <a:cubicBezTo>
                    <a:pt x="361" y="420"/>
                    <a:pt x="361" y="420"/>
                    <a:pt x="361" y="420"/>
                  </a:cubicBezTo>
                  <a:cubicBezTo>
                    <a:pt x="358" y="425"/>
                    <a:pt x="355" y="429"/>
                    <a:pt x="352" y="433"/>
                  </a:cubicBezTo>
                  <a:cubicBezTo>
                    <a:pt x="350" y="436"/>
                    <a:pt x="347" y="440"/>
                    <a:pt x="347" y="443"/>
                  </a:cubicBezTo>
                  <a:cubicBezTo>
                    <a:pt x="341" y="440"/>
                    <a:pt x="335" y="438"/>
                    <a:pt x="328" y="436"/>
                  </a:cubicBezTo>
                  <a:cubicBezTo>
                    <a:pt x="331" y="430"/>
                    <a:pt x="333" y="422"/>
                    <a:pt x="332" y="416"/>
                  </a:cubicBezTo>
                  <a:cubicBezTo>
                    <a:pt x="332" y="416"/>
                    <a:pt x="332" y="416"/>
                    <a:pt x="332" y="416"/>
                  </a:cubicBezTo>
                  <a:cubicBezTo>
                    <a:pt x="331" y="421"/>
                    <a:pt x="330" y="425"/>
                    <a:pt x="328" y="430"/>
                  </a:cubicBezTo>
                  <a:cubicBezTo>
                    <a:pt x="327" y="432"/>
                    <a:pt x="326" y="434"/>
                    <a:pt x="324" y="436"/>
                  </a:cubicBezTo>
                  <a:cubicBezTo>
                    <a:pt x="321" y="435"/>
                    <a:pt x="317" y="435"/>
                    <a:pt x="313" y="434"/>
                  </a:cubicBezTo>
                  <a:cubicBezTo>
                    <a:pt x="313" y="434"/>
                    <a:pt x="313" y="434"/>
                    <a:pt x="314" y="434"/>
                  </a:cubicBezTo>
                  <a:cubicBezTo>
                    <a:pt x="315" y="431"/>
                    <a:pt x="315" y="428"/>
                    <a:pt x="315" y="425"/>
                  </a:cubicBezTo>
                  <a:cubicBezTo>
                    <a:pt x="315" y="421"/>
                    <a:pt x="316" y="417"/>
                    <a:pt x="317" y="412"/>
                  </a:cubicBezTo>
                  <a:cubicBezTo>
                    <a:pt x="317" y="411"/>
                    <a:pt x="315" y="411"/>
                    <a:pt x="315" y="412"/>
                  </a:cubicBezTo>
                  <a:cubicBezTo>
                    <a:pt x="313" y="415"/>
                    <a:pt x="312" y="419"/>
                    <a:pt x="311" y="423"/>
                  </a:cubicBezTo>
                  <a:cubicBezTo>
                    <a:pt x="310" y="426"/>
                    <a:pt x="308" y="430"/>
                    <a:pt x="310" y="434"/>
                  </a:cubicBezTo>
                  <a:cubicBezTo>
                    <a:pt x="310" y="434"/>
                    <a:pt x="310" y="434"/>
                    <a:pt x="311" y="434"/>
                  </a:cubicBezTo>
                  <a:cubicBezTo>
                    <a:pt x="307" y="434"/>
                    <a:pt x="302" y="435"/>
                    <a:pt x="298" y="435"/>
                  </a:cubicBezTo>
                  <a:cubicBezTo>
                    <a:pt x="298" y="435"/>
                    <a:pt x="297" y="435"/>
                    <a:pt x="297" y="435"/>
                  </a:cubicBezTo>
                  <a:cubicBezTo>
                    <a:pt x="297" y="435"/>
                    <a:pt x="297" y="434"/>
                    <a:pt x="297" y="434"/>
                  </a:cubicBezTo>
                  <a:cubicBezTo>
                    <a:pt x="293" y="430"/>
                    <a:pt x="292" y="426"/>
                    <a:pt x="293" y="421"/>
                  </a:cubicBezTo>
                  <a:cubicBezTo>
                    <a:pt x="293" y="419"/>
                    <a:pt x="291" y="418"/>
                    <a:pt x="290" y="420"/>
                  </a:cubicBezTo>
                  <a:cubicBezTo>
                    <a:pt x="288" y="426"/>
                    <a:pt x="289" y="431"/>
                    <a:pt x="292" y="436"/>
                  </a:cubicBezTo>
                  <a:cubicBezTo>
                    <a:pt x="287" y="437"/>
                    <a:pt x="282" y="439"/>
                    <a:pt x="278" y="441"/>
                  </a:cubicBezTo>
                  <a:cubicBezTo>
                    <a:pt x="277" y="440"/>
                    <a:pt x="277" y="438"/>
                    <a:pt x="277" y="437"/>
                  </a:cubicBezTo>
                  <a:cubicBezTo>
                    <a:pt x="277" y="431"/>
                    <a:pt x="277" y="426"/>
                    <a:pt x="276" y="420"/>
                  </a:cubicBezTo>
                  <a:cubicBezTo>
                    <a:pt x="276" y="419"/>
                    <a:pt x="274" y="419"/>
                    <a:pt x="274" y="420"/>
                  </a:cubicBezTo>
                  <a:cubicBezTo>
                    <a:pt x="274" y="426"/>
                    <a:pt x="273" y="431"/>
                    <a:pt x="273" y="437"/>
                  </a:cubicBezTo>
                  <a:cubicBezTo>
                    <a:pt x="273" y="439"/>
                    <a:pt x="272" y="441"/>
                    <a:pt x="272" y="444"/>
                  </a:cubicBezTo>
                  <a:cubicBezTo>
                    <a:pt x="267" y="447"/>
                    <a:pt x="261" y="450"/>
                    <a:pt x="257" y="454"/>
                  </a:cubicBezTo>
                  <a:cubicBezTo>
                    <a:pt x="256" y="453"/>
                    <a:pt x="255" y="452"/>
                    <a:pt x="254" y="451"/>
                  </a:cubicBezTo>
                  <a:cubicBezTo>
                    <a:pt x="252" y="447"/>
                    <a:pt x="251" y="442"/>
                    <a:pt x="252" y="437"/>
                  </a:cubicBezTo>
                  <a:cubicBezTo>
                    <a:pt x="252" y="435"/>
                    <a:pt x="250" y="435"/>
                    <a:pt x="249" y="436"/>
                  </a:cubicBezTo>
                  <a:cubicBezTo>
                    <a:pt x="248" y="442"/>
                    <a:pt x="248" y="452"/>
                    <a:pt x="252" y="458"/>
                  </a:cubicBezTo>
                  <a:cubicBezTo>
                    <a:pt x="249" y="462"/>
                    <a:pt x="245" y="466"/>
                    <a:pt x="243" y="470"/>
                  </a:cubicBezTo>
                  <a:cubicBezTo>
                    <a:pt x="241" y="468"/>
                    <a:pt x="238" y="466"/>
                    <a:pt x="237" y="463"/>
                  </a:cubicBezTo>
                  <a:cubicBezTo>
                    <a:pt x="234" y="459"/>
                    <a:pt x="234" y="454"/>
                    <a:pt x="235" y="449"/>
                  </a:cubicBezTo>
                  <a:cubicBezTo>
                    <a:pt x="235" y="448"/>
                    <a:pt x="234" y="448"/>
                    <a:pt x="234" y="449"/>
                  </a:cubicBezTo>
                  <a:cubicBezTo>
                    <a:pt x="232" y="454"/>
                    <a:pt x="232" y="459"/>
                    <a:pt x="233" y="464"/>
                  </a:cubicBezTo>
                  <a:cubicBezTo>
                    <a:pt x="234" y="467"/>
                    <a:pt x="236" y="473"/>
                    <a:pt x="240" y="475"/>
                  </a:cubicBezTo>
                  <a:cubicBezTo>
                    <a:pt x="238" y="480"/>
                    <a:pt x="236" y="486"/>
                    <a:pt x="235" y="492"/>
                  </a:cubicBezTo>
                  <a:cubicBezTo>
                    <a:pt x="233" y="488"/>
                    <a:pt x="231" y="485"/>
                    <a:pt x="229" y="481"/>
                  </a:cubicBezTo>
                  <a:cubicBezTo>
                    <a:pt x="226" y="475"/>
                    <a:pt x="223" y="470"/>
                    <a:pt x="218" y="465"/>
                  </a:cubicBezTo>
                  <a:cubicBezTo>
                    <a:pt x="218" y="465"/>
                    <a:pt x="217" y="465"/>
                    <a:pt x="218" y="465"/>
                  </a:cubicBezTo>
                  <a:cubicBezTo>
                    <a:pt x="220" y="472"/>
                    <a:pt x="223" y="479"/>
                    <a:pt x="225" y="485"/>
                  </a:cubicBezTo>
                  <a:cubicBezTo>
                    <a:pt x="227" y="490"/>
                    <a:pt x="229" y="496"/>
                    <a:pt x="233" y="499"/>
                  </a:cubicBezTo>
                  <a:cubicBezTo>
                    <a:pt x="233" y="500"/>
                    <a:pt x="233" y="500"/>
                    <a:pt x="233" y="500"/>
                  </a:cubicBezTo>
                  <a:cubicBezTo>
                    <a:pt x="212" y="488"/>
                    <a:pt x="173" y="501"/>
                    <a:pt x="150" y="505"/>
                  </a:cubicBezTo>
                  <a:cubicBezTo>
                    <a:pt x="155" y="494"/>
                    <a:pt x="157" y="484"/>
                    <a:pt x="156" y="473"/>
                  </a:cubicBezTo>
                  <a:cubicBezTo>
                    <a:pt x="161" y="463"/>
                    <a:pt x="166" y="452"/>
                    <a:pt x="169" y="441"/>
                  </a:cubicBezTo>
                  <a:cubicBezTo>
                    <a:pt x="170" y="440"/>
                    <a:pt x="169" y="440"/>
                    <a:pt x="169" y="441"/>
                  </a:cubicBezTo>
                  <a:cubicBezTo>
                    <a:pt x="165" y="448"/>
                    <a:pt x="160" y="455"/>
                    <a:pt x="156" y="463"/>
                  </a:cubicBezTo>
                  <a:cubicBezTo>
                    <a:pt x="156" y="463"/>
                    <a:pt x="156" y="463"/>
                    <a:pt x="155" y="464"/>
                  </a:cubicBezTo>
                  <a:cubicBezTo>
                    <a:pt x="155" y="461"/>
                    <a:pt x="154" y="458"/>
                    <a:pt x="153" y="455"/>
                  </a:cubicBezTo>
                  <a:cubicBezTo>
                    <a:pt x="156" y="451"/>
                    <a:pt x="158" y="448"/>
                    <a:pt x="161" y="444"/>
                  </a:cubicBezTo>
                  <a:cubicBezTo>
                    <a:pt x="166" y="436"/>
                    <a:pt x="171" y="428"/>
                    <a:pt x="174" y="419"/>
                  </a:cubicBezTo>
                  <a:cubicBezTo>
                    <a:pt x="175" y="417"/>
                    <a:pt x="173" y="417"/>
                    <a:pt x="172" y="418"/>
                  </a:cubicBezTo>
                  <a:cubicBezTo>
                    <a:pt x="168" y="425"/>
                    <a:pt x="163" y="432"/>
                    <a:pt x="158" y="439"/>
                  </a:cubicBezTo>
                  <a:cubicBezTo>
                    <a:pt x="156" y="442"/>
                    <a:pt x="154" y="445"/>
                    <a:pt x="151" y="448"/>
                  </a:cubicBezTo>
                  <a:cubicBezTo>
                    <a:pt x="150" y="445"/>
                    <a:pt x="148" y="441"/>
                    <a:pt x="146" y="438"/>
                  </a:cubicBezTo>
                  <a:cubicBezTo>
                    <a:pt x="147" y="436"/>
                    <a:pt x="147" y="435"/>
                    <a:pt x="146" y="434"/>
                  </a:cubicBezTo>
                  <a:cubicBezTo>
                    <a:pt x="146" y="433"/>
                    <a:pt x="145" y="432"/>
                    <a:pt x="145" y="432"/>
                  </a:cubicBezTo>
                  <a:cubicBezTo>
                    <a:pt x="148" y="427"/>
                    <a:pt x="151" y="421"/>
                    <a:pt x="154" y="416"/>
                  </a:cubicBezTo>
                  <a:cubicBezTo>
                    <a:pt x="159" y="407"/>
                    <a:pt x="162" y="398"/>
                    <a:pt x="166" y="388"/>
                  </a:cubicBezTo>
                  <a:cubicBezTo>
                    <a:pt x="166" y="387"/>
                    <a:pt x="165" y="387"/>
                    <a:pt x="164" y="387"/>
                  </a:cubicBezTo>
                  <a:cubicBezTo>
                    <a:pt x="161" y="396"/>
                    <a:pt x="157" y="404"/>
                    <a:pt x="152" y="411"/>
                  </a:cubicBezTo>
                  <a:cubicBezTo>
                    <a:pt x="149" y="417"/>
                    <a:pt x="144" y="422"/>
                    <a:pt x="140" y="427"/>
                  </a:cubicBezTo>
                  <a:cubicBezTo>
                    <a:pt x="139" y="425"/>
                    <a:pt x="138" y="424"/>
                    <a:pt x="137" y="422"/>
                  </a:cubicBezTo>
                  <a:cubicBezTo>
                    <a:pt x="135" y="420"/>
                    <a:pt x="133" y="417"/>
                    <a:pt x="130" y="414"/>
                  </a:cubicBezTo>
                  <a:cubicBezTo>
                    <a:pt x="133" y="409"/>
                    <a:pt x="137" y="404"/>
                    <a:pt x="140" y="399"/>
                  </a:cubicBezTo>
                  <a:cubicBezTo>
                    <a:pt x="145" y="389"/>
                    <a:pt x="151" y="379"/>
                    <a:pt x="153" y="367"/>
                  </a:cubicBezTo>
                  <a:cubicBezTo>
                    <a:pt x="153" y="367"/>
                    <a:pt x="152" y="366"/>
                    <a:pt x="152" y="367"/>
                  </a:cubicBezTo>
                  <a:cubicBezTo>
                    <a:pt x="148" y="379"/>
                    <a:pt x="140" y="389"/>
                    <a:pt x="133" y="399"/>
                  </a:cubicBezTo>
                  <a:cubicBezTo>
                    <a:pt x="131" y="401"/>
                    <a:pt x="128" y="405"/>
                    <a:pt x="126" y="409"/>
                  </a:cubicBezTo>
                  <a:cubicBezTo>
                    <a:pt x="123" y="406"/>
                    <a:pt x="121" y="403"/>
                    <a:pt x="119" y="401"/>
                  </a:cubicBezTo>
                  <a:cubicBezTo>
                    <a:pt x="128" y="385"/>
                    <a:pt x="136" y="369"/>
                    <a:pt x="141" y="351"/>
                  </a:cubicBezTo>
                  <a:cubicBezTo>
                    <a:pt x="141" y="350"/>
                    <a:pt x="140" y="350"/>
                    <a:pt x="140" y="351"/>
                  </a:cubicBezTo>
                  <a:cubicBezTo>
                    <a:pt x="133" y="367"/>
                    <a:pt x="124" y="382"/>
                    <a:pt x="115" y="396"/>
                  </a:cubicBezTo>
                  <a:cubicBezTo>
                    <a:pt x="110" y="391"/>
                    <a:pt x="105" y="384"/>
                    <a:pt x="100" y="379"/>
                  </a:cubicBezTo>
                  <a:cubicBezTo>
                    <a:pt x="108" y="361"/>
                    <a:pt x="116" y="343"/>
                    <a:pt x="128" y="327"/>
                  </a:cubicBezTo>
                  <a:cubicBezTo>
                    <a:pt x="128" y="326"/>
                    <a:pt x="128" y="326"/>
                    <a:pt x="128" y="326"/>
                  </a:cubicBezTo>
                  <a:cubicBezTo>
                    <a:pt x="114" y="338"/>
                    <a:pt x="103" y="355"/>
                    <a:pt x="94" y="372"/>
                  </a:cubicBezTo>
                  <a:cubicBezTo>
                    <a:pt x="93" y="370"/>
                    <a:pt x="91" y="368"/>
                    <a:pt x="90" y="365"/>
                  </a:cubicBezTo>
                  <a:cubicBezTo>
                    <a:pt x="88" y="363"/>
                    <a:pt x="87" y="361"/>
                    <a:pt x="86" y="359"/>
                  </a:cubicBezTo>
                  <a:cubicBezTo>
                    <a:pt x="96" y="345"/>
                    <a:pt x="103" y="329"/>
                    <a:pt x="110" y="313"/>
                  </a:cubicBezTo>
                  <a:cubicBezTo>
                    <a:pt x="111" y="311"/>
                    <a:pt x="107" y="309"/>
                    <a:pt x="106" y="311"/>
                  </a:cubicBezTo>
                  <a:cubicBezTo>
                    <a:pt x="99" y="326"/>
                    <a:pt x="92" y="341"/>
                    <a:pt x="83" y="354"/>
                  </a:cubicBezTo>
                  <a:cubicBezTo>
                    <a:pt x="79" y="348"/>
                    <a:pt x="76" y="341"/>
                    <a:pt x="73" y="335"/>
                  </a:cubicBezTo>
                  <a:cubicBezTo>
                    <a:pt x="88" y="322"/>
                    <a:pt x="96" y="304"/>
                    <a:pt x="104" y="286"/>
                  </a:cubicBezTo>
                  <a:cubicBezTo>
                    <a:pt x="104" y="286"/>
                    <a:pt x="104" y="285"/>
                    <a:pt x="103" y="286"/>
                  </a:cubicBezTo>
                  <a:cubicBezTo>
                    <a:pt x="94" y="300"/>
                    <a:pt x="84" y="317"/>
                    <a:pt x="71" y="329"/>
                  </a:cubicBezTo>
                  <a:cubicBezTo>
                    <a:pt x="68" y="323"/>
                    <a:pt x="66" y="317"/>
                    <a:pt x="64" y="311"/>
                  </a:cubicBezTo>
                  <a:cubicBezTo>
                    <a:pt x="77" y="298"/>
                    <a:pt x="84" y="279"/>
                    <a:pt x="96" y="266"/>
                  </a:cubicBezTo>
                  <a:cubicBezTo>
                    <a:pt x="96" y="265"/>
                    <a:pt x="96" y="265"/>
                    <a:pt x="95" y="265"/>
                  </a:cubicBezTo>
                  <a:cubicBezTo>
                    <a:pt x="82" y="277"/>
                    <a:pt x="74" y="292"/>
                    <a:pt x="62" y="304"/>
                  </a:cubicBezTo>
                  <a:cubicBezTo>
                    <a:pt x="60" y="298"/>
                    <a:pt x="58" y="292"/>
                    <a:pt x="56" y="285"/>
                  </a:cubicBezTo>
                  <a:cubicBezTo>
                    <a:pt x="69" y="274"/>
                    <a:pt x="79" y="260"/>
                    <a:pt x="88" y="245"/>
                  </a:cubicBezTo>
                  <a:cubicBezTo>
                    <a:pt x="88" y="245"/>
                    <a:pt x="87" y="245"/>
                    <a:pt x="87" y="245"/>
                  </a:cubicBezTo>
                  <a:cubicBezTo>
                    <a:pt x="77" y="256"/>
                    <a:pt x="67" y="269"/>
                    <a:pt x="55" y="280"/>
                  </a:cubicBezTo>
                  <a:cubicBezTo>
                    <a:pt x="55" y="278"/>
                    <a:pt x="54" y="276"/>
                    <a:pt x="54" y="273"/>
                  </a:cubicBezTo>
                  <a:cubicBezTo>
                    <a:pt x="56" y="271"/>
                    <a:pt x="58" y="269"/>
                    <a:pt x="59" y="267"/>
                  </a:cubicBezTo>
                  <a:cubicBezTo>
                    <a:pt x="64" y="261"/>
                    <a:pt x="68" y="254"/>
                    <a:pt x="71" y="247"/>
                  </a:cubicBezTo>
                  <a:cubicBezTo>
                    <a:pt x="71" y="247"/>
                    <a:pt x="71" y="247"/>
                    <a:pt x="71" y="247"/>
                  </a:cubicBezTo>
                  <a:cubicBezTo>
                    <a:pt x="67" y="253"/>
                    <a:pt x="63" y="258"/>
                    <a:pt x="58" y="264"/>
                  </a:cubicBezTo>
                  <a:cubicBezTo>
                    <a:pt x="57" y="265"/>
                    <a:pt x="55" y="267"/>
                    <a:pt x="53" y="268"/>
                  </a:cubicBezTo>
                  <a:cubicBezTo>
                    <a:pt x="53" y="264"/>
                    <a:pt x="52" y="261"/>
                    <a:pt x="52" y="257"/>
                  </a:cubicBezTo>
                  <a:cubicBezTo>
                    <a:pt x="57" y="251"/>
                    <a:pt x="61" y="244"/>
                    <a:pt x="64" y="237"/>
                  </a:cubicBezTo>
                  <a:cubicBezTo>
                    <a:pt x="64" y="236"/>
                    <a:pt x="63" y="236"/>
                    <a:pt x="62" y="236"/>
                  </a:cubicBezTo>
                  <a:cubicBezTo>
                    <a:pt x="60" y="242"/>
                    <a:pt x="56" y="248"/>
                    <a:pt x="52" y="253"/>
                  </a:cubicBezTo>
                  <a:cubicBezTo>
                    <a:pt x="51" y="245"/>
                    <a:pt x="52" y="237"/>
                    <a:pt x="52" y="230"/>
                  </a:cubicBezTo>
                  <a:cubicBezTo>
                    <a:pt x="57" y="226"/>
                    <a:pt x="60" y="222"/>
                    <a:pt x="63" y="217"/>
                  </a:cubicBezTo>
                  <a:cubicBezTo>
                    <a:pt x="64" y="216"/>
                    <a:pt x="63" y="215"/>
                    <a:pt x="62" y="216"/>
                  </a:cubicBezTo>
                  <a:cubicBezTo>
                    <a:pt x="59" y="220"/>
                    <a:pt x="56" y="223"/>
                    <a:pt x="53" y="226"/>
                  </a:cubicBezTo>
                  <a:cubicBezTo>
                    <a:pt x="54" y="217"/>
                    <a:pt x="55" y="208"/>
                    <a:pt x="58" y="199"/>
                  </a:cubicBezTo>
                  <a:cubicBezTo>
                    <a:pt x="63" y="193"/>
                    <a:pt x="66" y="187"/>
                    <a:pt x="66" y="180"/>
                  </a:cubicBezTo>
                  <a:cubicBezTo>
                    <a:pt x="66" y="179"/>
                    <a:pt x="65" y="179"/>
                    <a:pt x="65" y="179"/>
                  </a:cubicBezTo>
                  <a:cubicBezTo>
                    <a:pt x="77" y="152"/>
                    <a:pt x="96" y="129"/>
                    <a:pt x="122" y="110"/>
                  </a:cubicBezTo>
                  <a:cubicBezTo>
                    <a:pt x="211" y="46"/>
                    <a:pt x="374" y="22"/>
                    <a:pt x="460" y="103"/>
                  </a:cubicBezTo>
                  <a:cubicBezTo>
                    <a:pt x="461" y="103"/>
                    <a:pt x="461" y="103"/>
                    <a:pt x="462" y="103"/>
                  </a:cubicBezTo>
                  <a:cubicBezTo>
                    <a:pt x="463" y="106"/>
                    <a:pt x="469" y="108"/>
                    <a:pt x="472" y="104"/>
                  </a:cubicBezTo>
                  <a:cubicBezTo>
                    <a:pt x="485" y="85"/>
                    <a:pt x="506" y="76"/>
                    <a:pt x="529" y="73"/>
                  </a:cubicBezTo>
                  <a:cubicBezTo>
                    <a:pt x="526" y="77"/>
                    <a:pt x="524" y="82"/>
                    <a:pt x="521" y="87"/>
                  </a:cubicBezTo>
                  <a:cubicBezTo>
                    <a:pt x="520" y="87"/>
                    <a:pt x="519" y="87"/>
                    <a:pt x="519" y="89"/>
                  </a:cubicBezTo>
                  <a:cubicBezTo>
                    <a:pt x="516" y="100"/>
                    <a:pt x="512" y="110"/>
                    <a:pt x="508" y="120"/>
                  </a:cubicBezTo>
                  <a:cubicBezTo>
                    <a:pt x="507" y="125"/>
                    <a:pt x="505" y="130"/>
                    <a:pt x="504" y="135"/>
                  </a:cubicBezTo>
                  <a:cubicBezTo>
                    <a:pt x="500" y="137"/>
                    <a:pt x="499" y="144"/>
                    <a:pt x="504" y="147"/>
                  </a:cubicBezTo>
                  <a:cubicBezTo>
                    <a:pt x="506" y="148"/>
                    <a:pt x="508" y="149"/>
                    <a:pt x="509" y="150"/>
                  </a:cubicBezTo>
                  <a:cubicBezTo>
                    <a:pt x="509" y="151"/>
                    <a:pt x="508" y="152"/>
                    <a:pt x="509" y="153"/>
                  </a:cubicBezTo>
                  <a:cubicBezTo>
                    <a:pt x="509" y="153"/>
                    <a:pt x="509" y="154"/>
                    <a:pt x="509" y="154"/>
                  </a:cubicBezTo>
                  <a:cubicBezTo>
                    <a:pt x="511" y="154"/>
                    <a:pt x="513" y="154"/>
                    <a:pt x="515" y="154"/>
                  </a:cubicBezTo>
                  <a:cubicBezTo>
                    <a:pt x="520" y="160"/>
                    <a:pt x="527" y="167"/>
                    <a:pt x="530" y="170"/>
                  </a:cubicBezTo>
                  <a:cubicBezTo>
                    <a:pt x="530" y="171"/>
                    <a:pt x="531" y="172"/>
                    <a:pt x="532" y="172"/>
                  </a:cubicBezTo>
                  <a:cubicBezTo>
                    <a:pt x="534" y="174"/>
                    <a:pt x="536" y="176"/>
                    <a:pt x="538" y="178"/>
                  </a:cubicBezTo>
                  <a:cubicBezTo>
                    <a:pt x="550" y="194"/>
                    <a:pt x="560" y="212"/>
                    <a:pt x="568" y="230"/>
                  </a:cubicBezTo>
                  <a:cubicBezTo>
                    <a:pt x="579" y="248"/>
                    <a:pt x="597" y="261"/>
                    <a:pt x="610" y="277"/>
                  </a:cubicBezTo>
                  <a:cubicBezTo>
                    <a:pt x="620" y="283"/>
                    <a:pt x="631" y="286"/>
                    <a:pt x="643" y="281"/>
                  </a:cubicBezTo>
                  <a:cubicBezTo>
                    <a:pt x="639" y="287"/>
                    <a:pt x="637" y="294"/>
                    <a:pt x="634" y="301"/>
                  </a:cubicBezTo>
                  <a:cubicBezTo>
                    <a:pt x="633" y="305"/>
                    <a:pt x="632" y="309"/>
                    <a:pt x="631" y="314"/>
                  </a:cubicBezTo>
                  <a:cubicBezTo>
                    <a:pt x="628" y="323"/>
                    <a:pt x="626" y="332"/>
                    <a:pt x="625" y="341"/>
                  </a:cubicBezTo>
                  <a:cubicBezTo>
                    <a:pt x="624" y="344"/>
                    <a:pt x="621" y="346"/>
                    <a:pt x="619" y="348"/>
                  </a:cubicBezTo>
                  <a:cubicBezTo>
                    <a:pt x="619" y="347"/>
                    <a:pt x="619" y="347"/>
                    <a:pt x="619" y="347"/>
                  </a:cubicBezTo>
                  <a:cubicBezTo>
                    <a:pt x="619" y="346"/>
                    <a:pt x="617" y="346"/>
                    <a:pt x="617" y="347"/>
                  </a:cubicBezTo>
                  <a:cubicBezTo>
                    <a:pt x="617" y="349"/>
                    <a:pt x="617" y="349"/>
                    <a:pt x="617" y="349"/>
                  </a:cubicBezTo>
                  <a:cubicBezTo>
                    <a:pt x="617" y="349"/>
                    <a:pt x="617" y="349"/>
                    <a:pt x="617" y="349"/>
                  </a:cubicBezTo>
                  <a:cubicBezTo>
                    <a:pt x="616" y="350"/>
                    <a:pt x="616" y="350"/>
                    <a:pt x="616" y="351"/>
                  </a:cubicBezTo>
                  <a:cubicBezTo>
                    <a:pt x="611" y="351"/>
                    <a:pt x="606" y="351"/>
                    <a:pt x="601" y="3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3"/>
            <p:cNvSpPr>
              <a:spLocks noEditPoints="1"/>
            </p:cNvSpPr>
            <p:nvPr/>
          </p:nvSpPr>
          <p:spPr bwMode="auto">
            <a:xfrm>
              <a:off x="8593136" y="2524126"/>
              <a:ext cx="198437" cy="368300"/>
            </a:xfrm>
            <a:custGeom>
              <a:avLst/>
              <a:gdLst>
                <a:gd name="T0" fmla="*/ 87 w 132"/>
                <a:gd name="T1" fmla="*/ 110 h 247"/>
                <a:gd name="T2" fmla="*/ 77 w 132"/>
                <a:gd name="T3" fmla="*/ 35 h 247"/>
                <a:gd name="T4" fmla="*/ 114 w 132"/>
                <a:gd name="T5" fmla="*/ 56 h 247"/>
                <a:gd name="T6" fmla="*/ 115 w 132"/>
                <a:gd name="T7" fmla="*/ 55 h 247"/>
                <a:gd name="T8" fmla="*/ 77 w 132"/>
                <a:gd name="T9" fmla="*/ 26 h 247"/>
                <a:gd name="T10" fmla="*/ 78 w 132"/>
                <a:gd name="T11" fmla="*/ 7 h 247"/>
                <a:gd name="T12" fmla="*/ 77 w 132"/>
                <a:gd name="T13" fmla="*/ 6 h 247"/>
                <a:gd name="T14" fmla="*/ 75 w 132"/>
                <a:gd name="T15" fmla="*/ 26 h 247"/>
                <a:gd name="T16" fmla="*/ 60 w 132"/>
                <a:gd name="T17" fmla="*/ 23 h 247"/>
                <a:gd name="T18" fmla="*/ 59 w 132"/>
                <a:gd name="T19" fmla="*/ 2 h 247"/>
                <a:gd name="T20" fmla="*/ 55 w 132"/>
                <a:gd name="T21" fmla="*/ 2 h 247"/>
                <a:gd name="T22" fmla="*/ 53 w 132"/>
                <a:gd name="T23" fmla="*/ 24 h 247"/>
                <a:gd name="T24" fmla="*/ 41 w 132"/>
                <a:gd name="T25" fmla="*/ 28 h 247"/>
                <a:gd name="T26" fmla="*/ 19 w 132"/>
                <a:gd name="T27" fmla="*/ 94 h 247"/>
                <a:gd name="T28" fmla="*/ 59 w 132"/>
                <a:gd name="T29" fmla="*/ 114 h 247"/>
                <a:gd name="T30" fmla="*/ 59 w 132"/>
                <a:gd name="T31" fmla="*/ 117 h 247"/>
                <a:gd name="T32" fmla="*/ 66 w 132"/>
                <a:gd name="T33" fmla="*/ 216 h 247"/>
                <a:gd name="T34" fmla="*/ 25 w 132"/>
                <a:gd name="T35" fmla="*/ 187 h 247"/>
                <a:gd name="T36" fmla="*/ 21 w 132"/>
                <a:gd name="T37" fmla="*/ 191 h 247"/>
                <a:gd name="T38" fmla="*/ 70 w 132"/>
                <a:gd name="T39" fmla="*/ 231 h 247"/>
                <a:gd name="T40" fmla="*/ 74 w 132"/>
                <a:gd name="T41" fmla="*/ 241 h 247"/>
                <a:gd name="T42" fmla="*/ 82 w 132"/>
                <a:gd name="T43" fmla="*/ 239 h 247"/>
                <a:gd name="T44" fmla="*/ 82 w 132"/>
                <a:gd name="T45" fmla="*/ 231 h 247"/>
                <a:gd name="T46" fmla="*/ 86 w 132"/>
                <a:gd name="T47" fmla="*/ 230 h 247"/>
                <a:gd name="T48" fmla="*/ 87 w 132"/>
                <a:gd name="T49" fmla="*/ 244 h 247"/>
                <a:gd name="T50" fmla="*/ 92 w 132"/>
                <a:gd name="T51" fmla="*/ 244 h 247"/>
                <a:gd name="T52" fmla="*/ 94 w 132"/>
                <a:gd name="T53" fmla="*/ 226 h 247"/>
                <a:gd name="T54" fmla="*/ 98 w 132"/>
                <a:gd name="T55" fmla="*/ 223 h 247"/>
                <a:gd name="T56" fmla="*/ 112 w 132"/>
                <a:gd name="T57" fmla="*/ 130 h 247"/>
                <a:gd name="T58" fmla="*/ 87 w 132"/>
                <a:gd name="T59" fmla="*/ 110 h 247"/>
                <a:gd name="T60" fmla="*/ 74 w 132"/>
                <a:gd name="T61" fmla="*/ 35 h 247"/>
                <a:gd name="T62" fmla="*/ 79 w 132"/>
                <a:gd name="T63" fmla="*/ 108 h 247"/>
                <a:gd name="T64" fmla="*/ 70 w 132"/>
                <a:gd name="T65" fmla="*/ 105 h 247"/>
                <a:gd name="T66" fmla="*/ 61 w 132"/>
                <a:gd name="T67" fmla="*/ 34 h 247"/>
                <a:gd name="T68" fmla="*/ 74 w 132"/>
                <a:gd name="T69" fmla="*/ 35 h 247"/>
                <a:gd name="T70" fmla="*/ 37 w 132"/>
                <a:gd name="T71" fmla="*/ 94 h 247"/>
                <a:gd name="T72" fmla="*/ 51 w 132"/>
                <a:gd name="T73" fmla="*/ 36 h 247"/>
                <a:gd name="T74" fmla="*/ 52 w 132"/>
                <a:gd name="T75" fmla="*/ 36 h 247"/>
                <a:gd name="T76" fmla="*/ 57 w 132"/>
                <a:gd name="T77" fmla="*/ 101 h 247"/>
                <a:gd name="T78" fmla="*/ 37 w 132"/>
                <a:gd name="T79" fmla="*/ 94 h 247"/>
                <a:gd name="T80" fmla="*/ 81 w 132"/>
                <a:gd name="T81" fmla="*/ 219 h 247"/>
                <a:gd name="T82" fmla="*/ 76 w 132"/>
                <a:gd name="T83" fmla="*/ 179 h 247"/>
                <a:gd name="T84" fmla="*/ 72 w 132"/>
                <a:gd name="T85" fmla="*/ 118 h 247"/>
                <a:gd name="T86" fmla="*/ 80 w 132"/>
                <a:gd name="T87" fmla="*/ 121 h 247"/>
                <a:gd name="T88" fmla="*/ 85 w 132"/>
                <a:gd name="T89" fmla="*/ 179 h 247"/>
                <a:gd name="T90" fmla="*/ 85 w 132"/>
                <a:gd name="T91" fmla="*/ 217 h 247"/>
                <a:gd name="T92" fmla="*/ 81 w 132"/>
                <a:gd name="T93" fmla="*/ 219 h 247"/>
                <a:gd name="T94" fmla="*/ 102 w 132"/>
                <a:gd name="T95" fmla="*/ 200 h 247"/>
                <a:gd name="T96" fmla="*/ 95 w 132"/>
                <a:gd name="T97" fmla="*/ 210 h 247"/>
                <a:gd name="T98" fmla="*/ 89 w 132"/>
                <a:gd name="T99" fmla="*/ 125 h 247"/>
                <a:gd name="T100" fmla="*/ 91 w 132"/>
                <a:gd name="T101" fmla="*/ 126 h 247"/>
                <a:gd name="T102" fmla="*/ 102 w 132"/>
                <a:gd name="T103" fmla="*/ 20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2" h="247">
                  <a:moveTo>
                    <a:pt x="87" y="110"/>
                  </a:moveTo>
                  <a:cubicBezTo>
                    <a:pt x="83" y="86"/>
                    <a:pt x="78" y="61"/>
                    <a:pt x="77" y="35"/>
                  </a:cubicBezTo>
                  <a:cubicBezTo>
                    <a:pt x="90" y="39"/>
                    <a:pt x="103" y="49"/>
                    <a:pt x="114" y="56"/>
                  </a:cubicBezTo>
                  <a:cubicBezTo>
                    <a:pt x="114" y="56"/>
                    <a:pt x="115" y="56"/>
                    <a:pt x="115" y="55"/>
                  </a:cubicBezTo>
                  <a:cubicBezTo>
                    <a:pt x="107" y="43"/>
                    <a:pt x="93" y="32"/>
                    <a:pt x="77" y="26"/>
                  </a:cubicBezTo>
                  <a:cubicBezTo>
                    <a:pt x="77" y="20"/>
                    <a:pt x="77" y="13"/>
                    <a:pt x="78" y="7"/>
                  </a:cubicBezTo>
                  <a:cubicBezTo>
                    <a:pt x="78" y="6"/>
                    <a:pt x="77" y="6"/>
                    <a:pt x="77" y="6"/>
                  </a:cubicBezTo>
                  <a:cubicBezTo>
                    <a:pt x="76" y="13"/>
                    <a:pt x="75" y="19"/>
                    <a:pt x="75" y="26"/>
                  </a:cubicBezTo>
                  <a:cubicBezTo>
                    <a:pt x="70" y="24"/>
                    <a:pt x="65" y="23"/>
                    <a:pt x="60" y="23"/>
                  </a:cubicBezTo>
                  <a:cubicBezTo>
                    <a:pt x="59" y="16"/>
                    <a:pt x="59" y="9"/>
                    <a:pt x="59" y="2"/>
                  </a:cubicBezTo>
                  <a:cubicBezTo>
                    <a:pt x="59" y="0"/>
                    <a:pt x="56" y="0"/>
                    <a:pt x="55" y="2"/>
                  </a:cubicBezTo>
                  <a:cubicBezTo>
                    <a:pt x="54" y="9"/>
                    <a:pt x="53" y="17"/>
                    <a:pt x="53" y="24"/>
                  </a:cubicBezTo>
                  <a:cubicBezTo>
                    <a:pt x="49" y="25"/>
                    <a:pt x="45" y="26"/>
                    <a:pt x="41" y="28"/>
                  </a:cubicBezTo>
                  <a:cubicBezTo>
                    <a:pt x="22" y="39"/>
                    <a:pt x="0" y="73"/>
                    <a:pt x="19" y="94"/>
                  </a:cubicBezTo>
                  <a:cubicBezTo>
                    <a:pt x="30" y="105"/>
                    <a:pt x="44" y="110"/>
                    <a:pt x="59" y="114"/>
                  </a:cubicBezTo>
                  <a:cubicBezTo>
                    <a:pt x="59" y="115"/>
                    <a:pt x="59" y="116"/>
                    <a:pt x="59" y="117"/>
                  </a:cubicBezTo>
                  <a:cubicBezTo>
                    <a:pt x="63" y="148"/>
                    <a:pt x="60" y="184"/>
                    <a:pt x="66" y="216"/>
                  </a:cubicBezTo>
                  <a:cubicBezTo>
                    <a:pt x="53" y="209"/>
                    <a:pt x="39" y="192"/>
                    <a:pt x="25" y="187"/>
                  </a:cubicBezTo>
                  <a:cubicBezTo>
                    <a:pt x="23" y="186"/>
                    <a:pt x="20" y="189"/>
                    <a:pt x="21" y="191"/>
                  </a:cubicBezTo>
                  <a:cubicBezTo>
                    <a:pt x="28" y="210"/>
                    <a:pt x="49" y="228"/>
                    <a:pt x="70" y="231"/>
                  </a:cubicBezTo>
                  <a:cubicBezTo>
                    <a:pt x="71" y="235"/>
                    <a:pt x="72" y="238"/>
                    <a:pt x="74" y="241"/>
                  </a:cubicBezTo>
                  <a:cubicBezTo>
                    <a:pt x="76" y="246"/>
                    <a:pt x="82" y="243"/>
                    <a:pt x="82" y="239"/>
                  </a:cubicBezTo>
                  <a:cubicBezTo>
                    <a:pt x="82" y="236"/>
                    <a:pt x="82" y="234"/>
                    <a:pt x="82" y="231"/>
                  </a:cubicBezTo>
                  <a:cubicBezTo>
                    <a:pt x="83" y="231"/>
                    <a:pt x="84" y="230"/>
                    <a:pt x="86" y="230"/>
                  </a:cubicBezTo>
                  <a:cubicBezTo>
                    <a:pt x="86" y="235"/>
                    <a:pt x="86" y="239"/>
                    <a:pt x="87" y="244"/>
                  </a:cubicBezTo>
                  <a:cubicBezTo>
                    <a:pt x="87" y="247"/>
                    <a:pt x="92" y="247"/>
                    <a:pt x="92" y="244"/>
                  </a:cubicBezTo>
                  <a:cubicBezTo>
                    <a:pt x="93" y="238"/>
                    <a:pt x="94" y="232"/>
                    <a:pt x="94" y="226"/>
                  </a:cubicBezTo>
                  <a:cubicBezTo>
                    <a:pt x="96" y="225"/>
                    <a:pt x="97" y="224"/>
                    <a:pt x="98" y="223"/>
                  </a:cubicBezTo>
                  <a:cubicBezTo>
                    <a:pt x="125" y="199"/>
                    <a:pt x="132" y="161"/>
                    <a:pt x="112" y="130"/>
                  </a:cubicBezTo>
                  <a:cubicBezTo>
                    <a:pt x="106" y="120"/>
                    <a:pt x="97" y="115"/>
                    <a:pt x="87" y="110"/>
                  </a:cubicBezTo>
                  <a:close/>
                  <a:moveTo>
                    <a:pt x="74" y="35"/>
                  </a:moveTo>
                  <a:cubicBezTo>
                    <a:pt x="74" y="59"/>
                    <a:pt x="76" y="84"/>
                    <a:pt x="79" y="108"/>
                  </a:cubicBezTo>
                  <a:cubicBezTo>
                    <a:pt x="76" y="107"/>
                    <a:pt x="73" y="106"/>
                    <a:pt x="70" y="105"/>
                  </a:cubicBezTo>
                  <a:cubicBezTo>
                    <a:pt x="67" y="81"/>
                    <a:pt x="63" y="57"/>
                    <a:pt x="61" y="34"/>
                  </a:cubicBezTo>
                  <a:cubicBezTo>
                    <a:pt x="65" y="33"/>
                    <a:pt x="70" y="34"/>
                    <a:pt x="74" y="35"/>
                  </a:cubicBezTo>
                  <a:close/>
                  <a:moveTo>
                    <a:pt x="37" y="94"/>
                  </a:moveTo>
                  <a:cubicBezTo>
                    <a:pt x="10" y="80"/>
                    <a:pt x="29" y="45"/>
                    <a:pt x="51" y="36"/>
                  </a:cubicBezTo>
                  <a:cubicBezTo>
                    <a:pt x="51" y="36"/>
                    <a:pt x="52" y="36"/>
                    <a:pt x="52" y="36"/>
                  </a:cubicBezTo>
                  <a:cubicBezTo>
                    <a:pt x="52" y="57"/>
                    <a:pt x="54" y="79"/>
                    <a:pt x="57" y="101"/>
                  </a:cubicBezTo>
                  <a:cubicBezTo>
                    <a:pt x="50" y="99"/>
                    <a:pt x="43" y="97"/>
                    <a:pt x="37" y="94"/>
                  </a:cubicBezTo>
                  <a:close/>
                  <a:moveTo>
                    <a:pt x="81" y="219"/>
                  </a:moveTo>
                  <a:cubicBezTo>
                    <a:pt x="80" y="205"/>
                    <a:pt x="77" y="192"/>
                    <a:pt x="76" y="179"/>
                  </a:cubicBezTo>
                  <a:cubicBezTo>
                    <a:pt x="74" y="158"/>
                    <a:pt x="73" y="138"/>
                    <a:pt x="72" y="118"/>
                  </a:cubicBezTo>
                  <a:cubicBezTo>
                    <a:pt x="74" y="119"/>
                    <a:pt x="77" y="120"/>
                    <a:pt x="80" y="121"/>
                  </a:cubicBezTo>
                  <a:cubicBezTo>
                    <a:pt x="82" y="140"/>
                    <a:pt x="84" y="160"/>
                    <a:pt x="85" y="179"/>
                  </a:cubicBezTo>
                  <a:cubicBezTo>
                    <a:pt x="85" y="192"/>
                    <a:pt x="85" y="205"/>
                    <a:pt x="85" y="217"/>
                  </a:cubicBezTo>
                  <a:cubicBezTo>
                    <a:pt x="84" y="218"/>
                    <a:pt x="82" y="219"/>
                    <a:pt x="81" y="219"/>
                  </a:cubicBezTo>
                  <a:close/>
                  <a:moveTo>
                    <a:pt x="102" y="200"/>
                  </a:moveTo>
                  <a:cubicBezTo>
                    <a:pt x="99" y="204"/>
                    <a:pt x="97" y="208"/>
                    <a:pt x="95" y="210"/>
                  </a:cubicBezTo>
                  <a:cubicBezTo>
                    <a:pt x="95" y="182"/>
                    <a:pt x="92" y="152"/>
                    <a:pt x="89" y="125"/>
                  </a:cubicBezTo>
                  <a:cubicBezTo>
                    <a:pt x="89" y="125"/>
                    <a:pt x="90" y="126"/>
                    <a:pt x="91" y="126"/>
                  </a:cubicBezTo>
                  <a:cubicBezTo>
                    <a:pt x="116" y="142"/>
                    <a:pt x="115" y="178"/>
                    <a:pt x="102" y="2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4"/>
            <p:cNvSpPr>
              <a:spLocks/>
            </p:cNvSpPr>
            <p:nvPr/>
          </p:nvSpPr>
          <p:spPr bwMode="auto">
            <a:xfrm>
              <a:off x="8488361" y="3025776"/>
              <a:ext cx="39687" cy="69850"/>
            </a:xfrm>
            <a:custGeom>
              <a:avLst/>
              <a:gdLst>
                <a:gd name="T0" fmla="*/ 24 w 26"/>
                <a:gd name="T1" fmla="*/ 1 h 47"/>
                <a:gd name="T2" fmla="*/ 2 w 26"/>
                <a:gd name="T3" fmla="*/ 41 h 47"/>
                <a:gd name="T4" fmla="*/ 8 w 26"/>
                <a:gd name="T5" fmla="*/ 43 h 47"/>
                <a:gd name="T6" fmla="*/ 26 w 26"/>
                <a:gd name="T7" fmla="*/ 1 h 47"/>
                <a:gd name="T8" fmla="*/ 24 w 26"/>
                <a:gd name="T9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7">
                  <a:moveTo>
                    <a:pt x="24" y="1"/>
                  </a:moveTo>
                  <a:cubicBezTo>
                    <a:pt x="17" y="14"/>
                    <a:pt x="7" y="26"/>
                    <a:pt x="2" y="41"/>
                  </a:cubicBezTo>
                  <a:cubicBezTo>
                    <a:pt x="0" y="45"/>
                    <a:pt x="7" y="47"/>
                    <a:pt x="8" y="43"/>
                  </a:cubicBezTo>
                  <a:cubicBezTo>
                    <a:pt x="12" y="28"/>
                    <a:pt x="21" y="16"/>
                    <a:pt x="26" y="1"/>
                  </a:cubicBezTo>
                  <a:cubicBezTo>
                    <a:pt x="26" y="0"/>
                    <a:pt x="25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5"/>
            <p:cNvSpPr>
              <a:spLocks/>
            </p:cNvSpPr>
            <p:nvPr/>
          </p:nvSpPr>
          <p:spPr bwMode="auto">
            <a:xfrm>
              <a:off x="9021761" y="2890838"/>
              <a:ext cx="20637" cy="34925"/>
            </a:xfrm>
            <a:custGeom>
              <a:avLst/>
              <a:gdLst>
                <a:gd name="T0" fmla="*/ 5 w 13"/>
                <a:gd name="T1" fmla="*/ 14 h 23"/>
                <a:gd name="T2" fmla="*/ 4 w 13"/>
                <a:gd name="T3" fmla="*/ 2 h 23"/>
                <a:gd name="T4" fmla="*/ 2 w 13"/>
                <a:gd name="T5" fmla="*/ 1 h 23"/>
                <a:gd name="T6" fmla="*/ 2 w 13"/>
                <a:gd name="T7" fmla="*/ 15 h 23"/>
                <a:gd name="T8" fmla="*/ 11 w 13"/>
                <a:gd name="T9" fmla="*/ 23 h 23"/>
                <a:gd name="T10" fmla="*/ 12 w 13"/>
                <a:gd name="T11" fmla="*/ 21 h 23"/>
                <a:gd name="T12" fmla="*/ 5 w 13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3">
                  <a:moveTo>
                    <a:pt x="5" y="14"/>
                  </a:moveTo>
                  <a:cubicBezTo>
                    <a:pt x="2" y="11"/>
                    <a:pt x="3" y="6"/>
                    <a:pt x="4" y="2"/>
                  </a:cubicBezTo>
                  <a:cubicBezTo>
                    <a:pt x="4" y="0"/>
                    <a:pt x="2" y="0"/>
                    <a:pt x="2" y="1"/>
                  </a:cubicBezTo>
                  <a:cubicBezTo>
                    <a:pt x="1" y="6"/>
                    <a:pt x="0" y="11"/>
                    <a:pt x="2" y="15"/>
                  </a:cubicBezTo>
                  <a:cubicBezTo>
                    <a:pt x="3" y="19"/>
                    <a:pt x="7" y="23"/>
                    <a:pt x="11" y="23"/>
                  </a:cubicBezTo>
                  <a:cubicBezTo>
                    <a:pt x="12" y="23"/>
                    <a:pt x="13" y="22"/>
                    <a:pt x="12" y="21"/>
                  </a:cubicBezTo>
                  <a:cubicBezTo>
                    <a:pt x="10" y="18"/>
                    <a:pt x="7" y="17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5928329" y="5239564"/>
            <a:ext cx="662915" cy="827407"/>
            <a:chOff x="6381749" y="4970463"/>
            <a:chExt cx="850900" cy="1062038"/>
          </a:xfrm>
          <a:solidFill>
            <a:srgbClr val="C4497A"/>
          </a:solidFill>
        </p:grpSpPr>
        <p:sp>
          <p:nvSpPr>
            <p:cNvPr id="55" name="Freeform 51"/>
            <p:cNvSpPr>
              <a:spLocks noEditPoints="1"/>
            </p:cNvSpPr>
            <p:nvPr/>
          </p:nvSpPr>
          <p:spPr bwMode="auto">
            <a:xfrm>
              <a:off x="6381749" y="4970463"/>
              <a:ext cx="850900" cy="1062038"/>
            </a:xfrm>
            <a:custGeom>
              <a:avLst/>
              <a:gdLst>
                <a:gd name="T0" fmla="*/ 374 w 570"/>
                <a:gd name="T1" fmla="*/ 189 h 711"/>
                <a:gd name="T2" fmla="*/ 421 w 570"/>
                <a:gd name="T3" fmla="*/ 39 h 711"/>
                <a:gd name="T4" fmla="*/ 355 w 570"/>
                <a:gd name="T5" fmla="*/ 3 h 711"/>
                <a:gd name="T6" fmla="*/ 204 w 570"/>
                <a:gd name="T7" fmla="*/ 35 h 711"/>
                <a:gd name="T8" fmla="*/ 133 w 570"/>
                <a:gd name="T9" fmla="*/ 40 h 711"/>
                <a:gd name="T10" fmla="*/ 131 w 570"/>
                <a:gd name="T11" fmla="*/ 45 h 711"/>
                <a:gd name="T12" fmla="*/ 157 w 570"/>
                <a:gd name="T13" fmla="*/ 93 h 711"/>
                <a:gd name="T14" fmla="*/ 87 w 570"/>
                <a:gd name="T15" fmla="*/ 300 h 711"/>
                <a:gd name="T16" fmla="*/ 127 w 570"/>
                <a:gd name="T17" fmla="*/ 682 h 711"/>
                <a:gd name="T18" fmla="*/ 351 w 570"/>
                <a:gd name="T19" fmla="*/ 694 h 711"/>
                <a:gd name="T20" fmla="*/ 177 w 570"/>
                <a:gd name="T21" fmla="*/ 85 h 711"/>
                <a:gd name="T22" fmla="*/ 208 w 570"/>
                <a:gd name="T23" fmla="*/ 48 h 711"/>
                <a:gd name="T24" fmla="*/ 369 w 570"/>
                <a:gd name="T25" fmla="*/ 21 h 711"/>
                <a:gd name="T26" fmla="*/ 345 w 570"/>
                <a:gd name="T27" fmla="*/ 78 h 711"/>
                <a:gd name="T28" fmla="*/ 308 w 570"/>
                <a:gd name="T29" fmla="*/ 137 h 711"/>
                <a:gd name="T30" fmla="*/ 331 w 570"/>
                <a:gd name="T31" fmla="*/ 46 h 711"/>
                <a:gd name="T32" fmla="*/ 283 w 570"/>
                <a:gd name="T33" fmla="*/ 106 h 711"/>
                <a:gd name="T34" fmla="*/ 273 w 570"/>
                <a:gd name="T35" fmla="*/ 96 h 711"/>
                <a:gd name="T36" fmla="*/ 262 w 570"/>
                <a:gd name="T37" fmla="*/ 137 h 711"/>
                <a:gd name="T38" fmla="*/ 233 w 570"/>
                <a:gd name="T39" fmla="*/ 51 h 711"/>
                <a:gd name="T40" fmla="*/ 236 w 570"/>
                <a:gd name="T41" fmla="*/ 137 h 711"/>
                <a:gd name="T42" fmla="*/ 191 w 570"/>
                <a:gd name="T43" fmla="*/ 69 h 711"/>
                <a:gd name="T44" fmla="*/ 224 w 570"/>
                <a:gd name="T45" fmla="*/ 139 h 711"/>
                <a:gd name="T46" fmla="*/ 523 w 570"/>
                <a:gd name="T47" fmla="*/ 585 h 711"/>
                <a:gd name="T48" fmla="*/ 298 w 570"/>
                <a:gd name="T49" fmla="*/ 684 h 711"/>
                <a:gd name="T50" fmla="*/ 353 w 570"/>
                <a:gd name="T51" fmla="*/ 646 h 711"/>
                <a:gd name="T52" fmla="*/ 319 w 570"/>
                <a:gd name="T53" fmla="*/ 648 h 711"/>
                <a:gd name="T54" fmla="*/ 184 w 570"/>
                <a:gd name="T55" fmla="*/ 676 h 711"/>
                <a:gd name="T56" fmla="*/ 24 w 570"/>
                <a:gd name="T57" fmla="*/ 502 h 711"/>
                <a:gd name="T58" fmla="*/ 140 w 570"/>
                <a:gd name="T59" fmla="*/ 392 h 711"/>
                <a:gd name="T60" fmla="*/ 24 w 570"/>
                <a:gd name="T61" fmla="*/ 497 h 711"/>
                <a:gd name="T62" fmla="*/ 37 w 570"/>
                <a:gd name="T63" fmla="*/ 435 h 711"/>
                <a:gd name="T64" fmla="*/ 141 w 570"/>
                <a:gd name="T65" fmla="*/ 356 h 711"/>
                <a:gd name="T66" fmla="*/ 39 w 570"/>
                <a:gd name="T67" fmla="*/ 426 h 711"/>
                <a:gd name="T68" fmla="*/ 175 w 570"/>
                <a:gd name="T69" fmla="*/ 284 h 711"/>
                <a:gd name="T70" fmla="*/ 118 w 570"/>
                <a:gd name="T71" fmla="*/ 289 h 711"/>
                <a:gd name="T72" fmla="*/ 218 w 570"/>
                <a:gd name="T73" fmla="*/ 152 h 711"/>
                <a:gd name="T74" fmla="*/ 168 w 570"/>
                <a:gd name="T75" fmla="*/ 280 h 711"/>
                <a:gd name="T76" fmla="*/ 248 w 570"/>
                <a:gd name="T77" fmla="*/ 154 h 711"/>
                <a:gd name="T78" fmla="*/ 247 w 570"/>
                <a:gd name="T79" fmla="*/ 284 h 711"/>
                <a:gd name="T80" fmla="*/ 267 w 570"/>
                <a:gd name="T81" fmla="*/ 155 h 711"/>
                <a:gd name="T82" fmla="*/ 293 w 570"/>
                <a:gd name="T83" fmla="*/ 211 h 711"/>
                <a:gd name="T84" fmla="*/ 290 w 570"/>
                <a:gd name="T85" fmla="*/ 154 h 711"/>
                <a:gd name="T86" fmla="*/ 328 w 570"/>
                <a:gd name="T87" fmla="*/ 197 h 711"/>
                <a:gd name="T88" fmla="*/ 337 w 570"/>
                <a:gd name="T89" fmla="*/ 184 h 711"/>
                <a:gd name="T90" fmla="*/ 434 w 570"/>
                <a:gd name="T91" fmla="*/ 286 h 711"/>
                <a:gd name="T92" fmla="*/ 363 w 570"/>
                <a:gd name="T93" fmla="*/ 307 h 711"/>
                <a:gd name="T94" fmla="*/ 479 w 570"/>
                <a:gd name="T95" fmla="*/ 339 h 711"/>
                <a:gd name="T96" fmla="*/ 523 w 570"/>
                <a:gd name="T97" fmla="*/ 585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0" h="711">
                  <a:moveTo>
                    <a:pt x="566" y="509"/>
                  </a:moveTo>
                  <a:cubicBezTo>
                    <a:pt x="561" y="423"/>
                    <a:pt x="511" y="350"/>
                    <a:pt x="455" y="288"/>
                  </a:cubicBezTo>
                  <a:cubicBezTo>
                    <a:pt x="426" y="256"/>
                    <a:pt x="403" y="220"/>
                    <a:pt x="374" y="189"/>
                  </a:cubicBezTo>
                  <a:cubicBezTo>
                    <a:pt x="362" y="175"/>
                    <a:pt x="346" y="156"/>
                    <a:pt x="327" y="148"/>
                  </a:cubicBezTo>
                  <a:cubicBezTo>
                    <a:pt x="328" y="148"/>
                    <a:pt x="328" y="147"/>
                    <a:pt x="329" y="146"/>
                  </a:cubicBezTo>
                  <a:cubicBezTo>
                    <a:pt x="350" y="108"/>
                    <a:pt x="380" y="61"/>
                    <a:pt x="421" y="39"/>
                  </a:cubicBezTo>
                  <a:cubicBezTo>
                    <a:pt x="421" y="38"/>
                    <a:pt x="422" y="38"/>
                    <a:pt x="423" y="38"/>
                  </a:cubicBezTo>
                  <a:cubicBezTo>
                    <a:pt x="430" y="35"/>
                    <a:pt x="427" y="23"/>
                    <a:pt x="420" y="26"/>
                  </a:cubicBezTo>
                  <a:cubicBezTo>
                    <a:pt x="390" y="38"/>
                    <a:pt x="382" y="0"/>
                    <a:pt x="355" y="3"/>
                  </a:cubicBezTo>
                  <a:cubicBezTo>
                    <a:pt x="343" y="5"/>
                    <a:pt x="334" y="9"/>
                    <a:pt x="324" y="16"/>
                  </a:cubicBezTo>
                  <a:cubicBezTo>
                    <a:pt x="301" y="31"/>
                    <a:pt x="281" y="23"/>
                    <a:pt x="258" y="12"/>
                  </a:cubicBezTo>
                  <a:cubicBezTo>
                    <a:pt x="234" y="1"/>
                    <a:pt x="218" y="19"/>
                    <a:pt x="204" y="35"/>
                  </a:cubicBezTo>
                  <a:cubicBezTo>
                    <a:pt x="192" y="49"/>
                    <a:pt x="170" y="36"/>
                    <a:pt x="156" y="36"/>
                  </a:cubicBezTo>
                  <a:cubicBezTo>
                    <a:pt x="148" y="35"/>
                    <a:pt x="141" y="37"/>
                    <a:pt x="136" y="41"/>
                  </a:cubicBezTo>
                  <a:cubicBezTo>
                    <a:pt x="135" y="40"/>
                    <a:pt x="134" y="39"/>
                    <a:pt x="133" y="40"/>
                  </a:cubicBezTo>
                  <a:cubicBezTo>
                    <a:pt x="133" y="41"/>
                    <a:pt x="132" y="43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0" y="46"/>
                    <a:pt x="129" y="48"/>
                    <a:pt x="129" y="50"/>
                  </a:cubicBezTo>
                  <a:cubicBezTo>
                    <a:pt x="129" y="50"/>
                    <a:pt x="130" y="51"/>
                    <a:pt x="131" y="51"/>
                  </a:cubicBezTo>
                  <a:cubicBezTo>
                    <a:pt x="133" y="67"/>
                    <a:pt x="147" y="79"/>
                    <a:pt x="157" y="93"/>
                  </a:cubicBezTo>
                  <a:cubicBezTo>
                    <a:pt x="170" y="113"/>
                    <a:pt x="185" y="133"/>
                    <a:pt x="205" y="147"/>
                  </a:cubicBezTo>
                  <a:cubicBezTo>
                    <a:pt x="185" y="167"/>
                    <a:pt x="169" y="191"/>
                    <a:pt x="152" y="213"/>
                  </a:cubicBezTo>
                  <a:cubicBezTo>
                    <a:pt x="130" y="241"/>
                    <a:pt x="108" y="270"/>
                    <a:pt x="87" y="300"/>
                  </a:cubicBezTo>
                  <a:cubicBezTo>
                    <a:pt x="47" y="357"/>
                    <a:pt x="12" y="421"/>
                    <a:pt x="6" y="492"/>
                  </a:cubicBezTo>
                  <a:cubicBezTo>
                    <a:pt x="0" y="554"/>
                    <a:pt x="32" y="625"/>
                    <a:pt x="81" y="664"/>
                  </a:cubicBezTo>
                  <a:cubicBezTo>
                    <a:pt x="95" y="674"/>
                    <a:pt x="111" y="678"/>
                    <a:pt x="127" y="682"/>
                  </a:cubicBezTo>
                  <a:cubicBezTo>
                    <a:pt x="147" y="686"/>
                    <a:pt x="166" y="692"/>
                    <a:pt x="186" y="697"/>
                  </a:cubicBezTo>
                  <a:cubicBezTo>
                    <a:pt x="204" y="701"/>
                    <a:pt x="225" y="704"/>
                    <a:pt x="245" y="704"/>
                  </a:cubicBezTo>
                  <a:cubicBezTo>
                    <a:pt x="278" y="711"/>
                    <a:pt x="319" y="701"/>
                    <a:pt x="351" y="694"/>
                  </a:cubicBezTo>
                  <a:cubicBezTo>
                    <a:pt x="388" y="686"/>
                    <a:pt x="424" y="674"/>
                    <a:pt x="457" y="656"/>
                  </a:cubicBezTo>
                  <a:cubicBezTo>
                    <a:pt x="512" y="627"/>
                    <a:pt x="570" y="576"/>
                    <a:pt x="566" y="509"/>
                  </a:cubicBezTo>
                  <a:close/>
                  <a:moveTo>
                    <a:pt x="177" y="85"/>
                  </a:moveTo>
                  <a:cubicBezTo>
                    <a:pt x="170" y="76"/>
                    <a:pt x="163" y="67"/>
                    <a:pt x="154" y="59"/>
                  </a:cubicBezTo>
                  <a:cubicBezTo>
                    <a:pt x="149" y="55"/>
                    <a:pt x="143" y="52"/>
                    <a:pt x="139" y="46"/>
                  </a:cubicBezTo>
                  <a:cubicBezTo>
                    <a:pt x="161" y="39"/>
                    <a:pt x="185" y="60"/>
                    <a:pt x="208" y="48"/>
                  </a:cubicBezTo>
                  <a:cubicBezTo>
                    <a:pt x="223" y="39"/>
                    <a:pt x="224" y="18"/>
                    <a:pt x="248" y="22"/>
                  </a:cubicBezTo>
                  <a:cubicBezTo>
                    <a:pt x="262" y="24"/>
                    <a:pt x="276" y="34"/>
                    <a:pt x="290" y="37"/>
                  </a:cubicBezTo>
                  <a:cubicBezTo>
                    <a:pt x="319" y="43"/>
                    <a:pt x="343" y="6"/>
                    <a:pt x="369" y="21"/>
                  </a:cubicBezTo>
                  <a:cubicBezTo>
                    <a:pt x="382" y="29"/>
                    <a:pt x="392" y="39"/>
                    <a:pt x="404" y="41"/>
                  </a:cubicBezTo>
                  <a:cubicBezTo>
                    <a:pt x="376" y="54"/>
                    <a:pt x="353" y="84"/>
                    <a:pt x="335" y="112"/>
                  </a:cubicBezTo>
                  <a:cubicBezTo>
                    <a:pt x="338" y="101"/>
                    <a:pt x="340" y="89"/>
                    <a:pt x="345" y="78"/>
                  </a:cubicBezTo>
                  <a:cubicBezTo>
                    <a:pt x="345" y="77"/>
                    <a:pt x="343" y="76"/>
                    <a:pt x="342" y="77"/>
                  </a:cubicBezTo>
                  <a:cubicBezTo>
                    <a:pt x="322" y="92"/>
                    <a:pt x="321" y="118"/>
                    <a:pt x="308" y="137"/>
                  </a:cubicBezTo>
                  <a:cubicBezTo>
                    <a:pt x="308" y="137"/>
                    <a:pt x="308" y="137"/>
                    <a:pt x="308" y="137"/>
                  </a:cubicBezTo>
                  <a:cubicBezTo>
                    <a:pt x="307" y="137"/>
                    <a:pt x="306" y="137"/>
                    <a:pt x="305" y="137"/>
                  </a:cubicBezTo>
                  <a:cubicBezTo>
                    <a:pt x="307" y="105"/>
                    <a:pt x="327" y="78"/>
                    <a:pt x="333" y="47"/>
                  </a:cubicBezTo>
                  <a:cubicBezTo>
                    <a:pt x="333" y="46"/>
                    <a:pt x="331" y="45"/>
                    <a:pt x="331" y="46"/>
                  </a:cubicBezTo>
                  <a:cubicBezTo>
                    <a:pt x="316" y="77"/>
                    <a:pt x="293" y="102"/>
                    <a:pt x="290" y="136"/>
                  </a:cubicBezTo>
                  <a:cubicBezTo>
                    <a:pt x="286" y="136"/>
                    <a:pt x="281" y="136"/>
                    <a:pt x="277" y="136"/>
                  </a:cubicBezTo>
                  <a:cubicBezTo>
                    <a:pt x="283" y="129"/>
                    <a:pt x="283" y="115"/>
                    <a:pt x="283" y="106"/>
                  </a:cubicBezTo>
                  <a:cubicBezTo>
                    <a:pt x="285" y="89"/>
                    <a:pt x="282" y="70"/>
                    <a:pt x="279" y="53"/>
                  </a:cubicBezTo>
                  <a:cubicBezTo>
                    <a:pt x="279" y="51"/>
                    <a:pt x="276" y="51"/>
                    <a:pt x="276" y="53"/>
                  </a:cubicBezTo>
                  <a:cubicBezTo>
                    <a:pt x="274" y="67"/>
                    <a:pt x="274" y="82"/>
                    <a:pt x="273" y="96"/>
                  </a:cubicBezTo>
                  <a:cubicBezTo>
                    <a:pt x="272" y="105"/>
                    <a:pt x="271" y="114"/>
                    <a:pt x="269" y="123"/>
                  </a:cubicBezTo>
                  <a:cubicBezTo>
                    <a:pt x="268" y="129"/>
                    <a:pt x="266" y="132"/>
                    <a:pt x="268" y="136"/>
                  </a:cubicBezTo>
                  <a:cubicBezTo>
                    <a:pt x="266" y="136"/>
                    <a:pt x="264" y="136"/>
                    <a:pt x="262" y="137"/>
                  </a:cubicBezTo>
                  <a:cubicBezTo>
                    <a:pt x="260" y="137"/>
                    <a:pt x="258" y="137"/>
                    <a:pt x="256" y="137"/>
                  </a:cubicBezTo>
                  <a:cubicBezTo>
                    <a:pt x="256" y="135"/>
                    <a:pt x="256" y="133"/>
                    <a:pt x="255" y="132"/>
                  </a:cubicBezTo>
                  <a:cubicBezTo>
                    <a:pt x="238" y="108"/>
                    <a:pt x="247" y="76"/>
                    <a:pt x="233" y="51"/>
                  </a:cubicBezTo>
                  <a:cubicBezTo>
                    <a:pt x="232" y="51"/>
                    <a:pt x="231" y="51"/>
                    <a:pt x="231" y="52"/>
                  </a:cubicBezTo>
                  <a:cubicBezTo>
                    <a:pt x="232" y="77"/>
                    <a:pt x="227" y="115"/>
                    <a:pt x="243" y="137"/>
                  </a:cubicBezTo>
                  <a:cubicBezTo>
                    <a:pt x="241" y="137"/>
                    <a:pt x="238" y="137"/>
                    <a:pt x="236" y="137"/>
                  </a:cubicBezTo>
                  <a:cubicBezTo>
                    <a:pt x="236" y="137"/>
                    <a:pt x="236" y="136"/>
                    <a:pt x="235" y="136"/>
                  </a:cubicBezTo>
                  <a:cubicBezTo>
                    <a:pt x="224" y="113"/>
                    <a:pt x="215" y="82"/>
                    <a:pt x="193" y="67"/>
                  </a:cubicBezTo>
                  <a:cubicBezTo>
                    <a:pt x="192" y="66"/>
                    <a:pt x="190" y="68"/>
                    <a:pt x="191" y="69"/>
                  </a:cubicBezTo>
                  <a:cubicBezTo>
                    <a:pt x="200" y="80"/>
                    <a:pt x="206" y="95"/>
                    <a:pt x="212" y="108"/>
                  </a:cubicBezTo>
                  <a:cubicBezTo>
                    <a:pt x="216" y="118"/>
                    <a:pt x="219" y="130"/>
                    <a:pt x="225" y="139"/>
                  </a:cubicBezTo>
                  <a:cubicBezTo>
                    <a:pt x="225" y="139"/>
                    <a:pt x="224" y="139"/>
                    <a:pt x="224" y="139"/>
                  </a:cubicBezTo>
                  <a:cubicBezTo>
                    <a:pt x="223" y="139"/>
                    <a:pt x="223" y="138"/>
                    <a:pt x="222" y="137"/>
                  </a:cubicBezTo>
                  <a:cubicBezTo>
                    <a:pt x="203" y="122"/>
                    <a:pt x="191" y="103"/>
                    <a:pt x="177" y="85"/>
                  </a:cubicBezTo>
                  <a:close/>
                  <a:moveTo>
                    <a:pt x="523" y="585"/>
                  </a:moveTo>
                  <a:cubicBezTo>
                    <a:pt x="503" y="609"/>
                    <a:pt x="477" y="628"/>
                    <a:pt x="449" y="643"/>
                  </a:cubicBezTo>
                  <a:cubicBezTo>
                    <a:pt x="420" y="659"/>
                    <a:pt x="386" y="668"/>
                    <a:pt x="353" y="675"/>
                  </a:cubicBezTo>
                  <a:cubicBezTo>
                    <a:pt x="335" y="679"/>
                    <a:pt x="316" y="682"/>
                    <a:pt x="298" y="684"/>
                  </a:cubicBezTo>
                  <a:cubicBezTo>
                    <a:pt x="298" y="683"/>
                    <a:pt x="297" y="683"/>
                    <a:pt x="297" y="683"/>
                  </a:cubicBezTo>
                  <a:cubicBezTo>
                    <a:pt x="302" y="681"/>
                    <a:pt x="307" y="678"/>
                    <a:pt x="312" y="675"/>
                  </a:cubicBezTo>
                  <a:cubicBezTo>
                    <a:pt x="327" y="668"/>
                    <a:pt x="340" y="656"/>
                    <a:pt x="353" y="646"/>
                  </a:cubicBezTo>
                  <a:cubicBezTo>
                    <a:pt x="369" y="633"/>
                    <a:pt x="386" y="623"/>
                    <a:pt x="403" y="613"/>
                  </a:cubicBezTo>
                  <a:cubicBezTo>
                    <a:pt x="405" y="612"/>
                    <a:pt x="404" y="608"/>
                    <a:pt x="402" y="609"/>
                  </a:cubicBezTo>
                  <a:cubicBezTo>
                    <a:pt x="372" y="610"/>
                    <a:pt x="344" y="633"/>
                    <a:pt x="319" y="648"/>
                  </a:cubicBezTo>
                  <a:cubicBezTo>
                    <a:pt x="301" y="660"/>
                    <a:pt x="281" y="670"/>
                    <a:pt x="261" y="677"/>
                  </a:cubicBezTo>
                  <a:cubicBezTo>
                    <a:pt x="254" y="680"/>
                    <a:pt x="246" y="681"/>
                    <a:pt x="240" y="683"/>
                  </a:cubicBezTo>
                  <a:cubicBezTo>
                    <a:pt x="222" y="682"/>
                    <a:pt x="203" y="680"/>
                    <a:pt x="184" y="676"/>
                  </a:cubicBezTo>
                  <a:cubicBezTo>
                    <a:pt x="167" y="672"/>
                    <a:pt x="150" y="666"/>
                    <a:pt x="133" y="663"/>
                  </a:cubicBezTo>
                  <a:cubicBezTo>
                    <a:pt x="113" y="659"/>
                    <a:pt x="97" y="654"/>
                    <a:pt x="82" y="640"/>
                  </a:cubicBezTo>
                  <a:cubicBezTo>
                    <a:pt x="44" y="603"/>
                    <a:pt x="24" y="553"/>
                    <a:pt x="24" y="502"/>
                  </a:cubicBezTo>
                  <a:cubicBezTo>
                    <a:pt x="26" y="503"/>
                    <a:pt x="27" y="503"/>
                    <a:pt x="28" y="501"/>
                  </a:cubicBezTo>
                  <a:cubicBezTo>
                    <a:pt x="46" y="474"/>
                    <a:pt x="63" y="449"/>
                    <a:pt x="91" y="431"/>
                  </a:cubicBezTo>
                  <a:cubicBezTo>
                    <a:pt x="109" y="420"/>
                    <a:pt x="127" y="410"/>
                    <a:pt x="140" y="392"/>
                  </a:cubicBezTo>
                  <a:cubicBezTo>
                    <a:pt x="141" y="392"/>
                    <a:pt x="140" y="392"/>
                    <a:pt x="140" y="392"/>
                  </a:cubicBezTo>
                  <a:cubicBezTo>
                    <a:pt x="121" y="413"/>
                    <a:pt x="95" y="421"/>
                    <a:pt x="73" y="437"/>
                  </a:cubicBezTo>
                  <a:cubicBezTo>
                    <a:pt x="52" y="452"/>
                    <a:pt x="38" y="476"/>
                    <a:pt x="24" y="497"/>
                  </a:cubicBezTo>
                  <a:cubicBezTo>
                    <a:pt x="25" y="485"/>
                    <a:pt x="26" y="473"/>
                    <a:pt x="29" y="460"/>
                  </a:cubicBezTo>
                  <a:cubicBezTo>
                    <a:pt x="31" y="452"/>
                    <a:pt x="33" y="444"/>
                    <a:pt x="36" y="436"/>
                  </a:cubicBezTo>
                  <a:cubicBezTo>
                    <a:pt x="36" y="436"/>
                    <a:pt x="36" y="436"/>
                    <a:pt x="37" y="435"/>
                  </a:cubicBezTo>
                  <a:cubicBezTo>
                    <a:pt x="44" y="430"/>
                    <a:pt x="48" y="423"/>
                    <a:pt x="52" y="415"/>
                  </a:cubicBezTo>
                  <a:cubicBezTo>
                    <a:pt x="61" y="402"/>
                    <a:pt x="70" y="393"/>
                    <a:pt x="83" y="385"/>
                  </a:cubicBezTo>
                  <a:cubicBezTo>
                    <a:pt x="102" y="374"/>
                    <a:pt x="123" y="368"/>
                    <a:pt x="141" y="356"/>
                  </a:cubicBezTo>
                  <a:cubicBezTo>
                    <a:pt x="143" y="355"/>
                    <a:pt x="141" y="351"/>
                    <a:pt x="139" y="353"/>
                  </a:cubicBezTo>
                  <a:cubicBezTo>
                    <a:pt x="119" y="365"/>
                    <a:pt x="96" y="372"/>
                    <a:pt x="76" y="385"/>
                  </a:cubicBezTo>
                  <a:cubicBezTo>
                    <a:pt x="59" y="394"/>
                    <a:pt x="49" y="410"/>
                    <a:pt x="39" y="426"/>
                  </a:cubicBezTo>
                  <a:cubicBezTo>
                    <a:pt x="47" y="403"/>
                    <a:pt x="59" y="380"/>
                    <a:pt x="71" y="359"/>
                  </a:cubicBezTo>
                  <a:cubicBezTo>
                    <a:pt x="86" y="345"/>
                    <a:pt x="99" y="330"/>
                    <a:pt x="116" y="318"/>
                  </a:cubicBezTo>
                  <a:cubicBezTo>
                    <a:pt x="134" y="305"/>
                    <a:pt x="155" y="295"/>
                    <a:pt x="175" y="284"/>
                  </a:cubicBezTo>
                  <a:cubicBezTo>
                    <a:pt x="175" y="284"/>
                    <a:pt x="175" y="283"/>
                    <a:pt x="174" y="284"/>
                  </a:cubicBezTo>
                  <a:cubicBezTo>
                    <a:pt x="149" y="292"/>
                    <a:pt x="116" y="306"/>
                    <a:pt x="92" y="326"/>
                  </a:cubicBezTo>
                  <a:cubicBezTo>
                    <a:pt x="101" y="313"/>
                    <a:pt x="109" y="301"/>
                    <a:pt x="118" y="289"/>
                  </a:cubicBezTo>
                  <a:cubicBezTo>
                    <a:pt x="137" y="263"/>
                    <a:pt x="157" y="237"/>
                    <a:pt x="177" y="212"/>
                  </a:cubicBezTo>
                  <a:cubicBezTo>
                    <a:pt x="191" y="194"/>
                    <a:pt x="207" y="173"/>
                    <a:pt x="217" y="152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224" y="154"/>
                    <a:pt x="230" y="154"/>
                    <a:pt x="236" y="155"/>
                  </a:cubicBezTo>
                  <a:cubicBezTo>
                    <a:pt x="222" y="174"/>
                    <a:pt x="210" y="194"/>
                    <a:pt x="198" y="214"/>
                  </a:cubicBezTo>
                  <a:cubicBezTo>
                    <a:pt x="186" y="234"/>
                    <a:pt x="172" y="257"/>
                    <a:pt x="168" y="280"/>
                  </a:cubicBezTo>
                  <a:cubicBezTo>
                    <a:pt x="168" y="282"/>
                    <a:pt x="170" y="283"/>
                    <a:pt x="171" y="281"/>
                  </a:cubicBezTo>
                  <a:cubicBezTo>
                    <a:pt x="184" y="262"/>
                    <a:pt x="194" y="239"/>
                    <a:pt x="206" y="219"/>
                  </a:cubicBezTo>
                  <a:cubicBezTo>
                    <a:pt x="219" y="197"/>
                    <a:pt x="233" y="176"/>
                    <a:pt x="248" y="154"/>
                  </a:cubicBezTo>
                  <a:cubicBezTo>
                    <a:pt x="250" y="154"/>
                    <a:pt x="252" y="154"/>
                    <a:pt x="254" y="154"/>
                  </a:cubicBezTo>
                  <a:cubicBezTo>
                    <a:pt x="249" y="170"/>
                    <a:pt x="251" y="187"/>
                    <a:pt x="252" y="204"/>
                  </a:cubicBezTo>
                  <a:cubicBezTo>
                    <a:pt x="254" y="231"/>
                    <a:pt x="244" y="257"/>
                    <a:pt x="247" y="284"/>
                  </a:cubicBezTo>
                  <a:cubicBezTo>
                    <a:pt x="247" y="285"/>
                    <a:pt x="249" y="286"/>
                    <a:pt x="250" y="284"/>
                  </a:cubicBezTo>
                  <a:cubicBezTo>
                    <a:pt x="253" y="262"/>
                    <a:pt x="260" y="241"/>
                    <a:pt x="263" y="219"/>
                  </a:cubicBezTo>
                  <a:cubicBezTo>
                    <a:pt x="265" y="198"/>
                    <a:pt x="259" y="174"/>
                    <a:pt x="267" y="155"/>
                  </a:cubicBezTo>
                  <a:cubicBezTo>
                    <a:pt x="267" y="155"/>
                    <a:pt x="267" y="154"/>
                    <a:pt x="268" y="154"/>
                  </a:cubicBezTo>
                  <a:cubicBezTo>
                    <a:pt x="270" y="154"/>
                    <a:pt x="273" y="154"/>
                    <a:pt x="276" y="154"/>
                  </a:cubicBezTo>
                  <a:cubicBezTo>
                    <a:pt x="280" y="173"/>
                    <a:pt x="288" y="192"/>
                    <a:pt x="293" y="211"/>
                  </a:cubicBezTo>
                  <a:cubicBezTo>
                    <a:pt x="298" y="232"/>
                    <a:pt x="300" y="254"/>
                    <a:pt x="304" y="275"/>
                  </a:cubicBezTo>
                  <a:cubicBezTo>
                    <a:pt x="305" y="278"/>
                    <a:pt x="310" y="278"/>
                    <a:pt x="310" y="275"/>
                  </a:cubicBezTo>
                  <a:cubicBezTo>
                    <a:pt x="316" y="237"/>
                    <a:pt x="306" y="190"/>
                    <a:pt x="290" y="154"/>
                  </a:cubicBezTo>
                  <a:cubicBezTo>
                    <a:pt x="294" y="154"/>
                    <a:pt x="298" y="154"/>
                    <a:pt x="302" y="155"/>
                  </a:cubicBezTo>
                  <a:cubicBezTo>
                    <a:pt x="303" y="158"/>
                    <a:pt x="306" y="161"/>
                    <a:pt x="309" y="166"/>
                  </a:cubicBezTo>
                  <a:cubicBezTo>
                    <a:pt x="316" y="176"/>
                    <a:pt x="322" y="186"/>
                    <a:pt x="328" y="197"/>
                  </a:cubicBezTo>
                  <a:cubicBezTo>
                    <a:pt x="340" y="218"/>
                    <a:pt x="351" y="238"/>
                    <a:pt x="366" y="257"/>
                  </a:cubicBezTo>
                  <a:cubicBezTo>
                    <a:pt x="369" y="261"/>
                    <a:pt x="375" y="256"/>
                    <a:pt x="373" y="253"/>
                  </a:cubicBezTo>
                  <a:cubicBezTo>
                    <a:pt x="360" y="230"/>
                    <a:pt x="349" y="207"/>
                    <a:pt x="337" y="184"/>
                  </a:cubicBezTo>
                  <a:cubicBezTo>
                    <a:pt x="333" y="178"/>
                    <a:pt x="329" y="165"/>
                    <a:pt x="323" y="156"/>
                  </a:cubicBezTo>
                  <a:cubicBezTo>
                    <a:pt x="340" y="169"/>
                    <a:pt x="355" y="187"/>
                    <a:pt x="368" y="203"/>
                  </a:cubicBezTo>
                  <a:cubicBezTo>
                    <a:pt x="391" y="230"/>
                    <a:pt x="411" y="259"/>
                    <a:pt x="434" y="286"/>
                  </a:cubicBezTo>
                  <a:cubicBezTo>
                    <a:pt x="443" y="296"/>
                    <a:pt x="452" y="307"/>
                    <a:pt x="460" y="317"/>
                  </a:cubicBezTo>
                  <a:cubicBezTo>
                    <a:pt x="433" y="303"/>
                    <a:pt x="382" y="306"/>
                    <a:pt x="363" y="307"/>
                  </a:cubicBezTo>
                  <a:cubicBezTo>
                    <a:pt x="362" y="307"/>
                    <a:pt x="362" y="307"/>
                    <a:pt x="363" y="307"/>
                  </a:cubicBezTo>
                  <a:cubicBezTo>
                    <a:pt x="402" y="312"/>
                    <a:pt x="453" y="305"/>
                    <a:pt x="476" y="344"/>
                  </a:cubicBezTo>
                  <a:cubicBezTo>
                    <a:pt x="477" y="345"/>
                    <a:pt x="479" y="345"/>
                    <a:pt x="479" y="343"/>
                  </a:cubicBezTo>
                  <a:cubicBezTo>
                    <a:pt x="479" y="342"/>
                    <a:pt x="479" y="340"/>
                    <a:pt x="479" y="339"/>
                  </a:cubicBezTo>
                  <a:cubicBezTo>
                    <a:pt x="489" y="352"/>
                    <a:pt x="499" y="366"/>
                    <a:pt x="508" y="380"/>
                  </a:cubicBezTo>
                  <a:cubicBezTo>
                    <a:pt x="528" y="414"/>
                    <a:pt x="542" y="450"/>
                    <a:pt x="549" y="489"/>
                  </a:cubicBezTo>
                  <a:cubicBezTo>
                    <a:pt x="555" y="526"/>
                    <a:pt x="547" y="556"/>
                    <a:pt x="523" y="5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2"/>
            <p:cNvSpPr>
              <a:spLocks noEditPoints="1"/>
            </p:cNvSpPr>
            <p:nvPr/>
          </p:nvSpPr>
          <p:spPr bwMode="auto">
            <a:xfrm>
              <a:off x="6684962" y="5424488"/>
              <a:ext cx="223837" cy="428625"/>
            </a:xfrm>
            <a:custGeom>
              <a:avLst/>
              <a:gdLst>
                <a:gd name="T0" fmla="*/ 104 w 150"/>
                <a:gd name="T1" fmla="*/ 154 h 287"/>
                <a:gd name="T2" fmla="*/ 100 w 150"/>
                <a:gd name="T3" fmla="*/ 50 h 287"/>
                <a:gd name="T4" fmla="*/ 112 w 150"/>
                <a:gd name="T5" fmla="*/ 66 h 287"/>
                <a:gd name="T6" fmla="*/ 116 w 150"/>
                <a:gd name="T7" fmla="*/ 66 h 287"/>
                <a:gd name="T8" fmla="*/ 103 w 150"/>
                <a:gd name="T9" fmla="*/ 36 h 287"/>
                <a:gd name="T10" fmla="*/ 99 w 150"/>
                <a:gd name="T11" fmla="*/ 34 h 287"/>
                <a:gd name="T12" fmla="*/ 96 w 150"/>
                <a:gd name="T13" fmla="*/ 6 h 287"/>
                <a:gd name="T14" fmla="*/ 86 w 150"/>
                <a:gd name="T15" fmla="*/ 6 h 287"/>
                <a:gd name="T16" fmla="*/ 85 w 150"/>
                <a:gd name="T17" fmla="*/ 34 h 287"/>
                <a:gd name="T18" fmla="*/ 57 w 150"/>
                <a:gd name="T19" fmla="*/ 43 h 287"/>
                <a:gd name="T20" fmla="*/ 56 w 150"/>
                <a:gd name="T21" fmla="*/ 43 h 287"/>
                <a:gd name="T22" fmla="*/ 52 w 150"/>
                <a:gd name="T23" fmla="*/ 19 h 287"/>
                <a:gd name="T24" fmla="*/ 51 w 150"/>
                <a:gd name="T25" fmla="*/ 19 h 287"/>
                <a:gd name="T26" fmla="*/ 48 w 150"/>
                <a:gd name="T27" fmla="*/ 47 h 287"/>
                <a:gd name="T28" fmla="*/ 24 w 150"/>
                <a:gd name="T29" fmla="*/ 131 h 287"/>
                <a:gd name="T30" fmla="*/ 55 w 150"/>
                <a:gd name="T31" fmla="*/ 151 h 287"/>
                <a:gd name="T32" fmla="*/ 58 w 150"/>
                <a:gd name="T33" fmla="*/ 178 h 287"/>
                <a:gd name="T34" fmla="*/ 59 w 150"/>
                <a:gd name="T35" fmla="*/ 242 h 287"/>
                <a:gd name="T36" fmla="*/ 59 w 150"/>
                <a:gd name="T37" fmla="*/ 254 h 287"/>
                <a:gd name="T38" fmla="*/ 55 w 150"/>
                <a:gd name="T39" fmla="*/ 253 h 287"/>
                <a:gd name="T40" fmla="*/ 27 w 150"/>
                <a:gd name="T41" fmla="*/ 240 h 287"/>
                <a:gd name="T42" fmla="*/ 20 w 150"/>
                <a:gd name="T43" fmla="*/ 246 h 287"/>
                <a:gd name="T44" fmla="*/ 62 w 150"/>
                <a:gd name="T45" fmla="*/ 274 h 287"/>
                <a:gd name="T46" fmla="*/ 68 w 150"/>
                <a:gd name="T47" fmla="*/ 284 h 287"/>
                <a:gd name="T48" fmla="*/ 76 w 150"/>
                <a:gd name="T49" fmla="*/ 282 h 287"/>
                <a:gd name="T50" fmla="*/ 77 w 150"/>
                <a:gd name="T51" fmla="*/ 274 h 287"/>
                <a:gd name="T52" fmla="*/ 95 w 150"/>
                <a:gd name="T53" fmla="*/ 270 h 287"/>
                <a:gd name="T54" fmla="*/ 101 w 150"/>
                <a:gd name="T55" fmla="*/ 284 h 287"/>
                <a:gd name="T56" fmla="*/ 105 w 150"/>
                <a:gd name="T57" fmla="*/ 283 h 287"/>
                <a:gd name="T58" fmla="*/ 104 w 150"/>
                <a:gd name="T59" fmla="*/ 266 h 287"/>
                <a:gd name="T60" fmla="*/ 104 w 150"/>
                <a:gd name="T61" fmla="*/ 266 h 287"/>
                <a:gd name="T62" fmla="*/ 136 w 150"/>
                <a:gd name="T63" fmla="*/ 185 h 287"/>
                <a:gd name="T64" fmla="*/ 104 w 150"/>
                <a:gd name="T65" fmla="*/ 154 h 287"/>
                <a:gd name="T66" fmla="*/ 85 w 150"/>
                <a:gd name="T67" fmla="*/ 49 h 287"/>
                <a:gd name="T68" fmla="*/ 89 w 150"/>
                <a:gd name="T69" fmla="*/ 147 h 287"/>
                <a:gd name="T70" fmla="*/ 66 w 150"/>
                <a:gd name="T71" fmla="*/ 137 h 287"/>
                <a:gd name="T72" fmla="*/ 58 w 150"/>
                <a:gd name="T73" fmla="*/ 61 h 287"/>
                <a:gd name="T74" fmla="*/ 85 w 150"/>
                <a:gd name="T75" fmla="*/ 49 h 287"/>
                <a:gd name="T76" fmla="*/ 40 w 150"/>
                <a:gd name="T77" fmla="*/ 121 h 287"/>
                <a:gd name="T78" fmla="*/ 48 w 150"/>
                <a:gd name="T79" fmla="*/ 70 h 287"/>
                <a:gd name="T80" fmla="*/ 53 w 150"/>
                <a:gd name="T81" fmla="*/ 130 h 287"/>
                <a:gd name="T82" fmla="*/ 40 w 150"/>
                <a:gd name="T83" fmla="*/ 121 h 287"/>
                <a:gd name="T84" fmla="*/ 86 w 150"/>
                <a:gd name="T85" fmla="*/ 252 h 287"/>
                <a:gd name="T86" fmla="*/ 76 w 150"/>
                <a:gd name="T87" fmla="*/ 255 h 287"/>
                <a:gd name="T88" fmla="*/ 74 w 150"/>
                <a:gd name="T89" fmla="*/ 235 h 287"/>
                <a:gd name="T90" fmla="*/ 71 w 150"/>
                <a:gd name="T91" fmla="*/ 176 h 287"/>
                <a:gd name="T92" fmla="*/ 69 w 150"/>
                <a:gd name="T93" fmla="*/ 157 h 287"/>
                <a:gd name="T94" fmla="*/ 89 w 150"/>
                <a:gd name="T95" fmla="*/ 166 h 287"/>
                <a:gd name="T96" fmla="*/ 90 w 150"/>
                <a:gd name="T97" fmla="*/ 250 h 287"/>
                <a:gd name="T98" fmla="*/ 86 w 150"/>
                <a:gd name="T99" fmla="*/ 252 h 287"/>
                <a:gd name="T100" fmla="*/ 104 w 150"/>
                <a:gd name="T101" fmla="*/ 242 h 287"/>
                <a:gd name="T102" fmla="*/ 104 w 150"/>
                <a:gd name="T103" fmla="*/ 176 h 287"/>
                <a:gd name="T104" fmla="*/ 123 w 150"/>
                <a:gd name="T105" fmla="*/ 208 h 287"/>
                <a:gd name="T106" fmla="*/ 104 w 150"/>
                <a:gd name="T107" fmla="*/ 24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287">
                  <a:moveTo>
                    <a:pt x="104" y="154"/>
                  </a:moveTo>
                  <a:cubicBezTo>
                    <a:pt x="104" y="119"/>
                    <a:pt x="103" y="84"/>
                    <a:pt x="100" y="50"/>
                  </a:cubicBezTo>
                  <a:cubicBezTo>
                    <a:pt x="105" y="53"/>
                    <a:pt x="107" y="60"/>
                    <a:pt x="112" y="66"/>
                  </a:cubicBezTo>
                  <a:cubicBezTo>
                    <a:pt x="113" y="67"/>
                    <a:pt x="115" y="67"/>
                    <a:pt x="116" y="66"/>
                  </a:cubicBezTo>
                  <a:cubicBezTo>
                    <a:pt x="122" y="54"/>
                    <a:pt x="114" y="41"/>
                    <a:pt x="103" y="36"/>
                  </a:cubicBezTo>
                  <a:cubicBezTo>
                    <a:pt x="102" y="35"/>
                    <a:pt x="100" y="35"/>
                    <a:pt x="99" y="34"/>
                  </a:cubicBezTo>
                  <a:cubicBezTo>
                    <a:pt x="98" y="25"/>
                    <a:pt x="97" y="16"/>
                    <a:pt x="96" y="6"/>
                  </a:cubicBezTo>
                  <a:cubicBezTo>
                    <a:pt x="95" y="0"/>
                    <a:pt x="87" y="0"/>
                    <a:pt x="86" y="6"/>
                  </a:cubicBezTo>
                  <a:cubicBezTo>
                    <a:pt x="85" y="15"/>
                    <a:pt x="85" y="24"/>
                    <a:pt x="85" y="34"/>
                  </a:cubicBezTo>
                  <a:cubicBezTo>
                    <a:pt x="75" y="35"/>
                    <a:pt x="65" y="39"/>
                    <a:pt x="57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55" y="35"/>
                    <a:pt x="54" y="27"/>
                    <a:pt x="52" y="19"/>
                  </a:cubicBezTo>
                  <a:cubicBezTo>
                    <a:pt x="52" y="18"/>
                    <a:pt x="51" y="18"/>
                    <a:pt x="51" y="19"/>
                  </a:cubicBezTo>
                  <a:cubicBezTo>
                    <a:pt x="50" y="28"/>
                    <a:pt x="49" y="38"/>
                    <a:pt x="48" y="47"/>
                  </a:cubicBezTo>
                  <a:cubicBezTo>
                    <a:pt x="22" y="64"/>
                    <a:pt x="0" y="104"/>
                    <a:pt x="24" y="131"/>
                  </a:cubicBezTo>
                  <a:cubicBezTo>
                    <a:pt x="32" y="139"/>
                    <a:pt x="43" y="145"/>
                    <a:pt x="55" y="151"/>
                  </a:cubicBezTo>
                  <a:cubicBezTo>
                    <a:pt x="56" y="160"/>
                    <a:pt x="57" y="169"/>
                    <a:pt x="58" y="178"/>
                  </a:cubicBezTo>
                  <a:cubicBezTo>
                    <a:pt x="61" y="199"/>
                    <a:pt x="59" y="221"/>
                    <a:pt x="59" y="242"/>
                  </a:cubicBezTo>
                  <a:cubicBezTo>
                    <a:pt x="59" y="245"/>
                    <a:pt x="59" y="250"/>
                    <a:pt x="59" y="254"/>
                  </a:cubicBezTo>
                  <a:cubicBezTo>
                    <a:pt x="58" y="254"/>
                    <a:pt x="56" y="254"/>
                    <a:pt x="55" y="253"/>
                  </a:cubicBezTo>
                  <a:cubicBezTo>
                    <a:pt x="45" y="250"/>
                    <a:pt x="37" y="242"/>
                    <a:pt x="27" y="240"/>
                  </a:cubicBezTo>
                  <a:cubicBezTo>
                    <a:pt x="23" y="239"/>
                    <a:pt x="20" y="242"/>
                    <a:pt x="20" y="246"/>
                  </a:cubicBezTo>
                  <a:cubicBezTo>
                    <a:pt x="24" y="266"/>
                    <a:pt x="42" y="274"/>
                    <a:pt x="62" y="274"/>
                  </a:cubicBezTo>
                  <a:cubicBezTo>
                    <a:pt x="63" y="278"/>
                    <a:pt x="65" y="282"/>
                    <a:pt x="68" y="284"/>
                  </a:cubicBezTo>
                  <a:cubicBezTo>
                    <a:pt x="71" y="287"/>
                    <a:pt x="75" y="286"/>
                    <a:pt x="76" y="282"/>
                  </a:cubicBezTo>
                  <a:cubicBezTo>
                    <a:pt x="77" y="280"/>
                    <a:pt x="77" y="277"/>
                    <a:pt x="77" y="274"/>
                  </a:cubicBezTo>
                  <a:cubicBezTo>
                    <a:pt x="84" y="273"/>
                    <a:pt x="90" y="271"/>
                    <a:pt x="95" y="270"/>
                  </a:cubicBezTo>
                  <a:cubicBezTo>
                    <a:pt x="96" y="274"/>
                    <a:pt x="98" y="279"/>
                    <a:pt x="101" y="284"/>
                  </a:cubicBezTo>
                  <a:cubicBezTo>
                    <a:pt x="102" y="286"/>
                    <a:pt x="105" y="285"/>
                    <a:pt x="105" y="283"/>
                  </a:cubicBezTo>
                  <a:cubicBezTo>
                    <a:pt x="104" y="277"/>
                    <a:pt x="104" y="271"/>
                    <a:pt x="104" y="266"/>
                  </a:cubicBezTo>
                  <a:cubicBezTo>
                    <a:pt x="104" y="266"/>
                    <a:pt x="104" y="266"/>
                    <a:pt x="104" y="266"/>
                  </a:cubicBezTo>
                  <a:cubicBezTo>
                    <a:pt x="134" y="250"/>
                    <a:pt x="150" y="216"/>
                    <a:pt x="136" y="185"/>
                  </a:cubicBezTo>
                  <a:cubicBezTo>
                    <a:pt x="130" y="170"/>
                    <a:pt x="118" y="161"/>
                    <a:pt x="104" y="154"/>
                  </a:cubicBezTo>
                  <a:close/>
                  <a:moveTo>
                    <a:pt x="85" y="49"/>
                  </a:moveTo>
                  <a:cubicBezTo>
                    <a:pt x="85" y="82"/>
                    <a:pt x="89" y="114"/>
                    <a:pt x="89" y="147"/>
                  </a:cubicBezTo>
                  <a:cubicBezTo>
                    <a:pt x="82" y="144"/>
                    <a:pt x="74" y="141"/>
                    <a:pt x="66" y="137"/>
                  </a:cubicBezTo>
                  <a:cubicBezTo>
                    <a:pt x="64" y="112"/>
                    <a:pt x="61" y="87"/>
                    <a:pt x="58" y="61"/>
                  </a:cubicBezTo>
                  <a:cubicBezTo>
                    <a:pt x="66" y="56"/>
                    <a:pt x="75" y="52"/>
                    <a:pt x="85" y="49"/>
                  </a:cubicBezTo>
                  <a:close/>
                  <a:moveTo>
                    <a:pt x="40" y="121"/>
                  </a:moveTo>
                  <a:cubicBezTo>
                    <a:pt x="24" y="106"/>
                    <a:pt x="35" y="84"/>
                    <a:pt x="48" y="70"/>
                  </a:cubicBezTo>
                  <a:cubicBezTo>
                    <a:pt x="48" y="90"/>
                    <a:pt x="50" y="110"/>
                    <a:pt x="53" y="130"/>
                  </a:cubicBezTo>
                  <a:cubicBezTo>
                    <a:pt x="48" y="127"/>
                    <a:pt x="43" y="124"/>
                    <a:pt x="40" y="121"/>
                  </a:cubicBezTo>
                  <a:close/>
                  <a:moveTo>
                    <a:pt x="86" y="252"/>
                  </a:moveTo>
                  <a:cubicBezTo>
                    <a:pt x="82" y="253"/>
                    <a:pt x="79" y="254"/>
                    <a:pt x="76" y="255"/>
                  </a:cubicBezTo>
                  <a:cubicBezTo>
                    <a:pt x="75" y="248"/>
                    <a:pt x="74" y="241"/>
                    <a:pt x="74" y="235"/>
                  </a:cubicBezTo>
                  <a:cubicBezTo>
                    <a:pt x="73" y="216"/>
                    <a:pt x="74" y="196"/>
                    <a:pt x="71" y="176"/>
                  </a:cubicBezTo>
                  <a:cubicBezTo>
                    <a:pt x="70" y="170"/>
                    <a:pt x="69" y="163"/>
                    <a:pt x="69" y="157"/>
                  </a:cubicBezTo>
                  <a:cubicBezTo>
                    <a:pt x="76" y="160"/>
                    <a:pt x="83" y="163"/>
                    <a:pt x="89" y="166"/>
                  </a:cubicBezTo>
                  <a:cubicBezTo>
                    <a:pt x="88" y="193"/>
                    <a:pt x="85" y="223"/>
                    <a:pt x="90" y="250"/>
                  </a:cubicBezTo>
                  <a:cubicBezTo>
                    <a:pt x="89" y="251"/>
                    <a:pt x="87" y="252"/>
                    <a:pt x="86" y="252"/>
                  </a:cubicBezTo>
                  <a:close/>
                  <a:moveTo>
                    <a:pt x="104" y="242"/>
                  </a:moveTo>
                  <a:cubicBezTo>
                    <a:pt x="104" y="220"/>
                    <a:pt x="104" y="198"/>
                    <a:pt x="104" y="176"/>
                  </a:cubicBezTo>
                  <a:cubicBezTo>
                    <a:pt x="115" y="184"/>
                    <a:pt x="122" y="194"/>
                    <a:pt x="123" y="208"/>
                  </a:cubicBezTo>
                  <a:cubicBezTo>
                    <a:pt x="123" y="222"/>
                    <a:pt x="115" y="233"/>
                    <a:pt x="104" y="2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3"/>
            <p:cNvSpPr>
              <a:spLocks/>
            </p:cNvSpPr>
            <p:nvPr/>
          </p:nvSpPr>
          <p:spPr bwMode="auto">
            <a:xfrm>
              <a:off x="6440487" y="5629276"/>
              <a:ext cx="165100" cy="190500"/>
            </a:xfrm>
            <a:custGeom>
              <a:avLst/>
              <a:gdLst>
                <a:gd name="T0" fmla="*/ 42 w 110"/>
                <a:gd name="T1" fmla="*/ 55 h 127"/>
                <a:gd name="T2" fmla="*/ 10 w 110"/>
                <a:gd name="T3" fmla="*/ 125 h 127"/>
                <a:gd name="T4" fmla="*/ 14 w 110"/>
                <a:gd name="T5" fmla="*/ 125 h 127"/>
                <a:gd name="T6" fmla="*/ 23 w 110"/>
                <a:gd name="T7" fmla="*/ 92 h 127"/>
                <a:gd name="T8" fmla="*/ 49 w 110"/>
                <a:gd name="T9" fmla="*/ 54 h 127"/>
                <a:gd name="T10" fmla="*/ 110 w 110"/>
                <a:gd name="T11" fmla="*/ 0 h 127"/>
                <a:gd name="T12" fmla="*/ 110 w 110"/>
                <a:gd name="T13" fmla="*/ 0 h 127"/>
                <a:gd name="T14" fmla="*/ 42 w 110"/>
                <a:gd name="T15" fmla="*/ 5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127">
                  <a:moveTo>
                    <a:pt x="42" y="55"/>
                  </a:moveTo>
                  <a:cubicBezTo>
                    <a:pt x="31" y="69"/>
                    <a:pt x="0" y="105"/>
                    <a:pt x="10" y="125"/>
                  </a:cubicBezTo>
                  <a:cubicBezTo>
                    <a:pt x="11" y="127"/>
                    <a:pt x="13" y="126"/>
                    <a:pt x="14" y="125"/>
                  </a:cubicBezTo>
                  <a:cubicBezTo>
                    <a:pt x="17" y="114"/>
                    <a:pt x="18" y="103"/>
                    <a:pt x="23" y="92"/>
                  </a:cubicBezTo>
                  <a:cubicBezTo>
                    <a:pt x="30" y="79"/>
                    <a:pt x="40" y="66"/>
                    <a:pt x="49" y="54"/>
                  </a:cubicBezTo>
                  <a:cubicBezTo>
                    <a:pt x="65" y="35"/>
                    <a:pt x="86" y="10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2" y="8"/>
                    <a:pt x="60" y="33"/>
                    <a:pt x="42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4"/>
            <p:cNvSpPr>
              <a:spLocks/>
            </p:cNvSpPr>
            <p:nvPr/>
          </p:nvSpPr>
          <p:spPr bwMode="auto">
            <a:xfrm>
              <a:off x="6481762" y="5692776"/>
              <a:ext cx="109537" cy="190500"/>
            </a:xfrm>
            <a:custGeom>
              <a:avLst/>
              <a:gdLst>
                <a:gd name="T0" fmla="*/ 73 w 74"/>
                <a:gd name="T1" fmla="*/ 0 h 128"/>
                <a:gd name="T2" fmla="*/ 27 w 74"/>
                <a:gd name="T3" fmla="*/ 54 h 128"/>
                <a:gd name="T4" fmla="*/ 0 w 74"/>
                <a:gd name="T5" fmla="*/ 126 h 128"/>
                <a:gd name="T6" fmla="*/ 2 w 74"/>
                <a:gd name="T7" fmla="*/ 127 h 128"/>
                <a:gd name="T8" fmla="*/ 31 w 74"/>
                <a:gd name="T9" fmla="*/ 56 h 128"/>
                <a:gd name="T10" fmla="*/ 74 w 74"/>
                <a:gd name="T11" fmla="*/ 1 h 128"/>
                <a:gd name="T12" fmla="*/ 73 w 74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128">
                  <a:moveTo>
                    <a:pt x="73" y="0"/>
                  </a:moveTo>
                  <a:cubicBezTo>
                    <a:pt x="58" y="19"/>
                    <a:pt x="41" y="35"/>
                    <a:pt x="27" y="54"/>
                  </a:cubicBezTo>
                  <a:cubicBezTo>
                    <a:pt x="11" y="75"/>
                    <a:pt x="6" y="101"/>
                    <a:pt x="0" y="126"/>
                  </a:cubicBezTo>
                  <a:cubicBezTo>
                    <a:pt x="0" y="127"/>
                    <a:pt x="2" y="128"/>
                    <a:pt x="2" y="127"/>
                  </a:cubicBezTo>
                  <a:cubicBezTo>
                    <a:pt x="13" y="103"/>
                    <a:pt x="16" y="79"/>
                    <a:pt x="31" y="56"/>
                  </a:cubicBezTo>
                  <a:cubicBezTo>
                    <a:pt x="43" y="36"/>
                    <a:pt x="60" y="20"/>
                    <a:pt x="74" y="1"/>
                  </a:cubicBezTo>
                  <a:cubicBezTo>
                    <a:pt x="74" y="0"/>
                    <a:pt x="73" y="0"/>
                    <a:pt x="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5"/>
            <p:cNvSpPr>
              <a:spLocks/>
            </p:cNvSpPr>
            <p:nvPr/>
          </p:nvSpPr>
          <p:spPr bwMode="auto">
            <a:xfrm>
              <a:off x="6538912" y="5776913"/>
              <a:ext cx="52387" cy="142875"/>
            </a:xfrm>
            <a:custGeom>
              <a:avLst/>
              <a:gdLst>
                <a:gd name="T0" fmla="*/ 31 w 35"/>
                <a:gd name="T1" fmla="*/ 2 h 95"/>
                <a:gd name="T2" fmla="*/ 0 w 35"/>
                <a:gd name="T3" fmla="*/ 92 h 95"/>
                <a:gd name="T4" fmla="*/ 3 w 35"/>
                <a:gd name="T5" fmla="*/ 93 h 95"/>
                <a:gd name="T6" fmla="*/ 14 w 35"/>
                <a:gd name="T7" fmla="*/ 54 h 95"/>
                <a:gd name="T8" fmla="*/ 34 w 35"/>
                <a:gd name="T9" fmla="*/ 3 h 95"/>
                <a:gd name="T10" fmla="*/ 31 w 35"/>
                <a:gd name="T11" fmla="*/ 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95">
                  <a:moveTo>
                    <a:pt x="31" y="2"/>
                  </a:moveTo>
                  <a:cubicBezTo>
                    <a:pt x="18" y="29"/>
                    <a:pt x="1" y="62"/>
                    <a:pt x="0" y="92"/>
                  </a:cubicBezTo>
                  <a:cubicBezTo>
                    <a:pt x="0" y="94"/>
                    <a:pt x="2" y="95"/>
                    <a:pt x="3" y="93"/>
                  </a:cubicBezTo>
                  <a:cubicBezTo>
                    <a:pt x="8" y="81"/>
                    <a:pt x="11" y="67"/>
                    <a:pt x="14" y="54"/>
                  </a:cubicBezTo>
                  <a:cubicBezTo>
                    <a:pt x="20" y="37"/>
                    <a:pt x="27" y="20"/>
                    <a:pt x="34" y="3"/>
                  </a:cubicBezTo>
                  <a:cubicBezTo>
                    <a:pt x="35" y="1"/>
                    <a:pt x="32" y="0"/>
                    <a:pt x="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6"/>
            <p:cNvSpPr>
              <a:spLocks/>
            </p:cNvSpPr>
            <p:nvPr/>
          </p:nvSpPr>
          <p:spPr bwMode="auto">
            <a:xfrm>
              <a:off x="6953249" y="5487988"/>
              <a:ext cx="177800" cy="90488"/>
            </a:xfrm>
            <a:custGeom>
              <a:avLst/>
              <a:gdLst>
                <a:gd name="T0" fmla="*/ 116 w 119"/>
                <a:gd name="T1" fmla="*/ 60 h 61"/>
                <a:gd name="T2" fmla="*/ 118 w 119"/>
                <a:gd name="T3" fmla="*/ 58 h 61"/>
                <a:gd name="T4" fmla="*/ 1 w 119"/>
                <a:gd name="T5" fmla="*/ 0 h 61"/>
                <a:gd name="T6" fmla="*/ 1 w 119"/>
                <a:gd name="T7" fmla="*/ 1 h 61"/>
                <a:gd name="T8" fmla="*/ 58 w 119"/>
                <a:gd name="T9" fmla="*/ 19 h 61"/>
                <a:gd name="T10" fmla="*/ 116 w 119"/>
                <a:gd name="T11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9" h="61">
                  <a:moveTo>
                    <a:pt x="116" y="60"/>
                  </a:moveTo>
                  <a:cubicBezTo>
                    <a:pt x="117" y="61"/>
                    <a:pt x="119" y="60"/>
                    <a:pt x="118" y="58"/>
                  </a:cubicBezTo>
                  <a:cubicBezTo>
                    <a:pt x="97" y="15"/>
                    <a:pt x="41" y="12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20" y="8"/>
                    <a:pt x="39" y="13"/>
                    <a:pt x="58" y="19"/>
                  </a:cubicBezTo>
                  <a:cubicBezTo>
                    <a:pt x="83" y="28"/>
                    <a:pt x="99" y="41"/>
                    <a:pt x="116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7"/>
            <p:cNvSpPr>
              <a:spLocks/>
            </p:cNvSpPr>
            <p:nvPr/>
          </p:nvSpPr>
          <p:spPr bwMode="auto">
            <a:xfrm>
              <a:off x="6962774" y="5545138"/>
              <a:ext cx="179387" cy="112713"/>
            </a:xfrm>
            <a:custGeom>
              <a:avLst/>
              <a:gdLst>
                <a:gd name="T0" fmla="*/ 116 w 120"/>
                <a:gd name="T1" fmla="*/ 73 h 75"/>
                <a:gd name="T2" fmla="*/ 120 w 120"/>
                <a:gd name="T3" fmla="*/ 72 h 75"/>
                <a:gd name="T4" fmla="*/ 0 w 120"/>
                <a:gd name="T5" fmla="*/ 0 h 75"/>
                <a:gd name="T6" fmla="*/ 0 w 120"/>
                <a:gd name="T7" fmla="*/ 1 h 75"/>
                <a:gd name="T8" fmla="*/ 61 w 120"/>
                <a:gd name="T9" fmla="*/ 22 h 75"/>
                <a:gd name="T10" fmla="*/ 116 w 120"/>
                <a:gd name="T11" fmla="*/ 7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75">
                  <a:moveTo>
                    <a:pt x="116" y="73"/>
                  </a:moveTo>
                  <a:cubicBezTo>
                    <a:pt x="117" y="75"/>
                    <a:pt x="120" y="74"/>
                    <a:pt x="120" y="72"/>
                  </a:cubicBezTo>
                  <a:cubicBezTo>
                    <a:pt x="103" y="23"/>
                    <a:pt x="44" y="12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21" y="6"/>
                    <a:pt x="41" y="13"/>
                    <a:pt x="61" y="22"/>
                  </a:cubicBezTo>
                  <a:cubicBezTo>
                    <a:pt x="86" y="33"/>
                    <a:pt x="101" y="51"/>
                    <a:pt x="11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8"/>
            <p:cNvSpPr>
              <a:spLocks/>
            </p:cNvSpPr>
            <p:nvPr/>
          </p:nvSpPr>
          <p:spPr bwMode="auto">
            <a:xfrm>
              <a:off x="7002462" y="5632451"/>
              <a:ext cx="147637" cy="107950"/>
            </a:xfrm>
            <a:custGeom>
              <a:avLst/>
              <a:gdLst>
                <a:gd name="T0" fmla="*/ 96 w 99"/>
                <a:gd name="T1" fmla="*/ 71 h 72"/>
                <a:gd name="T2" fmla="*/ 99 w 99"/>
                <a:gd name="T3" fmla="*/ 70 h 72"/>
                <a:gd name="T4" fmla="*/ 1 w 99"/>
                <a:gd name="T5" fmla="*/ 0 h 72"/>
                <a:gd name="T6" fmla="*/ 1 w 99"/>
                <a:gd name="T7" fmla="*/ 2 h 72"/>
                <a:gd name="T8" fmla="*/ 96 w 99"/>
                <a:gd name="T9" fmla="*/ 7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2">
                  <a:moveTo>
                    <a:pt x="96" y="71"/>
                  </a:moveTo>
                  <a:cubicBezTo>
                    <a:pt x="97" y="72"/>
                    <a:pt x="99" y="71"/>
                    <a:pt x="99" y="70"/>
                  </a:cubicBezTo>
                  <a:cubicBezTo>
                    <a:pt x="85" y="29"/>
                    <a:pt x="43" y="0"/>
                    <a:pt x="1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49" y="3"/>
                    <a:pt x="71" y="35"/>
                    <a:pt x="96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9"/>
            <p:cNvSpPr>
              <a:spLocks/>
            </p:cNvSpPr>
            <p:nvPr/>
          </p:nvSpPr>
          <p:spPr bwMode="auto">
            <a:xfrm>
              <a:off x="7010399" y="5730876"/>
              <a:ext cx="142875" cy="127000"/>
            </a:xfrm>
            <a:custGeom>
              <a:avLst/>
              <a:gdLst>
                <a:gd name="T0" fmla="*/ 65 w 96"/>
                <a:gd name="T1" fmla="*/ 30 h 85"/>
                <a:gd name="T2" fmla="*/ 1 w 96"/>
                <a:gd name="T3" fmla="*/ 0 h 85"/>
                <a:gd name="T4" fmla="*/ 0 w 96"/>
                <a:gd name="T5" fmla="*/ 1 h 85"/>
                <a:gd name="T6" fmla="*/ 58 w 96"/>
                <a:gd name="T7" fmla="*/ 30 h 85"/>
                <a:gd name="T8" fmla="*/ 91 w 96"/>
                <a:gd name="T9" fmla="*/ 83 h 85"/>
                <a:gd name="T10" fmla="*/ 94 w 96"/>
                <a:gd name="T11" fmla="*/ 82 h 85"/>
                <a:gd name="T12" fmla="*/ 65 w 96"/>
                <a:gd name="T13" fmla="*/ 3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85">
                  <a:moveTo>
                    <a:pt x="65" y="30"/>
                  </a:moveTo>
                  <a:cubicBezTo>
                    <a:pt x="47" y="15"/>
                    <a:pt x="24" y="5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22" y="7"/>
                    <a:pt x="40" y="17"/>
                    <a:pt x="58" y="30"/>
                  </a:cubicBezTo>
                  <a:cubicBezTo>
                    <a:pt x="76" y="45"/>
                    <a:pt x="83" y="62"/>
                    <a:pt x="91" y="83"/>
                  </a:cubicBezTo>
                  <a:cubicBezTo>
                    <a:pt x="91" y="85"/>
                    <a:pt x="94" y="84"/>
                    <a:pt x="94" y="82"/>
                  </a:cubicBezTo>
                  <a:cubicBezTo>
                    <a:pt x="96" y="62"/>
                    <a:pt x="79" y="43"/>
                    <a:pt x="6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0"/>
            <p:cNvSpPr>
              <a:spLocks/>
            </p:cNvSpPr>
            <p:nvPr/>
          </p:nvSpPr>
          <p:spPr bwMode="auto">
            <a:xfrm>
              <a:off x="7018337" y="5830888"/>
              <a:ext cx="58737" cy="90488"/>
            </a:xfrm>
            <a:custGeom>
              <a:avLst/>
              <a:gdLst>
                <a:gd name="T0" fmla="*/ 4 w 39"/>
                <a:gd name="T1" fmla="*/ 1 h 60"/>
                <a:gd name="T2" fmla="*/ 2 w 39"/>
                <a:gd name="T3" fmla="*/ 4 h 60"/>
                <a:gd name="T4" fmla="*/ 26 w 39"/>
                <a:gd name="T5" fmla="*/ 58 h 60"/>
                <a:gd name="T6" fmla="*/ 29 w 39"/>
                <a:gd name="T7" fmla="*/ 59 h 60"/>
                <a:gd name="T8" fmla="*/ 4 w 39"/>
                <a:gd name="T9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60">
                  <a:moveTo>
                    <a:pt x="4" y="1"/>
                  </a:moveTo>
                  <a:cubicBezTo>
                    <a:pt x="2" y="0"/>
                    <a:pt x="0" y="3"/>
                    <a:pt x="2" y="4"/>
                  </a:cubicBezTo>
                  <a:cubicBezTo>
                    <a:pt x="24" y="14"/>
                    <a:pt x="33" y="35"/>
                    <a:pt x="26" y="58"/>
                  </a:cubicBezTo>
                  <a:cubicBezTo>
                    <a:pt x="25" y="59"/>
                    <a:pt x="28" y="60"/>
                    <a:pt x="29" y="59"/>
                  </a:cubicBezTo>
                  <a:cubicBezTo>
                    <a:pt x="39" y="35"/>
                    <a:pt x="25" y="12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5213647" y="817960"/>
            <a:ext cx="669925" cy="696913"/>
            <a:chOff x="7043737" y="6327776"/>
            <a:chExt cx="669925" cy="696913"/>
          </a:xfrm>
          <a:solidFill>
            <a:srgbClr val="C4497A"/>
          </a:solidFill>
        </p:grpSpPr>
        <p:sp>
          <p:nvSpPr>
            <p:cNvPr id="78" name="Freeform 74"/>
            <p:cNvSpPr>
              <a:spLocks noEditPoints="1"/>
            </p:cNvSpPr>
            <p:nvPr/>
          </p:nvSpPr>
          <p:spPr bwMode="auto">
            <a:xfrm>
              <a:off x="7043737" y="6327776"/>
              <a:ext cx="669925" cy="696913"/>
            </a:xfrm>
            <a:custGeom>
              <a:avLst/>
              <a:gdLst>
                <a:gd name="T0" fmla="*/ 419 w 448"/>
                <a:gd name="T1" fmla="*/ 116 h 466"/>
                <a:gd name="T2" fmla="*/ 354 w 448"/>
                <a:gd name="T3" fmla="*/ 181 h 466"/>
                <a:gd name="T4" fmla="*/ 290 w 448"/>
                <a:gd name="T5" fmla="*/ 188 h 466"/>
                <a:gd name="T6" fmla="*/ 258 w 448"/>
                <a:gd name="T7" fmla="*/ 29 h 466"/>
                <a:gd name="T8" fmla="*/ 226 w 448"/>
                <a:gd name="T9" fmla="*/ 8 h 466"/>
                <a:gd name="T10" fmla="*/ 172 w 448"/>
                <a:gd name="T11" fmla="*/ 23 h 466"/>
                <a:gd name="T12" fmla="*/ 169 w 448"/>
                <a:gd name="T13" fmla="*/ 84 h 466"/>
                <a:gd name="T14" fmla="*/ 152 w 448"/>
                <a:gd name="T15" fmla="*/ 194 h 466"/>
                <a:gd name="T16" fmla="*/ 79 w 448"/>
                <a:gd name="T17" fmla="*/ 230 h 466"/>
                <a:gd name="T18" fmla="*/ 18 w 448"/>
                <a:gd name="T19" fmla="*/ 176 h 466"/>
                <a:gd name="T20" fmla="*/ 43 w 448"/>
                <a:gd name="T21" fmla="*/ 245 h 466"/>
                <a:gd name="T22" fmla="*/ 57 w 448"/>
                <a:gd name="T23" fmla="*/ 318 h 466"/>
                <a:gd name="T24" fmla="*/ 57 w 448"/>
                <a:gd name="T25" fmla="*/ 322 h 466"/>
                <a:gd name="T26" fmla="*/ 48 w 448"/>
                <a:gd name="T27" fmla="*/ 429 h 466"/>
                <a:gd name="T28" fmla="*/ 42 w 448"/>
                <a:gd name="T29" fmla="*/ 446 h 466"/>
                <a:gd name="T30" fmla="*/ 52 w 448"/>
                <a:gd name="T31" fmla="*/ 453 h 466"/>
                <a:gd name="T32" fmla="*/ 60 w 448"/>
                <a:gd name="T33" fmla="*/ 461 h 466"/>
                <a:gd name="T34" fmla="*/ 67 w 448"/>
                <a:gd name="T35" fmla="*/ 449 h 466"/>
                <a:gd name="T36" fmla="*/ 69 w 448"/>
                <a:gd name="T37" fmla="*/ 448 h 466"/>
                <a:gd name="T38" fmla="*/ 138 w 448"/>
                <a:gd name="T39" fmla="*/ 465 h 466"/>
                <a:gd name="T40" fmla="*/ 316 w 448"/>
                <a:gd name="T41" fmla="*/ 462 h 466"/>
                <a:gd name="T42" fmla="*/ 393 w 448"/>
                <a:gd name="T43" fmla="*/ 444 h 466"/>
                <a:gd name="T44" fmla="*/ 384 w 448"/>
                <a:gd name="T45" fmla="*/ 423 h 466"/>
                <a:gd name="T46" fmla="*/ 385 w 448"/>
                <a:gd name="T47" fmla="*/ 315 h 466"/>
                <a:gd name="T48" fmla="*/ 445 w 448"/>
                <a:gd name="T49" fmla="*/ 181 h 466"/>
                <a:gd name="T50" fmla="*/ 332 w 448"/>
                <a:gd name="T51" fmla="*/ 318 h 466"/>
                <a:gd name="T52" fmla="*/ 365 w 448"/>
                <a:gd name="T53" fmla="*/ 317 h 466"/>
                <a:gd name="T54" fmla="*/ 93 w 448"/>
                <a:gd name="T55" fmla="*/ 436 h 466"/>
                <a:gd name="T56" fmla="*/ 123 w 448"/>
                <a:gd name="T57" fmla="*/ 422 h 466"/>
                <a:gd name="T58" fmla="*/ 78 w 448"/>
                <a:gd name="T59" fmla="*/ 431 h 466"/>
                <a:gd name="T60" fmla="*/ 65 w 448"/>
                <a:gd name="T61" fmla="*/ 430 h 466"/>
                <a:gd name="T62" fmla="*/ 126 w 448"/>
                <a:gd name="T63" fmla="*/ 393 h 466"/>
                <a:gd name="T64" fmla="*/ 107 w 448"/>
                <a:gd name="T65" fmla="*/ 379 h 466"/>
                <a:gd name="T66" fmla="*/ 104 w 448"/>
                <a:gd name="T67" fmla="*/ 375 h 466"/>
                <a:gd name="T68" fmla="*/ 118 w 448"/>
                <a:gd name="T69" fmla="*/ 338 h 466"/>
                <a:gd name="T70" fmla="*/ 71 w 448"/>
                <a:gd name="T71" fmla="*/ 335 h 466"/>
                <a:gd name="T72" fmla="*/ 98 w 448"/>
                <a:gd name="T73" fmla="*/ 309 h 466"/>
                <a:gd name="T74" fmla="*/ 73 w 448"/>
                <a:gd name="T75" fmla="*/ 239 h 466"/>
                <a:gd name="T76" fmla="*/ 161 w 448"/>
                <a:gd name="T77" fmla="*/ 284 h 466"/>
                <a:gd name="T78" fmla="*/ 161 w 448"/>
                <a:gd name="T79" fmla="*/ 280 h 466"/>
                <a:gd name="T80" fmla="*/ 209 w 448"/>
                <a:gd name="T81" fmla="*/ 217 h 466"/>
                <a:gd name="T82" fmla="*/ 176 w 448"/>
                <a:gd name="T83" fmla="*/ 204 h 466"/>
                <a:gd name="T84" fmla="*/ 200 w 448"/>
                <a:gd name="T85" fmla="*/ 189 h 466"/>
                <a:gd name="T86" fmla="*/ 211 w 448"/>
                <a:gd name="T87" fmla="*/ 102 h 466"/>
                <a:gd name="T88" fmla="*/ 300 w 448"/>
                <a:gd name="T89" fmla="*/ 281 h 466"/>
                <a:gd name="T90" fmla="*/ 300 w 448"/>
                <a:gd name="T91" fmla="*/ 284 h 466"/>
                <a:gd name="T92" fmla="*/ 332 w 448"/>
                <a:gd name="T93" fmla="*/ 321 h 466"/>
                <a:gd name="T94" fmla="*/ 293 w 448"/>
                <a:gd name="T95" fmla="*/ 375 h 466"/>
                <a:gd name="T96" fmla="*/ 361 w 448"/>
                <a:gd name="T97" fmla="*/ 388 h 466"/>
                <a:gd name="T98" fmla="*/ 369 w 448"/>
                <a:gd name="T99" fmla="*/ 431 h 466"/>
                <a:gd name="T100" fmla="*/ 302 w 448"/>
                <a:gd name="T101" fmla="*/ 430 h 466"/>
                <a:gd name="T102" fmla="*/ 240 w 448"/>
                <a:gd name="T103" fmla="*/ 436 h 466"/>
                <a:gd name="T104" fmla="*/ 341 w 448"/>
                <a:gd name="T105" fmla="*/ 290 h 466"/>
                <a:gd name="T106" fmla="*/ 369 w 448"/>
                <a:gd name="T107" fmla="*/ 284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8" h="466">
                  <a:moveTo>
                    <a:pt x="441" y="155"/>
                  </a:moveTo>
                  <a:cubicBezTo>
                    <a:pt x="442" y="149"/>
                    <a:pt x="442" y="143"/>
                    <a:pt x="441" y="138"/>
                  </a:cubicBezTo>
                  <a:cubicBezTo>
                    <a:pt x="441" y="125"/>
                    <a:pt x="429" y="120"/>
                    <a:pt x="419" y="116"/>
                  </a:cubicBezTo>
                  <a:cubicBezTo>
                    <a:pt x="404" y="110"/>
                    <a:pt x="387" y="112"/>
                    <a:pt x="374" y="122"/>
                  </a:cubicBezTo>
                  <a:cubicBezTo>
                    <a:pt x="368" y="127"/>
                    <a:pt x="364" y="133"/>
                    <a:pt x="361" y="139"/>
                  </a:cubicBezTo>
                  <a:cubicBezTo>
                    <a:pt x="354" y="152"/>
                    <a:pt x="352" y="168"/>
                    <a:pt x="354" y="181"/>
                  </a:cubicBezTo>
                  <a:cubicBezTo>
                    <a:pt x="355" y="188"/>
                    <a:pt x="358" y="193"/>
                    <a:pt x="361" y="198"/>
                  </a:cubicBezTo>
                  <a:cubicBezTo>
                    <a:pt x="347" y="223"/>
                    <a:pt x="332" y="249"/>
                    <a:pt x="322" y="276"/>
                  </a:cubicBezTo>
                  <a:cubicBezTo>
                    <a:pt x="313" y="246"/>
                    <a:pt x="302" y="217"/>
                    <a:pt x="290" y="188"/>
                  </a:cubicBezTo>
                  <a:cubicBezTo>
                    <a:pt x="275" y="153"/>
                    <a:pt x="258" y="116"/>
                    <a:pt x="232" y="87"/>
                  </a:cubicBezTo>
                  <a:cubicBezTo>
                    <a:pt x="232" y="87"/>
                    <a:pt x="232" y="86"/>
                    <a:pt x="232" y="86"/>
                  </a:cubicBezTo>
                  <a:cubicBezTo>
                    <a:pt x="250" y="75"/>
                    <a:pt x="260" y="50"/>
                    <a:pt x="258" y="29"/>
                  </a:cubicBezTo>
                  <a:cubicBezTo>
                    <a:pt x="257" y="24"/>
                    <a:pt x="255" y="19"/>
                    <a:pt x="250" y="18"/>
                  </a:cubicBezTo>
                  <a:cubicBezTo>
                    <a:pt x="246" y="18"/>
                    <a:pt x="242" y="17"/>
                    <a:pt x="239" y="17"/>
                  </a:cubicBezTo>
                  <a:cubicBezTo>
                    <a:pt x="235" y="14"/>
                    <a:pt x="231" y="11"/>
                    <a:pt x="226" y="8"/>
                  </a:cubicBezTo>
                  <a:cubicBezTo>
                    <a:pt x="217" y="3"/>
                    <a:pt x="206" y="1"/>
                    <a:pt x="196" y="0"/>
                  </a:cubicBezTo>
                  <a:cubicBezTo>
                    <a:pt x="186" y="0"/>
                    <a:pt x="180" y="11"/>
                    <a:pt x="176" y="21"/>
                  </a:cubicBezTo>
                  <a:cubicBezTo>
                    <a:pt x="174" y="21"/>
                    <a:pt x="173" y="22"/>
                    <a:pt x="172" y="23"/>
                  </a:cubicBezTo>
                  <a:cubicBezTo>
                    <a:pt x="167" y="28"/>
                    <a:pt x="167" y="36"/>
                    <a:pt x="166" y="42"/>
                  </a:cubicBezTo>
                  <a:cubicBezTo>
                    <a:pt x="164" y="55"/>
                    <a:pt x="163" y="68"/>
                    <a:pt x="169" y="79"/>
                  </a:cubicBezTo>
                  <a:cubicBezTo>
                    <a:pt x="169" y="81"/>
                    <a:pt x="169" y="82"/>
                    <a:pt x="169" y="84"/>
                  </a:cubicBezTo>
                  <a:cubicBezTo>
                    <a:pt x="170" y="90"/>
                    <a:pt x="173" y="94"/>
                    <a:pt x="179" y="96"/>
                  </a:cubicBezTo>
                  <a:cubicBezTo>
                    <a:pt x="181" y="97"/>
                    <a:pt x="183" y="98"/>
                    <a:pt x="186" y="98"/>
                  </a:cubicBezTo>
                  <a:cubicBezTo>
                    <a:pt x="170" y="128"/>
                    <a:pt x="160" y="162"/>
                    <a:pt x="152" y="194"/>
                  </a:cubicBezTo>
                  <a:cubicBezTo>
                    <a:pt x="143" y="224"/>
                    <a:pt x="137" y="256"/>
                    <a:pt x="134" y="288"/>
                  </a:cubicBezTo>
                  <a:cubicBezTo>
                    <a:pt x="127" y="279"/>
                    <a:pt x="119" y="271"/>
                    <a:pt x="111" y="262"/>
                  </a:cubicBezTo>
                  <a:cubicBezTo>
                    <a:pt x="100" y="251"/>
                    <a:pt x="89" y="241"/>
                    <a:pt x="79" y="230"/>
                  </a:cubicBezTo>
                  <a:cubicBezTo>
                    <a:pt x="96" y="209"/>
                    <a:pt x="99" y="173"/>
                    <a:pt x="72" y="167"/>
                  </a:cubicBezTo>
                  <a:cubicBezTo>
                    <a:pt x="70" y="167"/>
                    <a:pt x="69" y="167"/>
                    <a:pt x="68" y="167"/>
                  </a:cubicBezTo>
                  <a:cubicBezTo>
                    <a:pt x="52" y="160"/>
                    <a:pt x="28" y="164"/>
                    <a:pt x="18" y="176"/>
                  </a:cubicBezTo>
                  <a:cubicBezTo>
                    <a:pt x="0" y="197"/>
                    <a:pt x="17" y="228"/>
                    <a:pt x="36" y="241"/>
                  </a:cubicBezTo>
                  <a:cubicBezTo>
                    <a:pt x="37" y="241"/>
                    <a:pt x="38" y="242"/>
                    <a:pt x="39" y="242"/>
                  </a:cubicBezTo>
                  <a:cubicBezTo>
                    <a:pt x="40" y="243"/>
                    <a:pt x="42" y="244"/>
                    <a:pt x="43" y="245"/>
                  </a:cubicBezTo>
                  <a:cubicBezTo>
                    <a:pt x="46" y="247"/>
                    <a:pt x="50" y="247"/>
                    <a:pt x="53" y="245"/>
                  </a:cubicBezTo>
                  <a:cubicBezTo>
                    <a:pt x="55" y="245"/>
                    <a:pt x="58" y="245"/>
                    <a:pt x="60" y="244"/>
                  </a:cubicBezTo>
                  <a:cubicBezTo>
                    <a:pt x="61" y="269"/>
                    <a:pt x="59" y="293"/>
                    <a:pt x="57" y="318"/>
                  </a:cubicBezTo>
                  <a:cubicBezTo>
                    <a:pt x="56" y="318"/>
                    <a:pt x="55" y="317"/>
                    <a:pt x="54" y="317"/>
                  </a:cubicBezTo>
                  <a:cubicBezTo>
                    <a:pt x="51" y="317"/>
                    <a:pt x="50" y="321"/>
                    <a:pt x="52" y="321"/>
                  </a:cubicBezTo>
                  <a:cubicBezTo>
                    <a:pt x="54" y="322"/>
                    <a:pt x="55" y="322"/>
                    <a:pt x="57" y="322"/>
                  </a:cubicBezTo>
                  <a:cubicBezTo>
                    <a:pt x="56" y="328"/>
                    <a:pt x="56" y="333"/>
                    <a:pt x="55" y="338"/>
                  </a:cubicBezTo>
                  <a:cubicBezTo>
                    <a:pt x="53" y="360"/>
                    <a:pt x="51" y="382"/>
                    <a:pt x="49" y="404"/>
                  </a:cubicBezTo>
                  <a:cubicBezTo>
                    <a:pt x="49" y="412"/>
                    <a:pt x="48" y="421"/>
                    <a:pt x="48" y="429"/>
                  </a:cubicBezTo>
                  <a:cubicBezTo>
                    <a:pt x="47" y="430"/>
                    <a:pt x="47" y="431"/>
                    <a:pt x="48" y="432"/>
                  </a:cubicBezTo>
                  <a:cubicBezTo>
                    <a:pt x="48" y="435"/>
                    <a:pt x="49" y="439"/>
                    <a:pt x="49" y="442"/>
                  </a:cubicBezTo>
                  <a:cubicBezTo>
                    <a:pt x="46" y="443"/>
                    <a:pt x="44" y="444"/>
                    <a:pt x="42" y="446"/>
                  </a:cubicBezTo>
                  <a:cubicBezTo>
                    <a:pt x="40" y="447"/>
                    <a:pt x="40" y="452"/>
                    <a:pt x="44" y="452"/>
                  </a:cubicBezTo>
                  <a:cubicBezTo>
                    <a:pt x="46" y="451"/>
                    <a:pt x="49" y="451"/>
                    <a:pt x="51" y="452"/>
                  </a:cubicBezTo>
                  <a:cubicBezTo>
                    <a:pt x="51" y="452"/>
                    <a:pt x="51" y="452"/>
                    <a:pt x="52" y="453"/>
                  </a:cubicBezTo>
                  <a:cubicBezTo>
                    <a:pt x="53" y="456"/>
                    <a:pt x="54" y="458"/>
                    <a:pt x="57" y="459"/>
                  </a:cubicBezTo>
                  <a:cubicBezTo>
                    <a:pt x="57" y="459"/>
                    <a:pt x="57" y="459"/>
                    <a:pt x="58" y="459"/>
                  </a:cubicBezTo>
                  <a:cubicBezTo>
                    <a:pt x="58" y="460"/>
                    <a:pt x="59" y="460"/>
                    <a:pt x="60" y="461"/>
                  </a:cubicBezTo>
                  <a:cubicBezTo>
                    <a:pt x="63" y="462"/>
                    <a:pt x="65" y="460"/>
                    <a:pt x="66" y="458"/>
                  </a:cubicBezTo>
                  <a:cubicBezTo>
                    <a:pt x="66" y="456"/>
                    <a:pt x="66" y="455"/>
                    <a:pt x="66" y="455"/>
                  </a:cubicBezTo>
                  <a:cubicBezTo>
                    <a:pt x="67" y="453"/>
                    <a:pt x="68" y="451"/>
                    <a:pt x="67" y="449"/>
                  </a:cubicBezTo>
                  <a:cubicBezTo>
                    <a:pt x="67" y="449"/>
                    <a:pt x="67" y="448"/>
                    <a:pt x="67" y="448"/>
                  </a:cubicBezTo>
                  <a:cubicBezTo>
                    <a:pt x="67" y="448"/>
                    <a:pt x="68" y="448"/>
                    <a:pt x="68" y="448"/>
                  </a:cubicBezTo>
                  <a:cubicBezTo>
                    <a:pt x="68" y="448"/>
                    <a:pt x="69" y="448"/>
                    <a:pt x="69" y="448"/>
                  </a:cubicBezTo>
                  <a:cubicBezTo>
                    <a:pt x="69" y="449"/>
                    <a:pt x="69" y="449"/>
                    <a:pt x="71" y="450"/>
                  </a:cubicBezTo>
                  <a:cubicBezTo>
                    <a:pt x="76" y="454"/>
                    <a:pt x="83" y="457"/>
                    <a:pt x="89" y="459"/>
                  </a:cubicBezTo>
                  <a:cubicBezTo>
                    <a:pt x="104" y="464"/>
                    <a:pt x="122" y="466"/>
                    <a:pt x="138" y="465"/>
                  </a:cubicBezTo>
                  <a:cubicBezTo>
                    <a:pt x="155" y="464"/>
                    <a:pt x="173" y="465"/>
                    <a:pt x="191" y="463"/>
                  </a:cubicBezTo>
                  <a:cubicBezTo>
                    <a:pt x="207" y="462"/>
                    <a:pt x="224" y="461"/>
                    <a:pt x="240" y="461"/>
                  </a:cubicBezTo>
                  <a:cubicBezTo>
                    <a:pt x="266" y="462"/>
                    <a:pt x="291" y="460"/>
                    <a:pt x="316" y="462"/>
                  </a:cubicBezTo>
                  <a:cubicBezTo>
                    <a:pt x="329" y="463"/>
                    <a:pt x="342" y="461"/>
                    <a:pt x="355" y="460"/>
                  </a:cubicBezTo>
                  <a:cubicBezTo>
                    <a:pt x="364" y="460"/>
                    <a:pt x="375" y="459"/>
                    <a:pt x="384" y="456"/>
                  </a:cubicBezTo>
                  <a:cubicBezTo>
                    <a:pt x="389" y="454"/>
                    <a:pt x="392" y="450"/>
                    <a:pt x="393" y="444"/>
                  </a:cubicBezTo>
                  <a:cubicBezTo>
                    <a:pt x="393" y="441"/>
                    <a:pt x="391" y="438"/>
                    <a:pt x="389" y="435"/>
                  </a:cubicBezTo>
                  <a:cubicBezTo>
                    <a:pt x="387" y="433"/>
                    <a:pt x="383" y="432"/>
                    <a:pt x="380" y="432"/>
                  </a:cubicBezTo>
                  <a:cubicBezTo>
                    <a:pt x="381" y="429"/>
                    <a:pt x="384" y="427"/>
                    <a:pt x="384" y="423"/>
                  </a:cubicBezTo>
                  <a:cubicBezTo>
                    <a:pt x="384" y="419"/>
                    <a:pt x="383" y="416"/>
                    <a:pt x="383" y="412"/>
                  </a:cubicBezTo>
                  <a:cubicBezTo>
                    <a:pt x="382" y="403"/>
                    <a:pt x="382" y="394"/>
                    <a:pt x="382" y="386"/>
                  </a:cubicBezTo>
                  <a:cubicBezTo>
                    <a:pt x="382" y="362"/>
                    <a:pt x="383" y="338"/>
                    <a:pt x="385" y="315"/>
                  </a:cubicBezTo>
                  <a:cubicBezTo>
                    <a:pt x="387" y="281"/>
                    <a:pt x="388" y="246"/>
                    <a:pt x="387" y="212"/>
                  </a:cubicBezTo>
                  <a:cubicBezTo>
                    <a:pt x="399" y="214"/>
                    <a:pt x="411" y="212"/>
                    <a:pt x="422" y="206"/>
                  </a:cubicBezTo>
                  <a:cubicBezTo>
                    <a:pt x="432" y="201"/>
                    <a:pt x="440" y="192"/>
                    <a:pt x="445" y="181"/>
                  </a:cubicBezTo>
                  <a:cubicBezTo>
                    <a:pt x="448" y="172"/>
                    <a:pt x="446" y="163"/>
                    <a:pt x="441" y="155"/>
                  </a:cubicBezTo>
                  <a:close/>
                  <a:moveTo>
                    <a:pt x="365" y="317"/>
                  </a:moveTo>
                  <a:cubicBezTo>
                    <a:pt x="354" y="317"/>
                    <a:pt x="343" y="317"/>
                    <a:pt x="332" y="318"/>
                  </a:cubicBezTo>
                  <a:cubicBezTo>
                    <a:pt x="334" y="309"/>
                    <a:pt x="337" y="301"/>
                    <a:pt x="339" y="294"/>
                  </a:cubicBezTo>
                  <a:cubicBezTo>
                    <a:pt x="348" y="294"/>
                    <a:pt x="359" y="294"/>
                    <a:pt x="368" y="290"/>
                  </a:cubicBezTo>
                  <a:cubicBezTo>
                    <a:pt x="367" y="299"/>
                    <a:pt x="366" y="308"/>
                    <a:pt x="365" y="317"/>
                  </a:cubicBezTo>
                  <a:close/>
                  <a:moveTo>
                    <a:pt x="240" y="436"/>
                  </a:moveTo>
                  <a:cubicBezTo>
                    <a:pt x="207" y="436"/>
                    <a:pt x="174" y="438"/>
                    <a:pt x="141" y="440"/>
                  </a:cubicBezTo>
                  <a:cubicBezTo>
                    <a:pt x="125" y="441"/>
                    <a:pt x="108" y="439"/>
                    <a:pt x="93" y="436"/>
                  </a:cubicBezTo>
                  <a:cubicBezTo>
                    <a:pt x="91" y="436"/>
                    <a:pt x="90" y="435"/>
                    <a:pt x="88" y="435"/>
                  </a:cubicBezTo>
                  <a:cubicBezTo>
                    <a:pt x="89" y="435"/>
                    <a:pt x="90" y="434"/>
                    <a:pt x="91" y="434"/>
                  </a:cubicBezTo>
                  <a:cubicBezTo>
                    <a:pt x="103" y="433"/>
                    <a:pt x="113" y="429"/>
                    <a:pt x="123" y="422"/>
                  </a:cubicBezTo>
                  <a:cubicBezTo>
                    <a:pt x="123" y="421"/>
                    <a:pt x="123" y="420"/>
                    <a:pt x="122" y="421"/>
                  </a:cubicBezTo>
                  <a:cubicBezTo>
                    <a:pt x="111" y="427"/>
                    <a:pt x="100" y="430"/>
                    <a:pt x="87" y="431"/>
                  </a:cubicBezTo>
                  <a:cubicBezTo>
                    <a:pt x="84" y="431"/>
                    <a:pt x="81" y="431"/>
                    <a:pt x="78" y="431"/>
                  </a:cubicBezTo>
                  <a:cubicBezTo>
                    <a:pt x="77" y="431"/>
                    <a:pt x="75" y="430"/>
                    <a:pt x="74" y="430"/>
                  </a:cubicBezTo>
                  <a:cubicBezTo>
                    <a:pt x="71" y="429"/>
                    <a:pt x="68" y="430"/>
                    <a:pt x="66" y="430"/>
                  </a:cubicBezTo>
                  <a:cubicBezTo>
                    <a:pt x="65" y="430"/>
                    <a:pt x="65" y="430"/>
                    <a:pt x="65" y="430"/>
                  </a:cubicBezTo>
                  <a:cubicBezTo>
                    <a:pt x="65" y="425"/>
                    <a:pt x="65" y="419"/>
                    <a:pt x="65" y="414"/>
                  </a:cubicBezTo>
                  <a:cubicBezTo>
                    <a:pt x="87" y="413"/>
                    <a:pt x="112" y="409"/>
                    <a:pt x="127" y="394"/>
                  </a:cubicBezTo>
                  <a:cubicBezTo>
                    <a:pt x="128" y="393"/>
                    <a:pt x="127" y="392"/>
                    <a:pt x="126" y="393"/>
                  </a:cubicBezTo>
                  <a:cubicBezTo>
                    <a:pt x="110" y="406"/>
                    <a:pt x="86" y="408"/>
                    <a:pt x="65" y="409"/>
                  </a:cubicBezTo>
                  <a:cubicBezTo>
                    <a:pt x="65" y="399"/>
                    <a:pt x="66" y="389"/>
                    <a:pt x="67" y="379"/>
                  </a:cubicBezTo>
                  <a:cubicBezTo>
                    <a:pt x="80" y="382"/>
                    <a:pt x="95" y="380"/>
                    <a:pt x="107" y="379"/>
                  </a:cubicBezTo>
                  <a:cubicBezTo>
                    <a:pt x="120" y="379"/>
                    <a:pt x="133" y="375"/>
                    <a:pt x="144" y="368"/>
                  </a:cubicBezTo>
                  <a:cubicBezTo>
                    <a:pt x="145" y="367"/>
                    <a:pt x="144" y="366"/>
                    <a:pt x="143" y="367"/>
                  </a:cubicBezTo>
                  <a:cubicBezTo>
                    <a:pt x="131" y="374"/>
                    <a:pt x="117" y="374"/>
                    <a:pt x="104" y="375"/>
                  </a:cubicBezTo>
                  <a:cubicBezTo>
                    <a:pt x="92" y="375"/>
                    <a:pt x="79" y="372"/>
                    <a:pt x="67" y="374"/>
                  </a:cubicBezTo>
                  <a:cubicBezTo>
                    <a:pt x="68" y="366"/>
                    <a:pt x="69" y="358"/>
                    <a:pt x="70" y="350"/>
                  </a:cubicBezTo>
                  <a:cubicBezTo>
                    <a:pt x="87" y="352"/>
                    <a:pt x="103" y="348"/>
                    <a:pt x="118" y="338"/>
                  </a:cubicBezTo>
                  <a:cubicBezTo>
                    <a:pt x="118" y="338"/>
                    <a:pt x="118" y="337"/>
                    <a:pt x="117" y="337"/>
                  </a:cubicBezTo>
                  <a:cubicBezTo>
                    <a:pt x="103" y="346"/>
                    <a:pt x="86" y="348"/>
                    <a:pt x="70" y="346"/>
                  </a:cubicBezTo>
                  <a:cubicBezTo>
                    <a:pt x="70" y="342"/>
                    <a:pt x="71" y="339"/>
                    <a:pt x="71" y="335"/>
                  </a:cubicBezTo>
                  <a:cubicBezTo>
                    <a:pt x="71" y="331"/>
                    <a:pt x="72" y="327"/>
                    <a:pt x="72" y="323"/>
                  </a:cubicBezTo>
                  <a:cubicBezTo>
                    <a:pt x="82" y="321"/>
                    <a:pt x="91" y="317"/>
                    <a:pt x="100" y="311"/>
                  </a:cubicBezTo>
                  <a:cubicBezTo>
                    <a:pt x="101" y="310"/>
                    <a:pt x="100" y="308"/>
                    <a:pt x="98" y="309"/>
                  </a:cubicBezTo>
                  <a:cubicBezTo>
                    <a:pt x="89" y="314"/>
                    <a:pt x="81" y="317"/>
                    <a:pt x="72" y="318"/>
                  </a:cubicBezTo>
                  <a:cubicBezTo>
                    <a:pt x="74" y="300"/>
                    <a:pt x="75" y="283"/>
                    <a:pt x="74" y="265"/>
                  </a:cubicBezTo>
                  <a:cubicBezTo>
                    <a:pt x="74" y="256"/>
                    <a:pt x="74" y="248"/>
                    <a:pt x="73" y="239"/>
                  </a:cubicBezTo>
                  <a:cubicBezTo>
                    <a:pt x="91" y="272"/>
                    <a:pt x="119" y="300"/>
                    <a:pt x="134" y="335"/>
                  </a:cubicBezTo>
                  <a:cubicBezTo>
                    <a:pt x="140" y="347"/>
                    <a:pt x="158" y="340"/>
                    <a:pt x="158" y="329"/>
                  </a:cubicBezTo>
                  <a:cubicBezTo>
                    <a:pt x="158" y="314"/>
                    <a:pt x="159" y="299"/>
                    <a:pt x="161" y="284"/>
                  </a:cubicBezTo>
                  <a:cubicBezTo>
                    <a:pt x="172" y="283"/>
                    <a:pt x="182" y="281"/>
                    <a:pt x="192" y="274"/>
                  </a:cubicBezTo>
                  <a:cubicBezTo>
                    <a:pt x="193" y="273"/>
                    <a:pt x="192" y="272"/>
                    <a:pt x="191" y="272"/>
                  </a:cubicBezTo>
                  <a:cubicBezTo>
                    <a:pt x="181" y="278"/>
                    <a:pt x="172" y="280"/>
                    <a:pt x="161" y="280"/>
                  </a:cubicBezTo>
                  <a:cubicBezTo>
                    <a:pt x="164" y="261"/>
                    <a:pt x="167" y="242"/>
                    <a:pt x="171" y="224"/>
                  </a:cubicBezTo>
                  <a:cubicBezTo>
                    <a:pt x="183" y="229"/>
                    <a:pt x="198" y="224"/>
                    <a:pt x="210" y="218"/>
                  </a:cubicBezTo>
                  <a:cubicBezTo>
                    <a:pt x="211" y="218"/>
                    <a:pt x="210" y="217"/>
                    <a:pt x="209" y="217"/>
                  </a:cubicBezTo>
                  <a:cubicBezTo>
                    <a:pt x="201" y="221"/>
                    <a:pt x="193" y="224"/>
                    <a:pt x="184" y="224"/>
                  </a:cubicBezTo>
                  <a:cubicBezTo>
                    <a:pt x="179" y="224"/>
                    <a:pt x="176" y="222"/>
                    <a:pt x="172" y="221"/>
                  </a:cubicBezTo>
                  <a:cubicBezTo>
                    <a:pt x="173" y="215"/>
                    <a:pt x="174" y="210"/>
                    <a:pt x="176" y="204"/>
                  </a:cubicBezTo>
                  <a:cubicBezTo>
                    <a:pt x="177" y="199"/>
                    <a:pt x="178" y="195"/>
                    <a:pt x="179" y="190"/>
                  </a:cubicBezTo>
                  <a:cubicBezTo>
                    <a:pt x="186" y="192"/>
                    <a:pt x="194" y="191"/>
                    <a:pt x="200" y="191"/>
                  </a:cubicBezTo>
                  <a:cubicBezTo>
                    <a:pt x="202" y="191"/>
                    <a:pt x="202" y="189"/>
                    <a:pt x="200" y="189"/>
                  </a:cubicBezTo>
                  <a:cubicBezTo>
                    <a:pt x="194" y="189"/>
                    <a:pt x="188" y="189"/>
                    <a:pt x="182" y="188"/>
                  </a:cubicBezTo>
                  <a:cubicBezTo>
                    <a:pt x="181" y="188"/>
                    <a:pt x="180" y="188"/>
                    <a:pt x="180" y="188"/>
                  </a:cubicBezTo>
                  <a:cubicBezTo>
                    <a:pt x="188" y="158"/>
                    <a:pt x="198" y="130"/>
                    <a:pt x="211" y="102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40" y="129"/>
                    <a:pt x="256" y="163"/>
                    <a:pt x="271" y="196"/>
                  </a:cubicBezTo>
                  <a:cubicBezTo>
                    <a:pt x="283" y="224"/>
                    <a:pt x="292" y="252"/>
                    <a:pt x="300" y="281"/>
                  </a:cubicBezTo>
                  <a:cubicBezTo>
                    <a:pt x="282" y="280"/>
                    <a:pt x="264" y="281"/>
                    <a:pt x="247" y="282"/>
                  </a:cubicBezTo>
                  <a:cubicBezTo>
                    <a:pt x="246" y="282"/>
                    <a:pt x="246" y="283"/>
                    <a:pt x="247" y="283"/>
                  </a:cubicBezTo>
                  <a:cubicBezTo>
                    <a:pt x="264" y="283"/>
                    <a:pt x="283" y="285"/>
                    <a:pt x="300" y="284"/>
                  </a:cubicBezTo>
                  <a:cubicBezTo>
                    <a:pt x="304" y="297"/>
                    <a:pt x="307" y="309"/>
                    <a:pt x="309" y="322"/>
                  </a:cubicBezTo>
                  <a:cubicBezTo>
                    <a:pt x="312" y="333"/>
                    <a:pt x="329" y="333"/>
                    <a:pt x="331" y="322"/>
                  </a:cubicBezTo>
                  <a:cubicBezTo>
                    <a:pt x="331" y="322"/>
                    <a:pt x="332" y="321"/>
                    <a:pt x="332" y="321"/>
                  </a:cubicBezTo>
                  <a:cubicBezTo>
                    <a:pt x="343" y="321"/>
                    <a:pt x="354" y="322"/>
                    <a:pt x="365" y="322"/>
                  </a:cubicBezTo>
                  <a:cubicBezTo>
                    <a:pt x="363" y="342"/>
                    <a:pt x="361" y="362"/>
                    <a:pt x="361" y="382"/>
                  </a:cubicBezTo>
                  <a:cubicBezTo>
                    <a:pt x="338" y="380"/>
                    <a:pt x="315" y="378"/>
                    <a:pt x="293" y="375"/>
                  </a:cubicBezTo>
                  <a:cubicBezTo>
                    <a:pt x="293" y="375"/>
                    <a:pt x="293" y="375"/>
                    <a:pt x="293" y="375"/>
                  </a:cubicBezTo>
                  <a:cubicBezTo>
                    <a:pt x="315" y="380"/>
                    <a:pt x="338" y="385"/>
                    <a:pt x="361" y="386"/>
                  </a:cubicBezTo>
                  <a:cubicBezTo>
                    <a:pt x="361" y="386"/>
                    <a:pt x="361" y="387"/>
                    <a:pt x="361" y="388"/>
                  </a:cubicBezTo>
                  <a:cubicBezTo>
                    <a:pt x="361" y="397"/>
                    <a:pt x="361" y="405"/>
                    <a:pt x="362" y="414"/>
                  </a:cubicBezTo>
                  <a:cubicBezTo>
                    <a:pt x="362" y="418"/>
                    <a:pt x="363" y="422"/>
                    <a:pt x="364" y="426"/>
                  </a:cubicBezTo>
                  <a:cubicBezTo>
                    <a:pt x="365" y="429"/>
                    <a:pt x="367" y="430"/>
                    <a:pt x="369" y="431"/>
                  </a:cubicBezTo>
                  <a:cubicBezTo>
                    <a:pt x="364" y="433"/>
                    <a:pt x="360" y="434"/>
                    <a:pt x="356" y="436"/>
                  </a:cubicBezTo>
                  <a:cubicBezTo>
                    <a:pt x="343" y="436"/>
                    <a:pt x="329" y="435"/>
                    <a:pt x="316" y="436"/>
                  </a:cubicBezTo>
                  <a:cubicBezTo>
                    <a:pt x="311" y="435"/>
                    <a:pt x="306" y="433"/>
                    <a:pt x="302" y="430"/>
                  </a:cubicBezTo>
                  <a:cubicBezTo>
                    <a:pt x="302" y="429"/>
                    <a:pt x="301" y="430"/>
                    <a:pt x="302" y="430"/>
                  </a:cubicBezTo>
                  <a:cubicBezTo>
                    <a:pt x="304" y="433"/>
                    <a:pt x="307" y="435"/>
                    <a:pt x="310" y="437"/>
                  </a:cubicBezTo>
                  <a:cubicBezTo>
                    <a:pt x="287" y="438"/>
                    <a:pt x="263" y="435"/>
                    <a:pt x="240" y="436"/>
                  </a:cubicBezTo>
                  <a:close/>
                  <a:moveTo>
                    <a:pt x="369" y="284"/>
                  </a:moveTo>
                  <a:cubicBezTo>
                    <a:pt x="366" y="286"/>
                    <a:pt x="363" y="287"/>
                    <a:pt x="360" y="288"/>
                  </a:cubicBezTo>
                  <a:cubicBezTo>
                    <a:pt x="353" y="290"/>
                    <a:pt x="347" y="290"/>
                    <a:pt x="341" y="290"/>
                  </a:cubicBezTo>
                  <a:cubicBezTo>
                    <a:pt x="350" y="262"/>
                    <a:pt x="365" y="236"/>
                    <a:pt x="379" y="211"/>
                  </a:cubicBezTo>
                  <a:cubicBezTo>
                    <a:pt x="379" y="211"/>
                    <a:pt x="380" y="211"/>
                    <a:pt x="380" y="211"/>
                  </a:cubicBezTo>
                  <a:cubicBezTo>
                    <a:pt x="377" y="235"/>
                    <a:pt x="372" y="260"/>
                    <a:pt x="369" y="2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5"/>
            <p:cNvSpPr>
              <a:spLocks/>
            </p:cNvSpPr>
            <p:nvPr/>
          </p:nvSpPr>
          <p:spPr bwMode="auto">
            <a:xfrm>
              <a:off x="7478712" y="6940551"/>
              <a:ext cx="103187" cy="33338"/>
            </a:xfrm>
            <a:custGeom>
              <a:avLst/>
              <a:gdLst>
                <a:gd name="T0" fmla="*/ 66 w 69"/>
                <a:gd name="T1" fmla="*/ 22 h 22"/>
                <a:gd name="T2" fmla="*/ 68 w 69"/>
                <a:gd name="T3" fmla="*/ 19 h 22"/>
                <a:gd name="T4" fmla="*/ 41 w 69"/>
                <a:gd name="T5" fmla="*/ 10 h 22"/>
                <a:gd name="T6" fmla="*/ 2 w 69"/>
                <a:gd name="T7" fmla="*/ 0 h 22"/>
                <a:gd name="T8" fmla="*/ 1 w 69"/>
                <a:gd name="T9" fmla="*/ 3 h 22"/>
                <a:gd name="T10" fmla="*/ 37 w 69"/>
                <a:gd name="T11" fmla="*/ 14 h 22"/>
                <a:gd name="T12" fmla="*/ 66 w 69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22">
                  <a:moveTo>
                    <a:pt x="66" y="22"/>
                  </a:moveTo>
                  <a:cubicBezTo>
                    <a:pt x="68" y="22"/>
                    <a:pt x="69" y="20"/>
                    <a:pt x="68" y="19"/>
                  </a:cubicBezTo>
                  <a:cubicBezTo>
                    <a:pt x="61" y="13"/>
                    <a:pt x="49" y="12"/>
                    <a:pt x="41" y="10"/>
                  </a:cubicBezTo>
                  <a:cubicBezTo>
                    <a:pt x="28" y="6"/>
                    <a:pt x="15" y="3"/>
                    <a:pt x="2" y="0"/>
                  </a:cubicBezTo>
                  <a:cubicBezTo>
                    <a:pt x="0" y="0"/>
                    <a:pt x="0" y="2"/>
                    <a:pt x="1" y="3"/>
                  </a:cubicBezTo>
                  <a:cubicBezTo>
                    <a:pt x="13" y="6"/>
                    <a:pt x="25" y="10"/>
                    <a:pt x="37" y="14"/>
                  </a:cubicBezTo>
                  <a:cubicBezTo>
                    <a:pt x="45" y="16"/>
                    <a:pt x="57" y="22"/>
                    <a:pt x="6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6"/>
            <p:cNvSpPr>
              <a:spLocks/>
            </p:cNvSpPr>
            <p:nvPr/>
          </p:nvSpPr>
          <p:spPr bwMode="auto">
            <a:xfrm>
              <a:off x="7494587" y="6858001"/>
              <a:ext cx="87312" cy="4763"/>
            </a:xfrm>
            <a:custGeom>
              <a:avLst/>
              <a:gdLst>
                <a:gd name="T0" fmla="*/ 1 w 59"/>
                <a:gd name="T1" fmla="*/ 3 h 4"/>
                <a:gd name="T2" fmla="*/ 56 w 59"/>
                <a:gd name="T3" fmla="*/ 4 h 4"/>
                <a:gd name="T4" fmla="*/ 56 w 59"/>
                <a:gd name="T5" fmla="*/ 0 h 4"/>
                <a:gd name="T6" fmla="*/ 1 w 59"/>
                <a:gd name="T7" fmla="*/ 1 h 4"/>
                <a:gd name="T8" fmla="*/ 1 w 5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">
                  <a:moveTo>
                    <a:pt x="1" y="3"/>
                  </a:moveTo>
                  <a:cubicBezTo>
                    <a:pt x="19" y="4"/>
                    <a:pt x="38" y="4"/>
                    <a:pt x="56" y="4"/>
                  </a:cubicBezTo>
                  <a:cubicBezTo>
                    <a:pt x="59" y="4"/>
                    <a:pt x="59" y="0"/>
                    <a:pt x="56" y="0"/>
                  </a:cubicBezTo>
                  <a:cubicBezTo>
                    <a:pt x="38" y="0"/>
                    <a:pt x="19" y="1"/>
                    <a:pt x="1" y="1"/>
                  </a:cubicBezTo>
                  <a:cubicBezTo>
                    <a:pt x="0" y="1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7"/>
            <p:cNvSpPr>
              <a:spLocks/>
            </p:cNvSpPr>
            <p:nvPr/>
          </p:nvSpPr>
          <p:spPr bwMode="auto">
            <a:xfrm>
              <a:off x="7412037" y="6599238"/>
              <a:ext cx="31750" cy="22225"/>
            </a:xfrm>
            <a:custGeom>
              <a:avLst/>
              <a:gdLst>
                <a:gd name="T0" fmla="*/ 4 w 21"/>
                <a:gd name="T1" fmla="*/ 12 h 15"/>
                <a:gd name="T2" fmla="*/ 19 w 21"/>
                <a:gd name="T3" fmla="*/ 10 h 15"/>
                <a:gd name="T4" fmla="*/ 19 w 21"/>
                <a:gd name="T5" fmla="*/ 8 h 15"/>
                <a:gd name="T6" fmla="*/ 5 w 21"/>
                <a:gd name="T7" fmla="*/ 11 h 15"/>
                <a:gd name="T8" fmla="*/ 1 w 21"/>
                <a:gd name="T9" fmla="*/ 0 h 15"/>
                <a:gd name="T10" fmla="*/ 0 w 21"/>
                <a:gd name="T11" fmla="*/ 0 h 15"/>
                <a:gd name="T12" fmla="*/ 4 w 21"/>
                <a:gd name="T1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5">
                  <a:moveTo>
                    <a:pt x="4" y="12"/>
                  </a:moveTo>
                  <a:cubicBezTo>
                    <a:pt x="8" y="15"/>
                    <a:pt x="15" y="12"/>
                    <a:pt x="19" y="10"/>
                  </a:cubicBezTo>
                  <a:cubicBezTo>
                    <a:pt x="21" y="10"/>
                    <a:pt x="20" y="8"/>
                    <a:pt x="19" y="8"/>
                  </a:cubicBezTo>
                  <a:cubicBezTo>
                    <a:pt x="15" y="9"/>
                    <a:pt x="10" y="12"/>
                    <a:pt x="5" y="11"/>
                  </a:cubicBezTo>
                  <a:cubicBezTo>
                    <a:pt x="1" y="10"/>
                    <a:pt x="1" y="3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4"/>
                    <a:pt x="0" y="10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8"/>
            <p:cNvSpPr>
              <a:spLocks/>
            </p:cNvSpPr>
            <p:nvPr/>
          </p:nvSpPr>
          <p:spPr bwMode="auto">
            <a:xfrm>
              <a:off x="7383462" y="6673851"/>
              <a:ext cx="87312" cy="23813"/>
            </a:xfrm>
            <a:custGeom>
              <a:avLst/>
              <a:gdLst>
                <a:gd name="T0" fmla="*/ 57 w 58"/>
                <a:gd name="T1" fmla="*/ 14 h 16"/>
                <a:gd name="T2" fmla="*/ 1 w 58"/>
                <a:gd name="T3" fmla="*/ 0 h 16"/>
                <a:gd name="T4" fmla="*/ 1 w 58"/>
                <a:gd name="T5" fmla="*/ 1 h 16"/>
                <a:gd name="T6" fmla="*/ 56 w 58"/>
                <a:gd name="T7" fmla="*/ 15 h 16"/>
                <a:gd name="T8" fmla="*/ 57 w 58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6">
                  <a:moveTo>
                    <a:pt x="57" y="14"/>
                  </a:moveTo>
                  <a:cubicBezTo>
                    <a:pt x="41" y="5"/>
                    <a:pt x="19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0" y="2"/>
                    <a:pt x="39" y="9"/>
                    <a:pt x="56" y="15"/>
                  </a:cubicBezTo>
                  <a:cubicBezTo>
                    <a:pt x="57" y="16"/>
                    <a:pt x="58" y="14"/>
                    <a:pt x="5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9"/>
            <p:cNvSpPr>
              <a:spLocks/>
            </p:cNvSpPr>
            <p:nvPr/>
          </p:nvSpPr>
          <p:spPr bwMode="auto">
            <a:xfrm>
              <a:off x="7412037" y="6832601"/>
              <a:ext cx="57150" cy="0"/>
            </a:xfrm>
            <a:custGeom>
              <a:avLst/>
              <a:gdLst>
                <a:gd name="T0" fmla="*/ 1 w 38"/>
                <a:gd name="T1" fmla="*/ 1 h 1"/>
                <a:gd name="T2" fmla="*/ 37 w 38"/>
                <a:gd name="T3" fmla="*/ 1 h 1"/>
                <a:gd name="T4" fmla="*/ 37 w 38"/>
                <a:gd name="T5" fmla="*/ 0 h 1"/>
                <a:gd name="T6" fmla="*/ 1 w 38"/>
                <a:gd name="T7" fmla="*/ 0 h 1"/>
                <a:gd name="T8" fmla="*/ 1 w 38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1" y="1"/>
                  </a:moveTo>
                  <a:cubicBezTo>
                    <a:pt x="37" y="1"/>
                    <a:pt x="37" y="1"/>
                    <a:pt x="37" y="1"/>
                  </a:cubicBezTo>
                  <a:cubicBezTo>
                    <a:pt x="38" y="1"/>
                    <a:pt x="38" y="0"/>
                    <a:pt x="3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0"/>
            <p:cNvSpPr>
              <a:spLocks/>
            </p:cNvSpPr>
            <p:nvPr/>
          </p:nvSpPr>
          <p:spPr bwMode="auto">
            <a:xfrm>
              <a:off x="7397749" y="6929438"/>
              <a:ext cx="73025" cy="17463"/>
            </a:xfrm>
            <a:custGeom>
              <a:avLst/>
              <a:gdLst>
                <a:gd name="T0" fmla="*/ 47 w 48"/>
                <a:gd name="T1" fmla="*/ 8 h 12"/>
                <a:gd name="T2" fmla="*/ 22 w 48"/>
                <a:gd name="T3" fmla="*/ 6 h 12"/>
                <a:gd name="T4" fmla="*/ 0 w 48"/>
                <a:gd name="T5" fmla="*/ 0 h 12"/>
                <a:gd name="T6" fmla="*/ 0 w 48"/>
                <a:gd name="T7" fmla="*/ 0 h 12"/>
                <a:gd name="T8" fmla="*/ 46 w 48"/>
                <a:gd name="T9" fmla="*/ 11 h 12"/>
                <a:gd name="T10" fmla="*/ 47 w 48"/>
                <a:gd name="T1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2">
                  <a:moveTo>
                    <a:pt x="47" y="8"/>
                  </a:moveTo>
                  <a:cubicBezTo>
                    <a:pt x="38" y="7"/>
                    <a:pt x="30" y="7"/>
                    <a:pt x="22" y="6"/>
                  </a:cubicBezTo>
                  <a:cubicBezTo>
                    <a:pt x="15" y="4"/>
                    <a:pt x="8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6"/>
                    <a:pt x="31" y="12"/>
                    <a:pt x="46" y="11"/>
                  </a:cubicBezTo>
                  <a:cubicBezTo>
                    <a:pt x="48" y="10"/>
                    <a:pt x="48" y="9"/>
                    <a:pt x="4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1"/>
            <p:cNvSpPr>
              <a:spLocks/>
            </p:cNvSpPr>
            <p:nvPr/>
          </p:nvSpPr>
          <p:spPr bwMode="auto">
            <a:xfrm>
              <a:off x="7294562" y="6845301"/>
              <a:ext cx="65087" cy="22225"/>
            </a:xfrm>
            <a:custGeom>
              <a:avLst/>
              <a:gdLst>
                <a:gd name="T0" fmla="*/ 43 w 44"/>
                <a:gd name="T1" fmla="*/ 1 h 15"/>
                <a:gd name="T2" fmla="*/ 42 w 44"/>
                <a:gd name="T3" fmla="*/ 1 h 15"/>
                <a:gd name="T4" fmla="*/ 1 w 44"/>
                <a:gd name="T5" fmla="*/ 10 h 15"/>
                <a:gd name="T6" fmla="*/ 1 w 44"/>
                <a:gd name="T7" fmla="*/ 11 h 15"/>
                <a:gd name="T8" fmla="*/ 43 w 44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5">
                  <a:moveTo>
                    <a:pt x="43" y="1"/>
                  </a:moveTo>
                  <a:cubicBezTo>
                    <a:pt x="44" y="1"/>
                    <a:pt x="43" y="0"/>
                    <a:pt x="42" y="1"/>
                  </a:cubicBezTo>
                  <a:cubicBezTo>
                    <a:pt x="31" y="10"/>
                    <a:pt x="15" y="13"/>
                    <a:pt x="1" y="10"/>
                  </a:cubicBezTo>
                  <a:cubicBezTo>
                    <a:pt x="1" y="9"/>
                    <a:pt x="0" y="11"/>
                    <a:pt x="1" y="11"/>
                  </a:cubicBezTo>
                  <a:cubicBezTo>
                    <a:pt x="15" y="15"/>
                    <a:pt x="32" y="12"/>
                    <a:pt x="4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2"/>
            <p:cNvSpPr>
              <a:spLocks/>
            </p:cNvSpPr>
            <p:nvPr/>
          </p:nvSpPr>
          <p:spPr bwMode="auto">
            <a:xfrm>
              <a:off x="7300912" y="6926263"/>
              <a:ext cx="58737" cy="7938"/>
            </a:xfrm>
            <a:custGeom>
              <a:avLst/>
              <a:gdLst>
                <a:gd name="T0" fmla="*/ 38 w 39"/>
                <a:gd name="T1" fmla="*/ 1 h 5"/>
                <a:gd name="T2" fmla="*/ 1 w 39"/>
                <a:gd name="T3" fmla="*/ 1 h 5"/>
                <a:gd name="T4" fmla="*/ 1 w 39"/>
                <a:gd name="T5" fmla="*/ 3 h 5"/>
                <a:gd name="T6" fmla="*/ 38 w 39"/>
                <a:gd name="T7" fmla="*/ 3 h 5"/>
                <a:gd name="T8" fmla="*/ 38 w 39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">
                  <a:moveTo>
                    <a:pt x="38" y="1"/>
                  </a:moveTo>
                  <a:cubicBezTo>
                    <a:pt x="26" y="1"/>
                    <a:pt x="13" y="0"/>
                    <a:pt x="1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13" y="5"/>
                    <a:pt x="26" y="3"/>
                    <a:pt x="38" y="3"/>
                  </a:cubicBezTo>
                  <a:cubicBezTo>
                    <a:pt x="39" y="3"/>
                    <a:pt x="39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3356153" y="2331244"/>
            <a:ext cx="508898" cy="490536"/>
            <a:chOff x="7378699" y="2482851"/>
            <a:chExt cx="615950" cy="593725"/>
          </a:xfrm>
          <a:solidFill>
            <a:srgbClr val="C4497A"/>
          </a:solidFill>
        </p:grpSpPr>
        <p:sp>
          <p:nvSpPr>
            <p:cNvPr id="87" name="Freeform 83"/>
            <p:cNvSpPr>
              <a:spLocks/>
            </p:cNvSpPr>
            <p:nvPr/>
          </p:nvSpPr>
          <p:spPr bwMode="auto">
            <a:xfrm>
              <a:off x="7378699" y="2482851"/>
              <a:ext cx="615950" cy="593725"/>
            </a:xfrm>
            <a:custGeom>
              <a:avLst/>
              <a:gdLst>
                <a:gd name="T0" fmla="*/ 291 w 412"/>
                <a:gd name="T1" fmla="*/ 40 h 398"/>
                <a:gd name="T2" fmla="*/ 220 w 412"/>
                <a:gd name="T3" fmla="*/ 122 h 398"/>
                <a:gd name="T4" fmla="*/ 251 w 412"/>
                <a:gd name="T5" fmla="*/ 87 h 398"/>
                <a:gd name="T6" fmla="*/ 349 w 412"/>
                <a:gd name="T7" fmla="*/ 62 h 398"/>
                <a:gd name="T8" fmla="*/ 346 w 412"/>
                <a:gd name="T9" fmla="*/ 249 h 398"/>
                <a:gd name="T10" fmla="*/ 346 w 412"/>
                <a:gd name="T11" fmla="*/ 244 h 398"/>
                <a:gd name="T12" fmla="*/ 329 w 412"/>
                <a:gd name="T13" fmla="*/ 266 h 398"/>
                <a:gd name="T14" fmla="*/ 254 w 412"/>
                <a:gd name="T15" fmla="*/ 297 h 398"/>
                <a:gd name="T16" fmla="*/ 232 w 412"/>
                <a:gd name="T17" fmla="*/ 315 h 398"/>
                <a:gd name="T18" fmla="*/ 261 w 412"/>
                <a:gd name="T19" fmla="*/ 303 h 398"/>
                <a:gd name="T20" fmla="*/ 301 w 412"/>
                <a:gd name="T21" fmla="*/ 289 h 398"/>
                <a:gd name="T22" fmla="*/ 212 w 412"/>
                <a:gd name="T23" fmla="*/ 350 h 398"/>
                <a:gd name="T24" fmla="*/ 198 w 412"/>
                <a:gd name="T25" fmla="*/ 371 h 398"/>
                <a:gd name="T26" fmla="*/ 155 w 412"/>
                <a:gd name="T27" fmla="*/ 305 h 398"/>
                <a:gd name="T28" fmla="*/ 167 w 412"/>
                <a:gd name="T29" fmla="*/ 304 h 398"/>
                <a:gd name="T30" fmla="*/ 146 w 412"/>
                <a:gd name="T31" fmla="*/ 295 h 398"/>
                <a:gd name="T32" fmla="*/ 118 w 412"/>
                <a:gd name="T33" fmla="*/ 260 h 398"/>
                <a:gd name="T34" fmla="*/ 152 w 412"/>
                <a:gd name="T35" fmla="*/ 258 h 398"/>
                <a:gd name="T36" fmla="*/ 114 w 412"/>
                <a:gd name="T37" fmla="*/ 258 h 398"/>
                <a:gd name="T38" fmla="*/ 83 w 412"/>
                <a:gd name="T39" fmla="*/ 219 h 398"/>
                <a:gd name="T40" fmla="*/ 114 w 412"/>
                <a:gd name="T41" fmla="*/ 236 h 398"/>
                <a:gd name="T42" fmla="*/ 78 w 412"/>
                <a:gd name="T43" fmla="*/ 215 h 398"/>
                <a:gd name="T44" fmla="*/ 54 w 412"/>
                <a:gd name="T45" fmla="*/ 180 h 398"/>
                <a:gd name="T46" fmla="*/ 82 w 412"/>
                <a:gd name="T47" fmla="*/ 181 h 398"/>
                <a:gd name="T48" fmla="*/ 31 w 412"/>
                <a:gd name="T49" fmla="*/ 127 h 398"/>
                <a:gd name="T50" fmla="*/ 74 w 412"/>
                <a:gd name="T51" fmla="*/ 153 h 398"/>
                <a:gd name="T52" fmla="*/ 49 w 412"/>
                <a:gd name="T53" fmla="*/ 133 h 398"/>
                <a:gd name="T54" fmla="*/ 28 w 412"/>
                <a:gd name="T55" fmla="*/ 103 h 398"/>
                <a:gd name="T56" fmla="*/ 52 w 412"/>
                <a:gd name="T57" fmla="*/ 120 h 398"/>
                <a:gd name="T58" fmla="*/ 28 w 412"/>
                <a:gd name="T59" fmla="*/ 98 h 398"/>
                <a:gd name="T60" fmla="*/ 155 w 412"/>
                <a:gd name="T61" fmla="*/ 46 h 398"/>
                <a:gd name="T62" fmla="*/ 214 w 412"/>
                <a:gd name="T63" fmla="*/ 130 h 398"/>
                <a:gd name="T64" fmla="*/ 161 w 412"/>
                <a:gd name="T65" fmla="*/ 23 h 398"/>
                <a:gd name="T66" fmla="*/ 5 w 412"/>
                <a:gd name="T67" fmla="*/ 93 h 398"/>
                <a:gd name="T68" fmla="*/ 92 w 412"/>
                <a:gd name="T69" fmla="*/ 266 h 398"/>
                <a:gd name="T70" fmla="*/ 90 w 412"/>
                <a:gd name="T71" fmla="*/ 267 h 398"/>
                <a:gd name="T72" fmla="*/ 122 w 412"/>
                <a:gd name="T73" fmla="*/ 299 h 398"/>
                <a:gd name="T74" fmla="*/ 196 w 412"/>
                <a:gd name="T75" fmla="*/ 393 h 398"/>
                <a:gd name="T76" fmla="*/ 212 w 412"/>
                <a:gd name="T77" fmla="*/ 366 h 398"/>
                <a:gd name="T78" fmla="*/ 407 w 412"/>
                <a:gd name="T79" fmla="*/ 153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2" h="398">
                  <a:moveTo>
                    <a:pt x="387" y="68"/>
                  </a:moveTo>
                  <a:cubicBezTo>
                    <a:pt x="363" y="41"/>
                    <a:pt x="326" y="31"/>
                    <a:pt x="291" y="40"/>
                  </a:cubicBezTo>
                  <a:cubicBezTo>
                    <a:pt x="274" y="44"/>
                    <a:pt x="258" y="54"/>
                    <a:pt x="245" y="66"/>
                  </a:cubicBezTo>
                  <a:cubicBezTo>
                    <a:pt x="232" y="79"/>
                    <a:pt x="213" y="104"/>
                    <a:pt x="220" y="122"/>
                  </a:cubicBezTo>
                  <a:cubicBezTo>
                    <a:pt x="221" y="126"/>
                    <a:pt x="225" y="127"/>
                    <a:pt x="227" y="124"/>
                  </a:cubicBezTo>
                  <a:cubicBezTo>
                    <a:pt x="239" y="115"/>
                    <a:pt x="242" y="98"/>
                    <a:pt x="251" y="87"/>
                  </a:cubicBezTo>
                  <a:cubicBezTo>
                    <a:pt x="260" y="77"/>
                    <a:pt x="270" y="69"/>
                    <a:pt x="282" y="63"/>
                  </a:cubicBezTo>
                  <a:cubicBezTo>
                    <a:pt x="302" y="53"/>
                    <a:pt x="328" y="52"/>
                    <a:pt x="349" y="62"/>
                  </a:cubicBezTo>
                  <a:cubicBezTo>
                    <a:pt x="412" y="90"/>
                    <a:pt x="399" y="173"/>
                    <a:pt x="368" y="221"/>
                  </a:cubicBezTo>
                  <a:cubicBezTo>
                    <a:pt x="362" y="231"/>
                    <a:pt x="354" y="240"/>
                    <a:pt x="346" y="249"/>
                  </a:cubicBezTo>
                  <a:cubicBezTo>
                    <a:pt x="347" y="247"/>
                    <a:pt x="347" y="246"/>
                    <a:pt x="348" y="244"/>
                  </a:cubicBezTo>
                  <a:cubicBezTo>
                    <a:pt x="348" y="243"/>
                    <a:pt x="347" y="243"/>
                    <a:pt x="346" y="244"/>
                  </a:cubicBezTo>
                  <a:cubicBezTo>
                    <a:pt x="344" y="249"/>
                    <a:pt x="341" y="254"/>
                    <a:pt x="337" y="258"/>
                  </a:cubicBezTo>
                  <a:cubicBezTo>
                    <a:pt x="334" y="261"/>
                    <a:pt x="332" y="263"/>
                    <a:pt x="329" y="266"/>
                  </a:cubicBezTo>
                  <a:cubicBezTo>
                    <a:pt x="317" y="275"/>
                    <a:pt x="302" y="281"/>
                    <a:pt x="287" y="286"/>
                  </a:cubicBezTo>
                  <a:cubicBezTo>
                    <a:pt x="276" y="289"/>
                    <a:pt x="265" y="293"/>
                    <a:pt x="254" y="297"/>
                  </a:cubicBezTo>
                  <a:cubicBezTo>
                    <a:pt x="246" y="300"/>
                    <a:pt x="233" y="303"/>
                    <a:pt x="230" y="312"/>
                  </a:cubicBezTo>
                  <a:cubicBezTo>
                    <a:pt x="229" y="314"/>
                    <a:pt x="230" y="315"/>
                    <a:pt x="232" y="315"/>
                  </a:cubicBezTo>
                  <a:cubicBezTo>
                    <a:pt x="236" y="315"/>
                    <a:pt x="240" y="313"/>
                    <a:pt x="244" y="311"/>
                  </a:cubicBezTo>
                  <a:cubicBezTo>
                    <a:pt x="250" y="308"/>
                    <a:pt x="255" y="305"/>
                    <a:pt x="261" y="303"/>
                  </a:cubicBezTo>
                  <a:cubicBezTo>
                    <a:pt x="274" y="299"/>
                    <a:pt x="287" y="295"/>
                    <a:pt x="299" y="290"/>
                  </a:cubicBezTo>
                  <a:cubicBezTo>
                    <a:pt x="300" y="289"/>
                    <a:pt x="300" y="289"/>
                    <a:pt x="301" y="289"/>
                  </a:cubicBezTo>
                  <a:cubicBezTo>
                    <a:pt x="271" y="312"/>
                    <a:pt x="240" y="333"/>
                    <a:pt x="213" y="359"/>
                  </a:cubicBezTo>
                  <a:cubicBezTo>
                    <a:pt x="213" y="356"/>
                    <a:pt x="213" y="353"/>
                    <a:pt x="212" y="350"/>
                  </a:cubicBezTo>
                  <a:cubicBezTo>
                    <a:pt x="211" y="347"/>
                    <a:pt x="207" y="347"/>
                    <a:pt x="205" y="350"/>
                  </a:cubicBezTo>
                  <a:cubicBezTo>
                    <a:pt x="203" y="357"/>
                    <a:pt x="200" y="364"/>
                    <a:pt x="198" y="371"/>
                  </a:cubicBezTo>
                  <a:cubicBezTo>
                    <a:pt x="193" y="361"/>
                    <a:pt x="187" y="352"/>
                    <a:pt x="181" y="342"/>
                  </a:cubicBezTo>
                  <a:cubicBezTo>
                    <a:pt x="173" y="329"/>
                    <a:pt x="164" y="317"/>
                    <a:pt x="155" y="305"/>
                  </a:cubicBezTo>
                  <a:cubicBezTo>
                    <a:pt x="159" y="306"/>
                    <a:pt x="163" y="307"/>
                    <a:pt x="167" y="306"/>
                  </a:cubicBezTo>
                  <a:cubicBezTo>
                    <a:pt x="168" y="306"/>
                    <a:pt x="168" y="305"/>
                    <a:pt x="167" y="304"/>
                  </a:cubicBezTo>
                  <a:cubicBezTo>
                    <a:pt x="162" y="303"/>
                    <a:pt x="157" y="303"/>
                    <a:pt x="152" y="302"/>
                  </a:cubicBezTo>
                  <a:cubicBezTo>
                    <a:pt x="150" y="300"/>
                    <a:pt x="148" y="297"/>
                    <a:pt x="146" y="295"/>
                  </a:cubicBezTo>
                  <a:cubicBezTo>
                    <a:pt x="136" y="284"/>
                    <a:pt x="126" y="272"/>
                    <a:pt x="116" y="260"/>
                  </a:cubicBezTo>
                  <a:cubicBezTo>
                    <a:pt x="116" y="260"/>
                    <a:pt x="117" y="260"/>
                    <a:pt x="118" y="260"/>
                  </a:cubicBezTo>
                  <a:cubicBezTo>
                    <a:pt x="129" y="259"/>
                    <a:pt x="140" y="261"/>
                    <a:pt x="151" y="260"/>
                  </a:cubicBezTo>
                  <a:cubicBezTo>
                    <a:pt x="153" y="260"/>
                    <a:pt x="153" y="259"/>
                    <a:pt x="152" y="258"/>
                  </a:cubicBezTo>
                  <a:cubicBezTo>
                    <a:pt x="141" y="254"/>
                    <a:pt x="128" y="256"/>
                    <a:pt x="117" y="257"/>
                  </a:cubicBezTo>
                  <a:cubicBezTo>
                    <a:pt x="116" y="257"/>
                    <a:pt x="115" y="258"/>
                    <a:pt x="114" y="258"/>
                  </a:cubicBezTo>
                  <a:cubicBezTo>
                    <a:pt x="102" y="245"/>
                    <a:pt x="91" y="231"/>
                    <a:pt x="81" y="218"/>
                  </a:cubicBezTo>
                  <a:cubicBezTo>
                    <a:pt x="81" y="218"/>
                    <a:pt x="82" y="219"/>
                    <a:pt x="83" y="219"/>
                  </a:cubicBezTo>
                  <a:cubicBezTo>
                    <a:pt x="94" y="224"/>
                    <a:pt x="103" y="231"/>
                    <a:pt x="112" y="237"/>
                  </a:cubicBezTo>
                  <a:cubicBezTo>
                    <a:pt x="113" y="238"/>
                    <a:pt x="115" y="237"/>
                    <a:pt x="114" y="236"/>
                  </a:cubicBezTo>
                  <a:cubicBezTo>
                    <a:pt x="108" y="227"/>
                    <a:pt x="96" y="222"/>
                    <a:pt x="87" y="218"/>
                  </a:cubicBezTo>
                  <a:cubicBezTo>
                    <a:pt x="84" y="217"/>
                    <a:pt x="81" y="216"/>
                    <a:pt x="78" y="215"/>
                  </a:cubicBezTo>
                  <a:cubicBezTo>
                    <a:pt x="75" y="210"/>
                    <a:pt x="71" y="206"/>
                    <a:pt x="68" y="201"/>
                  </a:cubicBezTo>
                  <a:cubicBezTo>
                    <a:pt x="63" y="195"/>
                    <a:pt x="59" y="187"/>
                    <a:pt x="54" y="180"/>
                  </a:cubicBezTo>
                  <a:cubicBezTo>
                    <a:pt x="63" y="183"/>
                    <a:pt x="73" y="184"/>
                    <a:pt x="82" y="184"/>
                  </a:cubicBezTo>
                  <a:cubicBezTo>
                    <a:pt x="84" y="184"/>
                    <a:pt x="84" y="181"/>
                    <a:pt x="82" y="181"/>
                  </a:cubicBezTo>
                  <a:cubicBezTo>
                    <a:pt x="72" y="180"/>
                    <a:pt x="62" y="179"/>
                    <a:pt x="52" y="176"/>
                  </a:cubicBezTo>
                  <a:cubicBezTo>
                    <a:pt x="42" y="161"/>
                    <a:pt x="35" y="144"/>
                    <a:pt x="31" y="127"/>
                  </a:cubicBezTo>
                  <a:cubicBezTo>
                    <a:pt x="36" y="130"/>
                    <a:pt x="41" y="133"/>
                    <a:pt x="47" y="137"/>
                  </a:cubicBezTo>
                  <a:cubicBezTo>
                    <a:pt x="55" y="143"/>
                    <a:pt x="64" y="150"/>
                    <a:pt x="74" y="153"/>
                  </a:cubicBezTo>
                  <a:cubicBezTo>
                    <a:pt x="76" y="154"/>
                    <a:pt x="77" y="152"/>
                    <a:pt x="76" y="151"/>
                  </a:cubicBezTo>
                  <a:cubicBezTo>
                    <a:pt x="68" y="143"/>
                    <a:pt x="58" y="138"/>
                    <a:pt x="49" y="133"/>
                  </a:cubicBezTo>
                  <a:cubicBezTo>
                    <a:pt x="43" y="130"/>
                    <a:pt x="36" y="127"/>
                    <a:pt x="30" y="124"/>
                  </a:cubicBezTo>
                  <a:cubicBezTo>
                    <a:pt x="29" y="117"/>
                    <a:pt x="28" y="110"/>
                    <a:pt x="28" y="103"/>
                  </a:cubicBezTo>
                  <a:cubicBezTo>
                    <a:pt x="31" y="112"/>
                    <a:pt x="39" y="119"/>
                    <a:pt x="51" y="122"/>
                  </a:cubicBezTo>
                  <a:cubicBezTo>
                    <a:pt x="53" y="122"/>
                    <a:pt x="53" y="121"/>
                    <a:pt x="52" y="120"/>
                  </a:cubicBezTo>
                  <a:cubicBezTo>
                    <a:pt x="41" y="116"/>
                    <a:pt x="32" y="110"/>
                    <a:pt x="28" y="98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30" y="68"/>
                    <a:pt x="52" y="42"/>
                    <a:pt x="80" y="32"/>
                  </a:cubicBezTo>
                  <a:cubicBezTo>
                    <a:pt x="105" y="23"/>
                    <a:pt x="135" y="28"/>
                    <a:pt x="155" y="46"/>
                  </a:cubicBezTo>
                  <a:cubicBezTo>
                    <a:pt x="169" y="58"/>
                    <a:pt x="179" y="73"/>
                    <a:pt x="189" y="88"/>
                  </a:cubicBezTo>
                  <a:cubicBezTo>
                    <a:pt x="197" y="102"/>
                    <a:pt x="207" y="115"/>
                    <a:pt x="214" y="130"/>
                  </a:cubicBezTo>
                  <a:cubicBezTo>
                    <a:pt x="216" y="133"/>
                    <a:pt x="220" y="131"/>
                    <a:pt x="219" y="128"/>
                  </a:cubicBezTo>
                  <a:cubicBezTo>
                    <a:pt x="209" y="89"/>
                    <a:pt x="192" y="50"/>
                    <a:pt x="161" y="23"/>
                  </a:cubicBezTo>
                  <a:cubicBezTo>
                    <a:pt x="134" y="0"/>
                    <a:pt x="93" y="1"/>
                    <a:pt x="62" y="14"/>
                  </a:cubicBezTo>
                  <a:cubicBezTo>
                    <a:pt x="30" y="28"/>
                    <a:pt x="9" y="59"/>
                    <a:pt x="5" y="93"/>
                  </a:cubicBezTo>
                  <a:cubicBezTo>
                    <a:pt x="0" y="130"/>
                    <a:pt x="19" y="168"/>
                    <a:pt x="38" y="197"/>
                  </a:cubicBezTo>
                  <a:cubicBezTo>
                    <a:pt x="54" y="222"/>
                    <a:pt x="72" y="244"/>
                    <a:pt x="92" y="266"/>
                  </a:cubicBezTo>
                  <a:cubicBezTo>
                    <a:pt x="91" y="266"/>
                    <a:pt x="90" y="266"/>
                    <a:pt x="90" y="267"/>
                  </a:cubicBezTo>
                  <a:cubicBezTo>
                    <a:pt x="89" y="267"/>
                    <a:pt x="90" y="267"/>
                    <a:pt x="90" y="267"/>
                  </a:cubicBezTo>
                  <a:cubicBezTo>
                    <a:pt x="91" y="267"/>
                    <a:pt x="91" y="267"/>
                    <a:pt x="92" y="266"/>
                  </a:cubicBezTo>
                  <a:cubicBezTo>
                    <a:pt x="102" y="277"/>
                    <a:pt x="112" y="288"/>
                    <a:pt x="122" y="299"/>
                  </a:cubicBezTo>
                  <a:cubicBezTo>
                    <a:pt x="136" y="315"/>
                    <a:pt x="149" y="332"/>
                    <a:pt x="164" y="347"/>
                  </a:cubicBezTo>
                  <a:cubicBezTo>
                    <a:pt x="178" y="360"/>
                    <a:pt x="188" y="375"/>
                    <a:pt x="196" y="393"/>
                  </a:cubicBezTo>
                  <a:cubicBezTo>
                    <a:pt x="199" y="398"/>
                    <a:pt x="207" y="395"/>
                    <a:pt x="207" y="390"/>
                  </a:cubicBezTo>
                  <a:cubicBezTo>
                    <a:pt x="207" y="381"/>
                    <a:pt x="210" y="374"/>
                    <a:pt x="212" y="366"/>
                  </a:cubicBezTo>
                  <a:cubicBezTo>
                    <a:pt x="261" y="324"/>
                    <a:pt x="321" y="295"/>
                    <a:pt x="364" y="246"/>
                  </a:cubicBezTo>
                  <a:cubicBezTo>
                    <a:pt x="387" y="219"/>
                    <a:pt x="402" y="188"/>
                    <a:pt x="407" y="153"/>
                  </a:cubicBezTo>
                  <a:cubicBezTo>
                    <a:pt x="410" y="125"/>
                    <a:pt x="406" y="91"/>
                    <a:pt x="38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4"/>
            <p:cNvSpPr>
              <a:spLocks/>
            </p:cNvSpPr>
            <p:nvPr/>
          </p:nvSpPr>
          <p:spPr bwMode="auto">
            <a:xfrm>
              <a:off x="7754936" y="2581276"/>
              <a:ext cx="98425" cy="96838"/>
            </a:xfrm>
            <a:custGeom>
              <a:avLst/>
              <a:gdLst>
                <a:gd name="T0" fmla="*/ 63 w 65"/>
                <a:gd name="T1" fmla="*/ 1 h 65"/>
                <a:gd name="T2" fmla="*/ 37 w 65"/>
                <a:gd name="T3" fmla="*/ 36 h 65"/>
                <a:gd name="T4" fmla="*/ 18 w 65"/>
                <a:gd name="T5" fmla="*/ 50 h 65"/>
                <a:gd name="T6" fmla="*/ 1 w 65"/>
                <a:gd name="T7" fmla="*/ 62 h 65"/>
                <a:gd name="T8" fmla="*/ 3 w 65"/>
                <a:gd name="T9" fmla="*/ 65 h 65"/>
                <a:gd name="T10" fmla="*/ 21 w 65"/>
                <a:gd name="T11" fmla="*/ 56 h 65"/>
                <a:gd name="T12" fmla="*/ 41 w 65"/>
                <a:gd name="T13" fmla="*/ 40 h 65"/>
                <a:gd name="T14" fmla="*/ 65 w 65"/>
                <a:gd name="T15" fmla="*/ 2 h 65"/>
                <a:gd name="T16" fmla="*/ 63 w 65"/>
                <a:gd name="T17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65">
                  <a:moveTo>
                    <a:pt x="63" y="1"/>
                  </a:moveTo>
                  <a:cubicBezTo>
                    <a:pt x="57" y="15"/>
                    <a:pt x="48" y="26"/>
                    <a:pt x="37" y="36"/>
                  </a:cubicBezTo>
                  <a:cubicBezTo>
                    <a:pt x="31" y="41"/>
                    <a:pt x="24" y="46"/>
                    <a:pt x="18" y="50"/>
                  </a:cubicBezTo>
                  <a:cubicBezTo>
                    <a:pt x="12" y="53"/>
                    <a:pt x="4" y="56"/>
                    <a:pt x="1" y="62"/>
                  </a:cubicBezTo>
                  <a:cubicBezTo>
                    <a:pt x="0" y="63"/>
                    <a:pt x="1" y="65"/>
                    <a:pt x="3" y="65"/>
                  </a:cubicBezTo>
                  <a:cubicBezTo>
                    <a:pt x="10" y="65"/>
                    <a:pt x="16" y="59"/>
                    <a:pt x="21" y="56"/>
                  </a:cubicBezTo>
                  <a:cubicBezTo>
                    <a:pt x="28" y="51"/>
                    <a:pt x="35" y="46"/>
                    <a:pt x="41" y="40"/>
                  </a:cubicBezTo>
                  <a:cubicBezTo>
                    <a:pt x="53" y="30"/>
                    <a:pt x="62" y="17"/>
                    <a:pt x="65" y="2"/>
                  </a:cubicBezTo>
                  <a:cubicBezTo>
                    <a:pt x="65" y="1"/>
                    <a:pt x="64" y="0"/>
                    <a:pt x="6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5"/>
            <p:cNvSpPr>
              <a:spLocks/>
            </p:cNvSpPr>
            <p:nvPr/>
          </p:nvSpPr>
          <p:spPr bwMode="auto">
            <a:xfrm>
              <a:off x="7800974" y="2603501"/>
              <a:ext cx="90487" cy="112713"/>
            </a:xfrm>
            <a:custGeom>
              <a:avLst/>
              <a:gdLst>
                <a:gd name="T0" fmla="*/ 56 w 61"/>
                <a:gd name="T1" fmla="*/ 2 h 76"/>
                <a:gd name="T2" fmla="*/ 34 w 61"/>
                <a:gd name="T3" fmla="*/ 41 h 76"/>
                <a:gd name="T4" fmla="*/ 15 w 61"/>
                <a:gd name="T5" fmla="*/ 56 h 76"/>
                <a:gd name="T6" fmla="*/ 0 w 61"/>
                <a:gd name="T7" fmla="*/ 70 h 76"/>
                <a:gd name="T8" fmla="*/ 3 w 61"/>
                <a:gd name="T9" fmla="*/ 75 h 76"/>
                <a:gd name="T10" fmla="*/ 23 w 61"/>
                <a:gd name="T11" fmla="*/ 64 h 76"/>
                <a:gd name="T12" fmla="*/ 43 w 61"/>
                <a:gd name="T13" fmla="*/ 46 h 76"/>
                <a:gd name="T14" fmla="*/ 58 w 61"/>
                <a:gd name="T15" fmla="*/ 2 h 76"/>
                <a:gd name="T16" fmla="*/ 56 w 61"/>
                <a:gd name="T17" fmla="*/ 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76">
                  <a:moveTo>
                    <a:pt x="56" y="2"/>
                  </a:moveTo>
                  <a:cubicBezTo>
                    <a:pt x="53" y="17"/>
                    <a:pt x="46" y="30"/>
                    <a:pt x="34" y="41"/>
                  </a:cubicBezTo>
                  <a:cubicBezTo>
                    <a:pt x="28" y="46"/>
                    <a:pt x="22" y="51"/>
                    <a:pt x="15" y="56"/>
                  </a:cubicBezTo>
                  <a:cubicBezTo>
                    <a:pt x="10" y="60"/>
                    <a:pt x="1" y="63"/>
                    <a:pt x="0" y="70"/>
                  </a:cubicBezTo>
                  <a:cubicBezTo>
                    <a:pt x="0" y="72"/>
                    <a:pt x="0" y="74"/>
                    <a:pt x="3" y="75"/>
                  </a:cubicBezTo>
                  <a:cubicBezTo>
                    <a:pt x="10" y="76"/>
                    <a:pt x="17" y="68"/>
                    <a:pt x="23" y="64"/>
                  </a:cubicBezTo>
                  <a:cubicBezTo>
                    <a:pt x="30" y="59"/>
                    <a:pt x="37" y="53"/>
                    <a:pt x="43" y="46"/>
                  </a:cubicBezTo>
                  <a:cubicBezTo>
                    <a:pt x="55" y="34"/>
                    <a:pt x="61" y="19"/>
                    <a:pt x="58" y="2"/>
                  </a:cubicBezTo>
                  <a:cubicBezTo>
                    <a:pt x="58" y="0"/>
                    <a:pt x="56" y="0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6"/>
            <p:cNvSpPr>
              <a:spLocks/>
            </p:cNvSpPr>
            <p:nvPr/>
          </p:nvSpPr>
          <p:spPr bwMode="auto">
            <a:xfrm>
              <a:off x="7812086" y="2625726"/>
              <a:ext cx="122237" cy="157163"/>
            </a:xfrm>
            <a:custGeom>
              <a:avLst/>
              <a:gdLst>
                <a:gd name="T0" fmla="*/ 78 w 82"/>
                <a:gd name="T1" fmla="*/ 2 h 105"/>
                <a:gd name="T2" fmla="*/ 47 w 82"/>
                <a:gd name="T3" fmla="*/ 60 h 105"/>
                <a:gd name="T4" fmla="*/ 24 w 82"/>
                <a:gd name="T5" fmla="*/ 82 h 105"/>
                <a:gd name="T6" fmla="*/ 1 w 82"/>
                <a:gd name="T7" fmla="*/ 101 h 105"/>
                <a:gd name="T8" fmla="*/ 3 w 82"/>
                <a:gd name="T9" fmla="*/ 104 h 105"/>
                <a:gd name="T10" fmla="*/ 30 w 82"/>
                <a:gd name="T11" fmla="*/ 91 h 105"/>
                <a:gd name="T12" fmla="*/ 56 w 82"/>
                <a:gd name="T13" fmla="*/ 65 h 105"/>
                <a:gd name="T14" fmla="*/ 82 w 82"/>
                <a:gd name="T15" fmla="*/ 2 h 105"/>
                <a:gd name="T16" fmla="*/ 78 w 82"/>
                <a:gd name="T17" fmla="*/ 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05">
                  <a:moveTo>
                    <a:pt x="78" y="2"/>
                  </a:moveTo>
                  <a:cubicBezTo>
                    <a:pt x="74" y="24"/>
                    <a:pt x="62" y="44"/>
                    <a:pt x="47" y="60"/>
                  </a:cubicBezTo>
                  <a:cubicBezTo>
                    <a:pt x="40" y="68"/>
                    <a:pt x="32" y="75"/>
                    <a:pt x="24" y="82"/>
                  </a:cubicBezTo>
                  <a:cubicBezTo>
                    <a:pt x="17" y="87"/>
                    <a:pt x="6" y="92"/>
                    <a:pt x="1" y="101"/>
                  </a:cubicBezTo>
                  <a:cubicBezTo>
                    <a:pt x="0" y="102"/>
                    <a:pt x="1" y="104"/>
                    <a:pt x="3" y="104"/>
                  </a:cubicBezTo>
                  <a:cubicBezTo>
                    <a:pt x="13" y="105"/>
                    <a:pt x="23" y="96"/>
                    <a:pt x="30" y="91"/>
                  </a:cubicBezTo>
                  <a:cubicBezTo>
                    <a:pt x="39" y="83"/>
                    <a:pt x="48" y="74"/>
                    <a:pt x="56" y="65"/>
                  </a:cubicBezTo>
                  <a:cubicBezTo>
                    <a:pt x="70" y="47"/>
                    <a:pt x="81" y="26"/>
                    <a:pt x="82" y="2"/>
                  </a:cubicBezTo>
                  <a:cubicBezTo>
                    <a:pt x="82" y="0"/>
                    <a:pt x="79" y="0"/>
                    <a:pt x="7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7"/>
            <p:cNvSpPr>
              <a:spLocks/>
            </p:cNvSpPr>
            <p:nvPr/>
          </p:nvSpPr>
          <p:spPr bwMode="auto">
            <a:xfrm>
              <a:off x="7802561" y="2717801"/>
              <a:ext cx="152400" cy="131763"/>
            </a:xfrm>
            <a:custGeom>
              <a:avLst/>
              <a:gdLst>
                <a:gd name="T0" fmla="*/ 9 w 102"/>
                <a:gd name="T1" fmla="*/ 71 h 88"/>
                <a:gd name="T2" fmla="*/ 2 w 102"/>
                <a:gd name="T3" fmla="*/ 79 h 88"/>
                <a:gd name="T4" fmla="*/ 1 w 102"/>
                <a:gd name="T5" fmla="*/ 82 h 88"/>
                <a:gd name="T6" fmla="*/ 0 w 102"/>
                <a:gd name="T7" fmla="*/ 86 h 88"/>
                <a:gd name="T8" fmla="*/ 3 w 102"/>
                <a:gd name="T9" fmla="*/ 86 h 88"/>
                <a:gd name="T10" fmla="*/ 5 w 102"/>
                <a:gd name="T11" fmla="*/ 83 h 88"/>
                <a:gd name="T12" fmla="*/ 5 w 102"/>
                <a:gd name="T13" fmla="*/ 83 h 88"/>
                <a:gd name="T14" fmla="*/ 8 w 102"/>
                <a:gd name="T15" fmla="*/ 82 h 88"/>
                <a:gd name="T16" fmla="*/ 19 w 102"/>
                <a:gd name="T17" fmla="*/ 75 h 88"/>
                <a:gd name="T18" fmla="*/ 54 w 102"/>
                <a:gd name="T19" fmla="*/ 58 h 88"/>
                <a:gd name="T20" fmla="*/ 102 w 102"/>
                <a:gd name="T21" fmla="*/ 2 h 88"/>
                <a:gd name="T22" fmla="*/ 101 w 102"/>
                <a:gd name="T23" fmla="*/ 1 h 88"/>
                <a:gd name="T24" fmla="*/ 41 w 102"/>
                <a:gd name="T25" fmla="*/ 56 h 88"/>
                <a:gd name="T26" fmla="*/ 9 w 102"/>
                <a:gd name="T27" fmla="*/ 7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88">
                  <a:moveTo>
                    <a:pt x="9" y="71"/>
                  </a:moveTo>
                  <a:cubicBezTo>
                    <a:pt x="6" y="73"/>
                    <a:pt x="2" y="75"/>
                    <a:pt x="2" y="79"/>
                  </a:cubicBezTo>
                  <a:cubicBezTo>
                    <a:pt x="2" y="80"/>
                    <a:pt x="1" y="79"/>
                    <a:pt x="1" y="82"/>
                  </a:cubicBezTo>
                  <a:cubicBezTo>
                    <a:pt x="0" y="83"/>
                    <a:pt x="0" y="84"/>
                    <a:pt x="0" y="86"/>
                  </a:cubicBezTo>
                  <a:cubicBezTo>
                    <a:pt x="0" y="87"/>
                    <a:pt x="3" y="88"/>
                    <a:pt x="3" y="86"/>
                  </a:cubicBezTo>
                  <a:cubicBezTo>
                    <a:pt x="3" y="85"/>
                    <a:pt x="4" y="84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6" y="83"/>
                    <a:pt x="7" y="83"/>
                    <a:pt x="8" y="82"/>
                  </a:cubicBezTo>
                  <a:cubicBezTo>
                    <a:pt x="11" y="80"/>
                    <a:pt x="15" y="78"/>
                    <a:pt x="19" y="75"/>
                  </a:cubicBezTo>
                  <a:cubicBezTo>
                    <a:pt x="30" y="69"/>
                    <a:pt x="42" y="64"/>
                    <a:pt x="54" y="58"/>
                  </a:cubicBezTo>
                  <a:cubicBezTo>
                    <a:pt x="76" y="46"/>
                    <a:pt x="99" y="29"/>
                    <a:pt x="102" y="2"/>
                  </a:cubicBezTo>
                  <a:cubicBezTo>
                    <a:pt x="102" y="1"/>
                    <a:pt x="101" y="0"/>
                    <a:pt x="101" y="1"/>
                  </a:cubicBezTo>
                  <a:cubicBezTo>
                    <a:pt x="94" y="30"/>
                    <a:pt x="65" y="45"/>
                    <a:pt x="41" y="56"/>
                  </a:cubicBezTo>
                  <a:cubicBezTo>
                    <a:pt x="30" y="61"/>
                    <a:pt x="19" y="65"/>
                    <a:pt x="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3292077" y="4502179"/>
            <a:ext cx="583740" cy="453132"/>
            <a:chOff x="8085136" y="1201738"/>
            <a:chExt cx="695325" cy="539750"/>
          </a:xfrm>
          <a:solidFill>
            <a:srgbClr val="C4497A"/>
          </a:solidFill>
        </p:grpSpPr>
        <p:sp>
          <p:nvSpPr>
            <p:cNvPr id="92" name="Freeform 88"/>
            <p:cNvSpPr>
              <a:spLocks noEditPoints="1"/>
            </p:cNvSpPr>
            <p:nvPr/>
          </p:nvSpPr>
          <p:spPr bwMode="auto">
            <a:xfrm>
              <a:off x="8085136" y="1201738"/>
              <a:ext cx="695325" cy="539750"/>
            </a:xfrm>
            <a:custGeom>
              <a:avLst/>
              <a:gdLst>
                <a:gd name="T0" fmla="*/ 463 w 465"/>
                <a:gd name="T1" fmla="*/ 332 h 361"/>
                <a:gd name="T2" fmla="*/ 455 w 465"/>
                <a:gd name="T3" fmla="*/ 25 h 361"/>
                <a:gd name="T4" fmla="*/ 347 w 465"/>
                <a:gd name="T5" fmla="*/ 11 h 361"/>
                <a:gd name="T6" fmla="*/ 9 w 465"/>
                <a:gd name="T7" fmla="*/ 4 h 361"/>
                <a:gd name="T8" fmla="*/ 2 w 465"/>
                <a:gd name="T9" fmla="*/ 8 h 361"/>
                <a:gd name="T10" fmla="*/ 6 w 465"/>
                <a:gd name="T11" fmla="*/ 343 h 361"/>
                <a:gd name="T12" fmla="*/ 120 w 465"/>
                <a:gd name="T13" fmla="*/ 361 h 361"/>
                <a:gd name="T14" fmla="*/ 457 w 465"/>
                <a:gd name="T15" fmla="*/ 356 h 361"/>
                <a:gd name="T16" fmla="*/ 396 w 465"/>
                <a:gd name="T17" fmla="*/ 303 h 361"/>
                <a:gd name="T18" fmla="*/ 421 w 465"/>
                <a:gd name="T19" fmla="*/ 338 h 361"/>
                <a:gd name="T20" fmla="*/ 309 w 465"/>
                <a:gd name="T21" fmla="*/ 171 h 361"/>
                <a:gd name="T22" fmla="*/ 441 w 465"/>
                <a:gd name="T23" fmla="*/ 38 h 361"/>
                <a:gd name="T24" fmla="*/ 442 w 465"/>
                <a:gd name="T25" fmla="*/ 332 h 361"/>
                <a:gd name="T26" fmla="*/ 309 w 465"/>
                <a:gd name="T27" fmla="*/ 171 h 361"/>
                <a:gd name="T28" fmla="*/ 381 w 465"/>
                <a:gd name="T29" fmla="*/ 288 h 361"/>
                <a:gd name="T30" fmla="*/ 91 w 465"/>
                <a:gd name="T31" fmla="*/ 32 h 361"/>
                <a:gd name="T32" fmla="*/ 92 w 465"/>
                <a:gd name="T33" fmla="*/ 19 h 361"/>
                <a:gd name="T34" fmla="*/ 121 w 465"/>
                <a:gd name="T35" fmla="*/ 42 h 361"/>
                <a:gd name="T36" fmla="*/ 181 w 465"/>
                <a:gd name="T37" fmla="*/ 42 h 361"/>
                <a:gd name="T38" fmla="*/ 214 w 465"/>
                <a:gd name="T39" fmla="*/ 37 h 361"/>
                <a:gd name="T40" fmla="*/ 302 w 465"/>
                <a:gd name="T41" fmla="*/ 26 h 361"/>
                <a:gd name="T42" fmla="*/ 339 w 465"/>
                <a:gd name="T43" fmla="*/ 27 h 361"/>
                <a:gd name="T44" fmla="*/ 344 w 465"/>
                <a:gd name="T45" fmla="*/ 27 h 361"/>
                <a:gd name="T46" fmla="*/ 424 w 465"/>
                <a:gd name="T47" fmla="*/ 37 h 361"/>
                <a:gd name="T48" fmla="*/ 401 w 465"/>
                <a:gd name="T49" fmla="*/ 66 h 361"/>
                <a:gd name="T50" fmla="*/ 253 w 465"/>
                <a:gd name="T51" fmla="*/ 194 h 361"/>
                <a:gd name="T52" fmla="*/ 46 w 465"/>
                <a:gd name="T53" fmla="*/ 39 h 361"/>
                <a:gd name="T54" fmla="*/ 73 w 465"/>
                <a:gd name="T55" fmla="*/ 42 h 361"/>
                <a:gd name="T56" fmla="*/ 44 w 465"/>
                <a:gd name="T57" fmla="*/ 38 h 361"/>
                <a:gd name="T58" fmla="*/ 41 w 465"/>
                <a:gd name="T59" fmla="*/ 17 h 361"/>
                <a:gd name="T60" fmla="*/ 165 w 465"/>
                <a:gd name="T61" fmla="*/ 201 h 361"/>
                <a:gd name="T62" fmla="*/ 121 w 465"/>
                <a:gd name="T63" fmla="*/ 239 h 361"/>
                <a:gd name="T64" fmla="*/ 100 w 465"/>
                <a:gd name="T65" fmla="*/ 260 h 361"/>
                <a:gd name="T66" fmla="*/ 68 w 465"/>
                <a:gd name="T67" fmla="*/ 299 h 361"/>
                <a:gd name="T68" fmla="*/ 19 w 465"/>
                <a:gd name="T69" fmla="*/ 340 h 361"/>
                <a:gd name="T70" fmla="*/ 36 w 465"/>
                <a:gd name="T71" fmla="*/ 340 h 361"/>
                <a:gd name="T72" fmla="*/ 31 w 465"/>
                <a:gd name="T73" fmla="*/ 345 h 361"/>
                <a:gd name="T74" fmla="*/ 19 w 465"/>
                <a:gd name="T75" fmla="*/ 344 h 361"/>
                <a:gd name="T76" fmla="*/ 43 w 465"/>
                <a:gd name="T77" fmla="*/ 343 h 361"/>
                <a:gd name="T78" fmla="*/ 238 w 465"/>
                <a:gd name="T79" fmla="*/ 343 h 361"/>
                <a:gd name="T80" fmla="*/ 45 w 465"/>
                <a:gd name="T81" fmla="*/ 342 h 361"/>
                <a:gd name="T82" fmla="*/ 59 w 465"/>
                <a:gd name="T83" fmla="*/ 323 h 361"/>
                <a:gd name="T84" fmla="*/ 72 w 465"/>
                <a:gd name="T85" fmla="*/ 309 h 361"/>
                <a:gd name="T86" fmla="*/ 106 w 465"/>
                <a:gd name="T87" fmla="*/ 307 h 361"/>
                <a:gd name="T88" fmla="*/ 123 w 465"/>
                <a:gd name="T89" fmla="*/ 277 h 361"/>
                <a:gd name="T90" fmla="*/ 119 w 465"/>
                <a:gd name="T91" fmla="*/ 254 h 361"/>
                <a:gd name="T92" fmla="*/ 144 w 465"/>
                <a:gd name="T93" fmla="*/ 260 h 361"/>
                <a:gd name="T94" fmla="*/ 151 w 465"/>
                <a:gd name="T95" fmla="*/ 237 h 361"/>
                <a:gd name="T96" fmla="*/ 145 w 465"/>
                <a:gd name="T97" fmla="*/ 228 h 361"/>
                <a:gd name="T98" fmla="*/ 168 w 465"/>
                <a:gd name="T99" fmla="*/ 206 h 361"/>
                <a:gd name="T100" fmla="*/ 285 w 465"/>
                <a:gd name="T101" fmla="*/ 194 h 361"/>
                <a:gd name="T102" fmla="*/ 313 w 465"/>
                <a:gd name="T103" fmla="*/ 197 h 361"/>
                <a:gd name="T104" fmla="*/ 319 w 465"/>
                <a:gd name="T105" fmla="*/ 190 h 361"/>
                <a:gd name="T106" fmla="*/ 334 w 465"/>
                <a:gd name="T107" fmla="*/ 208 h 361"/>
                <a:gd name="T108" fmla="*/ 352 w 465"/>
                <a:gd name="T109" fmla="*/ 250 h 361"/>
                <a:gd name="T110" fmla="*/ 367 w 465"/>
                <a:gd name="T111" fmla="*/ 269 h 361"/>
                <a:gd name="T112" fmla="*/ 388 w 465"/>
                <a:gd name="T113" fmla="*/ 274 h 361"/>
                <a:gd name="T114" fmla="*/ 380 w 465"/>
                <a:gd name="T115" fmla="*/ 287 h 361"/>
                <a:gd name="T116" fmla="*/ 382 w 465"/>
                <a:gd name="T117" fmla="*/ 290 h 361"/>
                <a:gd name="T118" fmla="*/ 396 w 465"/>
                <a:gd name="T119" fmla="*/ 304 h 361"/>
                <a:gd name="T120" fmla="*/ 414 w 465"/>
                <a:gd name="T121" fmla="*/ 327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5" h="361">
                  <a:moveTo>
                    <a:pt x="457" y="341"/>
                  </a:moveTo>
                  <a:cubicBezTo>
                    <a:pt x="455" y="340"/>
                    <a:pt x="453" y="340"/>
                    <a:pt x="451" y="340"/>
                  </a:cubicBezTo>
                  <a:cubicBezTo>
                    <a:pt x="451" y="339"/>
                    <a:pt x="452" y="339"/>
                    <a:pt x="452" y="338"/>
                  </a:cubicBezTo>
                  <a:cubicBezTo>
                    <a:pt x="456" y="340"/>
                    <a:pt x="463" y="338"/>
                    <a:pt x="463" y="332"/>
                  </a:cubicBezTo>
                  <a:cubicBezTo>
                    <a:pt x="462" y="280"/>
                    <a:pt x="460" y="228"/>
                    <a:pt x="457" y="177"/>
                  </a:cubicBezTo>
                  <a:cubicBezTo>
                    <a:pt x="455" y="151"/>
                    <a:pt x="453" y="125"/>
                    <a:pt x="451" y="99"/>
                  </a:cubicBezTo>
                  <a:cubicBezTo>
                    <a:pt x="450" y="76"/>
                    <a:pt x="449" y="54"/>
                    <a:pt x="447" y="32"/>
                  </a:cubicBezTo>
                  <a:cubicBezTo>
                    <a:pt x="450" y="30"/>
                    <a:pt x="452" y="27"/>
                    <a:pt x="455" y="25"/>
                  </a:cubicBezTo>
                  <a:cubicBezTo>
                    <a:pt x="460" y="20"/>
                    <a:pt x="454" y="13"/>
                    <a:pt x="448" y="14"/>
                  </a:cubicBezTo>
                  <a:cubicBezTo>
                    <a:pt x="442" y="12"/>
                    <a:pt x="435" y="13"/>
                    <a:pt x="429" y="13"/>
                  </a:cubicBezTo>
                  <a:cubicBezTo>
                    <a:pt x="420" y="13"/>
                    <a:pt x="411" y="13"/>
                    <a:pt x="402" y="12"/>
                  </a:cubicBezTo>
                  <a:cubicBezTo>
                    <a:pt x="384" y="12"/>
                    <a:pt x="365" y="12"/>
                    <a:pt x="347" y="11"/>
                  </a:cubicBezTo>
                  <a:cubicBezTo>
                    <a:pt x="309" y="9"/>
                    <a:pt x="271" y="7"/>
                    <a:pt x="233" y="6"/>
                  </a:cubicBezTo>
                  <a:cubicBezTo>
                    <a:pt x="195" y="4"/>
                    <a:pt x="156" y="2"/>
                    <a:pt x="118" y="2"/>
                  </a:cubicBezTo>
                  <a:cubicBezTo>
                    <a:pt x="82" y="2"/>
                    <a:pt x="45" y="0"/>
                    <a:pt x="9" y="5"/>
                  </a:cubicBezTo>
                  <a:cubicBezTo>
                    <a:pt x="9" y="5"/>
                    <a:pt x="9" y="4"/>
                    <a:pt x="9" y="4"/>
                  </a:cubicBezTo>
                  <a:cubicBezTo>
                    <a:pt x="9" y="1"/>
                    <a:pt x="5" y="1"/>
                    <a:pt x="5" y="4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4" y="7"/>
                    <a:pt x="3" y="8"/>
                    <a:pt x="3" y="9"/>
                  </a:cubicBezTo>
                  <a:cubicBezTo>
                    <a:pt x="3" y="9"/>
                    <a:pt x="3" y="9"/>
                    <a:pt x="2" y="8"/>
                  </a:cubicBezTo>
                  <a:cubicBezTo>
                    <a:pt x="1" y="8"/>
                    <a:pt x="0" y="9"/>
                    <a:pt x="1" y="10"/>
                  </a:cubicBezTo>
                  <a:cubicBezTo>
                    <a:pt x="2" y="11"/>
                    <a:pt x="3" y="13"/>
                    <a:pt x="4" y="14"/>
                  </a:cubicBezTo>
                  <a:cubicBezTo>
                    <a:pt x="1" y="66"/>
                    <a:pt x="2" y="119"/>
                    <a:pt x="3" y="172"/>
                  </a:cubicBezTo>
                  <a:cubicBezTo>
                    <a:pt x="4" y="229"/>
                    <a:pt x="6" y="286"/>
                    <a:pt x="6" y="343"/>
                  </a:cubicBezTo>
                  <a:cubicBezTo>
                    <a:pt x="6" y="347"/>
                    <a:pt x="9" y="349"/>
                    <a:pt x="12" y="349"/>
                  </a:cubicBezTo>
                  <a:cubicBezTo>
                    <a:pt x="12" y="349"/>
                    <a:pt x="12" y="349"/>
                    <a:pt x="12" y="349"/>
                  </a:cubicBezTo>
                  <a:cubicBezTo>
                    <a:pt x="29" y="355"/>
                    <a:pt x="46" y="356"/>
                    <a:pt x="64" y="358"/>
                  </a:cubicBezTo>
                  <a:cubicBezTo>
                    <a:pt x="83" y="359"/>
                    <a:pt x="101" y="360"/>
                    <a:pt x="120" y="361"/>
                  </a:cubicBezTo>
                  <a:cubicBezTo>
                    <a:pt x="158" y="361"/>
                    <a:pt x="197" y="360"/>
                    <a:pt x="235" y="359"/>
                  </a:cubicBezTo>
                  <a:cubicBezTo>
                    <a:pt x="272" y="359"/>
                    <a:pt x="309" y="357"/>
                    <a:pt x="346" y="356"/>
                  </a:cubicBezTo>
                  <a:cubicBezTo>
                    <a:pt x="364" y="356"/>
                    <a:pt x="382" y="356"/>
                    <a:pt x="401" y="356"/>
                  </a:cubicBezTo>
                  <a:cubicBezTo>
                    <a:pt x="419" y="356"/>
                    <a:pt x="439" y="359"/>
                    <a:pt x="457" y="356"/>
                  </a:cubicBezTo>
                  <a:cubicBezTo>
                    <a:pt x="465" y="355"/>
                    <a:pt x="464" y="342"/>
                    <a:pt x="457" y="341"/>
                  </a:cubicBezTo>
                  <a:close/>
                  <a:moveTo>
                    <a:pt x="414" y="324"/>
                  </a:moveTo>
                  <a:cubicBezTo>
                    <a:pt x="414" y="324"/>
                    <a:pt x="413" y="324"/>
                    <a:pt x="413" y="324"/>
                  </a:cubicBezTo>
                  <a:cubicBezTo>
                    <a:pt x="408" y="317"/>
                    <a:pt x="402" y="309"/>
                    <a:pt x="396" y="303"/>
                  </a:cubicBezTo>
                  <a:cubicBezTo>
                    <a:pt x="397" y="299"/>
                    <a:pt x="398" y="295"/>
                    <a:pt x="400" y="293"/>
                  </a:cubicBezTo>
                  <a:cubicBezTo>
                    <a:pt x="405" y="299"/>
                    <a:pt x="409" y="306"/>
                    <a:pt x="413" y="312"/>
                  </a:cubicBezTo>
                  <a:cubicBezTo>
                    <a:pt x="418" y="320"/>
                    <a:pt x="423" y="330"/>
                    <a:pt x="430" y="338"/>
                  </a:cubicBezTo>
                  <a:cubicBezTo>
                    <a:pt x="427" y="338"/>
                    <a:pt x="424" y="338"/>
                    <a:pt x="421" y="338"/>
                  </a:cubicBezTo>
                  <a:cubicBezTo>
                    <a:pt x="419" y="334"/>
                    <a:pt x="417" y="330"/>
                    <a:pt x="414" y="326"/>
                  </a:cubicBezTo>
                  <a:cubicBezTo>
                    <a:pt x="415" y="325"/>
                    <a:pt x="415" y="324"/>
                    <a:pt x="415" y="324"/>
                  </a:cubicBezTo>
                  <a:cubicBezTo>
                    <a:pt x="415" y="323"/>
                    <a:pt x="414" y="323"/>
                    <a:pt x="414" y="324"/>
                  </a:cubicBezTo>
                  <a:close/>
                  <a:moveTo>
                    <a:pt x="309" y="171"/>
                  </a:moveTo>
                  <a:cubicBezTo>
                    <a:pt x="310" y="170"/>
                    <a:pt x="312" y="168"/>
                    <a:pt x="313" y="167"/>
                  </a:cubicBezTo>
                  <a:cubicBezTo>
                    <a:pt x="333" y="149"/>
                    <a:pt x="357" y="135"/>
                    <a:pt x="377" y="117"/>
                  </a:cubicBezTo>
                  <a:cubicBezTo>
                    <a:pt x="394" y="100"/>
                    <a:pt x="407" y="81"/>
                    <a:pt x="422" y="62"/>
                  </a:cubicBezTo>
                  <a:cubicBezTo>
                    <a:pt x="428" y="54"/>
                    <a:pt x="434" y="46"/>
                    <a:pt x="441" y="38"/>
                  </a:cubicBezTo>
                  <a:cubicBezTo>
                    <a:pt x="440" y="57"/>
                    <a:pt x="440" y="76"/>
                    <a:pt x="441" y="95"/>
                  </a:cubicBezTo>
                  <a:cubicBezTo>
                    <a:pt x="441" y="121"/>
                    <a:pt x="442" y="147"/>
                    <a:pt x="443" y="173"/>
                  </a:cubicBezTo>
                  <a:cubicBezTo>
                    <a:pt x="445" y="216"/>
                    <a:pt x="447" y="259"/>
                    <a:pt x="447" y="302"/>
                  </a:cubicBezTo>
                  <a:cubicBezTo>
                    <a:pt x="442" y="310"/>
                    <a:pt x="442" y="321"/>
                    <a:pt x="442" y="332"/>
                  </a:cubicBezTo>
                  <a:cubicBezTo>
                    <a:pt x="440" y="330"/>
                    <a:pt x="437" y="327"/>
                    <a:pt x="435" y="324"/>
                  </a:cubicBezTo>
                  <a:cubicBezTo>
                    <a:pt x="429" y="317"/>
                    <a:pt x="425" y="309"/>
                    <a:pt x="420" y="302"/>
                  </a:cubicBezTo>
                  <a:cubicBezTo>
                    <a:pt x="410" y="286"/>
                    <a:pt x="401" y="271"/>
                    <a:pt x="389" y="257"/>
                  </a:cubicBezTo>
                  <a:cubicBezTo>
                    <a:pt x="364" y="228"/>
                    <a:pt x="339" y="195"/>
                    <a:pt x="309" y="171"/>
                  </a:cubicBezTo>
                  <a:close/>
                  <a:moveTo>
                    <a:pt x="400" y="292"/>
                  </a:moveTo>
                  <a:cubicBezTo>
                    <a:pt x="397" y="294"/>
                    <a:pt x="396" y="298"/>
                    <a:pt x="395" y="301"/>
                  </a:cubicBezTo>
                  <a:cubicBezTo>
                    <a:pt x="392" y="298"/>
                    <a:pt x="389" y="296"/>
                    <a:pt x="387" y="293"/>
                  </a:cubicBezTo>
                  <a:cubicBezTo>
                    <a:pt x="385" y="291"/>
                    <a:pt x="383" y="289"/>
                    <a:pt x="381" y="288"/>
                  </a:cubicBezTo>
                  <a:cubicBezTo>
                    <a:pt x="383" y="283"/>
                    <a:pt x="385" y="278"/>
                    <a:pt x="388" y="274"/>
                  </a:cubicBezTo>
                  <a:cubicBezTo>
                    <a:pt x="392" y="280"/>
                    <a:pt x="396" y="286"/>
                    <a:pt x="400" y="292"/>
                  </a:cubicBezTo>
                  <a:close/>
                  <a:moveTo>
                    <a:pt x="90" y="19"/>
                  </a:moveTo>
                  <a:cubicBezTo>
                    <a:pt x="90" y="23"/>
                    <a:pt x="91" y="31"/>
                    <a:pt x="91" y="32"/>
                  </a:cubicBezTo>
                  <a:cubicBezTo>
                    <a:pt x="91" y="37"/>
                    <a:pt x="91" y="43"/>
                    <a:pt x="94" y="48"/>
                  </a:cubicBezTo>
                  <a:cubicBezTo>
                    <a:pt x="94" y="49"/>
                    <a:pt x="95" y="49"/>
                    <a:pt x="95" y="48"/>
                  </a:cubicBezTo>
                  <a:cubicBezTo>
                    <a:pt x="95" y="39"/>
                    <a:pt x="93" y="31"/>
                    <a:pt x="92" y="22"/>
                  </a:cubicBezTo>
                  <a:cubicBezTo>
                    <a:pt x="92" y="22"/>
                    <a:pt x="92" y="21"/>
                    <a:pt x="92" y="19"/>
                  </a:cubicBezTo>
                  <a:cubicBezTo>
                    <a:pt x="99" y="19"/>
                    <a:pt x="107" y="20"/>
                    <a:pt x="115" y="20"/>
                  </a:cubicBezTo>
                  <a:cubicBezTo>
                    <a:pt x="116" y="20"/>
                    <a:pt x="117" y="20"/>
                    <a:pt x="118" y="20"/>
                  </a:cubicBezTo>
                  <a:cubicBezTo>
                    <a:pt x="119" y="22"/>
                    <a:pt x="120" y="25"/>
                    <a:pt x="121" y="27"/>
                  </a:cubicBezTo>
                  <a:cubicBezTo>
                    <a:pt x="122" y="32"/>
                    <a:pt x="121" y="37"/>
                    <a:pt x="121" y="42"/>
                  </a:cubicBezTo>
                  <a:cubicBezTo>
                    <a:pt x="121" y="43"/>
                    <a:pt x="122" y="44"/>
                    <a:pt x="123" y="43"/>
                  </a:cubicBezTo>
                  <a:cubicBezTo>
                    <a:pt x="126" y="35"/>
                    <a:pt x="124" y="27"/>
                    <a:pt x="120" y="20"/>
                  </a:cubicBezTo>
                  <a:cubicBezTo>
                    <a:pt x="141" y="21"/>
                    <a:pt x="161" y="22"/>
                    <a:pt x="182" y="23"/>
                  </a:cubicBezTo>
                  <a:cubicBezTo>
                    <a:pt x="182" y="29"/>
                    <a:pt x="181" y="36"/>
                    <a:pt x="181" y="42"/>
                  </a:cubicBezTo>
                  <a:cubicBezTo>
                    <a:pt x="181" y="43"/>
                    <a:pt x="182" y="43"/>
                    <a:pt x="182" y="42"/>
                  </a:cubicBezTo>
                  <a:cubicBezTo>
                    <a:pt x="182" y="36"/>
                    <a:pt x="182" y="29"/>
                    <a:pt x="182" y="23"/>
                  </a:cubicBezTo>
                  <a:cubicBezTo>
                    <a:pt x="193" y="23"/>
                    <a:pt x="204" y="23"/>
                    <a:pt x="214" y="24"/>
                  </a:cubicBezTo>
                  <a:cubicBezTo>
                    <a:pt x="214" y="37"/>
                    <a:pt x="214" y="37"/>
                    <a:pt x="214" y="37"/>
                  </a:cubicBezTo>
                  <a:cubicBezTo>
                    <a:pt x="214" y="37"/>
                    <a:pt x="215" y="37"/>
                    <a:pt x="215" y="37"/>
                  </a:cubicBezTo>
                  <a:cubicBezTo>
                    <a:pt x="215" y="24"/>
                    <a:pt x="215" y="24"/>
                    <a:pt x="215" y="24"/>
                  </a:cubicBezTo>
                  <a:cubicBezTo>
                    <a:pt x="220" y="24"/>
                    <a:pt x="225" y="24"/>
                    <a:pt x="229" y="24"/>
                  </a:cubicBezTo>
                  <a:cubicBezTo>
                    <a:pt x="254" y="25"/>
                    <a:pt x="278" y="26"/>
                    <a:pt x="302" y="26"/>
                  </a:cubicBezTo>
                  <a:cubicBezTo>
                    <a:pt x="296" y="36"/>
                    <a:pt x="290" y="48"/>
                    <a:pt x="285" y="59"/>
                  </a:cubicBezTo>
                  <a:cubicBezTo>
                    <a:pt x="285" y="59"/>
                    <a:pt x="286" y="59"/>
                    <a:pt x="286" y="59"/>
                  </a:cubicBezTo>
                  <a:cubicBezTo>
                    <a:pt x="291" y="47"/>
                    <a:pt x="299" y="37"/>
                    <a:pt x="306" y="26"/>
                  </a:cubicBezTo>
                  <a:cubicBezTo>
                    <a:pt x="317" y="26"/>
                    <a:pt x="328" y="27"/>
                    <a:pt x="339" y="27"/>
                  </a:cubicBezTo>
                  <a:cubicBezTo>
                    <a:pt x="334" y="34"/>
                    <a:pt x="329" y="41"/>
                    <a:pt x="323" y="47"/>
                  </a:cubicBezTo>
                  <a:cubicBezTo>
                    <a:pt x="323" y="48"/>
                    <a:pt x="324" y="49"/>
                    <a:pt x="325" y="48"/>
                  </a:cubicBezTo>
                  <a:cubicBezTo>
                    <a:pt x="331" y="42"/>
                    <a:pt x="336" y="34"/>
                    <a:pt x="341" y="27"/>
                  </a:cubicBezTo>
                  <a:cubicBezTo>
                    <a:pt x="342" y="27"/>
                    <a:pt x="343" y="27"/>
                    <a:pt x="344" y="27"/>
                  </a:cubicBezTo>
                  <a:cubicBezTo>
                    <a:pt x="362" y="27"/>
                    <a:pt x="380" y="27"/>
                    <a:pt x="399" y="28"/>
                  </a:cubicBezTo>
                  <a:cubicBezTo>
                    <a:pt x="408" y="28"/>
                    <a:pt x="417" y="28"/>
                    <a:pt x="426" y="28"/>
                  </a:cubicBezTo>
                  <a:cubicBezTo>
                    <a:pt x="428" y="28"/>
                    <a:pt x="430" y="28"/>
                    <a:pt x="432" y="28"/>
                  </a:cubicBezTo>
                  <a:cubicBezTo>
                    <a:pt x="429" y="31"/>
                    <a:pt x="426" y="34"/>
                    <a:pt x="424" y="37"/>
                  </a:cubicBezTo>
                  <a:cubicBezTo>
                    <a:pt x="417" y="42"/>
                    <a:pt x="409" y="46"/>
                    <a:pt x="401" y="48"/>
                  </a:cubicBezTo>
                  <a:cubicBezTo>
                    <a:pt x="400" y="48"/>
                    <a:pt x="400" y="48"/>
                    <a:pt x="401" y="48"/>
                  </a:cubicBezTo>
                  <a:cubicBezTo>
                    <a:pt x="408" y="46"/>
                    <a:pt x="415" y="44"/>
                    <a:pt x="421" y="40"/>
                  </a:cubicBezTo>
                  <a:cubicBezTo>
                    <a:pt x="414" y="49"/>
                    <a:pt x="408" y="57"/>
                    <a:pt x="401" y="66"/>
                  </a:cubicBezTo>
                  <a:cubicBezTo>
                    <a:pt x="386" y="87"/>
                    <a:pt x="370" y="106"/>
                    <a:pt x="349" y="122"/>
                  </a:cubicBezTo>
                  <a:cubicBezTo>
                    <a:pt x="327" y="138"/>
                    <a:pt x="307" y="155"/>
                    <a:pt x="287" y="173"/>
                  </a:cubicBezTo>
                  <a:cubicBezTo>
                    <a:pt x="280" y="179"/>
                    <a:pt x="274" y="186"/>
                    <a:pt x="267" y="192"/>
                  </a:cubicBezTo>
                  <a:cubicBezTo>
                    <a:pt x="263" y="197"/>
                    <a:pt x="259" y="196"/>
                    <a:pt x="253" y="194"/>
                  </a:cubicBezTo>
                  <a:cubicBezTo>
                    <a:pt x="232" y="187"/>
                    <a:pt x="214" y="173"/>
                    <a:pt x="197" y="160"/>
                  </a:cubicBezTo>
                  <a:cubicBezTo>
                    <a:pt x="179" y="145"/>
                    <a:pt x="162" y="129"/>
                    <a:pt x="144" y="113"/>
                  </a:cubicBezTo>
                  <a:cubicBezTo>
                    <a:pt x="127" y="97"/>
                    <a:pt x="108" y="83"/>
                    <a:pt x="89" y="69"/>
                  </a:cubicBezTo>
                  <a:cubicBezTo>
                    <a:pt x="75" y="58"/>
                    <a:pt x="61" y="49"/>
                    <a:pt x="46" y="39"/>
                  </a:cubicBezTo>
                  <a:cubicBezTo>
                    <a:pt x="46" y="32"/>
                    <a:pt x="44" y="24"/>
                    <a:pt x="42" y="17"/>
                  </a:cubicBezTo>
                  <a:cubicBezTo>
                    <a:pt x="50" y="18"/>
                    <a:pt x="58" y="18"/>
                    <a:pt x="66" y="18"/>
                  </a:cubicBezTo>
                  <a:cubicBezTo>
                    <a:pt x="66" y="27"/>
                    <a:pt x="67" y="36"/>
                    <a:pt x="72" y="43"/>
                  </a:cubicBezTo>
                  <a:cubicBezTo>
                    <a:pt x="72" y="44"/>
                    <a:pt x="74" y="43"/>
                    <a:pt x="73" y="42"/>
                  </a:cubicBezTo>
                  <a:cubicBezTo>
                    <a:pt x="69" y="34"/>
                    <a:pt x="68" y="27"/>
                    <a:pt x="68" y="18"/>
                  </a:cubicBezTo>
                  <a:cubicBezTo>
                    <a:pt x="75" y="19"/>
                    <a:pt x="82" y="19"/>
                    <a:pt x="90" y="19"/>
                  </a:cubicBezTo>
                  <a:close/>
                  <a:moveTo>
                    <a:pt x="41" y="17"/>
                  </a:moveTo>
                  <a:cubicBezTo>
                    <a:pt x="42" y="24"/>
                    <a:pt x="44" y="31"/>
                    <a:pt x="44" y="38"/>
                  </a:cubicBezTo>
                  <a:cubicBezTo>
                    <a:pt x="36" y="32"/>
                    <a:pt x="29" y="27"/>
                    <a:pt x="21" y="22"/>
                  </a:cubicBezTo>
                  <a:cubicBezTo>
                    <a:pt x="17" y="19"/>
                    <a:pt x="13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20" y="15"/>
                    <a:pt x="31" y="16"/>
                    <a:pt x="41" y="17"/>
                  </a:cubicBezTo>
                  <a:close/>
                  <a:moveTo>
                    <a:pt x="124" y="111"/>
                  </a:moveTo>
                  <a:cubicBezTo>
                    <a:pt x="148" y="133"/>
                    <a:pt x="171" y="157"/>
                    <a:pt x="197" y="176"/>
                  </a:cubicBezTo>
                  <a:cubicBezTo>
                    <a:pt x="186" y="184"/>
                    <a:pt x="176" y="192"/>
                    <a:pt x="166" y="201"/>
                  </a:cubicBezTo>
                  <a:cubicBezTo>
                    <a:pt x="166" y="200"/>
                    <a:pt x="165" y="200"/>
                    <a:pt x="165" y="201"/>
                  </a:cubicBezTo>
                  <a:cubicBezTo>
                    <a:pt x="165" y="201"/>
                    <a:pt x="165" y="201"/>
                    <a:pt x="165" y="201"/>
                  </a:cubicBezTo>
                  <a:cubicBezTo>
                    <a:pt x="151" y="213"/>
                    <a:pt x="137" y="227"/>
                    <a:pt x="124" y="240"/>
                  </a:cubicBezTo>
                  <a:cubicBezTo>
                    <a:pt x="123" y="239"/>
                    <a:pt x="123" y="239"/>
                    <a:pt x="122" y="239"/>
                  </a:cubicBezTo>
                  <a:cubicBezTo>
                    <a:pt x="122" y="238"/>
                    <a:pt x="121" y="239"/>
                    <a:pt x="121" y="239"/>
                  </a:cubicBezTo>
                  <a:cubicBezTo>
                    <a:pt x="122" y="240"/>
                    <a:pt x="122" y="240"/>
                    <a:pt x="123" y="241"/>
                  </a:cubicBezTo>
                  <a:cubicBezTo>
                    <a:pt x="119" y="244"/>
                    <a:pt x="116" y="248"/>
                    <a:pt x="112" y="251"/>
                  </a:cubicBezTo>
                  <a:cubicBezTo>
                    <a:pt x="109" y="255"/>
                    <a:pt x="106" y="258"/>
                    <a:pt x="103" y="261"/>
                  </a:cubicBezTo>
                  <a:cubicBezTo>
                    <a:pt x="102" y="261"/>
                    <a:pt x="101" y="260"/>
                    <a:pt x="100" y="260"/>
                  </a:cubicBezTo>
                  <a:cubicBezTo>
                    <a:pt x="99" y="260"/>
                    <a:pt x="99" y="261"/>
                    <a:pt x="100" y="261"/>
                  </a:cubicBezTo>
                  <a:cubicBezTo>
                    <a:pt x="101" y="261"/>
                    <a:pt x="102" y="262"/>
                    <a:pt x="103" y="262"/>
                  </a:cubicBezTo>
                  <a:cubicBezTo>
                    <a:pt x="91" y="273"/>
                    <a:pt x="81" y="285"/>
                    <a:pt x="70" y="298"/>
                  </a:cubicBezTo>
                  <a:cubicBezTo>
                    <a:pt x="69" y="298"/>
                    <a:pt x="69" y="299"/>
                    <a:pt x="68" y="299"/>
                  </a:cubicBezTo>
                  <a:cubicBezTo>
                    <a:pt x="68" y="299"/>
                    <a:pt x="68" y="299"/>
                    <a:pt x="68" y="299"/>
                  </a:cubicBezTo>
                  <a:cubicBezTo>
                    <a:pt x="68" y="298"/>
                    <a:pt x="66" y="298"/>
                    <a:pt x="66" y="299"/>
                  </a:cubicBezTo>
                  <a:cubicBezTo>
                    <a:pt x="66" y="300"/>
                    <a:pt x="67" y="300"/>
                    <a:pt x="67" y="301"/>
                  </a:cubicBezTo>
                  <a:cubicBezTo>
                    <a:pt x="52" y="315"/>
                    <a:pt x="36" y="329"/>
                    <a:pt x="19" y="340"/>
                  </a:cubicBezTo>
                  <a:cubicBezTo>
                    <a:pt x="19" y="285"/>
                    <a:pt x="18" y="230"/>
                    <a:pt x="16" y="175"/>
                  </a:cubicBezTo>
                  <a:cubicBezTo>
                    <a:pt x="15" y="123"/>
                    <a:pt x="13" y="71"/>
                    <a:pt x="10" y="19"/>
                  </a:cubicBezTo>
                  <a:cubicBezTo>
                    <a:pt x="46" y="53"/>
                    <a:pt x="88" y="78"/>
                    <a:pt x="124" y="111"/>
                  </a:cubicBezTo>
                  <a:close/>
                  <a:moveTo>
                    <a:pt x="36" y="340"/>
                  </a:moveTo>
                  <a:cubicBezTo>
                    <a:pt x="33" y="340"/>
                    <a:pt x="31" y="341"/>
                    <a:pt x="29" y="343"/>
                  </a:cubicBezTo>
                  <a:cubicBezTo>
                    <a:pt x="28" y="343"/>
                    <a:pt x="29" y="343"/>
                    <a:pt x="29" y="343"/>
                  </a:cubicBezTo>
                  <a:cubicBezTo>
                    <a:pt x="31" y="342"/>
                    <a:pt x="33" y="341"/>
                    <a:pt x="34" y="341"/>
                  </a:cubicBezTo>
                  <a:cubicBezTo>
                    <a:pt x="33" y="343"/>
                    <a:pt x="32" y="344"/>
                    <a:pt x="31" y="345"/>
                  </a:cubicBezTo>
                  <a:cubicBezTo>
                    <a:pt x="31" y="346"/>
                    <a:pt x="31" y="346"/>
                    <a:pt x="31" y="346"/>
                  </a:cubicBezTo>
                  <a:cubicBezTo>
                    <a:pt x="26" y="346"/>
                    <a:pt x="22" y="347"/>
                    <a:pt x="17" y="347"/>
                  </a:cubicBezTo>
                  <a:cubicBezTo>
                    <a:pt x="18" y="346"/>
                    <a:pt x="18" y="345"/>
                    <a:pt x="19" y="344"/>
                  </a:cubicBezTo>
                  <a:cubicBezTo>
                    <a:pt x="19" y="344"/>
                    <a:pt x="19" y="344"/>
                    <a:pt x="19" y="344"/>
                  </a:cubicBezTo>
                  <a:cubicBezTo>
                    <a:pt x="27" y="340"/>
                    <a:pt x="35" y="336"/>
                    <a:pt x="43" y="331"/>
                  </a:cubicBezTo>
                  <a:cubicBezTo>
                    <a:pt x="40" y="334"/>
                    <a:pt x="38" y="337"/>
                    <a:pt x="36" y="340"/>
                  </a:cubicBezTo>
                  <a:close/>
                  <a:moveTo>
                    <a:pt x="42" y="346"/>
                  </a:moveTo>
                  <a:cubicBezTo>
                    <a:pt x="42" y="345"/>
                    <a:pt x="43" y="344"/>
                    <a:pt x="43" y="343"/>
                  </a:cubicBezTo>
                  <a:cubicBezTo>
                    <a:pt x="44" y="344"/>
                    <a:pt x="45" y="345"/>
                    <a:pt x="46" y="346"/>
                  </a:cubicBezTo>
                  <a:cubicBezTo>
                    <a:pt x="45" y="346"/>
                    <a:pt x="43" y="346"/>
                    <a:pt x="42" y="346"/>
                  </a:cubicBezTo>
                  <a:close/>
                  <a:moveTo>
                    <a:pt x="349" y="339"/>
                  </a:moveTo>
                  <a:cubicBezTo>
                    <a:pt x="312" y="340"/>
                    <a:pt x="275" y="342"/>
                    <a:pt x="238" y="343"/>
                  </a:cubicBezTo>
                  <a:cubicBezTo>
                    <a:pt x="201" y="345"/>
                    <a:pt x="164" y="346"/>
                    <a:pt x="127" y="346"/>
                  </a:cubicBezTo>
                  <a:cubicBezTo>
                    <a:pt x="108" y="346"/>
                    <a:pt x="90" y="346"/>
                    <a:pt x="71" y="346"/>
                  </a:cubicBezTo>
                  <a:cubicBezTo>
                    <a:pt x="64" y="346"/>
                    <a:pt x="57" y="346"/>
                    <a:pt x="50" y="346"/>
                  </a:cubicBezTo>
                  <a:cubicBezTo>
                    <a:pt x="48" y="344"/>
                    <a:pt x="47" y="343"/>
                    <a:pt x="45" y="342"/>
                  </a:cubicBezTo>
                  <a:cubicBezTo>
                    <a:pt x="49" y="336"/>
                    <a:pt x="54" y="330"/>
                    <a:pt x="58" y="325"/>
                  </a:cubicBezTo>
                  <a:cubicBezTo>
                    <a:pt x="60" y="327"/>
                    <a:pt x="61" y="329"/>
                    <a:pt x="61" y="332"/>
                  </a:cubicBezTo>
                  <a:cubicBezTo>
                    <a:pt x="61" y="333"/>
                    <a:pt x="63" y="333"/>
                    <a:pt x="63" y="332"/>
                  </a:cubicBezTo>
                  <a:cubicBezTo>
                    <a:pt x="62" y="329"/>
                    <a:pt x="62" y="326"/>
                    <a:pt x="59" y="323"/>
                  </a:cubicBezTo>
                  <a:cubicBezTo>
                    <a:pt x="63" y="319"/>
                    <a:pt x="67" y="315"/>
                    <a:pt x="70" y="310"/>
                  </a:cubicBezTo>
                  <a:cubicBezTo>
                    <a:pt x="73" y="316"/>
                    <a:pt x="78" y="322"/>
                    <a:pt x="83" y="327"/>
                  </a:cubicBezTo>
                  <a:cubicBezTo>
                    <a:pt x="84" y="328"/>
                    <a:pt x="85" y="327"/>
                    <a:pt x="84" y="326"/>
                  </a:cubicBezTo>
                  <a:cubicBezTo>
                    <a:pt x="79" y="321"/>
                    <a:pt x="75" y="315"/>
                    <a:pt x="72" y="309"/>
                  </a:cubicBezTo>
                  <a:cubicBezTo>
                    <a:pt x="72" y="308"/>
                    <a:pt x="73" y="308"/>
                    <a:pt x="73" y="307"/>
                  </a:cubicBezTo>
                  <a:cubicBezTo>
                    <a:pt x="79" y="302"/>
                    <a:pt x="86" y="296"/>
                    <a:pt x="93" y="290"/>
                  </a:cubicBezTo>
                  <a:cubicBezTo>
                    <a:pt x="97" y="296"/>
                    <a:pt x="101" y="302"/>
                    <a:pt x="105" y="308"/>
                  </a:cubicBezTo>
                  <a:cubicBezTo>
                    <a:pt x="105" y="309"/>
                    <a:pt x="107" y="308"/>
                    <a:pt x="106" y="307"/>
                  </a:cubicBezTo>
                  <a:cubicBezTo>
                    <a:pt x="102" y="301"/>
                    <a:pt x="98" y="295"/>
                    <a:pt x="94" y="289"/>
                  </a:cubicBezTo>
                  <a:cubicBezTo>
                    <a:pt x="101" y="283"/>
                    <a:pt x="108" y="276"/>
                    <a:pt x="114" y="269"/>
                  </a:cubicBezTo>
                  <a:cubicBezTo>
                    <a:pt x="117" y="272"/>
                    <a:pt x="119" y="275"/>
                    <a:pt x="121" y="278"/>
                  </a:cubicBezTo>
                  <a:cubicBezTo>
                    <a:pt x="122" y="279"/>
                    <a:pt x="123" y="278"/>
                    <a:pt x="123" y="277"/>
                  </a:cubicBezTo>
                  <a:cubicBezTo>
                    <a:pt x="121" y="273"/>
                    <a:pt x="119" y="270"/>
                    <a:pt x="116" y="267"/>
                  </a:cubicBezTo>
                  <a:cubicBezTo>
                    <a:pt x="119" y="264"/>
                    <a:pt x="121" y="260"/>
                    <a:pt x="124" y="256"/>
                  </a:cubicBezTo>
                  <a:cubicBezTo>
                    <a:pt x="125" y="255"/>
                    <a:pt x="123" y="253"/>
                    <a:pt x="121" y="254"/>
                  </a:cubicBezTo>
                  <a:cubicBezTo>
                    <a:pt x="120" y="254"/>
                    <a:pt x="120" y="254"/>
                    <a:pt x="119" y="254"/>
                  </a:cubicBezTo>
                  <a:cubicBezTo>
                    <a:pt x="122" y="252"/>
                    <a:pt x="125" y="249"/>
                    <a:pt x="127" y="246"/>
                  </a:cubicBezTo>
                  <a:cubicBezTo>
                    <a:pt x="129" y="247"/>
                    <a:pt x="130" y="249"/>
                    <a:pt x="132" y="251"/>
                  </a:cubicBezTo>
                  <a:cubicBezTo>
                    <a:pt x="136" y="254"/>
                    <a:pt x="139" y="259"/>
                    <a:pt x="143" y="262"/>
                  </a:cubicBezTo>
                  <a:cubicBezTo>
                    <a:pt x="144" y="262"/>
                    <a:pt x="145" y="261"/>
                    <a:pt x="144" y="260"/>
                  </a:cubicBezTo>
                  <a:cubicBezTo>
                    <a:pt x="142" y="257"/>
                    <a:pt x="138" y="253"/>
                    <a:pt x="134" y="250"/>
                  </a:cubicBezTo>
                  <a:cubicBezTo>
                    <a:pt x="132" y="248"/>
                    <a:pt x="131" y="246"/>
                    <a:pt x="129" y="245"/>
                  </a:cubicBezTo>
                  <a:cubicBezTo>
                    <a:pt x="134" y="239"/>
                    <a:pt x="139" y="234"/>
                    <a:pt x="144" y="229"/>
                  </a:cubicBezTo>
                  <a:cubicBezTo>
                    <a:pt x="146" y="232"/>
                    <a:pt x="149" y="234"/>
                    <a:pt x="151" y="237"/>
                  </a:cubicBezTo>
                  <a:cubicBezTo>
                    <a:pt x="154" y="240"/>
                    <a:pt x="156" y="244"/>
                    <a:pt x="160" y="245"/>
                  </a:cubicBezTo>
                  <a:cubicBezTo>
                    <a:pt x="160" y="246"/>
                    <a:pt x="161" y="245"/>
                    <a:pt x="161" y="244"/>
                  </a:cubicBezTo>
                  <a:cubicBezTo>
                    <a:pt x="159" y="241"/>
                    <a:pt x="156" y="239"/>
                    <a:pt x="154" y="236"/>
                  </a:cubicBezTo>
                  <a:cubicBezTo>
                    <a:pt x="151" y="234"/>
                    <a:pt x="148" y="231"/>
                    <a:pt x="145" y="228"/>
                  </a:cubicBezTo>
                  <a:cubicBezTo>
                    <a:pt x="152" y="221"/>
                    <a:pt x="160" y="214"/>
                    <a:pt x="167" y="207"/>
                  </a:cubicBezTo>
                  <a:cubicBezTo>
                    <a:pt x="169" y="212"/>
                    <a:pt x="172" y="216"/>
                    <a:pt x="176" y="221"/>
                  </a:cubicBezTo>
                  <a:cubicBezTo>
                    <a:pt x="177" y="221"/>
                    <a:pt x="178" y="220"/>
                    <a:pt x="177" y="219"/>
                  </a:cubicBezTo>
                  <a:cubicBezTo>
                    <a:pt x="173" y="215"/>
                    <a:pt x="170" y="211"/>
                    <a:pt x="168" y="206"/>
                  </a:cubicBezTo>
                  <a:cubicBezTo>
                    <a:pt x="178" y="196"/>
                    <a:pt x="189" y="187"/>
                    <a:pt x="200" y="178"/>
                  </a:cubicBezTo>
                  <a:cubicBezTo>
                    <a:pt x="209" y="185"/>
                    <a:pt x="218" y="191"/>
                    <a:pt x="228" y="197"/>
                  </a:cubicBezTo>
                  <a:cubicBezTo>
                    <a:pt x="240" y="204"/>
                    <a:pt x="257" y="214"/>
                    <a:pt x="270" y="207"/>
                  </a:cubicBezTo>
                  <a:cubicBezTo>
                    <a:pt x="276" y="204"/>
                    <a:pt x="280" y="198"/>
                    <a:pt x="285" y="194"/>
                  </a:cubicBezTo>
                  <a:cubicBezTo>
                    <a:pt x="291" y="187"/>
                    <a:pt x="298" y="180"/>
                    <a:pt x="305" y="174"/>
                  </a:cubicBezTo>
                  <a:cubicBezTo>
                    <a:pt x="310" y="179"/>
                    <a:pt x="314" y="184"/>
                    <a:pt x="318" y="189"/>
                  </a:cubicBezTo>
                  <a:cubicBezTo>
                    <a:pt x="318" y="189"/>
                    <a:pt x="318" y="189"/>
                    <a:pt x="318" y="189"/>
                  </a:cubicBezTo>
                  <a:cubicBezTo>
                    <a:pt x="316" y="192"/>
                    <a:pt x="315" y="195"/>
                    <a:pt x="313" y="197"/>
                  </a:cubicBezTo>
                  <a:cubicBezTo>
                    <a:pt x="311" y="200"/>
                    <a:pt x="309" y="203"/>
                    <a:pt x="307" y="206"/>
                  </a:cubicBezTo>
                  <a:cubicBezTo>
                    <a:pt x="306" y="207"/>
                    <a:pt x="307" y="208"/>
                    <a:pt x="308" y="207"/>
                  </a:cubicBezTo>
                  <a:cubicBezTo>
                    <a:pt x="314" y="204"/>
                    <a:pt x="317" y="196"/>
                    <a:pt x="319" y="190"/>
                  </a:cubicBezTo>
                  <a:cubicBezTo>
                    <a:pt x="319" y="190"/>
                    <a:pt x="319" y="190"/>
                    <a:pt x="319" y="190"/>
                  </a:cubicBezTo>
                  <a:cubicBezTo>
                    <a:pt x="324" y="195"/>
                    <a:pt x="328" y="200"/>
                    <a:pt x="332" y="206"/>
                  </a:cubicBezTo>
                  <a:cubicBezTo>
                    <a:pt x="330" y="213"/>
                    <a:pt x="328" y="220"/>
                    <a:pt x="329" y="228"/>
                  </a:cubicBezTo>
                  <a:cubicBezTo>
                    <a:pt x="329" y="229"/>
                    <a:pt x="330" y="229"/>
                    <a:pt x="330" y="228"/>
                  </a:cubicBezTo>
                  <a:cubicBezTo>
                    <a:pt x="331" y="221"/>
                    <a:pt x="332" y="214"/>
                    <a:pt x="334" y="208"/>
                  </a:cubicBezTo>
                  <a:cubicBezTo>
                    <a:pt x="341" y="216"/>
                    <a:pt x="348" y="225"/>
                    <a:pt x="356" y="234"/>
                  </a:cubicBezTo>
                  <a:cubicBezTo>
                    <a:pt x="356" y="235"/>
                    <a:pt x="355" y="237"/>
                    <a:pt x="355" y="238"/>
                  </a:cubicBezTo>
                  <a:cubicBezTo>
                    <a:pt x="355" y="242"/>
                    <a:pt x="352" y="246"/>
                    <a:pt x="351" y="249"/>
                  </a:cubicBezTo>
                  <a:cubicBezTo>
                    <a:pt x="350" y="251"/>
                    <a:pt x="351" y="251"/>
                    <a:pt x="352" y="250"/>
                  </a:cubicBezTo>
                  <a:cubicBezTo>
                    <a:pt x="355" y="246"/>
                    <a:pt x="357" y="241"/>
                    <a:pt x="357" y="236"/>
                  </a:cubicBezTo>
                  <a:cubicBezTo>
                    <a:pt x="363" y="243"/>
                    <a:pt x="368" y="249"/>
                    <a:pt x="373" y="255"/>
                  </a:cubicBezTo>
                  <a:cubicBezTo>
                    <a:pt x="373" y="255"/>
                    <a:pt x="373" y="255"/>
                    <a:pt x="373" y="255"/>
                  </a:cubicBezTo>
                  <a:cubicBezTo>
                    <a:pt x="373" y="261"/>
                    <a:pt x="370" y="264"/>
                    <a:pt x="367" y="269"/>
                  </a:cubicBezTo>
                  <a:cubicBezTo>
                    <a:pt x="367" y="269"/>
                    <a:pt x="368" y="270"/>
                    <a:pt x="368" y="269"/>
                  </a:cubicBezTo>
                  <a:cubicBezTo>
                    <a:pt x="370" y="265"/>
                    <a:pt x="373" y="261"/>
                    <a:pt x="373" y="256"/>
                  </a:cubicBezTo>
                  <a:cubicBezTo>
                    <a:pt x="376" y="259"/>
                    <a:pt x="378" y="262"/>
                    <a:pt x="381" y="265"/>
                  </a:cubicBezTo>
                  <a:cubicBezTo>
                    <a:pt x="383" y="268"/>
                    <a:pt x="385" y="271"/>
                    <a:pt x="388" y="274"/>
                  </a:cubicBezTo>
                  <a:cubicBezTo>
                    <a:pt x="384" y="277"/>
                    <a:pt x="382" y="282"/>
                    <a:pt x="380" y="286"/>
                  </a:cubicBezTo>
                  <a:cubicBezTo>
                    <a:pt x="363" y="270"/>
                    <a:pt x="345" y="256"/>
                    <a:pt x="330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45" y="256"/>
                    <a:pt x="363" y="271"/>
                    <a:pt x="380" y="287"/>
                  </a:cubicBezTo>
                  <a:cubicBezTo>
                    <a:pt x="379" y="288"/>
                    <a:pt x="378" y="289"/>
                    <a:pt x="378" y="290"/>
                  </a:cubicBezTo>
                  <a:cubicBezTo>
                    <a:pt x="377" y="292"/>
                    <a:pt x="379" y="293"/>
                    <a:pt x="379" y="291"/>
                  </a:cubicBezTo>
                  <a:cubicBezTo>
                    <a:pt x="380" y="290"/>
                    <a:pt x="380" y="289"/>
                    <a:pt x="381" y="288"/>
                  </a:cubicBezTo>
                  <a:cubicBezTo>
                    <a:pt x="381" y="289"/>
                    <a:pt x="382" y="289"/>
                    <a:pt x="382" y="290"/>
                  </a:cubicBezTo>
                  <a:cubicBezTo>
                    <a:pt x="386" y="294"/>
                    <a:pt x="391" y="298"/>
                    <a:pt x="395" y="302"/>
                  </a:cubicBezTo>
                  <a:cubicBezTo>
                    <a:pt x="394" y="304"/>
                    <a:pt x="394" y="306"/>
                    <a:pt x="394" y="307"/>
                  </a:cubicBezTo>
                  <a:cubicBezTo>
                    <a:pt x="394" y="309"/>
                    <a:pt x="396" y="309"/>
                    <a:pt x="396" y="307"/>
                  </a:cubicBezTo>
                  <a:cubicBezTo>
                    <a:pt x="396" y="306"/>
                    <a:pt x="396" y="305"/>
                    <a:pt x="396" y="304"/>
                  </a:cubicBezTo>
                  <a:cubicBezTo>
                    <a:pt x="402" y="311"/>
                    <a:pt x="408" y="318"/>
                    <a:pt x="413" y="325"/>
                  </a:cubicBezTo>
                  <a:cubicBezTo>
                    <a:pt x="412" y="328"/>
                    <a:pt x="410" y="330"/>
                    <a:pt x="408" y="331"/>
                  </a:cubicBezTo>
                  <a:cubicBezTo>
                    <a:pt x="408" y="332"/>
                    <a:pt x="409" y="333"/>
                    <a:pt x="409" y="332"/>
                  </a:cubicBezTo>
                  <a:cubicBezTo>
                    <a:pt x="411" y="331"/>
                    <a:pt x="413" y="329"/>
                    <a:pt x="414" y="327"/>
                  </a:cubicBezTo>
                  <a:cubicBezTo>
                    <a:pt x="416" y="331"/>
                    <a:pt x="418" y="334"/>
                    <a:pt x="420" y="338"/>
                  </a:cubicBezTo>
                  <a:cubicBezTo>
                    <a:pt x="415" y="339"/>
                    <a:pt x="409" y="339"/>
                    <a:pt x="404" y="339"/>
                  </a:cubicBezTo>
                  <a:cubicBezTo>
                    <a:pt x="386" y="339"/>
                    <a:pt x="367" y="339"/>
                    <a:pt x="349" y="3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9"/>
            <p:cNvSpPr>
              <a:spLocks/>
            </p:cNvSpPr>
            <p:nvPr/>
          </p:nvSpPr>
          <p:spPr bwMode="auto">
            <a:xfrm>
              <a:off x="8307386" y="1235076"/>
              <a:ext cx="3175" cy="31750"/>
            </a:xfrm>
            <a:custGeom>
              <a:avLst/>
              <a:gdLst>
                <a:gd name="T0" fmla="*/ 2 w 2"/>
                <a:gd name="T1" fmla="*/ 20 h 21"/>
                <a:gd name="T2" fmla="*/ 2 w 2"/>
                <a:gd name="T3" fmla="*/ 1 h 21"/>
                <a:gd name="T4" fmla="*/ 0 w 2"/>
                <a:gd name="T5" fmla="*/ 1 h 21"/>
                <a:gd name="T6" fmla="*/ 0 w 2"/>
                <a:gd name="T7" fmla="*/ 20 h 21"/>
                <a:gd name="T8" fmla="*/ 2 w 2"/>
                <a:gd name="T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1">
                  <a:moveTo>
                    <a:pt x="2" y="2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2" y="21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0"/>
            <p:cNvSpPr>
              <a:spLocks/>
            </p:cNvSpPr>
            <p:nvPr/>
          </p:nvSpPr>
          <p:spPr bwMode="auto">
            <a:xfrm>
              <a:off x="8447086" y="1239838"/>
              <a:ext cx="17462" cy="42863"/>
            </a:xfrm>
            <a:custGeom>
              <a:avLst/>
              <a:gdLst>
                <a:gd name="T0" fmla="*/ 0 w 12"/>
                <a:gd name="T1" fmla="*/ 28 h 29"/>
                <a:gd name="T2" fmla="*/ 12 w 12"/>
                <a:gd name="T3" fmla="*/ 1 h 29"/>
                <a:gd name="T4" fmla="*/ 10 w 12"/>
                <a:gd name="T5" fmla="*/ 1 h 29"/>
                <a:gd name="T6" fmla="*/ 0 w 12"/>
                <a:gd name="T7" fmla="*/ 28 h 29"/>
                <a:gd name="T8" fmla="*/ 0 w 12"/>
                <a:gd name="T9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9">
                  <a:moveTo>
                    <a:pt x="0" y="28"/>
                  </a:moveTo>
                  <a:cubicBezTo>
                    <a:pt x="6" y="20"/>
                    <a:pt x="9" y="1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8" y="10"/>
                    <a:pt x="5" y="20"/>
                    <a:pt x="0" y="28"/>
                  </a:cubicBezTo>
                  <a:cubicBezTo>
                    <a:pt x="0" y="28"/>
                    <a:pt x="0" y="29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1"/>
            <p:cNvSpPr>
              <a:spLocks/>
            </p:cNvSpPr>
            <p:nvPr/>
          </p:nvSpPr>
          <p:spPr bwMode="auto">
            <a:xfrm>
              <a:off x="8639174" y="1254126"/>
              <a:ext cx="30162" cy="26988"/>
            </a:xfrm>
            <a:custGeom>
              <a:avLst/>
              <a:gdLst>
                <a:gd name="T0" fmla="*/ 3 w 20"/>
                <a:gd name="T1" fmla="*/ 17 h 18"/>
                <a:gd name="T2" fmla="*/ 11 w 20"/>
                <a:gd name="T3" fmla="*/ 11 h 18"/>
                <a:gd name="T4" fmla="*/ 20 w 20"/>
                <a:gd name="T5" fmla="*/ 2 h 18"/>
                <a:gd name="T6" fmla="*/ 18 w 20"/>
                <a:gd name="T7" fmla="*/ 1 h 18"/>
                <a:gd name="T8" fmla="*/ 10 w 20"/>
                <a:gd name="T9" fmla="*/ 8 h 18"/>
                <a:gd name="T10" fmla="*/ 1 w 20"/>
                <a:gd name="T11" fmla="*/ 14 h 18"/>
                <a:gd name="T12" fmla="*/ 3 w 20"/>
                <a:gd name="T13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8">
                  <a:moveTo>
                    <a:pt x="3" y="17"/>
                  </a:moveTo>
                  <a:cubicBezTo>
                    <a:pt x="6" y="15"/>
                    <a:pt x="9" y="13"/>
                    <a:pt x="11" y="11"/>
                  </a:cubicBezTo>
                  <a:cubicBezTo>
                    <a:pt x="14" y="8"/>
                    <a:pt x="18" y="6"/>
                    <a:pt x="20" y="2"/>
                  </a:cubicBezTo>
                  <a:cubicBezTo>
                    <a:pt x="20" y="1"/>
                    <a:pt x="19" y="0"/>
                    <a:pt x="18" y="1"/>
                  </a:cubicBezTo>
                  <a:cubicBezTo>
                    <a:pt x="15" y="3"/>
                    <a:pt x="13" y="5"/>
                    <a:pt x="10" y="8"/>
                  </a:cubicBezTo>
                  <a:cubicBezTo>
                    <a:pt x="8" y="10"/>
                    <a:pt x="5" y="12"/>
                    <a:pt x="1" y="14"/>
                  </a:cubicBezTo>
                  <a:cubicBezTo>
                    <a:pt x="0" y="15"/>
                    <a:pt x="1" y="18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-1038162" y="3171031"/>
            <a:ext cx="917575" cy="963613"/>
            <a:chOff x="5426074" y="3050883"/>
            <a:chExt cx="917575" cy="963613"/>
          </a:xfrm>
        </p:grpSpPr>
        <p:sp>
          <p:nvSpPr>
            <p:cNvPr id="43" name="Freeform 39"/>
            <p:cNvSpPr>
              <a:spLocks/>
            </p:cNvSpPr>
            <p:nvPr/>
          </p:nvSpPr>
          <p:spPr bwMode="auto">
            <a:xfrm>
              <a:off x="5449886" y="3838283"/>
              <a:ext cx="76200" cy="134938"/>
            </a:xfrm>
            <a:custGeom>
              <a:avLst/>
              <a:gdLst>
                <a:gd name="T0" fmla="*/ 50 w 51"/>
                <a:gd name="T1" fmla="*/ 1 h 90"/>
                <a:gd name="T2" fmla="*/ 1 w 51"/>
                <a:gd name="T3" fmla="*/ 88 h 90"/>
                <a:gd name="T4" fmla="*/ 5 w 51"/>
                <a:gd name="T5" fmla="*/ 88 h 90"/>
                <a:gd name="T6" fmla="*/ 51 w 51"/>
                <a:gd name="T7" fmla="*/ 1 h 90"/>
                <a:gd name="T8" fmla="*/ 50 w 51"/>
                <a:gd name="T9" fmla="*/ 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90">
                  <a:moveTo>
                    <a:pt x="50" y="1"/>
                  </a:moveTo>
                  <a:cubicBezTo>
                    <a:pt x="35" y="30"/>
                    <a:pt x="4" y="54"/>
                    <a:pt x="1" y="88"/>
                  </a:cubicBezTo>
                  <a:cubicBezTo>
                    <a:pt x="0" y="90"/>
                    <a:pt x="4" y="90"/>
                    <a:pt x="5" y="88"/>
                  </a:cubicBezTo>
                  <a:cubicBezTo>
                    <a:pt x="14" y="55"/>
                    <a:pt x="37" y="32"/>
                    <a:pt x="51" y="1"/>
                  </a:cubicBezTo>
                  <a:cubicBezTo>
                    <a:pt x="51" y="1"/>
                    <a:pt x="50" y="0"/>
                    <a:pt x="5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0"/>
            <p:cNvSpPr>
              <a:spLocks noEditPoints="1"/>
            </p:cNvSpPr>
            <p:nvPr/>
          </p:nvSpPr>
          <p:spPr bwMode="auto">
            <a:xfrm>
              <a:off x="5426074" y="3050883"/>
              <a:ext cx="917575" cy="963613"/>
            </a:xfrm>
            <a:custGeom>
              <a:avLst/>
              <a:gdLst>
                <a:gd name="T0" fmla="*/ 576 w 614"/>
                <a:gd name="T1" fmla="*/ 201 h 645"/>
                <a:gd name="T2" fmla="*/ 391 w 614"/>
                <a:gd name="T3" fmla="*/ 4 h 645"/>
                <a:gd name="T4" fmla="*/ 259 w 614"/>
                <a:gd name="T5" fmla="*/ 174 h 645"/>
                <a:gd name="T6" fmla="*/ 197 w 614"/>
                <a:gd name="T7" fmla="*/ 158 h 645"/>
                <a:gd name="T8" fmla="*/ 1 w 614"/>
                <a:gd name="T9" fmla="*/ 278 h 645"/>
                <a:gd name="T10" fmla="*/ 37 w 614"/>
                <a:gd name="T11" fmla="*/ 630 h 645"/>
                <a:gd name="T12" fmla="*/ 473 w 614"/>
                <a:gd name="T13" fmla="*/ 642 h 645"/>
                <a:gd name="T14" fmla="*/ 585 w 614"/>
                <a:gd name="T15" fmla="*/ 617 h 645"/>
                <a:gd name="T16" fmla="*/ 478 w 614"/>
                <a:gd name="T17" fmla="*/ 595 h 645"/>
                <a:gd name="T18" fmla="*/ 442 w 614"/>
                <a:gd name="T19" fmla="*/ 536 h 645"/>
                <a:gd name="T20" fmla="*/ 358 w 614"/>
                <a:gd name="T21" fmla="*/ 617 h 645"/>
                <a:gd name="T22" fmla="*/ 282 w 614"/>
                <a:gd name="T23" fmla="*/ 623 h 645"/>
                <a:gd name="T24" fmla="*/ 15 w 614"/>
                <a:gd name="T25" fmla="*/ 593 h 645"/>
                <a:gd name="T26" fmla="*/ 61 w 614"/>
                <a:gd name="T27" fmla="*/ 299 h 645"/>
                <a:gd name="T28" fmla="*/ 164 w 614"/>
                <a:gd name="T29" fmla="*/ 227 h 645"/>
                <a:gd name="T30" fmla="*/ 556 w 614"/>
                <a:gd name="T31" fmla="*/ 229 h 645"/>
                <a:gd name="T32" fmla="*/ 537 w 614"/>
                <a:gd name="T33" fmla="*/ 337 h 645"/>
                <a:gd name="T34" fmla="*/ 490 w 614"/>
                <a:gd name="T35" fmla="*/ 356 h 645"/>
                <a:gd name="T36" fmla="*/ 486 w 614"/>
                <a:gd name="T37" fmla="*/ 406 h 645"/>
                <a:gd name="T38" fmla="*/ 599 w 614"/>
                <a:gd name="T39" fmla="*/ 501 h 645"/>
                <a:gd name="T40" fmla="*/ 486 w 614"/>
                <a:gd name="T41" fmla="*/ 556 h 645"/>
                <a:gd name="T42" fmla="*/ 485 w 614"/>
                <a:gd name="T43" fmla="*/ 504 h 645"/>
                <a:gd name="T44" fmla="*/ 603 w 614"/>
                <a:gd name="T45" fmla="*/ 395 h 645"/>
                <a:gd name="T46" fmla="*/ 589 w 614"/>
                <a:gd name="T47" fmla="*/ 246 h 645"/>
                <a:gd name="T48" fmla="*/ 460 w 614"/>
                <a:gd name="T49" fmla="*/ 313 h 645"/>
                <a:gd name="T50" fmla="*/ 488 w 614"/>
                <a:gd name="T51" fmla="*/ 280 h 645"/>
                <a:gd name="T52" fmla="*/ 541 w 614"/>
                <a:gd name="T53" fmla="*/ 310 h 645"/>
                <a:gd name="T54" fmla="*/ 488 w 614"/>
                <a:gd name="T55" fmla="*/ 316 h 645"/>
                <a:gd name="T56" fmla="*/ 511 w 614"/>
                <a:gd name="T57" fmla="*/ 341 h 645"/>
                <a:gd name="T58" fmla="*/ 485 w 614"/>
                <a:gd name="T59" fmla="*/ 442 h 645"/>
                <a:gd name="T60" fmla="*/ 493 w 614"/>
                <a:gd name="T61" fmla="*/ 363 h 645"/>
                <a:gd name="T62" fmla="*/ 576 w 614"/>
                <a:gd name="T63" fmla="*/ 212 h 645"/>
                <a:gd name="T64" fmla="*/ 331 w 614"/>
                <a:gd name="T65" fmla="*/ 247 h 645"/>
                <a:gd name="T66" fmla="*/ 292 w 614"/>
                <a:gd name="T67" fmla="*/ 211 h 645"/>
                <a:gd name="T68" fmla="*/ 280 w 614"/>
                <a:gd name="T69" fmla="*/ 248 h 645"/>
                <a:gd name="T70" fmla="*/ 283 w 614"/>
                <a:gd name="T71" fmla="*/ 184 h 645"/>
                <a:gd name="T72" fmla="*/ 298 w 614"/>
                <a:gd name="T73" fmla="*/ 262 h 645"/>
                <a:gd name="T74" fmla="*/ 339 w 614"/>
                <a:gd name="T75" fmla="*/ 559 h 645"/>
                <a:gd name="T76" fmla="*/ 72 w 614"/>
                <a:gd name="T77" fmla="*/ 329 h 645"/>
                <a:gd name="T78" fmla="*/ 125 w 614"/>
                <a:gd name="T79" fmla="*/ 563 h 645"/>
                <a:gd name="T80" fmla="*/ 57 w 614"/>
                <a:gd name="T81" fmla="*/ 317 h 645"/>
                <a:gd name="T82" fmla="*/ 15 w 614"/>
                <a:gd name="T83" fmla="*/ 444 h 645"/>
                <a:gd name="T84" fmla="*/ 15 w 614"/>
                <a:gd name="T85" fmla="*/ 580 h 645"/>
                <a:gd name="T86" fmla="*/ 88 w 614"/>
                <a:gd name="T87" fmla="*/ 621 h 645"/>
                <a:gd name="T88" fmla="*/ 147 w 614"/>
                <a:gd name="T89" fmla="*/ 623 h 645"/>
                <a:gd name="T90" fmla="*/ 331 w 614"/>
                <a:gd name="T91" fmla="*/ 571 h 645"/>
                <a:gd name="T92" fmla="*/ 559 w 614"/>
                <a:gd name="T93" fmla="*/ 521 h 645"/>
                <a:gd name="T94" fmla="*/ 599 w 614"/>
                <a:gd name="T95" fmla="*/ 547 h 645"/>
                <a:gd name="T96" fmla="*/ 602 w 614"/>
                <a:gd name="T97" fmla="*/ 393 h 645"/>
                <a:gd name="T98" fmla="*/ 460 w 614"/>
                <a:gd name="T99" fmla="*/ 456 h 645"/>
                <a:gd name="T100" fmla="*/ 491 w 614"/>
                <a:gd name="T101" fmla="*/ 389 h 645"/>
                <a:gd name="T102" fmla="*/ 545 w 614"/>
                <a:gd name="T103" fmla="*/ 366 h 645"/>
                <a:gd name="T104" fmla="*/ 440 w 614"/>
                <a:gd name="T105" fmla="*/ 296 h 645"/>
                <a:gd name="T106" fmla="*/ 474 w 614"/>
                <a:gd name="T107" fmla="*/ 211 h 645"/>
                <a:gd name="T108" fmla="*/ 368 w 614"/>
                <a:gd name="T109" fmla="*/ 229 h 645"/>
                <a:gd name="T110" fmla="*/ 216 w 614"/>
                <a:gd name="T111" fmla="*/ 193 h 645"/>
                <a:gd name="T112" fmla="*/ 127 w 614"/>
                <a:gd name="T113" fmla="*/ 252 h 645"/>
                <a:gd name="T114" fmla="*/ 74 w 614"/>
                <a:gd name="T115" fmla="*/ 260 h 645"/>
                <a:gd name="T116" fmla="*/ 11 w 614"/>
                <a:gd name="T117" fmla="*/ 270 h 645"/>
                <a:gd name="T118" fmla="*/ 213 w 614"/>
                <a:gd name="T119" fmla="*/ 625 h 645"/>
                <a:gd name="T120" fmla="*/ 413 w 614"/>
                <a:gd name="T121" fmla="*/ 561 h 645"/>
                <a:gd name="T122" fmla="*/ 504 w 614"/>
                <a:gd name="T123" fmla="*/ 632 h 645"/>
                <a:gd name="T124" fmla="*/ 568 w 614"/>
                <a:gd name="T125" fmla="*/ 633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4" h="645">
                  <a:moveTo>
                    <a:pt x="611" y="336"/>
                  </a:moveTo>
                  <a:cubicBezTo>
                    <a:pt x="611" y="336"/>
                    <a:pt x="611" y="336"/>
                    <a:pt x="611" y="336"/>
                  </a:cubicBezTo>
                  <a:cubicBezTo>
                    <a:pt x="610" y="326"/>
                    <a:pt x="609" y="316"/>
                    <a:pt x="609" y="306"/>
                  </a:cubicBezTo>
                  <a:cubicBezTo>
                    <a:pt x="609" y="305"/>
                    <a:pt x="609" y="304"/>
                    <a:pt x="609" y="304"/>
                  </a:cubicBezTo>
                  <a:cubicBezTo>
                    <a:pt x="607" y="274"/>
                    <a:pt x="606" y="244"/>
                    <a:pt x="610" y="214"/>
                  </a:cubicBezTo>
                  <a:cubicBezTo>
                    <a:pt x="610" y="212"/>
                    <a:pt x="606" y="211"/>
                    <a:pt x="606" y="214"/>
                  </a:cubicBezTo>
                  <a:cubicBezTo>
                    <a:pt x="605" y="215"/>
                    <a:pt x="605" y="216"/>
                    <a:pt x="605" y="217"/>
                  </a:cubicBezTo>
                  <a:cubicBezTo>
                    <a:pt x="605" y="217"/>
                    <a:pt x="605" y="217"/>
                    <a:pt x="605" y="217"/>
                  </a:cubicBezTo>
                  <a:cubicBezTo>
                    <a:pt x="605" y="215"/>
                    <a:pt x="605" y="212"/>
                    <a:pt x="606" y="210"/>
                  </a:cubicBezTo>
                  <a:cubicBezTo>
                    <a:pt x="606" y="209"/>
                    <a:pt x="605" y="208"/>
                    <a:pt x="604" y="208"/>
                  </a:cubicBezTo>
                  <a:cubicBezTo>
                    <a:pt x="599" y="207"/>
                    <a:pt x="594" y="205"/>
                    <a:pt x="589" y="203"/>
                  </a:cubicBezTo>
                  <a:cubicBezTo>
                    <a:pt x="585" y="201"/>
                    <a:pt x="582" y="200"/>
                    <a:pt x="577" y="200"/>
                  </a:cubicBezTo>
                  <a:cubicBezTo>
                    <a:pt x="577" y="200"/>
                    <a:pt x="576" y="200"/>
                    <a:pt x="576" y="201"/>
                  </a:cubicBezTo>
                  <a:cubicBezTo>
                    <a:pt x="573" y="200"/>
                    <a:pt x="571" y="200"/>
                    <a:pt x="568" y="200"/>
                  </a:cubicBezTo>
                  <a:cubicBezTo>
                    <a:pt x="505" y="198"/>
                    <a:pt x="442" y="201"/>
                    <a:pt x="379" y="199"/>
                  </a:cubicBezTo>
                  <a:cubicBezTo>
                    <a:pt x="373" y="199"/>
                    <a:pt x="366" y="199"/>
                    <a:pt x="360" y="198"/>
                  </a:cubicBezTo>
                  <a:cubicBezTo>
                    <a:pt x="360" y="198"/>
                    <a:pt x="360" y="198"/>
                    <a:pt x="359" y="198"/>
                  </a:cubicBezTo>
                  <a:cubicBezTo>
                    <a:pt x="356" y="196"/>
                    <a:pt x="353" y="194"/>
                    <a:pt x="350" y="191"/>
                  </a:cubicBezTo>
                  <a:cubicBezTo>
                    <a:pt x="346" y="186"/>
                    <a:pt x="340" y="182"/>
                    <a:pt x="333" y="179"/>
                  </a:cubicBezTo>
                  <a:cubicBezTo>
                    <a:pt x="329" y="176"/>
                    <a:pt x="325" y="172"/>
                    <a:pt x="321" y="171"/>
                  </a:cubicBezTo>
                  <a:cubicBezTo>
                    <a:pt x="316" y="170"/>
                    <a:pt x="309" y="172"/>
                    <a:pt x="303" y="173"/>
                  </a:cubicBezTo>
                  <a:cubicBezTo>
                    <a:pt x="296" y="172"/>
                    <a:pt x="289" y="171"/>
                    <a:pt x="282" y="172"/>
                  </a:cubicBezTo>
                  <a:cubicBezTo>
                    <a:pt x="292" y="163"/>
                    <a:pt x="304" y="146"/>
                    <a:pt x="314" y="131"/>
                  </a:cubicBezTo>
                  <a:cubicBezTo>
                    <a:pt x="321" y="122"/>
                    <a:pt x="328" y="113"/>
                    <a:pt x="335" y="104"/>
                  </a:cubicBezTo>
                  <a:cubicBezTo>
                    <a:pt x="358" y="75"/>
                    <a:pt x="377" y="43"/>
                    <a:pt x="391" y="9"/>
                  </a:cubicBezTo>
                  <a:cubicBezTo>
                    <a:pt x="392" y="7"/>
                    <a:pt x="392" y="5"/>
                    <a:pt x="391" y="4"/>
                  </a:cubicBezTo>
                  <a:cubicBezTo>
                    <a:pt x="391" y="3"/>
                    <a:pt x="391" y="3"/>
                    <a:pt x="392" y="2"/>
                  </a:cubicBezTo>
                  <a:cubicBezTo>
                    <a:pt x="392" y="2"/>
                    <a:pt x="391" y="1"/>
                    <a:pt x="391" y="2"/>
                  </a:cubicBezTo>
                  <a:cubicBezTo>
                    <a:pt x="390" y="2"/>
                    <a:pt x="390" y="2"/>
                    <a:pt x="390" y="3"/>
                  </a:cubicBezTo>
                  <a:cubicBezTo>
                    <a:pt x="387" y="1"/>
                    <a:pt x="384" y="0"/>
                    <a:pt x="382" y="4"/>
                  </a:cubicBezTo>
                  <a:cubicBezTo>
                    <a:pt x="380" y="8"/>
                    <a:pt x="378" y="13"/>
                    <a:pt x="376" y="17"/>
                  </a:cubicBezTo>
                  <a:cubicBezTo>
                    <a:pt x="358" y="39"/>
                    <a:pt x="343" y="64"/>
                    <a:pt x="327" y="87"/>
                  </a:cubicBezTo>
                  <a:cubicBezTo>
                    <a:pt x="314" y="106"/>
                    <a:pt x="301" y="125"/>
                    <a:pt x="287" y="143"/>
                  </a:cubicBezTo>
                  <a:cubicBezTo>
                    <a:pt x="284" y="147"/>
                    <a:pt x="279" y="153"/>
                    <a:pt x="275" y="158"/>
                  </a:cubicBezTo>
                  <a:cubicBezTo>
                    <a:pt x="272" y="161"/>
                    <a:pt x="270" y="163"/>
                    <a:pt x="267" y="166"/>
                  </a:cubicBezTo>
                  <a:cubicBezTo>
                    <a:pt x="267" y="166"/>
                    <a:pt x="265" y="169"/>
                    <a:pt x="264" y="171"/>
                  </a:cubicBezTo>
                  <a:cubicBezTo>
                    <a:pt x="263" y="171"/>
                    <a:pt x="262" y="172"/>
                    <a:pt x="260" y="172"/>
                  </a:cubicBezTo>
                  <a:cubicBezTo>
                    <a:pt x="260" y="172"/>
                    <a:pt x="259" y="173"/>
                    <a:pt x="259" y="174"/>
                  </a:cubicBezTo>
                  <a:cubicBezTo>
                    <a:pt x="259" y="174"/>
                    <a:pt x="259" y="174"/>
                    <a:pt x="259" y="174"/>
                  </a:cubicBezTo>
                  <a:cubicBezTo>
                    <a:pt x="254" y="175"/>
                    <a:pt x="248" y="176"/>
                    <a:pt x="242" y="177"/>
                  </a:cubicBezTo>
                  <a:cubicBezTo>
                    <a:pt x="238" y="167"/>
                    <a:pt x="221" y="160"/>
                    <a:pt x="212" y="154"/>
                  </a:cubicBezTo>
                  <a:cubicBezTo>
                    <a:pt x="194" y="142"/>
                    <a:pt x="178" y="128"/>
                    <a:pt x="161" y="114"/>
                  </a:cubicBezTo>
                  <a:cubicBezTo>
                    <a:pt x="132" y="89"/>
                    <a:pt x="105" y="62"/>
                    <a:pt x="83" y="30"/>
                  </a:cubicBezTo>
                  <a:cubicBezTo>
                    <a:pt x="81" y="28"/>
                    <a:pt x="80" y="28"/>
                    <a:pt x="77" y="29"/>
                  </a:cubicBezTo>
                  <a:cubicBezTo>
                    <a:pt x="78" y="29"/>
                    <a:pt x="77" y="28"/>
                    <a:pt x="76" y="27"/>
                  </a:cubicBezTo>
                  <a:cubicBezTo>
                    <a:pt x="75" y="26"/>
                    <a:pt x="74" y="27"/>
                    <a:pt x="74" y="28"/>
                  </a:cubicBezTo>
                  <a:cubicBezTo>
                    <a:pt x="74" y="31"/>
                    <a:pt x="73" y="31"/>
                    <a:pt x="73" y="34"/>
                  </a:cubicBezTo>
                  <a:cubicBezTo>
                    <a:pt x="74" y="35"/>
                    <a:pt x="75" y="36"/>
                    <a:pt x="76" y="36"/>
                  </a:cubicBezTo>
                  <a:cubicBezTo>
                    <a:pt x="78" y="36"/>
                    <a:pt x="85" y="51"/>
                    <a:pt x="86" y="53"/>
                  </a:cubicBezTo>
                  <a:cubicBezTo>
                    <a:pt x="91" y="60"/>
                    <a:pt x="96" y="67"/>
                    <a:pt x="102" y="73"/>
                  </a:cubicBezTo>
                  <a:cubicBezTo>
                    <a:pt x="116" y="90"/>
                    <a:pt x="132" y="105"/>
                    <a:pt x="148" y="119"/>
                  </a:cubicBezTo>
                  <a:cubicBezTo>
                    <a:pt x="164" y="133"/>
                    <a:pt x="181" y="146"/>
                    <a:pt x="197" y="158"/>
                  </a:cubicBezTo>
                  <a:cubicBezTo>
                    <a:pt x="205" y="164"/>
                    <a:pt x="218" y="177"/>
                    <a:pt x="230" y="181"/>
                  </a:cubicBezTo>
                  <a:cubicBezTo>
                    <a:pt x="217" y="186"/>
                    <a:pt x="205" y="193"/>
                    <a:pt x="207" y="202"/>
                  </a:cubicBezTo>
                  <a:cubicBezTo>
                    <a:pt x="205" y="202"/>
                    <a:pt x="203" y="202"/>
                    <a:pt x="201" y="202"/>
                  </a:cubicBezTo>
                  <a:cubicBezTo>
                    <a:pt x="173" y="201"/>
                    <a:pt x="144" y="198"/>
                    <a:pt x="116" y="198"/>
                  </a:cubicBezTo>
                  <a:cubicBezTo>
                    <a:pt x="90" y="199"/>
                    <a:pt x="64" y="204"/>
                    <a:pt x="39" y="201"/>
                  </a:cubicBezTo>
                  <a:cubicBezTo>
                    <a:pt x="37" y="199"/>
                    <a:pt x="33" y="199"/>
                    <a:pt x="30" y="200"/>
                  </a:cubicBezTo>
                  <a:cubicBezTo>
                    <a:pt x="28" y="199"/>
                    <a:pt x="26" y="199"/>
                    <a:pt x="24" y="198"/>
                  </a:cubicBezTo>
                  <a:cubicBezTo>
                    <a:pt x="22" y="197"/>
                    <a:pt x="20" y="199"/>
                    <a:pt x="20" y="201"/>
                  </a:cubicBezTo>
                  <a:cubicBezTo>
                    <a:pt x="14" y="202"/>
                    <a:pt x="11" y="205"/>
                    <a:pt x="8" y="212"/>
                  </a:cubicBezTo>
                  <a:cubicBezTo>
                    <a:pt x="2" y="224"/>
                    <a:pt x="2" y="239"/>
                    <a:pt x="1" y="252"/>
                  </a:cubicBezTo>
                  <a:cubicBezTo>
                    <a:pt x="1" y="259"/>
                    <a:pt x="1" y="267"/>
                    <a:pt x="1" y="274"/>
                  </a:cubicBezTo>
                  <a:cubicBezTo>
                    <a:pt x="0" y="275"/>
                    <a:pt x="0" y="276"/>
                    <a:pt x="0" y="276"/>
                  </a:cubicBezTo>
                  <a:cubicBezTo>
                    <a:pt x="0" y="277"/>
                    <a:pt x="0" y="278"/>
                    <a:pt x="1" y="278"/>
                  </a:cubicBezTo>
                  <a:cubicBezTo>
                    <a:pt x="1" y="293"/>
                    <a:pt x="1" y="307"/>
                    <a:pt x="2" y="322"/>
                  </a:cubicBezTo>
                  <a:cubicBezTo>
                    <a:pt x="8" y="416"/>
                    <a:pt x="3" y="510"/>
                    <a:pt x="5" y="604"/>
                  </a:cubicBezTo>
                  <a:cubicBezTo>
                    <a:pt x="4" y="605"/>
                    <a:pt x="3" y="606"/>
                    <a:pt x="4" y="607"/>
                  </a:cubicBezTo>
                  <a:cubicBezTo>
                    <a:pt x="4" y="608"/>
                    <a:pt x="4" y="608"/>
                    <a:pt x="5" y="609"/>
                  </a:cubicBezTo>
                  <a:cubicBezTo>
                    <a:pt x="5" y="614"/>
                    <a:pt x="5" y="620"/>
                    <a:pt x="5" y="625"/>
                  </a:cubicBezTo>
                  <a:cubicBezTo>
                    <a:pt x="5" y="628"/>
                    <a:pt x="7" y="630"/>
                    <a:pt x="10" y="631"/>
                  </a:cubicBezTo>
                  <a:cubicBezTo>
                    <a:pt x="14" y="631"/>
                    <a:pt x="17" y="631"/>
                    <a:pt x="20" y="631"/>
                  </a:cubicBezTo>
                  <a:cubicBezTo>
                    <a:pt x="21" y="631"/>
                    <a:pt x="21" y="631"/>
                    <a:pt x="22" y="631"/>
                  </a:cubicBezTo>
                  <a:cubicBezTo>
                    <a:pt x="22" y="631"/>
                    <a:pt x="22" y="631"/>
                    <a:pt x="23" y="631"/>
                  </a:cubicBezTo>
                  <a:cubicBezTo>
                    <a:pt x="23" y="631"/>
                    <a:pt x="23" y="632"/>
                    <a:pt x="23" y="632"/>
                  </a:cubicBezTo>
                  <a:cubicBezTo>
                    <a:pt x="24" y="632"/>
                    <a:pt x="25" y="633"/>
                    <a:pt x="26" y="633"/>
                  </a:cubicBezTo>
                  <a:cubicBezTo>
                    <a:pt x="27" y="632"/>
                    <a:pt x="29" y="632"/>
                    <a:pt x="30" y="631"/>
                  </a:cubicBezTo>
                  <a:cubicBezTo>
                    <a:pt x="32" y="631"/>
                    <a:pt x="35" y="631"/>
                    <a:pt x="37" y="630"/>
                  </a:cubicBezTo>
                  <a:cubicBezTo>
                    <a:pt x="38" y="630"/>
                    <a:pt x="39" y="630"/>
                    <a:pt x="39" y="630"/>
                  </a:cubicBezTo>
                  <a:cubicBezTo>
                    <a:pt x="40" y="630"/>
                    <a:pt x="42" y="630"/>
                    <a:pt x="43" y="630"/>
                  </a:cubicBezTo>
                  <a:cubicBezTo>
                    <a:pt x="46" y="630"/>
                    <a:pt x="49" y="631"/>
                    <a:pt x="52" y="631"/>
                  </a:cubicBezTo>
                  <a:cubicBezTo>
                    <a:pt x="60" y="632"/>
                    <a:pt x="67" y="634"/>
                    <a:pt x="75" y="634"/>
                  </a:cubicBezTo>
                  <a:cubicBezTo>
                    <a:pt x="77" y="634"/>
                    <a:pt x="78" y="634"/>
                    <a:pt x="78" y="633"/>
                  </a:cubicBezTo>
                  <a:cubicBezTo>
                    <a:pt x="117" y="636"/>
                    <a:pt x="156" y="636"/>
                    <a:pt x="194" y="636"/>
                  </a:cubicBezTo>
                  <a:cubicBezTo>
                    <a:pt x="258" y="638"/>
                    <a:pt x="321" y="632"/>
                    <a:pt x="384" y="635"/>
                  </a:cubicBezTo>
                  <a:cubicBezTo>
                    <a:pt x="386" y="635"/>
                    <a:pt x="387" y="636"/>
                    <a:pt x="388" y="636"/>
                  </a:cubicBezTo>
                  <a:cubicBezTo>
                    <a:pt x="388" y="638"/>
                    <a:pt x="391" y="640"/>
                    <a:pt x="393" y="638"/>
                  </a:cubicBezTo>
                  <a:cubicBezTo>
                    <a:pt x="394" y="637"/>
                    <a:pt x="394" y="637"/>
                    <a:pt x="395" y="636"/>
                  </a:cubicBezTo>
                  <a:cubicBezTo>
                    <a:pt x="420" y="637"/>
                    <a:pt x="444" y="640"/>
                    <a:pt x="469" y="642"/>
                  </a:cubicBezTo>
                  <a:cubicBezTo>
                    <a:pt x="469" y="642"/>
                    <a:pt x="470" y="642"/>
                    <a:pt x="470" y="642"/>
                  </a:cubicBezTo>
                  <a:cubicBezTo>
                    <a:pt x="471" y="643"/>
                    <a:pt x="472" y="643"/>
                    <a:pt x="473" y="642"/>
                  </a:cubicBezTo>
                  <a:cubicBezTo>
                    <a:pt x="504" y="644"/>
                    <a:pt x="536" y="645"/>
                    <a:pt x="567" y="643"/>
                  </a:cubicBezTo>
                  <a:cubicBezTo>
                    <a:pt x="583" y="642"/>
                    <a:pt x="598" y="634"/>
                    <a:pt x="605" y="622"/>
                  </a:cubicBezTo>
                  <a:cubicBezTo>
                    <a:pt x="606" y="621"/>
                    <a:pt x="607" y="621"/>
                    <a:pt x="609" y="621"/>
                  </a:cubicBezTo>
                  <a:cubicBezTo>
                    <a:pt x="610" y="620"/>
                    <a:pt x="612" y="619"/>
                    <a:pt x="612" y="617"/>
                  </a:cubicBezTo>
                  <a:cubicBezTo>
                    <a:pt x="606" y="552"/>
                    <a:pt x="608" y="487"/>
                    <a:pt x="612" y="422"/>
                  </a:cubicBezTo>
                  <a:cubicBezTo>
                    <a:pt x="614" y="395"/>
                    <a:pt x="613" y="367"/>
                    <a:pt x="611" y="340"/>
                  </a:cubicBezTo>
                  <a:cubicBezTo>
                    <a:pt x="612" y="340"/>
                    <a:pt x="612" y="339"/>
                    <a:pt x="613" y="339"/>
                  </a:cubicBezTo>
                  <a:cubicBezTo>
                    <a:pt x="614" y="338"/>
                    <a:pt x="613" y="336"/>
                    <a:pt x="611" y="336"/>
                  </a:cubicBezTo>
                  <a:close/>
                  <a:moveTo>
                    <a:pt x="580" y="624"/>
                  </a:moveTo>
                  <a:cubicBezTo>
                    <a:pt x="581" y="624"/>
                    <a:pt x="582" y="624"/>
                    <a:pt x="583" y="624"/>
                  </a:cubicBezTo>
                  <a:cubicBezTo>
                    <a:pt x="581" y="625"/>
                    <a:pt x="579" y="626"/>
                    <a:pt x="578" y="628"/>
                  </a:cubicBezTo>
                  <a:cubicBezTo>
                    <a:pt x="578" y="626"/>
                    <a:pt x="579" y="625"/>
                    <a:pt x="580" y="624"/>
                  </a:cubicBezTo>
                  <a:close/>
                  <a:moveTo>
                    <a:pt x="585" y="617"/>
                  </a:moveTo>
                  <a:cubicBezTo>
                    <a:pt x="589" y="612"/>
                    <a:pt x="593" y="607"/>
                    <a:pt x="598" y="603"/>
                  </a:cubicBezTo>
                  <a:cubicBezTo>
                    <a:pt x="597" y="607"/>
                    <a:pt x="597" y="611"/>
                    <a:pt x="595" y="615"/>
                  </a:cubicBezTo>
                  <a:cubicBezTo>
                    <a:pt x="592" y="616"/>
                    <a:pt x="588" y="616"/>
                    <a:pt x="585" y="617"/>
                  </a:cubicBezTo>
                  <a:close/>
                  <a:moveTo>
                    <a:pt x="478" y="631"/>
                  </a:moveTo>
                  <a:cubicBezTo>
                    <a:pt x="488" y="611"/>
                    <a:pt x="502" y="593"/>
                    <a:pt x="515" y="575"/>
                  </a:cubicBezTo>
                  <a:cubicBezTo>
                    <a:pt x="515" y="575"/>
                    <a:pt x="515" y="575"/>
                    <a:pt x="515" y="575"/>
                  </a:cubicBezTo>
                  <a:cubicBezTo>
                    <a:pt x="512" y="581"/>
                    <a:pt x="509" y="593"/>
                    <a:pt x="506" y="601"/>
                  </a:cubicBezTo>
                  <a:cubicBezTo>
                    <a:pt x="502" y="611"/>
                    <a:pt x="497" y="621"/>
                    <a:pt x="492" y="631"/>
                  </a:cubicBezTo>
                  <a:cubicBezTo>
                    <a:pt x="487" y="631"/>
                    <a:pt x="483" y="631"/>
                    <a:pt x="478" y="631"/>
                  </a:cubicBezTo>
                  <a:close/>
                  <a:moveTo>
                    <a:pt x="470" y="630"/>
                  </a:moveTo>
                  <a:cubicBezTo>
                    <a:pt x="469" y="629"/>
                    <a:pt x="469" y="629"/>
                    <a:pt x="469" y="628"/>
                  </a:cubicBezTo>
                  <a:cubicBezTo>
                    <a:pt x="469" y="624"/>
                    <a:pt x="469" y="621"/>
                    <a:pt x="470" y="617"/>
                  </a:cubicBezTo>
                  <a:cubicBezTo>
                    <a:pt x="472" y="610"/>
                    <a:pt x="475" y="602"/>
                    <a:pt x="478" y="595"/>
                  </a:cubicBezTo>
                  <a:cubicBezTo>
                    <a:pt x="482" y="587"/>
                    <a:pt x="486" y="580"/>
                    <a:pt x="489" y="571"/>
                  </a:cubicBezTo>
                  <a:cubicBezTo>
                    <a:pt x="496" y="574"/>
                    <a:pt x="503" y="574"/>
                    <a:pt x="511" y="575"/>
                  </a:cubicBezTo>
                  <a:cubicBezTo>
                    <a:pt x="497" y="592"/>
                    <a:pt x="483" y="610"/>
                    <a:pt x="473" y="630"/>
                  </a:cubicBezTo>
                  <a:cubicBezTo>
                    <a:pt x="472" y="630"/>
                    <a:pt x="471" y="630"/>
                    <a:pt x="470" y="630"/>
                  </a:cubicBezTo>
                  <a:close/>
                  <a:moveTo>
                    <a:pt x="437" y="628"/>
                  </a:moveTo>
                  <a:cubicBezTo>
                    <a:pt x="439" y="596"/>
                    <a:pt x="456" y="567"/>
                    <a:pt x="470" y="537"/>
                  </a:cubicBezTo>
                  <a:cubicBezTo>
                    <a:pt x="469" y="545"/>
                    <a:pt x="470" y="552"/>
                    <a:pt x="473" y="559"/>
                  </a:cubicBezTo>
                  <a:cubicBezTo>
                    <a:pt x="476" y="564"/>
                    <a:pt x="479" y="567"/>
                    <a:pt x="484" y="569"/>
                  </a:cubicBezTo>
                  <a:cubicBezTo>
                    <a:pt x="469" y="589"/>
                    <a:pt x="456" y="610"/>
                    <a:pt x="439" y="628"/>
                  </a:cubicBezTo>
                  <a:cubicBezTo>
                    <a:pt x="438" y="628"/>
                    <a:pt x="438" y="628"/>
                    <a:pt x="437" y="628"/>
                  </a:cubicBezTo>
                  <a:close/>
                  <a:moveTo>
                    <a:pt x="396" y="625"/>
                  </a:moveTo>
                  <a:cubicBezTo>
                    <a:pt x="402" y="602"/>
                    <a:pt x="412" y="580"/>
                    <a:pt x="419" y="558"/>
                  </a:cubicBezTo>
                  <a:cubicBezTo>
                    <a:pt x="428" y="553"/>
                    <a:pt x="435" y="546"/>
                    <a:pt x="442" y="536"/>
                  </a:cubicBezTo>
                  <a:cubicBezTo>
                    <a:pt x="451" y="523"/>
                    <a:pt x="455" y="508"/>
                    <a:pt x="458" y="491"/>
                  </a:cubicBezTo>
                  <a:cubicBezTo>
                    <a:pt x="481" y="475"/>
                    <a:pt x="500" y="454"/>
                    <a:pt x="523" y="437"/>
                  </a:cubicBezTo>
                  <a:cubicBezTo>
                    <a:pt x="509" y="455"/>
                    <a:pt x="496" y="475"/>
                    <a:pt x="484" y="495"/>
                  </a:cubicBezTo>
                  <a:cubicBezTo>
                    <a:pt x="484" y="493"/>
                    <a:pt x="480" y="492"/>
                    <a:pt x="480" y="495"/>
                  </a:cubicBezTo>
                  <a:cubicBezTo>
                    <a:pt x="473" y="521"/>
                    <a:pt x="456" y="538"/>
                    <a:pt x="440" y="559"/>
                  </a:cubicBezTo>
                  <a:cubicBezTo>
                    <a:pt x="424" y="580"/>
                    <a:pt x="413" y="604"/>
                    <a:pt x="397" y="625"/>
                  </a:cubicBezTo>
                  <a:cubicBezTo>
                    <a:pt x="397" y="625"/>
                    <a:pt x="396" y="625"/>
                    <a:pt x="396" y="625"/>
                  </a:cubicBezTo>
                  <a:close/>
                  <a:moveTo>
                    <a:pt x="347" y="623"/>
                  </a:moveTo>
                  <a:cubicBezTo>
                    <a:pt x="347" y="622"/>
                    <a:pt x="348" y="620"/>
                    <a:pt x="348" y="617"/>
                  </a:cubicBezTo>
                  <a:cubicBezTo>
                    <a:pt x="351" y="602"/>
                    <a:pt x="355" y="587"/>
                    <a:pt x="358" y="572"/>
                  </a:cubicBezTo>
                  <a:cubicBezTo>
                    <a:pt x="374" y="571"/>
                    <a:pt x="389" y="570"/>
                    <a:pt x="403" y="565"/>
                  </a:cubicBezTo>
                  <a:cubicBezTo>
                    <a:pt x="391" y="579"/>
                    <a:pt x="381" y="593"/>
                    <a:pt x="369" y="607"/>
                  </a:cubicBezTo>
                  <a:cubicBezTo>
                    <a:pt x="365" y="611"/>
                    <a:pt x="361" y="614"/>
                    <a:pt x="358" y="617"/>
                  </a:cubicBezTo>
                  <a:cubicBezTo>
                    <a:pt x="355" y="620"/>
                    <a:pt x="353" y="622"/>
                    <a:pt x="351" y="623"/>
                  </a:cubicBezTo>
                  <a:cubicBezTo>
                    <a:pt x="350" y="623"/>
                    <a:pt x="349" y="623"/>
                    <a:pt x="347" y="623"/>
                  </a:cubicBezTo>
                  <a:close/>
                  <a:moveTo>
                    <a:pt x="288" y="623"/>
                  </a:moveTo>
                  <a:cubicBezTo>
                    <a:pt x="301" y="609"/>
                    <a:pt x="311" y="593"/>
                    <a:pt x="323" y="578"/>
                  </a:cubicBezTo>
                  <a:cubicBezTo>
                    <a:pt x="325" y="575"/>
                    <a:pt x="326" y="573"/>
                    <a:pt x="327" y="572"/>
                  </a:cubicBezTo>
                  <a:cubicBezTo>
                    <a:pt x="327" y="572"/>
                    <a:pt x="327" y="573"/>
                    <a:pt x="326" y="574"/>
                  </a:cubicBezTo>
                  <a:cubicBezTo>
                    <a:pt x="324" y="580"/>
                    <a:pt x="322" y="586"/>
                    <a:pt x="319" y="593"/>
                  </a:cubicBezTo>
                  <a:cubicBezTo>
                    <a:pt x="316" y="603"/>
                    <a:pt x="312" y="613"/>
                    <a:pt x="309" y="623"/>
                  </a:cubicBezTo>
                  <a:cubicBezTo>
                    <a:pt x="302" y="623"/>
                    <a:pt x="295" y="623"/>
                    <a:pt x="288" y="623"/>
                  </a:cubicBezTo>
                  <a:close/>
                  <a:moveTo>
                    <a:pt x="256" y="624"/>
                  </a:moveTo>
                  <a:cubicBezTo>
                    <a:pt x="268" y="608"/>
                    <a:pt x="283" y="594"/>
                    <a:pt x="295" y="579"/>
                  </a:cubicBezTo>
                  <a:cubicBezTo>
                    <a:pt x="292" y="592"/>
                    <a:pt x="286" y="614"/>
                    <a:pt x="283" y="622"/>
                  </a:cubicBezTo>
                  <a:cubicBezTo>
                    <a:pt x="282" y="622"/>
                    <a:pt x="282" y="623"/>
                    <a:pt x="282" y="623"/>
                  </a:cubicBezTo>
                  <a:cubicBezTo>
                    <a:pt x="273" y="623"/>
                    <a:pt x="265" y="624"/>
                    <a:pt x="256" y="624"/>
                  </a:cubicBezTo>
                  <a:close/>
                  <a:moveTo>
                    <a:pt x="221" y="625"/>
                  </a:moveTo>
                  <a:cubicBezTo>
                    <a:pt x="237" y="608"/>
                    <a:pt x="252" y="590"/>
                    <a:pt x="269" y="573"/>
                  </a:cubicBezTo>
                  <a:cubicBezTo>
                    <a:pt x="262" y="590"/>
                    <a:pt x="254" y="607"/>
                    <a:pt x="249" y="624"/>
                  </a:cubicBezTo>
                  <a:cubicBezTo>
                    <a:pt x="240" y="624"/>
                    <a:pt x="231" y="625"/>
                    <a:pt x="221" y="625"/>
                  </a:cubicBezTo>
                  <a:close/>
                  <a:moveTo>
                    <a:pt x="153" y="624"/>
                  </a:moveTo>
                  <a:cubicBezTo>
                    <a:pt x="171" y="606"/>
                    <a:pt x="193" y="591"/>
                    <a:pt x="206" y="571"/>
                  </a:cubicBezTo>
                  <a:cubicBezTo>
                    <a:pt x="207" y="571"/>
                    <a:pt x="208" y="571"/>
                    <a:pt x="209" y="571"/>
                  </a:cubicBezTo>
                  <a:cubicBezTo>
                    <a:pt x="200" y="589"/>
                    <a:pt x="187" y="605"/>
                    <a:pt x="179" y="625"/>
                  </a:cubicBezTo>
                  <a:cubicBezTo>
                    <a:pt x="171" y="624"/>
                    <a:pt x="162" y="624"/>
                    <a:pt x="153" y="624"/>
                  </a:cubicBezTo>
                  <a:close/>
                  <a:moveTo>
                    <a:pt x="15" y="615"/>
                  </a:moveTo>
                  <a:cubicBezTo>
                    <a:pt x="15" y="615"/>
                    <a:pt x="15" y="615"/>
                    <a:pt x="15" y="615"/>
                  </a:cubicBezTo>
                  <a:cubicBezTo>
                    <a:pt x="15" y="608"/>
                    <a:pt x="15" y="601"/>
                    <a:pt x="15" y="593"/>
                  </a:cubicBezTo>
                  <a:cubicBezTo>
                    <a:pt x="24" y="557"/>
                    <a:pt x="52" y="529"/>
                    <a:pt x="64" y="493"/>
                  </a:cubicBezTo>
                  <a:cubicBezTo>
                    <a:pt x="66" y="504"/>
                    <a:pt x="69" y="513"/>
                    <a:pt x="73" y="522"/>
                  </a:cubicBezTo>
                  <a:cubicBezTo>
                    <a:pt x="80" y="537"/>
                    <a:pt x="89" y="547"/>
                    <a:pt x="101" y="554"/>
                  </a:cubicBezTo>
                  <a:cubicBezTo>
                    <a:pt x="72" y="568"/>
                    <a:pt x="54" y="596"/>
                    <a:pt x="34" y="621"/>
                  </a:cubicBezTo>
                  <a:cubicBezTo>
                    <a:pt x="33" y="621"/>
                    <a:pt x="33" y="621"/>
                    <a:pt x="32" y="621"/>
                  </a:cubicBezTo>
                  <a:cubicBezTo>
                    <a:pt x="45" y="592"/>
                    <a:pt x="64" y="565"/>
                    <a:pt x="80" y="537"/>
                  </a:cubicBezTo>
                  <a:cubicBezTo>
                    <a:pt x="80" y="536"/>
                    <a:pt x="79" y="536"/>
                    <a:pt x="79" y="537"/>
                  </a:cubicBezTo>
                  <a:cubicBezTo>
                    <a:pt x="61" y="565"/>
                    <a:pt x="41" y="591"/>
                    <a:pt x="27" y="621"/>
                  </a:cubicBezTo>
                  <a:cubicBezTo>
                    <a:pt x="25" y="621"/>
                    <a:pt x="23" y="621"/>
                    <a:pt x="21" y="621"/>
                  </a:cubicBezTo>
                  <a:cubicBezTo>
                    <a:pt x="19" y="619"/>
                    <a:pt x="17" y="617"/>
                    <a:pt x="15" y="615"/>
                  </a:cubicBezTo>
                  <a:close/>
                  <a:moveTo>
                    <a:pt x="18" y="339"/>
                  </a:moveTo>
                  <a:cubicBezTo>
                    <a:pt x="34" y="332"/>
                    <a:pt x="45" y="319"/>
                    <a:pt x="56" y="305"/>
                  </a:cubicBezTo>
                  <a:cubicBezTo>
                    <a:pt x="58" y="303"/>
                    <a:pt x="59" y="301"/>
                    <a:pt x="61" y="299"/>
                  </a:cubicBezTo>
                  <a:cubicBezTo>
                    <a:pt x="61" y="301"/>
                    <a:pt x="60" y="303"/>
                    <a:pt x="60" y="305"/>
                  </a:cubicBezTo>
                  <a:cubicBezTo>
                    <a:pt x="40" y="335"/>
                    <a:pt x="26" y="369"/>
                    <a:pt x="15" y="403"/>
                  </a:cubicBezTo>
                  <a:cubicBezTo>
                    <a:pt x="15" y="392"/>
                    <a:pt x="15" y="382"/>
                    <a:pt x="15" y="371"/>
                  </a:cubicBezTo>
                  <a:cubicBezTo>
                    <a:pt x="14" y="339"/>
                    <a:pt x="11" y="307"/>
                    <a:pt x="11" y="275"/>
                  </a:cubicBezTo>
                  <a:cubicBezTo>
                    <a:pt x="19" y="270"/>
                    <a:pt x="27" y="264"/>
                    <a:pt x="34" y="257"/>
                  </a:cubicBezTo>
                  <a:cubicBezTo>
                    <a:pt x="41" y="251"/>
                    <a:pt x="48" y="245"/>
                    <a:pt x="56" y="241"/>
                  </a:cubicBezTo>
                  <a:cubicBezTo>
                    <a:pt x="75" y="229"/>
                    <a:pt x="61" y="245"/>
                    <a:pt x="56" y="251"/>
                  </a:cubicBezTo>
                  <a:cubicBezTo>
                    <a:pt x="35" y="277"/>
                    <a:pt x="23" y="305"/>
                    <a:pt x="15" y="337"/>
                  </a:cubicBezTo>
                  <a:cubicBezTo>
                    <a:pt x="14" y="339"/>
                    <a:pt x="16" y="340"/>
                    <a:pt x="18" y="339"/>
                  </a:cubicBezTo>
                  <a:close/>
                  <a:moveTo>
                    <a:pt x="175" y="227"/>
                  </a:moveTo>
                  <a:cubicBezTo>
                    <a:pt x="172" y="236"/>
                    <a:pt x="168" y="244"/>
                    <a:pt x="165" y="253"/>
                  </a:cubicBezTo>
                  <a:cubicBezTo>
                    <a:pt x="155" y="253"/>
                    <a:pt x="145" y="252"/>
                    <a:pt x="135" y="252"/>
                  </a:cubicBezTo>
                  <a:cubicBezTo>
                    <a:pt x="145" y="245"/>
                    <a:pt x="154" y="236"/>
                    <a:pt x="164" y="227"/>
                  </a:cubicBezTo>
                  <a:cubicBezTo>
                    <a:pt x="174" y="218"/>
                    <a:pt x="181" y="210"/>
                    <a:pt x="175" y="227"/>
                  </a:cubicBezTo>
                  <a:close/>
                  <a:moveTo>
                    <a:pt x="521" y="211"/>
                  </a:moveTo>
                  <a:cubicBezTo>
                    <a:pt x="521" y="211"/>
                    <a:pt x="521" y="211"/>
                    <a:pt x="521" y="211"/>
                  </a:cubicBezTo>
                  <a:cubicBezTo>
                    <a:pt x="518" y="213"/>
                    <a:pt x="516" y="215"/>
                    <a:pt x="514" y="217"/>
                  </a:cubicBezTo>
                  <a:cubicBezTo>
                    <a:pt x="487" y="238"/>
                    <a:pt x="452" y="258"/>
                    <a:pt x="437" y="290"/>
                  </a:cubicBezTo>
                  <a:cubicBezTo>
                    <a:pt x="433" y="283"/>
                    <a:pt x="428" y="276"/>
                    <a:pt x="422" y="271"/>
                  </a:cubicBezTo>
                  <a:cubicBezTo>
                    <a:pt x="444" y="261"/>
                    <a:pt x="464" y="248"/>
                    <a:pt x="483" y="235"/>
                  </a:cubicBezTo>
                  <a:cubicBezTo>
                    <a:pt x="494" y="228"/>
                    <a:pt x="505" y="221"/>
                    <a:pt x="516" y="214"/>
                  </a:cubicBezTo>
                  <a:cubicBezTo>
                    <a:pt x="518" y="213"/>
                    <a:pt x="519" y="212"/>
                    <a:pt x="521" y="211"/>
                  </a:cubicBezTo>
                  <a:close/>
                  <a:moveTo>
                    <a:pt x="571" y="211"/>
                  </a:moveTo>
                  <a:cubicBezTo>
                    <a:pt x="572" y="211"/>
                    <a:pt x="572" y="211"/>
                    <a:pt x="573" y="211"/>
                  </a:cubicBezTo>
                  <a:cubicBezTo>
                    <a:pt x="574" y="212"/>
                    <a:pt x="572" y="214"/>
                    <a:pt x="567" y="219"/>
                  </a:cubicBezTo>
                  <a:cubicBezTo>
                    <a:pt x="563" y="223"/>
                    <a:pt x="560" y="226"/>
                    <a:pt x="556" y="229"/>
                  </a:cubicBezTo>
                  <a:cubicBezTo>
                    <a:pt x="543" y="241"/>
                    <a:pt x="529" y="252"/>
                    <a:pt x="520" y="267"/>
                  </a:cubicBezTo>
                  <a:cubicBezTo>
                    <a:pt x="509" y="269"/>
                    <a:pt x="498" y="268"/>
                    <a:pt x="488" y="272"/>
                  </a:cubicBezTo>
                  <a:cubicBezTo>
                    <a:pt x="488" y="272"/>
                    <a:pt x="488" y="271"/>
                    <a:pt x="487" y="271"/>
                  </a:cubicBezTo>
                  <a:cubicBezTo>
                    <a:pt x="507" y="257"/>
                    <a:pt x="525" y="242"/>
                    <a:pt x="545" y="229"/>
                  </a:cubicBezTo>
                  <a:cubicBezTo>
                    <a:pt x="553" y="223"/>
                    <a:pt x="562" y="217"/>
                    <a:pt x="570" y="211"/>
                  </a:cubicBezTo>
                  <a:cubicBezTo>
                    <a:pt x="571" y="211"/>
                    <a:pt x="571" y="211"/>
                    <a:pt x="571" y="211"/>
                  </a:cubicBezTo>
                  <a:close/>
                  <a:moveTo>
                    <a:pt x="543" y="358"/>
                  </a:moveTo>
                  <a:cubicBezTo>
                    <a:pt x="543" y="357"/>
                    <a:pt x="543" y="355"/>
                    <a:pt x="543" y="354"/>
                  </a:cubicBezTo>
                  <a:cubicBezTo>
                    <a:pt x="542" y="351"/>
                    <a:pt x="539" y="350"/>
                    <a:pt x="537" y="351"/>
                  </a:cubicBezTo>
                  <a:cubicBezTo>
                    <a:pt x="530" y="352"/>
                    <a:pt x="523" y="353"/>
                    <a:pt x="516" y="354"/>
                  </a:cubicBezTo>
                  <a:cubicBezTo>
                    <a:pt x="514" y="355"/>
                    <a:pt x="512" y="355"/>
                    <a:pt x="510" y="355"/>
                  </a:cubicBezTo>
                  <a:cubicBezTo>
                    <a:pt x="517" y="350"/>
                    <a:pt x="524" y="344"/>
                    <a:pt x="531" y="338"/>
                  </a:cubicBezTo>
                  <a:cubicBezTo>
                    <a:pt x="533" y="338"/>
                    <a:pt x="535" y="337"/>
                    <a:pt x="537" y="337"/>
                  </a:cubicBezTo>
                  <a:cubicBezTo>
                    <a:pt x="538" y="337"/>
                    <a:pt x="538" y="337"/>
                    <a:pt x="539" y="337"/>
                  </a:cubicBezTo>
                  <a:cubicBezTo>
                    <a:pt x="549" y="333"/>
                    <a:pt x="559" y="329"/>
                    <a:pt x="568" y="324"/>
                  </a:cubicBezTo>
                  <a:cubicBezTo>
                    <a:pt x="574" y="321"/>
                    <a:pt x="579" y="318"/>
                    <a:pt x="585" y="315"/>
                  </a:cubicBezTo>
                  <a:cubicBezTo>
                    <a:pt x="586" y="315"/>
                    <a:pt x="594" y="310"/>
                    <a:pt x="598" y="309"/>
                  </a:cubicBezTo>
                  <a:cubicBezTo>
                    <a:pt x="598" y="310"/>
                    <a:pt x="598" y="311"/>
                    <a:pt x="598" y="313"/>
                  </a:cubicBezTo>
                  <a:cubicBezTo>
                    <a:pt x="582" y="330"/>
                    <a:pt x="561" y="341"/>
                    <a:pt x="543" y="358"/>
                  </a:cubicBezTo>
                  <a:close/>
                  <a:moveTo>
                    <a:pt x="486" y="372"/>
                  </a:moveTo>
                  <a:cubicBezTo>
                    <a:pt x="486" y="372"/>
                    <a:pt x="486" y="372"/>
                    <a:pt x="486" y="372"/>
                  </a:cubicBezTo>
                  <a:cubicBezTo>
                    <a:pt x="476" y="377"/>
                    <a:pt x="468" y="384"/>
                    <a:pt x="461" y="392"/>
                  </a:cubicBezTo>
                  <a:cubicBezTo>
                    <a:pt x="460" y="385"/>
                    <a:pt x="460" y="377"/>
                    <a:pt x="459" y="369"/>
                  </a:cubicBezTo>
                  <a:cubicBezTo>
                    <a:pt x="474" y="359"/>
                    <a:pt x="491" y="352"/>
                    <a:pt x="505" y="342"/>
                  </a:cubicBezTo>
                  <a:cubicBezTo>
                    <a:pt x="503" y="346"/>
                    <a:pt x="501" y="351"/>
                    <a:pt x="499" y="355"/>
                  </a:cubicBezTo>
                  <a:cubicBezTo>
                    <a:pt x="496" y="355"/>
                    <a:pt x="493" y="356"/>
                    <a:pt x="490" y="356"/>
                  </a:cubicBezTo>
                  <a:cubicBezTo>
                    <a:pt x="490" y="356"/>
                    <a:pt x="489" y="356"/>
                    <a:pt x="489" y="356"/>
                  </a:cubicBezTo>
                  <a:cubicBezTo>
                    <a:pt x="489" y="356"/>
                    <a:pt x="489" y="356"/>
                    <a:pt x="489" y="356"/>
                  </a:cubicBezTo>
                  <a:cubicBezTo>
                    <a:pt x="488" y="357"/>
                    <a:pt x="488" y="357"/>
                    <a:pt x="488" y="358"/>
                  </a:cubicBezTo>
                  <a:cubicBezTo>
                    <a:pt x="488" y="358"/>
                    <a:pt x="488" y="358"/>
                    <a:pt x="488" y="358"/>
                  </a:cubicBezTo>
                  <a:cubicBezTo>
                    <a:pt x="486" y="363"/>
                    <a:pt x="486" y="367"/>
                    <a:pt x="486" y="372"/>
                  </a:cubicBezTo>
                  <a:close/>
                  <a:moveTo>
                    <a:pt x="461" y="419"/>
                  </a:moveTo>
                  <a:cubicBezTo>
                    <a:pt x="461" y="413"/>
                    <a:pt x="461" y="406"/>
                    <a:pt x="461" y="400"/>
                  </a:cubicBezTo>
                  <a:cubicBezTo>
                    <a:pt x="464" y="399"/>
                    <a:pt x="466" y="397"/>
                    <a:pt x="469" y="396"/>
                  </a:cubicBezTo>
                  <a:cubicBezTo>
                    <a:pt x="478" y="392"/>
                    <a:pt x="480" y="390"/>
                    <a:pt x="474" y="401"/>
                  </a:cubicBezTo>
                  <a:cubicBezTo>
                    <a:pt x="471" y="407"/>
                    <a:pt x="466" y="413"/>
                    <a:pt x="461" y="419"/>
                  </a:cubicBezTo>
                  <a:close/>
                  <a:moveTo>
                    <a:pt x="487" y="419"/>
                  </a:moveTo>
                  <a:cubicBezTo>
                    <a:pt x="486" y="415"/>
                    <a:pt x="485" y="410"/>
                    <a:pt x="484" y="406"/>
                  </a:cubicBezTo>
                  <a:cubicBezTo>
                    <a:pt x="485" y="406"/>
                    <a:pt x="486" y="406"/>
                    <a:pt x="486" y="406"/>
                  </a:cubicBezTo>
                  <a:cubicBezTo>
                    <a:pt x="504" y="406"/>
                    <a:pt x="522" y="406"/>
                    <a:pt x="539" y="405"/>
                  </a:cubicBezTo>
                  <a:cubicBezTo>
                    <a:pt x="540" y="411"/>
                    <a:pt x="539" y="418"/>
                    <a:pt x="537" y="424"/>
                  </a:cubicBezTo>
                  <a:cubicBezTo>
                    <a:pt x="527" y="423"/>
                    <a:pt x="516" y="424"/>
                    <a:pt x="505" y="425"/>
                  </a:cubicBezTo>
                  <a:cubicBezTo>
                    <a:pt x="505" y="424"/>
                    <a:pt x="504" y="424"/>
                    <a:pt x="503" y="425"/>
                  </a:cubicBezTo>
                  <a:cubicBezTo>
                    <a:pt x="502" y="425"/>
                    <a:pt x="502" y="425"/>
                    <a:pt x="502" y="425"/>
                  </a:cubicBezTo>
                  <a:cubicBezTo>
                    <a:pt x="495" y="426"/>
                    <a:pt x="489" y="427"/>
                    <a:pt x="487" y="419"/>
                  </a:cubicBezTo>
                  <a:close/>
                  <a:moveTo>
                    <a:pt x="602" y="423"/>
                  </a:moveTo>
                  <a:cubicBezTo>
                    <a:pt x="577" y="445"/>
                    <a:pt x="554" y="468"/>
                    <a:pt x="531" y="492"/>
                  </a:cubicBezTo>
                  <a:cubicBezTo>
                    <a:pt x="526" y="492"/>
                    <a:pt x="521" y="492"/>
                    <a:pt x="517" y="492"/>
                  </a:cubicBezTo>
                  <a:cubicBezTo>
                    <a:pt x="527" y="482"/>
                    <a:pt x="537" y="472"/>
                    <a:pt x="547" y="462"/>
                  </a:cubicBezTo>
                  <a:cubicBezTo>
                    <a:pt x="566" y="442"/>
                    <a:pt x="584" y="422"/>
                    <a:pt x="603" y="401"/>
                  </a:cubicBezTo>
                  <a:cubicBezTo>
                    <a:pt x="603" y="409"/>
                    <a:pt x="602" y="416"/>
                    <a:pt x="602" y="423"/>
                  </a:cubicBezTo>
                  <a:close/>
                  <a:moveTo>
                    <a:pt x="599" y="501"/>
                  </a:moveTo>
                  <a:cubicBezTo>
                    <a:pt x="585" y="505"/>
                    <a:pt x="572" y="510"/>
                    <a:pt x="559" y="516"/>
                  </a:cubicBezTo>
                  <a:cubicBezTo>
                    <a:pt x="558" y="515"/>
                    <a:pt x="558" y="514"/>
                    <a:pt x="558" y="513"/>
                  </a:cubicBezTo>
                  <a:cubicBezTo>
                    <a:pt x="568" y="495"/>
                    <a:pt x="585" y="481"/>
                    <a:pt x="600" y="466"/>
                  </a:cubicBezTo>
                  <a:cubicBezTo>
                    <a:pt x="600" y="478"/>
                    <a:pt x="599" y="489"/>
                    <a:pt x="599" y="501"/>
                  </a:cubicBezTo>
                  <a:close/>
                  <a:moveTo>
                    <a:pt x="592" y="469"/>
                  </a:moveTo>
                  <a:cubicBezTo>
                    <a:pt x="579" y="482"/>
                    <a:pt x="566" y="493"/>
                    <a:pt x="556" y="508"/>
                  </a:cubicBezTo>
                  <a:cubicBezTo>
                    <a:pt x="554" y="503"/>
                    <a:pt x="552" y="500"/>
                    <a:pt x="548" y="497"/>
                  </a:cubicBezTo>
                  <a:cubicBezTo>
                    <a:pt x="547" y="496"/>
                    <a:pt x="547" y="496"/>
                    <a:pt x="546" y="495"/>
                  </a:cubicBezTo>
                  <a:cubicBezTo>
                    <a:pt x="553" y="491"/>
                    <a:pt x="561" y="486"/>
                    <a:pt x="568" y="482"/>
                  </a:cubicBezTo>
                  <a:cubicBezTo>
                    <a:pt x="573" y="478"/>
                    <a:pt x="579" y="475"/>
                    <a:pt x="585" y="472"/>
                  </a:cubicBezTo>
                  <a:cubicBezTo>
                    <a:pt x="587" y="471"/>
                    <a:pt x="603" y="460"/>
                    <a:pt x="592" y="469"/>
                  </a:cubicBezTo>
                  <a:close/>
                  <a:moveTo>
                    <a:pt x="495" y="561"/>
                  </a:moveTo>
                  <a:cubicBezTo>
                    <a:pt x="491" y="560"/>
                    <a:pt x="488" y="558"/>
                    <a:pt x="486" y="556"/>
                  </a:cubicBezTo>
                  <a:cubicBezTo>
                    <a:pt x="485" y="540"/>
                    <a:pt x="483" y="520"/>
                    <a:pt x="493" y="508"/>
                  </a:cubicBezTo>
                  <a:cubicBezTo>
                    <a:pt x="494" y="508"/>
                    <a:pt x="495" y="509"/>
                    <a:pt x="496" y="508"/>
                  </a:cubicBezTo>
                  <a:cubicBezTo>
                    <a:pt x="497" y="508"/>
                    <a:pt x="499" y="507"/>
                    <a:pt x="500" y="506"/>
                  </a:cubicBezTo>
                  <a:cubicBezTo>
                    <a:pt x="514" y="504"/>
                    <a:pt x="528" y="500"/>
                    <a:pt x="541" y="506"/>
                  </a:cubicBezTo>
                  <a:cubicBezTo>
                    <a:pt x="549" y="510"/>
                    <a:pt x="547" y="531"/>
                    <a:pt x="547" y="538"/>
                  </a:cubicBezTo>
                  <a:cubicBezTo>
                    <a:pt x="547" y="547"/>
                    <a:pt x="546" y="556"/>
                    <a:pt x="546" y="564"/>
                  </a:cubicBezTo>
                  <a:cubicBezTo>
                    <a:pt x="529" y="562"/>
                    <a:pt x="512" y="565"/>
                    <a:pt x="495" y="561"/>
                  </a:cubicBezTo>
                  <a:close/>
                  <a:moveTo>
                    <a:pt x="479" y="535"/>
                  </a:moveTo>
                  <a:cubicBezTo>
                    <a:pt x="479" y="534"/>
                    <a:pt x="479" y="534"/>
                    <a:pt x="479" y="533"/>
                  </a:cubicBezTo>
                  <a:cubicBezTo>
                    <a:pt x="479" y="534"/>
                    <a:pt x="479" y="534"/>
                    <a:pt x="479" y="535"/>
                  </a:cubicBezTo>
                  <a:close/>
                  <a:moveTo>
                    <a:pt x="486" y="501"/>
                  </a:moveTo>
                  <a:cubicBezTo>
                    <a:pt x="486" y="502"/>
                    <a:pt x="486" y="502"/>
                    <a:pt x="486" y="502"/>
                  </a:cubicBezTo>
                  <a:cubicBezTo>
                    <a:pt x="485" y="503"/>
                    <a:pt x="485" y="503"/>
                    <a:pt x="485" y="504"/>
                  </a:cubicBezTo>
                  <a:cubicBezTo>
                    <a:pt x="485" y="503"/>
                    <a:pt x="485" y="502"/>
                    <a:pt x="486" y="501"/>
                  </a:cubicBezTo>
                  <a:close/>
                  <a:moveTo>
                    <a:pt x="603" y="397"/>
                  </a:moveTo>
                  <a:cubicBezTo>
                    <a:pt x="591" y="410"/>
                    <a:pt x="580" y="422"/>
                    <a:pt x="569" y="434"/>
                  </a:cubicBezTo>
                  <a:cubicBezTo>
                    <a:pt x="555" y="449"/>
                    <a:pt x="541" y="463"/>
                    <a:pt x="527" y="477"/>
                  </a:cubicBezTo>
                  <a:cubicBezTo>
                    <a:pt x="523" y="481"/>
                    <a:pt x="518" y="487"/>
                    <a:pt x="513" y="492"/>
                  </a:cubicBezTo>
                  <a:cubicBezTo>
                    <a:pt x="504" y="492"/>
                    <a:pt x="493" y="493"/>
                    <a:pt x="488" y="498"/>
                  </a:cubicBezTo>
                  <a:cubicBezTo>
                    <a:pt x="501" y="475"/>
                    <a:pt x="515" y="453"/>
                    <a:pt x="532" y="432"/>
                  </a:cubicBezTo>
                  <a:cubicBezTo>
                    <a:pt x="535" y="432"/>
                    <a:pt x="538" y="432"/>
                    <a:pt x="540" y="433"/>
                  </a:cubicBezTo>
                  <a:cubicBezTo>
                    <a:pt x="542" y="433"/>
                    <a:pt x="544" y="431"/>
                    <a:pt x="544" y="430"/>
                  </a:cubicBezTo>
                  <a:cubicBezTo>
                    <a:pt x="545" y="428"/>
                    <a:pt x="546" y="426"/>
                    <a:pt x="546" y="424"/>
                  </a:cubicBezTo>
                  <a:cubicBezTo>
                    <a:pt x="554" y="419"/>
                    <a:pt x="562" y="413"/>
                    <a:pt x="570" y="408"/>
                  </a:cubicBezTo>
                  <a:cubicBezTo>
                    <a:pt x="574" y="405"/>
                    <a:pt x="579" y="403"/>
                    <a:pt x="584" y="400"/>
                  </a:cubicBezTo>
                  <a:cubicBezTo>
                    <a:pt x="586" y="399"/>
                    <a:pt x="598" y="395"/>
                    <a:pt x="603" y="395"/>
                  </a:cubicBezTo>
                  <a:cubicBezTo>
                    <a:pt x="603" y="396"/>
                    <a:pt x="603" y="396"/>
                    <a:pt x="603" y="397"/>
                  </a:cubicBezTo>
                  <a:close/>
                  <a:moveTo>
                    <a:pt x="501" y="433"/>
                  </a:moveTo>
                  <a:cubicBezTo>
                    <a:pt x="508" y="433"/>
                    <a:pt x="515" y="432"/>
                    <a:pt x="522" y="432"/>
                  </a:cubicBezTo>
                  <a:cubicBezTo>
                    <a:pt x="499" y="449"/>
                    <a:pt x="481" y="470"/>
                    <a:pt x="458" y="486"/>
                  </a:cubicBezTo>
                  <a:cubicBezTo>
                    <a:pt x="459" y="483"/>
                    <a:pt x="459" y="481"/>
                    <a:pt x="459" y="479"/>
                  </a:cubicBezTo>
                  <a:cubicBezTo>
                    <a:pt x="472" y="463"/>
                    <a:pt x="487" y="448"/>
                    <a:pt x="501" y="433"/>
                  </a:cubicBezTo>
                  <a:close/>
                  <a:moveTo>
                    <a:pt x="483" y="299"/>
                  </a:moveTo>
                  <a:cubicBezTo>
                    <a:pt x="483" y="300"/>
                    <a:pt x="485" y="302"/>
                    <a:pt x="486" y="302"/>
                  </a:cubicBezTo>
                  <a:cubicBezTo>
                    <a:pt x="502" y="302"/>
                    <a:pt x="517" y="302"/>
                    <a:pt x="532" y="302"/>
                  </a:cubicBezTo>
                  <a:cubicBezTo>
                    <a:pt x="533" y="302"/>
                    <a:pt x="535" y="301"/>
                    <a:pt x="535" y="300"/>
                  </a:cubicBezTo>
                  <a:cubicBezTo>
                    <a:pt x="538" y="292"/>
                    <a:pt x="538" y="285"/>
                    <a:pt x="536" y="278"/>
                  </a:cubicBezTo>
                  <a:cubicBezTo>
                    <a:pt x="552" y="259"/>
                    <a:pt x="574" y="243"/>
                    <a:pt x="596" y="232"/>
                  </a:cubicBezTo>
                  <a:cubicBezTo>
                    <a:pt x="595" y="233"/>
                    <a:pt x="590" y="244"/>
                    <a:pt x="589" y="246"/>
                  </a:cubicBezTo>
                  <a:cubicBezTo>
                    <a:pt x="585" y="253"/>
                    <a:pt x="579" y="259"/>
                    <a:pt x="574" y="265"/>
                  </a:cubicBezTo>
                  <a:cubicBezTo>
                    <a:pt x="564" y="274"/>
                    <a:pt x="555" y="283"/>
                    <a:pt x="546" y="294"/>
                  </a:cubicBezTo>
                  <a:cubicBezTo>
                    <a:pt x="545" y="295"/>
                    <a:pt x="540" y="303"/>
                    <a:pt x="538" y="308"/>
                  </a:cubicBezTo>
                  <a:cubicBezTo>
                    <a:pt x="538" y="308"/>
                    <a:pt x="538" y="308"/>
                    <a:pt x="538" y="308"/>
                  </a:cubicBezTo>
                  <a:cubicBezTo>
                    <a:pt x="521" y="308"/>
                    <a:pt x="504" y="310"/>
                    <a:pt x="487" y="304"/>
                  </a:cubicBezTo>
                  <a:cubicBezTo>
                    <a:pt x="484" y="302"/>
                    <a:pt x="482" y="307"/>
                    <a:pt x="484" y="310"/>
                  </a:cubicBezTo>
                  <a:cubicBezTo>
                    <a:pt x="483" y="314"/>
                    <a:pt x="483" y="318"/>
                    <a:pt x="484" y="322"/>
                  </a:cubicBezTo>
                  <a:cubicBezTo>
                    <a:pt x="483" y="322"/>
                    <a:pt x="483" y="322"/>
                    <a:pt x="483" y="322"/>
                  </a:cubicBezTo>
                  <a:cubicBezTo>
                    <a:pt x="473" y="329"/>
                    <a:pt x="465" y="336"/>
                    <a:pt x="455" y="342"/>
                  </a:cubicBezTo>
                  <a:cubicBezTo>
                    <a:pt x="455" y="342"/>
                    <a:pt x="455" y="341"/>
                    <a:pt x="455" y="341"/>
                  </a:cubicBezTo>
                  <a:cubicBezTo>
                    <a:pt x="462" y="330"/>
                    <a:pt x="471" y="320"/>
                    <a:pt x="477" y="308"/>
                  </a:cubicBezTo>
                  <a:cubicBezTo>
                    <a:pt x="479" y="306"/>
                    <a:pt x="476" y="305"/>
                    <a:pt x="474" y="305"/>
                  </a:cubicBezTo>
                  <a:cubicBezTo>
                    <a:pt x="469" y="308"/>
                    <a:pt x="464" y="310"/>
                    <a:pt x="460" y="313"/>
                  </a:cubicBezTo>
                  <a:cubicBezTo>
                    <a:pt x="458" y="314"/>
                    <a:pt x="453" y="317"/>
                    <a:pt x="449" y="319"/>
                  </a:cubicBezTo>
                  <a:cubicBezTo>
                    <a:pt x="449" y="318"/>
                    <a:pt x="449" y="318"/>
                    <a:pt x="449" y="317"/>
                  </a:cubicBezTo>
                  <a:cubicBezTo>
                    <a:pt x="449" y="317"/>
                    <a:pt x="449" y="316"/>
                    <a:pt x="449" y="316"/>
                  </a:cubicBezTo>
                  <a:cubicBezTo>
                    <a:pt x="460" y="305"/>
                    <a:pt x="471" y="295"/>
                    <a:pt x="483" y="284"/>
                  </a:cubicBezTo>
                  <a:cubicBezTo>
                    <a:pt x="483" y="289"/>
                    <a:pt x="483" y="294"/>
                    <a:pt x="483" y="299"/>
                  </a:cubicBezTo>
                  <a:close/>
                  <a:moveTo>
                    <a:pt x="526" y="273"/>
                  </a:moveTo>
                  <a:cubicBezTo>
                    <a:pt x="528" y="277"/>
                    <a:pt x="530" y="281"/>
                    <a:pt x="530" y="285"/>
                  </a:cubicBezTo>
                  <a:cubicBezTo>
                    <a:pt x="530" y="285"/>
                    <a:pt x="530" y="285"/>
                    <a:pt x="530" y="285"/>
                  </a:cubicBezTo>
                  <a:cubicBezTo>
                    <a:pt x="529" y="286"/>
                    <a:pt x="530" y="286"/>
                    <a:pt x="530" y="286"/>
                  </a:cubicBezTo>
                  <a:cubicBezTo>
                    <a:pt x="530" y="286"/>
                    <a:pt x="530" y="285"/>
                    <a:pt x="530" y="285"/>
                  </a:cubicBezTo>
                  <a:cubicBezTo>
                    <a:pt x="530" y="288"/>
                    <a:pt x="530" y="292"/>
                    <a:pt x="529" y="295"/>
                  </a:cubicBezTo>
                  <a:cubicBezTo>
                    <a:pt x="516" y="295"/>
                    <a:pt x="503" y="295"/>
                    <a:pt x="489" y="295"/>
                  </a:cubicBezTo>
                  <a:cubicBezTo>
                    <a:pt x="489" y="290"/>
                    <a:pt x="488" y="285"/>
                    <a:pt x="488" y="280"/>
                  </a:cubicBezTo>
                  <a:cubicBezTo>
                    <a:pt x="488" y="280"/>
                    <a:pt x="488" y="280"/>
                    <a:pt x="488" y="280"/>
                  </a:cubicBezTo>
                  <a:cubicBezTo>
                    <a:pt x="500" y="275"/>
                    <a:pt x="514" y="277"/>
                    <a:pt x="526" y="273"/>
                  </a:cubicBezTo>
                  <a:close/>
                  <a:moveTo>
                    <a:pt x="598" y="280"/>
                  </a:moveTo>
                  <a:cubicBezTo>
                    <a:pt x="598" y="289"/>
                    <a:pt x="598" y="298"/>
                    <a:pt x="598" y="306"/>
                  </a:cubicBezTo>
                  <a:cubicBezTo>
                    <a:pt x="591" y="309"/>
                    <a:pt x="584" y="312"/>
                    <a:pt x="578" y="315"/>
                  </a:cubicBezTo>
                  <a:cubicBezTo>
                    <a:pt x="572" y="318"/>
                    <a:pt x="566" y="321"/>
                    <a:pt x="561" y="324"/>
                  </a:cubicBezTo>
                  <a:cubicBezTo>
                    <a:pt x="557" y="326"/>
                    <a:pt x="547" y="328"/>
                    <a:pt x="544" y="332"/>
                  </a:cubicBezTo>
                  <a:cubicBezTo>
                    <a:pt x="560" y="313"/>
                    <a:pt x="580" y="297"/>
                    <a:pt x="598" y="280"/>
                  </a:cubicBezTo>
                  <a:close/>
                  <a:moveTo>
                    <a:pt x="593" y="280"/>
                  </a:moveTo>
                  <a:cubicBezTo>
                    <a:pt x="586" y="286"/>
                    <a:pt x="580" y="292"/>
                    <a:pt x="574" y="298"/>
                  </a:cubicBezTo>
                  <a:cubicBezTo>
                    <a:pt x="562" y="308"/>
                    <a:pt x="552" y="318"/>
                    <a:pt x="542" y="329"/>
                  </a:cubicBezTo>
                  <a:cubicBezTo>
                    <a:pt x="542" y="323"/>
                    <a:pt x="542" y="317"/>
                    <a:pt x="542" y="312"/>
                  </a:cubicBezTo>
                  <a:cubicBezTo>
                    <a:pt x="542" y="311"/>
                    <a:pt x="542" y="310"/>
                    <a:pt x="541" y="310"/>
                  </a:cubicBezTo>
                  <a:cubicBezTo>
                    <a:pt x="542" y="310"/>
                    <a:pt x="542" y="310"/>
                    <a:pt x="542" y="309"/>
                  </a:cubicBezTo>
                  <a:cubicBezTo>
                    <a:pt x="557" y="299"/>
                    <a:pt x="571" y="290"/>
                    <a:pt x="587" y="282"/>
                  </a:cubicBezTo>
                  <a:cubicBezTo>
                    <a:pt x="590" y="280"/>
                    <a:pt x="604" y="270"/>
                    <a:pt x="593" y="280"/>
                  </a:cubicBezTo>
                  <a:close/>
                  <a:moveTo>
                    <a:pt x="535" y="315"/>
                  </a:moveTo>
                  <a:cubicBezTo>
                    <a:pt x="535" y="320"/>
                    <a:pt x="535" y="325"/>
                    <a:pt x="535" y="331"/>
                  </a:cubicBezTo>
                  <a:cubicBezTo>
                    <a:pt x="528" y="332"/>
                    <a:pt x="522" y="333"/>
                    <a:pt x="515" y="334"/>
                  </a:cubicBezTo>
                  <a:cubicBezTo>
                    <a:pt x="516" y="332"/>
                    <a:pt x="513" y="330"/>
                    <a:pt x="511" y="331"/>
                  </a:cubicBezTo>
                  <a:cubicBezTo>
                    <a:pt x="509" y="332"/>
                    <a:pt x="508" y="333"/>
                    <a:pt x="507" y="334"/>
                  </a:cubicBezTo>
                  <a:cubicBezTo>
                    <a:pt x="506" y="334"/>
                    <a:pt x="506" y="334"/>
                    <a:pt x="505" y="334"/>
                  </a:cubicBezTo>
                  <a:cubicBezTo>
                    <a:pt x="500" y="334"/>
                    <a:pt x="494" y="336"/>
                    <a:pt x="493" y="330"/>
                  </a:cubicBezTo>
                  <a:cubicBezTo>
                    <a:pt x="492" y="324"/>
                    <a:pt x="491" y="319"/>
                    <a:pt x="492" y="313"/>
                  </a:cubicBezTo>
                  <a:cubicBezTo>
                    <a:pt x="506" y="316"/>
                    <a:pt x="521" y="315"/>
                    <a:pt x="535" y="315"/>
                  </a:cubicBezTo>
                  <a:close/>
                  <a:moveTo>
                    <a:pt x="488" y="316"/>
                  </a:moveTo>
                  <a:cubicBezTo>
                    <a:pt x="488" y="315"/>
                    <a:pt x="488" y="313"/>
                    <a:pt x="488" y="311"/>
                  </a:cubicBezTo>
                  <a:cubicBezTo>
                    <a:pt x="488" y="312"/>
                    <a:pt x="489" y="312"/>
                    <a:pt x="489" y="312"/>
                  </a:cubicBezTo>
                  <a:cubicBezTo>
                    <a:pt x="488" y="313"/>
                    <a:pt x="488" y="315"/>
                    <a:pt x="488" y="316"/>
                  </a:cubicBezTo>
                  <a:close/>
                  <a:moveTo>
                    <a:pt x="484" y="329"/>
                  </a:moveTo>
                  <a:cubicBezTo>
                    <a:pt x="485" y="332"/>
                    <a:pt x="487" y="335"/>
                    <a:pt x="490" y="339"/>
                  </a:cubicBezTo>
                  <a:cubicBezTo>
                    <a:pt x="490" y="339"/>
                    <a:pt x="491" y="339"/>
                    <a:pt x="492" y="338"/>
                  </a:cubicBezTo>
                  <a:cubicBezTo>
                    <a:pt x="494" y="339"/>
                    <a:pt x="496" y="339"/>
                    <a:pt x="499" y="340"/>
                  </a:cubicBezTo>
                  <a:cubicBezTo>
                    <a:pt x="487" y="347"/>
                    <a:pt x="474" y="353"/>
                    <a:pt x="462" y="361"/>
                  </a:cubicBezTo>
                  <a:cubicBezTo>
                    <a:pt x="468" y="349"/>
                    <a:pt x="478" y="340"/>
                    <a:pt x="484" y="329"/>
                  </a:cubicBezTo>
                  <a:close/>
                  <a:moveTo>
                    <a:pt x="511" y="341"/>
                  </a:moveTo>
                  <a:cubicBezTo>
                    <a:pt x="516" y="341"/>
                    <a:pt x="520" y="340"/>
                    <a:pt x="525" y="340"/>
                  </a:cubicBezTo>
                  <a:cubicBezTo>
                    <a:pt x="518" y="344"/>
                    <a:pt x="512" y="349"/>
                    <a:pt x="505" y="353"/>
                  </a:cubicBezTo>
                  <a:cubicBezTo>
                    <a:pt x="507" y="349"/>
                    <a:pt x="509" y="345"/>
                    <a:pt x="511" y="341"/>
                  </a:cubicBezTo>
                  <a:close/>
                  <a:moveTo>
                    <a:pt x="470" y="312"/>
                  </a:moveTo>
                  <a:cubicBezTo>
                    <a:pt x="465" y="320"/>
                    <a:pt x="459" y="328"/>
                    <a:pt x="454" y="335"/>
                  </a:cubicBezTo>
                  <a:cubicBezTo>
                    <a:pt x="453" y="331"/>
                    <a:pt x="451" y="326"/>
                    <a:pt x="450" y="322"/>
                  </a:cubicBezTo>
                  <a:cubicBezTo>
                    <a:pt x="457" y="319"/>
                    <a:pt x="463" y="315"/>
                    <a:pt x="470" y="312"/>
                  </a:cubicBezTo>
                  <a:close/>
                  <a:moveTo>
                    <a:pt x="475" y="334"/>
                  </a:moveTo>
                  <a:cubicBezTo>
                    <a:pt x="469" y="342"/>
                    <a:pt x="463" y="350"/>
                    <a:pt x="458" y="359"/>
                  </a:cubicBezTo>
                  <a:cubicBezTo>
                    <a:pt x="457" y="357"/>
                    <a:pt x="457" y="356"/>
                    <a:pt x="457" y="355"/>
                  </a:cubicBezTo>
                  <a:cubicBezTo>
                    <a:pt x="457" y="352"/>
                    <a:pt x="456" y="350"/>
                    <a:pt x="456" y="347"/>
                  </a:cubicBezTo>
                  <a:cubicBezTo>
                    <a:pt x="463" y="343"/>
                    <a:pt x="469" y="338"/>
                    <a:pt x="475" y="334"/>
                  </a:cubicBezTo>
                  <a:close/>
                  <a:moveTo>
                    <a:pt x="490" y="439"/>
                  </a:moveTo>
                  <a:cubicBezTo>
                    <a:pt x="480" y="450"/>
                    <a:pt x="469" y="461"/>
                    <a:pt x="460" y="472"/>
                  </a:cubicBezTo>
                  <a:cubicBezTo>
                    <a:pt x="460" y="468"/>
                    <a:pt x="460" y="465"/>
                    <a:pt x="460" y="461"/>
                  </a:cubicBezTo>
                  <a:cubicBezTo>
                    <a:pt x="468" y="455"/>
                    <a:pt x="477" y="449"/>
                    <a:pt x="485" y="442"/>
                  </a:cubicBezTo>
                  <a:cubicBezTo>
                    <a:pt x="487" y="441"/>
                    <a:pt x="489" y="439"/>
                    <a:pt x="491" y="438"/>
                  </a:cubicBezTo>
                  <a:cubicBezTo>
                    <a:pt x="491" y="438"/>
                    <a:pt x="490" y="439"/>
                    <a:pt x="490" y="439"/>
                  </a:cubicBezTo>
                  <a:close/>
                  <a:moveTo>
                    <a:pt x="461" y="430"/>
                  </a:moveTo>
                  <a:cubicBezTo>
                    <a:pt x="464" y="428"/>
                    <a:pt x="467" y="427"/>
                    <a:pt x="470" y="425"/>
                  </a:cubicBezTo>
                  <a:cubicBezTo>
                    <a:pt x="477" y="422"/>
                    <a:pt x="475" y="420"/>
                    <a:pt x="472" y="428"/>
                  </a:cubicBezTo>
                  <a:cubicBezTo>
                    <a:pt x="469" y="435"/>
                    <a:pt x="465" y="442"/>
                    <a:pt x="461" y="449"/>
                  </a:cubicBezTo>
                  <a:cubicBezTo>
                    <a:pt x="461" y="447"/>
                    <a:pt x="461" y="445"/>
                    <a:pt x="461" y="442"/>
                  </a:cubicBezTo>
                  <a:cubicBezTo>
                    <a:pt x="461" y="438"/>
                    <a:pt x="461" y="434"/>
                    <a:pt x="461" y="430"/>
                  </a:cubicBezTo>
                  <a:close/>
                  <a:moveTo>
                    <a:pt x="493" y="363"/>
                  </a:moveTo>
                  <a:cubicBezTo>
                    <a:pt x="506" y="367"/>
                    <a:pt x="522" y="362"/>
                    <a:pt x="535" y="360"/>
                  </a:cubicBezTo>
                  <a:cubicBezTo>
                    <a:pt x="536" y="367"/>
                    <a:pt x="537" y="374"/>
                    <a:pt x="538" y="381"/>
                  </a:cubicBezTo>
                  <a:cubicBezTo>
                    <a:pt x="523" y="381"/>
                    <a:pt x="509" y="381"/>
                    <a:pt x="494" y="381"/>
                  </a:cubicBezTo>
                  <a:cubicBezTo>
                    <a:pt x="494" y="375"/>
                    <a:pt x="493" y="369"/>
                    <a:pt x="493" y="363"/>
                  </a:cubicBezTo>
                  <a:close/>
                  <a:moveTo>
                    <a:pt x="598" y="273"/>
                  </a:moveTo>
                  <a:cubicBezTo>
                    <a:pt x="579" y="281"/>
                    <a:pt x="561" y="292"/>
                    <a:pt x="544" y="304"/>
                  </a:cubicBezTo>
                  <a:cubicBezTo>
                    <a:pt x="558" y="279"/>
                    <a:pt x="587" y="263"/>
                    <a:pt x="598" y="235"/>
                  </a:cubicBezTo>
                  <a:cubicBezTo>
                    <a:pt x="599" y="237"/>
                    <a:pt x="600" y="238"/>
                    <a:pt x="601" y="240"/>
                  </a:cubicBezTo>
                  <a:cubicBezTo>
                    <a:pt x="599" y="251"/>
                    <a:pt x="598" y="262"/>
                    <a:pt x="598" y="273"/>
                  </a:cubicBezTo>
                  <a:close/>
                  <a:moveTo>
                    <a:pt x="576" y="212"/>
                  </a:moveTo>
                  <a:cubicBezTo>
                    <a:pt x="591" y="212"/>
                    <a:pt x="593" y="220"/>
                    <a:pt x="596" y="229"/>
                  </a:cubicBezTo>
                  <a:cubicBezTo>
                    <a:pt x="573" y="239"/>
                    <a:pt x="551" y="257"/>
                    <a:pt x="536" y="277"/>
                  </a:cubicBezTo>
                  <a:cubicBezTo>
                    <a:pt x="535" y="273"/>
                    <a:pt x="533" y="270"/>
                    <a:pt x="531" y="266"/>
                  </a:cubicBezTo>
                  <a:cubicBezTo>
                    <a:pt x="529" y="265"/>
                    <a:pt x="528" y="264"/>
                    <a:pt x="526" y="265"/>
                  </a:cubicBezTo>
                  <a:cubicBezTo>
                    <a:pt x="525" y="265"/>
                    <a:pt x="525" y="265"/>
                    <a:pt x="525" y="265"/>
                  </a:cubicBezTo>
                  <a:cubicBezTo>
                    <a:pt x="538" y="245"/>
                    <a:pt x="560" y="232"/>
                    <a:pt x="574" y="211"/>
                  </a:cubicBezTo>
                  <a:cubicBezTo>
                    <a:pt x="575" y="212"/>
                    <a:pt x="575" y="212"/>
                    <a:pt x="576" y="212"/>
                  </a:cubicBezTo>
                  <a:close/>
                  <a:moveTo>
                    <a:pt x="484" y="275"/>
                  </a:moveTo>
                  <a:cubicBezTo>
                    <a:pt x="483" y="276"/>
                    <a:pt x="483" y="277"/>
                    <a:pt x="483" y="278"/>
                  </a:cubicBezTo>
                  <a:cubicBezTo>
                    <a:pt x="483" y="280"/>
                    <a:pt x="483" y="282"/>
                    <a:pt x="483" y="284"/>
                  </a:cubicBezTo>
                  <a:cubicBezTo>
                    <a:pt x="471" y="294"/>
                    <a:pt x="459" y="304"/>
                    <a:pt x="448" y="314"/>
                  </a:cubicBezTo>
                  <a:cubicBezTo>
                    <a:pt x="446" y="309"/>
                    <a:pt x="444" y="304"/>
                    <a:pt x="442" y="299"/>
                  </a:cubicBezTo>
                  <a:cubicBezTo>
                    <a:pt x="456" y="292"/>
                    <a:pt x="471" y="283"/>
                    <a:pt x="484" y="274"/>
                  </a:cubicBezTo>
                  <a:cubicBezTo>
                    <a:pt x="484" y="274"/>
                    <a:pt x="484" y="274"/>
                    <a:pt x="484" y="275"/>
                  </a:cubicBezTo>
                  <a:close/>
                  <a:moveTo>
                    <a:pt x="393" y="254"/>
                  </a:moveTo>
                  <a:cubicBezTo>
                    <a:pt x="407" y="250"/>
                    <a:pt x="420" y="244"/>
                    <a:pt x="433" y="236"/>
                  </a:cubicBezTo>
                  <a:cubicBezTo>
                    <a:pt x="423" y="244"/>
                    <a:pt x="416" y="253"/>
                    <a:pt x="414" y="263"/>
                  </a:cubicBezTo>
                  <a:cubicBezTo>
                    <a:pt x="407" y="259"/>
                    <a:pt x="401" y="256"/>
                    <a:pt x="393" y="254"/>
                  </a:cubicBezTo>
                  <a:close/>
                  <a:moveTo>
                    <a:pt x="344" y="247"/>
                  </a:moveTo>
                  <a:cubicBezTo>
                    <a:pt x="340" y="247"/>
                    <a:pt x="336" y="247"/>
                    <a:pt x="331" y="247"/>
                  </a:cubicBezTo>
                  <a:cubicBezTo>
                    <a:pt x="342" y="242"/>
                    <a:pt x="353" y="235"/>
                    <a:pt x="363" y="228"/>
                  </a:cubicBezTo>
                  <a:cubicBezTo>
                    <a:pt x="356" y="234"/>
                    <a:pt x="350" y="240"/>
                    <a:pt x="344" y="247"/>
                  </a:cubicBezTo>
                  <a:close/>
                  <a:moveTo>
                    <a:pt x="298" y="248"/>
                  </a:moveTo>
                  <a:cubicBezTo>
                    <a:pt x="295" y="248"/>
                    <a:pt x="291" y="248"/>
                    <a:pt x="288" y="248"/>
                  </a:cubicBezTo>
                  <a:cubicBezTo>
                    <a:pt x="302" y="237"/>
                    <a:pt x="317" y="227"/>
                    <a:pt x="333" y="218"/>
                  </a:cubicBezTo>
                  <a:cubicBezTo>
                    <a:pt x="324" y="227"/>
                    <a:pt x="315" y="236"/>
                    <a:pt x="311" y="249"/>
                  </a:cubicBezTo>
                  <a:cubicBezTo>
                    <a:pt x="307" y="249"/>
                    <a:pt x="302" y="249"/>
                    <a:pt x="298" y="248"/>
                  </a:cubicBezTo>
                  <a:close/>
                  <a:moveTo>
                    <a:pt x="292" y="211"/>
                  </a:moveTo>
                  <a:cubicBezTo>
                    <a:pt x="291" y="211"/>
                    <a:pt x="291" y="211"/>
                    <a:pt x="291" y="211"/>
                  </a:cubicBezTo>
                  <a:cubicBezTo>
                    <a:pt x="281" y="218"/>
                    <a:pt x="272" y="227"/>
                    <a:pt x="263" y="236"/>
                  </a:cubicBezTo>
                  <a:cubicBezTo>
                    <a:pt x="255" y="244"/>
                    <a:pt x="244" y="256"/>
                    <a:pt x="253" y="234"/>
                  </a:cubicBezTo>
                  <a:cubicBezTo>
                    <a:pt x="257" y="227"/>
                    <a:pt x="261" y="220"/>
                    <a:pt x="265" y="213"/>
                  </a:cubicBezTo>
                  <a:cubicBezTo>
                    <a:pt x="274" y="213"/>
                    <a:pt x="283" y="212"/>
                    <a:pt x="292" y="211"/>
                  </a:cubicBezTo>
                  <a:close/>
                  <a:moveTo>
                    <a:pt x="257" y="221"/>
                  </a:moveTo>
                  <a:cubicBezTo>
                    <a:pt x="251" y="230"/>
                    <a:pt x="247" y="239"/>
                    <a:pt x="245" y="249"/>
                  </a:cubicBezTo>
                  <a:cubicBezTo>
                    <a:pt x="236" y="250"/>
                    <a:pt x="227" y="250"/>
                    <a:pt x="219" y="251"/>
                  </a:cubicBezTo>
                  <a:cubicBezTo>
                    <a:pt x="228" y="244"/>
                    <a:pt x="235" y="235"/>
                    <a:pt x="243" y="227"/>
                  </a:cubicBezTo>
                  <a:cubicBezTo>
                    <a:pt x="246" y="223"/>
                    <a:pt x="266" y="206"/>
                    <a:pt x="257" y="221"/>
                  </a:cubicBezTo>
                  <a:close/>
                  <a:moveTo>
                    <a:pt x="292" y="213"/>
                  </a:moveTo>
                  <a:cubicBezTo>
                    <a:pt x="293" y="212"/>
                    <a:pt x="292" y="211"/>
                    <a:pt x="292" y="211"/>
                  </a:cubicBezTo>
                  <a:cubicBezTo>
                    <a:pt x="298" y="211"/>
                    <a:pt x="305" y="210"/>
                    <a:pt x="312" y="210"/>
                  </a:cubicBezTo>
                  <a:cubicBezTo>
                    <a:pt x="297" y="219"/>
                    <a:pt x="281" y="231"/>
                    <a:pt x="274" y="248"/>
                  </a:cubicBezTo>
                  <a:cubicBezTo>
                    <a:pt x="267" y="248"/>
                    <a:pt x="260" y="248"/>
                    <a:pt x="253" y="249"/>
                  </a:cubicBezTo>
                  <a:cubicBezTo>
                    <a:pt x="268" y="239"/>
                    <a:pt x="280" y="225"/>
                    <a:pt x="292" y="213"/>
                  </a:cubicBezTo>
                  <a:close/>
                  <a:moveTo>
                    <a:pt x="281" y="248"/>
                  </a:moveTo>
                  <a:cubicBezTo>
                    <a:pt x="280" y="248"/>
                    <a:pt x="280" y="248"/>
                    <a:pt x="280" y="248"/>
                  </a:cubicBezTo>
                  <a:cubicBezTo>
                    <a:pt x="287" y="232"/>
                    <a:pt x="302" y="220"/>
                    <a:pt x="316" y="210"/>
                  </a:cubicBezTo>
                  <a:cubicBezTo>
                    <a:pt x="321" y="210"/>
                    <a:pt x="327" y="210"/>
                    <a:pt x="332" y="210"/>
                  </a:cubicBezTo>
                  <a:cubicBezTo>
                    <a:pt x="334" y="210"/>
                    <a:pt x="336" y="210"/>
                    <a:pt x="337" y="210"/>
                  </a:cubicBezTo>
                  <a:cubicBezTo>
                    <a:pt x="318" y="222"/>
                    <a:pt x="298" y="233"/>
                    <a:pt x="281" y="248"/>
                  </a:cubicBezTo>
                  <a:close/>
                  <a:moveTo>
                    <a:pt x="221" y="192"/>
                  </a:moveTo>
                  <a:cubicBezTo>
                    <a:pt x="222" y="191"/>
                    <a:pt x="224" y="190"/>
                    <a:pt x="226" y="189"/>
                  </a:cubicBezTo>
                  <a:cubicBezTo>
                    <a:pt x="224" y="190"/>
                    <a:pt x="222" y="191"/>
                    <a:pt x="221" y="192"/>
                  </a:cubicBezTo>
                  <a:close/>
                  <a:moveTo>
                    <a:pt x="283" y="184"/>
                  </a:moveTo>
                  <a:cubicBezTo>
                    <a:pt x="292" y="183"/>
                    <a:pt x="301" y="183"/>
                    <a:pt x="309" y="181"/>
                  </a:cubicBezTo>
                  <a:cubicBezTo>
                    <a:pt x="322" y="184"/>
                    <a:pt x="333" y="190"/>
                    <a:pt x="345" y="198"/>
                  </a:cubicBezTo>
                  <a:cubicBezTo>
                    <a:pt x="327" y="197"/>
                    <a:pt x="309" y="196"/>
                    <a:pt x="291" y="197"/>
                  </a:cubicBezTo>
                  <a:cubicBezTo>
                    <a:pt x="268" y="198"/>
                    <a:pt x="246" y="201"/>
                    <a:pt x="224" y="202"/>
                  </a:cubicBezTo>
                  <a:cubicBezTo>
                    <a:pt x="241" y="190"/>
                    <a:pt x="261" y="186"/>
                    <a:pt x="283" y="184"/>
                  </a:cubicBezTo>
                  <a:close/>
                  <a:moveTo>
                    <a:pt x="242" y="215"/>
                  </a:moveTo>
                  <a:cubicBezTo>
                    <a:pt x="246" y="215"/>
                    <a:pt x="249" y="214"/>
                    <a:pt x="253" y="214"/>
                  </a:cubicBezTo>
                  <a:cubicBezTo>
                    <a:pt x="244" y="220"/>
                    <a:pt x="238" y="227"/>
                    <a:pt x="230" y="235"/>
                  </a:cubicBezTo>
                  <a:cubicBezTo>
                    <a:pt x="228" y="238"/>
                    <a:pt x="212" y="252"/>
                    <a:pt x="212" y="250"/>
                  </a:cubicBezTo>
                  <a:cubicBezTo>
                    <a:pt x="215" y="238"/>
                    <a:pt x="223" y="227"/>
                    <a:pt x="229" y="215"/>
                  </a:cubicBezTo>
                  <a:cubicBezTo>
                    <a:pt x="234" y="215"/>
                    <a:pt x="238" y="215"/>
                    <a:pt x="242" y="215"/>
                  </a:cubicBezTo>
                  <a:close/>
                  <a:moveTo>
                    <a:pt x="216" y="233"/>
                  </a:moveTo>
                  <a:cubicBezTo>
                    <a:pt x="212" y="239"/>
                    <a:pt x="210" y="245"/>
                    <a:pt x="208" y="252"/>
                  </a:cubicBezTo>
                  <a:cubicBezTo>
                    <a:pt x="196" y="253"/>
                    <a:pt x="184" y="253"/>
                    <a:pt x="172" y="253"/>
                  </a:cubicBezTo>
                  <a:cubicBezTo>
                    <a:pt x="188" y="242"/>
                    <a:pt x="203" y="231"/>
                    <a:pt x="218" y="221"/>
                  </a:cubicBezTo>
                  <a:cubicBezTo>
                    <a:pt x="232" y="211"/>
                    <a:pt x="219" y="227"/>
                    <a:pt x="216" y="233"/>
                  </a:cubicBezTo>
                  <a:close/>
                  <a:moveTo>
                    <a:pt x="187" y="267"/>
                  </a:moveTo>
                  <a:cubicBezTo>
                    <a:pt x="224" y="265"/>
                    <a:pt x="260" y="260"/>
                    <a:pt x="298" y="262"/>
                  </a:cubicBezTo>
                  <a:cubicBezTo>
                    <a:pt x="327" y="264"/>
                    <a:pt x="357" y="257"/>
                    <a:pt x="386" y="264"/>
                  </a:cubicBezTo>
                  <a:cubicBezTo>
                    <a:pt x="388" y="264"/>
                    <a:pt x="390" y="263"/>
                    <a:pt x="391" y="261"/>
                  </a:cubicBezTo>
                  <a:cubicBezTo>
                    <a:pt x="416" y="271"/>
                    <a:pt x="431" y="295"/>
                    <a:pt x="439" y="323"/>
                  </a:cubicBezTo>
                  <a:cubicBezTo>
                    <a:pt x="438" y="323"/>
                    <a:pt x="438" y="323"/>
                    <a:pt x="438" y="323"/>
                  </a:cubicBezTo>
                  <a:cubicBezTo>
                    <a:pt x="437" y="324"/>
                    <a:pt x="438" y="327"/>
                    <a:pt x="439" y="326"/>
                  </a:cubicBezTo>
                  <a:cubicBezTo>
                    <a:pt x="439" y="326"/>
                    <a:pt x="439" y="326"/>
                    <a:pt x="440" y="326"/>
                  </a:cubicBezTo>
                  <a:cubicBezTo>
                    <a:pt x="446" y="350"/>
                    <a:pt x="449" y="377"/>
                    <a:pt x="449" y="398"/>
                  </a:cubicBezTo>
                  <a:cubicBezTo>
                    <a:pt x="450" y="429"/>
                    <a:pt x="449" y="461"/>
                    <a:pt x="445" y="491"/>
                  </a:cubicBezTo>
                  <a:cubicBezTo>
                    <a:pt x="445" y="491"/>
                    <a:pt x="445" y="491"/>
                    <a:pt x="445" y="491"/>
                  </a:cubicBezTo>
                  <a:cubicBezTo>
                    <a:pt x="444" y="493"/>
                    <a:pt x="442" y="495"/>
                    <a:pt x="441" y="497"/>
                  </a:cubicBezTo>
                  <a:cubicBezTo>
                    <a:pt x="440" y="498"/>
                    <a:pt x="442" y="500"/>
                    <a:pt x="443" y="500"/>
                  </a:cubicBezTo>
                  <a:cubicBezTo>
                    <a:pt x="440" y="515"/>
                    <a:pt x="433" y="530"/>
                    <a:pt x="421" y="541"/>
                  </a:cubicBezTo>
                  <a:cubicBezTo>
                    <a:pt x="400" y="561"/>
                    <a:pt x="365" y="559"/>
                    <a:pt x="339" y="559"/>
                  </a:cubicBezTo>
                  <a:cubicBezTo>
                    <a:pt x="311" y="558"/>
                    <a:pt x="283" y="556"/>
                    <a:pt x="255" y="556"/>
                  </a:cubicBezTo>
                  <a:cubicBezTo>
                    <a:pt x="226" y="556"/>
                    <a:pt x="198" y="558"/>
                    <a:pt x="168" y="556"/>
                  </a:cubicBezTo>
                  <a:cubicBezTo>
                    <a:pt x="145" y="554"/>
                    <a:pt x="117" y="553"/>
                    <a:pt x="99" y="537"/>
                  </a:cubicBezTo>
                  <a:cubicBezTo>
                    <a:pt x="83" y="523"/>
                    <a:pt x="79" y="501"/>
                    <a:pt x="76" y="482"/>
                  </a:cubicBezTo>
                  <a:cubicBezTo>
                    <a:pt x="70" y="450"/>
                    <a:pt x="66" y="418"/>
                    <a:pt x="65" y="386"/>
                  </a:cubicBezTo>
                  <a:cubicBezTo>
                    <a:pt x="65" y="385"/>
                    <a:pt x="64" y="383"/>
                    <a:pt x="64" y="382"/>
                  </a:cubicBezTo>
                  <a:cubicBezTo>
                    <a:pt x="64" y="374"/>
                    <a:pt x="64" y="365"/>
                    <a:pt x="64" y="357"/>
                  </a:cubicBezTo>
                  <a:cubicBezTo>
                    <a:pt x="68" y="344"/>
                    <a:pt x="70" y="332"/>
                    <a:pt x="69" y="318"/>
                  </a:cubicBezTo>
                  <a:cubicBezTo>
                    <a:pt x="69" y="318"/>
                    <a:pt x="68" y="318"/>
                    <a:pt x="68" y="317"/>
                  </a:cubicBezTo>
                  <a:cubicBezTo>
                    <a:pt x="68" y="317"/>
                    <a:pt x="69" y="317"/>
                    <a:pt x="69" y="316"/>
                  </a:cubicBezTo>
                  <a:cubicBezTo>
                    <a:pt x="69" y="316"/>
                    <a:pt x="69" y="316"/>
                    <a:pt x="69" y="315"/>
                  </a:cubicBezTo>
                  <a:cubicBezTo>
                    <a:pt x="69" y="320"/>
                    <a:pt x="70" y="325"/>
                    <a:pt x="70" y="329"/>
                  </a:cubicBezTo>
                  <a:cubicBezTo>
                    <a:pt x="70" y="330"/>
                    <a:pt x="72" y="330"/>
                    <a:pt x="72" y="329"/>
                  </a:cubicBezTo>
                  <a:cubicBezTo>
                    <a:pt x="73" y="315"/>
                    <a:pt x="76" y="304"/>
                    <a:pt x="81" y="291"/>
                  </a:cubicBezTo>
                  <a:cubicBezTo>
                    <a:pt x="86" y="275"/>
                    <a:pt x="93" y="270"/>
                    <a:pt x="110" y="268"/>
                  </a:cubicBezTo>
                  <a:cubicBezTo>
                    <a:pt x="136" y="265"/>
                    <a:pt x="161" y="268"/>
                    <a:pt x="187" y="267"/>
                  </a:cubicBezTo>
                  <a:close/>
                  <a:moveTo>
                    <a:pt x="297" y="570"/>
                  </a:moveTo>
                  <a:cubicBezTo>
                    <a:pt x="284" y="586"/>
                    <a:pt x="269" y="601"/>
                    <a:pt x="256" y="617"/>
                  </a:cubicBezTo>
                  <a:cubicBezTo>
                    <a:pt x="261" y="601"/>
                    <a:pt x="269" y="585"/>
                    <a:pt x="275" y="569"/>
                  </a:cubicBezTo>
                  <a:cubicBezTo>
                    <a:pt x="282" y="569"/>
                    <a:pt x="290" y="569"/>
                    <a:pt x="297" y="570"/>
                  </a:cubicBezTo>
                  <a:close/>
                  <a:moveTo>
                    <a:pt x="323" y="571"/>
                  </a:moveTo>
                  <a:cubicBezTo>
                    <a:pt x="311" y="586"/>
                    <a:pt x="301" y="601"/>
                    <a:pt x="289" y="615"/>
                  </a:cubicBezTo>
                  <a:cubicBezTo>
                    <a:pt x="293" y="600"/>
                    <a:pt x="299" y="585"/>
                    <a:pt x="302" y="570"/>
                  </a:cubicBezTo>
                  <a:cubicBezTo>
                    <a:pt x="309" y="570"/>
                    <a:pt x="316" y="571"/>
                    <a:pt x="323" y="571"/>
                  </a:cubicBezTo>
                  <a:close/>
                  <a:moveTo>
                    <a:pt x="125" y="563"/>
                  </a:moveTo>
                  <a:cubicBezTo>
                    <a:pt x="125" y="563"/>
                    <a:pt x="125" y="563"/>
                    <a:pt x="125" y="563"/>
                  </a:cubicBezTo>
                  <a:cubicBezTo>
                    <a:pt x="109" y="579"/>
                    <a:pt x="98" y="599"/>
                    <a:pt x="85" y="618"/>
                  </a:cubicBezTo>
                  <a:cubicBezTo>
                    <a:pt x="80" y="596"/>
                    <a:pt x="92" y="573"/>
                    <a:pt x="106" y="556"/>
                  </a:cubicBezTo>
                  <a:cubicBezTo>
                    <a:pt x="112" y="559"/>
                    <a:pt x="119" y="562"/>
                    <a:pt x="125" y="563"/>
                  </a:cubicBezTo>
                  <a:close/>
                  <a:moveTo>
                    <a:pt x="129" y="564"/>
                  </a:moveTo>
                  <a:cubicBezTo>
                    <a:pt x="137" y="566"/>
                    <a:pt x="145" y="567"/>
                    <a:pt x="154" y="568"/>
                  </a:cubicBezTo>
                  <a:cubicBezTo>
                    <a:pt x="143" y="578"/>
                    <a:pt x="134" y="590"/>
                    <a:pt x="125" y="602"/>
                  </a:cubicBezTo>
                  <a:cubicBezTo>
                    <a:pt x="123" y="605"/>
                    <a:pt x="120" y="609"/>
                    <a:pt x="118" y="612"/>
                  </a:cubicBezTo>
                  <a:cubicBezTo>
                    <a:pt x="108" y="626"/>
                    <a:pt x="116" y="605"/>
                    <a:pt x="117" y="600"/>
                  </a:cubicBezTo>
                  <a:cubicBezTo>
                    <a:pt x="121" y="589"/>
                    <a:pt x="126" y="577"/>
                    <a:pt x="129" y="565"/>
                  </a:cubicBezTo>
                  <a:cubicBezTo>
                    <a:pt x="129" y="565"/>
                    <a:pt x="129" y="564"/>
                    <a:pt x="129" y="564"/>
                  </a:cubicBezTo>
                  <a:close/>
                  <a:moveTo>
                    <a:pt x="15" y="412"/>
                  </a:moveTo>
                  <a:cubicBezTo>
                    <a:pt x="16" y="412"/>
                    <a:pt x="16" y="412"/>
                    <a:pt x="16" y="412"/>
                  </a:cubicBezTo>
                  <a:cubicBezTo>
                    <a:pt x="26" y="378"/>
                    <a:pt x="40" y="347"/>
                    <a:pt x="57" y="317"/>
                  </a:cubicBezTo>
                  <a:cubicBezTo>
                    <a:pt x="56" y="321"/>
                    <a:pt x="55" y="324"/>
                    <a:pt x="55" y="328"/>
                  </a:cubicBezTo>
                  <a:cubicBezTo>
                    <a:pt x="53" y="344"/>
                    <a:pt x="52" y="360"/>
                    <a:pt x="52" y="376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38" y="394"/>
                    <a:pt x="31" y="414"/>
                    <a:pt x="19" y="431"/>
                  </a:cubicBezTo>
                  <a:cubicBezTo>
                    <a:pt x="25" y="399"/>
                    <a:pt x="35" y="365"/>
                    <a:pt x="54" y="338"/>
                  </a:cubicBezTo>
                  <a:cubicBezTo>
                    <a:pt x="54" y="337"/>
                    <a:pt x="53" y="337"/>
                    <a:pt x="53" y="337"/>
                  </a:cubicBezTo>
                  <a:cubicBezTo>
                    <a:pt x="34" y="364"/>
                    <a:pt x="23" y="396"/>
                    <a:pt x="15" y="427"/>
                  </a:cubicBezTo>
                  <a:cubicBezTo>
                    <a:pt x="15" y="422"/>
                    <a:pt x="15" y="417"/>
                    <a:pt x="15" y="412"/>
                  </a:cubicBezTo>
                  <a:close/>
                  <a:moveTo>
                    <a:pt x="15" y="444"/>
                  </a:moveTo>
                  <a:cubicBezTo>
                    <a:pt x="16" y="444"/>
                    <a:pt x="16" y="443"/>
                    <a:pt x="16" y="443"/>
                  </a:cubicBezTo>
                  <a:cubicBezTo>
                    <a:pt x="28" y="429"/>
                    <a:pt x="36" y="411"/>
                    <a:pt x="45" y="395"/>
                  </a:cubicBezTo>
                  <a:cubicBezTo>
                    <a:pt x="35" y="424"/>
                    <a:pt x="24" y="454"/>
                    <a:pt x="15" y="483"/>
                  </a:cubicBezTo>
                  <a:cubicBezTo>
                    <a:pt x="15" y="470"/>
                    <a:pt x="15" y="457"/>
                    <a:pt x="15" y="444"/>
                  </a:cubicBezTo>
                  <a:close/>
                  <a:moveTo>
                    <a:pt x="53" y="387"/>
                  </a:moveTo>
                  <a:cubicBezTo>
                    <a:pt x="53" y="402"/>
                    <a:pt x="55" y="416"/>
                    <a:pt x="56" y="431"/>
                  </a:cubicBezTo>
                  <a:cubicBezTo>
                    <a:pt x="56" y="431"/>
                    <a:pt x="55" y="431"/>
                    <a:pt x="54" y="431"/>
                  </a:cubicBezTo>
                  <a:cubicBezTo>
                    <a:pt x="40" y="447"/>
                    <a:pt x="32" y="467"/>
                    <a:pt x="20" y="483"/>
                  </a:cubicBezTo>
                  <a:cubicBezTo>
                    <a:pt x="30" y="451"/>
                    <a:pt x="41" y="419"/>
                    <a:pt x="53" y="387"/>
                  </a:cubicBezTo>
                  <a:close/>
                  <a:moveTo>
                    <a:pt x="15" y="496"/>
                  </a:moveTo>
                  <a:cubicBezTo>
                    <a:pt x="15" y="495"/>
                    <a:pt x="16" y="495"/>
                    <a:pt x="16" y="495"/>
                  </a:cubicBezTo>
                  <a:cubicBezTo>
                    <a:pt x="30" y="480"/>
                    <a:pt x="37" y="461"/>
                    <a:pt x="49" y="445"/>
                  </a:cubicBezTo>
                  <a:cubicBezTo>
                    <a:pt x="37" y="474"/>
                    <a:pt x="25" y="503"/>
                    <a:pt x="17" y="534"/>
                  </a:cubicBezTo>
                  <a:cubicBezTo>
                    <a:pt x="16" y="536"/>
                    <a:pt x="19" y="538"/>
                    <a:pt x="20" y="536"/>
                  </a:cubicBezTo>
                  <a:cubicBezTo>
                    <a:pt x="37" y="520"/>
                    <a:pt x="47" y="499"/>
                    <a:pt x="62" y="482"/>
                  </a:cubicBezTo>
                  <a:cubicBezTo>
                    <a:pt x="62" y="483"/>
                    <a:pt x="62" y="483"/>
                    <a:pt x="62" y="484"/>
                  </a:cubicBezTo>
                  <a:cubicBezTo>
                    <a:pt x="54" y="519"/>
                    <a:pt x="28" y="547"/>
                    <a:pt x="15" y="580"/>
                  </a:cubicBezTo>
                  <a:cubicBezTo>
                    <a:pt x="14" y="552"/>
                    <a:pt x="15" y="524"/>
                    <a:pt x="15" y="496"/>
                  </a:cubicBezTo>
                  <a:close/>
                  <a:moveTo>
                    <a:pt x="23" y="526"/>
                  </a:moveTo>
                  <a:cubicBezTo>
                    <a:pt x="32" y="495"/>
                    <a:pt x="45" y="466"/>
                    <a:pt x="57" y="436"/>
                  </a:cubicBezTo>
                  <a:cubicBezTo>
                    <a:pt x="58" y="449"/>
                    <a:pt x="59" y="463"/>
                    <a:pt x="61" y="476"/>
                  </a:cubicBezTo>
                  <a:cubicBezTo>
                    <a:pt x="47" y="492"/>
                    <a:pt x="37" y="511"/>
                    <a:pt x="23" y="526"/>
                  </a:cubicBezTo>
                  <a:close/>
                  <a:moveTo>
                    <a:pt x="40" y="622"/>
                  </a:moveTo>
                  <a:cubicBezTo>
                    <a:pt x="39" y="622"/>
                    <a:pt x="39" y="622"/>
                    <a:pt x="39" y="622"/>
                  </a:cubicBezTo>
                  <a:cubicBezTo>
                    <a:pt x="57" y="600"/>
                    <a:pt x="73" y="575"/>
                    <a:pt x="97" y="561"/>
                  </a:cubicBezTo>
                  <a:cubicBezTo>
                    <a:pt x="85" y="578"/>
                    <a:pt x="76" y="599"/>
                    <a:pt x="81" y="620"/>
                  </a:cubicBezTo>
                  <a:cubicBezTo>
                    <a:pt x="67" y="620"/>
                    <a:pt x="53" y="621"/>
                    <a:pt x="40" y="622"/>
                  </a:cubicBezTo>
                  <a:close/>
                  <a:moveTo>
                    <a:pt x="122" y="573"/>
                  </a:moveTo>
                  <a:cubicBezTo>
                    <a:pt x="117" y="589"/>
                    <a:pt x="110" y="604"/>
                    <a:pt x="110" y="621"/>
                  </a:cubicBezTo>
                  <a:cubicBezTo>
                    <a:pt x="103" y="621"/>
                    <a:pt x="96" y="621"/>
                    <a:pt x="88" y="621"/>
                  </a:cubicBezTo>
                  <a:cubicBezTo>
                    <a:pt x="100" y="605"/>
                    <a:pt x="109" y="587"/>
                    <a:pt x="122" y="573"/>
                  </a:cubicBezTo>
                  <a:close/>
                  <a:moveTo>
                    <a:pt x="133" y="599"/>
                  </a:moveTo>
                  <a:cubicBezTo>
                    <a:pt x="137" y="593"/>
                    <a:pt x="142" y="586"/>
                    <a:pt x="147" y="580"/>
                  </a:cubicBezTo>
                  <a:cubicBezTo>
                    <a:pt x="150" y="577"/>
                    <a:pt x="157" y="573"/>
                    <a:pt x="159" y="569"/>
                  </a:cubicBezTo>
                  <a:cubicBezTo>
                    <a:pt x="159" y="569"/>
                    <a:pt x="159" y="569"/>
                    <a:pt x="159" y="569"/>
                  </a:cubicBezTo>
                  <a:cubicBezTo>
                    <a:pt x="153" y="587"/>
                    <a:pt x="144" y="604"/>
                    <a:pt x="142" y="623"/>
                  </a:cubicBezTo>
                  <a:cubicBezTo>
                    <a:pt x="134" y="622"/>
                    <a:pt x="125" y="622"/>
                    <a:pt x="116" y="622"/>
                  </a:cubicBezTo>
                  <a:cubicBezTo>
                    <a:pt x="122" y="614"/>
                    <a:pt x="127" y="607"/>
                    <a:pt x="133" y="599"/>
                  </a:cubicBezTo>
                  <a:close/>
                  <a:moveTo>
                    <a:pt x="151" y="602"/>
                  </a:moveTo>
                  <a:cubicBezTo>
                    <a:pt x="154" y="591"/>
                    <a:pt x="159" y="580"/>
                    <a:pt x="164" y="569"/>
                  </a:cubicBezTo>
                  <a:cubicBezTo>
                    <a:pt x="176" y="570"/>
                    <a:pt x="188" y="571"/>
                    <a:pt x="201" y="571"/>
                  </a:cubicBezTo>
                  <a:cubicBezTo>
                    <a:pt x="186" y="587"/>
                    <a:pt x="171" y="601"/>
                    <a:pt x="155" y="615"/>
                  </a:cubicBezTo>
                  <a:cubicBezTo>
                    <a:pt x="154" y="616"/>
                    <a:pt x="149" y="621"/>
                    <a:pt x="147" y="623"/>
                  </a:cubicBezTo>
                  <a:cubicBezTo>
                    <a:pt x="147" y="623"/>
                    <a:pt x="147" y="623"/>
                    <a:pt x="146" y="623"/>
                  </a:cubicBezTo>
                  <a:cubicBezTo>
                    <a:pt x="146" y="616"/>
                    <a:pt x="149" y="609"/>
                    <a:pt x="151" y="602"/>
                  </a:cubicBezTo>
                  <a:close/>
                  <a:moveTo>
                    <a:pt x="211" y="571"/>
                  </a:moveTo>
                  <a:cubicBezTo>
                    <a:pt x="219" y="570"/>
                    <a:pt x="228" y="570"/>
                    <a:pt x="236" y="570"/>
                  </a:cubicBezTo>
                  <a:cubicBezTo>
                    <a:pt x="218" y="587"/>
                    <a:pt x="201" y="605"/>
                    <a:pt x="184" y="623"/>
                  </a:cubicBezTo>
                  <a:cubicBezTo>
                    <a:pt x="192" y="605"/>
                    <a:pt x="203" y="589"/>
                    <a:pt x="211" y="571"/>
                  </a:cubicBezTo>
                  <a:close/>
                  <a:moveTo>
                    <a:pt x="243" y="569"/>
                  </a:moveTo>
                  <a:cubicBezTo>
                    <a:pt x="251" y="569"/>
                    <a:pt x="259" y="569"/>
                    <a:pt x="267" y="569"/>
                  </a:cubicBezTo>
                  <a:cubicBezTo>
                    <a:pt x="251" y="585"/>
                    <a:pt x="236" y="603"/>
                    <a:pt x="220" y="619"/>
                  </a:cubicBezTo>
                  <a:cubicBezTo>
                    <a:pt x="228" y="603"/>
                    <a:pt x="234" y="586"/>
                    <a:pt x="243" y="569"/>
                  </a:cubicBezTo>
                  <a:close/>
                  <a:moveTo>
                    <a:pt x="313" y="623"/>
                  </a:moveTo>
                  <a:cubicBezTo>
                    <a:pt x="315" y="617"/>
                    <a:pt x="316" y="612"/>
                    <a:pt x="318" y="606"/>
                  </a:cubicBezTo>
                  <a:cubicBezTo>
                    <a:pt x="322" y="594"/>
                    <a:pt x="327" y="583"/>
                    <a:pt x="331" y="571"/>
                  </a:cubicBezTo>
                  <a:cubicBezTo>
                    <a:pt x="331" y="571"/>
                    <a:pt x="332" y="571"/>
                    <a:pt x="332" y="571"/>
                  </a:cubicBezTo>
                  <a:cubicBezTo>
                    <a:pt x="337" y="572"/>
                    <a:pt x="342" y="572"/>
                    <a:pt x="348" y="572"/>
                  </a:cubicBezTo>
                  <a:cubicBezTo>
                    <a:pt x="337" y="584"/>
                    <a:pt x="330" y="598"/>
                    <a:pt x="321" y="611"/>
                  </a:cubicBezTo>
                  <a:cubicBezTo>
                    <a:pt x="320" y="613"/>
                    <a:pt x="316" y="619"/>
                    <a:pt x="314" y="623"/>
                  </a:cubicBezTo>
                  <a:cubicBezTo>
                    <a:pt x="314" y="623"/>
                    <a:pt x="313" y="623"/>
                    <a:pt x="313" y="623"/>
                  </a:cubicBezTo>
                  <a:close/>
                  <a:moveTo>
                    <a:pt x="518" y="575"/>
                  </a:moveTo>
                  <a:cubicBezTo>
                    <a:pt x="526" y="575"/>
                    <a:pt x="533" y="575"/>
                    <a:pt x="540" y="575"/>
                  </a:cubicBezTo>
                  <a:cubicBezTo>
                    <a:pt x="525" y="593"/>
                    <a:pt x="516" y="616"/>
                    <a:pt x="497" y="631"/>
                  </a:cubicBezTo>
                  <a:cubicBezTo>
                    <a:pt x="506" y="613"/>
                    <a:pt x="512" y="594"/>
                    <a:pt x="518" y="575"/>
                  </a:cubicBezTo>
                  <a:close/>
                  <a:moveTo>
                    <a:pt x="559" y="521"/>
                  </a:moveTo>
                  <a:cubicBezTo>
                    <a:pt x="572" y="516"/>
                    <a:pt x="584" y="511"/>
                    <a:pt x="597" y="507"/>
                  </a:cubicBezTo>
                  <a:cubicBezTo>
                    <a:pt x="585" y="522"/>
                    <a:pt x="571" y="537"/>
                    <a:pt x="559" y="552"/>
                  </a:cubicBezTo>
                  <a:cubicBezTo>
                    <a:pt x="560" y="542"/>
                    <a:pt x="561" y="531"/>
                    <a:pt x="559" y="521"/>
                  </a:cubicBezTo>
                  <a:close/>
                  <a:moveTo>
                    <a:pt x="599" y="512"/>
                  </a:moveTo>
                  <a:cubicBezTo>
                    <a:pt x="599" y="520"/>
                    <a:pt x="599" y="528"/>
                    <a:pt x="599" y="536"/>
                  </a:cubicBezTo>
                  <a:cubicBezTo>
                    <a:pt x="599" y="539"/>
                    <a:pt x="599" y="541"/>
                    <a:pt x="599" y="544"/>
                  </a:cubicBezTo>
                  <a:cubicBezTo>
                    <a:pt x="599" y="543"/>
                    <a:pt x="597" y="542"/>
                    <a:pt x="596" y="543"/>
                  </a:cubicBezTo>
                  <a:cubicBezTo>
                    <a:pt x="583" y="547"/>
                    <a:pt x="572" y="554"/>
                    <a:pt x="560" y="559"/>
                  </a:cubicBezTo>
                  <a:cubicBezTo>
                    <a:pt x="573" y="543"/>
                    <a:pt x="587" y="528"/>
                    <a:pt x="599" y="512"/>
                  </a:cubicBezTo>
                  <a:close/>
                  <a:moveTo>
                    <a:pt x="599" y="547"/>
                  </a:moveTo>
                  <a:cubicBezTo>
                    <a:pt x="599" y="547"/>
                    <a:pt x="599" y="547"/>
                    <a:pt x="599" y="547"/>
                  </a:cubicBezTo>
                  <a:cubicBezTo>
                    <a:pt x="599" y="561"/>
                    <a:pt x="600" y="575"/>
                    <a:pt x="601" y="589"/>
                  </a:cubicBezTo>
                  <a:cubicBezTo>
                    <a:pt x="601" y="589"/>
                    <a:pt x="600" y="590"/>
                    <a:pt x="600" y="590"/>
                  </a:cubicBezTo>
                  <a:cubicBezTo>
                    <a:pt x="600" y="590"/>
                    <a:pt x="600" y="591"/>
                    <a:pt x="600" y="591"/>
                  </a:cubicBezTo>
                  <a:cubicBezTo>
                    <a:pt x="572" y="599"/>
                    <a:pt x="549" y="618"/>
                    <a:pt x="524" y="632"/>
                  </a:cubicBezTo>
                  <a:cubicBezTo>
                    <a:pt x="544" y="599"/>
                    <a:pt x="577" y="578"/>
                    <a:pt x="599" y="547"/>
                  </a:cubicBezTo>
                  <a:close/>
                  <a:moveTo>
                    <a:pt x="602" y="428"/>
                  </a:moveTo>
                  <a:cubicBezTo>
                    <a:pt x="601" y="439"/>
                    <a:pt x="601" y="451"/>
                    <a:pt x="600" y="462"/>
                  </a:cubicBezTo>
                  <a:cubicBezTo>
                    <a:pt x="580" y="470"/>
                    <a:pt x="563" y="483"/>
                    <a:pt x="545" y="495"/>
                  </a:cubicBezTo>
                  <a:cubicBezTo>
                    <a:pt x="543" y="494"/>
                    <a:pt x="541" y="493"/>
                    <a:pt x="538" y="493"/>
                  </a:cubicBezTo>
                  <a:cubicBezTo>
                    <a:pt x="559" y="470"/>
                    <a:pt x="580" y="448"/>
                    <a:pt x="602" y="427"/>
                  </a:cubicBezTo>
                  <a:cubicBezTo>
                    <a:pt x="602" y="427"/>
                    <a:pt x="602" y="428"/>
                    <a:pt x="602" y="428"/>
                  </a:cubicBezTo>
                  <a:close/>
                  <a:moveTo>
                    <a:pt x="602" y="393"/>
                  </a:moveTo>
                  <a:cubicBezTo>
                    <a:pt x="594" y="393"/>
                    <a:pt x="586" y="396"/>
                    <a:pt x="577" y="400"/>
                  </a:cubicBezTo>
                  <a:cubicBezTo>
                    <a:pt x="571" y="403"/>
                    <a:pt x="565" y="407"/>
                    <a:pt x="559" y="411"/>
                  </a:cubicBezTo>
                  <a:cubicBezTo>
                    <a:pt x="557" y="413"/>
                    <a:pt x="551" y="416"/>
                    <a:pt x="547" y="419"/>
                  </a:cubicBezTo>
                  <a:cubicBezTo>
                    <a:pt x="547" y="417"/>
                    <a:pt x="547" y="416"/>
                    <a:pt x="547" y="415"/>
                  </a:cubicBezTo>
                  <a:cubicBezTo>
                    <a:pt x="563" y="396"/>
                    <a:pt x="588" y="386"/>
                    <a:pt x="601" y="366"/>
                  </a:cubicBezTo>
                  <a:cubicBezTo>
                    <a:pt x="602" y="375"/>
                    <a:pt x="602" y="384"/>
                    <a:pt x="602" y="393"/>
                  </a:cubicBezTo>
                  <a:close/>
                  <a:moveTo>
                    <a:pt x="588" y="377"/>
                  </a:moveTo>
                  <a:cubicBezTo>
                    <a:pt x="576" y="390"/>
                    <a:pt x="560" y="399"/>
                    <a:pt x="548" y="411"/>
                  </a:cubicBezTo>
                  <a:cubicBezTo>
                    <a:pt x="548" y="407"/>
                    <a:pt x="548" y="403"/>
                    <a:pt x="547" y="399"/>
                  </a:cubicBezTo>
                  <a:cubicBezTo>
                    <a:pt x="546" y="398"/>
                    <a:pt x="544" y="396"/>
                    <a:pt x="543" y="396"/>
                  </a:cubicBezTo>
                  <a:cubicBezTo>
                    <a:pt x="524" y="398"/>
                    <a:pt x="505" y="399"/>
                    <a:pt x="486" y="399"/>
                  </a:cubicBezTo>
                  <a:cubicBezTo>
                    <a:pt x="485" y="399"/>
                    <a:pt x="484" y="400"/>
                    <a:pt x="483" y="401"/>
                  </a:cubicBezTo>
                  <a:cubicBezTo>
                    <a:pt x="483" y="400"/>
                    <a:pt x="482" y="399"/>
                    <a:pt x="482" y="398"/>
                  </a:cubicBezTo>
                  <a:cubicBezTo>
                    <a:pt x="482" y="398"/>
                    <a:pt x="482" y="398"/>
                    <a:pt x="482" y="398"/>
                  </a:cubicBezTo>
                  <a:cubicBezTo>
                    <a:pt x="479" y="408"/>
                    <a:pt x="481" y="419"/>
                    <a:pt x="483" y="429"/>
                  </a:cubicBezTo>
                  <a:cubicBezTo>
                    <a:pt x="483" y="431"/>
                    <a:pt x="485" y="432"/>
                    <a:pt x="486" y="432"/>
                  </a:cubicBezTo>
                  <a:cubicBezTo>
                    <a:pt x="488" y="432"/>
                    <a:pt x="490" y="432"/>
                    <a:pt x="492" y="432"/>
                  </a:cubicBezTo>
                  <a:cubicBezTo>
                    <a:pt x="482" y="440"/>
                    <a:pt x="471" y="448"/>
                    <a:pt x="460" y="456"/>
                  </a:cubicBezTo>
                  <a:cubicBezTo>
                    <a:pt x="460" y="456"/>
                    <a:pt x="460" y="456"/>
                    <a:pt x="460" y="456"/>
                  </a:cubicBezTo>
                  <a:cubicBezTo>
                    <a:pt x="469" y="447"/>
                    <a:pt x="476" y="429"/>
                    <a:pt x="479" y="418"/>
                  </a:cubicBezTo>
                  <a:cubicBezTo>
                    <a:pt x="480" y="416"/>
                    <a:pt x="478" y="415"/>
                    <a:pt x="476" y="416"/>
                  </a:cubicBezTo>
                  <a:cubicBezTo>
                    <a:pt x="472" y="421"/>
                    <a:pt x="467" y="423"/>
                    <a:pt x="461" y="426"/>
                  </a:cubicBezTo>
                  <a:cubicBezTo>
                    <a:pt x="461" y="426"/>
                    <a:pt x="461" y="425"/>
                    <a:pt x="461" y="425"/>
                  </a:cubicBezTo>
                  <a:cubicBezTo>
                    <a:pt x="464" y="422"/>
                    <a:pt x="467" y="417"/>
                    <a:pt x="468" y="415"/>
                  </a:cubicBezTo>
                  <a:cubicBezTo>
                    <a:pt x="475" y="406"/>
                    <a:pt x="480" y="398"/>
                    <a:pt x="484" y="388"/>
                  </a:cubicBezTo>
                  <a:cubicBezTo>
                    <a:pt x="484" y="386"/>
                    <a:pt x="482" y="385"/>
                    <a:pt x="481" y="386"/>
                  </a:cubicBezTo>
                  <a:cubicBezTo>
                    <a:pt x="475" y="390"/>
                    <a:pt x="468" y="393"/>
                    <a:pt x="461" y="397"/>
                  </a:cubicBezTo>
                  <a:cubicBezTo>
                    <a:pt x="461" y="396"/>
                    <a:pt x="461" y="396"/>
                    <a:pt x="461" y="395"/>
                  </a:cubicBezTo>
                  <a:cubicBezTo>
                    <a:pt x="464" y="392"/>
                    <a:pt x="467" y="387"/>
                    <a:pt x="469" y="385"/>
                  </a:cubicBezTo>
                  <a:cubicBezTo>
                    <a:pt x="474" y="380"/>
                    <a:pt x="480" y="376"/>
                    <a:pt x="486" y="372"/>
                  </a:cubicBezTo>
                  <a:cubicBezTo>
                    <a:pt x="486" y="377"/>
                    <a:pt x="487" y="381"/>
                    <a:pt x="487" y="385"/>
                  </a:cubicBezTo>
                  <a:cubicBezTo>
                    <a:pt x="487" y="387"/>
                    <a:pt x="489" y="389"/>
                    <a:pt x="491" y="389"/>
                  </a:cubicBezTo>
                  <a:cubicBezTo>
                    <a:pt x="508" y="390"/>
                    <a:pt x="525" y="390"/>
                    <a:pt x="543" y="390"/>
                  </a:cubicBezTo>
                  <a:cubicBezTo>
                    <a:pt x="542" y="391"/>
                    <a:pt x="540" y="392"/>
                    <a:pt x="539" y="393"/>
                  </a:cubicBezTo>
                  <a:cubicBezTo>
                    <a:pt x="538" y="394"/>
                    <a:pt x="539" y="396"/>
                    <a:pt x="541" y="395"/>
                  </a:cubicBezTo>
                  <a:cubicBezTo>
                    <a:pt x="553" y="390"/>
                    <a:pt x="564" y="385"/>
                    <a:pt x="575" y="379"/>
                  </a:cubicBezTo>
                  <a:cubicBezTo>
                    <a:pt x="580" y="376"/>
                    <a:pt x="586" y="373"/>
                    <a:pt x="591" y="370"/>
                  </a:cubicBezTo>
                  <a:cubicBezTo>
                    <a:pt x="605" y="363"/>
                    <a:pt x="593" y="373"/>
                    <a:pt x="588" y="377"/>
                  </a:cubicBezTo>
                  <a:close/>
                  <a:moveTo>
                    <a:pt x="545" y="366"/>
                  </a:moveTo>
                  <a:cubicBezTo>
                    <a:pt x="564" y="361"/>
                    <a:pt x="581" y="350"/>
                    <a:pt x="600" y="343"/>
                  </a:cubicBezTo>
                  <a:cubicBezTo>
                    <a:pt x="600" y="343"/>
                    <a:pt x="600" y="343"/>
                    <a:pt x="600" y="343"/>
                  </a:cubicBezTo>
                  <a:cubicBezTo>
                    <a:pt x="589" y="349"/>
                    <a:pt x="578" y="361"/>
                    <a:pt x="569" y="367"/>
                  </a:cubicBezTo>
                  <a:cubicBezTo>
                    <a:pt x="562" y="373"/>
                    <a:pt x="554" y="379"/>
                    <a:pt x="547" y="386"/>
                  </a:cubicBezTo>
                  <a:cubicBezTo>
                    <a:pt x="547" y="385"/>
                    <a:pt x="547" y="385"/>
                    <a:pt x="547" y="385"/>
                  </a:cubicBezTo>
                  <a:cubicBezTo>
                    <a:pt x="547" y="379"/>
                    <a:pt x="546" y="372"/>
                    <a:pt x="545" y="366"/>
                  </a:cubicBezTo>
                  <a:close/>
                  <a:moveTo>
                    <a:pt x="579" y="348"/>
                  </a:moveTo>
                  <a:cubicBezTo>
                    <a:pt x="574" y="351"/>
                    <a:pt x="568" y="354"/>
                    <a:pt x="563" y="356"/>
                  </a:cubicBezTo>
                  <a:cubicBezTo>
                    <a:pt x="563" y="356"/>
                    <a:pt x="549" y="361"/>
                    <a:pt x="544" y="362"/>
                  </a:cubicBezTo>
                  <a:cubicBezTo>
                    <a:pt x="544" y="362"/>
                    <a:pt x="544" y="362"/>
                    <a:pt x="544" y="361"/>
                  </a:cubicBezTo>
                  <a:cubicBezTo>
                    <a:pt x="560" y="344"/>
                    <a:pt x="581" y="332"/>
                    <a:pt x="599" y="317"/>
                  </a:cubicBezTo>
                  <a:cubicBezTo>
                    <a:pt x="599" y="324"/>
                    <a:pt x="599" y="332"/>
                    <a:pt x="600" y="339"/>
                  </a:cubicBezTo>
                  <a:cubicBezTo>
                    <a:pt x="593" y="342"/>
                    <a:pt x="586" y="345"/>
                    <a:pt x="579" y="348"/>
                  </a:cubicBezTo>
                  <a:close/>
                  <a:moveTo>
                    <a:pt x="601" y="212"/>
                  </a:moveTo>
                  <a:cubicBezTo>
                    <a:pt x="601" y="212"/>
                    <a:pt x="601" y="212"/>
                    <a:pt x="601" y="212"/>
                  </a:cubicBezTo>
                  <a:cubicBezTo>
                    <a:pt x="601" y="212"/>
                    <a:pt x="601" y="212"/>
                    <a:pt x="601" y="212"/>
                  </a:cubicBezTo>
                  <a:cubicBezTo>
                    <a:pt x="601" y="212"/>
                    <a:pt x="601" y="212"/>
                    <a:pt x="601" y="212"/>
                  </a:cubicBezTo>
                  <a:close/>
                  <a:moveTo>
                    <a:pt x="567" y="211"/>
                  </a:moveTo>
                  <a:cubicBezTo>
                    <a:pt x="523" y="237"/>
                    <a:pt x="486" y="273"/>
                    <a:pt x="440" y="296"/>
                  </a:cubicBezTo>
                  <a:cubicBezTo>
                    <a:pt x="440" y="295"/>
                    <a:pt x="439" y="294"/>
                    <a:pt x="438" y="293"/>
                  </a:cubicBezTo>
                  <a:cubicBezTo>
                    <a:pt x="440" y="290"/>
                    <a:pt x="442" y="286"/>
                    <a:pt x="443" y="285"/>
                  </a:cubicBezTo>
                  <a:cubicBezTo>
                    <a:pt x="446" y="280"/>
                    <a:pt x="450" y="275"/>
                    <a:pt x="454" y="271"/>
                  </a:cubicBezTo>
                  <a:cubicBezTo>
                    <a:pt x="461" y="262"/>
                    <a:pt x="471" y="254"/>
                    <a:pt x="480" y="247"/>
                  </a:cubicBezTo>
                  <a:cubicBezTo>
                    <a:pt x="495" y="235"/>
                    <a:pt x="511" y="224"/>
                    <a:pt x="526" y="211"/>
                  </a:cubicBezTo>
                  <a:cubicBezTo>
                    <a:pt x="540" y="211"/>
                    <a:pt x="553" y="211"/>
                    <a:pt x="567" y="211"/>
                  </a:cubicBezTo>
                  <a:close/>
                  <a:moveTo>
                    <a:pt x="515" y="211"/>
                  </a:moveTo>
                  <a:cubicBezTo>
                    <a:pt x="483" y="230"/>
                    <a:pt x="453" y="253"/>
                    <a:pt x="420" y="269"/>
                  </a:cubicBezTo>
                  <a:cubicBezTo>
                    <a:pt x="419" y="268"/>
                    <a:pt x="419" y="267"/>
                    <a:pt x="418" y="267"/>
                  </a:cubicBezTo>
                  <a:cubicBezTo>
                    <a:pt x="416" y="264"/>
                    <a:pt x="416" y="261"/>
                    <a:pt x="419" y="258"/>
                  </a:cubicBezTo>
                  <a:cubicBezTo>
                    <a:pt x="421" y="253"/>
                    <a:pt x="425" y="250"/>
                    <a:pt x="428" y="246"/>
                  </a:cubicBezTo>
                  <a:cubicBezTo>
                    <a:pt x="435" y="239"/>
                    <a:pt x="442" y="234"/>
                    <a:pt x="449" y="228"/>
                  </a:cubicBezTo>
                  <a:cubicBezTo>
                    <a:pt x="457" y="222"/>
                    <a:pt x="466" y="217"/>
                    <a:pt x="474" y="211"/>
                  </a:cubicBezTo>
                  <a:cubicBezTo>
                    <a:pt x="483" y="211"/>
                    <a:pt x="492" y="211"/>
                    <a:pt x="501" y="211"/>
                  </a:cubicBezTo>
                  <a:cubicBezTo>
                    <a:pt x="505" y="211"/>
                    <a:pt x="510" y="211"/>
                    <a:pt x="515" y="211"/>
                  </a:cubicBezTo>
                  <a:close/>
                  <a:moveTo>
                    <a:pt x="464" y="211"/>
                  </a:moveTo>
                  <a:cubicBezTo>
                    <a:pt x="438" y="225"/>
                    <a:pt x="415" y="245"/>
                    <a:pt x="387" y="253"/>
                  </a:cubicBezTo>
                  <a:cubicBezTo>
                    <a:pt x="386" y="252"/>
                    <a:pt x="384" y="252"/>
                    <a:pt x="382" y="252"/>
                  </a:cubicBezTo>
                  <a:cubicBezTo>
                    <a:pt x="376" y="250"/>
                    <a:pt x="370" y="248"/>
                    <a:pt x="364" y="247"/>
                  </a:cubicBezTo>
                  <a:cubicBezTo>
                    <a:pt x="385" y="238"/>
                    <a:pt x="404" y="222"/>
                    <a:pt x="424" y="211"/>
                  </a:cubicBezTo>
                  <a:cubicBezTo>
                    <a:pt x="437" y="211"/>
                    <a:pt x="450" y="211"/>
                    <a:pt x="464" y="211"/>
                  </a:cubicBezTo>
                  <a:close/>
                  <a:moveTo>
                    <a:pt x="417" y="211"/>
                  </a:moveTo>
                  <a:cubicBezTo>
                    <a:pt x="398" y="222"/>
                    <a:pt x="380" y="237"/>
                    <a:pt x="359" y="245"/>
                  </a:cubicBezTo>
                  <a:cubicBezTo>
                    <a:pt x="357" y="246"/>
                    <a:pt x="356" y="246"/>
                    <a:pt x="355" y="247"/>
                  </a:cubicBezTo>
                  <a:cubicBezTo>
                    <a:pt x="354" y="247"/>
                    <a:pt x="354" y="247"/>
                    <a:pt x="353" y="247"/>
                  </a:cubicBezTo>
                  <a:cubicBezTo>
                    <a:pt x="350" y="245"/>
                    <a:pt x="365" y="231"/>
                    <a:pt x="368" y="229"/>
                  </a:cubicBezTo>
                  <a:cubicBezTo>
                    <a:pt x="375" y="223"/>
                    <a:pt x="383" y="217"/>
                    <a:pt x="390" y="211"/>
                  </a:cubicBezTo>
                  <a:cubicBezTo>
                    <a:pt x="399" y="211"/>
                    <a:pt x="408" y="211"/>
                    <a:pt x="417" y="211"/>
                  </a:cubicBezTo>
                  <a:close/>
                  <a:moveTo>
                    <a:pt x="379" y="211"/>
                  </a:moveTo>
                  <a:cubicBezTo>
                    <a:pt x="365" y="220"/>
                    <a:pt x="352" y="231"/>
                    <a:pt x="337" y="240"/>
                  </a:cubicBezTo>
                  <a:cubicBezTo>
                    <a:pt x="331" y="243"/>
                    <a:pt x="324" y="246"/>
                    <a:pt x="318" y="248"/>
                  </a:cubicBezTo>
                  <a:cubicBezTo>
                    <a:pt x="311" y="250"/>
                    <a:pt x="327" y="230"/>
                    <a:pt x="326" y="231"/>
                  </a:cubicBezTo>
                  <a:cubicBezTo>
                    <a:pt x="333" y="224"/>
                    <a:pt x="340" y="218"/>
                    <a:pt x="346" y="210"/>
                  </a:cubicBezTo>
                  <a:cubicBezTo>
                    <a:pt x="357" y="210"/>
                    <a:pt x="368" y="211"/>
                    <a:pt x="379" y="211"/>
                  </a:cubicBezTo>
                  <a:close/>
                  <a:moveTo>
                    <a:pt x="216" y="193"/>
                  </a:moveTo>
                  <a:cubicBezTo>
                    <a:pt x="215" y="195"/>
                    <a:pt x="213" y="198"/>
                    <a:pt x="213" y="201"/>
                  </a:cubicBezTo>
                  <a:cubicBezTo>
                    <a:pt x="212" y="201"/>
                    <a:pt x="212" y="202"/>
                    <a:pt x="212" y="202"/>
                  </a:cubicBezTo>
                  <a:cubicBezTo>
                    <a:pt x="211" y="202"/>
                    <a:pt x="210" y="202"/>
                    <a:pt x="210" y="202"/>
                  </a:cubicBezTo>
                  <a:cubicBezTo>
                    <a:pt x="210" y="198"/>
                    <a:pt x="213" y="195"/>
                    <a:pt x="216" y="193"/>
                  </a:cubicBezTo>
                  <a:close/>
                  <a:moveTo>
                    <a:pt x="203" y="215"/>
                  </a:moveTo>
                  <a:cubicBezTo>
                    <a:pt x="204" y="216"/>
                    <a:pt x="205" y="216"/>
                    <a:pt x="206" y="216"/>
                  </a:cubicBezTo>
                  <a:cubicBezTo>
                    <a:pt x="206" y="216"/>
                    <a:pt x="206" y="216"/>
                    <a:pt x="207" y="216"/>
                  </a:cubicBezTo>
                  <a:cubicBezTo>
                    <a:pt x="207" y="216"/>
                    <a:pt x="207" y="216"/>
                    <a:pt x="207" y="216"/>
                  </a:cubicBezTo>
                  <a:cubicBezTo>
                    <a:pt x="211" y="216"/>
                    <a:pt x="215" y="216"/>
                    <a:pt x="220" y="216"/>
                  </a:cubicBezTo>
                  <a:cubicBezTo>
                    <a:pt x="205" y="225"/>
                    <a:pt x="191" y="235"/>
                    <a:pt x="177" y="245"/>
                  </a:cubicBezTo>
                  <a:cubicBezTo>
                    <a:pt x="165" y="253"/>
                    <a:pt x="171" y="248"/>
                    <a:pt x="174" y="240"/>
                  </a:cubicBezTo>
                  <a:cubicBezTo>
                    <a:pt x="177" y="232"/>
                    <a:pt x="180" y="223"/>
                    <a:pt x="182" y="215"/>
                  </a:cubicBezTo>
                  <a:cubicBezTo>
                    <a:pt x="189" y="215"/>
                    <a:pt x="196" y="215"/>
                    <a:pt x="203" y="215"/>
                  </a:cubicBezTo>
                  <a:close/>
                  <a:moveTo>
                    <a:pt x="174" y="214"/>
                  </a:moveTo>
                  <a:cubicBezTo>
                    <a:pt x="164" y="222"/>
                    <a:pt x="154" y="231"/>
                    <a:pt x="144" y="240"/>
                  </a:cubicBezTo>
                  <a:cubicBezTo>
                    <a:pt x="141" y="242"/>
                    <a:pt x="134" y="250"/>
                    <a:pt x="130" y="252"/>
                  </a:cubicBezTo>
                  <a:cubicBezTo>
                    <a:pt x="129" y="252"/>
                    <a:pt x="128" y="252"/>
                    <a:pt x="127" y="252"/>
                  </a:cubicBezTo>
                  <a:cubicBezTo>
                    <a:pt x="126" y="251"/>
                    <a:pt x="126" y="250"/>
                    <a:pt x="127" y="248"/>
                  </a:cubicBezTo>
                  <a:cubicBezTo>
                    <a:pt x="130" y="236"/>
                    <a:pt x="136" y="225"/>
                    <a:pt x="142" y="215"/>
                  </a:cubicBezTo>
                  <a:cubicBezTo>
                    <a:pt x="142" y="215"/>
                    <a:pt x="142" y="214"/>
                    <a:pt x="142" y="213"/>
                  </a:cubicBezTo>
                  <a:cubicBezTo>
                    <a:pt x="148" y="213"/>
                    <a:pt x="155" y="213"/>
                    <a:pt x="161" y="214"/>
                  </a:cubicBezTo>
                  <a:cubicBezTo>
                    <a:pt x="165" y="214"/>
                    <a:pt x="170" y="214"/>
                    <a:pt x="174" y="214"/>
                  </a:cubicBezTo>
                  <a:close/>
                  <a:moveTo>
                    <a:pt x="138" y="213"/>
                  </a:moveTo>
                  <a:cubicBezTo>
                    <a:pt x="128" y="219"/>
                    <a:pt x="120" y="227"/>
                    <a:pt x="111" y="235"/>
                  </a:cubicBezTo>
                  <a:cubicBezTo>
                    <a:pt x="102" y="244"/>
                    <a:pt x="85" y="252"/>
                    <a:pt x="79" y="260"/>
                  </a:cubicBezTo>
                  <a:cubicBezTo>
                    <a:pt x="88" y="248"/>
                    <a:pt x="98" y="230"/>
                    <a:pt x="101" y="214"/>
                  </a:cubicBezTo>
                  <a:cubicBezTo>
                    <a:pt x="113" y="213"/>
                    <a:pt x="125" y="213"/>
                    <a:pt x="138" y="213"/>
                  </a:cubicBezTo>
                  <a:close/>
                  <a:moveTo>
                    <a:pt x="83" y="215"/>
                  </a:moveTo>
                  <a:cubicBezTo>
                    <a:pt x="89" y="214"/>
                    <a:pt x="95" y="214"/>
                    <a:pt x="100" y="214"/>
                  </a:cubicBezTo>
                  <a:cubicBezTo>
                    <a:pt x="95" y="230"/>
                    <a:pt x="84" y="249"/>
                    <a:pt x="74" y="260"/>
                  </a:cubicBezTo>
                  <a:cubicBezTo>
                    <a:pt x="72" y="262"/>
                    <a:pt x="74" y="264"/>
                    <a:pt x="76" y="264"/>
                  </a:cubicBezTo>
                  <a:cubicBezTo>
                    <a:pt x="100" y="255"/>
                    <a:pt x="114" y="235"/>
                    <a:pt x="134" y="221"/>
                  </a:cubicBezTo>
                  <a:cubicBezTo>
                    <a:pt x="128" y="231"/>
                    <a:pt x="124" y="241"/>
                    <a:pt x="122" y="252"/>
                  </a:cubicBezTo>
                  <a:cubicBezTo>
                    <a:pt x="110" y="253"/>
                    <a:pt x="98" y="255"/>
                    <a:pt x="88" y="260"/>
                  </a:cubicBezTo>
                  <a:cubicBezTo>
                    <a:pt x="79" y="264"/>
                    <a:pt x="74" y="271"/>
                    <a:pt x="71" y="279"/>
                  </a:cubicBezTo>
                  <a:cubicBezTo>
                    <a:pt x="69" y="282"/>
                    <a:pt x="68" y="285"/>
                    <a:pt x="66" y="288"/>
                  </a:cubicBezTo>
                  <a:cubicBezTo>
                    <a:pt x="60" y="294"/>
                    <a:pt x="55" y="300"/>
                    <a:pt x="50" y="307"/>
                  </a:cubicBezTo>
                  <a:cubicBezTo>
                    <a:pt x="45" y="312"/>
                    <a:pt x="40" y="318"/>
                    <a:pt x="35" y="322"/>
                  </a:cubicBezTo>
                  <a:cubicBezTo>
                    <a:pt x="30" y="328"/>
                    <a:pt x="18" y="341"/>
                    <a:pt x="22" y="327"/>
                  </a:cubicBezTo>
                  <a:cubicBezTo>
                    <a:pt x="31" y="291"/>
                    <a:pt x="50" y="263"/>
                    <a:pt x="74" y="235"/>
                  </a:cubicBezTo>
                  <a:cubicBezTo>
                    <a:pt x="75" y="234"/>
                    <a:pt x="75" y="231"/>
                    <a:pt x="73" y="232"/>
                  </a:cubicBezTo>
                  <a:cubicBezTo>
                    <a:pt x="52" y="234"/>
                    <a:pt x="39" y="248"/>
                    <a:pt x="24" y="261"/>
                  </a:cubicBezTo>
                  <a:cubicBezTo>
                    <a:pt x="25" y="260"/>
                    <a:pt x="16" y="267"/>
                    <a:pt x="11" y="270"/>
                  </a:cubicBezTo>
                  <a:cubicBezTo>
                    <a:pt x="11" y="267"/>
                    <a:pt x="11" y="263"/>
                    <a:pt x="11" y="260"/>
                  </a:cubicBezTo>
                  <a:cubicBezTo>
                    <a:pt x="12" y="257"/>
                    <a:pt x="14" y="253"/>
                    <a:pt x="16" y="249"/>
                  </a:cubicBezTo>
                  <a:cubicBezTo>
                    <a:pt x="24" y="236"/>
                    <a:pt x="32" y="222"/>
                    <a:pt x="45" y="213"/>
                  </a:cubicBezTo>
                  <a:cubicBezTo>
                    <a:pt x="57" y="215"/>
                    <a:pt x="69" y="215"/>
                    <a:pt x="83" y="215"/>
                  </a:cubicBezTo>
                  <a:close/>
                  <a:moveTo>
                    <a:pt x="18" y="210"/>
                  </a:moveTo>
                  <a:cubicBezTo>
                    <a:pt x="19" y="208"/>
                    <a:pt x="25" y="208"/>
                    <a:pt x="27" y="207"/>
                  </a:cubicBezTo>
                  <a:cubicBezTo>
                    <a:pt x="27" y="207"/>
                    <a:pt x="27" y="207"/>
                    <a:pt x="28" y="207"/>
                  </a:cubicBezTo>
                  <a:cubicBezTo>
                    <a:pt x="33" y="209"/>
                    <a:pt x="38" y="211"/>
                    <a:pt x="44" y="212"/>
                  </a:cubicBezTo>
                  <a:cubicBezTo>
                    <a:pt x="29" y="223"/>
                    <a:pt x="19" y="237"/>
                    <a:pt x="11" y="253"/>
                  </a:cubicBezTo>
                  <a:cubicBezTo>
                    <a:pt x="11" y="239"/>
                    <a:pt x="12" y="223"/>
                    <a:pt x="18" y="210"/>
                  </a:cubicBezTo>
                  <a:close/>
                  <a:moveTo>
                    <a:pt x="189" y="625"/>
                  </a:moveTo>
                  <a:cubicBezTo>
                    <a:pt x="204" y="609"/>
                    <a:pt x="219" y="593"/>
                    <a:pt x="234" y="577"/>
                  </a:cubicBezTo>
                  <a:cubicBezTo>
                    <a:pt x="227" y="593"/>
                    <a:pt x="220" y="609"/>
                    <a:pt x="213" y="625"/>
                  </a:cubicBezTo>
                  <a:cubicBezTo>
                    <a:pt x="205" y="625"/>
                    <a:pt x="197" y="625"/>
                    <a:pt x="189" y="625"/>
                  </a:cubicBezTo>
                  <a:close/>
                  <a:moveTo>
                    <a:pt x="317" y="623"/>
                  </a:moveTo>
                  <a:cubicBezTo>
                    <a:pt x="327" y="609"/>
                    <a:pt x="335" y="594"/>
                    <a:pt x="345" y="580"/>
                  </a:cubicBezTo>
                  <a:cubicBezTo>
                    <a:pt x="343" y="582"/>
                    <a:pt x="347" y="576"/>
                    <a:pt x="351" y="572"/>
                  </a:cubicBezTo>
                  <a:cubicBezTo>
                    <a:pt x="352" y="572"/>
                    <a:pt x="354" y="572"/>
                    <a:pt x="355" y="572"/>
                  </a:cubicBezTo>
                  <a:cubicBezTo>
                    <a:pt x="354" y="578"/>
                    <a:pt x="353" y="584"/>
                    <a:pt x="351" y="590"/>
                  </a:cubicBezTo>
                  <a:cubicBezTo>
                    <a:pt x="348" y="601"/>
                    <a:pt x="346" y="612"/>
                    <a:pt x="343" y="623"/>
                  </a:cubicBezTo>
                  <a:cubicBezTo>
                    <a:pt x="342" y="623"/>
                    <a:pt x="341" y="623"/>
                    <a:pt x="340" y="623"/>
                  </a:cubicBezTo>
                  <a:cubicBezTo>
                    <a:pt x="333" y="623"/>
                    <a:pt x="325" y="623"/>
                    <a:pt x="317" y="623"/>
                  </a:cubicBezTo>
                  <a:close/>
                  <a:moveTo>
                    <a:pt x="357" y="623"/>
                  </a:moveTo>
                  <a:cubicBezTo>
                    <a:pt x="376" y="609"/>
                    <a:pt x="390" y="587"/>
                    <a:pt x="405" y="569"/>
                  </a:cubicBezTo>
                  <a:cubicBezTo>
                    <a:pt x="406" y="566"/>
                    <a:pt x="408" y="564"/>
                    <a:pt x="410" y="562"/>
                  </a:cubicBezTo>
                  <a:cubicBezTo>
                    <a:pt x="411" y="562"/>
                    <a:pt x="412" y="561"/>
                    <a:pt x="413" y="561"/>
                  </a:cubicBezTo>
                  <a:cubicBezTo>
                    <a:pt x="411" y="567"/>
                    <a:pt x="409" y="574"/>
                    <a:pt x="407" y="579"/>
                  </a:cubicBezTo>
                  <a:cubicBezTo>
                    <a:pt x="401" y="595"/>
                    <a:pt x="395" y="609"/>
                    <a:pt x="391" y="625"/>
                  </a:cubicBezTo>
                  <a:cubicBezTo>
                    <a:pt x="380" y="624"/>
                    <a:pt x="368" y="624"/>
                    <a:pt x="357" y="623"/>
                  </a:cubicBezTo>
                  <a:close/>
                  <a:moveTo>
                    <a:pt x="441" y="566"/>
                  </a:moveTo>
                  <a:cubicBezTo>
                    <a:pt x="449" y="555"/>
                    <a:pt x="458" y="544"/>
                    <a:pt x="466" y="534"/>
                  </a:cubicBezTo>
                  <a:cubicBezTo>
                    <a:pt x="452" y="564"/>
                    <a:pt x="435" y="594"/>
                    <a:pt x="432" y="628"/>
                  </a:cubicBezTo>
                  <a:cubicBezTo>
                    <a:pt x="423" y="627"/>
                    <a:pt x="413" y="626"/>
                    <a:pt x="404" y="626"/>
                  </a:cubicBezTo>
                  <a:cubicBezTo>
                    <a:pt x="418" y="607"/>
                    <a:pt x="428" y="586"/>
                    <a:pt x="441" y="566"/>
                  </a:cubicBezTo>
                  <a:close/>
                  <a:moveTo>
                    <a:pt x="445" y="628"/>
                  </a:moveTo>
                  <a:cubicBezTo>
                    <a:pt x="457" y="616"/>
                    <a:pt x="467" y="601"/>
                    <a:pt x="477" y="587"/>
                  </a:cubicBezTo>
                  <a:cubicBezTo>
                    <a:pt x="470" y="601"/>
                    <a:pt x="463" y="616"/>
                    <a:pt x="464" y="630"/>
                  </a:cubicBezTo>
                  <a:cubicBezTo>
                    <a:pt x="458" y="629"/>
                    <a:pt x="452" y="629"/>
                    <a:pt x="445" y="628"/>
                  </a:cubicBezTo>
                  <a:close/>
                  <a:moveTo>
                    <a:pt x="504" y="632"/>
                  </a:moveTo>
                  <a:cubicBezTo>
                    <a:pt x="521" y="616"/>
                    <a:pt x="530" y="593"/>
                    <a:pt x="546" y="576"/>
                  </a:cubicBezTo>
                  <a:cubicBezTo>
                    <a:pt x="547" y="576"/>
                    <a:pt x="549" y="576"/>
                    <a:pt x="550" y="577"/>
                  </a:cubicBezTo>
                  <a:cubicBezTo>
                    <a:pt x="553" y="578"/>
                    <a:pt x="557" y="575"/>
                    <a:pt x="557" y="571"/>
                  </a:cubicBezTo>
                  <a:cubicBezTo>
                    <a:pt x="557" y="570"/>
                    <a:pt x="557" y="568"/>
                    <a:pt x="557" y="565"/>
                  </a:cubicBezTo>
                  <a:cubicBezTo>
                    <a:pt x="568" y="561"/>
                    <a:pt x="578" y="556"/>
                    <a:pt x="589" y="551"/>
                  </a:cubicBezTo>
                  <a:cubicBezTo>
                    <a:pt x="566" y="580"/>
                    <a:pt x="535" y="600"/>
                    <a:pt x="517" y="633"/>
                  </a:cubicBezTo>
                  <a:cubicBezTo>
                    <a:pt x="514" y="632"/>
                    <a:pt x="512" y="632"/>
                    <a:pt x="509" y="632"/>
                  </a:cubicBezTo>
                  <a:cubicBezTo>
                    <a:pt x="508" y="632"/>
                    <a:pt x="506" y="632"/>
                    <a:pt x="504" y="632"/>
                  </a:cubicBezTo>
                  <a:close/>
                  <a:moveTo>
                    <a:pt x="532" y="634"/>
                  </a:moveTo>
                  <a:cubicBezTo>
                    <a:pt x="552" y="622"/>
                    <a:pt x="571" y="608"/>
                    <a:pt x="593" y="600"/>
                  </a:cubicBezTo>
                  <a:cubicBezTo>
                    <a:pt x="587" y="606"/>
                    <a:pt x="581" y="613"/>
                    <a:pt x="576" y="620"/>
                  </a:cubicBezTo>
                  <a:cubicBezTo>
                    <a:pt x="576" y="620"/>
                    <a:pt x="576" y="620"/>
                    <a:pt x="576" y="620"/>
                  </a:cubicBezTo>
                  <a:cubicBezTo>
                    <a:pt x="573" y="624"/>
                    <a:pt x="570" y="628"/>
                    <a:pt x="568" y="633"/>
                  </a:cubicBezTo>
                  <a:cubicBezTo>
                    <a:pt x="557" y="635"/>
                    <a:pt x="544" y="634"/>
                    <a:pt x="532" y="634"/>
                  </a:cubicBezTo>
                  <a:close/>
                  <a:moveTo>
                    <a:pt x="601" y="362"/>
                  </a:moveTo>
                  <a:cubicBezTo>
                    <a:pt x="601" y="362"/>
                    <a:pt x="601" y="362"/>
                    <a:pt x="600" y="362"/>
                  </a:cubicBezTo>
                  <a:cubicBezTo>
                    <a:pt x="591" y="366"/>
                    <a:pt x="582" y="371"/>
                    <a:pt x="574" y="376"/>
                  </a:cubicBezTo>
                  <a:cubicBezTo>
                    <a:pt x="568" y="379"/>
                    <a:pt x="563" y="382"/>
                    <a:pt x="557" y="385"/>
                  </a:cubicBezTo>
                  <a:cubicBezTo>
                    <a:pt x="554" y="386"/>
                    <a:pt x="539" y="397"/>
                    <a:pt x="551" y="386"/>
                  </a:cubicBezTo>
                  <a:cubicBezTo>
                    <a:pt x="566" y="372"/>
                    <a:pt x="584" y="361"/>
                    <a:pt x="600" y="348"/>
                  </a:cubicBezTo>
                  <a:cubicBezTo>
                    <a:pt x="601" y="353"/>
                    <a:pt x="601" y="357"/>
                    <a:pt x="601" y="36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-1484368" y="4412795"/>
            <a:ext cx="712787" cy="744538"/>
            <a:chOff x="-2858058" y="4047670"/>
            <a:chExt cx="712787" cy="744538"/>
          </a:xfrm>
        </p:grpSpPr>
        <p:sp>
          <p:nvSpPr>
            <p:cNvPr id="50" name="Freeform 46"/>
            <p:cNvSpPr>
              <a:spLocks noEditPoints="1"/>
            </p:cNvSpPr>
            <p:nvPr/>
          </p:nvSpPr>
          <p:spPr bwMode="auto">
            <a:xfrm>
              <a:off x="-2858058" y="4047670"/>
              <a:ext cx="712787" cy="744538"/>
            </a:xfrm>
            <a:custGeom>
              <a:avLst/>
              <a:gdLst>
                <a:gd name="T0" fmla="*/ 467 w 478"/>
                <a:gd name="T1" fmla="*/ 233 h 499"/>
                <a:gd name="T2" fmla="*/ 250 w 478"/>
                <a:gd name="T3" fmla="*/ 232 h 499"/>
                <a:gd name="T4" fmla="*/ 226 w 478"/>
                <a:gd name="T5" fmla="*/ 154 h 499"/>
                <a:gd name="T6" fmla="*/ 381 w 478"/>
                <a:gd name="T7" fmla="*/ 9 h 499"/>
                <a:gd name="T8" fmla="*/ 104 w 478"/>
                <a:gd name="T9" fmla="*/ 124 h 499"/>
                <a:gd name="T10" fmla="*/ 7 w 478"/>
                <a:gd name="T11" fmla="*/ 179 h 499"/>
                <a:gd name="T12" fmla="*/ 24 w 478"/>
                <a:gd name="T13" fmla="*/ 241 h 499"/>
                <a:gd name="T14" fmla="*/ 25 w 478"/>
                <a:gd name="T15" fmla="*/ 443 h 499"/>
                <a:gd name="T16" fmla="*/ 24 w 478"/>
                <a:gd name="T17" fmla="*/ 481 h 499"/>
                <a:gd name="T18" fmla="*/ 468 w 478"/>
                <a:gd name="T19" fmla="*/ 484 h 499"/>
                <a:gd name="T20" fmla="*/ 81 w 478"/>
                <a:gd name="T21" fmla="*/ 197 h 499"/>
                <a:gd name="T22" fmla="*/ 136 w 478"/>
                <a:gd name="T23" fmla="*/ 182 h 499"/>
                <a:gd name="T24" fmla="*/ 163 w 478"/>
                <a:gd name="T25" fmla="*/ 170 h 499"/>
                <a:gd name="T26" fmla="*/ 408 w 478"/>
                <a:gd name="T27" fmla="*/ 62 h 499"/>
                <a:gd name="T28" fmla="*/ 428 w 478"/>
                <a:gd name="T29" fmla="*/ 24 h 499"/>
                <a:gd name="T30" fmla="*/ 411 w 478"/>
                <a:gd name="T31" fmla="*/ 10 h 499"/>
                <a:gd name="T32" fmla="*/ 328 w 478"/>
                <a:gd name="T33" fmla="*/ 41 h 499"/>
                <a:gd name="T34" fmla="*/ 251 w 478"/>
                <a:gd name="T35" fmla="*/ 104 h 499"/>
                <a:gd name="T36" fmla="*/ 239 w 478"/>
                <a:gd name="T37" fmla="*/ 136 h 499"/>
                <a:gd name="T38" fmla="*/ 213 w 478"/>
                <a:gd name="T39" fmla="*/ 150 h 499"/>
                <a:gd name="T40" fmla="*/ 426 w 478"/>
                <a:gd name="T41" fmla="*/ 58 h 499"/>
                <a:gd name="T42" fmla="*/ 195 w 478"/>
                <a:gd name="T43" fmla="*/ 159 h 499"/>
                <a:gd name="T44" fmla="*/ 122 w 478"/>
                <a:gd name="T45" fmla="*/ 186 h 499"/>
                <a:gd name="T46" fmla="*/ 28 w 478"/>
                <a:gd name="T47" fmla="*/ 163 h 499"/>
                <a:gd name="T48" fmla="*/ 9 w 478"/>
                <a:gd name="T49" fmla="*/ 165 h 499"/>
                <a:gd name="T50" fmla="*/ 55 w 478"/>
                <a:gd name="T51" fmla="*/ 206 h 499"/>
                <a:gd name="T52" fmla="*/ 463 w 478"/>
                <a:gd name="T53" fmla="*/ 262 h 499"/>
                <a:gd name="T54" fmla="*/ 465 w 478"/>
                <a:gd name="T55" fmla="*/ 240 h 499"/>
                <a:gd name="T56" fmla="*/ 300 w 478"/>
                <a:gd name="T57" fmla="*/ 239 h 499"/>
                <a:gd name="T58" fmla="*/ 263 w 478"/>
                <a:gd name="T59" fmla="*/ 239 h 499"/>
                <a:gd name="T60" fmla="*/ 302 w 478"/>
                <a:gd name="T61" fmla="*/ 287 h 499"/>
                <a:gd name="T62" fmla="*/ 345 w 478"/>
                <a:gd name="T63" fmla="*/ 287 h 499"/>
                <a:gd name="T64" fmla="*/ 387 w 478"/>
                <a:gd name="T65" fmla="*/ 240 h 499"/>
                <a:gd name="T66" fmla="*/ 225 w 478"/>
                <a:gd name="T67" fmla="*/ 276 h 499"/>
                <a:gd name="T68" fmla="*/ 211 w 478"/>
                <a:gd name="T69" fmla="*/ 245 h 499"/>
                <a:gd name="T70" fmla="*/ 161 w 478"/>
                <a:gd name="T71" fmla="*/ 256 h 499"/>
                <a:gd name="T72" fmla="*/ 144 w 478"/>
                <a:gd name="T73" fmla="*/ 288 h 499"/>
                <a:gd name="T74" fmla="*/ 70 w 478"/>
                <a:gd name="T75" fmla="*/ 239 h 499"/>
                <a:gd name="T76" fmla="*/ 38 w 478"/>
                <a:gd name="T77" fmla="*/ 248 h 499"/>
                <a:gd name="T78" fmla="*/ 31 w 478"/>
                <a:gd name="T79" fmla="*/ 284 h 499"/>
                <a:gd name="T80" fmla="*/ 32 w 478"/>
                <a:gd name="T81" fmla="*/ 234 h 499"/>
                <a:gd name="T82" fmla="*/ 70 w 478"/>
                <a:gd name="T83" fmla="*/ 240 h 499"/>
                <a:gd name="T84" fmla="*/ 112 w 478"/>
                <a:gd name="T85" fmla="*/ 255 h 499"/>
                <a:gd name="T86" fmla="*/ 99 w 478"/>
                <a:gd name="T87" fmla="*/ 283 h 499"/>
                <a:gd name="T88" fmla="*/ 108 w 478"/>
                <a:gd name="T89" fmla="*/ 238 h 499"/>
                <a:gd name="T90" fmla="*/ 85 w 478"/>
                <a:gd name="T91" fmla="*/ 286 h 499"/>
                <a:gd name="T92" fmla="*/ 86 w 478"/>
                <a:gd name="T93" fmla="*/ 482 h 499"/>
                <a:gd name="T94" fmla="*/ 50 w 478"/>
                <a:gd name="T95" fmla="*/ 485 h 499"/>
                <a:gd name="T96" fmla="*/ 91 w 478"/>
                <a:gd name="T97" fmla="*/ 410 h 499"/>
                <a:gd name="T98" fmla="*/ 62 w 478"/>
                <a:gd name="T99" fmla="*/ 400 h 499"/>
                <a:gd name="T100" fmla="*/ 33 w 478"/>
                <a:gd name="T101" fmla="*/ 401 h 499"/>
                <a:gd name="T102" fmla="*/ 49 w 478"/>
                <a:gd name="T103" fmla="*/ 345 h 499"/>
                <a:gd name="T104" fmla="*/ 61 w 478"/>
                <a:gd name="T105" fmla="*/ 302 h 499"/>
                <a:gd name="T106" fmla="*/ 43 w 478"/>
                <a:gd name="T107" fmla="*/ 291 h 499"/>
                <a:gd name="T108" fmla="*/ 420 w 478"/>
                <a:gd name="T109" fmla="*/ 311 h 499"/>
                <a:gd name="T110" fmla="*/ 464 w 478"/>
                <a:gd name="T111" fmla="*/ 307 h 499"/>
                <a:gd name="T112" fmla="*/ 466 w 478"/>
                <a:gd name="T113" fmla="*/ 352 h 499"/>
                <a:gd name="T114" fmla="*/ 413 w 478"/>
                <a:gd name="T115" fmla="*/ 444 h 499"/>
                <a:gd name="T116" fmla="*/ 466 w 478"/>
                <a:gd name="T117" fmla="*/ 439 h 499"/>
                <a:gd name="T118" fmla="*/ 458 w 478"/>
                <a:gd name="T119" fmla="*/ 454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8" h="499">
                  <a:moveTo>
                    <a:pt x="477" y="394"/>
                  </a:moveTo>
                  <a:cubicBezTo>
                    <a:pt x="476" y="352"/>
                    <a:pt x="474" y="310"/>
                    <a:pt x="471" y="268"/>
                  </a:cubicBezTo>
                  <a:cubicBezTo>
                    <a:pt x="471" y="266"/>
                    <a:pt x="472" y="265"/>
                    <a:pt x="473" y="263"/>
                  </a:cubicBezTo>
                  <a:cubicBezTo>
                    <a:pt x="473" y="261"/>
                    <a:pt x="472" y="259"/>
                    <a:pt x="470" y="258"/>
                  </a:cubicBezTo>
                  <a:cubicBezTo>
                    <a:pt x="470" y="252"/>
                    <a:pt x="469" y="246"/>
                    <a:pt x="469" y="240"/>
                  </a:cubicBezTo>
                  <a:cubicBezTo>
                    <a:pt x="472" y="239"/>
                    <a:pt x="472" y="234"/>
                    <a:pt x="468" y="234"/>
                  </a:cubicBezTo>
                  <a:cubicBezTo>
                    <a:pt x="468" y="233"/>
                    <a:pt x="468" y="233"/>
                    <a:pt x="468" y="233"/>
                  </a:cubicBezTo>
                  <a:cubicBezTo>
                    <a:pt x="468" y="232"/>
                    <a:pt x="467" y="232"/>
                    <a:pt x="467" y="233"/>
                  </a:cubicBezTo>
                  <a:cubicBezTo>
                    <a:pt x="467" y="233"/>
                    <a:pt x="467" y="233"/>
                    <a:pt x="467" y="233"/>
                  </a:cubicBezTo>
                  <a:cubicBezTo>
                    <a:pt x="443" y="233"/>
                    <a:pt x="418" y="233"/>
                    <a:pt x="394" y="233"/>
                  </a:cubicBezTo>
                  <a:cubicBezTo>
                    <a:pt x="394" y="233"/>
                    <a:pt x="394" y="233"/>
                    <a:pt x="394" y="233"/>
                  </a:cubicBezTo>
                  <a:cubicBezTo>
                    <a:pt x="394" y="233"/>
                    <a:pt x="393" y="233"/>
                    <a:pt x="393" y="233"/>
                  </a:cubicBezTo>
                  <a:cubicBezTo>
                    <a:pt x="390" y="233"/>
                    <a:pt x="387" y="233"/>
                    <a:pt x="384" y="233"/>
                  </a:cubicBezTo>
                  <a:cubicBezTo>
                    <a:pt x="383" y="233"/>
                    <a:pt x="383" y="233"/>
                    <a:pt x="382" y="233"/>
                  </a:cubicBezTo>
                  <a:cubicBezTo>
                    <a:pt x="378" y="233"/>
                    <a:pt x="378" y="233"/>
                    <a:pt x="378" y="233"/>
                  </a:cubicBezTo>
                  <a:cubicBezTo>
                    <a:pt x="378" y="233"/>
                    <a:pt x="378" y="233"/>
                    <a:pt x="377" y="233"/>
                  </a:cubicBezTo>
                  <a:cubicBezTo>
                    <a:pt x="377" y="233"/>
                    <a:pt x="377" y="233"/>
                    <a:pt x="376" y="233"/>
                  </a:cubicBezTo>
                  <a:cubicBezTo>
                    <a:pt x="334" y="233"/>
                    <a:pt x="292" y="232"/>
                    <a:pt x="250" y="232"/>
                  </a:cubicBezTo>
                  <a:cubicBezTo>
                    <a:pt x="232" y="232"/>
                    <a:pt x="213" y="231"/>
                    <a:pt x="195" y="230"/>
                  </a:cubicBezTo>
                  <a:cubicBezTo>
                    <a:pt x="193" y="230"/>
                    <a:pt x="191" y="230"/>
                    <a:pt x="189" y="230"/>
                  </a:cubicBezTo>
                  <a:cubicBezTo>
                    <a:pt x="134" y="229"/>
                    <a:pt x="80" y="227"/>
                    <a:pt x="26" y="233"/>
                  </a:cubicBezTo>
                  <a:cubicBezTo>
                    <a:pt x="26" y="232"/>
                    <a:pt x="26" y="231"/>
                    <a:pt x="26" y="230"/>
                  </a:cubicBezTo>
                  <a:cubicBezTo>
                    <a:pt x="26" y="230"/>
                    <a:pt x="26" y="230"/>
                    <a:pt x="26" y="230"/>
                  </a:cubicBezTo>
                  <a:cubicBezTo>
                    <a:pt x="56" y="214"/>
                    <a:pt x="87" y="205"/>
                    <a:pt x="120" y="196"/>
                  </a:cubicBezTo>
                  <a:cubicBezTo>
                    <a:pt x="121" y="196"/>
                    <a:pt x="122" y="196"/>
                    <a:pt x="123" y="195"/>
                  </a:cubicBezTo>
                  <a:cubicBezTo>
                    <a:pt x="123" y="195"/>
                    <a:pt x="123" y="195"/>
                    <a:pt x="123" y="195"/>
                  </a:cubicBezTo>
                  <a:cubicBezTo>
                    <a:pt x="159" y="185"/>
                    <a:pt x="193" y="172"/>
                    <a:pt x="226" y="154"/>
                  </a:cubicBezTo>
                  <a:cubicBezTo>
                    <a:pt x="296" y="117"/>
                    <a:pt x="367" y="78"/>
                    <a:pt x="446" y="63"/>
                  </a:cubicBezTo>
                  <a:cubicBezTo>
                    <a:pt x="448" y="63"/>
                    <a:pt x="449" y="61"/>
                    <a:pt x="449" y="59"/>
                  </a:cubicBezTo>
                  <a:cubicBezTo>
                    <a:pt x="452" y="59"/>
                    <a:pt x="454" y="57"/>
                    <a:pt x="453" y="53"/>
                  </a:cubicBezTo>
                  <a:cubicBezTo>
                    <a:pt x="449" y="42"/>
                    <a:pt x="443" y="32"/>
                    <a:pt x="436" y="23"/>
                  </a:cubicBezTo>
                  <a:cubicBezTo>
                    <a:pt x="432" y="17"/>
                    <a:pt x="428" y="12"/>
                    <a:pt x="424" y="7"/>
                  </a:cubicBezTo>
                  <a:cubicBezTo>
                    <a:pt x="423" y="5"/>
                    <a:pt x="422" y="4"/>
                    <a:pt x="421" y="3"/>
                  </a:cubicBezTo>
                  <a:cubicBezTo>
                    <a:pt x="420" y="1"/>
                    <a:pt x="418" y="0"/>
                    <a:pt x="416" y="0"/>
                  </a:cubicBezTo>
                  <a:cubicBezTo>
                    <a:pt x="405" y="2"/>
                    <a:pt x="394" y="5"/>
                    <a:pt x="384" y="8"/>
                  </a:cubicBezTo>
                  <a:cubicBezTo>
                    <a:pt x="383" y="8"/>
                    <a:pt x="382" y="8"/>
                    <a:pt x="381" y="9"/>
                  </a:cubicBezTo>
                  <a:cubicBezTo>
                    <a:pt x="331" y="24"/>
                    <a:pt x="285" y="50"/>
                    <a:pt x="237" y="72"/>
                  </a:cubicBezTo>
                  <a:cubicBezTo>
                    <a:pt x="235" y="71"/>
                    <a:pt x="232" y="71"/>
                    <a:pt x="231" y="73"/>
                  </a:cubicBezTo>
                  <a:cubicBezTo>
                    <a:pt x="229" y="74"/>
                    <a:pt x="229" y="75"/>
                    <a:pt x="228" y="76"/>
                  </a:cubicBezTo>
                  <a:cubicBezTo>
                    <a:pt x="224" y="77"/>
                    <a:pt x="219" y="79"/>
                    <a:pt x="215" y="81"/>
                  </a:cubicBezTo>
                  <a:cubicBezTo>
                    <a:pt x="181" y="95"/>
                    <a:pt x="146" y="109"/>
                    <a:pt x="111" y="122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2" y="120"/>
                    <a:pt x="110" y="120"/>
                    <a:pt x="110" y="120"/>
                  </a:cubicBezTo>
                  <a:cubicBezTo>
                    <a:pt x="110" y="121"/>
                    <a:pt x="110" y="122"/>
                    <a:pt x="110" y="122"/>
                  </a:cubicBezTo>
                  <a:cubicBezTo>
                    <a:pt x="108" y="123"/>
                    <a:pt x="106" y="124"/>
                    <a:pt x="104" y="124"/>
                  </a:cubicBezTo>
                  <a:cubicBezTo>
                    <a:pt x="86" y="130"/>
                    <a:pt x="70" y="137"/>
                    <a:pt x="53" y="144"/>
                  </a:cubicBezTo>
                  <a:cubicBezTo>
                    <a:pt x="53" y="144"/>
                    <a:pt x="53" y="144"/>
                    <a:pt x="53" y="144"/>
                  </a:cubicBezTo>
                  <a:cubicBezTo>
                    <a:pt x="53" y="144"/>
                    <a:pt x="53" y="144"/>
                    <a:pt x="52" y="144"/>
                  </a:cubicBezTo>
                  <a:cubicBezTo>
                    <a:pt x="52" y="144"/>
                    <a:pt x="52" y="144"/>
                    <a:pt x="51" y="145"/>
                  </a:cubicBezTo>
                  <a:cubicBezTo>
                    <a:pt x="35" y="151"/>
                    <a:pt x="19" y="158"/>
                    <a:pt x="2" y="162"/>
                  </a:cubicBezTo>
                  <a:cubicBezTo>
                    <a:pt x="0" y="162"/>
                    <a:pt x="1" y="164"/>
                    <a:pt x="2" y="165"/>
                  </a:cubicBezTo>
                  <a:cubicBezTo>
                    <a:pt x="3" y="165"/>
                    <a:pt x="3" y="165"/>
                    <a:pt x="4" y="165"/>
                  </a:cubicBezTo>
                  <a:cubicBezTo>
                    <a:pt x="4" y="169"/>
                    <a:pt x="5" y="173"/>
                    <a:pt x="7" y="178"/>
                  </a:cubicBezTo>
                  <a:cubicBezTo>
                    <a:pt x="7" y="178"/>
                    <a:pt x="7" y="178"/>
                    <a:pt x="7" y="179"/>
                  </a:cubicBezTo>
                  <a:cubicBezTo>
                    <a:pt x="7" y="180"/>
                    <a:pt x="7" y="181"/>
                    <a:pt x="9" y="182"/>
                  </a:cubicBezTo>
                  <a:cubicBezTo>
                    <a:pt x="12" y="191"/>
                    <a:pt x="18" y="200"/>
                    <a:pt x="23" y="209"/>
                  </a:cubicBezTo>
                  <a:cubicBezTo>
                    <a:pt x="22" y="210"/>
                    <a:pt x="23" y="212"/>
                    <a:pt x="25" y="212"/>
                  </a:cubicBezTo>
                  <a:cubicBezTo>
                    <a:pt x="26" y="216"/>
                    <a:pt x="28" y="219"/>
                    <a:pt x="29" y="223"/>
                  </a:cubicBezTo>
                  <a:cubicBezTo>
                    <a:pt x="29" y="223"/>
                    <a:pt x="29" y="223"/>
                    <a:pt x="29" y="223"/>
                  </a:cubicBezTo>
                  <a:cubicBezTo>
                    <a:pt x="28" y="225"/>
                    <a:pt x="26" y="227"/>
                    <a:pt x="25" y="228"/>
                  </a:cubicBezTo>
                  <a:cubicBezTo>
                    <a:pt x="24" y="229"/>
                    <a:pt x="24" y="230"/>
                    <a:pt x="25" y="230"/>
                  </a:cubicBezTo>
                  <a:cubicBezTo>
                    <a:pt x="25" y="233"/>
                    <a:pt x="25" y="235"/>
                    <a:pt x="24" y="238"/>
                  </a:cubicBezTo>
                  <a:cubicBezTo>
                    <a:pt x="24" y="239"/>
                    <a:pt x="24" y="240"/>
                    <a:pt x="24" y="241"/>
                  </a:cubicBezTo>
                  <a:cubicBezTo>
                    <a:pt x="23" y="243"/>
                    <a:pt x="24" y="246"/>
                    <a:pt x="24" y="249"/>
                  </a:cubicBezTo>
                  <a:cubicBezTo>
                    <a:pt x="21" y="296"/>
                    <a:pt x="22" y="343"/>
                    <a:pt x="24" y="391"/>
                  </a:cubicBezTo>
                  <a:cubicBezTo>
                    <a:pt x="23" y="392"/>
                    <a:pt x="23" y="393"/>
                    <a:pt x="24" y="393"/>
                  </a:cubicBezTo>
                  <a:cubicBezTo>
                    <a:pt x="24" y="399"/>
                    <a:pt x="24" y="406"/>
                    <a:pt x="24" y="412"/>
                  </a:cubicBezTo>
                  <a:cubicBezTo>
                    <a:pt x="24" y="412"/>
                    <a:pt x="24" y="412"/>
                    <a:pt x="23" y="413"/>
                  </a:cubicBezTo>
                  <a:cubicBezTo>
                    <a:pt x="22" y="414"/>
                    <a:pt x="23" y="416"/>
                    <a:pt x="24" y="417"/>
                  </a:cubicBezTo>
                  <a:cubicBezTo>
                    <a:pt x="24" y="423"/>
                    <a:pt x="25" y="429"/>
                    <a:pt x="25" y="434"/>
                  </a:cubicBezTo>
                  <a:cubicBezTo>
                    <a:pt x="24" y="436"/>
                    <a:pt x="23" y="437"/>
                    <a:pt x="23" y="438"/>
                  </a:cubicBezTo>
                  <a:cubicBezTo>
                    <a:pt x="21" y="440"/>
                    <a:pt x="23" y="442"/>
                    <a:pt x="25" y="443"/>
                  </a:cubicBezTo>
                  <a:cubicBezTo>
                    <a:pt x="25" y="448"/>
                    <a:pt x="25" y="454"/>
                    <a:pt x="25" y="459"/>
                  </a:cubicBezTo>
                  <a:cubicBezTo>
                    <a:pt x="25" y="459"/>
                    <a:pt x="25" y="460"/>
                    <a:pt x="24" y="460"/>
                  </a:cubicBezTo>
                  <a:cubicBezTo>
                    <a:pt x="22" y="462"/>
                    <a:pt x="23" y="465"/>
                    <a:pt x="25" y="465"/>
                  </a:cubicBezTo>
                  <a:cubicBezTo>
                    <a:pt x="25" y="469"/>
                    <a:pt x="26" y="474"/>
                    <a:pt x="26" y="479"/>
                  </a:cubicBezTo>
                  <a:cubicBezTo>
                    <a:pt x="26" y="479"/>
                    <a:pt x="26" y="479"/>
                    <a:pt x="26" y="479"/>
                  </a:cubicBezTo>
                  <a:cubicBezTo>
                    <a:pt x="25" y="479"/>
                    <a:pt x="25" y="479"/>
                    <a:pt x="25" y="479"/>
                  </a:cubicBezTo>
                  <a:cubicBezTo>
                    <a:pt x="25" y="479"/>
                    <a:pt x="24" y="479"/>
                    <a:pt x="24" y="480"/>
                  </a:cubicBezTo>
                  <a:cubicBezTo>
                    <a:pt x="24" y="480"/>
                    <a:pt x="24" y="481"/>
                    <a:pt x="24" y="481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3" y="482"/>
                    <a:pt x="23" y="483"/>
                    <a:pt x="23" y="484"/>
                  </a:cubicBezTo>
                  <a:cubicBezTo>
                    <a:pt x="22" y="486"/>
                    <a:pt x="23" y="487"/>
                    <a:pt x="24" y="488"/>
                  </a:cubicBezTo>
                  <a:cubicBezTo>
                    <a:pt x="25" y="488"/>
                    <a:pt x="25" y="488"/>
                    <a:pt x="26" y="488"/>
                  </a:cubicBezTo>
                  <a:cubicBezTo>
                    <a:pt x="26" y="489"/>
                    <a:pt x="26" y="489"/>
                    <a:pt x="26" y="489"/>
                  </a:cubicBezTo>
                  <a:cubicBezTo>
                    <a:pt x="26" y="493"/>
                    <a:pt x="30" y="493"/>
                    <a:pt x="32" y="491"/>
                  </a:cubicBezTo>
                  <a:cubicBezTo>
                    <a:pt x="54" y="499"/>
                    <a:pt x="81" y="494"/>
                    <a:pt x="102" y="492"/>
                  </a:cubicBezTo>
                  <a:cubicBezTo>
                    <a:pt x="140" y="489"/>
                    <a:pt x="177" y="489"/>
                    <a:pt x="215" y="490"/>
                  </a:cubicBezTo>
                  <a:cubicBezTo>
                    <a:pt x="298" y="492"/>
                    <a:pt x="380" y="489"/>
                    <a:pt x="464" y="486"/>
                  </a:cubicBezTo>
                  <a:cubicBezTo>
                    <a:pt x="466" y="486"/>
                    <a:pt x="467" y="485"/>
                    <a:pt x="468" y="484"/>
                  </a:cubicBezTo>
                  <a:cubicBezTo>
                    <a:pt x="469" y="485"/>
                    <a:pt x="471" y="484"/>
                    <a:pt x="472" y="483"/>
                  </a:cubicBezTo>
                  <a:cubicBezTo>
                    <a:pt x="478" y="476"/>
                    <a:pt x="477" y="461"/>
                    <a:pt x="477" y="453"/>
                  </a:cubicBezTo>
                  <a:cubicBezTo>
                    <a:pt x="478" y="433"/>
                    <a:pt x="477" y="413"/>
                    <a:pt x="477" y="394"/>
                  </a:cubicBezTo>
                  <a:close/>
                  <a:moveTo>
                    <a:pt x="59" y="204"/>
                  </a:moveTo>
                  <a:cubicBezTo>
                    <a:pt x="59" y="204"/>
                    <a:pt x="59" y="204"/>
                    <a:pt x="59" y="204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4"/>
                    <a:pt x="59" y="204"/>
                    <a:pt x="59" y="204"/>
                  </a:cubicBezTo>
                  <a:close/>
                  <a:moveTo>
                    <a:pt x="82" y="197"/>
                  </a:moveTo>
                  <a:cubicBezTo>
                    <a:pt x="82" y="197"/>
                    <a:pt x="82" y="197"/>
                    <a:pt x="81" y="197"/>
                  </a:cubicBezTo>
                  <a:cubicBezTo>
                    <a:pt x="82" y="197"/>
                    <a:pt x="82" y="196"/>
                    <a:pt x="82" y="196"/>
                  </a:cubicBezTo>
                  <a:cubicBezTo>
                    <a:pt x="82" y="196"/>
                    <a:pt x="82" y="196"/>
                    <a:pt x="82" y="197"/>
                  </a:cubicBezTo>
                  <a:close/>
                  <a:moveTo>
                    <a:pt x="72" y="200"/>
                  </a:moveTo>
                  <a:cubicBezTo>
                    <a:pt x="71" y="200"/>
                    <a:pt x="71" y="200"/>
                    <a:pt x="70" y="200"/>
                  </a:cubicBezTo>
                  <a:cubicBezTo>
                    <a:pt x="71" y="200"/>
                    <a:pt x="71" y="200"/>
                    <a:pt x="71" y="199"/>
                  </a:cubicBezTo>
                  <a:cubicBezTo>
                    <a:pt x="71" y="200"/>
                    <a:pt x="71" y="200"/>
                    <a:pt x="72" y="200"/>
                  </a:cubicBezTo>
                  <a:close/>
                  <a:moveTo>
                    <a:pt x="132" y="182"/>
                  </a:moveTo>
                  <a:cubicBezTo>
                    <a:pt x="133" y="182"/>
                    <a:pt x="134" y="182"/>
                    <a:pt x="135" y="181"/>
                  </a:cubicBezTo>
                  <a:cubicBezTo>
                    <a:pt x="135" y="181"/>
                    <a:pt x="136" y="182"/>
                    <a:pt x="136" y="182"/>
                  </a:cubicBezTo>
                  <a:cubicBezTo>
                    <a:pt x="134" y="182"/>
                    <a:pt x="132" y="183"/>
                    <a:pt x="131" y="183"/>
                  </a:cubicBezTo>
                  <a:cubicBezTo>
                    <a:pt x="131" y="183"/>
                    <a:pt x="132" y="182"/>
                    <a:pt x="132" y="182"/>
                  </a:cubicBezTo>
                  <a:close/>
                  <a:moveTo>
                    <a:pt x="149" y="174"/>
                  </a:moveTo>
                  <a:cubicBezTo>
                    <a:pt x="149" y="174"/>
                    <a:pt x="150" y="174"/>
                    <a:pt x="150" y="174"/>
                  </a:cubicBezTo>
                  <a:cubicBezTo>
                    <a:pt x="150" y="174"/>
                    <a:pt x="150" y="174"/>
                    <a:pt x="149" y="174"/>
                  </a:cubicBezTo>
                  <a:cubicBezTo>
                    <a:pt x="149" y="175"/>
                    <a:pt x="150" y="176"/>
                    <a:pt x="150" y="177"/>
                  </a:cubicBezTo>
                  <a:cubicBezTo>
                    <a:pt x="149" y="177"/>
                    <a:pt x="149" y="177"/>
                    <a:pt x="148" y="178"/>
                  </a:cubicBezTo>
                  <a:cubicBezTo>
                    <a:pt x="148" y="177"/>
                    <a:pt x="149" y="175"/>
                    <a:pt x="149" y="174"/>
                  </a:cubicBezTo>
                  <a:close/>
                  <a:moveTo>
                    <a:pt x="163" y="170"/>
                  </a:moveTo>
                  <a:cubicBezTo>
                    <a:pt x="163" y="171"/>
                    <a:pt x="163" y="172"/>
                    <a:pt x="163" y="172"/>
                  </a:cubicBezTo>
                  <a:cubicBezTo>
                    <a:pt x="163" y="172"/>
                    <a:pt x="162" y="172"/>
                    <a:pt x="162" y="173"/>
                  </a:cubicBezTo>
                  <a:cubicBezTo>
                    <a:pt x="162" y="172"/>
                    <a:pt x="162" y="171"/>
                    <a:pt x="163" y="170"/>
                  </a:cubicBezTo>
                  <a:close/>
                  <a:moveTo>
                    <a:pt x="398" y="65"/>
                  </a:moveTo>
                  <a:cubicBezTo>
                    <a:pt x="398" y="65"/>
                    <a:pt x="398" y="65"/>
                    <a:pt x="398" y="65"/>
                  </a:cubicBezTo>
                  <a:cubicBezTo>
                    <a:pt x="398" y="65"/>
                    <a:pt x="398" y="65"/>
                    <a:pt x="398" y="65"/>
                  </a:cubicBezTo>
                  <a:cubicBezTo>
                    <a:pt x="398" y="65"/>
                    <a:pt x="398" y="65"/>
                    <a:pt x="398" y="65"/>
                  </a:cubicBezTo>
                  <a:close/>
                  <a:moveTo>
                    <a:pt x="407" y="62"/>
                  </a:moveTo>
                  <a:cubicBezTo>
                    <a:pt x="408" y="62"/>
                    <a:pt x="408" y="62"/>
                    <a:pt x="408" y="62"/>
                  </a:cubicBezTo>
                  <a:cubicBezTo>
                    <a:pt x="408" y="62"/>
                    <a:pt x="407" y="62"/>
                    <a:pt x="407" y="62"/>
                  </a:cubicBezTo>
                  <a:cubicBezTo>
                    <a:pt x="407" y="62"/>
                    <a:pt x="407" y="62"/>
                    <a:pt x="407" y="62"/>
                  </a:cubicBezTo>
                  <a:close/>
                  <a:moveTo>
                    <a:pt x="412" y="60"/>
                  </a:moveTo>
                  <a:cubicBezTo>
                    <a:pt x="412" y="61"/>
                    <a:pt x="412" y="61"/>
                    <a:pt x="412" y="61"/>
                  </a:cubicBezTo>
                  <a:cubicBezTo>
                    <a:pt x="411" y="61"/>
                    <a:pt x="411" y="61"/>
                    <a:pt x="411" y="61"/>
                  </a:cubicBezTo>
                  <a:cubicBezTo>
                    <a:pt x="411" y="61"/>
                    <a:pt x="411" y="61"/>
                    <a:pt x="412" y="60"/>
                  </a:cubicBezTo>
                  <a:close/>
                  <a:moveTo>
                    <a:pt x="427" y="25"/>
                  </a:moveTo>
                  <a:cubicBezTo>
                    <a:pt x="427" y="24"/>
                    <a:pt x="427" y="24"/>
                    <a:pt x="427" y="23"/>
                  </a:cubicBezTo>
                  <a:cubicBezTo>
                    <a:pt x="427" y="24"/>
                    <a:pt x="427" y="24"/>
                    <a:pt x="428" y="24"/>
                  </a:cubicBezTo>
                  <a:cubicBezTo>
                    <a:pt x="427" y="24"/>
                    <a:pt x="427" y="24"/>
                    <a:pt x="427" y="25"/>
                  </a:cubicBezTo>
                  <a:close/>
                  <a:moveTo>
                    <a:pt x="391" y="66"/>
                  </a:moveTo>
                  <a:cubicBezTo>
                    <a:pt x="391" y="66"/>
                    <a:pt x="391" y="67"/>
                    <a:pt x="391" y="67"/>
                  </a:cubicBezTo>
                  <a:cubicBezTo>
                    <a:pt x="384" y="69"/>
                    <a:pt x="377" y="72"/>
                    <a:pt x="370" y="74"/>
                  </a:cubicBezTo>
                  <a:cubicBezTo>
                    <a:pt x="370" y="72"/>
                    <a:pt x="370" y="69"/>
                    <a:pt x="371" y="66"/>
                  </a:cubicBezTo>
                  <a:cubicBezTo>
                    <a:pt x="377" y="52"/>
                    <a:pt x="382" y="37"/>
                    <a:pt x="385" y="22"/>
                  </a:cubicBezTo>
                  <a:cubicBezTo>
                    <a:pt x="386" y="21"/>
                    <a:pt x="387" y="21"/>
                    <a:pt x="387" y="19"/>
                  </a:cubicBezTo>
                  <a:cubicBezTo>
                    <a:pt x="387" y="16"/>
                    <a:pt x="387" y="16"/>
                    <a:pt x="387" y="16"/>
                  </a:cubicBezTo>
                  <a:cubicBezTo>
                    <a:pt x="395" y="14"/>
                    <a:pt x="403" y="12"/>
                    <a:pt x="411" y="10"/>
                  </a:cubicBezTo>
                  <a:cubicBezTo>
                    <a:pt x="405" y="29"/>
                    <a:pt x="395" y="46"/>
                    <a:pt x="391" y="66"/>
                  </a:cubicBezTo>
                  <a:close/>
                  <a:moveTo>
                    <a:pt x="331" y="88"/>
                  </a:moveTo>
                  <a:cubicBezTo>
                    <a:pt x="331" y="88"/>
                    <a:pt x="331" y="89"/>
                    <a:pt x="331" y="89"/>
                  </a:cubicBezTo>
                  <a:cubicBezTo>
                    <a:pt x="331" y="89"/>
                    <a:pt x="331" y="90"/>
                    <a:pt x="331" y="90"/>
                  </a:cubicBezTo>
                  <a:cubicBezTo>
                    <a:pt x="325" y="93"/>
                    <a:pt x="320" y="95"/>
                    <a:pt x="315" y="97"/>
                  </a:cubicBezTo>
                  <a:cubicBezTo>
                    <a:pt x="316" y="91"/>
                    <a:pt x="317" y="85"/>
                    <a:pt x="319" y="80"/>
                  </a:cubicBezTo>
                  <a:cubicBezTo>
                    <a:pt x="322" y="73"/>
                    <a:pt x="323" y="66"/>
                    <a:pt x="324" y="58"/>
                  </a:cubicBezTo>
                  <a:cubicBezTo>
                    <a:pt x="325" y="53"/>
                    <a:pt x="326" y="48"/>
                    <a:pt x="327" y="43"/>
                  </a:cubicBezTo>
                  <a:cubicBezTo>
                    <a:pt x="327" y="42"/>
                    <a:pt x="328" y="42"/>
                    <a:pt x="328" y="41"/>
                  </a:cubicBezTo>
                  <a:cubicBezTo>
                    <a:pt x="329" y="40"/>
                    <a:pt x="329" y="39"/>
                    <a:pt x="329" y="38"/>
                  </a:cubicBezTo>
                  <a:cubicBezTo>
                    <a:pt x="336" y="35"/>
                    <a:pt x="344" y="32"/>
                    <a:pt x="351" y="29"/>
                  </a:cubicBezTo>
                  <a:cubicBezTo>
                    <a:pt x="347" y="49"/>
                    <a:pt x="335" y="67"/>
                    <a:pt x="331" y="88"/>
                  </a:cubicBezTo>
                  <a:close/>
                  <a:moveTo>
                    <a:pt x="294" y="58"/>
                  </a:moveTo>
                  <a:cubicBezTo>
                    <a:pt x="286" y="74"/>
                    <a:pt x="279" y="93"/>
                    <a:pt x="278" y="111"/>
                  </a:cubicBezTo>
                  <a:cubicBezTo>
                    <a:pt x="277" y="113"/>
                    <a:pt x="277" y="114"/>
                    <a:pt x="276" y="116"/>
                  </a:cubicBezTo>
                  <a:cubicBezTo>
                    <a:pt x="276" y="116"/>
                    <a:pt x="276" y="116"/>
                    <a:pt x="276" y="117"/>
                  </a:cubicBezTo>
                  <a:cubicBezTo>
                    <a:pt x="265" y="122"/>
                    <a:pt x="255" y="128"/>
                    <a:pt x="244" y="134"/>
                  </a:cubicBezTo>
                  <a:cubicBezTo>
                    <a:pt x="247" y="124"/>
                    <a:pt x="249" y="114"/>
                    <a:pt x="251" y="104"/>
                  </a:cubicBezTo>
                  <a:cubicBezTo>
                    <a:pt x="252" y="102"/>
                    <a:pt x="253" y="101"/>
                    <a:pt x="253" y="99"/>
                  </a:cubicBezTo>
                  <a:cubicBezTo>
                    <a:pt x="253" y="98"/>
                    <a:pt x="253" y="97"/>
                    <a:pt x="253" y="97"/>
                  </a:cubicBezTo>
                  <a:cubicBezTo>
                    <a:pt x="256" y="87"/>
                    <a:pt x="259" y="77"/>
                    <a:pt x="265" y="68"/>
                  </a:cubicBezTo>
                  <a:cubicBezTo>
                    <a:pt x="275" y="63"/>
                    <a:pt x="285" y="58"/>
                    <a:pt x="295" y="54"/>
                  </a:cubicBezTo>
                  <a:cubicBezTo>
                    <a:pt x="294" y="55"/>
                    <a:pt x="294" y="56"/>
                    <a:pt x="294" y="58"/>
                  </a:cubicBezTo>
                  <a:close/>
                  <a:moveTo>
                    <a:pt x="239" y="137"/>
                  </a:moveTo>
                  <a:cubicBezTo>
                    <a:pt x="239" y="134"/>
                    <a:pt x="240" y="132"/>
                    <a:pt x="240" y="130"/>
                  </a:cubicBezTo>
                  <a:cubicBezTo>
                    <a:pt x="241" y="130"/>
                    <a:pt x="241" y="129"/>
                    <a:pt x="242" y="129"/>
                  </a:cubicBezTo>
                  <a:cubicBezTo>
                    <a:pt x="241" y="131"/>
                    <a:pt x="240" y="134"/>
                    <a:pt x="239" y="136"/>
                  </a:cubicBezTo>
                  <a:cubicBezTo>
                    <a:pt x="239" y="136"/>
                    <a:pt x="239" y="136"/>
                    <a:pt x="239" y="137"/>
                  </a:cubicBezTo>
                  <a:close/>
                  <a:moveTo>
                    <a:pt x="254" y="87"/>
                  </a:moveTo>
                  <a:cubicBezTo>
                    <a:pt x="255" y="85"/>
                    <a:pt x="255" y="84"/>
                    <a:pt x="255" y="82"/>
                  </a:cubicBezTo>
                  <a:cubicBezTo>
                    <a:pt x="257" y="79"/>
                    <a:pt x="259" y="75"/>
                    <a:pt x="261" y="72"/>
                  </a:cubicBezTo>
                  <a:cubicBezTo>
                    <a:pt x="262" y="71"/>
                    <a:pt x="262" y="70"/>
                    <a:pt x="262" y="69"/>
                  </a:cubicBezTo>
                  <a:cubicBezTo>
                    <a:pt x="263" y="69"/>
                    <a:pt x="264" y="69"/>
                    <a:pt x="264" y="68"/>
                  </a:cubicBezTo>
                  <a:cubicBezTo>
                    <a:pt x="260" y="74"/>
                    <a:pt x="257" y="80"/>
                    <a:pt x="254" y="87"/>
                  </a:cubicBezTo>
                  <a:close/>
                  <a:moveTo>
                    <a:pt x="215" y="149"/>
                  </a:moveTo>
                  <a:cubicBezTo>
                    <a:pt x="214" y="150"/>
                    <a:pt x="214" y="150"/>
                    <a:pt x="213" y="150"/>
                  </a:cubicBezTo>
                  <a:cubicBezTo>
                    <a:pt x="213" y="150"/>
                    <a:pt x="214" y="150"/>
                    <a:pt x="214" y="150"/>
                  </a:cubicBezTo>
                  <a:cubicBezTo>
                    <a:pt x="214" y="150"/>
                    <a:pt x="214" y="150"/>
                    <a:pt x="215" y="149"/>
                  </a:cubicBezTo>
                  <a:close/>
                  <a:moveTo>
                    <a:pt x="199" y="156"/>
                  </a:moveTo>
                  <a:cubicBezTo>
                    <a:pt x="200" y="157"/>
                    <a:pt x="200" y="157"/>
                    <a:pt x="200" y="157"/>
                  </a:cubicBezTo>
                  <a:cubicBezTo>
                    <a:pt x="200" y="157"/>
                    <a:pt x="199" y="157"/>
                    <a:pt x="199" y="157"/>
                  </a:cubicBezTo>
                  <a:cubicBezTo>
                    <a:pt x="199" y="157"/>
                    <a:pt x="199" y="156"/>
                    <a:pt x="199" y="156"/>
                  </a:cubicBezTo>
                  <a:cubicBezTo>
                    <a:pt x="199" y="156"/>
                    <a:pt x="199" y="156"/>
                    <a:pt x="199" y="156"/>
                  </a:cubicBezTo>
                  <a:close/>
                  <a:moveTo>
                    <a:pt x="443" y="54"/>
                  </a:moveTo>
                  <a:cubicBezTo>
                    <a:pt x="437" y="55"/>
                    <a:pt x="431" y="56"/>
                    <a:pt x="426" y="58"/>
                  </a:cubicBezTo>
                  <a:cubicBezTo>
                    <a:pt x="426" y="56"/>
                    <a:pt x="426" y="55"/>
                    <a:pt x="427" y="54"/>
                  </a:cubicBezTo>
                  <a:cubicBezTo>
                    <a:pt x="429" y="48"/>
                    <a:pt x="431" y="41"/>
                    <a:pt x="433" y="34"/>
                  </a:cubicBezTo>
                  <a:cubicBezTo>
                    <a:pt x="437" y="40"/>
                    <a:pt x="440" y="47"/>
                    <a:pt x="443" y="54"/>
                  </a:cubicBezTo>
                  <a:close/>
                  <a:moveTo>
                    <a:pt x="218" y="89"/>
                  </a:moveTo>
                  <a:cubicBezTo>
                    <a:pt x="214" y="97"/>
                    <a:pt x="210" y="106"/>
                    <a:pt x="207" y="115"/>
                  </a:cubicBezTo>
                  <a:cubicBezTo>
                    <a:pt x="206" y="118"/>
                    <a:pt x="204" y="121"/>
                    <a:pt x="203" y="124"/>
                  </a:cubicBezTo>
                  <a:cubicBezTo>
                    <a:pt x="203" y="124"/>
                    <a:pt x="203" y="124"/>
                    <a:pt x="203" y="124"/>
                  </a:cubicBezTo>
                  <a:cubicBezTo>
                    <a:pt x="199" y="131"/>
                    <a:pt x="196" y="139"/>
                    <a:pt x="197" y="147"/>
                  </a:cubicBezTo>
                  <a:cubicBezTo>
                    <a:pt x="196" y="151"/>
                    <a:pt x="195" y="155"/>
                    <a:pt x="195" y="159"/>
                  </a:cubicBezTo>
                  <a:cubicBezTo>
                    <a:pt x="186" y="163"/>
                    <a:pt x="177" y="167"/>
                    <a:pt x="167" y="171"/>
                  </a:cubicBezTo>
                  <a:cubicBezTo>
                    <a:pt x="169" y="160"/>
                    <a:pt x="170" y="150"/>
                    <a:pt x="172" y="140"/>
                  </a:cubicBezTo>
                  <a:cubicBezTo>
                    <a:pt x="172" y="138"/>
                    <a:pt x="172" y="136"/>
                    <a:pt x="173" y="134"/>
                  </a:cubicBezTo>
                  <a:cubicBezTo>
                    <a:pt x="176" y="125"/>
                    <a:pt x="178" y="115"/>
                    <a:pt x="179" y="104"/>
                  </a:cubicBezTo>
                  <a:cubicBezTo>
                    <a:pt x="190" y="100"/>
                    <a:pt x="200" y="96"/>
                    <a:pt x="211" y="92"/>
                  </a:cubicBezTo>
                  <a:cubicBezTo>
                    <a:pt x="213" y="91"/>
                    <a:pt x="216" y="90"/>
                    <a:pt x="218" y="89"/>
                  </a:cubicBezTo>
                  <a:close/>
                  <a:moveTo>
                    <a:pt x="140" y="119"/>
                  </a:moveTo>
                  <a:cubicBezTo>
                    <a:pt x="131" y="140"/>
                    <a:pt x="122" y="161"/>
                    <a:pt x="122" y="184"/>
                  </a:cubicBezTo>
                  <a:cubicBezTo>
                    <a:pt x="122" y="185"/>
                    <a:pt x="122" y="185"/>
                    <a:pt x="122" y="186"/>
                  </a:cubicBezTo>
                  <a:cubicBezTo>
                    <a:pt x="117" y="187"/>
                    <a:pt x="111" y="189"/>
                    <a:pt x="106" y="190"/>
                  </a:cubicBezTo>
                  <a:cubicBezTo>
                    <a:pt x="102" y="192"/>
                    <a:pt x="97" y="193"/>
                    <a:pt x="92" y="194"/>
                  </a:cubicBezTo>
                  <a:cubicBezTo>
                    <a:pt x="96" y="178"/>
                    <a:pt x="101" y="161"/>
                    <a:pt x="105" y="144"/>
                  </a:cubicBezTo>
                  <a:cubicBezTo>
                    <a:pt x="106" y="140"/>
                    <a:pt x="108" y="136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19" y="127"/>
                    <a:pt x="129" y="123"/>
                    <a:pt x="140" y="119"/>
                  </a:cubicBezTo>
                  <a:close/>
                  <a:moveTo>
                    <a:pt x="28" y="163"/>
                  </a:moveTo>
                  <a:cubicBezTo>
                    <a:pt x="28" y="163"/>
                    <a:pt x="28" y="163"/>
                    <a:pt x="28" y="163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62"/>
                    <a:pt x="28" y="162"/>
                    <a:pt x="28" y="162"/>
                  </a:cubicBezTo>
                  <a:cubicBezTo>
                    <a:pt x="28" y="162"/>
                    <a:pt x="29" y="162"/>
                    <a:pt x="30" y="162"/>
                  </a:cubicBezTo>
                  <a:cubicBezTo>
                    <a:pt x="29" y="162"/>
                    <a:pt x="29" y="163"/>
                    <a:pt x="28" y="163"/>
                  </a:cubicBezTo>
                  <a:close/>
                  <a:moveTo>
                    <a:pt x="18" y="165"/>
                  </a:moveTo>
                  <a:cubicBezTo>
                    <a:pt x="17" y="165"/>
                    <a:pt x="16" y="165"/>
                    <a:pt x="15" y="166"/>
                  </a:cubicBezTo>
                  <a:cubicBezTo>
                    <a:pt x="15" y="166"/>
                    <a:pt x="15" y="166"/>
                    <a:pt x="14" y="166"/>
                  </a:cubicBezTo>
                  <a:cubicBezTo>
                    <a:pt x="13" y="166"/>
                    <a:pt x="13" y="166"/>
                    <a:pt x="12" y="167"/>
                  </a:cubicBezTo>
                  <a:cubicBezTo>
                    <a:pt x="11" y="166"/>
                    <a:pt x="10" y="165"/>
                    <a:pt x="9" y="165"/>
                  </a:cubicBezTo>
                  <a:cubicBezTo>
                    <a:pt x="9" y="165"/>
                    <a:pt x="9" y="165"/>
                    <a:pt x="9" y="165"/>
                  </a:cubicBezTo>
                  <a:cubicBezTo>
                    <a:pt x="12" y="165"/>
                    <a:pt x="16" y="164"/>
                    <a:pt x="19" y="164"/>
                  </a:cubicBezTo>
                  <a:cubicBezTo>
                    <a:pt x="19" y="164"/>
                    <a:pt x="19" y="165"/>
                    <a:pt x="18" y="165"/>
                  </a:cubicBezTo>
                  <a:close/>
                  <a:moveTo>
                    <a:pt x="31" y="206"/>
                  </a:moveTo>
                  <a:cubicBezTo>
                    <a:pt x="35" y="198"/>
                    <a:pt x="38" y="190"/>
                    <a:pt x="40" y="181"/>
                  </a:cubicBezTo>
                  <a:cubicBezTo>
                    <a:pt x="43" y="173"/>
                    <a:pt x="47" y="164"/>
                    <a:pt x="50" y="155"/>
                  </a:cubicBezTo>
                  <a:cubicBezTo>
                    <a:pt x="58" y="152"/>
                    <a:pt x="65" y="149"/>
                    <a:pt x="73" y="146"/>
                  </a:cubicBezTo>
                  <a:cubicBezTo>
                    <a:pt x="70" y="157"/>
                    <a:pt x="67" y="168"/>
                    <a:pt x="65" y="179"/>
                  </a:cubicBezTo>
                  <a:cubicBezTo>
                    <a:pt x="62" y="188"/>
                    <a:pt x="59" y="197"/>
                    <a:pt x="55" y="206"/>
                  </a:cubicBezTo>
                  <a:cubicBezTo>
                    <a:pt x="55" y="206"/>
                    <a:pt x="55" y="206"/>
                    <a:pt x="55" y="206"/>
                  </a:cubicBezTo>
                  <a:cubicBezTo>
                    <a:pt x="49" y="209"/>
                    <a:pt x="42" y="213"/>
                    <a:pt x="36" y="217"/>
                  </a:cubicBezTo>
                  <a:cubicBezTo>
                    <a:pt x="35" y="213"/>
                    <a:pt x="33" y="209"/>
                    <a:pt x="31" y="206"/>
                  </a:cubicBezTo>
                  <a:close/>
                  <a:moveTo>
                    <a:pt x="445" y="476"/>
                  </a:moveTo>
                  <a:cubicBezTo>
                    <a:pt x="452" y="472"/>
                    <a:pt x="458" y="466"/>
                    <a:pt x="465" y="463"/>
                  </a:cubicBezTo>
                  <a:cubicBezTo>
                    <a:pt x="465" y="465"/>
                    <a:pt x="465" y="466"/>
                    <a:pt x="465" y="468"/>
                  </a:cubicBezTo>
                  <a:cubicBezTo>
                    <a:pt x="462" y="470"/>
                    <a:pt x="461" y="473"/>
                    <a:pt x="459" y="475"/>
                  </a:cubicBezTo>
                  <a:cubicBezTo>
                    <a:pt x="459" y="476"/>
                    <a:pt x="459" y="476"/>
                    <a:pt x="458" y="476"/>
                  </a:cubicBezTo>
                  <a:cubicBezTo>
                    <a:pt x="454" y="476"/>
                    <a:pt x="449" y="476"/>
                    <a:pt x="445" y="476"/>
                  </a:cubicBezTo>
                  <a:close/>
                  <a:moveTo>
                    <a:pt x="463" y="262"/>
                  </a:moveTo>
                  <a:cubicBezTo>
                    <a:pt x="462" y="263"/>
                    <a:pt x="461" y="264"/>
                    <a:pt x="460" y="265"/>
                  </a:cubicBezTo>
                  <a:cubicBezTo>
                    <a:pt x="460" y="265"/>
                    <a:pt x="459" y="265"/>
                    <a:pt x="459" y="266"/>
                  </a:cubicBezTo>
                  <a:cubicBezTo>
                    <a:pt x="459" y="266"/>
                    <a:pt x="458" y="267"/>
                    <a:pt x="458" y="267"/>
                  </a:cubicBezTo>
                  <a:cubicBezTo>
                    <a:pt x="455" y="270"/>
                    <a:pt x="453" y="274"/>
                    <a:pt x="451" y="278"/>
                  </a:cubicBezTo>
                  <a:cubicBezTo>
                    <a:pt x="450" y="279"/>
                    <a:pt x="449" y="280"/>
                    <a:pt x="448" y="281"/>
                  </a:cubicBezTo>
                  <a:cubicBezTo>
                    <a:pt x="448" y="282"/>
                    <a:pt x="448" y="282"/>
                    <a:pt x="448" y="282"/>
                  </a:cubicBezTo>
                  <a:cubicBezTo>
                    <a:pt x="442" y="281"/>
                    <a:pt x="437" y="281"/>
                    <a:pt x="431" y="281"/>
                  </a:cubicBezTo>
                  <a:cubicBezTo>
                    <a:pt x="442" y="269"/>
                    <a:pt x="452" y="256"/>
                    <a:pt x="459" y="240"/>
                  </a:cubicBezTo>
                  <a:cubicBezTo>
                    <a:pt x="461" y="240"/>
                    <a:pt x="463" y="240"/>
                    <a:pt x="465" y="240"/>
                  </a:cubicBezTo>
                  <a:cubicBezTo>
                    <a:pt x="464" y="247"/>
                    <a:pt x="464" y="254"/>
                    <a:pt x="463" y="262"/>
                  </a:cubicBezTo>
                  <a:close/>
                  <a:moveTo>
                    <a:pt x="221" y="287"/>
                  </a:moveTo>
                  <a:cubicBezTo>
                    <a:pt x="222" y="287"/>
                    <a:pt x="222" y="288"/>
                    <a:pt x="223" y="288"/>
                  </a:cubicBezTo>
                  <a:cubicBezTo>
                    <a:pt x="223" y="288"/>
                    <a:pt x="223" y="288"/>
                    <a:pt x="223" y="288"/>
                  </a:cubicBezTo>
                  <a:cubicBezTo>
                    <a:pt x="222" y="288"/>
                    <a:pt x="221" y="288"/>
                    <a:pt x="221" y="288"/>
                  </a:cubicBezTo>
                  <a:cubicBezTo>
                    <a:pt x="221" y="288"/>
                    <a:pt x="221" y="288"/>
                    <a:pt x="221" y="287"/>
                  </a:cubicBezTo>
                  <a:close/>
                  <a:moveTo>
                    <a:pt x="300" y="239"/>
                  </a:moveTo>
                  <a:cubicBezTo>
                    <a:pt x="300" y="239"/>
                    <a:pt x="300" y="239"/>
                    <a:pt x="300" y="239"/>
                  </a:cubicBezTo>
                  <a:cubicBezTo>
                    <a:pt x="300" y="239"/>
                    <a:pt x="300" y="239"/>
                    <a:pt x="300" y="239"/>
                  </a:cubicBezTo>
                  <a:cubicBezTo>
                    <a:pt x="300" y="239"/>
                    <a:pt x="300" y="239"/>
                    <a:pt x="300" y="239"/>
                  </a:cubicBezTo>
                  <a:close/>
                  <a:moveTo>
                    <a:pt x="287" y="240"/>
                  </a:moveTo>
                  <a:cubicBezTo>
                    <a:pt x="287" y="240"/>
                    <a:pt x="287" y="239"/>
                    <a:pt x="287" y="239"/>
                  </a:cubicBezTo>
                  <a:cubicBezTo>
                    <a:pt x="287" y="239"/>
                    <a:pt x="288" y="239"/>
                    <a:pt x="289" y="239"/>
                  </a:cubicBezTo>
                  <a:cubicBezTo>
                    <a:pt x="288" y="239"/>
                    <a:pt x="288" y="240"/>
                    <a:pt x="287" y="240"/>
                  </a:cubicBezTo>
                  <a:close/>
                  <a:moveTo>
                    <a:pt x="263" y="239"/>
                  </a:moveTo>
                  <a:cubicBezTo>
                    <a:pt x="263" y="239"/>
                    <a:pt x="263" y="239"/>
                    <a:pt x="263" y="238"/>
                  </a:cubicBezTo>
                  <a:cubicBezTo>
                    <a:pt x="263" y="238"/>
                    <a:pt x="264" y="238"/>
                    <a:pt x="265" y="239"/>
                  </a:cubicBezTo>
                  <a:cubicBezTo>
                    <a:pt x="264" y="239"/>
                    <a:pt x="264" y="239"/>
                    <a:pt x="263" y="239"/>
                  </a:cubicBezTo>
                  <a:close/>
                  <a:moveTo>
                    <a:pt x="245" y="286"/>
                  </a:moveTo>
                  <a:cubicBezTo>
                    <a:pt x="245" y="287"/>
                    <a:pt x="245" y="287"/>
                    <a:pt x="245" y="287"/>
                  </a:cubicBezTo>
                  <a:cubicBezTo>
                    <a:pt x="245" y="287"/>
                    <a:pt x="245" y="287"/>
                    <a:pt x="245" y="287"/>
                  </a:cubicBezTo>
                  <a:cubicBezTo>
                    <a:pt x="244" y="287"/>
                    <a:pt x="244" y="288"/>
                    <a:pt x="243" y="288"/>
                  </a:cubicBezTo>
                  <a:cubicBezTo>
                    <a:pt x="244" y="287"/>
                    <a:pt x="244" y="287"/>
                    <a:pt x="245" y="286"/>
                  </a:cubicBezTo>
                  <a:close/>
                  <a:moveTo>
                    <a:pt x="305" y="239"/>
                  </a:moveTo>
                  <a:cubicBezTo>
                    <a:pt x="317" y="239"/>
                    <a:pt x="330" y="239"/>
                    <a:pt x="343" y="240"/>
                  </a:cubicBezTo>
                  <a:cubicBezTo>
                    <a:pt x="339" y="242"/>
                    <a:pt x="336" y="245"/>
                    <a:pt x="333" y="248"/>
                  </a:cubicBezTo>
                  <a:cubicBezTo>
                    <a:pt x="321" y="260"/>
                    <a:pt x="312" y="274"/>
                    <a:pt x="302" y="287"/>
                  </a:cubicBezTo>
                  <a:cubicBezTo>
                    <a:pt x="296" y="287"/>
                    <a:pt x="290" y="287"/>
                    <a:pt x="285" y="287"/>
                  </a:cubicBezTo>
                  <a:cubicBezTo>
                    <a:pt x="279" y="287"/>
                    <a:pt x="274" y="287"/>
                    <a:pt x="269" y="287"/>
                  </a:cubicBezTo>
                  <a:cubicBezTo>
                    <a:pt x="281" y="271"/>
                    <a:pt x="290" y="253"/>
                    <a:pt x="305" y="239"/>
                  </a:cubicBezTo>
                  <a:close/>
                  <a:moveTo>
                    <a:pt x="309" y="286"/>
                  </a:moveTo>
                  <a:cubicBezTo>
                    <a:pt x="309" y="286"/>
                    <a:pt x="309" y="287"/>
                    <a:pt x="310" y="287"/>
                  </a:cubicBezTo>
                  <a:cubicBezTo>
                    <a:pt x="309" y="287"/>
                    <a:pt x="308" y="287"/>
                    <a:pt x="308" y="287"/>
                  </a:cubicBezTo>
                  <a:cubicBezTo>
                    <a:pt x="308" y="287"/>
                    <a:pt x="308" y="286"/>
                    <a:pt x="309" y="286"/>
                  </a:cubicBezTo>
                  <a:close/>
                  <a:moveTo>
                    <a:pt x="344" y="287"/>
                  </a:moveTo>
                  <a:cubicBezTo>
                    <a:pt x="345" y="287"/>
                    <a:pt x="345" y="287"/>
                    <a:pt x="345" y="287"/>
                  </a:cubicBezTo>
                  <a:cubicBezTo>
                    <a:pt x="344" y="287"/>
                    <a:pt x="344" y="287"/>
                    <a:pt x="344" y="287"/>
                  </a:cubicBezTo>
                  <a:cubicBezTo>
                    <a:pt x="344" y="287"/>
                    <a:pt x="344" y="287"/>
                    <a:pt x="344" y="287"/>
                  </a:cubicBezTo>
                  <a:close/>
                  <a:moveTo>
                    <a:pt x="387" y="240"/>
                  </a:moveTo>
                  <a:cubicBezTo>
                    <a:pt x="400" y="240"/>
                    <a:pt x="414" y="240"/>
                    <a:pt x="427" y="240"/>
                  </a:cubicBezTo>
                  <a:cubicBezTo>
                    <a:pt x="427" y="241"/>
                    <a:pt x="426" y="241"/>
                    <a:pt x="426" y="241"/>
                  </a:cubicBezTo>
                  <a:cubicBezTo>
                    <a:pt x="420" y="247"/>
                    <a:pt x="414" y="253"/>
                    <a:pt x="409" y="259"/>
                  </a:cubicBezTo>
                  <a:cubicBezTo>
                    <a:pt x="401" y="267"/>
                    <a:pt x="394" y="275"/>
                    <a:pt x="389" y="285"/>
                  </a:cubicBezTo>
                  <a:cubicBezTo>
                    <a:pt x="378" y="286"/>
                    <a:pt x="366" y="287"/>
                    <a:pt x="354" y="287"/>
                  </a:cubicBezTo>
                  <a:cubicBezTo>
                    <a:pt x="366" y="272"/>
                    <a:pt x="374" y="254"/>
                    <a:pt x="387" y="240"/>
                  </a:cubicBezTo>
                  <a:close/>
                  <a:moveTo>
                    <a:pt x="422" y="280"/>
                  </a:moveTo>
                  <a:cubicBezTo>
                    <a:pt x="424" y="280"/>
                    <a:pt x="425" y="278"/>
                    <a:pt x="427" y="277"/>
                  </a:cubicBezTo>
                  <a:cubicBezTo>
                    <a:pt x="425" y="279"/>
                    <a:pt x="424" y="280"/>
                    <a:pt x="423" y="281"/>
                  </a:cubicBezTo>
                  <a:cubicBezTo>
                    <a:pt x="423" y="281"/>
                    <a:pt x="423" y="282"/>
                    <a:pt x="422" y="282"/>
                  </a:cubicBezTo>
                  <a:cubicBezTo>
                    <a:pt x="422" y="282"/>
                    <a:pt x="422" y="282"/>
                    <a:pt x="421" y="282"/>
                  </a:cubicBezTo>
                  <a:cubicBezTo>
                    <a:pt x="422" y="281"/>
                    <a:pt x="422" y="281"/>
                    <a:pt x="422" y="280"/>
                  </a:cubicBezTo>
                  <a:close/>
                  <a:moveTo>
                    <a:pt x="254" y="238"/>
                  </a:moveTo>
                  <a:cubicBezTo>
                    <a:pt x="245" y="250"/>
                    <a:pt x="236" y="261"/>
                    <a:pt x="227" y="273"/>
                  </a:cubicBezTo>
                  <a:cubicBezTo>
                    <a:pt x="226" y="274"/>
                    <a:pt x="226" y="275"/>
                    <a:pt x="225" y="276"/>
                  </a:cubicBezTo>
                  <a:cubicBezTo>
                    <a:pt x="222" y="280"/>
                    <a:pt x="218" y="284"/>
                    <a:pt x="215" y="288"/>
                  </a:cubicBezTo>
                  <a:cubicBezTo>
                    <a:pt x="203" y="288"/>
                    <a:pt x="190" y="289"/>
                    <a:pt x="177" y="288"/>
                  </a:cubicBezTo>
                  <a:cubicBezTo>
                    <a:pt x="190" y="272"/>
                    <a:pt x="203" y="257"/>
                    <a:pt x="216" y="241"/>
                  </a:cubicBezTo>
                  <a:cubicBezTo>
                    <a:pt x="217" y="241"/>
                    <a:pt x="217" y="241"/>
                    <a:pt x="217" y="241"/>
                  </a:cubicBezTo>
                  <a:cubicBezTo>
                    <a:pt x="218" y="240"/>
                    <a:pt x="219" y="239"/>
                    <a:pt x="219" y="238"/>
                  </a:cubicBezTo>
                  <a:cubicBezTo>
                    <a:pt x="227" y="238"/>
                    <a:pt x="234" y="238"/>
                    <a:pt x="241" y="238"/>
                  </a:cubicBezTo>
                  <a:cubicBezTo>
                    <a:pt x="245" y="238"/>
                    <a:pt x="250" y="238"/>
                    <a:pt x="254" y="238"/>
                  </a:cubicBezTo>
                  <a:close/>
                  <a:moveTo>
                    <a:pt x="214" y="242"/>
                  </a:moveTo>
                  <a:cubicBezTo>
                    <a:pt x="213" y="243"/>
                    <a:pt x="212" y="244"/>
                    <a:pt x="211" y="245"/>
                  </a:cubicBezTo>
                  <a:cubicBezTo>
                    <a:pt x="212" y="244"/>
                    <a:pt x="212" y="244"/>
                    <a:pt x="213" y="243"/>
                  </a:cubicBezTo>
                  <a:cubicBezTo>
                    <a:pt x="213" y="242"/>
                    <a:pt x="214" y="242"/>
                    <a:pt x="214" y="242"/>
                  </a:cubicBezTo>
                  <a:close/>
                  <a:moveTo>
                    <a:pt x="172" y="243"/>
                  </a:moveTo>
                  <a:cubicBezTo>
                    <a:pt x="171" y="243"/>
                    <a:pt x="171" y="244"/>
                    <a:pt x="170" y="245"/>
                  </a:cubicBezTo>
                  <a:cubicBezTo>
                    <a:pt x="171" y="243"/>
                    <a:pt x="172" y="242"/>
                    <a:pt x="173" y="241"/>
                  </a:cubicBezTo>
                  <a:cubicBezTo>
                    <a:pt x="173" y="242"/>
                    <a:pt x="172" y="242"/>
                    <a:pt x="172" y="243"/>
                  </a:cubicBezTo>
                  <a:close/>
                  <a:moveTo>
                    <a:pt x="161" y="258"/>
                  </a:moveTo>
                  <a:cubicBezTo>
                    <a:pt x="160" y="258"/>
                    <a:pt x="160" y="258"/>
                    <a:pt x="159" y="258"/>
                  </a:cubicBezTo>
                  <a:cubicBezTo>
                    <a:pt x="160" y="257"/>
                    <a:pt x="160" y="257"/>
                    <a:pt x="161" y="256"/>
                  </a:cubicBezTo>
                  <a:cubicBezTo>
                    <a:pt x="160" y="257"/>
                    <a:pt x="160" y="258"/>
                    <a:pt x="161" y="258"/>
                  </a:cubicBezTo>
                  <a:close/>
                  <a:moveTo>
                    <a:pt x="157" y="263"/>
                  </a:moveTo>
                  <a:cubicBezTo>
                    <a:pt x="155" y="266"/>
                    <a:pt x="153" y="269"/>
                    <a:pt x="150" y="272"/>
                  </a:cubicBezTo>
                  <a:cubicBezTo>
                    <a:pt x="152" y="269"/>
                    <a:pt x="155" y="265"/>
                    <a:pt x="157" y="261"/>
                  </a:cubicBezTo>
                  <a:cubicBezTo>
                    <a:pt x="157" y="262"/>
                    <a:pt x="157" y="262"/>
                    <a:pt x="157" y="262"/>
                  </a:cubicBezTo>
                  <a:cubicBezTo>
                    <a:pt x="157" y="262"/>
                    <a:pt x="157" y="263"/>
                    <a:pt x="157" y="263"/>
                  </a:cubicBezTo>
                  <a:close/>
                  <a:moveTo>
                    <a:pt x="145" y="287"/>
                  </a:moveTo>
                  <a:cubicBezTo>
                    <a:pt x="144" y="287"/>
                    <a:pt x="144" y="287"/>
                    <a:pt x="144" y="287"/>
                  </a:cubicBezTo>
                  <a:cubicBezTo>
                    <a:pt x="144" y="287"/>
                    <a:pt x="144" y="288"/>
                    <a:pt x="144" y="288"/>
                  </a:cubicBezTo>
                  <a:cubicBezTo>
                    <a:pt x="144" y="288"/>
                    <a:pt x="144" y="288"/>
                    <a:pt x="143" y="288"/>
                  </a:cubicBezTo>
                  <a:cubicBezTo>
                    <a:pt x="144" y="287"/>
                    <a:pt x="144" y="287"/>
                    <a:pt x="145" y="287"/>
                  </a:cubicBezTo>
                  <a:close/>
                  <a:moveTo>
                    <a:pt x="174" y="238"/>
                  </a:moveTo>
                  <a:cubicBezTo>
                    <a:pt x="158" y="251"/>
                    <a:pt x="146" y="270"/>
                    <a:pt x="134" y="287"/>
                  </a:cubicBezTo>
                  <a:cubicBezTo>
                    <a:pt x="124" y="287"/>
                    <a:pt x="113" y="287"/>
                    <a:pt x="103" y="286"/>
                  </a:cubicBezTo>
                  <a:cubicBezTo>
                    <a:pt x="108" y="281"/>
                    <a:pt x="112" y="272"/>
                    <a:pt x="116" y="267"/>
                  </a:cubicBezTo>
                  <a:cubicBezTo>
                    <a:pt x="124" y="257"/>
                    <a:pt x="132" y="247"/>
                    <a:pt x="141" y="238"/>
                  </a:cubicBezTo>
                  <a:cubicBezTo>
                    <a:pt x="152" y="238"/>
                    <a:pt x="163" y="238"/>
                    <a:pt x="174" y="238"/>
                  </a:cubicBezTo>
                  <a:close/>
                  <a:moveTo>
                    <a:pt x="70" y="239"/>
                  </a:moveTo>
                  <a:cubicBezTo>
                    <a:pt x="70" y="239"/>
                    <a:pt x="70" y="239"/>
                    <a:pt x="70" y="239"/>
                  </a:cubicBezTo>
                  <a:cubicBezTo>
                    <a:pt x="70" y="239"/>
                    <a:pt x="71" y="238"/>
                    <a:pt x="71" y="238"/>
                  </a:cubicBezTo>
                  <a:cubicBezTo>
                    <a:pt x="71" y="238"/>
                    <a:pt x="70" y="239"/>
                    <a:pt x="70" y="239"/>
                  </a:cubicBezTo>
                  <a:close/>
                  <a:moveTo>
                    <a:pt x="39" y="241"/>
                  </a:moveTo>
                  <a:cubicBezTo>
                    <a:pt x="39" y="242"/>
                    <a:pt x="39" y="242"/>
                    <a:pt x="39" y="242"/>
                  </a:cubicBezTo>
                  <a:cubicBezTo>
                    <a:pt x="39" y="242"/>
                    <a:pt x="39" y="242"/>
                    <a:pt x="39" y="241"/>
                  </a:cubicBezTo>
                  <a:cubicBezTo>
                    <a:pt x="39" y="241"/>
                    <a:pt x="39" y="241"/>
                    <a:pt x="39" y="241"/>
                  </a:cubicBezTo>
                  <a:close/>
                  <a:moveTo>
                    <a:pt x="38" y="248"/>
                  </a:moveTo>
                  <a:cubicBezTo>
                    <a:pt x="38" y="248"/>
                    <a:pt x="38" y="248"/>
                    <a:pt x="38" y="248"/>
                  </a:cubicBezTo>
                  <a:cubicBezTo>
                    <a:pt x="38" y="248"/>
                    <a:pt x="38" y="248"/>
                    <a:pt x="38" y="248"/>
                  </a:cubicBezTo>
                  <a:cubicBezTo>
                    <a:pt x="38" y="248"/>
                    <a:pt x="38" y="248"/>
                    <a:pt x="38" y="248"/>
                  </a:cubicBezTo>
                  <a:close/>
                  <a:moveTo>
                    <a:pt x="30" y="282"/>
                  </a:moveTo>
                  <a:cubicBezTo>
                    <a:pt x="30" y="282"/>
                    <a:pt x="29" y="282"/>
                    <a:pt x="29" y="283"/>
                  </a:cubicBezTo>
                  <a:cubicBezTo>
                    <a:pt x="29" y="282"/>
                    <a:pt x="29" y="282"/>
                    <a:pt x="29" y="282"/>
                  </a:cubicBezTo>
                  <a:cubicBezTo>
                    <a:pt x="29" y="282"/>
                    <a:pt x="29" y="282"/>
                    <a:pt x="30" y="282"/>
                  </a:cubicBezTo>
                  <a:close/>
                  <a:moveTo>
                    <a:pt x="32" y="284"/>
                  </a:moveTo>
                  <a:cubicBezTo>
                    <a:pt x="32" y="284"/>
                    <a:pt x="32" y="284"/>
                    <a:pt x="32" y="284"/>
                  </a:cubicBezTo>
                  <a:cubicBezTo>
                    <a:pt x="32" y="284"/>
                    <a:pt x="31" y="284"/>
                    <a:pt x="31" y="284"/>
                  </a:cubicBezTo>
                  <a:cubicBezTo>
                    <a:pt x="31" y="284"/>
                    <a:pt x="32" y="284"/>
                    <a:pt x="32" y="284"/>
                  </a:cubicBezTo>
                  <a:close/>
                  <a:moveTo>
                    <a:pt x="32" y="234"/>
                  </a:moveTo>
                  <a:cubicBezTo>
                    <a:pt x="31" y="234"/>
                    <a:pt x="30" y="234"/>
                    <a:pt x="30" y="235"/>
                  </a:cubicBezTo>
                  <a:cubicBezTo>
                    <a:pt x="29" y="235"/>
                    <a:pt x="29" y="235"/>
                    <a:pt x="28" y="236"/>
                  </a:cubicBezTo>
                  <a:cubicBezTo>
                    <a:pt x="28" y="236"/>
                    <a:pt x="28" y="236"/>
                    <a:pt x="27" y="237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7" y="235"/>
                    <a:pt x="26" y="234"/>
                    <a:pt x="26" y="233"/>
                  </a:cubicBezTo>
                  <a:cubicBezTo>
                    <a:pt x="29" y="234"/>
                    <a:pt x="31" y="234"/>
                    <a:pt x="34" y="234"/>
                  </a:cubicBezTo>
                  <a:cubicBezTo>
                    <a:pt x="33" y="234"/>
                    <a:pt x="33" y="234"/>
                    <a:pt x="32" y="234"/>
                  </a:cubicBezTo>
                  <a:close/>
                  <a:moveTo>
                    <a:pt x="30" y="286"/>
                  </a:moveTo>
                  <a:cubicBezTo>
                    <a:pt x="30" y="286"/>
                    <a:pt x="30" y="285"/>
                    <a:pt x="31" y="285"/>
                  </a:cubicBezTo>
                  <a:cubicBezTo>
                    <a:pt x="31" y="286"/>
                    <a:pt x="32" y="286"/>
                    <a:pt x="34" y="285"/>
                  </a:cubicBezTo>
                  <a:cubicBezTo>
                    <a:pt x="35" y="284"/>
                    <a:pt x="36" y="283"/>
                    <a:pt x="37" y="282"/>
                  </a:cubicBezTo>
                  <a:cubicBezTo>
                    <a:pt x="39" y="281"/>
                    <a:pt x="42" y="280"/>
                    <a:pt x="42" y="277"/>
                  </a:cubicBezTo>
                  <a:cubicBezTo>
                    <a:pt x="43" y="277"/>
                    <a:pt x="42" y="276"/>
                    <a:pt x="42" y="275"/>
                  </a:cubicBezTo>
                  <a:cubicBezTo>
                    <a:pt x="47" y="272"/>
                    <a:pt x="52" y="265"/>
                    <a:pt x="55" y="262"/>
                  </a:cubicBezTo>
                  <a:cubicBezTo>
                    <a:pt x="60" y="257"/>
                    <a:pt x="67" y="250"/>
                    <a:pt x="69" y="243"/>
                  </a:cubicBezTo>
                  <a:cubicBezTo>
                    <a:pt x="70" y="243"/>
                    <a:pt x="71" y="241"/>
                    <a:pt x="70" y="240"/>
                  </a:cubicBezTo>
                  <a:cubicBezTo>
                    <a:pt x="71" y="239"/>
                    <a:pt x="72" y="238"/>
                    <a:pt x="73" y="237"/>
                  </a:cubicBezTo>
                  <a:cubicBezTo>
                    <a:pt x="84" y="237"/>
                    <a:pt x="94" y="238"/>
                    <a:pt x="105" y="238"/>
                  </a:cubicBezTo>
                  <a:cubicBezTo>
                    <a:pt x="88" y="253"/>
                    <a:pt x="74" y="269"/>
                    <a:pt x="60" y="285"/>
                  </a:cubicBezTo>
                  <a:cubicBezTo>
                    <a:pt x="50" y="285"/>
                    <a:pt x="40" y="286"/>
                    <a:pt x="30" y="286"/>
                  </a:cubicBezTo>
                  <a:cubicBezTo>
                    <a:pt x="30" y="286"/>
                    <a:pt x="30" y="286"/>
                    <a:pt x="30" y="286"/>
                  </a:cubicBezTo>
                  <a:close/>
                  <a:moveTo>
                    <a:pt x="110" y="257"/>
                  </a:moveTo>
                  <a:cubicBezTo>
                    <a:pt x="110" y="257"/>
                    <a:pt x="110" y="256"/>
                    <a:pt x="110" y="256"/>
                  </a:cubicBezTo>
                  <a:cubicBezTo>
                    <a:pt x="110" y="256"/>
                    <a:pt x="111" y="256"/>
                    <a:pt x="111" y="255"/>
                  </a:cubicBezTo>
                  <a:cubicBezTo>
                    <a:pt x="111" y="255"/>
                    <a:pt x="111" y="255"/>
                    <a:pt x="112" y="255"/>
                  </a:cubicBezTo>
                  <a:cubicBezTo>
                    <a:pt x="112" y="255"/>
                    <a:pt x="112" y="255"/>
                    <a:pt x="112" y="255"/>
                  </a:cubicBezTo>
                  <a:cubicBezTo>
                    <a:pt x="111" y="255"/>
                    <a:pt x="111" y="256"/>
                    <a:pt x="110" y="257"/>
                  </a:cubicBezTo>
                  <a:close/>
                  <a:moveTo>
                    <a:pt x="91" y="255"/>
                  </a:moveTo>
                  <a:cubicBezTo>
                    <a:pt x="91" y="255"/>
                    <a:pt x="91" y="255"/>
                    <a:pt x="91" y="255"/>
                  </a:cubicBezTo>
                  <a:cubicBezTo>
                    <a:pt x="92" y="254"/>
                    <a:pt x="93" y="253"/>
                    <a:pt x="94" y="252"/>
                  </a:cubicBezTo>
                  <a:cubicBezTo>
                    <a:pt x="93" y="253"/>
                    <a:pt x="92" y="254"/>
                    <a:pt x="91" y="255"/>
                  </a:cubicBezTo>
                  <a:close/>
                  <a:moveTo>
                    <a:pt x="99" y="283"/>
                  </a:moveTo>
                  <a:cubicBezTo>
                    <a:pt x="99" y="283"/>
                    <a:pt x="99" y="283"/>
                    <a:pt x="99" y="283"/>
                  </a:cubicBezTo>
                  <a:cubicBezTo>
                    <a:pt x="99" y="283"/>
                    <a:pt x="99" y="283"/>
                    <a:pt x="99" y="283"/>
                  </a:cubicBezTo>
                  <a:cubicBezTo>
                    <a:pt x="99" y="283"/>
                    <a:pt x="99" y="283"/>
                    <a:pt x="99" y="283"/>
                  </a:cubicBezTo>
                  <a:close/>
                  <a:moveTo>
                    <a:pt x="114" y="239"/>
                  </a:moveTo>
                  <a:cubicBezTo>
                    <a:pt x="114" y="238"/>
                    <a:pt x="113" y="238"/>
                    <a:pt x="113" y="238"/>
                  </a:cubicBezTo>
                  <a:cubicBezTo>
                    <a:pt x="114" y="238"/>
                    <a:pt x="114" y="238"/>
                    <a:pt x="115" y="238"/>
                  </a:cubicBezTo>
                  <a:cubicBezTo>
                    <a:pt x="114" y="238"/>
                    <a:pt x="114" y="239"/>
                    <a:pt x="114" y="239"/>
                  </a:cubicBezTo>
                  <a:close/>
                  <a:moveTo>
                    <a:pt x="108" y="238"/>
                  </a:moveTo>
                  <a:cubicBezTo>
                    <a:pt x="106" y="239"/>
                    <a:pt x="104" y="241"/>
                    <a:pt x="103" y="242"/>
                  </a:cubicBezTo>
                  <a:cubicBezTo>
                    <a:pt x="104" y="241"/>
                    <a:pt x="105" y="239"/>
                    <a:pt x="107" y="238"/>
                  </a:cubicBezTo>
                  <a:cubicBezTo>
                    <a:pt x="107" y="238"/>
                    <a:pt x="107" y="238"/>
                    <a:pt x="108" y="238"/>
                  </a:cubicBezTo>
                  <a:close/>
                  <a:moveTo>
                    <a:pt x="75" y="285"/>
                  </a:moveTo>
                  <a:cubicBezTo>
                    <a:pt x="75" y="285"/>
                    <a:pt x="75" y="285"/>
                    <a:pt x="75" y="285"/>
                  </a:cubicBezTo>
                  <a:cubicBezTo>
                    <a:pt x="75" y="285"/>
                    <a:pt x="75" y="285"/>
                    <a:pt x="74" y="285"/>
                  </a:cubicBezTo>
                  <a:cubicBezTo>
                    <a:pt x="75" y="285"/>
                    <a:pt x="75" y="285"/>
                    <a:pt x="75" y="285"/>
                  </a:cubicBezTo>
                  <a:close/>
                  <a:moveTo>
                    <a:pt x="85" y="285"/>
                  </a:moveTo>
                  <a:cubicBezTo>
                    <a:pt x="86" y="285"/>
                    <a:pt x="86" y="285"/>
                    <a:pt x="87" y="286"/>
                  </a:cubicBezTo>
                  <a:cubicBezTo>
                    <a:pt x="88" y="286"/>
                    <a:pt x="90" y="286"/>
                    <a:pt x="92" y="285"/>
                  </a:cubicBezTo>
                  <a:cubicBezTo>
                    <a:pt x="92" y="286"/>
                    <a:pt x="92" y="286"/>
                    <a:pt x="92" y="286"/>
                  </a:cubicBezTo>
                  <a:cubicBezTo>
                    <a:pt x="89" y="286"/>
                    <a:pt x="87" y="286"/>
                    <a:pt x="85" y="286"/>
                  </a:cubicBezTo>
                  <a:cubicBezTo>
                    <a:pt x="85" y="286"/>
                    <a:pt x="85" y="285"/>
                    <a:pt x="85" y="285"/>
                  </a:cubicBezTo>
                  <a:close/>
                  <a:moveTo>
                    <a:pt x="223" y="479"/>
                  </a:moveTo>
                  <a:cubicBezTo>
                    <a:pt x="187" y="477"/>
                    <a:pt x="151" y="477"/>
                    <a:pt x="115" y="480"/>
                  </a:cubicBezTo>
                  <a:cubicBezTo>
                    <a:pt x="112" y="480"/>
                    <a:pt x="103" y="481"/>
                    <a:pt x="91" y="482"/>
                  </a:cubicBezTo>
                  <a:cubicBezTo>
                    <a:pt x="94" y="479"/>
                    <a:pt x="95" y="476"/>
                    <a:pt x="97" y="472"/>
                  </a:cubicBezTo>
                  <a:cubicBezTo>
                    <a:pt x="100" y="468"/>
                    <a:pt x="102" y="464"/>
                    <a:pt x="104" y="460"/>
                  </a:cubicBezTo>
                  <a:cubicBezTo>
                    <a:pt x="104" y="459"/>
                    <a:pt x="103" y="459"/>
                    <a:pt x="102" y="459"/>
                  </a:cubicBezTo>
                  <a:cubicBezTo>
                    <a:pt x="100" y="464"/>
                    <a:pt x="97" y="468"/>
                    <a:pt x="93" y="472"/>
                  </a:cubicBezTo>
                  <a:cubicBezTo>
                    <a:pt x="91" y="475"/>
                    <a:pt x="87" y="478"/>
                    <a:pt x="86" y="482"/>
                  </a:cubicBezTo>
                  <a:cubicBezTo>
                    <a:pt x="86" y="482"/>
                    <a:pt x="86" y="482"/>
                    <a:pt x="86" y="483"/>
                  </a:cubicBezTo>
                  <a:cubicBezTo>
                    <a:pt x="81" y="483"/>
                    <a:pt x="75" y="484"/>
                    <a:pt x="70" y="484"/>
                  </a:cubicBezTo>
                  <a:cubicBezTo>
                    <a:pt x="71" y="483"/>
                    <a:pt x="72" y="482"/>
                    <a:pt x="72" y="481"/>
                  </a:cubicBezTo>
                  <a:cubicBezTo>
                    <a:pt x="74" y="478"/>
                    <a:pt x="76" y="475"/>
                    <a:pt x="79" y="472"/>
                  </a:cubicBezTo>
                  <a:cubicBezTo>
                    <a:pt x="83" y="466"/>
                    <a:pt x="88" y="460"/>
                    <a:pt x="91" y="452"/>
                  </a:cubicBezTo>
                  <a:cubicBezTo>
                    <a:pt x="91" y="452"/>
                    <a:pt x="90" y="451"/>
                    <a:pt x="90" y="452"/>
                  </a:cubicBezTo>
                  <a:cubicBezTo>
                    <a:pt x="85" y="460"/>
                    <a:pt x="79" y="466"/>
                    <a:pt x="73" y="473"/>
                  </a:cubicBezTo>
                  <a:cubicBezTo>
                    <a:pt x="71" y="476"/>
                    <a:pt x="65" y="480"/>
                    <a:pt x="66" y="484"/>
                  </a:cubicBezTo>
                  <a:cubicBezTo>
                    <a:pt x="61" y="485"/>
                    <a:pt x="55" y="485"/>
                    <a:pt x="50" y="485"/>
                  </a:cubicBezTo>
                  <a:cubicBezTo>
                    <a:pt x="58" y="480"/>
                    <a:pt x="66" y="469"/>
                    <a:pt x="72" y="463"/>
                  </a:cubicBezTo>
                  <a:cubicBezTo>
                    <a:pt x="80" y="453"/>
                    <a:pt x="88" y="443"/>
                    <a:pt x="94" y="433"/>
                  </a:cubicBezTo>
                  <a:cubicBezTo>
                    <a:pt x="94" y="432"/>
                    <a:pt x="93" y="431"/>
                    <a:pt x="92" y="432"/>
                  </a:cubicBezTo>
                  <a:cubicBezTo>
                    <a:pt x="85" y="443"/>
                    <a:pt x="76" y="452"/>
                    <a:pt x="66" y="462"/>
                  </a:cubicBezTo>
                  <a:cubicBezTo>
                    <a:pt x="60" y="468"/>
                    <a:pt x="49" y="476"/>
                    <a:pt x="47" y="484"/>
                  </a:cubicBezTo>
                  <a:cubicBezTo>
                    <a:pt x="47" y="485"/>
                    <a:pt x="47" y="485"/>
                    <a:pt x="47" y="485"/>
                  </a:cubicBezTo>
                  <a:cubicBezTo>
                    <a:pt x="43" y="485"/>
                    <a:pt x="39" y="485"/>
                    <a:pt x="36" y="484"/>
                  </a:cubicBezTo>
                  <a:cubicBezTo>
                    <a:pt x="41" y="469"/>
                    <a:pt x="55" y="457"/>
                    <a:pt x="65" y="445"/>
                  </a:cubicBezTo>
                  <a:cubicBezTo>
                    <a:pt x="75" y="434"/>
                    <a:pt x="85" y="423"/>
                    <a:pt x="91" y="410"/>
                  </a:cubicBezTo>
                  <a:cubicBezTo>
                    <a:pt x="91" y="409"/>
                    <a:pt x="90" y="408"/>
                    <a:pt x="90" y="409"/>
                  </a:cubicBezTo>
                  <a:cubicBezTo>
                    <a:pt x="75" y="434"/>
                    <a:pt x="45" y="450"/>
                    <a:pt x="33" y="476"/>
                  </a:cubicBezTo>
                  <a:cubicBezTo>
                    <a:pt x="33" y="474"/>
                    <a:pt x="33" y="473"/>
                    <a:pt x="33" y="471"/>
                  </a:cubicBezTo>
                  <a:cubicBezTo>
                    <a:pt x="52" y="442"/>
                    <a:pt x="72" y="413"/>
                    <a:pt x="88" y="382"/>
                  </a:cubicBezTo>
                  <a:cubicBezTo>
                    <a:pt x="88" y="382"/>
                    <a:pt x="88" y="382"/>
                    <a:pt x="88" y="382"/>
                  </a:cubicBezTo>
                  <a:cubicBezTo>
                    <a:pt x="70" y="409"/>
                    <a:pt x="51" y="434"/>
                    <a:pt x="33" y="460"/>
                  </a:cubicBezTo>
                  <a:cubicBezTo>
                    <a:pt x="33" y="460"/>
                    <a:pt x="33" y="459"/>
                    <a:pt x="33" y="458"/>
                  </a:cubicBezTo>
                  <a:cubicBezTo>
                    <a:pt x="48" y="443"/>
                    <a:pt x="53" y="420"/>
                    <a:pt x="64" y="401"/>
                  </a:cubicBezTo>
                  <a:cubicBezTo>
                    <a:pt x="65" y="400"/>
                    <a:pt x="63" y="399"/>
                    <a:pt x="62" y="400"/>
                  </a:cubicBezTo>
                  <a:cubicBezTo>
                    <a:pt x="52" y="416"/>
                    <a:pt x="46" y="437"/>
                    <a:pt x="33" y="451"/>
                  </a:cubicBezTo>
                  <a:cubicBezTo>
                    <a:pt x="33" y="445"/>
                    <a:pt x="33" y="439"/>
                    <a:pt x="33" y="433"/>
                  </a:cubicBezTo>
                  <a:cubicBezTo>
                    <a:pt x="47" y="409"/>
                    <a:pt x="68" y="389"/>
                    <a:pt x="81" y="365"/>
                  </a:cubicBezTo>
                  <a:cubicBezTo>
                    <a:pt x="81" y="364"/>
                    <a:pt x="80" y="364"/>
                    <a:pt x="80" y="364"/>
                  </a:cubicBezTo>
                  <a:cubicBezTo>
                    <a:pt x="66" y="385"/>
                    <a:pt x="48" y="402"/>
                    <a:pt x="33" y="422"/>
                  </a:cubicBezTo>
                  <a:cubicBezTo>
                    <a:pt x="33" y="418"/>
                    <a:pt x="33" y="414"/>
                    <a:pt x="33" y="410"/>
                  </a:cubicBezTo>
                  <a:cubicBezTo>
                    <a:pt x="48" y="392"/>
                    <a:pt x="62" y="374"/>
                    <a:pt x="76" y="355"/>
                  </a:cubicBezTo>
                  <a:cubicBezTo>
                    <a:pt x="76" y="354"/>
                    <a:pt x="76" y="354"/>
                    <a:pt x="75" y="354"/>
                  </a:cubicBezTo>
                  <a:cubicBezTo>
                    <a:pt x="61" y="370"/>
                    <a:pt x="47" y="385"/>
                    <a:pt x="33" y="401"/>
                  </a:cubicBezTo>
                  <a:cubicBezTo>
                    <a:pt x="33" y="397"/>
                    <a:pt x="33" y="392"/>
                    <a:pt x="33" y="388"/>
                  </a:cubicBezTo>
                  <a:cubicBezTo>
                    <a:pt x="49" y="370"/>
                    <a:pt x="63" y="349"/>
                    <a:pt x="79" y="332"/>
                  </a:cubicBezTo>
                  <a:cubicBezTo>
                    <a:pt x="80" y="332"/>
                    <a:pt x="79" y="332"/>
                    <a:pt x="79" y="332"/>
                  </a:cubicBezTo>
                  <a:cubicBezTo>
                    <a:pt x="63" y="348"/>
                    <a:pt x="48" y="365"/>
                    <a:pt x="33" y="381"/>
                  </a:cubicBezTo>
                  <a:cubicBezTo>
                    <a:pt x="33" y="377"/>
                    <a:pt x="32" y="373"/>
                    <a:pt x="32" y="370"/>
                  </a:cubicBezTo>
                  <a:cubicBezTo>
                    <a:pt x="38" y="365"/>
                    <a:pt x="43" y="358"/>
                    <a:pt x="48" y="352"/>
                  </a:cubicBezTo>
                  <a:cubicBezTo>
                    <a:pt x="56" y="341"/>
                    <a:pt x="64" y="329"/>
                    <a:pt x="74" y="320"/>
                  </a:cubicBezTo>
                  <a:cubicBezTo>
                    <a:pt x="75" y="319"/>
                    <a:pt x="74" y="319"/>
                    <a:pt x="74" y="319"/>
                  </a:cubicBezTo>
                  <a:cubicBezTo>
                    <a:pt x="65" y="327"/>
                    <a:pt x="57" y="336"/>
                    <a:pt x="49" y="345"/>
                  </a:cubicBezTo>
                  <a:cubicBezTo>
                    <a:pt x="44" y="352"/>
                    <a:pt x="38" y="358"/>
                    <a:pt x="32" y="364"/>
                  </a:cubicBezTo>
                  <a:cubicBezTo>
                    <a:pt x="32" y="359"/>
                    <a:pt x="32" y="355"/>
                    <a:pt x="32" y="350"/>
                  </a:cubicBezTo>
                  <a:cubicBezTo>
                    <a:pt x="38" y="344"/>
                    <a:pt x="42" y="336"/>
                    <a:pt x="48" y="330"/>
                  </a:cubicBezTo>
                  <a:cubicBezTo>
                    <a:pt x="56" y="322"/>
                    <a:pt x="64" y="315"/>
                    <a:pt x="73" y="310"/>
                  </a:cubicBezTo>
                  <a:cubicBezTo>
                    <a:pt x="73" y="309"/>
                    <a:pt x="73" y="309"/>
                    <a:pt x="73" y="309"/>
                  </a:cubicBezTo>
                  <a:cubicBezTo>
                    <a:pt x="64" y="314"/>
                    <a:pt x="56" y="320"/>
                    <a:pt x="49" y="326"/>
                  </a:cubicBezTo>
                  <a:cubicBezTo>
                    <a:pt x="43" y="331"/>
                    <a:pt x="36" y="336"/>
                    <a:pt x="32" y="343"/>
                  </a:cubicBezTo>
                  <a:cubicBezTo>
                    <a:pt x="32" y="339"/>
                    <a:pt x="32" y="335"/>
                    <a:pt x="31" y="331"/>
                  </a:cubicBezTo>
                  <a:cubicBezTo>
                    <a:pt x="37" y="319"/>
                    <a:pt x="51" y="310"/>
                    <a:pt x="61" y="302"/>
                  </a:cubicBezTo>
                  <a:cubicBezTo>
                    <a:pt x="61" y="302"/>
                    <a:pt x="61" y="302"/>
                    <a:pt x="60" y="302"/>
                  </a:cubicBezTo>
                  <a:cubicBezTo>
                    <a:pt x="50" y="308"/>
                    <a:pt x="38" y="315"/>
                    <a:pt x="31" y="324"/>
                  </a:cubicBezTo>
                  <a:cubicBezTo>
                    <a:pt x="31" y="321"/>
                    <a:pt x="31" y="318"/>
                    <a:pt x="31" y="315"/>
                  </a:cubicBezTo>
                  <a:cubicBezTo>
                    <a:pt x="36" y="310"/>
                    <a:pt x="41" y="305"/>
                    <a:pt x="46" y="300"/>
                  </a:cubicBezTo>
                  <a:cubicBezTo>
                    <a:pt x="47" y="299"/>
                    <a:pt x="46" y="298"/>
                    <a:pt x="45" y="299"/>
                  </a:cubicBezTo>
                  <a:cubicBezTo>
                    <a:pt x="40" y="302"/>
                    <a:pt x="35" y="306"/>
                    <a:pt x="31" y="309"/>
                  </a:cubicBezTo>
                  <a:cubicBezTo>
                    <a:pt x="30" y="307"/>
                    <a:pt x="30" y="306"/>
                    <a:pt x="30" y="304"/>
                  </a:cubicBezTo>
                  <a:cubicBezTo>
                    <a:pt x="34" y="299"/>
                    <a:pt x="38" y="295"/>
                    <a:pt x="43" y="292"/>
                  </a:cubicBezTo>
                  <a:cubicBezTo>
                    <a:pt x="44" y="292"/>
                    <a:pt x="43" y="291"/>
                    <a:pt x="43" y="291"/>
                  </a:cubicBezTo>
                  <a:cubicBezTo>
                    <a:pt x="38" y="293"/>
                    <a:pt x="34" y="296"/>
                    <a:pt x="30" y="300"/>
                  </a:cubicBezTo>
                  <a:cubicBezTo>
                    <a:pt x="30" y="296"/>
                    <a:pt x="30" y="292"/>
                    <a:pt x="30" y="289"/>
                  </a:cubicBezTo>
                  <a:cubicBezTo>
                    <a:pt x="107" y="294"/>
                    <a:pt x="184" y="296"/>
                    <a:pt x="262" y="294"/>
                  </a:cubicBezTo>
                  <a:cubicBezTo>
                    <a:pt x="262" y="294"/>
                    <a:pt x="262" y="294"/>
                    <a:pt x="262" y="294"/>
                  </a:cubicBezTo>
                  <a:cubicBezTo>
                    <a:pt x="264" y="294"/>
                    <a:pt x="266" y="294"/>
                    <a:pt x="268" y="294"/>
                  </a:cubicBezTo>
                  <a:cubicBezTo>
                    <a:pt x="304" y="293"/>
                    <a:pt x="341" y="297"/>
                    <a:pt x="376" y="294"/>
                  </a:cubicBezTo>
                  <a:cubicBezTo>
                    <a:pt x="397" y="292"/>
                    <a:pt x="421" y="286"/>
                    <a:pt x="442" y="288"/>
                  </a:cubicBezTo>
                  <a:cubicBezTo>
                    <a:pt x="441" y="290"/>
                    <a:pt x="440" y="292"/>
                    <a:pt x="439" y="293"/>
                  </a:cubicBezTo>
                  <a:cubicBezTo>
                    <a:pt x="433" y="300"/>
                    <a:pt x="428" y="306"/>
                    <a:pt x="420" y="311"/>
                  </a:cubicBezTo>
                  <a:cubicBezTo>
                    <a:pt x="418" y="312"/>
                    <a:pt x="420" y="314"/>
                    <a:pt x="422" y="313"/>
                  </a:cubicBezTo>
                  <a:cubicBezTo>
                    <a:pt x="429" y="310"/>
                    <a:pt x="435" y="305"/>
                    <a:pt x="440" y="300"/>
                  </a:cubicBezTo>
                  <a:cubicBezTo>
                    <a:pt x="443" y="296"/>
                    <a:pt x="446" y="293"/>
                    <a:pt x="449" y="290"/>
                  </a:cubicBezTo>
                  <a:cubicBezTo>
                    <a:pt x="449" y="290"/>
                    <a:pt x="450" y="290"/>
                    <a:pt x="450" y="289"/>
                  </a:cubicBezTo>
                  <a:cubicBezTo>
                    <a:pt x="453" y="290"/>
                    <a:pt x="457" y="291"/>
                    <a:pt x="460" y="292"/>
                  </a:cubicBezTo>
                  <a:cubicBezTo>
                    <a:pt x="445" y="304"/>
                    <a:pt x="434" y="322"/>
                    <a:pt x="418" y="334"/>
                  </a:cubicBezTo>
                  <a:cubicBezTo>
                    <a:pt x="418" y="334"/>
                    <a:pt x="418" y="335"/>
                    <a:pt x="419" y="335"/>
                  </a:cubicBezTo>
                  <a:cubicBezTo>
                    <a:pt x="436" y="324"/>
                    <a:pt x="447" y="306"/>
                    <a:pt x="464" y="294"/>
                  </a:cubicBezTo>
                  <a:cubicBezTo>
                    <a:pt x="464" y="298"/>
                    <a:pt x="464" y="303"/>
                    <a:pt x="464" y="307"/>
                  </a:cubicBezTo>
                  <a:cubicBezTo>
                    <a:pt x="464" y="307"/>
                    <a:pt x="464" y="307"/>
                    <a:pt x="464" y="307"/>
                  </a:cubicBezTo>
                  <a:cubicBezTo>
                    <a:pt x="452" y="321"/>
                    <a:pt x="441" y="339"/>
                    <a:pt x="426" y="349"/>
                  </a:cubicBezTo>
                  <a:cubicBezTo>
                    <a:pt x="425" y="349"/>
                    <a:pt x="426" y="350"/>
                    <a:pt x="426" y="350"/>
                  </a:cubicBezTo>
                  <a:cubicBezTo>
                    <a:pt x="443" y="343"/>
                    <a:pt x="453" y="328"/>
                    <a:pt x="465" y="315"/>
                  </a:cubicBezTo>
                  <a:cubicBezTo>
                    <a:pt x="465" y="320"/>
                    <a:pt x="466" y="325"/>
                    <a:pt x="466" y="329"/>
                  </a:cubicBezTo>
                  <a:cubicBezTo>
                    <a:pt x="455" y="344"/>
                    <a:pt x="442" y="358"/>
                    <a:pt x="428" y="369"/>
                  </a:cubicBezTo>
                  <a:cubicBezTo>
                    <a:pt x="427" y="370"/>
                    <a:pt x="428" y="370"/>
                    <a:pt x="429" y="370"/>
                  </a:cubicBezTo>
                  <a:cubicBezTo>
                    <a:pt x="443" y="361"/>
                    <a:pt x="456" y="350"/>
                    <a:pt x="466" y="337"/>
                  </a:cubicBezTo>
                  <a:cubicBezTo>
                    <a:pt x="466" y="342"/>
                    <a:pt x="466" y="347"/>
                    <a:pt x="466" y="352"/>
                  </a:cubicBezTo>
                  <a:cubicBezTo>
                    <a:pt x="459" y="357"/>
                    <a:pt x="452" y="363"/>
                    <a:pt x="446" y="369"/>
                  </a:cubicBezTo>
                  <a:cubicBezTo>
                    <a:pt x="438" y="378"/>
                    <a:pt x="431" y="388"/>
                    <a:pt x="423" y="397"/>
                  </a:cubicBezTo>
                  <a:cubicBezTo>
                    <a:pt x="423" y="397"/>
                    <a:pt x="423" y="397"/>
                    <a:pt x="424" y="397"/>
                  </a:cubicBezTo>
                  <a:cubicBezTo>
                    <a:pt x="430" y="390"/>
                    <a:pt x="438" y="383"/>
                    <a:pt x="445" y="376"/>
                  </a:cubicBezTo>
                  <a:cubicBezTo>
                    <a:pt x="451" y="369"/>
                    <a:pt x="458" y="363"/>
                    <a:pt x="466" y="358"/>
                  </a:cubicBezTo>
                  <a:cubicBezTo>
                    <a:pt x="466" y="365"/>
                    <a:pt x="466" y="373"/>
                    <a:pt x="467" y="381"/>
                  </a:cubicBezTo>
                  <a:cubicBezTo>
                    <a:pt x="467" y="384"/>
                    <a:pt x="467" y="387"/>
                    <a:pt x="467" y="390"/>
                  </a:cubicBezTo>
                  <a:cubicBezTo>
                    <a:pt x="466" y="390"/>
                    <a:pt x="466" y="390"/>
                    <a:pt x="466" y="390"/>
                  </a:cubicBezTo>
                  <a:cubicBezTo>
                    <a:pt x="453" y="411"/>
                    <a:pt x="434" y="432"/>
                    <a:pt x="413" y="444"/>
                  </a:cubicBezTo>
                  <a:cubicBezTo>
                    <a:pt x="412" y="444"/>
                    <a:pt x="413" y="446"/>
                    <a:pt x="414" y="445"/>
                  </a:cubicBezTo>
                  <a:cubicBezTo>
                    <a:pt x="435" y="437"/>
                    <a:pt x="453" y="419"/>
                    <a:pt x="467" y="400"/>
                  </a:cubicBezTo>
                  <a:cubicBezTo>
                    <a:pt x="467" y="405"/>
                    <a:pt x="467" y="410"/>
                    <a:pt x="466" y="415"/>
                  </a:cubicBezTo>
                  <a:cubicBezTo>
                    <a:pt x="459" y="425"/>
                    <a:pt x="451" y="435"/>
                    <a:pt x="442" y="444"/>
                  </a:cubicBezTo>
                  <a:cubicBezTo>
                    <a:pt x="433" y="453"/>
                    <a:pt x="422" y="459"/>
                    <a:pt x="413" y="467"/>
                  </a:cubicBezTo>
                  <a:cubicBezTo>
                    <a:pt x="413" y="467"/>
                    <a:pt x="413" y="467"/>
                    <a:pt x="414" y="467"/>
                  </a:cubicBezTo>
                  <a:cubicBezTo>
                    <a:pt x="424" y="466"/>
                    <a:pt x="434" y="456"/>
                    <a:pt x="442" y="449"/>
                  </a:cubicBezTo>
                  <a:cubicBezTo>
                    <a:pt x="451" y="442"/>
                    <a:pt x="459" y="433"/>
                    <a:pt x="466" y="424"/>
                  </a:cubicBezTo>
                  <a:cubicBezTo>
                    <a:pt x="466" y="429"/>
                    <a:pt x="466" y="434"/>
                    <a:pt x="466" y="439"/>
                  </a:cubicBezTo>
                  <a:cubicBezTo>
                    <a:pt x="463" y="442"/>
                    <a:pt x="459" y="445"/>
                    <a:pt x="457" y="448"/>
                  </a:cubicBezTo>
                  <a:cubicBezTo>
                    <a:pt x="452" y="451"/>
                    <a:pt x="446" y="457"/>
                    <a:pt x="443" y="460"/>
                  </a:cubicBezTo>
                  <a:cubicBezTo>
                    <a:pt x="437" y="465"/>
                    <a:pt x="432" y="470"/>
                    <a:pt x="426" y="476"/>
                  </a:cubicBezTo>
                  <a:cubicBezTo>
                    <a:pt x="359" y="476"/>
                    <a:pt x="291" y="481"/>
                    <a:pt x="223" y="479"/>
                  </a:cubicBezTo>
                  <a:close/>
                  <a:moveTo>
                    <a:pt x="431" y="476"/>
                  </a:moveTo>
                  <a:cubicBezTo>
                    <a:pt x="434" y="473"/>
                    <a:pt x="437" y="471"/>
                    <a:pt x="440" y="468"/>
                  </a:cubicBezTo>
                  <a:cubicBezTo>
                    <a:pt x="441" y="468"/>
                    <a:pt x="441" y="468"/>
                    <a:pt x="442" y="468"/>
                  </a:cubicBezTo>
                  <a:cubicBezTo>
                    <a:pt x="445" y="466"/>
                    <a:pt x="448" y="463"/>
                    <a:pt x="451" y="460"/>
                  </a:cubicBezTo>
                  <a:cubicBezTo>
                    <a:pt x="453" y="458"/>
                    <a:pt x="456" y="456"/>
                    <a:pt x="458" y="454"/>
                  </a:cubicBezTo>
                  <a:cubicBezTo>
                    <a:pt x="461" y="452"/>
                    <a:pt x="464" y="451"/>
                    <a:pt x="465" y="448"/>
                  </a:cubicBezTo>
                  <a:cubicBezTo>
                    <a:pt x="465" y="447"/>
                    <a:pt x="465" y="447"/>
                    <a:pt x="465" y="447"/>
                  </a:cubicBezTo>
                  <a:cubicBezTo>
                    <a:pt x="465" y="447"/>
                    <a:pt x="465" y="447"/>
                    <a:pt x="466" y="447"/>
                  </a:cubicBezTo>
                  <a:cubicBezTo>
                    <a:pt x="465" y="450"/>
                    <a:pt x="465" y="454"/>
                    <a:pt x="465" y="458"/>
                  </a:cubicBezTo>
                  <a:cubicBezTo>
                    <a:pt x="465" y="458"/>
                    <a:pt x="465" y="458"/>
                    <a:pt x="465" y="458"/>
                  </a:cubicBezTo>
                  <a:cubicBezTo>
                    <a:pt x="456" y="462"/>
                    <a:pt x="450" y="470"/>
                    <a:pt x="442" y="476"/>
                  </a:cubicBezTo>
                  <a:cubicBezTo>
                    <a:pt x="438" y="476"/>
                    <a:pt x="434" y="476"/>
                    <a:pt x="431" y="4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-2688196" y="4550907"/>
              <a:ext cx="373062" cy="31750"/>
            </a:xfrm>
            <a:custGeom>
              <a:avLst/>
              <a:gdLst>
                <a:gd name="T0" fmla="*/ 135 w 250"/>
                <a:gd name="T1" fmla="*/ 12 h 22"/>
                <a:gd name="T2" fmla="*/ 246 w 250"/>
                <a:gd name="T3" fmla="*/ 8 h 22"/>
                <a:gd name="T4" fmla="*/ 244 w 250"/>
                <a:gd name="T5" fmla="*/ 1 h 22"/>
                <a:gd name="T6" fmla="*/ 135 w 250"/>
                <a:gd name="T7" fmla="*/ 5 h 22"/>
                <a:gd name="T8" fmla="*/ 1 w 250"/>
                <a:gd name="T9" fmla="*/ 15 h 22"/>
                <a:gd name="T10" fmla="*/ 1 w 250"/>
                <a:gd name="T11" fmla="*/ 17 h 22"/>
                <a:gd name="T12" fmla="*/ 135 w 250"/>
                <a:gd name="T13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22">
                  <a:moveTo>
                    <a:pt x="135" y="12"/>
                  </a:moveTo>
                  <a:cubicBezTo>
                    <a:pt x="172" y="13"/>
                    <a:pt x="210" y="22"/>
                    <a:pt x="246" y="8"/>
                  </a:cubicBezTo>
                  <a:cubicBezTo>
                    <a:pt x="250" y="6"/>
                    <a:pt x="248" y="0"/>
                    <a:pt x="244" y="1"/>
                  </a:cubicBezTo>
                  <a:cubicBezTo>
                    <a:pt x="209" y="14"/>
                    <a:pt x="171" y="6"/>
                    <a:pt x="135" y="5"/>
                  </a:cubicBezTo>
                  <a:cubicBezTo>
                    <a:pt x="90" y="3"/>
                    <a:pt x="45" y="14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46" y="21"/>
                    <a:pt x="90" y="11"/>
                    <a:pt x="135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8"/>
            <p:cNvSpPr>
              <a:spLocks/>
            </p:cNvSpPr>
            <p:nvPr/>
          </p:nvSpPr>
          <p:spPr bwMode="auto">
            <a:xfrm>
              <a:off x="-2659621" y="4603295"/>
              <a:ext cx="352425" cy="34925"/>
            </a:xfrm>
            <a:custGeom>
              <a:avLst/>
              <a:gdLst>
                <a:gd name="T0" fmla="*/ 231 w 236"/>
                <a:gd name="T1" fmla="*/ 12 h 24"/>
                <a:gd name="T2" fmla="*/ 131 w 236"/>
                <a:gd name="T3" fmla="*/ 14 h 24"/>
                <a:gd name="T4" fmla="*/ 1 w 236"/>
                <a:gd name="T5" fmla="*/ 15 h 24"/>
                <a:gd name="T6" fmla="*/ 1 w 236"/>
                <a:gd name="T7" fmla="*/ 17 h 24"/>
                <a:gd name="T8" fmla="*/ 122 w 236"/>
                <a:gd name="T9" fmla="*/ 23 h 24"/>
                <a:gd name="T10" fmla="*/ 229 w 236"/>
                <a:gd name="T11" fmla="*/ 20 h 24"/>
                <a:gd name="T12" fmla="*/ 231 w 236"/>
                <a:gd name="T1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4">
                  <a:moveTo>
                    <a:pt x="231" y="12"/>
                  </a:moveTo>
                  <a:cubicBezTo>
                    <a:pt x="199" y="0"/>
                    <a:pt x="163" y="11"/>
                    <a:pt x="131" y="14"/>
                  </a:cubicBezTo>
                  <a:cubicBezTo>
                    <a:pt x="88" y="18"/>
                    <a:pt x="44" y="12"/>
                    <a:pt x="1" y="15"/>
                  </a:cubicBezTo>
                  <a:cubicBezTo>
                    <a:pt x="0" y="15"/>
                    <a:pt x="0" y="17"/>
                    <a:pt x="1" y="17"/>
                  </a:cubicBezTo>
                  <a:cubicBezTo>
                    <a:pt x="42" y="18"/>
                    <a:pt x="81" y="24"/>
                    <a:pt x="122" y="23"/>
                  </a:cubicBezTo>
                  <a:cubicBezTo>
                    <a:pt x="158" y="22"/>
                    <a:pt x="194" y="9"/>
                    <a:pt x="229" y="20"/>
                  </a:cubicBezTo>
                  <a:cubicBezTo>
                    <a:pt x="234" y="22"/>
                    <a:pt x="236" y="14"/>
                    <a:pt x="231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9"/>
            <p:cNvSpPr>
              <a:spLocks/>
            </p:cNvSpPr>
            <p:nvPr/>
          </p:nvSpPr>
          <p:spPr bwMode="auto">
            <a:xfrm>
              <a:off x="-2672321" y="4658857"/>
              <a:ext cx="365125" cy="31750"/>
            </a:xfrm>
            <a:custGeom>
              <a:avLst/>
              <a:gdLst>
                <a:gd name="T0" fmla="*/ 239 w 244"/>
                <a:gd name="T1" fmla="*/ 10 h 22"/>
                <a:gd name="T2" fmla="*/ 137 w 244"/>
                <a:gd name="T3" fmla="*/ 10 h 22"/>
                <a:gd name="T4" fmla="*/ 1 w 244"/>
                <a:gd name="T5" fmla="*/ 17 h 22"/>
                <a:gd name="T6" fmla="*/ 1 w 244"/>
                <a:gd name="T7" fmla="*/ 19 h 22"/>
                <a:gd name="T8" fmla="*/ 129 w 244"/>
                <a:gd name="T9" fmla="*/ 18 h 22"/>
                <a:gd name="T10" fmla="*/ 237 w 244"/>
                <a:gd name="T11" fmla="*/ 18 h 22"/>
                <a:gd name="T12" fmla="*/ 239 w 244"/>
                <a:gd name="T13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4" h="22">
                  <a:moveTo>
                    <a:pt x="239" y="10"/>
                  </a:moveTo>
                  <a:cubicBezTo>
                    <a:pt x="206" y="0"/>
                    <a:pt x="171" y="8"/>
                    <a:pt x="137" y="10"/>
                  </a:cubicBezTo>
                  <a:cubicBezTo>
                    <a:pt x="92" y="14"/>
                    <a:pt x="46" y="13"/>
                    <a:pt x="1" y="17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43" y="22"/>
                    <a:pt x="86" y="20"/>
                    <a:pt x="129" y="18"/>
                  </a:cubicBezTo>
                  <a:cubicBezTo>
                    <a:pt x="164" y="17"/>
                    <a:pt x="202" y="7"/>
                    <a:pt x="237" y="18"/>
                  </a:cubicBezTo>
                  <a:cubicBezTo>
                    <a:pt x="242" y="19"/>
                    <a:pt x="244" y="12"/>
                    <a:pt x="239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-2242108" y="4601707"/>
              <a:ext cx="80962" cy="77788"/>
            </a:xfrm>
            <a:custGeom>
              <a:avLst/>
              <a:gdLst>
                <a:gd name="T0" fmla="*/ 2 w 54"/>
                <a:gd name="T1" fmla="*/ 51 h 52"/>
                <a:gd name="T2" fmla="*/ 52 w 54"/>
                <a:gd name="T3" fmla="*/ 5 h 52"/>
                <a:gd name="T4" fmla="*/ 49 w 54"/>
                <a:gd name="T5" fmla="*/ 3 h 52"/>
                <a:gd name="T6" fmla="*/ 1 w 54"/>
                <a:gd name="T7" fmla="*/ 49 h 52"/>
                <a:gd name="T8" fmla="*/ 2 w 54"/>
                <a:gd name="T9" fmla="*/ 5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2">
                  <a:moveTo>
                    <a:pt x="2" y="51"/>
                  </a:moveTo>
                  <a:cubicBezTo>
                    <a:pt x="21" y="39"/>
                    <a:pt x="38" y="22"/>
                    <a:pt x="52" y="5"/>
                  </a:cubicBezTo>
                  <a:cubicBezTo>
                    <a:pt x="54" y="3"/>
                    <a:pt x="51" y="0"/>
                    <a:pt x="49" y="3"/>
                  </a:cubicBezTo>
                  <a:cubicBezTo>
                    <a:pt x="35" y="20"/>
                    <a:pt x="20" y="36"/>
                    <a:pt x="1" y="49"/>
                  </a:cubicBezTo>
                  <a:cubicBezTo>
                    <a:pt x="0" y="50"/>
                    <a:pt x="1" y="52"/>
                    <a:pt x="2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-608644" y="5371531"/>
            <a:ext cx="608644" cy="641578"/>
            <a:chOff x="7550149" y="4632326"/>
            <a:chExt cx="792162" cy="835025"/>
          </a:xfrm>
        </p:grpSpPr>
        <p:sp>
          <p:nvSpPr>
            <p:cNvPr id="65" name="Freeform 61"/>
            <p:cNvSpPr>
              <a:spLocks noEditPoints="1"/>
            </p:cNvSpPr>
            <p:nvPr/>
          </p:nvSpPr>
          <p:spPr bwMode="auto">
            <a:xfrm>
              <a:off x="7550149" y="4632326"/>
              <a:ext cx="792162" cy="835025"/>
            </a:xfrm>
            <a:custGeom>
              <a:avLst/>
              <a:gdLst>
                <a:gd name="T0" fmla="*/ 527 w 530"/>
                <a:gd name="T1" fmla="*/ 219 h 560"/>
                <a:gd name="T2" fmla="*/ 524 w 530"/>
                <a:gd name="T3" fmla="*/ 149 h 560"/>
                <a:gd name="T4" fmla="*/ 518 w 530"/>
                <a:gd name="T5" fmla="*/ 87 h 560"/>
                <a:gd name="T6" fmla="*/ 511 w 530"/>
                <a:gd name="T7" fmla="*/ 71 h 560"/>
                <a:gd name="T8" fmla="*/ 456 w 530"/>
                <a:gd name="T9" fmla="*/ 48 h 560"/>
                <a:gd name="T10" fmla="*/ 276 w 530"/>
                <a:gd name="T11" fmla="*/ 6 h 560"/>
                <a:gd name="T12" fmla="*/ 112 w 530"/>
                <a:gd name="T13" fmla="*/ 68 h 560"/>
                <a:gd name="T14" fmla="*/ 17 w 530"/>
                <a:gd name="T15" fmla="*/ 175 h 560"/>
                <a:gd name="T16" fmla="*/ 21 w 530"/>
                <a:gd name="T17" fmla="*/ 260 h 560"/>
                <a:gd name="T18" fmla="*/ 23 w 530"/>
                <a:gd name="T19" fmla="*/ 422 h 560"/>
                <a:gd name="T20" fmla="*/ 188 w 530"/>
                <a:gd name="T21" fmla="*/ 507 h 560"/>
                <a:gd name="T22" fmla="*/ 351 w 530"/>
                <a:gd name="T23" fmla="*/ 518 h 560"/>
                <a:gd name="T24" fmla="*/ 500 w 530"/>
                <a:gd name="T25" fmla="*/ 428 h 560"/>
                <a:gd name="T26" fmla="*/ 527 w 530"/>
                <a:gd name="T27" fmla="*/ 325 h 560"/>
                <a:gd name="T28" fmla="*/ 496 w 530"/>
                <a:gd name="T29" fmla="*/ 418 h 560"/>
                <a:gd name="T30" fmla="*/ 367 w 530"/>
                <a:gd name="T31" fmla="*/ 491 h 560"/>
                <a:gd name="T32" fmla="*/ 325 w 530"/>
                <a:gd name="T33" fmla="*/ 518 h 560"/>
                <a:gd name="T34" fmla="*/ 296 w 530"/>
                <a:gd name="T35" fmla="*/ 475 h 560"/>
                <a:gd name="T36" fmla="*/ 292 w 530"/>
                <a:gd name="T37" fmla="*/ 268 h 560"/>
                <a:gd name="T38" fmla="*/ 293 w 530"/>
                <a:gd name="T39" fmla="*/ 218 h 560"/>
                <a:gd name="T40" fmla="*/ 296 w 530"/>
                <a:gd name="T41" fmla="*/ 210 h 560"/>
                <a:gd name="T42" fmla="*/ 324 w 530"/>
                <a:gd name="T43" fmla="*/ 179 h 560"/>
                <a:gd name="T44" fmla="*/ 418 w 530"/>
                <a:gd name="T45" fmla="*/ 136 h 560"/>
                <a:gd name="T46" fmla="*/ 499 w 530"/>
                <a:gd name="T47" fmla="*/ 91 h 560"/>
                <a:gd name="T48" fmla="*/ 459 w 530"/>
                <a:gd name="T49" fmla="*/ 106 h 560"/>
                <a:gd name="T50" fmla="*/ 314 w 530"/>
                <a:gd name="T51" fmla="*/ 171 h 560"/>
                <a:gd name="T52" fmla="*/ 258 w 530"/>
                <a:gd name="T53" fmla="*/ 177 h 560"/>
                <a:gd name="T54" fmla="*/ 142 w 530"/>
                <a:gd name="T55" fmla="*/ 147 h 560"/>
                <a:gd name="T56" fmla="*/ 41 w 530"/>
                <a:gd name="T57" fmla="*/ 126 h 560"/>
                <a:gd name="T58" fmla="*/ 139 w 530"/>
                <a:gd name="T59" fmla="*/ 159 h 560"/>
                <a:gd name="T60" fmla="*/ 255 w 530"/>
                <a:gd name="T61" fmla="*/ 190 h 560"/>
                <a:gd name="T62" fmla="*/ 258 w 530"/>
                <a:gd name="T63" fmla="*/ 192 h 560"/>
                <a:gd name="T64" fmla="*/ 281 w 530"/>
                <a:gd name="T65" fmla="*/ 227 h 560"/>
                <a:gd name="T66" fmla="*/ 284 w 530"/>
                <a:gd name="T67" fmla="*/ 317 h 560"/>
                <a:gd name="T68" fmla="*/ 286 w 530"/>
                <a:gd name="T69" fmla="*/ 480 h 560"/>
                <a:gd name="T70" fmla="*/ 277 w 530"/>
                <a:gd name="T71" fmla="*/ 533 h 560"/>
                <a:gd name="T72" fmla="*/ 269 w 530"/>
                <a:gd name="T73" fmla="*/ 532 h 560"/>
                <a:gd name="T74" fmla="*/ 137 w 530"/>
                <a:gd name="T75" fmla="*/ 490 h 560"/>
                <a:gd name="T76" fmla="*/ 30 w 530"/>
                <a:gd name="T77" fmla="*/ 345 h 560"/>
                <a:gd name="T78" fmla="*/ 29 w 530"/>
                <a:gd name="T79" fmla="*/ 215 h 560"/>
                <a:gd name="T80" fmla="*/ 29 w 530"/>
                <a:gd name="T81" fmla="*/ 149 h 560"/>
                <a:gd name="T82" fmla="*/ 119 w 530"/>
                <a:gd name="T83" fmla="*/ 78 h 560"/>
                <a:gd name="T84" fmla="*/ 270 w 530"/>
                <a:gd name="T85" fmla="*/ 15 h 560"/>
                <a:gd name="T86" fmla="*/ 395 w 530"/>
                <a:gd name="T87" fmla="*/ 44 h 560"/>
                <a:gd name="T88" fmla="*/ 485 w 530"/>
                <a:gd name="T89" fmla="*/ 64 h 560"/>
                <a:gd name="T90" fmla="*/ 505 w 530"/>
                <a:gd name="T91" fmla="*/ 86 h 560"/>
                <a:gd name="T92" fmla="*/ 512 w 530"/>
                <a:gd name="T93" fmla="*/ 134 h 560"/>
                <a:gd name="T94" fmla="*/ 517 w 530"/>
                <a:gd name="T95" fmla="*/ 196 h 560"/>
                <a:gd name="T96" fmla="*/ 517 w 530"/>
                <a:gd name="T97" fmla="*/ 371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0" h="560">
                  <a:moveTo>
                    <a:pt x="527" y="325"/>
                  </a:moveTo>
                  <a:cubicBezTo>
                    <a:pt x="524" y="290"/>
                    <a:pt x="526" y="255"/>
                    <a:pt x="527" y="219"/>
                  </a:cubicBezTo>
                  <a:cubicBezTo>
                    <a:pt x="528" y="199"/>
                    <a:pt x="529" y="178"/>
                    <a:pt x="525" y="158"/>
                  </a:cubicBezTo>
                  <a:cubicBezTo>
                    <a:pt x="525" y="155"/>
                    <a:pt x="524" y="152"/>
                    <a:pt x="524" y="149"/>
                  </a:cubicBezTo>
                  <a:cubicBezTo>
                    <a:pt x="529" y="133"/>
                    <a:pt x="528" y="110"/>
                    <a:pt x="523" y="96"/>
                  </a:cubicBezTo>
                  <a:cubicBezTo>
                    <a:pt x="522" y="92"/>
                    <a:pt x="520" y="89"/>
                    <a:pt x="518" y="87"/>
                  </a:cubicBezTo>
                  <a:cubicBezTo>
                    <a:pt x="516" y="82"/>
                    <a:pt x="514" y="78"/>
                    <a:pt x="511" y="74"/>
                  </a:cubicBezTo>
                  <a:cubicBezTo>
                    <a:pt x="511" y="73"/>
                    <a:pt x="511" y="72"/>
                    <a:pt x="511" y="71"/>
                  </a:cubicBezTo>
                  <a:cubicBezTo>
                    <a:pt x="507" y="66"/>
                    <a:pt x="503" y="61"/>
                    <a:pt x="496" y="57"/>
                  </a:cubicBezTo>
                  <a:cubicBezTo>
                    <a:pt x="484" y="51"/>
                    <a:pt x="469" y="50"/>
                    <a:pt x="456" y="48"/>
                  </a:cubicBezTo>
                  <a:cubicBezTo>
                    <a:pt x="436" y="44"/>
                    <a:pt x="417" y="40"/>
                    <a:pt x="398" y="34"/>
                  </a:cubicBezTo>
                  <a:cubicBezTo>
                    <a:pt x="390" y="31"/>
                    <a:pt x="306" y="5"/>
                    <a:pt x="276" y="6"/>
                  </a:cubicBezTo>
                  <a:cubicBezTo>
                    <a:pt x="256" y="0"/>
                    <a:pt x="234" y="6"/>
                    <a:pt x="215" y="14"/>
                  </a:cubicBezTo>
                  <a:cubicBezTo>
                    <a:pt x="179" y="29"/>
                    <a:pt x="149" y="55"/>
                    <a:pt x="112" y="68"/>
                  </a:cubicBezTo>
                  <a:cubicBezTo>
                    <a:pt x="73" y="82"/>
                    <a:pt x="0" y="106"/>
                    <a:pt x="17" y="162"/>
                  </a:cubicBezTo>
                  <a:cubicBezTo>
                    <a:pt x="17" y="166"/>
                    <a:pt x="17" y="171"/>
                    <a:pt x="17" y="175"/>
                  </a:cubicBezTo>
                  <a:cubicBezTo>
                    <a:pt x="17" y="178"/>
                    <a:pt x="18" y="181"/>
                    <a:pt x="18" y="184"/>
                  </a:cubicBezTo>
                  <a:cubicBezTo>
                    <a:pt x="16" y="210"/>
                    <a:pt x="17" y="236"/>
                    <a:pt x="21" y="260"/>
                  </a:cubicBezTo>
                  <a:cubicBezTo>
                    <a:pt x="21" y="260"/>
                    <a:pt x="21" y="261"/>
                    <a:pt x="22" y="261"/>
                  </a:cubicBezTo>
                  <a:cubicBezTo>
                    <a:pt x="21" y="314"/>
                    <a:pt x="14" y="370"/>
                    <a:pt x="23" y="422"/>
                  </a:cubicBezTo>
                  <a:cubicBezTo>
                    <a:pt x="29" y="461"/>
                    <a:pt x="70" y="477"/>
                    <a:pt x="102" y="489"/>
                  </a:cubicBezTo>
                  <a:cubicBezTo>
                    <a:pt x="130" y="499"/>
                    <a:pt x="159" y="500"/>
                    <a:pt x="188" y="507"/>
                  </a:cubicBezTo>
                  <a:cubicBezTo>
                    <a:pt x="213" y="513"/>
                    <a:pt x="240" y="526"/>
                    <a:pt x="264" y="536"/>
                  </a:cubicBezTo>
                  <a:cubicBezTo>
                    <a:pt x="283" y="560"/>
                    <a:pt x="334" y="529"/>
                    <a:pt x="351" y="518"/>
                  </a:cubicBezTo>
                  <a:cubicBezTo>
                    <a:pt x="372" y="504"/>
                    <a:pt x="392" y="490"/>
                    <a:pt x="412" y="476"/>
                  </a:cubicBezTo>
                  <a:cubicBezTo>
                    <a:pt x="441" y="457"/>
                    <a:pt x="470" y="443"/>
                    <a:pt x="500" y="428"/>
                  </a:cubicBezTo>
                  <a:cubicBezTo>
                    <a:pt x="501" y="427"/>
                    <a:pt x="502" y="427"/>
                    <a:pt x="502" y="426"/>
                  </a:cubicBezTo>
                  <a:cubicBezTo>
                    <a:pt x="530" y="407"/>
                    <a:pt x="529" y="358"/>
                    <a:pt x="527" y="325"/>
                  </a:cubicBezTo>
                  <a:close/>
                  <a:moveTo>
                    <a:pt x="517" y="371"/>
                  </a:moveTo>
                  <a:cubicBezTo>
                    <a:pt x="516" y="392"/>
                    <a:pt x="509" y="407"/>
                    <a:pt x="496" y="418"/>
                  </a:cubicBezTo>
                  <a:cubicBezTo>
                    <a:pt x="473" y="423"/>
                    <a:pt x="451" y="437"/>
                    <a:pt x="431" y="449"/>
                  </a:cubicBezTo>
                  <a:cubicBezTo>
                    <a:pt x="409" y="462"/>
                    <a:pt x="387" y="476"/>
                    <a:pt x="367" y="491"/>
                  </a:cubicBezTo>
                  <a:cubicBezTo>
                    <a:pt x="355" y="500"/>
                    <a:pt x="341" y="510"/>
                    <a:pt x="327" y="518"/>
                  </a:cubicBezTo>
                  <a:cubicBezTo>
                    <a:pt x="326" y="518"/>
                    <a:pt x="326" y="518"/>
                    <a:pt x="325" y="518"/>
                  </a:cubicBezTo>
                  <a:cubicBezTo>
                    <a:pt x="313" y="517"/>
                    <a:pt x="303" y="511"/>
                    <a:pt x="297" y="501"/>
                  </a:cubicBezTo>
                  <a:cubicBezTo>
                    <a:pt x="297" y="492"/>
                    <a:pt x="297" y="483"/>
                    <a:pt x="296" y="475"/>
                  </a:cubicBezTo>
                  <a:cubicBezTo>
                    <a:pt x="294" y="434"/>
                    <a:pt x="299" y="393"/>
                    <a:pt x="298" y="352"/>
                  </a:cubicBezTo>
                  <a:cubicBezTo>
                    <a:pt x="298" y="324"/>
                    <a:pt x="293" y="296"/>
                    <a:pt x="292" y="268"/>
                  </a:cubicBezTo>
                  <a:cubicBezTo>
                    <a:pt x="291" y="253"/>
                    <a:pt x="291" y="236"/>
                    <a:pt x="293" y="219"/>
                  </a:cubicBezTo>
                  <a:cubicBezTo>
                    <a:pt x="293" y="219"/>
                    <a:pt x="293" y="218"/>
                    <a:pt x="293" y="218"/>
                  </a:cubicBezTo>
                  <a:cubicBezTo>
                    <a:pt x="296" y="217"/>
                    <a:pt x="298" y="214"/>
                    <a:pt x="296" y="210"/>
                  </a:cubicBezTo>
                  <a:cubicBezTo>
                    <a:pt x="296" y="210"/>
                    <a:pt x="296" y="210"/>
                    <a:pt x="296" y="210"/>
                  </a:cubicBezTo>
                  <a:cubicBezTo>
                    <a:pt x="303" y="200"/>
                    <a:pt x="312" y="191"/>
                    <a:pt x="320" y="181"/>
                  </a:cubicBezTo>
                  <a:cubicBezTo>
                    <a:pt x="321" y="180"/>
                    <a:pt x="323" y="179"/>
                    <a:pt x="324" y="179"/>
                  </a:cubicBezTo>
                  <a:cubicBezTo>
                    <a:pt x="326" y="178"/>
                    <a:pt x="327" y="177"/>
                    <a:pt x="327" y="175"/>
                  </a:cubicBezTo>
                  <a:cubicBezTo>
                    <a:pt x="356" y="159"/>
                    <a:pt x="386" y="147"/>
                    <a:pt x="418" y="136"/>
                  </a:cubicBezTo>
                  <a:cubicBezTo>
                    <a:pt x="434" y="130"/>
                    <a:pt x="450" y="124"/>
                    <a:pt x="465" y="117"/>
                  </a:cubicBezTo>
                  <a:cubicBezTo>
                    <a:pt x="477" y="112"/>
                    <a:pt x="496" y="105"/>
                    <a:pt x="499" y="91"/>
                  </a:cubicBezTo>
                  <a:cubicBezTo>
                    <a:pt x="500" y="90"/>
                    <a:pt x="499" y="89"/>
                    <a:pt x="497" y="89"/>
                  </a:cubicBezTo>
                  <a:cubicBezTo>
                    <a:pt x="484" y="88"/>
                    <a:pt x="471" y="100"/>
                    <a:pt x="459" y="106"/>
                  </a:cubicBezTo>
                  <a:cubicBezTo>
                    <a:pt x="439" y="115"/>
                    <a:pt x="417" y="122"/>
                    <a:pt x="396" y="130"/>
                  </a:cubicBezTo>
                  <a:cubicBezTo>
                    <a:pt x="367" y="140"/>
                    <a:pt x="338" y="151"/>
                    <a:pt x="314" y="171"/>
                  </a:cubicBezTo>
                  <a:cubicBezTo>
                    <a:pt x="297" y="172"/>
                    <a:pt x="280" y="175"/>
                    <a:pt x="265" y="180"/>
                  </a:cubicBezTo>
                  <a:cubicBezTo>
                    <a:pt x="262" y="180"/>
                    <a:pt x="260" y="178"/>
                    <a:pt x="258" y="177"/>
                  </a:cubicBezTo>
                  <a:cubicBezTo>
                    <a:pt x="256" y="176"/>
                    <a:pt x="254" y="176"/>
                    <a:pt x="253" y="177"/>
                  </a:cubicBezTo>
                  <a:cubicBezTo>
                    <a:pt x="216" y="166"/>
                    <a:pt x="179" y="155"/>
                    <a:pt x="142" y="147"/>
                  </a:cubicBezTo>
                  <a:cubicBezTo>
                    <a:pt x="110" y="140"/>
                    <a:pt x="74" y="118"/>
                    <a:pt x="41" y="124"/>
                  </a:cubicBezTo>
                  <a:cubicBezTo>
                    <a:pt x="39" y="124"/>
                    <a:pt x="40" y="126"/>
                    <a:pt x="41" y="126"/>
                  </a:cubicBezTo>
                  <a:cubicBezTo>
                    <a:pt x="56" y="133"/>
                    <a:pt x="74" y="136"/>
                    <a:pt x="90" y="141"/>
                  </a:cubicBezTo>
                  <a:cubicBezTo>
                    <a:pt x="106" y="147"/>
                    <a:pt x="122" y="154"/>
                    <a:pt x="139" y="159"/>
                  </a:cubicBezTo>
                  <a:cubicBezTo>
                    <a:pt x="177" y="170"/>
                    <a:pt x="215" y="179"/>
                    <a:pt x="254" y="190"/>
                  </a:cubicBezTo>
                  <a:cubicBezTo>
                    <a:pt x="254" y="190"/>
                    <a:pt x="255" y="190"/>
                    <a:pt x="255" y="190"/>
                  </a:cubicBezTo>
                  <a:cubicBezTo>
                    <a:pt x="256" y="190"/>
                    <a:pt x="256" y="191"/>
                    <a:pt x="256" y="191"/>
                  </a:cubicBezTo>
                  <a:cubicBezTo>
                    <a:pt x="257" y="192"/>
                    <a:pt x="257" y="192"/>
                    <a:pt x="258" y="192"/>
                  </a:cubicBezTo>
                  <a:cubicBezTo>
                    <a:pt x="263" y="198"/>
                    <a:pt x="268" y="204"/>
                    <a:pt x="273" y="210"/>
                  </a:cubicBezTo>
                  <a:cubicBezTo>
                    <a:pt x="277" y="215"/>
                    <a:pt x="279" y="221"/>
                    <a:pt x="281" y="227"/>
                  </a:cubicBezTo>
                  <a:cubicBezTo>
                    <a:pt x="281" y="228"/>
                    <a:pt x="281" y="228"/>
                    <a:pt x="282" y="229"/>
                  </a:cubicBezTo>
                  <a:cubicBezTo>
                    <a:pt x="278" y="258"/>
                    <a:pt x="282" y="288"/>
                    <a:pt x="284" y="317"/>
                  </a:cubicBezTo>
                  <a:cubicBezTo>
                    <a:pt x="287" y="354"/>
                    <a:pt x="285" y="389"/>
                    <a:pt x="284" y="426"/>
                  </a:cubicBezTo>
                  <a:cubicBezTo>
                    <a:pt x="283" y="444"/>
                    <a:pt x="285" y="462"/>
                    <a:pt x="286" y="480"/>
                  </a:cubicBezTo>
                  <a:cubicBezTo>
                    <a:pt x="287" y="493"/>
                    <a:pt x="291" y="521"/>
                    <a:pt x="278" y="531"/>
                  </a:cubicBezTo>
                  <a:cubicBezTo>
                    <a:pt x="277" y="532"/>
                    <a:pt x="277" y="532"/>
                    <a:pt x="277" y="533"/>
                  </a:cubicBezTo>
                  <a:cubicBezTo>
                    <a:pt x="274" y="533"/>
                    <a:pt x="272" y="533"/>
                    <a:pt x="270" y="533"/>
                  </a:cubicBezTo>
                  <a:cubicBezTo>
                    <a:pt x="270" y="532"/>
                    <a:pt x="270" y="532"/>
                    <a:pt x="269" y="532"/>
                  </a:cubicBezTo>
                  <a:cubicBezTo>
                    <a:pt x="251" y="523"/>
                    <a:pt x="232" y="516"/>
                    <a:pt x="213" y="508"/>
                  </a:cubicBezTo>
                  <a:cubicBezTo>
                    <a:pt x="188" y="497"/>
                    <a:pt x="163" y="494"/>
                    <a:pt x="137" y="490"/>
                  </a:cubicBezTo>
                  <a:cubicBezTo>
                    <a:pt x="98" y="483"/>
                    <a:pt x="41" y="463"/>
                    <a:pt x="32" y="420"/>
                  </a:cubicBezTo>
                  <a:cubicBezTo>
                    <a:pt x="26" y="396"/>
                    <a:pt x="29" y="370"/>
                    <a:pt x="30" y="345"/>
                  </a:cubicBezTo>
                  <a:cubicBezTo>
                    <a:pt x="31" y="318"/>
                    <a:pt x="30" y="290"/>
                    <a:pt x="30" y="262"/>
                  </a:cubicBezTo>
                  <a:cubicBezTo>
                    <a:pt x="30" y="246"/>
                    <a:pt x="30" y="231"/>
                    <a:pt x="29" y="215"/>
                  </a:cubicBezTo>
                  <a:cubicBezTo>
                    <a:pt x="29" y="211"/>
                    <a:pt x="29" y="206"/>
                    <a:pt x="28" y="201"/>
                  </a:cubicBezTo>
                  <a:cubicBezTo>
                    <a:pt x="28" y="184"/>
                    <a:pt x="28" y="166"/>
                    <a:pt x="29" y="149"/>
                  </a:cubicBezTo>
                  <a:cubicBezTo>
                    <a:pt x="32" y="131"/>
                    <a:pt x="36" y="117"/>
                    <a:pt x="54" y="105"/>
                  </a:cubicBezTo>
                  <a:cubicBezTo>
                    <a:pt x="74" y="92"/>
                    <a:pt x="98" y="86"/>
                    <a:pt x="119" y="78"/>
                  </a:cubicBezTo>
                  <a:cubicBezTo>
                    <a:pt x="146" y="69"/>
                    <a:pt x="169" y="54"/>
                    <a:pt x="192" y="40"/>
                  </a:cubicBezTo>
                  <a:cubicBezTo>
                    <a:pt x="219" y="24"/>
                    <a:pt x="243" y="14"/>
                    <a:pt x="270" y="15"/>
                  </a:cubicBezTo>
                  <a:cubicBezTo>
                    <a:pt x="283" y="20"/>
                    <a:pt x="299" y="20"/>
                    <a:pt x="312" y="21"/>
                  </a:cubicBezTo>
                  <a:cubicBezTo>
                    <a:pt x="340" y="25"/>
                    <a:pt x="368" y="36"/>
                    <a:pt x="395" y="44"/>
                  </a:cubicBezTo>
                  <a:cubicBezTo>
                    <a:pt x="422" y="52"/>
                    <a:pt x="449" y="56"/>
                    <a:pt x="476" y="61"/>
                  </a:cubicBezTo>
                  <a:cubicBezTo>
                    <a:pt x="479" y="62"/>
                    <a:pt x="482" y="63"/>
                    <a:pt x="485" y="64"/>
                  </a:cubicBezTo>
                  <a:cubicBezTo>
                    <a:pt x="491" y="72"/>
                    <a:pt x="499" y="79"/>
                    <a:pt x="505" y="86"/>
                  </a:cubicBezTo>
                  <a:cubicBezTo>
                    <a:pt x="505" y="86"/>
                    <a:pt x="505" y="86"/>
                    <a:pt x="505" y="86"/>
                  </a:cubicBezTo>
                  <a:cubicBezTo>
                    <a:pt x="509" y="101"/>
                    <a:pt x="515" y="115"/>
                    <a:pt x="510" y="129"/>
                  </a:cubicBezTo>
                  <a:cubicBezTo>
                    <a:pt x="509" y="132"/>
                    <a:pt x="510" y="133"/>
                    <a:pt x="512" y="134"/>
                  </a:cubicBezTo>
                  <a:cubicBezTo>
                    <a:pt x="512" y="136"/>
                    <a:pt x="512" y="137"/>
                    <a:pt x="512" y="138"/>
                  </a:cubicBezTo>
                  <a:cubicBezTo>
                    <a:pt x="514" y="158"/>
                    <a:pt x="517" y="176"/>
                    <a:pt x="517" y="196"/>
                  </a:cubicBezTo>
                  <a:cubicBezTo>
                    <a:pt x="517" y="230"/>
                    <a:pt x="512" y="264"/>
                    <a:pt x="514" y="298"/>
                  </a:cubicBezTo>
                  <a:cubicBezTo>
                    <a:pt x="515" y="322"/>
                    <a:pt x="519" y="347"/>
                    <a:pt x="517" y="3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2"/>
            <p:cNvSpPr>
              <a:spLocks noEditPoints="1"/>
            </p:cNvSpPr>
            <p:nvPr/>
          </p:nvSpPr>
          <p:spPr bwMode="auto">
            <a:xfrm>
              <a:off x="8113711" y="5029201"/>
              <a:ext cx="76200" cy="88900"/>
            </a:xfrm>
            <a:custGeom>
              <a:avLst/>
              <a:gdLst>
                <a:gd name="T0" fmla="*/ 45 w 51"/>
                <a:gd name="T1" fmla="*/ 19 h 60"/>
                <a:gd name="T2" fmla="*/ 22 w 51"/>
                <a:gd name="T3" fmla="*/ 5 h 60"/>
                <a:gd name="T4" fmla="*/ 33 w 51"/>
                <a:gd name="T5" fmla="*/ 59 h 60"/>
                <a:gd name="T6" fmla="*/ 37 w 51"/>
                <a:gd name="T7" fmla="*/ 59 h 60"/>
                <a:gd name="T8" fmla="*/ 38 w 51"/>
                <a:gd name="T9" fmla="*/ 59 h 60"/>
                <a:gd name="T10" fmla="*/ 49 w 51"/>
                <a:gd name="T11" fmla="*/ 42 h 60"/>
                <a:gd name="T12" fmla="*/ 45 w 51"/>
                <a:gd name="T13" fmla="*/ 19 h 60"/>
                <a:gd name="T14" fmla="*/ 18 w 51"/>
                <a:gd name="T15" fmla="*/ 30 h 60"/>
                <a:gd name="T16" fmla="*/ 18 w 51"/>
                <a:gd name="T17" fmla="*/ 30 h 60"/>
                <a:gd name="T18" fmla="*/ 18 w 51"/>
                <a:gd name="T19" fmla="*/ 30 h 60"/>
                <a:gd name="T20" fmla="*/ 18 w 51"/>
                <a:gd name="T21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0">
                  <a:moveTo>
                    <a:pt x="45" y="19"/>
                  </a:moveTo>
                  <a:cubicBezTo>
                    <a:pt x="41" y="11"/>
                    <a:pt x="32" y="0"/>
                    <a:pt x="22" y="5"/>
                  </a:cubicBezTo>
                  <a:cubicBezTo>
                    <a:pt x="0" y="15"/>
                    <a:pt x="12" y="59"/>
                    <a:pt x="33" y="59"/>
                  </a:cubicBezTo>
                  <a:cubicBezTo>
                    <a:pt x="34" y="60"/>
                    <a:pt x="36" y="60"/>
                    <a:pt x="37" y="59"/>
                  </a:cubicBezTo>
                  <a:cubicBezTo>
                    <a:pt x="37" y="59"/>
                    <a:pt x="38" y="59"/>
                    <a:pt x="38" y="59"/>
                  </a:cubicBezTo>
                  <a:cubicBezTo>
                    <a:pt x="49" y="57"/>
                    <a:pt x="51" y="50"/>
                    <a:pt x="49" y="42"/>
                  </a:cubicBezTo>
                  <a:cubicBezTo>
                    <a:pt x="51" y="34"/>
                    <a:pt x="49" y="26"/>
                    <a:pt x="45" y="19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8021636" y="4935538"/>
              <a:ext cx="58737" cy="74613"/>
            </a:xfrm>
            <a:custGeom>
              <a:avLst/>
              <a:gdLst>
                <a:gd name="T0" fmla="*/ 17 w 39"/>
                <a:gd name="T1" fmla="*/ 47 h 49"/>
                <a:gd name="T2" fmla="*/ 21 w 39"/>
                <a:gd name="T3" fmla="*/ 48 h 49"/>
                <a:gd name="T4" fmla="*/ 21 w 39"/>
                <a:gd name="T5" fmla="*/ 48 h 49"/>
                <a:gd name="T6" fmla="*/ 23 w 39"/>
                <a:gd name="T7" fmla="*/ 48 h 49"/>
                <a:gd name="T8" fmla="*/ 26 w 39"/>
                <a:gd name="T9" fmla="*/ 48 h 49"/>
                <a:gd name="T10" fmla="*/ 32 w 39"/>
                <a:gd name="T11" fmla="*/ 45 h 49"/>
                <a:gd name="T12" fmla="*/ 38 w 39"/>
                <a:gd name="T13" fmla="*/ 28 h 49"/>
                <a:gd name="T14" fmla="*/ 35 w 39"/>
                <a:gd name="T15" fmla="*/ 15 h 49"/>
                <a:gd name="T16" fmla="*/ 35 w 39"/>
                <a:gd name="T17" fmla="*/ 14 h 49"/>
                <a:gd name="T18" fmla="*/ 34 w 39"/>
                <a:gd name="T19" fmla="*/ 12 h 49"/>
                <a:gd name="T20" fmla="*/ 20 w 39"/>
                <a:gd name="T21" fmla="*/ 1 h 49"/>
                <a:gd name="T22" fmla="*/ 9 w 39"/>
                <a:gd name="T23" fmla="*/ 4 h 49"/>
                <a:gd name="T24" fmla="*/ 1 w 39"/>
                <a:gd name="T25" fmla="*/ 19 h 49"/>
                <a:gd name="T26" fmla="*/ 9 w 39"/>
                <a:gd name="T27" fmla="*/ 42 h 49"/>
                <a:gd name="T28" fmla="*/ 13 w 39"/>
                <a:gd name="T29" fmla="*/ 46 h 49"/>
                <a:gd name="T30" fmla="*/ 17 w 39"/>
                <a:gd name="T31" fmla="*/ 47 h 49"/>
                <a:gd name="T32" fmla="*/ 17 w 39"/>
                <a:gd name="T33" fmla="*/ 47 h 49"/>
                <a:gd name="T34" fmla="*/ 18 w 39"/>
                <a:gd name="T35" fmla="*/ 27 h 49"/>
                <a:gd name="T36" fmla="*/ 22 w 39"/>
                <a:gd name="T37" fmla="*/ 33 h 49"/>
                <a:gd name="T38" fmla="*/ 22 w 39"/>
                <a:gd name="T39" fmla="*/ 34 h 49"/>
                <a:gd name="T40" fmla="*/ 18 w 39"/>
                <a:gd name="T41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49">
                  <a:moveTo>
                    <a:pt x="17" y="47"/>
                  </a:moveTo>
                  <a:cubicBezTo>
                    <a:pt x="18" y="48"/>
                    <a:pt x="20" y="49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2" y="48"/>
                    <a:pt x="22" y="48"/>
                    <a:pt x="23" y="48"/>
                  </a:cubicBezTo>
                  <a:cubicBezTo>
                    <a:pt x="24" y="48"/>
                    <a:pt x="25" y="48"/>
                    <a:pt x="26" y="48"/>
                  </a:cubicBezTo>
                  <a:cubicBezTo>
                    <a:pt x="28" y="47"/>
                    <a:pt x="30" y="47"/>
                    <a:pt x="32" y="45"/>
                  </a:cubicBezTo>
                  <a:cubicBezTo>
                    <a:pt x="37" y="41"/>
                    <a:pt x="39" y="34"/>
                    <a:pt x="38" y="28"/>
                  </a:cubicBezTo>
                  <a:cubicBezTo>
                    <a:pt x="39" y="23"/>
                    <a:pt x="39" y="18"/>
                    <a:pt x="35" y="15"/>
                  </a:cubicBezTo>
                  <a:cubicBezTo>
                    <a:pt x="35" y="15"/>
                    <a:pt x="35" y="15"/>
                    <a:pt x="35" y="14"/>
                  </a:cubicBezTo>
                  <a:cubicBezTo>
                    <a:pt x="34" y="14"/>
                    <a:pt x="34" y="13"/>
                    <a:pt x="34" y="12"/>
                  </a:cubicBezTo>
                  <a:cubicBezTo>
                    <a:pt x="31" y="7"/>
                    <a:pt x="26" y="2"/>
                    <a:pt x="20" y="1"/>
                  </a:cubicBezTo>
                  <a:cubicBezTo>
                    <a:pt x="16" y="0"/>
                    <a:pt x="12" y="1"/>
                    <a:pt x="9" y="4"/>
                  </a:cubicBezTo>
                  <a:cubicBezTo>
                    <a:pt x="4" y="7"/>
                    <a:pt x="1" y="13"/>
                    <a:pt x="1" y="19"/>
                  </a:cubicBezTo>
                  <a:cubicBezTo>
                    <a:pt x="0" y="28"/>
                    <a:pt x="4" y="36"/>
                    <a:pt x="9" y="42"/>
                  </a:cubicBezTo>
                  <a:cubicBezTo>
                    <a:pt x="10" y="43"/>
                    <a:pt x="11" y="45"/>
                    <a:pt x="13" y="46"/>
                  </a:cubicBezTo>
                  <a:cubicBezTo>
                    <a:pt x="14" y="46"/>
                    <a:pt x="15" y="47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lose/>
                  <a:moveTo>
                    <a:pt x="18" y="27"/>
                  </a:moveTo>
                  <a:cubicBezTo>
                    <a:pt x="19" y="30"/>
                    <a:pt x="21" y="32"/>
                    <a:pt x="22" y="33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9" y="32"/>
                    <a:pt x="18" y="30"/>
                    <a:pt x="18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8218486" y="4860926"/>
              <a:ext cx="68262" cy="77788"/>
            </a:xfrm>
            <a:custGeom>
              <a:avLst/>
              <a:gdLst>
                <a:gd name="T0" fmla="*/ 19 w 46"/>
                <a:gd name="T1" fmla="*/ 50 h 53"/>
                <a:gd name="T2" fmla="*/ 23 w 46"/>
                <a:gd name="T3" fmla="*/ 53 h 53"/>
                <a:gd name="T4" fmla="*/ 26 w 46"/>
                <a:gd name="T5" fmla="*/ 52 h 53"/>
                <a:gd name="T6" fmla="*/ 33 w 46"/>
                <a:gd name="T7" fmla="*/ 53 h 53"/>
                <a:gd name="T8" fmla="*/ 38 w 46"/>
                <a:gd name="T9" fmla="*/ 48 h 53"/>
                <a:gd name="T10" fmla="*/ 38 w 46"/>
                <a:gd name="T11" fmla="*/ 40 h 53"/>
                <a:gd name="T12" fmla="*/ 39 w 46"/>
                <a:gd name="T13" fmla="*/ 40 h 53"/>
                <a:gd name="T14" fmla="*/ 37 w 46"/>
                <a:gd name="T15" fmla="*/ 7 h 53"/>
                <a:gd name="T16" fmla="*/ 33 w 46"/>
                <a:gd name="T17" fmla="*/ 4 h 53"/>
                <a:gd name="T18" fmla="*/ 31 w 46"/>
                <a:gd name="T19" fmla="*/ 3 h 53"/>
                <a:gd name="T20" fmla="*/ 25 w 46"/>
                <a:gd name="T21" fmla="*/ 1 h 53"/>
                <a:gd name="T22" fmla="*/ 23 w 46"/>
                <a:gd name="T23" fmla="*/ 0 h 53"/>
                <a:gd name="T24" fmla="*/ 13 w 46"/>
                <a:gd name="T25" fmla="*/ 3 h 53"/>
                <a:gd name="T26" fmla="*/ 2 w 46"/>
                <a:gd name="T27" fmla="*/ 26 h 53"/>
                <a:gd name="T28" fmla="*/ 9 w 46"/>
                <a:gd name="T29" fmla="*/ 40 h 53"/>
                <a:gd name="T30" fmla="*/ 12 w 46"/>
                <a:gd name="T31" fmla="*/ 44 h 53"/>
                <a:gd name="T32" fmla="*/ 19 w 46"/>
                <a:gd name="T33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53">
                  <a:moveTo>
                    <a:pt x="19" y="50"/>
                  </a:moveTo>
                  <a:cubicBezTo>
                    <a:pt x="20" y="51"/>
                    <a:pt x="22" y="52"/>
                    <a:pt x="23" y="53"/>
                  </a:cubicBezTo>
                  <a:cubicBezTo>
                    <a:pt x="24" y="53"/>
                    <a:pt x="25" y="53"/>
                    <a:pt x="26" y="52"/>
                  </a:cubicBezTo>
                  <a:cubicBezTo>
                    <a:pt x="28" y="53"/>
                    <a:pt x="30" y="53"/>
                    <a:pt x="33" y="53"/>
                  </a:cubicBezTo>
                  <a:cubicBezTo>
                    <a:pt x="36" y="53"/>
                    <a:pt x="38" y="51"/>
                    <a:pt x="38" y="48"/>
                  </a:cubicBezTo>
                  <a:cubicBezTo>
                    <a:pt x="38" y="45"/>
                    <a:pt x="38" y="43"/>
                    <a:pt x="38" y="40"/>
                  </a:cubicBezTo>
                  <a:cubicBezTo>
                    <a:pt x="38" y="40"/>
                    <a:pt x="38" y="40"/>
                    <a:pt x="39" y="40"/>
                  </a:cubicBezTo>
                  <a:cubicBezTo>
                    <a:pt x="46" y="30"/>
                    <a:pt x="45" y="16"/>
                    <a:pt x="37" y="7"/>
                  </a:cubicBezTo>
                  <a:cubicBezTo>
                    <a:pt x="36" y="6"/>
                    <a:pt x="34" y="5"/>
                    <a:pt x="33" y="4"/>
                  </a:cubicBezTo>
                  <a:cubicBezTo>
                    <a:pt x="33" y="3"/>
                    <a:pt x="32" y="3"/>
                    <a:pt x="31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5" y="0"/>
                    <a:pt x="24" y="0"/>
                    <a:pt x="23" y="0"/>
                  </a:cubicBezTo>
                  <a:cubicBezTo>
                    <a:pt x="20" y="0"/>
                    <a:pt x="16" y="1"/>
                    <a:pt x="13" y="3"/>
                  </a:cubicBezTo>
                  <a:cubicBezTo>
                    <a:pt x="1" y="3"/>
                    <a:pt x="0" y="15"/>
                    <a:pt x="2" y="26"/>
                  </a:cubicBezTo>
                  <a:cubicBezTo>
                    <a:pt x="4" y="30"/>
                    <a:pt x="6" y="35"/>
                    <a:pt x="9" y="40"/>
                  </a:cubicBezTo>
                  <a:cubicBezTo>
                    <a:pt x="10" y="41"/>
                    <a:pt x="11" y="43"/>
                    <a:pt x="12" y="44"/>
                  </a:cubicBezTo>
                  <a:cubicBezTo>
                    <a:pt x="14" y="47"/>
                    <a:pt x="17" y="49"/>
                    <a:pt x="19" y="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8042274" y="5251451"/>
              <a:ext cx="49212" cy="79375"/>
            </a:xfrm>
            <a:custGeom>
              <a:avLst/>
              <a:gdLst>
                <a:gd name="T0" fmla="*/ 30 w 33"/>
                <a:gd name="T1" fmla="*/ 23 h 53"/>
                <a:gd name="T2" fmla="*/ 28 w 33"/>
                <a:gd name="T3" fmla="*/ 15 h 53"/>
                <a:gd name="T4" fmla="*/ 21 w 33"/>
                <a:gd name="T5" fmla="*/ 9 h 53"/>
                <a:gd name="T6" fmla="*/ 17 w 33"/>
                <a:gd name="T7" fmla="*/ 5 h 53"/>
                <a:gd name="T8" fmla="*/ 14 w 33"/>
                <a:gd name="T9" fmla="*/ 4 h 53"/>
                <a:gd name="T10" fmla="*/ 14 w 33"/>
                <a:gd name="T11" fmla="*/ 4 h 53"/>
                <a:gd name="T12" fmla="*/ 6 w 33"/>
                <a:gd name="T13" fmla="*/ 4 h 53"/>
                <a:gd name="T14" fmla="*/ 3 w 33"/>
                <a:gd name="T15" fmla="*/ 26 h 53"/>
                <a:gd name="T16" fmla="*/ 21 w 33"/>
                <a:gd name="T17" fmla="*/ 53 h 53"/>
                <a:gd name="T18" fmla="*/ 27 w 33"/>
                <a:gd name="T19" fmla="*/ 51 h 53"/>
                <a:gd name="T20" fmla="*/ 29 w 33"/>
                <a:gd name="T21" fmla="*/ 43 h 53"/>
                <a:gd name="T22" fmla="*/ 32 w 33"/>
                <a:gd name="T23" fmla="*/ 29 h 53"/>
                <a:gd name="T24" fmla="*/ 30 w 33"/>
                <a:gd name="T25" fmla="*/ 2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53">
                  <a:moveTo>
                    <a:pt x="30" y="23"/>
                  </a:moveTo>
                  <a:cubicBezTo>
                    <a:pt x="29" y="20"/>
                    <a:pt x="29" y="17"/>
                    <a:pt x="28" y="15"/>
                  </a:cubicBezTo>
                  <a:cubicBezTo>
                    <a:pt x="26" y="12"/>
                    <a:pt x="24" y="10"/>
                    <a:pt x="21" y="9"/>
                  </a:cubicBezTo>
                  <a:cubicBezTo>
                    <a:pt x="20" y="8"/>
                    <a:pt x="19" y="6"/>
                    <a:pt x="17" y="5"/>
                  </a:cubicBezTo>
                  <a:cubicBezTo>
                    <a:pt x="17" y="4"/>
                    <a:pt x="15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2" y="1"/>
                    <a:pt x="7" y="0"/>
                    <a:pt x="6" y="4"/>
                  </a:cubicBezTo>
                  <a:cubicBezTo>
                    <a:pt x="4" y="9"/>
                    <a:pt x="2" y="18"/>
                    <a:pt x="3" y="26"/>
                  </a:cubicBezTo>
                  <a:cubicBezTo>
                    <a:pt x="0" y="38"/>
                    <a:pt x="8" y="49"/>
                    <a:pt x="21" y="53"/>
                  </a:cubicBezTo>
                  <a:cubicBezTo>
                    <a:pt x="23" y="53"/>
                    <a:pt x="26" y="53"/>
                    <a:pt x="27" y="51"/>
                  </a:cubicBezTo>
                  <a:cubicBezTo>
                    <a:pt x="28" y="48"/>
                    <a:pt x="29" y="46"/>
                    <a:pt x="29" y="43"/>
                  </a:cubicBezTo>
                  <a:cubicBezTo>
                    <a:pt x="32" y="40"/>
                    <a:pt x="33" y="35"/>
                    <a:pt x="32" y="29"/>
                  </a:cubicBezTo>
                  <a:cubicBezTo>
                    <a:pt x="32" y="27"/>
                    <a:pt x="31" y="25"/>
                    <a:pt x="30" y="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8234361" y="5156201"/>
              <a:ext cx="57150" cy="79375"/>
            </a:xfrm>
            <a:custGeom>
              <a:avLst/>
              <a:gdLst>
                <a:gd name="T0" fmla="*/ 25 w 38"/>
                <a:gd name="T1" fmla="*/ 2 h 53"/>
                <a:gd name="T2" fmla="*/ 10 w 38"/>
                <a:gd name="T3" fmla="*/ 10 h 53"/>
                <a:gd name="T4" fmla="*/ 4 w 38"/>
                <a:gd name="T5" fmla="*/ 32 h 53"/>
                <a:gd name="T6" fmla="*/ 25 w 38"/>
                <a:gd name="T7" fmla="*/ 46 h 53"/>
                <a:gd name="T8" fmla="*/ 25 w 38"/>
                <a:gd name="T9" fmla="*/ 46 h 53"/>
                <a:gd name="T10" fmla="*/ 32 w 38"/>
                <a:gd name="T11" fmla="*/ 44 h 53"/>
                <a:gd name="T12" fmla="*/ 34 w 38"/>
                <a:gd name="T13" fmla="*/ 40 h 53"/>
                <a:gd name="T14" fmla="*/ 38 w 38"/>
                <a:gd name="T15" fmla="*/ 31 h 53"/>
                <a:gd name="T16" fmla="*/ 34 w 38"/>
                <a:gd name="T17" fmla="*/ 19 h 53"/>
                <a:gd name="T18" fmla="*/ 25 w 38"/>
                <a:gd name="T19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3">
                  <a:moveTo>
                    <a:pt x="25" y="2"/>
                  </a:moveTo>
                  <a:cubicBezTo>
                    <a:pt x="19" y="0"/>
                    <a:pt x="13" y="5"/>
                    <a:pt x="10" y="10"/>
                  </a:cubicBezTo>
                  <a:cubicBezTo>
                    <a:pt x="1" y="14"/>
                    <a:pt x="0" y="24"/>
                    <a:pt x="4" y="32"/>
                  </a:cubicBezTo>
                  <a:cubicBezTo>
                    <a:pt x="5" y="43"/>
                    <a:pt x="14" y="53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7" y="46"/>
                    <a:pt x="30" y="46"/>
                    <a:pt x="32" y="44"/>
                  </a:cubicBezTo>
                  <a:cubicBezTo>
                    <a:pt x="33" y="43"/>
                    <a:pt x="34" y="42"/>
                    <a:pt x="34" y="40"/>
                  </a:cubicBezTo>
                  <a:cubicBezTo>
                    <a:pt x="36" y="38"/>
                    <a:pt x="38" y="35"/>
                    <a:pt x="38" y="31"/>
                  </a:cubicBezTo>
                  <a:cubicBezTo>
                    <a:pt x="38" y="27"/>
                    <a:pt x="36" y="23"/>
                    <a:pt x="34" y="19"/>
                  </a:cubicBezTo>
                  <a:cubicBezTo>
                    <a:pt x="33" y="11"/>
                    <a:pt x="31" y="5"/>
                    <a:pt x="25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7634287" y="4887913"/>
              <a:ext cx="52387" cy="73025"/>
            </a:xfrm>
            <a:custGeom>
              <a:avLst/>
              <a:gdLst>
                <a:gd name="T0" fmla="*/ 14 w 35"/>
                <a:gd name="T1" fmla="*/ 47 h 48"/>
                <a:gd name="T2" fmla="*/ 21 w 35"/>
                <a:gd name="T3" fmla="*/ 41 h 48"/>
                <a:gd name="T4" fmla="*/ 24 w 35"/>
                <a:gd name="T5" fmla="*/ 41 h 48"/>
                <a:gd name="T6" fmla="*/ 32 w 35"/>
                <a:gd name="T7" fmla="*/ 13 h 48"/>
                <a:gd name="T8" fmla="*/ 16 w 35"/>
                <a:gd name="T9" fmla="*/ 3 h 48"/>
                <a:gd name="T10" fmla="*/ 14 w 35"/>
                <a:gd name="T11" fmla="*/ 2 h 48"/>
                <a:gd name="T12" fmla="*/ 7 w 35"/>
                <a:gd name="T13" fmla="*/ 4 h 48"/>
                <a:gd name="T14" fmla="*/ 6 w 35"/>
                <a:gd name="T15" fmla="*/ 9 h 48"/>
                <a:gd name="T16" fmla="*/ 4 w 35"/>
                <a:gd name="T17" fmla="*/ 14 h 48"/>
                <a:gd name="T18" fmla="*/ 7 w 35"/>
                <a:gd name="T19" fmla="*/ 45 h 48"/>
                <a:gd name="T20" fmla="*/ 14 w 35"/>
                <a:gd name="T21" fmla="*/ 4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8">
                  <a:moveTo>
                    <a:pt x="14" y="47"/>
                  </a:moveTo>
                  <a:cubicBezTo>
                    <a:pt x="17" y="45"/>
                    <a:pt x="19" y="44"/>
                    <a:pt x="21" y="41"/>
                  </a:cubicBezTo>
                  <a:cubicBezTo>
                    <a:pt x="22" y="42"/>
                    <a:pt x="23" y="42"/>
                    <a:pt x="24" y="41"/>
                  </a:cubicBezTo>
                  <a:cubicBezTo>
                    <a:pt x="33" y="36"/>
                    <a:pt x="35" y="22"/>
                    <a:pt x="32" y="13"/>
                  </a:cubicBezTo>
                  <a:cubicBezTo>
                    <a:pt x="30" y="5"/>
                    <a:pt x="22" y="1"/>
                    <a:pt x="16" y="3"/>
                  </a:cubicBezTo>
                  <a:cubicBezTo>
                    <a:pt x="15" y="3"/>
                    <a:pt x="14" y="2"/>
                    <a:pt x="14" y="2"/>
                  </a:cubicBezTo>
                  <a:cubicBezTo>
                    <a:pt x="11" y="0"/>
                    <a:pt x="8" y="2"/>
                    <a:pt x="7" y="4"/>
                  </a:cubicBezTo>
                  <a:cubicBezTo>
                    <a:pt x="7" y="6"/>
                    <a:pt x="6" y="7"/>
                    <a:pt x="6" y="9"/>
                  </a:cubicBezTo>
                  <a:cubicBezTo>
                    <a:pt x="5" y="10"/>
                    <a:pt x="4" y="12"/>
                    <a:pt x="4" y="14"/>
                  </a:cubicBezTo>
                  <a:cubicBezTo>
                    <a:pt x="0" y="25"/>
                    <a:pt x="0" y="36"/>
                    <a:pt x="7" y="45"/>
                  </a:cubicBezTo>
                  <a:cubicBezTo>
                    <a:pt x="9" y="47"/>
                    <a:pt x="11" y="48"/>
                    <a:pt x="14" y="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8"/>
            <p:cNvSpPr>
              <a:spLocks/>
            </p:cNvSpPr>
            <p:nvPr/>
          </p:nvSpPr>
          <p:spPr bwMode="auto">
            <a:xfrm>
              <a:off x="7877174" y="4938713"/>
              <a:ext cx="57150" cy="85725"/>
            </a:xfrm>
            <a:custGeom>
              <a:avLst/>
              <a:gdLst>
                <a:gd name="T0" fmla="*/ 25 w 39"/>
                <a:gd name="T1" fmla="*/ 54 h 57"/>
                <a:gd name="T2" fmla="*/ 36 w 39"/>
                <a:gd name="T3" fmla="*/ 42 h 57"/>
                <a:gd name="T4" fmla="*/ 37 w 39"/>
                <a:gd name="T5" fmla="*/ 41 h 57"/>
                <a:gd name="T6" fmla="*/ 38 w 39"/>
                <a:gd name="T7" fmla="*/ 23 h 57"/>
                <a:gd name="T8" fmla="*/ 17 w 39"/>
                <a:gd name="T9" fmla="*/ 3 h 57"/>
                <a:gd name="T10" fmla="*/ 11 w 39"/>
                <a:gd name="T11" fmla="*/ 42 h 57"/>
                <a:gd name="T12" fmla="*/ 25 w 39"/>
                <a:gd name="T13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7">
                  <a:moveTo>
                    <a:pt x="25" y="54"/>
                  </a:moveTo>
                  <a:cubicBezTo>
                    <a:pt x="31" y="52"/>
                    <a:pt x="34" y="47"/>
                    <a:pt x="36" y="42"/>
                  </a:cubicBezTo>
                  <a:cubicBezTo>
                    <a:pt x="36" y="41"/>
                    <a:pt x="36" y="41"/>
                    <a:pt x="37" y="41"/>
                  </a:cubicBezTo>
                  <a:cubicBezTo>
                    <a:pt x="39" y="36"/>
                    <a:pt x="39" y="29"/>
                    <a:pt x="38" y="23"/>
                  </a:cubicBezTo>
                  <a:cubicBezTo>
                    <a:pt x="38" y="11"/>
                    <a:pt x="31" y="0"/>
                    <a:pt x="17" y="3"/>
                  </a:cubicBezTo>
                  <a:cubicBezTo>
                    <a:pt x="1" y="7"/>
                    <a:pt x="0" y="31"/>
                    <a:pt x="11" y="42"/>
                  </a:cubicBezTo>
                  <a:cubicBezTo>
                    <a:pt x="12" y="49"/>
                    <a:pt x="17" y="57"/>
                    <a:pt x="25" y="5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>
              <a:off x="7870824" y="5273676"/>
              <a:ext cx="53975" cy="80963"/>
            </a:xfrm>
            <a:custGeom>
              <a:avLst/>
              <a:gdLst>
                <a:gd name="T0" fmla="*/ 10 w 36"/>
                <a:gd name="T1" fmla="*/ 43 h 54"/>
                <a:gd name="T2" fmla="*/ 20 w 36"/>
                <a:gd name="T3" fmla="*/ 53 h 54"/>
                <a:gd name="T4" fmla="*/ 27 w 36"/>
                <a:gd name="T5" fmla="*/ 51 h 54"/>
                <a:gd name="T6" fmla="*/ 30 w 36"/>
                <a:gd name="T7" fmla="*/ 41 h 54"/>
                <a:gd name="T8" fmla="*/ 36 w 36"/>
                <a:gd name="T9" fmla="*/ 27 h 54"/>
                <a:gd name="T10" fmla="*/ 36 w 36"/>
                <a:gd name="T11" fmla="*/ 26 h 54"/>
                <a:gd name="T12" fmla="*/ 35 w 36"/>
                <a:gd name="T13" fmla="*/ 19 h 54"/>
                <a:gd name="T14" fmla="*/ 31 w 36"/>
                <a:gd name="T15" fmla="*/ 12 h 54"/>
                <a:gd name="T16" fmla="*/ 25 w 36"/>
                <a:gd name="T17" fmla="*/ 2 h 54"/>
                <a:gd name="T18" fmla="*/ 19 w 36"/>
                <a:gd name="T19" fmla="*/ 1 h 54"/>
                <a:gd name="T20" fmla="*/ 14 w 36"/>
                <a:gd name="T21" fmla="*/ 4 h 54"/>
                <a:gd name="T22" fmla="*/ 12 w 36"/>
                <a:gd name="T23" fmla="*/ 5 h 54"/>
                <a:gd name="T24" fmla="*/ 11 w 36"/>
                <a:gd name="T25" fmla="*/ 7 h 54"/>
                <a:gd name="T26" fmla="*/ 7 w 36"/>
                <a:gd name="T27" fmla="*/ 14 h 54"/>
                <a:gd name="T28" fmla="*/ 5 w 36"/>
                <a:gd name="T29" fmla="*/ 15 h 54"/>
                <a:gd name="T30" fmla="*/ 3 w 36"/>
                <a:gd name="T31" fmla="*/ 34 h 54"/>
                <a:gd name="T32" fmla="*/ 10 w 36"/>
                <a:gd name="T33" fmla="*/ 4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54">
                  <a:moveTo>
                    <a:pt x="10" y="43"/>
                  </a:moveTo>
                  <a:cubicBezTo>
                    <a:pt x="13" y="47"/>
                    <a:pt x="16" y="51"/>
                    <a:pt x="20" y="53"/>
                  </a:cubicBezTo>
                  <a:cubicBezTo>
                    <a:pt x="22" y="54"/>
                    <a:pt x="26" y="54"/>
                    <a:pt x="27" y="51"/>
                  </a:cubicBezTo>
                  <a:cubicBezTo>
                    <a:pt x="29" y="48"/>
                    <a:pt x="30" y="44"/>
                    <a:pt x="30" y="41"/>
                  </a:cubicBezTo>
                  <a:cubicBezTo>
                    <a:pt x="34" y="37"/>
                    <a:pt x="35" y="32"/>
                    <a:pt x="36" y="27"/>
                  </a:cubicBezTo>
                  <a:cubicBezTo>
                    <a:pt x="36" y="27"/>
                    <a:pt x="36" y="26"/>
                    <a:pt x="36" y="26"/>
                  </a:cubicBezTo>
                  <a:cubicBezTo>
                    <a:pt x="36" y="23"/>
                    <a:pt x="35" y="21"/>
                    <a:pt x="35" y="19"/>
                  </a:cubicBezTo>
                  <a:cubicBezTo>
                    <a:pt x="34" y="16"/>
                    <a:pt x="33" y="14"/>
                    <a:pt x="31" y="12"/>
                  </a:cubicBezTo>
                  <a:cubicBezTo>
                    <a:pt x="29" y="8"/>
                    <a:pt x="27" y="5"/>
                    <a:pt x="25" y="2"/>
                  </a:cubicBezTo>
                  <a:cubicBezTo>
                    <a:pt x="23" y="0"/>
                    <a:pt x="20" y="0"/>
                    <a:pt x="19" y="1"/>
                  </a:cubicBezTo>
                  <a:cubicBezTo>
                    <a:pt x="17" y="2"/>
                    <a:pt x="15" y="3"/>
                    <a:pt x="14" y="4"/>
                  </a:cubicBezTo>
                  <a:cubicBezTo>
                    <a:pt x="13" y="4"/>
                    <a:pt x="12" y="4"/>
                    <a:pt x="12" y="5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9" y="9"/>
                    <a:pt x="8" y="11"/>
                    <a:pt x="7" y="14"/>
                  </a:cubicBezTo>
                  <a:cubicBezTo>
                    <a:pt x="6" y="14"/>
                    <a:pt x="6" y="14"/>
                    <a:pt x="5" y="15"/>
                  </a:cubicBezTo>
                  <a:cubicBezTo>
                    <a:pt x="0" y="20"/>
                    <a:pt x="1" y="28"/>
                    <a:pt x="3" y="34"/>
                  </a:cubicBezTo>
                  <a:cubicBezTo>
                    <a:pt x="4" y="38"/>
                    <a:pt x="7" y="42"/>
                    <a:pt x="10" y="4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7619999" y="5199063"/>
              <a:ext cx="58737" cy="88900"/>
            </a:xfrm>
            <a:custGeom>
              <a:avLst/>
              <a:gdLst>
                <a:gd name="T0" fmla="*/ 19 w 40"/>
                <a:gd name="T1" fmla="*/ 53 h 59"/>
                <a:gd name="T2" fmla="*/ 22 w 40"/>
                <a:gd name="T3" fmla="*/ 57 h 59"/>
                <a:gd name="T4" fmla="*/ 30 w 40"/>
                <a:gd name="T5" fmla="*/ 57 h 59"/>
                <a:gd name="T6" fmla="*/ 30 w 40"/>
                <a:gd name="T7" fmla="*/ 57 h 59"/>
                <a:gd name="T8" fmla="*/ 39 w 40"/>
                <a:gd name="T9" fmla="*/ 25 h 59"/>
                <a:gd name="T10" fmla="*/ 37 w 40"/>
                <a:gd name="T11" fmla="*/ 18 h 59"/>
                <a:gd name="T12" fmla="*/ 33 w 40"/>
                <a:gd name="T13" fmla="*/ 9 h 59"/>
                <a:gd name="T14" fmla="*/ 30 w 40"/>
                <a:gd name="T15" fmla="*/ 7 h 59"/>
                <a:gd name="T16" fmla="*/ 9 w 40"/>
                <a:gd name="T17" fmla="*/ 6 h 59"/>
                <a:gd name="T18" fmla="*/ 6 w 40"/>
                <a:gd name="T19" fmla="*/ 43 h 59"/>
                <a:gd name="T20" fmla="*/ 19 w 40"/>
                <a:gd name="T21" fmla="*/ 5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59">
                  <a:moveTo>
                    <a:pt x="19" y="53"/>
                  </a:moveTo>
                  <a:cubicBezTo>
                    <a:pt x="20" y="54"/>
                    <a:pt x="21" y="56"/>
                    <a:pt x="22" y="57"/>
                  </a:cubicBezTo>
                  <a:cubicBezTo>
                    <a:pt x="24" y="59"/>
                    <a:pt x="28" y="59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54"/>
                    <a:pt x="40" y="32"/>
                    <a:pt x="39" y="25"/>
                  </a:cubicBezTo>
                  <a:cubicBezTo>
                    <a:pt x="39" y="22"/>
                    <a:pt x="38" y="20"/>
                    <a:pt x="37" y="18"/>
                  </a:cubicBezTo>
                  <a:cubicBezTo>
                    <a:pt x="36" y="15"/>
                    <a:pt x="35" y="12"/>
                    <a:pt x="33" y="9"/>
                  </a:cubicBezTo>
                  <a:cubicBezTo>
                    <a:pt x="32" y="8"/>
                    <a:pt x="31" y="7"/>
                    <a:pt x="30" y="7"/>
                  </a:cubicBezTo>
                  <a:cubicBezTo>
                    <a:pt x="25" y="1"/>
                    <a:pt x="17" y="0"/>
                    <a:pt x="9" y="6"/>
                  </a:cubicBezTo>
                  <a:cubicBezTo>
                    <a:pt x="0" y="14"/>
                    <a:pt x="2" y="33"/>
                    <a:pt x="6" y="43"/>
                  </a:cubicBezTo>
                  <a:cubicBezTo>
                    <a:pt x="9" y="49"/>
                    <a:pt x="14" y="53"/>
                    <a:pt x="19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7889874" y="4678363"/>
              <a:ext cx="77787" cy="49213"/>
            </a:xfrm>
            <a:custGeom>
              <a:avLst/>
              <a:gdLst>
                <a:gd name="T0" fmla="*/ 45 w 52"/>
                <a:gd name="T1" fmla="*/ 15 h 33"/>
                <a:gd name="T2" fmla="*/ 50 w 52"/>
                <a:gd name="T3" fmla="*/ 13 h 33"/>
                <a:gd name="T4" fmla="*/ 49 w 52"/>
                <a:gd name="T5" fmla="*/ 7 h 33"/>
                <a:gd name="T6" fmla="*/ 48 w 52"/>
                <a:gd name="T7" fmla="*/ 7 h 33"/>
                <a:gd name="T8" fmla="*/ 48 w 52"/>
                <a:gd name="T9" fmla="*/ 7 h 33"/>
                <a:gd name="T10" fmla="*/ 44 w 52"/>
                <a:gd name="T11" fmla="*/ 1 h 33"/>
                <a:gd name="T12" fmla="*/ 32 w 52"/>
                <a:gd name="T13" fmla="*/ 2 h 33"/>
                <a:gd name="T14" fmla="*/ 11 w 52"/>
                <a:gd name="T15" fmla="*/ 4 h 33"/>
                <a:gd name="T16" fmla="*/ 0 w 52"/>
                <a:gd name="T17" fmla="*/ 15 h 33"/>
                <a:gd name="T18" fmla="*/ 1 w 52"/>
                <a:gd name="T19" fmla="*/ 20 h 33"/>
                <a:gd name="T20" fmla="*/ 1 w 52"/>
                <a:gd name="T21" fmla="*/ 21 h 33"/>
                <a:gd name="T22" fmla="*/ 4 w 52"/>
                <a:gd name="T23" fmla="*/ 27 h 33"/>
                <a:gd name="T24" fmla="*/ 11 w 52"/>
                <a:gd name="T25" fmla="*/ 29 h 33"/>
                <a:gd name="T26" fmla="*/ 45 w 52"/>
                <a:gd name="T27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33">
                  <a:moveTo>
                    <a:pt x="45" y="15"/>
                  </a:moveTo>
                  <a:cubicBezTo>
                    <a:pt x="47" y="15"/>
                    <a:pt x="48" y="14"/>
                    <a:pt x="50" y="13"/>
                  </a:cubicBezTo>
                  <a:cubicBezTo>
                    <a:pt x="52" y="12"/>
                    <a:pt x="52" y="8"/>
                    <a:pt x="49" y="7"/>
                  </a:cubicBezTo>
                  <a:cubicBezTo>
                    <a:pt x="49" y="7"/>
                    <a:pt x="49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50" y="4"/>
                    <a:pt x="47" y="1"/>
                    <a:pt x="44" y="1"/>
                  </a:cubicBezTo>
                  <a:cubicBezTo>
                    <a:pt x="40" y="0"/>
                    <a:pt x="36" y="1"/>
                    <a:pt x="32" y="2"/>
                  </a:cubicBezTo>
                  <a:cubicBezTo>
                    <a:pt x="25" y="1"/>
                    <a:pt x="17" y="1"/>
                    <a:pt x="11" y="4"/>
                  </a:cubicBezTo>
                  <a:cubicBezTo>
                    <a:pt x="7" y="6"/>
                    <a:pt x="0" y="10"/>
                    <a:pt x="0" y="15"/>
                  </a:cubicBezTo>
                  <a:cubicBezTo>
                    <a:pt x="0" y="17"/>
                    <a:pt x="0" y="18"/>
                    <a:pt x="1" y="20"/>
                  </a:cubicBezTo>
                  <a:cubicBezTo>
                    <a:pt x="1" y="20"/>
                    <a:pt x="1" y="21"/>
                    <a:pt x="1" y="21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6" y="28"/>
                    <a:pt x="9" y="28"/>
                    <a:pt x="11" y="29"/>
                  </a:cubicBezTo>
                  <a:cubicBezTo>
                    <a:pt x="25" y="33"/>
                    <a:pt x="37" y="26"/>
                    <a:pt x="4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2"/>
            <p:cNvSpPr>
              <a:spLocks noEditPoints="1"/>
            </p:cNvSpPr>
            <p:nvPr/>
          </p:nvSpPr>
          <p:spPr bwMode="auto">
            <a:xfrm>
              <a:off x="7942261" y="4789488"/>
              <a:ext cx="73025" cy="68263"/>
            </a:xfrm>
            <a:custGeom>
              <a:avLst/>
              <a:gdLst>
                <a:gd name="T0" fmla="*/ 47 w 49"/>
                <a:gd name="T1" fmla="*/ 23 h 45"/>
                <a:gd name="T2" fmla="*/ 47 w 49"/>
                <a:gd name="T3" fmla="*/ 23 h 45"/>
                <a:gd name="T4" fmla="*/ 47 w 49"/>
                <a:gd name="T5" fmla="*/ 19 h 45"/>
                <a:gd name="T6" fmla="*/ 2 w 49"/>
                <a:gd name="T7" fmla="*/ 25 h 45"/>
                <a:gd name="T8" fmla="*/ 0 w 49"/>
                <a:gd name="T9" fmla="*/ 29 h 45"/>
                <a:gd name="T10" fmla="*/ 9 w 49"/>
                <a:gd name="T11" fmla="*/ 41 h 45"/>
                <a:gd name="T12" fmla="*/ 19 w 49"/>
                <a:gd name="T13" fmla="*/ 44 h 45"/>
                <a:gd name="T14" fmla="*/ 37 w 49"/>
                <a:gd name="T15" fmla="*/ 36 h 45"/>
                <a:gd name="T16" fmla="*/ 48 w 49"/>
                <a:gd name="T17" fmla="*/ 30 h 45"/>
                <a:gd name="T18" fmla="*/ 48 w 49"/>
                <a:gd name="T19" fmla="*/ 24 h 45"/>
                <a:gd name="T20" fmla="*/ 47 w 49"/>
                <a:gd name="T21" fmla="*/ 23 h 45"/>
                <a:gd name="T22" fmla="*/ 27 w 49"/>
                <a:gd name="T23" fmla="*/ 27 h 45"/>
                <a:gd name="T24" fmla="*/ 21 w 49"/>
                <a:gd name="T25" fmla="*/ 28 h 45"/>
                <a:gd name="T26" fmla="*/ 21 w 49"/>
                <a:gd name="T27" fmla="*/ 28 h 45"/>
                <a:gd name="T28" fmla="*/ 24 w 49"/>
                <a:gd name="T29" fmla="*/ 26 h 45"/>
                <a:gd name="T30" fmla="*/ 27 w 49"/>
                <a:gd name="T31" fmla="*/ 26 h 45"/>
                <a:gd name="T32" fmla="*/ 27 w 49"/>
                <a:gd name="T33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45">
                  <a:moveTo>
                    <a:pt x="47" y="23"/>
                  </a:moveTo>
                  <a:cubicBezTo>
                    <a:pt x="47" y="23"/>
                    <a:pt x="47" y="23"/>
                    <a:pt x="47" y="23"/>
                  </a:cubicBezTo>
                  <a:cubicBezTo>
                    <a:pt x="48" y="22"/>
                    <a:pt x="48" y="20"/>
                    <a:pt x="47" y="19"/>
                  </a:cubicBezTo>
                  <a:cubicBezTo>
                    <a:pt x="37" y="0"/>
                    <a:pt x="14" y="19"/>
                    <a:pt x="2" y="25"/>
                  </a:cubicBezTo>
                  <a:cubicBezTo>
                    <a:pt x="0" y="25"/>
                    <a:pt x="0" y="28"/>
                    <a:pt x="0" y="29"/>
                  </a:cubicBezTo>
                  <a:cubicBezTo>
                    <a:pt x="2" y="35"/>
                    <a:pt x="5" y="39"/>
                    <a:pt x="9" y="41"/>
                  </a:cubicBezTo>
                  <a:cubicBezTo>
                    <a:pt x="10" y="44"/>
                    <a:pt x="14" y="45"/>
                    <a:pt x="19" y="44"/>
                  </a:cubicBezTo>
                  <a:cubicBezTo>
                    <a:pt x="25" y="44"/>
                    <a:pt x="32" y="41"/>
                    <a:pt x="37" y="36"/>
                  </a:cubicBezTo>
                  <a:cubicBezTo>
                    <a:pt x="41" y="35"/>
                    <a:pt x="44" y="33"/>
                    <a:pt x="48" y="30"/>
                  </a:cubicBezTo>
                  <a:cubicBezTo>
                    <a:pt x="49" y="29"/>
                    <a:pt x="49" y="26"/>
                    <a:pt x="48" y="24"/>
                  </a:cubicBezTo>
                  <a:cubicBezTo>
                    <a:pt x="48" y="24"/>
                    <a:pt x="47" y="23"/>
                    <a:pt x="47" y="23"/>
                  </a:cubicBezTo>
                  <a:close/>
                  <a:moveTo>
                    <a:pt x="27" y="27"/>
                  </a:moveTo>
                  <a:cubicBezTo>
                    <a:pt x="25" y="27"/>
                    <a:pt x="23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4" y="26"/>
                  </a:cubicBezTo>
                  <a:cubicBezTo>
                    <a:pt x="25" y="26"/>
                    <a:pt x="26" y="26"/>
                    <a:pt x="27" y="26"/>
                  </a:cubicBezTo>
                  <a:cubicBezTo>
                    <a:pt x="27" y="26"/>
                    <a:pt x="27" y="27"/>
                    <a:pt x="27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3"/>
            <p:cNvSpPr>
              <a:spLocks/>
            </p:cNvSpPr>
            <p:nvPr/>
          </p:nvSpPr>
          <p:spPr bwMode="auto">
            <a:xfrm>
              <a:off x="7910511" y="4743451"/>
              <a:ext cx="80962" cy="57150"/>
            </a:xfrm>
            <a:custGeom>
              <a:avLst/>
              <a:gdLst>
                <a:gd name="T0" fmla="*/ 26 w 54"/>
                <a:gd name="T1" fmla="*/ 36 h 38"/>
                <a:gd name="T2" fmla="*/ 38 w 54"/>
                <a:gd name="T3" fmla="*/ 30 h 38"/>
                <a:gd name="T4" fmla="*/ 54 w 54"/>
                <a:gd name="T5" fmla="*/ 19 h 38"/>
                <a:gd name="T6" fmla="*/ 31 w 54"/>
                <a:gd name="T7" fmla="*/ 1 h 38"/>
                <a:gd name="T8" fmla="*/ 27 w 54"/>
                <a:gd name="T9" fmla="*/ 2 h 38"/>
                <a:gd name="T10" fmla="*/ 26 w 54"/>
                <a:gd name="T11" fmla="*/ 1 h 38"/>
                <a:gd name="T12" fmla="*/ 14 w 54"/>
                <a:gd name="T13" fmla="*/ 5 h 38"/>
                <a:gd name="T14" fmla="*/ 1 w 54"/>
                <a:gd name="T15" fmla="*/ 20 h 38"/>
                <a:gd name="T16" fmla="*/ 1 w 54"/>
                <a:gd name="T17" fmla="*/ 22 h 38"/>
                <a:gd name="T18" fmla="*/ 1 w 54"/>
                <a:gd name="T19" fmla="*/ 23 h 38"/>
                <a:gd name="T20" fmla="*/ 2 w 54"/>
                <a:gd name="T21" fmla="*/ 28 h 38"/>
                <a:gd name="T22" fmla="*/ 23 w 54"/>
                <a:gd name="T23" fmla="*/ 35 h 38"/>
                <a:gd name="T24" fmla="*/ 26 w 54"/>
                <a:gd name="T25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38">
                  <a:moveTo>
                    <a:pt x="26" y="36"/>
                  </a:moveTo>
                  <a:cubicBezTo>
                    <a:pt x="31" y="35"/>
                    <a:pt x="35" y="33"/>
                    <a:pt x="38" y="30"/>
                  </a:cubicBezTo>
                  <a:cubicBezTo>
                    <a:pt x="47" y="29"/>
                    <a:pt x="53" y="26"/>
                    <a:pt x="54" y="19"/>
                  </a:cubicBezTo>
                  <a:cubicBezTo>
                    <a:pt x="54" y="7"/>
                    <a:pt x="42" y="0"/>
                    <a:pt x="31" y="1"/>
                  </a:cubicBezTo>
                  <a:cubicBezTo>
                    <a:pt x="30" y="1"/>
                    <a:pt x="28" y="2"/>
                    <a:pt x="27" y="2"/>
                  </a:cubicBezTo>
                  <a:cubicBezTo>
                    <a:pt x="27" y="2"/>
                    <a:pt x="26" y="1"/>
                    <a:pt x="26" y="1"/>
                  </a:cubicBezTo>
                  <a:cubicBezTo>
                    <a:pt x="21" y="0"/>
                    <a:pt x="17" y="2"/>
                    <a:pt x="14" y="5"/>
                  </a:cubicBezTo>
                  <a:cubicBezTo>
                    <a:pt x="7" y="6"/>
                    <a:pt x="1" y="11"/>
                    <a:pt x="1" y="20"/>
                  </a:cubicBezTo>
                  <a:cubicBezTo>
                    <a:pt x="0" y="21"/>
                    <a:pt x="1" y="22"/>
                    <a:pt x="1" y="22"/>
                  </a:cubicBezTo>
                  <a:cubicBezTo>
                    <a:pt x="1" y="22"/>
                    <a:pt x="1" y="23"/>
                    <a:pt x="1" y="23"/>
                  </a:cubicBezTo>
                  <a:cubicBezTo>
                    <a:pt x="0" y="25"/>
                    <a:pt x="0" y="27"/>
                    <a:pt x="2" y="28"/>
                  </a:cubicBezTo>
                  <a:cubicBezTo>
                    <a:pt x="8" y="34"/>
                    <a:pt x="15" y="38"/>
                    <a:pt x="23" y="35"/>
                  </a:cubicBezTo>
                  <a:cubicBezTo>
                    <a:pt x="24" y="36"/>
                    <a:pt x="25" y="36"/>
                    <a:pt x="26" y="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-1435037" y="2514884"/>
            <a:ext cx="482600" cy="585788"/>
            <a:chOff x="6192837" y="2111376"/>
            <a:chExt cx="482600" cy="585788"/>
          </a:xfrm>
        </p:grpSpPr>
        <p:sp>
          <p:nvSpPr>
            <p:cNvPr id="96" name="Freeform 92"/>
            <p:cNvSpPr>
              <a:spLocks noEditPoints="1"/>
            </p:cNvSpPr>
            <p:nvPr/>
          </p:nvSpPr>
          <p:spPr bwMode="auto">
            <a:xfrm>
              <a:off x="6192837" y="2111376"/>
              <a:ext cx="482600" cy="585788"/>
            </a:xfrm>
            <a:custGeom>
              <a:avLst/>
              <a:gdLst>
                <a:gd name="T0" fmla="*/ 265 w 323"/>
                <a:gd name="T1" fmla="*/ 23 h 392"/>
                <a:gd name="T2" fmla="*/ 229 w 323"/>
                <a:gd name="T3" fmla="*/ 38 h 392"/>
                <a:gd name="T4" fmla="*/ 150 w 323"/>
                <a:gd name="T5" fmla="*/ 77 h 392"/>
                <a:gd name="T6" fmla="*/ 152 w 323"/>
                <a:gd name="T7" fmla="*/ 94 h 392"/>
                <a:gd name="T8" fmla="*/ 143 w 323"/>
                <a:gd name="T9" fmla="*/ 71 h 392"/>
                <a:gd name="T10" fmla="*/ 39 w 323"/>
                <a:gd name="T11" fmla="*/ 113 h 392"/>
                <a:gd name="T12" fmla="*/ 6 w 323"/>
                <a:gd name="T13" fmla="*/ 123 h 392"/>
                <a:gd name="T14" fmla="*/ 29 w 323"/>
                <a:gd name="T15" fmla="*/ 287 h 392"/>
                <a:gd name="T16" fmla="*/ 56 w 323"/>
                <a:gd name="T17" fmla="*/ 316 h 392"/>
                <a:gd name="T18" fmla="*/ 125 w 323"/>
                <a:gd name="T19" fmla="*/ 384 h 392"/>
                <a:gd name="T20" fmla="*/ 144 w 323"/>
                <a:gd name="T21" fmla="*/ 343 h 392"/>
                <a:gd name="T22" fmla="*/ 114 w 323"/>
                <a:gd name="T23" fmla="*/ 317 h 392"/>
                <a:gd name="T24" fmla="*/ 116 w 323"/>
                <a:gd name="T25" fmla="*/ 279 h 392"/>
                <a:gd name="T26" fmla="*/ 109 w 323"/>
                <a:gd name="T27" fmla="*/ 279 h 392"/>
                <a:gd name="T28" fmla="*/ 82 w 323"/>
                <a:gd name="T29" fmla="*/ 269 h 392"/>
                <a:gd name="T30" fmla="*/ 78 w 323"/>
                <a:gd name="T31" fmla="*/ 281 h 392"/>
                <a:gd name="T32" fmla="*/ 52 w 323"/>
                <a:gd name="T33" fmla="*/ 280 h 392"/>
                <a:gd name="T34" fmla="*/ 33 w 323"/>
                <a:gd name="T35" fmla="*/ 275 h 392"/>
                <a:gd name="T36" fmla="*/ 7 w 323"/>
                <a:gd name="T37" fmla="*/ 125 h 392"/>
                <a:gd name="T38" fmla="*/ 37 w 323"/>
                <a:gd name="T39" fmla="*/ 149 h 392"/>
                <a:gd name="T40" fmla="*/ 59 w 323"/>
                <a:gd name="T41" fmla="*/ 191 h 392"/>
                <a:gd name="T42" fmla="*/ 81 w 323"/>
                <a:gd name="T43" fmla="*/ 138 h 392"/>
                <a:gd name="T44" fmla="*/ 86 w 323"/>
                <a:gd name="T45" fmla="*/ 145 h 392"/>
                <a:gd name="T46" fmla="*/ 139 w 323"/>
                <a:gd name="T47" fmla="*/ 255 h 392"/>
                <a:gd name="T48" fmla="*/ 146 w 323"/>
                <a:gd name="T49" fmla="*/ 306 h 392"/>
                <a:gd name="T50" fmla="*/ 172 w 323"/>
                <a:gd name="T51" fmla="*/ 280 h 392"/>
                <a:gd name="T52" fmla="*/ 267 w 323"/>
                <a:gd name="T53" fmla="*/ 326 h 392"/>
                <a:gd name="T54" fmla="*/ 243 w 323"/>
                <a:gd name="T55" fmla="*/ 218 h 392"/>
                <a:gd name="T56" fmla="*/ 214 w 323"/>
                <a:gd name="T57" fmla="*/ 260 h 392"/>
                <a:gd name="T58" fmla="*/ 171 w 323"/>
                <a:gd name="T59" fmla="*/ 275 h 392"/>
                <a:gd name="T60" fmla="*/ 160 w 323"/>
                <a:gd name="T61" fmla="*/ 192 h 392"/>
                <a:gd name="T62" fmla="*/ 164 w 323"/>
                <a:gd name="T63" fmla="*/ 98 h 392"/>
                <a:gd name="T64" fmla="*/ 205 w 323"/>
                <a:gd name="T65" fmla="*/ 61 h 392"/>
                <a:gd name="T66" fmla="*/ 229 w 323"/>
                <a:gd name="T67" fmla="*/ 49 h 392"/>
                <a:gd name="T68" fmla="*/ 233 w 323"/>
                <a:gd name="T69" fmla="*/ 47 h 392"/>
                <a:gd name="T70" fmla="*/ 258 w 323"/>
                <a:gd name="T71" fmla="*/ 62 h 392"/>
                <a:gd name="T72" fmla="*/ 313 w 323"/>
                <a:gd name="T73" fmla="*/ 332 h 392"/>
                <a:gd name="T74" fmla="*/ 100 w 323"/>
                <a:gd name="T75" fmla="*/ 348 h 392"/>
                <a:gd name="T76" fmla="*/ 117 w 323"/>
                <a:gd name="T77" fmla="*/ 357 h 392"/>
                <a:gd name="T78" fmla="*/ 110 w 323"/>
                <a:gd name="T79" fmla="*/ 326 h 392"/>
                <a:gd name="T80" fmla="*/ 122 w 323"/>
                <a:gd name="T81" fmla="*/ 367 h 392"/>
                <a:gd name="T82" fmla="*/ 115 w 323"/>
                <a:gd name="T83" fmla="*/ 351 h 392"/>
                <a:gd name="T84" fmla="*/ 102 w 323"/>
                <a:gd name="T85" fmla="*/ 333 h 392"/>
                <a:gd name="T86" fmla="*/ 99 w 323"/>
                <a:gd name="T87" fmla="*/ 312 h 392"/>
                <a:gd name="T88" fmla="*/ 95 w 323"/>
                <a:gd name="T89" fmla="*/ 311 h 392"/>
                <a:gd name="T90" fmla="*/ 70 w 323"/>
                <a:gd name="T91" fmla="*/ 308 h 392"/>
                <a:gd name="T92" fmla="*/ 163 w 323"/>
                <a:gd name="T93" fmla="*/ 272 h 392"/>
                <a:gd name="T94" fmla="*/ 160 w 323"/>
                <a:gd name="T95" fmla="*/ 304 h 392"/>
                <a:gd name="T96" fmla="*/ 159 w 323"/>
                <a:gd name="T97" fmla="*/ 289 h 392"/>
                <a:gd name="T98" fmla="*/ 160 w 323"/>
                <a:gd name="T99" fmla="*/ 235 h 392"/>
                <a:gd name="T100" fmla="*/ 161 w 323"/>
                <a:gd name="T101" fmla="*/ 239 h 392"/>
                <a:gd name="T102" fmla="*/ 147 w 323"/>
                <a:gd name="T103" fmla="*/ 217 h 392"/>
                <a:gd name="T104" fmla="*/ 156 w 323"/>
                <a:gd name="T105" fmla="*/ 205 h 392"/>
                <a:gd name="T106" fmla="*/ 154 w 323"/>
                <a:gd name="T107" fmla="*/ 296 h 392"/>
                <a:gd name="T108" fmla="*/ 153 w 323"/>
                <a:gd name="T109" fmla="*/ 269 h 392"/>
                <a:gd name="T110" fmla="*/ 155 w 323"/>
                <a:gd name="T111" fmla="*/ 305 h 392"/>
                <a:gd name="T112" fmla="*/ 149 w 323"/>
                <a:gd name="T113" fmla="*/ 249 h 392"/>
                <a:gd name="T114" fmla="*/ 152 w 323"/>
                <a:gd name="T115" fmla="*/ 160 h 392"/>
                <a:gd name="T116" fmla="*/ 147 w 323"/>
                <a:gd name="T117" fmla="*/ 113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3" h="392">
                  <a:moveTo>
                    <a:pt x="319" y="173"/>
                  </a:moveTo>
                  <a:cubicBezTo>
                    <a:pt x="320" y="118"/>
                    <a:pt x="323" y="62"/>
                    <a:pt x="318" y="8"/>
                  </a:cubicBezTo>
                  <a:cubicBezTo>
                    <a:pt x="318" y="7"/>
                    <a:pt x="319" y="7"/>
                    <a:pt x="319" y="7"/>
                  </a:cubicBezTo>
                  <a:cubicBezTo>
                    <a:pt x="322" y="5"/>
                    <a:pt x="320" y="0"/>
                    <a:pt x="317" y="1"/>
                  </a:cubicBezTo>
                  <a:cubicBezTo>
                    <a:pt x="300" y="9"/>
                    <a:pt x="282" y="16"/>
                    <a:pt x="265" y="23"/>
                  </a:cubicBezTo>
                  <a:cubicBezTo>
                    <a:pt x="265" y="22"/>
                    <a:pt x="263" y="22"/>
                    <a:pt x="262" y="24"/>
                  </a:cubicBezTo>
                  <a:cubicBezTo>
                    <a:pt x="262" y="24"/>
                    <a:pt x="262" y="24"/>
                    <a:pt x="262" y="25"/>
                  </a:cubicBezTo>
                  <a:cubicBezTo>
                    <a:pt x="252" y="29"/>
                    <a:pt x="242" y="34"/>
                    <a:pt x="232" y="38"/>
                  </a:cubicBezTo>
                  <a:cubicBezTo>
                    <a:pt x="232" y="38"/>
                    <a:pt x="232" y="38"/>
                    <a:pt x="232" y="37"/>
                  </a:cubicBezTo>
                  <a:cubicBezTo>
                    <a:pt x="231" y="36"/>
                    <a:pt x="229" y="36"/>
                    <a:pt x="229" y="38"/>
                  </a:cubicBezTo>
                  <a:cubicBezTo>
                    <a:pt x="229" y="39"/>
                    <a:pt x="229" y="39"/>
                    <a:pt x="229" y="40"/>
                  </a:cubicBezTo>
                  <a:cubicBezTo>
                    <a:pt x="223" y="43"/>
                    <a:pt x="218" y="45"/>
                    <a:pt x="212" y="48"/>
                  </a:cubicBezTo>
                  <a:cubicBezTo>
                    <a:pt x="198" y="56"/>
                    <a:pt x="184" y="64"/>
                    <a:pt x="172" y="74"/>
                  </a:cubicBezTo>
                  <a:cubicBezTo>
                    <a:pt x="172" y="73"/>
                    <a:pt x="170" y="73"/>
                    <a:pt x="169" y="74"/>
                  </a:cubicBezTo>
                  <a:cubicBezTo>
                    <a:pt x="163" y="78"/>
                    <a:pt x="157" y="75"/>
                    <a:pt x="150" y="77"/>
                  </a:cubicBezTo>
                  <a:cubicBezTo>
                    <a:pt x="149" y="77"/>
                    <a:pt x="150" y="79"/>
                    <a:pt x="151" y="79"/>
                  </a:cubicBezTo>
                  <a:cubicBezTo>
                    <a:pt x="157" y="77"/>
                    <a:pt x="162" y="79"/>
                    <a:pt x="167" y="78"/>
                  </a:cubicBezTo>
                  <a:cubicBezTo>
                    <a:pt x="166" y="78"/>
                    <a:pt x="166" y="79"/>
                    <a:pt x="166" y="79"/>
                  </a:cubicBezTo>
                  <a:cubicBezTo>
                    <a:pt x="165" y="80"/>
                    <a:pt x="164" y="80"/>
                    <a:pt x="164" y="81"/>
                  </a:cubicBezTo>
                  <a:cubicBezTo>
                    <a:pt x="160" y="85"/>
                    <a:pt x="155" y="89"/>
                    <a:pt x="152" y="94"/>
                  </a:cubicBezTo>
                  <a:cubicBezTo>
                    <a:pt x="152" y="92"/>
                    <a:pt x="153" y="90"/>
                    <a:pt x="154" y="89"/>
                  </a:cubicBezTo>
                  <a:cubicBezTo>
                    <a:pt x="155" y="85"/>
                    <a:pt x="149" y="83"/>
                    <a:pt x="147" y="87"/>
                  </a:cubicBezTo>
                  <a:cubicBezTo>
                    <a:pt x="147" y="88"/>
                    <a:pt x="146" y="90"/>
                    <a:pt x="146" y="91"/>
                  </a:cubicBezTo>
                  <a:cubicBezTo>
                    <a:pt x="145" y="84"/>
                    <a:pt x="145" y="78"/>
                    <a:pt x="144" y="71"/>
                  </a:cubicBezTo>
                  <a:cubicBezTo>
                    <a:pt x="144" y="70"/>
                    <a:pt x="143" y="70"/>
                    <a:pt x="143" y="71"/>
                  </a:cubicBezTo>
                  <a:cubicBezTo>
                    <a:pt x="142" y="83"/>
                    <a:pt x="141" y="95"/>
                    <a:pt x="140" y="108"/>
                  </a:cubicBezTo>
                  <a:cubicBezTo>
                    <a:pt x="140" y="108"/>
                    <a:pt x="140" y="108"/>
                    <a:pt x="140" y="108"/>
                  </a:cubicBezTo>
                  <a:cubicBezTo>
                    <a:pt x="140" y="108"/>
                    <a:pt x="140" y="107"/>
                    <a:pt x="139" y="107"/>
                  </a:cubicBezTo>
                  <a:cubicBezTo>
                    <a:pt x="122" y="95"/>
                    <a:pt x="97" y="100"/>
                    <a:pt x="77" y="104"/>
                  </a:cubicBezTo>
                  <a:cubicBezTo>
                    <a:pt x="64" y="106"/>
                    <a:pt x="52" y="109"/>
                    <a:pt x="39" y="113"/>
                  </a:cubicBezTo>
                  <a:cubicBezTo>
                    <a:pt x="39" y="112"/>
                    <a:pt x="39" y="112"/>
                    <a:pt x="38" y="111"/>
                  </a:cubicBezTo>
                  <a:cubicBezTo>
                    <a:pt x="38" y="110"/>
                    <a:pt x="36" y="109"/>
                    <a:pt x="35" y="111"/>
                  </a:cubicBezTo>
                  <a:cubicBezTo>
                    <a:pt x="35" y="112"/>
                    <a:pt x="35" y="113"/>
                    <a:pt x="35" y="114"/>
                  </a:cubicBezTo>
                  <a:cubicBezTo>
                    <a:pt x="25" y="117"/>
                    <a:pt x="15" y="120"/>
                    <a:pt x="6" y="124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4" y="120"/>
                    <a:pt x="0" y="123"/>
                    <a:pt x="1" y="126"/>
                  </a:cubicBezTo>
                  <a:cubicBezTo>
                    <a:pt x="13" y="154"/>
                    <a:pt x="12" y="187"/>
                    <a:pt x="13" y="217"/>
                  </a:cubicBezTo>
                  <a:cubicBezTo>
                    <a:pt x="14" y="231"/>
                    <a:pt x="14" y="245"/>
                    <a:pt x="16" y="258"/>
                  </a:cubicBezTo>
                  <a:cubicBezTo>
                    <a:pt x="17" y="265"/>
                    <a:pt x="19" y="271"/>
                    <a:pt x="20" y="277"/>
                  </a:cubicBezTo>
                  <a:cubicBezTo>
                    <a:pt x="22" y="283"/>
                    <a:pt x="24" y="284"/>
                    <a:pt x="29" y="287"/>
                  </a:cubicBezTo>
                  <a:cubicBezTo>
                    <a:pt x="31" y="289"/>
                    <a:pt x="33" y="287"/>
                    <a:pt x="33" y="285"/>
                  </a:cubicBezTo>
                  <a:cubicBezTo>
                    <a:pt x="33" y="285"/>
                    <a:pt x="33" y="285"/>
                    <a:pt x="33" y="284"/>
                  </a:cubicBezTo>
                  <a:cubicBezTo>
                    <a:pt x="33" y="284"/>
                    <a:pt x="34" y="285"/>
                    <a:pt x="34" y="285"/>
                  </a:cubicBezTo>
                  <a:cubicBezTo>
                    <a:pt x="34" y="285"/>
                    <a:pt x="34" y="286"/>
                    <a:pt x="35" y="287"/>
                  </a:cubicBezTo>
                  <a:cubicBezTo>
                    <a:pt x="43" y="295"/>
                    <a:pt x="50" y="306"/>
                    <a:pt x="56" y="316"/>
                  </a:cubicBezTo>
                  <a:cubicBezTo>
                    <a:pt x="56" y="317"/>
                    <a:pt x="56" y="317"/>
                    <a:pt x="56" y="317"/>
                  </a:cubicBezTo>
                  <a:cubicBezTo>
                    <a:pt x="54" y="318"/>
                    <a:pt x="56" y="321"/>
                    <a:pt x="58" y="320"/>
                  </a:cubicBezTo>
                  <a:cubicBezTo>
                    <a:pt x="58" y="320"/>
                    <a:pt x="58" y="320"/>
                    <a:pt x="58" y="320"/>
                  </a:cubicBezTo>
                  <a:cubicBezTo>
                    <a:pt x="63" y="328"/>
                    <a:pt x="68" y="337"/>
                    <a:pt x="74" y="345"/>
                  </a:cubicBezTo>
                  <a:cubicBezTo>
                    <a:pt x="83" y="358"/>
                    <a:pt x="105" y="392"/>
                    <a:pt x="125" y="384"/>
                  </a:cubicBezTo>
                  <a:cubicBezTo>
                    <a:pt x="128" y="383"/>
                    <a:pt x="130" y="380"/>
                    <a:pt x="129" y="378"/>
                  </a:cubicBezTo>
                  <a:cubicBezTo>
                    <a:pt x="139" y="377"/>
                    <a:pt x="149" y="374"/>
                    <a:pt x="157" y="371"/>
                  </a:cubicBezTo>
                  <a:cubicBezTo>
                    <a:pt x="163" y="369"/>
                    <a:pt x="163" y="360"/>
                    <a:pt x="156" y="360"/>
                  </a:cubicBezTo>
                  <a:cubicBezTo>
                    <a:pt x="156" y="359"/>
                    <a:pt x="156" y="359"/>
                    <a:pt x="155" y="359"/>
                  </a:cubicBezTo>
                  <a:cubicBezTo>
                    <a:pt x="149" y="355"/>
                    <a:pt x="146" y="350"/>
                    <a:pt x="144" y="343"/>
                  </a:cubicBezTo>
                  <a:cubicBezTo>
                    <a:pt x="143" y="339"/>
                    <a:pt x="141" y="335"/>
                    <a:pt x="139" y="331"/>
                  </a:cubicBezTo>
                  <a:cubicBezTo>
                    <a:pt x="137" y="329"/>
                    <a:pt x="134" y="330"/>
                    <a:pt x="135" y="333"/>
                  </a:cubicBezTo>
                  <a:cubicBezTo>
                    <a:pt x="137" y="336"/>
                    <a:pt x="138" y="341"/>
                    <a:pt x="138" y="345"/>
                  </a:cubicBezTo>
                  <a:cubicBezTo>
                    <a:pt x="137" y="342"/>
                    <a:pt x="135" y="340"/>
                    <a:pt x="133" y="338"/>
                  </a:cubicBezTo>
                  <a:cubicBezTo>
                    <a:pt x="127" y="331"/>
                    <a:pt x="121" y="324"/>
                    <a:pt x="114" y="317"/>
                  </a:cubicBezTo>
                  <a:cubicBezTo>
                    <a:pt x="108" y="309"/>
                    <a:pt x="101" y="301"/>
                    <a:pt x="94" y="293"/>
                  </a:cubicBezTo>
                  <a:cubicBezTo>
                    <a:pt x="99" y="293"/>
                    <a:pt x="105" y="292"/>
                    <a:pt x="110" y="292"/>
                  </a:cubicBezTo>
                  <a:cubicBezTo>
                    <a:pt x="119" y="292"/>
                    <a:pt x="130" y="293"/>
                    <a:pt x="139" y="291"/>
                  </a:cubicBezTo>
                  <a:cubicBezTo>
                    <a:pt x="144" y="289"/>
                    <a:pt x="144" y="281"/>
                    <a:pt x="139" y="279"/>
                  </a:cubicBezTo>
                  <a:cubicBezTo>
                    <a:pt x="131" y="277"/>
                    <a:pt x="123" y="279"/>
                    <a:pt x="116" y="279"/>
                  </a:cubicBezTo>
                  <a:cubicBezTo>
                    <a:pt x="114" y="279"/>
                    <a:pt x="113" y="279"/>
                    <a:pt x="111" y="279"/>
                  </a:cubicBezTo>
                  <a:cubicBezTo>
                    <a:pt x="111" y="279"/>
                    <a:pt x="112" y="279"/>
                    <a:pt x="112" y="279"/>
                  </a:cubicBezTo>
                  <a:cubicBezTo>
                    <a:pt x="115" y="261"/>
                    <a:pt x="113" y="242"/>
                    <a:pt x="111" y="225"/>
                  </a:cubicBezTo>
                  <a:cubicBezTo>
                    <a:pt x="111" y="224"/>
                    <a:pt x="109" y="224"/>
                    <a:pt x="109" y="225"/>
                  </a:cubicBezTo>
                  <a:cubicBezTo>
                    <a:pt x="108" y="242"/>
                    <a:pt x="106" y="261"/>
                    <a:pt x="109" y="279"/>
                  </a:cubicBezTo>
                  <a:cubicBezTo>
                    <a:pt x="109" y="279"/>
                    <a:pt x="109" y="279"/>
                    <a:pt x="110" y="279"/>
                  </a:cubicBezTo>
                  <a:cubicBezTo>
                    <a:pt x="102" y="280"/>
                    <a:pt x="94" y="280"/>
                    <a:pt x="86" y="280"/>
                  </a:cubicBezTo>
                  <a:cubicBezTo>
                    <a:pt x="86" y="280"/>
                    <a:pt x="86" y="280"/>
                    <a:pt x="85" y="280"/>
                  </a:cubicBezTo>
                  <a:cubicBezTo>
                    <a:pt x="85" y="280"/>
                    <a:pt x="85" y="280"/>
                    <a:pt x="85" y="280"/>
                  </a:cubicBezTo>
                  <a:cubicBezTo>
                    <a:pt x="84" y="276"/>
                    <a:pt x="83" y="273"/>
                    <a:pt x="82" y="269"/>
                  </a:cubicBezTo>
                  <a:cubicBezTo>
                    <a:pt x="80" y="262"/>
                    <a:pt x="80" y="255"/>
                    <a:pt x="80" y="248"/>
                  </a:cubicBezTo>
                  <a:cubicBezTo>
                    <a:pt x="80" y="240"/>
                    <a:pt x="81" y="232"/>
                    <a:pt x="77" y="225"/>
                  </a:cubicBezTo>
                  <a:cubicBezTo>
                    <a:pt x="77" y="224"/>
                    <a:pt x="76" y="224"/>
                    <a:pt x="76" y="225"/>
                  </a:cubicBezTo>
                  <a:cubicBezTo>
                    <a:pt x="77" y="235"/>
                    <a:pt x="75" y="247"/>
                    <a:pt x="75" y="257"/>
                  </a:cubicBezTo>
                  <a:cubicBezTo>
                    <a:pt x="75" y="264"/>
                    <a:pt x="75" y="274"/>
                    <a:pt x="78" y="281"/>
                  </a:cubicBezTo>
                  <a:cubicBezTo>
                    <a:pt x="71" y="281"/>
                    <a:pt x="65" y="281"/>
                    <a:pt x="58" y="280"/>
                  </a:cubicBezTo>
                  <a:cubicBezTo>
                    <a:pt x="56" y="274"/>
                    <a:pt x="54" y="268"/>
                    <a:pt x="53" y="262"/>
                  </a:cubicBezTo>
                  <a:cubicBezTo>
                    <a:pt x="50" y="252"/>
                    <a:pt x="50" y="242"/>
                    <a:pt x="51" y="232"/>
                  </a:cubicBezTo>
                  <a:cubicBezTo>
                    <a:pt x="51" y="230"/>
                    <a:pt x="49" y="230"/>
                    <a:pt x="49" y="231"/>
                  </a:cubicBezTo>
                  <a:cubicBezTo>
                    <a:pt x="46" y="245"/>
                    <a:pt x="44" y="266"/>
                    <a:pt x="52" y="280"/>
                  </a:cubicBezTo>
                  <a:cubicBezTo>
                    <a:pt x="47" y="279"/>
                    <a:pt x="43" y="279"/>
                    <a:pt x="38" y="277"/>
                  </a:cubicBezTo>
                  <a:cubicBezTo>
                    <a:pt x="37" y="269"/>
                    <a:pt x="34" y="262"/>
                    <a:pt x="33" y="254"/>
                  </a:cubicBezTo>
                  <a:cubicBezTo>
                    <a:pt x="31" y="242"/>
                    <a:pt x="30" y="230"/>
                    <a:pt x="31" y="218"/>
                  </a:cubicBezTo>
                  <a:cubicBezTo>
                    <a:pt x="31" y="217"/>
                    <a:pt x="29" y="217"/>
                    <a:pt x="29" y="218"/>
                  </a:cubicBezTo>
                  <a:cubicBezTo>
                    <a:pt x="25" y="236"/>
                    <a:pt x="26" y="258"/>
                    <a:pt x="33" y="275"/>
                  </a:cubicBezTo>
                  <a:cubicBezTo>
                    <a:pt x="33" y="275"/>
                    <a:pt x="33" y="275"/>
                    <a:pt x="32" y="275"/>
                  </a:cubicBezTo>
                  <a:cubicBezTo>
                    <a:pt x="32" y="274"/>
                    <a:pt x="32" y="273"/>
                    <a:pt x="31" y="271"/>
                  </a:cubicBezTo>
                  <a:cubicBezTo>
                    <a:pt x="29" y="265"/>
                    <a:pt x="28" y="259"/>
                    <a:pt x="27" y="252"/>
                  </a:cubicBezTo>
                  <a:cubicBezTo>
                    <a:pt x="24" y="238"/>
                    <a:pt x="24" y="222"/>
                    <a:pt x="23" y="207"/>
                  </a:cubicBezTo>
                  <a:cubicBezTo>
                    <a:pt x="21" y="179"/>
                    <a:pt x="20" y="151"/>
                    <a:pt x="7" y="125"/>
                  </a:cubicBezTo>
                  <a:cubicBezTo>
                    <a:pt x="15" y="126"/>
                    <a:pt x="24" y="125"/>
                    <a:pt x="34" y="123"/>
                  </a:cubicBezTo>
                  <a:cubicBezTo>
                    <a:pt x="32" y="134"/>
                    <a:pt x="31" y="145"/>
                    <a:pt x="30" y="156"/>
                  </a:cubicBezTo>
                  <a:cubicBezTo>
                    <a:pt x="28" y="170"/>
                    <a:pt x="27" y="186"/>
                    <a:pt x="36" y="198"/>
                  </a:cubicBezTo>
                  <a:cubicBezTo>
                    <a:pt x="37" y="199"/>
                    <a:pt x="38" y="199"/>
                    <a:pt x="37" y="198"/>
                  </a:cubicBezTo>
                  <a:cubicBezTo>
                    <a:pt x="34" y="181"/>
                    <a:pt x="34" y="166"/>
                    <a:pt x="37" y="149"/>
                  </a:cubicBezTo>
                  <a:cubicBezTo>
                    <a:pt x="39" y="140"/>
                    <a:pt x="41" y="131"/>
                    <a:pt x="40" y="122"/>
                  </a:cubicBezTo>
                  <a:cubicBezTo>
                    <a:pt x="47" y="120"/>
                    <a:pt x="53" y="119"/>
                    <a:pt x="59" y="117"/>
                  </a:cubicBezTo>
                  <a:cubicBezTo>
                    <a:pt x="55" y="128"/>
                    <a:pt x="52" y="140"/>
                    <a:pt x="51" y="151"/>
                  </a:cubicBezTo>
                  <a:cubicBezTo>
                    <a:pt x="49" y="165"/>
                    <a:pt x="50" y="179"/>
                    <a:pt x="55" y="192"/>
                  </a:cubicBezTo>
                  <a:cubicBezTo>
                    <a:pt x="56" y="194"/>
                    <a:pt x="59" y="193"/>
                    <a:pt x="59" y="191"/>
                  </a:cubicBezTo>
                  <a:cubicBezTo>
                    <a:pt x="54" y="177"/>
                    <a:pt x="55" y="163"/>
                    <a:pt x="58" y="148"/>
                  </a:cubicBezTo>
                  <a:cubicBezTo>
                    <a:pt x="60" y="138"/>
                    <a:pt x="64" y="127"/>
                    <a:pt x="65" y="116"/>
                  </a:cubicBezTo>
                  <a:cubicBezTo>
                    <a:pt x="66" y="116"/>
                    <a:pt x="67" y="115"/>
                    <a:pt x="68" y="115"/>
                  </a:cubicBezTo>
                  <a:cubicBezTo>
                    <a:pt x="73" y="114"/>
                    <a:pt x="79" y="113"/>
                    <a:pt x="84" y="112"/>
                  </a:cubicBezTo>
                  <a:cubicBezTo>
                    <a:pt x="81" y="120"/>
                    <a:pt x="81" y="129"/>
                    <a:pt x="81" y="138"/>
                  </a:cubicBezTo>
                  <a:cubicBezTo>
                    <a:pt x="80" y="145"/>
                    <a:pt x="81" y="153"/>
                    <a:pt x="81" y="160"/>
                  </a:cubicBezTo>
                  <a:cubicBezTo>
                    <a:pt x="81" y="167"/>
                    <a:pt x="82" y="172"/>
                    <a:pt x="83" y="178"/>
                  </a:cubicBezTo>
                  <a:cubicBezTo>
                    <a:pt x="83" y="178"/>
                    <a:pt x="84" y="178"/>
                    <a:pt x="84" y="178"/>
                  </a:cubicBezTo>
                  <a:cubicBezTo>
                    <a:pt x="84" y="172"/>
                    <a:pt x="86" y="170"/>
                    <a:pt x="86" y="164"/>
                  </a:cubicBezTo>
                  <a:cubicBezTo>
                    <a:pt x="86" y="157"/>
                    <a:pt x="85" y="151"/>
                    <a:pt x="86" y="145"/>
                  </a:cubicBezTo>
                  <a:cubicBezTo>
                    <a:pt x="86" y="133"/>
                    <a:pt x="89" y="122"/>
                    <a:pt x="91" y="110"/>
                  </a:cubicBezTo>
                  <a:cubicBezTo>
                    <a:pt x="106" y="108"/>
                    <a:pt x="123" y="107"/>
                    <a:pt x="135" y="115"/>
                  </a:cubicBezTo>
                  <a:cubicBezTo>
                    <a:pt x="136" y="116"/>
                    <a:pt x="137" y="116"/>
                    <a:pt x="139" y="116"/>
                  </a:cubicBezTo>
                  <a:cubicBezTo>
                    <a:pt x="133" y="142"/>
                    <a:pt x="133" y="170"/>
                    <a:pt x="134" y="195"/>
                  </a:cubicBezTo>
                  <a:cubicBezTo>
                    <a:pt x="134" y="215"/>
                    <a:pt x="136" y="235"/>
                    <a:pt x="139" y="255"/>
                  </a:cubicBezTo>
                  <a:cubicBezTo>
                    <a:pt x="140" y="257"/>
                    <a:pt x="140" y="259"/>
                    <a:pt x="141" y="261"/>
                  </a:cubicBezTo>
                  <a:cubicBezTo>
                    <a:pt x="142" y="276"/>
                    <a:pt x="144" y="290"/>
                    <a:pt x="146" y="305"/>
                  </a:cubicBezTo>
                  <a:cubicBezTo>
                    <a:pt x="145" y="305"/>
                    <a:pt x="145" y="305"/>
                    <a:pt x="144" y="304"/>
                  </a:cubicBezTo>
                  <a:cubicBezTo>
                    <a:pt x="143" y="304"/>
                    <a:pt x="143" y="305"/>
                    <a:pt x="144" y="306"/>
                  </a:cubicBezTo>
                  <a:cubicBezTo>
                    <a:pt x="144" y="306"/>
                    <a:pt x="145" y="306"/>
                    <a:pt x="146" y="306"/>
                  </a:cubicBezTo>
                  <a:cubicBezTo>
                    <a:pt x="147" y="310"/>
                    <a:pt x="151" y="310"/>
                    <a:pt x="153" y="308"/>
                  </a:cubicBezTo>
                  <a:cubicBezTo>
                    <a:pt x="158" y="308"/>
                    <a:pt x="164" y="308"/>
                    <a:pt x="168" y="306"/>
                  </a:cubicBezTo>
                  <a:cubicBezTo>
                    <a:pt x="168" y="308"/>
                    <a:pt x="168" y="310"/>
                    <a:pt x="169" y="312"/>
                  </a:cubicBezTo>
                  <a:cubicBezTo>
                    <a:pt x="170" y="313"/>
                    <a:pt x="171" y="313"/>
                    <a:pt x="172" y="312"/>
                  </a:cubicBezTo>
                  <a:cubicBezTo>
                    <a:pt x="175" y="303"/>
                    <a:pt x="174" y="291"/>
                    <a:pt x="172" y="280"/>
                  </a:cubicBezTo>
                  <a:cubicBezTo>
                    <a:pt x="189" y="294"/>
                    <a:pt x="207" y="305"/>
                    <a:pt x="225" y="316"/>
                  </a:cubicBezTo>
                  <a:cubicBezTo>
                    <a:pt x="236" y="323"/>
                    <a:pt x="249" y="328"/>
                    <a:pt x="261" y="333"/>
                  </a:cubicBezTo>
                  <a:cubicBezTo>
                    <a:pt x="273" y="338"/>
                    <a:pt x="285" y="342"/>
                    <a:pt x="298" y="340"/>
                  </a:cubicBezTo>
                  <a:cubicBezTo>
                    <a:pt x="300" y="340"/>
                    <a:pt x="300" y="337"/>
                    <a:pt x="298" y="337"/>
                  </a:cubicBezTo>
                  <a:cubicBezTo>
                    <a:pt x="288" y="332"/>
                    <a:pt x="277" y="329"/>
                    <a:pt x="267" y="326"/>
                  </a:cubicBezTo>
                  <a:cubicBezTo>
                    <a:pt x="260" y="323"/>
                    <a:pt x="253" y="320"/>
                    <a:pt x="246" y="317"/>
                  </a:cubicBezTo>
                  <a:cubicBezTo>
                    <a:pt x="246" y="310"/>
                    <a:pt x="243" y="304"/>
                    <a:pt x="242" y="298"/>
                  </a:cubicBezTo>
                  <a:cubicBezTo>
                    <a:pt x="240" y="289"/>
                    <a:pt x="240" y="279"/>
                    <a:pt x="239" y="270"/>
                  </a:cubicBezTo>
                  <a:cubicBezTo>
                    <a:pt x="239" y="253"/>
                    <a:pt x="241" y="235"/>
                    <a:pt x="245" y="219"/>
                  </a:cubicBezTo>
                  <a:cubicBezTo>
                    <a:pt x="246" y="217"/>
                    <a:pt x="243" y="216"/>
                    <a:pt x="243" y="218"/>
                  </a:cubicBezTo>
                  <a:cubicBezTo>
                    <a:pt x="236" y="235"/>
                    <a:pt x="234" y="252"/>
                    <a:pt x="233" y="270"/>
                  </a:cubicBezTo>
                  <a:cubicBezTo>
                    <a:pt x="233" y="283"/>
                    <a:pt x="233" y="300"/>
                    <a:pt x="239" y="313"/>
                  </a:cubicBezTo>
                  <a:cubicBezTo>
                    <a:pt x="236" y="312"/>
                    <a:pt x="232" y="310"/>
                    <a:pt x="229" y="308"/>
                  </a:cubicBezTo>
                  <a:cubicBezTo>
                    <a:pt x="226" y="307"/>
                    <a:pt x="222" y="305"/>
                    <a:pt x="219" y="303"/>
                  </a:cubicBezTo>
                  <a:cubicBezTo>
                    <a:pt x="219" y="289"/>
                    <a:pt x="215" y="274"/>
                    <a:pt x="214" y="260"/>
                  </a:cubicBezTo>
                  <a:cubicBezTo>
                    <a:pt x="212" y="244"/>
                    <a:pt x="214" y="227"/>
                    <a:pt x="218" y="212"/>
                  </a:cubicBezTo>
                  <a:cubicBezTo>
                    <a:pt x="218" y="210"/>
                    <a:pt x="217" y="210"/>
                    <a:pt x="216" y="211"/>
                  </a:cubicBezTo>
                  <a:cubicBezTo>
                    <a:pt x="211" y="227"/>
                    <a:pt x="208" y="243"/>
                    <a:pt x="208" y="260"/>
                  </a:cubicBezTo>
                  <a:cubicBezTo>
                    <a:pt x="208" y="272"/>
                    <a:pt x="209" y="287"/>
                    <a:pt x="213" y="299"/>
                  </a:cubicBezTo>
                  <a:cubicBezTo>
                    <a:pt x="199" y="291"/>
                    <a:pt x="186" y="282"/>
                    <a:pt x="171" y="275"/>
                  </a:cubicBezTo>
                  <a:cubicBezTo>
                    <a:pt x="171" y="269"/>
                    <a:pt x="170" y="263"/>
                    <a:pt x="169" y="258"/>
                  </a:cubicBezTo>
                  <a:cubicBezTo>
                    <a:pt x="167" y="245"/>
                    <a:pt x="165" y="233"/>
                    <a:pt x="164" y="220"/>
                  </a:cubicBezTo>
                  <a:cubicBezTo>
                    <a:pt x="164" y="220"/>
                    <a:pt x="164" y="219"/>
                    <a:pt x="164" y="218"/>
                  </a:cubicBezTo>
                  <a:cubicBezTo>
                    <a:pt x="165" y="218"/>
                    <a:pt x="164" y="217"/>
                    <a:pt x="163" y="218"/>
                  </a:cubicBezTo>
                  <a:cubicBezTo>
                    <a:pt x="162" y="209"/>
                    <a:pt x="161" y="200"/>
                    <a:pt x="160" y="192"/>
                  </a:cubicBezTo>
                  <a:cubicBezTo>
                    <a:pt x="159" y="180"/>
                    <a:pt x="157" y="167"/>
                    <a:pt x="156" y="153"/>
                  </a:cubicBezTo>
                  <a:cubicBezTo>
                    <a:pt x="157" y="151"/>
                    <a:pt x="157" y="148"/>
                    <a:pt x="158" y="145"/>
                  </a:cubicBezTo>
                  <a:cubicBezTo>
                    <a:pt x="158" y="144"/>
                    <a:pt x="157" y="143"/>
                    <a:pt x="156" y="144"/>
                  </a:cubicBezTo>
                  <a:cubicBezTo>
                    <a:pt x="156" y="130"/>
                    <a:pt x="157" y="116"/>
                    <a:pt x="160" y="103"/>
                  </a:cubicBezTo>
                  <a:cubicBezTo>
                    <a:pt x="161" y="101"/>
                    <a:pt x="162" y="100"/>
                    <a:pt x="164" y="98"/>
                  </a:cubicBezTo>
                  <a:cubicBezTo>
                    <a:pt x="164" y="98"/>
                    <a:pt x="164" y="98"/>
                    <a:pt x="164" y="98"/>
                  </a:cubicBezTo>
                  <a:cubicBezTo>
                    <a:pt x="163" y="98"/>
                    <a:pt x="162" y="99"/>
                    <a:pt x="161" y="100"/>
                  </a:cubicBezTo>
                  <a:cubicBezTo>
                    <a:pt x="162" y="96"/>
                    <a:pt x="163" y="93"/>
                    <a:pt x="164" y="90"/>
                  </a:cubicBezTo>
                  <a:cubicBezTo>
                    <a:pt x="166" y="88"/>
                    <a:pt x="169" y="85"/>
                    <a:pt x="172" y="83"/>
                  </a:cubicBezTo>
                  <a:cubicBezTo>
                    <a:pt x="182" y="75"/>
                    <a:pt x="194" y="68"/>
                    <a:pt x="205" y="61"/>
                  </a:cubicBezTo>
                  <a:cubicBezTo>
                    <a:pt x="198" y="88"/>
                    <a:pt x="202" y="118"/>
                    <a:pt x="202" y="145"/>
                  </a:cubicBezTo>
                  <a:cubicBezTo>
                    <a:pt x="202" y="147"/>
                    <a:pt x="205" y="147"/>
                    <a:pt x="205" y="145"/>
                  </a:cubicBezTo>
                  <a:cubicBezTo>
                    <a:pt x="206" y="115"/>
                    <a:pt x="206" y="87"/>
                    <a:pt x="211" y="58"/>
                  </a:cubicBezTo>
                  <a:cubicBezTo>
                    <a:pt x="214" y="56"/>
                    <a:pt x="218" y="55"/>
                    <a:pt x="221" y="53"/>
                  </a:cubicBezTo>
                  <a:cubicBezTo>
                    <a:pt x="224" y="51"/>
                    <a:pt x="226" y="50"/>
                    <a:pt x="229" y="49"/>
                  </a:cubicBezTo>
                  <a:cubicBezTo>
                    <a:pt x="228" y="61"/>
                    <a:pt x="228" y="72"/>
                    <a:pt x="227" y="84"/>
                  </a:cubicBezTo>
                  <a:cubicBezTo>
                    <a:pt x="225" y="100"/>
                    <a:pt x="223" y="115"/>
                    <a:pt x="223" y="131"/>
                  </a:cubicBezTo>
                  <a:cubicBezTo>
                    <a:pt x="223" y="132"/>
                    <a:pt x="225" y="132"/>
                    <a:pt x="225" y="131"/>
                  </a:cubicBezTo>
                  <a:cubicBezTo>
                    <a:pt x="225" y="114"/>
                    <a:pt x="229" y="98"/>
                    <a:pt x="231" y="81"/>
                  </a:cubicBezTo>
                  <a:cubicBezTo>
                    <a:pt x="233" y="70"/>
                    <a:pt x="234" y="58"/>
                    <a:pt x="233" y="47"/>
                  </a:cubicBezTo>
                  <a:cubicBezTo>
                    <a:pt x="241" y="43"/>
                    <a:pt x="249" y="39"/>
                    <a:pt x="257" y="36"/>
                  </a:cubicBezTo>
                  <a:cubicBezTo>
                    <a:pt x="255" y="44"/>
                    <a:pt x="255" y="53"/>
                    <a:pt x="254" y="60"/>
                  </a:cubicBezTo>
                  <a:cubicBezTo>
                    <a:pt x="252" y="73"/>
                    <a:pt x="250" y="85"/>
                    <a:pt x="250" y="98"/>
                  </a:cubicBezTo>
                  <a:cubicBezTo>
                    <a:pt x="250" y="99"/>
                    <a:pt x="251" y="99"/>
                    <a:pt x="251" y="98"/>
                  </a:cubicBezTo>
                  <a:cubicBezTo>
                    <a:pt x="254" y="86"/>
                    <a:pt x="256" y="74"/>
                    <a:pt x="258" y="62"/>
                  </a:cubicBezTo>
                  <a:cubicBezTo>
                    <a:pt x="260" y="52"/>
                    <a:pt x="264" y="42"/>
                    <a:pt x="265" y="32"/>
                  </a:cubicBezTo>
                  <a:cubicBezTo>
                    <a:pt x="268" y="31"/>
                    <a:pt x="272" y="29"/>
                    <a:pt x="275" y="28"/>
                  </a:cubicBezTo>
                  <a:cubicBezTo>
                    <a:pt x="288" y="22"/>
                    <a:pt x="304" y="17"/>
                    <a:pt x="316" y="9"/>
                  </a:cubicBezTo>
                  <a:cubicBezTo>
                    <a:pt x="312" y="62"/>
                    <a:pt x="312" y="115"/>
                    <a:pt x="311" y="168"/>
                  </a:cubicBezTo>
                  <a:cubicBezTo>
                    <a:pt x="310" y="223"/>
                    <a:pt x="310" y="277"/>
                    <a:pt x="313" y="332"/>
                  </a:cubicBezTo>
                  <a:cubicBezTo>
                    <a:pt x="314" y="337"/>
                    <a:pt x="322" y="337"/>
                    <a:pt x="321" y="332"/>
                  </a:cubicBezTo>
                  <a:cubicBezTo>
                    <a:pt x="318" y="279"/>
                    <a:pt x="318" y="226"/>
                    <a:pt x="319" y="173"/>
                  </a:cubicBezTo>
                  <a:close/>
                  <a:moveTo>
                    <a:pt x="110" y="358"/>
                  </a:moveTo>
                  <a:cubicBezTo>
                    <a:pt x="109" y="357"/>
                    <a:pt x="109" y="357"/>
                    <a:pt x="108" y="356"/>
                  </a:cubicBezTo>
                  <a:cubicBezTo>
                    <a:pt x="105" y="354"/>
                    <a:pt x="103" y="351"/>
                    <a:pt x="100" y="348"/>
                  </a:cubicBezTo>
                  <a:cubicBezTo>
                    <a:pt x="104" y="350"/>
                    <a:pt x="108" y="352"/>
                    <a:pt x="113" y="354"/>
                  </a:cubicBezTo>
                  <a:cubicBezTo>
                    <a:pt x="112" y="356"/>
                    <a:pt x="111" y="357"/>
                    <a:pt x="110" y="358"/>
                  </a:cubicBezTo>
                  <a:close/>
                  <a:moveTo>
                    <a:pt x="119" y="364"/>
                  </a:moveTo>
                  <a:cubicBezTo>
                    <a:pt x="117" y="363"/>
                    <a:pt x="116" y="362"/>
                    <a:pt x="114" y="361"/>
                  </a:cubicBezTo>
                  <a:cubicBezTo>
                    <a:pt x="115" y="360"/>
                    <a:pt x="116" y="358"/>
                    <a:pt x="117" y="357"/>
                  </a:cubicBezTo>
                  <a:cubicBezTo>
                    <a:pt x="118" y="357"/>
                    <a:pt x="120" y="358"/>
                    <a:pt x="121" y="359"/>
                  </a:cubicBezTo>
                  <a:cubicBezTo>
                    <a:pt x="120" y="361"/>
                    <a:pt x="119" y="363"/>
                    <a:pt x="119" y="364"/>
                  </a:cubicBezTo>
                  <a:close/>
                  <a:moveTo>
                    <a:pt x="99" y="312"/>
                  </a:moveTo>
                  <a:cubicBezTo>
                    <a:pt x="100" y="314"/>
                    <a:pt x="102" y="316"/>
                    <a:pt x="104" y="318"/>
                  </a:cubicBezTo>
                  <a:cubicBezTo>
                    <a:pt x="106" y="321"/>
                    <a:pt x="108" y="324"/>
                    <a:pt x="110" y="326"/>
                  </a:cubicBezTo>
                  <a:cubicBezTo>
                    <a:pt x="109" y="327"/>
                    <a:pt x="108" y="328"/>
                    <a:pt x="109" y="329"/>
                  </a:cubicBezTo>
                  <a:cubicBezTo>
                    <a:pt x="116" y="344"/>
                    <a:pt x="130" y="354"/>
                    <a:pt x="144" y="361"/>
                  </a:cubicBezTo>
                  <a:cubicBezTo>
                    <a:pt x="141" y="362"/>
                    <a:pt x="137" y="363"/>
                    <a:pt x="133" y="364"/>
                  </a:cubicBezTo>
                  <a:cubicBezTo>
                    <a:pt x="130" y="366"/>
                    <a:pt x="126" y="367"/>
                    <a:pt x="123" y="368"/>
                  </a:cubicBezTo>
                  <a:cubicBezTo>
                    <a:pt x="122" y="368"/>
                    <a:pt x="122" y="367"/>
                    <a:pt x="122" y="367"/>
                  </a:cubicBezTo>
                  <a:cubicBezTo>
                    <a:pt x="122" y="364"/>
                    <a:pt x="123" y="362"/>
                    <a:pt x="125" y="360"/>
                  </a:cubicBezTo>
                  <a:cubicBezTo>
                    <a:pt x="125" y="359"/>
                    <a:pt x="125" y="358"/>
                    <a:pt x="124" y="357"/>
                  </a:cubicBezTo>
                  <a:cubicBezTo>
                    <a:pt x="122" y="356"/>
                    <a:pt x="120" y="355"/>
                    <a:pt x="118" y="354"/>
                  </a:cubicBezTo>
                  <a:cubicBezTo>
                    <a:pt x="118" y="354"/>
                    <a:pt x="118" y="353"/>
                    <a:pt x="119" y="353"/>
                  </a:cubicBezTo>
                  <a:cubicBezTo>
                    <a:pt x="120" y="350"/>
                    <a:pt x="117" y="349"/>
                    <a:pt x="115" y="351"/>
                  </a:cubicBezTo>
                  <a:cubicBezTo>
                    <a:pt x="115" y="351"/>
                    <a:pt x="115" y="352"/>
                    <a:pt x="114" y="352"/>
                  </a:cubicBezTo>
                  <a:cubicBezTo>
                    <a:pt x="109" y="350"/>
                    <a:pt x="103" y="347"/>
                    <a:pt x="97" y="344"/>
                  </a:cubicBezTo>
                  <a:cubicBezTo>
                    <a:pt x="97" y="344"/>
                    <a:pt x="97" y="344"/>
                    <a:pt x="97" y="344"/>
                  </a:cubicBezTo>
                  <a:cubicBezTo>
                    <a:pt x="96" y="343"/>
                    <a:pt x="95" y="342"/>
                    <a:pt x="94" y="341"/>
                  </a:cubicBezTo>
                  <a:cubicBezTo>
                    <a:pt x="97" y="338"/>
                    <a:pt x="99" y="336"/>
                    <a:pt x="102" y="333"/>
                  </a:cubicBezTo>
                  <a:cubicBezTo>
                    <a:pt x="104" y="331"/>
                    <a:pt x="101" y="328"/>
                    <a:pt x="99" y="330"/>
                  </a:cubicBezTo>
                  <a:cubicBezTo>
                    <a:pt x="96" y="333"/>
                    <a:pt x="94" y="335"/>
                    <a:pt x="92" y="337"/>
                  </a:cubicBezTo>
                  <a:cubicBezTo>
                    <a:pt x="91" y="336"/>
                    <a:pt x="90" y="335"/>
                    <a:pt x="89" y="333"/>
                  </a:cubicBezTo>
                  <a:cubicBezTo>
                    <a:pt x="94" y="327"/>
                    <a:pt x="97" y="320"/>
                    <a:pt x="99" y="312"/>
                  </a:cubicBezTo>
                  <a:cubicBezTo>
                    <a:pt x="99" y="312"/>
                    <a:pt x="99" y="312"/>
                    <a:pt x="99" y="312"/>
                  </a:cubicBezTo>
                  <a:close/>
                  <a:moveTo>
                    <a:pt x="80" y="293"/>
                  </a:moveTo>
                  <a:cubicBezTo>
                    <a:pt x="82" y="293"/>
                    <a:pt x="84" y="293"/>
                    <a:pt x="87" y="293"/>
                  </a:cubicBezTo>
                  <a:cubicBezTo>
                    <a:pt x="88" y="294"/>
                    <a:pt x="88" y="296"/>
                    <a:pt x="89" y="298"/>
                  </a:cubicBezTo>
                  <a:cubicBezTo>
                    <a:pt x="91" y="302"/>
                    <a:pt x="94" y="306"/>
                    <a:pt x="97" y="310"/>
                  </a:cubicBezTo>
                  <a:cubicBezTo>
                    <a:pt x="96" y="310"/>
                    <a:pt x="96" y="310"/>
                    <a:pt x="95" y="311"/>
                  </a:cubicBezTo>
                  <a:cubicBezTo>
                    <a:pt x="92" y="317"/>
                    <a:pt x="88" y="322"/>
                    <a:pt x="84" y="327"/>
                  </a:cubicBezTo>
                  <a:cubicBezTo>
                    <a:pt x="80" y="321"/>
                    <a:pt x="76" y="316"/>
                    <a:pt x="72" y="310"/>
                  </a:cubicBezTo>
                  <a:cubicBezTo>
                    <a:pt x="87" y="299"/>
                    <a:pt x="87" y="299"/>
                    <a:pt x="87" y="299"/>
                  </a:cubicBezTo>
                  <a:cubicBezTo>
                    <a:pt x="89" y="298"/>
                    <a:pt x="88" y="296"/>
                    <a:pt x="86" y="297"/>
                  </a:cubicBezTo>
                  <a:cubicBezTo>
                    <a:pt x="70" y="308"/>
                    <a:pt x="70" y="308"/>
                    <a:pt x="70" y="308"/>
                  </a:cubicBezTo>
                  <a:cubicBezTo>
                    <a:pt x="64" y="301"/>
                    <a:pt x="58" y="295"/>
                    <a:pt x="51" y="290"/>
                  </a:cubicBezTo>
                  <a:cubicBezTo>
                    <a:pt x="61" y="292"/>
                    <a:pt x="70" y="293"/>
                    <a:pt x="80" y="293"/>
                  </a:cubicBezTo>
                  <a:close/>
                  <a:moveTo>
                    <a:pt x="165" y="271"/>
                  </a:moveTo>
                  <a:cubicBezTo>
                    <a:pt x="165" y="271"/>
                    <a:pt x="164" y="271"/>
                    <a:pt x="164" y="271"/>
                  </a:cubicBezTo>
                  <a:cubicBezTo>
                    <a:pt x="163" y="270"/>
                    <a:pt x="162" y="271"/>
                    <a:pt x="163" y="272"/>
                  </a:cubicBezTo>
                  <a:cubicBezTo>
                    <a:pt x="164" y="273"/>
                    <a:pt x="164" y="273"/>
                    <a:pt x="165" y="274"/>
                  </a:cubicBezTo>
                  <a:cubicBezTo>
                    <a:pt x="165" y="278"/>
                    <a:pt x="166" y="281"/>
                    <a:pt x="166" y="285"/>
                  </a:cubicBezTo>
                  <a:cubicBezTo>
                    <a:pt x="167" y="289"/>
                    <a:pt x="167" y="294"/>
                    <a:pt x="167" y="299"/>
                  </a:cubicBezTo>
                  <a:cubicBezTo>
                    <a:pt x="165" y="300"/>
                    <a:pt x="164" y="302"/>
                    <a:pt x="162" y="303"/>
                  </a:cubicBezTo>
                  <a:cubicBezTo>
                    <a:pt x="161" y="303"/>
                    <a:pt x="160" y="303"/>
                    <a:pt x="160" y="304"/>
                  </a:cubicBezTo>
                  <a:cubicBezTo>
                    <a:pt x="160" y="302"/>
                    <a:pt x="160" y="299"/>
                    <a:pt x="160" y="297"/>
                  </a:cubicBezTo>
                  <a:cubicBezTo>
                    <a:pt x="160" y="296"/>
                    <a:pt x="160" y="294"/>
                    <a:pt x="160" y="293"/>
                  </a:cubicBezTo>
                  <a:cubicBezTo>
                    <a:pt x="160" y="292"/>
                    <a:pt x="160" y="292"/>
                    <a:pt x="160" y="291"/>
                  </a:cubicBezTo>
                  <a:cubicBezTo>
                    <a:pt x="159" y="291"/>
                    <a:pt x="159" y="291"/>
                    <a:pt x="159" y="290"/>
                  </a:cubicBezTo>
                  <a:cubicBezTo>
                    <a:pt x="159" y="290"/>
                    <a:pt x="159" y="289"/>
                    <a:pt x="159" y="289"/>
                  </a:cubicBezTo>
                  <a:cubicBezTo>
                    <a:pt x="161" y="278"/>
                    <a:pt x="162" y="267"/>
                    <a:pt x="163" y="256"/>
                  </a:cubicBezTo>
                  <a:cubicBezTo>
                    <a:pt x="163" y="261"/>
                    <a:pt x="164" y="266"/>
                    <a:pt x="165" y="271"/>
                  </a:cubicBezTo>
                  <a:close/>
                  <a:moveTo>
                    <a:pt x="160" y="235"/>
                  </a:moveTo>
                  <a:cubicBezTo>
                    <a:pt x="160" y="235"/>
                    <a:pt x="160" y="235"/>
                    <a:pt x="160" y="23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0" y="235"/>
                    <a:pt x="160" y="235"/>
                    <a:pt x="160" y="235"/>
                  </a:cubicBezTo>
                  <a:close/>
                  <a:moveTo>
                    <a:pt x="161" y="239"/>
                  </a:moveTo>
                  <a:cubicBezTo>
                    <a:pt x="161" y="239"/>
                    <a:pt x="161" y="240"/>
                    <a:pt x="161" y="240"/>
                  </a:cubicBezTo>
                  <a:cubicBezTo>
                    <a:pt x="160" y="242"/>
                    <a:pt x="159" y="245"/>
                    <a:pt x="159" y="247"/>
                  </a:cubicBezTo>
                  <a:cubicBezTo>
                    <a:pt x="159" y="245"/>
                    <a:pt x="160" y="242"/>
                    <a:pt x="161" y="239"/>
                  </a:cubicBezTo>
                  <a:close/>
                  <a:moveTo>
                    <a:pt x="159" y="227"/>
                  </a:moveTo>
                  <a:cubicBezTo>
                    <a:pt x="159" y="227"/>
                    <a:pt x="158" y="228"/>
                    <a:pt x="158" y="228"/>
                  </a:cubicBezTo>
                  <a:cubicBezTo>
                    <a:pt x="158" y="226"/>
                    <a:pt x="158" y="223"/>
                    <a:pt x="158" y="220"/>
                  </a:cubicBezTo>
                  <a:cubicBezTo>
                    <a:pt x="158" y="223"/>
                    <a:pt x="159" y="225"/>
                    <a:pt x="159" y="227"/>
                  </a:cubicBezTo>
                  <a:close/>
                  <a:moveTo>
                    <a:pt x="147" y="217"/>
                  </a:moveTo>
                  <a:cubicBezTo>
                    <a:pt x="147" y="216"/>
                    <a:pt x="147" y="216"/>
                    <a:pt x="147" y="216"/>
                  </a:cubicBezTo>
                  <a:cubicBezTo>
                    <a:pt x="150" y="207"/>
                    <a:pt x="151" y="198"/>
                    <a:pt x="152" y="189"/>
                  </a:cubicBezTo>
                  <a:cubicBezTo>
                    <a:pt x="152" y="186"/>
                    <a:pt x="153" y="183"/>
                    <a:pt x="153" y="180"/>
                  </a:cubicBezTo>
                  <a:cubicBezTo>
                    <a:pt x="153" y="181"/>
                    <a:pt x="153" y="183"/>
                    <a:pt x="154" y="185"/>
                  </a:cubicBezTo>
                  <a:cubicBezTo>
                    <a:pt x="154" y="192"/>
                    <a:pt x="155" y="198"/>
                    <a:pt x="156" y="205"/>
                  </a:cubicBezTo>
                  <a:cubicBezTo>
                    <a:pt x="152" y="208"/>
                    <a:pt x="149" y="212"/>
                    <a:pt x="147" y="217"/>
                  </a:cubicBezTo>
                  <a:close/>
                  <a:moveTo>
                    <a:pt x="154" y="301"/>
                  </a:moveTo>
                  <a:cubicBezTo>
                    <a:pt x="154" y="298"/>
                    <a:pt x="153" y="294"/>
                    <a:pt x="153" y="291"/>
                  </a:cubicBezTo>
                  <a:cubicBezTo>
                    <a:pt x="153" y="291"/>
                    <a:pt x="154" y="292"/>
                    <a:pt x="155" y="293"/>
                  </a:cubicBezTo>
                  <a:cubicBezTo>
                    <a:pt x="155" y="294"/>
                    <a:pt x="154" y="295"/>
                    <a:pt x="154" y="296"/>
                  </a:cubicBezTo>
                  <a:cubicBezTo>
                    <a:pt x="154" y="297"/>
                    <a:pt x="154" y="299"/>
                    <a:pt x="154" y="301"/>
                  </a:cubicBezTo>
                  <a:close/>
                  <a:moveTo>
                    <a:pt x="152" y="266"/>
                  </a:moveTo>
                  <a:cubicBezTo>
                    <a:pt x="152" y="266"/>
                    <a:pt x="152" y="266"/>
                    <a:pt x="152" y="266"/>
                  </a:cubicBezTo>
                  <a:cubicBezTo>
                    <a:pt x="152" y="266"/>
                    <a:pt x="152" y="265"/>
                    <a:pt x="152" y="265"/>
                  </a:cubicBezTo>
                  <a:cubicBezTo>
                    <a:pt x="152" y="266"/>
                    <a:pt x="152" y="268"/>
                    <a:pt x="153" y="269"/>
                  </a:cubicBezTo>
                  <a:cubicBezTo>
                    <a:pt x="152" y="268"/>
                    <a:pt x="152" y="267"/>
                    <a:pt x="152" y="266"/>
                  </a:cubicBezTo>
                  <a:close/>
                  <a:moveTo>
                    <a:pt x="155" y="305"/>
                  </a:moveTo>
                  <a:cubicBezTo>
                    <a:pt x="155" y="304"/>
                    <a:pt x="155" y="304"/>
                    <a:pt x="155" y="304"/>
                  </a:cubicBezTo>
                  <a:cubicBezTo>
                    <a:pt x="155" y="304"/>
                    <a:pt x="155" y="304"/>
                    <a:pt x="155" y="304"/>
                  </a:cubicBezTo>
                  <a:cubicBezTo>
                    <a:pt x="155" y="304"/>
                    <a:pt x="155" y="304"/>
                    <a:pt x="155" y="305"/>
                  </a:cubicBezTo>
                  <a:cubicBezTo>
                    <a:pt x="155" y="305"/>
                    <a:pt x="155" y="305"/>
                    <a:pt x="155" y="305"/>
                  </a:cubicBezTo>
                  <a:close/>
                  <a:moveTo>
                    <a:pt x="156" y="207"/>
                  </a:moveTo>
                  <a:cubicBezTo>
                    <a:pt x="156" y="208"/>
                    <a:pt x="156" y="209"/>
                    <a:pt x="156" y="209"/>
                  </a:cubicBezTo>
                  <a:cubicBezTo>
                    <a:pt x="155" y="220"/>
                    <a:pt x="153" y="230"/>
                    <a:pt x="151" y="240"/>
                  </a:cubicBezTo>
                  <a:cubicBezTo>
                    <a:pt x="151" y="243"/>
                    <a:pt x="150" y="246"/>
                    <a:pt x="149" y="249"/>
                  </a:cubicBezTo>
                  <a:cubicBezTo>
                    <a:pt x="147" y="235"/>
                    <a:pt x="148" y="220"/>
                    <a:pt x="156" y="207"/>
                  </a:cubicBezTo>
                  <a:close/>
                  <a:moveTo>
                    <a:pt x="155" y="106"/>
                  </a:moveTo>
                  <a:cubicBezTo>
                    <a:pt x="145" y="120"/>
                    <a:pt x="145" y="143"/>
                    <a:pt x="149" y="158"/>
                  </a:cubicBezTo>
                  <a:cubicBezTo>
                    <a:pt x="149" y="160"/>
                    <a:pt x="151" y="160"/>
                    <a:pt x="152" y="159"/>
                  </a:cubicBezTo>
                  <a:cubicBezTo>
                    <a:pt x="152" y="159"/>
                    <a:pt x="152" y="160"/>
                    <a:pt x="152" y="160"/>
                  </a:cubicBezTo>
                  <a:cubicBezTo>
                    <a:pt x="150" y="167"/>
                    <a:pt x="149" y="174"/>
                    <a:pt x="148" y="181"/>
                  </a:cubicBezTo>
                  <a:cubicBezTo>
                    <a:pt x="147" y="184"/>
                    <a:pt x="147" y="187"/>
                    <a:pt x="146" y="191"/>
                  </a:cubicBezTo>
                  <a:cubicBezTo>
                    <a:pt x="146" y="189"/>
                    <a:pt x="146" y="188"/>
                    <a:pt x="146" y="186"/>
                  </a:cubicBezTo>
                  <a:cubicBezTo>
                    <a:pt x="146" y="163"/>
                    <a:pt x="146" y="140"/>
                    <a:pt x="146" y="117"/>
                  </a:cubicBezTo>
                  <a:cubicBezTo>
                    <a:pt x="146" y="116"/>
                    <a:pt x="147" y="115"/>
                    <a:pt x="147" y="113"/>
                  </a:cubicBezTo>
                  <a:cubicBezTo>
                    <a:pt x="150" y="108"/>
                    <a:pt x="154" y="103"/>
                    <a:pt x="157" y="98"/>
                  </a:cubicBezTo>
                  <a:cubicBezTo>
                    <a:pt x="157" y="101"/>
                    <a:pt x="156" y="103"/>
                    <a:pt x="155" y="10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3"/>
            <p:cNvSpPr>
              <a:spLocks/>
            </p:cNvSpPr>
            <p:nvPr/>
          </p:nvSpPr>
          <p:spPr bwMode="auto">
            <a:xfrm>
              <a:off x="6635749" y="2605088"/>
              <a:ext cx="34925" cy="15875"/>
            </a:xfrm>
            <a:custGeom>
              <a:avLst/>
              <a:gdLst>
                <a:gd name="T0" fmla="*/ 21 w 24"/>
                <a:gd name="T1" fmla="*/ 6 h 11"/>
                <a:gd name="T2" fmla="*/ 2 w 24"/>
                <a:gd name="T3" fmla="*/ 1 h 11"/>
                <a:gd name="T4" fmla="*/ 1 w 24"/>
                <a:gd name="T5" fmla="*/ 2 h 11"/>
                <a:gd name="T6" fmla="*/ 21 w 24"/>
                <a:gd name="T7" fmla="*/ 11 h 11"/>
                <a:gd name="T8" fmla="*/ 21 w 24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21" y="6"/>
                  </a:moveTo>
                  <a:cubicBezTo>
                    <a:pt x="15" y="6"/>
                    <a:pt x="6" y="7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4" y="11"/>
                    <a:pt x="13" y="11"/>
                    <a:pt x="21" y="11"/>
                  </a:cubicBezTo>
                  <a:cubicBezTo>
                    <a:pt x="24" y="11"/>
                    <a:pt x="24" y="6"/>
                    <a:pt x="21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4"/>
            <p:cNvSpPr>
              <a:spLocks/>
            </p:cNvSpPr>
            <p:nvPr/>
          </p:nvSpPr>
          <p:spPr bwMode="auto">
            <a:xfrm>
              <a:off x="6461124" y="2405063"/>
              <a:ext cx="28575" cy="125413"/>
            </a:xfrm>
            <a:custGeom>
              <a:avLst/>
              <a:gdLst>
                <a:gd name="T0" fmla="*/ 18 w 19"/>
                <a:gd name="T1" fmla="*/ 82 h 84"/>
                <a:gd name="T2" fmla="*/ 12 w 19"/>
                <a:gd name="T3" fmla="*/ 2 h 84"/>
                <a:gd name="T4" fmla="*/ 9 w 19"/>
                <a:gd name="T5" fmla="*/ 2 h 84"/>
                <a:gd name="T6" fmla="*/ 16 w 19"/>
                <a:gd name="T7" fmla="*/ 83 h 84"/>
                <a:gd name="T8" fmla="*/ 18 w 19"/>
                <a:gd name="T9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4">
                  <a:moveTo>
                    <a:pt x="18" y="82"/>
                  </a:moveTo>
                  <a:cubicBezTo>
                    <a:pt x="12" y="56"/>
                    <a:pt x="13" y="29"/>
                    <a:pt x="12" y="2"/>
                  </a:cubicBezTo>
                  <a:cubicBezTo>
                    <a:pt x="12" y="0"/>
                    <a:pt x="9" y="0"/>
                    <a:pt x="9" y="2"/>
                  </a:cubicBezTo>
                  <a:cubicBezTo>
                    <a:pt x="8" y="27"/>
                    <a:pt x="0" y="61"/>
                    <a:pt x="16" y="83"/>
                  </a:cubicBezTo>
                  <a:cubicBezTo>
                    <a:pt x="17" y="84"/>
                    <a:pt x="19" y="83"/>
                    <a:pt x="18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5"/>
            <p:cNvSpPr>
              <a:spLocks/>
            </p:cNvSpPr>
            <p:nvPr/>
          </p:nvSpPr>
          <p:spPr bwMode="auto">
            <a:xfrm>
              <a:off x="6589712" y="2457451"/>
              <a:ext cx="22225" cy="131763"/>
            </a:xfrm>
            <a:custGeom>
              <a:avLst/>
              <a:gdLst>
                <a:gd name="T0" fmla="*/ 11 w 14"/>
                <a:gd name="T1" fmla="*/ 0 h 89"/>
                <a:gd name="T2" fmla="*/ 0 w 14"/>
                <a:gd name="T3" fmla="*/ 41 h 89"/>
                <a:gd name="T4" fmla="*/ 2 w 14"/>
                <a:gd name="T5" fmla="*/ 68 h 89"/>
                <a:gd name="T6" fmla="*/ 10 w 14"/>
                <a:gd name="T7" fmla="*/ 89 h 89"/>
                <a:gd name="T8" fmla="*/ 13 w 14"/>
                <a:gd name="T9" fmla="*/ 88 h 89"/>
                <a:gd name="T10" fmla="*/ 10 w 14"/>
                <a:gd name="T11" fmla="*/ 72 h 89"/>
                <a:gd name="T12" fmla="*/ 6 w 14"/>
                <a:gd name="T13" fmla="*/ 48 h 89"/>
                <a:gd name="T14" fmla="*/ 11 w 14"/>
                <a:gd name="T15" fmla="*/ 1 h 89"/>
                <a:gd name="T16" fmla="*/ 11 w 14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89">
                  <a:moveTo>
                    <a:pt x="11" y="0"/>
                  </a:moveTo>
                  <a:cubicBezTo>
                    <a:pt x="2" y="13"/>
                    <a:pt x="0" y="26"/>
                    <a:pt x="0" y="41"/>
                  </a:cubicBezTo>
                  <a:cubicBezTo>
                    <a:pt x="0" y="50"/>
                    <a:pt x="1" y="59"/>
                    <a:pt x="2" y="68"/>
                  </a:cubicBezTo>
                  <a:cubicBezTo>
                    <a:pt x="3" y="75"/>
                    <a:pt x="4" y="84"/>
                    <a:pt x="10" y="89"/>
                  </a:cubicBezTo>
                  <a:cubicBezTo>
                    <a:pt x="11" y="89"/>
                    <a:pt x="13" y="89"/>
                    <a:pt x="13" y="88"/>
                  </a:cubicBezTo>
                  <a:cubicBezTo>
                    <a:pt x="14" y="82"/>
                    <a:pt x="12" y="77"/>
                    <a:pt x="10" y="72"/>
                  </a:cubicBezTo>
                  <a:cubicBezTo>
                    <a:pt x="8" y="64"/>
                    <a:pt x="7" y="56"/>
                    <a:pt x="6" y="48"/>
                  </a:cubicBezTo>
                  <a:cubicBezTo>
                    <a:pt x="4" y="33"/>
                    <a:pt x="5" y="14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6"/>
            <p:cNvSpPr>
              <a:spLocks/>
            </p:cNvSpPr>
            <p:nvPr/>
          </p:nvSpPr>
          <p:spPr bwMode="auto">
            <a:xfrm>
              <a:off x="6621462" y="2508251"/>
              <a:ext cx="11112" cy="92075"/>
            </a:xfrm>
            <a:custGeom>
              <a:avLst/>
              <a:gdLst>
                <a:gd name="T0" fmla="*/ 3 w 7"/>
                <a:gd name="T1" fmla="*/ 0 h 62"/>
                <a:gd name="T2" fmla="*/ 1 w 7"/>
                <a:gd name="T3" fmla="*/ 30 h 62"/>
                <a:gd name="T4" fmla="*/ 2 w 7"/>
                <a:gd name="T5" fmla="*/ 61 h 62"/>
                <a:gd name="T6" fmla="*/ 6 w 7"/>
                <a:gd name="T7" fmla="*/ 61 h 62"/>
                <a:gd name="T8" fmla="*/ 6 w 7"/>
                <a:gd name="T9" fmla="*/ 34 h 62"/>
                <a:gd name="T10" fmla="*/ 4 w 7"/>
                <a:gd name="T11" fmla="*/ 0 h 62"/>
                <a:gd name="T12" fmla="*/ 3 w 7"/>
                <a:gd name="T1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62">
                  <a:moveTo>
                    <a:pt x="3" y="0"/>
                  </a:moveTo>
                  <a:cubicBezTo>
                    <a:pt x="3" y="10"/>
                    <a:pt x="2" y="20"/>
                    <a:pt x="1" y="30"/>
                  </a:cubicBezTo>
                  <a:cubicBezTo>
                    <a:pt x="1" y="40"/>
                    <a:pt x="0" y="51"/>
                    <a:pt x="2" y="61"/>
                  </a:cubicBezTo>
                  <a:cubicBezTo>
                    <a:pt x="2" y="62"/>
                    <a:pt x="5" y="62"/>
                    <a:pt x="6" y="61"/>
                  </a:cubicBezTo>
                  <a:cubicBezTo>
                    <a:pt x="7" y="52"/>
                    <a:pt x="6" y="43"/>
                    <a:pt x="6" y="34"/>
                  </a:cubicBezTo>
                  <a:cubicBezTo>
                    <a:pt x="6" y="23"/>
                    <a:pt x="5" y="11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7"/>
            <p:cNvSpPr>
              <a:spLocks/>
            </p:cNvSpPr>
            <p:nvPr/>
          </p:nvSpPr>
          <p:spPr bwMode="auto">
            <a:xfrm>
              <a:off x="6375399" y="2457451"/>
              <a:ext cx="14287" cy="61913"/>
            </a:xfrm>
            <a:custGeom>
              <a:avLst/>
              <a:gdLst>
                <a:gd name="T0" fmla="*/ 8 w 10"/>
                <a:gd name="T1" fmla="*/ 0 h 42"/>
                <a:gd name="T2" fmla="*/ 7 w 10"/>
                <a:gd name="T3" fmla="*/ 41 h 42"/>
                <a:gd name="T4" fmla="*/ 9 w 10"/>
                <a:gd name="T5" fmla="*/ 40 h 42"/>
                <a:gd name="T6" fmla="*/ 9 w 10"/>
                <a:gd name="T7" fmla="*/ 1 h 42"/>
                <a:gd name="T8" fmla="*/ 8 w 1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2">
                  <a:moveTo>
                    <a:pt x="8" y="0"/>
                  </a:moveTo>
                  <a:cubicBezTo>
                    <a:pt x="0" y="12"/>
                    <a:pt x="1" y="29"/>
                    <a:pt x="7" y="41"/>
                  </a:cubicBezTo>
                  <a:cubicBezTo>
                    <a:pt x="8" y="42"/>
                    <a:pt x="10" y="42"/>
                    <a:pt x="9" y="40"/>
                  </a:cubicBezTo>
                  <a:cubicBezTo>
                    <a:pt x="4" y="27"/>
                    <a:pt x="1" y="14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8"/>
            <p:cNvSpPr>
              <a:spLocks/>
            </p:cNvSpPr>
            <p:nvPr/>
          </p:nvSpPr>
          <p:spPr bwMode="auto">
            <a:xfrm>
              <a:off x="6343649" y="2274888"/>
              <a:ext cx="22225" cy="112713"/>
            </a:xfrm>
            <a:custGeom>
              <a:avLst/>
              <a:gdLst>
                <a:gd name="T0" fmla="*/ 12 w 15"/>
                <a:gd name="T1" fmla="*/ 42 h 76"/>
                <a:gd name="T2" fmla="*/ 11 w 15"/>
                <a:gd name="T3" fmla="*/ 2 h 76"/>
                <a:gd name="T4" fmla="*/ 8 w 15"/>
                <a:gd name="T5" fmla="*/ 2 h 76"/>
                <a:gd name="T6" fmla="*/ 7 w 15"/>
                <a:gd name="T7" fmla="*/ 25 h 76"/>
                <a:gd name="T8" fmla="*/ 5 w 15"/>
                <a:gd name="T9" fmla="*/ 53 h 76"/>
                <a:gd name="T10" fmla="*/ 9 w 15"/>
                <a:gd name="T11" fmla="*/ 76 h 76"/>
                <a:gd name="T12" fmla="*/ 9 w 15"/>
                <a:gd name="T13" fmla="*/ 76 h 76"/>
                <a:gd name="T14" fmla="*/ 7 w 15"/>
                <a:gd name="T15" fmla="*/ 58 h 76"/>
                <a:gd name="T16" fmla="*/ 12 w 15"/>
                <a:gd name="T17" fmla="*/ 4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6">
                  <a:moveTo>
                    <a:pt x="12" y="42"/>
                  </a:moveTo>
                  <a:cubicBezTo>
                    <a:pt x="13" y="30"/>
                    <a:pt x="15" y="13"/>
                    <a:pt x="11" y="2"/>
                  </a:cubicBezTo>
                  <a:cubicBezTo>
                    <a:pt x="10" y="0"/>
                    <a:pt x="8" y="0"/>
                    <a:pt x="8" y="2"/>
                  </a:cubicBezTo>
                  <a:cubicBezTo>
                    <a:pt x="5" y="9"/>
                    <a:pt x="7" y="17"/>
                    <a:pt x="7" y="25"/>
                  </a:cubicBezTo>
                  <a:cubicBezTo>
                    <a:pt x="8" y="34"/>
                    <a:pt x="7" y="44"/>
                    <a:pt x="5" y="53"/>
                  </a:cubicBezTo>
                  <a:cubicBezTo>
                    <a:pt x="1" y="64"/>
                    <a:pt x="0" y="69"/>
                    <a:pt x="9" y="76"/>
                  </a:cubicBezTo>
                  <a:cubicBezTo>
                    <a:pt x="9" y="76"/>
                    <a:pt x="10" y="76"/>
                    <a:pt x="9" y="76"/>
                  </a:cubicBezTo>
                  <a:cubicBezTo>
                    <a:pt x="4" y="70"/>
                    <a:pt x="3" y="65"/>
                    <a:pt x="7" y="58"/>
                  </a:cubicBezTo>
                  <a:cubicBezTo>
                    <a:pt x="10" y="53"/>
                    <a:pt x="11" y="47"/>
                    <a:pt x="1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9"/>
            <p:cNvSpPr>
              <a:spLocks/>
            </p:cNvSpPr>
            <p:nvPr/>
          </p:nvSpPr>
          <p:spPr bwMode="auto">
            <a:xfrm>
              <a:off x="6457949" y="2230438"/>
              <a:ext cx="22225" cy="139700"/>
            </a:xfrm>
            <a:custGeom>
              <a:avLst/>
              <a:gdLst>
                <a:gd name="T0" fmla="*/ 13 w 15"/>
                <a:gd name="T1" fmla="*/ 1 h 93"/>
                <a:gd name="T2" fmla="*/ 5 w 15"/>
                <a:gd name="T3" fmla="*/ 91 h 93"/>
                <a:gd name="T4" fmla="*/ 8 w 15"/>
                <a:gd name="T5" fmla="*/ 91 h 93"/>
                <a:gd name="T6" fmla="*/ 14 w 15"/>
                <a:gd name="T7" fmla="*/ 1 h 93"/>
                <a:gd name="T8" fmla="*/ 13 w 15"/>
                <a:gd name="T9" fmla="*/ 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93">
                  <a:moveTo>
                    <a:pt x="13" y="1"/>
                  </a:moveTo>
                  <a:cubicBezTo>
                    <a:pt x="0" y="30"/>
                    <a:pt x="4" y="61"/>
                    <a:pt x="5" y="91"/>
                  </a:cubicBezTo>
                  <a:cubicBezTo>
                    <a:pt x="5" y="93"/>
                    <a:pt x="8" y="93"/>
                    <a:pt x="8" y="91"/>
                  </a:cubicBezTo>
                  <a:cubicBezTo>
                    <a:pt x="9" y="62"/>
                    <a:pt x="7" y="30"/>
                    <a:pt x="14" y="1"/>
                  </a:cubicBezTo>
                  <a:cubicBezTo>
                    <a:pt x="15" y="0"/>
                    <a:pt x="13" y="0"/>
                    <a:pt x="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00"/>
            <p:cNvSpPr>
              <a:spLocks/>
            </p:cNvSpPr>
            <p:nvPr/>
          </p:nvSpPr>
          <p:spPr bwMode="auto">
            <a:xfrm>
              <a:off x="6615112" y="2154238"/>
              <a:ext cx="23812" cy="85725"/>
            </a:xfrm>
            <a:custGeom>
              <a:avLst/>
              <a:gdLst>
                <a:gd name="T0" fmla="*/ 13 w 16"/>
                <a:gd name="T1" fmla="*/ 1 h 57"/>
                <a:gd name="T2" fmla="*/ 0 w 16"/>
                <a:gd name="T3" fmla="*/ 56 h 57"/>
                <a:gd name="T4" fmla="*/ 2 w 16"/>
                <a:gd name="T5" fmla="*/ 56 h 57"/>
                <a:gd name="T6" fmla="*/ 16 w 16"/>
                <a:gd name="T7" fmla="*/ 2 h 57"/>
                <a:gd name="T8" fmla="*/ 13 w 16"/>
                <a:gd name="T9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7">
                  <a:moveTo>
                    <a:pt x="13" y="1"/>
                  </a:moveTo>
                  <a:cubicBezTo>
                    <a:pt x="1" y="16"/>
                    <a:pt x="0" y="37"/>
                    <a:pt x="0" y="56"/>
                  </a:cubicBezTo>
                  <a:cubicBezTo>
                    <a:pt x="0" y="57"/>
                    <a:pt x="2" y="57"/>
                    <a:pt x="2" y="56"/>
                  </a:cubicBezTo>
                  <a:cubicBezTo>
                    <a:pt x="3" y="36"/>
                    <a:pt x="9" y="21"/>
                    <a:pt x="16" y="2"/>
                  </a:cubicBezTo>
                  <a:cubicBezTo>
                    <a:pt x="16" y="1"/>
                    <a:pt x="14" y="0"/>
                    <a:pt x="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1746292" y="2241326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47043" y="2694525"/>
            <a:ext cx="2429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1622397" y="4451048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6534544" y="5844097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8625266" y="3115459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761417" y="182482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67035" y="4932312"/>
            <a:ext cx="2429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8674373" y="3609279"/>
            <a:ext cx="2429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881940" y="662839"/>
            <a:ext cx="2429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6555378" y="6346924"/>
            <a:ext cx="2429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</a:t>
            </a:r>
          </a:p>
        </p:txBody>
      </p:sp>
    </p:spTree>
    <p:extLst>
      <p:ext uri="{BB962C8B-B14F-4D97-AF65-F5344CB8AC3E}">
        <p14:creationId xmlns:p14="http://schemas.microsoft.com/office/powerpoint/2010/main" val="1559805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  <p:bldP spid="115" grpId="0"/>
      <p:bldP spid="116" grpId="0"/>
      <p:bldP spid="117" grpId="0"/>
      <p:bldP spid="118" grpId="0"/>
      <p:bldP spid="119" grpId="0"/>
      <p:bldP spid="121" grpId="0"/>
      <p:bldP spid="122" grpId="0"/>
      <p:bldP spid="123" grpId="0"/>
      <p:bldP spid="1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/>
          <p:cNvSpPr>
            <a:spLocks noChangeAspect="1" noChangeArrowheads="1" noTextEdit="1"/>
          </p:cNvSpPr>
          <p:nvPr/>
        </p:nvSpPr>
        <p:spPr bwMode="auto">
          <a:xfrm>
            <a:off x="3849688" y="3302000"/>
            <a:ext cx="200025" cy="126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677010" y="755235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70341" y="1432965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99686" y="4595737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93017" y="5273467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31" name="Freeform 19"/>
          <p:cNvSpPr>
            <a:spLocks noEditPoints="1"/>
          </p:cNvSpPr>
          <p:nvPr/>
        </p:nvSpPr>
        <p:spPr bwMode="auto">
          <a:xfrm>
            <a:off x="5767749" y="3096042"/>
            <a:ext cx="663575" cy="530225"/>
          </a:xfrm>
          <a:custGeom>
            <a:avLst/>
            <a:gdLst>
              <a:gd name="T0" fmla="*/ 39 w 188"/>
              <a:gd name="T1" fmla="*/ 134 h 149"/>
              <a:gd name="T2" fmla="*/ 2 w 188"/>
              <a:gd name="T3" fmla="*/ 91 h 149"/>
              <a:gd name="T4" fmla="*/ 14 w 188"/>
              <a:gd name="T5" fmla="*/ 36 h 149"/>
              <a:gd name="T6" fmla="*/ 123 w 188"/>
              <a:gd name="T7" fmla="*/ 2 h 149"/>
              <a:gd name="T8" fmla="*/ 176 w 188"/>
              <a:gd name="T9" fmla="*/ 26 h 149"/>
              <a:gd name="T10" fmla="*/ 187 w 188"/>
              <a:gd name="T11" fmla="*/ 96 h 149"/>
              <a:gd name="T12" fmla="*/ 138 w 188"/>
              <a:gd name="T13" fmla="*/ 122 h 149"/>
              <a:gd name="T14" fmla="*/ 64 w 188"/>
              <a:gd name="T15" fmla="*/ 32 h 149"/>
              <a:gd name="T16" fmla="*/ 113 w 188"/>
              <a:gd name="T17" fmla="*/ 101 h 149"/>
              <a:gd name="T18" fmla="*/ 133 w 188"/>
              <a:gd name="T19" fmla="*/ 112 h 149"/>
              <a:gd name="T20" fmla="*/ 131 w 188"/>
              <a:gd name="T21" fmla="*/ 55 h 149"/>
              <a:gd name="T22" fmla="*/ 92 w 188"/>
              <a:gd name="T23" fmla="*/ 24 h 149"/>
              <a:gd name="T24" fmla="*/ 20 w 188"/>
              <a:gd name="T25" fmla="*/ 45 h 149"/>
              <a:gd name="T26" fmla="*/ 60 w 188"/>
              <a:gd name="T27" fmla="*/ 80 h 149"/>
              <a:gd name="T28" fmla="*/ 59 w 188"/>
              <a:gd name="T29" fmla="*/ 39 h 149"/>
              <a:gd name="T30" fmla="*/ 20 w 188"/>
              <a:gd name="T31" fmla="*/ 45 h 149"/>
              <a:gd name="T32" fmla="*/ 136 w 188"/>
              <a:gd name="T33" fmla="*/ 46 h 149"/>
              <a:gd name="T34" fmla="*/ 174 w 188"/>
              <a:gd name="T35" fmla="*/ 40 h 149"/>
              <a:gd name="T36" fmla="*/ 121 w 188"/>
              <a:gd name="T37" fmla="*/ 15 h 149"/>
              <a:gd name="T38" fmla="*/ 59 w 188"/>
              <a:gd name="T39" fmla="*/ 109 h 149"/>
              <a:gd name="T40" fmla="*/ 100 w 188"/>
              <a:gd name="T41" fmla="*/ 97 h 149"/>
              <a:gd name="T42" fmla="*/ 62 w 188"/>
              <a:gd name="T43" fmla="*/ 103 h 149"/>
              <a:gd name="T44" fmla="*/ 61 w 188"/>
              <a:gd name="T45" fmla="*/ 137 h 149"/>
              <a:gd name="T46" fmla="*/ 105 w 188"/>
              <a:gd name="T47" fmla="*/ 115 h 149"/>
              <a:gd name="T48" fmla="*/ 64 w 188"/>
              <a:gd name="T49" fmla="*/ 94 h 149"/>
              <a:gd name="T50" fmla="*/ 64 w 188"/>
              <a:gd name="T51" fmla="*/ 94 h 149"/>
              <a:gd name="T52" fmla="*/ 175 w 188"/>
              <a:gd name="T53" fmla="*/ 95 h 149"/>
              <a:gd name="T54" fmla="*/ 173 w 188"/>
              <a:gd name="T55" fmla="*/ 56 h 149"/>
              <a:gd name="T56" fmla="*/ 157 w 188"/>
              <a:gd name="T57" fmla="*/ 58 h 149"/>
              <a:gd name="T58" fmla="*/ 173 w 188"/>
              <a:gd name="T59" fmla="*/ 56 h 149"/>
              <a:gd name="T60" fmla="*/ 11 w 188"/>
              <a:gd name="T61" fmla="*/ 71 h 149"/>
              <a:gd name="T62" fmla="*/ 39 w 188"/>
              <a:gd name="T63" fmla="*/ 93 h 149"/>
              <a:gd name="T64" fmla="*/ 173 w 188"/>
              <a:gd name="T65" fmla="*/ 68 h 149"/>
              <a:gd name="T66" fmla="*/ 173 w 188"/>
              <a:gd name="T67" fmla="*/ 68 h 149"/>
              <a:gd name="T68" fmla="*/ 61 w 188"/>
              <a:gd name="T69" fmla="*/ 122 h 149"/>
              <a:gd name="T70" fmla="*/ 36 w 188"/>
              <a:gd name="T71" fmla="*/ 78 h 149"/>
              <a:gd name="T72" fmla="*/ 21 w 188"/>
              <a:gd name="T73" fmla="*/ 62 h 149"/>
              <a:gd name="T74" fmla="*/ 172 w 188"/>
              <a:gd name="T75" fmla="*/ 85 h 149"/>
              <a:gd name="T76" fmla="*/ 161 w 188"/>
              <a:gd name="T77" fmla="*/ 86 h 149"/>
              <a:gd name="T78" fmla="*/ 153 w 188"/>
              <a:gd name="T79" fmla="*/ 91 h 149"/>
              <a:gd name="T80" fmla="*/ 16 w 188"/>
              <a:gd name="T81" fmla="*/ 95 h 149"/>
              <a:gd name="T82" fmla="*/ 24 w 188"/>
              <a:gd name="T83" fmla="*/ 107 h 149"/>
              <a:gd name="T84" fmla="*/ 16 w 188"/>
              <a:gd name="T85" fmla="*/ 95 h 149"/>
              <a:gd name="T86" fmla="*/ 12 w 188"/>
              <a:gd name="T87" fmla="*/ 85 h 149"/>
              <a:gd name="T88" fmla="*/ 20 w 188"/>
              <a:gd name="T89" fmla="*/ 88 h 149"/>
              <a:gd name="T90" fmla="*/ 44 w 188"/>
              <a:gd name="T91" fmla="*/ 115 h 149"/>
              <a:gd name="T92" fmla="*/ 41 w 188"/>
              <a:gd name="T93" fmla="*/ 109 h 149"/>
              <a:gd name="T94" fmla="*/ 44 w 188"/>
              <a:gd name="T95" fmla="*/ 11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8" h="149">
                <a:moveTo>
                  <a:pt x="59" y="149"/>
                </a:moveTo>
                <a:cubicBezTo>
                  <a:pt x="51" y="146"/>
                  <a:pt x="45" y="141"/>
                  <a:pt x="39" y="134"/>
                </a:cubicBezTo>
                <a:cubicBezTo>
                  <a:pt x="31" y="126"/>
                  <a:pt x="21" y="119"/>
                  <a:pt x="12" y="112"/>
                </a:cubicBezTo>
                <a:cubicBezTo>
                  <a:pt x="5" y="106"/>
                  <a:pt x="0" y="102"/>
                  <a:pt x="2" y="91"/>
                </a:cubicBezTo>
                <a:cubicBezTo>
                  <a:pt x="4" y="79"/>
                  <a:pt x="2" y="67"/>
                  <a:pt x="1" y="56"/>
                </a:cubicBezTo>
                <a:cubicBezTo>
                  <a:pt x="0" y="46"/>
                  <a:pt x="5" y="39"/>
                  <a:pt x="14" y="36"/>
                </a:cubicBezTo>
                <a:cubicBezTo>
                  <a:pt x="28" y="31"/>
                  <a:pt x="43" y="27"/>
                  <a:pt x="58" y="22"/>
                </a:cubicBezTo>
                <a:cubicBezTo>
                  <a:pt x="80" y="15"/>
                  <a:pt x="102" y="9"/>
                  <a:pt x="123" y="2"/>
                </a:cubicBezTo>
                <a:cubicBezTo>
                  <a:pt x="130" y="0"/>
                  <a:pt x="135" y="0"/>
                  <a:pt x="141" y="4"/>
                </a:cubicBezTo>
                <a:cubicBezTo>
                  <a:pt x="152" y="12"/>
                  <a:pt x="164" y="19"/>
                  <a:pt x="176" y="26"/>
                </a:cubicBezTo>
                <a:cubicBezTo>
                  <a:pt x="184" y="30"/>
                  <a:pt x="186" y="35"/>
                  <a:pt x="185" y="43"/>
                </a:cubicBezTo>
                <a:cubicBezTo>
                  <a:pt x="184" y="61"/>
                  <a:pt x="183" y="79"/>
                  <a:pt x="187" y="96"/>
                </a:cubicBezTo>
                <a:cubicBezTo>
                  <a:pt x="188" y="104"/>
                  <a:pt x="183" y="106"/>
                  <a:pt x="178" y="108"/>
                </a:cubicBezTo>
                <a:cubicBezTo>
                  <a:pt x="164" y="113"/>
                  <a:pt x="151" y="118"/>
                  <a:pt x="138" y="122"/>
                </a:cubicBezTo>
                <a:cubicBezTo>
                  <a:pt x="112" y="131"/>
                  <a:pt x="87" y="139"/>
                  <a:pt x="59" y="149"/>
                </a:cubicBezTo>
                <a:close/>
                <a:moveTo>
                  <a:pt x="64" y="32"/>
                </a:moveTo>
                <a:cubicBezTo>
                  <a:pt x="73" y="39"/>
                  <a:pt x="80" y="45"/>
                  <a:pt x="87" y="50"/>
                </a:cubicBezTo>
                <a:cubicBezTo>
                  <a:pt x="115" y="72"/>
                  <a:pt x="112" y="67"/>
                  <a:pt x="113" y="101"/>
                </a:cubicBezTo>
                <a:cubicBezTo>
                  <a:pt x="113" y="106"/>
                  <a:pt x="114" y="112"/>
                  <a:pt x="114" y="119"/>
                </a:cubicBezTo>
                <a:cubicBezTo>
                  <a:pt x="122" y="116"/>
                  <a:pt x="127" y="114"/>
                  <a:pt x="133" y="112"/>
                </a:cubicBezTo>
                <a:cubicBezTo>
                  <a:pt x="134" y="96"/>
                  <a:pt x="135" y="81"/>
                  <a:pt x="136" y="66"/>
                </a:cubicBezTo>
                <a:cubicBezTo>
                  <a:pt x="136" y="62"/>
                  <a:pt x="134" y="58"/>
                  <a:pt x="131" y="55"/>
                </a:cubicBezTo>
                <a:cubicBezTo>
                  <a:pt x="121" y="45"/>
                  <a:pt x="110" y="36"/>
                  <a:pt x="100" y="27"/>
                </a:cubicBezTo>
                <a:cubicBezTo>
                  <a:pt x="98" y="25"/>
                  <a:pt x="94" y="24"/>
                  <a:pt x="92" y="24"/>
                </a:cubicBezTo>
                <a:cubicBezTo>
                  <a:pt x="83" y="26"/>
                  <a:pt x="75" y="29"/>
                  <a:pt x="64" y="32"/>
                </a:cubicBezTo>
                <a:close/>
                <a:moveTo>
                  <a:pt x="20" y="45"/>
                </a:moveTo>
                <a:cubicBezTo>
                  <a:pt x="31" y="57"/>
                  <a:pt x="42" y="68"/>
                  <a:pt x="53" y="79"/>
                </a:cubicBezTo>
                <a:cubicBezTo>
                  <a:pt x="54" y="80"/>
                  <a:pt x="58" y="81"/>
                  <a:pt x="60" y="80"/>
                </a:cubicBezTo>
                <a:cubicBezTo>
                  <a:pt x="71" y="76"/>
                  <a:pt x="82" y="72"/>
                  <a:pt x="94" y="67"/>
                </a:cubicBezTo>
                <a:cubicBezTo>
                  <a:pt x="82" y="57"/>
                  <a:pt x="70" y="48"/>
                  <a:pt x="59" y="39"/>
                </a:cubicBezTo>
                <a:cubicBezTo>
                  <a:pt x="57" y="37"/>
                  <a:pt x="54" y="36"/>
                  <a:pt x="51" y="36"/>
                </a:cubicBezTo>
                <a:cubicBezTo>
                  <a:pt x="41" y="39"/>
                  <a:pt x="31" y="42"/>
                  <a:pt x="20" y="45"/>
                </a:cubicBezTo>
                <a:close/>
                <a:moveTo>
                  <a:pt x="107" y="21"/>
                </a:moveTo>
                <a:cubicBezTo>
                  <a:pt x="118" y="30"/>
                  <a:pt x="127" y="39"/>
                  <a:pt x="136" y="46"/>
                </a:cubicBezTo>
                <a:cubicBezTo>
                  <a:pt x="139" y="48"/>
                  <a:pt x="143" y="50"/>
                  <a:pt x="146" y="49"/>
                </a:cubicBezTo>
                <a:cubicBezTo>
                  <a:pt x="155" y="47"/>
                  <a:pt x="164" y="44"/>
                  <a:pt x="174" y="40"/>
                </a:cubicBezTo>
                <a:cubicBezTo>
                  <a:pt x="163" y="30"/>
                  <a:pt x="152" y="23"/>
                  <a:pt x="140" y="17"/>
                </a:cubicBezTo>
                <a:cubicBezTo>
                  <a:pt x="134" y="13"/>
                  <a:pt x="127" y="13"/>
                  <a:pt x="121" y="15"/>
                </a:cubicBezTo>
                <a:cubicBezTo>
                  <a:pt x="117" y="17"/>
                  <a:pt x="113" y="18"/>
                  <a:pt x="107" y="21"/>
                </a:cubicBezTo>
                <a:close/>
                <a:moveTo>
                  <a:pt x="59" y="109"/>
                </a:moveTo>
                <a:cubicBezTo>
                  <a:pt x="60" y="109"/>
                  <a:pt x="61" y="110"/>
                  <a:pt x="62" y="110"/>
                </a:cubicBezTo>
                <a:cubicBezTo>
                  <a:pt x="75" y="106"/>
                  <a:pt x="88" y="102"/>
                  <a:pt x="100" y="97"/>
                </a:cubicBezTo>
                <a:cubicBezTo>
                  <a:pt x="102" y="97"/>
                  <a:pt x="102" y="94"/>
                  <a:pt x="104" y="89"/>
                </a:cubicBezTo>
                <a:cubicBezTo>
                  <a:pt x="88" y="94"/>
                  <a:pt x="75" y="98"/>
                  <a:pt x="62" y="103"/>
                </a:cubicBezTo>
                <a:cubicBezTo>
                  <a:pt x="61" y="103"/>
                  <a:pt x="60" y="107"/>
                  <a:pt x="59" y="109"/>
                </a:cubicBezTo>
                <a:close/>
                <a:moveTo>
                  <a:pt x="61" y="137"/>
                </a:moveTo>
                <a:cubicBezTo>
                  <a:pt x="74" y="132"/>
                  <a:pt x="88" y="128"/>
                  <a:pt x="101" y="123"/>
                </a:cubicBezTo>
                <a:cubicBezTo>
                  <a:pt x="102" y="122"/>
                  <a:pt x="103" y="119"/>
                  <a:pt x="105" y="115"/>
                </a:cubicBezTo>
                <a:cubicBezTo>
                  <a:pt x="62" y="129"/>
                  <a:pt x="62" y="129"/>
                  <a:pt x="61" y="137"/>
                </a:cubicBezTo>
                <a:close/>
                <a:moveTo>
                  <a:pt x="64" y="94"/>
                </a:moveTo>
                <a:cubicBezTo>
                  <a:pt x="77" y="90"/>
                  <a:pt x="90" y="86"/>
                  <a:pt x="102" y="82"/>
                </a:cubicBezTo>
                <a:cubicBezTo>
                  <a:pt x="92" y="80"/>
                  <a:pt x="78" y="84"/>
                  <a:pt x="64" y="94"/>
                </a:cubicBezTo>
                <a:close/>
                <a:moveTo>
                  <a:pt x="143" y="108"/>
                </a:moveTo>
                <a:cubicBezTo>
                  <a:pt x="155" y="105"/>
                  <a:pt x="164" y="102"/>
                  <a:pt x="175" y="95"/>
                </a:cubicBezTo>
                <a:cubicBezTo>
                  <a:pt x="154" y="97"/>
                  <a:pt x="146" y="100"/>
                  <a:pt x="143" y="108"/>
                </a:cubicBezTo>
                <a:close/>
                <a:moveTo>
                  <a:pt x="173" y="56"/>
                </a:moveTo>
                <a:cubicBezTo>
                  <a:pt x="172" y="55"/>
                  <a:pt x="172" y="54"/>
                  <a:pt x="171" y="53"/>
                </a:cubicBezTo>
                <a:cubicBezTo>
                  <a:pt x="167" y="55"/>
                  <a:pt x="161" y="56"/>
                  <a:pt x="157" y="58"/>
                </a:cubicBezTo>
                <a:cubicBezTo>
                  <a:pt x="153" y="60"/>
                  <a:pt x="145" y="58"/>
                  <a:pt x="145" y="67"/>
                </a:cubicBezTo>
                <a:cubicBezTo>
                  <a:pt x="156" y="66"/>
                  <a:pt x="165" y="63"/>
                  <a:pt x="173" y="56"/>
                </a:cubicBezTo>
                <a:close/>
                <a:moveTo>
                  <a:pt x="14" y="68"/>
                </a:moveTo>
                <a:cubicBezTo>
                  <a:pt x="13" y="69"/>
                  <a:pt x="12" y="70"/>
                  <a:pt x="11" y="71"/>
                </a:cubicBezTo>
                <a:cubicBezTo>
                  <a:pt x="19" y="80"/>
                  <a:pt x="28" y="89"/>
                  <a:pt x="38" y="95"/>
                </a:cubicBezTo>
                <a:cubicBezTo>
                  <a:pt x="38" y="94"/>
                  <a:pt x="39" y="94"/>
                  <a:pt x="39" y="93"/>
                </a:cubicBezTo>
                <a:cubicBezTo>
                  <a:pt x="31" y="85"/>
                  <a:pt x="22" y="77"/>
                  <a:pt x="14" y="68"/>
                </a:cubicBezTo>
                <a:close/>
                <a:moveTo>
                  <a:pt x="173" y="68"/>
                </a:moveTo>
                <a:cubicBezTo>
                  <a:pt x="163" y="71"/>
                  <a:pt x="154" y="74"/>
                  <a:pt x="146" y="80"/>
                </a:cubicBezTo>
                <a:cubicBezTo>
                  <a:pt x="160" y="80"/>
                  <a:pt x="170" y="76"/>
                  <a:pt x="173" y="68"/>
                </a:cubicBezTo>
                <a:close/>
                <a:moveTo>
                  <a:pt x="85" y="113"/>
                </a:moveTo>
                <a:cubicBezTo>
                  <a:pt x="67" y="114"/>
                  <a:pt x="64" y="115"/>
                  <a:pt x="61" y="122"/>
                </a:cubicBezTo>
                <a:cubicBezTo>
                  <a:pt x="69" y="119"/>
                  <a:pt x="77" y="116"/>
                  <a:pt x="85" y="113"/>
                </a:cubicBezTo>
                <a:close/>
                <a:moveTo>
                  <a:pt x="36" y="78"/>
                </a:moveTo>
                <a:cubicBezTo>
                  <a:pt x="36" y="78"/>
                  <a:pt x="36" y="78"/>
                  <a:pt x="37" y="77"/>
                </a:cubicBezTo>
                <a:cubicBezTo>
                  <a:pt x="32" y="73"/>
                  <a:pt x="27" y="68"/>
                  <a:pt x="21" y="62"/>
                </a:cubicBezTo>
                <a:cubicBezTo>
                  <a:pt x="26" y="68"/>
                  <a:pt x="31" y="73"/>
                  <a:pt x="36" y="78"/>
                </a:cubicBezTo>
                <a:close/>
                <a:moveTo>
                  <a:pt x="172" y="85"/>
                </a:moveTo>
                <a:cubicBezTo>
                  <a:pt x="172" y="84"/>
                  <a:pt x="171" y="84"/>
                  <a:pt x="171" y="83"/>
                </a:cubicBezTo>
                <a:cubicBezTo>
                  <a:pt x="168" y="84"/>
                  <a:pt x="165" y="85"/>
                  <a:pt x="161" y="86"/>
                </a:cubicBezTo>
                <a:cubicBezTo>
                  <a:pt x="159" y="87"/>
                  <a:pt x="156" y="88"/>
                  <a:pt x="153" y="90"/>
                </a:cubicBezTo>
                <a:cubicBezTo>
                  <a:pt x="153" y="90"/>
                  <a:pt x="153" y="91"/>
                  <a:pt x="153" y="91"/>
                </a:cubicBezTo>
                <a:cubicBezTo>
                  <a:pt x="159" y="89"/>
                  <a:pt x="166" y="87"/>
                  <a:pt x="172" y="85"/>
                </a:cubicBezTo>
                <a:close/>
                <a:moveTo>
                  <a:pt x="16" y="95"/>
                </a:moveTo>
                <a:cubicBezTo>
                  <a:pt x="15" y="96"/>
                  <a:pt x="14" y="97"/>
                  <a:pt x="13" y="98"/>
                </a:cubicBezTo>
                <a:cubicBezTo>
                  <a:pt x="17" y="101"/>
                  <a:pt x="21" y="104"/>
                  <a:pt x="24" y="107"/>
                </a:cubicBezTo>
                <a:cubicBezTo>
                  <a:pt x="25" y="106"/>
                  <a:pt x="25" y="106"/>
                  <a:pt x="25" y="105"/>
                </a:cubicBezTo>
                <a:cubicBezTo>
                  <a:pt x="22" y="102"/>
                  <a:pt x="19" y="98"/>
                  <a:pt x="16" y="95"/>
                </a:cubicBezTo>
                <a:close/>
                <a:moveTo>
                  <a:pt x="14" y="83"/>
                </a:moveTo>
                <a:cubicBezTo>
                  <a:pt x="13" y="84"/>
                  <a:pt x="13" y="85"/>
                  <a:pt x="12" y="85"/>
                </a:cubicBezTo>
                <a:cubicBezTo>
                  <a:pt x="14" y="87"/>
                  <a:pt x="16" y="88"/>
                  <a:pt x="19" y="90"/>
                </a:cubicBezTo>
                <a:cubicBezTo>
                  <a:pt x="19" y="89"/>
                  <a:pt x="19" y="89"/>
                  <a:pt x="20" y="88"/>
                </a:cubicBezTo>
                <a:cubicBezTo>
                  <a:pt x="18" y="87"/>
                  <a:pt x="16" y="85"/>
                  <a:pt x="14" y="83"/>
                </a:cubicBezTo>
                <a:close/>
                <a:moveTo>
                  <a:pt x="44" y="115"/>
                </a:moveTo>
                <a:cubicBezTo>
                  <a:pt x="45" y="114"/>
                  <a:pt x="45" y="114"/>
                  <a:pt x="46" y="113"/>
                </a:cubicBezTo>
                <a:cubicBezTo>
                  <a:pt x="44" y="112"/>
                  <a:pt x="42" y="110"/>
                  <a:pt x="41" y="109"/>
                </a:cubicBezTo>
                <a:cubicBezTo>
                  <a:pt x="40" y="110"/>
                  <a:pt x="40" y="110"/>
                  <a:pt x="40" y="110"/>
                </a:cubicBezTo>
                <a:cubicBezTo>
                  <a:pt x="41" y="112"/>
                  <a:pt x="43" y="113"/>
                  <a:pt x="44" y="115"/>
                </a:cubicBezTo>
                <a:close/>
              </a:path>
            </a:pathLst>
          </a:custGeom>
          <a:solidFill>
            <a:srgbClr val="C449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2182812" y="3074172"/>
            <a:ext cx="796925" cy="611188"/>
            <a:chOff x="5942013" y="1524000"/>
            <a:chExt cx="796925" cy="611188"/>
          </a:xfrm>
          <a:solidFill>
            <a:srgbClr val="C4497A"/>
          </a:solidFill>
        </p:grpSpPr>
        <p:sp>
          <p:nvSpPr>
            <p:cNvPr id="32" name="Freeform 20"/>
            <p:cNvSpPr>
              <a:spLocks noEditPoints="1"/>
            </p:cNvSpPr>
            <p:nvPr/>
          </p:nvSpPr>
          <p:spPr bwMode="auto">
            <a:xfrm>
              <a:off x="5942013" y="1524000"/>
              <a:ext cx="796925" cy="611188"/>
            </a:xfrm>
            <a:custGeom>
              <a:avLst/>
              <a:gdLst>
                <a:gd name="T0" fmla="*/ 193 w 226"/>
                <a:gd name="T1" fmla="*/ 78 h 172"/>
                <a:gd name="T2" fmla="*/ 191 w 226"/>
                <a:gd name="T3" fmla="*/ 109 h 172"/>
                <a:gd name="T4" fmla="*/ 186 w 226"/>
                <a:gd name="T5" fmla="*/ 122 h 172"/>
                <a:gd name="T6" fmla="*/ 138 w 226"/>
                <a:gd name="T7" fmla="*/ 165 h 172"/>
                <a:gd name="T8" fmla="*/ 118 w 226"/>
                <a:gd name="T9" fmla="*/ 169 h 172"/>
                <a:gd name="T10" fmla="*/ 32 w 226"/>
                <a:gd name="T11" fmla="*/ 138 h 172"/>
                <a:gd name="T12" fmla="*/ 24 w 226"/>
                <a:gd name="T13" fmla="*/ 127 h 172"/>
                <a:gd name="T14" fmla="*/ 24 w 226"/>
                <a:gd name="T15" fmla="*/ 122 h 172"/>
                <a:gd name="T16" fmla="*/ 7 w 226"/>
                <a:gd name="T17" fmla="*/ 97 h 172"/>
                <a:gd name="T18" fmla="*/ 4 w 226"/>
                <a:gd name="T19" fmla="*/ 84 h 172"/>
                <a:gd name="T20" fmla="*/ 18 w 226"/>
                <a:gd name="T21" fmla="*/ 59 h 172"/>
                <a:gd name="T22" fmla="*/ 46 w 226"/>
                <a:gd name="T23" fmla="*/ 31 h 172"/>
                <a:gd name="T24" fmla="*/ 94 w 226"/>
                <a:gd name="T25" fmla="*/ 4 h 172"/>
                <a:gd name="T26" fmla="*/ 112 w 226"/>
                <a:gd name="T27" fmla="*/ 2 h 172"/>
                <a:gd name="T28" fmla="*/ 178 w 226"/>
                <a:gd name="T29" fmla="*/ 22 h 172"/>
                <a:gd name="T30" fmla="*/ 203 w 226"/>
                <a:gd name="T31" fmla="*/ 38 h 172"/>
                <a:gd name="T32" fmla="*/ 221 w 226"/>
                <a:gd name="T33" fmla="*/ 58 h 172"/>
                <a:gd name="T34" fmla="*/ 218 w 226"/>
                <a:gd name="T35" fmla="*/ 70 h 172"/>
                <a:gd name="T36" fmla="*/ 193 w 226"/>
                <a:gd name="T37" fmla="*/ 78 h 172"/>
                <a:gd name="T38" fmla="*/ 99 w 226"/>
                <a:gd name="T39" fmla="*/ 116 h 172"/>
                <a:gd name="T40" fmla="*/ 117 w 226"/>
                <a:gd name="T41" fmla="*/ 77 h 172"/>
                <a:gd name="T42" fmla="*/ 112 w 226"/>
                <a:gd name="T43" fmla="*/ 76 h 172"/>
                <a:gd name="T44" fmla="*/ 59 w 226"/>
                <a:gd name="T45" fmla="*/ 55 h 172"/>
                <a:gd name="T46" fmla="*/ 36 w 226"/>
                <a:gd name="T47" fmla="*/ 48 h 172"/>
                <a:gd name="T48" fmla="*/ 13 w 226"/>
                <a:gd name="T49" fmla="*/ 88 h 172"/>
                <a:gd name="T50" fmla="*/ 99 w 226"/>
                <a:gd name="T51" fmla="*/ 116 h 172"/>
                <a:gd name="T52" fmla="*/ 133 w 226"/>
                <a:gd name="T53" fmla="*/ 150 h 172"/>
                <a:gd name="T54" fmla="*/ 136 w 226"/>
                <a:gd name="T55" fmla="*/ 152 h 172"/>
                <a:gd name="T56" fmla="*/ 171 w 226"/>
                <a:gd name="T57" fmla="*/ 122 h 172"/>
                <a:gd name="T58" fmla="*/ 180 w 226"/>
                <a:gd name="T59" fmla="*/ 105 h 172"/>
                <a:gd name="T60" fmla="*/ 181 w 226"/>
                <a:gd name="T61" fmla="*/ 54 h 172"/>
                <a:gd name="T62" fmla="*/ 179 w 226"/>
                <a:gd name="T63" fmla="*/ 42 h 172"/>
                <a:gd name="T64" fmla="*/ 138 w 226"/>
                <a:gd name="T65" fmla="*/ 67 h 172"/>
                <a:gd name="T66" fmla="*/ 133 w 226"/>
                <a:gd name="T67" fmla="*/ 79 h 172"/>
                <a:gd name="T68" fmla="*/ 133 w 226"/>
                <a:gd name="T69" fmla="*/ 134 h 172"/>
                <a:gd name="T70" fmla="*/ 133 w 226"/>
                <a:gd name="T71" fmla="*/ 150 h 172"/>
                <a:gd name="T72" fmla="*/ 37 w 226"/>
                <a:gd name="T73" fmla="*/ 107 h 172"/>
                <a:gd name="T74" fmla="*/ 47 w 226"/>
                <a:gd name="T75" fmla="*/ 132 h 172"/>
                <a:gd name="T76" fmla="*/ 60 w 226"/>
                <a:gd name="T77" fmla="*/ 137 h 172"/>
                <a:gd name="T78" fmla="*/ 110 w 226"/>
                <a:gd name="T79" fmla="*/ 154 h 172"/>
                <a:gd name="T80" fmla="*/ 122 w 226"/>
                <a:gd name="T81" fmla="*/ 157 h 172"/>
                <a:gd name="T82" fmla="*/ 122 w 226"/>
                <a:gd name="T83" fmla="*/ 99 h 172"/>
                <a:gd name="T84" fmla="*/ 111 w 226"/>
                <a:gd name="T85" fmla="*/ 118 h 172"/>
                <a:gd name="T86" fmla="*/ 92 w 226"/>
                <a:gd name="T87" fmla="*/ 126 h 172"/>
                <a:gd name="T88" fmla="*/ 74 w 226"/>
                <a:gd name="T89" fmla="*/ 119 h 172"/>
                <a:gd name="T90" fmla="*/ 37 w 226"/>
                <a:gd name="T91" fmla="*/ 107 h 172"/>
                <a:gd name="T92" fmla="*/ 109 w 226"/>
                <a:gd name="T93" fmla="*/ 16 h 172"/>
                <a:gd name="T94" fmla="*/ 108 w 226"/>
                <a:gd name="T95" fmla="*/ 54 h 172"/>
                <a:gd name="T96" fmla="*/ 125 w 226"/>
                <a:gd name="T97" fmla="*/ 64 h 172"/>
                <a:gd name="T98" fmla="*/ 168 w 226"/>
                <a:gd name="T99" fmla="*/ 38 h 172"/>
                <a:gd name="T100" fmla="*/ 172 w 226"/>
                <a:gd name="T101" fmla="*/ 33 h 172"/>
                <a:gd name="T102" fmla="*/ 109 w 226"/>
                <a:gd name="T103" fmla="*/ 16 h 172"/>
                <a:gd name="T104" fmla="*/ 96 w 226"/>
                <a:gd name="T105" fmla="*/ 60 h 172"/>
                <a:gd name="T106" fmla="*/ 96 w 226"/>
                <a:gd name="T107" fmla="*/ 17 h 172"/>
                <a:gd name="T108" fmla="*/ 54 w 226"/>
                <a:gd name="T109" fmla="*/ 41 h 172"/>
                <a:gd name="T110" fmla="*/ 96 w 226"/>
                <a:gd name="T111" fmla="*/ 60 h 172"/>
                <a:gd name="T112" fmla="*/ 192 w 226"/>
                <a:gd name="T113" fmla="*/ 63 h 172"/>
                <a:gd name="T114" fmla="*/ 208 w 226"/>
                <a:gd name="T115" fmla="*/ 61 h 172"/>
                <a:gd name="T116" fmla="*/ 192 w 226"/>
                <a:gd name="T117" fmla="*/ 43 h 172"/>
                <a:gd name="T118" fmla="*/ 192 w 226"/>
                <a:gd name="T119" fmla="*/ 6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6" h="172">
                  <a:moveTo>
                    <a:pt x="193" y="78"/>
                  </a:moveTo>
                  <a:cubicBezTo>
                    <a:pt x="192" y="89"/>
                    <a:pt x="191" y="99"/>
                    <a:pt x="191" y="109"/>
                  </a:cubicBezTo>
                  <a:cubicBezTo>
                    <a:pt x="192" y="115"/>
                    <a:pt x="190" y="119"/>
                    <a:pt x="186" y="122"/>
                  </a:cubicBezTo>
                  <a:cubicBezTo>
                    <a:pt x="169" y="136"/>
                    <a:pt x="153" y="150"/>
                    <a:pt x="138" y="165"/>
                  </a:cubicBezTo>
                  <a:cubicBezTo>
                    <a:pt x="132" y="170"/>
                    <a:pt x="126" y="172"/>
                    <a:pt x="118" y="169"/>
                  </a:cubicBezTo>
                  <a:cubicBezTo>
                    <a:pt x="89" y="158"/>
                    <a:pt x="61" y="148"/>
                    <a:pt x="32" y="138"/>
                  </a:cubicBezTo>
                  <a:cubicBezTo>
                    <a:pt x="26" y="136"/>
                    <a:pt x="24" y="133"/>
                    <a:pt x="24" y="127"/>
                  </a:cubicBezTo>
                  <a:cubicBezTo>
                    <a:pt x="25" y="126"/>
                    <a:pt x="24" y="124"/>
                    <a:pt x="24" y="122"/>
                  </a:cubicBezTo>
                  <a:cubicBezTo>
                    <a:pt x="24" y="110"/>
                    <a:pt x="24" y="99"/>
                    <a:pt x="7" y="97"/>
                  </a:cubicBezTo>
                  <a:cubicBezTo>
                    <a:pt x="2" y="96"/>
                    <a:pt x="0" y="90"/>
                    <a:pt x="4" y="84"/>
                  </a:cubicBezTo>
                  <a:cubicBezTo>
                    <a:pt x="8" y="76"/>
                    <a:pt x="13" y="68"/>
                    <a:pt x="18" y="59"/>
                  </a:cubicBezTo>
                  <a:cubicBezTo>
                    <a:pt x="24" y="46"/>
                    <a:pt x="31" y="36"/>
                    <a:pt x="46" y="31"/>
                  </a:cubicBezTo>
                  <a:cubicBezTo>
                    <a:pt x="63" y="24"/>
                    <a:pt x="78" y="14"/>
                    <a:pt x="94" y="4"/>
                  </a:cubicBezTo>
                  <a:cubicBezTo>
                    <a:pt x="100" y="0"/>
                    <a:pt x="106" y="0"/>
                    <a:pt x="112" y="2"/>
                  </a:cubicBezTo>
                  <a:cubicBezTo>
                    <a:pt x="134" y="9"/>
                    <a:pt x="156" y="16"/>
                    <a:pt x="178" y="22"/>
                  </a:cubicBezTo>
                  <a:cubicBezTo>
                    <a:pt x="188" y="25"/>
                    <a:pt x="196" y="29"/>
                    <a:pt x="203" y="38"/>
                  </a:cubicBezTo>
                  <a:cubicBezTo>
                    <a:pt x="208" y="45"/>
                    <a:pt x="215" y="51"/>
                    <a:pt x="221" y="58"/>
                  </a:cubicBezTo>
                  <a:cubicBezTo>
                    <a:pt x="226" y="64"/>
                    <a:pt x="225" y="67"/>
                    <a:pt x="218" y="70"/>
                  </a:cubicBezTo>
                  <a:cubicBezTo>
                    <a:pt x="210" y="73"/>
                    <a:pt x="202" y="75"/>
                    <a:pt x="193" y="78"/>
                  </a:cubicBezTo>
                  <a:close/>
                  <a:moveTo>
                    <a:pt x="99" y="116"/>
                  </a:moveTo>
                  <a:cubicBezTo>
                    <a:pt x="107" y="103"/>
                    <a:pt x="113" y="91"/>
                    <a:pt x="117" y="77"/>
                  </a:cubicBezTo>
                  <a:cubicBezTo>
                    <a:pt x="115" y="77"/>
                    <a:pt x="113" y="76"/>
                    <a:pt x="112" y="76"/>
                  </a:cubicBezTo>
                  <a:cubicBezTo>
                    <a:pt x="94" y="70"/>
                    <a:pt x="76" y="65"/>
                    <a:pt x="59" y="55"/>
                  </a:cubicBezTo>
                  <a:cubicBezTo>
                    <a:pt x="52" y="51"/>
                    <a:pt x="44" y="50"/>
                    <a:pt x="36" y="48"/>
                  </a:cubicBezTo>
                  <a:cubicBezTo>
                    <a:pt x="28" y="61"/>
                    <a:pt x="21" y="74"/>
                    <a:pt x="13" y="88"/>
                  </a:cubicBezTo>
                  <a:cubicBezTo>
                    <a:pt x="43" y="97"/>
                    <a:pt x="71" y="106"/>
                    <a:pt x="99" y="116"/>
                  </a:cubicBezTo>
                  <a:close/>
                  <a:moveTo>
                    <a:pt x="133" y="150"/>
                  </a:moveTo>
                  <a:cubicBezTo>
                    <a:pt x="134" y="151"/>
                    <a:pt x="135" y="151"/>
                    <a:pt x="136" y="152"/>
                  </a:cubicBezTo>
                  <a:cubicBezTo>
                    <a:pt x="148" y="142"/>
                    <a:pt x="159" y="132"/>
                    <a:pt x="171" y="122"/>
                  </a:cubicBezTo>
                  <a:cubicBezTo>
                    <a:pt x="177" y="117"/>
                    <a:pt x="180" y="112"/>
                    <a:pt x="180" y="105"/>
                  </a:cubicBezTo>
                  <a:cubicBezTo>
                    <a:pt x="181" y="88"/>
                    <a:pt x="181" y="71"/>
                    <a:pt x="181" y="54"/>
                  </a:cubicBezTo>
                  <a:cubicBezTo>
                    <a:pt x="181" y="51"/>
                    <a:pt x="180" y="47"/>
                    <a:pt x="179" y="42"/>
                  </a:cubicBezTo>
                  <a:cubicBezTo>
                    <a:pt x="165" y="51"/>
                    <a:pt x="152" y="59"/>
                    <a:pt x="138" y="67"/>
                  </a:cubicBezTo>
                  <a:cubicBezTo>
                    <a:pt x="134" y="70"/>
                    <a:pt x="133" y="74"/>
                    <a:pt x="133" y="79"/>
                  </a:cubicBezTo>
                  <a:cubicBezTo>
                    <a:pt x="133" y="97"/>
                    <a:pt x="133" y="116"/>
                    <a:pt x="133" y="134"/>
                  </a:cubicBezTo>
                  <a:cubicBezTo>
                    <a:pt x="133" y="139"/>
                    <a:pt x="133" y="145"/>
                    <a:pt x="133" y="150"/>
                  </a:cubicBezTo>
                  <a:close/>
                  <a:moveTo>
                    <a:pt x="37" y="107"/>
                  </a:moveTo>
                  <a:cubicBezTo>
                    <a:pt x="33" y="125"/>
                    <a:pt x="33" y="125"/>
                    <a:pt x="47" y="132"/>
                  </a:cubicBezTo>
                  <a:cubicBezTo>
                    <a:pt x="51" y="133"/>
                    <a:pt x="55" y="135"/>
                    <a:pt x="60" y="137"/>
                  </a:cubicBezTo>
                  <a:cubicBezTo>
                    <a:pt x="76" y="142"/>
                    <a:pt x="93" y="148"/>
                    <a:pt x="110" y="154"/>
                  </a:cubicBezTo>
                  <a:cubicBezTo>
                    <a:pt x="113" y="155"/>
                    <a:pt x="117" y="156"/>
                    <a:pt x="122" y="157"/>
                  </a:cubicBezTo>
                  <a:cubicBezTo>
                    <a:pt x="122" y="136"/>
                    <a:pt x="122" y="118"/>
                    <a:pt x="122" y="99"/>
                  </a:cubicBezTo>
                  <a:cubicBezTo>
                    <a:pt x="117" y="105"/>
                    <a:pt x="114" y="111"/>
                    <a:pt x="111" y="118"/>
                  </a:cubicBezTo>
                  <a:cubicBezTo>
                    <a:pt x="107" y="126"/>
                    <a:pt x="101" y="129"/>
                    <a:pt x="92" y="126"/>
                  </a:cubicBezTo>
                  <a:cubicBezTo>
                    <a:pt x="86" y="124"/>
                    <a:pt x="80" y="122"/>
                    <a:pt x="74" y="119"/>
                  </a:cubicBezTo>
                  <a:cubicBezTo>
                    <a:pt x="62" y="115"/>
                    <a:pt x="50" y="111"/>
                    <a:pt x="37" y="107"/>
                  </a:cubicBezTo>
                  <a:close/>
                  <a:moveTo>
                    <a:pt x="109" y="16"/>
                  </a:moveTo>
                  <a:cubicBezTo>
                    <a:pt x="108" y="29"/>
                    <a:pt x="107" y="42"/>
                    <a:pt x="108" y="54"/>
                  </a:cubicBezTo>
                  <a:cubicBezTo>
                    <a:pt x="108" y="65"/>
                    <a:pt x="116" y="69"/>
                    <a:pt x="125" y="64"/>
                  </a:cubicBezTo>
                  <a:cubicBezTo>
                    <a:pt x="140" y="56"/>
                    <a:pt x="154" y="46"/>
                    <a:pt x="168" y="38"/>
                  </a:cubicBezTo>
                  <a:cubicBezTo>
                    <a:pt x="170" y="37"/>
                    <a:pt x="171" y="35"/>
                    <a:pt x="172" y="33"/>
                  </a:cubicBezTo>
                  <a:cubicBezTo>
                    <a:pt x="165" y="28"/>
                    <a:pt x="121" y="16"/>
                    <a:pt x="109" y="16"/>
                  </a:cubicBezTo>
                  <a:close/>
                  <a:moveTo>
                    <a:pt x="96" y="60"/>
                  </a:moveTo>
                  <a:cubicBezTo>
                    <a:pt x="95" y="44"/>
                    <a:pt x="99" y="30"/>
                    <a:pt x="96" y="17"/>
                  </a:cubicBezTo>
                  <a:cubicBezTo>
                    <a:pt x="72" y="26"/>
                    <a:pt x="58" y="34"/>
                    <a:pt x="54" y="41"/>
                  </a:cubicBezTo>
                  <a:cubicBezTo>
                    <a:pt x="67" y="47"/>
                    <a:pt x="80" y="53"/>
                    <a:pt x="96" y="60"/>
                  </a:cubicBezTo>
                  <a:close/>
                  <a:moveTo>
                    <a:pt x="192" y="63"/>
                  </a:moveTo>
                  <a:cubicBezTo>
                    <a:pt x="198" y="63"/>
                    <a:pt x="203" y="66"/>
                    <a:pt x="208" y="61"/>
                  </a:cubicBezTo>
                  <a:cubicBezTo>
                    <a:pt x="203" y="55"/>
                    <a:pt x="198" y="50"/>
                    <a:pt x="192" y="43"/>
                  </a:cubicBezTo>
                  <a:cubicBezTo>
                    <a:pt x="192" y="51"/>
                    <a:pt x="192" y="56"/>
                    <a:pt x="192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1"/>
            <p:cNvSpPr>
              <a:spLocks/>
            </p:cNvSpPr>
            <p:nvPr/>
          </p:nvSpPr>
          <p:spPr bwMode="auto">
            <a:xfrm>
              <a:off x="6435725" y="1857375"/>
              <a:ext cx="115888" cy="85725"/>
            </a:xfrm>
            <a:custGeom>
              <a:avLst/>
              <a:gdLst>
                <a:gd name="T0" fmla="*/ 29 w 33"/>
                <a:gd name="T1" fmla="*/ 0 h 24"/>
                <a:gd name="T2" fmla="*/ 29 w 33"/>
                <a:gd name="T3" fmla="*/ 9 h 24"/>
                <a:gd name="T4" fmla="*/ 8 w 33"/>
                <a:gd name="T5" fmla="*/ 22 h 24"/>
                <a:gd name="T6" fmla="*/ 0 w 33"/>
                <a:gd name="T7" fmla="*/ 17 h 24"/>
                <a:gd name="T8" fmla="*/ 29 w 33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4">
                  <a:moveTo>
                    <a:pt x="29" y="0"/>
                  </a:moveTo>
                  <a:cubicBezTo>
                    <a:pt x="33" y="4"/>
                    <a:pt x="32" y="7"/>
                    <a:pt x="29" y="9"/>
                  </a:cubicBezTo>
                  <a:cubicBezTo>
                    <a:pt x="22" y="14"/>
                    <a:pt x="15" y="18"/>
                    <a:pt x="8" y="22"/>
                  </a:cubicBezTo>
                  <a:cubicBezTo>
                    <a:pt x="4" y="24"/>
                    <a:pt x="2" y="22"/>
                    <a:pt x="0" y="17"/>
                  </a:cubicBezTo>
                  <a:cubicBezTo>
                    <a:pt x="10" y="11"/>
                    <a:pt x="20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2"/>
            <p:cNvSpPr>
              <a:spLocks/>
            </p:cNvSpPr>
            <p:nvPr/>
          </p:nvSpPr>
          <p:spPr bwMode="auto">
            <a:xfrm>
              <a:off x="6435725" y="1754188"/>
              <a:ext cx="109538" cy="82550"/>
            </a:xfrm>
            <a:custGeom>
              <a:avLst/>
              <a:gdLst>
                <a:gd name="T0" fmla="*/ 31 w 31"/>
                <a:gd name="T1" fmla="*/ 4 h 23"/>
                <a:gd name="T2" fmla="*/ 28 w 31"/>
                <a:gd name="T3" fmla="*/ 9 h 23"/>
                <a:gd name="T4" fmla="*/ 7 w 31"/>
                <a:gd name="T5" fmla="*/ 22 h 23"/>
                <a:gd name="T6" fmla="*/ 0 w 31"/>
                <a:gd name="T7" fmla="*/ 21 h 23"/>
                <a:gd name="T8" fmla="*/ 3 w 31"/>
                <a:gd name="T9" fmla="*/ 16 h 23"/>
                <a:gd name="T10" fmla="*/ 18 w 31"/>
                <a:gd name="T11" fmla="*/ 6 h 23"/>
                <a:gd name="T12" fmla="*/ 31 w 31"/>
                <a:gd name="T13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3">
                  <a:moveTo>
                    <a:pt x="31" y="4"/>
                  </a:moveTo>
                  <a:cubicBezTo>
                    <a:pt x="30" y="6"/>
                    <a:pt x="30" y="8"/>
                    <a:pt x="28" y="9"/>
                  </a:cubicBezTo>
                  <a:cubicBezTo>
                    <a:pt x="21" y="14"/>
                    <a:pt x="14" y="18"/>
                    <a:pt x="7" y="22"/>
                  </a:cubicBezTo>
                  <a:cubicBezTo>
                    <a:pt x="5" y="23"/>
                    <a:pt x="3" y="22"/>
                    <a:pt x="0" y="21"/>
                  </a:cubicBezTo>
                  <a:cubicBezTo>
                    <a:pt x="1" y="19"/>
                    <a:pt x="1" y="17"/>
                    <a:pt x="3" y="16"/>
                  </a:cubicBezTo>
                  <a:cubicBezTo>
                    <a:pt x="8" y="12"/>
                    <a:pt x="13" y="9"/>
                    <a:pt x="18" y="6"/>
                  </a:cubicBezTo>
                  <a:cubicBezTo>
                    <a:pt x="22" y="3"/>
                    <a:pt x="25" y="0"/>
                    <a:pt x="3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"/>
            <p:cNvSpPr>
              <a:spLocks/>
            </p:cNvSpPr>
            <p:nvPr/>
          </p:nvSpPr>
          <p:spPr bwMode="auto">
            <a:xfrm>
              <a:off x="6424613" y="1843088"/>
              <a:ext cx="63500" cy="50800"/>
            </a:xfrm>
            <a:custGeom>
              <a:avLst/>
              <a:gdLst>
                <a:gd name="T0" fmla="*/ 1 w 18"/>
                <a:gd name="T1" fmla="*/ 14 h 14"/>
                <a:gd name="T2" fmla="*/ 11 w 18"/>
                <a:gd name="T3" fmla="*/ 0 h 14"/>
                <a:gd name="T4" fmla="*/ 18 w 18"/>
                <a:gd name="T5" fmla="*/ 3 h 14"/>
                <a:gd name="T6" fmla="*/ 18 w 18"/>
                <a:gd name="T7" fmla="*/ 5 h 14"/>
                <a:gd name="T8" fmla="*/ 1 w 18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1" y="14"/>
                  </a:moveTo>
                  <a:cubicBezTo>
                    <a:pt x="0" y="3"/>
                    <a:pt x="7" y="3"/>
                    <a:pt x="11" y="0"/>
                  </a:cubicBezTo>
                  <a:cubicBezTo>
                    <a:pt x="13" y="0"/>
                    <a:pt x="15" y="2"/>
                    <a:pt x="18" y="3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3" y="8"/>
                    <a:pt x="8" y="10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128021" y="3096042"/>
            <a:ext cx="476250" cy="608013"/>
            <a:chOff x="6100763" y="2492375"/>
            <a:chExt cx="476250" cy="608013"/>
          </a:xfrm>
          <a:solidFill>
            <a:srgbClr val="C4497A"/>
          </a:solidFill>
        </p:grpSpPr>
        <p:sp>
          <p:nvSpPr>
            <p:cNvPr id="36" name="Freeform 24"/>
            <p:cNvSpPr>
              <a:spLocks noEditPoints="1"/>
            </p:cNvSpPr>
            <p:nvPr/>
          </p:nvSpPr>
          <p:spPr bwMode="auto">
            <a:xfrm>
              <a:off x="6100763" y="2492375"/>
              <a:ext cx="476250" cy="608013"/>
            </a:xfrm>
            <a:custGeom>
              <a:avLst/>
              <a:gdLst>
                <a:gd name="T0" fmla="*/ 21 w 135"/>
                <a:gd name="T1" fmla="*/ 118 h 171"/>
                <a:gd name="T2" fmla="*/ 28 w 135"/>
                <a:gd name="T3" fmla="*/ 44 h 171"/>
                <a:gd name="T4" fmla="*/ 29 w 135"/>
                <a:gd name="T5" fmla="*/ 28 h 171"/>
                <a:gd name="T6" fmla="*/ 16 w 135"/>
                <a:gd name="T7" fmla="*/ 12 h 171"/>
                <a:gd name="T8" fmla="*/ 10 w 135"/>
                <a:gd name="T9" fmla="*/ 8 h 171"/>
                <a:gd name="T10" fmla="*/ 11 w 135"/>
                <a:gd name="T11" fmla="*/ 6 h 171"/>
                <a:gd name="T12" fmla="*/ 32 w 135"/>
                <a:gd name="T13" fmla="*/ 5 h 171"/>
                <a:gd name="T14" fmla="*/ 39 w 135"/>
                <a:gd name="T15" fmla="*/ 18 h 171"/>
                <a:gd name="T16" fmla="*/ 37 w 135"/>
                <a:gd name="T17" fmla="*/ 54 h 171"/>
                <a:gd name="T18" fmla="*/ 32 w 135"/>
                <a:gd name="T19" fmla="*/ 111 h 171"/>
                <a:gd name="T20" fmla="*/ 43 w 135"/>
                <a:gd name="T21" fmla="*/ 128 h 171"/>
                <a:gd name="T22" fmla="*/ 43 w 135"/>
                <a:gd name="T23" fmla="*/ 116 h 171"/>
                <a:gd name="T24" fmla="*/ 43 w 135"/>
                <a:gd name="T25" fmla="*/ 66 h 171"/>
                <a:gd name="T26" fmla="*/ 59 w 135"/>
                <a:gd name="T27" fmla="*/ 52 h 171"/>
                <a:gd name="T28" fmla="*/ 118 w 135"/>
                <a:gd name="T29" fmla="*/ 52 h 171"/>
                <a:gd name="T30" fmla="*/ 134 w 135"/>
                <a:gd name="T31" fmla="*/ 67 h 171"/>
                <a:gd name="T32" fmla="*/ 132 w 135"/>
                <a:gd name="T33" fmla="*/ 113 h 171"/>
                <a:gd name="T34" fmla="*/ 130 w 135"/>
                <a:gd name="T35" fmla="*/ 132 h 171"/>
                <a:gd name="T36" fmla="*/ 122 w 135"/>
                <a:gd name="T37" fmla="*/ 142 h 171"/>
                <a:gd name="T38" fmla="*/ 73 w 135"/>
                <a:gd name="T39" fmla="*/ 147 h 171"/>
                <a:gd name="T40" fmla="*/ 51 w 135"/>
                <a:gd name="T41" fmla="*/ 146 h 171"/>
                <a:gd name="T42" fmla="*/ 24 w 135"/>
                <a:gd name="T43" fmla="*/ 171 h 171"/>
                <a:gd name="T44" fmla="*/ 3 w 135"/>
                <a:gd name="T45" fmla="*/ 152 h 171"/>
                <a:gd name="T46" fmla="*/ 21 w 135"/>
                <a:gd name="T47" fmla="*/ 118 h 171"/>
                <a:gd name="T48" fmla="*/ 54 w 135"/>
                <a:gd name="T49" fmla="*/ 85 h 171"/>
                <a:gd name="T50" fmla="*/ 54 w 135"/>
                <a:gd name="T51" fmla="*/ 126 h 171"/>
                <a:gd name="T52" fmla="*/ 64 w 135"/>
                <a:gd name="T53" fmla="*/ 136 h 171"/>
                <a:gd name="T54" fmla="*/ 116 w 135"/>
                <a:gd name="T55" fmla="*/ 131 h 171"/>
                <a:gd name="T56" fmla="*/ 121 w 135"/>
                <a:gd name="T57" fmla="*/ 85 h 171"/>
                <a:gd name="T58" fmla="*/ 54 w 135"/>
                <a:gd name="T59" fmla="*/ 85 h 171"/>
                <a:gd name="T60" fmla="*/ 121 w 135"/>
                <a:gd name="T61" fmla="*/ 69 h 171"/>
                <a:gd name="T62" fmla="*/ 120 w 135"/>
                <a:gd name="T63" fmla="*/ 65 h 171"/>
                <a:gd name="T64" fmla="*/ 109 w 135"/>
                <a:gd name="T65" fmla="*/ 63 h 171"/>
                <a:gd name="T66" fmla="*/ 63 w 135"/>
                <a:gd name="T67" fmla="*/ 62 h 171"/>
                <a:gd name="T68" fmla="*/ 54 w 135"/>
                <a:gd name="T69" fmla="*/ 68 h 171"/>
                <a:gd name="T70" fmla="*/ 63 w 135"/>
                <a:gd name="T71" fmla="*/ 75 h 171"/>
                <a:gd name="T72" fmla="*/ 112 w 135"/>
                <a:gd name="T73" fmla="*/ 73 h 171"/>
                <a:gd name="T74" fmla="*/ 121 w 135"/>
                <a:gd name="T75" fmla="*/ 69 h 171"/>
                <a:gd name="T76" fmla="*/ 27 w 135"/>
                <a:gd name="T77" fmla="*/ 132 h 171"/>
                <a:gd name="T78" fmla="*/ 15 w 135"/>
                <a:gd name="T79" fmla="*/ 143 h 171"/>
                <a:gd name="T80" fmla="*/ 28 w 135"/>
                <a:gd name="T81" fmla="*/ 160 h 171"/>
                <a:gd name="T82" fmla="*/ 38 w 135"/>
                <a:gd name="T83" fmla="*/ 147 h 171"/>
                <a:gd name="T84" fmla="*/ 27 w 135"/>
                <a:gd name="T85" fmla="*/ 132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5" h="171">
                  <a:moveTo>
                    <a:pt x="21" y="118"/>
                  </a:moveTo>
                  <a:cubicBezTo>
                    <a:pt x="23" y="93"/>
                    <a:pt x="26" y="69"/>
                    <a:pt x="28" y="44"/>
                  </a:cubicBezTo>
                  <a:cubicBezTo>
                    <a:pt x="28" y="39"/>
                    <a:pt x="28" y="33"/>
                    <a:pt x="29" y="28"/>
                  </a:cubicBezTo>
                  <a:cubicBezTo>
                    <a:pt x="29" y="13"/>
                    <a:pt x="27" y="14"/>
                    <a:pt x="16" y="12"/>
                  </a:cubicBezTo>
                  <a:cubicBezTo>
                    <a:pt x="14" y="11"/>
                    <a:pt x="12" y="9"/>
                    <a:pt x="10" y="8"/>
                  </a:cubicBezTo>
                  <a:cubicBezTo>
                    <a:pt x="11" y="7"/>
                    <a:pt x="11" y="6"/>
                    <a:pt x="11" y="6"/>
                  </a:cubicBezTo>
                  <a:cubicBezTo>
                    <a:pt x="18" y="0"/>
                    <a:pt x="25" y="4"/>
                    <a:pt x="32" y="5"/>
                  </a:cubicBezTo>
                  <a:cubicBezTo>
                    <a:pt x="37" y="7"/>
                    <a:pt x="39" y="12"/>
                    <a:pt x="39" y="18"/>
                  </a:cubicBezTo>
                  <a:cubicBezTo>
                    <a:pt x="39" y="30"/>
                    <a:pt x="38" y="42"/>
                    <a:pt x="37" y="54"/>
                  </a:cubicBezTo>
                  <a:cubicBezTo>
                    <a:pt x="36" y="73"/>
                    <a:pt x="34" y="92"/>
                    <a:pt x="32" y="111"/>
                  </a:cubicBezTo>
                  <a:cubicBezTo>
                    <a:pt x="32" y="118"/>
                    <a:pt x="33" y="124"/>
                    <a:pt x="43" y="128"/>
                  </a:cubicBezTo>
                  <a:cubicBezTo>
                    <a:pt x="43" y="123"/>
                    <a:pt x="43" y="120"/>
                    <a:pt x="43" y="116"/>
                  </a:cubicBezTo>
                  <a:cubicBezTo>
                    <a:pt x="43" y="99"/>
                    <a:pt x="42" y="83"/>
                    <a:pt x="43" y="66"/>
                  </a:cubicBezTo>
                  <a:cubicBezTo>
                    <a:pt x="43" y="54"/>
                    <a:pt x="47" y="50"/>
                    <a:pt x="59" y="52"/>
                  </a:cubicBezTo>
                  <a:cubicBezTo>
                    <a:pt x="78" y="55"/>
                    <a:pt x="98" y="52"/>
                    <a:pt x="118" y="52"/>
                  </a:cubicBezTo>
                  <a:cubicBezTo>
                    <a:pt x="131" y="53"/>
                    <a:pt x="132" y="54"/>
                    <a:pt x="134" y="67"/>
                  </a:cubicBezTo>
                  <a:cubicBezTo>
                    <a:pt x="135" y="83"/>
                    <a:pt x="134" y="98"/>
                    <a:pt x="132" y="113"/>
                  </a:cubicBezTo>
                  <a:cubicBezTo>
                    <a:pt x="131" y="119"/>
                    <a:pt x="130" y="126"/>
                    <a:pt x="130" y="132"/>
                  </a:cubicBezTo>
                  <a:cubicBezTo>
                    <a:pt x="130" y="138"/>
                    <a:pt x="127" y="141"/>
                    <a:pt x="122" y="142"/>
                  </a:cubicBezTo>
                  <a:cubicBezTo>
                    <a:pt x="106" y="144"/>
                    <a:pt x="90" y="149"/>
                    <a:pt x="73" y="147"/>
                  </a:cubicBezTo>
                  <a:cubicBezTo>
                    <a:pt x="66" y="146"/>
                    <a:pt x="59" y="146"/>
                    <a:pt x="51" y="146"/>
                  </a:cubicBezTo>
                  <a:cubicBezTo>
                    <a:pt x="48" y="160"/>
                    <a:pt x="40" y="171"/>
                    <a:pt x="24" y="171"/>
                  </a:cubicBezTo>
                  <a:cubicBezTo>
                    <a:pt x="15" y="171"/>
                    <a:pt x="6" y="162"/>
                    <a:pt x="3" y="152"/>
                  </a:cubicBezTo>
                  <a:cubicBezTo>
                    <a:pt x="0" y="138"/>
                    <a:pt x="4" y="130"/>
                    <a:pt x="21" y="118"/>
                  </a:cubicBezTo>
                  <a:close/>
                  <a:moveTo>
                    <a:pt x="54" y="85"/>
                  </a:moveTo>
                  <a:cubicBezTo>
                    <a:pt x="54" y="99"/>
                    <a:pt x="54" y="113"/>
                    <a:pt x="54" y="126"/>
                  </a:cubicBezTo>
                  <a:cubicBezTo>
                    <a:pt x="54" y="134"/>
                    <a:pt x="56" y="136"/>
                    <a:pt x="64" y="136"/>
                  </a:cubicBezTo>
                  <a:cubicBezTo>
                    <a:pt x="82" y="137"/>
                    <a:pt x="99" y="135"/>
                    <a:pt x="116" y="131"/>
                  </a:cubicBezTo>
                  <a:cubicBezTo>
                    <a:pt x="122" y="116"/>
                    <a:pt x="123" y="98"/>
                    <a:pt x="121" y="85"/>
                  </a:cubicBezTo>
                  <a:cubicBezTo>
                    <a:pt x="99" y="85"/>
                    <a:pt x="77" y="85"/>
                    <a:pt x="54" y="85"/>
                  </a:cubicBezTo>
                  <a:close/>
                  <a:moveTo>
                    <a:pt x="121" y="69"/>
                  </a:moveTo>
                  <a:cubicBezTo>
                    <a:pt x="121" y="68"/>
                    <a:pt x="120" y="67"/>
                    <a:pt x="120" y="65"/>
                  </a:cubicBezTo>
                  <a:cubicBezTo>
                    <a:pt x="117" y="64"/>
                    <a:pt x="113" y="63"/>
                    <a:pt x="109" y="63"/>
                  </a:cubicBezTo>
                  <a:cubicBezTo>
                    <a:pt x="94" y="62"/>
                    <a:pt x="78" y="66"/>
                    <a:pt x="63" y="62"/>
                  </a:cubicBezTo>
                  <a:cubicBezTo>
                    <a:pt x="59" y="60"/>
                    <a:pt x="54" y="62"/>
                    <a:pt x="54" y="68"/>
                  </a:cubicBezTo>
                  <a:cubicBezTo>
                    <a:pt x="54" y="73"/>
                    <a:pt x="56" y="76"/>
                    <a:pt x="63" y="75"/>
                  </a:cubicBezTo>
                  <a:cubicBezTo>
                    <a:pt x="79" y="75"/>
                    <a:pt x="95" y="74"/>
                    <a:pt x="112" y="73"/>
                  </a:cubicBezTo>
                  <a:cubicBezTo>
                    <a:pt x="115" y="73"/>
                    <a:pt x="118" y="71"/>
                    <a:pt x="121" y="69"/>
                  </a:cubicBezTo>
                  <a:close/>
                  <a:moveTo>
                    <a:pt x="27" y="132"/>
                  </a:moveTo>
                  <a:cubicBezTo>
                    <a:pt x="18" y="132"/>
                    <a:pt x="15" y="135"/>
                    <a:pt x="15" y="143"/>
                  </a:cubicBezTo>
                  <a:cubicBezTo>
                    <a:pt x="14" y="152"/>
                    <a:pt x="21" y="161"/>
                    <a:pt x="28" y="160"/>
                  </a:cubicBezTo>
                  <a:cubicBezTo>
                    <a:pt x="33" y="160"/>
                    <a:pt x="38" y="153"/>
                    <a:pt x="38" y="147"/>
                  </a:cubicBezTo>
                  <a:cubicBezTo>
                    <a:pt x="39" y="139"/>
                    <a:pt x="34" y="132"/>
                    <a:pt x="27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5"/>
            <p:cNvSpPr>
              <a:spLocks/>
            </p:cNvSpPr>
            <p:nvPr/>
          </p:nvSpPr>
          <p:spPr bwMode="auto">
            <a:xfrm>
              <a:off x="6337300" y="2819400"/>
              <a:ext cx="104775" cy="42863"/>
            </a:xfrm>
            <a:custGeom>
              <a:avLst/>
              <a:gdLst>
                <a:gd name="T0" fmla="*/ 0 w 30"/>
                <a:gd name="T1" fmla="*/ 8 h 12"/>
                <a:gd name="T2" fmla="*/ 30 w 30"/>
                <a:gd name="T3" fmla="*/ 3 h 12"/>
                <a:gd name="T4" fmla="*/ 28 w 30"/>
                <a:gd name="T5" fmla="*/ 8 h 12"/>
                <a:gd name="T6" fmla="*/ 0 w 30"/>
                <a:gd name="T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0" y="8"/>
                  </a:moveTo>
                  <a:cubicBezTo>
                    <a:pt x="7" y="1"/>
                    <a:pt x="17" y="0"/>
                    <a:pt x="30" y="3"/>
                  </a:cubicBezTo>
                  <a:cubicBezTo>
                    <a:pt x="29" y="5"/>
                    <a:pt x="29" y="8"/>
                    <a:pt x="28" y="8"/>
                  </a:cubicBezTo>
                  <a:cubicBezTo>
                    <a:pt x="19" y="9"/>
                    <a:pt x="10" y="12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Freeform 9"/>
          <p:cNvSpPr>
            <a:spLocks/>
          </p:cNvSpPr>
          <p:nvPr/>
        </p:nvSpPr>
        <p:spPr bwMode="auto">
          <a:xfrm>
            <a:off x="6789272" y="2199106"/>
            <a:ext cx="2233613" cy="2184400"/>
          </a:xfrm>
          <a:custGeom>
            <a:avLst/>
            <a:gdLst>
              <a:gd name="T0" fmla="*/ 654 w 784"/>
              <a:gd name="T1" fmla="*/ 651 h 765"/>
              <a:gd name="T2" fmla="*/ 499 w 784"/>
              <a:gd name="T3" fmla="*/ 745 h 765"/>
              <a:gd name="T4" fmla="*/ 318 w 784"/>
              <a:gd name="T5" fmla="*/ 759 h 765"/>
              <a:gd name="T6" fmla="*/ 76 w 784"/>
              <a:gd name="T7" fmla="*/ 608 h 765"/>
              <a:gd name="T8" fmla="*/ 2 w 784"/>
              <a:gd name="T9" fmla="*/ 419 h 765"/>
              <a:gd name="T10" fmla="*/ 37 w 784"/>
              <a:gd name="T11" fmla="*/ 218 h 765"/>
              <a:gd name="T12" fmla="*/ 251 w 784"/>
              <a:gd name="T13" fmla="*/ 22 h 765"/>
              <a:gd name="T14" fmla="*/ 350 w 784"/>
              <a:gd name="T15" fmla="*/ 2 h 765"/>
              <a:gd name="T16" fmla="*/ 370 w 784"/>
              <a:gd name="T17" fmla="*/ 1 h 765"/>
              <a:gd name="T18" fmla="*/ 385 w 784"/>
              <a:gd name="T19" fmla="*/ 2 h 765"/>
              <a:gd name="T20" fmla="*/ 393 w 784"/>
              <a:gd name="T21" fmla="*/ 6 h 765"/>
              <a:gd name="T22" fmla="*/ 401 w 784"/>
              <a:gd name="T23" fmla="*/ 33 h 765"/>
              <a:gd name="T24" fmla="*/ 379 w 784"/>
              <a:gd name="T25" fmla="*/ 22 h 765"/>
              <a:gd name="T26" fmla="*/ 377 w 784"/>
              <a:gd name="T27" fmla="*/ 22 h 765"/>
              <a:gd name="T28" fmla="*/ 376 w 784"/>
              <a:gd name="T29" fmla="*/ 22 h 765"/>
              <a:gd name="T30" fmla="*/ 343 w 784"/>
              <a:gd name="T31" fmla="*/ 25 h 765"/>
              <a:gd name="T32" fmla="*/ 160 w 784"/>
              <a:gd name="T33" fmla="*/ 100 h 765"/>
              <a:gd name="T34" fmla="*/ 29 w 784"/>
              <a:gd name="T35" fmla="*/ 325 h 765"/>
              <a:gd name="T36" fmla="*/ 31 w 784"/>
              <a:gd name="T37" fmla="*/ 433 h 765"/>
              <a:gd name="T38" fmla="*/ 60 w 784"/>
              <a:gd name="T39" fmla="*/ 536 h 765"/>
              <a:gd name="T40" fmla="*/ 139 w 784"/>
              <a:gd name="T41" fmla="*/ 646 h 765"/>
              <a:gd name="T42" fmla="*/ 206 w 784"/>
              <a:gd name="T43" fmla="*/ 693 h 765"/>
              <a:gd name="T44" fmla="*/ 505 w 784"/>
              <a:gd name="T45" fmla="*/ 719 h 765"/>
              <a:gd name="T46" fmla="*/ 650 w 784"/>
              <a:gd name="T47" fmla="*/ 614 h 765"/>
              <a:gd name="T48" fmla="*/ 699 w 784"/>
              <a:gd name="T49" fmla="*/ 539 h 765"/>
              <a:gd name="T50" fmla="*/ 743 w 784"/>
              <a:gd name="T51" fmla="*/ 382 h 765"/>
              <a:gd name="T52" fmla="*/ 704 w 784"/>
              <a:gd name="T53" fmla="*/ 239 h 765"/>
              <a:gd name="T54" fmla="*/ 555 w 784"/>
              <a:gd name="T55" fmla="*/ 83 h 765"/>
              <a:gd name="T56" fmla="*/ 350 w 784"/>
              <a:gd name="T57" fmla="*/ 67 h 765"/>
              <a:gd name="T58" fmla="*/ 401 w 784"/>
              <a:gd name="T59" fmla="*/ 31 h 765"/>
              <a:gd name="T60" fmla="*/ 412 w 784"/>
              <a:gd name="T61" fmla="*/ 29 h 765"/>
              <a:gd name="T62" fmla="*/ 432 w 784"/>
              <a:gd name="T63" fmla="*/ 28 h 765"/>
              <a:gd name="T64" fmla="*/ 462 w 784"/>
              <a:gd name="T65" fmla="*/ 30 h 765"/>
              <a:gd name="T66" fmla="*/ 575 w 784"/>
              <a:gd name="T67" fmla="*/ 72 h 765"/>
              <a:gd name="T68" fmla="*/ 759 w 784"/>
              <a:gd name="T69" fmla="*/ 315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84" h="765">
                <a:moveTo>
                  <a:pt x="759" y="315"/>
                </a:moveTo>
                <a:cubicBezTo>
                  <a:pt x="784" y="436"/>
                  <a:pt x="740" y="565"/>
                  <a:pt x="654" y="651"/>
                </a:cubicBezTo>
                <a:cubicBezTo>
                  <a:pt x="632" y="672"/>
                  <a:pt x="608" y="691"/>
                  <a:pt x="582" y="707"/>
                </a:cubicBezTo>
                <a:cubicBezTo>
                  <a:pt x="556" y="723"/>
                  <a:pt x="528" y="735"/>
                  <a:pt x="499" y="745"/>
                </a:cubicBezTo>
                <a:cubicBezTo>
                  <a:pt x="470" y="754"/>
                  <a:pt x="440" y="760"/>
                  <a:pt x="410" y="762"/>
                </a:cubicBezTo>
                <a:cubicBezTo>
                  <a:pt x="379" y="765"/>
                  <a:pt x="349" y="764"/>
                  <a:pt x="318" y="759"/>
                </a:cubicBezTo>
                <a:cubicBezTo>
                  <a:pt x="271" y="748"/>
                  <a:pt x="224" y="732"/>
                  <a:pt x="182" y="707"/>
                </a:cubicBezTo>
                <a:cubicBezTo>
                  <a:pt x="140" y="683"/>
                  <a:pt x="102" y="649"/>
                  <a:pt x="76" y="608"/>
                </a:cubicBezTo>
                <a:cubicBezTo>
                  <a:pt x="49" y="572"/>
                  <a:pt x="28" y="530"/>
                  <a:pt x="16" y="486"/>
                </a:cubicBezTo>
                <a:cubicBezTo>
                  <a:pt x="9" y="464"/>
                  <a:pt x="5" y="441"/>
                  <a:pt x="2" y="419"/>
                </a:cubicBezTo>
                <a:cubicBezTo>
                  <a:pt x="0" y="396"/>
                  <a:pt x="0" y="373"/>
                  <a:pt x="2" y="350"/>
                </a:cubicBezTo>
                <a:cubicBezTo>
                  <a:pt x="5" y="304"/>
                  <a:pt x="17" y="259"/>
                  <a:pt x="37" y="218"/>
                </a:cubicBezTo>
                <a:cubicBezTo>
                  <a:pt x="57" y="178"/>
                  <a:pt x="85" y="141"/>
                  <a:pt x="118" y="110"/>
                </a:cubicBezTo>
                <a:cubicBezTo>
                  <a:pt x="154" y="71"/>
                  <a:pt x="201" y="41"/>
                  <a:pt x="251" y="22"/>
                </a:cubicBezTo>
                <a:cubicBezTo>
                  <a:pt x="277" y="13"/>
                  <a:pt x="303" y="7"/>
                  <a:pt x="330" y="4"/>
                </a:cubicBezTo>
                <a:cubicBezTo>
                  <a:pt x="337" y="3"/>
                  <a:pt x="343" y="2"/>
                  <a:pt x="350" y="2"/>
                </a:cubicBezTo>
                <a:cubicBezTo>
                  <a:pt x="360" y="1"/>
                  <a:pt x="360" y="1"/>
                  <a:pt x="360" y="1"/>
                </a:cubicBezTo>
                <a:cubicBezTo>
                  <a:pt x="363" y="1"/>
                  <a:pt x="367" y="1"/>
                  <a:pt x="370" y="1"/>
                </a:cubicBezTo>
                <a:cubicBezTo>
                  <a:pt x="382" y="0"/>
                  <a:pt x="382" y="0"/>
                  <a:pt x="382" y="0"/>
                </a:cubicBezTo>
                <a:cubicBezTo>
                  <a:pt x="383" y="0"/>
                  <a:pt x="384" y="1"/>
                  <a:pt x="385" y="2"/>
                </a:cubicBezTo>
                <a:cubicBezTo>
                  <a:pt x="389" y="3"/>
                  <a:pt x="389" y="3"/>
                  <a:pt x="389" y="3"/>
                </a:cubicBezTo>
                <a:cubicBezTo>
                  <a:pt x="393" y="6"/>
                  <a:pt x="393" y="6"/>
                  <a:pt x="393" y="6"/>
                </a:cubicBezTo>
                <a:cubicBezTo>
                  <a:pt x="411" y="15"/>
                  <a:pt x="411" y="15"/>
                  <a:pt x="411" y="15"/>
                </a:cubicBezTo>
                <a:cubicBezTo>
                  <a:pt x="409" y="22"/>
                  <a:pt x="406" y="28"/>
                  <a:pt x="401" y="33"/>
                </a:cubicBezTo>
                <a:cubicBezTo>
                  <a:pt x="386" y="26"/>
                  <a:pt x="386" y="26"/>
                  <a:pt x="386" y="26"/>
                </a:cubicBezTo>
                <a:cubicBezTo>
                  <a:pt x="379" y="22"/>
                  <a:pt x="379" y="22"/>
                  <a:pt x="379" y="22"/>
                </a:cubicBezTo>
                <a:cubicBezTo>
                  <a:pt x="378" y="22"/>
                  <a:pt x="378" y="22"/>
                  <a:pt x="378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6" y="22"/>
                  <a:pt x="376" y="22"/>
                  <a:pt x="376" y="22"/>
                </a:cubicBezTo>
                <a:cubicBezTo>
                  <a:pt x="371" y="22"/>
                  <a:pt x="365" y="23"/>
                  <a:pt x="359" y="23"/>
                </a:cubicBezTo>
                <a:cubicBezTo>
                  <a:pt x="354" y="24"/>
                  <a:pt x="348" y="24"/>
                  <a:pt x="343" y="25"/>
                </a:cubicBezTo>
                <a:cubicBezTo>
                  <a:pt x="321" y="28"/>
                  <a:pt x="299" y="33"/>
                  <a:pt x="278" y="39"/>
                </a:cubicBezTo>
                <a:cubicBezTo>
                  <a:pt x="236" y="52"/>
                  <a:pt x="196" y="73"/>
                  <a:pt x="160" y="100"/>
                </a:cubicBezTo>
                <a:cubicBezTo>
                  <a:pt x="125" y="127"/>
                  <a:pt x="95" y="161"/>
                  <a:pt x="72" y="199"/>
                </a:cubicBezTo>
                <a:cubicBezTo>
                  <a:pt x="50" y="238"/>
                  <a:pt x="35" y="281"/>
                  <a:pt x="29" y="325"/>
                </a:cubicBezTo>
                <a:cubicBezTo>
                  <a:pt x="28" y="343"/>
                  <a:pt x="27" y="361"/>
                  <a:pt x="27" y="379"/>
                </a:cubicBezTo>
                <a:cubicBezTo>
                  <a:pt x="27" y="397"/>
                  <a:pt x="28" y="415"/>
                  <a:pt x="31" y="433"/>
                </a:cubicBezTo>
                <a:cubicBezTo>
                  <a:pt x="33" y="450"/>
                  <a:pt x="37" y="468"/>
                  <a:pt x="42" y="485"/>
                </a:cubicBezTo>
                <a:cubicBezTo>
                  <a:pt x="47" y="503"/>
                  <a:pt x="53" y="519"/>
                  <a:pt x="60" y="536"/>
                </a:cubicBezTo>
                <a:cubicBezTo>
                  <a:pt x="75" y="569"/>
                  <a:pt x="95" y="600"/>
                  <a:pt x="119" y="627"/>
                </a:cubicBezTo>
                <a:cubicBezTo>
                  <a:pt x="125" y="633"/>
                  <a:pt x="132" y="640"/>
                  <a:pt x="139" y="646"/>
                </a:cubicBezTo>
                <a:cubicBezTo>
                  <a:pt x="146" y="652"/>
                  <a:pt x="152" y="658"/>
                  <a:pt x="160" y="664"/>
                </a:cubicBezTo>
                <a:cubicBezTo>
                  <a:pt x="174" y="675"/>
                  <a:pt x="189" y="685"/>
                  <a:pt x="206" y="693"/>
                </a:cubicBezTo>
                <a:cubicBezTo>
                  <a:pt x="251" y="717"/>
                  <a:pt x="302" y="731"/>
                  <a:pt x="353" y="735"/>
                </a:cubicBezTo>
                <a:cubicBezTo>
                  <a:pt x="404" y="739"/>
                  <a:pt x="456" y="734"/>
                  <a:pt x="505" y="719"/>
                </a:cubicBezTo>
                <a:cubicBezTo>
                  <a:pt x="533" y="708"/>
                  <a:pt x="560" y="693"/>
                  <a:pt x="584" y="675"/>
                </a:cubicBezTo>
                <a:cubicBezTo>
                  <a:pt x="608" y="657"/>
                  <a:pt x="631" y="637"/>
                  <a:pt x="650" y="614"/>
                </a:cubicBezTo>
                <a:cubicBezTo>
                  <a:pt x="659" y="603"/>
                  <a:pt x="668" y="590"/>
                  <a:pt x="676" y="578"/>
                </a:cubicBezTo>
                <a:cubicBezTo>
                  <a:pt x="684" y="565"/>
                  <a:pt x="692" y="553"/>
                  <a:pt x="699" y="539"/>
                </a:cubicBezTo>
                <a:cubicBezTo>
                  <a:pt x="713" y="513"/>
                  <a:pt x="724" y="485"/>
                  <a:pt x="732" y="456"/>
                </a:cubicBezTo>
                <a:cubicBezTo>
                  <a:pt x="739" y="432"/>
                  <a:pt x="743" y="407"/>
                  <a:pt x="743" y="382"/>
                </a:cubicBezTo>
                <a:cubicBezTo>
                  <a:pt x="743" y="357"/>
                  <a:pt x="739" y="332"/>
                  <a:pt x="732" y="308"/>
                </a:cubicBezTo>
                <a:cubicBezTo>
                  <a:pt x="725" y="284"/>
                  <a:pt x="716" y="261"/>
                  <a:pt x="704" y="239"/>
                </a:cubicBezTo>
                <a:cubicBezTo>
                  <a:pt x="692" y="217"/>
                  <a:pt x="679" y="196"/>
                  <a:pt x="664" y="176"/>
                </a:cubicBezTo>
                <a:cubicBezTo>
                  <a:pt x="636" y="137"/>
                  <a:pt x="598" y="105"/>
                  <a:pt x="555" y="83"/>
                </a:cubicBezTo>
                <a:cubicBezTo>
                  <a:pt x="513" y="61"/>
                  <a:pt x="466" y="49"/>
                  <a:pt x="419" y="48"/>
                </a:cubicBezTo>
                <a:cubicBezTo>
                  <a:pt x="394" y="50"/>
                  <a:pt x="371" y="57"/>
                  <a:pt x="350" y="67"/>
                </a:cubicBezTo>
                <a:cubicBezTo>
                  <a:pt x="346" y="61"/>
                  <a:pt x="343" y="55"/>
                  <a:pt x="343" y="48"/>
                </a:cubicBezTo>
                <a:cubicBezTo>
                  <a:pt x="361" y="39"/>
                  <a:pt x="381" y="34"/>
                  <a:pt x="401" y="31"/>
                </a:cubicBezTo>
                <a:cubicBezTo>
                  <a:pt x="409" y="30"/>
                  <a:pt x="409" y="30"/>
                  <a:pt x="409" y="30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416" y="29"/>
                  <a:pt x="416" y="29"/>
                  <a:pt x="416" y="29"/>
                </a:cubicBezTo>
                <a:cubicBezTo>
                  <a:pt x="421" y="29"/>
                  <a:pt x="426" y="28"/>
                  <a:pt x="432" y="28"/>
                </a:cubicBezTo>
                <a:cubicBezTo>
                  <a:pt x="447" y="29"/>
                  <a:pt x="447" y="29"/>
                  <a:pt x="447" y="29"/>
                </a:cubicBezTo>
                <a:cubicBezTo>
                  <a:pt x="452" y="29"/>
                  <a:pt x="457" y="30"/>
                  <a:pt x="462" y="30"/>
                </a:cubicBezTo>
                <a:cubicBezTo>
                  <a:pt x="482" y="33"/>
                  <a:pt x="502" y="38"/>
                  <a:pt x="521" y="45"/>
                </a:cubicBezTo>
                <a:cubicBezTo>
                  <a:pt x="540" y="52"/>
                  <a:pt x="558" y="62"/>
                  <a:pt x="575" y="72"/>
                </a:cubicBezTo>
                <a:cubicBezTo>
                  <a:pt x="620" y="98"/>
                  <a:pt x="659" y="133"/>
                  <a:pt x="691" y="174"/>
                </a:cubicBezTo>
                <a:cubicBezTo>
                  <a:pt x="723" y="215"/>
                  <a:pt x="747" y="263"/>
                  <a:pt x="759" y="31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0"/>
          <p:cNvSpPr>
            <a:spLocks/>
          </p:cNvSpPr>
          <p:nvPr/>
        </p:nvSpPr>
        <p:spPr bwMode="auto">
          <a:xfrm>
            <a:off x="8536696" y="2199106"/>
            <a:ext cx="2230438" cy="2184400"/>
          </a:xfrm>
          <a:custGeom>
            <a:avLst/>
            <a:gdLst>
              <a:gd name="T0" fmla="*/ 653 w 783"/>
              <a:gd name="T1" fmla="*/ 651 h 765"/>
              <a:gd name="T2" fmla="*/ 499 w 783"/>
              <a:gd name="T3" fmla="*/ 745 h 765"/>
              <a:gd name="T4" fmla="*/ 318 w 783"/>
              <a:gd name="T5" fmla="*/ 759 h 765"/>
              <a:gd name="T6" fmla="*/ 76 w 783"/>
              <a:gd name="T7" fmla="*/ 608 h 765"/>
              <a:gd name="T8" fmla="*/ 2 w 783"/>
              <a:gd name="T9" fmla="*/ 419 h 765"/>
              <a:gd name="T10" fmla="*/ 37 w 783"/>
              <a:gd name="T11" fmla="*/ 218 h 765"/>
              <a:gd name="T12" fmla="*/ 251 w 783"/>
              <a:gd name="T13" fmla="*/ 22 h 765"/>
              <a:gd name="T14" fmla="*/ 350 w 783"/>
              <a:gd name="T15" fmla="*/ 2 h 765"/>
              <a:gd name="T16" fmla="*/ 370 w 783"/>
              <a:gd name="T17" fmla="*/ 1 h 765"/>
              <a:gd name="T18" fmla="*/ 385 w 783"/>
              <a:gd name="T19" fmla="*/ 2 h 765"/>
              <a:gd name="T20" fmla="*/ 393 w 783"/>
              <a:gd name="T21" fmla="*/ 6 h 765"/>
              <a:gd name="T22" fmla="*/ 401 w 783"/>
              <a:gd name="T23" fmla="*/ 33 h 765"/>
              <a:gd name="T24" fmla="*/ 378 w 783"/>
              <a:gd name="T25" fmla="*/ 22 h 765"/>
              <a:gd name="T26" fmla="*/ 377 w 783"/>
              <a:gd name="T27" fmla="*/ 22 h 765"/>
              <a:gd name="T28" fmla="*/ 376 w 783"/>
              <a:gd name="T29" fmla="*/ 22 h 765"/>
              <a:gd name="T30" fmla="*/ 343 w 783"/>
              <a:gd name="T31" fmla="*/ 25 h 765"/>
              <a:gd name="T32" fmla="*/ 160 w 783"/>
              <a:gd name="T33" fmla="*/ 100 h 765"/>
              <a:gd name="T34" fmla="*/ 29 w 783"/>
              <a:gd name="T35" fmla="*/ 325 h 765"/>
              <a:gd name="T36" fmla="*/ 30 w 783"/>
              <a:gd name="T37" fmla="*/ 433 h 765"/>
              <a:gd name="T38" fmla="*/ 60 w 783"/>
              <a:gd name="T39" fmla="*/ 536 h 765"/>
              <a:gd name="T40" fmla="*/ 138 w 783"/>
              <a:gd name="T41" fmla="*/ 646 h 765"/>
              <a:gd name="T42" fmla="*/ 205 w 783"/>
              <a:gd name="T43" fmla="*/ 693 h 765"/>
              <a:gd name="T44" fmla="*/ 505 w 783"/>
              <a:gd name="T45" fmla="*/ 719 h 765"/>
              <a:gd name="T46" fmla="*/ 649 w 783"/>
              <a:gd name="T47" fmla="*/ 614 h 765"/>
              <a:gd name="T48" fmla="*/ 699 w 783"/>
              <a:gd name="T49" fmla="*/ 539 h 765"/>
              <a:gd name="T50" fmla="*/ 743 w 783"/>
              <a:gd name="T51" fmla="*/ 382 h 765"/>
              <a:gd name="T52" fmla="*/ 704 w 783"/>
              <a:gd name="T53" fmla="*/ 239 h 765"/>
              <a:gd name="T54" fmla="*/ 555 w 783"/>
              <a:gd name="T55" fmla="*/ 83 h 765"/>
              <a:gd name="T56" fmla="*/ 349 w 783"/>
              <a:gd name="T57" fmla="*/ 67 h 765"/>
              <a:gd name="T58" fmla="*/ 401 w 783"/>
              <a:gd name="T59" fmla="*/ 31 h 765"/>
              <a:gd name="T60" fmla="*/ 412 w 783"/>
              <a:gd name="T61" fmla="*/ 29 h 765"/>
              <a:gd name="T62" fmla="*/ 431 w 783"/>
              <a:gd name="T63" fmla="*/ 28 h 765"/>
              <a:gd name="T64" fmla="*/ 462 w 783"/>
              <a:gd name="T65" fmla="*/ 30 h 765"/>
              <a:gd name="T66" fmla="*/ 574 w 783"/>
              <a:gd name="T67" fmla="*/ 72 h 765"/>
              <a:gd name="T68" fmla="*/ 758 w 783"/>
              <a:gd name="T69" fmla="*/ 315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83" h="765">
                <a:moveTo>
                  <a:pt x="758" y="315"/>
                </a:moveTo>
                <a:cubicBezTo>
                  <a:pt x="783" y="436"/>
                  <a:pt x="740" y="565"/>
                  <a:pt x="653" y="651"/>
                </a:cubicBezTo>
                <a:cubicBezTo>
                  <a:pt x="632" y="672"/>
                  <a:pt x="608" y="691"/>
                  <a:pt x="582" y="707"/>
                </a:cubicBezTo>
                <a:cubicBezTo>
                  <a:pt x="556" y="723"/>
                  <a:pt x="528" y="735"/>
                  <a:pt x="499" y="745"/>
                </a:cubicBezTo>
                <a:cubicBezTo>
                  <a:pt x="470" y="754"/>
                  <a:pt x="440" y="760"/>
                  <a:pt x="409" y="762"/>
                </a:cubicBezTo>
                <a:cubicBezTo>
                  <a:pt x="379" y="765"/>
                  <a:pt x="348" y="764"/>
                  <a:pt x="318" y="759"/>
                </a:cubicBezTo>
                <a:cubicBezTo>
                  <a:pt x="271" y="748"/>
                  <a:pt x="224" y="732"/>
                  <a:pt x="182" y="707"/>
                </a:cubicBezTo>
                <a:cubicBezTo>
                  <a:pt x="139" y="683"/>
                  <a:pt x="102" y="649"/>
                  <a:pt x="76" y="608"/>
                </a:cubicBezTo>
                <a:cubicBezTo>
                  <a:pt x="49" y="572"/>
                  <a:pt x="28" y="530"/>
                  <a:pt x="15" y="486"/>
                </a:cubicBezTo>
                <a:cubicBezTo>
                  <a:pt x="9" y="464"/>
                  <a:pt x="4" y="441"/>
                  <a:pt x="2" y="419"/>
                </a:cubicBezTo>
                <a:cubicBezTo>
                  <a:pt x="0" y="396"/>
                  <a:pt x="0" y="373"/>
                  <a:pt x="1" y="350"/>
                </a:cubicBezTo>
                <a:cubicBezTo>
                  <a:pt x="5" y="304"/>
                  <a:pt x="17" y="259"/>
                  <a:pt x="37" y="218"/>
                </a:cubicBezTo>
                <a:cubicBezTo>
                  <a:pt x="57" y="178"/>
                  <a:pt x="85" y="141"/>
                  <a:pt x="118" y="110"/>
                </a:cubicBezTo>
                <a:cubicBezTo>
                  <a:pt x="154" y="71"/>
                  <a:pt x="201" y="41"/>
                  <a:pt x="251" y="22"/>
                </a:cubicBezTo>
                <a:cubicBezTo>
                  <a:pt x="277" y="13"/>
                  <a:pt x="303" y="7"/>
                  <a:pt x="330" y="4"/>
                </a:cubicBezTo>
                <a:cubicBezTo>
                  <a:pt x="336" y="3"/>
                  <a:pt x="343" y="2"/>
                  <a:pt x="350" y="2"/>
                </a:cubicBezTo>
                <a:cubicBezTo>
                  <a:pt x="360" y="1"/>
                  <a:pt x="360" y="1"/>
                  <a:pt x="360" y="1"/>
                </a:cubicBezTo>
                <a:cubicBezTo>
                  <a:pt x="363" y="1"/>
                  <a:pt x="367" y="1"/>
                  <a:pt x="370" y="1"/>
                </a:cubicBezTo>
                <a:cubicBezTo>
                  <a:pt x="382" y="0"/>
                  <a:pt x="382" y="0"/>
                  <a:pt x="382" y="0"/>
                </a:cubicBezTo>
                <a:cubicBezTo>
                  <a:pt x="383" y="0"/>
                  <a:pt x="384" y="1"/>
                  <a:pt x="385" y="2"/>
                </a:cubicBezTo>
                <a:cubicBezTo>
                  <a:pt x="389" y="3"/>
                  <a:pt x="389" y="3"/>
                  <a:pt x="389" y="3"/>
                </a:cubicBezTo>
                <a:cubicBezTo>
                  <a:pt x="393" y="6"/>
                  <a:pt x="393" y="6"/>
                  <a:pt x="393" y="6"/>
                </a:cubicBezTo>
                <a:cubicBezTo>
                  <a:pt x="410" y="15"/>
                  <a:pt x="410" y="15"/>
                  <a:pt x="410" y="15"/>
                </a:cubicBezTo>
                <a:cubicBezTo>
                  <a:pt x="409" y="22"/>
                  <a:pt x="406" y="28"/>
                  <a:pt x="401" y="33"/>
                </a:cubicBezTo>
                <a:cubicBezTo>
                  <a:pt x="386" y="26"/>
                  <a:pt x="386" y="26"/>
                  <a:pt x="386" y="26"/>
                </a:cubicBezTo>
                <a:cubicBezTo>
                  <a:pt x="378" y="22"/>
                  <a:pt x="378" y="22"/>
                  <a:pt x="378" y="22"/>
                </a:cubicBezTo>
                <a:cubicBezTo>
                  <a:pt x="378" y="22"/>
                  <a:pt x="378" y="22"/>
                  <a:pt x="378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6" y="22"/>
                  <a:pt x="376" y="22"/>
                  <a:pt x="376" y="22"/>
                </a:cubicBezTo>
                <a:cubicBezTo>
                  <a:pt x="370" y="22"/>
                  <a:pt x="365" y="23"/>
                  <a:pt x="359" y="23"/>
                </a:cubicBezTo>
                <a:cubicBezTo>
                  <a:pt x="354" y="24"/>
                  <a:pt x="348" y="24"/>
                  <a:pt x="343" y="25"/>
                </a:cubicBezTo>
                <a:cubicBezTo>
                  <a:pt x="321" y="28"/>
                  <a:pt x="299" y="33"/>
                  <a:pt x="278" y="39"/>
                </a:cubicBezTo>
                <a:cubicBezTo>
                  <a:pt x="236" y="52"/>
                  <a:pt x="195" y="73"/>
                  <a:pt x="160" y="100"/>
                </a:cubicBezTo>
                <a:cubicBezTo>
                  <a:pt x="125" y="127"/>
                  <a:pt x="95" y="161"/>
                  <a:pt x="72" y="199"/>
                </a:cubicBezTo>
                <a:cubicBezTo>
                  <a:pt x="49" y="238"/>
                  <a:pt x="34" y="281"/>
                  <a:pt x="29" y="325"/>
                </a:cubicBezTo>
                <a:cubicBezTo>
                  <a:pt x="27" y="343"/>
                  <a:pt x="26" y="361"/>
                  <a:pt x="26" y="379"/>
                </a:cubicBezTo>
                <a:cubicBezTo>
                  <a:pt x="27" y="397"/>
                  <a:pt x="28" y="415"/>
                  <a:pt x="30" y="433"/>
                </a:cubicBezTo>
                <a:cubicBezTo>
                  <a:pt x="33" y="450"/>
                  <a:pt x="37" y="468"/>
                  <a:pt x="41" y="485"/>
                </a:cubicBezTo>
                <a:cubicBezTo>
                  <a:pt x="46" y="503"/>
                  <a:pt x="52" y="519"/>
                  <a:pt x="60" y="536"/>
                </a:cubicBezTo>
                <a:cubicBezTo>
                  <a:pt x="75" y="569"/>
                  <a:pt x="94" y="600"/>
                  <a:pt x="119" y="627"/>
                </a:cubicBezTo>
                <a:cubicBezTo>
                  <a:pt x="125" y="633"/>
                  <a:pt x="132" y="640"/>
                  <a:pt x="138" y="646"/>
                </a:cubicBezTo>
                <a:cubicBezTo>
                  <a:pt x="145" y="652"/>
                  <a:pt x="152" y="658"/>
                  <a:pt x="159" y="664"/>
                </a:cubicBezTo>
                <a:cubicBezTo>
                  <a:pt x="174" y="675"/>
                  <a:pt x="189" y="685"/>
                  <a:pt x="205" y="693"/>
                </a:cubicBezTo>
                <a:cubicBezTo>
                  <a:pt x="251" y="717"/>
                  <a:pt x="302" y="731"/>
                  <a:pt x="353" y="735"/>
                </a:cubicBezTo>
                <a:cubicBezTo>
                  <a:pt x="404" y="739"/>
                  <a:pt x="456" y="734"/>
                  <a:pt x="505" y="719"/>
                </a:cubicBezTo>
                <a:cubicBezTo>
                  <a:pt x="533" y="708"/>
                  <a:pt x="560" y="693"/>
                  <a:pt x="584" y="675"/>
                </a:cubicBezTo>
                <a:cubicBezTo>
                  <a:pt x="608" y="657"/>
                  <a:pt x="630" y="637"/>
                  <a:pt x="649" y="614"/>
                </a:cubicBezTo>
                <a:cubicBezTo>
                  <a:pt x="659" y="603"/>
                  <a:pt x="668" y="590"/>
                  <a:pt x="676" y="578"/>
                </a:cubicBezTo>
                <a:cubicBezTo>
                  <a:pt x="684" y="565"/>
                  <a:pt x="692" y="553"/>
                  <a:pt x="699" y="539"/>
                </a:cubicBezTo>
                <a:cubicBezTo>
                  <a:pt x="713" y="513"/>
                  <a:pt x="724" y="485"/>
                  <a:pt x="732" y="456"/>
                </a:cubicBezTo>
                <a:cubicBezTo>
                  <a:pt x="739" y="432"/>
                  <a:pt x="743" y="407"/>
                  <a:pt x="743" y="382"/>
                </a:cubicBezTo>
                <a:cubicBezTo>
                  <a:pt x="743" y="357"/>
                  <a:pt x="739" y="332"/>
                  <a:pt x="732" y="308"/>
                </a:cubicBezTo>
                <a:cubicBezTo>
                  <a:pt x="725" y="284"/>
                  <a:pt x="715" y="261"/>
                  <a:pt x="704" y="239"/>
                </a:cubicBezTo>
                <a:cubicBezTo>
                  <a:pt x="692" y="217"/>
                  <a:pt x="678" y="196"/>
                  <a:pt x="664" y="176"/>
                </a:cubicBezTo>
                <a:cubicBezTo>
                  <a:pt x="636" y="137"/>
                  <a:pt x="598" y="105"/>
                  <a:pt x="555" y="83"/>
                </a:cubicBezTo>
                <a:cubicBezTo>
                  <a:pt x="512" y="61"/>
                  <a:pt x="465" y="49"/>
                  <a:pt x="418" y="48"/>
                </a:cubicBezTo>
                <a:cubicBezTo>
                  <a:pt x="394" y="50"/>
                  <a:pt x="371" y="57"/>
                  <a:pt x="349" y="67"/>
                </a:cubicBezTo>
                <a:cubicBezTo>
                  <a:pt x="346" y="61"/>
                  <a:pt x="343" y="55"/>
                  <a:pt x="343" y="48"/>
                </a:cubicBezTo>
                <a:cubicBezTo>
                  <a:pt x="361" y="39"/>
                  <a:pt x="381" y="34"/>
                  <a:pt x="401" y="31"/>
                </a:cubicBezTo>
                <a:cubicBezTo>
                  <a:pt x="408" y="30"/>
                  <a:pt x="408" y="30"/>
                  <a:pt x="408" y="30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416" y="29"/>
                  <a:pt x="416" y="29"/>
                  <a:pt x="416" y="29"/>
                </a:cubicBezTo>
                <a:cubicBezTo>
                  <a:pt x="421" y="29"/>
                  <a:pt x="426" y="28"/>
                  <a:pt x="431" y="28"/>
                </a:cubicBezTo>
                <a:cubicBezTo>
                  <a:pt x="447" y="29"/>
                  <a:pt x="447" y="29"/>
                  <a:pt x="447" y="29"/>
                </a:cubicBezTo>
                <a:cubicBezTo>
                  <a:pt x="452" y="29"/>
                  <a:pt x="457" y="30"/>
                  <a:pt x="462" y="30"/>
                </a:cubicBezTo>
                <a:cubicBezTo>
                  <a:pt x="482" y="33"/>
                  <a:pt x="502" y="38"/>
                  <a:pt x="521" y="45"/>
                </a:cubicBezTo>
                <a:cubicBezTo>
                  <a:pt x="540" y="52"/>
                  <a:pt x="558" y="62"/>
                  <a:pt x="574" y="72"/>
                </a:cubicBezTo>
                <a:cubicBezTo>
                  <a:pt x="619" y="98"/>
                  <a:pt x="659" y="133"/>
                  <a:pt x="691" y="174"/>
                </a:cubicBezTo>
                <a:cubicBezTo>
                  <a:pt x="723" y="215"/>
                  <a:pt x="747" y="263"/>
                  <a:pt x="758" y="31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9"/>
          <p:cNvSpPr>
            <a:spLocks/>
          </p:cNvSpPr>
          <p:nvPr/>
        </p:nvSpPr>
        <p:spPr bwMode="auto">
          <a:xfrm>
            <a:off x="1553350" y="2307849"/>
            <a:ext cx="2233613" cy="2184400"/>
          </a:xfrm>
          <a:custGeom>
            <a:avLst/>
            <a:gdLst>
              <a:gd name="T0" fmla="*/ 654 w 784"/>
              <a:gd name="T1" fmla="*/ 651 h 765"/>
              <a:gd name="T2" fmla="*/ 499 w 784"/>
              <a:gd name="T3" fmla="*/ 745 h 765"/>
              <a:gd name="T4" fmla="*/ 318 w 784"/>
              <a:gd name="T5" fmla="*/ 759 h 765"/>
              <a:gd name="T6" fmla="*/ 76 w 784"/>
              <a:gd name="T7" fmla="*/ 608 h 765"/>
              <a:gd name="T8" fmla="*/ 2 w 784"/>
              <a:gd name="T9" fmla="*/ 419 h 765"/>
              <a:gd name="T10" fmla="*/ 37 w 784"/>
              <a:gd name="T11" fmla="*/ 218 h 765"/>
              <a:gd name="T12" fmla="*/ 251 w 784"/>
              <a:gd name="T13" fmla="*/ 22 h 765"/>
              <a:gd name="T14" fmla="*/ 350 w 784"/>
              <a:gd name="T15" fmla="*/ 2 h 765"/>
              <a:gd name="T16" fmla="*/ 370 w 784"/>
              <a:gd name="T17" fmla="*/ 1 h 765"/>
              <a:gd name="T18" fmla="*/ 385 w 784"/>
              <a:gd name="T19" fmla="*/ 2 h 765"/>
              <a:gd name="T20" fmla="*/ 393 w 784"/>
              <a:gd name="T21" fmla="*/ 6 h 765"/>
              <a:gd name="T22" fmla="*/ 401 w 784"/>
              <a:gd name="T23" fmla="*/ 33 h 765"/>
              <a:gd name="T24" fmla="*/ 379 w 784"/>
              <a:gd name="T25" fmla="*/ 22 h 765"/>
              <a:gd name="T26" fmla="*/ 377 w 784"/>
              <a:gd name="T27" fmla="*/ 22 h 765"/>
              <a:gd name="T28" fmla="*/ 376 w 784"/>
              <a:gd name="T29" fmla="*/ 22 h 765"/>
              <a:gd name="T30" fmla="*/ 343 w 784"/>
              <a:gd name="T31" fmla="*/ 25 h 765"/>
              <a:gd name="T32" fmla="*/ 160 w 784"/>
              <a:gd name="T33" fmla="*/ 100 h 765"/>
              <a:gd name="T34" fmla="*/ 29 w 784"/>
              <a:gd name="T35" fmla="*/ 325 h 765"/>
              <a:gd name="T36" fmla="*/ 31 w 784"/>
              <a:gd name="T37" fmla="*/ 433 h 765"/>
              <a:gd name="T38" fmla="*/ 60 w 784"/>
              <a:gd name="T39" fmla="*/ 536 h 765"/>
              <a:gd name="T40" fmla="*/ 139 w 784"/>
              <a:gd name="T41" fmla="*/ 646 h 765"/>
              <a:gd name="T42" fmla="*/ 206 w 784"/>
              <a:gd name="T43" fmla="*/ 693 h 765"/>
              <a:gd name="T44" fmla="*/ 505 w 784"/>
              <a:gd name="T45" fmla="*/ 719 h 765"/>
              <a:gd name="T46" fmla="*/ 650 w 784"/>
              <a:gd name="T47" fmla="*/ 614 h 765"/>
              <a:gd name="T48" fmla="*/ 699 w 784"/>
              <a:gd name="T49" fmla="*/ 539 h 765"/>
              <a:gd name="T50" fmla="*/ 743 w 784"/>
              <a:gd name="T51" fmla="*/ 382 h 765"/>
              <a:gd name="T52" fmla="*/ 704 w 784"/>
              <a:gd name="T53" fmla="*/ 239 h 765"/>
              <a:gd name="T54" fmla="*/ 555 w 784"/>
              <a:gd name="T55" fmla="*/ 83 h 765"/>
              <a:gd name="T56" fmla="*/ 350 w 784"/>
              <a:gd name="T57" fmla="*/ 67 h 765"/>
              <a:gd name="T58" fmla="*/ 401 w 784"/>
              <a:gd name="T59" fmla="*/ 31 h 765"/>
              <a:gd name="T60" fmla="*/ 412 w 784"/>
              <a:gd name="T61" fmla="*/ 29 h 765"/>
              <a:gd name="T62" fmla="*/ 432 w 784"/>
              <a:gd name="T63" fmla="*/ 28 h 765"/>
              <a:gd name="T64" fmla="*/ 462 w 784"/>
              <a:gd name="T65" fmla="*/ 30 h 765"/>
              <a:gd name="T66" fmla="*/ 575 w 784"/>
              <a:gd name="T67" fmla="*/ 72 h 765"/>
              <a:gd name="T68" fmla="*/ 759 w 784"/>
              <a:gd name="T69" fmla="*/ 315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84" h="765">
                <a:moveTo>
                  <a:pt x="759" y="315"/>
                </a:moveTo>
                <a:cubicBezTo>
                  <a:pt x="784" y="436"/>
                  <a:pt x="740" y="565"/>
                  <a:pt x="654" y="651"/>
                </a:cubicBezTo>
                <a:cubicBezTo>
                  <a:pt x="632" y="672"/>
                  <a:pt x="608" y="691"/>
                  <a:pt x="582" y="707"/>
                </a:cubicBezTo>
                <a:cubicBezTo>
                  <a:pt x="556" y="723"/>
                  <a:pt x="528" y="735"/>
                  <a:pt x="499" y="745"/>
                </a:cubicBezTo>
                <a:cubicBezTo>
                  <a:pt x="470" y="754"/>
                  <a:pt x="440" y="760"/>
                  <a:pt x="410" y="762"/>
                </a:cubicBezTo>
                <a:cubicBezTo>
                  <a:pt x="379" y="765"/>
                  <a:pt x="349" y="764"/>
                  <a:pt x="318" y="759"/>
                </a:cubicBezTo>
                <a:cubicBezTo>
                  <a:pt x="271" y="748"/>
                  <a:pt x="224" y="732"/>
                  <a:pt x="182" y="707"/>
                </a:cubicBezTo>
                <a:cubicBezTo>
                  <a:pt x="140" y="683"/>
                  <a:pt x="102" y="649"/>
                  <a:pt x="76" y="608"/>
                </a:cubicBezTo>
                <a:cubicBezTo>
                  <a:pt x="49" y="572"/>
                  <a:pt x="28" y="530"/>
                  <a:pt x="16" y="486"/>
                </a:cubicBezTo>
                <a:cubicBezTo>
                  <a:pt x="9" y="464"/>
                  <a:pt x="5" y="441"/>
                  <a:pt x="2" y="419"/>
                </a:cubicBezTo>
                <a:cubicBezTo>
                  <a:pt x="0" y="396"/>
                  <a:pt x="0" y="373"/>
                  <a:pt x="2" y="350"/>
                </a:cubicBezTo>
                <a:cubicBezTo>
                  <a:pt x="5" y="304"/>
                  <a:pt x="17" y="259"/>
                  <a:pt x="37" y="218"/>
                </a:cubicBezTo>
                <a:cubicBezTo>
                  <a:pt x="57" y="178"/>
                  <a:pt x="85" y="141"/>
                  <a:pt x="118" y="110"/>
                </a:cubicBezTo>
                <a:cubicBezTo>
                  <a:pt x="154" y="71"/>
                  <a:pt x="201" y="41"/>
                  <a:pt x="251" y="22"/>
                </a:cubicBezTo>
                <a:cubicBezTo>
                  <a:pt x="277" y="13"/>
                  <a:pt x="303" y="7"/>
                  <a:pt x="330" y="4"/>
                </a:cubicBezTo>
                <a:cubicBezTo>
                  <a:pt x="337" y="3"/>
                  <a:pt x="343" y="2"/>
                  <a:pt x="350" y="2"/>
                </a:cubicBezTo>
                <a:cubicBezTo>
                  <a:pt x="360" y="1"/>
                  <a:pt x="360" y="1"/>
                  <a:pt x="360" y="1"/>
                </a:cubicBezTo>
                <a:cubicBezTo>
                  <a:pt x="363" y="1"/>
                  <a:pt x="367" y="1"/>
                  <a:pt x="370" y="1"/>
                </a:cubicBezTo>
                <a:cubicBezTo>
                  <a:pt x="382" y="0"/>
                  <a:pt x="382" y="0"/>
                  <a:pt x="382" y="0"/>
                </a:cubicBezTo>
                <a:cubicBezTo>
                  <a:pt x="383" y="0"/>
                  <a:pt x="384" y="1"/>
                  <a:pt x="385" y="2"/>
                </a:cubicBezTo>
                <a:cubicBezTo>
                  <a:pt x="389" y="3"/>
                  <a:pt x="389" y="3"/>
                  <a:pt x="389" y="3"/>
                </a:cubicBezTo>
                <a:cubicBezTo>
                  <a:pt x="393" y="6"/>
                  <a:pt x="393" y="6"/>
                  <a:pt x="393" y="6"/>
                </a:cubicBezTo>
                <a:cubicBezTo>
                  <a:pt x="411" y="15"/>
                  <a:pt x="411" y="15"/>
                  <a:pt x="411" y="15"/>
                </a:cubicBezTo>
                <a:cubicBezTo>
                  <a:pt x="409" y="22"/>
                  <a:pt x="406" y="28"/>
                  <a:pt x="401" y="33"/>
                </a:cubicBezTo>
                <a:cubicBezTo>
                  <a:pt x="386" y="26"/>
                  <a:pt x="386" y="26"/>
                  <a:pt x="386" y="26"/>
                </a:cubicBezTo>
                <a:cubicBezTo>
                  <a:pt x="379" y="22"/>
                  <a:pt x="379" y="22"/>
                  <a:pt x="379" y="22"/>
                </a:cubicBezTo>
                <a:cubicBezTo>
                  <a:pt x="378" y="22"/>
                  <a:pt x="378" y="22"/>
                  <a:pt x="378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6" y="22"/>
                  <a:pt x="376" y="22"/>
                  <a:pt x="376" y="22"/>
                </a:cubicBezTo>
                <a:cubicBezTo>
                  <a:pt x="371" y="22"/>
                  <a:pt x="365" y="23"/>
                  <a:pt x="359" y="23"/>
                </a:cubicBezTo>
                <a:cubicBezTo>
                  <a:pt x="354" y="24"/>
                  <a:pt x="348" y="24"/>
                  <a:pt x="343" y="25"/>
                </a:cubicBezTo>
                <a:cubicBezTo>
                  <a:pt x="321" y="28"/>
                  <a:pt x="299" y="33"/>
                  <a:pt x="278" y="39"/>
                </a:cubicBezTo>
                <a:cubicBezTo>
                  <a:pt x="236" y="52"/>
                  <a:pt x="196" y="73"/>
                  <a:pt x="160" y="100"/>
                </a:cubicBezTo>
                <a:cubicBezTo>
                  <a:pt x="125" y="127"/>
                  <a:pt x="95" y="161"/>
                  <a:pt x="72" y="199"/>
                </a:cubicBezTo>
                <a:cubicBezTo>
                  <a:pt x="50" y="238"/>
                  <a:pt x="35" y="281"/>
                  <a:pt x="29" y="325"/>
                </a:cubicBezTo>
                <a:cubicBezTo>
                  <a:pt x="28" y="343"/>
                  <a:pt x="27" y="361"/>
                  <a:pt x="27" y="379"/>
                </a:cubicBezTo>
                <a:cubicBezTo>
                  <a:pt x="27" y="397"/>
                  <a:pt x="28" y="415"/>
                  <a:pt x="31" y="433"/>
                </a:cubicBezTo>
                <a:cubicBezTo>
                  <a:pt x="33" y="450"/>
                  <a:pt x="37" y="468"/>
                  <a:pt x="42" y="485"/>
                </a:cubicBezTo>
                <a:cubicBezTo>
                  <a:pt x="47" y="503"/>
                  <a:pt x="53" y="519"/>
                  <a:pt x="60" y="536"/>
                </a:cubicBezTo>
                <a:cubicBezTo>
                  <a:pt x="75" y="569"/>
                  <a:pt x="95" y="600"/>
                  <a:pt x="119" y="627"/>
                </a:cubicBezTo>
                <a:cubicBezTo>
                  <a:pt x="125" y="633"/>
                  <a:pt x="132" y="640"/>
                  <a:pt x="139" y="646"/>
                </a:cubicBezTo>
                <a:cubicBezTo>
                  <a:pt x="146" y="652"/>
                  <a:pt x="152" y="658"/>
                  <a:pt x="160" y="664"/>
                </a:cubicBezTo>
                <a:cubicBezTo>
                  <a:pt x="174" y="675"/>
                  <a:pt x="189" y="685"/>
                  <a:pt x="206" y="693"/>
                </a:cubicBezTo>
                <a:cubicBezTo>
                  <a:pt x="251" y="717"/>
                  <a:pt x="302" y="731"/>
                  <a:pt x="353" y="735"/>
                </a:cubicBezTo>
                <a:cubicBezTo>
                  <a:pt x="404" y="739"/>
                  <a:pt x="456" y="734"/>
                  <a:pt x="505" y="719"/>
                </a:cubicBezTo>
                <a:cubicBezTo>
                  <a:pt x="533" y="708"/>
                  <a:pt x="560" y="693"/>
                  <a:pt x="584" y="675"/>
                </a:cubicBezTo>
                <a:cubicBezTo>
                  <a:pt x="608" y="657"/>
                  <a:pt x="631" y="637"/>
                  <a:pt x="650" y="614"/>
                </a:cubicBezTo>
                <a:cubicBezTo>
                  <a:pt x="659" y="603"/>
                  <a:pt x="668" y="590"/>
                  <a:pt x="676" y="578"/>
                </a:cubicBezTo>
                <a:cubicBezTo>
                  <a:pt x="684" y="565"/>
                  <a:pt x="692" y="553"/>
                  <a:pt x="699" y="539"/>
                </a:cubicBezTo>
                <a:cubicBezTo>
                  <a:pt x="713" y="513"/>
                  <a:pt x="724" y="485"/>
                  <a:pt x="732" y="456"/>
                </a:cubicBezTo>
                <a:cubicBezTo>
                  <a:pt x="739" y="432"/>
                  <a:pt x="743" y="407"/>
                  <a:pt x="743" y="382"/>
                </a:cubicBezTo>
                <a:cubicBezTo>
                  <a:pt x="743" y="357"/>
                  <a:pt x="739" y="332"/>
                  <a:pt x="732" y="308"/>
                </a:cubicBezTo>
                <a:cubicBezTo>
                  <a:pt x="725" y="284"/>
                  <a:pt x="716" y="261"/>
                  <a:pt x="704" y="239"/>
                </a:cubicBezTo>
                <a:cubicBezTo>
                  <a:pt x="692" y="217"/>
                  <a:pt x="679" y="196"/>
                  <a:pt x="664" y="176"/>
                </a:cubicBezTo>
                <a:cubicBezTo>
                  <a:pt x="636" y="137"/>
                  <a:pt x="598" y="105"/>
                  <a:pt x="555" y="83"/>
                </a:cubicBezTo>
                <a:cubicBezTo>
                  <a:pt x="513" y="61"/>
                  <a:pt x="466" y="49"/>
                  <a:pt x="419" y="48"/>
                </a:cubicBezTo>
                <a:cubicBezTo>
                  <a:pt x="394" y="50"/>
                  <a:pt x="371" y="57"/>
                  <a:pt x="350" y="67"/>
                </a:cubicBezTo>
                <a:cubicBezTo>
                  <a:pt x="346" y="61"/>
                  <a:pt x="343" y="55"/>
                  <a:pt x="343" y="48"/>
                </a:cubicBezTo>
                <a:cubicBezTo>
                  <a:pt x="361" y="39"/>
                  <a:pt x="381" y="34"/>
                  <a:pt x="401" y="31"/>
                </a:cubicBezTo>
                <a:cubicBezTo>
                  <a:pt x="409" y="30"/>
                  <a:pt x="409" y="30"/>
                  <a:pt x="409" y="30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416" y="29"/>
                  <a:pt x="416" y="29"/>
                  <a:pt x="416" y="29"/>
                </a:cubicBezTo>
                <a:cubicBezTo>
                  <a:pt x="421" y="29"/>
                  <a:pt x="426" y="28"/>
                  <a:pt x="432" y="28"/>
                </a:cubicBezTo>
                <a:cubicBezTo>
                  <a:pt x="447" y="29"/>
                  <a:pt x="447" y="29"/>
                  <a:pt x="447" y="29"/>
                </a:cubicBezTo>
                <a:cubicBezTo>
                  <a:pt x="452" y="29"/>
                  <a:pt x="457" y="30"/>
                  <a:pt x="462" y="30"/>
                </a:cubicBezTo>
                <a:cubicBezTo>
                  <a:pt x="482" y="33"/>
                  <a:pt x="502" y="38"/>
                  <a:pt x="521" y="45"/>
                </a:cubicBezTo>
                <a:cubicBezTo>
                  <a:pt x="540" y="52"/>
                  <a:pt x="558" y="62"/>
                  <a:pt x="575" y="72"/>
                </a:cubicBezTo>
                <a:cubicBezTo>
                  <a:pt x="620" y="98"/>
                  <a:pt x="659" y="133"/>
                  <a:pt x="691" y="174"/>
                </a:cubicBezTo>
                <a:cubicBezTo>
                  <a:pt x="723" y="215"/>
                  <a:pt x="747" y="263"/>
                  <a:pt x="759" y="31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0"/>
          <p:cNvSpPr>
            <a:spLocks/>
          </p:cNvSpPr>
          <p:nvPr/>
        </p:nvSpPr>
        <p:spPr bwMode="auto">
          <a:xfrm>
            <a:off x="3300774" y="2307849"/>
            <a:ext cx="2230438" cy="2184400"/>
          </a:xfrm>
          <a:custGeom>
            <a:avLst/>
            <a:gdLst>
              <a:gd name="T0" fmla="*/ 653 w 783"/>
              <a:gd name="T1" fmla="*/ 651 h 765"/>
              <a:gd name="T2" fmla="*/ 499 w 783"/>
              <a:gd name="T3" fmla="*/ 745 h 765"/>
              <a:gd name="T4" fmla="*/ 318 w 783"/>
              <a:gd name="T5" fmla="*/ 759 h 765"/>
              <a:gd name="T6" fmla="*/ 76 w 783"/>
              <a:gd name="T7" fmla="*/ 608 h 765"/>
              <a:gd name="T8" fmla="*/ 2 w 783"/>
              <a:gd name="T9" fmla="*/ 419 h 765"/>
              <a:gd name="T10" fmla="*/ 37 w 783"/>
              <a:gd name="T11" fmla="*/ 218 h 765"/>
              <a:gd name="T12" fmla="*/ 251 w 783"/>
              <a:gd name="T13" fmla="*/ 22 h 765"/>
              <a:gd name="T14" fmla="*/ 350 w 783"/>
              <a:gd name="T15" fmla="*/ 2 h 765"/>
              <a:gd name="T16" fmla="*/ 370 w 783"/>
              <a:gd name="T17" fmla="*/ 1 h 765"/>
              <a:gd name="T18" fmla="*/ 385 w 783"/>
              <a:gd name="T19" fmla="*/ 2 h 765"/>
              <a:gd name="T20" fmla="*/ 393 w 783"/>
              <a:gd name="T21" fmla="*/ 6 h 765"/>
              <a:gd name="T22" fmla="*/ 401 w 783"/>
              <a:gd name="T23" fmla="*/ 33 h 765"/>
              <a:gd name="T24" fmla="*/ 378 w 783"/>
              <a:gd name="T25" fmla="*/ 22 h 765"/>
              <a:gd name="T26" fmla="*/ 377 w 783"/>
              <a:gd name="T27" fmla="*/ 22 h 765"/>
              <a:gd name="T28" fmla="*/ 376 w 783"/>
              <a:gd name="T29" fmla="*/ 22 h 765"/>
              <a:gd name="T30" fmla="*/ 343 w 783"/>
              <a:gd name="T31" fmla="*/ 25 h 765"/>
              <a:gd name="T32" fmla="*/ 160 w 783"/>
              <a:gd name="T33" fmla="*/ 100 h 765"/>
              <a:gd name="T34" fmla="*/ 29 w 783"/>
              <a:gd name="T35" fmla="*/ 325 h 765"/>
              <a:gd name="T36" fmla="*/ 30 w 783"/>
              <a:gd name="T37" fmla="*/ 433 h 765"/>
              <a:gd name="T38" fmla="*/ 60 w 783"/>
              <a:gd name="T39" fmla="*/ 536 h 765"/>
              <a:gd name="T40" fmla="*/ 138 w 783"/>
              <a:gd name="T41" fmla="*/ 646 h 765"/>
              <a:gd name="T42" fmla="*/ 205 w 783"/>
              <a:gd name="T43" fmla="*/ 693 h 765"/>
              <a:gd name="T44" fmla="*/ 505 w 783"/>
              <a:gd name="T45" fmla="*/ 719 h 765"/>
              <a:gd name="T46" fmla="*/ 649 w 783"/>
              <a:gd name="T47" fmla="*/ 614 h 765"/>
              <a:gd name="T48" fmla="*/ 699 w 783"/>
              <a:gd name="T49" fmla="*/ 539 h 765"/>
              <a:gd name="T50" fmla="*/ 743 w 783"/>
              <a:gd name="T51" fmla="*/ 382 h 765"/>
              <a:gd name="T52" fmla="*/ 704 w 783"/>
              <a:gd name="T53" fmla="*/ 239 h 765"/>
              <a:gd name="T54" fmla="*/ 555 w 783"/>
              <a:gd name="T55" fmla="*/ 83 h 765"/>
              <a:gd name="T56" fmla="*/ 349 w 783"/>
              <a:gd name="T57" fmla="*/ 67 h 765"/>
              <a:gd name="T58" fmla="*/ 401 w 783"/>
              <a:gd name="T59" fmla="*/ 31 h 765"/>
              <a:gd name="T60" fmla="*/ 412 w 783"/>
              <a:gd name="T61" fmla="*/ 29 h 765"/>
              <a:gd name="T62" fmla="*/ 431 w 783"/>
              <a:gd name="T63" fmla="*/ 28 h 765"/>
              <a:gd name="T64" fmla="*/ 462 w 783"/>
              <a:gd name="T65" fmla="*/ 30 h 765"/>
              <a:gd name="T66" fmla="*/ 574 w 783"/>
              <a:gd name="T67" fmla="*/ 72 h 765"/>
              <a:gd name="T68" fmla="*/ 758 w 783"/>
              <a:gd name="T69" fmla="*/ 315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83" h="765">
                <a:moveTo>
                  <a:pt x="758" y="315"/>
                </a:moveTo>
                <a:cubicBezTo>
                  <a:pt x="783" y="436"/>
                  <a:pt x="740" y="565"/>
                  <a:pt x="653" y="651"/>
                </a:cubicBezTo>
                <a:cubicBezTo>
                  <a:pt x="632" y="672"/>
                  <a:pt x="608" y="691"/>
                  <a:pt x="582" y="707"/>
                </a:cubicBezTo>
                <a:cubicBezTo>
                  <a:pt x="556" y="723"/>
                  <a:pt x="528" y="735"/>
                  <a:pt x="499" y="745"/>
                </a:cubicBezTo>
                <a:cubicBezTo>
                  <a:pt x="470" y="754"/>
                  <a:pt x="440" y="760"/>
                  <a:pt x="409" y="762"/>
                </a:cubicBezTo>
                <a:cubicBezTo>
                  <a:pt x="379" y="765"/>
                  <a:pt x="348" y="764"/>
                  <a:pt x="318" y="759"/>
                </a:cubicBezTo>
                <a:cubicBezTo>
                  <a:pt x="271" y="748"/>
                  <a:pt x="224" y="732"/>
                  <a:pt x="182" y="707"/>
                </a:cubicBezTo>
                <a:cubicBezTo>
                  <a:pt x="139" y="683"/>
                  <a:pt x="102" y="649"/>
                  <a:pt x="76" y="608"/>
                </a:cubicBezTo>
                <a:cubicBezTo>
                  <a:pt x="49" y="572"/>
                  <a:pt x="28" y="530"/>
                  <a:pt x="15" y="486"/>
                </a:cubicBezTo>
                <a:cubicBezTo>
                  <a:pt x="9" y="464"/>
                  <a:pt x="4" y="441"/>
                  <a:pt x="2" y="419"/>
                </a:cubicBezTo>
                <a:cubicBezTo>
                  <a:pt x="0" y="396"/>
                  <a:pt x="0" y="373"/>
                  <a:pt x="1" y="350"/>
                </a:cubicBezTo>
                <a:cubicBezTo>
                  <a:pt x="5" y="304"/>
                  <a:pt x="17" y="259"/>
                  <a:pt x="37" y="218"/>
                </a:cubicBezTo>
                <a:cubicBezTo>
                  <a:pt x="57" y="178"/>
                  <a:pt x="85" y="141"/>
                  <a:pt x="118" y="110"/>
                </a:cubicBezTo>
                <a:cubicBezTo>
                  <a:pt x="154" y="71"/>
                  <a:pt x="201" y="41"/>
                  <a:pt x="251" y="22"/>
                </a:cubicBezTo>
                <a:cubicBezTo>
                  <a:pt x="277" y="13"/>
                  <a:pt x="303" y="7"/>
                  <a:pt x="330" y="4"/>
                </a:cubicBezTo>
                <a:cubicBezTo>
                  <a:pt x="336" y="3"/>
                  <a:pt x="343" y="2"/>
                  <a:pt x="350" y="2"/>
                </a:cubicBezTo>
                <a:cubicBezTo>
                  <a:pt x="360" y="1"/>
                  <a:pt x="360" y="1"/>
                  <a:pt x="360" y="1"/>
                </a:cubicBezTo>
                <a:cubicBezTo>
                  <a:pt x="363" y="1"/>
                  <a:pt x="367" y="1"/>
                  <a:pt x="370" y="1"/>
                </a:cubicBezTo>
                <a:cubicBezTo>
                  <a:pt x="382" y="0"/>
                  <a:pt x="382" y="0"/>
                  <a:pt x="382" y="0"/>
                </a:cubicBezTo>
                <a:cubicBezTo>
                  <a:pt x="383" y="0"/>
                  <a:pt x="384" y="1"/>
                  <a:pt x="385" y="2"/>
                </a:cubicBezTo>
                <a:cubicBezTo>
                  <a:pt x="389" y="3"/>
                  <a:pt x="389" y="3"/>
                  <a:pt x="389" y="3"/>
                </a:cubicBezTo>
                <a:cubicBezTo>
                  <a:pt x="393" y="6"/>
                  <a:pt x="393" y="6"/>
                  <a:pt x="393" y="6"/>
                </a:cubicBezTo>
                <a:cubicBezTo>
                  <a:pt x="410" y="15"/>
                  <a:pt x="410" y="15"/>
                  <a:pt x="410" y="15"/>
                </a:cubicBezTo>
                <a:cubicBezTo>
                  <a:pt x="409" y="22"/>
                  <a:pt x="406" y="28"/>
                  <a:pt x="401" y="33"/>
                </a:cubicBezTo>
                <a:cubicBezTo>
                  <a:pt x="386" y="26"/>
                  <a:pt x="386" y="26"/>
                  <a:pt x="386" y="26"/>
                </a:cubicBezTo>
                <a:cubicBezTo>
                  <a:pt x="378" y="22"/>
                  <a:pt x="378" y="22"/>
                  <a:pt x="378" y="22"/>
                </a:cubicBezTo>
                <a:cubicBezTo>
                  <a:pt x="378" y="22"/>
                  <a:pt x="378" y="22"/>
                  <a:pt x="378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6" y="22"/>
                  <a:pt x="376" y="22"/>
                  <a:pt x="376" y="22"/>
                </a:cubicBezTo>
                <a:cubicBezTo>
                  <a:pt x="370" y="22"/>
                  <a:pt x="365" y="23"/>
                  <a:pt x="359" y="23"/>
                </a:cubicBezTo>
                <a:cubicBezTo>
                  <a:pt x="354" y="24"/>
                  <a:pt x="348" y="24"/>
                  <a:pt x="343" y="25"/>
                </a:cubicBezTo>
                <a:cubicBezTo>
                  <a:pt x="321" y="28"/>
                  <a:pt x="299" y="33"/>
                  <a:pt x="278" y="39"/>
                </a:cubicBezTo>
                <a:cubicBezTo>
                  <a:pt x="236" y="52"/>
                  <a:pt x="195" y="73"/>
                  <a:pt x="160" y="100"/>
                </a:cubicBezTo>
                <a:cubicBezTo>
                  <a:pt x="125" y="127"/>
                  <a:pt x="95" y="161"/>
                  <a:pt x="72" y="199"/>
                </a:cubicBezTo>
                <a:cubicBezTo>
                  <a:pt x="49" y="238"/>
                  <a:pt x="34" y="281"/>
                  <a:pt x="29" y="325"/>
                </a:cubicBezTo>
                <a:cubicBezTo>
                  <a:pt x="27" y="343"/>
                  <a:pt x="26" y="361"/>
                  <a:pt x="26" y="379"/>
                </a:cubicBezTo>
                <a:cubicBezTo>
                  <a:pt x="27" y="397"/>
                  <a:pt x="28" y="415"/>
                  <a:pt x="30" y="433"/>
                </a:cubicBezTo>
                <a:cubicBezTo>
                  <a:pt x="33" y="450"/>
                  <a:pt x="37" y="468"/>
                  <a:pt x="41" y="485"/>
                </a:cubicBezTo>
                <a:cubicBezTo>
                  <a:pt x="46" y="503"/>
                  <a:pt x="52" y="519"/>
                  <a:pt x="60" y="536"/>
                </a:cubicBezTo>
                <a:cubicBezTo>
                  <a:pt x="75" y="569"/>
                  <a:pt x="94" y="600"/>
                  <a:pt x="119" y="627"/>
                </a:cubicBezTo>
                <a:cubicBezTo>
                  <a:pt x="125" y="633"/>
                  <a:pt x="132" y="640"/>
                  <a:pt x="138" y="646"/>
                </a:cubicBezTo>
                <a:cubicBezTo>
                  <a:pt x="145" y="652"/>
                  <a:pt x="152" y="658"/>
                  <a:pt x="159" y="664"/>
                </a:cubicBezTo>
                <a:cubicBezTo>
                  <a:pt x="174" y="675"/>
                  <a:pt x="189" y="685"/>
                  <a:pt x="205" y="693"/>
                </a:cubicBezTo>
                <a:cubicBezTo>
                  <a:pt x="251" y="717"/>
                  <a:pt x="302" y="731"/>
                  <a:pt x="353" y="735"/>
                </a:cubicBezTo>
                <a:cubicBezTo>
                  <a:pt x="404" y="739"/>
                  <a:pt x="456" y="734"/>
                  <a:pt x="505" y="719"/>
                </a:cubicBezTo>
                <a:cubicBezTo>
                  <a:pt x="533" y="708"/>
                  <a:pt x="560" y="693"/>
                  <a:pt x="584" y="675"/>
                </a:cubicBezTo>
                <a:cubicBezTo>
                  <a:pt x="608" y="657"/>
                  <a:pt x="630" y="637"/>
                  <a:pt x="649" y="614"/>
                </a:cubicBezTo>
                <a:cubicBezTo>
                  <a:pt x="659" y="603"/>
                  <a:pt x="668" y="590"/>
                  <a:pt x="676" y="578"/>
                </a:cubicBezTo>
                <a:cubicBezTo>
                  <a:pt x="684" y="565"/>
                  <a:pt x="692" y="553"/>
                  <a:pt x="699" y="539"/>
                </a:cubicBezTo>
                <a:cubicBezTo>
                  <a:pt x="713" y="513"/>
                  <a:pt x="724" y="485"/>
                  <a:pt x="732" y="456"/>
                </a:cubicBezTo>
                <a:cubicBezTo>
                  <a:pt x="739" y="432"/>
                  <a:pt x="743" y="407"/>
                  <a:pt x="743" y="382"/>
                </a:cubicBezTo>
                <a:cubicBezTo>
                  <a:pt x="743" y="357"/>
                  <a:pt x="739" y="332"/>
                  <a:pt x="732" y="308"/>
                </a:cubicBezTo>
                <a:cubicBezTo>
                  <a:pt x="725" y="284"/>
                  <a:pt x="715" y="261"/>
                  <a:pt x="704" y="239"/>
                </a:cubicBezTo>
                <a:cubicBezTo>
                  <a:pt x="692" y="217"/>
                  <a:pt x="678" y="196"/>
                  <a:pt x="664" y="176"/>
                </a:cubicBezTo>
                <a:cubicBezTo>
                  <a:pt x="636" y="137"/>
                  <a:pt x="598" y="105"/>
                  <a:pt x="555" y="83"/>
                </a:cubicBezTo>
                <a:cubicBezTo>
                  <a:pt x="512" y="61"/>
                  <a:pt x="465" y="49"/>
                  <a:pt x="418" y="48"/>
                </a:cubicBezTo>
                <a:cubicBezTo>
                  <a:pt x="394" y="50"/>
                  <a:pt x="371" y="57"/>
                  <a:pt x="349" y="67"/>
                </a:cubicBezTo>
                <a:cubicBezTo>
                  <a:pt x="346" y="61"/>
                  <a:pt x="343" y="55"/>
                  <a:pt x="343" y="48"/>
                </a:cubicBezTo>
                <a:cubicBezTo>
                  <a:pt x="361" y="39"/>
                  <a:pt x="381" y="34"/>
                  <a:pt x="401" y="31"/>
                </a:cubicBezTo>
                <a:cubicBezTo>
                  <a:pt x="408" y="30"/>
                  <a:pt x="408" y="30"/>
                  <a:pt x="408" y="30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416" y="29"/>
                  <a:pt x="416" y="29"/>
                  <a:pt x="416" y="29"/>
                </a:cubicBezTo>
                <a:cubicBezTo>
                  <a:pt x="421" y="29"/>
                  <a:pt x="426" y="28"/>
                  <a:pt x="431" y="28"/>
                </a:cubicBezTo>
                <a:cubicBezTo>
                  <a:pt x="447" y="29"/>
                  <a:pt x="447" y="29"/>
                  <a:pt x="447" y="29"/>
                </a:cubicBezTo>
                <a:cubicBezTo>
                  <a:pt x="452" y="29"/>
                  <a:pt x="457" y="30"/>
                  <a:pt x="462" y="30"/>
                </a:cubicBezTo>
                <a:cubicBezTo>
                  <a:pt x="482" y="33"/>
                  <a:pt x="502" y="38"/>
                  <a:pt x="521" y="45"/>
                </a:cubicBezTo>
                <a:cubicBezTo>
                  <a:pt x="540" y="52"/>
                  <a:pt x="558" y="62"/>
                  <a:pt x="574" y="72"/>
                </a:cubicBezTo>
                <a:cubicBezTo>
                  <a:pt x="619" y="98"/>
                  <a:pt x="659" y="133"/>
                  <a:pt x="691" y="174"/>
                </a:cubicBezTo>
                <a:cubicBezTo>
                  <a:pt x="723" y="215"/>
                  <a:pt x="747" y="263"/>
                  <a:pt x="758" y="31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10"/>
          <p:cNvSpPr>
            <a:spLocks/>
          </p:cNvSpPr>
          <p:nvPr/>
        </p:nvSpPr>
        <p:spPr bwMode="auto">
          <a:xfrm>
            <a:off x="5045023" y="2287566"/>
            <a:ext cx="2230438" cy="2184400"/>
          </a:xfrm>
          <a:custGeom>
            <a:avLst/>
            <a:gdLst>
              <a:gd name="T0" fmla="*/ 653 w 783"/>
              <a:gd name="T1" fmla="*/ 651 h 765"/>
              <a:gd name="T2" fmla="*/ 499 w 783"/>
              <a:gd name="T3" fmla="*/ 745 h 765"/>
              <a:gd name="T4" fmla="*/ 318 w 783"/>
              <a:gd name="T5" fmla="*/ 759 h 765"/>
              <a:gd name="T6" fmla="*/ 76 w 783"/>
              <a:gd name="T7" fmla="*/ 608 h 765"/>
              <a:gd name="T8" fmla="*/ 2 w 783"/>
              <a:gd name="T9" fmla="*/ 419 h 765"/>
              <a:gd name="T10" fmla="*/ 37 w 783"/>
              <a:gd name="T11" fmla="*/ 218 h 765"/>
              <a:gd name="T12" fmla="*/ 251 w 783"/>
              <a:gd name="T13" fmla="*/ 22 h 765"/>
              <a:gd name="T14" fmla="*/ 350 w 783"/>
              <a:gd name="T15" fmla="*/ 2 h 765"/>
              <a:gd name="T16" fmla="*/ 370 w 783"/>
              <a:gd name="T17" fmla="*/ 1 h 765"/>
              <a:gd name="T18" fmla="*/ 385 w 783"/>
              <a:gd name="T19" fmla="*/ 2 h 765"/>
              <a:gd name="T20" fmla="*/ 393 w 783"/>
              <a:gd name="T21" fmla="*/ 6 h 765"/>
              <a:gd name="T22" fmla="*/ 401 w 783"/>
              <a:gd name="T23" fmla="*/ 33 h 765"/>
              <a:gd name="T24" fmla="*/ 378 w 783"/>
              <a:gd name="T25" fmla="*/ 22 h 765"/>
              <a:gd name="T26" fmla="*/ 377 w 783"/>
              <a:gd name="T27" fmla="*/ 22 h 765"/>
              <a:gd name="T28" fmla="*/ 376 w 783"/>
              <a:gd name="T29" fmla="*/ 22 h 765"/>
              <a:gd name="T30" fmla="*/ 343 w 783"/>
              <a:gd name="T31" fmla="*/ 25 h 765"/>
              <a:gd name="T32" fmla="*/ 160 w 783"/>
              <a:gd name="T33" fmla="*/ 100 h 765"/>
              <a:gd name="T34" fmla="*/ 29 w 783"/>
              <a:gd name="T35" fmla="*/ 325 h 765"/>
              <a:gd name="T36" fmla="*/ 30 w 783"/>
              <a:gd name="T37" fmla="*/ 433 h 765"/>
              <a:gd name="T38" fmla="*/ 60 w 783"/>
              <a:gd name="T39" fmla="*/ 536 h 765"/>
              <a:gd name="T40" fmla="*/ 138 w 783"/>
              <a:gd name="T41" fmla="*/ 646 h 765"/>
              <a:gd name="T42" fmla="*/ 205 w 783"/>
              <a:gd name="T43" fmla="*/ 693 h 765"/>
              <a:gd name="T44" fmla="*/ 505 w 783"/>
              <a:gd name="T45" fmla="*/ 719 h 765"/>
              <a:gd name="T46" fmla="*/ 649 w 783"/>
              <a:gd name="T47" fmla="*/ 614 h 765"/>
              <a:gd name="T48" fmla="*/ 699 w 783"/>
              <a:gd name="T49" fmla="*/ 539 h 765"/>
              <a:gd name="T50" fmla="*/ 743 w 783"/>
              <a:gd name="T51" fmla="*/ 382 h 765"/>
              <a:gd name="T52" fmla="*/ 704 w 783"/>
              <a:gd name="T53" fmla="*/ 239 h 765"/>
              <a:gd name="T54" fmla="*/ 555 w 783"/>
              <a:gd name="T55" fmla="*/ 83 h 765"/>
              <a:gd name="T56" fmla="*/ 349 w 783"/>
              <a:gd name="T57" fmla="*/ 67 h 765"/>
              <a:gd name="T58" fmla="*/ 401 w 783"/>
              <a:gd name="T59" fmla="*/ 31 h 765"/>
              <a:gd name="T60" fmla="*/ 412 w 783"/>
              <a:gd name="T61" fmla="*/ 29 h 765"/>
              <a:gd name="T62" fmla="*/ 431 w 783"/>
              <a:gd name="T63" fmla="*/ 28 h 765"/>
              <a:gd name="T64" fmla="*/ 462 w 783"/>
              <a:gd name="T65" fmla="*/ 30 h 765"/>
              <a:gd name="T66" fmla="*/ 574 w 783"/>
              <a:gd name="T67" fmla="*/ 72 h 765"/>
              <a:gd name="T68" fmla="*/ 758 w 783"/>
              <a:gd name="T69" fmla="*/ 315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83" h="765">
                <a:moveTo>
                  <a:pt x="758" y="315"/>
                </a:moveTo>
                <a:cubicBezTo>
                  <a:pt x="783" y="436"/>
                  <a:pt x="740" y="565"/>
                  <a:pt x="653" y="651"/>
                </a:cubicBezTo>
                <a:cubicBezTo>
                  <a:pt x="632" y="672"/>
                  <a:pt x="608" y="691"/>
                  <a:pt x="582" y="707"/>
                </a:cubicBezTo>
                <a:cubicBezTo>
                  <a:pt x="556" y="723"/>
                  <a:pt x="528" y="735"/>
                  <a:pt x="499" y="745"/>
                </a:cubicBezTo>
                <a:cubicBezTo>
                  <a:pt x="470" y="754"/>
                  <a:pt x="440" y="760"/>
                  <a:pt x="409" y="762"/>
                </a:cubicBezTo>
                <a:cubicBezTo>
                  <a:pt x="379" y="765"/>
                  <a:pt x="348" y="764"/>
                  <a:pt x="318" y="759"/>
                </a:cubicBezTo>
                <a:cubicBezTo>
                  <a:pt x="271" y="748"/>
                  <a:pt x="224" y="732"/>
                  <a:pt x="182" y="707"/>
                </a:cubicBezTo>
                <a:cubicBezTo>
                  <a:pt x="139" y="683"/>
                  <a:pt x="102" y="649"/>
                  <a:pt x="76" y="608"/>
                </a:cubicBezTo>
                <a:cubicBezTo>
                  <a:pt x="49" y="572"/>
                  <a:pt x="28" y="530"/>
                  <a:pt x="15" y="486"/>
                </a:cubicBezTo>
                <a:cubicBezTo>
                  <a:pt x="9" y="464"/>
                  <a:pt x="4" y="441"/>
                  <a:pt x="2" y="419"/>
                </a:cubicBezTo>
                <a:cubicBezTo>
                  <a:pt x="0" y="396"/>
                  <a:pt x="0" y="373"/>
                  <a:pt x="1" y="350"/>
                </a:cubicBezTo>
                <a:cubicBezTo>
                  <a:pt x="5" y="304"/>
                  <a:pt x="17" y="259"/>
                  <a:pt x="37" y="218"/>
                </a:cubicBezTo>
                <a:cubicBezTo>
                  <a:pt x="57" y="178"/>
                  <a:pt x="85" y="141"/>
                  <a:pt x="118" y="110"/>
                </a:cubicBezTo>
                <a:cubicBezTo>
                  <a:pt x="154" y="71"/>
                  <a:pt x="201" y="41"/>
                  <a:pt x="251" y="22"/>
                </a:cubicBezTo>
                <a:cubicBezTo>
                  <a:pt x="277" y="13"/>
                  <a:pt x="303" y="7"/>
                  <a:pt x="330" y="4"/>
                </a:cubicBezTo>
                <a:cubicBezTo>
                  <a:pt x="336" y="3"/>
                  <a:pt x="343" y="2"/>
                  <a:pt x="350" y="2"/>
                </a:cubicBezTo>
                <a:cubicBezTo>
                  <a:pt x="360" y="1"/>
                  <a:pt x="360" y="1"/>
                  <a:pt x="360" y="1"/>
                </a:cubicBezTo>
                <a:cubicBezTo>
                  <a:pt x="363" y="1"/>
                  <a:pt x="367" y="1"/>
                  <a:pt x="370" y="1"/>
                </a:cubicBezTo>
                <a:cubicBezTo>
                  <a:pt x="382" y="0"/>
                  <a:pt x="382" y="0"/>
                  <a:pt x="382" y="0"/>
                </a:cubicBezTo>
                <a:cubicBezTo>
                  <a:pt x="383" y="0"/>
                  <a:pt x="384" y="1"/>
                  <a:pt x="385" y="2"/>
                </a:cubicBezTo>
                <a:cubicBezTo>
                  <a:pt x="389" y="3"/>
                  <a:pt x="389" y="3"/>
                  <a:pt x="389" y="3"/>
                </a:cubicBezTo>
                <a:cubicBezTo>
                  <a:pt x="393" y="6"/>
                  <a:pt x="393" y="6"/>
                  <a:pt x="393" y="6"/>
                </a:cubicBezTo>
                <a:cubicBezTo>
                  <a:pt x="410" y="15"/>
                  <a:pt x="410" y="15"/>
                  <a:pt x="410" y="15"/>
                </a:cubicBezTo>
                <a:cubicBezTo>
                  <a:pt x="409" y="22"/>
                  <a:pt x="406" y="28"/>
                  <a:pt x="401" y="33"/>
                </a:cubicBezTo>
                <a:cubicBezTo>
                  <a:pt x="386" y="26"/>
                  <a:pt x="386" y="26"/>
                  <a:pt x="386" y="26"/>
                </a:cubicBezTo>
                <a:cubicBezTo>
                  <a:pt x="378" y="22"/>
                  <a:pt x="378" y="22"/>
                  <a:pt x="378" y="22"/>
                </a:cubicBezTo>
                <a:cubicBezTo>
                  <a:pt x="378" y="22"/>
                  <a:pt x="378" y="22"/>
                  <a:pt x="378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6" y="22"/>
                  <a:pt x="376" y="22"/>
                  <a:pt x="376" y="22"/>
                </a:cubicBezTo>
                <a:cubicBezTo>
                  <a:pt x="370" y="22"/>
                  <a:pt x="365" y="23"/>
                  <a:pt x="359" y="23"/>
                </a:cubicBezTo>
                <a:cubicBezTo>
                  <a:pt x="354" y="24"/>
                  <a:pt x="348" y="24"/>
                  <a:pt x="343" y="25"/>
                </a:cubicBezTo>
                <a:cubicBezTo>
                  <a:pt x="321" y="28"/>
                  <a:pt x="299" y="33"/>
                  <a:pt x="278" y="39"/>
                </a:cubicBezTo>
                <a:cubicBezTo>
                  <a:pt x="236" y="52"/>
                  <a:pt x="195" y="73"/>
                  <a:pt x="160" y="100"/>
                </a:cubicBezTo>
                <a:cubicBezTo>
                  <a:pt x="125" y="127"/>
                  <a:pt x="95" y="161"/>
                  <a:pt x="72" y="199"/>
                </a:cubicBezTo>
                <a:cubicBezTo>
                  <a:pt x="49" y="238"/>
                  <a:pt x="34" y="281"/>
                  <a:pt x="29" y="325"/>
                </a:cubicBezTo>
                <a:cubicBezTo>
                  <a:pt x="27" y="343"/>
                  <a:pt x="26" y="361"/>
                  <a:pt x="26" y="379"/>
                </a:cubicBezTo>
                <a:cubicBezTo>
                  <a:pt x="27" y="397"/>
                  <a:pt x="28" y="415"/>
                  <a:pt x="30" y="433"/>
                </a:cubicBezTo>
                <a:cubicBezTo>
                  <a:pt x="33" y="450"/>
                  <a:pt x="37" y="468"/>
                  <a:pt x="41" y="485"/>
                </a:cubicBezTo>
                <a:cubicBezTo>
                  <a:pt x="46" y="503"/>
                  <a:pt x="52" y="519"/>
                  <a:pt x="60" y="536"/>
                </a:cubicBezTo>
                <a:cubicBezTo>
                  <a:pt x="75" y="569"/>
                  <a:pt x="94" y="600"/>
                  <a:pt x="119" y="627"/>
                </a:cubicBezTo>
                <a:cubicBezTo>
                  <a:pt x="125" y="633"/>
                  <a:pt x="132" y="640"/>
                  <a:pt x="138" y="646"/>
                </a:cubicBezTo>
                <a:cubicBezTo>
                  <a:pt x="145" y="652"/>
                  <a:pt x="152" y="658"/>
                  <a:pt x="159" y="664"/>
                </a:cubicBezTo>
                <a:cubicBezTo>
                  <a:pt x="174" y="675"/>
                  <a:pt x="189" y="685"/>
                  <a:pt x="205" y="693"/>
                </a:cubicBezTo>
                <a:cubicBezTo>
                  <a:pt x="251" y="717"/>
                  <a:pt x="302" y="731"/>
                  <a:pt x="353" y="735"/>
                </a:cubicBezTo>
                <a:cubicBezTo>
                  <a:pt x="404" y="739"/>
                  <a:pt x="456" y="734"/>
                  <a:pt x="505" y="719"/>
                </a:cubicBezTo>
                <a:cubicBezTo>
                  <a:pt x="533" y="708"/>
                  <a:pt x="560" y="693"/>
                  <a:pt x="584" y="675"/>
                </a:cubicBezTo>
                <a:cubicBezTo>
                  <a:pt x="608" y="657"/>
                  <a:pt x="630" y="637"/>
                  <a:pt x="649" y="614"/>
                </a:cubicBezTo>
                <a:cubicBezTo>
                  <a:pt x="659" y="603"/>
                  <a:pt x="668" y="590"/>
                  <a:pt x="676" y="578"/>
                </a:cubicBezTo>
                <a:cubicBezTo>
                  <a:pt x="684" y="565"/>
                  <a:pt x="692" y="553"/>
                  <a:pt x="699" y="539"/>
                </a:cubicBezTo>
                <a:cubicBezTo>
                  <a:pt x="713" y="513"/>
                  <a:pt x="724" y="485"/>
                  <a:pt x="732" y="456"/>
                </a:cubicBezTo>
                <a:cubicBezTo>
                  <a:pt x="739" y="432"/>
                  <a:pt x="743" y="407"/>
                  <a:pt x="743" y="382"/>
                </a:cubicBezTo>
                <a:cubicBezTo>
                  <a:pt x="743" y="357"/>
                  <a:pt x="739" y="332"/>
                  <a:pt x="732" y="308"/>
                </a:cubicBezTo>
                <a:cubicBezTo>
                  <a:pt x="725" y="284"/>
                  <a:pt x="715" y="261"/>
                  <a:pt x="704" y="239"/>
                </a:cubicBezTo>
                <a:cubicBezTo>
                  <a:pt x="692" y="217"/>
                  <a:pt x="678" y="196"/>
                  <a:pt x="664" y="176"/>
                </a:cubicBezTo>
                <a:cubicBezTo>
                  <a:pt x="636" y="137"/>
                  <a:pt x="598" y="105"/>
                  <a:pt x="555" y="83"/>
                </a:cubicBezTo>
                <a:cubicBezTo>
                  <a:pt x="512" y="61"/>
                  <a:pt x="465" y="49"/>
                  <a:pt x="418" y="48"/>
                </a:cubicBezTo>
                <a:cubicBezTo>
                  <a:pt x="394" y="50"/>
                  <a:pt x="371" y="57"/>
                  <a:pt x="349" y="67"/>
                </a:cubicBezTo>
                <a:cubicBezTo>
                  <a:pt x="346" y="61"/>
                  <a:pt x="343" y="55"/>
                  <a:pt x="343" y="48"/>
                </a:cubicBezTo>
                <a:cubicBezTo>
                  <a:pt x="361" y="39"/>
                  <a:pt x="381" y="34"/>
                  <a:pt x="401" y="31"/>
                </a:cubicBezTo>
                <a:cubicBezTo>
                  <a:pt x="408" y="30"/>
                  <a:pt x="408" y="30"/>
                  <a:pt x="408" y="30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416" y="29"/>
                  <a:pt x="416" y="29"/>
                  <a:pt x="416" y="29"/>
                </a:cubicBezTo>
                <a:cubicBezTo>
                  <a:pt x="421" y="29"/>
                  <a:pt x="426" y="28"/>
                  <a:pt x="431" y="28"/>
                </a:cubicBezTo>
                <a:cubicBezTo>
                  <a:pt x="447" y="29"/>
                  <a:pt x="447" y="29"/>
                  <a:pt x="447" y="29"/>
                </a:cubicBezTo>
                <a:cubicBezTo>
                  <a:pt x="452" y="29"/>
                  <a:pt x="457" y="30"/>
                  <a:pt x="462" y="30"/>
                </a:cubicBezTo>
                <a:cubicBezTo>
                  <a:pt x="482" y="33"/>
                  <a:pt x="502" y="38"/>
                  <a:pt x="521" y="45"/>
                </a:cubicBezTo>
                <a:cubicBezTo>
                  <a:pt x="540" y="52"/>
                  <a:pt x="558" y="62"/>
                  <a:pt x="574" y="72"/>
                </a:cubicBezTo>
                <a:cubicBezTo>
                  <a:pt x="619" y="98"/>
                  <a:pt x="659" y="133"/>
                  <a:pt x="691" y="174"/>
                </a:cubicBezTo>
                <a:cubicBezTo>
                  <a:pt x="723" y="215"/>
                  <a:pt x="747" y="263"/>
                  <a:pt x="758" y="31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5318309" y="662280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811640" y="1340010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40985" y="4502782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734316" y="5180512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959608" y="662280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52939" y="1340010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7566025" y="2970213"/>
            <a:ext cx="631825" cy="638175"/>
          </a:xfrm>
          <a:custGeom>
            <a:avLst/>
            <a:gdLst>
              <a:gd name="T0" fmla="*/ 92 w 179"/>
              <a:gd name="T1" fmla="*/ 0 h 178"/>
              <a:gd name="T2" fmla="*/ 100 w 179"/>
              <a:gd name="T3" fmla="*/ 12 h 178"/>
              <a:gd name="T4" fmla="*/ 111 w 179"/>
              <a:gd name="T5" fmla="*/ 34 h 178"/>
              <a:gd name="T6" fmla="*/ 124 w 179"/>
              <a:gd name="T7" fmla="*/ 42 h 178"/>
              <a:gd name="T8" fmla="*/ 165 w 179"/>
              <a:gd name="T9" fmla="*/ 44 h 178"/>
              <a:gd name="T10" fmla="*/ 173 w 179"/>
              <a:gd name="T11" fmla="*/ 59 h 178"/>
              <a:gd name="T12" fmla="*/ 150 w 179"/>
              <a:gd name="T13" fmla="*/ 93 h 178"/>
              <a:gd name="T14" fmla="*/ 145 w 179"/>
              <a:gd name="T15" fmla="*/ 114 h 178"/>
              <a:gd name="T16" fmla="*/ 150 w 179"/>
              <a:gd name="T17" fmla="*/ 159 h 178"/>
              <a:gd name="T18" fmla="*/ 149 w 179"/>
              <a:gd name="T19" fmla="*/ 168 h 178"/>
              <a:gd name="T20" fmla="*/ 140 w 179"/>
              <a:gd name="T21" fmla="*/ 167 h 178"/>
              <a:gd name="T22" fmla="*/ 106 w 179"/>
              <a:gd name="T23" fmla="*/ 151 h 178"/>
              <a:gd name="T24" fmla="*/ 82 w 179"/>
              <a:gd name="T25" fmla="*/ 153 h 178"/>
              <a:gd name="T26" fmla="*/ 48 w 179"/>
              <a:gd name="T27" fmla="*/ 176 h 178"/>
              <a:gd name="T28" fmla="*/ 38 w 179"/>
              <a:gd name="T29" fmla="*/ 177 h 178"/>
              <a:gd name="T30" fmla="*/ 35 w 179"/>
              <a:gd name="T31" fmla="*/ 168 h 178"/>
              <a:gd name="T32" fmla="*/ 37 w 179"/>
              <a:gd name="T33" fmla="*/ 119 h 178"/>
              <a:gd name="T34" fmla="*/ 27 w 179"/>
              <a:gd name="T35" fmla="*/ 94 h 178"/>
              <a:gd name="T36" fmla="*/ 5 w 179"/>
              <a:gd name="T37" fmla="*/ 72 h 178"/>
              <a:gd name="T38" fmla="*/ 8 w 179"/>
              <a:gd name="T39" fmla="*/ 60 h 178"/>
              <a:gd name="T40" fmla="*/ 45 w 179"/>
              <a:gd name="T41" fmla="*/ 51 h 178"/>
              <a:gd name="T42" fmla="*/ 62 w 179"/>
              <a:gd name="T43" fmla="*/ 40 h 178"/>
              <a:gd name="T44" fmla="*/ 79 w 179"/>
              <a:gd name="T45" fmla="*/ 10 h 178"/>
              <a:gd name="T46" fmla="*/ 92 w 179"/>
              <a:gd name="T47" fmla="*/ 0 h 178"/>
              <a:gd name="T48" fmla="*/ 160 w 179"/>
              <a:gd name="T49" fmla="*/ 57 h 178"/>
              <a:gd name="T50" fmla="*/ 158 w 179"/>
              <a:gd name="T51" fmla="*/ 54 h 178"/>
              <a:gd name="T52" fmla="*/ 119 w 179"/>
              <a:gd name="T53" fmla="*/ 54 h 178"/>
              <a:gd name="T54" fmla="*/ 103 w 179"/>
              <a:gd name="T55" fmla="*/ 45 h 178"/>
              <a:gd name="T56" fmla="*/ 88 w 179"/>
              <a:gd name="T57" fmla="*/ 20 h 178"/>
              <a:gd name="T58" fmla="*/ 70 w 179"/>
              <a:gd name="T59" fmla="*/ 50 h 178"/>
              <a:gd name="T60" fmla="*/ 56 w 179"/>
              <a:gd name="T61" fmla="*/ 60 h 178"/>
              <a:gd name="T62" fmla="*/ 20 w 179"/>
              <a:gd name="T63" fmla="*/ 71 h 178"/>
              <a:gd name="T64" fmla="*/ 38 w 179"/>
              <a:gd name="T65" fmla="*/ 87 h 178"/>
              <a:gd name="T66" fmla="*/ 49 w 179"/>
              <a:gd name="T67" fmla="*/ 116 h 178"/>
              <a:gd name="T68" fmla="*/ 48 w 179"/>
              <a:gd name="T69" fmla="*/ 161 h 178"/>
              <a:gd name="T70" fmla="*/ 56 w 179"/>
              <a:gd name="T71" fmla="*/ 157 h 178"/>
              <a:gd name="T72" fmla="*/ 86 w 179"/>
              <a:gd name="T73" fmla="*/ 138 h 178"/>
              <a:gd name="T74" fmla="*/ 106 w 179"/>
              <a:gd name="T75" fmla="*/ 137 h 178"/>
              <a:gd name="T76" fmla="*/ 136 w 179"/>
              <a:gd name="T77" fmla="*/ 152 h 178"/>
              <a:gd name="T78" fmla="*/ 132 w 179"/>
              <a:gd name="T79" fmla="*/ 111 h 178"/>
              <a:gd name="T80" fmla="*/ 134 w 179"/>
              <a:gd name="T81" fmla="*/ 99 h 178"/>
              <a:gd name="T82" fmla="*/ 147 w 179"/>
              <a:gd name="T83" fmla="*/ 76 h 178"/>
              <a:gd name="T84" fmla="*/ 160 w 179"/>
              <a:gd name="T85" fmla="*/ 57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79" h="178">
                <a:moveTo>
                  <a:pt x="92" y="0"/>
                </a:moveTo>
                <a:cubicBezTo>
                  <a:pt x="94" y="4"/>
                  <a:pt x="97" y="8"/>
                  <a:pt x="100" y="12"/>
                </a:cubicBezTo>
                <a:cubicBezTo>
                  <a:pt x="104" y="19"/>
                  <a:pt x="107" y="27"/>
                  <a:pt x="111" y="34"/>
                </a:cubicBezTo>
                <a:cubicBezTo>
                  <a:pt x="114" y="40"/>
                  <a:pt x="118" y="42"/>
                  <a:pt x="124" y="42"/>
                </a:cubicBezTo>
                <a:cubicBezTo>
                  <a:pt x="138" y="42"/>
                  <a:pt x="152" y="43"/>
                  <a:pt x="165" y="44"/>
                </a:cubicBezTo>
                <a:cubicBezTo>
                  <a:pt x="176" y="45"/>
                  <a:pt x="179" y="49"/>
                  <a:pt x="173" y="59"/>
                </a:cubicBezTo>
                <a:cubicBezTo>
                  <a:pt x="165" y="70"/>
                  <a:pt x="158" y="82"/>
                  <a:pt x="150" y="93"/>
                </a:cubicBezTo>
                <a:cubicBezTo>
                  <a:pt x="146" y="99"/>
                  <a:pt x="144" y="106"/>
                  <a:pt x="145" y="114"/>
                </a:cubicBezTo>
                <a:cubicBezTo>
                  <a:pt x="146" y="129"/>
                  <a:pt x="148" y="144"/>
                  <a:pt x="150" y="159"/>
                </a:cubicBezTo>
                <a:cubicBezTo>
                  <a:pt x="150" y="162"/>
                  <a:pt x="150" y="166"/>
                  <a:pt x="149" y="168"/>
                </a:cubicBezTo>
                <a:cubicBezTo>
                  <a:pt x="147" y="169"/>
                  <a:pt x="142" y="169"/>
                  <a:pt x="140" y="167"/>
                </a:cubicBezTo>
                <a:cubicBezTo>
                  <a:pt x="129" y="162"/>
                  <a:pt x="117" y="157"/>
                  <a:pt x="106" y="151"/>
                </a:cubicBezTo>
                <a:cubicBezTo>
                  <a:pt x="97" y="147"/>
                  <a:pt x="90" y="147"/>
                  <a:pt x="82" y="153"/>
                </a:cubicBezTo>
                <a:cubicBezTo>
                  <a:pt x="71" y="161"/>
                  <a:pt x="59" y="169"/>
                  <a:pt x="48" y="176"/>
                </a:cubicBezTo>
                <a:cubicBezTo>
                  <a:pt x="45" y="177"/>
                  <a:pt x="40" y="178"/>
                  <a:pt x="38" y="177"/>
                </a:cubicBezTo>
                <a:cubicBezTo>
                  <a:pt x="36" y="176"/>
                  <a:pt x="35" y="171"/>
                  <a:pt x="35" y="168"/>
                </a:cubicBezTo>
                <a:cubicBezTo>
                  <a:pt x="35" y="152"/>
                  <a:pt x="36" y="135"/>
                  <a:pt x="37" y="119"/>
                </a:cubicBezTo>
                <a:cubicBezTo>
                  <a:pt x="37" y="109"/>
                  <a:pt x="34" y="101"/>
                  <a:pt x="27" y="94"/>
                </a:cubicBezTo>
                <a:cubicBezTo>
                  <a:pt x="20" y="87"/>
                  <a:pt x="12" y="79"/>
                  <a:pt x="5" y="72"/>
                </a:cubicBezTo>
                <a:cubicBezTo>
                  <a:pt x="0" y="66"/>
                  <a:pt x="1" y="62"/>
                  <a:pt x="8" y="60"/>
                </a:cubicBezTo>
                <a:cubicBezTo>
                  <a:pt x="20" y="57"/>
                  <a:pt x="33" y="54"/>
                  <a:pt x="45" y="51"/>
                </a:cubicBezTo>
                <a:cubicBezTo>
                  <a:pt x="52" y="50"/>
                  <a:pt x="58" y="47"/>
                  <a:pt x="62" y="40"/>
                </a:cubicBezTo>
                <a:cubicBezTo>
                  <a:pt x="67" y="30"/>
                  <a:pt x="74" y="20"/>
                  <a:pt x="79" y="10"/>
                </a:cubicBezTo>
                <a:cubicBezTo>
                  <a:pt x="82" y="6"/>
                  <a:pt x="85" y="1"/>
                  <a:pt x="92" y="0"/>
                </a:cubicBezTo>
                <a:close/>
                <a:moveTo>
                  <a:pt x="160" y="57"/>
                </a:moveTo>
                <a:cubicBezTo>
                  <a:pt x="159" y="56"/>
                  <a:pt x="159" y="55"/>
                  <a:pt x="158" y="54"/>
                </a:cubicBezTo>
                <a:cubicBezTo>
                  <a:pt x="145" y="54"/>
                  <a:pt x="132" y="54"/>
                  <a:pt x="119" y="54"/>
                </a:cubicBezTo>
                <a:cubicBezTo>
                  <a:pt x="111" y="54"/>
                  <a:pt x="106" y="53"/>
                  <a:pt x="103" y="45"/>
                </a:cubicBezTo>
                <a:cubicBezTo>
                  <a:pt x="99" y="36"/>
                  <a:pt x="93" y="29"/>
                  <a:pt x="88" y="20"/>
                </a:cubicBezTo>
                <a:cubicBezTo>
                  <a:pt x="81" y="31"/>
                  <a:pt x="73" y="39"/>
                  <a:pt x="70" y="50"/>
                </a:cubicBezTo>
                <a:cubicBezTo>
                  <a:pt x="67" y="58"/>
                  <a:pt x="63" y="59"/>
                  <a:pt x="56" y="60"/>
                </a:cubicBezTo>
                <a:cubicBezTo>
                  <a:pt x="45" y="63"/>
                  <a:pt x="32" y="63"/>
                  <a:pt x="20" y="71"/>
                </a:cubicBezTo>
                <a:cubicBezTo>
                  <a:pt x="27" y="77"/>
                  <a:pt x="32" y="82"/>
                  <a:pt x="38" y="87"/>
                </a:cubicBezTo>
                <a:cubicBezTo>
                  <a:pt x="47" y="95"/>
                  <a:pt x="50" y="104"/>
                  <a:pt x="49" y="116"/>
                </a:cubicBezTo>
                <a:cubicBezTo>
                  <a:pt x="47" y="131"/>
                  <a:pt x="48" y="145"/>
                  <a:pt x="48" y="161"/>
                </a:cubicBezTo>
                <a:cubicBezTo>
                  <a:pt x="51" y="160"/>
                  <a:pt x="54" y="159"/>
                  <a:pt x="56" y="157"/>
                </a:cubicBezTo>
                <a:cubicBezTo>
                  <a:pt x="66" y="151"/>
                  <a:pt x="77" y="145"/>
                  <a:pt x="86" y="138"/>
                </a:cubicBezTo>
                <a:cubicBezTo>
                  <a:pt x="93" y="132"/>
                  <a:pt x="99" y="133"/>
                  <a:pt x="106" y="137"/>
                </a:cubicBezTo>
                <a:cubicBezTo>
                  <a:pt x="115" y="143"/>
                  <a:pt x="125" y="147"/>
                  <a:pt x="136" y="152"/>
                </a:cubicBezTo>
                <a:cubicBezTo>
                  <a:pt x="135" y="137"/>
                  <a:pt x="133" y="124"/>
                  <a:pt x="132" y="111"/>
                </a:cubicBezTo>
                <a:cubicBezTo>
                  <a:pt x="132" y="107"/>
                  <a:pt x="132" y="102"/>
                  <a:pt x="134" y="99"/>
                </a:cubicBezTo>
                <a:cubicBezTo>
                  <a:pt x="138" y="91"/>
                  <a:pt x="143" y="84"/>
                  <a:pt x="147" y="76"/>
                </a:cubicBezTo>
                <a:cubicBezTo>
                  <a:pt x="151" y="70"/>
                  <a:pt x="155" y="64"/>
                  <a:pt x="160" y="57"/>
                </a:cubicBezTo>
                <a:close/>
              </a:path>
            </a:pathLst>
          </a:custGeom>
          <a:solidFill>
            <a:srgbClr val="C449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9343761" y="3041651"/>
            <a:ext cx="647700" cy="495300"/>
            <a:chOff x="4906963" y="3041651"/>
            <a:chExt cx="647700" cy="495300"/>
          </a:xfrm>
          <a:solidFill>
            <a:srgbClr val="C4497A"/>
          </a:solidFill>
        </p:grpSpPr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4906963" y="3041651"/>
              <a:ext cx="647700" cy="495300"/>
            </a:xfrm>
            <a:custGeom>
              <a:avLst/>
              <a:gdLst>
                <a:gd name="T0" fmla="*/ 117 w 183"/>
                <a:gd name="T1" fmla="*/ 111 h 138"/>
                <a:gd name="T2" fmla="*/ 87 w 183"/>
                <a:gd name="T3" fmla="*/ 111 h 138"/>
                <a:gd name="T4" fmla="*/ 90 w 183"/>
                <a:gd name="T5" fmla="*/ 118 h 138"/>
                <a:gd name="T6" fmla="*/ 86 w 183"/>
                <a:gd name="T7" fmla="*/ 135 h 138"/>
                <a:gd name="T8" fmla="*/ 67 w 183"/>
                <a:gd name="T9" fmla="*/ 133 h 138"/>
                <a:gd name="T10" fmla="*/ 61 w 183"/>
                <a:gd name="T11" fmla="*/ 116 h 138"/>
                <a:gd name="T12" fmla="*/ 59 w 183"/>
                <a:gd name="T13" fmla="*/ 106 h 138"/>
                <a:gd name="T14" fmla="*/ 51 w 183"/>
                <a:gd name="T15" fmla="*/ 89 h 138"/>
                <a:gd name="T16" fmla="*/ 28 w 183"/>
                <a:gd name="T17" fmla="*/ 19 h 138"/>
                <a:gd name="T18" fmla="*/ 15 w 183"/>
                <a:gd name="T19" fmla="*/ 9 h 138"/>
                <a:gd name="T20" fmla="*/ 1 w 183"/>
                <a:gd name="T21" fmla="*/ 8 h 138"/>
                <a:gd name="T22" fmla="*/ 0 w 183"/>
                <a:gd name="T23" fmla="*/ 5 h 138"/>
                <a:gd name="T24" fmla="*/ 6 w 183"/>
                <a:gd name="T25" fmla="*/ 1 h 138"/>
                <a:gd name="T26" fmla="*/ 25 w 183"/>
                <a:gd name="T27" fmla="*/ 1 h 138"/>
                <a:gd name="T28" fmla="*/ 116 w 183"/>
                <a:gd name="T29" fmla="*/ 7 h 138"/>
                <a:gd name="T30" fmla="*/ 169 w 183"/>
                <a:gd name="T31" fmla="*/ 11 h 138"/>
                <a:gd name="T32" fmla="*/ 179 w 183"/>
                <a:gd name="T33" fmla="*/ 26 h 138"/>
                <a:gd name="T34" fmla="*/ 158 w 183"/>
                <a:gd name="T35" fmla="*/ 81 h 138"/>
                <a:gd name="T36" fmla="*/ 146 w 183"/>
                <a:gd name="T37" fmla="*/ 90 h 138"/>
                <a:gd name="T38" fmla="*/ 128 w 183"/>
                <a:gd name="T39" fmla="*/ 91 h 138"/>
                <a:gd name="T40" fmla="*/ 71 w 183"/>
                <a:gd name="T41" fmla="*/ 89 h 138"/>
                <a:gd name="T42" fmla="*/ 64 w 183"/>
                <a:gd name="T43" fmla="*/ 90 h 138"/>
                <a:gd name="T44" fmla="*/ 81 w 183"/>
                <a:gd name="T45" fmla="*/ 99 h 138"/>
                <a:gd name="T46" fmla="*/ 125 w 183"/>
                <a:gd name="T47" fmla="*/ 98 h 138"/>
                <a:gd name="T48" fmla="*/ 150 w 183"/>
                <a:gd name="T49" fmla="*/ 117 h 138"/>
                <a:gd name="T50" fmla="*/ 142 w 183"/>
                <a:gd name="T51" fmla="*/ 130 h 138"/>
                <a:gd name="T52" fmla="*/ 128 w 183"/>
                <a:gd name="T53" fmla="*/ 130 h 138"/>
                <a:gd name="T54" fmla="*/ 117 w 183"/>
                <a:gd name="T55" fmla="*/ 111 h 138"/>
                <a:gd name="T56" fmla="*/ 60 w 183"/>
                <a:gd name="T57" fmla="*/ 78 h 138"/>
                <a:gd name="T58" fmla="*/ 115 w 183"/>
                <a:gd name="T59" fmla="*/ 78 h 138"/>
                <a:gd name="T60" fmla="*/ 138 w 183"/>
                <a:gd name="T61" fmla="*/ 79 h 138"/>
                <a:gd name="T62" fmla="*/ 151 w 183"/>
                <a:gd name="T63" fmla="*/ 71 h 138"/>
                <a:gd name="T64" fmla="*/ 164 w 183"/>
                <a:gd name="T65" fmla="*/ 37 h 138"/>
                <a:gd name="T66" fmla="*/ 169 w 183"/>
                <a:gd name="T67" fmla="*/ 22 h 138"/>
                <a:gd name="T68" fmla="*/ 157 w 183"/>
                <a:gd name="T69" fmla="*/ 19 h 138"/>
                <a:gd name="T70" fmla="*/ 40 w 183"/>
                <a:gd name="T71" fmla="*/ 16 h 138"/>
                <a:gd name="T72" fmla="*/ 60 w 183"/>
                <a:gd name="T73" fmla="*/ 78 h 138"/>
                <a:gd name="T74" fmla="*/ 75 w 183"/>
                <a:gd name="T75" fmla="*/ 118 h 138"/>
                <a:gd name="T76" fmla="*/ 73 w 183"/>
                <a:gd name="T77" fmla="*/ 119 h 138"/>
                <a:gd name="T78" fmla="*/ 76 w 183"/>
                <a:gd name="T79" fmla="*/ 124 h 138"/>
                <a:gd name="T80" fmla="*/ 78 w 183"/>
                <a:gd name="T81" fmla="*/ 123 h 138"/>
                <a:gd name="T82" fmla="*/ 75 w 183"/>
                <a:gd name="T83" fmla="*/ 118 h 138"/>
                <a:gd name="T84" fmla="*/ 140 w 183"/>
                <a:gd name="T85" fmla="*/ 117 h 138"/>
                <a:gd name="T86" fmla="*/ 135 w 183"/>
                <a:gd name="T87" fmla="*/ 116 h 138"/>
                <a:gd name="T88" fmla="*/ 133 w 183"/>
                <a:gd name="T89" fmla="*/ 118 h 138"/>
                <a:gd name="T90" fmla="*/ 136 w 183"/>
                <a:gd name="T91" fmla="*/ 120 h 138"/>
                <a:gd name="T92" fmla="*/ 140 w 183"/>
                <a:gd name="T93" fmla="*/ 11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3" h="138">
                  <a:moveTo>
                    <a:pt x="117" y="111"/>
                  </a:moveTo>
                  <a:cubicBezTo>
                    <a:pt x="109" y="111"/>
                    <a:pt x="98" y="111"/>
                    <a:pt x="87" y="111"/>
                  </a:cubicBezTo>
                  <a:cubicBezTo>
                    <a:pt x="88" y="114"/>
                    <a:pt x="90" y="116"/>
                    <a:pt x="90" y="118"/>
                  </a:cubicBezTo>
                  <a:cubicBezTo>
                    <a:pt x="93" y="126"/>
                    <a:pt x="91" y="132"/>
                    <a:pt x="86" y="135"/>
                  </a:cubicBezTo>
                  <a:cubicBezTo>
                    <a:pt x="81" y="138"/>
                    <a:pt x="72" y="138"/>
                    <a:pt x="67" y="133"/>
                  </a:cubicBezTo>
                  <a:cubicBezTo>
                    <a:pt x="61" y="128"/>
                    <a:pt x="59" y="122"/>
                    <a:pt x="61" y="116"/>
                  </a:cubicBezTo>
                  <a:cubicBezTo>
                    <a:pt x="62" y="112"/>
                    <a:pt x="62" y="109"/>
                    <a:pt x="59" y="106"/>
                  </a:cubicBezTo>
                  <a:cubicBezTo>
                    <a:pt x="54" y="101"/>
                    <a:pt x="53" y="95"/>
                    <a:pt x="51" y="89"/>
                  </a:cubicBezTo>
                  <a:cubicBezTo>
                    <a:pt x="44" y="65"/>
                    <a:pt x="36" y="42"/>
                    <a:pt x="28" y="19"/>
                  </a:cubicBezTo>
                  <a:cubicBezTo>
                    <a:pt x="26" y="12"/>
                    <a:pt x="22" y="9"/>
                    <a:pt x="15" y="9"/>
                  </a:cubicBezTo>
                  <a:cubicBezTo>
                    <a:pt x="10" y="9"/>
                    <a:pt x="6" y="8"/>
                    <a:pt x="1" y="8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2" y="4"/>
                    <a:pt x="4" y="2"/>
                    <a:pt x="6" y="1"/>
                  </a:cubicBezTo>
                  <a:cubicBezTo>
                    <a:pt x="12" y="1"/>
                    <a:pt x="19" y="0"/>
                    <a:pt x="25" y="1"/>
                  </a:cubicBezTo>
                  <a:cubicBezTo>
                    <a:pt x="55" y="8"/>
                    <a:pt x="86" y="6"/>
                    <a:pt x="116" y="7"/>
                  </a:cubicBezTo>
                  <a:cubicBezTo>
                    <a:pt x="134" y="7"/>
                    <a:pt x="151" y="9"/>
                    <a:pt x="169" y="11"/>
                  </a:cubicBezTo>
                  <a:cubicBezTo>
                    <a:pt x="179" y="12"/>
                    <a:pt x="183" y="17"/>
                    <a:pt x="179" y="26"/>
                  </a:cubicBezTo>
                  <a:cubicBezTo>
                    <a:pt x="173" y="45"/>
                    <a:pt x="165" y="63"/>
                    <a:pt x="158" y="81"/>
                  </a:cubicBezTo>
                  <a:cubicBezTo>
                    <a:pt x="156" y="87"/>
                    <a:pt x="151" y="89"/>
                    <a:pt x="146" y="90"/>
                  </a:cubicBezTo>
                  <a:cubicBezTo>
                    <a:pt x="140" y="91"/>
                    <a:pt x="134" y="91"/>
                    <a:pt x="128" y="91"/>
                  </a:cubicBezTo>
                  <a:cubicBezTo>
                    <a:pt x="109" y="90"/>
                    <a:pt x="90" y="89"/>
                    <a:pt x="71" y="89"/>
                  </a:cubicBezTo>
                  <a:cubicBezTo>
                    <a:pt x="69" y="89"/>
                    <a:pt x="67" y="90"/>
                    <a:pt x="64" y="90"/>
                  </a:cubicBezTo>
                  <a:cubicBezTo>
                    <a:pt x="69" y="97"/>
                    <a:pt x="75" y="98"/>
                    <a:pt x="81" y="99"/>
                  </a:cubicBezTo>
                  <a:cubicBezTo>
                    <a:pt x="96" y="99"/>
                    <a:pt x="110" y="101"/>
                    <a:pt x="125" y="98"/>
                  </a:cubicBezTo>
                  <a:cubicBezTo>
                    <a:pt x="139" y="96"/>
                    <a:pt x="148" y="104"/>
                    <a:pt x="150" y="117"/>
                  </a:cubicBezTo>
                  <a:cubicBezTo>
                    <a:pt x="152" y="124"/>
                    <a:pt x="147" y="127"/>
                    <a:pt x="142" y="130"/>
                  </a:cubicBezTo>
                  <a:cubicBezTo>
                    <a:pt x="138" y="134"/>
                    <a:pt x="132" y="134"/>
                    <a:pt x="128" y="130"/>
                  </a:cubicBezTo>
                  <a:cubicBezTo>
                    <a:pt x="124" y="124"/>
                    <a:pt x="121" y="118"/>
                    <a:pt x="117" y="111"/>
                  </a:cubicBezTo>
                  <a:close/>
                  <a:moveTo>
                    <a:pt x="60" y="78"/>
                  </a:moveTo>
                  <a:cubicBezTo>
                    <a:pt x="80" y="78"/>
                    <a:pt x="97" y="78"/>
                    <a:pt x="115" y="78"/>
                  </a:cubicBezTo>
                  <a:cubicBezTo>
                    <a:pt x="123" y="78"/>
                    <a:pt x="130" y="79"/>
                    <a:pt x="138" y="79"/>
                  </a:cubicBezTo>
                  <a:cubicBezTo>
                    <a:pt x="144" y="80"/>
                    <a:pt x="148" y="77"/>
                    <a:pt x="151" y="71"/>
                  </a:cubicBezTo>
                  <a:cubicBezTo>
                    <a:pt x="155" y="60"/>
                    <a:pt x="160" y="49"/>
                    <a:pt x="164" y="37"/>
                  </a:cubicBezTo>
                  <a:cubicBezTo>
                    <a:pt x="166" y="33"/>
                    <a:pt x="167" y="28"/>
                    <a:pt x="169" y="22"/>
                  </a:cubicBezTo>
                  <a:cubicBezTo>
                    <a:pt x="164" y="21"/>
                    <a:pt x="161" y="19"/>
                    <a:pt x="157" y="19"/>
                  </a:cubicBezTo>
                  <a:cubicBezTo>
                    <a:pt x="119" y="18"/>
                    <a:pt x="80" y="17"/>
                    <a:pt x="40" y="16"/>
                  </a:cubicBezTo>
                  <a:cubicBezTo>
                    <a:pt x="47" y="37"/>
                    <a:pt x="53" y="58"/>
                    <a:pt x="60" y="78"/>
                  </a:cubicBezTo>
                  <a:close/>
                  <a:moveTo>
                    <a:pt x="75" y="118"/>
                  </a:moveTo>
                  <a:cubicBezTo>
                    <a:pt x="74" y="118"/>
                    <a:pt x="74" y="119"/>
                    <a:pt x="73" y="119"/>
                  </a:cubicBezTo>
                  <a:cubicBezTo>
                    <a:pt x="74" y="121"/>
                    <a:pt x="75" y="122"/>
                    <a:pt x="76" y="124"/>
                  </a:cubicBezTo>
                  <a:cubicBezTo>
                    <a:pt x="76" y="124"/>
                    <a:pt x="77" y="123"/>
                    <a:pt x="78" y="123"/>
                  </a:cubicBezTo>
                  <a:cubicBezTo>
                    <a:pt x="77" y="121"/>
                    <a:pt x="76" y="120"/>
                    <a:pt x="75" y="118"/>
                  </a:cubicBezTo>
                  <a:close/>
                  <a:moveTo>
                    <a:pt x="140" y="117"/>
                  </a:moveTo>
                  <a:cubicBezTo>
                    <a:pt x="138" y="116"/>
                    <a:pt x="136" y="115"/>
                    <a:pt x="135" y="116"/>
                  </a:cubicBezTo>
                  <a:cubicBezTo>
                    <a:pt x="134" y="116"/>
                    <a:pt x="133" y="117"/>
                    <a:pt x="133" y="118"/>
                  </a:cubicBezTo>
                  <a:cubicBezTo>
                    <a:pt x="134" y="119"/>
                    <a:pt x="135" y="120"/>
                    <a:pt x="136" y="120"/>
                  </a:cubicBezTo>
                  <a:cubicBezTo>
                    <a:pt x="137" y="120"/>
                    <a:pt x="138" y="119"/>
                    <a:pt x="140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5111750" y="3127376"/>
              <a:ext cx="304800" cy="42863"/>
            </a:xfrm>
            <a:custGeom>
              <a:avLst/>
              <a:gdLst>
                <a:gd name="T0" fmla="*/ 85 w 86"/>
                <a:gd name="T1" fmla="*/ 12 h 12"/>
                <a:gd name="T2" fmla="*/ 39 w 86"/>
                <a:gd name="T3" fmla="*/ 12 h 12"/>
                <a:gd name="T4" fmla="*/ 22 w 86"/>
                <a:gd name="T5" fmla="*/ 12 h 12"/>
                <a:gd name="T6" fmla="*/ 9 w 86"/>
                <a:gd name="T7" fmla="*/ 12 h 12"/>
                <a:gd name="T8" fmla="*/ 0 w 86"/>
                <a:gd name="T9" fmla="*/ 6 h 12"/>
                <a:gd name="T10" fmla="*/ 10 w 86"/>
                <a:gd name="T11" fmla="*/ 2 h 12"/>
                <a:gd name="T12" fmla="*/ 37 w 86"/>
                <a:gd name="T13" fmla="*/ 3 h 12"/>
                <a:gd name="T14" fmla="*/ 76 w 86"/>
                <a:gd name="T15" fmla="*/ 3 h 12"/>
                <a:gd name="T16" fmla="*/ 85 w 86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12">
                  <a:moveTo>
                    <a:pt x="85" y="12"/>
                  </a:moveTo>
                  <a:cubicBezTo>
                    <a:pt x="69" y="12"/>
                    <a:pt x="54" y="12"/>
                    <a:pt x="39" y="12"/>
                  </a:cubicBezTo>
                  <a:cubicBezTo>
                    <a:pt x="34" y="12"/>
                    <a:pt x="28" y="12"/>
                    <a:pt x="22" y="12"/>
                  </a:cubicBezTo>
                  <a:cubicBezTo>
                    <a:pt x="18" y="11"/>
                    <a:pt x="14" y="12"/>
                    <a:pt x="9" y="12"/>
                  </a:cubicBezTo>
                  <a:cubicBezTo>
                    <a:pt x="5" y="12"/>
                    <a:pt x="0" y="12"/>
                    <a:pt x="0" y="6"/>
                  </a:cubicBezTo>
                  <a:cubicBezTo>
                    <a:pt x="0" y="0"/>
                    <a:pt x="6" y="1"/>
                    <a:pt x="10" y="2"/>
                  </a:cubicBezTo>
                  <a:cubicBezTo>
                    <a:pt x="19" y="2"/>
                    <a:pt x="28" y="2"/>
                    <a:pt x="37" y="3"/>
                  </a:cubicBezTo>
                  <a:cubicBezTo>
                    <a:pt x="50" y="6"/>
                    <a:pt x="63" y="3"/>
                    <a:pt x="76" y="3"/>
                  </a:cubicBezTo>
                  <a:cubicBezTo>
                    <a:pt x="82" y="4"/>
                    <a:pt x="86" y="4"/>
                    <a:pt x="8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5148263" y="3198813"/>
              <a:ext cx="250825" cy="47625"/>
            </a:xfrm>
            <a:custGeom>
              <a:avLst/>
              <a:gdLst>
                <a:gd name="T0" fmla="*/ 69 w 71"/>
                <a:gd name="T1" fmla="*/ 13 h 13"/>
                <a:gd name="T2" fmla="*/ 10 w 71"/>
                <a:gd name="T3" fmla="*/ 10 h 13"/>
                <a:gd name="T4" fmla="*/ 0 w 71"/>
                <a:gd name="T5" fmla="*/ 4 h 13"/>
                <a:gd name="T6" fmla="*/ 8 w 71"/>
                <a:gd name="T7" fmla="*/ 1 h 13"/>
                <a:gd name="T8" fmla="*/ 35 w 71"/>
                <a:gd name="T9" fmla="*/ 1 h 13"/>
                <a:gd name="T10" fmla="*/ 64 w 71"/>
                <a:gd name="T11" fmla="*/ 3 h 13"/>
                <a:gd name="T12" fmla="*/ 69 w 71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3">
                  <a:moveTo>
                    <a:pt x="69" y="13"/>
                  </a:moveTo>
                  <a:cubicBezTo>
                    <a:pt x="49" y="12"/>
                    <a:pt x="30" y="12"/>
                    <a:pt x="10" y="10"/>
                  </a:cubicBezTo>
                  <a:cubicBezTo>
                    <a:pt x="7" y="10"/>
                    <a:pt x="5" y="7"/>
                    <a:pt x="0" y="4"/>
                  </a:cubicBezTo>
                  <a:cubicBezTo>
                    <a:pt x="5" y="2"/>
                    <a:pt x="6" y="1"/>
                    <a:pt x="8" y="1"/>
                  </a:cubicBezTo>
                  <a:cubicBezTo>
                    <a:pt x="17" y="0"/>
                    <a:pt x="26" y="1"/>
                    <a:pt x="35" y="1"/>
                  </a:cubicBezTo>
                  <a:cubicBezTo>
                    <a:pt x="44" y="1"/>
                    <a:pt x="54" y="2"/>
                    <a:pt x="64" y="3"/>
                  </a:cubicBezTo>
                  <a:cubicBezTo>
                    <a:pt x="71" y="3"/>
                    <a:pt x="71" y="4"/>
                    <a:pt x="6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5194300" y="3271838"/>
              <a:ext cx="196850" cy="42863"/>
            </a:xfrm>
            <a:custGeom>
              <a:avLst/>
              <a:gdLst>
                <a:gd name="T0" fmla="*/ 0 w 56"/>
                <a:gd name="T1" fmla="*/ 2 h 12"/>
                <a:gd name="T2" fmla="*/ 7 w 56"/>
                <a:gd name="T3" fmla="*/ 0 h 12"/>
                <a:gd name="T4" fmla="*/ 49 w 56"/>
                <a:gd name="T5" fmla="*/ 2 h 12"/>
                <a:gd name="T6" fmla="*/ 52 w 56"/>
                <a:gd name="T7" fmla="*/ 3 h 12"/>
                <a:gd name="T8" fmla="*/ 56 w 56"/>
                <a:gd name="T9" fmla="*/ 9 h 12"/>
                <a:gd name="T10" fmla="*/ 50 w 56"/>
                <a:gd name="T11" fmla="*/ 12 h 12"/>
                <a:gd name="T12" fmla="*/ 10 w 56"/>
                <a:gd name="T13" fmla="*/ 10 h 12"/>
                <a:gd name="T14" fmla="*/ 0 w 56"/>
                <a:gd name="T15" fmla="*/ 6 h 12"/>
                <a:gd name="T16" fmla="*/ 0 w 56"/>
                <a:gd name="T17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12">
                  <a:moveTo>
                    <a:pt x="0" y="2"/>
                  </a:moveTo>
                  <a:cubicBezTo>
                    <a:pt x="2" y="1"/>
                    <a:pt x="5" y="0"/>
                    <a:pt x="7" y="0"/>
                  </a:cubicBezTo>
                  <a:cubicBezTo>
                    <a:pt x="21" y="0"/>
                    <a:pt x="35" y="1"/>
                    <a:pt x="49" y="2"/>
                  </a:cubicBezTo>
                  <a:cubicBezTo>
                    <a:pt x="50" y="2"/>
                    <a:pt x="52" y="2"/>
                    <a:pt x="52" y="3"/>
                  </a:cubicBezTo>
                  <a:cubicBezTo>
                    <a:pt x="54" y="5"/>
                    <a:pt x="56" y="7"/>
                    <a:pt x="56" y="9"/>
                  </a:cubicBezTo>
                  <a:cubicBezTo>
                    <a:pt x="55" y="10"/>
                    <a:pt x="52" y="12"/>
                    <a:pt x="50" y="12"/>
                  </a:cubicBezTo>
                  <a:cubicBezTo>
                    <a:pt x="37" y="11"/>
                    <a:pt x="23" y="11"/>
                    <a:pt x="10" y="10"/>
                  </a:cubicBezTo>
                  <a:cubicBezTo>
                    <a:pt x="6" y="9"/>
                    <a:pt x="3" y="7"/>
                    <a:pt x="0" y="6"/>
                  </a:cubicBezTo>
                  <a:cubicBezTo>
                    <a:pt x="0" y="4"/>
                    <a:pt x="0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851762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6121366" y="2061255"/>
            <a:ext cx="1665514" cy="1655379"/>
            <a:chOff x="2244" y="1495"/>
            <a:chExt cx="986" cy="980"/>
          </a:xfrm>
          <a:solidFill>
            <a:schemeClr val="tx2"/>
          </a:solidFill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2508" y="1741"/>
              <a:ext cx="481" cy="477"/>
            </a:xfrm>
            <a:custGeom>
              <a:avLst/>
              <a:gdLst>
                <a:gd name="T0" fmla="*/ 107 w 215"/>
                <a:gd name="T1" fmla="*/ 213 h 213"/>
                <a:gd name="T2" fmla="*/ 97 w 215"/>
                <a:gd name="T3" fmla="*/ 212 h 213"/>
                <a:gd name="T4" fmla="*/ 7 w 215"/>
                <a:gd name="T5" fmla="*/ 132 h 213"/>
                <a:gd name="T6" fmla="*/ 22 w 215"/>
                <a:gd name="T7" fmla="*/ 54 h 213"/>
                <a:gd name="T8" fmla="*/ 121 w 215"/>
                <a:gd name="T9" fmla="*/ 2 h 213"/>
                <a:gd name="T10" fmla="*/ 198 w 215"/>
                <a:gd name="T11" fmla="*/ 65 h 213"/>
                <a:gd name="T12" fmla="*/ 188 w 215"/>
                <a:gd name="T13" fmla="*/ 170 h 213"/>
                <a:gd name="T14" fmla="*/ 107 w 215"/>
                <a:gd name="T15" fmla="*/ 213 h 213"/>
                <a:gd name="T16" fmla="*/ 117 w 215"/>
                <a:gd name="T17" fmla="*/ 12 h 213"/>
                <a:gd name="T18" fmla="*/ 31 w 215"/>
                <a:gd name="T19" fmla="*/ 60 h 213"/>
                <a:gd name="T20" fmla="*/ 31 w 215"/>
                <a:gd name="T21" fmla="*/ 60 h 213"/>
                <a:gd name="T22" fmla="*/ 17 w 215"/>
                <a:gd name="T23" fmla="*/ 129 h 213"/>
                <a:gd name="T24" fmla="*/ 98 w 215"/>
                <a:gd name="T25" fmla="*/ 202 h 213"/>
                <a:gd name="T26" fmla="*/ 181 w 215"/>
                <a:gd name="T27" fmla="*/ 163 h 213"/>
                <a:gd name="T28" fmla="*/ 188 w 215"/>
                <a:gd name="T29" fmla="*/ 69 h 213"/>
                <a:gd name="T30" fmla="*/ 120 w 215"/>
                <a:gd name="T31" fmla="*/ 12 h 213"/>
                <a:gd name="T32" fmla="*/ 117 w 215"/>
                <a:gd name="T33" fmla="*/ 12 h 213"/>
                <a:gd name="T34" fmla="*/ 26 w 215"/>
                <a:gd name="T35" fmla="*/ 57 h 213"/>
                <a:gd name="T36" fmla="*/ 26 w 215"/>
                <a:gd name="T37" fmla="*/ 5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5" h="213">
                  <a:moveTo>
                    <a:pt x="107" y="213"/>
                  </a:moveTo>
                  <a:cubicBezTo>
                    <a:pt x="104" y="213"/>
                    <a:pt x="100" y="213"/>
                    <a:pt x="97" y="212"/>
                  </a:cubicBezTo>
                  <a:cubicBezTo>
                    <a:pt x="56" y="207"/>
                    <a:pt x="18" y="173"/>
                    <a:pt x="7" y="132"/>
                  </a:cubicBezTo>
                  <a:cubicBezTo>
                    <a:pt x="0" y="106"/>
                    <a:pt x="6" y="78"/>
                    <a:pt x="22" y="54"/>
                  </a:cubicBezTo>
                  <a:cubicBezTo>
                    <a:pt x="45" y="21"/>
                    <a:pt x="83" y="0"/>
                    <a:pt x="121" y="2"/>
                  </a:cubicBezTo>
                  <a:cubicBezTo>
                    <a:pt x="151" y="3"/>
                    <a:pt x="182" y="28"/>
                    <a:pt x="198" y="65"/>
                  </a:cubicBezTo>
                  <a:cubicBezTo>
                    <a:pt x="211" y="96"/>
                    <a:pt x="215" y="140"/>
                    <a:pt x="188" y="170"/>
                  </a:cubicBezTo>
                  <a:cubicBezTo>
                    <a:pt x="170" y="190"/>
                    <a:pt x="142" y="213"/>
                    <a:pt x="107" y="213"/>
                  </a:cubicBezTo>
                  <a:close/>
                  <a:moveTo>
                    <a:pt x="117" y="12"/>
                  </a:moveTo>
                  <a:cubicBezTo>
                    <a:pt x="85" y="12"/>
                    <a:pt x="50" y="31"/>
                    <a:pt x="31" y="60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16" y="82"/>
                    <a:pt x="11" y="106"/>
                    <a:pt x="17" y="129"/>
                  </a:cubicBezTo>
                  <a:cubicBezTo>
                    <a:pt x="27" y="166"/>
                    <a:pt x="61" y="198"/>
                    <a:pt x="98" y="202"/>
                  </a:cubicBezTo>
                  <a:cubicBezTo>
                    <a:pt x="133" y="207"/>
                    <a:pt x="162" y="183"/>
                    <a:pt x="181" y="163"/>
                  </a:cubicBezTo>
                  <a:cubicBezTo>
                    <a:pt x="204" y="136"/>
                    <a:pt x="200" y="97"/>
                    <a:pt x="188" y="69"/>
                  </a:cubicBezTo>
                  <a:cubicBezTo>
                    <a:pt x="174" y="35"/>
                    <a:pt x="147" y="13"/>
                    <a:pt x="120" y="12"/>
                  </a:cubicBezTo>
                  <a:cubicBezTo>
                    <a:pt x="119" y="12"/>
                    <a:pt x="118" y="12"/>
                    <a:pt x="117" y="12"/>
                  </a:cubicBezTo>
                  <a:close/>
                  <a:moveTo>
                    <a:pt x="26" y="57"/>
                  </a:moveTo>
                  <a:cubicBezTo>
                    <a:pt x="26" y="57"/>
                    <a:pt x="26" y="57"/>
                    <a:pt x="26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2244" y="1495"/>
              <a:ext cx="986" cy="980"/>
            </a:xfrm>
            <a:custGeom>
              <a:avLst/>
              <a:gdLst>
                <a:gd name="T0" fmla="*/ 181 w 441"/>
                <a:gd name="T1" fmla="*/ 438 h 438"/>
                <a:gd name="T2" fmla="*/ 176 w 441"/>
                <a:gd name="T3" fmla="*/ 381 h 438"/>
                <a:gd name="T4" fmla="*/ 87 w 441"/>
                <a:gd name="T5" fmla="*/ 393 h 438"/>
                <a:gd name="T6" fmla="*/ 27 w 441"/>
                <a:gd name="T7" fmla="*/ 352 h 438"/>
                <a:gd name="T8" fmla="*/ 27 w 441"/>
                <a:gd name="T9" fmla="*/ 345 h 438"/>
                <a:gd name="T10" fmla="*/ 60 w 441"/>
                <a:gd name="T11" fmla="*/ 275 h 438"/>
                <a:gd name="T12" fmla="*/ 0 w 441"/>
                <a:gd name="T13" fmla="*/ 270 h 438"/>
                <a:gd name="T14" fmla="*/ 5 w 441"/>
                <a:gd name="T15" fmla="*/ 181 h 438"/>
                <a:gd name="T16" fmla="*/ 72 w 441"/>
                <a:gd name="T17" fmla="*/ 126 h 438"/>
                <a:gd name="T18" fmla="*/ 29 w 441"/>
                <a:gd name="T19" fmla="*/ 95 h 438"/>
                <a:gd name="T20" fmla="*/ 79 w 441"/>
                <a:gd name="T21" fmla="*/ 42 h 438"/>
                <a:gd name="T22" fmla="*/ 121 w 441"/>
                <a:gd name="T23" fmla="*/ 71 h 438"/>
                <a:gd name="T24" fmla="*/ 187 w 441"/>
                <a:gd name="T25" fmla="*/ 5 h 438"/>
                <a:gd name="T26" fmla="*/ 290 w 441"/>
                <a:gd name="T27" fmla="*/ 0 h 438"/>
                <a:gd name="T28" fmla="*/ 295 w 441"/>
                <a:gd name="T29" fmla="*/ 54 h 438"/>
                <a:gd name="T30" fmla="*/ 346 w 441"/>
                <a:gd name="T31" fmla="*/ 85 h 438"/>
                <a:gd name="T32" fmla="*/ 395 w 441"/>
                <a:gd name="T33" fmla="*/ 61 h 438"/>
                <a:gd name="T34" fmla="*/ 434 w 441"/>
                <a:gd name="T35" fmla="*/ 115 h 438"/>
                <a:gd name="T36" fmla="*/ 387 w 441"/>
                <a:gd name="T37" fmla="*/ 147 h 438"/>
                <a:gd name="T38" fmla="*/ 398 w 441"/>
                <a:gd name="T39" fmla="*/ 193 h 438"/>
                <a:gd name="T40" fmla="*/ 441 w 441"/>
                <a:gd name="T41" fmla="*/ 198 h 438"/>
                <a:gd name="T42" fmla="*/ 436 w 441"/>
                <a:gd name="T43" fmla="*/ 294 h 438"/>
                <a:gd name="T44" fmla="*/ 361 w 441"/>
                <a:gd name="T45" fmla="*/ 339 h 438"/>
                <a:gd name="T46" fmla="*/ 399 w 441"/>
                <a:gd name="T47" fmla="*/ 376 h 438"/>
                <a:gd name="T48" fmla="*/ 349 w 441"/>
                <a:gd name="T49" fmla="*/ 422 h 438"/>
                <a:gd name="T50" fmla="*/ 342 w 441"/>
                <a:gd name="T51" fmla="*/ 422 h 438"/>
                <a:gd name="T52" fmla="*/ 263 w 441"/>
                <a:gd name="T53" fmla="*/ 394 h 438"/>
                <a:gd name="T54" fmla="*/ 257 w 441"/>
                <a:gd name="T55" fmla="*/ 438 h 438"/>
                <a:gd name="T56" fmla="*/ 252 w 441"/>
                <a:gd name="T57" fmla="*/ 428 h 438"/>
                <a:gd name="T58" fmla="*/ 252 w 441"/>
                <a:gd name="T59" fmla="*/ 389 h 438"/>
                <a:gd name="T60" fmla="*/ 309 w 441"/>
                <a:gd name="T61" fmla="*/ 372 h 438"/>
                <a:gd name="T62" fmla="*/ 346 w 441"/>
                <a:gd name="T63" fmla="*/ 411 h 438"/>
                <a:gd name="T64" fmla="*/ 351 w 441"/>
                <a:gd name="T65" fmla="*/ 344 h 438"/>
                <a:gd name="T66" fmla="*/ 350 w 441"/>
                <a:gd name="T67" fmla="*/ 336 h 438"/>
                <a:gd name="T68" fmla="*/ 382 w 441"/>
                <a:gd name="T69" fmla="*/ 283 h 438"/>
                <a:gd name="T70" fmla="*/ 431 w 441"/>
                <a:gd name="T71" fmla="*/ 203 h 438"/>
                <a:gd name="T72" fmla="*/ 394 w 441"/>
                <a:gd name="T73" fmla="*/ 207 h 438"/>
                <a:gd name="T74" fmla="*/ 386 w 441"/>
                <a:gd name="T75" fmla="*/ 180 h 438"/>
                <a:gd name="T76" fmla="*/ 378 w 441"/>
                <a:gd name="T77" fmla="*/ 140 h 438"/>
                <a:gd name="T78" fmla="*/ 421 w 441"/>
                <a:gd name="T79" fmla="*/ 113 h 438"/>
                <a:gd name="T80" fmla="*/ 349 w 441"/>
                <a:gd name="T81" fmla="*/ 96 h 438"/>
                <a:gd name="T82" fmla="*/ 315 w 441"/>
                <a:gd name="T83" fmla="*/ 75 h 438"/>
                <a:gd name="T84" fmla="*/ 285 w 441"/>
                <a:gd name="T85" fmla="*/ 56 h 438"/>
                <a:gd name="T86" fmla="*/ 285 w 441"/>
                <a:gd name="T87" fmla="*/ 11 h 438"/>
                <a:gd name="T88" fmla="*/ 198 w 441"/>
                <a:gd name="T89" fmla="*/ 47 h 438"/>
                <a:gd name="T90" fmla="*/ 194 w 441"/>
                <a:gd name="T91" fmla="*/ 54 h 438"/>
                <a:gd name="T92" fmla="*/ 116 w 441"/>
                <a:gd name="T93" fmla="*/ 81 h 438"/>
                <a:gd name="T94" fmla="*/ 83 w 441"/>
                <a:gd name="T95" fmla="*/ 53 h 438"/>
                <a:gd name="T96" fmla="*/ 81 w 441"/>
                <a:gd name="T97" fmla="*/ 120 h 438"/>
                <a:gd name="T98" fmla="*/ 84 w 441"/>
                <a:gd name="T99" fmla="*/ 127 h 438"/>
                <a:gd name="T100" fmla="*/ 60 w 441"/>
                <a:gd name="T101" fmla="*/ 188 h 438"/>
                <a:gd name="T102" fmla="*/ 10 w 441"/>
                <a:gd name="T103" fmla="*/ 191 h 438"/>
                <a:gd name="T104" fmla="*/ 63 w 441"/>
                <a:gd name="T105" fmla="*/ 264 h 438"/>
                <a:gd name="T106" fmla="*/ 69 w 441"/>
                <a:gd name="T107" fmla="*/ 268 h 438"/>
                <a:gd name="T108" fmla="*/ 81 w 441"/>
                <a:gd name="T109" fmla="*/ 303 h 438"/>
                <a:gd name="T110" fmla="*/ 38 w 441"/>
                <a:gd name="T111" fmla="*/ 348 h 438"/>
                <a:gd name="T112" fmla="*/ 120 w 441"/>
                <a:gd name="T113" fmla="*/ 346 h 438"/>
                <a:gd name="T114" fmla="*/ 127 w 441"/>
                <a:gd name="T115" fmla="*/ 344 h 438"/>
                <a:gd name="T116" fmla="*/ 186 w 441"/>
                <a:gd name="T117" fmla="*/ 379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1" h="438">
                  <a:moveTo>
                    <a:pt x="257" y="438"/>
                  </a:moveTo>
                  <a:cubicBezTo>
                    <a:pt x="181" y="438"/>
                    <a:pt x="181" y="438"/>
                    <a:pt x="181" y="438"/>
                  </a:cubicBezTo>
                  <a:cubicBezTo>
                    <a:pt x="178" y="438"/>
                    <a:pt x="176" y="436"/>
                    <a:pt x="176" y="433"/>
                  </a:cubicBezTo>
                  <a:cubicBezTo>
                    <a:pt x="176" y="381"/>
                    <a:pt x="176" y="381"/>
                    <a:pt x="176" y="381"/>
                  </a:cubicBezTo>
                  <a:cubicBezTo>
                    <a:pt x="158" y="375"/>
                    <a:pt x="141" y="366"/>
                    <a:pt x="125" y="355"/>
                  </a:cubicBezTo>
                  <a:cubicBezTo>
                    <a:pt x="87" y="393"/>
                    <a:pt x="87" y="393"/>
                    <a:pt x="87" y="393"/>
                  </a:cubicBezTo>
                  <a:cubicBezTo>
                    <a:pt x="85" y="395"/>
                    <a:pt x="82" y="395"/>
                    <a:pt x="80" y="394"/>
                  </a:cubicBezTo>
                  <a:cubicBezTo>
                    <a:pt x="27" y="352"/>
                    <a:pt x="27" y="352"/>
                    <a:pt x="27" y="352"/>
                  </a:cubicBezTo>
                  <a:cubicBezTo>
                    <a:pt x="26" y="352"/>
                    <a:pt x="25" y="350"/>
                    <a:pt x="25" y="349"/>
                  </a:cubicBezTo>
                  <a:cubicBezTo>
                    <a:pt x="25" y="347"/>
                    <a:pt x="26" y="346"/>
                    <a:pt x="27" y="345"/>
                  </a:cubicBezTo>
                  <a:cubicBezTo>
                    <a:pt x="71" y="298"/>
                    <a:pt x="71" y="298"/>
                    <a:pt x="71" y="298"/>
                  </a:cubicBezTo>
                  <a:cubicBezTo>
                    <a:pt x="67" y="291"/>
                    <a:pt x="63" y="283"/>
                    <a:pt x="60" y="275"/>
                  </a:cubicBezTo>
                  <a:cubicBezTo>
                    <a:pt x="5" y="275"/>
                    <a:pt x="5" y="275"/>
                    <a:pt x="5" y="275"/>
                  </a:cubicBezTo>
                  <a:cubicBezTo>
                    <a:pt x="2" y="275"/>
                    <a:pt x="0" y="272"/>
                    <a:pt x="0" y="270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4"/>
                    <a:pt x="2" y="181"/>
                    <a:pt x="5" y="181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59" y="159"/>
                    <a:pt x="65" y="142"/>
                    <a:pt x="72" y="126"/>
                  </a:cubicBezTo>
                  <a:cubicBezTo>
                    <a:pt x="32" y="99"/>
                    <a:pt x="32" y="99"/>
                    <a:pt x="32" y="99"/>
                  </a:cubicBezTo>
                  <a:cubicBezTo>
                    <a:pt x="30" y="98"/>
                    <a:pt x="30" y="97"/>
                    <a:pt x="29" y="95"/>
                  </a:cubicBezTo>
                  <a:cubicBezTo>
                    <a:pt x="29" y="94"/>
                    <a:pt x="30" y="92"/>
                    <a:pt x="31" y="91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81" y="40"/>
                    <a:pt x="84" y="40"/>
                    <a:pt x="86" y="42"/>
                  </a:cubicBezTo>
                  <a:cubicBezTo>
                    <a:pt x="121" y="71"/>
                    <a:pt x="121" y="71"/>
                    <a:pt x="121" y="71"/>
                  </a:cubicBezTo>
                  <a:cubicBezTo>
                    <a:pt x="140" y="58"/>
                    <a:pt x="163" y="49"/>
                    <a:pt x="187" y="44"/>
                  </a:cubicBezTo>
                  <a:cubicBezTo>
                    <a:pt x="187" y="5"/>
                    <a:pt x="187" y="5"/>
                    <a:pt x="187" y="5"/>
                  </a:cubicBezTo>
                  <a:cubicBezTo>
                    <a:pt x="187" y="3"/>
                    <a:pt x="190" y="0"/>
                    <a:pt x="193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3" y="0"/>
                    <a:pt x="295" y="3"/>
                    <a:pt x="295" y="5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304" y="57"/>
                    <a:pt x="313" y="61"/>
                    <a:pt x="320" y="66"/>
                  </a:cubicBezTo>
                  <a:cubicBezTo>
                    <a:pt x="330" y="71"/>
                    <a:pt x="338" y="78"/>
                    <a:pt x="346" y="85"/>
                  </a:cubicBezTo>
                  <a:cubicBezTo>
                    <a:pt x="388" y="60"/>
                    <a:pt x="388" y="60"/>
                    <a:pt x="388" y="60"/>
                  </a:cubicBezTo>
                  <a:cubicBezTo>
                    <a:pt x="390" y="58"/>
                    <a:pt x="393" y="59"/>
                    <a:pt x="395" y="61"/>
                  </a:cubicBezTo>
                  <a:cubicBezTo>
                    <a:pt x="433" y="111"/>
                    <a:pt x="433" y="111"/>
                    <a:pt x="433" y="111"/>
                  </a:cubicBezTo>
                  <a:cubicBezTo>
                    <a:pt x="434" y="112"/>
                    <a:pt x="434" y="113"/>
                    <a:pt x="434" y="115"/>
                  </a:cubicBezTo>
                  <a:cubicBezTo>
                    <a:pt x="434" y="116"/>
                    <a:pt x="433" y="117"/>
                    <a:pt x="432" y="118"/>
                  </a:cubicBezTo>
                  <a:cubicBezTo>
                    <a:pt x="387" y="147"/>
                    <a:pt x="387" y="147"/>
                    <a:pt x="387" y="147"/>
                  </a:cubicBezTo>
                  <a:cubicBezTo>
                    <a:pt x="391" y="157"/>
                    <a:pt x="394" y="167"/>
                    <a:pt x="396" y="178"/>
                  </a:cubicBezTo>
                  <a:cubicBezTo>
                    <a:pt x="397" y="183"/>
                    <a:pt x="397" y="188"/>
                    <a:pt x="398" y="193"/>
                  </a:cubicBezTo>
                  <a:cubicBezTo>
                    <a:pt x="436" y="193"/>
                    <a:pt x="436" y="193"/>
                    <a:pt x="436" y="193"/>
                  </a:cubicBezTo>
                  <a:cubicBezTo>
                    <a:pt x="439" y="193"/>
                    <a:pt x="441" y="195"/>
                    <a:pt x="441" y="198"/>
                  </a:cubicBezTo>
                  <a:cubicBezTo>
                    <a:pt x="441" y="289"/>
                    <a:pt x="441" y="289"/>
                    <a:pt x="441" y="289"/>
                  </a:cubicBezTo>
                  <a:cubicBezTo>
                    <a:pt x="441" y="291"/>
                    <a:pt x="439" y="294"/>
                    <a:pt x="436" y="294"/>
                  </a:cubicBezTo>
                  <a:cubicBezTo>
                    <a:pt x="385" y="294"/>
                    <a:pt x="385" y="294"/>
                    <a:pt x="385" y="294"/>
                  </a:cubicBezTo>
                  <a:cubicBezTo>
                    <a:pt x="379" y="310"/>
                    <a:pt x="371" y="325"/>
                    <a:pt x="361" y="339"/>
                  </a:cubicBezTo>
                  <a:cubicBezTo>
                    <a:pt x="398" y="372"/>
                    <a:pt x="398" y="372"/>
                    <a:pt x="398" y="372"/>
                  </a:cubicBezTo>
                  <a:cubicBezTo>
                    <a:pt x="399" y="373"/>
                    <a:pt x="399" y="375"/>
                    <a:pt x="399" y="376"/>
                  </a:cubicBezTo>
                  <a:cubicBezTo>
                    <a:pt x="399" y="378"/>
                    <a:pt x="399" y="379"/>
                    <a:pt x="398" y="380"/>
                  </a:cubicBezTo>
                  <a:cubicBezTo>
                    <a:pt x="349" y="422"/>
                    <a:pt x="349" y="422"/>
                    <a:pt x="349" y="422"/>
                  </a:cubicBezTo>
                  <a:cubicBezTo>
                    <a:pt x="348" y="423"/>
                    <a:pt x="347" y="424"/>
                    <a:pt x="345" y="423"/>
                  </a:cubicBezTo>
                  <a:cubicBezTo>
                    <a:pt x="344" y="423"/>
                    <a:pt x="343" y="423"/>
                    <a:pt x="342" y="422"/>
                  </a:cubicBezTo>
                  <a:cubicBezTo>
                    <a:pt x="309" y="383"/>
                    <a:pt x="309" y="383"/>
                    <a:pt x="309" y="383"/>
                  </a:cubicBezTo>
                  <a:cubicBezTo>
                    <a:pt x="295" y="389"/>
                    <a:pt x="280" y="393"/>
                    <a:pt x="263" y="394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6"/>
                    <a:pt x="260" y="438"/>
                    <a:pt x="257" y="438"/>
                  </a:cubicBezTo>
                  <a:close/>
                  <a:moveTo>
                    <a:pt x="186" y="428"/>
                  </a:moveTo>
                  <a:cubicBezTo>
                    <a:pt x="252" y="428"/>
                    <a:pt x="252" y="428"/>
                    <a:pt x="252" y="428"/>
                  </a:cubicBezTo>
                  <a:cubicBezTo>
                    <a:pt x="252" y="390"/>
                    <a:pt x="252" y="390"/>
                    <a:pt x="252" y="390"/>
                  </a:cubicBezTo>
                  <a:cubicBezTo>
                    <a:pt x="252" y="390"/>
                    <a:pt x="252" y="390"/>
                    <a:pt x="252" y="389"/>
                  </a:cubicBezTo>
                  <a:cubicBezTo>
                    <a:pt x="252" y="387"/>
                    <a:pt x="254" y="384"/>
                    <a:pt x="257" y="384"/>
                  </a:cubicBezTo>
                  <a:cubicBezTo>
                    <a:pt x="276" y="383"/>
                    <a:pt x="294" y="379"/>
                    <a:pt x="309" y="372"/>
                  </a:cubicBezTo>
                  <a:cubicBezTo>
                    <a:pt x="311" y="371"/>
                    <a:pt x="313" y="371"/>
                    <a:pt x="315" y="373"/>
                  </a:cubicBezTo>
                  <a:cubicBezTo>
                    <a:pt x="346" y="411"/>
                    <a:pt x="346" y="411"/>
                    <a:pt x="346" y="411"/>
                  </a:cubicBezTo>
                  <a:cubicBezTo>
                    <a:pt x="387" y="376"/>
                    <a:pt x="387" y="376"/>
                    <a:pt x="387" y="376"/>
                  </a:cubicBezTo>
                  <a:cubicBezTo>
                    <a:pt x="351" y="344"/>
                    <a:pt x="351" y="344"/>
                    <a:pt x="351" y="344"/>
                  </a:cubicBezTo>
                  <a:cubicBezTo>
                    <a:pt x="351" y="344"/>
                    <a:pt x="351" y="343"/>
                    <a:pt x="350" y="343"/>
                  </a:cubicBezTo>
                  <a:cubicBezTo>
                    <a:pt x="349" y="341"/>
                    <a:pt x="348" y="338"/>
                    <a:pt x="350" y="336"/>
                  </a:cubicBezTo>
                  <a:cubicBezTo>
                    <a:pt x="361" y="322"/>
                    <a:pt x="370" y="305"/>
                    <a:pt x="377" y="287"/>
                  </a:cubicBezTo>
                  <a:cubicBezTo>
                    <a:pt x="378" y="285"/>
                    <a:pt x="380" y="283"/>
                    <a:pt x="382" y="283"/>
                  </a:cubicBezTo>
                  <a:cubicBezTo>
                    <a:pt x="431" y="283"/>
                    <a:pt x="431" y="283"/>
                    <a:pt x="431" y="283"/>
                  </a:cubicBezTo>
                  <a:cubicBezTo>
                    <a:pt x="431" y="203"/>
                    <a:pt x="431" y="203"/>
                    <a:pt x="431" y="203"/>
                  </a:cubicBezTo>
                  <a:cubicBezTo>
                    <a:pt x="399" y="203"/>
                    <a:pt x="399" y="203"/>
                    <a:pt x="399" y="203"/>
                  </a:cubicBezTo>
                  <a:cubicBezTo>
                    <a:pt x="398" y="205"/>
                    <a:pt x="396" y="207"/>
                    <a:pt x="394" y="207"/>
                  </a:cubicBezTo>
                  <a:cubicBezTo>
                    <a:pt x="391" y="207"/>
                    <a:pt x="389" y="205"/>
                    <a:pt x="389" y="202"/>
                  </a:cubicBezTo>
                  <a:cubicBezTo>
                    <a:pt x="388" y="195"/>
                    <a:pt x="387" y="187"/>
                    <a:pt x="386" y="180"/>
                  </a:cubicBezTo>
                  <a:cubicBezTo>
                    <a:pt x="384" y="168"/>
                    <a:pt x="380" y="157"/>
                    <a:pt x="376" y="146"/>
                  </a:cubicBezTo>
                  <a:cubicBezTo>
                    <a:pt x="375" y="144"/>
                    <a:pt x="376" y="141"/>
                    <a:pt x="378" y="140"/>
                  </a:cubicBezTo>
                  <a:cubicBezTo>
                    <a:pt x="379" y="140"/>
                    <a:pt x="379" y="140"/>
                    <a:pt x="379" y="140"/>
                  </a:cubicBezTo>
                  <a:cubicBezTo>
                    <a:pt x="421" y="113"/>
                    <a:pt x="421" y="113"/>
                    <a:pt x="421" y="113"/>
                  </a:cubicBezTo>
                  <a:cubicBezTo>
                    <a:pt x="389" y="71"/>
                    <a:pt x="389" y="71"/>
                    <a:pt x="389" y="71"/>
                  </a:cubicBezTo>
                  <a:cubicBezTo>
                    <a:pt x="349" y="96"/>
                    <a:pt x="349" y="96"/>
                    <a:pt x="349" y="96"/>
                  </a:cubicBezTo>
                  <a:cubicBezTo>
                    <a:pt x="347" y="97"/>
                    <a:pt x="344" y="97"/>
                    <a:pt x="342" y="95"/>
                  </a:cubicBezTo>
                  <a:cubicBezTo>
                    <a:pt x="334" y="87"/>
                    <a:pt x="325" y="80"/>
                    <a:pt x="315" y="75"/>
                  </a:cubicBezTo>
                  <a:cubicBezTo>
                    <a:pt x="307" y="70"/>
                    <a:pt x="298" y="66"/>
                    <a:pt x="288" y="62"/>
                  </a:cubicBezTo>
                  <a:cubicBezTo>
                    <a:pt x="285" y="61"/>
                    <a:pt x="284" y="59"/>
                    <a:pt x="285" y="56"/>
                  </a:cubicBezTo>
                  <a:cubicBezTo>
                    <a:pt x="285" y="56"/>
                    <a:pt x="285" y="56"/>
                    <a:pt x="285" y="55"/>
                  </a:cubicBezTo>
                  <a:cubicBezTo>
                    <a:pt x="285" y="11"/>
                    <a:pt x="285" y="11"/>
                    <a:pt x="285" y="11"/>
                  </a:cubicBezTo>
                  <a:cubicBezTo>
                    <a:pt x="198" y="11"/>
                    <a:pt x="198" y="11"/>
                    <a:pt x="198" y="11"/>
                  </a:cubicBezTo>
                  <a:cubicBezTo>
                    <a:pt x="198" y="47"/>
                    <a:pt x="198" y="47"/>
                    <a:pt x="198" y="47"/>
                  </a:cubicBezTo>
                  <a:cubicBezTo>
                    <a:pt x="198" y="48"/>
                    <a:pt x="198" y="48"/>
                    <a:pt x="198" y="48"/>
                  </a:cubicBezTo>
                  <a:cubicBezTo>
                    <a:pt x="198" y="51"/>
                    <a:pt x="196" y="53"/>
                    <a:pt x="194" y="54"/>
                  </a:cubicBezTo>
                  <a:cubicBezTo>
                    <a:pt x="167" y="58"/>
                    <a:pt x="143" y="67"/>
                    <a:pt x="123" y="82"/>
                  </a:cubicBezTo>
                  <a:cubicBezTo>
                    <a:pt x="121" y="83"/>
                    <a:pt x="118" y="83"/>
                    <a:pt x="116" y="81"/>
                  </a:cubicBezTo>
                  <a:cubicBezTo>
                    <a:pt x="116" y="81"/>
                    <a:pt x="116" y="80"/>
                    <a:pt x="115" y="80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81" y="120"/>
                    <a:pt x="82" y="120"/>
                    <a:pt x="82" y="120"/>
                  </a:cubicBezTo>
                  <a:cubicBezTo>
                    <a:pt x="84" y="122"/>
                    <a:pt x="85" y="125"/>
                    <a:pt x="84" y="127"/>
                  </a:cubicBezTo>
                  <a:cubicBezTo>
                    <a:pt x="75" y="143"/>
                    <a:pt x="69" y="163"/>
                    <a:pt x="66" y="184"/>
                  </a:cubicBezTo>
                  <a:cubicBezTo>
                    <a:pt x="65" y="187"/>
                    <a:pt x="63" y="189"/>
                    <a:pt x="60" y="188"/>
                  </a:cubicBezTo>
                  <a:cubicBezTo>
                    <a:pt x="60" y="188"/>
                    <a:pt x="60" y="188"/>
                    <a:pt x="60" y="188"/>
                  </a:cubicBezTo>
                  <a:cubicBezTo>
                    <a:pt x="10" y="191"/>
                    <a:pt x="10" y="191"/>
                    <a:pt x="10" y="191"/>
                  </a:cubicBezTo>
                  <a:cubicBezTo>
                    <a:pt x="10" y="264"/>
                    <a:pt x="10" y="264"/>
                    <a:pt x="10" y="264"/>
                  </a:cubicBezTo>
                  <a:cubicBezTo>
                    <a:pt x="63" y="264"/>
                    <a:pt x="63" y="264"/>
                    <a:pt x="63" y="264"/>
                  </a:cubicBezTo>
                  <a:cubicBezTo>
                    <a:pt x="63" y="264"/>
                    <a:pt x="63" y="264"/>
                    <a:pt x="63" y="264"/>
                  </a:cubicBezTo>
                  <a:cubicBezTo>
                    <a:pt x="65" y="264"/>
                    <a:pt x="68" y="265"/>
                    <a:pt x="69" y="268"/>
                  </a:cubicBezTo>
                  <a:cubicBezTo>
                    <a:pt x="72" y="278"/>
                    <a:pt x="76" y="287"/>
                    <a:pt x="82" y="296"/>
                  </a:cubicBezTo>
                  <a:cubicBezTo>
                    <a:pt x="83" y="299"/>
                    <a:pt x="83" y="302"/>
                    <a:pt x="81" y="303"/>
                  </a:cubicBezTo>
                  <a:cubicBezTo>
                    <a:pt x="80" y="303"/>
                    <a:pt x="80" y="304"/>
                    <a:pt x="80" y="304"/>
                  </a:cubicBezTo>
                  <a:cubicBezTo>
                    <a:pt x="38" y="348"/>
                    <a:pt x="38" y="348"/>
                    <a:pt x="38" y="348"/>
                  </a:cubicBezTo>
                  <a:cubicBezTo>
                    <a:pt x="83" y="383"/>
                    <a:pt x="83" y="383"/>
                    <a:pt x="83" y="383"/>
                  </a:cubicBezTo>
                  <a:cubicBezTo>
                    <a:pt x="120" y="346"/>
                    <a:pt x="120" y="346"/>
                    <a:pt x="120" y="346"/>
                  </a:cubicBezTo>
                  <a:cubicBezTo>
                    <a:pt x="120" y="345"/>
                    <a:pt x="120" y="345"/>
                    <a:pt x="120" y="345"/>
                  </a:cubicBezTo>
                  <a:cubicBezTo>
                    <a:pt x="122" y="343"/>
                    <a:pt x="125" y="343"/>
                    <a:pt x="127" y="344"/>
                  </a:cubicBezTo>
                  <a:cubicBezTo>
                    <a:pt x="144" y="356"/>
                    <a:pt x="163" y="366"/>
                    <a:pt x="183" y="373"/>
                  </a:cubicBezTo>
                  <a:cubicBezTo>
                    <a:pt x="185" y="374"/>
                    <a:pt x="186" y="376"/>
                    <a:pt x="186" y="379"/>
                  </a:cubicBezTo>
                  <a:lnTo>
                    <a:pt x="186" y="4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2705" y="1511"/>
              <a:ext cx="11" cy="38"/>
            </a:xfrm>
            <a:custGeom>
              <a:avLst/>
              <a:gdLst>
                <a:gd name="T0" fmla="*/ 2 w 5"/>
                <a:gd name="T1" fmla="*/ 17 h 17"/>
                <a:gd name="T2" fmla="*/ 0 w 5"/>
                <a:gd name="T3" fmla="*/ 14 h 17"/>
                <a:gd name="T4" fmla="*/ 0 w 5"/>
                <a:gd name="T5" fmla="*/ 3 h 17"/>
                <a:gd name="T6" fmla="*/ 2 w 5"/>
                <a:gd name="T7" fmla="*/ 0 h 17"/>
                <a:gd name="T8" fmla="*/ 5 w 5"/>
                <a:gd name="T9" fmla="*/ 3 h 17"/>
                <a:gd name="T10" fmla="*/ 5 w 5"/>
                <a:gd name="T11" fmla="*/ 14 h 17"/>
                <a:gd name="T12" fmla="*/ 2 w 5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7">
                  <a:moveTo>
                    <a:pt x="2" y="17"/>
                  </a:moveTo>
                  <a:cubicBezTo>
                    <a:pt x="1" y="17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4" y="0"/>
                    <a:pt x="5" y="2"/>
                    <a:pt x="5" y="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6"/>
                    <a:pt x="4" y="17"/>
                    <a:pt x="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2731" y="1511"/>
              <a:ext cx="21" cy="51"/>
            </a:xfrm>
            <a:custGeom>
              <a:avLst/>
              <a:gdLst>
                <a:gd name="T0" fmla="*/ 3 w 9"/>
                <a:gd name="T1" fmla="*/ 23 h 23"/>
                <a:gd name="T2" fmla="*/ 2 w 9"/>
                <a:gd name="T3" fmla="*/ 23 h 23"/>
                <a:gd name="T4" fmla="*/ 0 w 9"/>
                <a:gd name="T5" fmla="*/ 20 h 23"/>
                <a:gd name="T6" fmla="*/ 4 w 9"/>
                <a:gd name="T7" fmla="*/ 2 h 23"/>
                <a:gd name="T8" fmla="*/ 7 w 9"/>
                <a:gd name="T9" fmla="*/ 0 h 23"/>
                <a:gd name="T10" fmla="*/ 8 w 9"/>
                <a:gd name="T11" fmla="*/ 3 h 23"/>
                <a:gd name="T12" fmla="*/ 5 w 9"/>
                <a:gd name="T13" fmla="*/ 21 h 23"/>
                <a:gd name="T14" fmla="*/ 3 w 9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3">
                  <a:moveTo>
                    <a:pt x="3" y="23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1" y="22"/>
                    <a:pt x="0" y="21"/>
                    <a:pt x="0" y="2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8" y="1"/>
                    <a:pt x="9" y="2"/>
                    <a:pt x="8" y="3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4" y="23"/>
                    <a:pt x="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2763" y="1502"/>
              <a:ext cx="31" cy="60"/>
            </a:xfrm>
            <a:custGeom>
              <a:avLst/>
              <a:gdLst>
                <a:gd name="T0" fmla="*/ 3 w 14"/>
                <a:gd name="T1" fmla="*/ 27 h 27"/>
                <a:gd name="T2" fmla="*/ 2 w 14"/>
                <a:gd name="T3" fmla="*/ 27 h 27"/>
                <a:gd name="T4" fmla="*/ 0 w 14"/>
                <a:gd name="T5" fmla="*/ 23 h 27"/>
                <a:gd name="T6" fmla="*/ 9 w 14"/>
                <a:gd name="T7" fmla="*/ 2 h 27"/>
                <a:gd name="T8" fmla="*/ 12 w 14"/>
                <a:gd name="T9" fmla="*/ 0 h 27"/>
                <a:gd name="T10" fmla="*/ 13 w 14"/>
                <a:gd name="T11" fmla="*/ 3 h 27"/>
                <a:gd name="T12" fmla="*/ 5 w 14"/>
                <a:gd name="T13" fmla="*/ 25 h 27"/>
                <a:gd name="T14" fmla="*/ 3 w 14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7">
                  <a:moveTo>
                    <a:pt x="3" y="27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6"/>
                    <a:pt x="0" y="25"/>
                    <a:pt x="0" y="2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0"/>
                    <a:pt x="10" y="0"/>
                    <a:pt x="12" y="0"/>
                  </a:cubicBezTo>
                  <a:cubicBezTo>
                    <a:pt x="13" y="1"/>
                    <a:pt x="14" y="2"/>
                    <a:pt x="13" y="3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4" y="27"/>
                    <a:pt x="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2798" y="1502"/>
              <a:ext cx="30" cy="60"/>
            </a:xfrm>
            <a:custGeom>
              <a:avLst/>
              <a:gdLst>
                <a:gd name="T0" fmla="*/ 3 w 13"/>
                <a:gd name="T1" fmla="*/ 27 h 27"/>
                <a:gd name="T2" fmla="*/ 2 w 13"/>
                <a:gd name="T3" fmla="*/ 27 h 27"/>
                <a:gd name="T4" fmla="*/ 1 w 13"/>
                <a:gd name="T5" fmla="*/ 24 h 27"/>
                <a:gd name="T6" fmla="*/ 8 w 13"/>
                <a:gd name="T7" fmla="*/ 2 h 27"/>
                <a:gd name="T8" fmla="*/ 11 w 13"/>
                <a:gd name="T9" fmla="*/ 0 h 27"/>
                <a:gd name="T10" fmla="*/ 13 w 13"/>
                <a:gd name="T11" fmla="*/ 3 h 27"/>
                <a:gd name="T12" fmla="*/ 5 w 13"/>
                <a:gd name="T13" fmla="*/ 25 h 27"/>
                <a:gd name="T14" fmla="*/ 3 w 13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27">
                  <a:moveTo>
                    <a:pt x="3" y="27"/>
                  </a:moveTo>
                  <a:cubicBezTo>
                    <a:pt x="3" y="27"/>
                    <a:pt x="2" y="27"/>
                    <a:pt x="2" y="27"/>
                  </a:cubicBezTo>
                  <a:cubicBezTo>
                    <a:pt x="1" y="26"/>
                    <a:pt x="0" y="25"/>
                    <a:pt x="1" y="2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0"/>
                    <a:pt x="10" y="0"/>
                    <a:pt x="11" y="0"/>
                  </a:cubicBezTo>
                  <a:cubicBezTo>
                    <a:pt x="12" y="0"/>
                    <a:pt x="13" y="2"/>
                    <a:pt x="13" y="3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4" y="27"/>
                    <a:pt x="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2828" y="1511"/>
              <a:ext cx="26" cy="51"/>
            </a:xfrm>
            <a:custGeom>
              <a:avLst/>
              <a:gdLst>
                <a:gd name="T0" fmla="*/ 3 w 12"/>
                <a:gd name="T1" fmla="*/ 23 h 23"/>
                <a:gd name="T2" fmla="*/ 2 w 12"/>
                <a:gd name="T3" fmla="*/ 23 h 23"/>
                <a:gd name="T4" fmla="*/ 1 w 12"/>
                <a:gd name="T5" fmla="*/ 19 h 23"/>
                <a:gd name="T6" fmla="*/ 7 w 12"/>
                <a:gd name="T7" fmla="*/ 2 h 23"/>
                <a:gd name="T8" fmla="*/ 10 w 12"/>
                <a:gd name="T9" fmla="*/ 1 h 23"/>
                <a:gd name="T10" fmla="*/ 12 w 12"/>
                <a:gd name="T11" fmla="*/ 4 h 23"/>
                <a:gd name="T12" fmla="*/ 5 w 12"/>
                <a:gd name="T13" fmla="*/ 21 h 23"/>
                <a:gd name="T14" fmla="*/ 3 w 12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3">
                  <a:moveTo>
                    <a:pt x="3" y="23"/>
                  </a:moveTo>
                  <a:cubicBezTo>
                    <a:pt x="3" y="23"/>
                    <a:pt x="2" y="23"/>
                    <a:pt x="2" y="23"/>
                  </a:cubicBezTo>
                  <a:cubicBezTo>
                    <a:pt x="1" y="22"/>
                    <a:pt x="0" y="21"/>
                    <a:pt x="1" y="19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1"/>
                    <a:pt x="9" y="0"/>
                    <a:pt x="10" y="1"/>
                  </a:cubicBezTo>
                  <a:cubicBezTo>
                    <a:pt x="12" y="1"/>
                    <a:pt x="12" y="3"/>
                    <a:pt x="12" y="4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4" y="23"/>
                    <a:pt x="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2843" y="1538"/>
              <a:ext cx="47" cy="47"/>
            </a:xfrm>
            <a:custGeom>
              <a:avLst/>
              <a:gdLst>
                <a:gd name="T0" fmla="*/ 2 w 21"/>
                <a:gd name="T1" fmla="*/ 21 h 21"/>
                <a:gd name="T2" fmla="*/ 1 w 21"/>
                <a:gd name="T3" fmla="*/ 20 h 21"/>
                <a:gd name="T4" fmla="*/ 1 w 21"/>
                <a:gd name="T5" fmla="*/ 16 h 21"/>
                <a:gd name="T6" fmla="*/ 17 w 21"/>
                <a:gd name="T7" fmla="*/ 1 h 21"/>
                <a:gd name="T8" fmla="*/ 20 w 21"/>
                <a:gd name="T9" fmla="*/ 1 h 21"/>
                <a:gd name="T10" fmla="*/ 20 w 21"/>
                <a:gd name="T11" fmla="*/ 4 h 21"/>
                <a:gd name="T12" fmla="*/ 4 w 21"/>
                <a:gd name="T13" fmla="*/ 20 h 21"/>
                <a:gd name="T14" fmla="*/ 2 w 21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1">
                  <a:moveTo>
                    <a:pt x="2" y="21"/>
                  </a:moveTo>
                  <a:cubicBezTo>
                    <a:pt x="2" y="21"/>
                    <a:pt x="1" y="20"/>
                    <a:pt x="1" y="20"/>
                  </a:cubicBezTo>
                  <a:cubicBezTo>
                    <a:pt x="0" y="19"/>
                    <a:pt x="0" y="17"/>
                    <a:pt x="1" y="16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20" y="0"/>
                    <a:pt x="20" y="1"/>
                  </a:cubicBezTo>
                  <a:cubicBezTo>
                    <a:pt x="21" y="2"/>
                    <a:pt x="21" y="3"/>
                    <a:pt x="20" y="4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3" y="21"/>
                    <a:pt x="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2843" y="1578"/>
              <a:ext cx="47" cy="40"/>
            </a:xfrm>
            <a:custGeom>
              <a:avLst/>
              <a:gdLst>
                <a:gd name="T0" fmla="*/ 2 w 21"/>
                <a:gd name="T1" fmla="*/ 18 h 18"/>
                <a:gd name="T2" fmla="*/ 0 w 21"/>
                <a:gd name="T3" fmla="*/ 17 h 18"/>
                <a:gd name="T4" fmla="*/ 1 w 21"/>
                <a:gd name="T5" fmla="*/ 13 h 18"/>
                <a:gd name="T6" fmla="*/ 17 w 21"/>
                <a:gd name="T7" fmla="*/ 1 h 18"/>
                <a:gd name="T8" fmla="*/ 21 w 21"/>
                <a:gd name="T9" fmla="*/ 2 h 18"/>
                <a:gd name="T10" fmla="*/ 20 w 21"/>
                <a:gd name="T11" fmla="*/ 5 h 18"/>
                <a:gd name="T12" fmla="*/ 4 w 21"/>
                <a:gd name="T13" fmla="*/ 17 h 18"/>
                <a:gd name="T14" fmla="*/ 2 w 21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8">
                  <a:moveTo>
                    <a:pt x="2" y="18"/>
                  </a:moveTo>
                  <a:cubicBezTo>
                    <a:pt x="2" y="18"/>
                    <a:pt x="1" y="18"/>
                    <a:pt x="0" y="17"/>
                  </a:cubicBezTo>
                  <a:cubicBezTo>
                    <a:pt x="0" y="16"/>
                    <a:pt x="0" y="14"/>
                    <a:pt x="1" y="1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20" y="1"/>
                    <a:pt x="21" y="2"/>
                  </a:cubicBezTo>
                  <a:cubicBezTo>
                    <a:pt x="21" y="3"/>
                    <a:pt x="21" y="4"/>
                    <a:pt x="20" y="5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8"/>
                    <a:pt x="3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2861" y="1623"/>
              <a:ext cx="52" cy="51"/>
            </a:xfrm>
            <a:custGeom>
              <a:avLst/>
              <a:gdLst>
                <a:gd name="T0" fmla="*/ 3 w 23"/>
                <a:gd name="T1" fmla="*/ 23 h 23"/>
                <a:gd name="T2" fmla="*/ 1 w 23"/>
                <a:gd name="T3" fmla="*/ 22 h 23"/>
                <a:gd name="T4" fmla="*/ 1 w 23"/>
                <a:gd name="T5" fmla="*/ 19 h 23"/>
                <a:gd name="T6" fmla="*/ 19 w 23"/>
                <a:gd name="T7" fmla="*/ 1 h 23"/>
                <a:gd name="T8" fmla="*/ 22 w 23"/>
                <a:gd name="T9" fmla="*/ 1 h 23"/>
                <a:gd name="T10" fmla="*/ 22 w 23"/>
                <a:gd name="T11" fmla="*/ 5 h 23"/>
                <a:gd name="T12" fmla="*/ 4 w 23"/>
                <a:gd name="T13" fmla="*/ 22 h 23"/>
                <a:gd name="T14" fmla="*/ 3 w 23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3">
                  <a:moveTo>
                    <a:pt x="3" y="23"/>
                  </a:moveTo>
                  <a:cubicBezTo>
                    <a:pt x="2" y="23"/>
                    <a:pt x="1" y="23"/>
                    <a:pt x="1" y="22"/>
                  </a:cubicBezTo>
                  <a:cubicBezTo>
                    <a:pt x="0" y="21"/>
                    <a:pt x="0" y="20"/>
                    <a:pt x="1" y="19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0"/>
                    <a:pt x="21" y="0"/>
                    <a:pt x="22" y="1"/>
                  </a:cubicBezTo>
                  <a:cubicBezTo>
                    <a:pt x="23" y="2"/>
                    <a:pt x="23" y="4"/>
                    <a:pt x="22" y="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3" y="23"/>
                    <a:pt x="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2892" y="1647"/>
              <a:ext cx="70" cy="61"/>
            </a:xfrm>
            <a:custGeom>
              <a:avLst/>
              <a:gdLst>
                <a:gd name="T0" fmla="*/ 3 w 31"/>
                <a:gd name="T1" fmla="*/ 27 h 27"/>
                <a:gd name="T2" fmla="*/ 1 w 31"/>
                <a:gd name="T3" fmla="*/ 26 h 27"/>
                <a:gd name="T4" fmla="*/ 2 w 31"/>
                <a:gd name="T5" fmla="*/ 22 h 27"/>
                <a:gd name="T6" fmla="*/ 26 w 31"/>
                <a:gd name="T7" fmla="*/ 0 h 27"/>
                <a:gd name="T8" fmla="*/ 30 w 31"/>
                <a:gd name="T9" fmla="*/ 1 h 27"/>
                <a:gd name="T10" fmla="*/ 29 w 31"/>
                <a:gd name="T11" fmla="*/ 4 h 27"/>
                <a:gd name="T12" fmla="*/ 5 w 31"/>
                <a:gd name="T13" fmla="*/ 26 h 27"/>
                <a:gd name="T14" fmla="*/ 3 w 31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27">
                  <a:moveTo>
                    <a:pt x="3" y="27"/>
                  </a:moveTo>
                  <a:cubicBezTo>
                    <a:pt x="2" y="27"/>
                    <a:pt x="2" y="26"/>
                    <a:pt x="1" y="26"/>
                  </a:cubicBezTo>
                  <a:cubicBezTo>
                    <a:pt x="0" y="25"/>
                    <a:pt x="0" y="23"/>
                    <a:pt x="2" y="22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9" y="0"/>
                    <a:pt x="30" y="1"/>
                  </a:cubicBezTo>
                  <a:cubicBezTo>
                    <a:pt x="31" y="2"/>
                    <a:pt x="30" y="3"/>
                    <a:pt x="29" y="4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6"/>
                    <a:pt x="4" y="27"/>
                    <a:pt x="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2921" y="1670"/>
              <a:ext cx="76" cy="71"/>
            </a:xfrm>
            <a:custGeom>
              <a:avLst/>
              <a:gdLst>
                <a:gd name="T0" fmla="*/ 2 w 34"/>
                <a:gd name="T1" fmla="*/ 32 h 32"/>
                <a:gd name="T2" fmla="*/ 1 w 34"/>
                <a:gd name="T3" fmla="*/ 31 h 32"/>
                <a:gd name="T4" fmla="*/ 1 w 34"/>
                <a:gd name="T5" fmla="*/ 28 h 32"/>
                <a:gd name="T6" fmla="*/ 29 w 34"/>
                <a:gd name="T7" fmla="*/ 1 h 32"/>
                <a:gd name="T8" fmla="*/ 33 w 34"/>
                <a:gd name="T9" fmla="*/ 2 h 32"/>
                <a:gd name="T10" fmla="*/ 33 w 34"/>
                <a:gd name="T11" fmla="*/ 5 h 32"/>
                <a:gd name="T12" fmla="*/ 4 w 34"/>
                <a:gd name="T13" fmla="*/ 31 h 32"/>
                <a:gd name="T14" fmla="*/ 2 w 34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32">
                  <a:moveTo>
                    <a:pt x="2" y="32"/>
                  </a:moveTo>
                  <a:cubicBezTo>
                    <a:pt x="2" y="32"/>
                    <a:pt x="1" y="32"/>
                    <a:pt x="1" y="31"/>
                  </a:cubicBezTo>
                  <a:cubicBezTo>
                    <a:pt x="0" y="30"/>
                    <a:pt x="0" y="29"/>
                    <a:pt x="1" y="28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0"/>
                    <a:pt x="32" y="1"/>
                    <a:pt x="33" y="2"/>
                  </a:cubicBezTo>
                  <a:cubicBezTo>
                    <a:pt x="34" y="3"/>
                    <a:pt x="34" y="4"/>
                    <a:pt x="33" y="5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2"/>
                    <a:pt x="3" y="32"/>
                    <a:pt x="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2964" y="1685"/>
              <a:ext cx="51" cy="56"/>
            </a:xfrm>
            <a:custGeom>
              <a:avLst/>
              <a:gdLst>
                <a:gd name="T0" fmla="*/ 3 w 23"/>
                <a:gd name="T1" fmla="*/ 25 h 25"/>
                <a:gd name="T2" fmla="*/ 1 w 23"/>
                <a:gd name="T3" fmla="*/ 24 h 25"/>
                <a:gd name="T4" fmla="*/ 1 w 23"/>
                <a:gd name="T5" fmla="*/ 21 h 25"/>
                <a:gd name="T6" fmla="*/ 18 w 23"/>
                <a:gd name="T7" fmla="*/ 1 h 25"/>
                <a:gd name="T8" fmla="*/ 21 w 23"/>
                <a:gd name="T9" fmla="*/ 1 h 25"/>
                <a:gd name="T10" fmla="*/ 22 w 23"/>
                <a:gd name="T11" fmla="*/ 5 h 25"/>
                <a:gd name="T12" fmla="*/ 5 w 23"/>
                <a:gd name="T13" fmla="*/ 24 h 25"/>
                <a:gd name="T14" fmla="*/ 3 w 23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5">
                  <a:moveTo>
                    <a:pt x="3" y="25"/>
                  </a:moveTo>
                  <a:cubicBezTo>
                    <a:pt x="2" y="25"/>
                    <a:pt x="2" y="25"/>
                    <a:pt x="1" y="24"/>
                  </a:cubicBezTo>
                  <a:cubicBezTo>
                    <a:pt x="0" y="24"/>
                    <a:pt x="0" y="22"/>
                    <a:pt x="1" y="2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23" y="2"/>
                    <a:pt x="23" y="4"/>
                    <a:pt x="22" y="5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4" y="25"/>
                    <a:pt x="3" y="25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3042" y="1813"/>
              <a:ext cx="61" cy="38"/>
            </a:xfrm>
            <a:custGeom>
              <a:avLst/>
              <a:gdLst>
                <a:gd name="T0" fmla="*/ 3 w 27"/>
                <a:gd name="T1" fmla="*/ 17 h 17"/>
                <a:gd name="T2" fmla="*/ 1 w 27"/>
                <a:gd name="T3" fmla="*/ 16 h 17"/>
                <a:gd name="T4" fmla="*/ 1 w 27"/>
                <a:gd name="T5" fmla="*/ 12 h 17"/>
                <a:gd name="T6" fmla="*/ 22 w 27"/>
                <a:gd name="T7" fmla="*/ 0 h 17"/>
                <a:gd name="T8" fmla="*/ 26 w 27"/>
                <a:gd name="T9" fmla="*/ 1 h 17"/>
                <a:gd name="T10" fmla="*/ 25 w 27"/>
                <a:gd name="T11" fmla="*/ 5 h 17"/>
                <a:gd name="T12" fmla="*/ 4 w 27"/>
                <a:gd name="T13" fmla="*/ 16 h 17"/>
                <a:gd name="T14" fmla="*/ 3 w 27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7">
                  <a:moveTo>
                    <a:pt x="3" y="17"/>
                  </a:moveTo>
                  <a:cubicBezTo>
                    <a:pt x="2" y="17"/>
                    <a:pt x="1" y="16"/>
                    <a:pt x="1" y="16"/>
                  </a:cubicBezTo>
                  <a:cubicBezTo>
                    <a:pt x="0" y="14"/>
                    <a:pt x="0" y="13"/>
                    <a:pt x="1" y="1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5" y="0"/>
                    <a:pt x="26" y="1"/>
                  </a:cubicBezTo>
                  <a:cubicBezTo>
                    <a:pt x="27" y="2"/>
                    <a:pt x="26" y="4"/>
                    <a:pt x="25" y="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7"/>
                    <a:pt x="3" y="17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3065" y="1844"/>
              <a:ext cx="49" cy="43"/>
            </a:xfrm>
            <a:custGeom>
              <a:avLst/>
              <a:gdLst>
                <a:gd name="T0" fmla="*/ 3 w 22"/>
                <a:gd name="T1" fmla="*/ 19 h 19"/>
                <a:gd name="T2" fmla="*/ 1 w 22"/>
                <a:gd name="T3" fmla="*/ 18 h 19"/>
                <a:gd name="T4" fmla="*/ 2 w 22"/>
                <a:gd name="T5" fmla="*/ 15 h 19"/>
                <a:gd name="T6" fmla="*/ 17 w 22"/>
                <a:gd name="T7" fmla="*/ 1 h 19"/>
                <a:gd name="T8" fmla="*/ 21 w 22"/>
                <a:gd name="T9" fmla="*/ 1 h 19"/>
                <a:gd name="T10" fmla="*/ 20 w 22"/>
                <a:gd name="T11" fmla="*/ 5 h 19"/>
                <a:gd name="T12" fmla="*/ 5 w 22"/>
                <a:gd name="T13" fmla="*/ 18 h 19"/>
                <a:gd name="T14" fmla="*/ 3 w 22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9">
                  <a:moveTo>
                    <a:pt x="3" y="19"/>
                  </a:moveTo>
                  <a:cubicBezTo>
                    <a:pt x="2" y="19"/>
                    <a:pt x="2" y="19"/>
                    <a:pt x="1" y="18"/>
                  </a:cubicBezTo>
                  <a:cubicBezTo>
                    <a:pt x="0" y="17"/>
                    <a:pt x="1" y="16"/>
                    <a:pt x="2" y="1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2"/>
                    <a:pt x="22" y="4"/>
                    <a:pt x="20" y="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3065" y="1889"/>
              <a:ext cx="60" cy="42"/>
            </a:xfrm>
            <a:custGeom>
              <a:avLst/>
              <a:gdLst>
                <a:gd name="T0" fmla="*/ 3 w 27"/>
                <a:gd name="T1" fmla="*/ 19 h 19"/>
                <a:gd name="T2" fmla="*/ 1 w 27"/>
                <a:gd name="T3" fmla="*/ 18 h 19"/>
                <a:gd name="T4" fmla="*/ 2 w 27"/>
                <a:gd name="T5" fmla="*/ 15 h 19"/>
                <a:gd name="T6" fmla="*/ 22 w 27"/>
                <a:gd name="T7" fmla="*/ 1 h 19"/>
                <a:gd name="T8" fmla="*/ 26 w 27"/>
                <a:gd name="T9" fmla="*/ 2 h 19"/>
                <a:gd name="T10" fmla="*/ 25 w 27"/>
                <a:gd name="T11" fmla="*/ 5 h 19"/>
                <a:gd name="T12" fmla="*/ 5 w 27"/>
                <a:gd name="T13" fmla="*/ 19 h 19"/>
                <a:gd name="T14" fmla="*/ 3 w 27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9">
                  <a:moveTo>
                    <a:pt x="3" y="19"/>
                  </a:moveTo>
                  <a:cubicBezTo>
                    <a:pt x="2" y="19"/>
                    <a:pt x="2" y="19"/>
                    <a:pt x="1" y="18"/>
                  </a:cubicBezTo>
                  <a:cubicBezTo>
                    <a:pt x="0" y="17"/>
                    <a:pt x="1" y="15"/>
                    <a:pt x="2" y="15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0"/>
                    <a:pt x="25" y="1"/>
                    <a:pt x="26" y="2"/>
                  </a:cubicBezTo>
                  <a:cubicBezTo>
                    <a:pt x="27" y="3"/>
                    <a:pt x="26" y="4"/>
                    <a:pt x="25" y="5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3082" y="1920"/>
              <a:ext cx="43" cy="41"/>
            </a:xfrm>
            <a:custGeom>
              <a:avLst/>
              <a:gdLst>
                <a:gd name="T0" fmla="*/ 3 w 19"/>
                <a:gd name="T1" fmla="*/ 18 h 18"/>
                <a:gd name="T2" fmla="*/ 1 w 19"/>
                <a:gd name="T3" fmla="*/ 18 h 18"/>
                <a:gd name="T4" fmla="*/ 1 w 19"/>
                <a:gd name="T5" fmla="*/ 14 h 18"/>
                <a:gd name="T6" fmla="*/ 14 w 19"/>
                <a:gd name="T7" fmla="*/ 1 h 18"/>
                <a:gd name="T8" fmla="*/ 18 w 19"/>
                <a:gd name="T9" fmla="*/ 1 h 18"/>
                <a:gd name="T10" fmla="*/ 18 w 19"/>
                <a:gd name="T11" fmla="*/ 5 h 18"/>
                <a:gd name="T12" fmla="*/ 5 w 19"/>
                <a:gd name="T13" fmla="*/ 18 h 18"/>
                <a:gd name="T14" fmla="*/ 3 w 19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8">
                  <a:moveTo>
                    <a:pt x="3" y="18"/>
                  </a:moveTo>
                  <a:cubicBezTo>
                    <a:pt x="2" y="18"/>
                    <a:pt x="2" y="18"/>
                    <a:pt x="1" y="18"/>
                  </a:cubicBezTo>
                  <a:cubicBezTo>
                    <a:pt x="0" y="17"/>
                    <a:pt x="0" y="15"/>
                    <a:pt x="1" y="14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0"/>
                    <a:pt x="17" y="0"/>
                    <a:pt x="18" y="1"/>
                  </a:cubicBezTo>
                  <a:cubicBezTo>
                    <a:pt x="19" y="2"/>
                    <a:pt x="19" y="4"/>
                    <a:pt x="18" y="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8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3152" y="1956"/>
              <a:ext cx="74" cy="45"/>
            </a:xfrm>
            <a:custGeom>
              <a:avLst/>
              <a:gdLst>
                <a:gd name="T0" fmla="*/ 3 w 33"/>
                <a:gd name="T1" fmla="*/ 20 h 20"/>
                <a:gd name="T2" fmla="*/ 1 w 33"/>
                <a:gd name="T3" fmla="*/ 19 h 20"/>
                <a:gd name="T4" fmla="*/ 2 w 33"/>
                <a:gd name="T5" fmla="*/ 15 h 20"/>
                <a:gd name="T6" fmla="*/ 29 w 33"/>
                <a:gd name="T7" fmla="*/ 1 h 20"/>
                <a:gd name="T8" fmla="*/ 32 w 33"/>
                <a:gd name="T9" fmla="*/ 2 h 20"/>
                <a:gd name="T10" fmla="*/ 31 w 33"/>
                <a:gd name="T11" fmla="*/ 5 h 20"/>
                <a:gd name="T12" fmla="*/ 4 w 33"/>
                <a:gd name="T13" fmla="*/ 20 h 20"/>
                <a:gd name="T14" fmla="*/ 3 w 33"/>
                <a:gd name="T1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0">
                  <a:moveTo>
                    <a:pt x="3" y="20"/>
                  </a:moveTo>
                  <a:cubicBezTo>
                    <a:pt x="2" y="20"/>
                    <a:pt x="1" y="20"/>
                    <a:pt x="1" y="19"/>
                  </a:cubicBezTo>
                  <a:cubicBezTo>
                    <a:pt x="0" y="18"/>
                    <a:pt x="1" y="16"/>
                    <a:pt x="2" y="1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0"/>
                    <a:pt x="31" y="1"/>
                    <a:pt x="32" y="2"/>
                  </a:cubicBezTo>
                  <a:cubicBezTo>
                    <a:pt x="33" y="3"/>
                    <a:pt x="32" y="5"/>
                    <a:pt x="31" y="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3152" y="2003"/>
              <a:ext cx="74" cy="36"/>
            </a:xfrm>
            <a:custGeom>
              <a:avLst/>
              <a:gdLst>
                <a:gd name="T0" fmla="*/ 3 w 33"/>
                <a:gd name="T1" fmla="*/ 16 h 16"/>
                <a:gd name="T2" fmla="*/ 1 w 33"/>
                <a:gd name="T3" fmla="*/ 15 h 16"/>
                <a:gd name="T4" fmla="*/ 2 w 33"/>
                <a:gd name="T5" fmla="*/ 11 h 16"/>
                <a:gd name="T6" fmla="*/ 29 w 33"/>
                <a:gd name="T7" fmla="*/ 1 h 16"/>
                <a:gd name="T8" fmla="*/ 32 w 33"/>
                <a:gd name="T9" fmla="*/ 2 h 16"/>
                <a:gd name="T10" fmla="*/ 31 w 33"/>
                <a:gd name="T11" fmla="*/ 5 h 16"/>
                <a:gd name="T12" fmla="*/ 4 w 33"/>
                <a:gd name="T13" fmla="*/ 16 h 16"/>
                <a:gd name="T14" fmla="*/ 3 w 33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16">
                  <a:moveTo>
                    <a:pt x="3" y="16"/>
                  </a:moveTo>
                  <a:cubicBezTo>
                    <a:pt x="2" y="16"/>
                    <a:pt x="1" y="16"/>
                    <a:pt x="1" y="15"/>
                  </a:cubicBezTo>
                  <a:cubicBezTo>
                    <a:pt x="0" y="13"/>
                    <a:pt x="1" y="12"/>
                    <a:pt x="2" y="1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0"/>
                    <a:pt x="32" y="1"/>
                    <a:pt x="32" y="2"/>
                  </a:cubicBezTo>
                  <a:cubicBezTo>
                    <a:pt x="33" y="3"/>
                    <a:pt x="32" y="5"/>
                    <a:pt x="31" y="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3" y="16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3165" y="2055"/>
              <a:ext cx="61" cy="44"/>
            </a:xfrm>
            <a:custGeom>
              <a:avLst/>
              <a:gdLst>
                <a:gd name="T0" fmla="*/ 3 w 27"/>
                <a:gd name="T1" fmla="*/ 20 h 20"/>
                <a:gd name="T2" fmla="*/ 1 w 27"/>
                <a:gd name="T3" fmla="*/ 19 h 20"/>
                <a:gd name="T4" fmla="*/ 1 w 27"/>
                <a:gd name="T5" fmla="*/ 15 h 20"/>
                <a:gd name="T6" fmla="*/ 23 w 27"/>
                <a:gd name="T7" fmla="*/ 1 h 20"/>
                <a:gd name="T8" fmla="*/ 26 w 27"/>
                <a:gd name="T9" fmla="*/ 1 h 20"/>
                <a:gd name="T10" fmla="*/ 25 w 27"/>
                <a:gd name="T11" fmla="*/ 5 h 20"/>
                <a:gd name="T12" fmla="*/ 4 w 27"/>
                <a:gd name="T13" fmla="*/ 19 h 20"/>
                <a:gd name="T14" fmla="*/ 3 w 27"/>
                <a:gd name="T1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0">
                  <a:moveTo>
                    <a:pt x="3" y="20"/>
                  </a:moveTo>
                  <a:cubicBezTo>
                    <a:pt x="2" y="20"/>
                    <a:pt x="1" y="20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4" y="0"/>
                    <a:pt x="25" y="0"/>
                    <a:pt x="26" y="1"/>
                  </a:cubicBezTo>
                  <a:cubicBezTo>
                    <a:pt x="27" y="3"/>
                    <a:pt x="26" y="4"/>
                    <a:pt x="25" y="5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3" y="20"/>
                    <a:pt x="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3141" y="2028"/>
              <a:ext cx="78" cy="56"/>
            </a:xfrm>
            <a:custGeom>
              <a:avLst/>
              <a:gdLst>
                <a:gd name="T0" fmla="*/ 2 w 35"/>
                <a:gd name="T1" fmla="*/ 25 h 25"/>
                <a:gd name="T2" fmla="*/ 0 w 35"/>
                <a:gd name="T3" fmla="*/ 24 h 25"/>
                <a:gd name="T4" fmla="*/ 1 w 35"/>
                <a:gd name="T5" fmla="*/ 20 h 25"/>
                <a:gd name="T6" fmla="*/ 30 w 35"/>
                <a:gd name="T7" fmla="*/ 1 h 25"/>
                <a:gd name="T8" fmla="*/ 34 w 35"/>
                <a:gd name="T9" fmla="*/ 1 h 25"/>
                <a:gd name="T10" fmla="*/ 33 w 35"/>
                <a:gd name="T11" fmla="*/ 5 h 25"/>
                <a:gd name="T12" fmla="*/ 4 w 35"/>
                <a:gd name="T13" fmla="*/ 24 h 25"/>
                <a:gd name="T14" fmla="*/ 2 w 35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25">
                  <a:moveTo>
                    <a:pt x="2" y="25"/>
                  </a:moveTo>
                  <a:cubicBezTo>
                    <a:pt x="2" y="25"/>
                    <a:pt x="1" y="24"/>
                    <a:pt x="0" y="24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0"/>
                    <a:pt x="33" y="0"/>
                    <a:pt x="34" y="1"/>
                  </a:cubicBezTo>
                  <a:cubicBezTo>
                    <a:pt x="35" y="2"/>
                    <a:pt x="34" y="4"/>
                    <a:pt x="33" y="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5"/>
                    <a:pt x="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3042" y="1688"/>
              <a:ext cx="11" cy="47"/>
            </a:xfrm>
            <a:custGeom>
              <a:avLst/>
              <a:gdLst>
                <a:gd name="T0" fmla="*/ 3 w 5"/>
                <a:gd name="T1" fmla="*/ 21 h 21"/>
                <a:gd name="T2" fmla="*/ 0 w 5"/>
                <a:gd name="T3" fmla="*/ 18 h 21"/>
                <a:gd name="T4" fmla="*/ 0 w 5"/>
                <a:gd name="T5" fmla="*/ 2 h 21"/>
                <a:gd name="T6" fmla="*/ 3 w 5"/>
                <a:gd name="T7" fmla="*/ 0 h 21"/>
                <a:gd name="T8" fmla="*/ 5 w 5"/>
                <a:gd name="T9" fmla="*/ 2 h 21"/>
                <a:gd name="T10" fmla="*/ 5 w 5"/>
                <a:gd name="T11" fmla="*/ 18 h 21"/>
                <a:gd name="T12" fmla="*/ 3 w 5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1">
                  <a:moveTo>
                    <a:pt x="3" y="21"/>
                  </a:moveTo>
                  <a:cubicBezTo>
                    <a:pt x="1" y="21"/>
                    <a:pt x="0" y="20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20"/>
                    <a:pt x="4" y="21"/>
                    <a:pt x="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3056" y="1670"/>
              <a:ext cx="22" cy="29"/>
            </a:xfrm>
            <a:custGeom>
              <a:avLst/>
              <a:gdLst>
                <a:gd name="T0" fmla="*/ 7 w 10"/>
                <a:gd name="T1" fmla="*/ 13 h 13"/>
                <a:gd name="T2" fmla="*/ 5 w 10"/>
                <a:gd name="T3" fmla="*/ 11 h 13"/>
                <a:gd name="T4" fmla="*/ 1 w 10"/>
                <a:gd name="T5" fmla="*/ 5 h 13"/>
                <a:gd name="T6" fmla="*/ 2 w 10"/>
                <a:gd name="T7" fmla="*/ 1 h 13"/>
                <a:gd name="T8" fmla="*/ 5 w 10"/>
                <a:gd name="T9" fmla="*/ 2 h 13"/>
                <a:gd name="T10" fmla="*/ 9 w 10"/>
                <a:gd name="T11" fmla="*/ 9 h 13"/>
                <a:gd name="T12" fmla="*/ 8 w 10"/>
                <a:gd name="T13" fmla="*/ 12 h 13"/>
                <a:gd name="T14" fmla="*/ 7 w 10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3">
                  <a:moveTo>
                    <a:pt x="7" y="13"/>
                  </a:moveTo>
                  <a:cubicBezTo>
                    <a:pt x="6" y="13"/>
                    <a:pt x="6" y="12"/>
                    <a:pt x="5" y="1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10"/>
                    <a:pt x="10" y="11"/>
                    <a:pt x="8" y="12"/>
                  </a:cubicBezTo>
                  <a:cubicBezTo>
                    <a:pt x="8" y="12"/>
                    <a:pt x="8" y="13"/>
                    <a:pt x="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3082" y="1650"/>
              <a:ext cx="18" cy="33"/>
            </a:xfrm>
            <a:custGeom>
              <a:avLst/>
              <a:gdLst>
                <a:gd name="T0" fmla="*/ 6 w 8"/>
                <a:gd name="T1" fmla="*/ 15 h 15"/>
                <a:gd name="T2" fmla="*/ 3 w 8"/>
                <a:gd name="T3" fmla="*/ 13 h 15"/>
                <a:gd name="T4" fmla="*/ 1 w 8"/>
                <a:gd name="T5" fmla="*/ 3 h 15"/>
                <a:gd name="T6" fmla="*/ 2 w 8"/>
                <a:gd name="T7" fmla="*/ 0 h 15"/>
                <a:gd name="T8" fmla="*/ 5 w 8"/>
                <a:gd name="T9" fmla="*/ 2 h 15"/>
                <a:gd name="T10" fmla="*/ 8 w 8"/>
                <a:gd name="T11" fmla="*/ 12 h 15"/>
                <a:gd name="T12" fmla="*/ 6 w 8"/>
                <a:gd name="T13" fmla="*/ 15 h 15"/>
                <a:gd name="T14" fmla="*/ 6 w 8"/>
                <a:gd name="T1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5">
                  <a:moveTo>
                    <a:pt x="6" y="15"/>
                  </a:moveTo>
                  <a:cubicBezTo>
                    <a:pt x="5" y="15"/>
                    <a:pt x="4" y="14"/>
                    <a:pt x="3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8" y="14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3056" y="2135"/>
              <a:ext cx="42" cy="25"/>
            </a:xfrm>
            <a:custGeom>
              <a:avLst/>
              <a:gdLst>
                <a:gd name="T0" fmla="*/ 16 w 19"/>
                <a:gd name="T1" fmla="*/ 11 h 11"/>
                <a:gd name="T2" fmla="*/ 15 w 19"/>
                <a:gd name="T3" fmla="*/ 11 h 11"/>
                <a:gd name="T4" fmla="*/ 2 w 19"/>
                <a:gd name="T5" fmla="*/ 5 h 11"/>
                <a:gd name="T6" fmla="*/ 1 w 19"/>
                <a:gd name="T7" fmla="*/ 1 h 11"/>
                <a:gd name="T8" fmla="*/ 4 w 19"/>
                <a:gd name="T9" fmla="*/ 0 h 11"/>
                <a:gd name="T10" fmla="*/ 17 w 19"/>
                <a:gd name="T11" fmla="*/ 7 h 11"/>
                <a:gd name="T12" fmla="*/ 19 w 19"/>
                <a:gd name="T13" fmla="*/ 10 h 11"/>
                <a:gd name="T14" fmla="*/ 16 w 19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1">
                  <a:moveTo>
                    <a:pt x="16" y="11"/>
                  </a:moveTo>
                  <a:cubicBezTo>
                    <a:pt x="16" y="11"/>
                    <a:pt x="16" y="11"/>
                    <a:pt x="15" y="1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0" y="3"/>
                    <a:pt x="1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9"/>
                    <a:pt x="19" y="10"/>
                  </a:cubicBezTo>
                  <a:cubicBezTo>
                    <a:pt x="18" y="11"/>
                    <a:pt x="17" y="11"/>
                    <a:pt x="1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3042" y="2160"/>
              <a:ext cx="47" cy="24"/>
            </a:xfrm>
            <a:custGeom>
              <a:avLst/>
              <a:gdLst>
                <a:gd name="T0" fmla="*/ 18 w 21"/>
                <a:gd name="T1" fmla="*/ 11 h 11"/>
                <a:gd name="T2" fmla="*/ 17 w 21"/>
                <a:gd name="T3" fmla="*/ 11 h 11"/>
                <a:gd name="T4" fmla="*/ 2 w 21"/>
                <a:gd name="T5" fmla="*/ 5 h 11"/>
                <a:gd name="T6" fmla="*/ 0 w 21"/>
                <a:gd name="T7" fmla="*/ 2 h 11"/>
                <a:gd name="T8" fmla="*/ 4 w 21"/>
                <a:gd name="T9" fmla="*/ 1 h 11"/>
                <a:gd name="T10" fmla="*/ 19 w 21"/>
                <a:gd name="T11" fmla="*/ 6 h 11"/>
                <a:gd name="T12" fmla="*/ 20 w 21"/>
                <a:gd name="T13" fmla="*/ 9 h 11"/>
                <a:gd name="T14" fmla="*/ 18 w 21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1">
                  <a:moveTo>
                    <a:pt x="18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1"/>
                    <a:pt x="2" y="0"/>
                    <a:pt x="4" y="1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1" y="8"/>
                    <a:pt x="20" y="9"/>
                  </a:cubicBezTo>
                  <a:cubicBezTo>
                    <a:pt x="20" y="10"/>
                    <a:pt x="19" y="11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3027" y="2182"/>
              <a:ext cx="44" cy="34"/>
            </a:xfrm>
            <a:custGeom>
              <a:avLst/>
              <a:gdLst>
                <a:gd name="T0" fmla="*/ 17 w 20"/>
                <a:gd name="T1" fmla="*/ 15 h 15"/>
                <a:gd name="T2" fmla="*/ 16 w 20"/>
                <a:gd name="T3" fmla="*/ 15 h 15"/>
                <a:gd name="T4" fmla="*/ 2 w 20"/>
                <a:gd name="T5" fmla="*/ 5 h 15"/>
                <a:gd name="T6" fmla="*/ 1 w 20"/>
                <a:gd name="T7" fmla="*/ 1 h 15"/>
                <a:gd name="T8" fmla="*/ 5 w 20"/>
                <a:gd name="T9" fmla="*/ 1 h 15"/>
                <a:gd name="T10" fmla="*/ 19 w 20"/>
                <a:gd name="T11" fmla="*/ 11 h 15"/>
                <a:gd name="T12" fmla="*/ 19 w 20"/>
                <a:gd name="T13" fmla="*/ 14 h 15"/>
                <a:gd name="T14" fmla="*/ 17 w 20"/>
                <a:gd name="T1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5">
                  <a:moveTo>
                    <a:pt x="17" y="15"/>
                  </a:moveTo>
                  <a:cubicBezTo>
                    <a:pt x="17" y="15"/>
                    <a:pt x="16" y="15"/>
                    <a:pt x="16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3"/>
                    <a:pt x="19" y="14"/>
                  </a:cubicBezTo>
                  <a:cubicBezTo>
                    <a:pt x="19" y="15"/>
                    <a:pt x="18" y="15"/>
                    <a:pt x="1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3002" y="2213"/>
              <a:ext cx="54" cy="30"/>
            </a:xfrm>
            <a:custGeom>
              <a:avLst/>
              <a:gdLst>
                <a:gd name="T0" fmla="*/ 21 w 24"/>
                <a:gd name="T1" fmla="*/ 13 h 13"/>
                <a:gd name="T2" fmla="*/ 20 w 24"/>
                <a:gd name="T3" fmla="*/ 13 h 13"/>
                <a:gd name="T4" fmla="*/ 2 w 24"/>
                <a:gd name="T5" fmla="*/ 5 h 13"/>
                <a:gd name="T6" fmla="*/ 1 w 24"/>
                <a:gd name="T7" fmla="*/ 1 h 13"/>
                <a:gd name="T8" fmla="*/ 4 w 24"/>
                <a:gd name="T9" fmla="*/ 0 h 13"/>
                <a:gd name="T10" fmla="*/ 22 w 24"/>
                <a:gd name="T11" fmla="*/ 8 h 13"/>
                <a:gd name="T12" fmla="*/ 23 w 24"/>
                <a:gd name="T13" fmla="*/ 12 h 13"/>
                <a:gd name="T14" fmla="*/ 21 w 24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3">
                  <a:moveTo>
                    <a:pt x="21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0" y="3"/>
                    <a:pt x="1" y="1"/>
                  </a:cubicBezTo>
                  <a:cubicBezTo>
                    <a:pt x="1" y="0"/>
                    <a:pt x="3" y="0"/>
                    <a:pt x="4" y="0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9"/>
                    <a:pt x="24" y="10"/>
                    <a:pt x="23" y="12"/>
                  </a:cubicBezTo>
                  <a:cubicBezTo>
                    <a:pt x="23" y="13"/>
                    <a:pt x="22" y="13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3123" y="1934"/>
              <a:ext cx="42" cy="36"/>
            </a:xfrm>
            <a:custGeom>
              <a:avLst/>
              <a:gdLst>
                <a:gd name="T0" fmla="*/ 3 w 19"/>
                <a:gd name="T1" fmla="*/ 16 h 16"/>
                <a:gd name="T2" fmla="*/ 1 w 19"/>
                <a:gd name="T3" fmla="*/ 15 h 16"/>
                <a:gd name="T4" fmla="*/ 2 w 19"/>
                <a:gd name="T5" fmla="*/ 11 h 16"/>
                <a:gd name="T6" fmla="*/ 15 w 19"/>
                <a:gd name="T7" fmla="*/ 1 h 16"/>
                <a:gd name="T8" fmla="*/ 18 w 19"/>
                <a:gd name="T9" fmla="*/ 2 h 16"/>
                <a:gd name="T10" fmla="*/ 18 w 19"/>
                <a:gd name="T11" fmla="*/ 5 h 16"/>
                <a:gd name="T12" fmla="*/ 5 w 19"/>
                <a:gd name="T13" fmla="*/ 15 h 16"/>
                <a:gd name="T14" fmla="*/ 3 w 19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6">
                  <a:moveTo>
                    <a:pt x="3" y="16"/>
                  </a:moveTo>
                  <a:cubicBezTo>
                    <a:pt x="2" y="16"/>
                    <a:pt x="2" y="15"/>
                    <a:pt x="1" y="15"/>
                  </a:cubicBezTo>
                  <a:cubicBezTo>
                    <a:pt x="0" y="13"/>
                    <a:pt x="1" y="12"/>
                    <a:pt x="2" y="1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0"/>
                    <a:pt x="17" y="1"/>
                    <a:pt x="18" y="2"/>
                  </a:cubicBezTo>
                  <a:cubicBezTo>
                    <a:pt x="19" y="3"/>
                    <a:pt x="19" y="4"/>
                    <a:pt x="18" y="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4" y="16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3132" y="1934"/>
              <a:ext cx="62" cy="58"/>
            </a:xfrm>
            <a:custGeom>
              <a:avLst/>
              <a:gdLst>
                <a:gd name="T0" fmla="*/ 2 w 28"/>
                <a:gd name="T1" fmla="*/ 26 h 26"/>
                <a:gd name="T2" fmla="*/ 1 w 28"/>
                <a:gd name="T3" fmla="*/ 25 h 26"/>
                <a:gd name="T4" fmla="*/ 1 w 28"/>
                <a:gd name="T5" fmla="*/ 21 h 26"/>
                <a:gd name="T6" fmla="*/ 24 w 28"/>
                <a:gd name="T7" fmla="*/ 1 h 26"/>
                <a:gd name="T8" fmla="*/ 27 w 28"/>
                <a:gd name="T9" fmla="*/ 2 h 26"/>
                <a:gd name="T10" fmla="*/ 27 w 28"/>
                <a:gd name="T11" fmla="*/ 5 h 26"/>
                <a:gd name="T12" fmla="*/ 4 w 28"/>
                <a:gd name="T13" fmla="*/ 25 h 26"/>
                <a:gd name="T14" fmla="*/ 2 w 28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6">
                  <a:moveTo>
                    <a:pt x="2" y="26"/>
                  </a:moveTo>
                  <a:cubicBezTo>
                    <a:pt x="2" y="26"/>
                    <a:pt x="1" y="25"/>
                    <a:pt x="1" y="25"/>
                  </a:cubicBezTo>
                  <a:cubicBezTo>
                    <a:pt x="0" y="24"/>
                    <a:pt x="0" y="22"/>
                    <a:pt x="1" y="2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0"/>
                    <a:pt x="27" y="1"/>
                    <a:pt x="27" y="2"/>
                  </a:cubicBezTo>
                  <a:cubicBezTo>
                    <a:pt x="28" y="3"/>
                    <a:pt x="28" y="4"/>
                    <a:pt x="27" y="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3" y="26"/>
                    <a:pt x="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3112" y="1663"/>
              <a:ext cx="31" cy="36"/>
            </a:xfrm>
            <a:custGeom>
              <a:avLst/>
              <a:gdLst>
                <a:gd name="T0" fmla="*/ 3 w 14"/>
                <a:gd name="T1" fmla="*/ 16 h 16"/>
                <a:gd name="T2" fmla="*/ 1 w 14"/>
                <a:gd name="T3" fmla="*/ 15 h 16"/>
                <a:gd name="T4" fmla="*/ 1 w 14"/>
                <a:gd name="T5" fmla="*/ 11 h 16"/>
                <a:gd name="T6" fmla="*/ 9 w 14"/>
                <a:gd name="T7" fmla="*/ 1 h 16"/>
                <a:gd name="T8" fmla="*/ 13 w 14"/>
                <a:gd name="T9" fmla="*/ 1 h 16"/>
                <a:gd name="T10" fmla="*/ 13 w 14"/>
                <a:gd name="T11" fmla="*/ 4 h 16"/>
                <a:gd name="T12" fmla="*/ 5 w 14"/>
                <a:gd name="T13" fmla="*/ 15 h 16"/>
                <a:gd name="T14" fmla="*/ 3 w 14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6">
                  <a:moveTo>
                    <a:pt x="3" y="16"/>
                  </a:moveTo>
                  <a:cubicBezTo>
                    <a:pt x="2" y="16"/>
                    <a:pt x="2" y="15"/>
                    <a:pt x="1" y="15"/>
                  </a:cubicBezTo>
                  <a:cubicBezTo>
                    <a:pt x="0" y="14"/>
                    <a:pt x="0" y="13"/>
                    <a:pt x="1" y="1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2" y="0"/>
                    <a:pt x="13" y="1"/>
                  </a:cubicBezTo>
                  <a:cubicBezTo>
                    <a:pt x="14" y="2"/>
                    <a:pt x="14" y="3"/>
                    <a:pt x="13" y="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4" y="16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3132" y="1685"/>
              <a:ext cx="33" cy="34"/>
            </a:xfrm>
            <a:custGeom>
              <a:avLst/>
              <a:gdLst>
                <a:gd name="T0" fmla="*/ 2 w 15"/>
                <a:gd name="T1" fmla="*/ 15 h 15"/>
                <a:gd name="T2" fmla="*/ 1 w 15"/>
                <a:gd name="T3" fmla="*/ 15 h 15"/>
                <a:gd name="T4" fmla="*/ 1 w 15"/>
                <a:gd name="T5" fmla="*/ 11 h 15"/>
                <a:gd name="T6" fmla="*/ 10 w 15"/>
                <a:gd name="T7" fmla="*/ 1 h 15"/>
                <a:gd name="T8" fmla="*/ 14 w 15"/>
                <a:gd name="T9" fmla="*/ 1 h 15"/>
                <a:gd name="T10" fmla="*/ 14 w 15"/>
                <a:gd name="T11" fmla="*/ 5 h 15"/>
                <a:gd name="T12" fmla="*/ 4 w 15"/>
                <a:gd name="T13" fmla="*/ 15 h 15"/>
                <a:gd name="T14" fmla="*/ 2 w 15"/>
                <a:gd name="T1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5">
                  <a:moveTo>
                    <a:pt x="2" y="15"/>
                  </a:moveTo>
                  <a:cubicBezTo>
                    <a:pt x="2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5" y="2"/>
                    <a:pt x="15" y="4"/>
                    <a:pt x="14" y="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3" y="15"/>
                    <a:pt x="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3132" y="1712"/>
              <a:ext cx="53" cy="40"/>
            </a:xfrm>
            <a:custGeom>
              <a:avLst/>
              <a:gdLst>
                <a:gd name="T0" fmla="*/ 2 w 24"/>
                <a:gd name="T1" fmla="*/ 18 h 18"/>
                <a:gd name="T2" fmla="*/ 0 w 24"/>
                <a:gd name="T3" fmla="*/ 17 h 18"/>
                <a:gd name="T4" fmla="*/ 1 w 24"/>
                <a:gd name="T5" fmla="*/ 14 h 18"/>
                <a:gd name="T6" fmla="*/ 20 w 24"/>
                <a:gd name="T7" fmla="*/ 1 h 18"/>
                <a:gd name="T8" fmla="*/ 23 w 24"/>
                <a:gd name="T9" fmla="*/ 1 h 18"/>
                <a:gd name="T10" fmla="*/ 22 w 24"/>
                <a:gd name="T11" fmla="*/ 5 h 18"/>
                <a:gd name="T12" fmla="*/ 4 w 24"/>
                <a:gd name="T13" fmla="*/ 18 h 18"/>
                <a:gd name="T14" fmla="*/ 2 w 24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8">
                  <a:moveTo>
                    <a:pt x="2" y="18"/>
                  </a:moveTo>
                  <a:cubicBezTo>
                    <a:pt x="2" y="18"/>
                    <a:pt x="1" y="18"/>
                    <a:pt x="0" y="17"/>
                  </a:cubicBezTo>
                  <a:cubicBezTo>
                    <a:pt x="0" y="16"/>
                    <a:pt x="0" y="14"/>
                    <a:pt x="1" y="14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4" y="3"/>
                    <a:pt x="24" y="4"/>
                    <a:pt x="22" y="5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8"/>
                    <a:pt x="3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2517" y="1654"/>
              <a:ext cx="31" cy="45"/>
            </a:xfrm>
            <a:custGeom>
              <a:avLst/>
              <a:gdLst>
                <a:gd name="T0" fmla="*/ 11 w 14"/>
                <a:gd name="T1" fmla="*/ 20 h 20"/>
                <a:gd name="T2" fmla="*/ 9 w 14"/>
                <a:gd name="T3" fmla="*/ 18 h 20"/>
                <a:gd name="T4" fmla="*/ 1 w 14"/>
                <a:gd name="T5" fmla="*/ 4 h 20"/>
                <a:gd name="T6" fmla="*/ 2 w 14"/>
                <a:gd name="T7" fmla="*/ 1 h 20"/>
                <a:gd name="T8" fmla="*/ 5 w 14"/>
                <a:gd name="T9" fmla="*/ 2 h 20"/>
                <a:gd name="T10" fmla="*/ 13 w 14"/>
                <a:gd name="T11" fmla="*/ 16 h 20"/>
                <a:gd name="T12" fmla="*/ 12 w 14"/>
                <a:gd name="T13" fmla="*/ 19 h 20"/>
                <a:gd name="T14" fmla="*/ 11 w 14"/>
                <a:gd name="T1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0">
                  <a:moveTo>
                    <a:pt x="11" y="20"/>
                  </a:moveTo>
                  <a:cubicBezTo>
                    <a:pt x="10" y="20"/>
                    <a:pt x="9" y="19"/>
                    <a:pt x="9" y="18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7"/>
                    <a:pt x="14" y="18"/>
                    <a:pt x="12" y="19"/>
                  </a:cubicBezTo>
                  <a:cubicBezTo>
                    <a:pt x="12" y="19"/>
                    <a:pt x="12" y="20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2546" y="1638"/>
              <a:ext cx="31" cy="61"/>
            </a:xfrm>
            <a:custGeom>
              <a:avLst/>
              <a:gdLst>
                <a:gd name="T0" fmla="*/ 12 w 14"/>
                <a:gd name="T1" fmla="*/ 27 h 27"/>
                <a:gd name="T2" fmla="*/ 9 w 14"/>
                <a:gd name="T3" fmla="*/ 25 h 27"/>
                <a:gd name="T4" fmla="*/ 1 w 14"/>
                <a:gd name="T5" fmla="*/ 3 h 27"/>
                <a:gd name="T6" fmla="*/ 2 w 14"/>
                <a:gd name="T7" fmla="*/ 0 h 27"/>
                <a:gd name="T8" fmla="*/ 6 w 14"/>
                <a:gd name="T9" fmla="*/ 1 h 27"/>
                <a:gd name="T10" fmla="*/ 14 w 14"/>
                <a:gd name="T11" fmla="*/ 23 h 27"/>
                <a:gd name="T12" fmla="*/ 13 w 14"/>
                <a:gd name="T13" fmla="*/ 26 h 27"/>
                <a:gd name="T14" fmla="*/ 12 w 14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7">
                  <a:moveTo>
                    <a:pt x="12" y="27"/>
                  </a:moveTo>
                  <a:cubicBezTo>
                    <a:pt x="11" y="27"/>
                    <a:pt x="10" y="26"/>
                    <a:pt x="9" y="25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4"/>
                    <a:pt x="14" y="26"/>
                    <a:pt x="13" y="26"/>
                  </a:cubicBezTo>
                  <a:cubicBezTo>
                    <a:pt x="12" y="26"/>
                    <a:pt x="12" y="27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2577" y="1623"/>
              <a:ext cx="29" cy="51"/>
            </a:xfrm>
            <a:custGeom>
              <a:avLst/>
              <a:gdLst>
                <a:gd name="T0" fmla="*/ 11 w 13"/>
                <a:gd name="T1" fmla="*/ 23 h 23"/>
                <a:gd name="T2" fmla="*/ 8 w 13"/>
                <a:gd name="T3" fmla="*/ 22 h 23"/>
                <a:gd name="T4" fmla="*/ 1 w 13"/>
                <a:gd name="T5" fmla="*/ 4 h 23"/>
                <a:gd name="T6" fmla="*/ 2 w 13"/>
                <a:gd name="T7" fmla="*/ 1 h 23"/>
                <a:gd name="T8" fmla="*/ 5 w 13"/>
                <a:gd name="T9" fmla="*/ 2 h 23"/>
                <a:gd name="T10" fmla="*/ 13 w 13"/>
                <a:gd name="T11" fmla="*/ 20 h 23"/>
                <a:gd name="T12" fmla="*/ 12 w 13"/>
                <a:gd name="T13" fmla="*/ 23 h 23"/>
                <a:gd name="T14" fmla="*/ 11 w 13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23">
                  <a:moveTo>
                    <a:pt x="11" y="23"/>
                  </a:moveTo>
                  <a:cubicBezTo>
                    <a:pt x="10" y="23"/>
                    <a:pt x="9" y="23"/>
                    <a:pt x="8" y="2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2"/>
                    <a:pt x="12" y="23"/>
                  </a:cubicBezTo>
                  <a:cubicBezTo>
                    <a:pt x="11" y="23"/>
                    <a:pt x="11" y="23"/>
                    <a:pt x="1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2608" y="1611"/>
              <a:ext cx="25" cy="47"/>
            </a:xfrm>
            <a:custGeom>
              <a:avLst/>
              <a:gdLst>
                <a:gd name="T0" fmla="*/ 8 w 11"/>
                <a:gd name="T1" fmla="*/ 21 h 21"/>
                <a:gd name="T2" fmla="*/ 6 w 11"/>
                <a:gd name="T3" fmla="*/ 19 h 21"/>
                <a:gd name="T4" fmla="*/ 1 w 11"/>
                <a:gd name="T5" fmla="*/ 4 h 21"/>
                <a:gd name="T6" fmla="*/ 2 w 11"/>
                <a:gd name="T7" fmla="*/ 0 h 21"/>
                <a:gd name="T8" fmla="*/ 6 w 11"/>
                <a:gd name="T9" fmla="*/ 2 h 21"/>
                <a:gd name="T10" fmla="*/ 10 w 11"/>
                <a:gd name="T11" fmla="*/ 18 h 21"/>
                <a:gd name="T12" fmla="*/ 9 w 11"/>
                <a:gd name="T13" fmla="*/ 21 h 21"/>
                <a:gd name="T14" fmla="*/ 8 w 11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1">
                  <a:moveTo>
                    <a:pt x="8" y="21"/>
                  </a:moveTo>
                  <a:cubicBezTo>
                    <a:pt x="7" y="21"/>
                    <a:pt x="6" y="20"/>
                    <a:pt x="6" y="1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0" y="20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2642" y="1603"/>
              <a:ext cx="25" cy="58"/>
            </a:xfrm>
            <a:custGeom>
              <a:avLst/>
              <a:gdLst>
                <a:gd name="T0" fmla="*/ 8 w 11"/>
                <a:gd name="T1" fmla="*/ 26 h 26"/>
                <a:gd name="T2" fmla="*/ 6 w 11"/>
                <a:gd name="T3" fmla="*/ 24 h 26"/>
                <a:gd name="T4" fmla="*/ 1 w 11"/>
                <a:gd name="T5" fmla="*/ 3 h 26"/>
                <a:gd name="T6" fmla="*/ 3 w 11"/>
                <a:gd name="T7" fmla="*/ 0 h 26"/>
                <a:gd name="T8" fmla="*/ 6 w 11"/>
                <a:gd name="T9" fmla="*/ 2 h 26"/>
                <a:gd name="T10" fmla="*/ 11 w 11"/>
                <a:gd name="T11" fmla="*/ 23 h 26"/>
                <a:gd name="T12" fmla="*/ 9 w 11"/>
                <a:gd name="T13" fmla="*/ 26 h 26"/>
                <a:gd name="T14" fmla="*/ 8 w 11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6">
                  <a:moveTo>
                    <a:pt x="8" y="26"/>
                  </a:moveTo>
                  <a:cubicBezTo>
                    <a:pt x="7" y="26"/>
                    <a:pt x="6" y="25"/>
                    <a:pt x="6" y="2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3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5"/>
                    <a:pt x="10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" name="Group 93"/>
          <p:cNvGrpSpPr>
            <a:grpSpLocks noChangeAspect="1"/>
          </p:cNvGrpSpPr>
          <p:nvPr/>
        </p:nvGrpSpPr>
        <p:grpSpPr bwMode="auto">
          <a:xfrm>
            <a:off x="4262438" y="3459163"/>
            <a:ext cx="2987675" cy="3005137"/>
            <a:chOff x="2685" y="2179"/>
            <a:chExt cx="1882" cy="1893"/>
          </a:xfrm>
          <a:solidFill>
            <a:schemeClr val="tx2"/>
          </a:solidFill>
        </p:grpSpPr>
        <p:sp>
          <p:nvSpPr>
            <p:cNvPr id="97" name="Freeform 94"/>
            <p:cNvSpPr>
              <a:spLocks noEditPoints="1"/>
            </p:cNvSpPr>
            <p:nvPr/>
          </p:nvSpPr>
          <p:spPr bwMode="auto">
            <a:xfrm>
              <a:off x="2693" y="2187"/>
              <a:ext cx="1866" cy="1877"/>
            </a:xfrm>
            <a:custGeom>
              <a:avLst/>
              <a:gdLst>
                <a:gd name="T0" fmla="*/ 52 w 925"/>
                <a:gd name="T1" fmla="*/ 569 h 930"/>
                <a:gd name="T2" fmla="*/ 52 w 925"/>
                <a:gd name="T3" fmla="*/ 490 h 930"/>
                <a:gd name="T4" fmla="*/ 4 w 925"/>
                <a:gd name="T5" fmla="*/ 396 h 930"/>
                <a:gd name="T6" fmla="*/ 25 w 925"/>
                <a:gd name="T7" fmla="*/ 294 h 930"/>
                <a:gd name="T8" fmla="*/ 114 w 925"/>
                <a:gd name="T9" fmla="*/ 233 h 930"/>
                <a:gd name="T10" fmla="*/ 171 w 925"/>
                <a:gd name="T11" fmla="*/ 173 h 930"/>
                <a:gd name="T12" fmla="*/ 234 w 925"/>
                <a:gd name="T13" fmla="*/ 75 h 930"/>
                <a:gd name="T14" fmla="*/ 326 w 925"/>
                <a:gd name="T15" fmla="*/ 14 h 930"/>
                <a:gd name="T16" fmla="*/ 418 w 925"/>
                <a:gd name="T17" fmla="*/ 32 h 930"/>
                <a:gd name="T18" fmla="*/ 500 w 925"/>
                <a:gd name="T19" fmla="*/ 65 h 930"/>
                <a:gd name="T20" fmla="*/ 593 w 925"/>
                <a:gd name="T21" fmla="*/ 58 h 930"/>
                <a:gd name="T22" fmla="*/ 704 w 925"/>
                <a:gd name="T23" fmla="*/ 74 h 930"/>
                <a:gd name="T24" fmla="*/ 770 w 925"/>
                <a:gd name="T25" fmla="*/ 146 h 930"/>
                <a:gd name="T26" fmla="*/ 796 w 925"/>
                <a:gd name="T27" fmla="*/ 244 h 930"/>
                <a:gd name="T28" fmla="*/ 865 w 925"/>
                <a:gd name="T29" fmla="*/ 309 h 930"/>
                <a:gd name="T30" fmla="*/ 917 w 925"/>
                <a:gd name="T31" fmla="*/ 386 h 930"/>
                <a:gd name="T32" fmla="*/ 879 w 925"/>
                <a:gd name="T33" fmla="*/ 492 h 930"/>
                <a:gd name="T34" fmla="*/ 856 w 925"/>
                <a:gd name="T35" fmla="*/ 559 h 930"/>
                <a:gd name="T36" fmla="*/ 872 w 925"/>
                <a:gd name="T37" fmla="*/ 673 h 930"/>
                <a:gd name="T38" fmla="*/ 806 w 925"/>
                <a:gd name="T39" fmla="*/ 746 h 930"/>
                <a:gd name="T40" fmla="*/ 710 w 925"/>
                <a:gd name="T41" fmla="*/ 780 h 930"/>
                <a:gd name="T42" fmla="*/ 650 w 925"/>
                <a:gd name="T43" fmla="*/ 822 h 930"/>
                <a:gd name="T44" fmla="*/ 543 w 925"/>
                <a:gd name="T45" fmla="*/ 884 h 930"/>
                <a:gd name="T46" fmla="*/ 437 w 925"/>
                <a:gd name="T47" fmla="*/ 927 h 930"/>
                <a:gd name="T48" fmla="*/ 326 w 925"/>
                <a:gd name="T49" fmla="*/ 911 h 930"/>
                <a:gd name="T50" fmla="*/ 234 w 925"/>
                <a:gd name="T51" fmla="*/ 863 h 930"/>
                <a:gd name="T52" fmla="*/ 144 w 925"/>
                <a:gd name="T53" fmla="*/ 799 h 930"/>
                <a:gd name="T54" fmla="*/ 116 w 925"/>
                <a:gd name="T55" fmla="*/ 696 h 930"/>
                <a:gd name="T56" fmla="*/ 81 w 925"/>
                <a:gd name="T57" fmla="*/ 297 h 930"/>
                <a:gd name="T58" fmla="*/ 77 w 925"/>
                <a:gd name="T59" fmla="*/ 363 h 930"/>
                <a:gd name="T60" fmla="*/ 53 w 925"/>
                <a:gd name="T61" fmla="*/ 433 h 930"/>
                <a:gd name="T62" fmla="*/ 17 w 925"/>
                <a:gd name="T63" fmla="*/ 537 h 930"/>
                <a:gd name="T64" fmla="*/ 59 w 925"/>
                <a:gd name="T65" fmla="*/ 632 h 930"/>
                <a:gd name="T66" fmla="*/ 144 w 925"/>
                <a:gd name="T67" fmla="*/ 720 h 930"/>
                <a:gd name="T68" fmla="*/ 187 w 925"/>
                <a:gd name="T69" fmla="*/ 764 h 930"/>
                <a:gd name="T70" fmla="*/ 226 w 925"/>
                <a:gd name="T71" fmla="*/ 859 h 930"/>
                <a:gd name="T72" fmla="*/ 327 w 925"/>
                <a:gd name="T73" fmla="*/ 856 h 930"/>
                <a:gd name="T74" fmla="*/ 415 w 925"/>
                <a:gd name="T75" fmla="*/ 865 h 930"/>
                <a:gd name="T76" fmla="*/ 470 w 925"/>
                <a:gd name="T77" fmla="*/ 868 h 930"/>
                <a:gd name="T78" fmla="*/ 590 w 925"/>
                <a:gd name="T79" fmla="*/ 855 h 930"/>
                <a:gd name="T80" fmla="*/ 713 w 925"/>
                <a:gd name="T81" fmla="*/ 843 h 930"/>
                <a:gd name="T82" fmla="*/ 782 w 925"/>
                <a:gd name="T83" fmla="*/ 780 h 930"/>
                <a:gd name="T84" fmla="*/ 808 w 925"/>
                <a:gd name="T85" fmla="*/ 658 h 930"/>
                <a:gd name="T86" fmla="*/ 831 w 925"/>
                <a:gd name="T87" fmla="*/ 600 h 930"/>
                <a:gd name="T88" fmla="*/ 906 w 925"/>
                <a:gd name="T89" fmla="*/ 510 h 930"/>
                <a:gd name="T90" fmla="*/ 896 w 925"/>
                <a:gd name="T91" fmla="*/ 417 h 930"/>
                <a:gd name="T92" fmla="*/ 828 w 925"/>
                <a:gd name="T93" fmla="*/ 328 h 930"/>
                <a:gd name="T94" fmla="*/ 810 w 925"/>
                <a:gd name="T95" fmla="*/ 275 h 930"/>
                <a:gd name="T96" fmla="*/ 780 w 925"/>
                <a:gd name="T97" fmla="*/ 202 h 930"/>
                <a:gd name="T98" fmla="*/ 712 w 925"/>
                <a:gd name="T99" fmla="*/ 172 h 930"/>
                <a:gd name="T100" fmla="*/ 638 w 925"/>
                <a:gd name="T101" fmla="*/ 120 h 930"/>
                <a:gd name="T102" fmla="*/ 557 w 925"/>
                <a:gd name="T103" fmla="*/ 30 h 930"/>
                <a:gd name="T104" fmla="*/ 468 w 925"/>
                <a:gd name="T105" fmla="*/ 47 h 930"/>
                <a:gd name="T106" fmla="*/ 413 w 925"/>
                <a:gd name="T107" fmla="*/ 76 h 930"/>
                <a:gd name="T108" fmla="*/ 308 w 925"/>
                <a:gd name="T109" fmla="*/ 59 h 930"/>
                <a:gd name="T110" fmla="*/ 226 w 925"/>
                <a:gd name="T111" fmla="*/ 78 h 930"/>
                <a:gd name="T112" fmla="*/ 176 w 925"/>
                <a:gd name="T113" fmla="*/ 180 h 930"/>
                <a:gd name="T114" fmla="*/ 116 w 925"/>
                <a:gd name="T115" fmla="*/ 210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25" h="930">
                  <a:moveTo>
                    <a:pt x="97" y="660"/>
                  </a:moveTo>
                  <a:cubicBezTo>
                    <a:pt x="92" y="663"/>
                    <a:pt x="87" y="665"/>
                    <a:pt x="82" y="667"/>
                  </a:cubicBezTo>
                  <a:cubicBezTo>
                    <a:pt x="73" y="671"/>
                    <a:pt x="64" y="675"/>
                    <a:pt x="55" y="679"/>
                  </a:cubicBezTo>
                  <a:cubicBezTo>
                    <a:pt x="51" y="681"/>
                    <a:pt x="49" y="680"/>
                    <a:pt x="47" y="677"/>
                  </a:cubicBezTo>
                  <a:cubicBezTo>
                    <a:pt x="44" y="669"/>
                    <a:pt x="39" y="662"/>
                    <a:pt x="39" y="654"/>
                  </a:cubicBezTo>
                  <a:cubicBezTo>
                    <a:pt x="39" y="652"/>
                    <a:pt x="38" y="649"/>
                    <a:pt x="37" y="647"/>
                  </a:cubicBezTo>
                  <a:cubicBezTo>
                    <a:pt x="35" y="642"/>
                    <a:pt x="37" y="637"/>
                    <a:pt x="41" y="635"/>
                  </a:cubicBezTo>
                  <a:cubicBezTo>
                    <a:pt x="47" y="633"/>
                    <a:pt x="51" y="629"/>
                    <a:pt x="54" y="625"/>
                  </a:cubicBezTo>
                  <a:cubicBezTo>
                    <a:pt x="59" y="620"/>
                    <a:pt x="64" y="616"/>
                    <a:pt x="70" y="611"/>
                  </a:cubicBezTo>
                  <a:cubicBezTo>
                    <a:pt x="63" y="598"/>
                    <a:pt x="64" y="583"/>
                    <a:pt x="60" y="569"/>
                  </a:cubicBezTo>
                  <a:cubicBezTo>
                    <a:pt x="57" y="568"/>
                    <a:pt x="54" y="569"/>
                    <a:pt x="52" y="569"/>
                  </a:cubicBezTo>
                  <a:cubicBezTo>
                    <a:pt x="40" y="571"/>
                    <a:pt x="28" y="573"/>
                    <a:pt x="16" y="575"/>
                  </a:cubicBezTo>
                  <a:cubicBezTo>
                    <a:pt x="14" y="575"/>
                    <a:pt x="13" y="576"/>
                    <a:pt x="11" y="575"/>
                  </a:cubicBezTo>
                  <a:cubicBezTo>
                    <a:pt x="9" y="575"/>
                    <a:pt x="8" y="574"/>
                    <a:pt x="7" y="572"/>
                  </a:cubicBezTo>
                  <a:cubicBezTo>
                    <a:pt x="6" y="565"/>
                    <a:pt x="5" y="558"/>
                    <a:pt x="4" y="550"/>
                  </a:cubicBezTo>
                  <a:cubicBezTo>
                    <a:pt x="6" y="547"/>
                    <a:pt x="5" y="543"/>
                    <a:pt x="5" y="540"/>
                  </a:cubicBezTo>
                  <a:cubicBezTo>
                    <a:pt x="5" y="533"/>
                    <a:pt x="7" y="530"/>
                    <a:pt x="14" y="529"/>
                  </a:cubicBezTo>
                  <a:cubicBezTo>
                    <a:pt x="17" y="529"/>
                    <a:pt x="20" y="528"/>
                    <a:pt x="23" y="526"/>
                  </a:cubicBezTo>
                  <a:cubicBezTo>
                    <a:pt x="29" y="522"/>
                    <a:pt x="35" y="519"/>
                    <a:pt x="42" y="516"/>
                  </a:cubicBezTo>
                  <a:cubicBezTo>
                    <a:pt x="43" y="515"/>
                    <a:pt x="45" y="514"/>
                    <a:pt x="47" y="513"/>
                  </a:cubicBezTo>
                  <a:cubicBezTo>
                    <a:pt x="51" y="511"/>
                    <a:pt x="52" y="508"/>
                    <a:pt x="52" y="504"/>
                  </a:cubicBezTo>
                  <a:cubicBezTo>
                    <a:pt x="52" y="499"/>
                    <a:pt x="51" y="495"/>
                    <a:pt x="52" y="490"/>
                  </a:cubicBezTo>
                  <a:cubicBezTo>
                    <a:pt x="52" y="489"/>
                    <a:pt x="52" y="488"/>
                    <a:pt x="51" y="487"/>
                  </a:cubicBezTo>
                  <a:cubicBezTo>
                    <a:pt x="47" y="481"/>
                    <a:pt x="48" y="474"/>
                    <a:pt x="49" y="467"/>
                  </a:cubicBezTo>
                  <a:cubicBezTo>
                    <a:pt x="50" y="461"/>
                    <a:pt x="51" y="455"/>
                    <a:pt x="52" y="449"/>
                  </a:cubicBezTo>
                  <a:cubicBezTo>
                    <a:pt x="52" y="447"/>
                    <a:pt x="52" y="445"/>
                    <a:pt x="52" y="442"/>
                  </a:cubicBezTo>
                  <a:cubicBezTo>
                    <a:pt x="48" y="441"/>
                    <a:pt x="44" y="441"/>
                    <a:pt x="40" y="440"/>
                  </a:cubicBezTo>
                  <a:cubicBezTo>
                    <a:pt x="29" y="439"/>
                    <a:pt x="19" y="437"/>
                    <a:pt x="9" y="436"/>
                  </a:cubicBezTo>
                  <a:cubicBezTo>
                    <a:pt x="7" y="436"/>
                    <a:pt x="6" y="435"/>
                    <a:pt x="4" y="435"/>
                  </a:cubicBezTo>
                  <a:cubicBezTo>
                    <a:pt x="2" y="434"/>
                    <a:pt x="0" y="432"/>
                    <a:pt x="1" y="430"/>
                  </a:cubicBezTo>
                  <a:cubicBezTo>
                    <a:pt x="1" y="428"/>
                    <a:pt x="1" y="427"/>
                    <a:pt x="1" y="425"/>
                  </a:cubicBezTo>
                  <a:cubicBezTo>
                    <a:pt x="2" y="417"/>
                    <a:pt x="4" y="409"/>
                    <a:pt x="3" y="401"/>
                  </a:cubicBezTo>
                  <a:cubicBezTo>
                    <a:pt x="3" y="399"/>
                    <a:pt x="4" y="398"/>
                    <a:pt x="4" y="396"/>
                  </a:cubicBezTo>
                  <a:cubicBezTo>
                    <a:pt x="10" y="393"/>
                    <a:pt x="15" y="389"/>
                    <a:pt x="22" y="392"/>
                  </a:cubicBezTo>
                  <a:cubicBezTo>
                    <a:pt x="24" y="392"/>
                    <a:pt x="26" y="392"/>
                    <a:pt x="28" y="391"/>
                  </a:cubicBezTo>
                  <a:cubicBezTo>
                    <a:pt x="37" y="389"/>
                    <a:pt x="45" y="387"/>
                    <a:pt x="54" y="385"/>
                  </a:cubicBezTo>
                  <a:cubicBezTo>
                    <a:pt x="56" y="380"/>
                    <a:pt x="58" y="374"/>
                    <a:pt x="60" y="369"/>
                  </a:cubicBezTo>
                  <a:cubicBezTo>
                    <a:pt x="62" y="363"/>
                    <a:pt x="64" y="358"/>
                    <a:pt x="66" y="352"/>
                  </a:cubicBezTo>
                  <a:cubicBezTo>
                    <a:pt x="63" y="346"/>
                    <a:pt x="57" y="343"/>
                    <a:pt x="51" y="340"/>
                  </a:cubicBezTo>
                  <a:cubicBezTo>
                    <a:pt x="48" y="337"/>
                    <a:pt x="43" y="334"/>
                    <a:pt x="39" y="332"/>
                  </a:cubicBezTo>
                  <a:cubicBezTo>
                    <a:pt x="37" y="331"/>
                    <a:pt x="34" y="331"/>
                    <a:pt x="31" y="331"/>
                  </a:cubicBezTo>
                  <a:cubicBezTo>
                    <a:pt x="27" y="331"/>
                    <a:pt x="25" y="330"/>
                    <a:pt x="23" y="326"/>
                  </a:cubicBezTo>
                  <a:cubicBezTo>
                    <a:pt x="22" y="324"/>
                    <a:pt x="20" y="321"/>
                    <a:pt x="18" y="318"/>
                  </a:cubicBezTo>
                  <a:cubicBezTo>
                    <a:pt x="22" y="311"/>
                    <a:pt x="21" y="302"/>
                    <a:pt x="25" y="294"/>
                  </a:cubicBezTo>
                  <a:cubicBezTo>
                    <a:pt x="26" y="291"/>
                    <a:pt x="27" y="289"/>
                    <a:pt x="28" y="286"/>
                  </a:cubicBezTo>
                  <a:cubicBezTo>
                    <a:pt x="29" y="282"/>
                    <a:pt x="33" y="280"/>
                    <a:pt x="38" y="281"/>
                  </a:cubicBezTo>
                  <a:cubicBezTo>
                    <a:pt x="44" y="281"/>
                    <a:pt x="49" y="283"/>
                    <a:pt x="54" y="286"/>
                  </a:cubicBezTo>
                  <a:cubicBezTo>
                    <a:pt x="58" y="288"/>
                    <a:pt x="61" y="288"/>
                    <a:pt x="65" y="289"/>
                  </a:cubicBezTo>
                  <a:cubicBezTo>
                    <a:pt x="70" y="289"/>
                    <a:pt x="76" y="289"/>
                    <a:pt x="82" y="290"/>
                  </a:cubicBezTo>
                  <a:cubicBezTo>
                    <a:pt x="84" y="290"/>
                    <a:pt x="86" y="290"/>
                    <a:pt x="89" y="290"/>
                  </a:cubicBezTo>
                  <a:cubicBezTo>
                    <a:pt x="94" y="290"/>
                    <a:pt x="96" y="289"/>
                    <a:pt x="97" y="284"/>
                  </a:cubicBezTo>
                  <a:cubicBezTo>
                    <a:pt x="98" y="281"/>
                    <a:pt x="99" y="277"/>
                    <a:pt x="100" y="274"/>
                  </a:cubicBezTo>
                  <a:cubicBezTo>
                    <a:pt x="100" y="267"/>
                    <a:pt x="103" y="261"/>
                    <a:pt x="105" y="255"/>
                  </a:cubicBezTo>
                  <a:cubicBezTo>
                    <a:pt x="107" y="250"/>
                    <a:pt x="108" y="246"/>
                    <a:pt x="110" y="241"/>
                  </a:cubicBezTo>
                  <a:cubicBezTo>
                    <a:pt x="111" y="238"/>
                    <a:pt x="113" y="236"/>
                    <a:pt x="114" y="233"/>
                  </a:cubicBezTo>
                  <a:cubicBezTo>
                    <a:pt x="115" y="232"/>
                    <a:pt x="115" y="230"/>
                    <a:pt x="116" y="229"/>
                  </a:cubicBezTo>
                  <a:cubicBezTo>
                    <a:pt x="107" y="222"/>
                    <a:pt x="99" y="214"/>
                    <a:pt x="92" y="205"/>
                  </a:cubicBezTo>
                  <a:cubicBezTo>
                    <a:pt x="90" y="203"/>
                    <a:pt x="87" y="201"/>
                    <a:pt x="87" y="197"/>
                  </a:cubicBezTo>
                  <a:cubicBezTo>
                    <a:pt x="87" y="196"/>
                    <a:pt x="86" y="194"/>
                    <a:pt x="85" y="193"/>
                  </a:cubicBezTo>
                  <a:cubicBezTo>
                    <a:pt x="82" y="189"/>
                    <a:pt x="83" y="185"/>
                    <a:pt x="85" y="182"/>
                  </a:cubicBezTo>
                  <a:cubicBezTo>
                    <a:pt x="86" y="181"/>
                    <a:pt x="87" y="180"/>
                    <a:pt x="87" y="179"/>
                  </a:cubicBezTo>
                  <a:cubicBezTo>
                    <a:pt x="91" y="173"/>
                    <a:pt x="95" y="168"/>
                    <a:pt x="99" y="163"/>
                  </a:cubicBezTo>
                  <a:cubicBezTo>
                    <a:pt x="100" y="160"/>
                    <a:pt x="102" y="158"/>
                    <a:pt x="105" y="157"/>
                  </a:cubicBezTo>
                  <a:cubicBezTo>
                    <a:pt x="115" y="158"/>
                    <a:pt x="122" y="164"/>
                    <a:pt x="131" y="168"/>
                  </a:cubicBezTo>
                  <a:cubicBezTo>
                    <a:pt x="140" y="174"/>
                    <a:pt x="150" y="179"/>
                    <a:pt x="159" y="185"/>
                  </a:cubicBezTo>
                  <a:cubicBezTo>
                    <a:pt x="164" y="181"/>
                    <a:pt x="168" y="177"/>
                    <a:pt x="171" y="173"/>
                  </a:cubicBezTo>
                  <a:cubicBezTo>
                    <a:pt x="173" y="168"/>
                    <a:pt x="177" y="164"/>
                    <a:pt x="181" y="160"/>
                  </a:cubicBezTo>
                  <a:cubicBezTo>
                    <a:pt x="183" y="158"/>
                    <a:pt x="186" y="156"/>
                    <a:pt x="189" y="155"/>
                  </a:cubicBezTo>
                  <a:cubicBezTo>
                    <a:pt x="193" y="152"/>
                    <a:pt x="198" y="150"/>
                    <a:pt x="203" y="148"/>
                  </a:cubicBezTo>
                  <a:cubicBezTo>
                    <a:pt x="204" y="147"/>
                    <a:pt x="205" y="146"/>
                    <a:pt x="206" y="146"/>
                  </a:cubicBezTo>
                  <a:cubicBezTo>
                    <a:pt x="203" y="139"/>
                    <a:pt x="200" y="133"/>
                    <a:pt x="197" y="126"/>
                  </a:cubicBezTo>
                  <a:cubicBezTo>
                    <a:pt x="193" y="118"/>
                    <a:pt x="188" y="110"/>
                    <a:pt x="184" y="102"/>
                  </a:cubicBezTo>
                  <a:cubicBezTo>
                    <a:pt x="183" y="99"/>
                    <a:pt x="183" y="96"/>
                    <a:pt x="182" y="93"/>
                  </a:cubicBezTo>
                  <a:cubicBezTo>
                    <a:pt x="180" y="87"/>
                    <a:pt x="181" y="86"/>
                    <a:pt x="186" y="83"/>
                  </a:cubicBezTo>
                  <a:cubicBezTo>
                    <a:pt x="193" y="78"/>
                    <a:pt x="201" y="76"/>
                    <a:pt x="209" y="73"/>
                  </a:cubicBezTo>
                  <a:cubicBezTo>
                    <a:pt x="212" y="72"/>
                    <a:pt x="216" y="71"/>
                    <a:pt x="220" y="70"/>
                  </a:cubicBezTo>
                  <a:cubicBezTo>
                    <a:pt x="226" y="68"/>
                    <a:pt x="231" y="69"/>
                    <a:pt x="234" y="75"/>
                  </a:cubicBezTo>
                  <a:cubicBezTo>
                    <a:pt x="236" y="80"/>
                    <a:pt x="239" y="83"/>
                    <a:pt x="243" y="87"/>
                  </a:cubicBezTo>
                  <a:cubicBezTo>
                    <a:pt x="247" y="91"/>
                    <a:pt x="251" y="95"/>
                    <a:pt x="255" y="99"/>
                  </a:cubicBezTo>
                  <a:cubicBezTo>
                    <a:pt x="260" y="104"/>
                    <a:pt x="265" y="104"/>
                    <a:pt x="271" y="101"/>
                  </a:cubicBezTo>
                  <a:cubicBezTo>
                    <a:pt x="280" y="97"/>
                    <a:pt x="288" y="93"/>
                    <a:pt x="296" y="89"/>
                  </a:cubicBezTo>
                  <a:cubicBezTo>
                    <a:pt x="299" y="88"/>
                    <a:pt x="302" y="87"/>
                    <a:pt x="304" y="86"/>
                  </a:cubicBezTo>
                  <a:cubicBezTo>
                    <a:pt x="302" y="79"/>
                    <a:pt x="300" y="71"/>
                    <a:pt x="299" y="63"/>
                  </a:cubicBezTo>
                  <a:cubicBezTo>
                    <a:pt x="299" y="61"/>
                    <a:pt x="299" y="59"/>
                    <a:pt x="299" y="58"/>
                  </a:cubicBezTo>
                  <a:cubicBezTo>
                    <a:pt x="297" y="49"/>
                    <a:pt x="297" y="41"/>
                    <a:pt x="296" y="32"/>
                  </a:cubicBezTo>
                  <a:cubicBezTo>
                    <a:pt x="295" y="30"/>
                    <a:pt x="296" y="29"/>
                    <a:pt x="296" y="27"/>
                  </a:cubicBezTo>
                  <a:cubicBezTo>
                    <a:pt x="299" y="26"/>
                    <a:pt x="301" y="25"/>
                    <a:pt x="303" y="25"/>
                  </a:cubicBezTo>
                  <a:cubicBezTo>
                    <a:pt x="312" y="23"/>
                    <a:pt x="319" y="19"/>
                    <a:pt x="326" y="14"/>
                  </a:cubicBezTo>
                  <a:cubicBezTo>
                    <a:pt x="328" y="14"/>
                    <a:pt x="329" y="13"/>
                    <a:pt x="330" y="12"/>
                  </a:cubicBezTo>
                  <a:cubicBezTo>
                    <a:pt x="335" y="11"/>
                    <a:pt x="338" y="13"/>
                    <a:pt x="340" y="17"/>
                  </a:cubicBezTo>
                  <a:cubicBezTo>
                    <a:pt x="342" y="23"/>
                    <a:pt x="345" y="28"/>
                    <a:pt x="346" y="33"/>
                  </a:cubicBezTo>
                  <a:cubicBezTo>
                    <a:pt x="348" y="42"/>
                    <a:pt x="354" y="48"/>
                    <a:pt x="357" y="56"/>
                  </a:cubicBezTo>
                  <a:cubicBezTo>
                    <a:pt x="359" y="60"/>
                    <a:pt x="362" y="64"/>
                    <a:pt x="364" y="67"/>
                  </a:cubicBezTo>
                  <a:cubicBezTo>
                    <a:pt x="366" y="68"/>
                    <a:pt x="367" y="68"/>
                    <a:pt x="368" y="68"/>
                  </a:cubicBezTo>
                  <a:cubicBezTo>
                    <a:pt x="379" y="68"/>
                    <a:pt x="390" y="68"/>
                    <a:pt x="401" y="69"/>
                  </a:cubicBezTo>
                  <a:cubicBezTo>
                    <a:pt x="403" y="69"/>
                    <a:pt x="405" y="69"/>
                    <a:pt x="407" y="68"/>
                  </a:cubicBezTo>
                  <a:cubicBezTo>
                    <a:pt x="409" y="68"/>
                    <a:pt x="411" y="67"/>
                    <a:pt x="412" y="64"/>
                  </a:cubicBezTo>
                  <a:cubicBezTo>
                    <a:pt x="413" y="57"/>
                    <a:pt x="415" y="50"/>
                    <a:pt x="416" y="43"/>
                  </a:cubicBezTo>
                  <a:cubicBezTo>
                    <a:pt x="417" y="39"/>
                    <a:pt x="417" y="35"/>
                    <a:pt x="418" y="32"/>
                  </a:cubicBezTo>
                  <a:cubicBezTo>
                    <a:pt x="419" y="28"/>
                    <a:pt x="420" y="24"/>
                    <a:pt x="419" y="19"/>
                  </a:cubicBezTo>
                  <a:cubicBezTo>
                    <a:pt x="419" y="14"/>
                    <a:pt x="422" y="10"/>
                    <a:pt x="426" y="8"/>
                  </a:cubicBezTo>
                  <a:cubicBezTo>
                    <a:pt x="430" y="5"/>
                    <a:pt x="434" y="3"/>
                    <a:pt x="439" y="2"/>
                  </a:cubicBezTo>
                  <a:cubicBezTo>
                    <a:pt x="443" y="0"/>
                    <a:pt x="447" y="1"/>
                    <a:pt x="451" y="2"/>
                  </a:cubicBezTo>
                  <a:cubicBezTo>
                    <a:pt x="457" y="5"/>
                    <a:pt x="463" y="8"/>
                    <a:pt x="470" y="10"/>
                  </a:cubicBezTo>
                  <a:cubicBezTo>
                    <a:pt x="471" y="10"/>
                    <a:pt x="473" y="12"/>
                    <a:pt x="474" y="13"/>
                  </a:cubicBezTo>
                  <a:cubicBezTo>
                    <a:pt x="474" y="15"/>
                    <a:pt x="474" y="17"/>
                    <a:pt x="474" y="19"/>
                  </a:cubicBezTo>
                  <a:cubicBezTo>
                    <a:pt x="475" y="24"/>
                    <a:pt x="474" y="29"/>
                    <a:pt x="474" y="34"/>
                  </a:cubicBezTo>
                  <a:cubicBezTo>
                    <a:pt x="474" y="37"/>
                    <a:pt x="475" y="39"/>
                    <a:pt x="476" y="42"/>
                  </a:cubicBezTo>
                  <a:cubicBezTo>
                    <a:pt x="479" y="50"/>
                    <a:pt x="481" y="57"/>
                    <a:pt x="484" y="65"/>
                  </a:cubicBezTo>
                  <a:cubicBezTo>
                    <a:pt x="489" y="65"/>
                    <a:pt x="495" y="65"/>
                    <a:pt x="500" y="65"/>
                  </a:cubicBezTo>
                  <a:cubicBezTo>
                    <a:pt x="508" y="65"/>
                    <a:pt x="515" y="68"/>
                    <a:pt x="521" y="74"/>
                  </a:cubicBezTo>
                  <a:cubicBezTo>
                    <a:pt x="522" y="73"/>
                    <a:pt x="524" y="72"/>
                    <a:pt x="525" y="71"/>
                  </a:cubicBezTo>
                  <a:cubicBezTo>
                    <a:pt x="530" y="60"/>
                    <a:pt x="536" y="48"/>
                    <a:pt x="542" y="37"/>
                  </a:cubicBezTo>
                  <a:cubicBezTo>
                    <a:pt x="543" y="35"/>
                    <a:pt x="544" y="32"/>
                    <a:pt x="544" y="29"/>
                  </a:cubicBezTo>
                  <a:cubicBezTo>
                    <a:pt x="545" y="25"/>
                    <a:pt x="548" y="22"/>
                    <a:pt x="553" y="21"/>
                  </a:cubicBezTo>
                  <a:cubicBezTo>
                    <a:pt x="557" y="20"/>
                    <a:pt x="562" y="18"/>
                    <a:pt x="567" y="18"/>
                  </a:cubicBezTo>
                  <a:cubicBezTo>
                    <a:pt x="571" y="18"/>
                    <a:pt x="575" y="19"/>
                    <a:pt x="579" y="22"/>
                  </a:cubicBezTo>
                  <a:cubicBezTo>
                    <a:pt x="584" y="26"/>
                    <a:pt x="589" y="31"/>
                    <a:pt x="595" y="34"/>
                  </a:cubicBezTo>
                  <a:cubicBezTo>
                    <a:pt x="597" y="34"/>
                    <a:pt x="598" y="36"/>
                    <a:pt x="598" y="38"/>
                  </a:cubicBezTo>
                  <a:cubicBezTo>
                    <a:pt x="598" y="40"/>
                    <a:pt x="597" y="42"/>
                    <a:pt x="597" y="44"/>
                  </a:cubicBezTo>
                  <a:cubicBezTo>
                    <a:pt x="596" y="49"/>
                    <a:pt x="594" y="54"/>
                    <a:pt x="593" y="58"/>
                  </a:cubicBezTo>
                  <a:cubicBezTo>
                    <a:pt x="593" y="60"/>
                    <a:pt x="592" y="63"/>
                    <a:pt x="592" y="65"/>
                  </a:cubicBezTo>
                  <a:cubicBezTo>
                    <a:pt x="593" y="74"/>
                    <a:pt x="594" y="82"/>
                    <a:pt x="595" y="91"/>
                  </a:cubicBezTo>
                  <a:cubicBezTo>
                    <a:pt x="598" y="92"/>
                    <a:pt x="601" y="93"/>
                    <a:pt x="605" y="94"/>
                  </a:cubicBezTo>
                  <a:cubicBezTo>
                    <a:pt x="610" y="94"/>
                    <a:pt x="614" y="96"/>
                    <a:pt x="618" y="99"/>
                  </a:cubicBezTo>
                  <a:cubicBezTo>
                    <a:pt x="622" y="101"/>
                    <a:pt x="626" y="104"/>
                    <a:pt x="631" y="107"/>
                  </a:cubicBezTo>
                  <a:cubicBezTo>
                    <a:pt x="634" y="108"/>
                    <a:pt x="635" y="108"/>
                    <a:pt x="638" y="106"/>
                  </a:cubicBezTo>
                  <a:cubicBezTo>
                    <a:pt x="647" y="96"/>
                    <a:pt x="656" y="87"/>
                    <a:pt x="664" y="78"/>
                  </a:cubicBezTo>
                  <a:cubicBezTo>
                    <a:pt x="666" y="76"/>
                    <a:pt x="667" y="74"/>
                    <a:pt x="668" y="72"/>
                  </a:cubicBezTo>
                  <a:cubicBezTo>
                    <a:pt x="671" y="68"/>
                    <a:pt x="675" y="66"/>
                    <a:pt x="679" y="66"/>
                  </a:cubicBezTo>
                  <a:cubicBezTo>
                    <a:pt x="684" y="66"/>
                    <a:pt x="690" y="67"/>
                    <a:pt x="694" y="68"/>
                  </a:cubicBezTo>
                  <a:cubicBezTo>
                    <a:pt x="698" y="69"/>
                    <a:pt x="701" y="71"/>
                    <a:pt x="704" y="74"/>
                  </a:cubicBezTo>
                  <a:cubicBezTo>
                    <a:pt x="708" y="80"/>
                    <a:pt x="711" y="87"/>
                    <a:pt x="716" y="91"/>
                  </a:cubicBezTo>
                  <a:cubicBezTo>
                    <a:pt x="718" y="93"/>
                    <a:pt x="718" y="96"/>
                    <a:pt x="717" y="98"/>
                  </a:cubicBezTo>
                  <a:cubicBezTo>
                    <a:pt x="715" y="101"/>
                    <a:pt x="713" y="104"/>
                    <a:pt x="711" y="107"/>
                  </a:cubicBezTo>
                  <a:cubicBezTo>
                    <a:pt x="707" y="114"/>
                    <a:pt x="703" y="120"/>
                    <a:pt x="703" y="128"/>
                  </a:cubicBezTo>
                  <a:cubicBezTo>
                    <a:pt x="702" y="134"/>
                    <a:pt x="700" y="139"/>
                    <a:pt x="698" y="145"/>
                  </a:cubicBezTo>
                  <a:cubicBezTo>
                    <a:pt x="701" y="148"/>
                    <a:pt x="706" y="150"/>
                    <a:pt x="709" y="153"/>
                  </a:cubicBezTo>
                  <a:cubicBezTo>
                    <a:pt x="717" y="157"/>
                    <a:pt x="722" y="163"/>
                    <a:pt x="724" y="172"/>
                  </a:cubicBezTo>
                  <a:cubicBezTo>
                    <a:pt x="725" y="172"/>
                    <a:pt x="725" y="173"/>
                    <a:pt x="726" y="173"/>
                  </a:cubicBezTo>
                  <a:cubicBezTo>
                    <a:pt x="727" y="173"/>
                    <a:pt x="728" y="173"/>
                    <a:pt x="729" y="173"/>
                  </a:cubicBezTo>
                  <a:cubicBezTo>
                    <a:pt x="736" y="168"/>
                    <a:pt x="744" y="164"/>
                    <a:pt x="751" y="159"/>
                  </a:cubicBezTo>
                  <a:cubicBezTo>
                    <a:pt x="758" y="155"/>
                    <a:pt x="765" y="152"/>
                    <a:pt x="770" y="146"/>
                  </a:cubicBezTo>
                  <a:cubicBezTo>
                    <a:pt x="772" y="144"/>
                    <a:pt x="775" y="144"/>
                    <a:pt x="778" y="144"/>
                  </a:cubicBezTo>
                  <a:cubicBezTo>
                    <a:pt x="784" y="145"/>
                    <a:pt x="790" y="148"/>
                    <a:pt x="795" y="151"/>
                  </a:cubicBezTo>
                  <a:cubicBezTo>
                    <a:pt x="798" y="153"/>
                    <a:pt x="800" y="156"/>
                    <a:pt x="801" y="159"/>
                  </a:cubicBezTo>
                  <a:cubicBezTo>
                    <a:pt x="804" y="166"/>
                    <a:pt x="805" y="173"/>
                    <a:pt x="809" y="179"/>
                  </a:cubicBezTo>
                  <a:cubicBezTo>
                    <a:pt x="810" y="180"/>
                    <a:pt x="810" y="182"/>
                    <a:pt x="809" y="183"/>
                  </a:cubicBezTo>
                  <a:cubicBezTo>
                    <a:pt x="808" y="185"/>
                    <a:pt x="807" y="186"/>
                    <a:pt x="805" y="188"/>
                  </a:cubicBezTo>
                  <a:cubicBezTo>
                    <a:pt x="803" y="190"/>
                    <a:pt x="801" y="192"/>
                    <a:pt x="799" y="194"/>
                  </a:cubicBezTo>
                  <a:cubicBezTo>
                    <a:pt x="793" y="198"/>
                    <a:pt x="789" y="204"/>
                    <a:pt x="787" y="210"/>
                  </a:cubicBezTo>
                  <a:cubicBezTo>
                    <a:pt x="785" y="216"/>
                    <a:pt x="781" y="220"/>
                    <a:pt x="778" y="226"/>
                  </a:cubicBezTo>
                  <a:cubicBezTo>
                    <a:pt x="781" y="230"/>
                    <a:pt x="784" y="235"/>
                    <a:pt x="790" y="237"/>
                  </a:cubicBezTo>
                  <a:cubicBezTo>
                    <a:pt x="793" y="238"/>
                    <a:pt x="795" y="241"/>
                    <a:pt x="796" y="244"/>
                  </a:cubicBezTo>
                  <a:cubicBezTo>
                    <a:pt x="799" y="249"/>
                    <a:pt x="801" y="255"/>
                    <a:pt x="804" y="260"/>
                  </a:cubicBezTo>
                  <a:cubicBezTo>
                    <a:pt x="806" y="264"/>
                    <a:pt x="807" y="265"/>
                    <a:pt x="812" y="264"/>
                  </a:cubicBezTo>
                  <a:cubicBezTo>
                    <a:pt x="824" y="261"/>
                    <a:pt x="836" y="259"/>
                    <a:pt x="848" y="256"/>
                  </a:cubicBezTo>
                  <a:cubicBezTo>
                    <a:pt x="850" y="255"/>
                    <a:pt x="853" y="254"/>
                    <a:pt x="856" y="252"/>
                  </a:cubicBezTo>
                  <a:cubicBezTo>
                    <a:pt x="859" y="251"/>
                    <a:pt x="862" y="251"/>
                    <a:pt x="865" y="253"/>
                  </a:cubicBezTo>
                  <a:cubicBezTo>
                    <a:pt x="871" y="255"/>
                    <a:pt x="875" y="260"/>
                    <a:pt x="879" y="264"/>
                  </a:cubicBezTo>
                  <a:cubicBezTo>
                    <a:pt x="881" y="267"/>
                    <a:pt x="882" y="270"/>
                    <a:pt x="883" y="273"/>
                  </a:cubicBezTo>
                  <a:cubicBezTo>
                    <a:pt x="884" y="281"/>
                    <a:pt x="882" y="288"/>
                    <a:pt x="884" y="296"/>
                  </a:cubicBezTo>
                  <a:cubicBezTo>
                    <a:pt x="885" y="297"/>
                    <a:pt x="884" y="298"/>
                    <a:pt x="883" y="299"/>
                  </a:cubicBezTo>
                  <a:cubicBezTo>
                    <a:pt x="881" y="301"/>
                    <a:pt x="879" y="302"/>
                    <a:pt x="878" y="303"/>
                  </a:cubicBezTo>
                  <a:cubicBezTo>
                    <a:pt x="873" y="305"/>
                    <a:pt x="869" y="307"/>
                    <a:pt x="865" y="309"/>
                  </a:cubicBezTo>
                  <a:cubicBezTo>
                    <a:pt x="861" y="310"/>
                    <a:pt x="859" y="312"/>
                    <a:pt x="857" y="314"/>
                  </a:cubicBezTo>
                  <a:cubicBezTo>
                    <a:pt x="851" y="320"/>
                    <a:pt x="846" y="325"/>
                    <a:pt x="840" y="331"/>
                  </a:cubicBezTo>
                  <a:cubicBezTo>
                    <a:pt x="841" y="335"/>
                    <a:pt x="844" y="340"/>
                    <a:pt x="846" y="345"/>
                  </a:cubicBezTo>
                  <a:cubicBezTo>
                    <a:pt x="849" y="350"/>
                    <a:pt x="849" y="355"/>
                    <a:pt x="849" y="360"/>
                  </a:cubicBezTo>
                  <a:cubicBezTo>
                    <a:pt x="849" y="363"/>
                    <a:pt x="848" y="365"/>
                    <a:pt x="847" y="368"/>
                  </a:cubicBezTo>
                  <a:cubicBezTo>
                    <a:pt x="848" y="369"/>
                    <a:pt x="850" y="370"/>
                    <a:pt x="851" y="370"/>
                  </a:cubicBezTo>
                  <a:cubicBezTo>
                    <a:pt x="859" y="371"/>
                    <a:pt x="867" y="371"/>
                    <a:pt x="875" y="371"/>
                  </a:cubicBezTo>
                  <a:cubicBezTo>
                    <a:pt x="878" y="371"/>
                    <a:pt x="881" y="371"/>
                    <a:pt x="884" y="371"/>
                  </a:cubicBezTo>
                  <a:cubicBezTo>
                    <a:pt x="888" y="371"/>
                    <a:pt x="892" y="372"/>
                    <a:pt x="896" y="371"/>
                  </a:cubicBezTo>
                  <a:cubicBezTo>
                    <a:pt x="902" y="369"/>
                    <a:pt x="907" y="372"/>
                    <a:pt x="910" y="376"/>
                  </a:cubicBezTo>
                  <a:cubicBezTo>
                    <a:pt x="912" y="379"/>
                    <a:pt x="915" y="382"/>
                    <a:pt x="917" y="386"/>
                  </a:cubicBezTo>
                  <a:cubicBezTo>
                    <a:pt x="919" y="390"/>
                    <a:pt x="919" y="395"/>
                    <a:pt x="918" y="400"/>
                  </a:cubicBezTo>
                  <a:cubicBezTo>
                    <a:pt x="917" y="406"/>
                    <a:pt x="914" y="412"/>
                    <a:pt x="915" y="419"/>
                  </a:cubicBezTo>
                  <a:cubicBezTo>
                    <a:pt x="915" y="421"/>
                    <a:pt x="913" y="423"/>
                    <a:pt x="910" y="424"/>
                  </a:cubicBezTo>
                  <a:cubicBezTo>
                    <a:pt x="907" y="424"/>
                    <a:pt x="904" y="425"/>
                    <a:pt x="901" y="426"/>
                  </a:cubicBezTo>
                  <a:cubicBezTo>
                    <a:pt x="898" y="426"/>
                    <a:pt x="895" y="427"/>
                    <a:pt x="892" y="427"/>
                  </a:cubicBezTo>
                  <a:cubicBezTo>
                    <a:pt x="888" y="427"/>
                    <a:pt x="885" y="429"/>
                    <a:pt x="881" y="431"/>
                  </a:cubicBezTo>
                  <a:cubicBezTo>
                    <a:pt x="875" y="435"/>
                    <a:pt x="869" y="438"/>
                    <a:pt x="862" y="442"/>
                  </a:cubicBezTo>
                  <a:cubicBezTo>
                    <a:pt x="863" y="445"/>
                    <a:pt x="863" y="448"/>
                    <a:pt x="864" y="452"/>
                  </a:cubicBezTo>
                  <a:cubicBezTo>
                    <a:pt x="866" y="458"/>
                    <a:pt x="865" y="463"/>
                    <a:pt x="865" y="469"/>
                  </a:cubicBezTo>
                  <a:cubicBezTo>
                    <a:pt x="864" y="474"/>
                    <a:pt x="863" y="480"/>
                    <a:pt x="864" y="485"/>
                  </a:cubicBezTo>
                  <a:cubicBezTo>
                    <a:pt x="868" y="488"/>
                    <a:pt x="874" y="490"/>
                    <a:pt x="879" y="492"/>
                  </a:cubicBezTo>
                  <a:cubicBezTo>
                    <a:pt x="887" y="495"/>
                    <a:pt x="895" y="497"/>
                    <a:pt x="903" y="500"/>
                  </a:cubicBezTo>
                  <a:cubicBezTo>
                    <a:pt x="905" y="501"/>
                    <a:pt x="907" y="501"/>
                    <a:pt x="910" y="501"/>
                  </a:cubicBezTo>
                  <a:cubicBezTo>
                    <a:pt x="915" y="502"/>
                    <a:pt x="919" y="505"/>
                    <a:pt x="921" y="510"/>
                  </a:cubicBezTo>
                  <a:cubicBezTo>
                    <a:pt x="922" y="514"/>
                    <a:pt x="924" y="518"/>
                    <a:pt x="925" y="523"/>
                  </a:cubicBezTo>
                  <a:cubicBezTo>
                    <a:pt x="925" y="527"/>
                    <a:pt x="924" y="531"/>
                    <a:pt x="922" y="535"/>
                  </a:cubicBezTo>
                  <a:cubicBezTo>
                    <a:pt x="919" y="541"/>
                    <a:pt x="914" y="546"/>
                    <a:pt x="913" y="552"/>
                  </a:cubicBezTo>
                  <a:cubicBezTo>
                    <a:pt x="912" y="554"/>
                    <a:pt x="910" y="555"/>
                    <a:pt x="909" y="556"/>
                  </a:cubicBezTo>
                  <a:cubicBezTo>
                    <a:pt x="907" y="556"/>
                    <a:pt x="905" y="556"/>
                    <a:pt x="903" y="556"/>
                  </a:cubicBezTo>
                  <a:cubicBezTo>
                    <a:pt x="900" y="555"/>
                    <a:pt x="898" y="555"/>
                    <a:pt x="896" y="554"/>
                  </a:cubicBezTo>
                  <a:cubicBezTo>
                    <a:pt x="888" y="553"/>
                    <a:pt x="881" y="553"/>
                    <a:pt x="874" y="556"/>
                  </a:cubicBezTo>
                  <a:cubicBezTo>
                    <a:pt x="868" y="557"/>
                    <a:pt x="863" y="558"/>
                    <a:pt x="856" y="559"/>
                  </a:cubicBezTo>
                  <a:cubicBezTo>
                    <a:pt x="856" y="560"/>
                    <a:pt x="855" y="562"/>
                    <a:pt x="855" y="564"/>
                  </a:cubicBezTo>
                  <a:cubicBezTo>
                    <a:pt x="855" y="566"/>
                    <a:pt x="855" y="567"/>
                    <a:pt x="854" y="569"/>
                  </a:cubicBezTo>
                  <a:cubicBezTo>
                    <a:pt x="853" y="579"/>
                    <a:pt x="851" y="588"/>
                    <a:pt x="842" y="595"/>
                  </a:cubicBezTo>
                  <a:cubicBezTo>
                    <a:pt x="842" y="596"/>
                    <a:pt x="843" y="597"/>
                    <a:pt x="844" y="598"/>
                  </a:cubicBezTo>
                  <a:cubicBezTo>
                    <a:pt x="850" y="602"/>
                    <a:pt x="856" y="607"/>
                    <a:pt x="863" y="611"/>
                  </a:cubicBezTo>
                  <a:cubicBezTo>
                    <a:pt x="867" y="614"/>
                    <a:pt x="871" y="616"/>
                    <a:pt x="875" y="619"/>
                  </a:cubicBezTo>
                  <a:cubicBezTo>
                    <a:pt x="877" y="621"/>
                    <a:pt x="880" y="622"/>
                    <a:pt x="883" y="623"/>
                  </a:cubicBezTo>
                  <a:cubicBezTo>
                    <a:pt x="888" y="625"/>
                    <a:pt x="890" y="628"/>
                    <a:pt x="891" y="633"/>
                  </a:cubicBezTo>
                  <a:cubicBezTo>
                    <a:pt x="891" y="638"/>
                    <a:pt x="892" y="643"/>
                    <a:pt x="891" y="648"/>
                  </a:cubicBezTo>
                  <a:cubicBezTo>
                    <a:pt x="891" y="652"/>
                    <a:pt x="889" y="656"/>
                    <a:pt x="886" y="659"/>
                  </a:cubicBezTo>
                  <a:cubicBezTo>
                    <a:pt x="881" y="664"/>
                    <a:pt x="875" y="667"/>
                    <a:pt x="872" y="673"/>
                  </a:cubicBezTo>
                  <a:cubicBezTo>
                    <a:pt x="871" y="675"/>
                    <a:pt x="869" y="676"/>
                    <a:pt x="867" y="675"/>
                  </a:cubicBezTo>
                  <a:cubicBezTo>
                    <a:pt x="866" y="675"/>
                    <a:pt x="864" y="675"/>
                    <a:pt x="862" y="674"/>
                  </a:cubicBezTo>
                  <a:cubicBezTo>
                    <a:pt x="859" y="673"/>
                    <a:pt x="856" y="671"/>
                    <a:pt x="853" y="670"/>
                  </a:cubicBezTo>
                  <a:cubicBezTo>
                    <a:pt x="847" y="667"/>
                    <a:pt x="841" y="666"/>
                    <a:pt x="835" y="666"/>
                  </a:cubicBezTo>
                  <a:cubicBezTo>
                    <a:pt x="829" y="666"/>
                    <a:pt x="823" y="666"/>
                    <a:pt x="816" y="665"/>
                  </a:cubicBezTo>
                  <a:cubicBezTo>
                    <a:pt x="813" y="668"/>
                    <a:pt x="812" y="673"/>
                    <a:pt x="810" y="678"/>
                  </a:cubicBezTo>
                  <a:cubicBezTo>
                    <a:pt x="808" y="684"/>
                    <a:pt x="804" y="689"/>
                    <a:pt x="799" y="692"/>
                  </a:cubicBezTo>
                  <a:cubicBezTo>
                    <a:pt x="794" y="696"/>
                    <a:pt x="790" y="702"/>
                    <a:pt x="785" y="706"/>
                  </a:cubicBezTo>
                  <a:cubicBezTo>
                    <a:pt x="783" y="708"/>
                    <a:pt x="782" y="711"/>
                    <a:pt x="781" y="713"/>
                  </a:cubicBezTo>
                  <a:cubicBezTo>
                    <a:pt x="781" y="716"/>
                    <a:pt x="783" y="719"/>
                    <a:pt x="785" y="721"/>
                  </a:cubicBezTo>
                  <a:cubicBezTo>
                    <a:pt x="792" y="729"/>
                    <a:pt x="799" y="738"/>
                    <a:pt x="806" y="746"/>
                  </a:cubicBezTo>
                  <a:cubicBezTo>
                    <a:pt x="808" y="749"/>
                    <a:pt x="811" y="753"/>
                    <a:pt x="812" y="756"/>
                  </a:cubicBezTo>
                  <a:cubicBezTo>
                    <a:pt x="814" y="759"/>
                    <a:pt x="814" y="763"/>
                    <a:pt x="811" y="766"/>
                  </a:cubicBezTo>
                  <a:cubicBezTo>
                    <a:pt x="807" y="769"/>
                    <a:pt x="803" y="772"/>
                    <a:pt x="800" y="776"/>
                  </a:cubicBezTo>
                  <a:cubicBezTo>
                    <a:pt x="796" y="779"/>
                    <a:pt x="791" y="782"/>
                    <a:pt x="789" y="787"/>
                  </a:cubicBezTo>
                  <a:cubicBezTo>
                    <a:pt x="786" y="791"/>
                    <a:pt x="783" y="792"/>
                    <a:pt x="778" y="789"/>
                  </a:cubicBezTo>
                  <a:cubicBezTo>
                    <a:pt x="776" y="788"/>
                    <a:pt x="775" y="787"/>
                    <a:pt x="774" y="786"/>
                  </a:cubicBezTo>
                  <a:cubicBezTo>
                    <a:pt x="768" y="782"/>
                    <a:pt x="762" y="777"/>
                    <a:pt x="756" y="773"/>
                  </a:cubicBezTo>
                  <a:cubicBezTo>
                    <a:pt x="751" y="769"/>
                    <a:pt x="745" y="765"/>
                    <a:pt x="740" y="762"/>
                  </a:cubicBezTo>
                  <a:cubicBezTo>
                    <a:pt x="738" y="761"/>
                    <a:pt x="737" y="760"/>
                    <a:pt x="735" y="760"/>
                  </a:cubicBezTo>
                  <a:cubicBezTo>
                    <a:pt x="733" y="760"/>
                    <a:pt x="732" y="761"/>
                    <a:pt x="731" y="762"/>
                  </a:cubicBezTo>
                  <a:cubicBezTo>
                    <a:pt x="724" y="768"/>
                    <a:pt x="717" y="774"/>
                    <a:pt x="710" y="780"/>
                  </a:cubicBezTo>
                  <a:cubicBezTo>
                    <a:pt x="707" y="783"/>
                    <a:pt x="704" y="787"/>
                    <a:pt x="702" y="790"/>
                  </a:cubicBezTo>
                  <a:cubicBezTo>
                    <a:pt x="703" y="796"/>
                    <a:pt x="705" y="801"/>
                    <a:pt x="707" y="805"/>
                  </a:cubicBezTo>
                  <a:cubicBezTo>
                    <a:pt x="711" y="813"/>
                    <a:pt x="715" y="821"/>
                    <a:pt x="718" y="828"/>
                  </a:cubicBezTo>
                  <a:cubicBezTo>
                    <a:pt x="721" y="833"/>
                    <a:pt x="721" y="838"/>
                    <a:pt x="723" y="843"/>
                  </a:cubicBezTo>
                  <a:cubicBezTo>
                    <a:pt x="723" y="845"/>
                    <a:pt x="723" y="848"/>
                    <a:pt x="721" y="849"/>
                  </a:cubicBezTo>
                  <a:cubicBezTo>
                    <a:pt x="718" y="852"/>
                    <a:pt x="715" y="855"/>
                    <a:pt x="711" y="856"/>
                  </a:cubicBezTo>
                  <a:cubicBezTo>
                    <a:pt x="707" y="858"/>
                    <a:pt x="704" y="860"/>
                    <a:pt x="701" y="863"/>
                  </a:cubicBezTo>
                  <a:cubicBezTo>
                    <a:pt x="695" y="870"/>
                    <a:pt x="692" y="870"/>
                    <a:pt x="685" y="863"/>
                  </a:cubicBezTo>
                  <a:cubicBezTo>
                    <a:pt x="679" y="858"/>
                    <a:pt x="675" y="851"/>
                    <a:pt x="669" y="846"/>
                  </a:cubicBezTo>
                  <a:cubicBezTo>
                    <a:pt x="664" y="843"/>
                    <a:pt x="661" y="837"/>
                    <a:pt x="657" y="833"/>
                  </a:cubicBezTo>
                  <a:cubicBezTo>
                    <a:pt x="655" y="829"/>
                    <a:pt x="652" y="825"/>
                    <a:pt x="650" y="822"/>
                  </a:cubicBezTo>
                  <a:cubicBezTo>
                    <a:pt x="642" y="822"/>
                    <a:pt x="635" y="826"/>
                    <a:pt x="628" y="830"/>
                  </a:cubicBezTo>
                  <a:cubicBezTo>
                    <a:pt x="626" y="831"/>
                    <a:pt x="623" y="832"/>
                    <a:pt x="620" y="833"/>
                  </a:cubicBezTo>
                  <a:cubicBezTo>
                    <a:pt x="619" y="834"/>
                    <a:pt x="617" y="834"/>
                    <a:pt x="616" y="835"/>
                  </a:cubicBezTo>
                  <a:cubicBezTo>
                    <a:pt x="612" y="840"/>
                    <a:pt x="606" y="843"/>
                    <a:pt x="600" y="846"/>
                  </a:cubicBezTo>
                  <a:cubicBezTo>
                    <a:pt x="599" y="847"/>
                    <a:pt x="599" y="848"/>
                    <a:pt x="598" y="849"/>
                  </a:cubicBezTo>
                  <a:cubicBezTo>
                    <a:pt x="599" y="855"/>
                    <a:pt x="601" y="860"/>
                    <a:pt x="602" y="866"/>
                  </a:cubicBezTo>
                  <a:cubicBezTo>
                    <a:pt x="603" y="874"/>
                    <a:pt x="606" y="881"/>
                    <a:pt x="605" y="890"/>
                  </a:cubicBezTo>
                  <a:cubicBezTo>
                    <a:pt x="605" y="897"/>
                    <a:pt x="605" y="904"/>
                    <a:pt x="605" y="911"/>
                  </a:cubicBezTo>
                  <a:cubicBezTo>
                    <a:pt x="596" y="918"/>
                    <a:pt x="587" y="922"/>
                    <a:pt x="577" y="924"/>
                  </a:cubicBezTo>
                  <a:cubicBezTo>
                    <a:pt x="573" y="925"/>
                    <a:pt x="569" y="924"/>
                    <a:pt x="566" y="920"/>
                  </a:cubicBezTo>
                  <a:cubicBezTo>
                    <a:pt x="558" y="908"/>
                    <a:pt x="549" y="897"/>
                    <a:pt x="543" y="884"/>
                  </a:cubicBezTo>
                  <a:cubicBezTo>
                    <a:pt x="540" y="879"/>
                    <a:pt x="537" y="875"/>
                    <a:pt x="534" y="871"/>
                  </a:cubicBezTo>
                  <a:cubicBezTo>
                    <a:pt x="529" y="869"/>
                    <a:pt x="524" y="871"/>
                    <a:pt x="519" y="873"/>
                  </a:cubicBezTo>
                  <a:cubicBezTo>
                    <a:pt x="514" y="876"/>
                    <a:pt x="508" y="877"/>
                    <a:pt x="501" y="877"/>
                  </a:cubicBezTo>
                  <a:cubicBezTo>
                    <a:pt x="495" y="877"/>
                    <a:pt x="488" y="877"/>
                    <a:pt x="482" y="877"/>
                  </a:cubicBezTo>
                  <a:cubicBezTo>
                    <a:pt x="480" y="877"/>
                    <a:pt x="478" y="877"/>
                    <a:pt x="475" y="877"/>
                  </a:cubicBezTo>
                  <a:cubicBezTo>
                    <a:pt x="475" y="879"/>
                    <a:pt x="474" y="881"/>
                    <a:pt x="474" y="883"/>
                  </a:cubicBezTo>
                  <a:cubicBezTo>
                    <a:pt x="474" y="894"/>
                    <a:pt x="474" y="906"/>
                    <a:pt x="474" y="918"/>
                  </a:cubicBezTo>
                  <a:cubicBezTo>
                    <a:pt x="474" y="919"/>
                    <a:pt x="474" y="921"/>
                    <a:pt x="474" y="922"/>
                  </a:cubicBezTo>
                  <a:cubicBezTo>
                    <a:pt x="474" y="929"/>
                    <a:pt x="473" y="930"/>
                    <a:pt x="466" y="930"/>
                  </a:cubicBezTo>
                  <a:cubicBezTo>
                    <a:pt x="458" y="930"/>
                    <a:pt x="451" y="930"/>
                    <a:pt x="445" y="927"/>
                  </a:cubicBezTo>
                  <a:cubicBezTo>
                    <a:pt x="442" y="926"/>
                    <a:pt x="440" y="927"/>
                    <a:pt x="437" y="927"/>
                  </a:cubicBezTo>
                  <a:cubicBezTo>
                    <a:pt x="431" y="926"/>
                    <a:pt x="428" y="923"/>
                    <a:pt x="428" y="917"/>
                  </a:cubicBezTo>
                  <a:cubicBezTo>
                    <a:pt x="429" y="912"/>
                    <a:pt x="427" y="908"/>
                    <a:pt x="425" y="903"/>
                  </a:cubicBezTo>
                  <a:cubicBezTo>
                    <a:pt x="422" y="896"/>
                    <a:pt x="420" y="889"/>
                    <a:pt x="418" y="882"/>
                  </a:cubicBezTo>
                  <a:cubicBezTo>
                    <a:pt x="403" y="882"/>
                    <a:pt x="390" y="876"/>
                    <a:pt x="375" y="873"/>
                  </a:cubicBezTo>
                  <a:cubicBezTo>
                    <a:pt x="375" y="875"/>
                    <a:pt x="374" y="877"/>
                    <a:pt x="373" y="879"/>
                  </a:cubicBezTo>
                  <a:cubicBezTo>
                    <a:pt x="370" y="891"/>
                    <a:pt x="367" y="903"/>
                    <a:pt x="363" y="914"/>
                  </a:cubicBezTo>
                  <a:cubicBezTo>
                    <a:pt x="363" y="916"/>
                    <a:pt x="362" y="918"/>
                    <a:pt x="362" y="919"/>
                  </a:cubicBezTo>
                  <a:cubicBezTo>
                    <a:pt x="361" y="922"/>
                    <a:pt x="359" y="923"/>
                    <a:pt x="357" y="923"/>
                  </a:cubicBezTo>
                  <a:cubicBezTo>
                    <a:pt x="349" y="921"/>
                    <a:pt x="342" y="920"/>
                    <a:pt x="335" y="915"/>
                  </a:cubicBezTo>
                  <a:cubicBezTo>
                    <a:pt x="333" y="914"/>
                    <a:pt x="331" y="913"/>
                    <a:pt x="328" y="912"/>
                  </a:cubicBezTo>
                  <a:cubicBezTo>
                    <a:pt x="327" y="912"/>
                    <a:pt x="326" y="911"/>
                    <a:pt x="326" y="911"/>
                  </a:cubicBezTo>
                  <a:cubicBezTo>
                    <a:pt x="321" y="909"/>
                    <a:pt x="318" y="905"/>
                    <a:pt x="320" y="899"/>
                  </a:cubicBezTo>
                  <a:cubicBezTo>
                    <a:pt x="322" y="895"/>
                    <a:pt x="321" y="891"/>
                    <a:pt x="321" y="886"/>
                  </a:cubicBezTo>
                  <a:cubicBezTo>
                    <a:pt x="320" y="879"/>
                    <a:pt x="320" y="872"/>
                    <a:pt x="320" y="864"/>
                  </a:cubicBezTo>
                  <a:cubicBezTo>
                    <a:pt x="319" y="856"/>
                    <a:pt x="318" y="854"/>
                    <a:pt x="310" y="852"/>
                  </a:cubicBezTo>
                  <a:cubicBezTo>
                    <a:pt x="308" y="851"/>
                    <a:pt x="306" y="851"/>
                    <a:pt x="304" y="850"/>
                  </a:cubicBezTo>
                  <a:cubicBezTo>
                    <a:pt x="301" y="848"/>
                    <a:pt x="298" y="847"/>
                    <a:pt x="294" y="847"/>
                  </a:cubicBezTo>
                  <a:cubicBezTo>
                    <a:pt x="291" y="847"/>
                    <a:pt x="288" y="846"/>
                    <a:pt x="286" y="845"/>
                  </a:cubicBezTo>
                  <a:cubicBezTo>
                    <a:pt x="281" y="842"/>
                    <a:pt x="276" y="839"/>
                    <a:pt x="271" y="836"/>
                  </a:cubicBezTo>
                  <a:cubicBezTo>
                    <a:pt x="267" y="833"/>
                    <a:pt x="262" y="830"/>
                    <a:pt x="258" y="827"/>
                  </a:cubicBezTo>
                  <a:cubicBezTo>
                    <a:pt x="256" y="829"/>
                    <a:pt x="255" y="831"/>
                    <a:pt x="254" y="832"/>
                  </a:cubicBezTo>
                  <a:cubicBezTo>
                    <a:pt x="247" y="843"/>
                    <a:pt x="241" y="853"/>
                    <a:pt x="234" y="863"/>
                  </a:cubicBezTo>
                  <a:cubicBezTo>
                    <a:pt x="233" y="865"/>
                    <a:pt x="232" y="867"/>
                    <a:pt x="230" y="868"/>
                  </a:cubicBezTo>
                  <a:cubicBezTo>
                    <a:pt x="229" y="870"/>
                    <a:pt x="227" y="871"/>
                    <a:pt x="225" y="869"/>
                  </a:cubicBezTo>
                  <a:cubicBezTo>
                    <a:pt x="218" y="865"/>
                    <a:pt x="210" y="861"/>
                    <a:pt x="205" y="854"/>
                  </a:cubicBezTo>
                  <a:cubicBezTo>
                    <a:pt x="204" y="853"/>
                    <a:pt x="202" y="852"/>
                    <a:pt x="200" y="850"/>
                  </a:cubicBezTo>
                  <a:cubicBezTo>
                    <a:pt x="199" y="849"/>
                    <a:pt x="197" y="847"/>
                    <a:pt x="196" y="845"/>
                  </a:cubicBezTo>
                  <a:cubicBezTo>
                    <a:pt x="194" y="843"/>
                    <a:pt x="194" y="840"/>
                    <a:pt x="196" y="838"/>
                  </a:cubicBezTo>
                  <a:cubicBezTo>
                    <a:pt x="200" y="833"/>
                    <a:pt x="201" y="827"/>
                    <a:pt x="202" y="821"/>
                  </a:cubicBezTo>
                  <a:cubicBezTo>
                    <a:pt x="203" y="814"/>
                    <a:pt x="205" y="808"/>
                    <a:pt x="207" y="801"/>
                  </a:cubicBezTo>
                  <a:cubicBezTo>
                    <a:pt x="194" y="794"/>
                    <a:pt x="187" y="781"/>
                    <a:pt x="176" y="771"/>
                  </a:cubicBezTo>
                  <a:cubicBezTo>
                    <a:pt x="174" y="772"/>
                    <a:pt x="173" y="773"/>
                    <a:pt x="171" y="774"/>
                  </a:cubicBezTo>
                  <a:cubicBezTo>
                    <a:pt x="162" y="782"/>
                    <a:pt x="153" y="790"/>
                    <a:pt x="144" y="799"/>
                  </a:cubicBezTo>
                  <a:cubicBezTo>
                    <a:pt x="143" y="800"/>
                    <a:pt x="141" y="802"/>
                    <a:pt x="140" y="803"/>
                  </a:cubicBezTo>
                  <a:cubicBezTo>
                    <a:pt x="137" y="805"/>
                    <a:pt x="135" y="805"/>
                    <a:pt x="133" y="803"/>
                  </a:cubicBezTo>
                  <a:cubicBezTo>
                    <a:pt x="128" y="797"/>
                    <a:pt x="122" y="792"/>
                    <a:pt x="118" y="784"/>
                  </a:cubicBezTo>
                  <a:cubicBezTo>
                    <a:pt x="117" y="782"/>
                    <a:pt x="115" y="780"/>
                    <a:pt x="114" y="778"/>
                  </a:cubicBezTo>
                  <a:cubicBezTo>
                    <a:pt x="110" y="772"/>
                    <a:pt x="110" y="768"/>
                    <a:pt x="115" y="764"/>
                  </a:cubicBezTo>
                  <a:cubicBezTo>
                    <a:pt x="118" y="761"/>
                    <a:pt x="120" y="758"/>
                    <a:pt x="122" y="754"/>
                  </a:cubicBezTo>
                  <a:cubicBezTo>
                    <a:pt x="125" y="748"/>
                    <a:pt x="128" y="743"/>
                    <a:pt x="131" y="737"/>
                  </a:cubicBezTo>
                  <a:cubicBezTo>
                    <a:pt x="132" y="735"/>
                    <a:pt x="133" y="733"/>
                    <a:pt x="135" y="731"/>
                  </a:cubicBezTo>
                  <a:cubicBezTo>
                    <a:pt x="137" y="728"/>
                    <a:pt x="136" y="724"/>
                    <a:pt x="134" y="722"/>
                  </a:cubicBezTo>
                  <a:cubicBezTo>
                    <a:pt x="129" y="717"/>
                    <a:pt x="126" y="710"/>
                    <a:pt x="122" y="704"/>
                  </a:cubicBezTo>
                  <a:cubicBezTo>
                    <a:pt x="120" y="701"/>
                    <a:pt x="118" y="699"/>
                    <a:pt x="116" y="696"/>
                  </a:cubicBezTo>
                  <a:cubicBezTo>
                    <a:pt x="113" y="692"/>
                    <a:pt x="111" y="688"/>
                    <a:pt x="109" y="684"/>
                  </a:cubicBezTo>
                  <a:cubicBezTo>
                    <a:pt x="106" y="678"/>
                    <a:pt x="103" y="672"/>
                    <a:pt x="100" y="666"/>
                  </a:cubicBezTo>
                  <a:cubicBezTo>
                    <a:pt x="99" y="664"/>
                    <a:pt x="99" y="663"/>
                    <a:pt x="97" y="660"/>
                  </a:cubicBezTo>
                  <a:close/>
                  <a:moveTo>
                    <a:pt x="132" y="225"/>
                  </a:moveTo>
                  <a:cubicBezTo>
                    <a:pt x="131" y="227"/>
                    <a:pt x="131" y="230"/>
                    <a:pt x="130" y="231"/>
                  </a:cubicBezTo>
                  <a:cubicBezTo>
                    <a:pt x="125" y="239"/>
                    <a:pt x="121" y="248"/>
                    <a:pt x="118" y="257"/>
                  </a:cubicBezTo>
                  <a:cubicBezTo>
                    <a:pt x="114" y="268"/>
                    <a:pt x="109" y="278"/>
                    <a:pt x="105" y="289"/>
                  </a:cubicBezTo>
                  <a:cubicBezTo>
                    <a:pt x="105" y="291"/>
                    <a:pt x="104" y="292"/>
                    <a:pt x="103" y="294"/>
                  </a:cubicBezTo>
                  <a:cubicBezTo>
                    <a:pt x="102" y="297"/>
                    <a:pt x="101" y="298"/>
                    <a:pt x="98" y="298"/>
                  </a:cubicBezTo>
                  <a:cubicBezTo>
                    <a:pt x="97" y="299"/>
                    <a:pt x="95" y="299"/>
                    <a:pt x="93" y="298"/>
                  </a:cubicBezTo>
                  <a:cubicBezTo>
                    <a:pt x="89" y="298"/>
                    <a:pt x="85" y="298"/>
                    <a:pt x="81" y="297"/>
                  </a:cubicBezTo>
                  <a:cubicBezTo>
                    <a:pt x="79" y="297"/>
                    <a:pt x="77" y="297"/>
                    <a:pt x="76" y="298"/>
                  </a:cubicBezTo>
                  <a:cubicBezTo>
                    <a:pt x="71" y="300"/>
                    <a:pt x="66" y="299"/>
                    <a:pt x="61" y="298"/>
                  </a:cubicBezTo>
                  <a:cubicBezTo>
                    <a:pt x="55" y="296"/>
                    <a:pt x="50" y="295"/>
                    <a:pt x="44" y="293"/>
                  </a:cubicBezTo>
                  <a:cubicBezTo>
                    <a:pt x="41" y="292"/>
                    <a:pt x="38" y="291"/>
                    <a:pt x="34" y="293"/>
                  </a:cubicBezTo>
                  <a:cubicBezTo>
                    <a:pt x="33" y="298"/>
                    <a:pt x="32" y="302"/>
                    <a:pt x="30" y="306"/>
                  </a:cubicBezTo>
                  <a:cubicBezTo>
                    <a:pt x="28" y="315"/>
                    <a:pt x="29" y="317"/>
                    <a:pt x="38" y="321"/>
                  </a:cubicBezTo>
                  <a:cubicBezTo>
                    <a:pt x="46" y="325"/>
                    <a:pt x="55" y="328"/>
                    <a:pt x="63" y="331"/>
                  </a:cubicBezTo>
                  <a:cubicBezTo>
                    <a:pt x="67" y="333"/>
                    <a:pt x="72" y="335"/>
                    <a:pt x="76" y="337"/>
                  </a:cubicBezTo>
                  <a:cubicBezTo>
                    <a:pt x="78" y="338"/>
                    <a:pt x="80" y="340"/>
                    <a:pt x="80" y="343"/>
                  </a:cubicBezTo>
                  <a:cubicBezTo>
                    <a:pt x="80" y="347"/>
                    <a:pt x="81" y="351"/>
                    <a:pt x="82" y="354"/>
                  </a:cubicBezTo>
                  <a:cubicBezTo>
                    <a:pt x="80" y="357"/>
                    <a:pt x="78" y="360"/>
                    <a:pt x="77" y="363"/>
                  </a:cubicBezTo>
                  <a:cubicBezTo>
                    <a:pt x="74" y="370"/>
                    <a:pt x="72" y="377"/>
                    <a:pt x="72" y="385"/>
                  </a:cubicBezTo>
                  <a:cubicBezTo>
                    <a:pt x="71" y="389"/>
                    <a:pt x="69" y="390"/>
                    <a:pt x="66" y="391"/>
                  </a:cubicBezTo>
                  <a:cubicBezTo>
                    <a:pt x="66" y="392"/>
                    <a:pt x="65" y="392"/>
                    <a:pt x="64" y="392"/>
                  </a:cubicBezTo>
                  <a:cubicBezTo>
                    <a:pt x="58" y="392"/>
                    <a:pt x="54" y="394"/>
                    <a:pt x="49" y="396"/>
                  </a:cubicBezTo>
                  <a:cubicBezTo>
                    <a:pt x="44" y="398"/>
                    <a:pt x="38" y="398"/>
                    <a:pt x="33" y="398"/>
                  </a:cubicBezTo>
                  <a:cubicBezTo>
                    <a:pt x="29" y="399"/>
                    <a:pt x="26" y="399"/>
                    <a:pt x="22" y="400"/>
                  </a:cubicBezTo>
                  <a:cubicBezTo>
                    <a:pt x="20" y="400"/>
                    <a:pt x="18" y="400"/>
                    <a:pt x="16" y="400"/>
                  </a:cubicBezTo>
                  <a:cubicBezTo>
                    <a:pt x="15" y="404"/>
                    <a:pt x="15" y="407"/>
                    <a:pt x="13" y="410"/>
                  </a:cubicBezTo>
                  <a:cubicBezTo>
                    <a:pt x="10" y="415"/>
                    <a:pt x="11" y="421"/>
                    <a:pt x="12" y="427"/>
                  </a:cubicBezTo>
                  <a:cubicBezTo>
                    <a:pt x="14" y="428"/>
                    <a:pt x="16" y="428"/>
                    <a:pt x="19" y="428"/>
                  </a:cubicBezTo>
                  <a:cubicBezTo>
                    <a:pt x="30" y="430"/>
                    <a:pt x="42" y="431"/>
                    <a:pt x="53" y="433"/>
                  </a:cubicBezTo>
                  <a:cubicBezTo>
                    <a:pt x="55" y="433"/>
                    <a:pt x="56" y="433"/>
                    <a:pt x="58" y="434"/>
                  </a:cubicBezTo>
                  <a:cubicBezTo>
                    <a:pt x="60" y="434"/>
                    <a:pt x="62" y="436"/>
                    <a:pt x="62" y="439"/>
                  </a:cubicBezTo>
                  <a:cubicBezTo>
                    <a:pt x="62" y="440"/>
                    <a:pt x="62" y="442"/>
                    <a:pt x="62" y="443"/>
                  </a:cubicBezTo>
                  <a:cubicBezTo>
                    <a:pt x="61" y="448"/>
                    <a:pt x="60" y="454"/>
                    <a:pt x="60" y="459"/>
                  </a:cubicBezTo>
                  <a:cubicBezTo>
                    <a:pt x="59" y="462"/>
                    <a:pt x="58" y="465"/>
                    <a:pt x="59" y="468"/>
                  </a:cubicBezTo>
                  <a:cubicBezTo>
                    <a:pt x="61" y="474"/>
                    <a:pt x="61" y="481"/>
                    <a:pt x="60" y="488"/>
                  </a:cubicBezTo>
                  <a:cubicBezTo>
                    <a:pt x="60" y="494"/>
                    <a:pt x="60" y="500"/>
                    <a:pt x="61" y="507"/>
                  </a:cubicBezTo>
                  <a:cubicBezTo>
                    <a:pt x="62" y="512"/>
                    <a:pt x="61" y="514"/>
                    <a:pt x="56" y="517"/>
                  </a:cubicBezTo>
                  <a:cubicBezTo>
                    <a:pt x="53" y="519"/>
                    <a:pt x="48" y="520"/>
                    <a:pt x="45" y="522"/>
                  </a:cubicBezTo>
                  <a:cubicBezTo>
                    <a:pt x="39" y="525"/>
                    <a:pt x="34" y="528"/>
                    <a:pt x="29" y="531"/>
                  </a:cubicBezTo>
                  <a:cubicBezTo>
                    <a:pt x="25" y="534"/>
                    <a:pt x="22" y="536"/>
                    <a:pt x="17" y="537"/>
                  </a:cubicBezTo>
                  <a:cubicBezTo>
                    <a:pt x="13" y="537"/>
                    <a:pt x="12" y="539"/>
                    <a:pt x="13" y="543"/>
                  </a:cubicBezTo>
                  <a:cubicBezTo>
                    <a:pt x="13" y="545"/>
                    <a:pt x="14" y="548"/>
                    <a:pt x="13" y="550"/>
                  </a:cubicBezTo>
                  <a:cubicBezTo>
                    <a:pt x="11" y="556"/>
                    <a:pt x="14" y="561"/>
                    <a:pt x="15" y="566"/>
                  </a:cubicBezTo>
                  <a:cubicBezTo>
                    <a:pt x="18" y="566"/>
                    <a:pt x="19" y="566"/>
                    <a:pt x="21" y="566"/>
                  </a:cubicBezTo>
                  <a:cubicBezTo>
                    <a:pt x="33" y="564"/>
                    <a:pt x="45" y="562"/>
                    <a:pt x="57" y="559"/>
                  </a:cubicBezTo>
                  <a:cubicBezTo>
                    <a:pt x="64" y="557"/>
                    <a:pt x="68" y="560"/>
                    <a:pt x="72" y="565"/>
                  </a:cubicBezTo>
                  <a:cubicBezTo>
                    <a:pt x="73" y="568"/>
                    <a:pt x="74" y="570"/>
                    <a:pt x="75" y="573"/>
                  </a:cubicBezTo>
                  <a:cubicBezTo>
                    <a:pt x="78" y="583"/>
                    <a:pt x="79" y="593"/>
                    <a:pt x="84" y="602"/>
                  </a:cubicBezTo>
                  <a:cubicBezTo>
                    <a:pt x="85" y="604"/>
                    <a:pt x="85" y="607"/>
                    <a:pt x="83" y="608"/>
                  </a:cubicBezTo>
                  <a:cubicBezTo>
                    <a:pt x="82" y="610"/>
                    <a:pt x="81" y="611"/>
                    <a:pt x="80" y="612"/>
                  </a:cubicBezTo>
                  <a:cubicBezTo>
                    <a:pt x="73" y="619"/>
                    <a:pt x="65" y="625"/>
                    <a:pt x="59" y="632"/>
                  </a:cubicBezTo>
                  <a:cubicBezTo>
                    <a:pt x="55" y="635"/>
                    <a:pt x="52" y="639"/>
                    <a:pt x="47" y="641"/>
                  </a:cubicBezTo>
                  <a:cubicBezTo>
                    <a:pt x="45" y="643"/>
                    <a:pt x="44" y="644"/>
                    <a:pt x="45" y="647"/>
                  </a:cubicBezTo>
                  <a:cubicBezTo>
                    <a:pt x="46" y="650"/>
                    <a:pt x="48" y="653"/>
                    <a:pt x="48" y="656"/>
                  </a:cubicBezTo>
                  <a:cubicBezTo>
                    <a:pt x="48" y="661"/>
                    <a:pt x="51" y="665"/>
                    <a:pt x="54" y="670"/>
                  </a:cubicBezTo>
                  <a:cubicBezTo>
                    <a:pt x="56" y="669"/>
                    <a:pt x="58" y="669"/>
                    <a:pt x="60" y="668"/>
                  </a:cubicBezTo>
                  <a:cubicBezTo>
                    <a:pt x="71" y="663"/>
                    <a:pt x="81" y="658"/>
                    <a:pt x="92" y="653"/>
                  </a:cubicBezTo>
                  <a:cubicBezTo>
                    <a:pt x="94" y="652"/>
                    <a:pt x="96" y="651"/>
                    <a:pt x="98" y="650"/>
                  </a:cubicBezTo>
                  <a:cubicBezTo>
                    <a:pt x="101" y="649"/>
                    <a:pt x="103" y="650"/>
                    <a:pt x="104" y="653"/>
                  </a:cubicBezTo>
                  <a:cubicBezTo>
                    <a:pt x="106" y="656"/>
                    <a:pt x="107" y="659"/>
                    <a:pt x="109" y="662"/>
                  </a:cubicBezTo>
                  <a:cubicBezTo>
                    <a:pt x="114" y="674"/>
                    <a:pt x="119" y="686"/>
                    <a:pt x="127" y="697"/>
                  </a:cubicBezTo>
                  <a:cubicBezTo>
                    <a:pt x="133" y="704"/>
                    <a:pt x="137" y="714"/>
                    <a:pt x="144" y="720"/>
                  </a:cubicBezTo>
                  <a:cubicBezTo>
                    <a:pt x="146" y="722"/>
                    <a:pt x="146" y="724"/>
                    <a:pt x="146" y="726"/>
                  </a:cubicBezTo>
                  <a:cubicBezTo>
                    <a:pt x="145" y="727"/>
                    <a:pt x="144" y="729"/>
                    <a:pt x="143" y="731"/>
                  </a:cubicBezTo>
                  <a:cubicBezTo>
                    <a:pt x="140" y="737"/>
                    <a:pt x="136" y="743"/>
                    <a:pt x="133" y="749"/>
                  </a:cubicBezTo>
                  <a:cubicBezTo>
                    <a:pt x="131" y="753"/>
                    <a:pt x="130" y="757"/>
                    <a:pt x="127" y="760"/>
                  </a:cubicBezTo>
                  <a:cubicBezTo>
                    <a:pt x="125" y="764"/>
                    <a:pt x="122" y="768"/>
                    <a:pt x="120" y="771"/>
                  </a:cubicBezTo>
                  <a:cubicBezTo>
                    <a:pt x="121" y="773"/>
                    <a:pt x="122" y="775"/>
                    <a:pt x="123" y="776"/>
                  </a:cubicBezTo>
                  <a:cubicBezTo>
                    <a:pt x="124" y="778"/>
                    <a:pt x="126" y="779"/>
                    <a:pt x="126" y="781"/>
                  </a:cubicBezTo>
                  <a:cubicBezTo>
                    <a:pt x="128" y="787"/>
                    <a:pt x="133" y="790"/>
                    <a:pt x="137" y="794"/>
                  </a:cubicBezTo>
                  <a:cubicBezTo>
                    <a:pt x="143" y="788"/>
                    <a:pt x="149" y="782"/>
                    <a:pt x="155" y="777"/>
                  </a:cubicBezTo>
                  <a:cubicBezTo>
                    <a:pt x="162" y="771"/>
                    <a:pt x="168" y="765"/>
                    <a:pt x="174" y="759"/>
                  </a:cubicBezTo>
                  <a:cubicBezTo>
                    <a:pt x="179" y="761"/>
                    <a:pt x="184" y="761"/>
                    <a:pt x="187" y="764"/>
                  </a:cubicBezTo>
                  <a:cubicBezTo>
                    <a:pt x="191" y="768"/>
                    <a:pt x="196" y="772"/>
                    <a:pt x="200" y="776"/>
                  </a:cubicBezTo>
                  <a:cubicBezTo>
                    <a:pt x="202" y="778"/>
                    <a:pt x="204" y="780"/>
                    <a:pt x="206" y="781"/>
                  </a:cubicBezTo>
                  <a:cubicBezTo>
                    <a:pt x="209" y="783"/>
                    <a:pt x="211" y="785"/>
                    <a:pt x="214" y="786"/>
                  </a:cubicBezTo>
                  <a:cubicBezTo>
                    <a:pt x="216" y="787"/>
                    <a:pt x="217" y="790"/>
                    <a:pt x="217" y="792"/>
                  </a:cubicBezTo>
                  <a:cubicBezTo>
                    <a:pt x="217" y="794"/>
                    <a:pt x="216" y="796"/>
                    <a:pt x="216" y="797"/>
                  </a:cubicBezTo>
                  <a:cubicBezTo>
                    <a:pt x="214" y="806"/>
                    <a:pt x="211" y="814"/>
                    <a:pt x="209" y="823"/>
                  </a:cubicBezTo>
                  <a:cubicBezTo>
                    <a:pt x="208" y="829"/>
                    <a:pt x="207" y="835"/>
                    <a:pt x="204" y="841"/>
                  </a:cubicBezTo>
                  <a:cubicBezTo>
                    <a:pt x="204" y="841"/>
                    <a:pt x="204" y="842"/>
                    <a:pt x="204" y="843"/>
                  </a:cubicBezTo>
                  <a:cubicBezTo>
                    <a:pt x="205" y="844"/>
                    <a:pt x="207" y="845"/>
                    <a:pt x="209" y="847"/>
                  </a:cubicBezTo>
                  <a:cubicBezTo>
                    <a:pt x="210" y="848"/>
                    <a:pt x="212" y="849"/>
                    <a:pt x="213" y="851"/>
                  </a:cubicBezTo>
                  <a:cubicBezTo>
                    <a:pt x="216" y="855"/>
                    <a:pt x="221" y="857"/>
                    <a:pt x="226" y="859"/>
                  </a:cubicBezTo>
                  <a:cubicBezTo>
                    <a:pt x="228" y="857"/>
                    <a:pt x="229" y="856"/>
                    <a:pt x="230" y="854"/>
                  </a:cubicBezTo>
                  <a:cubicBezTo>
                    <a:pt x="236" y="844"/>
                    <a:pt x="242" y="834"/>
                    <a:pt x="249" y="823"/>
                  </a:cubicBezTo>
                  <a:cubicBezTo>
                    <a:pt x="250" y="822"/>
                    <a:pt x="251" y="820"/>
                    <a:pt x="252" y="818"/>
                  </a:cubicBezTo>
                  <a:cubicBezTo>
                    <a:pt x="254" y="817"/>
                    <a:pt x="256" y="816"/>
                    <a:pt x="258" y="817"/>
                  </a:cubicBezTo>
                  <a:cubicBezTo>
                    <a:pt x="260" y="818"/>
                    <a:pt x="262" y="819"/>
                    <a:pt x="264" y="820"/>
                  </a:cubicBezTo>
                  <a:cubicBezTo>
                    <a:pt x="269" y="823"/>
                    <a:pt x="274" y="826"/>
                    <a:pt x="278" y="829"/>
                  </a:cubicBezTo>
                  <a:cubicBezTo>
                    <a:pt x="280" y="830"/>
                    <a:pt x="282" y="832"/>
                    <a:pt x="284" y="832"/>
                  </a:cubicBezTo>
                  <a:cubicBezTo>
                    <a:pt x="288" y="832"/>
                    <a:pt x="291" y="834"/>
                    <a:pt x="294" y="835"/>
                  </a:cubicBezTo>
                  <a:cubicBezTo>
                    <a:pt x="303" y="839"/>
                    <a:pt x="312" y="845"/>
                    <a:pt x="322" y="847"/>
                  </a:cubicBezTo>
                  <a:cubicBezTo>
                    <a:pt x="324" y="847"/>
                    <a:pt x="325" y="849"/>
                    <a:pt x="326" y="851"/>
                  </a:cubicBezTo>
                  <a:cubicBezTo>
                    <a:pt x="326" y="853"/>
                    <a:pt x="326" y="854"/>
                    <a:pt x="327" y="856"/>
                  </a:cubicBezTo>
                  <a:cubicBezTo>
                    <a:pt x="327" y="865"/>
                    <a:pt x="327" y="874"/>
                    <a:pt x="328" y="883"/>
                  </a:cubicBezTo>
                  <a:cubicBezTo>
                    <a:pt x="329" y="889"/>
                    <a:pt x="330" y="895"/>
                    <a:pt x="328" y="901"/>
                  </a:cubicBezTo>
                  <a:cubicBezTo>
                    <a:pt x="328" y="902"/>
                    <a:pt x="329" y="902"/>
                    <a:pt x="329" y="903"/>
                  </a:cubicBezTo>
                  <a:cubicBezTo>
                    <a:pt x="330" y="904"/>
                    <a:pt x="332" y="905"/>
                    <a:pt x="333" y="905"/>
                  </a:cubicBezTo>
                  <a:cubicBezTo>
                    <a:pt x="335" y="906"/>
                    <a:pt x="338" y="907"/>
                    <a:pt x="340" y="908"/>
                  </a:cubicBezTo>
                  <a:cubicBezTo>
                    <a:pt x="344" y="912"/>
                    <a:pt x="349" y="912"/>
                    <a:pt x="355" y="913"/>
                  </a:cubicBezTo>
                  <a:cubicBezTo>
                    <a:pt x="356" y="910"/>
                    <a:pt x="356" y="907"/>
                    <a:pt x="357" y="905"/>
                  </a:cubicBezTo>
                  <a:cubicBezTo>
                    <a:pt x="360" y="892"/>
                    <a:pt x="364" y="880"/>
                    <a:pt x="367" y="868"/>
                  </a:cubicBezTo>
                  <a:cubicBezTo>
                    <a:pt x="367" y="865"/>
                    <a:pt x="369" y="864"/>
                    <a:pt x="372" y="862"/>
                  </a:cubicBezTo>
                  <a:cubicBezTo>
                    <a:pt x="377" y="861"/>
                    <a:pt x="382" y="861"/>
                    <a:pt x="386" y="862"/>
                  </a:cubicBezTo>
                  <a:cubicBezTo>
                    <a:pt x="396" y="863"/>
                    <a:pt x="405" y="866"/>
                    <a:pt x="415" y="865"/>
                  </a:cubicBezTo>
                  <a:cubicBezTo>
                    <a:pt x="419" y="865"/>
                    <a:pt x="420" y="867"/>
                    <a:pt x="422" y="869"/>
                  </a:cubicBezTo>
                  <a:cubicBezTo>
                    <a:pt x="422" y="870"/>
                    <a:pt x="423" y="872"/>
                    <a:pt x="423" y="873"/>
                  </a:cubicBezTo>
                  <a:cubicBezTo>
                    <a:pt x="426" y="881"/>
                    <a:pt x="428" y="889"/>
                    <a:pt x="431" y="896"/>
                  </a:cubicBezTo>
                  <a:cubicBezTo>
                    <a:pt x="433" y="903"/>
                    <a:pt x="437" y="908"/>
                    <a:pt x="436" y="916"/>
                  </a:cubicBezTo>
                  <a:cubicBezTo>
                    <a:pt x="436" y="917"/>
                    <a:pt x="438" y="919"/>
                    <a:pt x="440" y="919"/>
                  </a:cubicBezTo>
                  <a:cubicBezTo>
                    <a:pt x="444" y="919"/>
                    <a:pt x="448" y="920"/>
                    <a:pt x="453" y="921"/>
                  </a:cubicBezTo>
                  <a:cubicBezTo>
                    <a:pt x="457" y="922"/>
                    <a:pt x="461" y="922"/>
                    <a:pt x="465" y="921"/>
                  </a:cubicBezTo>
                  <a:cubicBezTo>
                    <a:pt x="465" y="918"/>
                    <a:pt x="466" y="916"/>
                    <a:pt x="465" y="913"/>
                  </a:cubicBezTo>
                  <a:cubicBezTo>
                    <a:pt x="465" y="903"/>
                    <a:pt x="465" y="893"/>
                    <a:pt x="465" y="882"/>
                  </a:cubicBezTo>
                  <a:cubicBezTo>
                    <a:pt x="465" y="879"/>
                    <a:pt x="465" y="876"/>
                    <a:pt x="465" y="873"/>
                  </a:cubicBezTo>
                  <a:cubicBezTo>
                    <a:pt x="466" y="870"/>
                    <a:pt x="467" y="868"/>
                    <a:pt x="470" y="868"/>
                  </a:cubicBezTo>
                  <a:cubicBezTo>
                    <a:pt x="473" y="868"/>
                    <a:pt x="475" y="868"/>
                    <a:pt x="477" y="868"/>
                  </a:cubicBezTo>
                  <a:cubicBezTo>
                    <a:pt x="485" y="868"/>
                    <a:pt x="492" y="867"/>
                    <a:pt x="500" y="868"/>
                  </a:cubicBezTo>
                  <a:cubicBezTo>
                    <a:pt x="508" y="868"/>
                    <a:pt x="516" y="867"/>
                    <a:pt x="523" y="864"/>
                  </a:cubicBezTo>
                  <a:cubicBezTo>
                    <a:pt x="527" y="863"/>
                    <a:pt x="532" y="863"/>
                    <a:pt x="536" y="864"/>
                  </a:cubicBezTo>
                  <a:cubicBezTo>
                    <a:pt x="537" y="864"/>
                    <a:pt x="540" y="865"/>
                    <a:pt x="541" y="867"/>
                  </a:cubicBezTo>
                  <a:cubicBezTo>
                    <a:pt x="544" y="870"/>
                    <a:pt x="547" y="874"/>
                    <a:pt x="549" y="878"/>
                  </a:cubicBezTo>
                  <a:cubicBezTo>
                    <a:pt x="553" y="884"/>
                    <a:pt x="556" y="891"/>
                    <a:pt x="560" y="897"/>
                  </a:cubicBezTo>
                  <a:cubicBezTo>
                    <a:pt x="564" y="904"/>
                    <a:pt x="570" y="909"/>
                    <a:pt x="574" y="916"/>
                  </a:cubicBezTo>
                  <a:cubicBezTo>
                    <a:pt x="574" y="916"/>
                    <a:pt x="575" y="916"/>
                    <a:pt x="575" y="916"/>
                  </a:cubicBezTo>
                  <a:cubicBezTo>
                    <a:pt x="583" y="915"/>
                    <a:pt x="589" y="911"/>
                    <a:pt x="596" y="907"/>
                  </a:cubicBezTo>
                  <a:cubicBezTo>
                    <a:pt x="598" y="889"/>
                    <a:pt x="595" y="872"/>
                    <a:pt x="590" y="855"/>
                  </a:cubicBezTo>
                  <a:cubicBezTo>
                    <a:pt x="588" y="847"/>
                    <a:pt x="590" y="842"/>
                    <a:pt x="597" y="838"/>
                  </a:cubicBezTo>
                  <a:cubicBezTo>
                    <a:pt x="601" y="835"/>
                    <a:pt x="606" y="832"/>
                    <a:pt x="611" y="829"/>
                  </a:cubicBezTo>
                  <a:cubicBezTo>
                    <a:pt x="612" y="828"/>
                    <a:pt x="614" y="826"/>
                    <a:pt x="616" y="826"/>
                  </a:cubicBezTo>
                  <a:cubicBezTo>
                    <a:pt x="619" y="825"/>
                    <a:pt x="622" y="823"/>
                    <a:pt x="625" y="822"/>
                  </a:cubicBezTo>
                  <a:cubicBezTo>
                    <a:pt x="631" y="818"/>
                    <a:pt x="638" y="815"/>
                    <a:pt x="645" y="812"/>
                  </a:cubicBezTo>
                  <a:cubicBezTo>
                    <a:pt x="651" y="810"/>
                    <a:pt x="656" y="813"/>
                    <a:pt x="659" y="818"/>
                  </a:cubicBezTo>
                  <a:cubicBezTo>
                    <a:pt x="660" y="820"/>
                    <a:pt x="661" y="822"/>
                    <a:pt x="662" y="824"/>
                  </a:cubicBezTo>
                  <a:cubicBezTo>
                    <a:pt x="670" y="835"/>
                    <a:pt x="680" y="845"/>
                    <a:pt x="689" y="855"/>
                  </a:cubicBezTo>
                  <a:cubicBezTo>
                    <a:pt x="690" y="856"/>
                    <a:pt x="692" y="857"/>
                    <a:pt x="694" y="858"/>
                  </a:cubicBezTo>
                  <a:cubicBezTo>
                    <a:pt x="697" y="853"/>
                    <a:pt x="702" y="850"/>
                    <a:pt x="708" y="848"/>
                  </a:cubicBezTo>
                  <a:cubicBezTo>
                    <a:pt x="710" y="847"/>
                    <a:pt x="713" y="846"/>
                    <a:pt x="713" y="843"/>
                  </a:cubicBezTo>
                  <a:cubicBezTo>
                    <a:pt x="712" y="838"/>
                    <a:pt x="711" y="833"/>
                    <a:pt x="708" y="828"/>
                  </a:cubicBezTo>
                  <a:cubicBezTo>
                    <a:pt x="704" y="821"/>
                    <a:pt x="701" y="814"/>
                    <a:pt x="698" y="807"/>
                  </a:cubicBezTo>
                  <a:cubicBezTo>
                    <a:pt x="695" y="800"/>
                    <a:pt x="691" y="793"/>
                    <a:pt x="693" y="786"/>
                  </a:cubicBezTo>
                  <a:cubicBezTo>
                    <a:pt x="695" y="784"/>
                    <a:pt x="698" y="783"/>
                    <a:pt x="699" y="781"/>
                  </a:cubicBezTo>
                  <a:cubicBezTo>
                    <a:pt x="702" y="775"/>
                    <a:pt x="706" y="772"/>
                    <a:pt x="711" y="768"/>
                  </a:cubicBezTo>
                  <a:cubicBezTo>
                    <a:pt x="714" y="766"/>
                    <a:pt x="717" y="764"/>
                    <a:pt x="719" y="761"/>
                  </a:cubicBezTo>
                  <a:cubicBezTo>
                    <a:pt x="724" y="757"/>
                    <a:pt x="729" y="753"/>
                    <a:pt x="734" y="750"/>
                  </a:cubicBezTo>
                  <a:cubicBezTo>
                    <a:pt x="739" y="747"/>
                    <a:pt x="742" y="747"/>
                    <a:pt x="745" y="751"/>
                  </a:cubicBezTo>
                  <a:cubicBezTo>
                    <a:pt x="749" y="754"/>
                    <a:pt x="754" y="757"/>
                    <a:pt x="757" y="762"/>
                  </a:cubicBezTo>
                  <a:cubicBezTo>
                    <a:pt x="757" y="763"/>
                    <a:pt x="758" y="764"/>
                    <a:pt x="759" y="764"/>
                  </a:cubicBezTo>
                  <a:cubicBezTo>
                    <a:pt x="766" y="770"/>
                    <a:pt x="774" y="775"/>
                    <a:pt x="782" y="780"/>
                  </a:cubicBezTo>
                  <a:cubicBezTo>
                    <a:pt x="788" y="773"/>
                    <a:pt x="797" y="768"/>
                    <a:pt x="803" y="761"/>
                  </a:cubicBezTo>
                  <a:cubicBezTo>
                    <a:pt x="803" y="757"/>
                    <a:pt x="801" y="756"/>
                    <a:pt x="799" y="754"/>
                  </a:cubicBezTo>
                  <a:cubicBezTo>
                    <a:pt x="795" y="750"/>
                    <a:pt x="791" y="746"/>
                    <a:pt x="787" y="741"/>
                  </a:cubicBezTo>
                  <a:cubicBezTo>
                    <a:pt x="785" y="739"/>
                    <a:pt x="783" y="736"/>
                    <a:pt x="781" y="733"/>
                  </a:cubicBezTo>
                  <a:cubicBezTo>
                    <a:pt x="779" y="729"/>
                    <a:pt x="776" y="725"/>
                    <a:pt x="773" y="721"/>
                  </a:cubicBezTo>
                  <a:cubicBezTo>
                    <a:pt x="772" y="721"/>
                    <a:pt x="771" y="721"/>
                    <a:pt x="771" y="721"/>
                  </a:cubicBezTo>
                  <a:cubicBezTo>
                    <a:pt x="767" y="721"/>
                    <a:pt x="766" y="719"/>
                    <a:pt x="767" y="716"/>
                  </a:cubicBezTo>
                  <a:cubicBezTo>
                    <a:pt x="768" y="715"/>
                    <a:pt x="768" y="715"/>
                    <a:pt x="769" y="714"/>
                  </a:cubicBezTo>
                  <a:cubicBezTo>
                    <a:pt x="776" y="707"/>
                    <a:pt x="782" y="699"/>
                    <a:pt x="786" y="690"/>
                  </a:cubicBezTo>
                  <a:cubicBezTo>
                    <a:pt x="791" y="682"/>
                    <a:pt x="795" y="674"/>
                    <a:pt x="802" y="667"/>
                  </a:cubicBezTo>
                  <a:cubicBezTo>
                    <a:pt x="804" y="664"/>
                    <a:pt x="807" y="662"/>
                    <a:pt x="808" y="658"/>
                  </a:cubicBezTo>
                  <a:cubicBezTo>
                    <a:pt x="809" y="654"/>
                    <a:pt x="813" y="652"/>
                    <a:pt x="818" y="654"/>
                  </a:cubicBezTo>
                  <a:cubicBezTo>
                    <a:pt x="820" y="655"/>
                    <a:pt x="822" y="656"/>
                    <a:pt x="825" y="656"/>
                  </a:cubicBezTo>
                  <a:cubicBezTo>
                    <a:pt x="830" y="657"/>
                    <a:pt x="836" y="657"/>
                    <a:pt x="841" y="657"/>
                  </a:cubicBezTo>
                  <a:cubicBezTo>
                    <a:pt x="845" y="657"/>
                    <a:pt x="849" y="658"/>
                    <a:pt x="853" y="660"/>
                  </a:cubicBezTo>
                  <a:cubicBezTo>
                    <a:pt x="857" y="662"/>
                    <a:pt x="861" y="664"/>
                    <a:pt x="866" y="665"/>
                  </a:cubicBezTo>
                  <a:cubicBezTo>
                    <a:pt x="870" y="661"/>
                    <a:pt x="875" y="657"/>
                    <a:pt x="879" y="652"/>
                  </a:cubicBezTo>
                  <a:cubicBezTo>
                    <a:pt x="882" y="649"/>
                    <a:pt x="884" y="639"/>
                    <a:pt x="881" y="634"/>
                  </a:cubicBezTo>
                  <a:cubicBezTo>
                    <a:pt x="880" y="633"/>
                    <a:pt x="879" y="632"/>
                    <a:pt x="878" y="631"/>
                  </a:cubicBezTo>
                  <a:cubicBezTo>
                    <a:pt x="866" y="625"/>
                    <a:pt x="855" y="617"/>
                    <a:pt x="844" y="609"/>
                  </a:cubicBezTo>
                  <a:cubicBezTo>
                    <a:pt x="841" y="607"/>
                    <a:pt x="838" y="605"/>
                    <a:pt x="834" y="605"/>
                  </a:cubicBezTo>
                  <a:cubicBezTo>
                    <a:pt x="831" y="605"/>
                    <a:pt x="830" y="603"/>
                    <a:pt x="831" y="600"/>
                  </a:cubicBezTo>
                  <a:cubicBezTo>
                    <a:pt x="832" y="599"/>
                    <a:pt x="833" y="598"/>
                    <a:pt x="833" y="597"/>
                  </a:cubicBezTo>
                  <a:cubicBezTo>
                    <a:pt x="832" y="591"/>
                    <a:pt x="836" y="586"/>
                    <a:pt x="837" y="582"/>
                  </a:cubicBezTo>
                  <a:cubicBezTo>
                    <a:pt x="841" y="572"/>
                    <a:pt x="845" y="564"/>
                    <a:pt x="847" y="554"/>
                  </a:cubicBezTo>
                  <a:cubicBezTo>
                    <a:pt x="848" y="549"/>
                    <a:pt x="850" y="548"/>
                    <a:pt x="855" y="548"/>
                  </a:cubicBezTo>
                  <a:cubicBezTo>
                    <a:pt x="857" y="548"/>
                    <a:pt x="860" y="548"/>
                    <a:pt x="862" y="548"/>
                  </a:cubicBezTo>
                  <a:cubicBezTo>
                    <a:pt x="867" y="547"/>
                    <a:pt x="872" y="546"/>
                    <a:pt x="877" y="545"/>
                  </a:cubicBezTo>
                  <a:cubicBezTo>
                    <a:pt x="882" y="544"/>
                    <a:pt x="887" y="544"/>
                    <a:pt x="892" y="545"/>
                  </a:cubicBezTo>
                  <a:cubicBezTo>
                    <a:pt x="896" y="545"/>
                    <a:pt x="900" y="546"/>
                    <a:pt x="905" y="545"/>
                  </a:cubicBezTo>
                  <a:cubicBezTo>
                    <a:pt x="908" y="540"/>
                    <a:pt x="911" y="536"/>
                    <a:pt x="914" y="531"/>
                  </a:cubicBezTo>
                  <a:cubicBezTo>
                    <a:pt x="917" y="524"/>
                    <a:pt x="914" y="519"/>
                    <a:pt x="912" y="513"/>
                  </a:cubicBezTo>
                  <a:cubicBezTo>
                    <a:pt x="911" y="512"/>
                    <a:pt x="908" y="511"/>
                    <a:pt x="906" y="510"/>
                  </a:cubicBezTo>
                  <a:cubicBezTo>
                    <a:pt x="905" y="509"/>
                    <a:pt x="902" y="510"/>
                    <a:pt x="900" y="509"/>
                  </a:cubicBezTo>
                  <a:cubicBezTo>
                    <a:pt x="890" y="505"/>
                    <a:pt x="879" y="501"/>
                    <a:pt x="868" y="498"/>
                  </a:cubicBezTo>
                  <a:cubicBezTo>
                    <a:pt x="865" y="497"/>
                    <a:pt x="862" y="495"/>
                    <a:pt x="858" y="496"/>
                  </a:cubicBezTo>
                  <a:cubicBezTo>
                    <a:pt x="855" y="497"/>
                    <a:pt x="853" y="495"/>
                    <a:pt x="854" y="492"/>
                  </a:cubicBezTo>
                  <a:cubicBezTo>
                    <a:pt x="856" y="489"/>
                    <a:pt x="854" y="486"/>
                    <a:pt x="854" y="484"/>
                  </a:cubicBezTo>
                  <a:cubicBezTo>
                    <a:pt x="855" y="480"/>
                    <a:pt x="853" y="477"/>
                    <a:pt x="852" y="475"/>
                  </a:cubicBezTo>
                  <a:cubicBezTo>
                    <a:pt x="855" y="468"/>
                    <a:pt x="856" y="461"/>
                    <a:pt x="854" y="454"/>
                  </a:cubicBezTo>
                  <a:cubicBezTo>
                    <a:pt x="853" y="449"/>
                    <a:pt x="853" y="444"/>
                    <a:pt x="852" y="440"/>
                  </a:cubicBezTo>
                  <a:cubicBezTo>
                    <a:pt x="852" y="435"/>
                    <a:pt x="853" y="432"/>
                    <a:pt x="858" y="431"/>
                  </a:cubicBezTo>
                  <a:cubicBezTo>
                    <a:pt x="864" y="431"/>
                    <a:pt x="870" y="427"/>
                    <a:pt x="875" y="424"/>
                  </a:cubicBezTo>
                  <a:cubicBezTo>
                    <a:pt x="881" y="420"/>
                    <a:pt x="888" y="418"/>
                    <a:pt x="896" y="417"/>
                  </a:cubicBezTo>
                  <a:cubicBezTo>
                    <a:pt x="899" y="416"/>
                    <a:pt x="902" y="416"/>
                    <a:pt x="905" y="414"/>
                  </a:cubicBezTo>
                  <a:cubicBezTo>
                    <a:pt x="906" y="409"/>
                    <a:pt x="908" y="403"/>
                    <a:pt x="909" y="398"/>
                  </a:cubicBezTo>
                  <a:cubicBezTo>
                    <a:pt x="910" y="392"/>
                    <a:pt x="906" y="383"/>
                    <a:pt x="901" y="381"/>
                  </a:cubicBezTo>
                  <a:cubicBezTo>
                    <a:pt x="900" y="380"/>
                    <a:pt x="898" y="380"/>
                    <a:pt x="896" y="380"/>
                  </a:cubicBezTo>
                  <a:cubicBezTo>
                    <a:pt x="894" y="380"/>
                    <a:pt x="891" y="381"/>
                    <a:pt x="889" y="381"/>
                  </a:cubicBezTo>
                  <a:cubicBezTo>
                    <a:pt x="878" y="380"/>
                    <a:pt x="866" y="380"/>
                    <a:pt x="855" y="379"/>
                  </a:cubicBezTo>
                  <a:cubicBezTo>
                    <a:pt x="852" y="379"/>
                    <a:pt x="849" y="380"/>
                    <a:pt x="847" y="381"/>
                  </a:cubicBezTo>
                  <a:cubicBezTo>
                    <a:pt x="842" y="382"/>
                    <a:pt x="842" y="382"/>
                    <a:pt x="841" y="377"/>
                  </a:cubicBezTo>
                  <a:cubicBezTo>
                    <a:pt x="841" y="376"/>
                    <a:pt x="841" y="375"/>
                    <a:pt x="840" y="374"/>
                  </a:cubicBezTo>
                  <a:cubicBezTo>
                    <a:pt x="837" y="371"/>
                    <a:pt x="837" y="366"/>
                    <a:pt x="837" y="362"/>
                  </a:cubicBezTo>
                  <a:cubicBezTo>
                    <a:pt x="835" y="351"/>
                    <a:pt x="833" y="339"/>
                    <a:pt x="828" y="328"/>
                  </a:cubicBezTo>
                  <a:cubicBezTo>
                    <a:pt x="828" y="328"/>
                    <a:pt x="828" y="327"/>
                    <a:pt x="828" y="326"/>
                  </a:cubicBezTo>
                  <a:cubicBezTo>
                    <a:pt x="829" y="325"/>
                    <a:pt x="830" y="323"/>
                    <a:pt x="832" y="322"/>
                  </a:cubicBezTo>
                  <a:cubicBezTo>
                    <a:pt x="839" y="319"/>
                    <a:pt x="844" y="313"/>
                    <a:pt x="850" y="308"/>
                  </a:cubicBezTo>
                  <a:cubicBezTo>
                    <a:pt x="854" y="304"/>
                    <a:pt x="858" y="301"/>
                    <a:pt x="862" y="299"/>
                  </a:cubicBezTo>
                  <a:cubicBezTo>
                    <a:pt x="866" y="297"/>
                    <a:pt x="871" y="296"/>
                    <a:pt x="874" y="293"/>
                  </a:cubicBezTo>
                  <a:cubicBezTo>
                    <a:pt x="874" y="288"/>
                    <a:pt x="874" y="282"/>
                    <a:pt x="874" y="277"/>
                  </a:cubicBezTo>
                  <a:cubicBezTo>
                    <a:pt x="874" y="269"/>
                    <a:pt x="868" y="266"/>
                    <a:pt x="863" y="262"/>
                  </a:cubicBezTo>
                  <a:cubicBezTo>
                    <a:pt x="861" y="261"/>
                    <a:pt x="859" y="262"/>
                    <a:pt x="857" y="262"/>
                  </a:cubicBezTo>
                  <a:cubicBezTo>
                    <a:pt x="854" y="263"/>
                    <a:pt x="852" y="264"/>
                    <a:pt x="850" y="265"/>
                  </a:cubicBezTo>
                  <a:cubicBezTo>
                    <a:pt x="839" y="267"/>
                    <a:pt x="827" y="270"/>
                    <a:pt x="816" y="272"/>
                  </a:cubicBezTo>
                  <a:cubicBezTo>
                    <a:pt x="814" y="273"/>
                    <a:pt x="812" y="274"/>
                    <a:pt x="810" y="275"/>
                  </a:cubicBezTo>
                  <a:cubicBezTo>
                    <a:pt x="808" y="276"/>
                    <a:pt x="807" y="278"/>
                    <a:pt x="805" y="277"/>
                  </a:cubicBezTo>
                  <a:cubicBezTo>
                    <a:pt x="802" y="277"/>
                    <a:pt x="803" y="274"/>
                    <a:pt x="802" y="273"/>
                  </a:cubicBezTo>
                  <a:cubicBezTo>
                    <a:pt x="802" y="272"/>
                    <a:pt x="802" y="271"/>
                    <a:pt x="801" y="271"/>
                  </a:cubicBezTo>
                  <a:cubicBezTo>
                    <a:pt x="797" y="269"/>
                    <a:pt x="797" y="264"/>
                    <a:pt x="794" y="261"/>
                  </a:cubicBezTo>
                  <a:cubicBezTo>
                    <a:pt x="794" y="261"/>
                    <a:pt x="793" y="261"/>
                    <a:pt x="792" y="261"/>
                  </a:cubicBezTo>
                  <a:cubicBezTo>
                    <a:pt x="788" y="260"/>
                    <a:pt x="788" y="260"/>
                    <a:pt x="787" y="256"/>
                  </a:cubicBezTo>
                  <a:cubicBezTo>
                    <a:pt x="785" y="251"/>
                    <a:pt x="783" y="246"/>
                    <a:pt x="779" y="242"/>
                  </a:cubicBezTo>
                  <a:cubicBezTo>
                    <a:pt x="776" y="238"/>
                    <a:pt x="773" y="235"/>
                    <a:pt x="770" y="232"/>
                  </a:cubicBezTo>
                  <a:cubicBezTo>
                    <a:pt x="765" y="226"/>
                    <a:pt x="765" y="224"/>
                    <a:pt x="770" y="219"/>
                  </a:cubicBezTo>
                  <a:cubicBezTo>
                    <a:pt x="772" y="217"/>
                    <a:pt x="774" y="215"/>
                    <a:pt x="775" y="212"/>
                  </a:cubicBezTo>
                  <a:cubicBezTo>
                    <a:pt x="776" y="208"/>
                    <a:pt x="779" y="205"/>
                    <a:pt x="780" y="202"/>
                  </a:cubicBezTo>
                  <a:cubicBezTo>
                    <a:pt x="783" y="197"/>
                    <a:pt x="785" y="193"/>
                    <a:pt x="789" y="190"/>
                  </a:cubicBezTo>
                  <a:cubicBezTo>
                    <a:pt x="793" y="187"/>
                    <a:pt x="796" y="184"/>
                    <a:pt x="799" y="181"/>
                  </a:cubicBezTo>
                  <a:cubicBezTo>
                    <a:pt x="797" y="175"/>
                    <a:pt x="795" y="169"/>
                    <a:pt x="793" y="164"/>
                  </a:cubicBezTo>
                  <a:cubicBezTo>
                    <a:pt x="791" y="158"/>
                    <a:pt x="782" y="154"/>
                    <a:pt x="777" y="154"/>
                  </a:cubicBezTo>
                  <a:cubicBezTo>
                    <a:pt x="776" y="155"/>
                    <a:pt x="774" y="155"/>
                    <a:pt x="773" y="156"/>
                  </a:cubicBezTo>
                  <a:cubicBezTo>
                    <a:pt x="771" y="157"/>
                    <a:pt x="770" y="159"/>
                    <a:pt x="768" y="160"/>
                  </a:cubicBezTo>
                  <a:cubicBezTo>
                    <a:pt x="759" y="166"/>
                    <a:pt x="749" y="171"/>
                    <a:pt x="740" y="177"/>
                  </a:cubicBezTo>
                  <a:cubicBezTo>
                    <a:pt x="736" y="179"/>
                    <a:pt x="733" y="181"/>
                    <a:pt x="731" y="185"/>
                  </a:cubicBezTo>
                  <a:cubicBezTo>
                    <a:pt x="729" y="187"/>
                    <a:pt x="727" y="187"/>
                    <a:pt x="725" y="185"/>
                  </a:cubicBezTo>
                  <a:cubicBezTo>
                    <a:pt x="724" y="184"/>
                    <a:pt x="724" y="182"/>
                    <a:pt x="723" y="182"/>
                  </a:cubicBezTo>
                  <a:cubicBezTo>
                    <a:pt x="718" y="180"/>
                    <a:pt x="715" y="176"/>
                    <a:pt x="712" y="172"/>
                  </a:cubicBezTo>
                  <a:cubicBezTo>
                    <a:pt x="704" y="165"/>
                    <a:pt x="698" y="157"/>
                    <a:pt x="689" y="151"/>
                  </a:cubicBezTo>
                  <a:cubicBezTo>
                    <a:pt x="686" y="149"/>
                    <a:pt x="685" y="146"/>
                    <a:pt x="688" y="142"/>
                  </a:cubicBezTo>
                  <a:cubicBezTo>
                    <a:pt x="691" y="136"/>
                    <a:pt x="693" y="129"/>
                    <a:pt x="694" y="122"/>
                  </a:cubicBezTo>
                  <a:cubicBezTo>
                    <a:pt x="695" y="117"/>
                    <a:pt x="697" y="111"/>
                    <a:pt x="700" y="107"/>
                  </a:cubicBezTo>
                  <a:cubicBezTo>
                    <a:pt x="703" y="103"/>
                    <a:pt x="705" y="100"/>
                    <a:pt x="707" y="96"/>
                  </a:cubicBezTo>
                  <a:cubicBezTo>
                    <a:pt x="703" y="91"/>
                    <a:pt x="700" y="86"/>
                    <a:pt x="697" y="81"/>
                  </a:cubicBezTo>
                  <a:cubicBezTo>
                    <a:pt x="693" y="77"/>
                    <a:pt x="684" y="74"/>
                    <a:pt x="679" y="76"/>
                  </a:cubicBezTo>
                  <a:cubicBezTo>
                    <a:pt x="678" y="77"/>
                    <a:pt x="676" y="78"/>
                    <a:pt x="675" y="79"/>
                  </a:cubicBezTo>
                  <a:cubicBezTo>
                    <a:pt x="669" y="87"/>
                    <a:pt x="661" y="94"/>
                    <a:pt x="655" y="102"/>
                  </a:cubicBezTo>
                  <a:cubicBezTo>
                    <a:pt x="650" y="107"/>
                    <a:pt x="643" y="111"/>
                    <a:pt x="641" y="119"/>
                  </a:cubicBezTo>
                  <a:cubicBezTo>
                    <a:pt x="641" y="120"/>
                    <a:pt x="639" y="120"/>
                    <a:pt x="638" y="120"/>
                  </a:cubicBezTo>
                  <a:cubicBezTo>
                    <a:pt x="633" y="116"/>
                    <a:pt x="627" y="114"/>
                    <a:pt x="620" y="114"/>
                  </a:cubicBezTo>
                  <a:cubicBezTo>
                    <a:pt x="620" y="114"/>
                    <a:pt x="619" y="112"/>
                    <a:pt x="618" y="112"/>
                  </a:cubicBezTo>
                  <a:cubicBezTo>
                    <a:pt x="613" y="107"/>
                    <a:pt x="608" y="104"/>
                    <a:pt x="602" y="103"/>
                  </a:cubicBezTo>
                  <a:cubicBezTo>
                    <a:pt x="597" y="102"/>
                    <a:pt x="593" y="101"/>
                    <a:pt x="589" y="99"/>
                  </a:cubicBezTo>
                  <a:cubicBezTo>
                    <a:pt x="584" y="98"/>
                    <a:pt x="583" y="96"/>
                    <a:pt x="583" y="91"/>
                  </a:cubicBezTo>
                  <a:cubicBezTo>
                    <a:pt x="584" y="88"/>
                    <a:pt x="584" y="86"/>
                    <a:pt x="584" y="83"/>
                  </a:cubicBezTo>
                  <a:cubicBezTo>
                    <a:pt x="584" y="78"/>
                    <a:pt x="584" y="72"/>
                    <a:pt x="583" y="67"/>
                  </a:cubicBezTo>
                  <a:cubicBezTo>
                    <a:pt x="583" y="63"/>
                    <a:pt x="583" y="58"/>
                    <a:pt x="585" y="54"/>
                  </a:cubicBezTo>
                  <a:cubicBezTo>
                    <a:pt x="586" y="50"/>
                    <a:pt x="587" y="45"/>
                    <a:pt x="588" y="41"/>
                  </a:cubicBezTo>
                  <a:cubicBezTo>
                    <a:pt x="583" y="37"/>
                    <a:pt x="579" y="34"/>
                    <a:pt x="574" y="30"/>
                  </a:cubicBezTo>
                  <a:cubicBezTo>
                    <a:pt x="569" y="26"/>
                    <a:pt x="563" y="28"/>
                    <a:pt x="557" y="30"/>
                  </a:cubicBezTo>
                  <a:cubicBezTo>
                    <a:pt x="555" y="30"/>
                    <a:pt x="554" y="32"/>
                    <a:pt x="553" y="34"/>
                  </a:cubicBezTo>
                  <a:cubicBezTo>
                    <a:pt x="548" y="46"/>
                    <a:pt x="542" y="58"/>
                    <a:pt x="536" y="70"/>
                  </a:cubicBezTo>
                  <a:cubicBezTo>
                    <a:pt x="534" y="74"/>
                    <a:pt x="532" y="77"/>
                    <a:pt x="532" y="81"/>
                  </a:cubicBezTo>
                  <a:cubicBezTo>
                    <a:pt x="533" y="84"/>
                    <a:pt x="530" y="85"/>
                    <a:pt x="528" y="84"/>
                  </a:cubicBezTo>
                  <a:cubicBezTo>
                    <a:pt x="526" y="83"/>
                    <a:pt x="525" y="83"/>
                    <a:pt x="523" y="83"/>
                  </a:cubicBezTo>
                  <a:cubicBezTo>
                    <a:pt x="520" y="83"/>
                    <a:pt x="518" y="83"/>
                    <a:pt x="516" y="82"/>
                  </a:cubicBezTo>
                  <a:cubicBezTo>
                    <a:pt x="511" y="81"/>
                    <a:pt x="507" y="80"/>
                    <a:pt x="503" y="79"/>
                  </a:cubicBezTo>
                  <a:cubicBezTo>
                    <a:pt x="495" y="77"/>
                    <a:pt x="488" y="74"/>
                    <a:pt x="480" y="74"/>
                  </a:cubicBezTo>
                  <a:cubicBezTo>
                    <a:pt x="475" y="75"/>
                    <a:pt x="473" y="73"/>
                    <a:pt x="473" y="67"/>
                  </a:cubicBezTo>
                  <a:cubicBezTo>
                    <a:pt x="473" y="64"/>
                    <a:pt x="473" y="60"/>
                    <a:pt x="471" y="57"/>
                  </a:cubicBezTo>
                  <a:cubicBezTo>
                    <a:pt x="470" y="54"/>
                    <a:pt x="469" y="50"/>
                    <a:pt x="468" y="47"/>
                  </a:cubicBezTo>
                  <a:cubicBezTo>
                    <a:pt x="466" y="42"/>
                    <a:pt x="465" y="37"/>
                    <a:pt x="465" y="32"/>
                  </a:cubicBezTo>
                  <a:cubicBezTo>
                    <a:pt x="465" y="28"/>
                    <a:pt x="465" y="23"/>
                    <a:pt x="465" y="19"/>
                  </a:cubicBezTo>
                  <a:cubicBezTo>
                    <a:pt x="459" y="16"/>
                    <a:pt x="453" y="13"/>
                    <a:pt x="448" y="11"/>
                  </a:cubicBezTo>
                  <a:cubicBezTo>
                    <a:pt x="443" y="9"/>
                    <a:pt x="433" y="13"/>
                    <a:pt x="430" y="17"/>
                  </a:cubicBezTo>
                  <a:cubicBezTo>
                    <a:pt x="429" y="18"/>
                    <a:pt x="429" y="20"/>
                    <a:pt x="429" y="21"/>
                  </a:cubicBezTo>
                  <a:cubicBezTo>
                    <a:pt x="429" y="23"/>
                    <a:pt x="429" y="25"/>
                    <a:pt x="428" y="27"/>
                  </a:cubicBezTo>
                  <a:cubicBezTo>
                    <a:pt x="426" y="38"/>
                    <a:pt x="424" y="49"/>
                    <a:pt x="422" y="60"/>
                  </a:cubicBezTo>
                  <a:cubicBezTo>
                    <a:pt x="421" y="63"/>
                    <a:pt x="421" y="66"/>
                    <a:pt x="421" y="68"/>
                  </a:cubicBezTo>
                  <a:cubicBezTo>
                    <a:pt x="421" y="70"/>
                    <a:pt x="423" y="72"/>
                    <a:pt x="421" y="74"/>
                  </a:cubicBezTo>
                  <a:cubicBezTo>
                    <a:pt x="419" y="77"/>
                    <a:pt x="417" y="75"/>
                    <a:pt x="415" y="75"/>
                  </a:cubicBezTo>
                  <a:cubicBezTo>
                    <a:pt x="415" y="75"/>
                    <a:pt x="414" y="75"/>
                    <a:pt x="413" y="76"/>
                  </a:cubicBezTo>
                  <a:cubicBezTo>
                    <a:pt x="411" y="76"/>
                    <a:pt x="409" y="77"/>
                    <a:pt x="407" y="77"/>
                  </a:cubicBezTo>
                  <a:cubicBezTo>
                    <a:pt x="394" y="77"/>
                    <a:pt x="382" y="77"/>
                    <a:pt x="370" y="78"/>
                  </a:cubicBezTo>
                  <a:cubicBezTo>
                    <a:pt x="362" y="78"/>
                    <a:pt x="358" y="75"/>
                    <a:pt x="354" y="69"/>
                  </a:cubicBezTo>
                  <a:cubicBezTo>
                    <a:pt x="354" y="69"/>
                    <a:pt x="353" y="68"/>
                    <a:pt x="353" y="67"/>
                  </a:cubicBezTo>
                  <a:cubicBezTo>
                    <a:pt x="349" y="62"/>
                    <a:pt x="348" y="56"/>
                    <a:pt x="344" y="51"/>
                  </a:cubicBezTo>
                  <a:cubicBezTo>
                    <a:pt x="340" y="44"/>
                    <a:pt x="337" y="35"/>
                    <a:pt x="334" y="27"/>
                  </a:cubicBezTo>
                  <a:cubicBezTo>
                    <a:pt x="333" y="26"/>
                    <a:pt x="332" y="24"/>
                    <a:pt x="332" y="22"/>
                  </a:cubicBezTo>
                  <a:cubicBezTo>
                    <a:pt x="326" y="23"/>
                    <a:pt x="323" y="27"/>
                    <a:pt x="319" y="29"/>
                  </a:cubicBezTo>
                  <a:cubicBezTo>
                    <a:pt x="315" y="31"/>
                    <a:pt x="310" y="32"/>
                    <a:pt x="305" y="33"/>
                  </a:cubicBezTo>
                  <a:cubicBezTo>
                    <a:pt x="305" y="39"/>
                    <a:pt x="305" y="45"/>
                    <a:pt x="307" y="51"/>
                  </a:cubicBezTo>
                  <a:cubicBezTo>
                    <a:pt x="308" y="54"/>
                    <a:pt x="308" y="56"/>
                    <a:pt x="308" y="59"/>
                  </a:cubicBezTo>
                  <a:cubicBezTo>
                    <a:pt x="308" y="65"/>
                    <a:pt x="310" y="71"/>
                    <a:pt x="312" y="77"/>
                  </a:cubicBezTo>
                  <a:cubicBezTo>
                    <a:pt x="312" y="78"/>
                    <a:pt x="313" y="79"/>
                    <a:pt x="313" y="81"/>
                  </a:cubicBezTo>
                  <a:cubicBezTo>
                    <a:pt x="313" y="84"/>
                    <a:pt x="312" y="87"/>
                    <a:pt x="315" y="90"/>
                  </a:cubicBezTo>
                  <a:cubicBezTo>
                    <a:pt x="317" y="91"/>
                    <a:pt x="315" y="95"/>
                    <a:pt x="313" y="95"/>
                  </a:cubicBezTo>
                  <a:cubicBezTo>
                    <a:pt x="311" y="95"/>
                    <a:pt x="309" y="95"/>
                    <a:pt x="308" y="96"/>
                  </a:cubicBezTo>
                  <a:cubicBezTo>
                    <a:pt x="305" y="96"/>
                    <a:pt x="303" y="96"/>
                    <a:pt x="301" y="97"/>
                  </a:cubicBezTo>
                  <a:cubicBezTo>
                    <a:pt x="296" y="98"/>
                    <a:pt x="292" y="100"/>
                    <a:pt x="288" y="102"/>
                  </a:cubicBezTo>
                  <a:cubicBezTo>
                    <a:pt x="283" y="105"/>
                    <a:pt x="278" y="107"/>
                    <a:pt x="273" y="109"/>
                  </a:cubicBezTo>
                  <a:cubicBezTo>
                    <a:pt x="264" y="114"/>
                    <a:pt x="258" y="113"/>
                    <a:pt x="251" y="105"/>
                  </a:cubicBezTo>
                  <a:cubicBezTo>
                    <a:pt x="247" y="102"/>
                    <a:pt x="244" y="99"/>
                    <a:pt x="241" y="96"/>
                  </a:cubicBezTo>
                  <a:cubicBezTo>
                    <a:pt x="236" y="90"/>
                    <a:pt x="229" y="85"/>
                    <a:pt x="226" y="78"/>
                  </a:cubicBezTo>
                  <a:cubicBezTo>
                    <a:pt x="226" y="77"/>
                    <a:pt x="225" y="77"/>
                    <a:pt x="224" y="77"/>
                  </a:cubicBezTo>
                  <a:cubicBezTo>
                    <a:pt x="218" y="79"/>
                    <a:pt x="212" y="80"/>
                    <a:pt x="206" y="82"/>
                  </a:cubicBezTo>
                  <a:cubicBezTo>
                    <a:pt x="200" y="85"/>
                    <a:pt x="194" y="86"/>
                    <a:pt x="189" y="91"/>
                  </a:cubicBezTo>
                  <a:cubicBezTo>
                    <a:pt x="189" y="95"/>
                    <a:pt x="191" y="98"/>
                    <a:pt x="193" y="102"/>
                  </a:cubicBezTo>
                  <a:cubicBezTo>
                    <a:pt x="198" y="112"/>
                    <a:pt x="204" y="122"/>
                    <a:pt x="209" y="132"/>
                  </a:cubicBezTo>
                  <a:cubicBezTo>
                    <a:pt x="211" y="137"/>
                    <a:pt x="214" y="141"/>
                    <a:pt x="217" y="145"/>
                  </a:cubicBezTo>
                  <a:cubicBezTo>
                    <a:pt x="220" y="147"/>
                    <a:pt x="220" y="150"/>
                    <a:pt x="217" y="152"/>
                  </a:cubicBezTo>
                  <a:cubicBezTo>
                    <a:pt x="216" y="153"/>
                    <a:pt x="214" y="154"/>
                    <a:pt x="213" y="154"/>
                  </a:cubicBezTo>
                  <a:cubicBezTo>
                    <a:pt x="205" y="155"/>
                    <a:pt x="200" y="159"/>
                    <a:pt x="193" y="162"/>
                  </a:cubicBezTo>
                  <a:cubicBezTo>
                    <a:pt x="191" y="163"/>
                    <a:pt x="189" y="164"/>
                    <a:pt x="188" y="165"/>
                  </a:cubicBezTo>
                  <a:cubicBezTo>
                    <a:pt x="184" y="170"/>
                    <a:pt x="179" y="175"/>
                    <a:pt x="176" y="180"/>
                  </a:cubicBezTo>
                  <a:cubicBezTo>
                    <a:pt x="173" y="184"/>
                    <a:pt x="171" y="187"/>
                    <a:pt x="167" y="189"/>
                  </a:cubicBezTo>
                  <a:cubicBezTo>
                    <a:pt x="167" y="190"/>
                    <a:pt x="167" y="191"/>
                    <a:pt x="167" y="192"/>
                  </a:cubicBezTo>
                  <a:cubicBezTo>
                    <a:pt x="167" y="195"/>
                    <a:pt x="165" y="197"/>
                    <a:pt x="162" y="196"/>
                  </a:cubicBezTo>
                  <a:cubicBezTo>
                    <a:pt x="161" y="195"/>
                    <a:pt x="160" y="194"/>
                    <a:pt x="159" y="194"/>
                  </a:cubicBezTo>
                  <a:cubicBezTo>
                    <a:pt x="148" y="187"/>
                    <a:pt x="137" y="181"/>
                    <a:pt x="126" y="174"/>
                  </a:cubicBezTo>
                  <a:cubicBezTo>
                    <a:pt x="120" y="171"/>
                    <a:pt x="115" y="168"/>
                    <a:pt x="109" y="164"/>
                  </a:cubicBezTo>
                  <a:cubicBezTo>
                    <a:pt x="103" y="170"/>
                    <a:pt x="100" y="177"/>
                    <a:pt x="95" y="183"/>
                  </a:cubicBezTo>
                  <a:cubicBezTo>
                    <a:pt x="96" y="184"/>
                    <a:pt x="98" y="186"/>
                    <a:pt x="98" y="187"/>
                  </a:cubicBezTo>
                  <a:cubicBezTo>
                    <a:pt x="98" y="191"/>
                    <a:pt x="100" y="193"/>
                    <a:pt x="102" y="195"/>
                  </a:cubicBezTo>
                  <a:cubicBezTo>
                    <a:pt x="106" y="197"/>
                    <a:pt x="108" y="200"/>
                    <a:pt x="110" y="203"/>
                  </a:cubicBezTo>
                  <a:cubicBezTo>
                    <a:pt x="112" y="206"/>
                    <a:pt x="114" y="208"/>
                    <a:pt x="116" y="210"/>
                  </a:cubicBezTo>
                  <a:cubicBezTo>
                    <a:pt x="121" y="215"/>
                    <a:pt x="127" y="220"/>
                    <a:pt x="132" y="225"/>
                  </a:cubicBezTo>
                  <a:close/>
                  <a:moveTo>
                    <a:pt x="110" y="254"/>
                  </a:moveTo>
                  <a:cubicBezTo>
                    <a:pt x="110" y="254"/>
                    <a:pt x="110" y="254"/>
                    <a:pt x="110" y="254"/>
                  </a:cubicBezTo>
                  <a:cubicBezTo>
                    <a:pt x="110" y="254"/>
                    <a:pt x="110" y="254"/>
                    <a:pt x="110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5"/>
            <p:cNvSpPr>
              <a:spLocks noEditPoints="1"/>
            </p:cNvSpPr>
            <p:nvPr/>
          </p:nvSpPr>
          <p:spPr bwMode="auto">
            <a:xfrm>
              <a:off x="2685" y="2179"/>
              <a:ext cx="1882" cy="1893"/>
            </a:xfrm>
            <a:custGeom>
              <a:avLst/>
              <a:gdLst>
                <a:gd name="T0" fmla="*/ 264 w 933"/>
                <a:gd name="T1" fmla="*/ 838 h 938"/>
                <a:gd name="T2" fmla="*/ 135 w 933"/>
                <a:gd name="T3" fmla="*/ 729 h 938"/>
                <a:gd name="T4" fmla="*/ 5 w 933"/>
                <a:gd name="T5" fmla="*/ 547 h 938"/>
                <a:gd name="T6" fmla="*/ 55 w 933"/>
                <a:gd name="T7" fmla="*/ 386 h 938"/>
                <a:gd name="T8" fmla="*/ 115 w 933"/>
                <a:gd name="T9" fmla="*/ 234 h 938"/>
                <a:gd name="T10" fmla="*/ 219 w 933"/>
                <a:gd name="T11" fmla="*/ 71 h 938"/>
                <a:gd name="T12" fmla="*/ 406 w 933"/>
                <a:gd name="T13" fmla="*/ 69 h 938"/>
                <a:gd name="T14" fmla="*/ 603 w 933"/>
                <a:gd name="T15" fmla="*/ 56 h 938"/>
                <a:gd name="T16" fmla="*/ 812 w 933"/>
                <a:gd name="T17" fmla="*/ 169 h 938"/>
                <a:gd name="T18" fmla="*/ 857 w 933"/>
                <a:gd name="T19" fmla="*/ 364 h 938"/>
                <a:gd name="T20" fmla="*/ 930 w 933"/>
                <a:gd name="T21" fmla="*/ 541 h 938"/>
                <a:gd name="T22" fmla="*/ 805 w 933"/>
                <a:gd name="T23" fmla="*/ 700 h 938"/>
                <a:gd name="T24" fmla="*/ 716 w 933"/>
                <a:gd name="T25" fmla="*/ 864 h 938"/>
                <a:gd name="T26" fmla="*/ 536 w 933"/>
                <a:gd name="T27" fmla="*/ 878 h 938"/>
                <a:gd name="T28" fmla="*/ 481 w 933"/>
                <a:gd name="T29" fmla="*/ 876 h 938"/>
                <a:gd name="T30" fmla="*/ 599 w 933"/>
                <a:gd name="T31" fmla="*/ 849 h 938"/>
                <a:gd name="T32" fmla="*/ 706 w 933"/>
                <a:gd name="T33" fmla="*/ 787 h 938"/>
                <a:gd name="T34" fmla="*/ 575 w 933"/>
                <a:gd name="T35" fmla="*/ 921 h 938"/>
                <a:gd name="T36" fmla="*/ 362 w 933"/>
                <a:gd name="T37" fmla="*/ 921 h 938"/>
                <a:gd name="T38" fmla="*/ 627 w 933"/>
                <a:gd name="T39" fmla="*/ 822 h 938"/>
                <a:gd name="T40" fmla="*/ 782 w 933"/>
                <a:gd name="T41" fmla="*/ 739 h 938"/>
                <a:gd name="T42" fmla="*/ 859 w 933"/>
                <a:gd name="T43" fmla="*/ 548 h 938"/>
                <a:gd name="T44" fmla="*/ 906 w 933"/>
                <a:gd name="T45" fmla="*/ 412 h 938"/>
                <a:gd name="T46" fmla="*/ 855 w 933"/>
                <a:gd name="T47" fmla="*/ 273 h 938"/>
                <a:gd name="T48" fmla="*/ 726 w 933"/>
                <a:gd name="T49" fmla="*/ 191 h 938"/>
                <a:gd name="T50" fmla="*/ 587 w 933"/>
                <a:gd name="T51" fmla="*/ 48 h 938"/>
                <a:gd name="T52" fmla="*/ 429 w 933"/>
                <a:gd name="T53" fmla="*/ 73 h 938"/>
                <a:gd name="T54" fmla="*/ 314 w 933"/>
                <a:gd name="T55" fmla="*/ 103 h 938"/>
                <a:gd name="T56" fmla="*/ 175 w 933"/>
                <a:gd name="T57" fmla="*/ 196 h 938"/>
                <a:gd name="T58" fmla="*/ 47 w 933"/>
                <a:gd name="T59" fmla="*/ 301 h 938"/>
                <a:gd name="T60" fmla="*/ 63 w 933"/>
                <a:gd name="T61" fmla="*/ 434 h 938"/>
                <a:gd name="T62" fmla="*/ 64 w 933"/>
                <a:gd name="T63" fmla="*/ 640 h 938"/>
                <a:gd name="T64" fmla="*/ 144 w 933"/>
                <a:gd name="T65" fmla="*/ 790 h 938"/>
                <a:gd name="T66" fmla="*/ 297 w 933"/>
                <a:gd name="T67" fmla="*/ 835 h 938"/>
                <a:gd name="T68" fmla="*/ 329 w 933"/>
                <a:gd name="T69" fmla="*/ 901 h 938"/>
                <a:gd name="T70" fmla="*/ 327 w 933"/>
                <a:gd name="T71" fmla="*/ 860 h 938"/>
                <a:gd name="T72" fmla="*/ 204 w 933"/>
                <a:gd name="T73" fmla="*/ 843 h 938"/>
                <a:gd name="T74" fmla="*/ 167 w 933"/>
                <a:gd name="T75" fmla="*/ 779 h 938"/>
                <a:gd name="T76" fmla="*/ 775 w 933"/>
                <a:gd name="T77" fmla="*/ 721 h 938"/>
                <a:gd name="T78" fmla="*/ 119 w 933"/>
                <a:gd name="T79" fmla="*/ 775 h 938"/>
                <a:gd name="T80" fmla="*/ 62 w 933"/>
                <a:gd name="T81" fmla="*/ 677 h 938"/>
                <a:gd name="T82" fmla="*/ 872 w 933"/>
                <a:gd name="T83" fmla="*/ 675 h 938"/>
                <a:gd name="T84" fmla="*/ 45 w 933"/>
                <a:gd name="T85" fmla="*/ 649 h 938"/>
                <a:gd name="T86" fmla="*/ 839 w 933"/>
                <a:gd name="T87" fmla="*/ 606 h 938"/>
                <a:gd name="T88" fmla="*/ 912 w 933"/>
                <a:gd name="T89" fmla="*/ 509 h 938"/>
                <a:gd name="T90" fmla="*/ 850 w 933"/>
                <a:gd name="T91" fmla="*/ 376 h 938"/>
                <a:gd name="T92" fmla="*/ 906 w 933"/>
                <a:gd name="T93" fmla="*/ 509 h 938"/>
                <a:gd name="T94" fmla="*/ 13 w 933"/>
                <a:gd name="T95" fmla="*/ 436 h 938"/>
                <a:gd name="T96" fmla="*/ 11 w 933"/>
                <a:gd name="T97" fmla="*/ 430 h 938"/>
                <a:gd name="T98" fmla="*/ 82 w 933"/>
                <a:gd name="T99" fmla="*/ 357 h 938"/>
                <a:gd name="T100" fmla="*/ 845 w 933"/>
                <a:gd name="T101" fmla="*/ 368 h 938"/>
                <a:gd name="T102" fmla="*/ 782 w 933"/>
                <a:gd name="T103" fmla="*/ 223 h 938"/>
                <a:gd name="T104" fmla="*/ 697 w 933"/>
                <a:gd name="T105" fmla="*/ 76 h 938"/>
                <a:gd name="T106" fmla="*/ 553 w 933"/>
                <a:gd name="T107" fmla="*/ 37 h 938"/>
                <a:gd name="T108" fmla="*/ 695 w 933"/>
                <a:gd name="T109" fmla="*/ 148 h 938"/>
                <a:gd name="T110" fmla="*/ 798 w 933"/>
                <a:gd name="T111" fmla="*/ 261 h 938"/>
                <a:gd name="T112" fmla="*/ 112 w 933"/>
                <a:gd name="T113" fmla="*/ 262 h 938"/>
                <a:gd name="T114" fmla="*/ 123 w 933"/>
                <a:gd name="T115" fmla="*/ 230 h 938"/>
                <a:gd name="T116" fmla="*/ 209 w 933"/>
                <a:gd name="T117" fmla="*/ 155 h 938"/>
                <a:gd name="T118" fmla="*/ 302 w 933"/>
                <a:gd name="T119" fmla="*/ 97 h 938"/>
                <a:gd name="T120" fmla="*/ 341 w 933"/>
                <a:gd name="T121" fmla="*/ 30 h 938"/>
                <a:gd name="T122" fmla="*/ 481 w 933"/>
                <a:gd name="T123" fmla="*/ 71 h 938"/>
                <a:gd name="T124" fmla="*/ 369 w 933"/>
                <a:gd name="T125" fmla="*/ 75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938">
                  <a:moveTo>
                    <a:pt x="465" y="938"/>
                  </a:moveTo>
                  <a:cubicBezTo>
                    <a:pt x="459" y="938"/>
                    <a:pt x="453" y="938"/>
                    <a:pt x="447" y="935"/>
                  </a:cubicBezTo>
                  <a:cubicBezTo>
                    <a:pt x="446" y="935"/>
                    <a:pt x="445" y="935"/>
                    <a:pt x="444" y="935"/>
                  </a:cubicBezTo>
                  <a:cubicBezTo>
                    <a:pt x="443" y="935"/>
                    <a:pt x="442" y="935"/>
                    <a:pt x="441" y="935"/>
                  </a:cubicBezTo>
                  <a:cubicBezTo>
                    <a:pt x="433" y="934"/>
                    <a:pt x="428" y="929"/>
                    <a:pt x="428" y="921"/>
                  </a:cubicBezTo>
                  <a:cubicBezTo>
                    <a:pt x="429" y="916"/>
                    <a:pt x="427" y="913"/>
                    <a:pt x="426" y="909"/>
                  </a:cubicBezTo>
                  <a:cubicBezTo>
                    <a:pt x="424" y="904"/>
                    <a:pt x="422" y="899"/>
                    <a:pt x="420" y="894"/>
                  </a:cubicBezTo>
                  <a:cubicBezTo>
                    <a:pt x="420" y="892"/>
                    <a:pt x="419" y="891"/>
                    <a:pt x="419" y="890"/>
                  </a:cubicBezTo>
                  <a:cubicBezTo>
                    <a:pt x="411" y="890"/>
                    <a:pt x="403" y="887"/>
                    <a:pt x="395" y="885"/>
                  </a:cubicBezTo>
                  <a:cubicBezTo>
                    <a:pt x="391" y="884"/>
                    <a:pt x="386" y="883"/>
                    <a:pt x="382" y="882"/>
                  </a:cubicBezTo>
                  <a:cubicBezTo>
                    <a:pt x="381" y="883"/>
                    <a:pt x="381" y="883"/>
                    <a:pt x="381" y="884"/>
                  </a:cubicBezTo>
                  <a:cubicBezTo>
                    <a:pt x="379" y="892"/>
                    <a:pt x="377" y="899"/>
                    <a:pt x="375" y="907"/>
                  </a:cubicBezTo>
                  <a:cubicBezTo>
                    <a:pt x="371" y="920"/>
                    <a:pt x="371" y="920"/>
                    <a:pt x="371" y="920"/>
                  </a:cubicBezTo>
                  <a:cubicBezTo>
                    <a:pt x="371" y="921"/>
                    <a:pt x="370" y="923"/>
                    <a:pt x="370" y="925"/>
                  </a:cubicBezTo>
                  <a:cubicBezTo>
                    <a:pt x="368" y="929"/>
                    <a:pt x="364" y="931"/>
                    <a:pt x="360" y="930"/>
                  </a:cubicBezTo>
                  <a:cubicBezTo>
                    <a:pt x="358" y="930"/>
                    <a:pt x="358" y="930"/>
                    <a:pt x="358" y="930"/>
                  </a:cubicBezTo>
                  <a:cubicBezTo>
                    <a:pt x="351" y="929"/>
                    <a:pt x="344" y="927"/>
                    <a:pt x="337" y="923"/>
                  </a:cubicBezTo>
                  <a:cubicBezTo>
                    <a:pt x="335" y="921"/>
                    <a:pt x="333" y="920"/>
                    <a:pt x="331" y="920"/>
                  </a:cubicBezTo>
                  <a:cubicBezTo>
                    <a:pt x="330" y="920"/>
                    <a:pt x="330" y="920"/>
                    <a:pt x="330" y="920"/>
                  </a:cubicBezTo>
                  <a:cubicBezTo>
                    <a:pt x="330" y="919"/>
                    <a:pt x="329" y="919"/>
                    <a:pt x="328" y="919"/>
                  </a:cubicBezTo>
                  <a:cubicBezTo>
                    <a:pt x="321" y="915"/>
                    <a:pt x="318" y="909"/>
                    <a:pt x="320" y="902"/>
                  </a:cubicBezTo>
                  <a:cubicBezTo>
                    <a:pt x="322" y="898"/>
                    <a:pt x="321" y="895"/>
                    <a:pt x="321" y="891"/>
                  </a:cubicBezTo>
                  <a:cubicBezTo>
                    <a:pt x="320" y="884"/>
                    <a:pt x="320" y="877"/>
                    <a:pt x="320" y="871"/>
                  </a:cubicBezTo>
                  <a:cubicBezTo>
                    <a:pt x="320" y="868"/>
                    <a:pt x="320" y="868"/>
                    <a:pt x="320" y="868"/>
                  </a:cubicBezTo>
                  <a:cubicBezTo>
                    <a:pt x="319" y="862"/>
                    <a:pt x="319" y="862"/>
                    <a:pt x="313" y="860"/>
                  </a:cubicBezTo>
                  <a:cubicBezTo>
                    <a:pt x="313" y="860"/>
                    <a:pt x="312" y="860"/>
                    <a:pt x="312" y="860"/>
                  </a:cubicBezTo>
                  <a:cubicBezTo>
                    <a:pt x="310" y="859"/>
                    <a:pt x="308" y="859"/>
                    <a:pt x="306" y="857"/>
                  </a:cubicBezTo>
                  <a:cubicBezTo>
                    <a:pt x="303" y="855"/>
                    <a:pt x="301" y="855"/>
                    <a:pt x="298" y="855"/>
                  </a:cubicBezTo>
                  <a:cubicBezTo>
                    <a:pt x="295" y="855"/>
                    <a:pt x="291" y="854"/>
                    <a:pt x="288" y="852"/>
                  </a:cubicBezTo>
                  <a:cubicBezTo>
                    <a:pt x="284" y="850"/>
                    <a:pt x="279" y="847"/>
                    <a:pt x="275" y="845"/>
                  </a:cubicBezTo>
                  <a:cubicBezTo>
                    <a:pt x="273" y="843"/>
                    <a:pt x="273" y="843"/>
                    <a:pt x="273" y="843"/>
                  </a:cubicBezTo>
                  <a:cubicBezTo>
                    <a:pt x="270" y="841"/>
                    <a:pt x="267" y="840"/>
                    <a:pt x="264" y="838"/>
                  </a:cubicBezTo>
                  <a:cubicBezTo>
                    <a:pt x="262" y="837"/>
                    <a:pt x="262" y="837"/>
                    <a:pt x="262" y="837"/>
                  </a:cubicBezTo>
                  <a:cubicBezTo>
                    <a:pt x="262" y="837"/>
                    <a:pt x="261" y="838"/>
                    <a:pt x="261" y="839"/>
                  </a:cubicBezTo>
                  <a:cubicBezTo>
                    <a:pt x="257" y="845"/>
                    <a:pt x="252" y="852"/>
                    <a:pt x="248" y="859"/>
                  </a:cubicBezTo>
                  <a:cubicBezTo>
                    <a:pt x="241" y="870"/>
                    <a:pt x="241" y="870"/>
                    <a:pt x="241" y="870"/>
                  </a:cubicBezTo>
                  <a:cubicBezTo>
                    <a:pt x="240" y="871"/>
                    <a:pt x="239" y="873"/>
                    <a:pt x="238" y="875"/>
                  </a:cubicBezTo>
                  <a:cubicBezTo>
                    <a:pt x="235" y="878"/>
                    <a:pt x="230" y="879"/>
                    <a:pt x="227" y="877"/>
                  </a:cubicBezTo>
                  <a:cubicBezTo>
                    <a:pt x="225" y="876"/>
                    <a:pt x="223" y="875"/>
                    <a:pt x="222" y="874"/>
                  </a:cubicBezTo>
                  <a:cubicBezTo>
                    <a:pt x="216" y="870"/>
                    <a:pt x="210" y="867"/>
                    <a:pt x="206" y="861"/>
                  </a:cubicBezTo>
                  <a:cubicBezTo>
                    <a:pt x="206" y="860"/>
                    <a:pt x="205" y="860"/>
                    <a:pt x="204" y="859"/>
                  </a:cubicBezTo>
                  <a:cubicBezTo>
                    <a:pt x="203" y="859"/>
                    <a:pt x="202" y="858"/>
                    <a:pt x="202" y="857"/>
                  </a:cubicBezTo>
                  <a:cubicBezTo>
                    <a:pt x="200" y="855"/>
                    <a:pt x="198" y="853"/>
                    <a:pt x="197" y="851"/>
                  </a:cubicBezTo>
                  <a:cubicBezTo>
                    <a:pt x="194" y="847"/>
                    <a:pt x="194" y="842"/>
                    <a:pt x="197" y="839"/>
                  </a:cubicBezTo>
                  <a:cubicBezTo>
                    <a:pt x="200" y="835"/>
                    <a:pt x="201" y="830"/>
                    <a:pt x="202" y="825"/>
                  </a:cubicBezTo>
                  <a:cubicBezTo>
                    <a:pt x="203" y="820"/>
                    <a:pt x="204" y="815"/>
                    <a:pt x="205" y="810"/>
                  </a:cubicBezTo>
                  <a:cubicBezTo>
                    <a:pt x="206" y="809"/>
                    <a:pt x="206" y="808"/>
                    <a:pt x="206" y="807"/>
                  </a:cubicBezTo>
                  <a:cubicBezTo>
                    <a:pt x="199" y="802"/>
                    <a:pt x="194" y="796"/>
                    <a:pt x="188" y="790"/>
                  </a:cubicBezTo>
                  <a:cubicBezTo>
                    <a:pt x="185" y="787"/>
                    <a:pt x="182" y="783"/>
                    <a:pt x="179" y="780"/>
                  </a:cubicBezTo>
                  <a:cubicBezTo>
                    <a:pt x="179" y="781"/>
                    <a:pt x="178" y="781"/>
                    <a:pt x="178" y="781"/>
                  </a:cubicBezTo>
                  <a:cubicBezTo>
                    <a:pt x="172" y="787"/>
                    <a:pt x="165" y="793"/>
                    <a:pt x="159" y="799"/>
                  </a:cubicBezTo>
                  <a:cubicBezTo>
                    <a:pt x="150" y="807"/>
                    <a:pt x="150" y="807"/>
                    <a:pt x="150" y="807"/>
                  </a:cubicBezTo>
                  <a:cubicBezTo>
                    <a:pt x="149" y="808"/>
                    <a:pt x="147" y="809"/>
                    <a:pt x="146" y="810"/>
                  </a:cubicBezTo>
                  <a:cubicBezTo>
                    <a:pt x="142" y="813"/>
                    <a:pt x="137" y="813"/>
                    <a:pt x="134" y="810"/>
                  </a:cubicBezTo>
                  <a:cubicBezTo>
                    <a:pt x="133" y="809"/>
                    <a:pt x="133" y="808"/>
                    <a:pt x="132" y="807"/>
                  </a:cubicBezTo>
                  <a:cubicBezTo>
                    <a:pt x="127" y="802"/>
                    <a:pt x="122" y="797"/>
                    <a:pt x="119" y="790"/>
                  </a:cubicBezTo>
                  <a:cubicBezTo>
                    <a:pt x="118" y="788"/>
                    <a:pt x="117" y="787"/>
                    <a:pt x="116" y="786"/>
                  </a:cubicBezTo>
                  <a:cubicBezTo>
                    <a:pt x="115" y="785"/>
                    <a:pt x="115" y="784"/>
                    <a:pt x="115" y="784"/>
                  </a:cubicBezTo>
                  <a:cubicBezTo>
                    <a:pt x="109" y="777"/>
                    <a:pt x="110" y="770"/>
                    <a:pt x="117" y="765"/>
                  </a:cubicBezTo>
                  <a:cubicBezTo>
                    <a:pt x="119" y="762"/>
                    <a:pt x="121" y="760"/>
                    <a:pt x="123" y="756"/>
                  </a:cubicBezTo>
                  <a:cubicBezTo>
                    <a:pt x="124" y="752"/>
                    <a:pt x="127" y="748"/>
                    <a:pt x="129" y="744"/>
                  </a:cubicBezTo>
                  <a:cubicBezTo>
                    <a:pt x="130" y="742"/>
                    <a:pt x="131" y="741"/>
                    <a:pt x="131" y="739"/>
                  </a:cubicBezTo>
                  <a:cubicBezTo>
                    <a:pt x="133" y="737"/>
                    <a:pt x="134" y="735"/>
                    <a:pt x="135" y="733"/>
                  </a:cubicBezTo>
                  <a:cubicBezTo>
                    <a:pt x="136" y="731"/>
                    <a:pt x="136" y="730"/>
                    <a:pt x="135" y="729"/>
                  </a:cubicBezTo>
                  <a:cubicBezTo>
                    <a:pt x="132" y="725"/>
                    <a:pt x="129" y="721"/>
                    <a:pt x="127" y="717"/>
                  </a:cubicBezTo>
                  <a:cubicBezTo>
                    <a:pt x="126" y="715"/>
                    <a:pt x="125" y="713"/>
                    <a:pt x="123" y="711"/>
                  </a:cubicBezTo>
                  <a:cubicBezTo>
                    <a:pt x="122" y="709"/>
                    <a:pt x="121" y="708"/>
                    <a:pt x="120" y="707"/>
                  </a:cubicBezTo>
                  <a:cubicBezTo>
                    <a:pt x="119" y="706"/>
                    <a:pt x="118" y="704"/>
                    <a:pt x="116" y="702"/>
                  </a:cubicBezTo>
                  <a:cubicBezTo>
                    <a:pt x="113" y="697"/>
                    <a:pt x="111" y="694"/>
                    <a:pt x="109" y="690"/>
                  </a:cubicBezTo>
                  <a:cubicBezTo>
                    <a:pt x="107" y="686"/>
                    <a:pt x="105" y="682"/>
                    <a:pt x="104" y="678"/>
                  </a:cubicBezTo>
                  <a:cubicBezTo>
                    <a:pt x="103" y="676"/>
                    <a:pt x="102" y="674"/>
                    <a:pt x="101" y="671"/>
                  </a:cubicBezTo>
                  <a:cubicBezTo>
                    <a:pt x="100" y="671"/>
                    <a:pt x="100" y="670"/>
                    <a:pt x="100" y="669"/>
                  </a:cubicBezTo>
                  <a:cubicBezTo>
                    <a:pt x="80" y="678"/>
                    <a:pt x="80" y="678"/>
                    <a:pt x="80" y="678"/>
                  </a:cubicBezTo>
                  <a:cubicBezTo>
                    <a:pt x="73" y="681"/>
                    <a:pt x="67" y="684"/>
                    <a:pt x="61" y="687"/>
                  </a:cubicBezTo>
                  <a:cubicBezTo>
                    <a:pt x="54" y="690"/>
                    <a:pt x="50" y="688"/>
                    <a:pt x="47" y="682"/>
                  </a:cubicBezTo>
                  <a:cubicBezTo>
                    <a:pt x="47" y="681"/>
                    <a:pt x="46" y="679"/>
                    <a:pt x="45" y="678"/>
                  </a:cubicBezTo>
                  <a:cubicBezTo>
                    <a:pt x="42" y="672"/>
                    <a:pt x="39" y="666"/>
                    <a:pt x="39" y="658"/>
                  </a:cubicBezTo>
                  <a:cubicBezTo>
                    <a:pt x="39" y="657"/>
                    <a:pt x="39" y="656"/>
                    <a:pt x="38" y="655"/>
                  </a:cubicBezTo>
                  <a:cubicBezTo>
                    <a:pt x="38" y="654"/>
                    <a:pt x="37" y="653"/>
                    <a:pt x="37" y="652"/>
                  </a:cubicBezTo>
                  <a:cubicBezTo>
                    <a:pt x="35" y="645"/>
                    <a:pt x="38" y="638"/>
                    <a:pt x="44" y="636"/>
                  </a:cubicBezTo>
                  <a:cubicBezTo>
                    <a:pt x="48" y="634"/>
                    <a:pt x="51" y="631"/>
                    <a:pt x="55" y="627"/>
                  </a:cubicBezTo>
                  <a:cubicBezTo>
                    <a:pt x="56" y="627"/>
                    <a:pt x="56" y="627"/>
                    <a:pt x="56" y="627"/>
                  </a:cubicBezTo>
                  <a:cubicBezTo>
                    <a:pt x="59" y="623"/>
                    <a:pt x="62" y="620"/>
                    <a:pt x="66" y="616"/>
                  </a:cubicBezTo>
                  <a:cubicBezTo>
                    <a:pt x="67" y="616"/>
                    <a:pt x="68" y="615"/>
                    <a:pt x="69" y="614"/>
                  </a:cubicBezTo>
                  <a:cubicBezTo>
                    <a:pt x="66" y="606"/>
                    <a:pt x="64" y="598"/>
                    <a:pt x="63" y="590"/>
                  </a:cubicBezTo>
                  <a:cubicBezTo>
                    <a:pt x="62" y="585"/>
                    <a:pt x="62" y="581"/>
                    <a:pt x="61" y="577"/>
                  </a:cubicBezTo>
                  <a:cubicBezTo>
                    <a:pt x="60" y="577"/>
                    <a:pt x="59" y="577"/>
                    <a:pt x="58" y="577"/>
                  </a:cubicBezTo>
                  <a:cubicBezTo>
                    <a:pt x="58" y="577"/>
                    <a:pt x="57" y="577"/>
                    <a:pt x="56" y="577"/>
                  </a:cubicBezTo>
                  <a:cubicBezTo>
                    <a:pt x="45" y="579"/>
                    <a:pt x="45" y="579"/>
                    <a:pt x="45" y="579"/>
                  </a:cubicBezTo>
                  <a:cubicBezTo>
                    <a:pt x="37" y="580"/>
                    <a:pt x="29" y="582"/>
                    <a:pt x="20" y="583"/>
                  </a:cubicBezTo>
                  <a:cubicBezTo>
                    <a:pt x="19" y="583"/>
                    <a:pt x="17" y="584"/>
                    <a:pt x="15" y="583"/>
                  </a:cubicBezTo>
                  <a:cubicBezTo>
                    <a:pt x="11" y="583"/>
                    <a:pt x="8" y="581"/>
                    <a:pt x="7" y="577"/>
                  </a:cubicBezTo>
                  <a:cubicBezTo>
                    <a:pt x="7" y="572"/>
                    <a:pt x="6" y="566"/>
                    <a:pt x="5" y="561"/>
                  </a:cubicBezTo>
                  <a:cubicBezTo>
                    <a:pt x="4" y="554"/>
                    <a:pt x="4" y="554"/>
                    <a:pt x="4" y="554"/>
                  </a:cubicBezTo>
                  <a:cubicBezTo>
                    <a:pt x="5" y="553"/>
                    <a:pt x="5" y="553"/>
                    <a:pt x="5" y="553"/>
                  </a:cubicBezTo>
                  <a:cubicBezTo>
                    <a:pt x="6" y="551"/>
                    <a:pt x="5" y="549"/>
                    <a:pt x="5" y="547"/>
                  </a:cubicBezTo>
                  <a:cubicBezTo>
                    <a:pt x="5" y="546"/>
                    <a:pt x="5" y="545"/>
                    <a:pt x="5" y="544"/>
                  </a:cubicBezTo>
                  <a:cubicBezTo>
                    <a:pt x="5" y="535"/>
                    <a:pt x="9" y="530"/>
                    <a:pt x="17" y="529"/>
                  </a:cubicBezTo>
                  <a:cubicBezTo>
                    <a:pt x="20" y="529"/>
                    <a:pt x="23" y="528"/>
                    <a:pt x="25" y="527"/>
                  </a:cubicBezTo>
                  <a:cubicBezTo>
                    <a:pt x="30" y="524"/>
                    <a:pt x="35" y="521"/>
                    <a:pt x="40" y="518"/>
                  </a:cubicBezTo>
                  <a:cubicBezTo>
                    <a:pt x="44" y="516"/>
                    <a:pt x="44" y="516"/>
                    <a:pt x="44" y="516"/>
                  </a:cubicBezTo>
                  <a:cubicBezTo>
                    <a:pt x="45" y="515"/>
                    <a:pt x="46" y="515"/>
                    <a:pt x="48" y="514"/>
                  </a:cubicBezTo>
                  <a:cubicBezTo>
                    <a:pt x="50" y="513"/>
                    <a:pt x="50" y="513"/>
                    <a:pt x="50" y="513"/>
                  </a:cubicBezTo>
                  <a:cubicBezTo>
                    <a:pt x="51" y="513"/>
                    <a:pt x="52" y="511"/>
                    <a:pt x="52" y="508"/>
                  </a:cubicBezTo>
                  <a:cubicBezTo>
                    <a:pt x="52" y="507"/>
                    <a:pt x="52" y="506"/>
                    <a:pt x="52" y="504"/>
                  </a:cubicBezTo>
                  <a:cubicBezTo>
                    <a:pt x="51" y="501"/>
                    <a:pt x="51" y="497"/>
                    <a:pt x="52" y="493"/>
                  </a:cubicBezTo>
                  <a:cubicBezTo>
                    <a:pt x="47" y="486"/>
                    <a:pt x="48" y="479"/>
                    <a:pt x="49" y="473"/>
                  </a:cubicBezTo>
                  <a:cubicBezTo>
                    <a:pt x="49" y="472"/>
                    <a:pt x="49" y="471"/>
                    <a:pt x="49" y="470"/>
                  </a:cubicBezTo>
                  <a:cubicBezTo>
                    <a:pt x="50" y="467"/>
                    <a:pt x="50" y="464"/>
                    <a:pt x="50" y="461"/>
                  </a:cubicBezTo>
                  <a:cubicBezTo>
                    <a:pt x="51" y="458"/>
                    <a:pt x="51" y="455"/>
                    <a:pt x="52" y="452"/>
                  </a:cubicBezTo>
                  <a:cubicBezTo>
                    <a:pt x="52" y="452"/>
                    <a:pt x="52" y="451"/>
                    <a:pt x="52" y="449"/>
                  </a:cubicBezTo>
                  <a:cubicBezTo>
                    <a:pt x="50" y="449"/>
                    <a:pt x="48" y="449"/>
                    <a:pt x="45" y="448"/>
                  </a:cubicBezTo>
                  <a:cubicBezTo>
                    <a:pt x="31" y="446"/>
                    <a:pt x="31" y="446"/>
                    <a:pt x="31" y="446"/>
                  </a:cubicBezTo>
                  <a:cubicBezTo>
                    <a:pt x="25" y="445"/>
                    <a:pt x="18" y="445"/>
                    <a:pt x="12" y="444"/>
                  </a:cubicBezTo>
                  <a:cubicBezTo>
                    <a:pt x="10" y="444"/>
                    <a:pt x="9" y="443"/>
                    <a:pt x="7" y="443"/>
                  </a:cubicBezTo>
                  <a:cubicBezTo>
                    <a:pt x="3" y="441"/>
                    <a:pt x="0" y="438"/>
                    <a:pt x="1" y="433"/>
                  </a:cubicBezTo>
                  <a:cubicBezTo>
                    <a:pt x="1" y="432"/>
                    <a:pt x="1" y="431"/>
                    <a:pt x="1" y="430"/>
                  </a:cubicBezTo>
                  <a:cubicBezTo>
                    <a:pt x="1" y="430"/>
                    <a:pt x="1" y="429"/>
                    <a:pt x="1" y="429"/>
                  </a:cubicBezTo>
                  <a:cubicBezTo>
                    <a:pt x="2" y="425"/>
                    <a:pt x="2" y="425"/>
                    <a:pt x="2" y="425"/>
                  </a:cubicBezTo>
                  <a:cubicBezTo>
                    <a:pt x="3" y="418"/>
                    <a:pt x="3" y="412"/>
                    <a:pt x="3" y="405"/>
                  </a:cubicBezTo>
                  <a:cubicBezTo>
                    <a:pt x="3" y="404"/>
                    <a:pt x="3" y="402"/>
                    <a:pt x="4" y="401"/>
                  </a:cubicBezTo>
                  <a:cubicBezTo>
                    <a:pt x="4" y="400"/>
                    <a:pt x="4" y="400"/>
                    <a:pt x="4" y="399"/>
                  </a:cubicBezTo>
                  <a:cubicBezTo>
                    <a:pt x="4" y="397"/>
                    <a:pt x="4" y="397"/>
                    <a:pt x="4" y="397"/>
                  </a:cubicBezTo>
                  <a:cubicBezTo>
                    <a:pt x="8" y="395"/>
                    <a:pt x="8" y="395"/>
                    <a:pt x="8" y="395"/>
                  </a:cubicBezTo>
                  <a:cubicBezTo>
                    <a:pt x="13" y="392"/>
                    <a:pt x="20" y="389"/>
                    <a:pt x="27" y="392"/>
                  </a:cubicBezTo>
                  <a:cubicBezTo>
                    <a:pt x="28" y="392"/>
                    <a:pt x="29" y="392"/>
                    <a:pt x="31" y="392"/>
                  </a:cubicBezTo>
                  <a:cubicBezTo>
                    <a:pt x="37" y="390"/>
                    <a:pt x="44" y="389"/>
                    <a:pt x="50" y="387"/>
                  </a:cubicBezTo>
                  <a:cubicBezTo>
                    <a:pt x="55" y="386"/>
                    <a:pt x="55" y="386"/>
                    <a:pt x="55" y="386"/>
                  </a:cubicBezTo>
                  <a:cubicBezTo>
                    <a:pt x="56" y="385"/>
                    <a:pt x="56" y="384"/>
                    <a:pt x="56" y="383"/>
                  </a:cubicBezTo>
                  <a:cubicBezTo>
                    <a:pt x="57" y="379"/>
                    <a:pt x="58" y="375"/>
                    <a:pt x="60" y="371"/>
                  </a:cubicBezTo>
                  <a:cubicBezTo>
                    <a:pt x="61" y="367"/>
                    <a:pt x="63" y="363"/>
                    <a:pt x="65" y="360"/>
                  </a:cubicBezTo>
                  <a:cubicBezTo>
                    <a:pt x="65" y="359"/>
                    <a:pt x="65" y="358"/>
                    <a:pt x="66" y="357"/>
                  </a:cubicBezTo>
                  <a:cubicBezTo>
                    <a:pt x="63" y="354"/>
                    <a:pt x="60" y="352"/>
                    <a:pt x="57" y="349"/>
                  </a:cubicBezTo>
                  <a:cubicBezTo>
                    <a:pt x="56" y="349"/>
                    <a:pt x="54" y="348"/>
                    <a:pt x="53" y="347"/>
                  </a:cubicBezTo>
                  <a:cubicBezTo>
                    <a:pt x="49" y="344"/>
                    <a:pt x="45" y="342"/>
                    <a:pt x="41" y="340"/>
                  </a:cubicBezTo>
                  <a:cubicBezTo>
                    <a:pt x="40" y="339"/>
                    <a:pt x="38" y="339"/>
                    <a:pt x="36" y="339"/>
                  </a:cubicBezTo>
                  <a:cubicBezTo>
                    <a:pt x="30" y="339"/>
                    <a:pt x="26" y="337"/>
                    <a:pt x="23" y="332"/>
                  </a:cubicBezTo>
                  <a:cubicBezTo>
                    <a:pt x="22" y="330"/>
                    <a:pt x="21" y="329"/>
                    <a:pt x="20" y="327"/>
                  </a:cubicBezTo>
                  <a:cubicBezTo>
                    <a:pt x="20" y="326"/>
                    <a:pt x="19" y="325"/>
                    <a:pt x="19" y="324"/>
                  </a:cubicBezTo>
                  <a:cubicBezTo>
                    <a:pt x="18" y="322"/>
                    <a:pt x="18" y="322"/>
                    <a:pt x="18" y="322"/>
                  </a:cubicBezTo>
                  <a:cubicBezTo>
                    <a:pt x="19" y="320"/>
                    <a:pt x="19" y="320"/>
                    <a:pt x="19" y="320"/>
                  </a:cubicBezTo>
                  <a:cubicBezTo>
                    <a:pt x="20" y="317"/>
                    <a:pt x="21" y="313"/>
                    <a:pt x="21" y="310"/>
                  </a:cubicBezTo>
                  <a:cubicBezTo>
                    <a:pt x="22" y="305"/>
                    <a:pt x="23" y="300"/>
                    <a:pt x="25" y="296"/>
                  </a:cubicBezTo>
                  <a:cubicBezTo>
                    <a:pt x="26" y="293"/>
                    <a:pt x="27" y="291"/>
                    <a:pt x="28" y="289"/>
                  </a:cubicBezTo>
                  <a:cubicBezTo>
                    <a:pt x="30" y="283"/>
                    <a:pt x="35" y="280"/>
                    <a:pt x="42" y="281"/>
                  </a:cubicBezTo>
                  <a:cubicBezTo>
                    <a:pt x="48" y="281"/>
                    <a:pt x="55" y="283"/>
                    <a:pt x="60" y="286"/>
                  </a:cubicBezTo>
                  <a:cubicBezTo>
                    <a:pt x="63" y="288"/>
                    <a:pt x="66" y="288"/>
                    <a:pt x="69" y="289"/>
                  </a:cubicBezTo>
                  <a:cubicBezTo>
                    <a:pt x="73" y="289"/>
                    <a:pt x="77" y="289"/>
                    <a:pt x="81" y="289"/>
                  </a:cubicBezTo>
                  <a:cubicBezTo>
                    <a:pt x="82" y="290"/>
                    <a:pt x="84" y="290"/>
                    <a:pt x="86" y="290"/>
                  </a:cubicBezTo>
                  <a:cubicBezTo>
                    <a:pt x="88" y="290"/>
                    <a:pt x="88" y="290"/>
                    <a:pt x="88" y="290"/>
                  </a:cubicBezTo>
                  <a:cubicBezTo>
                    <a:pt x="89" y="290"/>
                    <a:pt x="91" y="290"/>
                    <a:pt x="93" y="290"/>
                  </a:cubicBezTo>
                  <a:cubicBezTo>
                    <a:pt x="96" y="290"/>
                    <a:pt x="96" y="290"/>
                    <a:pt x="97" y="287"/>
                  </a:cubicBezTo>
                  <a:cubicBezTo>
                    <a:pt x="98" y="285"/>
                    <a:pt x="98" y="285"/>
                    <a:pt x="98" y="285"/>
                  </a:cubicBezTo>
                  <a:cubicBezTo>
                    <a:pt x="99" y="282"/>
                    <a:pt x="99" y="280"/>
                    <a:pt x="100" y="277"/>
                  </a:cubicBezTo>
                  <a:cubicBezTo>
                    <a:pt x="100" y="270"/>
                    <a:pt x="103" y="263"/>
                    <a:pt x="105" y="258"/>
                  </a:cubicBezTo>
                  <a:cubicBezTo>
                    <a:pt x="106" y="255"/>
                    <a:pt x="107" y="253"/>
                    <a:pt x="108" y="250"/>
                  </a:cubicBezTo>
                  <a:cubicBezTo>
                    <a:pt x="109" y="248"/>
                    <a:pt x="110" y="246"/>
                    <a:pt x="110" y="243"/>
                  </a:cubicBezTo>
                  <a:cubicBezTo>
                    <a:pt x="111" y="241"/>
                    <a:pt x="112" y="239"/>
                    <a:pt x="113" y="238"/>
                  </a:cubicBezTo>
                  <a:cubicBezTo>
                    <a:pt x="114" y="237"/>
                    <a:pt x="114" y="236"/>
                    <a:pt x="115" y="235"/>
                  </a:cubicBezTo>
                  <a:cubicBezTo>
                    <a:pt x="115" y="234"/>
                    <a:pt x="115" y="234"/>
                    <a:pt x="115" y="234"/>
                  </a:cubicBezTo>
                  <a:cubicBezTo>
                    <a:pt x="107" y="228"/>
                    <a:pt x="100" y="220"/>
                    <a:pt x="93" y="212"/>
                  </a:cubicBezTo>
                  <a:cubicBezTo>
                    <a:pt x="92" y="211"/>
                    <a:pt x="92" y="211"/>
                    <a:pt x="92" y="211"/>
                  </a:cubicBezTo>
                  <a:cubicBezTo>
                    <a:pt x="90" y="209"/>
                    <a:pt x="88" y="206"/>
                    <a:pt x="87" y="201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87" y="201"/>
                    <a:pt x="87" y="200"/>
                    <a:pt x="86" y="200"/>
                  </a:cubicBezTo>
                  <a:cubicBezTo>
                    <a:pt x="86" y="200"/>
                    <a:pt x="86" y="200"/>
                    <a:pt x="86" y="200"/>
                  </a:cubicBezTo>
                  <a:cubicBezTo>
                    <a:pt x="83" y="196"/>
                    <a:pt x="81" y="191"/>
                    <a:pt x="86" y="183"/>
                  </a:cubicBezTo>
                  <a:cubicBezTo>
                    <a:pt x="86" y="183"/>
                    <a:pt x="87" y="182"/>
                    <a:pt x="87" y="181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4" y="172"/>
                    <a:pt x="97" y="168"/>
                    <a:pt x="99" y="164"/>
                  </a:cubicBezTo>
                  <a:cubicBezTo>
                    <a:pt x="100" y="164"/>
                    <a:pt x="100" y="164"/>
                    <a:pt x="100" y="163"/>
                  </a:cubicBezTo>
                  <a:cubicBezTo>
                    <a:pt x="102" y="161"/>
                    <a:pt x="104" y="158"/>
                    <a:pt x="108" y="157"/>
                  </a:cubicBezTo>
                  <a:cubicBezTo>
                    <a:pt x="109" y="157"/>
                    <a:pt x="109" y="157"/>
                    <a:pt x="109" y="157"/>
                  </a:cubicBezTo>
                  <a:cubicBezTo>
                    <a:pt x="110" y="157"/>
                    <a:pt x="110" y="157"/>
                    <a:pt x="110" y="157"/>
                  </a:cubicBezTo>
                  <a:cubicBezTo>
                    <a:pt x="118" y="158"/>
                    <a:pt x="125" y="162"/>
                    <a:pt x="132" y="167"/>
                  </a:cubicBezTo>
                  <a:cubicBezTo>
                    <a:pt x="134" y="167"/>
                    <a:pt x="135" y="168"/>
                    <a:pt x="137" y="169"/>
                  </a:cubicBezTo>
                  <a:cubicBezTo>
                    <a:pt x="143" y="173"/>
                    <a:pt x="150" y="177"/>
                    <a:pt x="157" y="181"/>
                  </a:cubicBezTo>
                  <a:cubicBezTo>
                    <a:pt x="162" y="184"/>
                    <a:pt x="162" y="184"/>
                    <a:pt x="162" y="184"/>
                  </a:cubicBezTo>
                  <a:cubicBezTo>
                    <a:pt x="166" y="181"/>
                    <a:pt x="169" y="178"/>
                    <a:pt x="171" y="174"/>
                  </a:cubicBezTo>
                  <a:cubicBezTo>
                    <a:pt x="174" y="169"/>
                    <a:pt x="178" y="165"/>
                    <a:pt x="182" y="162"/>
                  </a:cubicBezTo>
                  <a:cubicBezTo>
                    <a:pt x="185" y="159"/>
                    <a:pt x="188" y="157"/>
                    <a:pt x="191" y="155"/>
                  </a:cubicBezTo>
                  <a:cubicBezTo>
                    <a:pt x="194" y="153"/>
                    <a:pt x="197" y="152"/>
                    <a:pt x="200" y="150"/>
                  </a:cubicBezTo>
                  <a:cubicBezTo>
                    <a:pt x="202" y="150"/>
                    <a:pt x="204" y="149"/>
                    <a:pt x="205" y="148"/>
                  </a:cubicBezTo>
                  <a:cubicBezTo>
                    <a:pt x="203" y="143"/>
                    <a:pt x="201" y="138"/>
                    <a:pt x="198" y="134"/>
                  </a:cubicBezTo>
                  <a:cubicBezTo>
                    <a:pt x="197" y="132"/>
                    <a:pt x="197" y="132"/>
                    <a:pt x="197" y="132"/>
                  </a:cubicBezTo>
                  <a:cubicBezTo>
                    <a:pt x="193" y="123"/>
                    <a:pt x="189" y="115"/>
                    <a:pt x="185" y="107"/>
                  </a:cubicBezTo>
                  <a:cubicBezTo>
                    <a:pt x="184" y="105"/>
                    <a:pt x="183" y="103"/>
                    <a:pt x="183" y="100"/>
                  </a:cubicBezTo>
                  <a:cubicBezTo>
                    <a:pt x="182" y="100"/>
                    <a:pt x="182" y="99"/>
                    <a:pt x="182" y="98"/>
                  </a:cubicBezTo>
                  <a:cubicBezTo>
                    <a:pt x="180" y="91"/>
                    <a:pt x="181" y="88"/>
                    <a:pt x="188" y="84"/>
                  </a:cubicBezTo>
                  <a:cubicBezTo>
                    <a:pt x="193" y="80"/>
                    <a:pt x="200" y="78"/>
                    <a:pt x="206" y="76"/>
                  </a:cubicBezTo>
                  <a:cubicBezTo>
                    <a:pt x="208" y="75"/>
                    <a:pt x="209" y="74"/>
                    <a:pt x="211" y="73"/>
                  </a:cubicBezTo>
                  <a:cubicBezTo>
                    <a:pt x="214" y="72"/>
                    <a:pt x="217" y="72"/>
                    <a:pt x="219" y="71"/>
                  </a:cubicBezTo>
                  <a:cubicBezTo>
                    <a:pt x="220" y="70"/>
                    <a:pt x="222" y="70"/>
                    <a:pt x="223" y="70"/>
                  </a:cubicBezTo>
                  <a:cubicBezTo>
                    <a:pt x="231" y="67"/>
                    <a:pt x="238" y="70"/>
                    <a:pt x="241" y="77"/>
                  </a:cubicBezTo>
                  <a:cubicBezTo>
                    <a:pt x="243" y="81"/>
                    <a:pt x="246" y="84"/>
                    <a:pt x="250" y="88"/>
                  </a:cubicBezTo>
                  <a:cubicBezTo>
                    <a:pt x="254" y="91"/>
                    <a:pt x="258" y="95"/>
                    <a:pt x="261" y="99"/>
                  </a:cubicBezTo>
                  <a:cubicBezTo>
                    <a:pt x="262" y="100"/>
                    <a:pt x="262" y="100"/>
                    <a:pt x="262" y="100"/>
                  </a:cubicBezTo>
                  <a:cubicBezTo>
                    <a:pt x="266" y="103"/>
                    <a:pt x="269" y="104"/>
                    <a:pt x="274" y="102"/>
                  </a:cubicBezTo>
                  <a:cubicBezTo>
                    <a:pt x="281" y="98"/>
                    <a:pt x="289" y="94"/>
                    <a:pt x="297" y="90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300" y="89"/>
                    <a:pt x="302" y="88"/>
                    <a:pt x="303" y="88"/>
                  </a:cubicBezTo>
                  <a:cubicBezTo>
                    <a:pt x="301" y="82"/>
                    <a:pt x="300" y="75"/>
                    <a:pt x="299" y="67"/>
                  </a:cubicBezTo>
                  <a:cubicBezTo>
                    <a:pt x="299" y="67"/>
                    <a:pt x="299" y="66"/>
                    <a:pt x="299" y="65"/>
                  </a:cubicBezTo>
                  <a:cubicBezTo>
                    <a:pt x="299" y="64"/>
                    <a:pt x="299" y="63"/>
                    <a:pt x="299" y="63"/>
                  </a:cubicBezTo>
                  <a:cubicBezTo>
                    <a:pt x="298" y="57"/>
                    <a:pt x="297" y="52"/>
                    <a:pt x="297" y="47"/>
                  </a:cubicBezTo>
                  <a:cubicBezTo>
                    <a:pt x="296" y="43"/>
                    <a:pt x="296" y="40"/>
                    <a:pt x="296" y="37"/>
                  </a:cubicBezTo>
                  <a:cubicBezTo>
                    <a:pt x="295" y="35"/>
                    <a:pt x="296" y="33"/>
                    <a:pt x="296" y="32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6" y="28"/>
                    <a:pt x="296" y="28"/>
                    <a:pt x="296" y="28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300" y="27"/>
                    <a:pt x="300" y="27"/>
                    <a:pt x="301" y="26"/>
                  </a:cubicBezTo>
                  <a:cubicBezTo>
                    <a:pt x="303" y="26"/>
                    <a:pt x="305" y="25"/>
                    <a:pt x="307" y="25"/>
                  </a:cubicBezTo>
                  <a:cubicBezTo>
                    <a:pt x="313" y="24"/>
                    <a:pt x="320" y="21"/>
                    <a:pt x="328" y="15"/>
                  </a:cubicBezTo>
                  <a:cubicBezTo>
                    <a:pt x="330" y="14"/>
                    <a:pt x="331" y="13"/>
                    <a:pt x="333" y="13"/>
                  </a:cubicBezTo>
                  <a:cubicBezTo>
                    <a:pt x="340" y="11"/>
                    <a:pt x="345" y="13"/>
                    <a:pt x="348" y="20"/>
                  </a:cubicBezTo>
                  <a:cubicBezTo>
                    <a:pt x="349" y="22"/>
                    <a:pt x="349" y="23"/>
                    <a:pt x="350" y="25"/>
                  </a:cubicBezTo>
                  <a:cubicBezTo>
                    <a:pt x="351" y="28"/>
                    <a:pt x="353" y="32"/>
                    <a:pt x="354" y="36"/>
                  </a:cubicBezTo>
                  <a:cubicBezTo>
                    <a:pt x="355" y="40"/>
                    <a:pt x="357" y="44"/>
                    <a:pt x="359" y="48"/>
                  </a:cubicBezTo>
                  <a:cubicBezTo>
                    <a:pt x="361" y="51"/>
                    <a:pt x="363" y="55"/>
                    <a:pt x="365" y="59"/>
                  </a:cubicBezTo>
                  <a:cubicBezTo>
                    <a:pt x="366" y="61"/>
                    <a:pt x="367" y="63"/>
                    <a:pt x="369" y="66"/>
                  </a:cubicBezTo>
                  <a:cubicBezTo>
                    <a:pt x="370" y="66"/>
                    <a:pt x="370" y="67"/>
                    <a:pt x="371" y="68"/>
                  </a:cubicBezTo>
                  <a:cubicBezTo>
                    <a:pt x="371" y="68"/>
                    <a:pt x="372" y="68"/>
                    <a:pt x="372" y="68"/>
                  </a:cubicBezTo>
                  <a:cubicBezTo>
                    <a:pt x="383" y="68"/>
                    <a:pt x="394" y="68"/>
                    <a:pt x="405" y="68"/>
                  </a:cubicBezTo>
                  <a:cubicBezTo>
                    <a:pt x="406" y="69"/>
                    <a:pt x="406" y="69"/>
                    <a:pt x="406" y="69"/>
                  </a:cubicBezTo>
                  <a:cubicBezTo>
                    <a:pt x="407" y="69"/>
                    <a:pt x="409" y="69"/>
                    <a:pt x="410" y="68"/>
                  </a:cubicBezTo>
                  <a:cubicBezTo>
                    <a:pt x="411" y="68"/>
                    <a:pt x="412" y="68"/>
                    <a:pt x="412" y="67"/>
                  </a:cubicBezTo>
                  <a:cubicBezTo>
                    <a:pt x="413" y="61"/>
                    <a:pt x="413" y="61"/>
                    <a:pt x="413" y="61"/>
                  </a:cubicBezTo>
                  <a:cubicBezTo>
                    <a:pt x="414" y="56"/>
                    <a:pt x="415" y="51"/>
                    <a:pt x="416" y="46"/>
                  </a:cubicBezTo>
                  <a:cubicBezTo>
                    <a:pt x="416" y="45"/>
                    <a:pt x="417" y="43"/>
                    <a:pt x="417" y="42"/>
                  </a:cubicBezTo>
                  <a:cubicBezTo>
                    <a:pt x="417" y="39"/>
                    <a:pt x="417" y="37"/>
                    <a:pt x="418" y="35"/>
                  </a:cubicBezTo>
                  <a:cubicBezTo>
                    <a:pt x="419" y="30"/>
                    <a:pt x="420" y="27"/>
                    <a:pt x="419" y="24"/>
                  </a:cubicBezTo>
                  <a:cubicBezTo>
                    <a:pt x="419" y="17"/>
                    <a:pt x="422" y="11"/>
                    <a:pt x="428" y="8"/>
                  </a:cubicBezTo>
                  <a:cubicBezTo>
                    <a:pt x="433" y="6"/>
                    <a:pt x="437" y="3"/>
                    <a:pt x="442" y="2"/>
                  </a:cubicBezTo>
                  <a:cubicBezTo>
                    <a:pt x="447" y="0"/>
                    <a:pt x="452" y="1"/>
                    <a:pt x="457" y="3"/>
                  </a:cubicBezTo>
                  <a:cubicBezTo>
                    <a:pt x="459" y="3"/>
                    <a:pt x="461" y="4"/>
                    <a:pt x="463" y="5"/>
                  </a:cubicBezTo>
                  <a:cubicBezTo>
                    <a:pt x="467" y="7"/>
                    <a:pt x="471" y="9"/>
                    <a:pt x="475" y="10"/>
                  </a:cubicBezTo>
                  <a:cubicBezTo>
                    <a:pt x="478" y="10"/>
                    <a:pt x="481" y="14"/>
                    <a:pt x="481" y="16"/>
                  </a:cubicBezTo>
                  <a:cubicBezTo>
                    <a:pt x="482" y="18"/>
                    <a:pt x="482" y="21"/>
                    <a:pt x="482" y="23"/>
                  </a:cubicBezTo>
                  <a:cubicBezTo>
                    <a:pt x="483" y="28"/>
                    <a:pt x="482" y="33"/>
                    <a:pt x="482" y="38"/>
                  </a:cubicBezTo>
                  <a:cubicBezTo>
                    <a:pt x="482" y="40"/>
                    <a:pt x="483" y="42"/>
                    <a:pt x="484" y="45"/>
                  </a:cubicBezTo>
                  <a:cubicBezTo>
                    <a:pt x="486" y="50"/>
                    <a:pt x="488" y="55"/>
                    <a:pt x="490" y="61"/>
                  </a:cubicBezTo>
                  <a:cubicBezTo>
                    <a:pt x="490" y="62"/>
                    <a:pt x="491" y="64"/>
                    <a:pt x="491" y="65"/>
                  </a:cubicBezTo>
                  <a:cubicBezTo>
                    <a:pt x="493" y="65"/>
                    <a:pt x="493" y="65"/>
                    <a:pt x="493" y="65"/>
                  </a:cubicBezTo>
                  <a:cubicBezTo>
                    <a:pt x="496" y="65"/>
                    <a:pt x="500" y="65"/>
                    <a:pt x="504" y="65"/>
                  </a:cubicBezTo>
                  <a:cubicBezTo>
                    <a:pt x="512" y="65"/>
                    <a:pt x="519" y="68"/>
                    <a:pt x="525" y="73"/>
                  </a:cubicBezTo>
                  <a:cubicBezTo>
                    <a:pt x="531" y="61"/>
                    <a:pt x="537" y="50"/>
                    <a:pt x="542" y="39"/>
                  </a:cubicBezTo>
                  <a:cubicBezTo>
                    <a:pt x="543" y="38"/>
                    <a:pt x="544" y="36"/>
                    <a:pt x="544" y="34"/>
                  </a:cubicBezTo>
                  <a:cubicBezTo>
                    <a:pt x="544" y="32"/>
                    <a:pt x="544" y="32"/>
                    <a:pt x="544" y="32"/>
                  </a:cubicBezTo>
                  <a:cubicBezTo>
                    <a:pt x="546" y="26"/>
                    <a:pt x="550" y="22"/>
                    <a:pt x="556" y="21"/>
                  </a:cubicBezTo>
                  <a:cubicBezTo>
                    <a:pt x="560" y="20"/>
                    <a:pt x="566" y="18"/>
                    <a:pt x="571" y="18"/>
                  </a:cubicBezTo>
                  <a:cubicBezTo>
                    <a:pt x="576" y="18"/>
                    <a:pt x="581" y="19"/>
                    <a:pt x="585" y="23"/>
                  </a:cubicBezTo>
                  <a:cubicBezTo>
                    <a:pt x="587" y="24"/>
                    <a:pt x="589" y="26"/>
                    <a:pt x="591" y="27"/>
                  </a:cubicBezTo>
                  <a:cubicBezTo>
                    <a:pt x="594" y="30"/>
                    <a:pt x="597" y="33"/>
                    <a:pt x="601" y="34"/>
                  </a:cubicBezTo>
                  <a:cubicBezTo>
                    <a:pt x="604" y="35"/>
                    <a:pt x="606" y="39"/>
                    <a:pt x="606" y="43"/>
                  </a:cubicBezTo>
                  <a:cubicBezTo>
                    <a:pt x="606" y="45"/>
                    <a:pt x="605" y="47"/>
                    <a:pt x="605" y="49"/>
                  </a:cubicBezTo>
                  <a:cubicBezTo>
                    <a:pt x="604" y="51"/>
                    <a:pt x="604" y="54"/>
                    <a:pt x="603" y="56"/>
                  </a:cubicBezTo>
                  <a:cubicBezTo>
                    <a:pt x="602" y="58"/>
                    <a:pt x="602" y="61"/>
                    <a:pt x="601" y="63"/>
                  </a:cubicBezTo>
                  <a:cubicBezTo>
                    <a:pt x="601" y="65"/>
                    <a:pt x="600" y="67"/>
                    <a:pt x="600" y="69"/>
                  </a:cubicBezTo>
                  <a:cubicBezTo>
                    <a:pt x="601" y="75"/>
                    <a:pt x="601" y="81"/>
                    <a:pt x="602" y="87"/>
                  </a:cubicBezTo>
                  <a:cubicBezTo>
                    <a:pt x="602" y="92"/>
                    <a:pt x="602" y="92"/>
                    <a:pt x="602" y="92"/>
                  </a:cubicBezTo>
                  <a:cubicBezTo>
                    <a:pt x="603" y="92"/>
                    <a:pt x="603" y="92"/>
                    <a:pt x="603" y="92"/>
                  </a:cubicBezTo>
                  <a:cubicBezTo>
                    <a:pt x="605" y="93"/>
                    <a:pt x="607" y="94"/>
                    <a:pt x="609" y="94"/>
                  </a:cubicBezTo>
                  <a:cubicBezTo>
                    <a:pt x="615" y="94"/>
                    <a:pt x="620" y="97"/>
                    <a:pt x="624" y="99"/>
                  </a:cubicBezTo>
                  <a:cubicBezTo>
                    <a:pt x="629" y="102"/>
                    <a:pt x="633" y="105"/>
                    <a:pt x="637" y="107"/>
                  </a:cubicBezTo>
                  <a:cubicBezTo>
                    <a:pt x="637" y="108"/>
                    <a:pt x="638" y="108"/>
                    <a:pt x="638" y="108"/>
                  </a:cubicBezTo>
                  <a:cubicBezTo>
                    <a:pt x="638" y="108"/>
                    <a:pt x="638" y="107"/>
                    <a:pt x="639" y="107"/>
                  </a:cubicBezTo>
                  <a:cubicBezTo>
                    <a:pt x="650" y="96"/>
                    <a:pt x="658" y="87"/>
                    <a:pt x="665" y="79"/>
                  </a:cubicBezTo>
                  <a:cubicBezTo>
                    <a:pt x="667" y="78"/>
                    <a:pt x="668" y="76"/>
                    <a:pt x="669" y="74"/>
                  </a:cubicBezTo>
                  <a:cubicBezTo>
                    <a:pt x="672" y="69"/>
                    <a:pt x="677" y="66"/>
                    <a:pt x="684" y="66"/>
                  </a:cubicBezTo>
                  <a:cubicBezTo>
                    <a:pt x="689" y="66"/>
                    <a:pt x="694" y="67"/>
                    <a:pt x="699" y="68"/>
                  </a:cubicBezTo>
                  <a:cubicBezTo>
                    <a:pt x="704" y="69"/>
                    <a:pt x="708" y="72"/>
                    <a:pt x="711" y="76"/>
                  </a:cubicBezTo>
                  <a:cubicBezTo>
                    <a:pt x="712" y="78"/>
                    <a:pt x="714" y="80"/>
                    <a:pt x="715" y="82"/>
                  </a:cubicBezTo>
                  <a:cubicBezTo>
                    <a:pt x="717" y="86"/>
                    <a:pt x="720" y="90"/>
                    <a:pt x="723" y="92"/>
                  </a:cubicBezTo>
                  <a:cubicBezTo>
                    <a:pt x="726" y="95"/>
                    <a:pt x="727" y="99"/>
                    <a:pt x="724" y="104"/>
                  </a:cubicBezTo>
                  <a:cubicBezTo>
                    <a:pt x="722" y="107"/>
                    <a:pt x="720" y="110"/>
                    <a:pt x="718" y="114"/>
                  </a:cubicBezTo>
                  <a:cubicBezTo>
                    <a:pt x="714" y="120"/>
                    <a:pt x="711" y="126"/>
                    <a:pt x="711" y="133"/>
                  </a:cubicBezTo>
                  <a:cubicBezTo>
                    <a:pt x="710" y="137"/>
                    <a:pt x="709" y="141"/>
                    <a:pt x="708" y="145"/>
                  </a:cubicBezTo>
                  <a:cubicBezTo>
                    <a:pt x="707" y="146"/>
                    <a:pt x="707" y="147"/>
                    <a:pt x="707" y="148"/>
                  </a:cubicBezTo>
                  <a:cubicBezTo>
                    <a:pt x="708" y="149"/>
                    <a:pt x="711" y="150"/>
                    <a:pt x="713" y="152"/>
                  </a:cubicBezTo>
                  <a:cubicBezTo>
                    <a:pt x="714" y="152"/>
                    <a:pt x="715" y="153"/>
                    <a:pt x="716" y="153"/>
                  </a:cubicBezTo>
                  <a:cubicBezTo>
                    <a:pt x="724" y="159"/>
                    <a:pt x="729" y="165"/>
                    <a:pt x="732" y="173"/>
                  </a:cubicBezTo>
                  <a:cubicBezTo>
                    <a:pt x="738" y="169"/>
                    <a:pt x="746" y="164"/>
                    <a:pt x="753" y="160"/>
                  </a:cubicBezTo>
                  <a:cubicBezTo>
                    <a:pt x="755" y="159"/>
                    <a:pt x="756" y="158"/>
                    <a:pt x="758" y="157"/>
                  </a:cubicBezTo>
                  <a:cubicBezTo>
                    <a:pt x="763" y="154"/>
                    <a:pt x="768" y="151"/>
                    <a:pt x="771" y="147"/>
                  </a:cubicBezTo>
                  <a:cubicBezTo>
                    <a:pt x="773" y="145"/>
                    <a:pt x="776" y="143"/>
                    <a:pt x="782" y="144"/>
                  </a:cubicBezTo>
                  <a:cubicBezTo>
                    <a:pt x="788" y="145"/>
                    <a:pt x="794" y="147"/>
                    <a:pt x="801" y="152"/>
                  </a:cubicBezTo>
                  <a:cubicBezTo>
                    <a:pt x="804" y="154"/>
                    <a:pt x="807" y="157"/>
                    <a:pt x="809" y="162"/>
                  </a:cubicBezTo>
                  <a:cubicBezTo>
                    <a:pt x="810" y="164"/>
                    <a:pt x="811" y="167"/>
                    <a:pt x="812" y="169"/>
                  </a:cubicBezTo>
                  <a:cubicBezTo>
                    <a:pt x="813" y="173"/>
                    <a:pt x="814" y="177"/>
                    <a:pt x="817" y="181"/>
                  </a:cubicBezTo>
                  <a:cubicBezTo>
                    <a:pt x="819" y="183"/>
                    <a:pt x="818" y="187"/>
                    <a:pt x="817" y="189"/>
                  </a:cubicBezTo>
                  <a:cubicBezTo>
                    <a:pt x="815" y="191"/>
                    <a:pt x="814" y="193"/>
                    <a:pt x="812" y="195"/>
                  </a:cubicBezTo>
                  <a:cubicBezTo>
                    <a:pt x="809" y="197"/>
                    <a:pt x="807" y="199"/>
                    <a:pt x="805" y="201"/>
                  </a:cubicBezTo>
                  <a:cubicBezTo>
                    <a:pt x="800" y="205"/>
                    <a:pt x="797" y="210"/>
                    <a:pt x="795" y="216"/>
                  </a:cubicBezTo>
                  <a:cubicBezTo>
                    <a:pt x="793" y="220"/>
                    <a:pt x="791" y="223"/>
                    <a:pt x="788" y="227"/>
                  </a:cubicBezTo>
                  <a:cubicBezTo>
                    <a:pt x="788" y="228"/>
                    <a:pt x="787" y="229"/>
                    <a:pt x="787" y="230"/>
                  </a:cubicBezTo>
                  <a:cubicBezTo>
                    <a:pt x="787" y="230"/>
                    <a:pt x="787" y="230"/>
                    <a:pt x="787" y="230"/>
                  </a:cubicBezTo>
                  <a:cubicBezTo>
                    <a:pt x="790" y="233"/>
                    <a:pt x="792" y="236"/>
                    <a:pt x="795" y="237"/>
                  </a:cubicBezTo>
                  <a:cubicBezTo>
                    <a:pt x="800" y="239"/>
                    <a:pt x="802" y="243"/>
                    <a:pt x="804" y="246"/>
                  </a:cubicBezTo>
                  <a:cubicBezTo>
                    <a:pt x="805" y="248"/>
                    <a:pt x="806" y="250"/>
                    <a:pt x="807" y="252"/>
                  </a:cubicBezTo>
                  <a:cubicBezTo>
                    <a:pt x="808" y="255"/>
                    <a:pt x="810" y="259"/>
                    <a:pt x="811" y="262"/>
                  </a:cubicBezTo>
                  <a:cubicBezTo>
                    <a:pt x="812" y="264"/>
                    <a:pt x="812" y="264"/>
                    <a:pt x="812" y="264"/>
                  </a:cubicBezTo>
                  <a:cubicBezTo>
                    <a:pt x="812" y="264"/>
                    <a:pt x="813" y="264"/>
                    <a:pt x="815" y="264"/>
                  </a:cubicBezTo>
                  <a:cubicBezTo>
                    <a:pt x="827" y="261"/>
                    <a:pt x="839" y="259"/>
                    <a:pt x="851" y="256"/>
                  </a:cubicBezTo>
                  <a:cubicBezTo>
                    <a:pt x="853" y="255"/>
                    <a:pt x="855" y="254"/>
                    <a:pt x="857" y="253"/>
                  </a:cubicBezTo>
                  <a:cubicBezTo>
                    <a:pt x="858" y="253"/>
                    <a:pt x="858" y="253"/>
                    <a:pt x="858" y="253"/>
                  </a:cubicBezTo>
                  <a:cubicBezTo>
                    <a:pt x="862" y="251"/>
                    <a:pt x="866" y="251"/>
                    <a:pt x="871" y="253"/>
                  </a:cubicBezTo>
                  <a:cubicBezTo>
                    <a:pt x="878" y="256"/>
                    <a:pt x="883" y="261"/>
                    <a:pt x="886" y="266"/>
                  </a:cubicBezTo>
                  <a:cubicBezTo>
                    <a:pt x="889" y="269"/>
                    <a:pt x="890" y="273"/>
                    <a:pt x="891" y="277"/>
                  </a:cubicBezTo>
                  <a:cubicBezTo>
                    <a:pt x="891" y="280"/>
                    <a:pt x="891" y="283"/>
                    <a:pt x="891" y="286"/>
                  </a:cubicBezTo>
                  <a:cubicBezTo>
                    <a:pt x="891" y="290"/>
                    <a:pt x="891" y="294"/>
                    <a:pt x="892" y="298"/>
                  </a:cubicBezTo>
                  <a:cubicBezTo>
                    <a:pt x="893" y="301"/>
                    <a:pt x="891" y="305"/>
                    <a:pt x="889" y="306"/>
                  </a:cubicBezTo>
                  <a:cubicBezTo>
                    <a:pt x="888" y="308"/>
                    <a:pt x="885" y="309"/>
                    <a:pt x="883" y="310"/>
                  </a:cubicBezTo>
                  <a:cubicBezTo>
                    <a:pt x="879" y="312"/>
                    <a:pt x="875" y="314"/>
                    <a:pt x="870" y="316"/>
                  </a:cubicBezTo>
                  <a:cubicBezTo>
                    <a:pt x="868" y="317"/>
                    <a:pt x="866" y="319"/>
                    <a:pt x="864" y="321"/>
                  </a:cubicBezTo>
                  <a:cubicBezTo>
                    <a:pt x="860" y="325"/>
                    <a:pt x="856" y="329"/>
                    <a:pt x="852" y="333"/>
                  </a:cubicBezTo>
                  <a:cubicBezTo>
                    <a:pt x="848" y="336"/>
                    <a:pt x="848" y="336"/>
                    <a:pt x="848" y="336"/>
                  </a:cubicBezTo>
                  <a:cubicBezTo>
                    <a:pt x="850" y="339"/>
                    <a:pt x="851" y="342"/>
                    <a:pt x="853" y="346"/>
                  </a:cubicBezTo>
                  <a:cubicBezTo>
                    <a:pt x="854" y="347"/>
                    <a:pt x="854" y="347"/>
                    <a:pt x="854" y="347"/>
                  </a:cubicBezTo>
                  <a:cubicBezTo>
                    <a:pt x="856" y="352"/>
                    <a:pt x="856" y="357"/>
                    <a:pt x="857" y="362"/>
                  </a:cubicBezTo>
                  <a:cubicBezTo>
                    <a:pt x="857" y="364"/>
                    <a:pt x="857" y="364"/>
                    <a:pt x="857" y="364"/>
                  </a:cubicBezTo>
                  <a:cubicBezTo>
                    <a:pt x="857" y="366"/>
                    <a:pt x="856" y="368"/>
                    <a:pt x="856" y="370"/>
                  </a:cubicBezTo>
                  <a:cubicBezTo>
                    <a:pt x="863" y="370"/>
                    <a:pt x="870" y="371"/>
                    <a:pt x="877" y="371"/>
                  </a:cubicBezTo>
                  <a:cubicBezTo>
                    <a:pt x="879" y="371"/>
                    <a:pt x="879" y="371"/>
                    <a:pt x="879" y="371"/>
                  </a:cubicBezTo>
                  <a:cubicBezTo>
                    <a:pt x="880" y="371"/>
                    <a:pt x="881" y="371"/>
                    <a:pt x="882" y="371"/>
                  </a:cubicBezTo>
                  <a:cubicBezTo>
                    <a:pt x="884" y="371"/>
                    <a:pt x="886" y="371"/>
                    <a:pt x="888" y="371"/>
                  </a:cubicBezTo>
                  <a:cubicBezTo>
                    <a:pt x="893" y="371"/>
                    <a:pt x="896" y="371"/>
                    <a:pt x="899" y="371"/>
                  </a:cubicBezTo>
                  <a:cubicBezTo>
                    <a:pt x="904" y="370"/>
                    <a:pt x="911" y="370"/>
                    <a:pt x="917" y="378"/>
                  </a:cubicBezTo>
                  <a:cubicBezTo>
                    <a:pt x="920" y="381"/>
                    <a:pt x="922" y="384"/>
                    <a:pt x="924" y="388"/>
                  </a:cubicBezTo>
                  <a:cubicBezTo>
                    <a:pt x="927" y="393"/>
                    <a:pt x="928" y="398"/>
                    <a:pt x="926" y="404"/>
                  </a:cubicBezTo>
                  <a:cubicBezTo>
                    <a:pt x="926" y="406"/>
                    <a:pt x="925" y="408"/>
                    <a:pt x="925" y="410"/>
                  </a:cubicBezTo>
                  <a:cubicBezTo>
                    <a:pt x="924" y="414"/>
                    <a:pt x="922" y="418"/>
                    <a:pt x="923" y="422"/>
                  </a:cubicBezTo>
                  <a:cubicBezTo>
                    <a:pt x="923" y="427"/>
                    <a:pt x="920" y="430"/>
                    <a:pt x="915" y="431"/>
                  </a:cubicBezTo>
                  <a:cubicBezTo>
                    <a:pt x="913" y="432"/>
                    <a:pt x="910" y="433"/>
                    <a:pt x="907" y="433"/>
                  </a:cubicBezTo>
                  <a:cubicBezTo>
                    <a:pt x="903" y="434"/>
                    <a:pt x="903" y="434"/>
                    <a:pt x="903" y="434"/>
                  </a:cubicBezTo>
                  <a:cubicBezTo>
                    <a:pt x="901" y="434"/>
                    <a:pt x="899" y="435"/>
                    <a:pt x="896" y="435"/>
                  </a:cubicBezTo>
                  <a:cubicBezTo>
                    <a:pt x="894" y="435"/>
                    <a:pt x="891" y="436"/>
                    <a:pt x="889" y="438"/>
                  </a:cubicBezTo>
                  <a:cubicBezTo>
                    <a:pt x="887" y="439"/>
                    <a:pt x="887" y="439"/>
                    <a:pt x="887" y="439"/>
                  </a:cubicBezTo>
                  <a:cubicBezTo>
                    <a:pt x="883" y="441"/>
                    <a:pt x="878" y="444"/>
                    <a:pt x="873" y="447"/>
                  </a:cubicBezTo>
                  <a:cubicBezTo>
                    <a:pt x="870" y="448"/>
                    <a:pt x="870" y="448"/>
                    <a:pt x="870" y="448"/>
                  </a:cubicBezTo>
                  <a:cubicBezTo>
                    <a:pt x="870" y="448"/>
                    <a:pt x="870" y="448"/>
                    <a:pt x="870" y="448"/>
                  </a:cubicBezTo>
                  <a:cubicBezTo>
                    <a:pt x="871" y="450"/>
                    <a:pt x="871" y="452"/>
                    <a:pt x="871" y="454"/>
                  </a:cubicBezTo>
                  <a:cubicBezTo>
                    <a:pt x="874" y="461"/>
                    <a:pt x="873" y="467"/>
                    <a:pt x="872" y="474"/>
                  </a:cubicBezTo>
                  <a:cubicBezTo>
                    <a:pt x="872" y="476"/>
                    <a:pt x="872" y="476"/>
                    <a:pt x="872" y="476"/>
                  </a:cubicBezTo>
                  <a:cubicBezTo>
                    <a:pt x="871" y="480"/>
                    <a:pt x="871" y="483"/>
                    <a:pt x="871" y="487"/>
                  </a:cubicBezTo>
                  <a:cubicBezTo>
                    <a:pt x="875" y="489"/>
                    <a:pt x="878" y="490"/>
                    <a:pt x="882" y="491"/>
                  </a:cubicBezTo>
                  <a:cubicBezTo>
                    <a:pt x="884" y="492"/>
                    <a:pt x="884" y="492"/>
                    <a:pt x="884" y="492"/>
                  </a:cubicBezTo>
                  <a:cubicBezTo>
                    <a:pt x="891" y="495"/>
                    <a:pt x="899" y="497"/>
                    <a:pt x="908" y="500"/>
                  </a:cubicBezTo>
                  <a:cubicBezTo>
                    <a:pt x="909" y="500"/>
                    <a:pt x="911" y="501"/>
                    <a:pt x="913" y="501"/>
                  </a:cubicBezTo>
                  <a:cubicBezTo>
                    <a:pt x="914" y="501"/>
                    <a:pt x="914" y="501"/>
                    <a:pt x="914" y="501"/>
                  </a:cubicBezTo>
                  <a:cubicBezTo>
                    <a:pt x="921" y="502"/>
                    <a:pt x="926" y="506"/>
                    <a:pt x="929" y="512"/>
                  </a:cubicBezTo>
                  <a:cubicBezTo>
                    <a:pt x="930" y="517"/>
                    <a:pt x="932" y="521"/>
                    <a:pt x="933" y="526"/>
                  </a:cubicBezTo>
                  <a:cubicBezTo>
                    <a:pt x="933" y="531"/>
                    <a:pt x="932" y="536"/>
                    <a:pt x="930" y="541"/>
                  </a:cubicBezTo>
                  <a:cubicBezTo>
                    <a:pt x="928" y="543"/>
                    <a:pt x="927" y="545"/>
                    <a:pt x="926" y="547"/>
                  </a:cubicBezTo>
                  <a:cubicBezTo>
                    <a:pt x="924" y="550"/>
                    <a:pt x="921" y="554"/>
                    <a:pt x="921" y="557"/>
                  </a:cubicBezTo>
                  <a:cubicBezTo>
                    <a:pt x="920" y="561"/>
                    <a:pt x="916" y="563"/>
                    <a:pt x="914" y="563"/>
                  </a:cubicBezTo>
                  <a:cubicBezTo>
                    <a:pt x="911" y="564"/>
                    <a:pt x="909" y="564"/>
                    <a:pt x="907" y="564"/>
                  </a:cubicBezTo>
                  <a:cubicBezTo>
                    <a:pt x="906" y="563"/>
                    <a:pt x="906" y="563"/>
                    <a:pt x="906" y="563"/>
                  </a:cubicBezTo>
                  <a:cubicBezTo>
                    <a:pt x="905" y="563"/>
                    <a:pt x="903" y="563"/>
                    <a:pt x="902" y="563"/>
                  </a:cubicBezTo>
                  <a:cubicBezTo>
                    <a:pt x="901" y="563"/>
                    <a:pt x="900" y="563"/>
                    <a:pt x="899" y="562"/>
                  </a:cubicBezTo>
                  <a:cubicBezTo>
                    <a:pt x="893" y="561"/>
                    <a:pt x="886" y="561"/>
                    <a:pt x="879" y="563"/>
                  </a:cubicBezTo>
                  <a:cubicBezTo>
                    <a:pt x="875" y="565"/>
                    <a:pt x="871" y="565"/>
                    <a:pt x="867" y="566"/>
                  </a:cubicBezTo>
                  <a:cubicBezTo>
                    <a:pt x="866" y="566"/>
                    <a:pt x="865" y="566"/>
                    <a:pt x="864" y="566"/>
                  </a:cubicBezTo>
                  <a:cubicBezTo>
                    <a:pt x="863" y="567"/>
                    <a:pt x="863" y="568"/>
                    <a:pt x="863" y="569"/>
                  </a:cubicBezTo>
                  <a:cubicBezTo>
                    <a:pt x="863" y="570"/>
                    <a:pt x="863" y="571"/>
                    <a:pt x="862" y="572"/>
                  </a:cubicBezTo>
                  <a:cubicBezTo>
                    <a:pt x="862" y="572"/>
                    <a:pt x="862" y="573"/>
                    <a:pt x="862" y="574"/>
                  </a:cubicBezTo>
                  <a:cubicBezTo>
                    <a:pt x="861" y="582"/>
                    <a:pt x="859" y="592"/>
                    <a:pt x="851" y="599"/>
                  </a:cubicBezTo>
                  <a:cubicBezTo>
                    <a:pt x="857" y="603"/>
                    <a:pt x="862" y="607"/>
                    <a:pt x="869" y="612"/>
                  </a:cubicBezTo>
                  <a:cubicBezTo>
                    <a:pt x="873" y="615"/>
                    <a:pt x="877" y="617"/>
                    <a:pt x="881" y="619"/>
                  </a:cubicBezTo>
                  <a:cubicBezTo>
                    <a:pt x="883" y="621"/>
                    <a:pt x="886" y="622"/>
                    <a:pt x="889" y="624"/>
                  </a:cubicBezTo>
                  <a:cubicBezTo>
                    <a:pt x="894" y="626"/>
                    <a:pt x="898" y="630"/>
                    <a:pt x="899" y="636"/>
                  </a:cubicBezTo>
                  <a:cubicBezTo>
                    <a:pt x="899" y="642"/>
                    <a:pt x="900" y="647"/>
                    <a:pt x="899" y="652"/>
                  </a:cubicBezTo>
                  <a:cubicBezTo>
                    <a:pt x="899" y="657"/>
                    <a:pt x="897" y="662"/>
                    <a:pt x="892" y="666"/>
                  </a:cubicBezTo>
                  <a:cubicBezTo>
                    <a:pt x="891" y="668"/>
                    <a:pt x="889" y="669"/>
                    <a:pt x="888" y="671"/>
                  </a:cubicBezTo>
                  <a:cubicBezTo>
                    <a:pt x="884" y="673"/>
                    <a:pt x="881" y="676"/>
                    <a:pt x="880" y="679"/>
                  </a:cubicBezTo>
                  <a:cubicBezTo>
                    <a:pt x="878" y="682"/>
                    <a:pt x="875" y="684"/>
                    <a:pt x="871" y="683"/>
                  </a:cubicBezTo>
                  <a:cubicBezTo>
                    <a:pt x="869" y="683"/>
                    <a:pt x="867" y="682"/>
                    <a:pt x="865" y="682"/>
                  </a:cubicBezTo>
                  <a:cubicBezTo>
                    <a:pt x="863" y="681"/>
                    <a:pt x="863" y="681"/>
                    <a:pt x="863" y="681"/>
                  </a:cubicBezTo>
                  <a:cubicBezTo>
                    <a:pt x="861" y="680"/>
                    <a:pt x="858" y="679"/>
                    <a:pt x="855" y="677"/>
                  </a:cubicBezTo>
                  <a:cubicBezTo>
                    <a:pt x="850" y="675"/>
                    <a:pt x="846" y="674"/>
                    <a:pt x="839" y="674"/>
                  </a:cubicBezTo>
                  <a:cubicBezTo>
                    <a:pt x="835" y="674"/>
                    <a:pt x="831" y="674"/>
                    <a:pt x="826" y="674"/>
                  </a:cubicBezTo>
                  <a:cubicBezTo>
                    <a:pt x="825" y="673"/>
                    <a:pt x="823" y="673"/>
                    <a:pt x="822" y="673"/>
                  </a:cubicBezTo>
                  <a:cubicBezTo>
                    <a:pt x="821" y="675"/>
                    <a:pt x="820" y="678"/>
                    <a:pt x="819" y="680"/>
                  </a:cubicBezTo>
                  <a:cubicBezTo>
                    <a:pt x="819" y="681"/>
                    <a:pt x="818" y="682"/>
                    <a:pt x="818" y="683"/>
                  </a:cubicBezTo>
                  <a:cubicBezTo>
                    <a:pt x="815" y="690"/>
                    <a:pt x="811" y="695"/>
                    <a:pt x="805" y="700"/>
                  </a:cubicBezTo>
                  <a:cubicBezTo>
                    <a:pt x="801" y="703"/>
                    <a:pt x="798" y="706"/>
                    <a:pt x="795" y="710"/>
                  </a:cubicBezTo>
                  <a:cubicBezTo>
                    <a:pt x="794" y="711"/>
                    <a:pt x="793" y="712"/>
                    <a:pt x="792" y="713"/>
                  </a:cubicBezTo>
                  <a:cubicBezTo>
                    <a:pt x="791" y="714"/>
                    <a:pt x="790" y="716"/>
                    <a:pt x="790" y="717"/>
                  </a:cubicBezTo>
                  <a:cubicBezTo>
                    <a:pt x="789" y="717"/>
                    <a:pt x="789" y="717"/>
                    <a:pt x="789" y="717"/>
                  </a:cubicBezTo>
                  <a:cubicBezTo>
                    <a:pt x="790" y="719"/>
                    <a:pt x="790" y="720"/>
                    <a:pt x="792" y="722"/>
                  </a:cubicBezTo>
                  <a:cubicBezTo>
                    <a:pt x="798" y="730"/>
                    <a:pt x="798" y="730"/>
                    <a:pt x="798" y="730"/>
                  </a:cubicBezTo>
                  <a:cubicBezTo>
                    <a:pt x="803" y="736"/>
                    <a:pt x="808" y="742"/>
                    <a:pt x="813" y="748"/>
                  </a:cubicBezTo>
                  <a:cubicBezTo>
                    <a:pt x="816" y="751"/>
                    <a:pt x="818" y="755"/>
                    <a:pt x="820" y="758"/>
                  </a:cubicBezTo>
                  <a:cubicBezTo>
                    <a:pt x="823" y="763"/>
                    <a:pt x="822" y="769"/>
                    <a:pt x="818" y="773"/>
                  </a:cubicBezTo>
                  <a:cubicBezTo>
                    <a:pt x="814" y="776"/>
                    <a:pt x="810" y="779"/>
                    <a:pt x="806" y="783"/>
                  </a:cubicBezTo>
                  <a:cubicBezTo>
                    <a:pt x="805" y="783"/>
                    <a:pt x="804" y="784"/>
                    <a:pt x="803" y="785"/>
                  </a:cubicBezTo>
                  <a:cubicBezTo>
                    <a:pt x="800" y="788"/>
                    <a:pt x="798" y="790"/>
                    <a:pt x="796" y="793"/>
                  </a:cubicBezTo>
                  <a:cubicBezTo>
                    <a:pt x="792" y="799"/>
                    <a:pt x="787" y="801"/>
                    <a:pt x="780" y="797"/>
                  </a:cubicBezTo>
                  <a:cubicBezTo>
                    <a:pt x="779" y="796"/>
                    <a:pt x="777" y="795"/>
                    <a:pt x="776" y="794"/>
                  </a:cubicBezTo>
                  <a:cubicBezTo>
                    <a:pt x="775" y="793"/>
                    <a:pt x="775" y="793"/>
                    <a:pt x="775" y="793"/>
                  </a:cubicBezTo>
                  <a:cubicBezTo>
                    <a:pt x="773" y="792"/>
                    <a:pt x="771" y="790"/>
                    <a:pt x="770" y="789"/>
                  </a:cubicBezTo>
                  <a:cubicBezTo>
                    <a:pt x="766" y="786"/>
                    <a:pt x="762" y="783"/>
                    <a:pt x="758" y="780"/>
                  </a:cubicBezTo>
                  <a:cubicBezTo>
                    <a:pt x="753" y="777"/>
                    <a:pt x="748" y="774"/>
                    <a:pt x="744" y="771"/>
                  </a:cubicBezTo>
                  <a:cubicBezTo>
                    <a:pt x="742" y="769"/>
                    <a:pt x="742" y="769"/>
                    <a:pt x="742" y="769"/>
                  </a:cubicBezTo>
                  <a:cubicBezTo>
                    <a:pt x="741" y="769"/>
                    <a:pt x="740" y="768"/>
                    <a:pt x="739" y="768"/>
                  </a:cubicBezTo>
                  <a:cubicBezTo>
                    <a:pt x="739" y="768"/>
                    <a:pt x="738" y="769"/>
                    <a:pt x="738" y="769"/>
                  </a:cubicBezTo>
                  <a:cubicBezTo>
                    <a:pt x="732" y="773"/>
                    <a:pt x="732" y="773"/>
                    <a:pt x="732" y="773"/>
                  </a:cubicBezTo>
                  <a:cubicBezTo>
                    <a:pt x="727" y="778"/>
                    <a:pt x="722" y="782"/>
                    <a:pt x="717" y="787"/>
                  </a:cubicBezTo>
                  <a:cubicBezTo>
                    <a:pt x="715" y="789"/>
                    <a:pt x="713" y="791"/>
                    <a:pt x="711" y="793"/>
                  </a:cubicBezTo>
                  <a:cubicBezTo>
                    <a:pt x="711" y="794"/>
                    <a:pt x="710" y="795"/>
                    <a:pt x="710" y="795"/>
                  </a:cubicBezTo>
                  <a:cubicBezTo>
                    <a:pt x="711" y="799"/>
                    <a:pt x="712" y="803"/>
                    <a:pt x="714" y="808"/>
                  </a:cubicBezTo>
                  <a:cubicBezTo>
                    <a:pt x="716" y="810"/>
                    <a:pt x="717" y="813"/>
                    <a:pt x="719" y="816"/>
                  </a:cubicBezTo>
                  <a:cubicBezTo>
                    <a:pt x="721" y="821"/>
                    <a:pt x="724" y="826"/>
                    <a:pt x="726" y="831"/>
                  </a:cubicBezTo>
                  <a:cubicBezTo>
                    <a:pt x="728" y="835"/>
                    <a:pt x="729" y="839"/>
                    <a:pt x="730" y="843"/>
                  </a:cubicBezTo>
                  <a:cubicBezTo>
                    <a:pt x="730" y="844"/>
                    <a:pt x="730" y="845"/>
                    <a:pt x="731" y="846"/>
                  </a:cubicBezTo>
                  <a:cubicBezTo>
                    <a:pt x="732" y="850"/>
                    <a:pt x="730" y="853"/>
                    <a:pt x="728" y="856"/>
                  </a:cubicBezTo>
                  <a:cubicBezTo>
                    <a:pt x="725" y="859"/>
                    <a:pt x="721" y="863"/>
                    <a:pt x="716" y="864"/>
                  </a:cubicBezTo>
                  <a:cubicBezTo>
                    <a:pt x="713" y="865"/>
                    <a:pt x="710" y="867"/>
                    <a:pt x="708" y="869"/>
                  </a:cubicBezTo>
                  <a:cubicBezTo>
                    <a:pt x="705" y="873"/>
                    <a:pt x="702" y="876"/>
                    <a:pt x="698" y="876"/>
                  </a:cubicBezTo>
                  <a:cubicBezTo>
                    <a:pt x="694" y="876"/>
                    <a:pt x="690" y="874"/>
                    <a:pt x="686" y="870"/>
                  </a:cubicBezTo>
                  <a:cubicBezTo>
                    <a:pt x="683" y="867"/>
                    <a:pt x="681" y="865"/>
                    <a:pt x="679" y="862"/>
                  </a:cubicBezTo>
                  <a:cubicBezTo>
                    <a:pt x="676" y="859"/>
                    <a:pt x="673" y="856"/>
                    <a:pt x="670" y="853"/>
                  </a:cubicBezTo>
                  <a:cubicBezTo>
                    <a:pt x="666" y="850"/>
                    <a:pt x="664" y="846"/>
                    <a:pt x="661" y="843"/>
                  </a:cubicBezTo>
                  <a:cubicBezTo>
                    <a:pt x="660" y="841"/>
                    <a:pt x="659" y="840"/>
                    <a:pt x="658" y="839"/>
                  </a:cubicBezTo>
                  <a:cubicBezTo>
                    <a:pt x="656" y="836"/>
                    <a:pt x="655" y="834"/>
                    <a:pt x="653" y="831"/>
                  </a:cubicBezTo>
                  <a:cubicBezTo>
                    <a:pt x="652" y="830"/>
                    <a:pt x="652" y="830"/>
                    <a:pt x="652" y="830"/>
                  </a:cubicBezTo>
                  <a:cubicBezTo>
                    <a:pt x="646" y="831"/>
                    <a:pt x="641" y="833"/>
                    <a:pt x="636" y="836"/>
                  </a:cubicBezTo>
                  <a:cubicBezTo>
                    <a:pt x="634" y="837"/>
                    <a:pt x="634" y="837"/>
                    <a:pt x="634" y="837"/>
                  </a:cubicBezTo>
                  <a:cubicBezTo>
                    <a:pt x="632" y="838"/>
                    <a:pt x="630" y="839"/>
                    <a:pt x="629" y="840"/>
                  </a:cubicBezTo>
                  <a:cubicBezTo>
                    <a:pt x="628" y="840"/>
                    <a:pt x="627" y="841"/>
                    <a:pt x="626" y="841"/>
                  </a:cubicBezTo>
                  <a:cubicBezTo>
                    <a:pt x="625" y="841"/>
                    <a:pt x="625" y="841"/>
                    <a:pt x="624" y="842"/>
                  </a:cubicBezTo>
                  <a:cubicBezTo>
                    <a:pt x="624" y="842"/>
                    <a:pt x="623" y="842"/>
                    <a:pt x="623" y="842"/>
                  </a:cubicBezTo>
                  <a:cubicBezTo>
                    <a:pt x="619" y="847"/>
                    <a:pt x="613" y="850"/>
                    <a:pt x="608" y="853"/>
                  </a:cubicBezTo>
                  <a:cubicBezTo>
                    <a:pt x="606" y="854"/>
                    <a:pt x="606" y="854"/>
                    <a:pt x="606" y="854"/>
                  </a:cubicBezTo>
                  <a:cubicBezTo>
                    <a:pt x="606" y="854"/>
                    <a:pt x="606" y="854"/>
                    <a:pt x="606" y="854"/>
                  </a:cubicBezTo>
                  <a:cubicBezTo>
                    <a:pt x="606" y="855"/>
                    <a:pt x="607" y="856"/>
                    <a:pt x="607" y="857"/>
                  </a:cubicBezTo>
                  <a:cubicBezTo>
                    <a:pt x="608" y="861"/>
                    <a:pt x="609" y="865"/>
                    <a:pt x="610" y="870"/>
                  </a:cubicBezTo>
                  <a:cubicBezTo>
                    <a:pt x="610" y="872"/>
                    <a:pt x="611" y="875"/>
                    <a:pt x="611" y="878"/>
                  </a:cubicBezTo>
                  <a:cubicBezTo>
                    <a:pt x="613" y="883"/>
                    <a:pt x="614" y="888"/>
                    <a:pt x="613" y="894"/>
                  </a:cubicBezTo>
                  <a:cubicBezTo>
                    <a:pt x="613" y="899"/>
                    <a:pt x="613" y="903"/>
                    <a:pt x="613" y="908"/>
                  </a:cubicBezTo>
                  <a:cubicBezTo>
                    <a:pt x="613" y="911"/>
                    <a:pt x="613" y="913"/>
                    <a:pt x="613" y="915"/>
                  </a:cubicBezTo>
                  <a:cubicBezTo>
                    <a:pt x="613" y="917"/>
                    <a:pt x="613" y="917"/>
                    <a:pt x="613" y="917"/>
                  </a:cubicBezTo>
                  <a:cubicBezTo>
                    <a:pt x="611" y="918"/>
                    <a:pt x="611" y="918"/>
                    <a:pt x="611" y="918"/>
                  </a:cubicBezTo>
                  <a:cubicBezTo>
                    <a:pt x="602" y="926"/>
                    <a:pt x="592" y="930"/>
                    <a:pt x="582" y="932"/>
                  </a:cubicBezTo>
                  <a:cubicBezTo>
                    <a:pt x="575" y="934"/>
                    <a:pt x="570" y="932"/>
                    <a:pt x="567" y="927"/>
                  </a:cubicBezTo>
                  <a:cubicBezTo>
                    <a:pt x="565" y="924"/>
                    <a:pt x="563" y="922"/>
                    <a:pt x="562" y="919"/>
                  </a:cubicBezTo>
                  <a:cubicBezTo>
                    <a:pt x="555" y="910"/>
                    <a:pt x="548" y="900"/>
                    <a:pt x="543" y="890"/>
                  </a:cubicBezTo>
                  <a:cubicBezTo>
                    <a:pt x="542" y="887"/>
                    <a:pt x="540" y="884"/>
                    <a:pt x="538" y="881"/>
                  </a:cubicBezTo>
                  <a:cubicBezTo>
                    <a:pt x="537" y="880"/>
                    <a:pt x="536" y="879"/>
                    <a:pt x="536" y="878"/>
                  </a:cubicBezTo>
                  <a:cubicBezTo>
                    <a:pt x="532" y="877"/>
                    <a:pt x="529" y="879"/>
                    <a:pt x="525" y="881"/>
                  </a:cubicBezTo>
                  <a:cubicBezTo>
                    <a:pt x="520" y="884"/>
                    <a:pt x="513" y="885"/>
                    <a:pt x="505" y="885"/>
                  </a:cubicBezTo>
                  <a:cubicBezTo>
                    <a:pt x="505" y="885"/>
                    <a:pt x="505" y="885"/>
                    <a:pt x="505" y="885"/>
                  </a:cubicBezTo>
                  <a:cubicBezTo>
                    <a:pt x="499" y="885"/>
                    <a:pt x="492" y="885"/>
                    <a:pt x="486" y="885"/>
                  </a:cubicBezTo>
                  <a:cubicBezTo>
                    <a:pt x="485" y="885"/>
                    <a:pt x="484" y="885"/>
                    <a:pt x="482" y="885"/>
                  </a:cubicBezTo>
                  <a:cubicBezTo>
                    <a:pt x="482" y="886"/>
                    <a:pt x="482" y="886"/>
                    <a:pt x="482" y="887"/>
                  </a:cubicBezTo>
                  <a:cubicBezTo>
                    <a:pt x="482" y="895"/>
                    <a:pt x="482" y="904"/>
                    <a:pt x="482" y="913"/>
                  </a:cubicBezTo>
                  <a:cubicBezTo>
                    <a:pt x="482" y="922"/>
                    <a:pt x="482" y="922"/>
                    <a:pt x="482" y="922"/>
                  </a:cubicBezTo>
                  <a:cubicBezTo>
                    <a:pt x="482" y="924"/>
                    <a:pt x="482" y="924"/>
                    <a:pt x="482" y="924"/>
                  </a:cubicBezTo>
                  <a:cubicBezTo>
                    <a:pt x="482" y="924"/>
                    <a:pt x="482" y="925"/>
                    <a:pt x="482" y="926"/>
                  </a:cubicBezTo>
                  <a:cubicBezTo>
                    <a:pt x="482" y="935"/>
                    <a:pt x="479" y="938"/>
                    <a:pt x="470" y="938"/>
                  </a:cubicBezTo>
                  <a:cubicBezTo>
                    <a:pt x="469" y="938"/>
                    <a:pt x="469" y="938"/>
                    <a:pt x="469" y="938"/>
                  </a:cubicBezTo>
                  <a:cubicBezTo>
                    <a:pt x="467" y="938"/>
                    <a:pt x="466" y="938"/>
                    <a:pt x="465" y="938"/>
                  </a:cubicBezTo>
                  <a:close/>
                  <a:moveTo>
                    <a:pt x="451" y="928"/>
                  </a:moveTo>
                  <a:cubicBezTo>
                    <a:pt x="457" y="930"/>
                    <a:pt x="462" y="930"/>
                    <a:pt x="468" y="930"/>
                  </a:cubicBezTo>
                  <a:cubicBezTo>
                    <a:pt x="469" y="930"/>
                    <a:pt x="469" y="930"/>
                    <a:pt x="469" y="930"/>
                  </a:cubicBezTo>
                  <a:cubicBezTo>
                    <a:pt x="473" y="930"/>
                    <a:pt x="473" y="930"/>
                    <a:pt x="474" y="930"/>
                  </a:cubicBezTo>
                  <a:cubicBezTo>
                    <a:pt x="474" y="929"/>
                    <a:pt x="474" y="929"/>
                    <a:pt x="474" y="926"/>
                  </a:cubicBezTo>
                  <a:cubicBezTo>
                    <a:pt x="474" y="925"/>
                    <a:pt x="474" y="924"/>
                    <a:pt x="474" y="924"/>
                  </a:cubicBezTo>
                  <a:cubicBezTo>
                    <a:pt x="474" y="922"/>
                    <a:pt x="474" y="922"/>
                    <a:pt x="474" y="922"/>
                  </a:cubicBezTo>
                  <a:cubicBezTo>
                    <a:pt x="474" y="913"/>
                    <a:pt x="474" y="913"/>
                    <a:pt x="474" y="913"/>
                  </a:cubicBezTo>
                  <a:cubicBezTo>
                    <a:pt x="474" y="904"/>
                    <a:pt x="474" y="895"/>
                    <a:pt x="474" y="886"/>
                  </a:cubicBezTo>
                  <a:cubicBezTo>
                    <a:pt x="474" y="885"/>
                    <a:pt x="475" y="884"/>
                    <a:pt x="475" y="882"/>
                  </a:cubicBezTo>
                  <a:cubicBezTo>
                    <a:pt x="475" y="882"/>
                    <a:pt x="475" y="881"/>
                    <a:pt x="475" y="881"/>
                  </a:cubicBezTo>
                  <a:cubicBezTo>
                    <a:pt x="476" y="877"/>
                    <a:pt x="476" y="877"/>
                    <a:pt x="476" y="877"/>
                  </a:cubicBezTo>
                  <a:cubicBezTo>
                    <a:pt x="481" y="877"/>
                    <a:pt x="481" y="877"/>
                    <a:pt x="481" y="877"/>
                  </a:cubicBezTo>
                  <a:cubicBezTo>
                    <a:pt x="483" y="877"/>
                    <a:pt x="484" y="877"/>
                    <a:pt x="486" y="877"/>
                  </a:cubicBezTo>
                  <a:cubicBezTo>
                    <a:pt x="492" y="877"/>
                    <a:pt x="499" y="877"/>
                    <a:pt x="505" y="877"/>
                  </a:cubicBezTo>
                  <a:cubicBezTo>
                    <a:pt x="511" y="877"/>
                    <a:pt x="515" y="876"/>
                    <a:pt x="519" y="875"/>
                  </a:cubicBezTo>
                  <a:cubicBezTo>
                    <a:pt x="514" y="876"/>
                    <a:pt x="509" y="876"/>
                    <a:pt x="504" y="876"/>
                  </a:cubicBezTo>
                  <a:cubicBezTo>
                    <a:pt x="498" y="875"/>
                    <a:pt x="493" y="876"/>
                    <a:pt x="487" y="876"/>
                  </a:cubicBezTo>
                  <a:cubicBezTo>
                    <a:pt x="485" y="876"/>
                    <a:pt x="483" y="876"/>
                    <a:pt x="481" y="876"/>
                  </a:cubicBezTo>
                  <a:cubicBezTo>
                    <a:pt x="479" y="876"/>
                    <a:pt x="477" y="876"/>
                    <a:pt x="475" y="876"/>
                  </a:cubicBezTo>
                  <a:cubicBezTo>
                    <a:pt x="474" y="876"/>
                    <a:pt x="474" y="876"/>
                    <a:pt x="474" y="876"/>
                  </a:cubicBezTo>
                  <a:cubicBezTo>
                    <a:pt x="474" y="876"/>
                    <a:pt x="473" y="877"/>
                    <a:pt x="473" y="877"/>
                  </a:cubicBezTo>
                  <a:cubicBezTo>
                    <a:pt x="473" y="880"/>
                    <a:pt x="473" y="882"/>
                    <a:pt x="473" y="884"/>
                  </a:cubicBezTo>
                  <a:cubicBezTo>
                    <a:pt x="473" y="899"/>
                    <a:pt x="473" y="899"/>
                    <a:pt x="473" y="899"/>
                  </a:cubicBezTo>
                  <a:cubicBezTo>
                    <a:pt x="473" y="905"/>
                    <a:pt x="473" y="911"/>
                    <a:pt x="473" y="917"/>
                  </a:cubicBezTo>
                  <a:cubicBezTo>
                    <a:pt x="474" y="919"/>
                    <a:pt x="473" y="921"/>
                    <a:pt x="473" y="923"/>
                  </a:cubicBezTo>
                  <a:cubicBezTo>
                    <a:pt x="473" y="927"/>
                    <a:pt x="473" y="927"/>
                    <a:pt x="473" y="927"/>
                  </a:cubicBezTo>
                  <a:cubicBezTo>
                    <a:pt x="471" y="928"/>
                    <a:pt x="471" y="928"/>
                    <a:pt x="471" y="928"/>
                  </a:cubicBezTo>
                  <a:cubicBezTo>
                    <a:pt x="466" y="930"/>
                    <a:pt x="461" y="930"/>
                    <a:pt x="456" y="929"/>
                  </a:cubicBezTo>
                  <a:cubicBezTo>
                    <a:pt x="454" y="929"/>
                    <a:pt x="453" y="928"/>
                    <a:pt x="451" y="928"/>
                  </a:cubicBezTo>
                  <a:close/>
                  <a:moveTo>
                    <a:pt x="436" y="921"/>
                  </a:moveTo>
                  <a:cubicBezTo>
                    <a:pt x="436" y="921"/>
                    <a:pt x="436" y="921"/>
                    <a:pt x="436" y="921"/>
                  </a:cubicBezTo>
                  <a:cubicBezTo>
                    <a:pt x="436" y="924"/>
                    <a:pt x="437" y="926"/>
                    <a:pt x="442" y="927"/>
                  </a:cubicBezTo>
                  <a:cubicBezTo>
                    <a:pt x="442" y="927"/>
                    <a:pt x="442" y="927"/>
                    <a:pt x="442" y="927"/>
                  </a:cubicBezTo>
                  <a:cubicBezTo>
                    <a:pt x="439" y="926"/>
                    <a:pt x="437" y="924"/>
                    <a:pt x="436" y="921"/>
                  </a:cubicBezTo>
                  <a:close/>
                  <a:moveTo>
                    <a:pt x="543" y="874"/>
                  </a:moveTo>
                  <a:cubicBezTo>
                    <a:pt x="543" y="875"/>
                    <a:pt x="544" y="876"/>
                    <a:pt x="544" y="876"/>
                  </a:cubicBezTo>
                  <a:cubicBezTo>
                    <a:pt x="546" y="879"/>
                    <a:pt x="548" y="883"/>
                    <a:pt x="550" y="886"/>
                  </a:cubicBezTo>
                  <a:cubicBezTo>
                    <a:pt x="555" y="896"/>
                    <a:pt x="562" y="906"/>
                    <a:pt x="568" y="915"/>
                  </a:cubicBezTo>
                  <a:cubicBezTo>
                    <a:pt x="570" y="917"/>
                    <a:pt x="572" y="920"/>
                    <a:pt x="573" y="922"/>
                  </a:cubicBezTo>
                  <a:cubicBezTo>
                    <a:pt x="575" y="925"/>
                    <a:pt x="577" y="925"/>
                    <a:pt x="580" y="925"/>
                  </a:cubicBezTo>
                  <a:cubicBezTo>
                    <a:pt x="589" y="923"/>
                    <a:pt x="597" y="919"/>
                    <a:pt x="605" y="913"/>
                  </a:cubicBezTo>
                  <a:cubicBezTo>
                    <a:pt x="605" y="911"/>
                    <a:pt x="605" y="910"/>
                    <a:pt x="605" y="908"/>
                  </a:cubicBezTo>
                  <a:cubicBezTo>
                    <a:pt x="605" y="903"/>
                    <a:pt x="605" y="898"/>
                    <a:pt x="605" y="893"/>
                  </a:cubicBezTo>
                  <a:cubicBezTo>
                    <a:pt x="606" y="889"/>
                    <a:pt x="605" y="884"/>
                    <a:pt x="604" y="879"/>
                  </a:cubicBezTo>
                  <a:cubicBezTo>
                    <a:pt x="603" y="877"/>
                    <a:pt x="602" y="874"/>
                    <a:pt x="602" y="870"/>
                  </a:cubicBezTo>
                  <a:cubicBezTo>
                    <a:pt x="602" y="867"/>
                    <a:pt x="600" y="863"/>
                    <a:pt x="599" y="859"/>
                  </a:cubicBezTo>
                  <a:cubicBezTo>
                    <a:pt x="599" y="858"/>
                    <a:pt x="598" y="856"/>
                    <a:pt x="598" y="854"/>
                  </a:cubicBezTo>
                  <a:cubicBezTo>
                    <a:pt x="597" y="852"/>
                    <a:pt x="597" y="852"/>
                    <a:pt x="597" y="852"/>
                  </a:cubicBezTo>
                  <a:cubicBezTo>
                    <a:pt x="599" y="850"/>
                    <a:pt x="599" y="850"/>
                    <a:pt x="599" y="850"/>
                  </a:cubicBezTo>
                  <a:cubicBezTo>
                    <a:pt x="599" y="850"/>
                    <a:pt x="599" y="850"/>
                    <a:pt x="599" y="849"/>
                  </a:cubicBezTo>
                  <a:cubicBezTo>
                    <a:pt x="600" y="849"/>
                    <a:pt x="601" y="848"/>
                    <a:pt x="602" y="847"/>
                  </a:cubicBezTo>
                  <a:cubicBezTo>
                    <a:pt x="604" y="846"/>
                    <a:pt x="604" y="846"/>
                    <a:pt x="604" y="846"/>
                  </a:cubicBezTo>
                  <a:cubicBezTo>
                    <a:pt x="609" y="843"/>
                    <a:pt x="614" y="840"/>
                    <a:pt x="617" y="837"/>
                  </a:cubicBezTo>
                  <a:cubicBezTo>
                    <a:pt x="619" y="835"/>
                    <a:pt x="620" y="835"/>
                    <a:pt x="622" y="834"/>
                  </a:cubicBezTo>
                  <a:cubicBezTo>
                    <a:pt x="622" y="834"/>
                    <a:pt x="622" y="834"/>
                    <a:pt x="623" y="834"/>
                  </a:cubicBezTo>
                  <a:cubicBezTo>
                    <a:pt x="623" y="833"/>
                    <a:pt x="624" y="833"/>
                    <a:pt x="625" y="833"/>
                  </a:cubicBezTo>
                  <a:cubicBezTo>
                    <a:pt x="627" y="832"/>
                    <a:pt x="629" y="831"/>
                    <a:pt x="630" y="830"/>
                  </a:cubicBezTo>
                  <a:cubicBezTo>
                    <a:pt x="632" y="829"/>
                    <a:pt x="632" y="829"/>
                    <a:pt x="632" y="829"/>
                  </a:cubicBezTo>
                  <a:cubicBezTo>
                    <a:pt x="639" y="826"/>
                    <a:pt x="645" y="822"/>
                    <a:pt x="654" y="822"/>
                  </a:cubicBezTo>
                  <a:cubicBezTo>
                    <a:pt x="656" y="822"/>
                    <a:pt x="656" y="822"/>
                    <a:pt x="656" y="822"/>
                  </a:cubicBezTo>
                  <a:cubicBezTo>
                    <a:pt x="659" y="827"/>
                    <a:pt x="659" y="827"/>
                    <a:pt x="659" y="827"/>
                  </a:cubicBezTo>
                  <a:cubicBezTo>
                    <a:pt x="661" y="829"/>
                    <a:pt x="663" y="832"/>
                    <a:pt x="665" y="834"/>
                  </a:cubicBezTo>
                  <a:cubicBezTo>
                    <a:pt x="666" y="835"/>
                    <a:pt x="666" y="837"/>
                    <a:pt x="667" y="838"/>
                  </a:cubicBezTo>
                  <a:cubicBezTo>
                    <a:pt x="670" y="841"/>
                    <a:pt x="672" y="845"/>
                    <a:pt x="675" y="847"/>
                  </a:cubicBezTo>
                  <a:cubicBezTo>
                    <a:pt x="679" y="850"/>
                    <a:pt x="682" y="853"/>
                    <a:pt x="685" y="857"/>
                  </a:cubicBezTo>
                  <a:cubicBezTo>
                    <a:pt x="687" y="859"/>
                    <a:pt x="689" y="862"/>
                    <a:pt x="691" y="864"/>
                  </a:cubicBezTo>
                  <a:cubicBezTo>
                    <a:pt x="693" y="865"/>
                    <a:pt x="696" y="868"/>
                    <a:pt x="698" y="868"/>
                  </a:cubicBezTo>
                  <a:cubicBezTo>
                    <a:pt x="698" y="868"/>
                    <a:pt x="699" y="868"/>
                    <a:pt x="702" y="864"/>
                  </a:cubicBezTo>
                  <a:cubicBezTo>
                    <a:pt x="705" y="860"/>
                    <a:pt x="709" y="858"/>
                    <a:pt x="714" y="857"/>
                  </a:cubicBezTo>
                  <a:cubicBezTo>
                    <a:pt x="717" y="856"/>
                    <a:pt x="719" y="854"/>
                    <a:pt x="722" y="851"/>
                  </a:cubicBezTo>
                  <a:cubicBezTo>
                    <a:pt x="723" y="849"/>
                    <a:pt x="723" y="848"/>
                    <a:pt x="723" y="848"/>
                  </a:cubicBezTo>
                  <a:cubicBezTo>
                    <a:pt x="723" y="847"/>
                    <a:pt x="722" y="846"/>
                    <a:pt x="722" y="845"/>
                  </a:cubicBezTo>
                  <a:cubicBezTo>
                    <a:pt x="721" y="841"/>
                    <a:pt x="720" y="837"/>
                    <a:pt x="719" y="834"/>
                  </a:cubicBezTo>
                  <a:cubicBezTo>
                    <a:pt x="717" y="829"/>
                    <a:pt x="714" y="824"/>
                    <a:pt x="712" y="819"/>
                  </a:cubicBezTo>
                  <a:cubicBezTo>
                    <a:pt x="710" y="817"/>
                    <a:pt x="709" y="814"/>
                    <a:pt x="707" y="811"/>
                  </a:cubicBezTo>
                  <a:cubicBezTo>
                    <a:pt x="705" y="806"/>
                    <a:pt x="703" y="800"/>
                    <a:pt x="702" y="795"/>
                  </a:cubicBezTo>
                  <a:cubicBezTo>
                    <a:pt x="701" y="793"/>
                    <a:pt x="701" y="793"/>
                    <a:pt x="701" y="793"/>
                  </a:cubicBezTo>
                  <a:cubicBezTo>
                    <a:pt x="702" y="792"/>
                    <a:pt x="702" y="792"/>
                    <a:pt x="702" y="792"/>
                  </a:cubicBezTo>
                  <a:cubicBezTo>
                    <a:pt x="703" y="791"/>
                    <a:pt x="704" y="790"/>
                    <a:pt x="705" y="789"/>
                  </a:cubicBezTo>
                  <a:cubicBezTo>
                    <a:pt x="707" y="786"/>
                    <a:pt x="709" y="783"/>
                    <a:pt x="711" y="781"/>
                  </a:cubicBezTo>
                  <a:cubicBezTo>
                    <a:pt x="713" y="779"/>
                    <a:pt x="715" y="778"/>
                    <a:pt x="717" y="776"/>
                  </a:cubicBezTo>
                  <a:cubicBezTo>
                    <a:pt x="713" y="779"/>
                    <a:pt x="709" y="782"/>
                    <a:pt x="706" y="787"/>
                  </a:cubicBezTo>
                  <a:cubicBezTo>
                    <a:pt x="705" y="789"/>
                    <a:pt x="703" y="790"/>
                    <a:pt x="701" y="791"/>
                  </a:cubicBezTo>
                  <a:cubicBezTo>
                    <a:pt x="701" y="792"/>
                    <a:pt x="701" y="792"/>
                    <a:pt x="700" y="792"/>
                  </a:cubicBezTo>
                  <a:cubicBezTo>
                    <a:pt x="700" y="797"/>
                    <a:pt x="702" y="801"/>
                    <a:pt x="704" y="806"/>
                  </a:cubicBezTo>
                  <a:cubicBezTo>
                    <a:pt x="704" y="807"/>
                    <a:pt x="705" y="808"/>
                    <a:pt x="705" y="809"/>
                  </a:cubicBezTo>
                  <a:cubicBezTo>
                    <a:pt x="709" y="817"/>
                    <a:pt x="712" y="824"/>
                    <a:pt x="716" y="831"/>
                  </a:cubicBezTo>
                  <a:cubicBezTo>
                    <a:pt x="718" y="835"/>
                    <a:pt x="720" y="840"/>
                    <a:pt x="721" y="846"/>
                  </a:cubicBezTo>
                  <a:cubicBezTo>
                    <a:pt x="722" y="847"/>
                    <a:pt x="722" y="847"/>
                    <a:pt x="722" y="847"/>
                  </a:cubicBezTo>
                  <a:cubicBezTo>
                    <a:pt x="721" y="848"/>
                    <a:pt x="721" y="848"/>
                    <a:pt x="721" y="848"/>
                  </a:cubicBezTo>
                  <a:cubicBezTo>
                    <a:pt x="721" y="851"/>
                    <a:pt x="718" y="854"/>
                    <a:pt x="713" y="856"/>
                  </a:cubicBezTo>
                  <a:cubicBezTo>
                    <a:pt x="708" y="857"/>
                    <a:pt x="704" y="860"/>
                    <a:pt x="701" y="864"/>
                  </a:cubicBezTo>
                  <a:cubicBezTo>
                    <a:pt x="698" y="868"/>
                    <a:pt x="698" y="868"/>
                    <a:pt x="698" y="868"/>
                  </a:cubicBezTo>
                  <a:cubicBezTo>
                    <a:pt x="695" y="865"/>
                    <a:pt x="695" y="865"/>
                    <a:pt x="695" y="865"/>
                  </a:cubicBezTo>
                  <a:cubicBezTo>
                    <a:pt x="695" y="865"/>
                    <a:pt x="694" y="864"/>
                    <a:pt x="694" y="864"/>
                  </a:cubicBezTo>
                  <a:cubicBezTo>
                    <a:pt x="692" y="863"/>
                    <a:pt x="691" y="862"/>
                    <a:pt x="690" y="861"/>
                  </a:cubicBezTo>
                  <a:cubicBezTo>
                    <a:pt x="688" y="859"/>
                    <a:pt x="685" y="856"/>
                    <a:pt x="683" y="853"/>
                  </a:cubicBezTo>
                  <a:cubicBezTo>
                    <a:pt x="676" y="846"/>
                    <a:pt x="669" y="839"/>
                    <a:pt x="663" y="830"/>
                  </a:cubicBezTo>
                  <a:cubicBezTo>
                    <a:pt x="662" y="828"/>
                    <a:pt x="660" y="826"/>
                    <a:pt x="659" y="824"/>
                  </a:cubicBezTo>
                  <a:cubicBezTo>
                    <a:pt x="657" y="820"/>
                    <a:pt x="654" y="819"/>
                    <a:pt x="650" y="820"/>
                  </a:cubicBezTo>
                  <a:cubicBezTo>
                    <a:pt x="644" y="822"/>
                    <a:pt x="637" y="825"/>
                    <a:pt x="631" y="829"/>
                  </a:cubicBezTo>
                  <a:cubicBezTo>
                    <a:pt x="628" y="831"/>
                    <a:pt x="625" y="833"/>
                    <a:pt x="621" y="833"/>
                  </a:cubicBezTo>
                  <a:cubicBezTo>
                    <a:pt x="620" y="834"/>
                    <a:pt x="619" y="834"/>
                    <a:pt x="618" y="835"/>
                  </a:cubicBezTo>
                  <a:cubicBezTo>
                    <a:pt x="618" y="835"/>
                    <a:pt x="617" y="836"/>
                    <a:pt x="617" y="836"/>
                  </a:cubicBezTo>
                  <a:cubicBezTo>
                    <a:pt x="615" y="837"/>
                    <a:pt x="614" y="838"/>
                    <a:pt x="612" y="839"/>
                  </a:cubicBezTo>
                  <a:cubicBezTo>
                    <a:pt x="609" y="841"/>
                    <a:pt x="606" y="844"/>
                    <a:pt x="603" y="845"/>
                  </a:cubicBezTo>
                  <a:cubicBezTo>
                    <a:pt x="597" y="849"/>
                    <a:pt x="596" y="852"/>
                    <a:pt x="598" y="858"/>
                  </a:cubicBezTo>
                  <a:cubicBezTo>
                    <a:pt x="602" y="874"/>
                    <a:pt x="606" y="892"/>
                    <a:pt x="604" y="912"/>
                  </a:cubicBezTo>
                  <a:cubicBezTo>
                    <a:pt x="603" y="914"/>
                    <a:pt x="603" y="914"/>
                    <a:pt x="603" y="914"/>
                  </a:cubicBezTo>
                  <a:cubicBezTo>
                    <a:pt x="599" y="916"/>
                    <a:pt x="599" y="916"/>
                    <a:pt x="599" y="916"/>
                  </a:cubicBezTo>
                  <a:cubicBezTo>
                    <a:pt x="593" y="919"/>
                    <a:pt x="587" y="923"/>
                    <a:pt x="580" y="924"/>
                  </a:cubicBezTo>
                  <a:cubicBezTo>
                    <a:pt x="579" y="924"/>
                    <a:pt x="579" y="924"/>
                    <a:pt x="579" y="924"/>
                  </a:cubicBezTo>
                  <a:cubicBezTo>
                    <a:pt x="577" y="924"/>
                    <a:pt x="577" y="924"/>
                    <a:pt x="577" y="924"/>
                  </a:cubicBezTo>
                  <a:cubicBezTo>
                    <a:pt x="577" y="923"/>
                    <a:pt x="575" y="923"/>
                    <a:pt x="575" y="921"/>
                  </a:cubicBezTo>
                  <a:cubicBezTo>
                    <a:pt x="573" y="918"/>
                    <a:pt x="570" y="916"/>
                    <a:pt x="568" y="913"/>
                  </a:cubicBezTo>
                  <a:cubicBezTo>
                    <a:pt x="565" y="910"/>
                    <a:pt x="563" y="907"/>
                    <a:pt x="561" y="904"/>
                  </a:cubicBezTo>
                  <a:cubicBezTo>
                    <a:pt x="559" y="900"/>
                    <a:pt x="557" y="896"/>
                    <a:pt x="555" y="893"/>
                  </a:cubicBezTo>
                  <a:cubicBezTo>
                    <a:pt x="553" y="890"/>
                    <a:pt x="551" y="887"/>
                    <a:pt x="550" y="884"/>
                  </a:cubicBezTo>
                  <a:cubicBezTo>
                    <a:pt x="548" y="881"/>
                    <a:pt x="545" y="878"/>
                    <a:pt x="543" y="874"/>
                  </a:cubicBezTo>
                  <a:close/>
                  <a:moveTo>
                    <a:pt x="338" y="914"/>
                  </a:moveTo>
                  <a:cubicBezTo>
                    <a:pt x="339" y="915"/>
                    <a:pt x="340" y="915"/>
                    <a:pt x="341" y="916"/>
                  </a:cubicBezTo>
                  <a:cubicBezTo>
                    <a:pt x="347" y="920"/>
                    <a:pt x="353" y="921"/>
                    <a:pt x="360" y="922"/>
                  </a:cubicBezTo>
                  <a:cubicBezTo>
                    <a:pt x="362" y="923"/>
                    <a:pt x="362" y="923"/>
                    <a:pt x="362" y="923"/>
                  </a:cubicBezTo>
                  <a:cubicBezTo>
                    <a:pt x="362" y="923"/>
                    <a:pt x="362" y="922"/>
                    <a:pt x="362" y="922"/>
                  </a:cubicBezTo>
                  <a:cubicBezTo>
                    <a:pt x="363" y="921"/>
                    <a:pt x="363" y="919"/>
                    <a:pt x="363" y="918"/>
                  </a:cubicBezTo>
                  <a:cubicBezTo>
                    <a:pt x="367" y="905"/>
                    <a:pt x="367" y="905"/>
                    <a:pt x="367" y="905"/>
                  </a:cubicBezTo>
                  <a:cubicBezTo>
                    <a:pt x="369" y="897"/>
                    <a:pt x="371" y="890"/>
                    <a:pt x="373" y="882"/>
                  </a:cubicBezTo>
                  <a:cubicBezTo>
                    <a:pt x="374" y="880"/>
                    <a:pt x="374" y="879"/>
                    <a:pt x="375" y="878"/>
                  </a:cubicBezTo>
                  <a:cubicBezTo>
                    <a:pt x="375" y="877"/>
                    <a:pt x="375" y="876"/>
                    <a:pt x="376" y="876"/>
                  </a:cubicBezTo>
                  <a:cubicBezTo>
                    <a:pt x="377" y="873"/>
                    <a:pt x="377" y="873"/>
                    <a:pt x="377" y="873"/>
                  </a:cubicBezTo>
                  <a:cubicBezTo>
                    <a:pt x="380" y="873"/>
                    <a:pt x="380" y="873"/>
                    <a:pt x="380" y="873"/>
                  </a:cubicBezTo>
                  <a:cubicBezTo>
                    <a:pt x="386" y="874"/>
                    <a:pt x="392" y="876"/>
                    <a:pt x="397" y="877"/>
                  </a:cubicBezTo>
                  <a:cubicBezTo>
                    <a:pt x="406" y="880"/>
                    <a:pt x="413" y="882"/>
                    <a:pt x="422" y="882"/>
                  </a:cubicBezTo>
                  <a:cubicBezTo>
                    <a:pt x="424" y="882"/>
                    <a:pt x="424" y="882"/>
                    <a:pt x="424" y="882"/>
                  </a:cubicBezTo>
                  <a:cubicBezTo>
                    <a:pt x="424" y="881"/>
                    <a:pt x="424" y="880"/>
                    <a:pt x="423" y="878"/>
                  </a:cubicBezTo>
                  <a:cubicBezTo>
                    <a:pt x="423" y="878"/>
                    <a:pt x="423" y="878"/>
                    <a:pt x="423" y="878"/>
                  </a:cubicBezTo>
                  <a:cubicBezTo>
                    <a:pt x="423" y="877"/>
                    <a:pt x="423" y="876"/>
                    <a:pt x="422" y="875"/>
                  </a:cubicBezTo>
                  <a:cubicBezTo>
                    <a:pt x="421" y="873"/>
                    <a:pt x="421" y="873"/>
                    <a:pt x="420" y="873"/>
                  </a:cubicBezTo>
                  <a:cubicBezTo>
                    <a:pt x="412" y="874"/>
                    <a:pt x="404" y="873"/>
                    <a:pt x="397" y="871"/>
                  </a:cubicBezTo>
                  <a:cubicBezTo>
                    <a:pt x="395" y="871"/>
                    <a:pt x="392" y="870"/>
                    <a:pt x="390" y="870"/>
                  </a:cubicBezTo>
                  <a:cubicBezTo>
                    <a:pt x="385" y="869"/>
                    <a:pt x="381" y="869"/>
                    <a:pt x="378" y="870"/>
                  </a:cubicBezTo>
                  <a:cubicBezTo>
                    <a:pt x="375" y="871"/>
                    <a:pt x="375" y="872"/>
                    <a:pt x="375" y="873"/>
                  </a:cubicBezTo>
                  <a:cubicBezTo>
                    <a:pt x="372" y="882"/>
                    <a:pt x="370" y="892"/>
                    <a:pt x="367" y="901"/>
                  </a:cubicBezTo>
                  <a:cubicBezTo>
                    <a:pt x="365" y="910"/>
                    <a:pt x="365" y="910"/>
                    <a:pt x="365" y="910"/>
                  </a:cubicBezTo>
                  <a:cubicBezTo>
                    <a:pt x="365" y="911"/>
                    <a:pt x="364" y="913"/>
                    <a:pt x="364" y="915"/>
                  </a:cubicBezTo>
                  <a:cubicBezTo>
                    <a:pt x="362" y="921"/>
                    <a:pt x="362" y="921"/>
                    <a:pt x="362" y="921"/>
                  </a:cubicBezTo>
                  <a:cubicBezTo>
                    <a:pt x="359" y="921"/>
                    <a:pt x="359" y="921"/>
                    <a:pt x="359" y="921"/>
                  </a:cubicBezTo>
                  <a:cubicBezTo>
                    <a:pt x="353" y="920"/>
                    <a:pt x="347" y="920"/>
                    <a:pt x="341" y="916"/>
                  </a:cubicBezTo>
                  <a:cubicBezTo>
                    <a:pt x="341" y="915"/>
                    <a:pt x="339" y="914"/>
                    <a:pt x="338" y="914"/>
                  </a:cubicBezTo>
                  <a:cubicBezTo>
                    <a:pt x="338" y="914"/>
                    <a:pt x="338" y="914"/>
                    <a:pt x="338" y="914"/>
                  </a:cubicBezTo>
                  <a:close/>
                  <a:moveTo>
                    <a:pt x="444" y="919"/>
                  </a:moveTo>
                  <a:cubicBezTo>
                    <a:pt x="449" y="920"/>
                    <a:pt x="453" y="920"/>
                    <a:pt x="458" y="921"/>
                  </a:cubicBezTo>
                  <a:cubicBezTo>
                    <a:pt x="460" y="922"/>
                    <a:pt x="463" y="922"/>
                    <a:pt x="465" y="922"/>
                  </a:cubicBezTo>
                  <a:cubicBezTo>
                    <a:pt x="465" y="920"/>
                    <a:pt x="466" y="919"/>
                    <a:pt x="465" y="917"/>
                  </a:cubicBezTo>
                  <a:cubicBezTo>
                    <a:pt x="465" y="911"/>
                    <a:pt x="465" y="905"/>
                    <a:pt x="465" y="899"/>
                  </a:cubicBezTo>
                  <a:cubicBezTo>
                    <a:pt x="465" y="884"/>
                    <a:pt x="465" y="884"/>
                    <a:pt x="465" y="884"/>
                  </a:cubicBezTo>
                  <a:cubicBezTo>
                    <a:pt x="465" y="882"/>
                    <a:pt x="465" y="879"/>
                    <a:pt x="465" y="877"/>
                  </a:cubicBezTo>
                  <a:cubicBezTo>
                    <a:pt x="466" y="872"/>
                    <a:pt x="469" y="869"/>
                    <a:pt x="474" y="868"/>
                  </a:cubicBezTo>
                  <a:cubicBezTo>
                    <a:pt x="476" y="868"/>
                    <a:pt x="479" y="868"/>
                    <a:pt x="481" y="868"/>
                  </a:cubicBezTo>
                  <a:cubicBezTo>
                    <a:pt x="483" y="868"/>
                    <a:pt x="485" y="868"/>
                    <a:pt x="487" y="868"/>
                  </a:cubicBezTo>
                  <a:cubicBezTo>
                    <a:pt x="493" y="868"/>
                    <a:pt x="498" y="867"/>
                    <a:pt x="504" y="868"/>
                  </a:cubicBezTo>
                  <a:cubicBezTo>
                    <a:pt x="511" y="868"/>
                    <a:pt x="518" y="867"/>
                    <a:pt x="526" y="865"/>
                  </a:cubicBezTo>
                  <a:cubicBezTo>
                    <a:pt x="530" y="863"/>
                    <a:pt x="535" y="863"/>
                    <a:pt x="540" y="864"/>
                  </a:cubicBezTo>
                  <a:cubicBezTo>
                    <a:pt x="543" y="864"/>
                    <a:pt x="546" y="866"/>
                    <a:pt x="548" y="868"/>
                  </a:cubicBezTo>
                  <a:cubicBezTo>
                    <a:pt x="551" y="872"/>
                    <a:pt x="554" y="876"/>
                    <a:pt x="556" y="880"/>
                  </a:cubicBezTo>
                  <a:cubicBezTo>
                    <a:pt x="558" y="883"/>
                    <a:pt x="560" y="886"/>
                    <a:pt x="562" y="889"/>
                  </a:cubicBezTo>
                  <a:cubicBezTo>
                    <a:pt x="564" y="893"/>
                    <a:pt x="565" y="896"/>
                    <a:pt x="568" y="899"/>
                  </a:cubicBezTo>
                  <a:cubicBezTo>
                    <a:pt x="569" y="902"/>
                    <a:pt x="571" y="905"/>
                    <a:pt x="574" y="907"/>
                  </a:cubicBezTo>
                  <a:cubicBezTo>
                    <a:pt x="576" y="910"/>
                    <a:pt x="578" y="913"/>
                    <a:pt x="581" y="916"/>
                  </a:cubicBezTo>
                  <a:cubicBezTo>
                    <a:pt x="586" y="915"/>
                    <a:pt x="590" y="912"/>
                    <a:pt x="595" y="909"/>
                  </a:cubicBezTo>
                  <a:cubicBezTo>
                    <a:pt x="596" y="909"/>
                    <a:pt x="596" y="909"/>
                    <a:pt x="596" y="909"/>
                  </a:cubicBezTo>
                  <a:cubicBezTo>
                    <a:pt x="598" y="891"/>
                    <a:pt x="594" y="874"/>
                    <a:pt x="590" y="860"/>
                  </a:cubicBezTo>
                  <a:cubicBezTo>
                    <a:pt x="587" y="851"/>
                    <a:pt x="590" y="844"/>
                    <a:pt x="598" y="839"/>
                  </a:cubicBezTo>
                  <a:cubicBezTo>
                    <a:pt x="601" y="837"/>
                    <a:pt x="605" y="835"/>
                    <a:pt x="607" y="833"/>
                  </a:cubicBezTo>
                  <a:cubicBezTo>
                    <a:pt x="609" y="832"/>
                    <a:pt x="611" y="830"/>
                    <a:pt x="612" y="829"/>
                  </a:cubicBezTo>
                  <a:cubicBezTo>
                    <a:pt x="613" y="829"/>
                    <a:pt x="613" y="829"/>
                    <a:pt x="613" y="829"/>
                  </a:cubicBezTo>
                  <a:cubicBezTo>
                    <a:pt x="615" y="827"/>
                    <a:pt x="617" y="826"/>
                    <a:pt x="619" y="826"/>
                  </a:cubicBezTo>
                  <a:cubicBezTo>
                    <a:pt x="622" y="825"/>
                    <a:pt x="624" y="824"/>
                    <a:pt x="627" y="822"/>
                  </a:cubicBezTo>
                  <a:cubicBezTo>
                    <a:pt x="633" y="818"/>
                    <a:pt x="640" y="815"/>
                    <a:pt x="647" y="813"/>
                  </a:cubicBezTo>
                  <a:cubicBezTo>
                    <a:pt x="655" y="810"/>
                    <a:pt x="662" y="813"/>
                    <a:pt x="666" y="820"/>
                  </a:cubicBezTo>
                  <a:cubicBezTo>
                    <a:pt x="667" y="822"/>
                    <a:pt x="668" y="824"/>
                    <a:pt x="670" y="826"/>
                  </a:cubicBezTo>
                  <a:cubicBezTo>
                    <a:pt x="675" y="834"/>
                    <a:pt x="681" y="841"/>
                    <a:pt x="688" y="848"/>
                  </a:cubicBezTo>
                  <a:cubicBezTo>
                    <a:pt x="691" y="850"/>
                    <a:pt x="694" y="853"/>
                    <a:pt x="696" y="856"/>
                  </a:cubicBezTo>
                  <a:cubicBezTo>
                    <a:pt x="696" y="856"/>
                    <a:pt x="697" y="856"/>
                    <a:pt x="697" y="857"/>
                  </a:cubicBezTo>
                  <a:cubicBezTo>
                    <a:pt x="701" y="852"/>
                    <a:pt x="705" y="850"/>
                    <a:pt x="711" y="848"/>
                  </a:cubicBezTo>
                  <a:cubicBezTo>
                    <a:pt x="712" y="848"/>
                    <a:pt x="713" y="847"/>
                    <a:pt x="713" y="847"/>
                  </a:cubicBezTo>
                  <a:cubicBezTo>
                    <a:pt x="712" y="842"/>
                    <a:pt x="711" y="838"/>
                    <a:pt x="709" y="834"/>
                  </a:cubicBezTo>
                  <a:cubicBezTo>
                    <a:pt x="705" y="828"/>
                    <a:pt x="701" y="820"/>
                    <a:pt x="698" y="812"/>
                  </a:cubicBezTo>
                  <a:cubicBezTo>
                    <a:pt x="698" y="811"/>
                    <a:pt x="697" y="811"/>
                    <a:pt x="697" y="810"/>
                  </a:cubicBezTo>
                  <a:cubicBezTo>
                    <a:pt x="694" y="804"/>
                    <a:pt x="691" y="797"/>
                    <a:pt x="693" y="789"/>
                  </a:cubicBezTo>
                  <a:cubicBezTo>
                    <a:pt x="693" y="787"/>
                    <a:pt x="693" y="787"/>
                    <a:pt x="693" y="787"/>
                  </a:cubicBezTo>
                  <a:cubicBezTo>
                    <a:pt x="694" y="787"/>
                    <a:pt x="694" y="787"/>
                    <a:pt x="694" y="787"/>
                  </a:cubicBezTo>
                  <a:cubicBezTo>
                    <a:pt x="695" y="786"/>
                    <a:pt x="696" y="785"/>
                    <a:pt x="697" y="785"/>
                  </a:cubicBezTo>
                  <a:cubicBezTo>
                    <a:pt x="698" y="784"/>
                    <a:pt x="699" y="783"/>
                    <a:pt x="699" y="783"/>
                  </a:cubicBezTo>
                  <a:cubicBezTo>
                    <a:pt x="703" y="776"/>
                    <a:pt x="708" y="772"/>
                    <a:pt x="713" y="769"/>
                  </a:cubicBezTo>
                  <a:cubicBezTo>
                    <a:pt x="716" y="767"/>
                    <a:pt x="718" y="765"/>
                    <a:pt x="721" y="762"/>
                  </a:cubicBezTo>
                  <a:cubicBezTo>
                    <a:pt x="725" y="758"/>
                    <a:pt x="730" y="754"/>
                    <a:pt x="736" y="750"/>
                  </a:cubicBezTo>
                  <a:cubicBezTo>
                    <a:pt x="740" y="748"/>
                    <a:pt x="746" y="745"/>
                    <a:pt x="752" y="752"/>
                  </a:cubicBezTo>
                  <a:cubicBezTo>
                    <a:pt x="753" y="753"/>
                    <a:pt x="754" y="754"/>
                    <a:pt x="756" y="755"/>
                  </a:cubicBezTo>
                  <a:cubicBezTo>
                    <a:pt x="759" y="757"/>
                    <a:pt x="762" y="760"/>
                    <a:pt x="764" y="765"/>
                  </a:cubicBezTo>
                  <a:cubicBezTo>
                    <a:pt x="765" y="765"/>
                    <a:pt x="765" y="765"/>
                    <a:pt x="765" y="765"/>
                  </a:cubicBezTo>
                  <a:cubicBezTo>
                    <a:pt x="771" y="769"/>
                    <a:pt x="777" y="773"/>
                    <a:pt x="782" y="777"/>
                  </a:cubicBezTo>
                  <a:cubicBezTo>
                    <a:pt x="785" y="779"/>
                    <a:pt x="785" y="779"/>
                    <a:pt x="785" y="779"/>
                  </a:cubicBezTo>
                  <a:cubicBezTo>
                    <a:pt x="788" y="776"/>
                    <a:pt x="791" y="774"/>
                    <a:pt x="794" y="771"/>
                  </a:cubicBezTo>
                  <a:cubicBezTo>
                    <a:pt x="797" y="769"/>
                    <a:pt x="800" y="766"/>
                    <a:pt x="803" y="763"/>
                  </a:cubicBezTo>
                  <a:cubicBezTo>
                    <a:pt x="802" y="763"/>
                    <a:pt x="802" y="762"/>
                    <a:pt x="801" y="761"/>
                  </a:cubicBezTo>
                  <a:cubicBezTo>
                    <a:pt x="801" y="761"/>
                    <a:pt x="801" y="761"/>
                    <a:pt x="801" y="761"/>
                  </a:cubicBezTo>
                  <a:cubicBezTo>
                    <a:pt x="799" y="759"/>
                    <a:pt x="798" y="758"/>
                    <a:pt x="796" y="757"/>
                  </a:cubicBezTo>
                  <a:cubicBezTo>
                    <a:pt x="794" y="754"/>
                    <a:pt x="791" y="751"/>
                    <a:pt x="788" y="748"/>
                  </a:cubicBezTo>
                  <a:cubicBezTo>
                    <a:pt x="786" y="746"/>
                    <a:pt x="784" y="743"/>
                    <a:pt x="782" y="739"/>
                  </a:cubicBezTo>
                  <a:cubicBezTo>
                    <a:pt x="782" y="739"/>
                    <a:pt x="782" y="739"/>
                    <a:pt x="782" y="739"/>
                  </a:cubicBezTo>
                  <a:cubicBezTo>
                    <a:pt x="780" y="735"/>
                    <a:pt x="778" y="732"/>
                    <a:pt x="775" y="729"/>
                  </a:cubicBezTo>
                  <a:cubicBezTo>
                    <a:pt x="775" y="729"/>
                    <a:pt x="775" y="729"/>
                    <a:pt x="774" y="729"/>
                  </a:cubicBezTo>
                  <a:cubicBezTo>
                    <a:pt x="771" y="729"/>
                    <a:pt x="769" y="728"/>
                    <a:pt x="767" y="725"/>
                  </a:cubicBezTo>
                  <a:cubicBezTo>
                    <a:pt x="766" y="723"/>
                    <a:pt x="766" y="721"/>
                    <a:pt x="768" y="718"/>
                  </a:cubicBezTo>
                  <a:cubicBezTo>
                    <a:pt x="768" y="717"/>
                    <a:pt x="769" y="716"/>
                    <a:pt x="770" y="715"/>
                  </a:cubicBezTo>
                  <a:cubicBezTo>
                    <a:pt x="776" y="709"/>
                    <a:pt x="781" y="702"/>
                    <a:pt x="787" y="692"/>
                  </a:cubicBezTo>
                  <a:cubicBezTo>
                    <a:pt x="790" y="685"/>
                    <a:pt x="796" y="676"/>
                    <a:pt x="803" y="668"/>
                  </a:cubicBezTo>
                  <a:cubicBezTo>
                    <a:pt x="803" y="668"/>
                    <a:pt x="803" y="668"/>
                    <a:pt x="803" y="668"/>
                  </a:cubicBezTo>
                  <a:cubicBezTo>
                    <a:pt x="806" y="665"/>
                    <a:pt x="807" y="664"/>
                    <a:pt x="808" y="661"/>
                  </a:cubicBezTo>
                  <a:cubicBezTo>
                    <a:pt x="809" y="657"/>
                    <a:pt x="812" y="655"/>
                    <a:pt x="813" y="654"/>
                  </a:cubicBezTo>
                  <a:cubicBezTo>
                    <a:pt x="815" y="653"/>
                    <a:pt x="819" y="653"/>
                    <a:pt x="823" y="654"/>
                  </a:cubicBezTo>
                  <a:cubicBezTo>
                    <a:pt x="824" y="655"/>
                    <a:pt x="824" y="655"/>
                    <a:pt x="824" y="655"/>
                  </a:cubicBezTo>
                  <a:cubicBezTo>
                    <a:pt x="826" y="655"/>
                    <a:pt x="827" y="656"/>
                    <a:pt x="829" y="656"/>
                  </a:cubicBezTo>
                  <a:cubicBezTo>
                    <a:pt x="835" y="657"/>
                    <a:pt x="841" y="657"/>
                    <a:pt x="846" y="657"/>
                  </a:cubicBezTo>
                  <a:cubicBezTo>
                    <a:pt x="850" y="657"/>
                    <a:pt x="854" y="658"/>
                    <a:pt x="858" y="660"/>
                  </a:cubicBezTo>
                  <a:cubicBezTo>
                    <a:pt x="859" y="661"/>
                    <a:pt x="861" y="661"/>
                    <a:pt x="862" y="662"/>
                  </a:cubicBezTo>
                  <a:cubicBezTo>
                    <a:pt x="864" y="663"/>
                    <a:pt x="867" y="664"/>
                    <a:pt x="869" y="664"/>
                  </a:cubicBezTo>
                  <a:cubicBezTo>
                    <a:pt x="871" y="662"/>
                    <a:pt x="871" y="662"/>
                    <a:pt x="871" y="662"/>
                  </a:cubicBezTo>
                  <a:cubicBezTo>
                    <a:pt x="874" y="659"/>
                    <a:pt x="877" y="657"/>
                    <a:pt x="880" y="654"/>
                  </a:cubicBezTo>
                  <a:cubicBezTo>
                    <a:pt x="882" y="651"/>
                    <a:pt x="883" y="643"/>
                    <a:pt x="881" y="640"/>
                  </a:cubicBezTo>
                  <a:cubicBezTo>
                    <a:pt x="881" y="640"/>
                    <a:pt x="880" y="639"/>
                    <a:pt x="880" y="639"/>
                  </a:cubicBezTo>
                  <a:cubicBezTo>
                    <a:pt x="868" y="632"/>
                    <a:pt x="858" y="625"/>
                    <a:pt x="846" y="617"/>
                  </a:cubicBezTo>
                  <a:cubicBezTo>
                    <a:pt x="843" y="615"/>
                    <a:pt x="840" y="613"/>
                    <a:pt x="837" y="613"/>
                  </a:cubicBezTo>
                  <a:cubicBezTo>
                    <a:pt x="834" y="613"/>
                    <a:pt x="832" y="611"/>
                    <a:pt x="832" y="610"/>
                  </a:cubicBezTo>
                  <a:cubicBezTo>
                    <a:pt x="831" y="608"/>
                    <a:pt x="830" y="606"/>
                    <a:pt x="832" y="602"/>
                  </a:cubicBezTo>
                  <a:cubicBezTo>
                    <a:pt x="832" y="601"/>
                    <a:pt x="833" y="601"/>
                    <a:pt x="833" y="600"/>
                  </a:cubicBezTo>
                  <a:cubicBezTo>
                    <a:pt x="833" y="595"/>
                    <a:pt x="835" y="591"/>
                    <a:pt x="836" y="588"/>
                  </a:cubicBezTo>
                  <a:cubicBezTo>
                    <a:pt x="837" y="586"/>
                    <a:pt x="837" y="585"/>
                    <a:pt x="838" y="584"/>
                  </a:cubicBezTo>
                  <a:cubicBezTo>
                    <a:pt x="839" y="582"/>
                    <a:pt x="840" y="579"/>
                    <a:pt x="841" y="577"/>
                  </a:cubicBezTo>
                  <a:cubicBezTo>
                    <a:pt x="843" y="570"/>
                    <a:pt x="846" y="564"/>
                    <a:pt x="847" y="557"/>
                  </a:cubicBezTo>
                  <a:cubicBezTo>
                    <a:pt x="848" y="550"/>
                    <a:pt x="852" y="547"/>
                    <a:pt x="859" y="548"/>
                  </a:cubicBezTo>
                  <a:cubicBezTo>
                    <a:pt x="860" y="548"/>
                    <a:pt x="861" y="548"/>
                    <a:pt x="862" y="548"/>
                  </a:cubicBezTo>
                  <a:cubicBezTo>
                    <a:pt x="863" y="548"/>
                    <a:pt x="864" y="548"/>
                    <a:pt x="865" y="548"/>
                  </a:cubicBezTo>
                  <a:cubicBezTo>
                    <a:pt x="871" y="547"/>
                    <a:pt x="876" y="546"/>
                    <a:pt x="880" y="545"/>
                  </a:cubicBezTo>
                  <a:cubicBezTo>
                    <a:pt x="885" y="544"/>
                    <a:pt x="891" y="544"/>
                    <a:pt x="897" y="545"/>
                  </a:cubicBezTo>
                  <a:cubicBezTo>
                    <a:pt x="900" y="545"/>
                    <a:pt x="903" y="546"/>
                    <a:pt x="907" y="546"/>
                  </a:cubicBezTo>
                  <a:cubicBezTo>
                    <a:pt x="908" y="542"/>
                    <a:pt x="908" y="542"/>
                    <a:pt x="908" y="542"/>
                  </a:cubicBezTo>
                  <a:cubicBezTo>
                    <a:pt x="910" y="539"/>
                    <a:pt x="912" y="536"/>
                    <a:pt x="914" y="533"/>
                  </a:cubicBezTo>
                  <a:cubicBezTo>
                    <a:pt x="917" y="529"/>
                    <a:pt x="915" y="525"/>
                    <a:pt x="912" y="520"/>
                  </a:cubicBezTo>
                  <a:cubicBezTo>
                    <a:pt x="912" y="519"/>
                    <a:pt x="912" y="519"/>
                    <a:pt x="912" y="519"/>
                  </a:cubicBezTo>
                  <a:cubicBezTo>
                    <a:pt x="912" y="519"/>
                    <a:pt x="910" y="518"/>
                    <a:pt x="909" y="518"/>
                  </a:cubicBezTo>
                  <a:cubicBezTo>
                    <a:pt x="909" y="518"/>
                    <a:pt x="908" y="518"/>
                    <a:pt x="907" y="517"/>
                  </a:cubicBezTo>
                  <a:cubicBezTo>
                    <a:pt x="906" y="517"/>
                    <a:pt x="904" y="517"/>
                    <a:pt x="903" y="517"/>
                  </a:cubicBezTo>
                  <a:cubicBezTo>
                    <a:pt x="898" y="515"/>
                    <a:pt x="893" y="513"/>
                    <a:pt x="888" y="511"/>
                  </a:cubicBezTo>
                  <a:cubicBezTo>
                    <a:pt x="883" y="509"/>
                    <a:pt x="877" y="507"/>
                    <a:pt x="871" y="505"/>
                  </a:cubicBezTo>
                  <a:cubicBezTo>
                    <a:pt x="870" y="505"/>
                    <a:pt x="870" y="505"/>
                    <a:pt x="870" y="505"/>
                  </a:cubicBezTo>
                  <a:cubicBezTo>
                    <a:pt x="868" y="504"/>
                    <a:pt x="865" y="503"/>
                    <a:pt x="863" y="504"/>
                  </a:cubicBezTo>
                  <a:cubicBezTo>
                    <a:pt x="860" y="505"/>
                    <a:pt x="857" y="504"/>
                    <a:pt x="855" y="502"/>
                  </a:cubicBezTo>
                  <a:cubicBezTo>
                    <a:pt x="854" y="500"/>
                    <a:pt x="854" y="497"/>
                    <a:pt x="855" y="494"/>
                  </a:cubicBezTo>
                  <a:cubicBezTo>
                    <a:pt x="855" y="494"/>
                    <a:pt x="855" y="493"/>
                    <a:pt x="855" y="492"/>
                  </a:cubicBezTo>
                  <a:cubicBezTo>
                    <a:pt x="854" y="491"/>
                    <a:pt x="854" y="489"/>
                    <a:pt x="854" y="487"/>
                  </a:cubicBezTo>
                  <a:cubicBezTo>
                    <a:pt x="855" y="485"/>
                    <a:pt x="854" y="484"/>
                    <a:pt x="853" y="481"/>
                  </a:cubicBezTo>
                  <a:cubicBezTo>
                    <a:pt x="851" y="479"/>
                    <a:pt x="851" y="479"/>
                    <a:pt x="851" y="479"/>
                  </a:cubicBezTo>
                  <a:cubicBezTo>
                    <a:pt x="852" y="477"/>
                    <a:pt x="852" y="477"/>
                    <a:pt x="852" y="477"/>
                  </a:cubicBezTo>
                  <a:cubicBezTo>
                    <a:pt x="855" y="470"/>
                    <a:pt x="856" y="465"/>
                    <a:pt x="855" y="459"/>
                  </a:cubicBezTo>
                  <a:cubicBezTo>
                    <a:pt x="853" y="454"/>
                    <a:pt x="853" y="449"/>
                    <a:pt x="852" y="444"/>
                  </a:cubicBezTo>
                  <a:cubicBezTo>
                    <a:pt x="851" y="435"/>
                    <a:pt x="857" y="432"/>
                    <a:pt x="861" y="431"/>
                  </a:cubicBezTo>
                  <a:cubicBezTo>
                    <a:pt x="867" y="431"/>
                    <a:pt x="871" y="428"/>
                    <a:pt x="876" y="425"/>
                  </a:cubicBezTo>
                  <a:cubicBezTo>
                    <a:pt x="877" y="425"/>
                    <a:pt x="877" y="425"/>
                    <a:pt x="877" y="425"/>
                  </a:cubicBezTo>
                  <a:cubicBezTo>
                    <a:pt x="884" y="420"/>
                    <a:pt x="891" y="418"/>
                    <a:pt x="899" y="417"/>
                  </a:cubicBezTo>
                  <a:cubicBezTo>
                    <a:pt x="900" y="417"/>
                    <a:pt x="900" y="417"/>
                    <a:pt x="900" y="417"/>
                  </a:cubicBezTo>
                  <a:cubicBezTo>
                    <a:pt x="902" y="417"/>
                    <a:pt x="904" y="416"/>
                    <a:pt x="906" y="416"/>
                  </a:cubicBezTo>
                  <a:cubicBezTo>
                    <a:pt x="906" y="412"/>
                    <a:pt x="906" y="412"/>
                    <a:pt x="906" y="412"/>
                  </a:cubicBezTo>
                  <a:cubicBezTo>
                    <a:pt x="907" y="408"/>
                    <a:pt x="908" y="405"/>
                    <a:pt x="909" y="401"/>
                  </a:cubicBezTo>
                  <a:cubicBezTo>
                    <a:pt x="910" y="397"/>
                    <a:pt x="906" y="390"/>
                    <a:pt x="903" y="389"/>
                  </a:cubicBezTo>
                  <a:cubicBezTo>
                    <a:pt x="903" y="388"/>
                    <a:pt x="902" y="388"/>
                    <a:pt x="900" y="388"/>
                  </a:cubicBezTo>
                  <a:cubicBezTo>
                    <a:pt x="899" y="388"/>
                    <a:pt x="898" y="388"/>
                    <a:pt x="897" y="388"/>
                  </a:cubicBezTo>
                  <a:cubicBezTo>
                    <a:pt x="896" y="389"/>
                    <a:pt x="894" y="389"/>
                    <a:pt x="893" y="389"/>
                  </a:cubicBezTo>
                  <a:cubicBezTo>
                    <a:pt x="888" y="389"/>
                    <a:pt x="883" y="388"/>
                    <a:pt x="878" y="388"/>
                  </a:cubicBezTo>
                  <a:cubicBezTo>
                    <a:pt x="872" y="388"/>
                    <a:pt x="865" y="388"/>
                    <a:pt x="859" y="387"/>
                  </a:cubicBezTo>
                  <a:cubicBezTo>
                    <a:pt x="857" y="387"/>
                    <a:pt x="854" y="388"/>
                    <a:pt x="852" y="389"/>
                  </a:cubicBezTo>
                  <a:cubicBezTo>
                    <a:pt x="849" y="389"/>
                    <a:pt x="846" y="390"/>
                    <a:pt x="844" y="389"/>
                  </a:cubicBezTo>
                  <a:cubicBezTo>
                    <a:pt x="842" y="387"/>
                    <a:pt x="842" y="385"/>
                    <a:pt x="841" y="381"/>
                  </a:cubicBezTo>
                  <a:cubicBezTo>
                    <a:pt x="841" y="381"/>
                    <a:pt x="841" y="381"/>
                    <a:pt x="841" y="381"/>
                  </a:cubicBezTo>
                  <a:cubicBezTo>
                    <a:pt x="841" y="380"/>
                    <a:pt x="841" y="380"/>
                    <a:pt x="841" y="380"/>
                  </a:cubicBezTo>
                  <a:cubicBezTo>
                    <a:pt x="838" y="377"/>
                    <a:pt x="838" y="373"/>
                    <a:pt x="837" y="369"/>
                  </a:cubicBezTo>
                  <a:cubicBezTo>
                    <a:pt x="837" y="369"/>
                    <a:pt x="837" y="368"/>
                    <a:pt x="837" y="367"/>
                  </a:cubicBezTo>
                  <a:cubicBezTo>
                    <a:pt x="836" y="365"/>
                    <a:pt x="836" y="362"/>
                    <a:pt x="835" y="360"/>
                  </a:cubicBezTo>
                  <a:cubicBezTo>
                    <a:pt x="834" y="351"/>
                    <a:pt x="832" y="342"/>
                    <a:pt x="829" y="334"/>
                  </a:cubicBezTo>
                  <a:cubicBezTo>
                    <a:pt x="828" y="333"/>
                    <a:pt x="828" y="332"/>
                    <a:pt x="828" y="331"/>
                  </a:cubicBezTo>
                  <a:cubicBezTo>
                    <a:pt x="828" y="329"/>
                    <a:pt x="828" y="329"/>
                    <a:pt x="828" y="329"/>
                  </a:cubicBezTo>
                  <a:cubicBezTo>
                    <a:pt x="829" y="328"/>
                    <a:pt x="829" y="328"/>
                    <a:pt x="829" y="328"/>
                  </a:cubicBezTo>
                  <a:cubicBezTo>
                    <a:pt x="830" y="327"/>
                    <a:pt x="830" y="327"/>
                    <a:pt x="830" y="327"/>
                  </a:cubicBezTo>
                  <a:cubicBezTo>
                    <a:pt x="831" y="325"/>
                    <a:pt x="832" y="324"/>
                    <a:pt x="834" y="323"/>
                  </a:cubicBezTo>
                  <a:cubicBezTo>
                    <a:pt x="840" y="320"/>
                    <a:pt x="844" y="316"/>
                    <a:pt x="849" y="311"/>
                  </a:cubicBezTo>
                  <a:cubicBezTo>
                    <a:pt x="851" y="309"/>
                    <a:pt x="851" y="309"/>
                    <a:pt x="851" y="309"/>
                  </a:cubicBezTo>
                  <a:cubicBezTo>
                    <a:pt x="855" y="305"/>
                    <a:pt x="860" y="302"/>
                    <a:pt x="865" y="300"/>
                  </a:cubicBezTo>
                  <a:cubicBezTo>
                    <a:pt x="866" y="299"/>
                    <a:pt x="867" y="299"/>
                    <a:pt x="868" y="298"/>
                  </a:cubicBezTo>
                  <a:cubicBezTo>
                    <a:pt x="870" y="297"/>
                    <a:pt x="872" y="297"/>
                    <a:pt x="874" y="295"/>
                  </a:cubicBezTo>
                  <a:cubicBezTo>
                    <a:pt x="874" y="292"/>
                    <a:pt x="874" y="292"/>
                    <a:pt x="874" y="292"/>
                  </a:cubicBezTo>
                  <a:cubicBezTo>
                    <a:pt x="874" y="288"/>
                    <a:pt x="874" y="285"/>
                    <a:pt x="874" y="281"/>
                  </a:cubicBezTo>
                  <a:cubicBezTo>
                    <a:pt x="874" y="276"/>
                    <a:pt x="870" y="273"/>
                    <a:pt x="865" y="270"/>
                  </a:cubicBezTo>
                  <a:cubicBezTo>
                    <a:pt x="864" y="270"/>
                    <a:pt x="862" y="270"/>
                    <a:pt x="862" y="270"/>
                  </a:cubicBezTo>
                  <a:cubicBezTo>
                    <a:pt x="861" y="270"/>
                    <a:pt x="860" y="271"/>
                    <a:pt x="859" y="271"/>
                  </a:cubicBezTo>
                  <a:cubicBezTo>
                    <a:pt x="858" y="272"/>
                    <a:pt x="856" y="272"/>
                    <a:pt x="855" y="273"/>
                  </a:cubicBezTo>
                  <a:cubicBezTo>
                    <a:pt x="849" y="274"/>
                    <a:pt x="844" y="275"/>
                    <a:pt x="838" y="276"/>
                  </a:cubicBezTo>
                  <a:cubicBezTo>
                    <a:pt x="832" y="278"/>
                    <a:pt x="827" y="279"/>
                    <a:pt x="821" y="280"/>
                  </a:cubicBezTo>
                  <a:cubicBezTo>
                    <a:pt x="819" y="281"/>
                    <a:pt x="818" y="281"/>
                    <a:pt x="816" y="283"/>
                  </a:cubicBezTo>
                  <a:cubicBezTo>
                    <a:pt x="815" y="283"/>
                    <a:pt x="815" y="283"/>
                    <a:pt x="815" y="283"/>
                  </a:cubicBezTo>
                  <a:cubicBezTo>
                    <a:pt x="814" y="284"/>
                    <a:pt x="812" y="286"/>
                    <a:pt x="808" y="285"/>
                  </a:cubicBezTo>
                  <a:cubicBezTo>
                    <a:pt x="803" y="284"/>
                    <a:pt x="803" y="280"/>
                    <a:pt x="803" y="278"/>
                  </a:cubicBezTo>
                  <a:cubicBezTo>
                    <a:pt x="803" y="278"/>
                    <a:pt x="803" y="278"/>
                    <a:pt x="803" y="278"/>
                  </a:cubicBezTo>
                  <a:cubicBezTo>
                    <a:pt x="800" y="276"/>
                    <a:pt x="798" y="273"/>
                    <a:pt x="797" y="271"/>
                  </a:cubicBezTo>
                  <a:cubicBezTo>
                    <a:pt x="797" y="270"/>
                    <a:pt x="797" y="270"/>
                    <a:pt x="796" y="269"/>
                  </a:cubicBezTo>
                  <a:cubicBezTo>
                    <a:pt x="796" y="269"/>
                    <a:pt x="796" y="269"/>
                    <a:pt x="796" y="269"/>
                  </a:cubicBezTo>
                  <a:cubicBezTo>
                    <a:pt x="790" y="268"/>
                    <a:pt x="788" y="267"/>
                    <a:pt x="787" y="261"/>
                  </a:cubicBezTo>
                  <a:cubicBezTo>
                    <a:pt x="785" y="255"/>
                    <a:pt x="783" y="251"/>
                    <a:pt x="780" y="248"/>
                  </a:cubicBezTo>
                  <a:cubicBezTo>
                    <a:pt x="777" y="246"/>
                    <a:pt x="775" y="243"/>
                    <a:pt x="772" y="240"/>
                  </a:cubicBezTo>
                  <a:cubicBezTo>
                    <a:pt x="771" y="238"/>
                    <a:pt x="771" y="238"/>
                    <a:pt x="771" y="238"/>
                  </a:cubicBezTo>
                  <a:cubicBezTo>
                    <a:pt x="764" y="231"/>
                    <a:pt x="764" y="227"/>
                    <a:pt x="771" y="220"/>
                  </a:cubicBezTo>
                  <a:cubicBezTo>
                    <a:pt x="773" y="218"/>
                    <a:pt x="774" y="216"/>
                    <a:pt x="775" y="214"/>
                  </a:cubicBezTo>
                  <a:cubicBezTo>
                    <a:pt x="776" y="212"/>
                    <a:pt x="777" y="210"/>
                    <a:pt x="778" y="209"/>
                  </a:cubicBezTo>
                  <a:cubicBezTo>
                    <a:pt x="779" y="207"/>
                    <a:pt x="780" y="206"/>
                    <a:pt x="781" y="204"/>
                  </a:cubicBezTo>
                  <a:cubicBezTo>
                    <a:pt x="783" y="199"/>
                    <a:pt x="786" y="195"/>
                    <a:pt x="791" y="191"/>
                  </a:cubicBezTo>
                  <a:cubicBezTo>
                    <a:pt x="793" y="189"/>
                    <a:pt x="795" y="187"/>
                    <a:pt x="797" y="185"/>
                  </a:cubicBezTo>
                  <a:cubicBezTo>
                    <a:pt x="798" y="184"/>
                    <a:pt x="798" y="184"/>
                    <a:pt x="798" y="184"/>
                  </a:cubicBezTo>
                  <a:cubicBezTo>
                    <a:pt x="798" y="183"/>
                    <a:pt x="798" y="182"/>
                    <a:pt x="797" y="180"/>
                  </a:cubicBezTo>
                  <a:cubicBezTo>
                    <a:pt x="796" y="176"/>
                    <a:pt x="795" y="173"/>
                    <a:pt x="793" y="169"/>
                  </a:cubicBezTo>
                  <a:cubicBezTo>
                    <a:pt x="792" y="166"/>
                    <a:pt x="785" y="162"/>
                    <a:pt x="781" y="162"/>
                  </a:cubicBezTo>
                  <a:cubicBezTo>
                    <a:pt x="781" y="162"/>
                    <a:pt x="780" y="163"/>
                    <a:pt x="779" y="163"/>
                  </a:cubicBezTo>
                  <a:cubicBezTo>
                    <a:pt x="778" y="164"/>
                    <a:pt x="778" y="164"/>
                    <a:pt x="777" y="165"/>
                  </a:cubicBezTo>
                  <a:cubicBezTo>
                    <a:pt x="776" y="166"/>
                    <a:pt x="775" y="167"/>
                    <a:pt x="774" y="167"/>
                  </a:cubicBezTo>
                  <a:cubicBezTo>
                    <a:pt x="765" y="173"/>
                    <a:pt x="755" y="179"/>
                    <a:pt x="746" y="184"/>
                  </a:cubicBezTo>
                  <a:cubicBezTo>
                    <a:pt x="745" y="185"/>
                    <a:pt x="745" y="185"/>
                    <a:pt x="745" y="185"/>
                  </a:cubicBezTo>
                  <a:cubicBezTo>
                    <a:pt x="742" y="187"/>
                    <a:pt x="740" y="188"/>
                    <a:pt x="738" y="191"/>
                  </a:cubicBezTo>
                  <a:cubicBezTo>
                    <a:pt x="737" y="194"/>
                    <a:pt x="734" y="195"/>
                    <a:pt x="733" y="195"/>
                  </a:cubicBezTo>
                  <a:cubicBezTo>
                    <a:pt x="731" y="195"/>
                    <a:pt x="728" y="194"/>
                    <a:pt x="726" y="191"/>
                  </a:cubicBezTo>
                  <a:cubicBezTo>
                    <a:pt x="726" y="191"/>
                    <a:pt x="725" y="190"/>
                    <a:pt x="725" y="189"/>
                  </a:cubicBezTo>
                  <a:cubicBezTo>
                    <a:pt x="720" y="188"/>
                    <a:pt x="718" y="185"/>
                    <a:pt x="715" y="182"/>
                  </a:cubicBezTo>
                  <a:cubicBezTo>
                    <a:pt x="715" y="181"/>
                    <a:pt x="714" y="180"/>
                    <a:pt x="713" y="179"/>
                  </a:cubicBezTo>
                  <a:cubicBezTo>
                    <a:pt x="711" y="177"/>
                    <a:pt x="709" y="175"/>
                    <a:pt x="707" y="173"/>
                  </a:cubicBezTo>
                  <a:cubicBezTo>
                    <a:pt x="702" y="167"/>
                    <a:pt x="697" y="162"/>
                    <a:pt x="691" y="158"/>
                  </a:cubicBezTo>
                  <a:cubicBezTo>
                    <a:pt x="686" y="155"/>
                    <a:pt x="685" y="149"/>
                    <a:pt x="688" y="144"/>
                  </a:cubicBezTo>
                  <a:cubicBezTo>
                    <a:pt x="692" y="139"/>
                    <a:pt x="693" y="132"/>
                    <a:pt x="694" y="126"/>
                  </a:cubicBezTo>
                  <a:cubicBezTo>
                    <a:pt x="694" y="125"/>
                    <a:pt x="694" y="125"/>
                    <a:pt x="694" y="125"/>
                  </a:cubicBezTo>
                  <a:cubicBezTo>
                    <a:pt x="696" y="118"/>
                    <a:pt x="698" y="113"/>
                    <a:pt x="701" y="108"/>
                  </a:cubicBezTo>
                  <a:cubicBezTo>
                    <a:pt x="703" y="106"/>
                    <a:pt x="704" y="104"/>
                    <a:pt x="706" y="101"/>
                  </a:cubicBezTo>
                  <a:cubicBezTo>
                    <a:pt x="706" y="101"/>
                    <a:pt x="706" y="100"/>
                    <a:pt x="706" y="100"/>
                  </a:cubicBezTo>
                  <a:cubicBezTo>
                    <a:pt x="706" y="99"/>
                    <a:pt x="705" y="98"/>
                    <a:pt x="704" y="97"/>
                  </a:cubicBezTo>
                  <a:cubicBezTo>
                    <a:pt x="702" y="94"/>
                    <a:pt x="700" y="91"/>
                    <a:pt x="697" y="87"/>
                  </a:cubicBezTo>
                  <a:cubicBezTo>
                    <a:pt x="695" y="84"/>
                    <a:pt x="688" y="82"/>
                    <a:pt x="684" y="84"/>
                  </a:cubicBezTo>
                  <a:cubicBezTo>
                    <a:pt x="684" y="84"/>
                    <a:pt x="683" y="85"/>
                    <a:pt x="683" y="85"/>
                  </a:cubicBezTo>
                  <a:cubicBezTo>
                    <a:pt x="679" y="90"/>
                    <a:pt x="674" y="95"/>
                    <a:pt x="670" y="99"/>
                  </a:cubicBezTo>
                  <a:cubicBezTo>
                    <a:pt x="667" y="102"/>
                    <a:pt x="664" y="105"/>
                    <a:pt x="662" y="108"/>
                  </a:cubicBezTo>
                  <a:cubicBezTo>
                    <a:pt x="660" y="110"/>
                    <a:pt x="658" y="112"/>
                    <a:pt x="657" y="113"/>
                  </a:cubicBezTo>
                  <a:cubicBezTo>
                    <a:pt x="653" y="117"/>
                    <a:pt x="650" y="120"/>
                    <a:pt x="649" y="124"/>
                  </a:cubicBezTo>
                  <a:cubicBezTo>
                    <a:pt x="649" y="126"/>
                    <a:pt x="648" y="127"/>
                    <a:pt x="646" y="128"/>
                  </a:cubicBezTo>
                  <a:cubicBezTo>
                    <a:pt x="644" y="128"/>
                    <a:pt x="642" y="129"/>
                    <a:pt x="640" y="127"/>
                  </a:cubicBezTo>
                  <a:cubicBezTo>
                    <a:pt x="635" y="124"/>
                    <a:pt x="630" y="122"/>
                    <a:pt x="624" y="122"/>
                  </a:cubicBezTo>
                  <a:cubicBezTo>
                    <a:pt x="622" y="122"/>
                    <a:pt x="620" y="120"/>
                    <a:pt x="619" y="119"/>
                  </a:cubicBezTo>
                  <a:cubicBezTo>
                    <a:pt x="619" y="119"/>
                    <a:pt x="619" y="119"/>
                    <a:pt x="619" y="119"/>
                  </a:cubicBezTo>
                  <a:cubicBezTo>
                    <a:pt x="615" y="114"/>
                    <a:pt x="610" y="112"/>
                    <a:pt x="605" y="111"/>
                  </a:cubicBezTo>
                  <a:cubicBezTo>
                    <a:pt x="600" y="110"/>
                    <a:pt x="596" y="108"/>
                    <a:pt x="592" y="107"/>
                  </a:cubicBezTo>
                  <a:cubicBezTo>
                    <a:pt x="585" y="105"/>
                    <a:pt x="582" y="102"/>
                    <a:pt x="583" y="94"/>
                  </a:cubicBezTo>
                  <a:cubicBezTo>
                    <a:pt x="583" y="93"/>
                    <a:pt x="584" y="92"/>
                    <a:pt x="584" y="91"/>
                  </a:cubicBezTo>
                  <a:cubicBezTo>
                    <a:pt x="584" y="90"/>
                    <a:pt x="584" y="88"/>
                    <a:pt x="584" y="87"/>
                  </a:cubicBezTo>
                  <a:cubicBezTo>
                    <a:pt x="584" y="82"/>
                    <a:pt x="584" y="77"/>
                    <a:pt x="583" y="72"/>
                  </a:cubicBezTo>
                  <a:cubicBezTo>
                    <a:pt x="583" y="66"/>
                    <a:pt x="583" y="62"/>
                    <a:pt x="585" y="57"/>
                  </a:cubicBezTo>
                  <a:cubicBezTo>
                    <a:pt x="586" y="54"/>
                    <a:pt x="586" y="51"/>
                    <a:pt x="587" y="48"/>
                  </a:cubicBezTo>
                  <a:cubicBezTo>
                    <a:pt x="587" y="48"/>
                    <a:pt x="587" y="47"/>
                    <a:pt x="587" y="47"/>
                  </a:cubicBezTo>
                  <a:cubicBezTo>
                    <a:pt x="585" y="45"/>
                    <a:pt x="585" y="45"/>
                    <a:pt x="585" y="45"/>
                  </a:cubicBezTo>
                  <a:cubicBezTo>
                    <a:pt x="582" y="42"/>
                    <a:pt x="579" y="40"/>
                    <a:pt x="576" y="37"/>
                  </a:cubicBezTo>
                  <a:cubicBezTo>
                    <a:pt x="572" y="34"/>
                    <a:pt x="568" y="35"/>
                    <a:pt x="562" y="37"/>
                  </a:cubicBezTo>
                  <a:cubicBezTo>
                    <a:pt x="562" y="37"/>
                    <a:pt x="561" y="38"/>
                    <a:pt x="560" y="40"/>
                  </a:cubicBezTo>
                  <a:cubicBezTo>
                    <a:pt x="555" y="52"/>
                    <a:pt x="549" y="65"/>
                    <a:pt x="543" y="76"/>
                  </a:cubicBezTo>
                  <a:cubicBezTo>
                    <a:pt x="541" y="79"/>
                    <a:pt x="540" y="82"/>
                    <a:pt x="540" y="85"/>
                  </a:cubicBezTo>
                  <a:cubicBezTo>
                    <a:pt x="541" y="87"/>
                    <a:pt x="540" y="90"/>
                    <a:pt x="538" y="91"/>
                  </a:cubicBezTo>
                  <a:cubicBezTo>
                    <a:pt x="536" y="93"/>
                    <a:pt x="533" y="93"/>
                    <a:pt x="530" y="92"/>
                  </a:cubicBezTo>
                  <a:cubicBezTo>
                    <a:pt x="529" y="91"/>
                    <a:pt x="528" y="91"/>
                    <a:pt x="527" y="91"/>
                  </a:cubicBezTo>
                  <a:cubicBezTo>
                    <a:pt x="524" y="91"/>
                    <a:pt x="521" y="91"/>
                    <a:pt x="519" y="90"/>
                  </a:cubicBezTo>
                  <a:cubicBezTo>
                    <a:pt x="517" y="90"/>
                    <a:pt x="515" y="89"/>
                    <a:pt x="513" y="88"/>
                  </a:cubicBezTo>
                  <a:cubicBezTo>
                    <a:pt x="511" y="88"/>
                    <a:pt x="508" y="87"/>
                    <a:pt x="506" y="87"/>
                  </a:cubicBezTo>
                  <a:cubicBezTo>
                    <a:pt x="504" y="86"/>
                    <a:pt x="501" y="85"/>
                    <a:pt x="499" y="85"/>
                  </a:cubicBezTo>
                  <a:cubicBezTo>
                    <a:pt x="494" y="84"/>
                    <a:pt x="489" y="82"/>
                    <a:pt x="484" y="82"/>
                  </a:cubicBezTo>
                  <a:cubicBezTo>
                    <a:pt x="475" y="83"/>
                    <a:pt x="473" y="76"/>
                    <a:pt x="473" y="72"/>
                  </a:cubicBezTo>
                  <a:cubicBezTo>
                    <a:pt x="473" y="71"/>
                    <a:pt x="473" y="71"/>
                    <a:pt x="473" y="71"/>
                  </a:cubicBezTo>
                  <a:cubicBezTo>
                    <a:pt x="473" y="68"/>
                    <a:pt x="473" y="65"/>
                    <a:pt x="472" y="63"/>
                  </a:cubicBezTo>
                  <a:cubicBezTo>
                    <a:pt x="471" y="61"/>
                    <a:pt x="470" y="59"/>
                    <a:pt x="469" y="57"/>
                  </a:cubicBezTo>
                  <a:cubicBezTo>
                    <a:pt x="469" y="55"/>
                    <a:pt x="469" y="54"/>
                    <a:pt x="468" y="52"/>
                  </a:cubicBezTo>
                  <a:cubicBezTo>
                    <a:pt x="466" y="47"/>
                    <a:pt x="465" y="42"/>
                    <a:pt x="465" y="36"/>
                  </a:cubicBezTo>
                  <a:cubicBezTo>
                    <a:pt x="465" y="33"/>
                    <a:pt x="465" y="30"/>
                    <a:pt x="465" y="27"/>
                  </a:cubicBezTo>
                  <a:cubicBezTo>
                    <a:pt x="465" y="26"/>
                    <a:pt x="465" y="26"/>
                    <a:pt x="465" y="25"/>
                  </a:cubicBezTo>
                  <a:cubicBezTo>
                    <a:pt x="464" y="25"/>
                    <a:pt x="463" y="24"/>
                    <a:pt x="462" y="24"/>
                  </a:cubicBezTo>
                  <a:cubicBezTo>
                    <a:pt x="458" y="22"/>
                    <a:pt x="454" y="20"/>
                    <a:pt x="450" y="19"/>
                  </a:cubicBezTo>
                  <a:cubicBezTo>
                    <a:pt x="447" y="18"/>
                    <a:pt x="439" y="20"/>
                    <a:pt x="438" y="23"/>
                  </a:cubicBezTo>
                  <a:cubicBezTo>
                    <a:pt x="437" y="24"/>
                    <a:pt x="437" y="24"/>
                    <a:pt x="437" y="26"/>
                  </a:cubicBezTo>
                  <a:cubicBezTo>
                    <a:pt x="437" y="27"/>
                    <a:pt x="437" y="27"/>
                    <a:pt x="437" y="28"/>
                  </a:cubicBezTo>
                  <a:cubicBezTo>
                    <a:pt x="437" y="29"/>
                    <a:pt x="437" y="31"/>
                    <a:pt x="436" y="32"/>
                  </a:cubicBezTo>
                  <a:cubicBezTo>
                    <a:pt x="435" y="38"/>
                    <a:pt x="434" y="43"/>
                    <a:pt x="433" y="49"/>
                  </a:cubicBezTo>
                  <a:cubicBezTo>
                    <a:pt x="432" y="54"/>
                    <a:pt x="431" y="59"/>
                    <a:pt x="430" y="64"/>
                  </a:cubicBezTo>
                  <a:cubicBezTo>
                    <a:pt x="429" y="67"/>
                    <a:pt x="429" y="70"/>
                    <a:pt x="429" y="73"/>
                  </a:cubicBezTo>
                  <a:cubicBezTo>
                    <a:pt x="429" y="73"/>
                    <a:pt x="429" y="73"/>
                    <a:pt x="429" y="73"/>
                  </a:cubicBezTo>
                  <a:cubicBezTo>
                    <a:pt x="430" y="75"/>
                    <a:pt x="431" y="78"/>
                    <a:pt x="428" y="81"/>
                  </a:cubicBezTo>
                  <a:cubicBezTo>
                    <a:pt x="425" y="85"/>
                    <a:pt x="421" y="84"/>
                    <a:pt x="420" y="83"/>
                  </a:cubicBezTo>
                  <a:cubicBezTo>
                    <a:pt x="420" y="83"/>
                    <a:pt x="419" y="83"/>
                    <a:pt x="419" y="83"/>
                  </a:cubicBezTo>
                  <a:cubicBezTo>
                    <a:pt x="419" y="83"/>
                    <a:pt x="418" y="83"/>
                    <a:pt x="418" y="83"/>
                  </a:cubicBezTo>
                  <a:cubicBezTo>
                    <a:pt x="417" y="84"/>
                    <a:pt x="417" y="84"/>
                    <a:pt x="416" y="84"/>
                  </a:cubicBezTo>
                  <a:cubicBezTo>
                    <a:pt x="415" y="84"/>
                    <a:pt x="413" y="85"/>
                    <a:pt x="411" y="85"/>
                  </a:cubicBezTo>
                  <a:cubicBezTo>
                    <a:pt x="407" y="85"/>
                    <a:pt x="402" y="85"/>
                    <a:pt x="398" y="85"/>
                  </a:cubicBezTo>
                  <a:cubicBezTo>
                    <a:pt x="390" y="85"/>
                    <a:pt x="382" y="85"/>
                    <a:pt x="374" y="86"/>
                  </a:cubicBezTo>
                  <a:cubicBezTo>
                    <a:pt x="365" y="86"/>
                    <a:pt x="359" y="83"/>
                    <a:pt x="355" y="76"/>
                  </a:cubicBezTo>
                  <a:cubicBezTo>
                    <a:pt x="354" y="75"/>
                    <a:pt x="354" y="75"/>
                    <a:pt x="354" y="74"/>
                  </a:cubicBezTo>
                  <a:cubicBezTo>
                    <a:pt x="354" y="74"/>
                    <a:pt x="354" y="74"/>
                    <a:pt x="354" y="74"/>
                  </a:cubicBezTo>
                  <a:cubicBezTo>
                    <a:pt x="351" y="71"/>
                    <a:pt x="350" y="67"/>
                    <a:pt x="348" y="64"/>
                  </a:cubicBezTo>
                  <a:cubicBezTo>
                    <a:pt x="347" y="62"/>
                    <a:pt x="346" y="60"/>
                    <a:pt x="345" y="58"/>
                  </a:cubicBezTo>
                  <a:cubicBezTo>
                    <a:pt x="341" y="51"/>
                    <a:pt x="338" y="44"/>
                    <a:pt x="336" y="37"/>
                  </a:cubicBezTo>
                  <a:cubicBezTo>
                    <a:pt x="335" y="36"/>
                    <a:pt x="335" y="34"/>
                    <a:pt x="334" y="33"/>
                  </a:cubicBezTo>
                  <a:cubicBezTo>
                    <a:pt x="334" y="32"/>
                    <a:pt x="334" y="32"/>
                    <a:pt x="333" y="31"/>
                  </a:cubicBezTo>
                  <a:cubicBezTo>
                    <a:pt x="332" y="32"/>
                    <a:pt x="331" y="33"/>
                    <a:pt x="329" y="34"/>
                  </a:cubicBezTo>
                  <a:cubicBezTo>
                    <a:pt x="328" y="35"/>
                    <a:pt x="326" y="36"/>
                    <a:pt x="325" y="36"/>
                  </a:cubicBezTo>
                  <a:cubicBezTo>
                    <a:pt x="321" y="38"/>
                    <a:pt x="318" y="39"/>
                    <a:pt x="315" y="40"/>
                  </a:cubicBezTo>
                  <a:cubicBezTo>
                    <a:pt x="314" y="40"/>
                    <a:pt x="314" y="40"/>
                    <a:pt x="313" y="40"/>
                  </a:cubicBezTo>
                  <a:cubicBezTo>
                    <a:pt x="313" y="44"/>
                    <a:pt x="313" y="49"/>
                    <a:pt x="315" y="54"/>
                  </a:cubicBezTo>
                  <a:cubicBezTo>
                    <a:pt x="316" y="57"/>
                    <a:pt x="317" y="60"/>
                    <a:pt x="316" y="63"/>
                  </a:cubicBezTo>
                  <a:cubicBezTo>
                    <a:pt x="316" y="67"/>
                    <a:pt x="317" y="71"/>
                    <a:pt x="318" y="75"/>
                  </a:cubicBezTo>
                  <a:cubicBezTo>
                    <a:pt x="319" y="77"/>
                    <a:pt x="319" y="79"/>
                    <a:pt x="320" y="80"/>
                  </a:cubicBezTo>
                  <a:cubicBezTo>
                    <a:pt x="320" y="81"/>
                    <a:pt x="320" y="81"/>
                    <a:pt x="320" y="81"/>
                  </a:cubicBezTo>
                  <a:cubicBezTo>
                    <a:pt x="320" y="82"/>
                    <a:pt x="321" y="83"/>
                    <a:pt x="321" y="84"/>
                  </a:cubicBezTo>
                  <a:cubicBezTo>
                    <a:pt x="321" y="85"/>
                    <a:pt x="321" y="86"/>
                    <a:pt x="321" y="87"/>
                  </a:cubicBezTo>
                  <a:cubicBezTo>
                    <a:pt x="321" y="90"/>
                    <a:pt x="321" y="90"/>
                    <a:pt x="322" y="91"/>
                  </a:cubicBezTo>
                  <a:cubicBezTo>
                    <a:pt x="324" y="93"/>
                    <a:pt x="324" y="95"/>
                    <a:pt x="324" y="97"/>
                  </a:cubicBezTo>
                  <a:cubicBezTo>
                    <a:pt x="323" y="99"/>
                    <a:pt x="321" y="102"/>
                    <a:pt x="318" y="103"/>
                  </a:cubicBezTo>
                  <a:cubicBezTo>
                    <a:pt x="316" y="103"/>
                    <a:pt x="315" y="103"/>
                    <a:pt x="314" y="103"/>
                  </a:cubicBezTo>
                  <a:cubicBezTo>
                    <a:pt x="313" y="104"/>
                    <a:pt x="313" y="104"/>
                    <a:pt x="312" y="104"/>
                  </a:cubicBezTo>
                  <a:cubicBezTo>
                    <a:pt x="311" y="104"/>
                    <a:pt x="311" y="104"/>
                    <a:pt x="310" y="104"/>
                  </a:cubicBezTo>
                  <a:cubicBezTo>
                    <a:pt x="309" y="104"/>
                    <a:pt x="307" y="104"/>
                    <a:pt x="306" y="104"/>
                  </a:cubicBezTo>
                  <a:cubicBezTo>
                    <a:pt x="302" y="106"/>
                    <a:pt x="297" y="108"/>
                    <a:pt x="293" y="110"/>
                  </a:cubicBezTo>
                  <a:cubicBezTo>
                    <a:pt x="291" y="111"/>
                    <a:pt x="289" y="112"/>
                    <a:pt x="287" y="113"/>
                  </a:cubicBezTo>
                  <a:cubicBezTo>
                    <a:pt x="284" y="114"/>
                    <a:pt x="282" y="116"/>
                    <a:pt x="279" y="117"/>
                  </a:cubicBezTo>
                  <a:cubicBezTo>
                    <a:pt x="268" y="122"/>
                    <a:pt x="261" y="121"/>
                    <a:pt x="252" y="112"/>
                  </a:cubicBezTo>
                  <a:cubicBezTo>
                    <a:pt x="250" y="110"/>
                    <a:pt x="250" y="110"/>
                    <a:pt x="250" y="110"/>
                  </a:cubicBezTo>
                  <a:cubicBezTo>
                    <a:pt x="247" y="108"/>
                    <a:pt x="245" y="106"/>
                    <a:pt x="242" y="103"/>
                  </a:cubicBezTo>
                  <a:cubicBezTo>
                    <a:pt x="241" y="102"/>
                    <a:pt x="240" y="100"/>
                    <a:pt x="238" y="99"/>
                  </a:cubicBezTo>
                  <a:cubicBezTo>
                    <a:pt x="234" y="95"/>
                    <a:pt x="230" y="91"/>
                    <a:pt x="227" y="85"/>
                  </a:cubicBezTo>
                  <a:cubicBezTo>
                    <a:pt x="226" y="86"/>
                    <a:pt x="225" y="86"/>
                    <a:pt x="224" y="86"/>
                  </a:cubicBezTo>
                  <a:cubicBezTo>
                    <a:pt x="220" y="87"/>
                    <a:pt x="216" y="89"/>
                    <a:pt x="212" y="90"/>
                  </a:cubicBezTo>
                  <a:cubicBezTo>
                    <a:pt x="211" y="91"/>
                    <a:pt x="210" y="91"/>
                    <a:pt x="209" y="91"/>
                  </a:cubicBezTo>
                  <a:cubicBezTo>
                    <a:pt x="204" y="93"/>
                    <a:pt x="200" y="94"/>
                    <a:pt x="197" y="96"/>
                  </a:cubicBezTo>
                  <a:cubicBezTo>
                    <a:pt x="198" y="99"/>
                    <a:pt x="199" y="100"/>
                    <a:pt x="200" y="103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03" y="108"/>
                    <a:pt x="205" y="113"/>
                    <a:pt x="208" y="117"/>
                  </a:cubicBezTo>
                  <a:cubicBezTo>
                    <a:pt x="211" y="123"/>
                    <a:pt x="214" y="129"/>
                    <a:pt x="217" y="134"/>
                  </a:cubicBezTo>
                  <a:cubicBezTo>
                    <a:pt x="217" y="135"/>
                    <a:pt x="217" y="135"/>
                    <a:pt x="217" y="135"/>
                  </a:cubicBezTo>
                  <a:cubicBezTo>
                    <a:pt x="219" y="139"/>
                    <a:pt x="221" y="143"/>
                    <a:pt x="224" y="146"/>
                  </a:cubicBezTo>
                  <a:cubicBezTo>
                    <a:pt x="227" y="148"/>
                    <a:pt x="227" y="151"/>
                    <a:pt x="227" y="153"/>
                  </a:cubicBezTo>
                  <a:cubicBezTo>
                    <a:pt x="227" y="154"/>
                    <a:pt x="226" y="157"/>
                    <a:pt x="223" y="159"/>
                  </a:cubicBezTo>
                  <a:cubicBezTo>
                    <a:pt x="222" y="160"/>
                    <a:pt x="222" y="160"/>
                    <a:pt x="222" y="160"/>
                  </a:cubicBezTo>
                  <a:cubicBezTo>
                    <a:pt x="221" y="160"/>
                    <a:pt x="219" y="162"/>
                    <a:pt x="217" y="162"/>
                  </a:cubicBezTo>
                  <a:cubicBezTo>
                    <a:pt x="212" y="162"/>
                    <a:pt x="208" y="165"/>
                    <a:pt x="204" y="167"/>
                  </a:cubicBezTo>
                  <a:cubicBezTo>
                    <a:pt x="202" y="168"/>
                    <a:pt x="201" y="169"/>
                    <a:pt x="199" y="169"/>
                  </a:cubicBezTo>
                  <a:cubicBezTo>
                    <a:pt x="198" y="170"/>
                    <a:pt x="196" y="171"/>
                    <a:pt x="195" y="172"/>
                  </a:cubicBezTo>
                  <a:cubicBezTo>
                    <a:pt x="194" y="173"/>
                    <a:pt x="194" y="173"/>
                    <a:pt x="194" y="173"/>
                  </a:cubicBezTo>
                  <a:cubicBezTo>
                    <a:pt x="190" y="177"/>
                    <a:pt x="186" y="182"/>
                    <a:pt x="183" y="187"/>
                  </a:cubicBezTo>
                  <a:cubicBezTo>
                    <a:pt x="181" y="190"/>
                    <a:pt x="178" y="193"/>
                    <a:pt x="175" y="195"/>
                  </a:cubicBezTo>
                  <a:cubicBezTo>
                    <a:pt x="175" y="195"/>
                    <a:pt x="175" y="196"/>
                    <a:pt x="175" y="196"/>
                  </a:cubicBezTo>
                  <a:cubicBezTo>
                    <a:pt x="175" y="199"/>
                    <a:pt x="174" y="202"/>
                    <a:pt x="171" y="203"/>
                  </a:cubicBezTo>
                  <a:cubicBezTo>
                    <a:pt x="169" y="204"/>
                    <a:pt x="167" y="204"/>
                    <a:pt x="164" y="203"/>
                  </a:cubicBezTo>
                  <a:cubicBezTo>
                    <a:pt x="163" y="203"/>
                    <a:pt x="162" y="202"/>
                    <a:pt x="161" y="202"/>
                  </a:cubicBezTo>
                  <a:cubicBezTo>
                    <a:pt x="150" y="195"/>
                    <a:pt x="150" y="195"/>
                    <a:pt x="150" y="195"/>
                  </a:cubicBezTo>
                  <a:cubicBezTo>
                    <a:pt x="143" y="191"/>
                    <a:pt x="135" y="186"/>
                    <a:pt x="128" y="182"/>
                  </a:cubicBezTo>
                  <a:cubicBezTo>
                    <a:pt x="124" y="179"/>
                    <a:pt x="120" y="177"/>
                    <a:pt x="116" y="175"/>
                  </a:cubicBezTo>
                  <a:cubicBezTo>
                    <a:pt x="114" y="174"/>
                    <a:pt x="114" y="174"/>
                    <a:pt x="114" y="174"/>
                  </a:cubicBezTo>
                  <a:cubicBezTo>
                    <a:pt x="110" y="177"/>
                    <a:pt x="108" y="181"/>
                    <a:pt x="105" y="185"/>
                  </a:cubicBezTo>
                  <a:cubicBezTo>
                    <a:pt x="104" y="187"/>
                    <a:pt x="104" y="187"/>
                    <a:pt x="104" y="187"/>
                  </a:cubicBezTo>
                  <a:cubicBezTo>
                    <a:pt x="105" y="188"/>
                    <a:pt x="106" y="189"/>
                    <a:pt x="106" y="191"/>
                  </a:cubicBezTo>
                  <a:cubicBezTo>
                    <a:pt x="106" y="193"/>
                    <a:pt x="107" y="194"/>
                    <a:pt x="109" y="195"/>
                  </a:cubicBezTo>
                  <a:cubicBezTo>
                    <a:pt x="112" y="198"/>
                    <a:pt x="115" y="201"/>
                    <a:pt x="117" y="205"/>
                  </a:cubicBezTo>
                  <a:cubicBezTo>
                    <a:pt x="119" y="207"/>
                    <a:pt x="120" y="209"/>
                    <a:pt x="122" y="211"/>
                  </a:cubicBezTo>
                  <a:cubicBezTo>
                    <a:pt x="123" y="212"/>
                    <a:pt x="123" y="212"/>
                    <a:pt x="123" y="212"/>
                  </a:cubicBezTo>
                  <a:cubicBezTo>
                    <a:pt x="127" y="215"/>
                    <a:pt x="130" y="218"/>
                    <a:pt x="134" y="222"/>
                  </a:cubicBezTo>
                  <a:cubicBezTo>
                    <a:pt x="140" y="228"/>
                    <a:pt x="140" y="228"/>
                    <a:pt x="140" y="228"/>
                  </a:cubicBezTo>
                  <a:cubicBezTo>
                    <a:pt x="140" y="231"/>
                    <a:pt x="140" y="231"/>
                    <a:pt x="140" y="231"/>
                  </a:cubicBezTo>
                  <a:cubicBezTo>
                    <a:pt x="139" y="231"/>
                    <a:pt x="139" y="232"/>
                    <a:pt x="139" y="233"/>
                  </a:cubicBezTo>
                  <a:cubicBezTo>
                    <a:pt x="138" y="234"/>
                    <a:pt x="138" y="236"/>
                    <a:pt x="137" y="237"/>
                  </a:cubicBezTo>
                  <a:cubicBezTo>
                    <a:pt x="132" y="246"/>
                    <a:pt x="129" y="254"/>
                    <a:pt x="125" y="263"/>
                  </a:cubicBezTo>
                  <a:cubicBezTo>
                    <a:pt x="123" y="270"/>
                    <a:pt x="120" y="277"/>
                    <a:pt x="117" y="285"/>
                  </a:cubicBezTo>
                  <a:cubicBezTo>
                    <a:pt x="116" y="288"/>
                    <a:pt x="114" y="291"/>
                    <a:pt x="113" y="294"/>
                  </a:cubicBezTo>
                  <a:cubicBezTo>
                    <a:pt x="112" y="296"/>
                    <a:pt x="112" y="296"/>
                    <a:pt x="112" y="296"/>
                  </a:cubicBezTo>
                  <a:cubicBezTo>
                    <a:pt x="112" y="297"/>
                    <a:pt x="111" y="299"/>
                    <a:pt x="111" y="300"/>
                  </a:cubicBezTo>
                  <a:cubicBezTo>
                    <a:pt x="110" y="303"/>
                    <a:pt x="107" y="306"/>
                    <a:pt x="103" y="306"/>
                  </a:cubicBezTo>
                  <a:cubicBezTo>
                    <a:pt x="101" y="306"/>
                    <a:pt x="99" y="307"/>
                    <a:pt x="97" y="306"/>
                  </a:cubicBezTo>
                  <a:cubicBezTo>
                    <a:pt x="95" y="306"/>
                    <a:pt x="93" y="306"/>
                    <a:pt x="91" y="306"/>
                  </a:cubicBezTo>
                  <a:cubicBezTo>
                    <a:pt x="89" y="306"/>
                    <a:pt x="87" y="305"/>
                    <a:pt x="85" y="305"/>
                  </a:cubicBezTo>
                  <a:cubicBezTo>
                    <a:pt x="84" y="305"/>
                    <a:pt x="82" y="305"/>
                    <a:pt x="81" y="305"/>
                  </a:cubicBezTo>
                  <a:cubicBezTo>
                    <a:pt x="75" y="308"/>
                    <a:pt x="69" y="307"/>
                    <a:pt x="64" y="306"/>
                  </a:cubicBezTo>
                  <a:cubicBezTo>
                    <a:pt x="60" y="305"/>
                    <a:pt x="60" y="305"/>
                    <a:pt x="60" y="305"/>
                  </a:cubicBezTo>
                  <a:cubicBezTo>
                    <a:pt x="56" y="303"/>
                    <a:pt x="51" y="302"/>
                    <a:pt x="47" y="301"/>
                  </a:cubicBezTo>
                  <a:cubicBezTo>
                    <a:pt x="44" y="300"/>
                    <a:pt x="43" y="300"/>
                    <a:pt x="42" y="300"/>
                  </a:cubicBezTo>
                  <a:cubicBezTo>
                    <a:pt x="41" y="303"/>
                    <a:pt x="41" y="303"/>
                    <a:pt x="41" y="303"/>
                  </a:cubicBezTo>
                  <a:cubicBezTo>
                    <a:pt x="40" y="305"/>
                    <a:pt x="39" y="308"/>
                    <a:pt x="38" y="311"/>
                  </a:cubicBezTo>
                  <a:cubicBezTo>
                    <a:pt x="36" y="318"/>
                    <a:pt x="36" y="319"/>
                    <a:pt x="43" y="321"/>
                  </a:cubicBezTo>
                  <a:cubicBezTo>
                    <a:pt x="48" y="323"/>
                    <a:pt x="53" y="325"/>
                    <a:pt x="58" y="327"/>
                  </a:cubicBezTo>
                  <a:cubicBezTo>
                    <a:pt x="62" y="329"/>
                    <a:pt x="65" y="330"/>
                    <a:pt x="69" y="332"/>
                  </a:cubicBezTo>
                  <a:cubicBezTo>
                    <a:pt x="71" y="333"/>
                    <a:pt x="73" y="334"/>
                    <a:pt x="75" y="334"/>
                  </a:cubicBezTo>
                  <a:cubicBezTo>
                    <a:pt x="77" y="335"/>
                    <a:pt x="79" y="336"/>
                    <a:pt x="81" y="337"/>
                  </a:cubicBezTo>
                  <a:cubicBezTo>
                    <a:pt x="85" y="339"/>
                    <a:pt x="88" y="342"/>
                    <a:pt x="88" y="346"/>
                  </a:cubicBezTo>
                  <a:cubicBezTo>
                    <a:pt x="88" y="349"/>
                    <a:pt x="89" y="352"/>
                    <a:pt x="89" y="354"/>
                  </a:cubicBezTo>
                  <a:cubicBezTo>
                    <a:pt x="89" y="355"/>
                    <a:pt x="89" y="356"/>
                    <a:pt x="90" y="357"/>
                  </a:cubicBezTo>
                  <a:cubicBezTo>
                    <a:pt x="90" y="359"/>
                    <a:pt x="90" y="359"/>
                    <a:pt x="90" y="359"/>
                  </a:cubicBezTo>
                  <a:cubicBezTo>
                    <a:pt x="89" y="360"/>
                    <a:pt x="89" y="360"/>
                    <a:pt x="89" y="360"/>
                  </a:cubicBezTo>
                  <a:cubicBezTo>
                    <a:pt x="89" y="361"/>
                    <a:pt x="88" y="362"/>
                    <a:pt x="88" y="363"/>
                  </a:cubicBezTo>
                  <a:cubicBezTo>
                    <a:pt x="87" y="365"/>
                    <a:pt x="86" y="367"/>
                    <a:pt x="85" y="368"/>
                  </a:cubicBezTo>
                  <a:cubicBezTo>
                    <a:pt x="83" y="374"/>
                    <a:pt x="80" y="381"/>
                    <a:pt x="80" y="389"/>
                  </a:cubicBezTo>
                  <a:cubicBezTo>
                    <a:pt x="79" y="396"/>
                    <a:pt x="74" y="398"/>
                    <a:pt x="72" y="399"/>
                  </a:cubicBezTo>
                  <a:cubicBezTo>
                    <a:pt x="71" y="399"/>
                    <a:pt x="70" y="400"/>
                    <a:pt x="68" y="400"/>
                  </a:cubicBezTo>
                  <a:cubicBezTo>
                    <a:pt x="64" y="400"/>
                    <a:pt x="61" y="401"/>
                    <a:pt x="57" y="403"/>
                  </a:cubicBezTo>
                  <a:cubicBezTo>
                    <a:pt x="56" y="403"/>
                    <a:pt x="55" y="404"/>
                    <a:pt x="54" y="404"/>
                  </a:cubicBezTo>
                  <a:cubicBezTo>
                    <a:pt x="50" y="405"/>
                    <a:pt x="46" y="406"/>
                    <a:pt x="42" y="406"/>
                  </a:cubicBezTo>
                  <a:cubicBezTo>
                    <a:pt x="41" y="406"/>
                    <a:pt x="39" y="406"/>
                    <a:pt x="37" y="406"/>
                  </a:cubicBezTo>
                  <a:cubicBezTo>
                    <a:pt x="36" y="406"/>
                    <a:pt x="34" y="407"/>
                    <a:pt x="32" y="407"/>
                  </a:cubicBezTo>
                  <a:cubicBezTo>
                    <a:pt x="30" y="407"/>
                    <a:pt x="28" y="407"/>
                    <a:pt x="27" y="408"/>
                  </a:cubicBezTo>
                  <a:cubicBezTo>
                    <a:pt x="26" y="408"/>
                    <a:pt x="24" y="408"/>
                    <a:pt x="23" y="408"/>
                  </a:cubicBezTo>
                  <a:cubicBezTo>
                    <a:pt x="23" y="408"/>
                    <a:pt x="23" y="408"/>
                    <a:pt x="23" y="408"/>
                  </a:cubicBezTo>
                  <a:cubicBezTo>
                    <a:pt x="23" y="411"/>
                    <a:pt x="22" y="414"/>
                    <a:pt x="21" y="416"/>
                  </a:cubicBezTo>
                  <a:cubicBezTo>
                    <a:pt x="19" y="420"/>
                    <a:pt x="19" y="423"/>
                    <a:pt x="19" y="428"/>
                  </a:cubicBezTo>
                  <a:cubicBezTo>
                    <a:pt x="21" y="428"/>
                    <a:pt x="22" y="428"/>
                    <a:pt x="23" y="428"/>
                  </a:cubicBezTo>
                  <a:cubicBezTo>
                    <a:pt x="31" y="430"/>
                    <a:pt x="39" y="430"/>
                    <a:pt x="46" y="431"/>
                  </a:cubicBezTo>
                  <a:cubicBezTo>
                    <a:pt x="59" y="433"/>
                    <a:pt x="59" y="433"/>
                    <a:pt x="59" y="433"/>
                  </a:cubicBezTo>
                  <a:cubicBezTo>
                    <a:pt x="60" y="433"/>
                    <a:pt x="61" y="433"/>
                    <a:pt x="63" y="434"/>
                  </a:cubicBezTo>
                  <a:cubicBezTo>
                    <a:pt x="67" y="435"/>
                    <a:pt x="70" y="438"/>
                    <a:pt x="70" y="442"/>
                  </a:cubicBezTo>
                  <a:cubicBezTo>
                    <a:pt x="70" y="444"/>
                    <a:pt x="70" y="446"/>
                    <a:pt x="70" y="448"/>
                  </a:cubicBezTo>
                  <a:cubicBezTo>
                    <a:pt x="69" y="450"/>
                    <a:pt x="69" y="452"/>
                    <a:pt x="69" y="454"/>
                  </a:cubicBezTo>
                  <a:cubicBezTo>
                    <a:pt x="68" y="457"/>
                    <a:pt x="68" y="460"/>
                    <a:pt x="68" y="463"/>
                  </a:cubicBezTo>
                  <a:cubicBezTo>
                    <a:pt x="67" y="464"/>
                    <a:pt x="67" y="465"/>
                    <a:pt x="67" y="465"/>
                  </a:cubicBezTo>
                  <a:cubicBezTo>
                    <a:pt x="67" y="467"/>
                    <a:pt x="67" y="469"/>
                    <a:pt x="67" y="471"/>
                  </a:cubicBezTo>
                  <a:cubicBezTo>
                    <a:pt x="69" y="478"/>
                    <a:pt x="69" y="486"/>
                    <a:pt x="68" y="492"/>
                  </a:cubicBezTo>
                  <a:cubicBezTo>
                    <a:pt x="68" y="498"/>
                    <a:pt x="68" y="504"/>
                    <a:pt x="69" y="510"/>
                  </a:cubicBezTo>
                  <a:cubicBezTo>
                    <a:pt x="70" y="516"/>
                    <a:pt x="69" y="520"/>
                    <a:pt x="62" y="524"/>
                  </a:cubicBezTo>
                  <a:cubicBezTo>
                    <a:pt x="60" y="525"/>
                    <a:pt x="58" y="526"/>
                    <a:pt x="56" y="527"/>
                  </a:cubicBezTo>
                  <a:cubicBezTo>
                    <a:pt x="54" y="528"/>
                    <a:pt x="52" y="529"/>
                    <a:pt x="50" y="530"/>
                  </a:cubicBezTo>
                  <a:cubicBezTo>
                    <a:pt x="48" y="531"/>
                    <a:pt x="48" y="531"/>
                    <a:pt x="48" y="531"/>
                  </a:cubicBezTo>
                  <a:cubicBezTo>
                    <a:pt x="43" y="534"/>
                    <a:pt x="39" y="536"/>
                    <a:pt x="35" y="538"/>
                  </a:cubicBezTo>
                  <a:cubicBezTo>
                    <a:pt x="31" y="541"/>
                    <a:pt x="27" y="544"/>
                    <a:pt x="22" y="545"/>
                  </a:cubicBezTo>
                  <a:cubicBezTo>
                    <a:pt x="21" y="545"/>
                    <a:pt x="21" y="545"/>
                    <a:pt x="21" y="545"/>
                  </a:cubicBezTo>
                  <a:cubicBezTo>
                    <a:pt x="21" y="545"/>
                    <a:pt x="21" y="546"/>
                    <a:pt x="21" y="547"/>
                  </a:cubicBezTo>
                  <a:cubicBezTo>
                    <a:pt x="21" y="547"/>
                    <a:pt x="21" y="548"/>
                    <a:pt x="21" y="549"/>
                  </a:cubicBezTo>
                  <a:cubicBezTo>
                    <a:pt x="21" y="551"/>
                    <a:pt x="22" y="553"/>
                    <a:pt x="21" y="555"/>
                  </a:cubicBezTo>
                  <a:cubicBezTo>
                    <a:pt x="20" y="559"/>
                    <a:pt x="21" y="562"/>
                    <a:pt x="22" y="566"/>
                  </a:cubicBezTo>
                  <a:cubicBezTo>
                    <a:pt x="23" y="566"/>
                    <a:pt x="24" y="566"/>
                    <a:pt x="24" y="566"/>
                  </a:cubicBezTo>
                  <a:cubicBezTo>
                    <a:pt x="28" y="565"/>
                    <a:pt x="31" y="564"/>
                    <a:pt x="35" y="564"/>
                  </a:cubicBezTo>
                  <a:cubicBezTo>
                    <a:pt x="43" y="563"/>
                    <a:pt x="52" y="561"/>
                    <a:pt x="60" y="559"/>
                  </a:cubicBezTo>
                  <a:cubicBezTo>
                    <a:pt x="70" y="557"/>
                    <a:pt x="75" y="562"/>
                    <a:pt x="79" y="567"/>
                  </a:cubicBezTo>
                  <a:cubicBezTo>
                    <a:pt x="81" y="569"/>
                    <a:pt x="81" y="572"/>
                    <a:pt x="82" y="574"/>
                  </a:cubicBezTo>
                  <a:cubicBezTo>
                    <a:pt x="82" y="576"/>
                    <a:pt x="82" y="576"/>
                    <a:pt x="82" y="576"/>
                  </a:cubicBezTo>
                  <a:cubicBezTo>
                    <a:pt x="83" y="579"/>
                    <a:pt x="84" y="582"/>
                    <a:pt x="85" y="586"/>
                  </a:cubicBezTo>
                  <a:cubicBezTo>
                    <a:pt x="87" y="592"/>
                    <a:pt x="88" y="599"/>
                    <a:pt x="91" y="604"/>
                  </a:cubicBezTo>
                  <a:cubicBezTo>
                    <a:pt x="93" y="608"/>
                    <a:pt x="93" y="611"/>
                    <a:pt x="91" y="615"/>
                  </a:cubicBezTo>
                  <a:cubicBezTo>
                    <a:pt x="89" y="616"/>
                    <a:pt x="88" y="618"/>
                    <a:pt x="86" y="619"/>
                  </a:cubicBezTo>
                  <a:cubicBezTo>
                    <a:pt x="84" y="621"/>
                    <a:pt x="82" y="623"/>
                    <a:pt x="80" y="625"/>
                  </a:cubicBezTo>
                  <a:cubicBezTo>
                    <a:pt x="75" y="629"/>
                    <a:pt x="70" y="634"/>
                    <a:pt x="66" y="638"/>
                  </a:cubicBezTo>
                  <a:cubicBezTo>
                    <a:pt x="64" y="640"/>
                    <a:pt x="64" y="640"/>
                    <a:pt x="64" y="640"/>
                  </a:cubicBezTo>
                  <a:cubicBezTo>
                    <a:pt x="61" y="643"/>
                    <a:pt x="58" y="647"/>
                    <a:pt x="53" y="649"/>
                  </a:cubicBezTo>
                  <a:cubicBezTo>
                    <a:pt x="53" y="649"/>
                    <a:pt x="53" y="649"/>
                    <a:pt x="53" y="649"/>
                  </a:cubicBezTo>
                  <a:cubicBezTo>
                    <a:pt x="53" y="649"/>
                    <a:pt x="53" y="650"/>
                    <a:pt x="53" y="650"/>
                  </a:cubicBezTo>
                  <a:cubicBezTo>
                    <a:pt x="53" y="651"/>
                    <a:pt x="54" y="651"/>
                    <a:pt x="54" y="652"/>
                  </a:cubicBezTo>
                  <a:cubicBezTo>
                    <a:pt x="55" y="654"/>
                    <a:pt x="56" y="657"/>
                    <a:pt x="56" y="659"/>
                  </a:cubicBezTo>
                  <a:cubicBezTo>
                    <a:pt x="56" y="663"/>
                    <a:pt x="57" y="665"/>
                    <a:pt x="59" y="668"/>
                  </a:cubicBezTo>
                  <a:cubicBezTo>
                    <a:pt x="59" y="669"/>
                    <a:pt x="59" y="669"/>
                    <a:pt x="60" y="669"/>
                  </a:cubicBezTo>
                  <a:cubicBezTo>
                    <a:pt x="61" y="669"/>
                    <a:pt x="61" y="668"/>
                    <a:pt x="62" y="668"/>
                  </a:cubicBezTo>
                  <a:cubicBezTo>
                    <a:pt x="78" y="661"/>
                    <a:pt x="78" y="661"/>
                    <a:pt x="78" y="661"/>
                  </a:cubicBezTo>
                  <a:cubicBezTo>
                    <a:pt x="83" y="658"/>
                    <a:pt x="89" y="656"/>
                    <a:pt x="95" y="653"/>
                  </a:cubicBezTo>
                  <a:cubicBezTo>
                    <a:pt x="97" y="652"/>
                    <a:pt x="99" y="651"/>
                    <a:pt x="101" y="650"/>
                  </a:cubicBezTo>
                  <a:cubicBezTo>
                    <a:pt x="105" y="649"/>
                    <a:pt x="109" y="651"/>
                    <a:pt x="111" y="655"/>
                  </a:cubicBezTo>
                  <a:cubicBezTo>
                    <a:pt x="113" y="657"/>
                    <a:pt x="115" y="660"/>
                    <a:pt x="116" y="663"/>
                  </a:cubicBezTo>
                  <a:cubicBezTo>
                    <a:pt x="116" y="664"/>
                    <a:pt x="116" y="664"/>
                    <a:pt x="116" y="664"/>
                  </a:cubicBezTo>
                  <a:cubicBezTo>
                    <a:pt x="118" y="667"/>
                    <a:pt x="119" y="670"/>
                    <a:pt x="120" y="673"/>
                  </a:cubicBezTo>
                  <a:cubicBezTo>
                    <a:pt x="124" y="682"/>
                    <a:pt x="128" y="691"/>
                    <a:pt x="134" y="698"/>
                  </a:cubicBezTo>
                  <a:cubicBezTo>
                    <a:pt x="137" y="701"/>
                    <a:pt x="139" y="704"/>
                    <a:pt x="141" y="707"/>
                  </a:cubicBezTo>
                  <a:cubicBezTo>
                    <a:pt x="144" y="713"/>
                    <a:pt x="147" y="717"/>
                    <a:pt x="151" y="721"/>
                  </a:cubicBezTo>
                  <a:cubicBezTo>
                    <a:pt x="154" y="724"/>
                    <a:pt x="155" y="727"/>
                    <a:pt x="153" y="731"/>
                  </a:cubicBezTo>
                  <a:cubicBezTo>
                    <a:pt x="153" y="733"/>
                    <a:pt x="152" y="735"/>
                    <a:pt x="151" y="737"/>
                  </a:cubicBezTo>
                  <a:cubicBezTo>
                    <a:pt x="149" y="739"/>
                    <a:pt x="148" y="741"/>
                    <a:pt x="147" y="744"/>
                  </a:cubicBezTo>
                  <a:cubicBezTo>
                    <a:pt x="145" y="747"/>
                    <a:pt x="142" y="751"/>
                    <a:pt x="140" y="755"/>
                  </a:cubicBezTo>
                  <a:cubicBezTo>
                    <a:pt x="139" y="757"/>
                    <a:pt x="139" y="758"/>
                    <a:pt x="138" y="760"/>
                  </a:cubicBezTo>
                  <a:cubicBezTo>
                    <a:pt x="137" y="762"/>
                    <a:pt x="136" y="764"/>
                    <a:pt x="135" y="766"/>
                  </a:cubicBezTo>
                  <a:cubicBezTo>
                    <a:pt x="133" y="769"/>
                    <a:pt x="131" y="772"/>
                    <a:pt x="129" y="774"/>
                  </a:cubicBezTo>
                  <a:cubicBezTo>
                    <a:pt x="129" y="775"/>
                    <a:pt x="129" y="775"/>
                    <a:pt x="129" y="776"/>
                  </a:cubicBezTo>
                  <a:cubicBezTo>
                    <a:pt x="129" y="776"/>
                    <a:pt x="130" y="777"/>
                    <a:pt x="130" y="778"/>
                  </a:cubicBezTo>
                  <a:cubicBezTo>
                    <a:pt x="131" y="778"/>
                    <a:pt x="131" y="779"/>
                    <a:pt x="131" y="779"/>
                  </a:cubicBezTo>
                  <a:cubicBezTo>
                    <a:pt x="132" y="780"/>
                    <a:pt x="134" y="782"/>
                    <a:pt x="134" y="784"/>
                  </a:cubicBezTo>
                  <a:cubicBezTo>
                    <a:pt x="135" y="787"/>
                    <a:pt x="137" y="789"/>
                    <a:pt x="140" y="792"/>
                  </a:cubicBezTo>
                  <a:cubicBezTo>
                    <a:pt x="141" y="792"/>
                    <a:pt x="141" y="792"/>
                    <a:pt x="141" y="792"/>
                  </a:cubicBezTo>
                  <a:cubicBezTo>
                    <a:pt x="144" y="790"/>
                    <a:pt x="144" y="790"/>
                    <a:pt x="144" y="790"/>
                  </a:cubicBezTo>
                  <a:cubicBezTo>
                    <a:pt x="148" y="786"/>
                    <a:pt x="152" y="782"/>
                    <a:pt x="157" y="778"/>
                  </a:cubicBezTo>
                  <a:cubicBezTo>
                    <a:pt x="158" y="776"/>
                    <a:pt x="160" y="774"/>
                    <a:pt x="162" y="773"/>
                  </a:cubicBezTo>
                  <a:cubicBezTo>
                    <a:pt x="166" y="769"/>
                    <a:pt x="171" y="764"/>
                    <a:pt x="176" y="760"/>
                  </a:cubicBezTo>
                  <a:cubicBezTo>
                    <a:pt x="178" y="759"/>
                    <a:pt x="178" y="759"/>
                    <a:pt x="178" y="759"/>
                  </a:cubicBezTo>
                  <a:cubicBezTo>
                    <a:pt x="180" y="760"/>
                    <a:pt x="180" y="760"/>
                    <a:pt x="180" y="760"/>
                  </a:cubicBezTo>
                  <a:cubicBezTo>
                    <a:pt x="182" y="760"/>
                    <a:pt x="183" y="761"/>
                    <a:pt x="185" y="761"/>
                  </a:cubicBezTo>
                  <a:cubicBezTo>
                    <a:pt x="188" y="762"/>
                    <a:pt x="191" y="762"/>
                    <a:pt x="194" y="765"/>
                  </a:cubicBezTo>
                  <a:cubicBezTo>
                    <a:pt x="197" y="768"/>
                    <a:pt x="201" y="772"/>
                    <a:pt x="204" y="775"/>
                  </a:cubicBezTo>
                  <a:cubicBezTo>
                    <a:pt x="207" y="778"/>
                    <a:pt x="207" y="778"/>
                    <a:pt x="207" y="778"/>
                  </a:cubicBezTo>
                  <a:cubicBezTo>
                    <a:pt x="209" y="779"/>
                    <a:pt x="211" y="781"/>
                    <a:pt x="213" y="782"/>
                  </a:cubicBezTo>
                  <a:cubicBezTo>
                    <a:pt x="215" y="784"/>
                    <a:pt x="217" y="785"/>
                    <a:pt x="220" y="787"/>
                  </a:cubicBezTo>
                  <a:cubicBezTo>
                    <a:pt x="222" y="788"/>
                    <a:pt x="225" y="791"/>
                    <a:pt x="225" y="796"/>
                  </a:cubicBezTo>
                  <a:cubicBezTo>
                    <a:pt x="225" y="798"/>
                    <a:pt x="224" y="800"/>
                    <a:pt x="224" y="802"/>
                  </a:cubicBezTo>
                  <a:cubicBezTo>
                    <a:pt x="224" y="802"/>
                    <a:pt x="224" y="802"/>
                    <a:pt x="224" y="802"/>
                  </a:cubicBezTo>
                  <a:cubicBezTo>
                    <a:pt x="223" y="805"/>
                    <a:pt x="222" y="808"/>
                    <a:pt x="221" y="810"/>
                  </a:cubicBezTo>
                  <a:cubicBezTo>
                    <a:pt x="220" y="816"/>
                    <a:pt x="218" y="822"/>
                    <a:pt x="217" y="828"/>
                  </a:cubicBezTo>
                  <a:cubicBezTo>
                    <a:pt x="216" y="835"/>
                    <a:pt x="215" y="840"/>
                    <a:pt x="212" y="845"/>
                  </a:cubicBezTo>
                  <a:cubicBezTo>
                    <a:pt x="213" y="846"/>
                    <a:pt x="214" y="847"/>
                    <a:pt x="215" y="848"/>
                  </a:cubicBezTo>
                  <a:cubicBezTo>
                    <a:pt x="216" y="848"/>
                    <a:pt x="216" y="848"/>
                    <a:pt x="216" y="848"/>
                  </a:cubicBezTo>
                  <a:cubicBezTo>
                    <a:pt x="217" y="849"/>
                    <a:pt x="219" y="851"/>
                    <a:pt x="220" y="852"/>
                  </a:cubicBezTo>
                  <a:cubicBezTo>
                    <a:pt x="222" y="855"/>
                    <a:pt x="225" y="857"/>
                    <a:pt x="229" y="858"/>
                  </a:cubicBezTo>
                  <a:cubicBezTo>
                    <a:pt x="229" y="857"/>
                    <a:pt x="230" y="857"/>
                    <a:pt x="230" y="856"/>
                  </a:cubicBezTo>
                  <a:cubicBezTo>
                    <a:pt x="234" y="850"/>
                    <a:pt x="237" y="845"/>
                    <a:pt x="241" y="839"/>
                  </a:cubicBezTo>
                  <a:cubicBezTo>
                    <a:pt x="249" y="825"/>
                    <a:pt x="249" y="825"/>
                    <a:pt x="249" y="825"/>
                  </a:cubicBezTo>
                  <a:cubicBezTo>
                    <a:pt x="250" y="824"/>
                    <a:pt x="252" y="822"/>
                    <a:pt x="253" y="820"/>
                  </a:cubicBezTo>
                  <a:cubicBezTo>
                    <a:pt x="256" y="817"/>
                    <a:pt x="260" y="816"/>
                    <a:pt x="263" y="817"/>
                  </a:cubicBezTo>
                  <a:cubicBezTo>
                    <a:pt x="266" y="818"/>
                    <a:pt x="268" y="820"/>
                    <a:pt x="270" y="821"/>
                  </a:cubicBezTo>
                  <a:cubicBezTo>
                    <a:pt x="272" y="822"/>
                    <a:pt x="275" y="824"/>
                    <a:pt x="277" y="825"/>
                  </a:cubicBezTo>
                  <a:cubicBezTo>
                    <a:pt x="280" y="827"/>
                    <a:pt x="282" y="828"/>
                    <a:pt x="284" y="830"/>
                  </a:cubicBezTo>
                  <a:cubicBezTo>
                    <a:pt x="285" y="830"/>
                    <a:pt x="285" y="830"/>
                    <a:pt x="285" y="830"/>
                  </a:cubicBezTo>
                  <a:cubicBezTo>
                    <a:pt x="286" y="831"/>
                    <a:pt x="288" y="832"/>
                    <a:pt x="288" y="832"/>
                  </a:cubicBezTo>
                  <a:cubicBezTo>
                    <a:pt x="292" y="832"/>
                    <a:pt x="295" y="834"/>
                    <a:pt x="297" y="835"/>
                  </a:cubicBezTo>
                  <a:cubicBezTo>
                    <a:pt x="298" y="835"/>
                    <a:pt x="299" y="835"/>
                    <a:pt x="299" y="836"/>
                  </a:cubicBezTo>
                  <a:cubicBezTo>
                    <a:pt x="303" y="837"/>
                    <a:pt x="306" y="838"/>
                    <a:pt x="308" y="840"/>
                  </a:cubicBezTo>
                  <a:cubicBezTo>
                    <a:pt x="314" y="843"/>
                    <a:pt x="320" y="846"/>
                    <a:pt x="327" y="847"/>
                  </a:cubicBezTo>
                  <a:cubicBezTo>
                    <a:pt x="329" y="847"/>
                    <a:pt x="332" y="848"/>
                    <a:pt x="334" y="854"/>
                  </a:cubicBezTo>
                  <a:cubicBezTo>
                    <a:pt x="334" y="856"/>
                    <a:pt x="334" y="858"/>
                    <a:pt x="335" y="859"/>
                  </a:cubicBezTo>
                  <a:cubicBezTo>
                    <a:pt x="335" y="860"/>
                    <a:pt x="335" y="860"/>
                    <a:pt x="335" y="860"/>
                  </a:cubicBezTo>
                  <a:cubicBezTo>
                    <a:pt x="335" y="863"/>
                    <a:pt x="335" y="866"/>
                    <a:pt x="335" y="868"/>
                  </a:cubicBezTo>
                  <a:cubicBezTo>
                    <a:pt x="335" y="874"/>
                    <a:pt x="335" y="880"/>
                    <a:pt x="336" y="886"/>
                  </a:cubicBezTo>
                  <a:cubicBezTo>
                    <a:pt x="336" y="888"/>
                    <a:pt x="336" y="888"/>
                    <a:pt x="336" y="888"/>
                  </a:cubicBezTo>
                  <a:cubicBezTo>
                    <a:pt x="337" y="894"/>
                    <a:pt x="338" y="899"/>
                    <a:pt x="336" y="905"/>
                  </a:cubicBezTo>
                  <a:cubicBezTo>
                    <a:pt x="337" y="905"/>
                    <a:pt x="338" y="905"/>
                    <a:pt x="339" y="906"/>
                  </a:cubicBezTo>
                  <a:cubicBezTo>
                    <a:pt x="340" y="906"/>
                    <a:pt x="340" y="906"/>
                    <a:pt x="341" y="906"/>
                  </a:cubicBezTo>
                  <a:cubicBezTo>
                    <a:pt x="343" y="907"/>
                    <a:pt x="344" y="908"/>
                    <a:pt x="346" y="909"/>
                  </a:cubicBezTo>
                  <a:cubicBezTo>
                    <a:pt x="349" y="911"/>
                    <a:pt x="352" y="912"/>
                    <a:pt x="356" y="912"/>
                  </a:cubicBezTo>
                  <a:cubicBezTo>
                    <a:pt x="356" y="911"/>
                    <a:pt x="357" y="909"/>
                    <a:pt x="357" y="907"/>
                  </a:cubicBezTo>
                  <a:cubicBezTo>
                    <a:pt x="360" y="899"/>
                    <a:pt x="360" y="899"/>
                    <a:pt x="360" y="899"/>
                  </a:cubicBezTo>
                  <a:cubicBezTo>
                    <a:pt x="362" y="890"/>
                    <a:pt x="364" y="880"/>
                    <a:pt x="367" y="871"/>
                  </a:cubicBezTo>
                  <a:cubicBezTo>
                    <a:pt x="368" y="867"/>
                    <a:pt x="371" y="864"/>
                    <a:pt x="375" y="863"/>
                  </a:cubicBezTo>
                  <a:cubicBezTo>
                    <a:pt x="380" y="861"/>
                    <a:pt x="385" y="861"/>
                    <a:pt x="391" y="862"/>
                  </a:cubicBezTo>
                  <a:cubicBezTo>
                    <a:pt x="394" y="862"/>
                    <a:pt x="396" y="863"/>
                    <a:pt x="399" y="863"/>
                  </a:cubicBezTo>
                  <a:cubicBezTo>
                    <a:pt x="406" y="865"/>
                    <a:pt x="412" y="866"/>
                    <a:pt x="419" y="865"/>
                  </a:cubicBezTo>
                  <a:cubicBezTo>
                    <a:pt x="422" y="865"/>
                    <a:pt x="426" y="866"/>
                    <a:pt x="429" y="871"/>
                  </a:cubicBezTo>
                  <a:cubicBezTo>
                    <a:pt x="430" y="873"/>
                    <a:pt x="430" y="874"/>
                    <a:pt x="431" y="875"/>
                  </a:cubicBezTo>
                  <a:cubicBezTo>
                    <a:pt x="431" y="876"/>
                    <a:pt x="431" y="876"/>
                    <a:pt x="431" y="876"/>
                  </a:cubicBezTo>
                  <a:cubicBezTo>
                    <a:pt x="432" y="879"/>
                    <a:pt x="433" y="881"/>
                    <a:pt x="433" y="884"/>
                  </a:cubicBezTo>
                  <a:cubicBezTo>
                    <a:pt x="435" y="889"/>
                    <a:pt x="437" y="894"/>
                    <a:pt x="438" y="899"/>
                  </a:cubicBezTo>
                  <a:cubicBezTo>
                    <a:pt x="439" y="901"/>
                    <a:pt x="440" y="902"/>
                    <a:pt x="440" y="904"/>
                  </a:cubicBezTo>
                  <a:cubicBezTo>
                    <a:pt x="442" y="908"/>
                    <a:pt x="444" y="913"/>
                    <a:pt x="444" y="919"/>
                  </a:cubicBezTo>
                  <a:close/>
                  <a:moveTo>
                    <a:pt x="582" y="917"/>
                  </a:moveTo>
                  <a:cubicBezTo>
                    <a:pt x="582" y="917"/>
                    <a:pt x="582" y="917"/>
                    <a:pt x="582" y="918"/>
                  </a:cubicBezTo>
                  <a:cubicBezTo>
                    <a:pt x="582" y="917"/>
                    <a:pt x="582" y="917"/>
                    <a:pt x="582" y="917"/>
                  </a:cubicBezTo>
                  <a:close/>
                  <a:moveTo>
                    <a:pt x="329" y="901"/>
                  </a:moveTo>
                  <a:cubicBezTo>
                    <a:pt x="329" y="902"/>
                    <a:pt x="328" y="903"/>
                    <a:pt x="328" y="905"/>
                  </a:cubicBezTo>
                  <a:cubicBezTo>
                    <a:pt x="327" y="907"/>
                    <a:pt x="327" y="909"/>
                    <a:pt x="331" y="911"/>
                  </a:cubicBezTo>
                  <a:cubicBezTo>
                    <a:pt x="332" y="912"/>
                    <a:pt x="332" y="912"/>
                    <a:pt x="333" y="912"/>
                  </a:cubicBezTo>
                  <a:cubicBezTo>
                    <a:pt x="333" y="912"/>
                    <a:pt x="333" y="912"/>
                    <a:pt x="333" y="912"/>
                  </a:cubicBezTo>
                  <a:cubicBezTo>
                    <a:pt x="333" y="912"/>
                    <a:pt x="332" y="911"/>
                    <a:pt x="332" y="911"/>
                  </a:cubicBezTo>
                  <a:cubicBezTo>
                    <a:pt x="330" y="910"/>
                    <a:pt x="330" y="910"/>
                    <a:pt x="330" y="910"/>
                  </a:cubicBezTo>
                  <a:cubicBezTo>
                    <a:pt x="329" y="909"/>
                    <a:pt x="329" y="909"/>
                    <a:pt x="329" y="909"/>
                  </a:cubicBezTo>
                  <a:cubicBezTo>
                    <a:pt x="329" y="908"/>
                    <a:pt x="329" y="908"/>
                    <a:pt x="329" y="908"/>
                  </a:cubicBezTo>
                  <a:cubicBezTo>
                    <a:pt x="329" y="907"/>
                    <a:pt x="328" y="906"/>
                    <a:pt x="328" y="904"/>
                  </a:cubicBezTo>
                  <a:cubicBezTo>
                    <a:pt x="329" y="903"/>
                    <a:pt x="329" y="902"/>
                    <a:pt x="329" y="901"/>
                  </a:cubicBezTo>
                  <a:close/>
                  <a:moveTo>
                    <a:pt x="212" y="855"/>
                  </a:moveTo>
                  <a:cubicBezTo>
                    <a:pt x="212" y="855"/>
                    <a:pt x="212" y="856"/>
                    <a:pt x="212" y="856"/>
                  </a:cubicBezTo>
                  <a:cubicBezTo>
                    <a:pt x="216" y="861"/>
                    <a:pt x="221" y="864"/>
                    <a:pt x="226" y="867"/>
                  </a:cubicBezTo>
                  <a:cubicBezTo>
                    <a:pt x="228" y="868"/>
                    <a:pt x="229" y="869"/>
                    <a:pt x="231" y="870"/>
                  </a:cubicBezTo>
                  <a:cubicBezTo>
                    <a:pt x="231" y="870"/>
                    <a:pt x="231" y="870"/>
                    <a:pt x="231" y="870"/>
                  </a:cubicBezTo>
                  <a:cubicBezTo>
                    <a:pt x="232" y="868"/>
                    <a:pt x="233" y="867"/>
                    <a:pt x="234" y="865"/>
                  </a:cubicBezTo>
                  <a:cubicBezTo>
                    <a:pt x="241" y="854"/>
                    <a:pt x="241" y="854"/>
                    <a:pt x="241" y="854"/>
                  </a:cubicBezTo>
                  <a:cubicBezTo>
                    <a:pt x="246" y="848"/>
                    <a:pt x="250" y="841"/>
                    <a:pt x="254" y="834"/>
                  </a:cubicBezTo>
                  <a:cubicBezTo>
                    <a:pt x="255" y="833"/>
                    <a:pt x="256" y="832"/>
                    <a:pt x="257" y="830"/>
                  </a:cubicBezTo>
                  <a:cubicBezTo>
                    <a:pt x="258" y="830"/>
                    <a:pt x="258" y="829"/>
                    <a:pt x="259" y="829"/>
                  </a:cubicBezTo>
                  <a:cubicBezTo>
                    <a:pt x="261" y="826"/>
                    <a:pt x="261" y="826"/>
                    <a:pt x="261" y="826"/>
                  </a:cubicBezTo>
                  <a:cubicBezTo>
                    <a:pt x="268" y="831"/>
                    <a:pt x="268" y="831"/>
                    <a:pt x="268" y="831"/>
                  </a:cubicBezTo>
                  <a:cubicBezTo>
                    <a:pt x="271" y="833"/>
                    <a:pt x="274" y="835"/>
                    <a:pt x="277" y="836"/>
                  </a:cubicBezTo>
                  <a:cubicBezTo>
                    <a:pt x="279" y="838"/>
                    <a:pt x="279" y="838"/>
                    <a:pt x="279" y="838"/>
                  </a:cubicBezTo>
                  <a:cubicBezTo>
                    <a:pt x="284" y="840"/>
                    <a:pt x="288" y="843"/>
                    <a:pt x="292" y="845"/>
                  </a:cubicBezTo>
                  <a:cubicBezTo>
                    <a:pt x="293" y="846"/>
                    <a:pt x="296" y="847"/>
                    <a:pt x="297" y="847"/>
                  </a:cubicBezTo>
                  <a:cubicBezTo>
                    <a:pt x="302" y="847"/>
                    <a:pt x="306" y="848"/>
                    <a:pt x="311" y="851"/>
                  </a:cubicBezTo>
                  <a:cubicBezTo>
                    <a:pt x="311" y="851"/>
                    <a:pt x="312" y="851"/>
                    <a:pt x="314" y="852"/>
                  </a:cubicBezTo>
                  <a:cubicBezTo>
                    <a:pt x="314" y="852"/>
                    <a:pt x="315" y="852"/>
                    <a:pt x="315" y="852"/>
                  </a:cubicBezTo>
                  <a:cubicBezTo>
                    <a:pt x="322" y="854"/>
                    <a:pt x="325" y="857"/>
                    <a:pt x="327" y="861"/>
                  </a:cubicBezTo>
                  <a:cubicBezTo>
                    <a:pt x="327" y="861"/>
                    <a:pt x="327" y="861"/>
                    <a:pt x="327" y="860"/>
                  </a:cubicBezTo>
                  <a:cubicBezTo>
                    <a:pt x="327" y="860"/>
                    <a:pt x="327" y="860"/>
                    <a:pt x="327" y="860"/>
                  </a:cubicBezTo>
                  <a:cubicBezTo>
                    <a:pt x="326" y="858"/>
                    <a:pt x="326" y="857"/>
                    <a:pt x="326" y="856"/>
                  </a:cubicBezTo>
                  <a:cubicBezTo>
                    <a:pt x="326" y="855"/>
                    <a:pt x="326" y="855"/>
                    <a:pt x="325" y="854"/>
                  </a:cubicBezTo>
                  <a:cubicBezTo>
                    <a:pt x="318" y="853"/>
                    <a:pt x="311" y="850"/>
                    <a:pt x="305" y="847"/>
                  </a:cubicBezTo>
                  <a:cubicBezTo>
                    <a:pt x="302" y="846"/>
                    <a:pt x="299" y="844"/>
                    <a:pt x="296" y="843"/>
                  </a:cubicBezTo>
                  <a:cubicBezTo>
                    <a:pt x="296" y="843"/>
                    <a:pt x="295" y="842"/>
                    <a:pt x="294" y="842"/>
                  </a:cubicBezTo>
                  <a:cubicBezTo>
                    <a:pt x="292" y="841"/>
                    <a:pt x="290" y="840"/>
                    <a:pt x="288" y="840"/>
                  </a:cubicBezTo>
                  <a:cubicBezTo>
                    <a:pt x="285" y="840"/>
                    <a:pt x="283" y="838"/>
                    <a:pt x="281" y="837"/>
                  </a:cubicBezTo>
                  <a:cubicBezTo>
                    <a:pt x="280" y="837"/>
                    <a:pt x="280" y="837"/>
                    <a:pt x="280" y="837"/>
                  </a:cubicBezTo>
                  <a:cubicBezTo>
                    <a:pt x="278" y="835"/>
                    <a:pt x="275" y="834"/>
                    <a:pt x="273" y="832"/>
                  </a:cubicBezTo>
                  <a:cubicBezTo>
                    <a:pt x="271" y="831"/>
                    <a:pt x="268" y="829"/>
                    <a:pt x="266" y="828"/>
                  </a:cubicBezTo>
                  <a:cubicBezTo>
                    <a:pt x="264" y="827"/>
                    <a:pt x="262" y="826"/>
                    <a:pt x="260" y="825"/>
                  </a:cubicBezTo>
                  <a:cubicBezTo>
                    <a:pt x="260" y="825"/>
                    <a:pt x="260" y="824"/>
                    <a:pt x="260" y="824"/>
                  </a:cubicBezTo>
                  <a:cubicBezTo>
                    <a:pt x="260" y="824"/>
                    <a:pt x="260" y="824"/>
                    <a:pt x="260" y="824"/>
                  </a:cubicBezTo>
                  <a:cubicBezTo>
                    <a:pt x="260" y="825"/>
                    <a:pt x="260" y="825"/>
                    <a:pt x="259" y="825"/>
                  </a:cubicBezTo>
                  <a:cubicBezTo>
                    <a:pt x="258" y="826"/>
                    <a:pt x="257" y="828"/>
                    <a:pt x="256" y="830"/>
                  </a:cubicBezTo>
                  <a:cubicBezTo>
                    <a:pt x="247" y="844"/>
                    <a:pt x="247" y="844"/>
                    <a:pt x="247" y="844"/>
                  </a:cubicBezTo>
                  <a:cubicBezTo>
                    <a:pt x="244" y="849"/>
                    <a:pt x="241" y="854"/>
                    <a:pt x="237" y="860"/>
                  </a:cubicBezTo>
                  <a:cubicBezTo>
                    <a:pt x="236" y="861"/>
                    <a:pt x="236" y="862"/>
                    <a:pt x="235" y="864"/>
                  </a:cubicBezTo>
                  <a:cubicBezTo>
                    <a:pt x="231" y="868"/>
                    <a:pt x="231" y="868"/>
                    <a:pt x="231" y="868"/>
                  </a:cubicBezTo>
                  <a:cubicBezTo>
                    <a:pt x="227" y="866"/>
                    <a:pt x="227" y="866"/>
                    <a:pt x="227" y="866"/>
                  </a:cubicBezTo>
                  <a:cubicBezTo>
                    <a:pt x="222" y="864"/>
                    <a:pt x="217" y="862"/>
                    <a:pt x="214" y="857"/>
                  </a:cubicBezTo>
                  <a:cubicBezTo>
                    <a:pt x="213" y="857"/>
                    <a:pt x="213" y="856"/>
                    <a:pt x="212" y="855"/>
                  </a:cubicBezTo>
                  <a:close/>
                  <a:moveTo>
                    <a:pt x="207" y="852"/>
                  </a:moveTo>
                  <a:cubicBezTo>
                    <a:pt x="208" y="852"/>
                    <a:pt x="208" y="852"/>
                    <a:pt x="208" y="852"/>
                  </a:cubicBezTo>
                  <a:cubicBezTo>
                    <a:pt x="208" y="852"/>
                    <a:pt x="208" y="852"/>
                    <a:pt x="207" y="852"/>
                  </a:cubicBezTo>
                  <a:close/>
                  <a:moveTo>
                    <a:pt x="205" y="842"/>
                  </a:moveTo>
                  <a:cubicBezTo>
                    <a:pt x="204" y="843"/>
                    <a:pt x="204" y="843"/>
                    <a:pt x="203" y="844"/>
                  </a:cubicBezTo>
                  <a:cubicBezTo>
                    <a:pt x="203" y="845"/>
                    <a:pt x="203" y="846"/>
                    <a:pt x="203" y="847"/>
                  </a:cubicBezTo>
                  <a:cubicBezTo>
                    <a:pt x="204" y="847"/>
                    <a:pt x="204" y="848"/>
                    <a:pt x="204" y="848"/>
                  </a:cubicBezTo>
                  <a:cubicBezTo>
                    <a:pt x="204" y="847"/>
                    <a:pt x="204" y="847"/>
                    <a:pt x="204" y="847"/>
                  </a:cubicBezTo>
                  <a:cubicBezTo>
                    <a:pt x="204" y="847"/>
                    <a:pt x="204" y="847"/>
                    <a:pt x="204" y="847"/>
                  </a:cubicBezTo>
                  <a:cubicBezTo>
                    <a:pt x="204" y="846"/>
                    <a:pt x="204" y="844"/>
                    <a:pt x="204" y="843"/>
                  </a:cubicBezTo>
                  <a:cubicBezTo>
                    <a:pt x="205" y="843"/>
                    <a:pt x="205" y="842"/>
                    <a:pt x="205" y="842"/>
                  </a:cubicBezTo>
                  <a:close/>
                  <a:moveTo>
                    <a:pt x="211" y="847"/>
                  </a:moveTo>
                  <a:cubicBezTo>
                    <a:pt x="211" y="847"/>
                    <a:pt x="211" y="847"/>
                    <a:pt x="211" y="847"/>
                  </a:cubicBezTo>
                  <a:cubicBezTo>
                    <a:pt x="211" y="847"/>
                    <a:pt x="211" y="847"/>
                    <a:pt x="211" y="847"/>
                  </a:cubicBezTo>
                  <a:close/>
                  <a:moveTo>
                    <a:pt x="120" y="777"/>
                  </a:moveTo>
                  <a:cubicBezTo>
                    <a:pt x="120" y="778"/>
                    <a:pt x="121" y="778"/>
                    <a:pt x="121" y="779"/>
                  </a:cubicBezTo>
                  <a:cubicBezTo>
                    <a:pt x="121" y="780"/>
                    <a:pt x="122" y="780"/>
                    <a:pt x="122" y="781"/>
                  </a:cubicBezTo>
                  <a:cubicBezTo>
                    <a:pt x="124" y="782"/>
                    <a:pt x="125" y="784"/>
                    <a:pt x="126" y="787"/>
                  </a:cubicBezTo>
                  <a:cubicBezTo>
                    <a:pt x="128" y="792"/>
                    <a:pt x="133" y="797"/>
                    <a:pt x="137" y="801"/>
                  </a:cubicBezTo>
                  <a:cubicBezTo>
                    <a:pt x="138" y="802"/>
                    <a:pt x="139" y="803"/>
                    <a:pt x="140" y="804"/>
                  </a:cubicBezTo>
                  <a:cubicBezTo>
                    <a:pt x="140" y="804"/>
                    <a:pt x="141" y="804"/>
                    <a:pt x="141" y="804"/>
                  </a:cubicBezTo>
                  <a:cubicBezTo>
                    <a:pt x="142" y="803"/>
                    <a:pt x="143" y="802"/>
                    <a:pt x="144" y="801"/>
                  </a:cubicBezTo>
                  <a:cubicBezTo>
                    <a:pt x="153" y="793"/>
                    <a:pt x="153" y="793"/>
                    <a:pt x="153" y="793"/>
                  </a:cubicBezTo>
                  <a:cubicBezTo>
                    <a:pt x="160" y="787"/>
                    <a:pt x="166" y="781"/>
                    <a:pt x="173" y="775"/>
                  </a:cubicBezTo>
                  <a:cubicBezTo>
                    <a:pt x="174" y="774"/>
                    <a:pt x="175" y="773"/>
                    <a:pt x="176" y="773"/>
                  </a:cubicBezTo>
                  <a:cubicBezTo>
                    <a:pt x="177" y="773"/>
                    <a:pt x="177" y="772"/>
                    <a:pt x="177" y="772"/>
                  </a:cubicBezTo>
                  <a:cubicBezTo>
                    <a:pt x="180" y="770"/>
                    <a:pt x="180" y="770"/>
                    <a:pt x="180" y="770"/>
                  </a:cubicBezTo>
                  <a:cubicBezTo>
                    <a:pt x="182" y="772"/>
                    <a:pt x="182" y="772"/>
                    <a:pt x="182" y="772"/>
                  </a:cubicBezTo>
                  <a:cubicBezTo>
                    <a:pt x="187" y="776"/>
                    <a:pt x="190" y="781"/>
                    <a:pt x="194" y="785"/>
                  </a:cubicBezTo>
                  <a:cubicBezTo>
                    <a:pt x="200" y="791"/>
                    <a:pt x="206" y="797"/>
                    <a:pt x="213" y="802"/>
                  </a:cubicBezTo>
                  <a:cubicBezTo>
                    <a:pt x="215" y="803"/>
                    <a:pt x="215" y="803"/>
                    <a:pt x="215" y="803"/>
                  </a:cubicBezTo>
                  <a:cubicBezTo>
                    <a:pt x="215" y="802"/>
                    <a:pt x="216" y="801"/>
                    <a:pt x="216" y="800"/>
                  </a:cubicBezTo>
                  <a:cubicBezTo>
                    <a:pt x="216" y="800"/>
                    <a:pt x="216" y="800"/>
                    <a:pt x="216" y="800"/>
                  </a:cubicBezTo>
                  <a:cubicBezTo>
                    <a:pt x="216" y="798"/>
                    <a:pt x="217" y="797"/>
                    <a:pt x="217" y="796"/>
                  </a:cubicBezTo>
                  <a:cubicBezTo>
                    <a:pt x="217" y="794"/>
                    <a:pt x="216" y="794"/>
                    <a:pt x="216" y="794"/>
                  </a:cubicBezTo>
                  <a:cubicBezTo>
                    <a:pt x="213" y="792"/>
                    <a:pt x="211" y="791"/>
                    <a:pt x="208" y="789"/>
                  </a:cubicBezTo>
                  <a:cubicBezTo>
                    <a:pt x="206" y="787"/>
                    <a:pt x="204" y="785"/>
                    <a:pt x="202" y="784"/>
                  </a:cubicBezTo>
                  <a:cubicBezTo>
                    <a:pt x="199" y="781"/>
                    <a:pt x="199" y="781"/>
                    <a:pt x="199" y="781"/>
                  </a:cubicBezTo>
                  <a:cubicBezTo>
                    <a:pt x="195" y="777"/>
                    <a:pt x="192" y="774"/>
                    <a:pt x="188" y="771"/>
                  </a:cubicBezTo>
                  <a:cubicBezTo>
                    <a:pt x="187" y="770"/>
                    <a:pt x="186" y="769"/>
                    <a:pt x="183" y="769"/>
                  </a:cubicBezTo>
                  <a:cubicBezTo>
                    <a:pt x="182" y="769"/>
                    <a:pt x="181" y="768"/>
                    <a:pt x="179" y="768"/>
                  </a:cubicBezTo>
                  <a:cubicBezTo>
                    <a:pt x="175" y="771"/>
                    <a:pt x="171" y="775"/>
                    <a:pt x="167" y="779"/>
                  </a:cubicBezTo>
                  <a:cubicBezTo>
                    <a:pt x="166" y="780"/>
                    <a:pt x="164" y="782"/>
                    <a:pt x="162" y="784"/>
                  </a:cubicBezTo>
                  <a:cubicBezTo>
                    <a:pt x="158" y="788"/>
                    <a:pt x="153" y="792"/>
                    <a:pt x="149" y="796"/>
                  </a:cubicBezTo>
                  <a:cubicBezTo>
                    <a:pt x="141" y="803"/>
                    <a:pt x="141" y="803"/>
                    <a:pt x="141" y="803"/>
                  </a:cubicBezTo>
                  <a:cubicBezTo>
                    <a:pt x="138" y="801"/>
                    <a:pt x="138" y="801"/>
                    <a:pt x="138" y="801"/>
                  </a:cubicBezTo>
                  <a:cubicBezTo>
                    <a:pt x="137" y="800"/>
                    <a:pt x="136" y="799"/>
                    <a:pt x="135" y="798"/>
                  </a:cubicBezTo>
                  <a:cubicBezTo>
                    <a:pt x="132" y="795"/>
                    <a:pt x="128" y="791"/>
                    <a:pt x="126" y="786"/>
                  </a:cubicBezTo>
                  <a:cubicBezTo>
                    <a:pt x="126" y="786"/>
                    <a:pt x="126" y="785"/>
                    <a:pt x="125" y="785"/>
                  </a:cubicBezTo>
                  <a:cubicBezTo>
                    <a:pt x="125" y="784"/>
                    <a:pt x="124" y="783"/>
                    <a:pt x="124" y="783"/>
                  </a:cubicBezTo>
                  <a:cubicBezTo>
                    <a:pt x="123" y="782"/>
                    <a:pt x="122" y="780"/>
                    <a:pt x="121" y="779"/>
                  </a:cubicBezTo>
                  <a:lnTo>
                    <a:pt x="120" y="777"/>
                  </a:lnTo>
                  <a:close/>
                  <a:moveTo>
                    <a:pt x="738" y="759"/>
                  </a:moveTo>
                  <a:cubicBezTo>
                    <a:pt x="741" y="760"/>
                    <a:pt x="741" y="760"/>
                    <a:pt x="741" y="760"/>
                  </a:cubicBezTo>
                  <a:cubicBezTo>
                    <a:pt x="741" y="760"/>
                    <a:pt x="742" y="760"/>
                    <a:pt x="742" y="761"/>
                  </a:cubicBezTo>
                  <a:cubicBezTo>
                    <a:pt x="743" y="761"/>
                    <a:pt x="745" y="762"/>
                    <a:pt x="746" y="762"/>
                  </a:cubicBezTo>
                  <a:cubicBezTo>
                    <a:pt x="748" y="764"/>
                    <a:pt x="748" y="764"/>
                    <a:pt x="748" y="764"/>
                  </a:cubicBezTo>
                  <a:cubicBezTo>
                    <a:pt x="753" y="767"/>
                    <a:pt x="758" y="770"/>
                    <a:pt x="762" y="773"/>
                  </a:cubicBezTo>
                  <a:cubicBezTo>
                    <a:pt x="766" y="776"/>
                    <a:pt x="771" y="780"/>
                    <a:pt x="774" y="783"/>
                  </a:cubicBezTo>
                  <a:cubicBezTo>
                    <a:pt x="776" y="784"/>
                    <a:pt x="778" y="786"/>
                    <a:pt x="780" y="787"/>
                  </a:cubicBezTo>
                  <a:cubicBezTo>
                    <a:pt x="781" y="788"/>
                    <a:pt x="781" y="788"/>
                    <a:pt x="781" y="788"/>
                  </a:cubicBezTo>
                  <a:cubicBezTo>
                    <a:pt x="782" y="789"/>
                    <a:pt x="783" y="789"/>
                    <a:pt x="784" y="790"/>
                  </a:cubicBezTo>
                  <a:cubicBezTo>
                    <a:pt x="787" y="792"/>
                    <a:pt x="788" y="791"/>
                    <a:pt x="789" y="789"/>
                  </a:cubicBezTo>
                  <a:cubicBezTo>
                    <a:pt x="792" y="785"/>
                    <a:pt x="795" y="782"/>
                    <a:pt x="798" y="779"/>
                  </a:cubicBezTo>
                  <a:cubicBezTo>
                    <a:pt x="799" y="778"/>
                    <a:pt x="800" y="778"/>
                    <a:pt x="801" y="777"/>
                  </a:cubicBezTo>
                  <a:cubicBezTo>
                    <a:pt x="805" y="773"/>
                    <a:pt x="809" y="770"/>
                    <a:pt x="812" y="767"/>
                  </a:cubicBezTo>
                  <a:cubicBezTo>
                    <a:pt x="813" y="766"/>
                    <a:pt x="814" y="765"/>
                    <a:pt x="813" y="762"/>
                  </a:cubicBezTo>
                  <a:cubicBezTo>
                    <a:pt x="811" y="759"/>
                    <a:pt x="809" y="756"/>
                    <a:pt x="807" y="753"/>
                  </a:cubicBezTo>
                  <a:cubicBezTo>
                    <a:pt x="802" y="747"/>
                    <a:pt x="797" y="741"/>
                    <a:pt x="792" y="735"/>
                  </a:cubicBezTo>
                  <a:cubicBezTo>
                    <a:pt x="786" y="727"/>
                    <a:pt x="786" y="727"/>
                    <a:pt x="786" y="727"/>
                  </a:cubicBezTo>
                  <a:cubicBezTo>
                    <a:pt x="784" y="724"/>
                    <a:pt x="781" y="722"/>
                    <a:pt x="781" y="717"/>
                  </a:cubicBezTo>
                  <a:cubicBezTo>
                    <a:pt x="781" y="715"/>
                    <a:pt x="781" y="715"/>
                    <a:pt x="781" y="715"/>
                  </a:cubicBezTo>
                  <a:cubicBezTo>
                    <a:pt x="781" y="715"/>
                    <a:pt x="781" y="715"/>
                    <a:pt x="781" y="715"/>
                  </a:cubicBezTo>
                  <a:cubicBezTo>
                    <a:pt x="780" y="717"/>
                    <a:pt x="778" y="719"/>
                    <a:pt x="775" y="721"/>
                  </a:cubicBezTo>
                  <a:cubicBezTo>
                    <a:pt x="775" y="721"/>
                    <a:pt x="775" y="721"/>
                    <a:pt x="775" y="721"/>
                  </a:cubicBezTo>
                  <a:cubicBezTo>
                    <a:pt x="775" y="721"/>
                    <a:pt x="775" y="721"/>
                    <a:pt x="776" y="721"/>
                  </a:cubicBezTo>
                  <a:cubicBezTo>
                    <a:pt x="778" y="721"/>
                    <a:pt x="778" y="721"/>
                    <a:pt x="778" y="721"/>
                  </a:cubicBezTo>
                  <a:cubicBezTo>
                    <a:pt x="779" y="722"/>
                    <a:pt x="779" y="722"/>
                    <a:pt x="779" y="722"/>
                  </a:cubicBezTo>
                  <a:cubicBezTo>
                    <a:pt x="783" y="726"/>
                    <a:pt x="786" y="731"/>
                    <a:pt x="788" y="735"/>
                  </a:cubicBezTo>
                  <a:cubicBezTo>
                    <a:pt x="789" y="735"/>
                    <a:pt x="789" y="735"/>
                    <a:pt x="789" y="735"/>
                  </a:cubicBezTo>
                  <a:cubicBezTo>
                    <a:pt x="790" y="738"/>
                    <a:pt x="792" y="741"/>
                    <a:pt x="794" y="743"/>
                  </a:cubicBezTo>
                  <a:cubicBezTo>
                    <a:pt x="796" y="745"/>
                    <a:pt x="799" y="748"/>
                    <a:pt x="802" y="751"/>
                  </a:cubicBezTo>
                  <a:cubicBezTo>
                    <a:pt x="803" y="752"/>
                    <a:pt x="805" y="754"/>
                    <a:pt x="806" y="755"/>
                  </a:cubicBezTo>
                  <a:cubicBezTo>
                    <a:pt x="807" y="756"/>
                    <a:pt x="807" y="756"/>
                    <a:pt x="807" y="756"/>
                  </a:cubicBezTo>
                  <a:cubicBezTo>
                    <a:pt x="808" y="757"/>
                    <a:pt x="811" y="760"/>
                    <a:pt x="811" y="765"/>
                  </a:cubicBezTo>
                  <a:cubicBezTo>
                    <a:pt x="811" y="766"/>
                    <a:pt x="811" y="766"/>
                    <a:pt x="811" y="766"/>
                  </a:cubicBezTo>
                  <a:cubicBezTo>
                    <a:pt x="810" y="767"/>
                    <a:pt x="810" y="767"/>
                    <a:pt x="810" y="767"/>
                  </a:cubicBezTo>
                  <a:cubicBezTo>
                    <a:pt x="807" y="771"/>
                    <a:pt x="803" y="774"/>
                    <a:pt x="799" y="777"/>
                  </a:cubicBezTo>
                  <a:cubicBezTo>
                    <a:pt x="795" y="780"/>
                    <a:pt x="792" y="784"/>
                    <a:pt x="789" y="787"/>
                  </a:cubicBezTo>
                  <a:cubicBezTo>
                    <a:pt x="786" y="790"/>
                    <a:pt x="786" y="790"/>
                    <a:pt x="786" y="790"/>
                  </a:cubicBezTo>
                  <a:cubicBezTo>
                    <a:pt x="778" y="784"/>
                    <a:pt x="778" y="784"/>
                    <a:pt x="778" y="784"/>
                  </a:cubicBezTo>
                  <a:cubicBezTo>
                    <a:pt x="772" y="780"/>
                    <a:pt x="766" y="776"/>
                    <a:pt x="760" y="772"/>
                  </a:cubicBezTo>
                  <a:cubicBezTo>
                    <a:pt x="759" y="771"/>
                    <a:pt x="758" y="770"/>
                    <a:pt x="757" y="768"/>
                  </a:cubicBezTo>
                  <a:cubicBezTo>
                    <a:pt x="756" y="765"/>
                    <a:pt x="754" y="763"/>
                    <a:pt x="751" y="761"/>
                  </a:cubicBezTo>
                  <a:cubicBezTo>
                    <a:pt x="749" y="760"/>
                    <a:pt x="748" y="759"/>
                    <a:pt x="746" y="757"/>
                  </a:cubicBezTo>
                  <a:cubicBezTo>
                    <a:pt x="744" y="755"/>
                    <a:pt x="744" y="755"/>
                    <a:pt x="740" y="757"/>
                  </a:cubicBezTo>
                  <a:cubicBezTo>
                    <a:pt x="735" y="760"/>
                    <a:pt x="730" y="764"/>
                    <a:pt x="726" y="768"/>
                  </a:cubicBezTo>
                  <a:cubicBezTo>
                    <a:pt x="726" y="768"/>
                    <a:pt x="725" y="769"/>
                    <a:pt x="725" y="769"/>
                  </a:cubicBezTo>
                  <a:cubicBezTo>
                    <a:pt x="726" y="768"/>
                    <a:pt x="727" y="768"/>
                    <a:pt x="727" y="767"/>
                  </a:cubicBezTo>
                  <a:cubicBezTo>
                    <a:pt x="732" y="763"/>
                    <a:pt x="732" y="763"/>
                    <a:pt x="732" y="763"/>
                  </a:cubicBezTo>
                  <a:cubicBezTo>
                    <a:pt x="733" y="762"/>
                    <a:pt x="734" y="762"/>
                    <a:pt x="735" y="761"/>
                  </a:cubicBezTo>
                  <a:cubicBezTo>
                    <a:pt x="736" y="761"/>
                    <a:pt x="736" y="760"/>
                    <a:pt x="737" y="760"/>
                  </a:cubicBezTo>
                  <a:lnTo>
                    <a:pt x="738" y="759"/>
                  </a:lnTo>
                  <a:close/>
                  <a:moveTo>
                    <a:pt x="123" y="769"/>
                  </a:moveTo>
                  <a:cubicBezTo>
                    <a:pt x="123" y="770"/>
                    <a:pt x="122" y="770"/>
                    <a:pt x="122" y="771"/>
                  </a:cubicBezTo>
                  <a:cubicBezTo>
                    <a:pt x="120" y="772"/>
                    <a:pt x="119" y="773"/>
                    <a:pt x="119" y="775"/>
                  </a:cubicBezTo>
                  <a:cubicBezTo>
                    <a:pt x="120" y="773"/>
                    <a:pt x="120" y="773"/>
                    <a:pt x="120" y="773"/>
                  </a:cubicBezTo>
                  <a:cubicBezTo>
                    <a:pt x="121" y="772"/>
                    <a:pt x="122" y="771"/>
                    <a:pt x="123" y="770"/>
                  </a:cubicBezTo>
                  <a:cubicBezTo>
                    <a:pt x="123" y="770"/>
                    <a:pt x="123" y="770"/>
                    <a:pt x="123" y="769"/>
                  </a:cubicBezTo>
                  <a:close/>
                  <a:moveTo>
                    <a:pt x="764" y="764"/>
                  </a:moveTo>
                  <a:cubicBezTo>
                    <a:pt x="764" y="764"/>
                    <a:pt x="764" y="764"/>
                    <a:pt x="764" y="764"/>
                  </a:cubicBezTo>
                  <a:close/>
                  <a:moveTo>
                    <a:pt x="103" y="659"/>
                  </a:moveTo>
                  <a:cubicBezTo>
                    <a:pt x="106" y="664"/>
                    <a:pt x="106" y="664"/>
                    <a:pt x="106" y="664"/>
                  </a:cubicBezTo>
                  <a:cubicBezTo>
                    <a:pt x="107" y="666"/>
                    <a:pt x="107" y="667"/>
                    <a:pt x="108" y="668"/>
                  </a:cubicBezTo>
                  <a:cubicBezTo>
                    <a:pt x="109" y="670"/>
                    <a:pt x="110" y="672"/>
                    <a:pt x="111" y="675"/>
                  </a:cubicBezTo>
                  <a:cubicBezTo>
                    <a:pt x="113" y="679"/>
                    <a:pt x="114" y="683"/>
                    <a:pt x="116" y="687"/>
                  </a:cubicBezTo>
                  <a:cubicBezTo>
                    <a:pt x="118" y="690"/>
                    <a:pt x="120" y="693"/>
                    <a:pt x="123" y="698"/>
                  </a:cubicBezTo>
                  <a:cubicBezTo>
                    <a:pt x="124" y="699"/>
                    <a:pt x="125" y="701"/>
                    <a:pt x="127" y="702"/>
                  </a:cubicBezTo>
                  <a:cubicBezTo>
                    <a:pt x="128" y="703"/>
                    <a:pt x="129" y="705"/>
                    <a:pt x="129" y="706"/>
                  </a:cubicBezTo>
                  <a:cubicBezTo>
                    <a:pt x="131" y="708"/>
                    <a:pt x="133" y="711"/>
                    <a:pt x="134" y="713"/>
                  </a:cubicBezTo>
                  <a:cubicBezTo>
                    <a:pt x="136" y="717"/>
                    <a:pt x="138" y="720"/>
                    <a:pt x="141" y="723"/>
                  </a:cubicBezTo>
                  <a:cubicBezTo>
                    <a:pt x="144" y="726"/>
                    <a:pt x="144" y="729"/>
                    <a:pt x="144" y="733"/>
                  </a:cubicBezTo>
                  <a:cubicBezTo>
                    <a:pt x="144" y="733"/>
                    <a:pt x="144" y="733"/>
                    <a:pt x="144" y="733"/>
                  </a:cubicBezTo>
                  <a:cubicBezTo>
                    <a:pt x="145" y="731"/>
                    <a:pt x="145" y="730"/>
                    <a:pt x="146" y="728"/>
                  </a:cubicBezTo>
                  <a:cubicBezTo>
                    <a:pt x="146" y="728"/>
                    <a:pt x="146" y="727"/>
                    <a:pt x="146" y="727"/>
                  </a:cubicBezTo>
                  <a:cubicBezTo>
                    <a:pt x="141" y="723"/>
                    <a:pt x="137" y="717"/>
                    <a:pt x="134" y="712"/>
                  </a:cubicBezTo>
                  <a:cubicBezTo>
                    <a:pt x="132" y="709"/>
                    <a:pt x="130" y="706"/>
                    <a:pt x="128" y="703"/>
                  </a:cubicBezTo>
                  <a:cubicBezTo>
                    <a:pt x="121" y="695"/>
                    <a:pt x="117" y="685"/>
                    <a:pt x="113" y="676"/>
                  </a:cubicBezTo>
                  <a:cubicBezTo>
                    <a:pt x="112" y="673"/>
                    <a:pt x="111" y="671"/>
                    <a:pt x="109" y="668"/>
                  </a:cubicBezTo>
                  <a:cubicBezTo>
                    <a:pt x="109" y="667"/>
                    <a:pt x="109" y="667"/>
                    <a:pt x="109" y="667"/>
                  </a:cubicBezTo>
                  <a:cubicBezTo>
                    <a:pt x="107" y="664"/>
                    <a:pt x="106" y="661"/>
                    <a:pt x="105" y="659"/>
                  </a:cubicBezTo>
                  <a:cubicBezTo>
                    <a:pt x="104" y="658"/>
                    <a:pt x="104" y="658"/>
                    <a:pt x="104" y="658"/>
                  </a:cubicBezTo>
                  <a:cubicBezTo>
                    <a:pt x="104" y="658"/>
                    <a:pt x="104" y="658"/>
                    <a:pt x="104" y="658"/>
                  </a:cubicBezTo>
                  <a:cubicBezTo>
                    <a:pt x="104" y="658"/>
                    <a:pt x="104" y="658"/>
                    <a:pt x="103" y="658"/>
                  </a:cubicBezTo>
                  <a:cubicBezTo>
                    <a:pt x="102" y="659"/>
                    <a:pt x="100" y="659"/>
                    <a:pt x="98" y="660"/>
                  </a:cubicBezTo>
                  <a:cubicBezTo>
                    <a:pt x="92" y="663"/>
                    <a:pt x="87" y="665"/>
                    <a:pt x="81" y="668"/>
                  </a:cubicBezTo>
                  <a:cubicBezTo>
                    <a:pt x="66" y="675"/>
                    <a:pt x="66" y="675"/>
                    <a:pt x="66" y="675"/>
                  </a:cubicBezTo>
                  <a:cubicBezTo>
                    <a:pt x="64" y="676"/>
                    <a:pt x="63" y="676"/>
                    <a:pt x="62" y="677"/>
                  </a:cubicBezTo>
                  <a:cubicBezTo>
                    <a:pt x="56" y="679"/>
                    <a:pt x="56" y="679"/>
                    <a:pt x="56" y="679"/>
                  </a:cubicBezTo>
                  <a:cubicBezTo>
                    <a:pt x="54" y="676"/>
                    <a:pt x="54" y="676"/>
                    <a:pt x="54" y="676"/>
                  </a:cubicBezTo>
                  <a:cubicBezTo>
                    <a:pt x="54" y="675"/>
                    <a:pt x="53" y="673"/>
                    <a:pt x="52" y="672"/>
                  </a:cubicBezTo>
                  <a:cubicBezTo>
                    <a:pt x="50" y="669"/>
                    <a:pt x="48" y="665"/>
                    <a:pt x="48" y="660"/>
                  </a:cubicBezTo>
                  <a:cubicBezTo>
                    <a:pt x="48" y="659"/>
                    <a:pt x="48" y="658"/>
                    <a:pt x="47" y="657"/>
                  </a:cubicBezTo>
                  <a:cubicBezTo>
                    <a:pt x="47" y="657"/>
                    <a:pt x="47" y="658"/>
                    <a:pt x="47" y="658"/>
                  </a:cubicBezTo>
                  <a:cubicBezTo>
                    <a:pt x="47" y="664"/>
                    <a:pt x="50" y="669"/>
                    <a:pt x="52" y="674"/>
                  </a:cubicBezTo>
                  <a:cubicBezTo>
                    <a:pt x="53" y="676"/>
                    <a:pt x="54" y="677"/>
                    <a:pt x="55" y="679"/>
                  </a:cubicBezTo>
                  <a:cubicBezTo>
                    <a:pt x="55" y="680"/>
                    <a:pt x="55" y="680"/>
                    <a:pt x="55" y="680"/>
                  </a:cubicBezTo>
                  <a:cubicBezTo>
                    <a:pt x="55" y="680"/>
                    <a:pt x="56" y="680"/>
                    <a:pt x="57" y="680"/>
                  </a:cubicBezTo>
                  <a:cubicBezTo>
                    <a:pt x="64" y="677"/>
                    <a:pt x="70" y="674"/>
                    <a:pt x="77" y="671"/>
                  </a:cubicBezTo>
                  <a:lnTo>
                    <a:pt x="103" y="659"/>
                  </a:lnTo>
                  <a:close/>
                  <a:moveTo>
                    <a:pt x="818" y="661"/>
                  </a:moveTo>
                  <a:cubicBezTo>
                    <a:pt x="818" y="661"/>
                    <a:pt x="817" y="661"/>
                    <a:pt x="817" y="662"/>
                  </a:cubicBezTo>
                  <a:cubicBezTo>
                    <a:pt x="816" y="662"/>
                    <a:pt x="816" y="663"/>
                    <a:pt x="816" y="664"/>
                  </a:cubicBezTo>
                  <a:cubicBezTo>
                    <a:pt x="814" y="668"/>
                    <a:pt x="812" y="671"/>
                    <a:pt x="809" y="673"/>
                  </a:cubicBezTo>
                  <a:cubicBezTo>
                    <a:pt x="809" y="674"/>
                    <a:pt x="809" y="674"/>
                    <a:pt x="809" y="674"/>
                  </a:cubicBezTo>
                  <a:cubicBezTo>
                    <a:pt x="804" y="679"/>
                    <a:pt x="799" y="686"/>
                    <a:pt x="794" y="696"/>
                  </a:cubicBezTo>
                  <a:cubicBezTo>
                    <a:pt x="792" y="699"/>
                    <a:pt x="790" y="703"/>
                    <a:pt x="788" y="706"/>
                  </a:cubicBezTo>
                  <a:cubicBezTo>
                    <a:pt x="788" y="705"/>
                    <a:pt x="789" y="705"/>
                    <a:pt x="789" y="705"/>
                  </a:cubicBezTo>
                  <a:cubicBezTo>
                    <a:pt x="792" y="701"/>
                    <a:pt x="796" y="697"/>
                    <a:pt x="801" y="693"/>
                  </a:cubicBezTo>
                  <a:cubicBezTo>
                    <a:pt x="805" y="690"/>
                    <a:pt x="808" y="686"/>
                    <a:pt x="810" y="680"/>
                  </a:cubicBezTo>
                  <a:cubicBezTo>
                    <a:pt x="811" y="679"/>
                    <a:pt x="811" y="679"/>
                    <a:pt x="811" y="678"/>
                  </a:cubicBezTo>
                  <a:cubicBezTo>
                    <a:pt x="813" y="674"/>
                    <a:pt x="814" y="669"/>
                    <a:pt x="817" y="666"/>
                  </a:cubicBezTo>
                  <a:cubicBezTo>
                    <a:pt x="818" y="665"/>
                    <a:pt x="818" y="665"/>
                    <a:pt x="818" y="665"/>
                  </a:cubicBezTo>
                  <a:cubicBezTo>
                    <a:pt x="820" y="665"/>
                    <a:pt x="820" y="665"/>
                    <a:pt x="820" y="665"/>
                  </a:cubicBezTo>
                  <a:cubicBezTo>
                    <a:pt x="822" y="665"/>
                    <a:pt x="825" y="665"/>
                    <a:pt x="827" y="666"/>
                  </a:cubicBezTo>
                  <a:cubicBezTo>
                    <a:pt x="831" y="666"/>
                    <a:pt x="835" y="666"/>
                    <a:pt x="839" y="666"/>
                  </a:cubicBezTo>
                  <a:cubicBezTo>
                    <a:pt x="847" y="666"/>
                    <a:pt x="853" y="668"/>
                    <a:pt x="858" y="670"/>
                  </a:cubicBezTo>
                  <a:cubicBezTo>
                    <a:pt x="861" y="672"/>
                    <a:pt x="863" y="673"/>
                    <a:pt x="866" y="674"/>
                  </a:cubicBezTo>
                  <a:cubicBezTo>
                    <a:pt x="868" y="674"/>
                    <a:pt x="868" y="674"/>
                    <a:pt x="868" y="674"/>
                  </a:cubicBezTo>
                  <a:cubicBezTo>
                    <a:pt x="869" y="675"/>
                    <a:pt x="871" y="675"/>
                    <a:pt x="872" y="675"/>
                  </a:cubicBezTo>
                  <a:cubicBezTo>
                    <a:pt x="873" y="676"/>
                    <a:pt x="873" y="675"/>
                    <a:pt x="873" y="675"/>
                  </a:cubicBezTo>
                  <a:cubicBezTo>
                    <a:pt x="875" y="671"/>
                    <a:pt x="879" y="668"/>
                    <a:pt x="882" y="665"/>
                  </a:cubicBezTo>
                  <a:cubicBezTo>
                    <a:pt x="884" y="663"/>
                    <a:pt x="885" y="662"/>
                    <a:pt x="887" y="661"/>
                  </a:cubicBezTo>
                  <a:cubicBezTo>
                    <a:pt x="890" y="658"/>
                    <a:pt x="891" y="654"/>
                    <a:pt x="891" y="651"/>
                  </a:cubicBezTo>
                  <a:cubicBezTo>
                    <a:pt x="892" y="647"/>
                    <a:pt x="891" y="642"/>
                    <a:pt x="891" y="637"/>
                  </a:cubicBezTo>
                  <a:cubicBezTo>
                    <a:pt x="890" y="634"/>
                    <a:pt x="889" y="632"/>
                    <a:pt x="886" y="631"/>
                  </a:cubicBezTo>
                  <a:cubicBezTo>
                    <a:pt x="882" y="630"/>
                    <a:pt x="879" y="628"/>
                    <a:pt x="877" y="626"/>
                  </a:cubicBezTo>
                  <a:cubicBezTo>
                    <a:pt x="873" y="624"/>
                    <a:pt x="869" y="621"/>
                    <a:pt x="864" y="618"/>
                  </a:cubicBezTo>
                  <a:cubicBezTo>
                    <a:pt x="857" y="614"/>
                    <a:pt x="851" y="609"/>
                    <a:pt x="845" y="605"/>
                  </a:cubicBezTo>
                  <a:cubicBezTo>
                    <a:pt x="844" y="604"/>
                    <a:pt x="843" y="603"/>
                    <a:pt x="843" y="602"/>
                  </a:cubicBezTo>
                  <a:cubicBezTo>
                    <a:pt x="843" y="601"/>
                    <a:pt x="842" y="601"/>
                    <a:pt x="842" y="601"/>
                  </a:cubicBezTo>
                  <a:cubicBezTo>
                    <a:pt x="841" y="598"/>
                    <a:pt x="841" y="598"/>
                    <a:pt x="841" y="598"/>
                  </a:cubicBezTo>
                  <a:cubicBezTo>
                    <a:pt x="841" y="599"/>
                    <a:pt x="841" y="600"/>
                    <a:pt x="841" y="600"/>
                  </a:cubicBezTo>
                  <a:cubicBezTo>
                    <a:pt x="841" y="602"/>
                    <a:pt x="840" y="604"/>
                    <a:pt x="839" y="605"/>
                  </a:cubicBezTo>
                  <a:cubicBezTo>
                    <a:pt x="839" y="605"/>
                    <a:pt x="839" y="605"/>
                    <a:pt x="839" y="605"/>
                  </a:cubicBezTo>
                  <a:cubicBezTo>
                    <a:pt x="844" y="606"/>
                    <a:pt x="848" y="608"/>
                    <a:pt x="850" y="610"/>
                  </a:cubicBezTo>
                  <a:cubicBezTo>
                    <a:pt x="862" y="619"/>
                    <a:pt x="873" y="626"/>
                    <a:pt x="884" y="632"/>
                  </a:cubicBezTo>
                  <a:cubicBezTo>
                    <a:pt x="885" y="633"/>
                    <a:pt x="887" y="634"/>
                    <a:pt x="888" y="636"/>
                  </a:cubicBezTo>
                  <a:cubicBezTo>
                    <a:pt x="892" y="642"/>
                    <a:pt x="891" y="654"/>
                    <a:pt x="886" y="659"/>
                  </a:cubicBezTo>
                  <a:cubicBezTo>
                    <a:pt x="883" y="662"/>
                    <a:pt x="880" y="665"/>
                    <a:pt x="877" y="668"/>
                  </a:cubicBezTo>
                  <a:cubicBezTo>
                    <a:pt x="871" y="673"/>
                    <a:pt x="871" y="673"/>
                    <a:pt x="871" y="673"/>
                  </a:cubicBezTo>
                  <a:cubicBezTo>
                    <a:pt x="869" y="673"/>
                    <a:pt x="869" y="673"/>
                    <a:pt x="869" y="673"/>
                  </a:cubicBezTo>
                  <a:cubicBezTo>
                    <a:pt x="865" y="672"/>
                    <a:pt x="862" y="670"/>
                    <a:pt x="859" y="669"/>
                  </a:cubicBezTo>
                  <a:cubicBezTo>
                    <a:pt x="857" y="668"/>
                    <a:pt x="856" y="668"/>
                    <a:pt x="855" y="667"/>
                  </a:cubicBezTo>
                  <a:cubicBezTo>
                    <a:pt x="852" y="666"/>
                    <a:pt x="848" y="665"/>
                    <a:pt x="845" y="665"/>
                  </a:cubicBezTo>
                  <a:cubicBezTo>
                    <a:pt x="840" y="665"/>
                    <a:pt x="835" y="665"/>
                    <a:pt x="828" y="664"/>
                  </a:cubicBezTo>
                  <a:cubicBezTo>
                    <a:pt x="826" y="664"/>
                    <a:pt x="823" y="663"/>
                    <a:pt x="821" y="662"/>
                  </a:cubicBezTo>
                  <a:cubicBezTo>
                    <a:pt x="821" y="662"/>
                    <a:pt x="821" y="662"/>
                    <a:pt x="821" y="662"/>
                  </a:cubicBezTo>
                  <a:cubicBezTo>
                    <a:pt x="820" y="662"/>
                    <a:pt x="819" y="661"/>
                    <a:pt x="818" y="661"/>
                  </a:cubicBezTo>
                  <a:close/>
                  <a:moveTo>
                    <a:pt x="48" y="643"/>
                  </a:moveTo>
                  <a:cubicBezTo>
                    <a:pt x="47" y="643"/>
                    <a:pt x="47" y="643"/>
                    <a:pt x="47" y="643"/>
                  </a:cubicBezTo>
                  <a:cubicBezTo>
                    <a:pt x="44" y="644"/>
                    <a:pt x="44" y="647"/>
                    <a:pt x="45" y="649"/>
                  </a:cubicBezTo>
                  <a:cubicBezTo>
                    <a:pt x="45" y="649"/>
                    <a:pt x="45" y="650"/>
                    <a:pt x="45" y="650"/>
                  </a:cubicBezTo>
                  <a:cubicBezTo>
                    <a:pt x="44" y="646"/>
                    <a:pt x="46" y="644"/>
                    <a:pt x="48" y="643"/>
                  </a:cubicBezTo>
                  <a:close/>
                  <a:moveTo>
                    <a:pt x="61" y="569"/>
                  </a:moveTo>
                  <a:cubicBezTo>
                    <a:pt x="62" y="569"/>
                    <a:pt x="64" y="569"/>
                    <a:pt x="66" y="570"/>
                  </a:cubicBezTo>
                  <a:cubicBezTo>
                    <a:pt x="67" y="570"/>
                    <a:pt x="67" y="570"/>
                    <a:pt x="67" y="570"/>
                  </a:cubicBezTo>
                  <a:cubicBezTo>
                    <a:pt x="68" y="572"/>
                    <a:pt x="68" y="572"/>
                    <a:pt x="68" y="572"/>
                  </a:cubicBezTo>
                  <a:cubicBezTo>
                    <a:pt x="69" y="578"/>
                    <a:pt x="70" y="583"/>
                    <a:pt x="71" y="589"/>
                  </a:cubicBezTo>
                  <a:cubicBezTo>
                    <a:pt x="72" y="598"/>
                    <a:pt x="74" y="606"/>
                    <a:pt x="77" y="613"/>
                  </a:cubicBezTo>
                  <a:cubicBezTo>
                    <a:pt x="79" y="615"/>
                    <a:pt x="79" y="615"/>
                    <a:pt x="79" y="615"/>
                  </a:cubicBezTo>
                  <a:cubicBezTo>
                    <a:pt x="79" y="615"/>
                    <a:pt x="80" y="614"/>
                    <a:pt x="81" y="613"/>
                  </a:cubicBezTo>
                  <a:cubicBezTo>
                    <a:pt x="82" y="612"/>
                    <a:pt x="83" y="611"/>
                    <a:pt x="84" y="610"/>
                  </a:cubicBezTo>
                  <a:cubicBezTo>
                    <a:pt x="85" y="609"/>
                    <a:pt x="85" y="609"/>
                    <a:pt x="84" y="608"/>
                  </a:cubicBezTo>
                  <a:cubicBezTo>
                    <a:pt x="81" y="602"/>
                    <a:pt x="79" y="594"/>
                    <a:pt x="77" y="587"/>
                  </a:cubicBezTo>
                  <a:cubicBezTo>
                    <a:pt x="76" y="584"/>
                    <a:pt x="76" y="581"/>
                    <a:pt x="75" y="578"/>
                  </a:cubicBezTo>
                  <a:cubicBezTo>
                    <a:pt x="74" y="576"/>
                    <a:pt x="74" y="576"/>
                    <a:pt x="74" y="576"/>
                  </a:cubicBezTo>
                  <a:cubicBezTo>
                    <a:pt x="74" y="575"/>
                    <a:pt x="73" y="573"/>
                    <a:pt x="72" y="572"/>
                  </a:cubicBezTo>
                  <a:cubicBezTo>
                    <a:pt x="69" y="567"/>
                    <a:pt x="67" y="566"/>
                    <a:pt x="62" y="567"/>
                  </a:cubicBezTo>
                  <a:cubicBezTo>
                    <a:pt x="53" y="569"/>
                    <a:pt x="45" y="571"/>
                    <a:pt x="36" y="572"/>
                  </a:cubicBezTo>
                  <a:cubicBezTo>
                    <a:pt x="33" y="572"/>
                    <a:pt x="29" y="573"/>
                    <a:pt x="26" y="574"/>
                  </a:cubicBezTo>
                  <a:cubicBezTo>
                    <a:pt x="24" y="574"/>
                    <a:pt x="23" y="574"/>
                    <a:pt x="22" y="574"/>
                  </a:cubicBezTo>
                  <a:cubicBezTo>
                    <a:pt x="16" y="575"/>
                    <a:pt x="16" y="575"/>
                    <a:pt x="16" y="575"/>
                  </a:cubicBezTo>
                  <a:cubicBezTo>
                    <a:pt x="16" y="571"/>
                    <a:pt x="16" y="571"/>
                    <a:pt x="16" y="571"/>
                  </a:cubicBezTo>
                  <a:cubicBezTo>
                    <a:pt x="15" y="571"/>
                    <a:pt x="15" y="570"/>
                    <a:pt x="15" y="569"/>
                  </a:cubicBezTo>
                  <a:cubicBezTo>
                    <a:pt x="14" y="568"/>
                    <a:pt x="14" y="567"/>
                    <a:pt x="14" y="566"/>
                  </a:cubicBezTo>
                  <a:cubicBezTo>
                    <a:pt x="14" y="569"/>
                    <a:pt x="15" y="572"/>
                    <a:pt x="15" y="575"/>
                  </a:cubicBezTo>
                  <a:cubicBezTo>
                    <a:pt x="17" y="576"/>
                    <a:pt x="18" y="575"/>
                    <a:pt x="19" y="575"/>
                  </a:cubicBezTo>
                  <a:cubicBezTo>
                    <a:pt x="27" y="574"/>
                    <a:pt x="36" y="573"/>
                    <a:pt x="44" y="571"/>
                  </a:cubicBezTo>
                  <a:cubicBezTo>
                    <a:pt x="55" y="569"/>
                    <a:pt x="55" y="569"/>
                    <a:pt x="55" y="569"/>
                  </a:cubicBezTo>
                  <a:cubicBezTo>
                    <a:pt x="56" y="569"/>
                    <a:pt x="56" y="569"/>
                    <a:pt x="56" y="569"/>
                  </a:cubicBezTo>
                  <a:cubicBezTo>
                    <a:pt x="58" y="569"/>
                    <a:pt x="59" y="569"/>
                    <a:pt x="61" y="569"/>
                  </a:cubicBezTo>
                  <a:close/>
                  <a:moveTo>
                    <a:pt x="839" y="606"/>
                  </a:moveTo>
                  <a:cubicBezTo>
                    <a:pt x="839" y="606"/>
                    <a:pt x="839" y="606"/>
                    <a:pt x="839" y="606"/>
                  </a:cubicBezTo>
                  <a:close/>
                  <a:moveTo>
                    <a:pt x="833" y="601"/>
                  </a:moveTo>
                  <a:cubicBezTo>
                    <a:pt x="833" y="601"/>
                    <a:pt x="833" y="601"/>
                    <a:pt x="833" y="601"/>
                  </a:cubicBezTo>
                  <a:cubicBezTo>
                    <a:pt x="833" y="601"/>
                    <a:pt x="833" y="601"/>
                    <a:pt x="833" y="601"/>
                  </a:cubicBezTo>
                  <a:close/>
                  <a:moveTo>
                    <a:pt x="833" y="600"/>
                  </a:moveTo>
                  <a:cubicBezTo>
                    <a:pt x="833" y="600"/>
                    <a:pt x="833" y="600"/>
                    <a:pt x="833" y="600"/>
                  </a:cubicBezTo>
                  <a:close/>
                  <a:moveTo>
                    <a:pt x="858" y="556"/>
                  </a:moveTo>
                  <a:cubicBezTo>
                    <a:pt x="856" y="556"/>
                    <a:pt x="855" y="556"/>
                    <a:pt x="855" y="559"/>
                  </a:cubicBezTo>
                  <a:cubicBezTo>
                    <a:pt x="854" y="566"/>
                    <a:pt x="851" y="573"/>
                    <a:pt x="848" y="580"/>
                  </a:cubicBezTo>
                  <a:cubicBezTo>
                    <a:pt x="847" y="582"/>
                    <a:pt x="846" y="585"/>
                    <a:pt x="845" y="587"/>
                  </a:cubicBezTo>
                  <a:cubicBezTo>
                    <a:pt x="845" y="588"/>
                    <a:pt x="844" y="590"/>
                    <a:pt x="843" y="591"/>
                  </a:cubicBezTo>
                  <a:cubicBezTo>
                    <a:pt x="843" y="593"/>
                    <a:pt x="842" y="595"/>
                    <a:pt x="841" y="597"/>
                  </a:cubicBezTo>
                  <a:cubicBezTo>
                    <a:pt x="843" y="595"/>
                    <a:pt x="843" y="595"/>
                    <a:pt x="843" y="595"/>
                  </a:cubicBezTo>
                  <a:cubicBezTo>
                    <a:pt x="852" y="590"/>
                    <a:pt x="853" y="581"/>
                    <a:pt x="854" y="573"/>
                  </a:cubicBezTo>
                  <a:cubicBezTo>
                    <a:pt x="855" y="571"/>
                    <a:pt x="855" y="571"/>
                    <a:pt x="855" y="571"/>
                  </a:cubicBezTo>
                  <a:cubicBezTo>
                    <a:pt x="855" y="570"/>
                    <a:pt x="855" y="568"/>
                    <a:pt x="855" y="567"/>
                  </a:cubicBezTo>
                  <a:cubicBezTo>
                    <a:pt x="855" y="566"/>
                    <a:pt x="856" y="564"/>
                    <a:pt x="856" y="563"/>
                  </a:cubicBezTo>
                  <a:cubicBezTo>
                    <a:pt x="857" y="559"/>
                    <a:pt x="857" y="559"/>
                    <a:pt x="857" y="559"/>
                  </a:cubicBezTo>
                  <a:cubicBezTo>
                    <a:pt x="860" y="559"/>
                    <a:pt x="860" y="559"/>
                    <a:pt x="860" y="559"/>
                  </a:cubicBezTo>
                  <a:cubicBezTo>
                    <a:pt x="862" y="558"/>
                    <a:pt x="864" y="558"/>
                    <a:pt x="866" y="558"/>
                  </a:cubicBezTo>
                  <a:cubicBezTo>
                    <a:pt x="870" y="557"/>
                    <a:pt x="873" y="557"/>
                    <a:pt x="876" y="556"/>
                  </a:cubicBezTo>
                  <a:cubicBezTo>
                    <a:pt x="885" y="553"/>
                    <a:pt x="893" y="553"/>
                    <a:pt x="900" y="554"/>
                  </a:cubicBezTo>
                  <a:cubicBezTo>
                    <a:pt x="901" y="555"/>
                    <a:pt x="902" y="555"/>
                    <a:pt x="903" y="555"/>
                  </a:cubicBezTo>
                  <a:cubicBezTo>
                    <a:pt x="904" y="555"/>
                    <a:pt x="906" y="555"/>
                    <a:pt x="907" y="556"/>
                  </a:cubicBezTo>
                  <a:cubicBezTo>
                    <a:pt x="908" y="556"/>
                    <a:pt x="908" y="556"/>
                    <a:pt x="908" y="556"/>
                  </a:cubicBezTo>
                  <a:cubicBezTo>
                    <a:pt x="909" y="556"/>
                    <a:pt x="911" y="556"/>
                    <a:pt x="912" y="556"/>
                  </a:cubicBezTo>
                  <a:cubicBezTo>
                    <a:pt x="912" y="556"/>
                    <a:pt x="913" y="555"/>
                    <a:pt x="913" y="555"/>
                  </a:cubicBezTo>
                  <a:cubicBezTo>
                    <a:pt x="914" y="550"/>
                    <a:pt x="917" y="546"/>
                    <a:pt x="919" y="543"/>
                  </a:cubicBezTo>
                  <a:cubicBezTo>
                    <a:pt x="920" y="541"/>
                    <a:pt x="922" y="539"/>
                    <a:pt x="922" y="537"/>
                  </a:cubicBezTo>
                  <a:cubicBezTo>
                    <a:pt x="924" y="534"/>
                    <a:pt x="925" y="530"/>
                    <a:pt x="925" y="527"/>
                  </a:cubicBezTo>
                  <a:cubicBezTo>
                    <a:pt x="924" y="523"/>
                    <a:pt x="923" y="519"/>
                    <a:pt x="921" y="515"/>
                  </a:cubicBezTo>
                  <a:cubicBezTo>
                    <a:pt x="920" y="511"/>
                    <a:pt x="917" y="509"/>
                    <a:pt x="913" y="509"/>
                  </a:cubicBezTo>
                  <a:cubicBezTo>
                    <a:pt x="912" y="509"/>
                    <a:pt x="912" y="509"/>
                    <a:pt x="912" y="509"/>
                  </a:cubicBezTo>
                  <a:cubicBezTo>
                    <a:pt x="910" y="509"/>
                    <a:pt x="908" y="508"/>
                    <a:pt x="905" y="508"/>
                  </a:cubicBezTo>
                  <a:cubicBezTo>
                    <a:pt x="897" y="505"/>
                    <a:pt x="889" y="502"/>
                    <a:pt x="882" y="500"/>
                  </a:cubicBezTo>
                  <a:cubicBezTo>
                    <a:pt x="879" y="499"/>
                    <a:pt x="879" y="499"/>
                    <a:pt x="879" y="499"/>
                  </a:cubicBezTo>
                  <a:cubicBezTo>
                    <a:pt x="875" y="497"/>
                    <a:pt x="870" y="495"/>
                    <a:pt x="866" y="493"/>
                  </a:cubicBezTo>
                  <a:cubicBezTo>
                    <a:pt x="864" y="492"/>
                    <a:pt x="864" y="492"/>
                    <a:pt x="864" y="492"/>
                  </a:cubicBezTo>
                  <a:cubicBezTo>
                    <a:pt x="864" y="490"/>
                    <a:pt x="864" y="490"/>
                    <a:pt x="864" y="490"/>
                  </a:cubicBezTo>
                  <a:cubicBezTo>
                    <a:pt x="863" y="485"/>
                    <a:pt x="863" y="480"/>
                    <a:pt x="864" y="475"/>
                  </a:cubicBezTo>
                  <a:cubicBezTo>
                    <a:pt x="865" y="473"/>
                    <a:pt x="865" y="473"/>
                    <a:pt x="865" y="473"/>
                  </a:cubicBezTo>
                  <a:cubicBezTo>
                    <a:pt x="865" y="467"/>
                    <a:pt x="866" y="462"/>
                    <a:pt x="864" y="457"/>
                  </a:cubicBezTo>
                  <a:cubicBezTo>
                    <a:pt x="863" y="454"/>
                    <a:pt x="863" y="452"/>
                    <a:pt x="862" y="449"/>
                  </a:cubicBezTo>
                  <a:cubicBezTo>
                    <a:pt x="862" y="448"/>
                    <a:pt x="862" y="447"/>
                    <a:pt x="862" y="447"/>
                  </a:cubicBezTo>
                  <a:cubicBezTo>
                    <a:pt x="862" y="444"/>
                    <a:pt x="862" y="444"/>
                    <a:pt x="862" y="444"/>
                  </a:cubicBezTo>
                  <a:cubicBezTo>
                    <a:pt x="869" y="440"/>
                    <a:pt x="869" y="440"/>
                    <a:pt x="869" y="440"/>
                  </a:cubicBezTo>
                  <a:cubicBezTo>
                    <a:pt x="874" y="437"/>
                    <a:pt x="879" y="434"/>
                    <a:pt x="883" y="432"/>
                  </a:cubicBezTo>
                  <a:cubicBezTo>
                    <a:pt x="885" y="431"/>
                    <a:pt x="885" y="431"/>
                    <a:pt x="885" y="431"/>
                  </a:cubicBezTo>
                  <a:cubicBezTo>
                    <a:pt x="888" y="429"/>
                    <a:pt x="891" y="427"/>
                    <a:pt x="896" y="427"/>
                  </a:cubicBezTo>
                  <a:cubicBezTo>
                    <a:pt x="898" y="427"/>
                    <a:pt x="899" y="426"/>
                    <a:pt x="902" y="426"/>
                  </a:cubicBezTo>
                  <a:cubicBezTo>
                    <a:pt x="902" y="426"/>
                    <a:pt x="903" y="426"/>
                    <a:pt x="904" y="426"/>
                  </a:cubicBezTo>
                  <a:cubicBezTo>
                    <a:pt x="906" y="425"/>
                    <a:pt x="906" y="425"/>
                    <a:pt x="906" y="425"/>
                  </a:cubicBezTo>
                  <a:cubicBezTo>
                    <a:pt x="908" y="425"/>
                    <a:pt x="911" y="424"/>
                    <a:pt x="913" y="424"/>
                  </a:cubicBezTo>
                  <a:cubicBezTo>
                    <a:pt x="914" y="423"/>
                    <a:pt x="915" y="423"/>
                    <a:pt x="915" y="423"/>
                  </a:cubicBezTo>
                  <a:cubicBezTo>
                    <a:pt x="914" y="417"/>
                    <a:pt x="916" y="413"/>
                    <a:pt x="917" y="408"/>
                  </a:cubicBezTo>
                  <a:cubicBezTo>
                    <a:pt x="918" y="406"/>
                    <a:pt x="918" y="404"/>
                    <a:pt x="918" y="403"/>
                  </a:cubicBezTo>
                  <a:cubicBezTo>
                    <a:pt x="919" y="398"/>
                    <a:pt x="919" y="395"/>
                    <a:pt x="917" y="392"/>
                  </a:cubicBezTo>
                  <a:cubicBezTo>
                    <a:pt x="915" y="388"/>
                    <a:pt x="913" y="385"/>
                    <a:pt x="911" y="383"/>
                  </a:cubicBezTo>
                  <a:cubicBezTo>
                    <a:pt x="908" y="379"/>
                    <a:pt x="905" y="378"/>
                    <a:pt x="901" y="378"/>
                  </a:cubicBezTo>
                  <a:cubicBezTo>
                    <a:pt x="896" y="380"/>
                    <a:pt x="891" y="379"/>
                    <a:pt x="887" y="379"/>
                  </a:cubicBezTo>
                  <a:cubicBezTo>
                    <a:pt x="886" y="379"/>
                    <a:pt x="884" y="379"/>
                    <a:pt x="882" y="379"/>
                  </a:cubicBezTo>
                  <a:cubicBezTo>
                    <a:pt x="881" y="379"/>
                    <a:pt x="880" y="379"/>
                    <a:pt x="879" y="379"/>
                  </a:cubicBezTo>
                  <a:cubicBezTo>
                    <a:pt x="877" y="379"/>
                    <a:pt x="877" y="379"/>
                    <a:pt x="877" y="379"/>
                  </a:cubicBezTo>
                  <a:cubicBezTo>
                    <a:pt x="869" y="379"/>
                    <a:pt x="862" y="378"/>
                    <a:pt x="855" y="378"/>
                  </a:cubicBezTo>
                  <a:cubicBezTo>
                    <a:pt x="853" y="378"/>
                    <a:pt x="851" y="377"/>
                    <a:pt x="850" y="376"/>
                  </a:cubicBezTo>
                  <a:cubicBezTo>
                    <a:pt x="850" y="376"/>
                    <a:pt x="850" y="376"/>
                    <a:pt x="849" y="376"/>
                  </a:cubicBezTo>
                  <a:cubicBezTo>
                    <a:pt x="847" y="375"/>
                    <a:pt x="847" y="375"/>
                    <a:pt x="847" y="375"/>
                  </a:cubicBezTo>
                  <a:cubicBezTo>
                    <a:pt x="847" y="375"/>
                    <a:pt x="847" y="375"/>
                    <a:pt x="847" y="376"/>
                  </a:cubicBezTo>
                  <a:cubicBezTo>
                    <a:pt x="849" y="377"/>
                    <a:pt x="849" y="378"/>
                    <a:pt x="849" y="379"/>
                  </a:cubicBezTo>
                  <a:cubicBezTo>
                    <a:pt x="849" y="380"/>
                    <a:pt x="849" y="380"/>
                    <a:pt x="849" y="380"/>
                  </a:cubicBezTo>
                  <a:cubicBezTo>
                    <a:pt x="849" y="380"/>
                    <a:pt x="849" y="381"/>
                    <a:pt x="849" y="381"/>
                  </a:cubicBezTo>
                  <a:cubicBezTo>
                    <a:pt x="849" y="381"/>
                    <a:pt x="849" y="381"/>
                    <a:pt x="849" y="381"/>
                  </a:cubicBezTo>
                  <a:cubicBezTo>
                    <a:pt x="852" y="380"/>
                    <a:pt x="856" y="379"/>
                    <a:pt x="859" y="379"/>
                  </a:cubicBezTo>
                  <a:cubicBezTo>
                    <a:pt x="866" y="380"/>
                    <a:pt x="872" y="380"/>
                    <a:pt x="878" y="380"/>
                  </a:cubicBezTo>
                  <a:cubicBezTo>
                    <a:pt x="883" y="380"/>
                    <a:pt x="888" y="381"/>
                    <a:pt x="893" y="381"/>
                  </a:cubicBezTo>
                  <a:cubicBezTo>
                    <a:pt x="894" y="381"/>
                    <a:pt x="895" y="381"/>
                    <a:pt x="896" y="381"/>
                  </a:cubicBezTo>
                  <a:cubicBezTo>
                    <a:pt x="897" y="380"/>
                    <a:pt x="899" y="380"/>
                    <a:pt x="900" y="380"/>
                  </a:cubicBezTo>
                  <a:cubicBezTo>
                    <a:pt x="903" y="380"/>
                    <a:pt x="905" y="381"/>
                    <a:pt x="907" y="381"/>
                  </a:cubicBezTo>
                  <a:cubicBezTo>
                    <a:pt x="913" y="385"/>
                    <a:pt x="918" y="395"/>
                    <a:pt x="917" y="402"/>
                  </a:cubicBezTo>
                  <a:cubicBezTo>
                    <a:pt x="916" y="406"/>
                    <a:pt x="915" y="410"/>
                    <a:pt x="914" y="414"/>
                  </a:cubicBezTo>
                  <a:cubicBezTo>
                    <a:pt x="913" y="420"/>
                    <a:pt x="913" y="420"/>
                    <a:pt x="913" y="420"/>
                  </a:cubicBezTo>
                  <a:cubicBezTo>
                    <a:pt x="911" y="421"/>
                    <a:pt x="911" y="421"/>
                    <a:pt x="911" y="421"/>
                  </a:cubicBezTo>
                  <a:cubicBezTo>
                    <a:pt x="908" y="424"/>
                    <a:pt x="904" y="424"/>
                    <a:pt x="901" y="425"/>
                  </a:cubicBezTo>
                  <a:cubicBezTo>
                    <a:pt x="900" y="425"/>
                    <a:pt x="900" y="425"/>
                    <a:pt x="900" y="425"/>
                  </a:cubicBezTo>
                  <a:cubicBezTo>
                    <a:pt x="893" y="426"/>
                    <a:pt x="887" y="428"/>
                    <a:pt x="881" y="431"/>
                  </a:cubicBezTo>
                  <a:cubicBezTo>
                    <a:pt x="880" y="432"/>
                    <a:pt x="880" y="432"/>
                    <a:pt x="880" y="432"/>
                  </a:cubicBezTo>
                  <a:cubicBezTo>
                    <a:pt x="875" y="435"/>
                    <a:pt x="870" y="438"/>
                    <a:pt x="863" y="439"/>
                  </a:cubicBezTo>
                  <a:cubicBezTo>
                    <a:pt x="860" y="440"/>
                    <a:pt x="860" y="440"/>
                    <a:pt x="860" y="443"/>
                  </a:cubicBezTo>
                  <a:cubicBezTo>
                    <a:pt x="861" y="448"/>
                    <a:pt x="861" y="452"/>
                    <a:pt x="862" y="457"/>
                  </a:cubicBezTo>
                  <a:cubicBezTo>
                    <a:pt x="864" y="464"/>
                    <a:pt x="863" y="471"/>
                    <a:pt x="860" y="478"/>
                  </a:cubicBezTo>
                  <a:cubicBezTo>
                    <a:pt x="862" y="481"/>
                    <a:pt x="863" y="484"/>
                    <a:pt x="862" y="488"/>
                  </a:cubicBezTo>
                  <a:cubicBezTo>
                    <a:pt x="862" y="489"/>
                    <a:pt x="862" y="489"/>
                    <a:pt x="862" y="490"/>
                  </a:cubicBezTo>
                  <a:cubicBezTo>
                    <a:pt x="863" y="492"/>
                    <a:pt x="863" y="494"/>
                    <a:pt x="863" y="496"/>
                  </a:cubicBezTo>
                  <a:cubicBezTo>
                    <a:pt x="867" y="495"/>
                    <a:pt x="870" y="497"/>
                    <a:pt x="873" y="498"/>
                  </a:cubicBezTo>
                  <a:cubicBezTo>
                    <a:pt x="874" y="498"/>
                    <a:pt x="874" y="498"/>
                    <a:pt x="874" y="498"/>
                  </a:cubicBezTo>
                  <a:cubicBezTo>
                    <a:pt x="880" y="500"/>
                    <a:pt x="885" y="502"/>
                    <a:pt x="891" y="504"/>
                  </a:cubicBezTo>
                  <a:cubicBezTo>
                    <a:pt x="896" y="506"/>
                    <a:pt x="901" y="507"/>
                    <a:pt x="906" y="509"/>
                  </a:cubicBezTo>
                  <a:cubicBezTo>
                    <a:pt x="906" y="509"/>
                    <a:pt x="907" y="509"/>
                    <a:pt x="908" y="509"/>
                  </a:cubicBezTo>
                  <a:cubicBezTo>
                    <a:pt x="909" y="510"/>
                    <a:pt x="910" y="510"/>
                    <a:pt x="912" y="510"/>
                  </a:cubicBezTo>
                  <a:cubicBezTo>
                    <a:pt x="914" y="511"/>
                    <a:pt x="918" y="512"/>
                    <a:pt x="919" y="515"/>
                  </a:cubicBezTo>
                  <a:cubicBezTo>
                    <a:pt x="920" y="516"/>
                    <a:pt x="920" y="516"/>
                    <a:pt x="920" y="516"/>
                  </a:cubicBezTo>
                  <a:cubicBezTo>
                    <a:pt x="922" y="522"/>
                    <a:pt x="926" y="529"/>
                    <a:pt x="921" y="537"/>
                  </a:cubicBezTo>
                  <a:cubicBezTo>
                    <a:pt x="919" y="540"/>
                    <a:pt x="917" y="543"/>
                    <a:pt x="915" y="547"/>
                  </a:cubicBezTo>
                  <a:cubicBezTo>
                    <a:pt x="911" y="553"/>
                    <a:pt x="911" y="553"/>
                    <a:pt x="911" y="553"/>
                  </a:cubicBezTo>
                  <a:cubicBezTo>
                    <a:pt x="909" y="553"/>
                    <a:pt x="909" y="553"/>
                    <a:pt x="909" y="553"/>
                  </a:cubicBezTo>
                  <a:cubicBezTo>
                    <a:pt x="904" y="554"/>
                    <a:pt x="899" y="553"/>
                    <a:pt x="895" y="552"/>
                  </a:cubicBezTo>
                  <a:cubicBezTo>
                    <a:pt x="890" y="552"/>
                    <a:pt x="886" y="552"/>
                    <a:pt x="882" y="553"/>
                  </a:cubicBezTo>
                  <a:cubicBezTo>
                    <a:pt x="877" y="554"/>
                    <a:pt x="873" y="555"/>
                    <a:pt x="867" y="556"/>
                  </a:cubicBezTo>
                  <a:cubicBezTo>
                    <a:pt x="865" y="556"/>
                    <a:pt x="863" y="556"/>
                    <a:pt x="861" y="556"/>
                  </a:cubicBezTo>
                  <a:cubicBezTo>
                    <a:pt x="860" y="556"/>
                    <a:pt x="860" y="556"/>
                    <a:pt x="859" y="556"/>
                  </a:cubicBezTo>
                  <a:cubicBezTo>
                    <a:pt x="858" y="556"/>
                    <a:pt x="858" y="556"/>
                    <a:pt x="858" y="556"/>
                  </a:cubicBezTo>
                  <a:close/>
                  <a:moveTo>
                    <a:pt x="12" y="555"/>
                  </a:moveTo>
                  <a:cubicBezTo>
                    <a:pt x="13" y="557"/>
                    <a:pt x="13" y="557"/>
                    <a:pt x="13" y="557"/>
                  </a:cubicBezTo>
                  <a:cubicBezTo>
                    <a:pt x="13" y="555"/>
                    <a:pt x="13" y="554"/>
                    <a:pt x="13" y="553"/>
                  </a:cubicBezTo>
                  <a:cubicBezTo>
                    <a:pt x="13" y="552"/>
                    <a:pt x="13" y="552"/>
                    <a:pt x="13" y="551"/>
                  </a:cubicBezTo>
                  <a:cubicBezTo>
                    <a:pt x="13" y="552"/>
                    <a:pt x="13" y="554"/>
                    <a:pt x="12" y="555"/>
                  </a:cubicBezTo>
                  <a:close/>
                  <a:moveTo>
                    <a:pt x="913" y="555"/>
                  </a:moveTo>
                  <a:cubicBezTo>
                    <a:pt x="913" y="555"/>
                    <a:pt x="913" y="555"/>
                    <a:pt x="913" y="555"/>
                  </a:cubicBezTo>
                  <a:close/>
                  <a:moveTo>
                    <a:pt x="18" y="537"/>
                  </a:moveTo>
                  <a:cubicBezTo>
                    <a:pt x="14" y="538"/>
                    <a:pt x="13" y="539"/>
                    <a:pt x="13" y="543"/>
                  </a:cubicBezTo>
                  <a:cubicBezTo>
                    <a:pt x="13" y="541"/>
                    <a:pt x="15" y="539"/>
                    <a:pt x="18" y="537"/>
                  </a:cubicBezTo>
                  <a:close/>
                  <a:moveTo>
                    <a:pt x="11" y="402"/>
                  </a:moveTo>
                  <a:cubicBezTo>
                    <a:pt x="11" y="403"/>
                    <a:pt x="11" y="404"/>
                    <a:pt x="11" y="405"/>
                  </a:cubicBezTo>
                  <a:cubicBezTo>
                    <a:pt x="11" y="412"/>
                    <a:pt x="11" y="419"/>
                    <a:pt x="10" y="426"/>
                  </a:cubicBezTo>
                  <a:cubicBezTo>
                    <a:pt x="9" y="430"/>
                    <a:pt x="9" y="430"/>
                    <a:pt x="9" y="430"/>
                  </a:cubicBezTo>
                  <a:cubicBezTo>
                    <a:pt x="9" y="430"/>
                    <a:pt x="9" y="431"/>
                    <a:pt x="9" y="432"/>
                  </a:cubicBezTo>
                  <a:cubicBezTo>
                    <a:pt x="9" y="432"/>
                    <a:pt x="9" y="433"/>
                    <a:pt x="9" y="434"/>
                  </a:cubicBezTo>
                  <a:cubicBezTo>
                    <a:pt x="9" y="435"/>
                    <a:pt x="9" y="435"/>
                    <a:pt x="9" y="435"/>
                  </a:cubicBezTo>
                  <a:cubicBezTo>
                    <a:pt x="11" y="435"/>
                    <a:pt x="12" y="436"/>
                    <a:pt x="13" y="436"/>
                  </a:cubicBezTo>
                  <a:cubicBezTo>
                    <a:pt x="19" y="437"/>
                    <a:pt x="26" y="438"/>
                    <a:pt x="32" y="438"/>
                  </a:cubicBezTo>
                  <a:cubicBezTo>
                    <a:pt x="46" y="440"/>
                    <a:pt x="46" y="440"/>
                    <a:pt x="46" y="440"/>
                  </a:cubicBezTo>
                  <a:cubicBezTo>
                    <a:pt x="50" y="441"/>
                    <a:pt x="53" y="441"/>
                    <a:pt x="57" y="443"/>
                  </a:cubicBezTo>
                  <a:cubicBezTo>
                    <a:pt x="60" y="444"/>
                    <a:pt x="60" y="444"/>
                    <a:pt x="60" y="444"/>
                  </a:cubicBezTo>
                  <a:cubicBezTo>
                    <a:pt x="60" y="446"/>
                    <a:pt x="60" y="446"/>
                    <a:pt x="60" y="446"/>
                  </a:cubicBezTo>
                  <a:cubicBezTo>
                    <a:pt x="60" y="447"/>
                    <a:pt x="60" y="448"/>
                    <a:pt x="60" y="449"/>
                  </a:cubicBezTo>
                  <a:cubicBezTo>
                    <a:pt x="60" y="450"/>
                    <a:pt x="60" y="452"/>
                    <a:pt x="60" y="453"/>
                  </a:cubicBezTo>
                  <a:cubicBezTo>
                    <a:pt x="59" y="456"/>
                    <a:pt x="59" y="459"/>
                    <a:pt x="58" y="462"/>
                  </a:cubicBezTo>
                  <a:cubicBezTo>
                    <a:pt x="58" y="465"/>
                    <a:pt x="57" y="468"/>
                    <a:pt x="57" y="471"/>
                  </a:cubicBezTo>
                  <a:cubicBezTo>
                    <a:pt x="57" y="472"/>
                    <a:pt x="57" y="473"/>
                    <a:pt x="57" y="474"/>
                  </a:cubicBezTo>
                  <a:cubicBezTo>
                    <a:pt x="56" y="480"/>
                    <a:pt x="55" y="485"/>
                    <a:pt x="58" y="489"/>
                  </a:cubicBezTo>
                  <a:cubicBezTo>
                    <a:pt x="60" y="490"/>
                    <a:pt x="60" y="493"/>
                    <a:pt x="60" y="495"/>
                  </a:cubicBezTo>
                  <a:cubicBezTo>
                    <a:pt x="59" y="497"/>
                    <a:pt x="59" y="500"/>
                    <a:pt x="60" y="503"/>
                  </a:cubicBezTo>
                  <a:cubicBezTo>
                    <a:pt x="60" y="505"/>
                    <a:pt x="60" y="506"/>
                    <a:pt x="60" y="508"/>
                  </a:cubicBezTo>
                  <a:cubicBezTo>
                    <a:pt x="60" y="512"/>
                    <a:pt x="59" y="516"/>
                    <a:pt x="56" y="518"/>
                  </a:cubicBezTo>
                  <a:cubicBezTo>
                    <a:pt x="57" y="518"/>
                    <a:pt x="58" y="517"/>
                    <a:pt x="59" y="517"/>
                  </a:cubicBezTo>
                  <a:cubicBezTo>
                    <a:pt x="62" y="515"/>
                    <a:pt x="62" y="515"/>
                    <a:pt x="61" y="511"/>
                  </a:cubicBezTo>
                  <a:cubicBezTo>
                    <a:pt x="60" y="504"/>
                    <a:pt x="60" y="498"/>
                    <a:pt x="60" y="492"/>
                  </a:cubicBezTo>
                  <a:cubicBezTo>
                    <a:pt x="61" y="486"/>
                    <a:pt x="61" y="479"/>
                    <a:pt x="59" y="473"/>
                  </a:cubicBezTo>
                  <a:cubicBezTo>
                    <a:pt x="59" y="470"/>
                    <a:pt x="59" y="467"/>
                    <a:pt x="59" y="464"/>
                  </a:cubicBezTo>
                  <a:cubicBezTo>
                    <a:pt x="59" y="464"/>
                    <a:pt x="60" y="463"/>
                    <a:pt x="60" y="462"/>
                  </a:cubicBezTo>
                  <a:cubicBezTo>
                    <a:pt x="60" y="459"/>
                    <a:pt x="60" y="456"/>
                    <a:pt x="61" y="453"/>
                  </a:cubicBezTo>
                  <a:cubicBezTo>
                    <a:pt x="61" y="451"/>
                    <a:pt x="61" y="449"/>
                    <a:pt x="62" y="446"/>
                  </a:cubicBezTo>
                  <a:cubicBezTo>
                    <a:pt x="62" y="445"/>
                    <a:pt x="62" y="444"/>
                    <a:pt x="62" y="443"/>
                  </a:cubicBezTo>
                  <a:cubicBezTo>
                    <a:pt x="62" y="442"/>
                    <a:pt x="62" y="442"/>
                    <a:pt x="61" y="441"/>
                  </a:cubicBezTo>
                  <a:cubicBezTo>
                    <a:pt x="60" y="441"/>
                    <a:pt x="59" y="441"/>
                    <a:pt x="58" y="441"/>
                  </a:cubicBezTo>
                  <a:cubicBezTo>
                    <a:pt x="45" y="439"/>
                    <a:pt x="45" y="439"/>
                    <a:pt x="45" y="439"/>
                  </a:cubicBezTo>
                  <a:cubicBezTo>
                    <a:pt x="38" y="438"/>
                    <a:pt x="30" y="437"/>
                    <a:pt x="22" y="436"/>
                  </a:cubicBezTo>
                  <a:cubicBezTo>
                    <a:pt x="21" y="436"/>
                    <a:pt x="19" y="436"/>
                    <a:pt x="17" y="436"/>
                  </a:cubicBezTo>
                  <a:cubicBezTo>
                    <a:pt x="16" y="435"/>
                    <a:pt x="16" y="435"/>
                    <a:pt x="15" y="435"/>
                  </a:cubicBezTo>
                  <a:cubicBezTo>
                    <a:pt x="12" y="434"/>
                    <a:pt x="12" y="434"/>
                    <a:pt x="12" y="434"/>
                  </a:cubicBezTo>
                  <a:cubicBezTo>
                    <a:pt x="11" y="430"/>
                    <a:pt x="11" y="430"/>
                    <a:pt x="11" y="430"/>
                  </a:cubicBezTo>
                  <a:cubicBezTo>
                    <a:pt x="11" y="424"/>
                    <a:pt x="10" y="418"/>
                    <a:pt x="14" y="412"/>
                  </a:cubicBezTo>
                  <a:cubicBezTo>
                    <a:pt x="15" y="411"/>
                    <a:pt x="15" y="409"/>
                    <a:pt x="15" y="407"/>
                  </a:cubicBezTo>
                  <a:cubicBezTo>
                    <a:pt x="15" y="406"/>
                    <a:pt x="16" y="405"/>
                    <a:pt x="16" y="403"/>
                  </a:cubicBezTo>
                  <a:cubicBezTo>
                    <a:pt x="17" y="401"/>
                    <a:pt x="17" y="401"/>
                    <a:pt x="17" y="401"/>
                  </a:cubicBezTo>
                  <a:cubicBezTo>
                    <a:pt x="22" y="400"/>
                    <a:pt x="22" y="400"/>
                    <a:pt x="22" y="400"/>
                  </a:cubicBezTo>
                  <a:cubicBezTo>
                    <a:pt x="23" y="400"/>
                    <a:pt x="24" y="400"/>
                    <a:pt x="26" y="400"/>
                  </a:cubicBezTo>
                  <a:cubicBezTo>
                    <a:pt x="26" y="400"/>
                    <a:pt x="26" y="400"/>
                    <a:pt x="26" y="400"/>
                  </a:cubicBezTo>
                  <a:cubicBezTo>
                    <a:pt x="26" y="400"/>
                    <a:pt x="25" y="400"/>
                    <a:pt x="25" y="399"/>
                  </a:cubicBezTo>
                  <a:cubicBezTo>
                    <a:pt x="20" y="398"/>
                    <a:pt x="16" y="400"/>
                    <a:pt x="11" y="402"/>
                  </a:cubicBezTo>
                  <a:close/>
                  <a:moveTo>
                    <a:pt x="37" y="331"/>
                  </a:moveTo>
                  <a:cubicBezTo>
                    <a:pt x="40" y="331"/>
                    <a:pt x="43" y="332"/>
                    <a:pt x="45" y="333"/>
                  </a:cubicBezTo>
                  <a:cubicBezTo>
                    <a:pt x="49" y="335"/>
                    <a:pt x="54" y="337"/>
                    <a:pt x="58" y="340"/>
                  </a:cubicBezTo>
                  <a:cubicBezTo>
                    <a:pt x="59" y="341"/>
                    <a:pt x="60" y="342"/>
                    <a:pt x="61" y="343"/>
                  </a:cubicBezTo>
                  <a:cubicBezTo>
                    <a:pt x="66" y="346"/>
                    <a:pt x="70" y="349"/>
                    <a:pt x="74" y="354"/>
                  </a:cubicBezTo>
                  <a:cubicBezTo>
                    <a:pt x="75" y="356"/>
                    <a:pt x="75" y="356"/>
                    <a:pt x="75" y="356"/>
                  </a:cubicBezTo>
                  <a:cubicBezTo>
                    <a:pt x="74" y="358"/>
                    <a:pt x="74" y="358"/>
                    <a:pt x="74" y="358"/>
                  </a:cubicBezTo>
                  <a:cubicBezTo>
                    <a:pt x="73" y="359"/>
                    <a:pt x="73" y="361"/>
                    <a:pt x="72" y="363"/>
                  </a:cubicBezTo>
                  <a:cubicBezTo>
                    <a:pt x="70" y="367"/>
                    <a:pt x="69" y="370"/>
                    <a:pt x="67" y="374"/>
                  </a:cubicBezTo>
                  <a:cubicBezTo>
                    <a:pt x="66" y="378"/>
                    <a:pt x="65" y="382"/>
                    <a:pt x="64" y="386"/>
                  </a:cubicBezTo>
                  <a:cubicBezTo>
                    <a:pt x="63" y="387"/>
                    <a:pt x="63" y="389"/>
                    <a:pt x="62" y="390"/>
                  </a:cubicBezTo>
                  <a:cubicBezTo>
                    <a:pt x="62" y="393"/>
                    <a:pt x="62" y="393"/>
                    <a:pt x="62" y="393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47" y="396"/>
                    <a:pt x="42" y="397"/>
                    <a:pt x="38" y="398"/>
                  </a:cubicBezTo>
                  <a:cubicBezTo>
                    <a:pt x="39" y="398"/>
                    <a:pt x="40" y="398"/>
                    <a:pt x="42" y="398"/>
                  </a:cubicBezTo>
                  <a:cubicBezTo>
                    <a:pt x="45" y="398"/>
                    <a:pt x="48" y="398"/>
                    <a:pt x="51" y="396"/>
                  </a:cubicBezTo>
                  <a:cubicBezTo>
                    <a:pt x="52" y="396"/>
                    <a:pt x="53" y="396"/>
                    <a:pt x="54" y="395"/>
                  </a:cubicBezTo>
                  <a:cubicBezTo>
                    <a:pt x="58" y="394"/>
                    <a:pt x="62" y="392"/>
                    <a:pt x="67" y="392"/>
                  </a:cubicBezTo>
                  <a:cubicBezTo>
                    <a:pt x="68" y="392"/>
                    <a:pt x="69" y="392"/>
                    <a:pt x="69" y="391"/>
                  </a:cubicBezTo>
                  <a:cubicBezTo>
                    <a:pt x="71" y="390"/>
                    <a:pt x="72" y="390"/>
                    <a:pt x="72" y="389"/>
                  </a:cubicBezTo>
                  <a:cubicBezTo>
                    <a:pt x="72" y="380"/>
                    <a:pt x="75" y="371"/>
                    <a:pt x="78" y="365"/>
                  </a:cubicBezTo>
                  <a:cubicBezTo>
                    <a:pt x="78" y="363"/>
                    <a:pt x="79" y="361"/>
                    <a:pt x="80" y="359"/>
                  </a:cubicBezTo>
                  <a:cubicBezTo>
                    <a:pt x="81" y="359"/>
                    <a:pt x="81" y="358"/>
                    <a:pt x="82" y="357"/>
                  </a:cubicBezTo>
                  <a:cubicBezTo>
                    <a:pt x="81" y="357"/>
                    <a:pt x="81" y="356"/>
                    <a:pt x="81" y="356"/>
                  </a:cubicBezTo>
                  <a:cubicBezTo>
                    <a:pt x="81" y="353"/>
                    <a:pt x="80" y="350"/>
                    <a:pt x="80" y="347"/>
                  </a:cubicBezTo>
                  <a:cubicBezTo>
                    <a:pt x="80" y="345"/>
                    <a:pt x="80" y="345"/>
                    <a:pt x="78" y="344"/>
                  </a:cubicBezTo>
                  <a:cubicBezTo>
                    <a:pt x="76" y="343"/>
                    <a:pt x="74" y="343"/>
                    <a:pt x="72" y="342"/>
                  </a:cubicBezTo>
                  <a:cubicBezTo>
                    <a:pt x="70" y="341"/>
                    <a:pt x="68" y="340"/>
                    <a:pt x="66" y="339"/>
                  </a:cubicBezTo>
                  <a:cubicBezTo>
                    <a:pt x="62" y="338"/>
                    <a:pt x="59" y="336"/>
                    <a:pt x="55" y="335"/>
                  </a:cubicBezTo>
                  <a:cubicBezTo>
                    <a:pt x="50" y="333"/>
                    <a:pt x="45" y="331"/>
                    <a:pt x="40" y="329"/>
                  </a:cubicBezTo>
                  <a:cubicBezTo>
                    <a:pt x="30" y="324"/>
                    <a:pt x="27" y="320"/>
                    <a:pt x="30" y="309"/>
                  </a:cubicBezTo>
                  <a:cubicBezTo>
                    <a:pt x="31" y="306"/>
                    <a:pt x="32" y="303"/>
                    <a:pt x="33" y="300"/>
                  </a:cubicBezTo>
                  <a:cubicBezTo>
                    <a:pt x="35" y="295"/>
                    <a:pt x="35" y="295"/>
                    <a:pt x="35" y="295"/>
                  </a:cubicBezTo>
                  <a:cubicBezTo>
                    <a:pt x="36" y="294"/>
                    <a:pt x="36" y="294"/>
                    <a:pt x="36" y="294"/>
                  </a:cubicBezTo>
                  <a:cubicBezTo>
                    <a:pt x="41" y="291"/>
                    <a:pt x="45" y="292"/>
                    <a:pt x="49" y="293"/>
                  </a:cubicBezTo>
                  <a:cubicBezTo>
                    <a:pt x="53" y="294"/>
                    <a:pt x="58" y="296"/>
                    <a:pt x="62" y="297"/>
                  </a:cubicBezTo>
                  <a:cubicBezTo>
                    <a:pt x="66" y="298"/>
                    <a:pt x="66" y="298"/>
                    <a:pt x="66" y="298"/>
                  </a:cubicBezTo>
                  <a:cubicBezTo>
                    <a:pt x="71" y="299"/>
                    <a:pt x="74" y="300"/>
                    <a:pt x="78" y="298"/>
                  </a:cubicBezTo>
                  <a:cubicBezTo>
                    <a:pt x="79" y="298"/>
                    <a:pt x="79" y="298"/>
                    <a:pt x="80" y="297"/>
                  </a:cubicBezTo>
                  <a:cubicBezTo>
                    <a:pt x="80" y="297"/>
                    <a:pt x="80" y="297"/>
                    <a:pt x="80" y="297"/>
                  </a:cubicBezTo>
                  <a:cubicBezTo>
                    <a:pt x="76" y="297"/>
                    <a:pt x="72" y="297"/>
                    <a:pt x="69" y="297"/>
                  </a:cubicBezTo>
                  <a:cubicBezTo>
                    <a:pt x="64" y="296"/>
                    <a:pt x="60" y="295"/>
                    <a:pt x="57" y="293"/>
                  </a:cubicBezTo>
                  <a:cubicBezTo>
                    <a:pt x="52" y="291"/>
                    <a:pt x="47" y="289"/>
                    <a:pt x="41" y="289"/>
                  </a:cubicBezTo>
                  <a:cubicBezTo>
                    <a:pt x="37" y="288"/>
                    <a:pt x="36" y="289"/>
                    <a:pt x="36" y="292"/>
                  </a:cubicBezTo>
                  <a:cubicBezTo>
                    <a:pt x="35" y="294"/>
                    <a:pt x="34" y="297"/>
                    <a:pt x="32" y="300"/>
                  </a:cubicBezTo>
                  <a:cubicBezTo>
                    <a:pt x="30" y="303"/>
                    <a:pt x="30" y="307"/>
                    <a:pt x="29" y="311"/>
                  </a:cubicBezTo>
                  <a:cubicBezTo>
                    <a:pt x="29" y="314"/>
                    <a:pt x="28" y="318"/>
                    <a:pt x="27" y="322"/>
                  </a:cubicBezTo>
                  <a:cubicBezTo>
                    <a:pt x="27" y="323"/>
                    <a:pt x="27" y="323"/>
                    <a:pt x="27" y="323"/>
                  </a:cubicBezTo>
                  <a:cubicBezTo>
                    <a:pt x="28" y="325"/>
                    <a:pt x="29" y="327"/>
                    <a:pt x="30" y="328"/>
                  </a:cubicBezTo>
                  <a:cubicBezTo>
                    <a:pt x="31" y="331"/>
                    <a:pt x="33" y="331"/>
                    <a:pt x="35" y="331"/>
                  </a:cubicBezTo>
                  <a:cubicBezTo>
                    <a:pt x="36" y="331"/>
                    <a:pt x="36" y="331"/>
                    <a:pt x="37" y="331"/>
                  </a:cubicBezTo>
                  <a:close/>
                  <a:moveTo>
                    <a:pt x="837" y="331"/>
                  </a:moveTo>
                  <a:cubicBezTo>
                    <a:pt x="840" y="340"/>
                    <a:pt x="842" y="350"/>
                    <a:pt x="843" y="359"/>
                  </a:cubicBezTo>
                  <a:cubicBezTo>
                    <a:pt x="844" y="361"/>
                    <a:pt x="844" y="363"/>
                    <a:pt x="845" y="366"/>
                  </a:cubicBezTo>
                  <a:cubicBezTo>
                    <a:pt x="845" y="366"/>
                    <a:pt x="845" y="367"/>
                    <a:pt x="845" y="368"/>
                  </a:cubicBezTo>
                  <a:cubicBezTo>
                    <a:pt x="845" y="370"/>
                    <a:pt x="846" y="372"/>
                    <a:pt x="846" y="374"/>
                  </a:cubicBezTo>
                  <a:cubicBezTo>
                    <a:pt x="847" y="371"/>
                    <a:pt x="847" y="371"/>
                    <a:pt x="847" y="371"/>
                  </a:cubicBezTo>
                  <a:cubicBezTo>
                    <a:pt x="847" y="370"/>
                    <a:pt x="848" y="369"/>
                    <a:pt x="848" y="368"/>
                  </a:cubicBezTo>
                  <a:cubicBezTo>
                    <a:pt x="848" y="367"/>
                    <a:pt x="849" y="365"/>
                    <a:pt x="849" y="365"/>
                  </a:cubicBezTo>
                  <a:cubicBezTo>
                    <a:pt x="849" y="363"/>
                    <a:pt x="849" y="363"/>
                    <a:pt x="849" y="363"/>
                  </a:cubicBezTo>
                  <a:cubicBezTo>
                    <a:pt x="849" y="358"/>
                    <a:pt x="848" y="354"/>
                    <a:pt x="846" y="351"/>
                  </a:cubicBezTo>
                  <a:cubicBezTo>
                    <a:pt x="846" y="349"/>
                    <a:pt x="846" y="349"/>
                    <a:pt x="846" y="349"/>
                  </a:cubicBezTo>
                  <a:cubicBezTo>
                    <a:pt x="844" y="345"/>
                    <a:pt x="841" y="340"/>
                    <a:pt x="840" y="336"/>
                  </a:cubicBezTo>
                  <a:cubicBezTo>
                    <a:pt x="839" y="333"/>
                    <a:pt x="839" y="333"/>
                    <a:pt x="839" y="333"/>
                  </a:cubicBezTo>
                  <a:cubicBezTo>
                    <a:pt x="846" y="327"/>
                    <a:pt x="846" y="327"/>
                    <a:pt x="846" y="327"/>
                  </a:cubicBezTo>
                  <a:cubicBezTo>
                    <a:pt x="850" y="323"/>
                    <a:pt x="854" y="319"/>
                    <a:pt x="858" y="315"/>
                  </a:cubicBezTo>
                  <a:cubicBezTo>
                    <a:pt x="861" y="312"/>
                    <a:pt x="864" y="310"/>
                    <a:pt x="867" y="309"/>
                  </a:cubicBezTo>
                  <a:cubicBezTo>
                    <a:pt x="871" y="307"/>
                    <a:pt x="876" y="305"/>
                    <a:pt x="880" y="303"/>
                  </a:cubicBezTo>
                  <a:cubicBezTo>
                    <a:pt x="881" y="302"/>
                    <a:pt x="883" y="301"/>
                    <a:pt x="884" y="300"/>
                  </a:cubicBezTo>
                  <a:cubicBezTo>
                    <a:pt x="884" y="300"/>
                    <a:pt x="884" y="300"/>
                    <a:pt x="884" y="300"/>
                  </a:cubicBezTo>
                  <a:cubicBezTo>
                    <a:pt x="883" y="295"/>
                    <a:pt x="883" y="291"/>
                    <a:pt x="883" y="286"/>
                  </a:cubicBezTo>
                  <a:cubicBezTo>
                    <a:pt x="883" y="283"/>
                    <a:pt x="883" y="281"/>
                    <a:pt x="883" y="278"/>
                  </a:cubicBezTo>
                  <a:cubicBezTo>
                    <a:pt x="883" y="275"/>
                    <a:pt x="882" y="273"/>
                    <a:pt x="880" y="271"/>
                  </a:cubicBezTo>
                  <a:cubicBezTo>
                    <a:pt x="877" y="267"/>
                    <a:pt x="873" y="263"/>
                    <a:pt x="868" y="260"/>
                  </a:cubicBezTo>
                  <a:cubicBezTo>
                    <a:pt x="865" y="259"/>
                    <a:pt x="864" y="259"/>
                    <a:pt x="862" y="260"/>
                  </a:cubicBezTo>
                  <a:cubicBezTo>
                    <a:pt x="861" y="260"/>
                    <a:pt x="861" y="260"/>
                    <a:pt x="861" y="260"/>
                  </a:cubicBezTo>
                  <a:cubicBezTo>
                    <a:pt x="858" y="262"/>
                    <a:pt x="856" y="263"/>
                    <a:pt x="853" y="264"/>
                  </a:cubicBezTo>
                  <a:cubicBezTo>
                    <a:pt x="841" y="266"/>
                    <a:pt x="828" y="269"/>
                    <a:pt x="817" y="272"/>
                  </a:cubicBezTo>
                  <a:cubicBezTo>
                    <a:pt x="810" y="273"/>
                    <a:pt x="807" y="272"/>
                    <a:pt x="804" y="266"/>
                  </a:cubicBezTo>
                  <a:cubicBezTo>
                    <a:pt x="802" y="262"/>
                    <a:pt x="801" y="259"/>
                    <a:pt x="799" y="255"/>
                  </a:cubicBezTo>
                  <a:cubicBezTo>
                    <a:pt x="798" y="253"/>
                    <a:pt x="797" y="251"/>
                    <a:pt x="796" y="249"/>
                  </a:cubicBezTo>
                  <a:cubicBezTo>
                    <a:pt x="795" y="247"/>
                    <a:pt x="795" y="245"/>
                    <a:pt x="793" y="245"/>
                  </a:cubicBezTo>
                  <a:cubicBezTo>
                    <a:pt x="787" y="243"/>
                    <a:pt x="784" y="239"/>
                    <a:pt x="781" y="235"/>
                  </a:cubicBezTo>
                  <a:cubicBezTo>
                    <a:pt x="780" y="234"/>
                    <a:pt x="779" y="233"/>
                    <a:pt x="779" y="233"/>
                  </a:cubicBezTo>
                  <a:cubicBezTo>
                    <a:pt x="777" y="230"/>
                    <a:pt x="777" y="230"/>
                    <a:pt x="777" y="230"/>
                  </a:cubicBezTo>
                  <a:cubicBezTo>
                    <a:pt x="778" y="228"/>
                    <a:pt x="778" y="228"/>
                    <a:pt x="778" y="228"/>
                  </a:cubicBezTo>
                  <a:cubicBezTo>
                    <a:pt x="779" y="226"/>
                    <a:pt x="780" y="224"/>
                    <a:pt x="782" y="223"/>
                  </a:cubicBezTo>
                  <a:cubicBezTo>
                    <a:pt x="784" y="219"/>
                    <a:pt x="786" y="216"/>
                    <a:pt x="787" y="213"/>
                  </a:cubicBezTo>
                  <a:cubicBezTo>
                    <a:pt x="790" y="205"/>
                    <a:pt x="794" y="200"/>
                    <a:pt x="800" y="195"/>
                  </a:cubicBezTo>
                  <a:cubicBezTo>
                    <a:pt x="802" y="193"/>
                    <a:pt x="804" y="191"/>
                    <a:pt x="806" y="189"/>
                  </a:cubicBezTo>
                  <a:cubicBezTo>
                    <a:pt x="808" y="188"/>
                    <a:pt x="809" y="187"/>
                    <a:pt x="810" y="185"/>
                  </a:cubicBezTo>
                  <a:cubicBezTo>
                    <a:pt x="810" y="185"/>
                    <a:pt x="810" y="185"/>
                    <a:pt x="810" y="185"/>
                  </a:cubicBezTo>
                  <a:cubicBezTo>
                    <a:pt x="807" y="180"/>
                    <a:pt x="805" y="176"/>
                    <a:pt x="804" y="171"/>
                  </a:cubicBezTo>
                  <a:cubicBezTo>
                    <a:pt x="803" y="169"/>
                    <a:pt x="803" y="167"/>
                    <a:pt x="802" y="165"/>
                  </a:cubicBezTo>
                  <a:cubicBezTo>
                    <a:pt x="801" y="162"/>
                    <a:pt x="799" y="160"/>
                    <a:pt x="797" y="158"/>
                  </a:cubicBezTo>
                  <a:cubicBezTo>
                    <a:pt x="791" y="155"/>
                    <a:pt x="786" y="153"/>
                    <a:pt x="781" y="152"/>
                  </a:cubicBezTo>
                  <a:cubicBezTo>
                    <a:pt x="779" y="152"/>
                    <a:pt x="778" y="152"/>
                    <a:pt x="777" y="153"/>
                  </a:cubicBezTo>
                  <a:cubicBezTo>
                    <a:pt x="773" y="157"/>
                    <a:pt x="767" y="161"/>
                    <a:pt x="762" y="164"/>
                  </a:cubicBezTo>
                  <a:cubicBezTo>
                    <a:pt x="761" y="164"/>
                    <a:pt x="759" y="165"/>
                    <a:pt x="757" y="166"/>
                  </a:cubicBezTo>
                  <a:cubicBezTo>
                    <a:pt x="750" y="171"/>
                    <a:pt x="742" y="176"/>
                    <a:pt x="735" y="180"/>
                  </a:cubicBezTo>
                  <a:cubicBezTo>
                    <a:pt x="734" y="181"/>
                    <a:pt x="732" y="181"/>
                    <a:pt x="731" y="181"/>
                  </a:cubicBezTo>
                  <a:cubicBezTo>
                    <a:pt x="731" y="181"/>
                    <a:pt x="731" y="181"/>
                    <a:pt x="731" y="181"/>
                  </a:cubicBezTo>
                  <a:cubicBezTo>
                    <a:pt x="729" y="182"/>
                    <a:pt x="729" y="182"/>
                    <a:pt x="729" y="182"/>
                  </a:cubicBezTo>
                  <a:cubicBezTo>
                    <a:pt x="727" y="180"/>
                    <a:pt x="727" y="180"/>
                    <a:pt x="727" y="180"/>
                  </a:cubicBezTo>
                  <a:cubicBezTo>
                    <a:pt x="727" y="180"/>
                    <a:pt x="727" y="180"/>
                    <a:pt x="727" y="180"/>
                  </a:cubicBezTo>
                  <a:cubicBezTo>
                    <a:pt x="726" y="179"/>
                    <a:pt x="725" y="178"/>
                    <a:pt x="725" y="177"/>
                  </a:cubicBezTo>
                  <a:cubicBezTo>
                    <a:pt x="723" y="170"/>
                    <a:pt x="719" y="165"/>
                    <a:pt x="711" y="160"/>
                  </a:cubicBezTo>
                  <a:cubicBezTo>
                    <a:pt x="710" y="160"/>
                    <a:pt x="710" y="159"/>
                    <a:pt x="709" y="159"/>
                  </a:cubicBezTo>
                  <a:cubicBezTo>
                    <a:pt x="705" y="157"/>
                    <a:pt x="702" y="155"/>
                    <a:pt x="699" y="152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48"/>
                    <a:pt x="698" y="148"/>
                    <a:pt x="698" y="148"/>
                  </a:cubicBezTo>
                  <a:cubicBezTo>
                    <a:pt x="699" y="146"/>
                    <a:pt x="699" y="144"/>
                    <a:pt x="700" y="142"/>
                  </a:cubicBezTo>
                  <a:cubicBezTo>
                    <a:pt x="701" y="139"/>
                    <a:pt x="702" y="135"/>
                    <a:pt x="703" y="132"/>
                  </a:cubicBezTo>
                  <a:cubicBezTo>
                    <a:pt x="703" y="124"/>
                    <a:pt x="706" y="117"/>
                    <a:pt x="712" y="109"/>
                  </a:cubicBezTo>
                  <a:cubicBezTo>
                    <a:pt x="714" y="106"/>
                    <a:pt x="715" y="103"/>
                    <a:pt x="717" y="100"/>
                  </a:cubicBezTo>
                  <a:cubicBezTo>
                    <a:pt x="718" y="99"/>
                    <a:pt x="718" y="98"/>
                    <a:pt x="718" y="98"/>
                  </a:cubicBezTo>
                  <a:cubicBezTo>
                    <a:pt x="714" y="95"/>
                    <a:pt x="711" y="91"/>
                    <a:pt x="708" y="87"/>
                  </a:cubicBezTo>
                  <a:cubicBezTo>
                    <a:pt x="707" y="85"/>
                    <a:pt x="706" y="83"/>
                    <a:pt x="704" y="81"/>
                  </a:cubicBezTo>
                  <a:cubicBezTo>
                    <a:pt x="702" y="78"/>
                    <a:pt x="700" y="76"/>
                    <a:pt x="697" y="76"/>
                  </a:cubicBezTo>
                  <a:cubicBezTo>
                    <a:pt x="693" y="75"/>
                    <a:pt x="688" y="74"/>
                    <a:pt x="683" y="74"/>
                  </a:cubicBezTo>
                  <a:cubicBezTo>
                    <a:pt x="680" y="74"/>
                    <a:pt x="677" y="75"/>
                    <a:pt x="676" y="78"/>
                  </a:cubicBezTo>
                  <a:cubicBezTo>
                    <a:pt x="675" y="80"/>
                    <a:pt x="673" y="83"/>
                    <a:pt x="671" y="85"/>
                  </a:cubicBezTo>
                  <a:cubicBezTo>
                    <a:pt x="664" y="93"/>
                    <a:pt x="655" y="101"/>
                    <a:pt x="645" y="112"/>
                  </a:cubicBezTo>
                  <a:cubicBezTo>
                    <a:pt x="641" y="116"/>
                    <a:pt x="637" y="117"/>
                    <a:pt x="633" y="114"/>
                  </a:cubicBezTo>
                  <a:cubicBezTo>
                    <a:pt x="629" y="112"/>
                    <a:pt x="624" y="109"/>
                    <a:pt x="620" y="106"/>
                  </a:cubicBezTo>
                  <a:cubicBezTo>
                    <a:pt x="615" y="103"/>
                    <a:pt x="612" y="102"/>
                    <a:pt x="608" y="102"/>
                  </a:cubicBezTo>
                  <a:cubicBezTo>
                    <a:pt x="606" y="102"/>
                    <a:pt x="603" y="101"/>
                    <a:pt x="600" y="100"/>
                  </a:cubicBezTo>
                  <a:cubicBezTo>
                    <a:pt x="600" y="100"/>
                    <a:pt x="599" y="99"/>
                    <a:pt x="598" y="99"/>
                  </a:cubicBezTo>
                  <a:cubicBezTo>
                    <a:pt x="595" y="98"/>
                    <a:pt x="595" y="98"/>
                    <a:pt x="595" y="98"/>
                  </a:cubicBezTo>
                  <a:cubicBezTo>
                    <a:pt x="594" y="88"/>
                    <a:pt x="594" y="88"/>
                    <a:pt x="594" y="88"/>
                  </a:cubicBezTo>
                  <a:cubicBezTo>
                    <a:pt x="593" y="82"/>
                    <a:pt x="593" y="76"/>
                    <a:pt x="592" y="69"/>
                  </a:cubicBezTo>
                  <a:cubicBezTo>
                    <a:pt x="592" y="66"/>
                    <a:pt x="593" y="63"/>
                    <a:pt x="593" y="61"/>
                  </a:cubicBezTo>
                  <a:cubicBezTo>
                    <a:pt x="594" y="59"/>
                    <a:pt x="595" y="56"/>
                    <a:pt x="595" y="54"/>
                  </a:cubicBezTo>
                  <a:cubicBezTo>
                    <a:pt x="596" y="52"/>
                    <a:pt x="597" y="49"/>
                    <a:pt x="597" y="47"/>
                  </a:cubicBezTo>
                  <a:cubicBezTo>
                    <a:pt x="597" y="46"/>
                    <a:pt x="598" y="44"/>
                    <a:pt x="598" y="42"/>
                  </a:cubicBezTo>
                  <a:cubicBezTo>
                    <a:pt x="598" y="42"/>
                    <a:pt x="598" y="41"/>
                    <a:pt x="598" y="41"/>
                  </a:cubicBezTo>
                  <a:cubicBezTo>
                    <a:pt x="593" y="40"/>
                    <a:pt x="589" y="36"/>
                    <a:pt x="585" y="33"/>
                  </a:cubicBezTo>
                  <a:cubicBezTo>
                    <a:pt x="584" y="32"/>
                    <a:pt x="582" y="30"/>
                    <a:pt x="581" y="29"/>
                  </a:cubicBezTo>
                  <a:cubicBezTo>
                    <a:pt x="578" y="27"/>
                    <a:pt x="575" y="26"/>
                    <a:pt x="571" y="26"/>
                  </a:cubicBezTo>
                  <a:cubicBezTo>
                    <a:pt x="567" y="26"/>
                    <a:pt x="562" y="27"/>
                    <a:pt x="558" y="29"/>
                  </a:cubicBezTo>
                  <a:cubicBezTo>
                    <a:pt x="555" y="29"/>
                    <a:pt x="553" y="31"/>
                    <a:pt x="552" y="34"/>
                  </a:cubicBezTo>
                  <a:cubicBezTo>
                    <a:pt x="552" y="35"/>
                    <a:pt x="552" y="35"/>
                    <a:pt x="552" y="35"/>
                  </a:cubicBezTo>
                  <a:cubicBezTo>
                    <a:pt x="551" y="38"/>
                    <a:pt x="551" y="40"/>
                    <a:pt x="549" y="43"/>
                  </a:cubicBezTo>
                  <a:cubicBezTo>
                    <a:pt x="544" y="54"/>
                    <a:pt x="538" y="65"/>
                    <a:pt x="532" y="77"/>
                  </a:cubicBezTo>
                  <a:cubicBezTo>
                    <a:pt x="531" y="79"/>
                    <a:pt x="530" y="80"/>
                    <a:pt x="528" y="81"/>
                  </a:cubicBezTo>
                  <a:cubicBezTo>
                    <a:pt x="528" y="81"/>
                    <a:pt x="528" y="81"/>
                    <a:pt x="528" y="81"/>
                  </a:cubicBezTo>
                  <a:cubicBezTo>
                    <a:pt x="526" y="83"/>
                    <a:pt x="526" y="83"/>
                    <a:pt x="526" y="83"/>
                  </a:cubicBezTo>
                  <a:cubicBezTo>
                    <a:pt x="526" y="83"/>
                    <a:pt x="526" y="83"/>
                    <a:pt x="526" y="83"/>
                  </a:cubicBezTo>
                  <a:cubicBezTo>
                    <a:pt x="529" y="82"/>
                    <a:pt x="531" y="83"/>
                    <a:pt x="532" y="84"/>
                  </a:cubicBezTo>
                  <a:cubicBezTo>
                    <a:pt x="532" y="79"/>
                    <a:pt x="534" y="76"/>
                    <a:pt x="536" y="72"/>
                  </a:cubicBezTo>
                  <a:cubicBezTo>
                    <a:pt x="542" y="61"/>
                    <a:pt x="548" y="49"/>
                    <a:pt x="553" y="37"/>
                  </a:cubicBezTo>
                  <a:cubicBezTo>
                    <a:pt x="554" y="34"/>
                    <a:pt x="556" y="31"/>
                    <a:pt x="559" y="30"/>
                  </a:cubicBezTo>
                  <a:cubicBezTo>
                    <a:pt x="566" y="28"/>
                    <a:pt x="573" y="25"/>
                    <a:pt x="581" y="31"/>
                  </a:cubicBezTo>
                  <a:cubicBezTo>
                    <a:pt x="584" y="34"/>
                    <a:pt x="587" y="36"/>
                    <a:pt x="590" y="38"/>
                  </a:cubicBezTo>
                  <a:cubicBezTo>
                    <a:pt x="596" y="43"/>
                    <a:pt x="596" y="43"/>
                    <a:pt x="596" y="43"/>
                  </a:cubicBezTo>
                  <a:cubicBezTo>
                    <a:pt x="596" y="46"/>
                    <a:pt x="596" y="46"/>
                    <a:pt x="596" y="46"/>
                  </a:cubicBezTo>
                  <a:cubicBezTo>
                    <a:pt x="595" y="47"/>
                    <a:pt x="595" y="49"/>
                    <a:pt x="595" y="50"/>
                  </a:cubicBezTo>
                  <a:cubicBezTo>
                    <a:pt x="594" y="53"/>
                    <a:pt x="593" y="56"/>
                    <a:pt x="592" y="59"/>
                  </a:cubicBezTo>
                  <a:cubicBezTo>
                    <a:pt x="591" y="63"/>
                    <a:pt x="591" y="67"/>
                    <a:pt x="591" y="71"/>
                  </a:cubicBezTo>
                  <a:cubicBezTo>
                    <a:pt x="592" y="76"/>
                    <a:pt x="592" y="82"/>
                    <a:pt x="592" y="87"/>
                  </a:cubicBezTo>
                  <a:cubicBezTo>
                    <a:pt x="592" y="89"/>
                    <a:pt x="592" y="91"/>
                    <a:pt x="592" y="93"/>
                  </a:cubicBezTo>
                  <a:cubicBezTo>
                    <a:pt x="592" y="94"/>
                    <a:pt x="591" y="95"/>
                    <a:pt x="591" y="95"/>
                  </a:cubicBezTo>
                  <a:cubicBezTo>
                    <a:pt x="591" y="99"/>
                    <a:pt x="591" y="99"/>
                    <a:pt x="594" y="100"/>
                  </a:cubicBezTo>
                  <a:cubicBezTo>
                    <a:pt x="598" y="101"/>
                    <a:pt x="602" y="102"/>
                    <a:pt x="607" y="103"/>
                  </a:cubicBezTo>
                  <a:cubicBezTo>
                    <a:pt x="613" y="104"/>
                    <a:pt x="619" y="108"/>
                    <a:pt x="625" y="113"/>
                  </a:cubicBezTo>
                  <a:cubicBezTo>
                    <a:pt x="625" y="113"/>
                    <a:pt x="625" y="113"/>
                    <a:pt x="625" y="114"/>
                  </a:cubicBezTo>
                  <a:cubicBezTo>
                    <a:pt x="625" y="114"/>
                    <a:pt x="625" y="114"/>
                    <a:pt x="626" y="114"/>
                  </a:cubicBezTo>
                  <a:cubicBezTo>
                    <a:pt x="632" y="114"/>
                    <a:pt x="637" y="116"/>
                    <a:pt x="642" y="119"/>
                  </a:cubicBezTo>
                  <a:cubicBezTo>
                    <a:pt x="644" y="114"/>
                    <a:pt x="648" y="111"/>
                    <a:pt x="651" y="108"/>
                  </a:cubicBezTo>
                  <a:cubicBezTo>
                    <a:pt x="653" y="106"/>
                    <a:pt x="654" y="105"/>
                    <a:pt x="656" y="103"/>
                  </a:cubicBezTo>
                  <a:cubicBezTo>
                    <a:pt x="658" y="100"/>
                    <a:pt x="661" y="97"/>
                    <a:pt x="664" y="94"/>
                  </a:cubicBezTo>
                  <a:cubicBezTo>
                    <a:pt x="669" y="89"/>
                    <a:pt x="673" y="85"/>
                    <a:pt x="676" y="80"/>
                  </a:cubicBezTo>
                  <a:cubicBezTo>
                    <a:pt x="677" y="79"/>
                    <a:pt x="679" y="77"/>
                    <a:pt x="681" y="76"/>
                  </a:cubicBezTo>
                  <a:cubicBezTo>
                    <a:pt x="688" y="74"/>
                    <a:pt x="700" y="77"/>
                    <a:pt x="704" y="83"/>
                  </a:cubicBezTo>
                  <a:cubicBezTo>
                    <a:pt x="706" y="86"/>
                    <a:pt x="709" y="89"/>
                    <a:pt x="711" y="93"/>
                  </a:cubicBezTo>
                  <a:cubicBezTo>
                    <a:pt x="712" y="95"/>
                    <a:pt x="713" y="96"/>
                    <a:pt x="714" y="98"/>
                  </a:cubicBezTo>
                  <a:cubicBezTo>
                    <a:pt x="716" y="100"/>
                    <a:pt x="716" y="100"/>
                    <a:pt x="716" y="100"/>
                  </a:cubicBezTo>
                  <a:cubicBezTo>
                    <a:pt x="714" y="102"/>
                    <a:pt x="714" y="102"/>
                    <a:pt x="714" y="102"/>
                  </a:cubicBezTo>
                  <a:cubicBezTo>
                    <a:pt x="714" y="103"/>
                    <a:pt x="713" y="104"/>
                    <a:pt x="712" y="105"/>
                  </a:cubicBezTo>
                  <a:cubicBezTo>
                    <a:pt x="711" y="108"/>
                    <a:pt x="709" y="110"/>
                    <a:pt x="708" y="113"/>
                  </a:cubicBezTo>
                  <a:cubicBezTo>
                    <a:pt x="705" y="117"/>
                    <a:pt x="703" y="121"/>
                    <a:pt x="702" y="127"/>
                  </a:cubicBezTo>
                  <a:cubicBezTo>
                    <a:pt x="702" y="127"/>
                    <a:pt x="702" y="127"/>
                    <a:pt x="702" y="127"/>
                  </a:cubicBezTo>
                  <a:cubicBezTo>
                    <a:pt x="701" y="134"/>
                    <a:pt x="699" y="142"/>
                    <a:pt x="695" y="148"/>
                  </a:cubicBezTo>
                  <a:cubicBezTo>
                    <a:pt x="694" y="150"/>
                    <a:pt x="694" y="151"/>
                    <a:pt x="695" y="152"/>
                  </a:cubicBezTo>
                  <a:cubicBezTo>
                    <a:pt x="702" y="156"/>
                    <a:pt x="708" y="162"/>
                    <a:pt x="713" y="167"/>
                  </a:cubicBezTo>
                  <a:cubicBezTo>
                    <a:pt x="715" y="169"/>
                    <a:pt x="717" y="171"/>
                    <a:pt x="719" y="173"/>
                  </a:cubicBezTo>
                  <a:cubicBezTo>
                    <a:pt x="720" y="174"/>
                    <a:pt x="720" y="175"/>
                    <a:pt x="721" y="177"/>
                  </a:cubicBezTo>
                  <a:cubicBezTo>
                    <a:pt x="724" y="179"/>
                    <a:pt x="725" y="181"/>
                    <a:pt x="728" y="182"/>
                  </a:cubicBezTo>
                  <a:cubicBezTo>
                    <a:pt x="730" y="183"/>
                    <a:pt x="731" y="184"/>
                    <a:pt x="732" y="186"/>
                  </a:cubicBezTo>
                  <a:cubicBezTo>
                    <a:pt x="732" y="186"/>
                    <a:pt x="732" y="186"/>
                    <a:pt x="732" y="186"/>
                  </a:cubicBezTo>
                  <a:cubicBezTo>
                    <a:pt x="735" y="182"/>
                    <a:pt x="738" y="180"/>
                    <a:pt x="741" y="178"/>
                  </a:cubicBezTo>
                  <a:cubicBezTo>
                    <a:pt x="742" y="177"/>
                    <a:pt x="742" y="177"/>
                    <a:pt x="742" y="177"/>
                  </a:cubicBezTo>
                  <a:cubicBezTo>
                    <a:pt x="751" y="172"/>
                    <a:pt x="761" y="166"/>
                    <a:pt x="770" y="160"/>
                  </a:cubicBezTo>
                  <a:cubicBezTo>
                    <a:pt x="771" y="160"/>
                    <a:pt x="771" y="159"/>
                    <a:pt x="772" y="159"/>
                  </a:cubicBezTo>
                  <a:cubicBezTo>
                    <a:pt x="773" y="158"/>
                    <a:pt x="774" y="157"/>
                    <a:pt x="775" y="157"/>
                  </a:cubicBezTo>
                  <a:cubicBezTo>
                    <a:pt x="776" y="155"/>
                    <a:pt x="779" y="155"/>
                    <a:pt x="780" y="154"/>
                  </a:cubicBezTo>
                  <a:cubicBezTo>
                    <a:pt x="788" y="153"/>
                    <a:pt x="798" y="159"/>
                    <a:pt x="801" y="166"/>
                  </a:cubicBezTo>
                  <a:cubicBezTo>
                    <a:pt x="802" y="170"/>
                    <a:pt x="803" y="174"/>
                    <a:pt x="805" y="178"/>
                  </a:cubicBezTo>
                  <a:cubicBezTo>
                    <a:pt x="806" y="180"/>
                    <a:pt x="806" y="181"/>
                    <a:pt x="807" y="183"/>
                  </a:cubicBezTo>
                  <a:cubicBezTo>
                    <a:pt x="808" y="186"/>
                    <a:pt x="808" y="186"/>
                    <a:pt x="808" y="186"/>
                  </a:cubicBezTo>
                  <a:cubicBezTo>
                    <a:pt x="806" y="188"/>
                    <a:pt x="806" y="188"/>
                    <a:pt x="806" y="188"/>
                  </a:cubicBezTo>
                  <a:cubicBezTo>
                    <a:pt x="805" y="189"/>
                    <a:pt x="804" y="189"/>
                    <a:pt x="803" y="190"/>
                  </a:cubicBezTo>
                  <a:cubicBezTo>
                    <a:pt x="801" y="193"/>
                    <a:pt x="798" y="195"/>
                    <a:pt x="796" y="197"/>
                  </a:cubicBezTo>
                  <a:cubicBezTo>
                    <a:pt x="793" y="200"/>
                    <a:pt x="790" y="203"/>
                    <a:pt x="788" y="208"/>
                  </a:cubicBezTo>
                  <a:cubicBezTo>
                    <a:pt x="787" y="209"/>
                    <a:pt x="786" y="211"/>
                    <a:pt x="785" y="213"/>
                  </a:cubicBezTo>
                  <a:cubicBezTo>
                    <a:pt x="784" y="214"/>
                    <a:pt x="783" y="216"/>
                    <a:pt x="782" y="218"/>
                  </a:cubicBezTo>
                  <a:cubicBezTo>
                    <a:pt x="781" y="220"/>
                    <a:pt x="779" y="223"/>
                    <a:pt x="777" y="226"/>
                  </a:cubicBezTo>
                  <a:cubicBezTo>
                    <a:pt x="774" y="228"/>
                    <a:pt x="774" y="229"/>
                    <a:pt x="774" y="229"/>
                  </a:cubicBezTo>
                  <a:cubicBezTo>
                    <a:pt x="774" y="229"/>
                    <a:pt x="774" y="230"/>
                    <a:pt x="777" y="233"/>
                  </a:cubicBezTo>
                  <a:cubicBezTo>
                    <a:pt x="778" y="235"/>
                    <a:pt x="778" y="235"/>
                    <a:pt x="778" y="235"/>
                  </a:cubicBezTo>
                  <a:cubicBezTo>
                    <a:pt x="781" y="237"/>
                    <a:pt x="783" y="240"/>
                    <a:pt x="786" y="243"/>
                  </a:cubicBezTo>
                  <a:cubicBezTo>
                    <a:pt x="791" y="248"/>
                    <a:pt x="793" y="254"/>
                    <a:pt x="795" y="259"/>
                  </a:cubicBezTo>
                  <a:cubicBezTo>
                    <a:pt x="795" y="260"/>
                    <a:pt x="795" y="260"/>
                    <a:pt x="795" y="261"/>
                  </a:cubicBezTo>
                  <a:cubicBezTo>
                    <a:pt x="795" y="261"/>
                    <a:pt x="796" y="261"/>
                    <a:pt x="797" y="261"/>
                  </a:cubicBezTo>
                  <a:cubicBezTo>
                    <a:pt x="797" y="261"/>
                    <a:pt x="798" y="261"/>
                    <a:pt x="798" y="261"/>
                  </a:cubicBezTo>
                  <a:cubicBezTo>
                    <a:pt x="800" y="262"/>
                    <a:pt x="800" y="262"/>
                    <a:pt x="800" y="262"/>
                  </a:cubicBezTo>
                  <a:cubicBezTo>
                    <a:pt x="801" y="262"/>
                    <a:pt x="801" y="262"/>
                    <a:pt x="801" y="262"/>
                  </a:cubicBezTo>
                  <a:cubicBezTo>
                    <a:pt x="803" y="264"/>
                    <a:pt x="804" y="266"/>
                    <a:pt x="804" y="268"/>
                  </a:cubicBezTo>
                  <a:cubicBezTo>
                    <a:pt x="805" y="270"/>
                    <a:pt x="806" y="271"/>
                    <a:pt x="807" y="271"/>
                  </a:cubicBezTo>
                  <a:cubicBezTo>
                    <a:pt x="809" y="272"/>
                    <a:pt x="810" y="275"/>
                    <a:pt x="810" y="276"/>
                  </a:cubicBezTo>
                  <a:cubicBezTo>
                    <a:pt x="810" y="276"/>
                    <a:pt x="810" y="276"/>
                    <a:pt x="810" y="276"/>
                  </a:cubicBezTo>
                  <a:cubicBezTo>
                    <a:pt x="811" y="276"/>
                    <a:pt x="811" y="276"/>
                    <a:pt x="812" y="275"/>
                  </a:cubicBezTo>
                  <a:cubicBezTo>
                    <a:pt x="815" y="274"/>
                    <a:pt x="817" y="273"/>
                    <a:pt x="819" y="272"/>
                  </a:cubicBezTo>
                  <a:cubicBezTo>
                    <a:pt x="825" y="271"/>
                    <a:pt x="831" y="270"/>
                    <a:pt x="836" y="269"/>
                  </a:cubicBezTo>
                  <a:cubicBezTo>
                    <a:pt x="842" y="267"/>
                    <a:pt x="848" y="266"/>
                    <a:pt x="853" y="265"/>
                  </a:cubicBezTo>
                  <a:cubicBezTo>
                    <a:pt x="854" y="265"/>
                    <a:pt x="855" y="264"/>
                    <a:pt x="856" y="264"/>
                  </a:cubicBezTo>
                  <a:cubicBezTo>
                    <a:pt x="857" y="263"/>
                    <a:pt x="858" y="263"/>
                    <a:pt x="860" y="262"/>
                  </a:cubicBezTo>
                  <a:cubicBezTo>
                    <a:pt x="862" y="262"/>
                    <a:pt x="866" y="261"/>
                    <a:pt x="869" y="263"/>
                  </a:cubicBezTo>
                  <a:cubicBezTo>
                    <a:pt x="875" y="267"/>
                    <a:pt x="882" y="271"/>
                    <a:pt x="882" y="281"/>
                  </a:cubicBezTo>
                  <a:cubicBezTo>
                    <a:pt x="882" y="285"/>
                    <a:pt x="882" y="288"/>
                    <a:pt x="882" y="292"/>
                  </a:cubicBezTo>
                  <a:cubicBezTo>
                    <a:pt x="882" y="299"/>
                    <a:pt x="882" y="299"/>
                    <a:pt x="882" y="299"/>
                  </a:cubicBezTo>
                  <a:cubicBezTo>
                    <a:pt x="880" y="300"/>
                    <a:pt x="880" y="300"/>
                    <a:pt x="880" y="300"/>
                  </a:cubicBezTo>
                  <a:cubicBezTo>
                    <a:pt x="877" y="303"/>
                    <a:pt x="874" y="304"/>
                    <a:pt x="871" y="306"/>
                  </a:cubicBezTo>
                  <a:cubicBezTo>
                    <a:pt x="870" y="306"/>
                    <a:pt x="869" y="307"/>
                    <a:pt x="868" y="307"/>
                  </a:cubicBezTo>
                  <a:cubicBezTo>
                    <a:pt x="864" y="309"/>
                    <a:pt x="860" y="311"/>
                    <a:pt x="857" y="315"/>
                  </a:cubicBezTo>
                  <a:cubicBezTo>
                    <a:pt x="854" y="317"/>
                    <a:pt x="854" y="317"/>
                    <a:pt x="854" y="317"/>
                  </a:cubicBezTo>
                  <a:cubicBezTo>
                    <a:pt x="850" y="322"/>
                    <a:pt x="845" y="327"/>
                    <a:pt x="838" y="330"/>
                  </a:cubicBezTo>
                  <a:cubicBezTo>
                    <a:pt x="838" y="330"/>
                    <a:pt x="837" y="331"/>
                    <a:pt x="837" y="331"/>
                  </a:cubicBezTo>
                  <a:close/>
                  <a:moveTo>
                    <a:pt x="95" y="298"/>
                  </a:moveTo>
                  <a:cubicBezTo>
                    <a:pt x="96" y="298"/>
                    <a:pt x="97" y="298"/>
                    <a:pt x="98" y="298"/>
                  </a:cubicBezTo>
                  <a:cubicBezTo>
                    <a:pt x="99" y="299"/>
                    <a:pt x="100" y="299"/>
                    <a:pt x="102" y="298"/>
                  </a:cubicBezTo>
                  <a:cubicBezTo>
                    <a:pt x="103" y="298"/>
                    <a:pt x="103" y="298"/>
                    <a:pt x="103" y="297"/>
                  </a:cubicBezTo>
                  <a:cubicBezTo>
                    <a:pt x="104" y="296"/>
                    <a:pt x="104" y="294"/>
                    <a:pt x="105" y="293"/>
                  </a:cubicBezTo>
                  <a:cubicBezTo>
                    <a:pt x="106" y="291"/>
                    <a:pt x="106" y="291"/>
                    <a:pt x="106" y="291"/>
                  </a:cubicBezTo>
                  <a:cubicBezTo>
                    <a:pt x="107" y="288"/>
                    <a:pt x="108" y="285"/>
                    <a:pt x="109" y="282"/>
                  </a:cubicBezTo>
                  <a:cubicBezTo>
                    <a:pt x="112" y="276"/>
                    <a:pt x="114" y="269"/>
                    <a:pt x="117" y="263"/>
                  </a:cubicBezTo>
                  <a:cubicBezTo>
                    <a:pt x="112" y="262"/>
                    <a:pt x="112" y="262"/>
                    <a:pt x="112" y="262"/>
                  </a:cubicBezTo>
                  <a:cubicBezTo>
                    <a:pt x="110" y="267"/>
                    <a:pt x="108" y="273"/>
                    <a:pt x="108" y="278"/>
                  </a:cubicBezTo>
                  <a:cubicBezTo>
                    <a:pt x="107" y="281"/>
                    <a:pt x="106" y="284"/>
                    <a:pt x="105" y="287"/>
                  </a:cubicBezTo>
                  <a:cubicBezTo>
                    <a:pt x="105" y="289"/>
                    <a:pt x="105" y="289"/>
                    <a:pt x="105" y="289"/>
                  </a:cubicBezTo>
                  <a:cubicBezTo>
                    <a:pt x="103" y="295"/>
                    <a:pt x="100" y="298"/>
                    <a:pt x="95" y="298"/>
                  </a:cubicBezTo>
                  <a:close/>
                  <a:moveTo>
                    <a:pt x="116" y="250"/>
                  </a:moveTo>
                  <a:cubicBezTo>
                    <a:pt x="118" y="259"/>
                    <a:pt x="118" y="259"/>
                    <a:pt x="118" y="259"/>
                  </a:cubicBezTo>
                  <a:cubicBezTo>
                    <a:pt x="121" y="251"/>
                    <a:pt x="125" y="242"/>
                    <a:pt x="130" y="233"/>
                  </a:cubicBezTo>
                  <a:cubicBezTo>
                    <a:pt x="131" y="233"/>
                    <a:pt x="131" y="232"/>
                    <a:pt x="131" y="230"/>
                  </a:cubicBezTo>
                  <a:cubicBezTo>
                    <a:pt x="128" y="228"/>
                    <a:pt x="128" y="228"/>
                    <a:pt x="128" y="228"/>
                  </a:cubicBezTo>
                  <a:cubicBezTo>
                    <a:pt x="125" y="224"/>
                    <a:pt x="121" y="221"/>
                    <a:pt x="118" y="217"/>
                  </a:cubicBezTo>
                  <a:cubicBezTo>
                    <a:pt x="117" y="216"/>
                    <a:pt x="117" y="216"/>
                    <a:pt x="117" y="216"/>
                  </a:cubicBezTo>
                  <a:cubicBezTo>
                    <a:pt x="115" y="214"/>
                    <a:pt x="112" y="212"/>
                    <a:pt x="111" y="209"/>
                  </a:cubicBezTo>
                  <a:cubicBezTo>
                    <a:pt x="109" y="206"/>
                    <a:pt x="107" y="204"/>
                    <a:pt x="104" y="202"/>
                  </a:cubicBezTo>
                  <a:cubicBezTo>
                    <a:pt x="100" y="199"/>
                    <a:pt x="98" y="196"/>
                    <a:pt x="98" y="192"/>
                  </a:cubicBezTo>
                  <a:cubicBezTo>
                    <a:pt x="98" y="192"/>
                    <a:pt x="98" y="191"/>
                    <a:pt x="97" y="191"/>
                  </a:cubicBezTo>
                  <a:cubicBezTo>
                    <a:pt x="97" y="190"/>
                    <a:pt x="96" y="189"/>
                    <a:pt x="96" y="189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9" y="181"/>
                    <a:pt x="99" y="181"/>
                    <a:pt x="99" y="181"/>
                  </a:cubicBezTo>
                  <a:cubicBezTo>
                    <a:pt x="102" y="176"/>
                    <a:pt x="105" y="171"/>
                    <a:pt x="110" y="166"/>
                  </a:cubicBezTo>
                  <a:cubicBezTo>
                    <a:pt x="110" y="165"/>
                    <a:pt x="110" y="165"/>
                    <a:pt x="110" y="165"/>
                  </a:cubicBezTo>
                  <a:cubicBezTo>
                    <a:pt x="110" y="165"/>
                    <a:pt x="110" y="165"/>
                    <a:pt x="109" y="165"/>
                  </a:cubicBezTo>
                  <a:cubicBezTo>
                    <a:pt x="109" y="165"/>
                    <a:pt x="108" y="166"/>
                    <a:pt x="107" y="168"/>
                  </a:cubicBezTo>
                  <a:cubicBezTo>
                    <a:pt x="107" y="168"/>
                    <a:pt x="106" y="169"/>
                    <a:pt x="106" y="169"/>
                  </a:cubicBezTo>
                  <a:cubicBezTo>
                    <a:pt x="103" y="173"/>
                    <a:pt x="101" y="176"/>
                    <a:pt x="98" y="180"/>
                  </a:cubicBezTo>
                  <a:cubicBezTo>
                    <a:pt x="94" y="186"/>
                    <a:pt x="94" y="186"/>
                    <a:pt x="94" y="186"/>
                  </a:cubicBezTo>
                  <a:cubicBezTo>
                    <a:pt x="93" y="187"/>
                    <a:pt x="93" y="187"/>
                    <a:pt x="93" y="188"/>
                  </a:cubicBezTo>
                  <a:cubicBezTo>
                    <a:pt x="90" y="191"/>
                    <a:pt x="91" y="193"/>
                    <a:pt x="92" y="195"/>
                  </a:cubicBezTo>
                  <a:cubicBezTo>
                    <a:pt x="93" y="195"/>
                    <a:pt x="93" y="195"/>
                    <a:pt x="93" y="195"/>
                  </a:cubicBezTo>
                  <a:cubicBezTo>
                    <a:pt x="94" y="196"/>
                    <a:pt x="95" y="198"/>
                    <a:pt x="95" y="201"/>
                  </a:cubicBezTo>
                  <a:cubicBezTo>
                    <a:pt x="95" y="203"/>
                    <a:pt x="96" y="204"/>
                    <a:pt x="98" y="206"/>
                  </a:cubicBezTo>
                  <a:cubicBezTo>
                    <a:pt x="99" y="207"/>
                    <a:pt x="99" y="207"/>
                    <a:pt x="99" y="207"/>
                  </a:cubicBezTo>
                  <a:cubicBezTo>
                    <a:pt x="106" y="216"/>
                    <a:pt x="114" y="223"/>
                    <a:pt x="123" y="230"/>
                  </a:cubicBezTo>
                  <a:cubicBezTo>
                    <a:pt x="125" y="232"/>
                    <a:pt x="125" y="232"/>
                    <a:pt x="125" y="232"/>
                  </a:cubicBezTo>
                  <a:cubicBezTo>
                    <a:pt x="122" y="239"/>
                    <a:pt x="122" y="239"/>
                    <a:pt x="122" y="239"/>
                  </a:cubicBezTo>
                  <a:cubicBezTo>
                    <a:pt x="121" y="240"/>
                    <a:pt x="121" y="240"/>
                    <a:pt x="120" y="241"/>
                  </a:cubicBezTo>
                  <a:cubicBezTo>
                    <a:pt x="119" y="243"/>
                    <a:pt x="119" y="245"/>
                    <a:pt x="118" y="246"/>
                  </a:cubicBezTo>
                  <a:cubicBezTo>
                    <a:pt x="117" y="248"/>
                    <a:pt x="117" y="249"/>
                    <a:pt x="116" y="250"/>
                  </a:cubicBezTo>
                  <a:close/>
                  <a:moveTo>
                    <a:pt x="163" y="193"/>
                  </a:moveTo>
                  <a:cubicBezTo>
                    <a:pt x="166" y="195"/>
                    <a:pt x="166" y="195"/>
                    <a:pt x="166" y="195"/>
                  </a:cubicBezTo>
                  <a:cubicBezTo>
                    <a:pt x="166" y="195"/>
                    <a:pt x="167" y="196"/>
                    <a:pt x="167" y="196"/>
                  </a:cubicBezTo>
                  <a:cubicBezTo>
                    <a:pt x="167" y="196"/>
                    <a:pt x="167" y="196"/>
                    <a:pt x="167" y="195"/>
                  </a:cubicBezTo>
                  <a:cubicBezTo>
                    <a:pt x="167" y="195"/>
                    <a:pt x="167" y="195"/>
                    <a:pt x="167" y="195"/>
                  </a:cubicBezTo>
                  <a:cubicBezTo>
                    <a:pt x="167" y="194"/>
                    <a:pt x="167" y="194"/>
                    <a:pt x="167" y="194"/>
                  </a:cubicBezTo>
                  <a:cubicBezTo>
                    <a:pt x="167" y="191"/>
                    <a:pt x="167" y="191"/>
                    <a:pt x="167" y="191"/>
                  </a:cubicBezTo>
                  <a:cubicBezTo>
                    <a:pt x="169" y="190"/>
                    <a:pt x="169" y="190"/>
                    <a:pt x="169" y="190"/>
                  </a:cubicBezTo>
                  <a:cubicBezTo>
                    <a:pt x="172" y="188"/>
                    <a:pt x="174" y="186"/>
                    <a:pt x="176" y="182"/>
                  </a:cubicBezTo>
                  <a:cubicBezTo>
                    <a:pt x="180" y="177"/>
                    <a:pt x="184" y="172"/>
                    <a:pt x="188" y="168"/>
                  </a:cubicBezTo>
                  <a:cubicBezTo>
                    <a:pt x="189" y="167"/>
                    <a:pt x="189" y="167"/>
                    <a:pt x="189" y="167"/>
                  </a:cubicBezTo>
                  <a:cubicBezTo>
                    <a:pt x="191" y="164"/>
                    <a:pt x="193" y="163"/>
                    <a:pt x="195" y="162"/>
                  </a:cubicBezTo>
                  <a:cubicBezTo>
                    <a:pt x="197" y="162"/>
                    <a:pt x="198" y="161"/>
                    <a:pt x="200" y="160"/>
                  </a:cubicBezTo>
                  <a:cubicBezTo>
                    <a:pt x="205" y="157"/>
                    <a:pt x="210" y="154"/>
                    <a:pt x="216" y="154"/>
                  </a:cubicBezTo>
                  <a:cubicBezTo>
                    <a:pt x="217" y="154"/>
                    <a:pt x="217" y="153"/>
                    <a:pt x="218" y="153"/>
                  </a:cubicBezTo>
                  <a:cubicBezTo>
                    <a:pt x="219" y="153"/>
                    <a:pt x="219" y="153"/>
                    <a:pt x="219" y="153"/>
                  </a:cubicBezTo>
                  <a:cubicBezTo>
                    <a:pt x="219" y="152"/>
                    <a:pt x="219" y="152"/>
                    <a:pt x="219" y="152"/>
                  </a:cubicBezTo>
                  <a:cubicBezTo>
                    <a:pt x="219" y="152"/>
                    <a:pt x="219" y="152"/>
                    <a:pt x="219" y="152"/>
                  </a:cubicBezTo>
                  <a:cubicBezTo>
                    <a:pt x="215" y="148"/>
                    <a:pt x="212" y="143"/>
                    <a:pt x="210" y="139"/>
                  </a:cubicBezTo>
                  <a:cubicBezTo>
                    <a:pt x="209" y="138"/>
                    <a:pt x="209" y="138"/>
                    <a:pt x="209" y="138"/>
                  </a:cubicBezTo>
                  <a:cubicBezTo>
                    <a:pt x="207" y="134"/>
                    <a:pt x="205" y="129"/>
                    <a:pt x="202" y="125"/>
                  </a:cubicBezTo>
                  <a:cubicBezTo>
                    <a:pt x="203" y="126"/>
                    <a:pt x="204" y="127"/>
                    <a:pt x="204" y="128"/>
                  </a:cubicBezTo>
                  <a:cubicBezTo>
                    <a:pt x="205" y="130"/>
                    <a:pt x="205" y="130"/>
                    <a:pt x="205" y="130"/>
                  </a:cubicBezTo>
                  <a:cubicBezTo>
                    <a:pt x="208" y="136"/>
                    <a:pt x="211" y="142"/>
                    <a:pt x="214" y="148"/>
                  </a:cubicBezTo>
                  <a:cubicBezTo>
                    <a:pt x="215" y="151"/>
                    <a:pt x="215" y="151"/>
                    <a:pt x="215" y="151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0" y="154"/>
                    <a:pt x="210" y="155"/>
                    <a:pt x="209" y="155"/>
                  </a:cubicBezTo>
                  <a:cubicBezTo>
                    <a:pt x="207" y="156"/>
                    <a:pt x="206" y="157"/>
                    <a:pt x="204" y="158"/>
                  </a:cubicBezTo>
                  <a:cubicBezTo>
                    <a:pt x="201" y="159"/>
                    <a:pt x="198" y="161"/>
                    <a:pt x="195" y="162"/>
                  </a:cubicBezTo>
                  <a:cubicBezTo>
                    <a:pt x="193" y="163"/>
                    <a:pt x="190" y="165"/>
                    <a:pt x="188" y="167"/>
                  </a:cubicBezTo>
                  <a:cubicBezTo>
                    <a:pt x="184" y="171"/>
                    <a:pt x="180" y="174"/>
                    <a:pt x="178" y="179"/>
                  </a:cubicBezTo>
                  <a:cubicBezTo>
                    <a:pt x="175" y="184"/>
                    <a:pt x="171" y="188"/>
                    <a:pt x="165" y="192"/>
                  </a:cubicBezTo>
                  <a:lnTo>
                    <a:pt x="163" y="193"/>
                  </a:lnTo>
                  <a:close/>
                  <a:moveTo>
                    <a:pt x="725" y="189"/>
                  </a:moveTo>
                  <a:cubicBezTo>
                    <a:pt x="725" y="189"/>
                    <a:pt x="725" y="189"/>
                    <a:pt x="725" y="189"/>
                  </a:cubicBezTo>
                  <a:close/>
                  <a:moveTo>
                    <a:pt x="733" y="187"/>
                  </a:moveTo>
                  <a:cubicBezTo>
                    <a:pt x="733" y="187"/>
                    <a:pt x="733" y="187"/>
                    <a:pt x="733" y="187"/>
                  </a:cubicBezTo>
                  <a:close/>
                  <a:moveTo>
                    <a:pt x="810" y="185"/>
                  </a:moveTo>
                  <a:cubicBezTo>
                    <a:pt x="810" y="185"/>
                    <a:pt x="810" y="185"/>
                    <a:pt x="810" y="185"/>
                  </a:cubicBezTo>
                  <a:cubicBezTo>
                    <a:pt x="810" y="185"/>
                    <a:pt x="810" y="185"/>
                    <a:pt x="810" y="185"/>
                  </a:cubicBezTo>
                  <a:close/>
                  <a:moveTo>
                    <a:pt x="229" y="77"/>
                  </a:moveTo>
                  <a:cubicBezTo>
                    <a:pt x="230" y="77"/>
                    <a:pt x="230" y="77"/>
                    <a:pt x="230" y="77"/>
                  </a:cubicBezTo>
                  <a:cubicBezTo>
                    <a:pt x="231" y="78"/>
                    <a:pt x="233" y="78"/>
                    <a:pt x="233" y="80"/>
                  </a:cubicBezTo>
                  <a:cubicBezTo>
                    <a:pt x="236" y="85"/>
                    <a:pt x="240" y="89"/>
                    <a:pt x="244" y="94"/>
                  </a:cubicBezTo>
                  <a:cubicBezTo>
                    <a:pt x="245" y="95"/>
                    <a:pt x="247" y="96"/>
                    <a:pt x="248" y="97"/>
                  </a:cubicBezTo>
                  <a:cubicBezTo>
                    <a:pt x="250" y="100"/>
                    <a:pt x="253" y="102"/>
                    <a:pt x="255" y="105"/>
                  </a:cubicBezTo>
                  <a:cubicBezTo>
                    <a:pt x="257" y="107"/>
                    <a:pt x="257" y="107"/>
                    <a:pt x="257" y="107"/>
                  </a:cubicBezTo>
                  <a:cubicBezTo>
                    <a:pt x="264" y="113"/>
                    <a:pt x="268" y="113"/>
                    <a:pt x="276" y="110"/>
                  </a:cubicBezTo>
                  <a:cubicBezTo>
                    <a:pt x="278" y="109"/>
                    <a:pt x="281" y="107"/>
                    <a:pt x="283" y="106"/>
                  </a:cubicBezTo>
                  <a:cubicBezTo>
                    <a:pt x="285" y="105"/>
                    <a:pt x="288" y="104"/>
                    <a:pt x="290" y="103"/>
                  </a:cubicBezTo>
                  <a:cubicBezTo>
                    <a:pt x="294" y="101"/>
                    <a:pt x="299" y="99"/>
                    <a:pt x="303" y="97"/>
                  </a:cubicBezTo>
                  <a:cubicBezTo>
                    <a:pt x="305" y="96"/>
                    <a:pt x="308" y="96"/>
                    <a:pt x="309" y="96"/>
                  </a:cubicBezTo>
                  <a:cubicBezTo>
                    <a:pt x="310" y="96"/>
                    <a:pt x="311" y="96"/>
                    <a:pt x="311" y="96"/>
                  </a:cubicBezTo>
                  <a:cubicBezTo>
                    <a:pt x="312" y="96"/>
                    <a:pt x="313" y="96"/>
                    <a:pt x="313" y="95"/>
                  </a:cubicBezTo>
                  <a:cubicBezTo>
                    <a:pt x="314" y="95"/>
                    <a:pt x="315" y="95"/>
                    <a:pt x="315" y="95"/>
                  </a:cubicBezTo>
                  <a:cubicBezTo>
                    <a:pt x="314" y="94"/>
                    <a:pt x="314" y="93"/>
                    <a:pt x="314" y="92"/>
                  </a:cubicBezTo>
                  <a:cubicBezTo>
                    <a:pt x="310" y="94"/>
                    <a:pt x="310" y="94"/>
                    <a:pt x="310" y="94"/>
                  </a:cubicBezTo>
                  <a:cubicBezTo>
                    <a:pt x="309" y="94"/>
                    <a:pt x="308" y="94"/>
                    <a:pt x="307" y="95"/>
                  </a:cubicBezTo>
                  <a:cubicBezTo>
                    <a:pt x="306" y="95"/>
                    <a:pt x="304" y="96"/>
                    <a:pt x="302" y="97"/>
                  </a:cubicBezTo>
                  <a:cubicBezTo>
                    <a:pt x="300" y="98"/>
                    <a:pt x="300" y="98"/>
                    <a:pt x="300" y="98"/>
                  </a:cubicBezTo>
                  <a:cubicBezTo>
                    <a:pt x="293" y="101"/>
                    <a:pt x="285" y="105"/>
                    <a:pt x="277" y="109"/>
                  </a:cubicBezTo>
                  <a:cubicBezTo>
                    <a:pt x="270" y="113"/>
                    <a:pt x="262" y="111"/>
                    <a:pt x="256" y="105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252" y="101"/>
                    <a:pt x="248" y="97"/>
                    <a:pt x="245" y="94"/>
                  </a:cubicBezTo>
                  <a:cubicBezTo>
                    <a:pt x="240" y="90"/>
                    <a:pt x="237" y="85"/>
                    <a:pt x="234" y="81"/>
                  </a:cubicBezTo>
                  <a:cubicBezTo>
                    <a:pt x="233" y="78"/>
                    <a:pt x="232" y="77"/>
                    <a:pt x="229" y="77"/>
                  </a:cubicBezTo>
                  <a:close/>
                  <a:moveTo>
                    <a:pt x="304" y="34"/>
                  </a:moveTo>
                  <a:cubicBezTo>
                    <a:pt x="304" y="35"/>
                    <a:pt x="304" y="35"/>
                    <a:pt x="304" y="35"/>
                  </a:cubicBezTo>
                  <a:cubicBezTo>
                    <a:pt x="304" y="39"/>
                    <a:pt x="304" y="43"/>
                    <a:pt x="305" y="46"/>
                  </a:cubicBezTo>
                  <a:cubicBezTo>
                    <a:pt x="305" y="51"/>
                    <a:pt x="305" y="56"/>
                    <a:pt x="307" y="61"/>
                  </a:cubicBezTo>
                  <a:cubicBezTo>
                    <a:pt x="307" y="62"/>
                    <a:pt x="307" y="64"/>
                    <a:pt x="307" y="65"/>
                  </a:cubicBezTo>
                  <a:cubicBezTo>
                    <a:pt x="307" y="65"/>
                    <a:pt x="307" y="66"/>
                    <a:pt x="307" y="66"/>
                  </a:cubicBezTo>
                  <a:cubicBezTo>
                    <a:pt x="308" y="76"/>
                    <a:pt x="310" y="82"/>
                    <a:pt x="312" y="88"/>
                  </a:cubicBezTo>
                  <a:cubicBezTo>
                    <a:pt x="313" y="92"/>
                    <a:pt x="313" y="92"/>
                    <a:pt x="313" y="92"/>
                  </a:cubicBezTo>
                  <a:cubicBezTo>
                    <a:pt x="313" y="90"/>
                    <a:pt x="313" y="89"/>
                    <a:pt x="313" y="88"/>
                  </a:cubicBezTo>
                  <a:cubicBezTo>
                    <a:pt x="313" y="87"/>
                    <a:pt x="313" y="86"/>
                    <a:pt x="313" y="85"/>
                  </a:cubicBezTo>
                  <a:cubicBezTo>
                    <a:pt x="313" y="85"/>
                    <a:pt x="313" y="85"/>
                    <a:pt x="312" y="84"/>
                  </a:cubicBezTo>
                  <a:cubicBezTo>
                    <a:pt x="312" y="84"/>
                    <a:pt x="312" y="83"/>
                    <a:pt x="312" y="82"/>
                  </a:cubicBezTo>
                  <a:cubicBezTo>
                    <a:pt x="311" y="80"/>
                    <a:pt x="311" y="79"/>
                    <a:pt x="311" y="77"/>
                  </a:cubicBezTo>
                  <a:cubicBezTo>
                    <a:pt x="309" y="73"/>
                    <a:pt x="308" y="68"/>
                    <a:pt x="308" y="63"/>
                  </a:cubicBezTo>
                  <a:cubicBezTo>
                    <a:pt x="308" y="61"/>
                    <a:pt x="308" y="58"/>
                    <a:pt x="307" y="56"/>
                  </a:cubicBezTo>
                  <a:cubicBezTo>
                    <a:pt x="305" y="49"/>
                    <a:pt x="305" y="43"/>
                    <a:pt x="305" y="37"/>
                  </a:cubicBezTo>
                  <a:cubicBezTo>
                    <a:pt x="306" y="34"/>
                    <a:pt x="306" y="34"/>
                    <a:pt x="306" y="34"/>
                  </a:cubicBezTo>
                  <a:cubicBezTo>
                    <a:pt x="308" y="33"/>
                    <a:pt x="308" y="33"/>
                    <a:pt x="308" y="33"/>
                  </a:cubicBezTo>
                  <a:cubicBezTo>
                    <a:pt x="310" y="33"/>
                    <a:pt x="311" y="32"/>
                    <a:pt x="313" y="32"/>
                  </a:cubicBezTo>
                  <a:cubicBezTo>
                    <a:pt x="316" y="31"/>
                    <a:pt x="319" y="30"/>
                    <a:pt x="321" y="29"/>
                  </a:cubicBezTo>
                  <a:cubicBezTo>
                    <a:pt x="322" y="29"/>
                    <a:pt x="324" y="28"/>
                    <a:pt x="325" y="27"/>
                  </a:cubicBezTo>
                  <a:cubicBezTo>
                    <a:pt x="328" y="25"/>
                    <a:pt x="331" y="23"/>
                    <a:pt x="335" y="22"/>
                  </a:cubicBezTo>
                  <a:cubicBezTo>
                    <a:pt x="338" y="22"/>
                    <a:pt x="338" y="22"/>
                    <a:pt x="338" y="22"/>
                  </a:cubicBezTo>
                  <a:cubicBezTo>
                    <a:pt x="340" y="26"/>
                    <a:pt x="340" y="26"/>
                    <a:pt x="340" y="26"/>
                  </a:cubicBezTo>
                  <a:cubicBezTo>
                    <a:pt x="340" y="27"/>
                    <a:pt x="341" y="29"/>
                    <a:pt x="341" y="30"/>
                  </a:cubicBezTo>
                  <a:cubicBezTo>
                    <a:pt x="342" y="31"/>
                    <a:pt x="343" y="33"/>
                    <a:pt x="343" y="34"/>
                  </a:cubicBezTo>
                  <a:cubicBezTo>
                    <a:pt x="346" y="41"/>
                    <a:pt x="348" y="47"/>
                    <a:pt x="352" y="53"/>
                  </a:cubicBezTo>
                  <a:cubicBezTo>
                    <a:pt x="353" y="56"/>
                    <a:pt x="355" y="58"/>
                    <a:pt x="356" y="61"/>
                  </a:cubicBezTo>
                  <a:cubicBezTo>
                    <a:pt x="357" y="64"/>
                    <a:pt x="358" y="66"/>
                    <a:pt x="360" y="69"/>
                  </a:cubicBezTo>
                  <a:cubicBezTo>
                    <a:pt x="361" y="69"/>
                    <a:pt x="361" y="70"/>
                    <a:pt x="361" y="71"/>
                  </a:cubicBezTo>
                  <a:cubicBezTo>
                    <a:pt x="361" y="71"/>
                    <a:pt x="361" y="71"/>
                    <a:pt x="362" y="71"/>
                  </a:cubicBezTo>
                  <a:cubicBezTo>
                    <a:pt x="364" y="76"/>
                    <a:pt x="368" y="78"/>
                    <a:pt x="373" y="78"/>
                  </a:cubicBezTo>
                  <a:cubicBezTo>
                    <a:pt x="381" y="77"/>
                    <a:pt x="390" y="77"/>
                    <a:pt x="398" y="77"/>
                  </a:cubicBezTo>
                  <a:cubicBezTo>
                    <a:pt x="402" y="77"/>
                    <a:pt x="406" y="77"/>
                    <a:pt x="411" y="77"/>
                  </a:cubicBezTo>
                  <a:cubicBezTo>
                    <a:pt x="412" y="77"/>
                    <a:pt x="413" y="76"/>
                    <a:pt x="414" y="76"/>
                  </a:cubicBezTo>
                  <a:cubicBezTo>
                    <a:pt x="415" y="76"/>
                    <a:pt x="416" y="76"/>
                    <a:pt x="416" y="76"/>
                  </a:cubicBezTo>
                  <a:cubicBezTo>
                    <a:pt x="417" y="75"/>
                    <a:pt x="419" y="75"/>
                    <a:pt x="420" y="75"/>
                  </a:cubicBezTo>
                  <a:cubicBezTo>
                    <a:pt x="421" y="75"/>
                    <a:pt x="421" y="75"/>
                    <a:pt x="421" y="75"/>
                  </a:cubicBezTo>
                  <a:cubicBezTo>
                    <a:pt x="421" y="74"/>
                    <a:pt x="421" y="73"/>
                    <a:pt x="421" y="72"/>
                  </a:cubicBezTo>
                  <a:cubicBezTo>
                    <a:pt x="421" y="69"/>
                    <a:pt x="421" y="66"/>
                    <a:pt x="422" y="63"/>
                  </a:cubicBezTo>
                  <a:cubicBezTo>
                    <a:pt x="423" y="58"/>
                    <a:pt x="424" y="52"/>
                    <a:pt x="425" y="47"/>
                  </a:cubicBezTo>
                  <a:cubicBezTo>
                    <a:pt x="426" y="42"/>
                    <a:pt x="427" y="36"/>
                    <a:pt x="428" y="31"/>
                  </a:cubicBezTo>
                  <a:cubicBezTo>
                    <a:pt x="429" y="30"/>
                    <a:pt x="429" y="29"/>
                    <a:pt x="429" y="28"/>
                  </a:cubicBezTo>
                  <a:cubicBezTo>
                    <a:pt x="429" y="27"/>
                    <a:pt x="429" y="26"/>
                    <a:pt x="429" y="25"/>
                  </a:cubicBezTo>
                  <a:cubicBezTo>
                    <a:pt x="429" y="22"/>
                    <a:pt x="430" y="20"/>
                    <a:pt x="431" y="19"/>
                  </a:cubicBezTo>
                  <a:cubicBezTo>
                    <a:pt x="435" y="13"/>
                    <a:pt x="447" y="9"/>
                    <a:pt x="453" y="11"/>
                  </a:cubicBezTo>
                  <a:cubicBezTo>
                    <a:pt x="457" y="13"/>
                    <a:pt x="461" y="15"/>
                    <a:pt x="465" y="17"/>
                  </a:cubicBezTo>
                  <a:cubicBezTo>
                    <a:pt x="467" y="17"/>
                    <a:pt x="469" y="18"/>
                    <a:pt x="471" y="19"/>
                  </a:cubicBezTo>
                  <a:cubicBezTo>
                    <a:pt x="473" y="20"/>
                    <a:pt x="473" y="20"/>
                    <a:pt x="473" y="20"/>
                  </a:cubicBezTo>
                  <a:cubicBezTo>
                    <a:pt x="473" y="23"/>
                    <a:pt x="473" y="23"/>
                    <a:pt x="473" y="23"/>
                  </a:cubicBezTo>
                  <a:cubicBezTo>
                    <a:pt x="473" y="24"/>
                    <a:pt x="473" y="25"/>
                    <a:pt x="473" y="27"/>
                  </a:cubicBezTo>
                  <a:cubicBezTo>
                    <a:pt x="473" y="30"/>
                    <a:pt x="473" y="33"/>
                    <a:pt x="473" y="36"/>
                  </a:cubicBezTo>
                  <a:cubicBezTo>
                    <a:pt x="473" y="41"/>
                    <a:pt x="474" y="45"/>
                    <a:pt x="475" y="50"/>
                  </a:cubicBezTo>
                  <a:cubicBezTo>
                    <a:pt x="476" y="51"/>
                    <a:pt x="477" y="53"/>
                    <a:pt x="477" y="54"/>
                  </a:cubicBezTo>
                  <a:cubicBezTo>
                    <a:pt x="478" y="56"/>
                    <a:pt x="478" y="58"/>
                    <a:pt x="479" y="59"/>
                  </a:cubicBezTo>
                  <a:cubicBezTo>
                    <a:pt x="481" y="63"/>
                    <a:pt x="481" y="67"/>
                    <a:pt x="481" y="70"/>
                  </a:cubicBezTo>
                  <a:cubicBezTo>
                    <a:pt x="481" y="71"/>
                    <a:pt x="481" y="71"/>
                    <a:pt x="481" y="71"/>
                  </a:cubicBezTo>
                  <a:cubicBezTo>
                    <a:pt x="481" y="74"/>
                    <a:pt x="481" y="74"/>
                    <a:pt x="484" y="74"/>
                  </a:cubicBezTo>
                  <a:cubicBezTo>
                    <a:pt x="490" y="74"/>
                    <a:pt x="495" y="76"/>
                    <a:pt x="501" y="77"/>
                  </a:cubicBezTo>
                  <a:cubicBezTo>
                    <a:pt x="503" y="78"/>
                    <a:pt x="505" y="78"/>
                    <a:pt x="508" y="79"/>
                  </a:cubicBezTo>
                  <a:cubicBezTo>
                    <a:pt x="510" y="79"/>
                    <a:pt x="513" y="80"/>
                    <a:pt x="515" y="81"/>
                  </a:cubicBezTo>
                  <a:cubicBezTo>
                    <a:pt x="517" y="81"/>
                    <a:pt x="519" y="82"/>
                    <a:pt x="521" y="82"/>
                  </a:cubicBezTo>
                  <a:cubicBezTo>
                    <a:pt x="522" y="82"/>
                    <a:pt x="523" y="83"/>
                    <a:pt x="524" y="83"/>
                  </a:cubicBezTo>
                  <a:cubicBezTo>
                    <a:pt x="522" y="81"/>
                    <a:pt x="522" y="81"/>
                    <a:pt x="522" y="81"/>
                  </a:cubicBezTo>
                  <a:cubicBezTo>
                    <a:pt x="517" y="76"/>
                    <a:pt x="511" y="73"/>
                    <a:pt x="504" y="73"/>
                  </a:cubicBezTo>
                  <a:cubicBezTo>
                    <a:pt x="500" y="73"/>
                    <a:pt x="496" y="73"/>
                    <a:pt x="493" y="73"/>
                  </a:cubicBezTo>
                  <a:cubicBezTo>
                    <a:pt x="485" y="73"/>
                    <a:pt x="485" y="73"/>
                    <a:pt x="485" y="73"/>
                  </a:cubicBezTo>
                  <a:cubicBezTo>
                    <a:pt x="484" y="71"/>
                    <a:pt x="484" y="71"/>
                    <a:pt x="484" y="71"/>
                  </a:cubicBezTo>
                  <a:cubicBezTo>
                    <a:pt x="484" y="68"/>
                    <a:pt x="483" y="66"/>
                    <a:pt x="482" y="63"/>
                  </a:cubicBezTo>
                  <a:cubicBezTo>
                    <a:pt x="480" y="58"/>
                    <a:pt x="478" y="53"/>
                    <a:pt x="476" y="48"/>
                  </a:cubicBezTo>
                  <a:cubicBezTo>
                    <a:pt x="475" y="44"/>
                    <a:pt x="474" y="41"/>
                    <a:pt x="474" y="38"/>
                  </a:cubicBezTo>
                  <a:cubicBezTo>
                    <a:pt x="474" y="33"/>
                    <a:pt x="475" y="28"/>
                    <a:pt x="474" y="23"/>
                  </a:cubicBezTo>
                  <a:cubicBezTo>
                    <a:pt x="474" y="21"/>
                    <a:pt x="474" y="20"/>
                    <a:pt x="474" y="19"/>
                  </a:cubicBezTo>
                  <a:cubicBezTo>
                    <a:pt x="474" y="18"/>
                    <a:pt x="473" y="18"/>
                    <a:pt x="473" y="18"/>
                  </a:cubicBezTo>
                  <a:cubicBezTo>
                    <a:pt x="468" y="17"/>
                    <a:pt x="464" y="14"/>
                    <a:pt x="459" y="12"/>
                  </a:cubicBezTo>
                  <a:cubicBezTo>
                    <a:pt x="457" y="12"/>
                    <a:pt x="456" y="11"/>
                    <a:pt x="454" y="10"/>
                  </a:cubicBezTo>
                  <a:cubicBezTo>
                    <a:pt x="450" y="9"/>
                    <a:pt x="447" y="9"/>
                    <a:pt x="444" y="9"/>
                  </a:cubicBezTo>
                  <a:cubicBezTo>
                    <a:pt x="440" y="11"/>
                    <a:pt x="436" y="13"/>
                    <a:pt x="432" y="15"/>
                  </a:cubicBezTo>
                  <a:cubicBezTo>
                    <a:pt x="429" y="17"/>
                    <a:pt x="427" y="19"/>
                    <a:pt x="427" y="23"/>
                  </a:cubicBezTo>
                  <a:cubicBezTo>
                    <a:pt x="428" y="28"/>
                    <a:pt x="427" y="33"/>
                    <a:pt x="426" y="37"/>
                  </a:cubicBezTo>
                  <a:cubicBezTo>
                    <a:pt x="425" y="39"/>
                    <a:pt x="425" y="41"/>
                    <a:pt x="425" y="43"/>
                  </a:cubicBezTo>
                  <a:cubicBezTo>
                    <a:pt x="424" y="45"/>
                    <a:pt x="424" y="46"/>
                    <a:pt x="424" y="48"/>
                  </a:cubicBezTo>
                  <a:cubicBezTo>
                    <a:pt x="423" y="53"/>
                    <a:pt x="422" y="58"/>
                    <a:pt x="421" y="63"/>
                  </a:cubicBezTo>
                  <a:cubicBezTo>
                    <a:pt x="419" y="69"/>
                    <a:pt x="419" y="69"/>
                    <a:pt x="419" y="69"/>
                  </a:cubicBezTo>
                  <a:cubicBezTo>
                    <a:pt x="419" y="73"/>
                    <a:pt x="416" y="76"/>
                    <a:pt x="411" y="76"/>
                  </a:cubicBezTo>
                  <a:cubicBezTo>
                    <a:pt x="409" y="77"/>
                    <a:pt x="407" y="77"/>
                    <a:pt x="406" y="77"/>
                  </a:cubicBezTo>
                  <a:cubicBezTo>
                    <a:pt x="405" y="76"/>
                    <a:pt x="405" y="76"/>
                    <a:pt x="405" y="76"/>
                  </a:cubicBezTo>
                  <a:cubicBezTo>
                    <a:pt x="394" y="76"/>
                    <a:pt x="383" y="76"/>
                    <a:pt x="372" y="76"/>
                  </a:cubicBezTo>
                  <a:cubicBezTo>
                    <a:pt x="371" y="76"/>
                    <a:pt x="370" y="76"/>
                    <a:pt x="369" y="75"/>
                  </a:cubicBezTo>
                  <a:cubicBezTo>
                    <a:pt x="366" y="75"/>
                    <a:pt x="366" y="75"/>
                    <a:pt x="366" y="75"/>
                  </a:cubicBezTo>
                  <a:cubicBezTo>
                    <a:pt x="365" y="74"/>
                    <a:pt x="365" y="74"/>
                    <a:pt x="365" y="74"/>
                  </a:cubicBezTo>
                  <a:cubicBezTo>
                    <a:pt x="364" y="73"/>
                    <a:pt x="364" y="72"/>
                    <a:pt x="363" y="71"/>
                  </a:cubicBezTo>
                  <a:cubicBezTo>
                    <a:pt x="361" y="68"/>
                    <a:pt x="359" y="65"/>
                    <a:pt x="357" y="62"/>
                  </a:cubicBezTo>
                  <a:cubicBezTo>
                    <a:pt x="356" y="58"/>
                    <a:pt x="354" y="55"/>
                    <a:pt x="352" y="52"/>
                  </a:cubicBezTo>
                  <a:cubicBezTo>
                    <a:pt x="350" y="48"/>
                    <a:pt x="347" y="43"/>
                    <a:pt x="346" y="38"/>
                  </a:cubicBezTo>
                  <a:cubicBezTo>
                    <a:pt x="345" y="35"/>
                    <a:pt x="344" y="31"/>
                    <a:pt x="342" y="28"/>
                  </a:cubicBezTo>
                  <a:cubicBezTo>
                    <a:pt x="342" y="26"/>
                    <a:pt x="341" y="24"/>
                    <a:pt x="340" y="23"/>
                  </a:cubicBezTo>
                  <a:cubicBezTo>
                    <a:pt x="339" y="20"/>
                    <a:pt x="338" y="20"/>
                    <a:pt x="336" y="20"/>
                  </a:cubicBezTo>
                  <a:cubicBezTo>
                    <a:pt x="335" y="21"/>
                    <a:pt x="334" y="21"/>
                    <a:pt x="333" y="22"/>
                  </a:cubicBezTo>
                  <a:cubicBezTo>
                    <a:pt x="327" y="26"/>
                    <a:pt x="318" y="31"/>
                    <a:pt x="308" y="33"/>
                  </a:cubicBezTo>
                  <a:cubicBezTo>
                    <a:pt x="307" y="33"/>
                    <a:pt x="305" y="33"/>
                    <a:pt x="304" y="34"/>
                  </a:cubicBezTo>
                  <a:cubicBezTo>
                    <a:pt x="304" y="34"/>
                    <a:pt x="304" y="34"/>
                    <a:pt x="304" y="34"/>
                  </a:cubicBezTo>
                  <a:close/>
                  <a:moveTo>
                    <a:pt x="228" y="77"/>
                  </a:moveTo>
                  <a:cubicBezTo>
                    <a:pt x="227" y="77"/>
                    <a:pt x="226" y="77"/>
                    <a:pt x="225" y="77"/>
                  </a:cubicBezTo>
                  <a:cubicBezTo>
                    <a:pt x="224" y="78"/>
                    <a:pt x="223" y="78"/>
                    <a:pt x="222" y="78"/>
                  </a:cubicBezTo>
                  <a:cubicBezTo>
                    <a:pt x="219" y="79"/>
                    <a:pt x="217" y="80"/>
                    <a:pt x="214" y="81"/>
                  </a:cubicBezTo>
                  <a:cubicBezTo>
                    <a:pt x="214" y="81"/>
                    <a:pt x="214" y="81"/>
                    <a:pt x="214" y="81"/>
                  </a:cubicBezTo>
                  <a:cubicBezTo>
                    <a:pt x="216" y="80"/>
                    <a:pt x="219" y="79"/>
                    <a:pt x="222" y="79"/>
                  </a:cubicBezTo>
                  <a:cubicBezTo>
                    <a:pt x="223" y="78"/>
                    <a:pt x="225" y="78"/>
                    <a:pt x="227" y="77"/>
                  </a:cubicBezTo>
                  <a:lnTo>
                    <a:pt x="228" y="77"/>
                  </a:lnTo>
                  <a:close/>
                  <a:moveTo>
                    <a:pt x="473" y="18"/>
                  </a:moveTo>
                  <a:cubicBezTo>
                    <a:pt x="473" y="18"/>
                    <a:pt x="473" y="18"/>
                    <a:pt x="473" y="18"/>
                  </a:cubicBezTo>
                  <a:cubicBezTo>
                    <a:pt x="473" y="18"/>
                    <a:pt x="473" y="18"/>
                    <a:pt x="47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6"/>
            <p:cNvSpPr>
              <a:spLocks noEditPoints="1"/>
            </p:cNvSpPr>
            <p:nvPr/>
          </p:nvSpPr>
          <p:spPr bwMode="auto">
            <a:xfrm>
              <a:off x="3173" y="3295"/>
              <a:ext cx="373" cy="494"/>
            </a:xfrm>
            <a:custGeom>
              <a:avLst/>
              <a:gdLst>
                <a:gd name="T0" fmla="*/ 151 w 185"/>
                <a:gd name="T1" fmla="*/ 5 h 245"/>
                <a:gd name="T2" fmla="*/ 152 w 185"/>
                <a:gd name="T3" fmla="*/ 0 h 245"/>
                <a:gd name="T4" fmla="*/ 165 w 185"/>
                <a:gd name="T5" fmla="*/ 3 h 245"/>
                <a:gd name="T6" fmla="*/ 183 w 185"/>
                <a:gd name="T7" fmla="*/ 11 h 245"/>
                <a:gd name="T8" fmla="*/ 183 w 185"/>
                <a:gd name="T9" fmla="*/ 15 h 245"/>
                <a:gd name="T10" fmla="*/ 175 w 185"/>
                <a:gd name="T11" fmla="*/ 33 h 245"/>
                <a:gd name="T12" fmla="*/ 179 w 185"/>
                <a:gd name="T13" fmla="*/ 98 h 245"/>
                <a:gd name="T14" fmla="*/ 179 w 185"/>
                <a:gd name="T15" fmla="*/ 139 h 245"/>
                <a:gd name="T16" fmla="*/ 183 w 185"/>
                <a:gd name="T17" fmla="*/ 194 h 245"/>
                <a:gd name="T18" fmla="*/ 185 w 185"/>
                <a:gd name="T19" fmla="*/ 238 h 245"/>
                <a:gd name="T20" fmla="*/ 176 w 185"/>
                <a:gd name="T21" fmla="*/ 245 h 245"/>
                <a:gd name="T22" fmla="*/ 131 w 185"/>
                <a:gd name="T23" fmla="*/ 231 h 245"/>
                <a:gd name="T24" fmla="*/ 70 w 185"/>
                <a:gd name="T25" fmla="*/ 209 h 245"/>
                <a:gd name="T26" fmla="*/ 7 w 185"/>
                <a:gd name="T27" fmla="*/ 171 h 245"/>
                <a:gd name="T28" fmla="*/ 4 w 185"/>
                <a:gd name="T29" fmla="*/ 159 h 245"/>
                <a:gd name="T30" fmla="*/ 45 w 185"/>
                <a:gd name="T31" fmla="*/ 123 h 245"/>
                <a:gd name="T32" fmla="*/ 74 w 185"/>
                <a:gd name="T33" fmla="*/ 98 h 245"/>
                <a:gd name="T34" fmla="*/ 96 w 185"/>
                <a:gd name="T35" fmla="*/ 71 h 245"/>
                <a:gd name="T36" fmla="*/ 112 w 185"/>
                <a:gd name="T37" fmla="*/ 54 h 245"/>
                <a:gd name="T38" fmla="*/ 130 w 185"/>
                <a:gd name="T39" fmla="*/ 35 h 245"/>
                <a:gd name="T40" fmla="*/ 154 w 185"/>
                <a:gd name="T41" fmla="*/ 15 h 245"/>
                <a:gd name="T42" fmla="*/ 165 w 185"/>
                <a:gd name="T43" fmla="*/ 27 h 245"/>
                <a:gd name="T44" fmla="*/ 150 w 185"/>
                <a:gd name="T45" fmla="*/ 39 h 245"/>
                <a:gd name="T46" fmla="*/ 125 w 185"/>
                <a:gd name="T47" fmla="*/ 65 h 245"/>
                <a:gd name="T48" fmla="*/ 112 w 185"/>
                <a:gd name="T49" fmla="*/ 74 h 245"/>
                <a:gd name="T50" fmla="*/ 82 w 185"/>
                <a:gd name="T51" fmla="*/ 104 h 245"/>
                <a:gd name="T52" fmla="*/ 37 w 185"/>
                <a:gd name="T53" fmla="*/ 147 h 245"/>
                <a:gd name="T54" fmla="*/ 22 w 185"/>
                <a:gd name="T55" fmla="*/ 172 h 245"/>
                <a:gd name="T56" fmla="*/ 62 w 185"/>
                <a:gd name="T57" fmla="*/ 196 h 245"/>
                <a:gd name="T58" fmla="*/ 158 w 185"/>
                <a:gd name="T59" fmla="*/ 232 h 245"/>
                <a:gd name="T60" fmla="*/ 169 w 185"/>
                <a:gd name="T61" fmla="*/ 222 h 245"/>
                <a:gd name="T62" fmla="*/ 169 w 185"/>
                <a:gd name="T63" fmla="*/ 141 h 245"/>
                <a:gd name="T64" fmla="*/ 166 w 185"/>
                <a:gd name="T65" fmla="*/ 114 h 245"/>
                <a:gd name="T66" fmla="*/ 166 w 185"/>
                <a:gd name="T67" fmla="*/ 70 h 245"/>
                <a:gd name="T68" fmla="*/ 165 w 185"/>
                <a:gd name="T69" fmla="*/ 27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5" h="245">
                  <a:moveTo>
                    <a:pt x="158" y="10"/>
                  </a:moveTo>
                  <a:cubicBezTo>
                    <a:pt x="155" y="8"/>
                    <a:pt x="153" y="7"/>
                    <a:pt x="151" y="5"/>
                  </a:cubicBezTo>
                  <a:cubicBezTo>
                    <a:pt x="150" y="4"/>
                    <a:pt x="149" y="3"/>
                    <a:pt x="149" y="2"/>
                  </a:cubicBezTo>
                  <a:cubicBezTo>
                    <a:pt x="149" y="0"/>
                    <a:pt x="151" y="0"/>
                    <a:pt x="152" y="0"/>
                  </a:cubicBezTo>
                  <a:cubicBezTo>
                    <a:pt x="154" y="0"/>
                    <a:pt x="155" y="0"/>
                    <a:pt x="157" y="1"/>
                  </a:cubicBezTo>
                  <a:cubicBezTo>
                    <a:pt x="159" y="1"/>
                    <a:pt x="162" y="3"/>
                    <a:pt x="165" y="3"/>
                  </a:cubicBezTo>
                  <a:cubicBezTo>
                    <a:pt x="169" y="4"/>
                    <a:pt x="171" y="4"/>
                    <a:pt x="174" y="7"/>
                  </a:cubicBezTo>
                  <a:cubicBezTo>
                    <a:pt x="176" y="10"/>
                    <a:pt x="180" y="10"/>
                    <a:pt x="183" y="11"/>
                  </a:cubicBezTo>
                  <a:cubicBezTo>
                    <a:pt x="184" y="11"/>
                    <a:pt x="185" y="12"/>
                    <a:pt x="185" y="13"/>
                  </a:cubicBezTo>
                  <a:cubicBezTo>
                    <a:pt x="185" y="14"/>
                    <a:pt x="184" y="15"/>
                    <a:pt x="183" y="15"/>
                  </a:cubicBezTo>
                  <a:cubicBezTo>
                    <a:pt x="179" y="14"/>
                    <a:pt x="177" y="18"/>
                    <a:pt x="175" y="20"/>
                  </a:cubicBezTo>
                  <a:cubicBezTo>
                    <a:pt x="175" y="24"/>
                    <a:pt x="174" y="28"/>
                    <a:pt x="175" y="33"/>
                  </a:cubicBezTo>
                  <a:cubicBezTo>
                    <a:pt x="175" y="43"/>
                    <a:pt x="174" y="53"/>
                    <a:pt x="176" y="63"/>
                  </a:cubicBezTo>
                  <a:cubicBezTo>
                    <a:pt x="178" y="74"/>
                    <a:pt x="178" y="86"/>
                    <a:pt x="179" y="98"/>
                  </a:cubicBezTo>
                  <a:cubicBezTo>
                    <a:pt x="180" y="101"/>
                    <a:pt x="180" y="105"/>
                    <a:pt x="179" y="109"/>
                  </a:cubicBezTo>
                  <a:cubicBezTo>
                    <a:pt x="177" y="119"/>
                    <a:pt x="177" y="129"/>
                    <a:pt x="179" y="139"/>
                  </a:cubicBezTo>
                  <a:cubicBezTo>
                    <a:pt x="181" y="154"/>
                    <a:pt x="183" y="169"/>
                    <a:pt x="182" y="184"/>
                  </a:cubicBezTo>
                  <a:cubicBezTo>
                    <a:pt x="182" y="188"/>
                    <a:pt x="182" y="191"/>
                    <a:pt x="183" y="194"/>
                  </a:cubicBezTo>
                  <a:cubicBezTo>
                    <a:pt x="185" y="199"/>
                    <a:pt x="185" y="203"/>
                    <a:pt x="185" y="208"/>
                  </a:cubicBezTo>
                  <a:cubicBezTo>
                    <a:pt x="185" y="218"/>
                    <a:pt x="185" y="228"/>
                    <a:pt x="185" y="238"/>
                  </a:cubicBezTo>
                  <a:cubicBezTo>
                    <a:pt x="185" y="240"/>
                    <a:pt x="185" y="242"/>
                    <a:pt x="185" y="244"/>
                  </a:cubicBezTo>
                  <a:cubicBezTo>
                    <a:pt x="182" y="244"/>
                    <a:pt x="179" y="245"/>
                    <a:pt x="176" y="245"/>
                  </a:cubicBezTo>
                  <a:cubicBezTo>
                    <a:pt x="174" y="244"/>
                    <a:pt x="171" y="243"/>
                    <a:pt x="169" y="243"/>
                  </a:cubicBezTo>
                  <a:cubicBezTo>
                    <a:pt x="155" y="243"/>
                    <a:pt x="144" y="235"/>
                    <a:pt x="131" y="231"/>
                  </a:cubicBezTo>
                  <a:cubicBezTo>
                    <a:pt x="113" y="225"/>
                    <a:pt x="94" y="218"/>
                    <a:pt x="76" y="211"/>
                  </a:cubicBezTo>
                  <a:cubicBezTo>
                    <a:pt x="74" y="210"/>
                    <a:pt x="72" y="209"/>
                    <a:pt x="70" y="209"/>
                  </a:cubicBezTo>
                  <a:cubicBezTo>
                    <a:pt x="49" y="201"/>
                    <a:pt x="29" y="191"/>
                    <a:pt x="13" y="176"/>
                  </a:cubicBezTo>
                  <a:cubicBezTo>
                    <a:pt x="11" y="174"/>
                    <a:pt x="10" y="172"/>
                    <a:pt x="7" y="171"/>
                  </a:cubicBezTo>
                  <a:cubicBezTo>
                    <a:pt x="5" y="171"/>
                    <a:pt x="4" y="168"/>
                    <a:pt x="3" y="167"/>
                  </a:cubicBezTo>
                  <a:cubicBezTo>
                    <a:pt x="0" y="163"/>
                    <a:pt x="0" y="161"/>
                    <a:pt x="4" y="159"/>
                  </a:cubicBezTo>
                  <a:cubicBezTo>
                    <a:pt x="13" y="154"/>
                    <a:pt x="20" y="147"/>
                    <a:pt x="28" y="140"/>
                  </a:cubicBezTo>
                  <a:cubicBezTo>
                    <a:pt x="33" y="135"/>
                    <a:pt x="39" y="129"/>
                    <a:pt x="45" y="123"/>
                  </a:cubicBezTo>
                  <a:cubicBezTo>
                    <a:pt x="51" y="117"/>
                    <a:pt x="57" y="112"/>
                    <a:pt x="64" y="108"/>
                  </a:cubicBezTo>
                  <a:cubicBezTo>
                    <a:pt x="68" y="106"/>
                    <a:pt x="71" y="102"/>
                    <a:pt x="74" y="98"/>
                  </a:cubicBezTo>
                  <a:cubicBezTo>
                    <a:pt x="79" y="92"/>
                    <a:pt x="84" y="85"/>
                    <a:pt x="88" y="79"/>
                  </a:cubicBezTo>
                  <a:cubicBezTo>
                    <a:pt x="91" y="76"/>
                    <a:pt x="93" y="73"/>
                    <a:pt x="96" y="71"/>
                  </a:cubicBezTo>
                  <a:cubicBezTo>
                    <a:pt x="100" y="66"/>
                    <a:pt x="105" y="61"/>
                    <a:pt x="110" y="57"/>
                  </a:cubicBezTo>
                  <a:cubicBezTo>
                    <a:pt x="110" y="56"/>
                    <a:pt x="111" y="55"/>
                    <a:pt x="112" y="54"/>
                  </a:cubicBezTo>
                  <a:cubicBezTo>
                    <a:pt x="118" y="50"/>
                    <a:pt x="123" y="45"/>
                    <a:pt x="127" y="39"/>
                  </a:cubicBezTo>
                  <a:cubicBezTo>
                    <a:pt x="128" y="38"/>
                    <a:pt x="129" y="36"/>
                    <a:pt x="130" y="35"/>
                  </a:cubicBezTo>
                  <a:cubicBezTo>
                    <a:pt x="133" y="33"/>
                    <a:pt x="136" y="30"/>
                    <a:pt x="139" y="27"/>
                  </a:cubicBezTo>
                  <a:cubicBezTo>
                    <a:pt x="144" y="23"/>
                    <a:pt x="148" y="18"/>
                    <a:pt x="154" y="15"/>
                  </a:cubicBezTo>
                  <a:cubicBezTo>
                    <a:pt x="155" y="14"/>
                    <a:pt x="156" y="12"/>
                    <a:pt x="158" y="10"/>
                  </a:cubicBezTo>
                  <a:close/>
                  <a:moveTo>
                    <a:pt x="165" y="27"/>
                  </a:moveTo>
                  <a:cubicBezTo>
                    <a:pt x="161" y="27"/>
                    <a:pt x="159" y="29"/>
                    <a:pt x="157" y="32"/>
                  </a:cubicBezTo>
                  <a:cubicBezTo>
                    <a:pt x="155" y="35"/>
                    <a:pt x="153" y="37"/>
                    <a:pt x="150" y="39"/>
                  </a:cubicBezTo>
                  <a:cubicBezTo>
                    <a:pt x="148" y="40"/>
                    <a:pt x="146" y="42"/>
                    <a:pt x="145" y="44"/>
                  </a:cubicBezTo>
                  <a:cubicBezTo>
                    <a:pt x="139" y="52"/>
                    <a:pt x="131" y="57"/>
                    <a:pt x="125" y="65"/>
                  </a:cubicBezTo>
                  <a:cubicBezTo>
                    <a:pt x="124" y="66"/>
                    <a:pt x="123" y="66"/>
                    <a:pt x="121" y="67"/>
                  </a:cubicBezTo>
                  <a:cubicBezTo>
                    <a:pt x="118" y="70"/>
                    <a:pt x="115" y="72"/>
                    <a:pt x="112" y="74"/>
                  </a:cubicBezTo>
                  <a:cubicBezTo>
                    <a:pt x="104" y="83"/>
                    <a:pt x="95" y="91"/>
                    <a:pt x="87" y="99"/>
                  </a:cubicBezTo>
                  <a:cubicBezTo>
                    <a:pt x="85" y="101"/>
                    <a:pt x="84" y="103"/>
                    <a:pt x="82" y="104"/>
                  </a:cubicBezTo>
                  <a:cubicBezTo>
                    <a:pt x="79" y="108"/>
                    <a:pt x="76" y="111"/>
                    <a:pt x="72" y="115"/>
                  </a:cubicBezTo>
                  <a:cubicBezTo>
                    <a:pt x="61" y="126"/>
                    <a:pt x="49" y="136"/>
                    <a:pt x="37" y="147"/>
                  </a:cubicBezTo>
                  <a:cubicBezTo>
                    <a:pt x="30" y="154"/>
                    <a:pt x="23" y="160"/>
                    <a:pt x="15" y="167"/>
                  </a:cubicBezTo>
                  <a:cubicBezTo>
                    <a:pt x="18" y="169"/>
                    <a:pt x="20" y="170"/>
                    <a:pt x="22" y="172"/>
                  </a:cubicBezTo>
                  <a:cubicBezTo>
                    <a:pt x="33" y="182"/>
                    <a:pt x="47" y="187"/>
                    <a:pt x="59" y="195"/>
                  </a:cubicBezTo>
                  <a:cubicBezTo>
                    <a:pt x="60" y="195"/>
                    <a:pt x="61" y="196"/>
                    <a:pt x="62" y="196"/>
                  </a:cubicBezTo>
                  <a:cubicBezTo>
                    <a:pt x="79" y="202"/>
                    <a:pt x="96" y="209"/>
                    <a:pt x="113" y="215"/>
                  </a:cubicBezTo>
                  <a:cubicBezTo>
                    <a:pt x="128" y="220"/>
                    <a:pt x="143" y="226"/>
                    <a:pt x="158" y="232"/>
                  </a:cubicBezTo>
                  <a:cubicBezTo>
                    <a:pt x="161" y="233"/>
                    <a:pt x="165" y="234"/>
                    <a:pt x="169" y="232"/>
                  </a:cubicBezTo>
                  <a:cubicBezTo>
                    <a:pt x="170" y="229"/>
                    <a:pt x="169" y="226"/>
                    <a:pt x="169" y="222"/>
                  </a:cubicBezTo>
                  <a:cubicBezTo>
                    <a:pt x="169" y="217"/>
                    <a:pt x="169" y="211"/>
                    <a:pt x="169" y="205"/>
                  </a:cubicBezTo>
                  <a:cubicBezTo>
                    <a:pt x="169" y="184"/>
                    <a:pt x="169" y="163"/>
                    <a:pt x="169" y="141"/>
                  </a:cubicBezTo>
                  <a:cubicBezTo>
                    <a:pt x="169" y="135"/>
                    <a:pt x="169" y="128"/>
                    <a:pt x="167" y="122"/>
                  </a:cubicBezTo>
                  <a:cubicBezTo>
                    <a:pt x="166" y="120"/>
                    <a:pt x="166" y="117"/>
                    <a:pt x="166" y="114"/>
                  </a:cubicBezTo>
                  <a:cubicBezTo>
                    <a:pt x="166" y="106"/>
                    <a:pt x="166" y="97"/>
                    <a:pt x="166" y="89"/>
                  </a:cubicBezTo>
                  <a:cubicBezTo>
                    <a:pt x="166" y="83"/>
                    <a:pt x="167" y="76"/>
                    <a:pt x="166" y="70"/>
                  </a:cubicBezTo>
                  <a:cubicBezTo>
                    <a:pt x="165" y="60"/>
                    <a:pt x="165" y="50"/>
                    <a:pt x="165" y="40"/>
                  </a:cubicBezTo>
                  <a:cubicBezTo>
                    <a:pt x="165" y="36"/>
                    <a:pt x="165" y="32"/>
                    <a:pt x="16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7"/>
            <p:cNvSpPr>
              <a:spLocks noEditPoints="1"/>
            </p:cNvSpPr>
            <p:nvPr/>
          </p:nvSpPr>
          <p:spPr bwMode="auto">
            <a:xfrm>
              <a:off x="3169" y="3291"/>
              <a:ext cx="381" cy="502"/>
            </a:xfrm>
            <a:custGeom>
              <a:avLst/>
              <a:gdLst>
                <a:gd name="T0" fmla="*/ 170 w 189"/>
                <a:gd name="T1" fmla="*/ 247 h 249"/>
                <a:gd name="T2" fmla="*/ 77 w 189"/>
                <a:gd name="T3" fmla="*/ 214 h 249"/>
                <a:gd name="T4" fmla="*/ 13 w 189"/>
                <a:gd name="T5" fmla="*/ 178 h 249"/>
                <a:gd name="T6" fmla="*/ 1 w 189"/>
                <a:gd name="T7" fmla="*/ 164 h 249"/>
                <a:gd name="T8" fmla="*/ 45 w 189"/>
                <a:gd name="T9" fmla="*/ 124 h 249"/>
                <a:gd name="T10" fmla="*/ 89 w 189"/>
                <a:gd name="T11" fmla="*/ 79 h 249"/>
                <a:gd name="T12" fmla="*/ 110 w 189"/>
                <a:gd name="T13" fmla="*/ 57 h 249"/>
                <a:gd name="T14" fmla="*/ 130 w 189"/>
                <a:gd name="T15" fmla="*/ 36 h 249"/>
                <a:gd name="T16" fmla="*/ 142 w 189"/>
                <a:gd name="T17" fmla="*/ 25 h 249"/>
                <a:gd name="T18" fmla="*/ 157 w 189"/>
                <a:gd name="T19" fmla="*/ 12 h 249"/>
                <a:gd name="T20" fmla="*/ 159 w 189"/>
                <a:gd name="T21" fmla="*/ 1 h 249"/>
                <a:gd name="T22" fmla="*/ 183 w 189"/>
                <a:gd name="T23" fmla="*/ 10 h 249"/>
                <a:gd name="T24" fmla="*/ 185 w 189"/>
                <a:gd name="T25" fmla="*/ 19 h 249"/>
                <a:gd name="T26" fmla="*/ 179 w 189"/>
                <a:gd name="T27" fmla="*/ 35 h 249"/>
                <a:gd name="T28" fmla="*/ 183 w 189"/>
                <a:gd name="T29" fmla="*/ 99 h 249"/>
                <a:gd name="T30" fmla="*/ 186 w 189"/>
                <a:gd name="T31" fmla="*/ 187 h 249"/>
                <a:gd name="T32" fmla="*/ 189 w 189"/>
                <a:gd name="T33" fmla="*/ 240 h 249"/>
                <a:gd name="T34" fmla="*/ 184 w 189"/>
                <a:gd name="T35" fmla="*/ 248 h 249"/>
                <a:gd name="T36" fmla="*/ 154 w 189"/>
                <a:gd name="T37" fmla="*/ 5 h 249"/>
                <a:gd name="T38" fmla="*/ 162 w 189"/>
                <a:gd name="T39" fmla="*/ 13 h 249"/>
                <a:gd name="T40" fmla="*/ 142 w 189"/>
                <a:gd name="T41" fmla="*/ 31 h 249"/>
                <a:gd name="T42" fmla="*/ 130 w 189"/>
                <a:gd name="T43" fmla="*/ 42 h 249"/>
                <a:gd name="T44" fmla="*/ 110 w 189"/>
                <a:gd name="T45" fmla="*/ 64 h 249"/>
                <a:gd name="T46" fmla="*/ 86 w 189"/>
                <a:gd name="T47" fmla="*/ 90 h 249"/>
                <a:gd name="T48" fmla="*/ 42 w 189"/>
                <a:gd name="T49" fmla="*/ 133 h 249"/>
                <a:gd name="T50" fmla="*/ 6 w 189"/>
                <a:gd name="T51" fmla="*/ 168 h 249"/>
                <a:gd name="T52" fmla="*/ 17 w 189"/>
                <a:gd name="T53" fmla="*/ 176 h 249"/>
                <a:gd name="T54" fmla="*/ 95 w 189"/>
                <a:gd name="T55" fmla="*/ 217 h 249"/>
                <a:gd name="T56" fmla="*/ 175 w 189"/>
                <a:gd name="T57" fmla="*/ 244 h 249"/>
                <a:gd name="T58" fmla="*/ 185 w 189"/>
                <a:gd name="T59" fmla="*/ 244 h 249"/>
                <a:gd name="T60" fmla="*/ 183 w 189"/>
                <a:gd name="T61" fmla="*/ 197 h 249"/>
                <a:gd name="T62" fmla="*/ 179 w 189"/>
                <a:gd name="T63" fmla="*/ 111 h 249"/>
                <a:gd name="T64" fmla="*/ 175 w 189"/>
                <a:gd name="T65" fmla="*/ 43 h 249"/>
                <a:gd name="T66" fmla="*/ 175 w 189"/>
                <a:gd name="T67" fmla="*/ 20 h 249"/>
                <a:gd name="T68" fmla="*/ 182 w 189"/>
                <a:gd name="T69" fmla="*/ 14 h 249"/>
                <a:gd name="T70" fmla="*/ 158 w 189"/>
                <a:gd name="T71" fmla="*/ 5 h 249"/>
                <a:gd name="T72" fmla="*/ 160 w 189"/>
                <a:gd name="T73" fmla="*/ 235 h 249"/>
                <a:gd name="T74" fmla="*/ 63 w 189"/>
                <a:gd name="T75" fmla="*/ 200 h 249"/>
                <a:gd name="T76" fmla="*/ 19 w 189"/>
                <a:gd name="T77" fmla="*/ 172 h 249"/>
                <a:gd name="T78" fmla="*/ 73 w 189"/>
                <a:gd name="T79" fmla="*/ 115 h 249"/>
                <a:gd name="T80" fmla="*/ 87 w 189"/>
                <a:gd name="T81" fmla="*/ 100 h 249"/>
                <a:gd name="T82" fmla="*/ 122 w 189"/>
                <a:gd name="T83" fmla="*/ 68 h 249"/>
                <a:gd name="T84" fmla="*/ 145 w 189"/>
                <a:gd name="T85" fmla="*/ 45 h 249"/>
                <a:gd name="T86" fmla="*/ 169 w 189"/>
                <a:gd name="T87" fmla="*/ 27 h 249"/>
                <a:gd name="T88" fmla="*/ 170 w 189"/>
                <a:gd name="T89" fmla="*/ 86 h 249"/>
                <a:gd name="T90" fmla="*/ 171 w 189"/>
                <a:gd name="T91" fmla="*/ 123 h 249"/>
                <a:gd name="T92" fmla="*/ 173 w 189"/>
                <a:gd name="T93" fmla="*/ 217 h 249"/>
                <a:gd name="T94" fmla="*/ 172 w 189"/>
                <a:gd name="T95" fmla="*/ 235 h 249"/>
                <a:gd name="T96" fmla="*/ 21 w 189"/>
                <a:gd name="T97" fmla="*/ 169 h 249"/>
                <a:gd name="T98" fmla="*/ 64 w 189"/>
                <a:gd name="T99" fmla="*/ 196 h 249"/>
                <a:gd name="T100" fmla="*/ 161 w 189"/>
                <a:gd name="T101" fmla="*/ 232 h 249"/>
                <a:gd name="T102" fmla="*/ 169 w 189"/>
                <a:gd name="T103" fmla="*/ 217 h 249"/>
                <a:gd name="T104" fmla="*/ 167 w 189"/>
                <a:gd name="T105" fmla="*/ 125 h 249"/>
                <a:gd name="T106" fmla="*/ 166 w 189"/>
                <a:gd name="T107" fmla="*/ 86 h 249"/>
                <a:gd name="T108" fmla="*/ 165 w 189"/>
                <a:gd name="T109" fmla="*/ 31 h 249"/>
                <a:gd name="T110" fmla="*/ 137 w 189"/>
                <a:gd name="T111" fmla="*/ 59 h 249"/>
                <a:gd name="T112" fmla="*/ 122 w 189"/>
                <a:gd name="T113" fmla="*/ 73 h 249"/>
                <a:gd name="T114" fmla="*/ 87 w 189"/>
                <a:gd name="T115" fmla="*/ 106 h 249"/>
                <a:gd name="T116" fmla="*/ 49 w 189"/>
                <a:gd name="T117" fmla="*/ 14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9" h="249">
                  <a:moveTo>
                    <a:pt x="180" y="249"/>
                  </a:moveTo>
                  <a:cubicBezTo>
                    <a:pt x="179" y="249"/>
                    <a:pt x="179" y="249"/>
                    <a:pt x="178" y="249"/>
                  </a:cubicBezTo>
                  <a:cubicBezTo>
                    <a:pt x="177" y="248"/>
                    <a:pt x="175" y="248"/>
                    <a:pt x="174" y="248"/>
                  </a:cubicBezTo>
                  <a:cubicBezTo>
                    <a:pt x="173" y="247"/>
                    <a:pt x="172" y="247"/>
                    <a:pt x="170" y="247"/>
                  </a:cubicBezTo>
                  <a:cubicBezTo>
                    <a:pt x="161" y="247"/>
                    <a:pt x="152" y="243"/>
                    <a:pt x="144" y="240"/>
                  </a:cubicBezTo>
                  <a:cubicBezTo>
                    <a:pt x="140" y="238"/>
                    <a:pt x="137" y="237"/>
                    <a:pt x="133" y="235"/>
                  </a:cubicBezTo>
                  <a:cubicBezTo>
                    <a:pt x="120" y="231"/>
                    <a:pt x="106" y="226"/>
                    <a:pt x="94" y="221"/>
                  </a:cubicBezTo>
                  <a:cubicBezTo>
                    <a:pt x="88" y="219"/>
                    <a:pt x="83" y="217"/>
                    <a:pt x="77" y="214"/>
                  </a:cubicBezTo>
                  <a:cubicBezTo>
                    <a:pt x="76" y="214"/>
                    <a:pt x="74" y="214"/>
                    <a:pt x="73" y="213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48" y="204"/>
                    <a:pt x="29" y="193"/>
                    <a:pt x="14" y="179"/>
                  </a:cubicBezTo>
                  <a:cubicBezTo>
                    <a:pt x="14" y="179"/>
                    <a:pt x="13" y="178"/>
                    <a:pt x="13" y="178"/>
                  </a:cubicBezTo>
                  <a:cubicBezTo>
                    <a:pt x="12" y="176"/>
                    <a:pt x="10" y="175"/>
                    <a:pt x="9" y="175"/>
                  </a:cubicBezTo>
                  <a:cubicBezTo>
                    <a:pt x="6" y="174"/>
                    <a:pt x="5" y="172"/>
                    <a:pt x="3" y="170"/>
                  </a:cubicBezTo>
                  <a:cubicBezTo>
                    <a:pt x="3" y="170"/>
                    <a:pt x="3" y="170"/>
                    <a:pt x="3" y="170"/>
                  </a:cubicBezTo>
                  <a:cubicBezTo>
                    <a:pt x="2" y="168"/>
                    <a:pt x="0" y="166"/>
                    <a:pt x="1" y="164"/>
                  </a:cubicBezTo>
                  <a:cubicBezTo>
                    <a:pt x="1" y="161"/>
                    <a:pt x="3" y="160"/>
                    <a:pt x="5" y="159"/>
                  </a:cubicBezTo>
                  <a:cubicBezTo>
                    <a:pt x="14" y="154"/>
                    <a:pt x="21" y="147"/>
                    <a:pt x="28" y="141"/>
                  </a:cubicBezTo>
                  <a:cubicBezTo>
                    <a:pt x="32" y="137"/>
                    <a:pt x="36" y="133"/>
                    <a:pt x="39" y="130"/>
                  </a:cubicBezTo>
                  <a:cubicBezTo>
                    <a:pt x="41" y="128"/>
                    <a:pt x="43" y="126"/>
                    <a:pt x="45" y="124"/>
                  </a:cubicBezTo>
                  <a:cubicBezTo>
                    <a:pt x="51" y="118"/>
                    <a:pt x="58" y="113"/>
                    <a:pt x="65" y="108"/>
                  </a:cubicBezTo>
                  <a:cubicBezTo>
                    <a:pt x="69" y="106"/>
                    <a:pt x="72" y="102"/>
                    <a:pt x="74" y="99"/>
                  </a:cubicBezTo>
                  <a:cubicBezTo>
                    <a:pt x="77" y="95"/>
                    <a:pt x="80" y="92"/>
                    <a:pt x="82" y="88"/>
                  </a:cubicBezTo>
                  <a:cubicBezTo>
                    <a:pt x="85" y="85"/>
                    <a:pt x="87" y="82"/>
                    <a:pt x="89" y="79"/>
                  </a:cubicBezTo>
                  <a:cubicBezTo>
                    <a:pt x="91" y="77"/>
                    <a:pt x="93" y="75"/>
                    <a:pt x="95" y="73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100" y="68"/>
                    <a:pt x="103" y="64"/>
                    <a:pt x="107" y="61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10" y="57"/>
                    <a:pt x="111" y="57"/>
                    <a:pt x="111" y="57"/>
                  </a:cubicBezTo>
                  <a:cubicBezTo>
                    <a:pt x="111" y="56"/>
                    <a:pt x="112" y="55"/>
                    <a:pt x="113" y="55"/>
                  </a:cubicBezTo>
                  <a:cubicBezTo>
                    <a:pt x="119" y="51"/>
                    <a:pt x="123" y="45"/>
                    <a:pt x="127" y="40"/>
                  </a:cubicBezTo>
                  <a:cubicBezTo>
                    <a:pt x="128" y="38"/>
                    <a:pt x="129" y="37"/>
                    <a:pt x="130" y="36"/>
                  </a:cubicBezTo>
                  <a:cubicBezTo>
                    <a:pt x="131" y="36"/>
                    <a:pt x="131" y="36"/>
                    <a:pt x="131" y="36"/>
                  </a:cubicBezTo>
                  <a:cubicBezTo>
                    <a:pt x="132" y="35"/>
                    <a:pt x="133" y="34"/>
                    <a:pt x="135" y="32"/>
                  </a:cubicBezTo>
                  <a:cubicBezTo>
                    <a:pt x="136" y="31"/>
                    <a:pt x="138" y="30"/>
                    <a:pt x="139" y="28"/>
                  </a:cubicBezTo>
                  <a:cubicBezTo>
                    <a:pt x="140" y="27"/>
                    <a:pt x="141" y="26"/>
                    <a:pt x="142" y="25"/>
                  </a:cubicBezTo>
                  <a:cubicBezTo>
                    <a:pt x="146" y="21"/>
                    <a:pt x="150" y="18"/>
                    <a:pt x="155" y="15"/>
                  </a:cubicBezTo>
                  <a:cubicBezTo>
                    <a:pt x="155" y="14"/>
                    <a:pt x="156" y="14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5" y="11"/>
                    <a:pt x="153" y="10"/>
                    <a:pt x="151" y="9"/>
                  </a:cubicBezTo>
                  <a:cubicBezTo>
                    <a:pt x="150" y="8"/>
                    <a:pt x="149" y="6"/>
                    <a:pt x="149" y="4"/>
                  </a:cubicBezTo>
                  <a:cubicBezTo>
                    <a:pt x="149" y="1"/>
                    <a:pt x="152" y="0"/>
                    <a:pt x="154" y="0"/>
                  </a:cubicBezTo>
                  <a:cubicBezTo>
                    <a:pt x="156" y="0"/>
                    <a:pt x="158" y="0"/>
                    <a:pt x="159" y="1"/>
                  </a:cubicBezTo>
                  <a:cubicBezTo>
                    <a:pt x="160" y="1"/>
                    <a:pt x="161" y="1"/>
                    <a:pt x="162" y="2"/>
                  </a:cubicBezTo>
                  <a:cubicBezTo>
                    <a:pt x="164" y="2"/>
                    <a:pt x="166" y="3"/>
                    <a:pt x="167" y="3"/>
                  </a:cubicBezTo>
                  <a:cubicBezTo>
                    <a:pt x="171" y="4"/>
                    <a:pt x="174" y="4"/>
                    <a:pt x="177" y="8"/>
                  </a:cubicBezTo>
                  <a:cubicBezTo>
                    <a:pt x="179" y="9"/>
                    <a:pt x="180" y="10"/>
                    <a:pt x="183" y="10"/>
                  </a:cubicBezTo>
                  <a:cubicBezTo>
                    <a:pt x="184" y="10"/>
                    <a:pt x="185" y="11"/>
                    <a:pt x="186" y="11"/>
                  </a:cubicBezTo>
                  <a:cubicBezTo>
                    <a:pt x="187" y="12"/>
                    <a:pt x="189" y="13"/>
                    <a:pt x="189" y="14"/>
                  </a:cubicBezTo>
                  <a:cubicBezTo>
                    <a:pt x="189" y="16"/>
                    <a:pt x="189" y="17"/>
                    <a:pt x="188" y="18"/>
                  </a:cubicBezTo>
                  <a:cubicBezTo>
                    <a:pt x="187" y="19"/>
                    <a:pt x="186" y="19"/>
                    <a:pt x="185" y="19"/>
                  </a:cubicBezTo>
                  <a:cubicBezTo>
                    <a:pt x="183" y="19"/>
                    <a:pt x="182" y="20"/>
                    <a:pt x="180" y="22"/>
                  </a:cubicBezTo>
                  <a:cubicBezTo>
                    <a:pt x="179" y="22"/>
                    <a:pt x="179" y="22"/>
                    <a:pt x="179" y="23"/>
                  </a:cubicBezTo>
                  <a:cubicBezTo>
                    <a:pt x="178" y="26"/>
                    <a:pt x="178" y="26"/>
                    <a:pt x="178" y="26"/>
                  </a:cubicBezTo>
                  <a:cubicBezTo>
                    <a:pt x="178" y="29"/>
                    <a:pt x="178" y="32"/>
                    <a:pt x="179" y="35"/>
                  </a:cubicBezTo>
                  <a:cubicBezTo>
                    <a:pt x="179" y="38"/>
                    <a:pt x="179" y="40"/>
                    <a:pt x="179" y="43"/>
                  </a:cubicBezTo>
                  <a:cubicBezTo>
                    <a:pt x="179" y="50"/>
                    <a:pt x="179" y="58"/>
                    <a:pt x="180" y="65"/>
                  </a:cubicBezTo>
                  <a:cubicBezTo>
                    <a:pt x="181" y="71"/>
                    <a:pt x="181" y="77"/>
                    <a:pt x="182" y="83"/>
                  </a:cubicBezTo>
                  <a:cubicBezTo>
                    <a:pt x="182" y="88"/>
                    <a:pt x="183" y="94"/>
                    <a:pt x="183" y="99"/>
                  </a:cubicBezTo>
                  <a:cubicBezTo>
                    <a:pt x="184" y="103"/>
                    <a:pt x="184" y="107"/>
                    <a:pt x="183" y="111"/>
                  </a:cubicBezTo>
                  <a:cubicBezTo>
                    <a:pt x="181" y="120"/>
                    <a:pt x="181" y="130"/>
                    <a:pt x="183" y="141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5" y="158"/>
                    <a:pt x="187" y="172"/>
                    <a:pt x="186" y="187"/>
                  </a:cubicBezTo>
                  <a:cubicBezTo>
                    <a:pt x="186" y="189"/>
                    <a:pt x="186" y="192"/>
                    <a:pt x="187" y="195"/>
                  </a:cubicBezTo>
                  <a:cubicBezTo>
                    <a:pt x="189" y="200"/>
                    <a:pt x="189" y="205"/>
                    <a:pt x="189" y="210"/>
                  </a:cubicBezTo>
                  <a:cubicBezTo>
                    <a:pt x="189" y="216"/>
                    <a:pt x="189" y="221"/>
                    <a:pt x="189" y="227"/>
                  </a:cubicBezTo>
                  <a:cubicBezTo>
                    <a:pt x="189" y="231"/>
                    <a:pt x="189" y="235"/>
                    <a:pt x="189" y="240"/>
                  </a:cubicBezTo>
                  <a:cubicBezTo>
                    <a:pt x="189" y="241"/>
                    <a:pt x="189" y="242"/>
                    <a:pt x="189" y="244"/>
                  </a:cubicBezTo>
                  <a:cubicBezTo>
                    <a:pt x="189" y="248"/>
                    <a:pt x="189" y="248"/>
                    <a:pt x="189" y="248"/>
                  </a:cubicBezTo>
                  <a:cubicBezTo>
                    <a:pt x="187" y="248"/>
                    <a:pt x="187" y="248"/>
                    <a:pt x="187" y="248"/>
                  </a:cubicBezTo>
                  <a:cubicBezTo>
                    <a:pt x="186" y="248"/>
                    <a:pt x="185" y="248"/>
                    <a:pt x="184" y="248"/>
                  </a:cubicBezTo>
                  <a:cubicBezTo>
                    <a:pt x="183" y="248"/>
                    <a:pt x="181" y="249"/>
                    <a:pt x="180" y="249"/>
                  </a:cubicBezTo>
                  <a:close/>
                  <a:moveTo>
                    <a:pt x="154" y="4"/>
                  </a:moveTo>
                  <a:cubicBezTo>
                    <a:pt x="154" y="4"/>
                    <a:pt x="153" y="4"/>
                    <a:pt x="153" y="4"/>
                  </a:cubicBezTo>
                  <a:cubicBezTo>
                    <a:pt x="153" y="4"/>
                    <a:pt x="153" y="5"/>
                    <a:pt x="154" y="5"/>
                  </a:cubicBezTo>
                  <a:cubicBezTo>
                    <a:pt x="155" y="6"/>
                    <a:pt x="157" y="7"/>
                    <a:pt x="159" y="8"/>
                  </a:cubicBezTo>
                  <a:cubicBezTo>
                    <a:pt x="159" y="9"/>
                    <a:pt x="160" y="9"/>
                    <a:pt x="161" y="10"/>
                  </a:cubicBezTo>
                  <a:cubicBezTo>
                    <a:pt x="164" y="11"/>
                    <a:pt x="164" y="11"/>
                    <a:pt x="164" y="11"/>
                  </a:cubicBezTo>
                  <a:cubicBezTo>
                    <a:pt x="162" y="13"/>
                    <a:pt x="162" y="13"/>
                    <a:pt x="162" y="13"/>
                  </a:cubicBezTo>
                  <a:cubicBezTo>
                    <a:pt x="161" y="14"/>
                    <a:pt x="161" y="14"/>
                    <a:pt x="160" y="15"/>
                  </a:cubicBezTo>
                  <a:cubicBezTo>
                    <a:pt x="159" y="16"/>
                    <a:pt x="158" y="18"/>
                    <a:pt x="157" y="18"/>
                  </a:cubicBezTo>
                  <a:cubicBezTo>
                    <a:pt x="152" y="21"/>
                    <a:pt x="149" y="24"/>
                    <a:pt x="145" y="28"/>
                  </a:cubicBezTo>
                  <a:cubicBezTo>
                    <a:pt x="144" y="29"/>
                    <a:pt x="143" y="30"/>
                    <a:pt x="142" y="31"/>
                  </a:cubicBezTo>
                  <a:cubicBezTo>
                    <a:pt x="141" y="32"/>
                    <a:pt x="139" y="34"/>
                    <a:pt x="137" y="35"/>
                  </a:cubicBezTo>
                  <a:cubicBezTo>
                    <a:pt x="136" y="36"/>
                    <a:pt x="135" y="38"/>
                    <a:pt x="134" y="39"/>
                  </a:cubicBezTo>
                  <a:cubicBezTo>
                    <a:pt x="133" y="39"/>
                    <a:pt x="133" y="39"/>
                    <a:pt x="133" y="39"/>
                  </a:cubicBezTo>
                  <a:cubicBezTo>
                    <a:pt x="132" y="40"/>
                    <a:pt x="131" y="41"/>
                    <a:pt x="130" y="42"/>
                  </a:cubicBezTo>
                  <a:cubicBezTo>
                    <a:pt x="127" y="47"/>
                    <a:pt x="122" y="54"/>
                    <a:pt x="115" y="58"/>
                  </a:cubicBezTo>
                  <a:cubicBezTo>
                    <a:pt x="115" y="58"/>
                    <a:pt x="114" y="59"/>
                    <a:pt x="114" y="59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06" y="67"/>
                    <a:pt x="103" y="71"/>
                    <a:pt x="99" y="74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96" y="78"/>
                    <a:pt x="94" y="80"/>
                    <a:pt x="92" y="82"/>
                  </a:cubicBezTo>
                  <a:cubicBezTo>
                    <a:pt x="90" y="85"/>
                    <a:pt x="88" y="88"/>
                    <a:pt x="86" y="90"/>
                  </a:cubicBezTo>
                  <a:cubicBezTo>
                    <a:pt x="83" y="94"/>
                    <a:pt x="80" y="98"/>
                    <a:pt x="78" y="101"/>
                  </a:cubicBezTo>
                  <a:cubicBezTo>
                    <a:pt x="75" y="105"/>
                    <a:pt x="71" y="109"/>
                    <a:pt x="67" y="112"/>
                  </a:cubicBezTo>
                  <a:cubicBezTo>
                    <a:pt x="60" y="116"/>
                    <a:pt x="54" y="121"/>
                    <a:pt x="48" y="127"/>
                  </a:cubicBezTo>
                  <a:cubicBezTo>
                    <a:pt x="46" y="129"/>
                    <a:pt x="44" y="131"/>
                    <a:pt x="42" y="133"/>
                  </a:cubicBezTo>
                  <a:cubicBezTo>
                    <a:pt x="38" y="136"/>
                    <a:pt x="35" y="140"/>
                    <a:pt x="31" y="144"/>
                  </a:cubicBezTo>
                  <a:cubicBezTo>
                    <a:pt x="24" y="150"/>
                    <a:pt x="16" y="157"/>
                    <a:pt x="7" y="163"/>
                  </a:cubicBezTo>
                  <a:cubicBezTo>
                    <a:pt x="6" y="163"/>
                    <a:pt x="5" y="164"/>
                    <a:pt x="5" y="165"/>
                  </a:cubicBezTo>
                  <a:cubicBezTo>
                    <a:pt x="5" y="165"/>
                    <a:pt x="5" y="166"/>
                    <a:pt x="6" y="168"/>
                  </a:cubicBezTo>
                  <a:cubicBezTo>
                    <a:pt x="7" y="168"/>
                    <a:pt x="7" y="168"/>
                    <a:pt x="7" y="168"/>
                  </a:cubicBezTo>
                  <a:cubicBezTo>
                    <a:pt x="7" y="169"/>
                    <a:pt x="9" y="171"/>
                    <a:pt x="9" y="171"/>
                  </a:cubicBezTo>
                  <a:cubicBezTo>
                    <a:pt x="12" y="172"/>
                    <a:pt x="14" y="173"/>
                    <a:pt x="16" y="175"/>
                  </a:cubicBezTo>
                  <a:cubicBezTo>
                    <a:pt x="16" y="175"/>
                    <a:pt x="16" y="176"/>
                    <a:pt x="17" y="176"/>
                  </a:cubicBezTo>
                  <a:cubicBezTo>
                    <a:pt x="31" y="190"/>
                    <a:pt x="49" y="201"/>
                    <a:pt x="72" y="209"/>
                  </a:cubicBezTo>
                  <a:cubicBezTo>
                    <a:pt x="75" y="209"/>
                    <a:pt x="75" y="209"/>
                    <a:pt x="75" y="209"/>
                  </a:cubicBezTo>
                  <a:cubicBezTo>
                    <a:pt x="76" y="210"/>
                    <a:pt x="77" y="210"/>
                    <a:pt x="78" y="211"/>
                  </a:cubicBezTo>
                  <a:cubicBezTo>
                    <a:pt x="84" y="213"/>
                    <a:pt x="90" y="215"/>
                    <a:pt x="95" y="217"/>
                  </a:cubicBezTo>
                  <a:cubicBezTo>
                    <a:pt x="108" y="222"/>
                    <a:pt x="121" y="227"/>
                    <a:pt x="134" y="232"/>
                  </a:cubicBezTo>
                  <a:cubicBezTo>
                    <a:pt x="138" y="233"/>
                    <a:pt x="142" y="234"/>
                    <a:pt x="146" y="236"/>
                  </a:cubicBezTo>
                  <a:cubicBezTo>
                    <a:pt x="154" y="239"/>
                    <a:pt x="162" y="243"/>
                    <a:pt x="171" y="243"/>
                  </a:cubicBezTo>
                  <a:cubicBezTo>
                    <a:pt x="172" y="243"/>
                    <a:pt x="174" y="244"/>
                    <a:pt x="175" y="244"/>
                  </a:cubicBezTo>
                  <a:cubicBezTo>
                    <a:pt x="176" y="244"/>
                    <a:pt x="177" y="245"/>
                    <a:pt x="178" y="245"/>
                  </a:cubicBezTo>
                  <a:cubicBezTo>
                    <a:pt x="180" y="245"/>
                    <a:pt x="182" y="245"/>
                    <a:pt x="184" y="244"/>
                  </a:cubicBezTo>
                  <a:cubicBezTo>
                    <a:pt x="184" y="244"/>
                    <a:pt x="185" y="244"/>
                    <a:pt x="185" y="244"/>
                  </a:cubicBezTo>
                  <a:cubicBezTo>
                    <a:pt x="185" y="244"/>
                    <a:pt x="185" y="244"/>
                    <a:pt x="185" y="244"/>
                  </a:cubicBezTo>
                  <a:cubicBezTo>
                    <a:pt x="185" y="242"/>
                    <a:pt x="185" y="241"/>
                    <a:pt x="185" y="240"/>
                  </a:cubicBezTo>
                  <a:cubicBezTo>
                    <a:pt x="185" y="235"/>
                    <a:pt x="185" y="231"/>
                    <a:pt x="185" y="227"/>
                  </a:cubicBezTo>
                  <a:cubicBezTo>
                    <a:pt x="185" y="221"/>
                    <a:pt x="185" y="216"/>
                    <a:pt x="185" y="210"/>
                  </a:cubicBezTo>
                  <a:cubicBezTo>
                    <a:pt x="185" y="205"/>
                    <a:pt x="185" y="201"/>
                    <a:pt x="183" y="197"/>
                  </a:cubicBezTo>
                  <a:cubicBezTo>
                    <a:pt x="182" y="193"/>
                    <a:pt x="182" y="190"/>
                    <a:pt x="182" y="186"/>
                  </a:cubicBezTo>
                  <a:cubicBezTo>
                    <a:pt x="183" y="172"/>
                    <a:pt x="181" y="158"/>
                    <a:pt x="179" y="144"/>
                  </a:cubicBezTo>
                  <a:cubicBezTo>
                    <a:pt x="179" y="141"/>
                    <a:pt x="179" y="141"/>
                    <a:pt x="179" y="141"/>
                  </a:cubicBezTo>
                  <a:cubicBezTo>
                    <a:pt x="177" y="130"/>
                    <a:pt x="177" y="120"/>
                    <a:pt x="179" y="111"/>
                  </a:cubicBezTo>
                  <a:cubicBezTo>
                    <a:pt x="180" y="107"/>
                    <a:pt x="180" y="103"/>
                    <a:pt x="179" y="100"/>
                  </a:cubicBezTo>
                  <a:cubicBezTo>
                    <a:pt x="179" y="94"/>
                    <a:pt x="178" y="89"/>
                    <a:pt x="178" y="84"/>
                  </a:cubicBezTo>
                  <a:cubicBezTo>
                    <a:pt x="177" y="78"/>
                    <a:pt x="177" y="71"/>
                    <a:pt x="176" y="65"/>
                  </a:cubicBezTo>
                  <a:cubicBezTo>
                    <a:pt x="175" y="58"/>
                    <a:pt x="175" y="50"/>
                    <a:pt x="175" y="43"/>
                  </a:cubicBezTo>
                  <a:cubicBezTo>
                    <a:pt x="175" y="40"/>
                    <a:pt x="175" y="38"/>
                    <a:pt x="175" y="35"/>
                  </a:cubicBezTo>
                  <a:cubicBezTo>
                    <a:pt x="174" y="32"/>
                    <a:pt x="174" y="29"/>
                    <a:pt x="174" y="26"/>
                  </a:cubicBezTo>
                  <a:cubicBezTo>
                    <a:pt x="175" y="21"/>
                    <a:pt x="175" y="21"/>
                    <a:pt x="175" y="21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176" y="20"/>
                    <a:pt x="177" y="19"/>
                    <a:pt x="177" y="19"/>
                  </a:cubicBezTo>
                  <a:cubicBezTo>
                    <a:pt x="179" y="17"/>
                    <a:pt x="181" y="15"/>
                    <a:pt x="185" y="15"/>
                  </a:cubicBezTo>
                  <a:cubicBezTo>
                    <a:pt x="185" y="15"/>
                    <a:pt x="185" y="15"/>
                    <a:pt x="185" y="15"/>
                  </a:cubicBezTo>
                  <a:cubicBezTo>
                    <a:pt x="184" y="15"/>
                    <a:pt x="183" y="14"/>
                    <a:pt x="182" y="14"/>
                  </a:cubicBezTo>
                  <a:cubicBezTo>
                    <a:pt x="179" y="14"/>
                    <a:pt x="176" y="13"/>
                    <a:pt x="174" y="10"/>
                  </a:cubicBezTo>
                  <a:cubicBezTo>
                    <a:pt x="172" y="8"/>
                    <a:pt x="170" y="8"/>
                    <a:pt x="167" y="7"/>
                  </a:cubicBezTo>
                  <a:cubicBezTo>
                    <a:pt x="165" y="7"/>
                    <a:pt x="163" y="6"/>
                    <a:pt x="161" y="5"/>
                  </a:cubicBezTo>
                  <a:cubicBezTo>
                    <a:pt x="160" y="5"/>
                    <a:pt x="159" y="5"/>
                    <a:pt x="158" y="5"/>
                  </a:cubicBezTo>
                  <a:cubicBezTo>
                    <a:pt x="156" y="4"/>
                    <a:pt x="155" y="4"/>
                    <a:pt x="154" y="4"/>
                  </a:cubicBezTo>
                  <a:cubicBezTo>
                    <a:pt x="154" y="4"/>
                    <a:pt x="154" y="4"/>
                    <a:pt x="154" y="4"/>
                  </a:cubicBezTo>
                  <a:close/>
                  <a:moveTo>
                    <a:pt x="166" y="237"/>
                  </a:moveTo>
                  <a:cubicBezTo>
                    <a:pt x="164" y="237"/>
                    <a:pt x="162" y="236"/>
                    <a:pt x="160" y="235"/>
                  </a:cubicBezTo>
                  <a:cubicBezTo>
                    <a:pt x="146" y="231"/>
                    <a:pt x="133" y="226"/>
                    <a:pt x="120" y="221"/>
                  </a:cubicBezTo>
                  <a:cubicBezTo>
                    <a:pt x="114" y="219"/>
                    <a:pt x="114" y="219"/>
                    <a:pt x="114" y="219"/>
                  </a:cubicBezTo>
                  <a:cubicBezTo>
                    <a:pt x="98" y="213"/>
                    <a:pt x="81" y="206"/>
                    <a:pt x="64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2" y="199"/>
                    <a:pt x="61" y="199"/>
                    <a:pt x="60" y="199"/>
                  </a:cubicBezTo>
                  <a:cubicBezTo>
                    <a:pt x="56" y="196"/>
                    <a:pt x="52" y="194"/>
                    <a:pt x="49" y="192"/>
                  </a:cubicBezTo>
                  <a:cubicBezTo>
                    <a:pt x="40" y="188"/>
                    <a:pt x="30" y="183"/>
                    <a:pt x="23" y="175"/>
                  </a:cubicBezTo>
                  <a:cubicBezTo>
                    <a:pt x="22" y="174"/>
                    <a:pt x="20" y="173"/>
                    <a:pt x="19" y="172"/>
                  </a:cubicBezTo>
                  <a:cubicBezTo>
                    <a:pt x="18" y="172"/>
                    <a:pt x="17" y="171"/>
                    <a:pt x="16" y="170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46" y="140"/>
                    <a:pt x="46" y="140"/>
                    <a:pt x="46" y="140"/>
                  </a:cubicBezTo>
                  <a:cubicBezTo>
                    <a:pt x="55" y="132"/>
                    <a:pt x="64" y="123"/>
                    <a:pt x="73" y="115"/>
                  </a:cubicBezTo>
                  <a:cubicBezTo>
                    <a:pt x="75" y="113"/>
                    <a:pt x="77" y="111"/>
                    <a:pt x="80" y="108"/>
                  </a:cubicBezTo>
                  <a:cubicBezTo>
                    <a:pt x="81" y="107"/>
                    <a:pt x="82" y="106"/>
                    <a:pt x="83" y="105"/>
                  </a:cubicBezTo>
                  <a:cubicBezTo>
                    <a:pt x="83" y="104"/>
                    <a:pt x="84" y="104"/>
                    <a:pt x="84" y="103"/>
                  </a:cubicBezTo>
                  <a:cubicBezTo>
                    <a:pt x="85" y="102"/>
                    <a:pt x="86" y="101"/>
                    <a:pt x="87" y="100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97" y="90"/>
                    <a:pt x="105" y="83"/>
                    <a:pt x="113" y="75"/>
                  </a:cubicBezTo>
                  <a:cubicBezTo>
                    <a:pt x="115" y="73"/>
                    <a:pt x="118" y="71"/>
                    <a:pt x="120" y="69"/>
                  </a:cubicBezTo>
                  <a:cubicBezTo>
                    <a:pt x="121" y="69"/>
                    <a:pt x="121" y="68"/>
                    <a:pt x="122" y="68"/>
                  </a:cubicBezTo>
                  <a:cubicBezTo>
                    <a:pt x="123" y="67"/>
                    <a:pt x="123" y="67"/>
                    <a:pt x="124" y="67"/>
                  </a:cubicBezTo>
                  <a:cubicBezTo>
                    <a:pt x="125" y="66"/>
                    <a:pt x="125" y="66"/>
                    <a:pt x="126" y="65"/>
                  </a:cubicBezTo>
                  <a:cubicBezTo>
                    <a:pt x="128" y="62"/>
                    <a:pt x="131" y="59"/>
                    <a:pt x="134" y="56"/>
                  </a:cubicBezTo>
                  <a:cubicBezTo>
                    <a:pt x="138" y="53"/>
                    <a:pt x="142" y="49"/>
                    <a:pt x="145" y="45"/>
                  </a:cubicBezTo>
                  <a:cubicBezTo>
                    <a:pt x="146" y="43"/>
                    <a:pt x="148" y="41"/>
                    <a:pt x="150" y="39"/>
                  </a:cubicBezTo>
                  <a:cubicBezTo>
                    <a:pt x="153" y="37"/>
                    <a:pt x="156" y="35"/>
                    <a:pt x="157" y="33"/>
                  </a:cubicBezTo>
                  <a:cubicBezTo>
                    <a:pt x="159" y="29"/>
                    <a:pt x="162" y="27"/>
                    <a:pt x="167" y="27"/>
                  </a:cubicBezTo>
                  <a:cubicBezTo>
                    <a:pt x="169" y="27"/>
                    <a:pt x="169" y="27"/>
                    <a:pt x="169" y="27"/>
                  </a:cubicBezTo>
                  <a:cubicBezTo>
                    <a:pt x="169" y="34"/>
                    <a:pt x="169" y="34"/>
                    <a:pt x="169" y="34"/>
                  </a:cubicBezTo>
                  <a:cubicBezTo>
                    <a:pt x="169" y="37"/>
                    <a:pt x="169" y="40"/>
                    <a:pt x="169" y="42"/>
                  </a:cubicBezTo>
                  <a:cubicBezTo>
                    <a:pt x="169" y="53"/>
                    <a:pt x="169" y="63"/>
                    <a:pt x="170" y="71"/>
                  </a:cubicBezTo>
                  <a:cubicBezTo>
                    <a:pt x="171" y="76"/>
                    <a:pt x="171" y="81"/>
                    <a:pt x="170" y="86"/>
                  </a:cubicBezTo>
                  <a:cubicBezTo>
                    <a:pt x="170" y="88"/>
                    <a:pt x="170" y="89"/>
                    <a:pt x="170" y="91"/>
                  </a:cubicBezTo>
                  <a:cubicBezTo>
                    <a:pt x="170" y="95"/>
                    <a:pt x="170" y="98"/>
                    <a:pt x="170" y="102"/>
                  </a:cubicBezTo>
                  <a:cubicBezTo>
                    <a:pt x="170" y="106"/>
                    <a:pt x="170" y="111"/>
                    <a:pt x="170" y="116"/>
                  </a:cubicBezTo>
                  <a:cubicBezTo>
                    <a:pt x="170" y="119"/>
                    <a:pt x="170" y="121"/>
                    <a:pt x="171" y="123"/>
                  </a:cubicBezTo>
                  <a:cubicBezTo>
                    <a:pt x="173" y="130"/>
                    <a:pt x="173" y="136"/>
                    <a:pt x="173" y="142"/>
                  </a:cubicBezTo>
                  <a:cubicBezTo>
                    <a:pt x="173" y="154"/>
                    <a:pt x="173" y="154"/>
                    <a:pt x="173" y="154"/>
                  </a:cubicBezTo>
                  <a:cubicBezTo>
                    <a:pt x="173" y="172"/>
                    <a:pt x="173" y="189"/>
                    <a:pt x="173" y="207"/>
                  </a:cubicBezTo>
                  <a:cubicBezTo>
                    <a:pt x="173" y="210"/>
                    <a:pt x="173" y="213"/>
                    <a:pt x="173" y="217"/>
                  </a:cubicBezTo>
                  <a:cubicBezTo>
                    <a:pt x="173" y="219"/>
                    <a:pt x="173" y="222"/>
                    <a:pt x="173" y="224"/>
                  </a:cubicBezTo>
                  <a:cubicBezTo>
                    <a:pt x="173" y="225"/>
                    <a:pt x="173" y="226"/>
                    <a:pt x="173" y="226"/>
                  </a:cubicBezTo>
                  <a:cubicBezTo>
                    <a:pt x="173" y="229"/>
                    <a:pt x="174" y="232"/>
                    <a:pt x="173" y="235"/>
                  </a:cubicBezTo>
                  <a:cubicBezTo>
                    <a:pt x="172" y="235"/>
                    <a:pt x="172" y="235"/>
                    <a:pt x="172" y="235"/>
                  </a:cubicBezTo>
                  <a:cubicBezTo>
                    <a:pt x="172" y="236"/>
                    <a:pt x="172" y="236"/>
                    <a:pt x="172" y="236"/>
                  </a:cubicBezTo>
                  <a:cubicBezTo>
                    <a:pt x="170" y="237"/>
                    <a:pt x="168" y="237"/>
                    <a:pt x="166" y="237"/>
                  </a:cubicBezTo>
                  <a:close/>
                  <a:moveTo>
                    <a:pt x="21" y="169"/>
                  </a:moveTo>
                  <a:cubicBezTo>
                    <a:pt x="21" y="169"/>
                    <a:pt x="21" y="169"/>
                    <a:pt x="21" y="169"/>
                  </a:cubicBezTo>
                  <a:cubicBezTo>
                    <a:pt x="23" y="170"/>
                    <a:pt x="24" y="171"/>
                    <a:pt x="26" y="172"/>
                  </a:cubicBezTo>
                  <a:cubicBezTo>
                    <a:pt x="33" y="179"/>
                    <a:pt x="42" y="184"/>
                    <a:pt x="51" y="189"/>
                  </a:cubicBezTo>
                  <a:cubicBezTo>
                    <a:pt x="54" y="191"/>
                    <a:pt x="58" y="193"/>
                    <a:pt x="62" y="195"/>
                  </a:cubicBezTo>
                  <a:cubicBezTo>
                    <a:pt x="63" y="195"/>
                    <a:pt x="63" y="196"/>
                    <a:pt x="64" y="196"/>
                  </a:cubicBezTo>
                  <a:cubicBezTo>
                    <a:pt x="65" y="196"/>
                    <a:pt x="65" y="196"/>
                    <a:pt x="65" y="196"/>
                  </a:cubicBezTo>
                  <a:cubicBezTo>
                    <a:pt x="82" y="203"/>
                    <a:pt x="99" y="209"/>
                    <a:pt x="116" y="215"/>
                  </a:cubicBezTo>
                  <a:cubicBezTo>
                    <a:pt x="122" y="217"/>
                    <a:pt x="122" y="217"/>
                    <a:pt x="122" y="217"/>
                  </a:cubicBezTo>
                  <a:cubicBezTo>
                    <a:pt x="135" y="222"/>
                    <a:pt x="148" y="227"/>
                    <a:pt x="161" y="232"/>
                  </a:cubicBezTo>
                  <a:cubicBezTo>
                    <a:pt x="164" y="233"/>
                    <a:pt x="166" y="234"/>
                    <a:pt x="169" y="233"/>
                  </a:cubicBezTo>
                  <a:cubicBezTo>
                    <a:pt x="170" y="231"/>
                    <a:pt x="169" y="229"/>
                    <a:pt x="169" y="226"/>
                  </a:cubicBezTo>
                  <a:cubicBezTo>
                    <a:pt x="169" y="226"/>
                    <a:pt x="169" y="225"/>
                    <a:pt x="169" y="224"/>
                  </a:cubicBezTo>
                  <a:cubicBezTo>
                    <a:pt x="169" y="222"/>
                    <a:pt x="169" y="219"/>
                    <a:pt x="169" y="217"/>
                  </a:cubicBezTo>
                  <a:cubicBezTo>
                    <a:pt x="169" y="213"/>
                    <a:pt x="169" y="210"/>
                    <a:pt x="169" y="207"/>
                  </a:cubicBezTo>
                  <a:cubicBezTo>
                    <a:pt x="169" y="189"/>
                    <a:pt x="169" y="172"/>
                    <a:pt x="169" y="154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69" y="136"/>
                    <a:pt x="169" y="130"/>
                    <a:pt x="167" y="125"/>
                  </a:cubicBezTo>
                  <a:cubicBezTo>
                    <a:pt x="166" y="122"/>
                    <a:pt x="166" y="119"/>
                    <a:pt x="166" y="116"/>
                  </a:cubicBezTo>
                  <a:cubicBezTo>
                    <a:pt x="166" y="111"/>
                    <a:pt x="166" y="106"/>
                    <a:pt x="166" y="101"/>
                  </a:cubicBezTo>
                  <a:cubicBezTo>
                    <a:pt x="166" y="98"/>
                    <a:pt x="166" y="95"/>
                    <a:pt x="166" y="91"/>
                  </a:cubicBezTo>
                  <a:cubicBezTo>
                    <a:pt x="166" y="89"/>
                    <a:pt x="166" y="88"/>
                    <a:pt x="166" y="86"/>
                  </a:cubicBezTo>
                  <a:cubicBezTo>
                    <a:pt x="167" y="81"/>
                    <a:pt x="167" y="76"/>
                    <a:pt x="166" y="72"/>
                  </a:cubicBezTo>
                  <a:cubicBezTo>
                    <a:pt x="165" y="63"/>
                    <a:pt x="165" y="53"/>
                    <a:pt x="165" y="42"/>
                  </a:cubicBezTo>
                  <a:cubicBezTo>
                    <a:pt x="165" y="39"/>
                    <a:pt x="165" y="37"/>
                    <a:pt x="165" y="34"/>
                  </a:cubicBezTo>
                  <a:cubicBezTo>
                    <a:pt x="165" y="31"/>
                    <a:pt x="165" y="31"/>
                    <a:pt x="165" y="31"/>
                  </a:cubicBezTo>
                  <a:cubicBezTo>
                    <a:pt x="163" y="32"/>
                    <a:pt x="162" y="33"/>
                    <a:pt x="161" y="35"/>
                  </a:cubicBezTo>
                  <a:cubicBezTo>
                    <a:pt x="159" y="38"/>
                    <a:pt x="156" y="41"/>
                    <a:pt x="153" y="43"/>
                  </a:cubicBezTo>
                  <a:cubicBezTo>
                    <a:pt x="151" y="44"/>
                    <a:pt x="149" y="45"/>
                    <a:pt x="148" y="47"/>
                  </a:cubicBezTo>
                  <a:cubicBezTo>
                    <a:pt x="145" y="52"/>
                    <a:pt x="141" y="56"/>
                    <a:pt x="137" y="59"/>
                  </a:cubicBezTo>
                  <a:cubicBezTo>
                    <a:pt x="134" y="62"/>
                    <a:pt x="131" y="65"/>
                    <a:pt x="129" y="68"/>
                  </a:cubicBezTo>
                  <a:cubicBezTo>
                    <a:pt x="128" y="69"/>
                    <a:pt x="127" y="69"/>
                    <a:pt x="126" y="70"/>
                  </a:cubicBezTo>
                  <a:cubicBezTo>
                    <a:pt x="125" y="70"/>
                    <a:pt x="125" y="70"/>
                    <a:pt x="125" y="71"/>
                  </a:cubicBezTo>
                  <a:cubicBezTo>
                    <a:pt x="124" y="71"/>
                    <a:pt x="123" y="72"/>
                    <a:pt x="122" y="73"/>
                  </a:cubicBezTo>
                  <a:cubicBezTo>
                    <a:pt x="120" y="74"/>
                    <a:pt x="118" y="76"/>
                    <a:pt x="116" y="78"/>
                  </a:cubicBezTo>
                  <a:cubicBezTo>
                    <a:pt x="108" y="85"/>
                    <a:pt x="100" y="93"/>
                    <a:pt x="92" y="101"/>
                  </a:cubicBezTo>
                  <a:cubicBezTo>
                    <a:pt x="90" y="102"/>
                    <a:pt x="90" y="102"/>
                    <a:pt x="90" y="102"/>
                  </a:cubicBezTo>
                  <a:cubicBezTo>
                    <a:pt x="89" y="103"/>
                    <a:pt x="88" y="105"/>
                    <a:pt x="87" y="106"/>
                  </a:cubicBezTo>
                  <a:cubicBezTo>
                    <a:pt x="87" y="106"/>
                    <a:pt x="86" y="107"/>
                    <a:pt x="85" y="108"/>
                  </a:cubicBezTo>
                  <a:cubicBezTo>
                    <a:pt x="84" y="109"/>
                    <a:pt x="84" y="110"/>
                    <a:pt x="83" y="111"/>
                  </a:cubicBezTo>
                  <a:cubicBezTo>
                    <a:pt x="80" y="113"/>
                    <a:pt x="78" y="116"/>
                    <a:pt x="76" y="118"/>
                  </a:cubicBezTo>
                  <a:cubicBezTo>
                    <a:pt x="67" y="126"/>
                    <a:pt x="58" y="135"/>
                    <a:pt x="49" y="143"/>
                  </a:cubicBezTo>
                  <a:lnTo>
                    <a:pt x="21" y="1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8"/>
            <p:cNvSpPr>
              <a:spLocks noEditPoints="1"/>
            </p:cNvSpPr>
            <p:nvPr/>
          </p:nvSpPr>
          <p:spPr bwMode="auto">
            <a:xfrm>
              <a:off x="3756" y="2706"/>
              <a:ext cx="498" cy="395"/>
            </a:xfrm>
            <a:custGeom>
              <a:avLst/>
              <a:gdLst>
                <a:gd name="T0" fmla="*/ 238 w 247"/>
                <a:gd name="T1" fmla="*/ 190 h 196"/>
                <a:gd name="T2" fmla="*/ 67 w 247"/>
                <a:gd name="T3" fmla="*/ 190 h 196"/>
                <a:gd name="T4" fmla="*/ 39 w 247"/>
                <a:gd name="T5" fmla="*/ 191 h 196"/>
                <a:gd name="T6" fmla="*/ 16 w 247"/>
                <a:gd name="T7" fmla="*/ 191 h 196"/>
                <a:gd name="T8" fmla="*/ 9 w 247"/>
                <a:gd name="T9" fmla="*/ 194 h 196"/>
                <a:gd name="T10" fmla="*/ 1 w 247"/>
                <a:gd name="T11" fmla="*/ 172 h 196"/>
                <a:gd name="T12" fmla="*/ 7 w 247"/>
                <a:gd name="T13" fmla="*/ 166 h 196"/>
                <a:gd name="T14" fmla="*/ 19 w 247"/>
                <a:gd name="T15" fmla="*/ 161 h 196"/>
                <a:gd name="T16" fmla="*/ 57 w 247"/>
                <a:gd name="T17" fmla="*/ 121 h 196"/>
                <a:gd name="T18" fmla="*/ 89 w 247"/>
                <a:gd name="T19" fmla="*/ 89 h 196"/>
                <a:gd name="T20" fmla="*/ 102 w 247"/>
                <a:gd name="T21" fmla="*/ 78 h 196"/>
                <a:gd name="T22" fmla="*/ 110 w 247"/>
                <a:gd name="T23" fmla="*/ 64 h 196"/>
                <a:gd name="T24" fmla="*/ 129 w 247"/>
                <a:gd name="T25" fmla="*/ 40 h 196"/>
                <a:gd name="T26" fmla="*/ 144 w 247"/>
                <a:gd name="T27" fmla="*/ 21 h 196"/>
                <a:gd name="T28" fmla="*/ 155 w 247"/>
                <a:gd name="T29" fmla="*/ 5 h 196"/>
                <a:gd name="T30" fmla="*/ 199 w 247"/>
                <a:gd name="T31" fmla="*/ 41 h 196"/>
                <a:gd name="T32" fmla="*/ 226 w 247"/>
                <a:gd name="T33" fmla="*/ 90 h 196"/>
                <a:gd name="T34" fmla="*/ 236 w 247"/>
                <a:gd name="T35" fmla="*/ 119 h 196"/>
                <a:gd name="T36" fmla="*/ 245 w 247"/>
                <a:gd name="T37" fmla="*/ 152 h 196"/>
                <a:gd name="T38" fmla="*/ 247 w 247"/>
                <a:gd name="T39" fmla="*/ 186 h 196"/>
                <a:gd name="T40" fmla="*/ 150 w 247"/>
                <a:gd name="T41" fmla="*/ 30 h 196"/>
                <a:gd name="T42" fmla="*/ 136 w 247"/>
                <a:gd name="T43" fmla="*/ 47 h 196"/>
                <a:gd name="T44" fmla="*/ 119 w 247"/>
                <a:gd name="T45" fmla="*/ 69 h 196"/>
                <a:gd name="T46" fmla="*/ 107 w 247"/>
                <a:gd name="T47" fmla="*/ 85 h 196"/>
                <a:gd name="T48" fmla="*/ 87 w 247"/>
                <a:gd name="T49" fmla="*/ 109 h 196"/>
                <a:gd name="T50" fmla="*/ 65 w 247"/>
                <a:gd name="T51" fmla="*/ 128 h 196"/>
                <a:gd name="T52" fmla="*/ 23 w 247"/>
                <a:gd name="T53" fmla="*/ 172 h 196"/>
                <a:gd name="T54" fmla="*/ 22 w 247"/>
                <a:gd name="T55" fmla="*/ 173 h 196"/>
                <a:gd name="T56" fmla="*/ 39 w 247"/>
                <a:gd name="T57" fmla="*/ 177 h 196"/>
                <a:gd name="T58" fmla="*/ 64 w 247"/>
                <a:gd name="T59" fmla="*/ 180 h 196"/>
                <a:gd name="T60" fmla="*/ 226 w 247"/>
                <a:gd name="T61" fmla="*/ 180 h 196"/>
                <a:gd name="T62" fmla="*/ 235 w 247"/>
                <a:gd name="T63" fmla="*/ 154 h 196"/>
                <a:gd name="T64" fmla="*/ 224 w 247"/>
                <a:gd name="T65" fmla="*/ 113 h 196"/>
                <a:gd name="T66" fmla="*/ 190 w 247"/>
                <a:gd name="T67" fmla="*/ 45 h 196"/>
                <a:gd name="T68" fmla="*/ 164 w 247"/>
                <a:gd name="T69" fmla="*/ 1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7" h="196">
                  <a:moveTo>
                    <a:pt x="247" y="186"/>
                  </a:moveTo>
                  <a:cubicBezTo>
                    <a:pt x="245" y="189"/>
                    <a:pt x="242" y="190"/>
                    <a:pt x="238" y="190"/>
                  </a:cubicBezTo>
                  <a:cubicBezTo>
                    <a:pt x="236" y="190"/>
                    <a:pt x="233" y="190"/>
                    <a:pt x="231" y="190"/>
                  </a:cubicBezTo>
                  <a:cubicBezTo>
                    <a:pt x="176" y="190"/>
                    <a:pt x="122" y="190"/>
                    <a:pt x="67" y="190"/>
                  </a:cubicBezTo>
                  <a:cubicBezTo>
                    <a:pt x="63" y="190"/>
                    <a:pt x="59" y="189"/>
                    <a:pt x="55" y="192"/>
                  </a:cubicBezTo>
                  <a:cubicBezTo>
                    <a:pt x="50" y="192"/>
                    <a:pt x="45" y="194"/>
                    <a:pt x="39" y="191"/>
                  </a:cubicBezTo>
                  <a:cubicBezTo>
                    <a:pt x="38" y="191"/>
                    <a:pt x="36" y="191"/>
                    <a:pt x="34" y="191"/>
                  </a:cubicBezTo>
                  <a:cubicBezTo>
                    <a:pt x="28" y="191"/>
                    <a:pt x="22" y="191"/>
                    <a:pt x="16" y="191"/>
                  </a:cubicBezTo>
                  <a:cubicBezTo>
                    <a:pt x="16" y="191"/>
                    <a:pt x="16" y="192"/>
                    <a:pt x="16" y="192"/>
                  </a:cubicBezTo>
                  <a:cubicBezTo>
                    <a:pt x="13" y="196"/>
                    <a:pt x="12" y="196"/>
                    <a:pt x="9" y="194"/>
                  </a:cubicBezTo>
                  <a:cubicBezTo>
                    <a:pt x="5" y="190"/>
                    <a:pt x="5" y="185"/>
                    <a:pt x="3" y="181"/>
                  </a:cubicBezTo>
                  <a:cubicBezTo>
                    <a:pt x="2" y="178"/>
                    <a:pt x="2" y="175"/>
                    <a:pt x="1" y="172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3" y="165"/>
                    <a:pt x="5" y="165"/>
                    <a:pt x="7" y="166"/>
                  </a:cubicBezTo>
                  <a:cubicBezTo>
                    <a:pt x="8" y="166"/>
                    <a:pt x="10" y="167"/>
                    <a:pt x="11" y="168"/>
                  </a:cubicBezTo>
                  <a:cubicBezTo>
                    <a:pt x="14" y="166"/>
                    <a:pt x="17" y="163"/>
                    <a:pt x="19" y="161"/>
                  </a:cubicBezTo>
                  <a:cubicBezTo>
                    <a:pt x="30" y="149"/>
                    <a:pt x="41" y="137"/>
                    <a:pt x="52" y="126"/>
                  </a:cubicBezTo>
                  <a:cubicBezTo>
                    <a:pt x="53" y="124"/>
                    <a:pt x="55" y="122"/>
                    <a:pt x="57" y="121"/>
                  </a:cubicBezTo>
                  <a:cubicBezTo>
                    <a:pt x="64" y="117"/>
                    <a:pt x="69" y="110"/>
                    <a:pt x="74" y="104"/>
                  </a:cubicBezTo>
                  <a:cubicBezTo>
                    <a:pt x="78" y="98"/>
                    <a:pt x="83" y="93"/>
                    <a:pt x="89" y="89"/>
                  </a:cubicBezTo>
                  <a:cubicBezTo>
                    <a:pt x="91" y="88"/>
                    <a:pt x="92" y="87"/>
                    <a:pt x="93" y="85"/>
                  </a:cubicBezTo>
                  <a:cubicBezTo>
                    <a:pt x="95" y="82"/>
                    <a:pt x="98" y="80"/>
                    <a:pt x="102" y="78"/>
                  </a:cubicBezTo>
                  <a:cubicBezTo>
                    <a:pt x="105" y="75"/>
                    <a:pt x="108" y="73"/>
                    <a:pt x="108" y="68"/>
                  </a:cubicBezTo>
                  <a:cubicBezTo>
                    <a:pt x="108" y="67"/>
                    <a:pt x="109" y="65"/>
                    <a:pt x="110" y="64"/>
                  </a:cubicBezTo>
                  <a:cubicBezTo>
                    <a:pt x="114" y="60"/>
                    <a:pt x="118" y="56"/>
                    <a:pt x="121" y="52"/>
                  </a:cubicBezTo>
                  <a:cubicBezTo>
                    <a:pt x="124" y="48"/>
                    <a:pt x="127" y="44"/>
                    <a:pt x="129" y="40"/>
                  </a:cubicBezTo>
                  <a:cubicBezTo>
                    <a:pt x="130" y="37"/>
                    <a:pt x="132" y="36"/>
                    <a:pt x="134" y="34"/>
                  </a:cubicBezTo>
                  <a:cubicBezTo>
                    <a:pt x="139" y="31"/>
                    <a:pt x="142" y="27"/>
                    <a:pt x="144" y="21"/>
                  </a:cubicBezTo>
                  <a:cubicBezTo>
                    <a:pt x="144" y="20"/>
                    <a:pt x="145" y="18"/>
                    <a:pt x="146" y="17"/>
                  </a:cubicBezTo>
                  <a:cubicBezTo>
                    <a:pt x="149" y="13"/>
                    <a:pt x="153" y="10"/>
                    <a:pt x="155" y="5"/>
                  </a:cubicBezTo>
                  <a:cubicBezTo>
                    <a:pt x="158" y="0"/>
                    <a:pt x="164" y="0"/>
                    <a:pt x="167" y="4"/>
                  </a:cubicBezTo>
                  <a:cubicBezTo>
                    <a:pt x="178" y="17"/>
                    <a:pt x="189" y="29"/>
                    <a:pt x="199" y="41"/>
                  </a:cubicBezTo>
                  <a:cubicBezTo>
                    <a:pt x="202" y="44"/>
                    <a:pt x="204" y="48"/>
                    <a:pt x="206" y="51"/>
                  </a:cubicBezTo>
                  <a:cubicBezTo>
                    <a:pt x="213" y="64"/>
                    <a:pt x="219" y="77"/>
                    <a:pt x="226" y="90"/>
                  </a:cubicBezTo>
                  <a:cubicBezTo>
                    <a:pt x="227" y="93"/>
                    <a:pt x="228" y="96"/>
                    <a:pt x="229" y="100"/>
                  </a:cubicBezTo>
                  <a:cubicBezTo>
                    <a:pt x="232" y="106"/>
                    <a:pt x="234" y="113"/>
                    <a:pt x="236" y="119"/>
                  </a:cubicBezTo>
                  <a:cubicBezTo>
                    <a:pt x="238" y="126"/>
                    <a:pt x="241" y="133"/>
                    <a:pt x="242" y="140"/>
                  </a:cubicBezTo>
                  <a:cubicBezTo>
                    <a:pt x="242" y="145"/>
                    <a:pt x="243" y="149"/>
                    <a:pt x="245" y="152"/>
                  </a:cubicBezTo>
                  <a:cubicBezTo>
                    <a:pt x="247" y="156"/>
                    <a:pt x="247" y="160"/>
                    <a:pt x="247" y="164"/>
                  </a:cubicBezTo>
                  <a:cubicBezTo>
                    <a:pt x="247" y="171"/>
                    <a:pt x="247" y="178"/>
                    <a:pt x="247" y="186"/>
                  </a:cubicBezTo>
                  <a:close/>
                  <a:moveTo>
                    <a:pt x="164" y="13"/>
                  </a:moveTo>
                  <a:cubicBezTo>
                    <a:pt x="157" y="18"/>
                    <a:pt x="153" y="24"/>
                    <a:pt x="150" y="30"/>
                  </a:cubicBezTo>
                  <a:cubicBezTo>
                    <a:pt x="149" y="34"/>
                    <a:pt x="146" y="38"/>
                    <a:pt x="143" y="40"/>
                  </a:cubicBezTo>
                  <a:cubicBezTo>
                    <a:pt x="140" y="42"/>
                    <a:pt x="138" y="45"/>
                    <a:pt x="136" y="47"/>
                  </a:cubicBezTo>
                  <a:cubicBezTo>
                    <a:pt x="132" y="53"/>
                    <a:pt x="129" y="58"/>
                    <a:pt x="125" y="62"/>
                  </a:cubicBezTo>
                  <a:cubicBezTo>
                    <a:pt x="123" y="64"/>
                    <a:pt x="121" y="67"/>
                    <a:pt x="119" y="69"/>
                  </a:cubicBezTo>
                  <a:cubicBezTo>
                    <a:pt x="118" y="70"/>
                    <a:pt x="117" y="71"/>
                    <a:pt x="117" y="73"/>
                  </a:cubicBezTo>
                  <a:cubicBezTo>
                    <a:pt x="116" y="78"/>
                    <a:pt x="112" y="82"/>
                    <a:pt x="107" y="85"/>
                  </a:cubicBezTo>
                  <a:cubicBezTo>
                    <a:pt x="104" y="87"/>
                    <a:pt x="102" y="89"/>
                    <a:pt x="100" y="92"/>
                  </a:cubicBezTo>
                  <a:cubicBezTo>
                    <a:pt x="96" y="98"/>
                    <a:pt x="92" y="104"/>
                    <a:pt x="87" y="109"/>
                  </a:cubicBezTo>
                  <a:cubicBezTo>
                    <a:pt x="83" y="114"/>
                    <a:pt x="76" y="117"/>
                    <a:pt x="72" y="122"/>
                  </a:cubicBezTo>
                  <a:cubicBezTo>
                    <a:pt x="68" y="123"/>
                    <a:pt x="67" y="125"/>
                    <a:pt x="65" y="128"/>
                  </a:cubicBezTo>
                  <a:cubicBezTo>
                    <a:pt x="59" y="135"/>
                    <a:pt x="54" y="142"/>
                    <a:pt x="48" y="149"/>
                  </a:cubicBezTo>
                  <a:cubicBezTo>
                    <a:pt x="41" y="158"/>
                    <a:pt x="33" y="166"/>
                    <a:pt x="23" y="172"/>
                  </a:cubicBezTo>
                  <a:cubicBezTo>
                    <a:pt x="23" y="172"/>
                    <a:pt x="23" y="172"/>
                    <a:pt x="23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4" y="174"/>
                    <a:pt x="26" y="176"/>
                    <a:pt x="28" y="177"/>
                  </a:cubicBezTo>
                  <a:cubicBezTo>
                    <a:pt x="31" y="177"/>
                    <a:pt x="35" y="177"/>
                    <a:pt x="39" y="177"/>
                  </a:cubicBezTo>
                  <a:cubicBezTo>
                    <a:pt x="43" y="177"/>
                    <a:pt x="46" y="178"/>
                    <a:pt x="50" y="178"/>
                  </a:cubicBezTo>
                  <a:cubicBezTo>
                    <a:pt x="54" y="179"/>
                    <a:pt x="59" y="180"/>
                    <a:pt x="64" y="180"/>
                  </a:cubicBezTo>
                  <a:cubicBezTo>
                    <a:pt x="74" y="180"/>
                    <a:pt x="85" y="180"/>
                    <a:pt x="96" y="180"/>
                  </a:cubicBezTo>
                  <a:cubicBezTo>
                    <a:pt x="139" y="180"/>
                    <a:pt x="183" y="180"/>
                    <a:pt x="226" y="180"/>
                  </a:cubicBezTo>
                  <a:cubicBezTo>
                    <a:pt x="229" y="180"/>
                    <a:pt x="233" y="181"/>
                    <a:pt x="237" y="179"/>
                  </a:cubicBezTo>
                  <a:cubicBezTo>
                    <a:pt x="236" y="170"/>
                    <a:pt x="239" y="162"/>
                    <a:pt x="235" y="154"/>
                  </a:cubicBezTo>
                  <a:cubicBezTo>
                    <a:pt x="234" y="150"/>
                    <a:pt x="233" y="147"/>
                    <a:pt x="232" y="143"/>
                  </a:cubicBezTo>
                  <a:cubicBezTo>
                    <a:pt x="231" y="133"/>
                    <a:pt x="228" y="123"/>
                    <a:pt x="224" y="113"/>
                  </a:cubicBezTo>
                  <a:cubicBezTo>
                    <a:pt x="220" y="102"/>
                    <a:pt x="216" y="91"/>
                    <a:pt x="211" y="81"/>
                  </a:cubicBezTo>
                  <a:cubicBezTo>
                    <a:pt x="204" y="68"/>
                    <a:pt x="199" y="56"/>
                    <a:pt x="190" y="45"/>
                  </a:cubicBezTo>
                  <a:cubicBezTo>
                    <a:pt x="185" y="40"/>
                    <a:pt x="182" y="34"/>
                    <a:pt x="178" y="28"/>
                  </a:cubicBezTo>
                  <a:cubicBezTo>
                    <a:pt x="173" y="23"/>
                    <a:pt x="169" y="18"/>
                    <a:pt x="16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9"/>
            <p:cNvSpPr>
              <a:spLocks noEditPoints="1"/>
            </p:cNvSpPr>
            <p:nvPr/>
          </p:nvSpPr>
          <p:spPr bwMode="auto">
            <a:xfrm>
              <a:off x="3752" y="2704"/>
              <a:ext cx="506" cy="399"/>
            </a:xfrm>
            <a:custGeom>
              <a:avLst/>
              <a:gdLst>
                <a:gd name="T0" fmla="*/ 3 w 251"/>
                <a:gd name="T1" fmla="*/ 183 h 198"/>
                <a:gd name="T2" fmla="*/ 10 w 251"/>
                <a:gd name="T3" fmla="*/ 165 h 198"/>
                <a:gd name="T4" fmla="*/ 20 w 251"/>
                <a:gd name="T5" fmla="*/ 160 h 198"/>
                <a:gd name="T6" fmla="*/ 74 w 251"/>
                <a:gd name="T7" fmla="*/ 104 h 198"/>
                <a:gd name="T8" fmla="*/ 108 w 251"/>
                <a:gd name="T9" fmla="*/ 69 h 198"/>
                <a:gd name="T10" fmla="*/ 129 w 251"/>
                <a:gd name="T11" fmla="*/ 40 h 198"/>
                <a:gd name="T12" fmla="*/ 148 w 251"/>
                <a:gd name="T13" fmla="*/ 15 h 198"/>
                <a:gd name="T14" fmla="*/ 181 w 251"/>
                <a:gd name="T15" fmla="*/ 16 h 198"/>
                <a:gd name="T16" fmla="*/ 233 w 251"/>
                <a:gd name="T17" fmla="*/ 98 h 198"/>
                <a:gd name="T18" fmla="*/ 241 w 251"/>
                <a:gd name="T19" fmla="*/ 124 h 198"/>
                <a:gd name="T20" fmla="*/ 251 w 251"/>
                <a:gd name="T21" fmla="*/ 180 h 198"/>
                <a:gd name="T22" fmla="*/ 235 w 251"/>
                <a:gd name="T23" fmla="*/ 193 h 198"/>
                <a:gd name="T24" fmla="*/ 58 w 251"/>
                <a:gd name="T25" fmla="*/ 194 h 198"/>
                <a:gd name="T26" fmla="*/ 40 w 251"/>
                <a:gd name="T27" fmla="*/ 194 h 198"/>
                <a:gd name="T28" fmla="*/ 20 w 251"/>
                <a:gd name="T29" fmla="*/ 194 h 198"/>
                <a:gd name="T30" fmla="*/ 7 w 251"/>
                <a:gd name="T31" fmla="*/ 168 h 198"/>
                <a:gd name="T32" fmla="*/ 7 w 251"/>
                <a:gd name="T33" fmla="*/ 181 h 198"/>
                <a:gd name="T34" fmla="*/ 16 w 251"/>
                <a:gd name="T35" fmla="*/ 192 h 198"/>
                <a:gd name="T36" fmla="*/ 37 w 251"/>
                <a:gd name="T37" fmla="*/ 190 h 198"/>
                <a:gd name="T38" fmla="*/ 67 w 251"/>
                <a:gd name="T39" fmla="*/ 189 h 198"/>
                <a:gd name="T40" fmla="*/ 235 w 251"/>
                <a:gd name="T41" fmla="*/ 189 h 198"/>
                <a:gd name="T42" fmla="*/ 247 w 251"/>
                <a:gd name="T43" fmla="*/ 165 h 198"/>
                <a:gd name="T44" fmla="*/ 236 w 251"/>
                <a:gd name="T45" fmla="*/ 121 h 198"/>
                <a:gd name="T46" fmla="*/ 226 w 251"/>
                <a:gd name="T47" fmla="*/ 92 h 198"/>
                <a:gd name="T48" fmla="*/ 168 w 251"/>
                <a:gd name="T49" fmla="*/ 7 h 198"/>
                <a:gd name="T50" fmla="*/ 149 w 251"/>
                <a:gd name="T51" fmla="*/ 20 h 198"/>
                <a:gd name="T52" fmla="*/ 125 w 251"/>
                <a:gd name="T53" fmla="*/ 54 h 198"/>
                <a:gd name="T54" fmla="*/ 105 w 251"/>
                <a:gd name="T55" fmla="*/ 80 h 198"/>
                <a:gd name="T56" fmla="*/ 60 w 251"/>
                <a:gd name="T57" fmla="*/ 124 h 198"/>
                <a:gd name="T58" fmla="*/ 17 w 251"/>
                <a:gd name="T59" fmla="*/ 168 h 198"/>
                <a:gd name="T60" fmla="*/ 11 w 251"/>
                <a:gd name="T61" fmla="*/ 170 h 198"/>
                <a:gd name="T62" fmla="*/ 230 w 251"/>
                <a:gd name="T63" fmla="*/ 183 h 198"/>
                <a:gd name="T64" fmla="*/ 98 w 251"/>
                <a:gd name="T65" fmla="*/ 183 h 198"/>
                <a:gd name="T66" fmla="*/ 51 w 251"/>
                <a:gd name="T67" fmla="*/ 181 h 198"/>
                <a:gd name="T68" fmla="*/ 29 w 251"/>
                <a:gd name="T69" fmla="*/ 180 h 198"/>
                <a:gd name="T70" fmla="*/ 23 w 251"/>
                <a:gd name="T71" fmla="*/ 173 h 198"/>
                <a:gd name="T72" fmla="*/ 66 w 251"/>
                <a:gd name="T73" fmla="*/ 127 h 198"/>
                <a:gd name="T74" fmla="*/ 88 w 251"/>
                <a:gd name="T75" fmla="*/ 109 h 198"/>
                <a:gd name="T76" fmla="*/ 117 w 251"/>
                <a:gd name="T77" fmla="*/ 73 h 198"/>
                <a:gd name="T78" fmla="*/ 134 w 251"/>
                <a:gd name="T79" fmla="*/ 50 h 198"/>
                <a:gd name="T80" fmla="*/ 164 w 251"/>
                <a:gd name="T81" fmla="*/ 12 h 198"/>
                <a:gd name="T82" fmla="*/ 186 w 251"/>
                <a:gd name="T83" fmla="*/ 35 h 198"/>
                <a:gd name="T84" fmla="*/ 228 w 251"/>
                <a:gd name="T85" fmla="*/ 114 h 198"/>
                <a:gd name="T86" fmla="*/ 241 w 251"/>
                <a:gd name="T87" fmla="*/ 180 h 198"/>
                <a:gd name="T88" fmla="*/ 228 w 251"/>
                <a:gd name="T89" fmla="*/ 179 h 198"/>
                <a:gd name="T90" fmla="*/ 235 w 251"/>
                <a:gd name="T91" fmla="*/ 155 h 198"/>
                <a:gd name="T92" fmla="*/ 208 w 251"/>
                <a:gd name="T93" fmla="*/ 76 h 198"/>
                <a:gd name="T94" fmla="*/ 166 w 251"/>
                <a:gd name="T95" fmla="*/ 17 h 198"/>
                <a:gd name="T96" fmla="*/ 138 w 251"/>
                <a:gd name="T97" fmla="*/ 52 h 198"/>
                <a:gd name="T98" fmla="*/ 121 w 251"/>
                <a:gd name="T99" fmla="*/ 74 h 198"/>
                <a:gd name="T100" fmla="*/ 91 w 251"/>
                <a:gd name="T101" fmla="*/ 112 h 198"/>
                <a:gd name="T102" fmla="*/ 74 w 251"/>
                <a:gd name="T103" fmla="*/ 125 h 198"/>
                <a:gd name="T104" fmla="*/ 28 w 251"/>
                <a:gd name="T105" fmla="*/ 174 h 198"/>
                <a:gd name="T106" fmla="*/ 50 w 251"/>
                <a:gd name="T107" fmla="*/ 177 h 198"/>
                <a:gd name="T108" fmla="*/ 89 w 251"/>
                <a:gd name="T109" fmla="*/ 179 h 198"/>
                <a:gd name="T110" fmla="*/ 228 w 251"/>
                <a:gd name="T111" fmla="*/ 17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1" h="198">
                  <a:moveTo>
                    <a:pt x="14" y="198"/>
                  </a:moveTo>
                  <a:cubicBezTo>
                    <a:pt x="12" y="198"/>
                    <a:pt x="11" y="197"/>
                    <a:pt x="10" y="196"/>
                  </a:cubicBezTo>
                  <a:cubicBezTo>
                    <a:pt x="6" y="194"/>
                    <a:pt x="5" y="190"/>
                    <a:pt x="4" y="187"/>
                  </a:cubicBezTo>
                  <a:cubicBezTo>
                    <a:pt x="4" y="185"/>
                    <a:pt x="4" y="184"/>
                    <a:pt x="3" y="183"/>
                  </a:cubicBezTo>
                  <a:cubicBezTo>
                    <a:pt x="2" y="181"/>
                    <a:pt x="2" y="179"/>
                    <a:pt x="2" y="177"/>
                  </a:cubicBezTo>
                  <a:cubicBezTo>
                    <a:pt x="1" y="176"/>
                    <a:pt x="1" y="174"/>
                    <a:pt x="1" y="173"/>
                  </a:cubicBezTo>
                  <a:cubicBezTo>
                    <a:pt x="0" y="170"/>
                    <a:pt x="0" y="168"/>
                    <a:pt x="2" y="166"/>
                  </a:cubicBezTo>
                  <a:cubicBezTo>
                    <a:pt x="3" y="165"/>
                    <a:pt x="6" y="163"/>
                    <a:pt x="10" y="165"/>
                  </a:cubicBezTo>
                  <a:cubicBezTo>
                    <a:pt x="11" y="165"/>
                    <a:pt x="12" y="166"/>
                    <a:pt x="13" y="166"/>
                  </a:cubicBezTo>
                  <a:cubicBezTo>
                    <a:pt x="13" y="166"/>
                    <a:pt x="13" y="167"/>
                    <a:pt x="13" y="167"/>
                  </a:cubicBezTo>
                  <a:cubicBezTo>
                    <a:pt x="13" y="166"/>
                    <a:pt x="14" y="166"/>
                    <a:pt x="14" y="165"/>
                  </a:cubicBezTo>
                  <a:cubicBezTo>
                    <a:pt x="16" y="164"/>
                    <a:pt x="18" y="162"/>
                    <a:pt x="20" y="160"/>
                  </a:cubicBezTo>
                  <a:cubicBezTo>
                    <a:pt x="26" y="153"/>
                    <a:pt x="33" y="146"/>
                    <a:pt x="39" y="139"/>
                  </a:cubicBezTo>
                  <a:cubicBezTo>
                    <a:pt x="44" y="135"/>
                    <a:pt x="48" y="130"/>
                    <a:pt x="52" y="125"/>
                  </a:cubicBezTo>
                  <a:cubicBezTo>
                    <a:pt x="54" y="124"/>
                    <a:pt x="55" y="122"/>
                    <a:pt x="57" y="121"/>
                  </a:cubicBezTo>
                  <a:cubicBezTo>
                    <a:pt x="64" y="116"/>
                    <a:pt x="69" y="110"/>
                    <a:pt x="74" y="104"/>
                  </a:cubicBezTo>
                  <a:cubicBezTo>
                    <a:pt x="79" y="98"/>
                    <a:pt x="84" y="93"/>
                    <a:pt x="90" y="88"/>
                  </a:cubicBezTo>
                  <a:cubicBezTo>
                    <a:pt x="92" y="87"/>
                    <a:pt x="93" y="86"/>
                    <a:pt x="93" y="85"/>
                  </a:cubicBezTo>
                  <a:cubicBezTo>
                    <a:pt x="96" y="81"/>
                    <a:pt x="100" y="79"/>
                    <a:pt x="103" y="77"/>
                  </a:cubicBezTo>
                  <a:cubicBezTo>
                    <a:pt x="106" y="75"/>
                    <a:pt x="108" y="72"/>
                    <a:pt x="108" y="69"/>
                  </a:cubicBezTo>
                  <a:cubicBezTo>
                    <a:pt x="108" y="67"/>
                    <a:pt x="109" y="65"/>
                    <a:pt x="111" y="63"/>
                  </a:cubicBezTo>
                  <a:cubicBezTo>
                    <a:pt x="112" y="62"/>
                    <a:pt x="114" y="60"/>
                    <a:pt x="115" y="58"/>
                  </a:cubicBezTo>
                  <a:cubicBezTo>
                    <a:pt x="118" y="56"/>
                    <a:pt x="120" y="54"/>
                    <a:pt x="122" y="52"/>
                  </a:cubicBezTo>
                  <a:cubicBezTo>
                    <a:pt x="125" y="48"/>
                    <a:pt x="128" y="43"/>
                    <a:pt x="129" y="40"/>
                  </a:cubicBezTo>
                  <a:cubicBezTo>
                    <a:pt x="131" y="38"/>
                    <a:pt x="132" y="35"/>
                    <a:pt x="135" y="34"/>
                  </a:cubicBezTo>
                  <a:cubicBezTo>
                    <a:pt x="139" y="31"/>
                    <a:pt x="142" y="27"/>
                    <a:pt x="144" y="22"/>
                  </a:cubicBezTo>
                  <a:cubicBezTo>
                    <a:pt x="144" y="20"/>
                    <a:pt x="145" y="18"/>
                    <a:pt x="146" y="17"/>
                  </a:cubicBezTo>
                  <a:cubicBezTo>
                    <a:pt x="147" y="16"/>
                    <a:pt x="148" y="16"/>
                    <a:pt x="148" y="15"/>
                  </a:cubicBezTo>
                  <a:cubicBezTo>
                    <a:pt x="151" y="12"/>
                    <a:pt x="154" y="9"/>
                    <a:pt x="156" y="5"/>
                  </a:cubicBezTo>
                  <a:cubicBezTo>
                    <a:pt x="157" y="2"/>
                    <a:pt x="159" y="1"/>
                    <a:pt x="162" y="0"/>
                  </a:cubicBezTo>
                  <a:cubicBezTo>
                    <a:pt x="165" y="0"/>
                    <a:pt x="168" y="1"/>
                    <a:pt x="171" y="4"/>
                  </a:cubicBezTo>
                  <a:cubicBezTo>
                    <a:pt x="181" y="16"/>
                    <a:pt x="181" y="16"/>
                    <a:pt x="181" y="16"/>
                  </a:cubicBezTo>
                  <a:cubicBezTo>
                    <a:pt x="188" y="24"/>
                    <a:pt x="196" y="33"/>
                    <a:pt x="203" y="41"/>
                  </a:cubicBezTo>
                  <a:cubicBezTo>
                    <a:pt x="206" y="44"/>
                    <a:pt x="208" y="47"/>
                    <a:pt x="210" y="51"/>
                  </a:cubicBezTo>
                  <a:cubicBezTo>
                    <a:pt x="216" y="63"/>
                    <a:pt x="222" y="75"/>
                    <a:pt x="229" y="90"/>
                  </a:cubicBezTo>
                  <a:cubicBezTo>
                    <a:pt x="231" y="93"/>
                    <a:pt x="232" y="95"/>
                    <a:pt x="233" y="98"/>
                  </a:cubicBezTo>
                  <a:cubicBezTo>
                    <a:pt x="233" y="100"/>
                    <a:pt x="233" y="100"/>
                    <a:pt x="233" y="100"/>
                  </a:cubicBezTo>
                  <a:cubicBezTo>
                    <a:pt x="234" y="102"/>
                    <a:pt x="235" y="103"/>
                    <a:pt x="235" y="105"/>
                  </a:cubicBezTo>
                  <a:cubicBezTo>
                    <a:pt x="237" y="110"/>
                    <a:pt x="239" y="115"/>
                    <a:pt x="240" y="120"/>
                  </a:cubicBezTo>
                  <a:cubicBezTo>
                    <a:pt x="241" y="121"/>
                    <a:pt x="241" y="122"/>
                    <a:pt x="241" y="124"/>
                  </a:cubicBezTo>
                  <a:cubicBezTo>
                    <a:pt x="243" y="129"/>
                    <a:pt x="245" y="135"/>
                    <a:pt x="246" y="141"/>
                  </a:cubicBezTo>
                  <a:cubicBezTo>
                    <a:pt x="246" y="145"/>
                    <a:pt x="247" y="149"/>
                    <a:pt x="249" y="153"/>
                  </a:cubicBezTo>
                  <a:cubicBezTo>
                    <a:pt x="251" y="157"/>
                    <a:pt x="251" y="161"/>
                    <a:pt x="251" y="165"/>
                  </a:cubicBezTo>
                  <a:cubicBezTo>
                    <a:pt x="251" y="170"/>
                    <a:pt x="251" y="175"/>
                    <a:pt x="251" y="180"/>
                  </a:cubicBezTo>
                  <a:cubicBezTo>
                    <a:pt x="251" y="188"/>
                    <a:pt x="251" y="188"/>
                    <a:pt x="251" y="188"/>
                  </a:cubicBezTo>
                  <a:cubicBezTo>
                    <a:pt x="250" y="188"/>
                    <a:pt x="250" y="188"/>
                    <a:pt x="250" y="188"/>
                  </a:cubicBezTo>
                  <a:cubicBezTo>
                    <a:pt x="248" y="191"/>
                    <a:pt x="244" y="193"/>
                    <a:pt x="240" y="193"/>
                  </a:cubicBezTo>
                  <a:cubicBezTo>
                    <a:pt x="239" y="193"/>
                    <a:pt x="237" y="193"/>
                    <a:pt x="235" y="193"/>
                  </a:cubicBezTo>
                  <a:cubicBezTo>
                    <a:pt x="194" y="193"/>
                    <a:pt x="194" y="193"/>
                    <a:pt x="194" y="193"/>
                  </a:cubicBezTo>
                  <a:cubicBezTo>
                    <a:pt x="152" y="193"/>
                    <a:pt x="111" y="193"/>
                    <a:pt x="69" y="193"/>
                  </a:cubicBezTo>
                  <a:cubicBezTo>
                    <a:pt x="68" y="193"/>
                    <a:pt x="67" y="193"/>
                    <a:pt x="66" y="193"/>
                  </a:cubicBezTo>
                  <a:cubicBezTo>
                    <a:pt x="63" y="192"/>
                    <a:pt x="61" y="192"/>
                    <a:pt x="58" y="194"/>
                  </a:cubicBezTo>
                  <a:cubicBezTo>
                    <a:pt x="58" y="195"/>
                    <a:pt x="58" y="195"/>
                    <a:pt x="58" y="195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55" y="195"/>
                    <a:pt x="54" y="195"/>
                    <a:pt x="52" y="195"/>
                  </a:cubicBezTo>
                  <a:cubicBezTo>
                    <a:pt x="48" y="196"/>
                    <a:pt x="44" y="197"/>
                    <a:pt x="40" y="194"/>
                  </a:cubicBezTo>
                  <a:cubicBezTo>
                    <a:pt x="40" y="194"/>
                    <a:pt x="38" y="194"/>
                    <a:pt x="37" y="194"/>
                  </a:cubicBezTo>
                  <a:cubicBezTo>
                    <a:pt x="36" y="194"/>
                    <a:pt x="36" y="194"/>
                    <a:pt x="36" y="194"/>
                  </a:cubicBezTo>
                  <a:cubicBezTo>
                    <a:pt x="32" y="194"/>
                    <a:pt x="27" y="194"/>
                    <a:pt x="23" y="194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8" y="196"/>
                    <a:pt x="17" y="198"/>
                    <a:pt x="15" y="198"/>
                  </a:cubicBezTo>
                  <a:cubicBezTo>
                    <a:pt x="15" y="198"/>
                    <a:pt x="14" y="198"/>
                    <a:pt x="14" y="198"/>
                  </a:cubicBezTo>
                  <a:close/>
                  <a:moveTo>
                    <a:pt x="7" y="168"/>
                  </a:moveTo>
                  <a:cubicBezTo>
                    <a:pt x="6" y="168"/>
                    <a:pt x="5" y="169"/>
                    <a:pt x="5" y="169"/>
                  </a:cubicBezTo>
                  <a:cubicBezTo>
                    <a:pt x="4" y="170"/>
                    <a:pt x="4" y="170"/>
                    <a:pt x="5" y="172"/>
                  </a:cubicBezTo>
                  <a:cubicBezTo>
                    <a:pt x="5" y="173"/>
                    <a:pt x="5" y="175"/>
                    <a:pt x="5" y="176"/>
                  </a:cubicBezTo>
                  <a:cubicBezTo>
                    <a:pt x="6" y="178"/>
                    <a:pt x="6" y="180"/>
                    <a:pt x="7" y="181"/>
                  </a:cubicBezTo>
                  <a:cubicBezTo>
                    <a:pt x="8" y="183"/>
                    <a:pt x="8" y="184"/>
                    <a:pt x="8" y="186"/>
                  </a:cubicBezTo>
                  <a:cubicBezTo>
                    <a:pt x="9" y="189"/>
                    <a:pt x="10" y="191"/>
                    <a:pt x="12" y="193"/>
                  </a:cubicBezTo>
                  <a:cubicBezTo>
                    <a:pt x="13" y="194"/>
                    <a:pt x="14" y="194"/>
                    <a:pt x="14" y="194"/>
                  </a:cubicBezTo>
                  <a:cubicBezTo>
                    <a:pt x="14" y="194"/>
                    <a:pt x="15" y="194"/>
                    <a:pt x="16" y="192"/>
                  </a:cubicBezTo>
                  <a:cubicBezTo>
                    <a:pt x="17" y="190"/>
                    <a:pt x="17" y="190"/>
                    <a:pt x="17" y="190"/>
                  </a:cubicBezTo>
                  <a:cubicBezTo>
                    <a:pt x="23" y="190"/>
                    <a:pt x="23" y="190"/>
                    <a:pt x="23" y="190"/>
                  </a:cubicBezTo>
                  <a:cubicBezTo>
                    <a:pt x="28" y="190"/>
                    <a:pt x="32" y="190"/>
                    <a:pt x="36" y="190"/>
                  </a:cubicBezTo>
                  <a:cubicBezTo>
                    <a:pt x="37" y="190"/>
                    <a:pt x="37" y="190"/>
                    <a:pt x="37" y="190"/>
                  </a:cubicBezTo>
                  <a:cubicBezTo>
                    <a:pt x="39" y="190"/>
                    <a:pt x="41" y="190"/>
                    <a:pt x="42" y="191"/>
                  </a:cubicBezTo>
                  <a:cubicBezTo>
                    <a:pt x="45" y="192"/>
                    <a:pt x="48" y="192"/>
                    <a:pt x="51" y="191"/>
                  </a:cubicBezTo>
                  <a:cubicBezTo>
                    <a:pt x="53" y="191"/>
                    <a:pt x="55" y="191"/>
                    <a:pt x="56" y="191"/>
                  </a:cubicBezTo>
                  <a:cubicBezTo>
                    <a:pt x="60" y="188"/>
                    <a:pt x="63" y="188"/>
                    <a:pt x="67" y="189"/>
                  </a:cubicBezTo>
                  <a:cubicBezTo>
                    <a:pt x="67" y="189"/>
                    <a:pt x="68" y="189"/>
                    <a:pt x="69" y="189"/>
                  </a:cubicBezTo>
                  <a:cubicBezTo>
                    <a:pt x="69" y="189"/>
                    <a:pt x="69" y="189"/>
                    <a:pt x="69" y="189"/>
                  </a:cubicBezTo>
                  <a:cubicBezTo>
                    <a:pt x="111" y="189"/>
                    <a:pt x="152" y="189"/>
                    <a:pt x="194" y="189"/>
                  </a:cubicBezTo>
                  <a:cubicBezTo>
                    <a:pt x="235" y="189"/>
                    <a:pt x="235" y="189"/>
                    <a:pt x="235" y="189"/>
                  </a:cubicBezTo>
                  <a:cubicBezTo>
                    <a:pt x="237" y="189"/>
                    <a:pt x="239" y="189"/>
                    <a:pt x="240" y="189"/>
                  </a:cubicBezTo>
                  <a:cubicBezTo>
                    <a:pt x="243" y="189"/>
                    <a:pt x="245" y="188"/>
                    <a:pt x="247" y="186"/>
                  </a:cubicBezTo>
                  <a:cubicBezTo>
                    <a:pt x="247" y="180"/>
                    <a:pt x="247" y="180"/>
                    <a:pt x="247" y="180"/>
                  </a:cubicBezTo>
                  <a:cubicBezTo>
                    <a:pt x="247" y="175"/>
                    <a:pt x="247" y="170"/>
                    <a:pt x="247" y="165"/>
                  </a:cubicBezTo>
                  <a:cubicBezTo>
                    <a:pt x="247" y="161"/>
                    <a:pt x="247" y="158"/>
                    <a:pt x="245" y="154"/>
                  </a:cubicBezTo>
                  <a:cubicBezTo>
                    <a:pt x="243" y="150"/>
                    <a:pt x="242" y="146"/>
                    <a:pt x="242" y="142"/>
                  </a:cubicBezTo>
                  <a:cubicBezTo>
                    <a:pt x="241" y="136"/>
                    <a:pt x="239" y="130"/>
                    <a:pt x="238" y="125"/>
                  </a:cubicBezTo>
                  <a:cubicBezTo>
                    <a:pt x="237" y="123"/>
                    <a:pt x="237" y="122"/>
                    <a:pt x="236" y="121"/>
                  </a:cubicBezTo>
                  <a:cubicBezTo>
                    <a:pt x="235" y="116"/>
                    <a:pt x="233" y="111"/>
                    <a:pt x="231" y="107"/>
                  </a:cubicBezTo>
                  <a:cubicBezTo>
                    <a:pt x="231" y="105"/>
                    <a:pt x="230" y="103"/>
                    <a:pt x="230" y="101"/>
                  </a:cubicBezTo>
                  <a:cubicBezTo>
                    <a:pt x="229" y="99"/>
                    <a:pt x="229" y="99"/>
                    <a:pt x="229" y="99"/>
                  </a:cubicBezTo>
                  <a:cubicBezTo>
                    <a:pt x="228" y="97"/>
                    <a:pt x="227" y="94"/>
                    <a:pt x="226" y="92"/>
                  </a:cubicBezTo>
                  <a:cubicBezTo>
                    <a:pt x="219" y="77"/>
                    <a:pt x="212" y="64"/>
                    <a:pt x="206" y="53"/>
                  </a:cubicBezTo>
                  <a:cubicBezTo>
                    <a:pt x="204" y="49"/>
                    <a:pt x="202" y="46"/>
                    <a:pt x="200" y="44"/>
                  </a:cubicBezTo>
                  <a:cubicBezTo>
                    <a:pt x="193" y="35"/>
                    <a:pt x="185" y="27"/>
                    <a:pt x="178" y="18"/>
                  </a:cubicBezTo>
                  <a:cubicBezTo>
                    <a:pt x="168" y="7"/>
                    <a:pt x="168" y="7"/>
                    <a:pt x="168" y="7"/>
                  </a:cubicBezTo>
                  <a:cubicBezTo>
                    <a:pt x="166" y="5"/>
                    <a:pt x="164" y="4"/>
                    <a:pt x="162" y="4"/>
                  </a:cubicBezTo>
                  <a:cubicBezTo>
                    <a:pt x="161" y="4"/>
                    <a:pt x="160" y="5"/>
                    <a:pt x="159" y="7"/>
                  </a:cubicBezTo>
                  <a:cubicBezTo>
                    <a:pt x="157" y="11"/>
                    <a:pt x="154" y="14"/>
                    <a:pt x="151" y="18"/>
                  </a:cubicBezTo>
                  <a:cubicBezTo>
                    <a:pt x="151" y="18"/>
                    <a:pt x="150" y="19"/>
                    <a:pt x="149" y="20"/>
                  </a:cubicBezTo>
                  <a:cubicBezTo>
                    <a:pt x="149" y="21"/>
                    <a:pt x="148" y="22"/>
                    <a:pt x="148" y="23"/>
                  </a:cubicBezTo>
                  <a:cubicBezTo>
                    <a:pt x="146" y="29"/>
                    <a:pt x="142" y="34"/>
                    <a:pt x="137" y="37"/>
                  </a:cubicBezTo>
                  <a:cubicBezTo>
                    <a:pt x="135" y="38"/>
                    <a:pt x="134" y="39"/>
                    <a:pt x="133" y="42"/>
                  </a:cubicBezTo>
                  <a:cubicBezTo>
                    <a:pt x="131" y="45"/>
                    <a:pt x="128" y="50"/>
                    <a:pt x="125" y="54"/>
                  </a:cubicBezTo>
                  <a:cubicBezTo>
                    <a:pt x="123" y="57"/>
                    <a:pt x="120" y="59"/>
                    <a:pt x="118" y="61"/>
                  </a:cubicBezTo>
                  <a:cubicBezTo>
                    <a:pt x="117" y="63"/>
                    <a:pt x="115" y="64"/>
                    <a:pt x="114" y="66"/>
                  </a:cubicBezTo>
                  <a:cubicBezTo>
                    <a:pt x="113" y="67"/>
                    <a:pt x="112" y="68"/>
                    <a:pt x="112" y="70"/>
                  </a:cubicBezTo>
                  <a:cubicBezTo>
                    <a:pt x="111" y="75"/>
                    <a:pt x="108" y="78"/>
                    <a:pt x="105" y="80"/>
                  </a:cubicBezTo>
                  <a:cubicBezTo>
                    <a:pt x="102" y="82"/>
                    <a:pt x="99" y="84"/>
                    <a:pt x="97" y="87"/>
                  </a:cubicBezTo>
                  <a:cubicBezTo>
                    <a:pt x="96" y="89"/>
                    <a:pt x="94" y="90"/>
                    <a:pt x="92" y="91"/>
                  </a:cubicBezTo>
                  <a:cubicBezTo>
                    <a:pt x="86" y="96"/>
                    <a:pt x="82" y="101"/>
                    <a:pt x="78" y="106"/>
                  </a:cubicBezTo>
                  <a:cubicBezTo>
                    <a:pt x="72" y="113"/>
                    <a:pt x="67" y="119"/>
                    <a:pt x="60" y="124"/>
                  </a:cubicBezTo>
                  <a:cubicBezTo>
                    <a:pt x="58" y="125"/>
                    <a:pt x="57" y="127"/>
                    <a:pt x="55" y="128"/>
                  </a:cubicBezTo>
                  <a:cubicBezTo>
                    <a:pt x="51" y="133"/>
                    <a:pt x="47" y="137"/>
                    <a:pt x="42" y="142"/>
                  </a:cubicBezTo>
                  <a:cubicBezTo>
                    <a:pt x="36" y="149"/>
                    <a:pt x="29" y="156"/>
                    <a:pt x="23" y="163"/>
                  </a:cubicBezTo>
                  <a:cubicBezTo>
                    <a:pt x="21" y="165"/>
                    <a:pt x="19" y="166"/>
                    <a:pt x="17" y="168"/>
                  </a:cubicBezTo>
                  <a:cubicBezTo>
                    <a:pt x="16" y="169"/>
                    <a:pt x="15" y="170"/>
                    <a:pt x="15" y="171"/>
                  </a:cubicBezTo>
                  <a:cubicBezTo>
                    <a:pt x="13" y="172"/>
                    <a:pt x="13" y="172"/>
                    <a:pt x="13" y="172"/>
                  </a:cubicBezTo>
                  <a:cubicBezTo>
                    <a:pt x="12" y="171"/>
                    <a:pt x="12" y="171"/>
                    <a:pt x="12" y="171"/>
                  </a:cubicBezTo>
                  <a:cubicBezTo>
                    <a:pt x="12" y="170"/>
                    <a:pt x="11" y="170"/>
                    <a:pt x="11" y="170"/>
                  </a:cubicBezTo>
                  <a:cubicBezTo>
                    <a:pt x="10" y="169"/>
                    <a:pt x="9" y="169"/>
                    <a:pt x="8" y="169"/>
                  </a:cubicBezTo>
                  <a:cubicBezTo>
                    <a:pt x="8" y="168"/>
                    <a:pt x="7" y="168"/>
                    <a:pt x="7" y="168"/>
                  </a:cubicBezTo>
                  <a:close/>
                  <a:moveTo>
                    <a:pt x="232" y="183"/>
                  </a:moveTo>
                  <a:cubicBezTo>
                    <a:pt x="231" y="183"/>
                    <a:pt x="231" y="183"/>
                    <a:pt x="230" y="183"/>
                  </a:cubicBezTo>
                  <a:cubicBezTo>
                    <a:pt x="229" y="183"/>
                    <a:pt x="229" y="183"/>
                    <a:pt x="228" y="183"/>
                  </a:cubicBezTo>
                  <a:cubicBezTo>
                    <a:pt x="228" y="183"/>
                    <a:pt x="228" y="183"/>
                    <a:pt x="228" y="183"/>
                  </a:cubicBezTo>
                  <a:cubicBezTo>
                    <a:pt x="194" y="183"/>
                    <a:pt x="159" y="183"/>
                    <a:pt x="125" y="183"/>
                  </a:cubicBezTo>
                  <a:cubicBezTo>
                    <a:pt x="98" y="183"/>
                    <a:pt x="98" y="183"/>
                    <a:pt x="98" y="183"/>
                  </a:cubicBezTo>
                  <a:cubicBezTo>
                    <a:pt x="95" y="183"/>
                    <a:pt x="92" y="183"/>
                    <a:pt x="89" y="183"/>
                  </a:cubicBezTo>
                  <a:cubicBezTo>
                    <a:pt x="81" y="183"/>
                    <a:pt x="73" y="183"/>
                    <a:pt x="66" y="183"/>
                  </a:cubicBezTo>
                  <a:cubicBezTo>
                    <a:pt x="62" y="183"/>
                    <a:pt x="59" y="182"/>
                    <a:pt x="56" y="182"/>
                  </a:cubicBezTo>
                  <a:cubicBezTo>
                    <a:pt x="55" y="182"/>
                    <a:pt x="53" y="181"/>
                    <a:pt x="51" y="181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47" y="181"/>
                    <a:pt x="44" y="180"/>
                    <a:pt x="41" y="180"/>
                  </a:cubicBezTo>
                  <a:cubicBezTo>
                    <a:pt x="38" y="180"/>
                    <a:pt x="36" y="180"/>
                    <a:pt x="33" y="180"/>
                  </a:cubicBezTo>
                  <a:cubicBezTo>
                    <a:pt x="29" y="180"/>
                    <a:pt x="29" y="180"/>
                    <a:pt x="29" y="180"/>
                  </a:cubicBezTo>
                  <a:cubicBezTo>
                    <a:pt x="24" y="176"/>
                    <a:pt x="24" y="176"/>
                    <a:pt x="24" y="176"/>
                  </a:cubicBezTo>
                  <a:cubicBezTo>
                    <a:pt x="23" y="176"/>
                    <a:pt x="23" y="176"/>
                    <a:pt x="23" y="176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0"/>
                    <a:pt x="23" y="170"/>
                    <a:pt x="23" y="170"/>
                  </a:cubicBezTo>
                  <a:cubicBezTo>
                    <a:pt x="24" y="171"/>
                    <a:pt x="24" y="171"/>
                    <a:pt x="24" y="171"/>
                  </a:cubicBezTo>
                  <a:cubicBezTo>
                    <a:pt x="34" y="165"/>
                    <a:pt x="42" y="156"/>
                    <a:pt x="48" y="149"/>
                  </a:cubicBezTo>
                  <a:cubicBezTo>
                    <a:pt x="55" y="141"/>
                    <a:pt x="60" y="134"/>
                    <a:pt x="66" y="127"/>
                  </a:cubicBezTo>
                  <a:cubicBezTo>
                    <a:pt x="66" y="127"/>
                    <a:pt x="66" y="127"/>
                    <a:pt x="66" y="126"/>
                  </a:cubicBezTo>
                  <a:cubicBezTo>
                    <a:pt x="68" y="124"/>
                    <a:pt x="70" y="122"/>
                    <a:pt x="73" y="121"/>
                  </a:cubicBezTo>
                  <a:cubicBezTo>
                    <a:pt x="75" y="119"/>
                    <a:pt x="78" y="117"/>
                    <a:pt x="81" y="114"/>
                  </a:cubicBezTo>
                  <a:cubicBezTo>
                    <a:pt x="84" y="113"/>
                    <a:pt x="86" y="111"/>
                    <a:pt x="88" y="109"/>
                  </a:cubicBezTo>
                  <a:cubicBezTo>
                    <a:pt x="92" y="105"/>
                    <a:pt x="95" y="100"/>
                    <a:pt x="99" y="94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3" y="89"/>
                    <a:pt x="105" y="87"/>
                    <a:pt x="108" y="85"/>
                  </a:cubicBezTo>
                  <a:cubicBezTo>
                    <a:pt x="113" y="82"/>
                    <a:pt x="116" y="78"/>
                    <a:pt x="117" y="73"/>
                  </a:cubicBezTo>
                  <a:cubicBezTo>
                    <a:pt x="117" y="72"/>
                    <a:pt x="118" y="70"/>
                    <a:pt x="120" y="68"/>
                  </a:cubicBezTo>
                  <a:cubicBezTo>
                    <a:pt x="121" y="67"/>
                    <a:pt x="122" y="66"/>
                    <a:pt x="123" y="65"/>
                  </a:cubicBezTo>
                  <a:cubicBezTo>
                    <a:pt x="124" y="64"/>
                    <a:pt x="125" y="63"/>
                    <a:pt x="125" y="62"/>
                  </a:cubicBezTo>
                  <a:cubicBezTo>
                    <a:pt x="129" y="58"/>
                    <a:pt x="132" y="54"/>
                    <a:pt x="134" y="50"/>
                  </a:cubicBezTo>
                  <a:cubicBezTo>
                    <a:pt x="137" y="47"/>
                    <a:pt x="137" y="47"/>
                    <a:pt x="137" y="47"/>
                  </a:cubicBezTo>
                  <a:cubicBezTo>
                    <a:pt x="139" y="44"/>
                    <a:pt x="141" y="41"/>
                    <a:pt x="144" y="39"/>
                  </a:cubicBezTo>
                  <a:cubicBezTo>
                    <a:pt x="146" y="37"/>
                    <a:pt x="149" y="34"/>
                    <a:pt x="151" y="30"/>
                  </a:cubicBezTo>
                  <a:cubicBezTo>
                    <a:pt x="154" y="23"/>
                    <a:pt x="158" y="17"/>
                    <a:pt x="164" y="12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67" y="13"/>
                    <a:pt x="167" y="13"/>
                    <a:pt x="167" y="13"/>
                  </a:cubicBezTo>
                  <a:cubicBezTo>
                    <a:pt x="171" y="17"/>
                    <a:pt x="177" y="22"/>
                    <a:pt x="181" y="28"/>
                  </a:cubicBezTo>
                  <a:cubicBezTo>
                    <a:pt x="183" y="30"/>
                    <a:pt x="185" y="33"/>
                    <a:pt x="186" y="35"/>
                  </a:cubicBezTo>
                  <a:cubicBezTo>
                    <a:pt x="188" y="38"/>
                    <a:pt x="191" y="42"/>
                    <a:pt x="193" y="44"/>
                  </a:cubicBezTo>
                  <a:cubicBezTo>
                    <a:pt x="201" y="54"/>
                    <a:pt x="206" y="64"/>
                    <a:pt x="211" y="74"/>
                  </a:cubicBezTo>
                  <a:cubicBezTo>
                    <a:pt x="212" y="76"/>
                    <a:pt x="213" y="79"/>
                    <a:pt x="214" y="81"/>
                  </a:cubicBezTo>
                  <a:cubicBezTo>
                    <a:pt x="219" y="90"/>
                    <a:pt x="224" y="100"/>
                    <a:pt x="228" y="114"/>
                  </a:cubicBezTo>
                  <a:cubicBezTo>
                    <a:pt x="231" y="123"/>
                    <a:pt x="235" y="133"/>
                    <a:pt x="236" y="144"/>
                  </a:cubicBezTo>
                  <a:cubicBezTo>
                    <a:pt x="237" y="147"/>
                    <a:pt x="238" y="151"/>
                    <a:pt x="239" y="154"/>
                  </a:cubicBezTo>
                  <a:cubicBezTo>
                    <a:pt x="242" y="159"/>
                    <a:pt x="241" y="165"/>
                    <a:pt x="241" y="170"/>
                  </a:cubicBezTo>
                  <a:cubicBezTo>
                    <a:pt x="241" y="174"/>
                    <a:pt x="241" y="177"/>
                    <a:pt x="241" y="180"/>
                  </a:cubicBezTo>
                  <a:cubicBezTo>
                    <a:pt x="241" y="181"/>
                    <a:pt x="241" y="181"/>
                    <a:pt x="241" y="181"/>
                  </a:cubicBezTo>
                  <a:cubicBezTo>
                    <a:pt x="240" y="182"/>
                    <a:pt x="240" y="182"/>
                    <a:pt x="240" y="182"/>
                  </a:cubicBezTo>
                  <a:cubicBezTo>
                    <a:pt x="237" y="183"/>
                    <a:pt x="234" y="183"/>
                    <a:pt x="232" y="183"/>
                  </a:cubicBezTo>
                  <a:close/>
                  <a:moveTo>
                    <a:pt x="228" y="179"/>
                  </a:moveTo>
                  <a:cubicBezTo>
                    <a:pt x="229" y="179"/>
                    <a:pt x="229" y="179"/>
                    <a:pt x="230" y="179"/>
                  </a:cubicBezTo>
                  <a:cubicBezTo>
                    <a:pt x="232" y="179"/>
                    <a:pt x="235" y="179"/>
                    <a:pt x="237" y="178"/>
                  </a:cubicBezTo>
                  <a:cubicBezTo>
                    <a:pt x="237" y="176"/>
                    <a:pt x="237" y="173"/>
                    <a:pt x="237" y="170"/>
                  </a:cubicBezTo>
                  <a:cubicBezTo>
                    <a:pt x="237" y="165"/>
                    <a:pt x="238" y="160"/>
                    <a:pt x="235" y="155"/>
                  </a:cubicBezTo>
                  <a:cubicBezTo>
                    <a:pt x="234" y="152"/>
                    <a:pt x="233" y="148"/>
                    <a:pt x="233" y="145"/>
                  </a:cubicBezTo>
                  <a:cubicBezTo>
                    <a:pt x="231" y="134"/>
                    <a:pt x="228" y="124"/>
                    <a:pt x="224" y="115"/>
                  </a:cubicBezTo>
                  <a:cubicBezTo>
                    <a:pt x="220" y="102"/>
                    <a:pt x="216" y="92"/>
                    <a:pt x="211" y="83"/>
                  </a:cubicBezTo>
                  <a:cubicBezTo>
                    <a:pt x="210" y="80"/>
                    <a:pt x="209" y="78"/>
                    <a:pt x="208" y="76"/>
                  </a:cubicBezTo>
                  <a:cubicBezTo>
                    <a:pt x="202" y="66"/>
                    <a:pt x="197" y="56"/>
                    <a:pt x="190" y="47"/>
                  </a:cubicBezTo>
                  <a:cubicBezTo>
                    <a:pt x="187" y="44"/>
                    <a:pt x="185" y="41"/>
                    <a:pt x="183" y="37"/>
                  </a:cubicBezTo>
                  <a:cubicBezTo>
                    <a:pt x="181" y="35"/>
                    <a:pt x="180" y="33"/>
                    <a:pt x="178" y="30"/>
                  </a:cubicBezTo>
                  <a:cubicBezTo>
                    <a:pt x="175" y="26"/>
                    <a:pt x="171" y="22"/>
                    <a:pt x="166" y="17"/>
                  </a:cubicBezTo>
                  <a:cubicBezTo>
                    <a:pt x="161" y="21"/>
                    <a:pt x="157" y="25"/>
                    <a:pt x="154" y="32"/>
                  </a:cubicBezTo>
                  <a:cubicBezTo>
                    <a:pt x="152" y="37"/>
                    <a:pt x="149" y="40"/>
                    <a:pt x="146" y="42"/>
                  </a:cubicBezTo>
                  <a:cubicBezTo>
                    <a:pt x="143" y="44"/>
                    <a:pt x="142" y="46"/>
                    <a:pt x="140" y="49"/>
                  </a:cubicBezTo>
                  <a:cubicBezTo>
                    <a:pt x="138" y="52"/>
                    <a:pt x="138" y="52"/>
                    <a:pt x="138" y="52"/>
                  </a:cubicBezTo>
                  <a:cubicBezTo>
                    <a:pt x="135" y="57"/>
                    <a:pt x="132" y="61"/>
                    <a:pt x="128" y="65"/>
                  </a:cubicBezTo>
                  <a:cubicBezTo>
                    <a:pt x="128" y="65"/>
                    <a:pt x="127" y="66"/>
                    <a:pt x="126" y="67"/>
                  </a:cubicBezTo>
                  <a:cubicBezTo>
                    <a:pt x="125" y="69"/>
                    <a:pt x="124" y="70"/>
                    <a:pt x="122" y="71"/>
                  </a:cubicBezTo>
                  <a:cubicBezTo>
                    <a:pt x="122" y="72"/>
                    <a:pt x="121" y="73"/>
                    <a:pt x="121" y="74"/>
                  </a:cubicBezTo>
                  <a:cubicBezTo>
                    <a:pt x="119" y="80"/>
                    <a:pt x="116" y="85"/>
                    <a:pt x="110" y="88"/>
                  </a:cubicBezTo>
                  <a:cubicBezTo>
                    <a:pt x="107" y="90"/>
                    <a:pt x="106" y="91"/>
                    <a:pt x="104" y="94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99" y="102"/>
                    <a:pt x="95" y="107"/>
                    <a:pt x="91" y="112"/>
                  </a:cubicBezTo>
                  <a:cubicBezTo>
                    <a:pt x="88" y="114"/>
                    <a:pt x="86" y="116"/>
                    <a:pt x="83" y="118"/>
                  </a:cubicBezTo>
                  <a:cubicBezTo>
                    <a:pt x="81" y="120"/>
                    <a:pt x="78" y="122"/>
                    <a:pt x="75" y="125"/>
                  </a:cubicBezTo>
                  <a:cubicBezTo>
                    <a:pt x="75" y="125"/>
                    <a:pt x="75" y="125"/>
                    <a:pt x="75" y="125"/>
                  </a:cubicBezTo>
                  <a:cubicBezTo>
                    <a:pt x="74" y="125"/>
                    <a:pt x="74" y="125"/>
                    <a:pt x="74" y="125"/>
                  </a:cubicBezTo>
                  <a:cubicBezTo>
                    <a:pt x="72" y="125"/>
                    <a:pt x="71" y="127"/>
                    <a:pt x="70" y="129"/>
                  </a:cubicBezTo>
                  <a:cubicBezTo>
                    <a:pt x="69" y="129"/>
                    <a:pt x="69" y="129"/>
                    <a:pt x="69" y="130"/>
                  </a:cubicBezTo>
                  <a:cubicBezTo>
                    <a:pt x="63" y="137"/>
                    <a:pt x="58" y="144"/>
                    <a:pt x="51" y="151"/>
                  </a:cubicBezTo>
                  <a:cubicBezTo>
                    <a:pt x="45" y="159"/>
                    <a:pt x="38" y="168"/>
                    <a:pt x="28" y="174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6" y="176"/>
                    <a:pt x="38" y="176"/>
                    <a:pt x="41" y="176"/>
                  </a:cubicBezTo>
                  <a:cubicBezTo>
                    <a:pt x="44" y="176"/>
                    <a:pt x="47" y="177"/>
                    <a:pt x="50" y="177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54" y="178"/>
                    <a:pt x="55" y="178"/>
                    <a:pt x="57" y="178"/>
                  </a:cubicBezTo>
                  <a:cubicBezTo>
                    <a:pt x="60" y="178"/>
                    <a:pt x="63" y="179"/>
                    <a:pt x="66" y="179"/>
                  </a:cubicBezTo>
                  <a:cubicBezTo>
                    <a:pt x="73" y="179"/>
                    <a:pt x="81" y="179"/>
                    <a:pt x="89" y="179"/>
                  </a:cubicBezTo>
                  <a:cubicBezTo>
                    <a:pt x="92" y="179"/>
                    <a:pt x="95" y="179"/>
                    <a:pt x="98" y="179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59" y="179"/>
                    <a:pt x="194" y="179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00"/>
            <p:cNvSpPr>
              <a:spLocks noEditPoints="1"/>
            </p:cNvSpPr>
            <p:nvPr/>
          </p:nvSpPr>
          <p:spPr bwMode="auto">
            <a:xfrm>
              <a:off x="2953" y="2704"/>
              <a:ext cx="517" cy="399"/>
            </a:xfrm>
            <a:custGeom>
              <a:avLst/>
              <a:gdLst>
                <a:gd name="T0" fmla="*/ 87 w 256"/>
                <a:gd name="T1" fmla="*/ 0 h 198"/>
                <a:gd name="T2" fmla="*/ 91 w 256"/>
                <a:gd name="T3" fmla="*/ 3 h 198"/>
                <a:gd name="T4" fmla="*/ 130 w 256"/>
                <a:gd name="T5" fmla="*/ 42 h 198"/>
                <a:gd name="T6" fmla="*/ 160 w 256"/>
                <a:gd name="T7" fmla="*/ 77 h 198"/>
                <a:gd name="T8" fmla="*/ 205 w 256"/>
                <a:gd name="T9" fmla="*/ 127 h 198"/>
                <a:gd name="T10" fmla="*/ 234 w 256"/>
                <a:gd name="T11" fmla="*/ 156 h 198"/>
                <a:gd name="T12" fmla="*/ 238 w 256"/>
                <a:gd name="T13" fmla="*/ 161 h 198"/>
                <a:gd name="T14" fmla="*/ 244 w 256"/>
                <a:gd name="T15" fmla="*/ 167 h 198"/>
                <a:gd name="T16" fmla="*/ 252 w 256"/>
                <a:gd name="T17" fmla="*/ 161 h 198"/>
                <a:gd name="T18" fmla="*/ 256 w 256"/>
                <a:gd name="T19" fmla="*/ 167 h 198"/>
                <a:gd name="T20" fmla="*/ 253 w 256"/>
                <a:gd name="T21" fmla="*/ 172 h 198"/>
                <a:gd name="T22" fmla="*/ 247 w 256"/>
                <a:gd name="T23" fmla="*/ 190 h 198"/>
                <a:gd name="T24" fmla="*/ 241 w 256"/>
                <a:gd name="T25" fmla="*/ 194 h 198"/>
                <a:gd name="T26" fmla="*/ 239 w 256"/>
                <a:gd name="T27" fmla="*/ 192 h 198"/>
                <a:gd name="T28" fmla="*/ 237 w 256"/>
                <a:gd name="T29" fmla="*/ 189 h 198"/>
                <a:gd name="T30" fmla="*/ 197 w 256"/>
                <a:gd name="T31" fmla="*/ 190 h 198"/>
                <a:gd name="T32" fmla="*/ 187 w 256"/>
                <a:gd name="T33" fmla="*/ 191 h 198"/>
                <a:gd name="T34" fmla="*/ 131 w 256"/>
                <a:gd name="T35" fmla="*/ 191 h 198"/>
                <a:gd name="T36" fmla="*/ 98 w 256"/>
                <a:gd name="T37" fmla="*/ 193 h 198"/>
                <a:gd name="T38" fmla="*/ 83 w 256"/>
                <a:gd name="T39" fmla="*/ 194 h 198"/>
                <a:gd name="T40" fmla="*/ 35 w 256"/>
                <a:gd name="T41" fmla="*/ 194 h 198"/>
                <a:gd name="T42" fmla="*/ 20 w 256"/>
                <a:gd name="T43" fmla="*/ 196 h 198"/>
                <a:gd name="T44" fmla="*/ 1 w 256"/>
                <a:gd name="T45" fmla="*/ 196 h 198"/>
                <a:gd name="T46" fmla="*/ 0 w 256"/>
                <a:gd name="T47" fmla="*/ 192 h 198"/>
                <a:gd name="T48" fmla="*/ 4 w 256"/>
                <a:gd name="T49" fmla="*/ 168 h 198"/>
                <a:gd name="T50" fmla="*/ 4 w 256"/>
                <a:gd name="T51" fmla="*/ 164 h 198"/>
                <a:gd name="T52" fmla="*/ 7 w 256"/>
                <a:gd name="T53" fmla="*/ 141 h 198"/>
                <a:gd name="T54" fmla="*/ 8 w 256"/>
                <a:gd name="T55" fmla="*/ 137 h 198"/>
                <a:gd name="T56" fmla="*/ 18 w 256"/>
                <a:gd name="T57" fmla="*/ 112 h 198"/>
                <a:gd name="T58" fmla="*/ 22 w 256"/>
                <a:gd name="T59" fmla="*/ 99 h 198"/>
                <a:gd name="T60" fmla="*/ 26 w 256"/>
                <a:gd name="T61" fmla="*/ 88 h 198"/>
                <a:gd name="T62" fmla="*/ 32 w 256"/>
                <a:gd name="T63" fmla="*/ 74 h 198"/>
                <a:gd name="T64" fmla="*/ 41 w 256"/>
                <a:gd name="T65" fmla="*/ 59 h 198"/>
                <a:gd name="T66" fmla="*/ 56 w 256"/>
                <a:gd name="T67" fmla="*/ 37 h 198"/>
                <a:gd name="T68" fmla="*/ 74 w 256"/>
                <a:gd name="T69" fmla="*/ 15 h 198"/>
                <a:gd name="T70" fmla="*/ 87 w 256"/>
                <a:gd name="T71" fmla="*/ 0 h 198"/>
                <a:gd name="T72" fmla="*/ 12 w 256"/>
                <a:gd name="T73" fmla="*/ 188 h 198"/>
                <a:gd name="T74" fmla="*/ 16 w 256"/>
                <a:gd name="T75" fmla="*/ 188 h 198"/>
                <a:gd name="T76" fmla="*/ 39 w 256"/>
                <a:gd name="T77" fmla="*/ 185 h 198"/>
                <a:gd name="T78" fmla="*/ 85 w 256"/>
                <a:gd name="T79" fmla="*/ 185 h 198"/>
                <a:gd name="T80" fmla="*/ 101 w 256"/>
                <a:gd name="T81" fmla="*/ 183 h 198"/>
                <a:gd name="T82" fmla="*/ 124 w 256"/>
                <a:gd name="T83" fmla="*/ 181 h 198"/>
                <a:gd name="T84" fmla="*/ 181 w 256"/>
                <a:gd name="T85" fmla="*/ 181 h 198"/>
                <a:gd name="T86" fmla="*/ 186 w 256"/>
                <a:gd name="T87" fmla="*/ 181 h 198"/>
                <a:gd name="T88" fmla="*/ 232 w 256"/>
                <a:gd name="T89" fmla="*/ 182 h 198"/>
                <a:gd name="T90" fmla="*/ 239 w 256"/>
                <a:gd name="T91" fmla="*/ 175 h 198"/>
                <a:gd name="T92" fmla="*/ 234 w 256"/>
                <a:gd name="T93" fmla="*/ 167 h 198"/>
                <a:gd name="T94" fmla="*/ 220 w 256"/>
                <a:gd name="T95" fmla="*/ 155 h 198"/>
                <a:gd name="T96" fmla="*/ 196 w 256"/>
                <a:gd name="T97" fmla="*/ 132 h 198"/>
                <a:gd name="T98" fmla="*/ 151 w 256"/>
                <a:gd name="T99" fmla="*/ 81 h 198"/>
                <a:gd name="T100" fmla="*/ 122 w 256"/>
                <a:gd name="T101" fmla="*/ 47 h 198"/>
                <a:gd name="T102" fmla="*/ 90 w 256"/>
                <a:gd name="T103" fmla="*/ 14 h 198"/>
                <a:gd name="T104" fmla="*/ 87 w 256"/>
                <a:gd name="T105" fmla="*/ 13 h 198"/>
                <a:gd name="T106" fmla="*/ 64 w 256"/>
                <a:gd name="T107" fmla="*/ 41 h 198"/>
                <a:gd name="T108" fmla="*/ 48 w 256"/>
                <a:gd name="T109" fmla="*/ 64 h 198"/>
                <a:gd name="T110" fmla="*/ 40 w 256"/>
                <a:gd name="T111" fmla="*/ 80 h 198"/>
                <a:gd name="T112" fmla="*/ 37 w 256"/>
                <a:gd name="T113" fmla="*/ 88 h 198"/>
                <a:gd name="T114" fmla="*/ 30 w 256"/>
                <a:gd name="T115" fmla="*/ 105 h 198"/>
                <a:gd name="T116" fmla="*/ 26 w 256"/>
                <a:gd name="T117" fmla="*/ 117 h 198"/>
                <a:gd name="T118" fmla="*/ 17 w 256"/>
                <a:gd name="T119" fmla="*/ 140 h 198"/>
                <a:gd name="T120" fmla="*/ 14 w 256"/>
                <a:gd name="T121" fmla="*/ 162 h 198"/>
                <a:gd name="T122" fmla="*/ 12 w 256"/>
                <a:gd name="T123" fmla="*/ 173 h 198"/>
                <a:gd name="T124" fmla="*/ 12 w 256"/>
                <a:gd name="T125" fmla="*/ 18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6" h="198">
                  <a:moveTo>
                    <a:pt x="87" y="0"/>
                  </a:moveTo>
                  <a:cubicBezTo>
                    <a:pt x="89" y="1"/>
                    <a:pt x="90" y="2"/>
                    <a:pt x="91" y="3"/>
                  </a:cubicBezTo>
                  <a:cubicBezTo>
                    <a:pt x="104" y="16"/>
                    <a:pt x="118" y="29"/>
                    <a:pt x="130" y="42"/>
                  </a:cubicBezTo>
                  <a:cubicBezTo>
                    <a:pt x="141" y="53"/>
                    <a:pt x="150" y="65"/>
                    <a:pt x="160" y="77"/>
                  </a:cubicBezTo>
                  <a:cubicBezTo>
                    <a:pt x="174" y="95"/>
                    <a:pt x="189" y="112"/>
                    <a:pt x="205" y="127"/>
                  </a:cubicBezTo>
                  <a:cubicBezTo>
                    <a:pt x="215" y="137"/>
                    <a:pt x="224" y="146"/>
                    <a:pt x="234" y="156"/>
                  </a:cubicBezTo>
                  <a:cubicBezTo>
                    <a:pt x="235" y="157"/>
                    <a:pt x="237" y="159"/>
                    <a:pt x="238" y="161"/>
                  </a:cubicBezTo>
                  <a:cubicBezTo>
                    <a:pt x="240" y="163"/>
                    <a:pt x="242" y="165"/>
                    <a:pt x="244" y="167"/>
                  </a:cubicBezTo>
                  <a:cubicBezTo>
                    <a:pt x="247" y="166"/>
                    <a:pt x="248" y="161"/>
                    <a:pt x="252" y="161"/>
                  </a:cubicBezTo>
                  <a:cubicBezTo>
                    <a:pt x="250" y="166"/>
                    <a:pt x="255" y="165"/>
                    <a:pt x="256" y="167"/>
                  </a:cubicBezTo>
                  <a:cubicBezTo>
                    <a:pt x="255" y="169"/>
                    <a:pt x="254" y="170"/>
                    <a:pt x="253" y="172"/>
                  </a:cubicBezTo>
                  <a:cubicBezTo>
                    <a:pt x="251" y="178"/>
                    <a:pt x="249" y="184"/>
                    <a:pt x="247" y="190"/>
                  </a:cubicBezTo>
                  <a:cubicBezTo>
                    <a:pt x="246" y="193"/>
                    <a:pt x="244" y="195"/>
                    <a:pt x="241" y="194"/>
                  </a:cubicBezTo>
                  <a:cubicBezTo>
                    <a:pt x="240" y="193"/>
                    <a:pt x="240" y="193"/>
                    <a:pt x="239" y="192"/>
                  </a:cubicBezTo>
                  <a:cubicBezTo>
                    <a:pt x="238" y="191"/>
                    <a:pt x="238" y="191"/>
                    <a:pt x="237" y="189"/>
                  </a:cubicBezTo>
                  <a:cubicBezTo>
                    <a:pt x="224" y="189"/>
                    <a:pt x="211" y="189"/>
                    <a:pt x="197" y="190"/>
                  </a:cubicBezTo>
                  <a:cubicBezTo>
                    <a:pt x="194" y="190"/>
                    <a:pt x="190" y="191"/>
                    <a:pt x="187" y="191"/>
                  </a:cubicBezTo>
                  <a:cubicBezTo>
                    <a:pt x="168" y="191"/>
                    <a:pt x="149" y="191"/>
                    <a:pt x="131" y="191"/>
                  </a:cubicBezTo>
                  <a:cubicBezTo>
                    <a:pt x="120" y="191"/>
                    <a:pt x="109" y="191"/>
                    <a:pt x="98" y="193"/>
                  </a:cubicBezTo>
                  <a:cubicBezTo>
                    <a:pt x="93" y="194"/>
                    <a:pt x="88" y="194"/>
                    <a:pt x="83" y="194"/>
                  </a:cubicBezTo>
                  <a:cubicBezTo>
                    <a:pt x="67" y="194"/>
                    <a:pt x="51" y="194"/>
                    <a:pt x="35" y="194"/>
                  </a:cubicBezTo>
                  <a:cubicBezTo>
                    <a:pt x="30" y="194"/>
                    <a:pt x="25" y="195"/>
                    <a:pt x="20" y="196"/>
                  </a:cubicBezTo>
                  <a:cubicBezTo>
                    <a:pt x="14" y="198"/>
                    <a:pt x="8" y="198"/>
                    <a:pt x="1" y="196"/>
                  </a:cubicBezTo>
                  <a:cubicBezTo>
                    <a:pt x="1" y="195"/>
                    <a:pt x="0" y="193"/>
                    <a:pt x="0" y="192"/>
                  </a:cubicBezTo>
                  <a:cubicBezTo>
                    <a:pt x="2" y="184"/>
                    <a:pt x="0" y="176"/>
                    <a:pt x="4" y="168"/>
                  </a:cubicBezTo>
                  <a:cubicBezTo>
                    <a:pt x="4" y="167"/>
                    <a:pt x="4" y="165"/>
                    <a:pt x="4" y="164"/>
                  </a:cubicBezTo>
                  <a:cubicBezTo>
                    <a:pt x="4" y="156"/>
                    <a:pt x="6" y="149"/>
                    <a:pt x="7" y="141"/>
                  </a:cubicBezTo>
                  <a:cubicBezTo>
                    <a:pt x="7" y="140"/>
                    <a:pt x="8" y="138"/>
                    <a:pt x="8" y="137"/>
                  </a:cubicBezTo>
                  <a:cubicBezTo>
                    <a:pt x="11" y="128"/>
                    <a:pt x="15" y="120"/>
                    <a:pt x="18" y="112"/>
                  </a:cubicBezTo>
                  <a:cubicBezTo>
                    <a:pt x="20" y="108"/>
                    <a:pt x="21" y="104"/>
                    <a:pt x="22" y="99"/>
                  </a:cubicBezTo>
                  <a:cubicBezTo>
                    <a:pt x="23" y="95"/>
                    <a:pt x="24" y="91"/>
                    <a:pt x="26" y="88"/>
                  </a:cubicBezTo>
                  <a:cubicBezTo>
                    <a:pt x="29" y="83"/>
                    <a:pt x="31" y="79"/>
                    <a:pt x="32" y="74"/>
                  </a:cubicBezTo>
                  <a:cubicBezTo>
                    <a:pt x="34" y="69"/>
                    <a:pt x="37" y="64"/>
                    <a:pt x="41" y="59"/>
                  </a:cubicBezTo>
                  <a:cubicBezTo>
                    <a:pt x="46" y="52"/>
                    <a:pt x="52" y="44"/>
                    <a:pt x="56" y="37"/>
                  </a:cubicBezTo>
                  <a:cubicBezTo>
                    <a:pt x="61" y="28"/>
                    <a:pt x="67" y="21"/>
                    <a:pt x="74" y="15"/>
                  </a:cubicBezTo>
                  <a:cubicBezTo>
                    <a:pt x="79" y="11"/>
                    <a:pt x="82" y="5"/>
                    <a:pt x="87" y="0"/>
                  </a:cubicBezTo>
                  <a:close/>
                  <a:moveTo>
                    <a:pt x="12" y="188"/>
                  </a:moveTo>
                  <a:cubicBezTo>
                    <a:pt x="14" y="188"/>
                    <a:pt x="15" y="188"/>
                    <a:pt x="16" y="188"/>
                  </a:cubicBezTo>
                  <a:cubicBezTo>
                    <a:pt x="24" y="185"/>
                    <a:pt x="31" y="185"/>
                    <a:pt x="39" y="185"/>
                  </a:cubicBezTo>
                  <a:cubicBezTo>
                    <a:pt x="55" y="185"/>
                    <a:pt x="70" y="185"/>
                    <a:pt x="85" y="185"/>
                  </a:cubicBezTo>
                  <a:cubicBezTo>
                    <a:pt x="90" y="185"/>
                    <a:pt x="96" y="184"/>
                    <a:pt x="101" y="183"/>
                  </a:cubicBezTo>
                  <a:cubicBezTo>
                    <a:pt x="108" y="183"/>
                    <a:pt x="116" y="181"/>
                    <a:pt x="124" y="181"/>
                  </a:cubicBezTo>
                  <a:cubicBezTo>
                    <a:pt x="143" y="181"/>
                    <a:pt x="162" y="181"/>
                    <a:pt x="181" y="181"/>
                  </a:cubicBezTo>
                  <a:cubicBezTo>
                    <a:pt x="183" y="181"/>
                    <a:pt x="184" y="181"/>
                    <a:pt x="186" y="181"/>
                  </a:cubicBezTo>
                  <a:cubicBezTo>
                    <a:pt x="201" y="183"/>
                    <a:pt x="217" y="182"/>
                    <a:pt x="232" y="182"/>
                  </a:cubicBezTo>
                  <a:cubicBezTo>
                    <a:pt x="237" y="182"/>
                    <a:pt x="239" y="179"/>
                    <a:pt x="239" y="175"/>
                  </a:cubicBezTo>
                  <a:cubicBezTo>
                    <a:pt x="239" y="171"/>
                    <a:pt x="237" y="169"/>
                    <a:pt x="234" y="167"/>
                  </a:cubicBezTo>
                  <a:cubicBezTo>
                    <a:pt x="228" y="164"/>
                    <a:pt x="224" y="159"/>
                    <a:pt x="220" y="155"/>
                  </a:cubicBezTo>
                  <a:cubicBezTo>
                    <a:pt x="212" y="147"/>
                    <a:pt x="204" y="140"/>
                    <a:pt x="196" y="132"/>
                  </a:cubicBezTo>
                  <a:cubicBezTo>
                    <a:pt x="180" y="116"/>
                    <a:pt x="165" y="99"/>
                    <a:pt x="151" y="81"/>
                  </a:cubicBezTo>
                  <a:cubicBezTo>
                    <a:pt x="142" y="70"/>
                    <a:pt x="132" y="58"/>
                    <a:pt x="122" y="47"/>
                  </a:cubicBezTo>
                  <a:cubicBezTo>
                    <a:pt x="112" y="36"/>
                    <a:pt x="100" y="25"/>
                    <a:pt x="90" y="14"/>
                  </a:cubicBezTo>
                  <a:cubicBezTo>
                    <a:pt x="89" y="14"/>
                    <a:pt x="88" y="13"/>
                    <a:pt x="87" y="13"/>
                  </a:cubicBezTo>
                  <a:cubicBezTo>
                    <a:pt x="76" y="20"/>
                    <a:pt x="70" y="31"/>
                    <a:pt x="64" y="41"/>
                  </a:cubicBezTo>
                  <a:cubicBezTo>
                    <a:pt x="59" y="49"/>
                    <a:pt x="54" y="57"/>
                    <a:pt x="48" y="64"/>
                  </a:cubicBezTo>
                  <a:cubicBezTo>
                    <a:pt x="45" y="69"/>
                    <a:pt x="41" y="74"/>
                    <a:pt x="40" y="80"/>
                  </a:cubicBezTo>
                  <a:cubicBezTo>
                    <a:pt x="39" y="83"/>
                    <a:pt x="38" y="85"/>
                    <a:pt x="37" y="88"/>
                  </a:cubicBezTo>
                  <a:cubicBezTo>
                    <a:pt x="33" y="93"/>
                    <a:pt x="31" y="99"/>
                    <a:pt x="30" y="105"/>
                  </a:cubicBezTo>
                  <a:cubicBezTo>
                    <a:pt x="29" y="109"/>
                    <a:pt x="27" y="113"/>
                    <a:pt x="26" y="117"/>
                  </a:cubicBezTo>
                  <a:cubicBezTo>
                    <a:pt x="23" y="125"/>
                    <a:pt x="19" y="132"/>
                    <a:pt x="17" y="140"/>
                  </a:cubicBezTo>
                  <a:cubicBezTo>
                    <a:pt x="15" y="147"/>
                    <a:pt x="13" y="154"/>
                    <a:pt x="14" y="162"/>
                  </a:cubicBezTo>
                  <a:cubicBezTo>
                    <a:pt x="14" y="166"/>
                    <a:pt x="13" y="170"/>
                    <a:pt x="12" y="173"/>
                  </a:cubicBezTo>
                  <a:cubicBezTo>
                    <a:pt x="11" y="178"/>
                    <a:pt x="11" y="183"/>
                    <a:pt x="12" y="1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01"/>
            <p:cNvSpPr>
              <a:spLocks noEditPoints="1"/>
            </p:cNvSpPr>
            <p:nvPr/>
          </p:nvSpPr>
          <p:spPr bwMode="auto">
            <a:xfrm>
              <a:off x="2949" y="2698"/>
              <a:ext cx="527" cy="407"/>
            </a:xfrm>
            <a:custGeom>
              <a:avLst/>
              <a:gdLst>
                <a:gd name="T0" fmla="*/ 1 w 261"/>
                <a:gd name="T1" fmla="*/ 200 h 202"/>
                <a:gd name="T2" fmla="*/ 4 w 261"/>
                <a:gd name="T3" fmla="*/ 170 h 202"/>
                <a:gd name="T4" fmla="*/ 8 w 261"/>
                <a:gd name="T5" fmla="*/ 139 h 202"/>
                <a:gd name="T6" fmla="*/ 27 w 261"/>
                <a:gd name="T7" fmla="*/ 90 h 202"/>
                <a:gd name="T8" fmla="*/ 75 w 261"/>
                <a:gd name="T9" fmla="*/ 16 h 202"/>
                <a:gd name="T10" fmla="*/ 92 w 261"/>
                <a:gd name="T11" fmla="*/ 3 h 202"/>
                <a:gd name="T12" fmla="*/ 164 w 261"/>
                <a:gd name="T13" fmla="*/ 79 h 202"/>
                <a:gd name="T14" fmla="*/ 240 w 261"/>
                <a:gd name="T15" fmla="*/ 161 h 202"/>
                <a:gd name="T16" fmla="*/ 248 w 261"/>
                <a:gd name="T17" fmla="*/ 166 h 202"/>
                <a:gd name="T18" fmla="*/ 256 w 261"/>
                <a:gd name="T19" fmla="*/ 166 h 202"/>
                <a:gd name="T20" fmla="*/ 260 w 261"/>
                <a:gd name="T21" fmla="*/ 171 h 202"/>
                <a:gd name="T22" fmla="*/ 251 w 261"/>
                <a:gd name="T23" fmla="*/ 194 h 202"/>
                <a:gd name="T24" fmla="*/ 238 w 261"/>
                <a:gd name="T25" fmla="*/ 195 h 202"/>
                <a:gd name="T26" fmla="*/ 194 w 261"/>
                <a:gd name="T27" fmla="*/ 195 h 202"/>
                <a:gd name="T28" fmla="*/ 100 w 261"/>
                <a:gd name="T29" fmla="*/ 198 h 202"/>
                <a:gd name="T30" fmla="*/ 23 w 261"/>
                <a:gd name="T31" fmla="*/ 201 h 202"/>
                <a:gd name="T32" fmla="*/ 37 w 261"/>
                <a:gd name="T33" fmla="*/ 195 h 202"/>
                <a:gd name="T34" fmla="*/ 133 w 261"/>
                <a:gd name="T35" fmla="*/ 192 h 202"/>
                <a:gd name="T36" fmla="*/ 199 w 261"/>
                <a:gd name="T37" fmla="*/ 191 h 202"/>
                <a:gd name="T38" fmla="*/ 242 w 261"/>
                <a:gd name="T39" fmla="*/ 192 h 202"/>
                <a:gd name="T40" fmla="*/ 247 w 261"/>
                <a:gd name="T41" fmla="*/ 192 h 202"/>
                <a:gd name="T42" fmla="*/ 255 w 261"/>
                <a:gd name="T43" fmla="*/ 170 h 202"/>
                <a:gd name="T44" fmla="*/ 246 w 261"/>
                <a:gd name="T45" fmla="*/ 172 h 202"/>
                <a:gd name="T46" fmla="*/ 237 w 261"/>
                <a:gd name="T47" fmla="*/ 163 h 202"/>
                <a:gd name="T48" fmla="*/ 160 w 261"/>
                <a:gd name="T49" fmla="*/ 82 h 202"/>
                <a:gd name="T50" fmla="*/ 89 w 261"/>
                <a:gd name="T51" fmla="*/ 6 h 202"/>
                <a:gd name="T52" fmla="*/ 44 w 261"/>
                <a:gd name="T53" fmla="*/ 63 h 202"/>
                <a:gd name="T54" fmla="*/ 22 w 261"/>
                <a:gd name="T55" fmla="*/ 116 h 202"/>
                <a:gd name="T56" fmla="*/ 10 w 261"/>
                <a:gd name="T57" fmla="*/ 149 h 202"/>
                <a:gd name="T58" fmla="*/ 4 w 261"/>
                <a:gd name="T59" fmla="*/ 195 h 202"/>
                <a:gd name="T60" fmla="*/ 12 w 261"/>
                <a:gd name="T61" fmla="*/ 191 h 202"/>
                <a:gd name="T62" fmla="*/ 17 w 261"/>
                <a:gd name="T63" fmla="*/ 143 h 202"/>
                <a:gd name="T64" fmla="*/ 30 w 261"/>
                <a:gd name="T65" fmla="*/ 108 h 202"/>
                <a:gd name="T66" fmla="*/ 49 w 261"/>
                <a:gd name="T67" fmla="*/ 66 h 202"/>
                <a:gd name="T68" fmla="*/ 89 w 261"/>
                <a:gd name="T69" fmla="*/ 13 h 202"/>
                <a:gd name="T70" fmla="*/ 102 w 261"/>
                <a:gd name="T71" fmla="*/ 25 h 202"/>
                <a:gd name="T72" fmla="*/ 215 w 261"/>
                <a:gd name="T73" fmla="*/ 148 h 202"/>
                <a:gd name="T74" fmla="*/ 243 w 261"/>
                <a:gd name="T75" fmla="*/ 178 h 202"/>
                <a:gd name="T76" fmla="*/ 188 w 261"/>
                <a:gd name="T77" fmla="*/ 186 h 202"/>
                <a:gd name="T78" fmla="*/ 126 w 261"/>
                <a:gd name="T79" fmla="*/ 186 h 202"/>
                <a:gd name="T80" fmla="*/ 87 w 261"/>
                <a:gd name="T81" fmla="*/ 190 h 202"/>
                <a:gd name="T82" fmla="*/ 14 w 261"/>
                <a:gd name="T83" fmla="*/ 193 h 202"/>
                <a:gd name="T84" fmla="*/ 67 w 261"/>
                <a:gd name="T85" fmla="*/ 45 h 202"/>
                <a:gd name="T86" fmla="*/ 40 w 261"/>
                <a:gd name="T87" fmla="*/ 92 h 202"/>
                <a:gd name="T88" fmla="*/ 27 w 261"/>
                <a:gd name="T89" fmla="*/ 128 h 202"/>
                <a:gd name="T90" fmla="*/ 16 w 261"/>
                <a:gd name="T91" fmla="*/ 177 h 202"/>
                <a:gd name="T92" fmla="*/ 41 w 261"/>
                <a:gd name="T93" fmla="*/ 186 h 202"/>
                <a:gd name="T94" fmla="*/ 110 w 261"/>
                <a:gd name="T95" fmla="*/ 184 h 202"/>
                <a:gd name="T96" fmla="*/ 184 w 261"/>
                <a:gd name="T97" fmla="*/ 182 h 202"/>
                <a:gd name="T98" fmla="*/ 238 w 261"/>
                <a:gd name="T99" fmla="*/ 182 h 202"/>
                <a:gd name="T100" fmla="*/ 220 w 261"/>
                <a:gd name="T101" fmla="*/ 159 h 202"/>
                <a:gd name="T102" fmla="*/ 123 w 261"/>
                <a:gd name="T103" fmla="*/ 5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1" h="202">
                  <a:moveTo>
                    <a:pt x="14" y="202"/>
                  </a:moveTo>
                  <a:cubicBezTo>
                    <a:pt x="10" y="202"/>
                    <a:pt x="6" y="202"/>
                    <a:pt x="3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1" y="200"/>
                    <a:pt x="1" y="200"/>
                    <a:pt x="1" y="200"/>
                  </a:cubicBezTo>
                  <a:cubicBezTo>
                    <a:pt x="1" y="199"/>
                    <a:pt x="1" y="199"/>
                    <a:pt x="1" y="198"/>
                  </a:cubicBezTo>
                  <a:cubicBezTo>
                    <a:pt x="1" y="197"/>
                    <a:pt x="0" y="196"/>
                    <a:pt x="1" y="194"/>
                  </a:cubicBezTo>
                  <a:cubicBezTo>
                    <a:pt x="1" y="191"/>
                    <a:pt x="1" y="188"/>
                    <a:pt x="1" y="185"/>
                  </a:cubicBezTo>
                  <a:cubicBezTo>
                    <a:pt x="2" y="180"/>
                    <a:pt x="2" y="175"/>
                    <a:pt x="4" y="170"/>
                  </a:cubicBezTo>
                  <a:cubicBezTo>
                    <a:pt x="4" y="170"/>
                    <a:pt x="4" y="168"/>
                    <a:pt x="4" y="167"/>
                  </a:cubicBezTo>
                  <a:cubicBezTo>
                    <a:pt x="4" y="161"/>
                    <a:pt x="5" y="154"/>
                    <a:pt x="6" y="148"/>
                  </a:cubicBezTo>
                  <a:cubicBezTo>
                    <a:pt x="6" y="147"/>
                    <a:pt x="7" y="145"/>
                    <a:pt x="7" y="144"/>
                  </a:cubicBezTo>
                  <a:cubicBezTo>
                    <a:pt x="7" y="142"/>
                    <a:pt x="8" y="141"/>
                    <a:pt x="8" y="139"/>
                  </a:cubicBezTo>
                  <a:cubicBezTo>
                    <a:pt x="10" y="136"/>
                    <a:pt x="11" y="132"/>
                    <a:pt x="12" y="129"/>
                  </a:cubicBezTo>
                  <a:cubicBezTo>
                    <a:pt x="14" y="124"/>
                    <a:pt x="16" y="119"/>
                    <a:pt x="18" y="114"/>
                  </a:cubicBezTo>
                  <a:cubicBezTo>
                    <a:pt x="20" y="110"/>
                    <a:pt x="21" y="106"/>
                    <a:pt x="22" y="102"/>
                  </a:cubicBezTo>
                  <a:cubicBezTo>
                    <a:pt x="23" y="98"/>
                    <a:pt x="24" y="94"/>
                    <a:pt x="27" y="90"/>
                  </a:cubicBezTo>
                  <a:cubicBezTo>
                    <a:pt x="29" y="85"/>
                    <a:pt x="31" y="81"/>
                    <a:pt x="32" y="76"/>
                  </a:cubicBezTo>
                  <a:cubicBezTo>
                    <a:pt x="34" y="70"/>
                    <a:pt x="38" y="65"/>
                    <a:pt x="41" y="61"/>
                  </a:cubicBezTo>
                  <a:cubicBezTo>
                    <a:pt x="46" y="54"/>
                    <a:pt x="52" y="46"/>
                    <a:pt x="57" y="39"/>
                  </a:cubicBezTo>
                  <a:cubicBezTo>
                    <a:pt x="62" y="30"/>
                    <a:pt x="68" y="22"/>
                    <a:pt x="75" y="16"/>
                  </a:cubicBezTo>
                  <a:cubicBezTo>
                    <a:pt x="78" y="13"/>
                    <a:pt x="80" y="10"/>
                    <a:pt x="83" y="7"/>
                  </a:cubicBezTo>
                  <a:cubicBezTo>
                    <a:pt x="85" y="5"/>
                    <a:pt x="86" y="3"/>
                    <a:pt x="88" y="2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3" y="3"/>
                    <a:pt x="94" y="4"/>
                    <a:pt x="94" y="5"/>
                  </a:cubicBezTo>
                  <a:cubicBezTo>
                    <a:pt x="98" y="8"/>
                    <a:pt x="102" y="12"/>
                    <a:pt x="106" y="16"/>
                  </a:cubicBezTo>
                  <a:cubicBezTo>
                    <a:pt x="115" y="25"/>
                    <a:pt x="125" y="34"/>
                    <a:pt x="134" y="44"/>
                  </a:cubicBezTo>
                  <a:cubicBezTo>
                    <a:pt x="145" y="55"/>
                    <a:pt x="155" y="68"/>
                    <a:pt x="164" y="79"/>
                  </a:cubicBezTo>
                  <a:cubicBezTo>
                    <a:pt x="177" y="96"/>
                    <a:pt x="192" y="112"/>
                    <a:pt x="209" y="129"/>
                  </a:cubicBezTo>
                  <a:cubicBezTo>
                    <a:pt x="217" y="137"/>
                    <a:pt x="226" y="146"/>
                    <a:pt x="234" y="154"/>
                  </a:cubicBezTo>
                  <a:cubicBezTo>
                    <a:pt x="237" y="157"/>
                    <a:pt x="237" y="157"/>
                    <a:pt x="237" y="157"/>
                  </a:cubicBezTo>
                  <a:cubicBezTo>
                    <a:pt x="238" y="158"/>
                    <a:pt x="239" y="159"/>
                    <a:pt x="240" y="161"/>
                  </a:cubicBezTo>
                  <a:cubicBezTo>
                    <a:pt x="241" y="161"/>
                    <a:pt x="241" y="162"/>
                    <a:pt x="242" y="163"/>
                  </a:cubicBezTo>
                  <a:cubicBezTo>
                    <a:pt x="243" y="164"/>
                    <a:pt x="244" y="165"/>
                    <a:pt x="245" y="167"/>
                  </a:cubicBezTo>
                  <a:cubicBezTo>
                    <a:pt x="246" y="167"/>
                    <a:pt x="246" y="167"/>
                    <a:pt x="246" y="167"/>
                  </a:cubicBezTo>
                  <a:cubicBezTo>
                    <a:pt x="246" y="167"/>
                    <a:pt x="247" y="166"/>
                    <a:pt x="248" y="166"/>
                  </a:cubicBezTo>
                  <a:cubicBezTo>
                    <a:pt x="249" y="164"/>
                    <a:pt x="251" y="162"/>
                    <a:pt x="254" y="162"/>
                  </a:cubicBezTo>
                  <a:cubicBezTo>
                    <a:pt x="257" y="163"/>
                    <a:pt x="257" y="163"/>
                    <a:pt x="257" y="163"/>
                  </a:cubicBezTo>
                  <a:cubicBezTo>
                    <a:pt x="256" y="165"/>
                    <a:pt x="256" y="165"/>
                    <a:pt x="256" y="165"/>
                  </a:cubicBezTo>
                  <a:cubicBezTo>
                    <a:pt x="256" y="166"/>
                    <a:pt x="256" y="166"/>
                    <a:pt x="256" y="166"/>
                  </a:cubicBezTo>
                  <a:cubicBezTo>
                    <a:pt x="256" y="166"/>
                    <a:pt x="256" y="166"/>
                    <a:pt x="256" y="166"/>
                  </a:cubicBezTo>
                  <a:cubicBezTo>
                    <a:pt x="258" y="167"/>
                    <a:pt x="259" y="167"/>
                    <a:pt x="260" y="169"/>
                  </a:cubicBezTo>
                  <a:cubicBezTo>
                    <a:pt x="261" y="170"/>
                    <a:pt x="261" y="170"/>
                    <a:pt x="261" y="170"/>
                  </a:cubicBezTo>
                  <a:cubicBezTo>
                    <a:pt x="260" y="171"/>
                    <a:pt x="260" y="171"/>
                    <a:pt x="260" y="171"/>
                  </a:cubicBezTo>
                  <a:cubicBezTo>
                    <a:pt x="260" y="171"/>
                    <a:pt x="259" y="172"/>
                    <a:pt x="259" y="173"/>
                  </a:cubicBezTo>
                  <a:cubicBezTo>
                    <a:pt x="258" y="174"/>
                    <a:pt x="258" y="175"/>
                    <a:pt x="257" y="176"/>
                  </a:cubicBezTo>
                  <a:cubicBezTo>
                    <a:pt x="255" y="181"/>
                    <a:pt x="254" y="185"/>
                    <a:pt x="252" y="190"/>
                  </a:cubicBezTo>
                  <a:cubicBezTo>
                    <a:pt x="251" y="194"/>
                    <a:pt x="251" y="194"/>
                    <a:pt x="251" y="194"/>
                  </a:cubicBezTo>
                  <a:cubicBezTo>
                    <a:pt x="250" y="196"/>
                    <a:pt x="249" y="198"/>
                    <a:pt x="247" y="198"/>
                  </a:cubicBezTo>
                  <a:cubicBezTo>
                    <a:pt x="246" y="199"/>
                    <a:pt x="244" y="199"/>
                    <a:pt x="242" y="198"/>
                  </a:cubicBezTo>
                  <a:cubicBezTo>
                    <a:pt x="241" y="198"/>
                    <a:pt x="240" y="197"/>
                    <a:pt x="240" y="196"/>
                  </a:cubicBezTo>
                  <a:cubicBezTo>
                    <a:pt x="239" y="196"/>
                    <a:pt x="239" y="195"/>
                    <a:pt x="238" y="195"/>
                  </a:cubicBezTo>
                  <a:cubicBezTo>
                    <a:pt x="238" y="194"/>
                    <a:pt x="238" y="194"/>
                    <a:pt x="238" y="194"/>
                  </a:cubicBezTo>
                  <a:cubicBezTo>
                    <a:pt x="229" y="194"/>
                    <a:pt x="229" y="194"/>
                    <a:pt x="229" y="194"/>
                  </a:cubicBezTo>
                  <a:cubicBezTo>
                    <a:pt x="219" y="194"/>
                    <a:pt x="209" y="194"/>
                    <a:pt x="199" y="195"/>
                  </a:cubicBezTo>
                  <a:cubicBezTo>
                    <a:pt x="198" y="195"/>
                    <a:pt x="196" y="195"/>
                    <a:pt x="194" y="195"/>
                  </a:cubicBezTo>
                  <a:cubicBezTo>
                    <a:pt x="193" y="195"/>
                    <a:pt x="191" y="196"/>
                    <a:pt x="189" y="196"/>
                  </a:cubicBezTo>
                  <a:cubicBezTo>
                    <a:pt x="177" y="196"/>
                    <a:pt x="166" y="196"/>
                    <a:pt x="154" y="196"/>
                  </a:cubicBezTo>
                  <a:cubicBezTo>
                    <a:pt x="147" y="196"/>
                    <a:pt x="140" y="196"/>
                    <a:pt x="133" y="196"/>
                  </a:cubicBezTo>
                  <a:cubicBezTo>
                    <a:pt x="121" y="196"/>
                    <a:pt x="111" y="196"/>
                    <a:pt x="100" y="198"/>
                  </a:cubicBezTo>
                  <a:cubicBezTo>
                    <a:pt x="95" y="199"/>
                    <a:pt x="90" y="199"/>
                    <a:pt x="85" y="199"/>
                  </a:cubicBezTo>
                  <a:cubicBezTo>
                    <a:pt x="74" y="199"/>
                    <a:pt x="62" y="199"/>
                    <a:pt x="51" y="199"/>
                  </a:cubicBezTo>
                  <a:cubicBezTo>
                    <a:pt x="37" y="199"/>
                    <a:pt x="37" y="199"/>
                    <a:pt x="37" y="199"/>
                  </a:cubicBezTo>
                  <a:cubicBezTo>
                    <a:pt x="32" y="199"/>
                    <a:pt x="27" y="199"/>
                    <a:pt x="23" y="201"/>
                  </a:cubicBezTo>
                  <a:cubicBezTo>
                    <a:pt x="20" y="202"/>
                    <a:pt x="17" y="202"/>
                    <a:pt x="14" y="202"/>
                  </a:cubicBezTo>
                  <a:close/>
                  <a:moveTo>
                    <a:pt x="5" y="198"/>
                  </a:moveTo>
                  <a:cubicBezTo>
                    <a:pt x="10" y="199"/>
                    <a:pt x="16" y="199"/>
                    <a:pt x="21" y="197"/>
                  </a:cubicBezTo>
                  <a:cubicBezTo>
                    <a:pt x="27" y="196"/>
                    <a:pt x="32" y="195"/>
                    <a:pt x="37" y="195"/>
                  </a:cubicBezTo>
                  <a:cubicBezTo>
                    <a:pt x="51" y="195"/>
                    <a:pt x="51" y="195"/>
                    <a:pt x="51" y="195"/>
                  </a:cubicBezTo>
                  <a:cubicBezTo>
                    <a:pt x="62" y="195"/>
                    <a:pt x="74" y="195"/>
                    <a:pt x="85" y="195"/>
                  </a:cubicBezTo>
                  <a:cubicBezTo>
                    <a:pt x="90" y="195"/>
                    <a:pt x="95" y="195"/>
                    <a:pt x="100" y="194"/>
                  </a:cubicBezTo>
                  <a:cubicBezTo>
                    <a:pt x="110" y="192"/>
                    <a:pt x="121" y="192"/>
                    <a:pt x="133" y="192"/>
                  </a:cubicBezTo>
                  <a:cubicBezTo>
                    <a:pt x="140" y="192"/>
                    <a:pt x="147" y="192"/>
                    <a:pt x="154" y="192"/>
                  </a:cubicBezTo>
                  <a:cubicBezTo>
                    <a:pt x="166" y="192"/>
                    <a:pt x="177" y="192"/>
                    <a:pt x="189" y="192"/>
                  </a:cubicBezTo>
                  <a:cubicBezTo>
                    <a:pt x="190" y="192"/>
                    <a:pt x="192" y="191"/>
                    <a:pt x="194" y="191"/>
                  </a:cubicBezTo>
                  <a:cubicBezTo>
                    <a:pt x="196" y="191"/>
                    <a:pt x="197" y="191"/>
                    <a:pt x="199" y="191"/>
                  </a:cubicBezTo>
                  <a:cubicBezTo>
                    <a:pt x="209" y="190"/>
                    <a:pt x="219" y="190"/>
                    <a:pt x="229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2"/>
                    <a:pt x="241" y="192"/>
                    <a:pt x="242" y="192"/>
                  </a:cubicBezTo>
                  <a:cubicBezTo>
                    <a:pt x="242" y="193"/>
                    <a:pt x="242" y="193"/>
                    <a:pt x="242" y="194"/>
                  </a:cubicBezTo>
                  <a:cubicBezTo>
                    <a:pt x="243" y="194"/>
                    <a:pt x="243" y="195"/>
                    <a:pt x="244" y="195"/>
                  </a:cubicBezTo>
                  <a:cubicBezTo>
                    <a:pt x="244" y="195"/>
                    <a:pt x="245" y="195"/>
                    <a:pt x="245" y="195"/>
                  </a:cubicBezTo>
                  <a:cubicBezTo>
                    <a:pt x="246" y="194"/>
                    <a:pt x="247" y="194"/>
                    <a:pt x="247" y="192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0" y="184"/>
                    <a:pt x="252" y="179"/>
                    <a:pt x="253" y="175"/>
                  </a:cubicBezTo>
                  <a:cubicBezTo>
                    <a:pt x="254" y="173"/>
                    <a:pt x="255" y="172"/>
                    <a:pt x="256" y="170"/>
                  </a:cubicBezTo>
                  <a:cubicBezTo>
                    <a:pt x="256" y="170"/>
                    <a:pt x="255" y="170"/>
                    <a:pt x="255" y="170"/>
                  </a:cubicBezTo>
                  <a:cubicBezTo>
                    <a:pt x="254" y="170"/>
                    <a:pt x="252" y="169"/>
                    <a:pt x="252" y="168"/>
                  </a:cubicBezTo>
                  <a:cubicBezTo>
                    <a:pt x="252" y="168"/>
                    <a:pt x="252" y="167"/>
                    <a:pt x="252" y="167"/>
                  </a:cubicBezTo>
                  <a:cubicBezTo>
                    <a:pt x="251" y="168"/>
                    <a:pt x="251" y="168"/>
                    <a:pt x="250" y="168"/>
                  </a:cubicBezTo>
                  <a:cubicBezTo>
                    <a:pt x="249" y="170"/>
                    <a:pt x="248" y="171"/>
                    <a:pt x="246" y="172"/>
                  </a:cubicBezTo>
                  <a:cubicBezTo>
                    <a:pt x="245" y="172"/>
                    <a:pt x="245" y="172"/>
                    <a:pt x="245" y="172"/>
                  </a:cubicBezTo>
                  <a:cubicBezTo>
                    <a:pt x="243" y="170"/>
                    <a:pt x="243" y="170"/>
                    <a:pt x="243" y="170"/>
                  </a:cubicBezTo>
                  <a:cubicBezTo>
                    <a:pt x="241" y="168"/>
                    <a:pt x="240" y="167"/>
                    <a:pt x="239" y="165"/>
                  </a:cubicBezTo>
                  <a:cubicBezTo>
                    <a:pt x="238" y="165"/>
                    <a:pt x="237" y="164"/>
                    <a:pt x="237" y="163"/>
                  </a:cubicBezTo>
                  <a:cubicBezTo>
                    <a:pt x="236" y="162"/>
                    <a:pt x="235" y="161"/>
                    <a:pt x="234" y="160"/>
                  </a:cubicBezTo>
                  <a:cubicBezTo>
                    <a:pt x="231" y="157"/>
                    <a:pt x="231" y="157"/>
                    <a:pt x="231" y="157"/>
                  </a:cubicBezTo>
                  <a:cubicBezTo>
                    <a:pt x="223" y="149"/>
                    <a:pt x="215" y="140"/>
                    <a:pt x="206" y="132"/>
                  </a:cubicBezTo>
                  <a:cubicBezTo>
                    <a:pt x="189" y="115"/>
                    <a:pt x="174" y="99"/>
                    <a:pt x="160" y="82"/>
                  </a:cubicBezTo>
                  <a:cubicBezTo>
                    <a:pt x="152" y="71"/>
                    <a:pt x="142" y="58"/>
                    <a:pt x="131" y="46"/>
                  </a:cubicBezTo>
                  <a:cubicBezTo>
                    <a:pt x="122" y="37"/>
                    <a:pt x="112" y="28"/>
                    <a:pt x="103" y="19"/>
                  </a:cubicBezTo>
                  <a:cubicBezTo>
                    <a:pt x="99" y="15"/>
                    <a:pt x="95" y="11"/>
                    <a:pt x="92" y="8"/>
                  </a:cubicBezTo>
                  <a:cubicBezTo>
                    <a:pt x="91" y="7"/>
                    <a:pt x="90" y="6"/>
                    <a:pt x="89" y="6"/>
                  </a:cubicBezTo>
                  <a:cubicBezTo>
                    <a:pt x="88" y="7"/>
                    <a:pt x="87" y="8"/>
                    <a:pt x="86" y="9"/>
                  </a:cubicBezTo>
                  <a:cubicBezTo>
                    <a:pt x="83" y="13"/>
                    <a:pt x="81" y="16"/>
                    <a:pt x="77" y="19"/>
                  </a:cubicBezTo>
                  <a:cubicBezTo>
                    <a:pt x="71" y="25"/>
                    <a:pt x="65" y="32"/>
                    <a:pt x="60" y="41"/>
                  </a:cubicBezTo>
                  <a:cubicBezTo>
                    <a:pt x="55" y="49"/>
                    <a:pt x="50" y="56"/>
                    <a:pt x="44" y="63"/>
                  </a:cubicBezTo>
                  <a:cubicBezTo>
                    <a:pt x="41" y="67"/>
                    <a:pt x="38" y="72"/>
                    <a:pt x="36" y="77"/>
                  </a:cubicBezTo>
                  <a:cubicBezTo>
                    <a:pt x="34" y="82"/>
                    <a:pt x="32" y="87"/>
                    <a:pt x="30" y="92"/>
                  </a:cubicBezTo>
                  <a:cubicBezTo>
                    <a:pt x="28" y="95"/>
                    <a:pt x="27" y="99"/>
                    <a:pt x="26" y="103"/>
                  </a:cubicBezTo>
                  <a:cubicBezTo>
                    <a:pt x="25" y="107"/>
                    <a:pt x="23" y="112"/>
                    <a:pt x="22" y="116"/>
                  </a:cubicBezTo>
                  <a:cubicBezTo>
                    <a:pt x="20" y="120"/>
                    <a:pt x="18" y="125"/>
                    <a:pt x="16" y="130"/>
                  </a:cubicBezTo>
                  <a:cubicBezTo>
                    <a:pt x="15" y="134"/>
                    <a:pt x="13" y="137"/>
                    <a:pt x="12" y="140"/>
                  </a:cubicBezTo>
                  <a:cubicBezTo>
                    <a:pt x="12" y="142"/>
                    <a:pt x="11" y="143"/>
                    <a:pt x="11" y="144"/>
                  </a:cubicBezTo>
                  <a:cubicBezTo>
                    <a:pt x="11" y="146"/>
                    <a:pt x="10" y="148"/>
                    <a:pt x="10" y="149"/>
                  </a:cubicBezTo>
                  <a:cubicBezTo>
                    <a:pt x="9" y="155"/>
                    <a:pt x="8" y="161"/>
                    <a:pt x="8" y="167"/>
                  </a:cubicBezTo>
                  <a:cubicBezTo>
                    <a:pt x="8" y="169"/>
                    <a:pt x="8" y="171"/>
                    <a:pt x="7" y="172"/>
                  </a:cubicBezTo>
                  <a:cubicBezTo>
                    <a:pt x="6" y="176"/>
                    <a:pt x="6" y="180"/>
                    <a:pt x="5" y="185"/>
                  </a:cubicBezTo>
                  <a:cubicBezTo>
                    <a:pt x="5" y="188"/>
                    <a:pt x="5" y="192"/>
                    <a:pt x="4" y="195"/>
                  </a:cubicBezTo>
                  <a:cubicBezTo>
                    <a:pt x="4" y="196"/>
                    <a:pt x="5" y="197"/>
                    <a:pt x="5" y="197"/>
                  </a:cubicBezTo>
                  <a:cubicBezTo>
                    <a:pt x="5" y="197"/>
                    <a:pt x="5" y="197"/>
                    <a:pt x="5" y="198"/>
                  </a:cubicBezTo>
                  <a:close/>
                  <a:moveTo>
                    <a:pt x="12" y="193"/>
                  </a:moveTo>
                  <a:cubicBezTo>
                    <a:pt x="12" y="191"/>
                    <a:pt x="12" y="191"/>
                    <a:pt x="12" y="191"/>
                  </a:cubicBezTo>
                  <a:cubicBezTo>
                    <a:pt x="11" y="186"/>
                    <a:pt x="11" y="181"/>
                    <a:pt x="12" y="176"/>
                  </a:cubicBezTo>
                  <a:cubicBezTo>
                    <a:pt x="13" y="172"/>
                    <a:pt x="14" y="169"/>
                    <a:pt x="14" y="165"/>
                  </a:cubicBezTo>
                  <a:cubicBezTo>
                    <a:pt x="13" y="157"/>
                    <a:pt x="15" y="150"/>
                    <a:pt x="17" y="143"/>
                  </a:cubicBezTo>
                  <a:cubicBezTo>
                    <a:pt x="17" y="143"/>
                    <a:pt x="17" y="143"/>
                    <a:pt x="17" y="143"/>
                  </a:cubicBezTo>
                  <a:cubicBezTo>
                    <a:pt x="19" y="137"/>
                    <a:pt x="21" y="132"/>
                    <a:pt x="23" y="126"/>
                  </a:cubicBezTo>
                  <a:cubicBezTo>
                    <a:pt x="24" y="124"/>
                    <a:pt x="25" y="122"/>
                    <a:pt x="26" y="119"/>
                  </a:cubicBezTo>
                  <a:cubicBezTo>
                    <a:pt x="26" y="118"/>
                    <a:pt x="27" y="117"/>
                    <a:pt x="27" y="116"/>
                  </a:cubicBezTo>
                  <a:cubicBezTo>
                    <a:pt x="28" y="113"/>
                    <a:pt x="29" y="110"/>
                    <a:pt x="30" y="108"/>
                  </a:cubicBezTo>
                  <a:cubicBezTo>
                    <a:pt x="32" y="101"/>
                    <a:pt x="34" y="95"/>
                    <a:pt x="37" y="90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38" y="87"/>
                    <a:pt x="39" y="85"/>
                    <a:pt x="40" y="83"/>
                  </a:cubicBezTo>
                  <a:cubicBezTo>
                    <a:pt x="41" y="76"/>
                    <a:pt x="45" y="71"/>
                    <a:pt x="49" y="66"/>
                  </a:cubicBezTo>
                  <a:cubicBezTo>
                    <a:pt x="54" y="58"/>
                    <a:pt x="59" y="51"/>
                    <a:pt x="64" y="43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72" y="30"/>
                    <a:pt x="78" y="21"/>
                    <a:pt x="88" y="14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0" y="14"/>
                    <a:pt x="90" y="14"/>
                    <a:pt x="91" y="14"/>
                  </a:cubicBezTo>
                  <a:cubicBezTo>
                    <a:pt x="91" y="15"/>
                    <a:pt x="92" y="15"/>
                    <a:pt x="93" y="16"/>
                  </a:cubicBezTo>
                  <a:cubicBezTo>
                    <a:pt x="96" y="19"/>
                    <a:pt x="99" y="22"/>
                    <a:pt x="102" y="25"/>
                  </a:cubicBezTo>
                  <a:cubicBezTo>
                    <a:pt x="110" y="33"/>
                    <a:pt x="118" y="41"/>
                    <a:pt x="126" y="49"/>
                  </a:cubicBezTo>
                  <a:cubicBezTo>
                    <a:pt x="137" y="61"/>
                    <a:pt x="146" y="72"/>
                    <a:pt x="155" y="83"/>
                  </a:cubicBezTo>
                  <a:cubicBezTo>
                    <a:pt x="166" y="99"/>
                    <a:pt x="181" y="115"/>
                    <a:pt x="199" y="133"/>
                  </a:cubicBezTo>
                  <a:cubicBezTo>
                    <a:pt x="204" y="138"/>
                    <a:pt x="210" y="143"/>
                    <a:pt x="215" y="148"/>
                  </a:cubicBezTo>
                  <a:cubicBezTo>
                    <a:pt x="223" y="156"/>
                    <a:pt x="223" y="156"/>
                    <a:pt x="223" y="156"/>
                  </a:cubicBezTo>
                  <a:cubicBezTo>
                    <a:pt x="224" y="157"/>
                    <a:pt x="225" y="158"/>
                    <a:pt x="225" y="159"/>
                  </a:cubicBezTo>
                  <a:cubicBezTo>
                    <a:pt x="229" y="163"/>
                    <a:pt x="233" y="166"/>
                    <a:pt x="237" y="169"/>
                  </a:cubicBezTo>
                  <a:cubicBezTo>
                    <a:pt x="241" y="170"/>
                    <a:pt x="243" y="174"/>
                    <a:pt x="243" y="178"/>
                  </a:cubicBezTo>
                  <a:cubicBezTo>
                    <a:pt x="243" y="180"/>
                    <a:pt x="242" y="183"/>
                    <a:pt x="241" y="185"/>
                  </a:cubicBezTo>
                  <a:cubicBezTo>
                    <a:pt x="239" y="186"/>
                    <a:pt x="237" y="187"/>
                    <a:pt x="234" y="187"/>
                  </a:cubicBezTo>
                  <a:cubicBezTo>
                    <a:pt x="229" y="187"/>
                    <a:pt x="223" y="187"/>
                    <a:pt x="218" y="187"/>
                  </a:cubicBezTo>
                  <a:cubicBezTo>
                    <a:pt x="208" y="187"/>
                    <a:pt x="198" y="188"/>
                    <a:pt x="188" y="186"/>
                  </a:cubicBezTo>
                  <a:cubicBezTo>
                    <a:pt x="187" y="186"/>
                    <a:pt x="186" y="186"/>
                    <a:pt x="184" y="186"/>
                  </a:cubicBezTo>
                  <a:cubicBezTo>
                    <a:pt x="183" y="186"/>
                    <a:pt x="183" y="186"/>
                    <a:pt x="183" y="186"/>
                  </a:cubicBezTo>
                  <a:cubicBezTo>
                    <a:pt x="178" y="186"/>
                    <a:pt x="173" y="186"/>
                    <a:pt x="167" y="186"/>
                  </a:cubicBezTo>
                  <a:cubicBezTo>
                    <a:pt x="154" y="186"/>
                    <a:pt x="140" y="186"/>
                    <a:pt x="126" y="186"/>
                  </a:cubicBezTo>
                  <a:cubicBezTo>
                    <a:pt x="121" y="186"/>
                    <a:pt x="116" y="187"/>
                    <a:pt x="111" y="188"/>
                  </a:cubicBezTo>
                  <a:cubicBezTo>
                    <a:pt x="108" y="188"/>
                    <a:pt x="105" y="188"/>
                    <a:pt x="103" y="188"/>
                  </a:cubicBezTo>
                  <a:cubicBezTo>
                    <a:pt x="99" y="189"/>
                    <a:pt x="99" y="189"/>
                    <a:pt x="99" y="189"/>
                  </a:cubicBezTo>
                  <a:cubicBezTo>
                    <a:pt x="96" y="189"/>
                    <a:pt x="92" y="190"/>
                    <a:pt x="87" y="190"/>
                  </a:cubicBezTo>
                  <a:cubicBezTo>
                    <a:pt x="73" y="190"/>
                    <a:pt x="58" y="190"/>
                    <a:pt x="41" y="190"/>
                  </a:cubicBezTo>
                  <a:cubicBezTo>
                    <a:pt x="33" y="190"/>
                    <a:pt x="26" y="190"/>
                    <a:pt x="19" y="193"/>
                  </a:cubicBezTo>
                  <a:cubicBezTo>
                    <a:pt x="18" y="193"/>
                    <a:pt x="17" y="193"/>
                    <a:pt x="16" y="193"/>
                  </a:cubicBezTo>
                  <a:cubicBezTo>
                    <a:pt x="15" y="193"/>
                    <a:pt x="15" y="193"/>
                    <a:pt x="14" y="193"/>
                  </a:cubicBezTo>
                  <a:lnTo>
                    <a:pt x="12" y="193"/>
                  </a:lnTo>
                  <a:close/>
                  <a:moveTo>
                    <a:pt x="89" y="18"/>
                  </a:moveTo>
                  <a:cubicBezTo>
                    <a:pt x="80" y="25"/>
                    <a:pt x="75" y="33"/>
                    <a:pt x="70" y="42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2" y="53"/>
                    <a:pt x="57" y="61"/>
                    <a:pt x="52" y="68"/>
                  </a:cubicBezTo>
                  <a:cubicBezTo>
                    <a:pt x="49" y="73"/>
                    <a:pt x="45" y="78"/>
                    <a:pt x="44" y="84"/>
                  </a:cubicBezTo>
                  <a:cubicBezTo>
                    <a:pt x="43" y="87"/>
                    <a:pt x="42" y="89"/>
                    <a:pt x="41" y="91"/>
                  </a:cubicBezTo>
                  <a:cubicBezTo>
                    <a:pt x="40" y="92"/>
                    <a:pt x="40" y="92"/>
                    <a:pt x="40" y="92"/>
                  </a:cubicBezTo>
                  <a:cubicBezTo>
                    <a:pt x="38" y="97"/>
                    <a:pt x="35" y="102"/>
                    <a:pt x="34" y="109"/>
                  </a:cubicBezTo>
                  <a:cubicBezTo>
                    <a:pt x="33" y="112"/>
                    <a:pt x="32" y="115"/>
                    <a:pt x="31" y="117"/>
                  </a:cubicBezTo>
                  <a:cubicBezTo>
                    <a:pt x="31" y="118"/>
                    <a:pt x="30" y="120"/>
                    <a:pt x="30" y="121"/>
                  </a:cubicBezTo>
                  <a:cubicBezTo>
                    <a:pt x="29" y="123"/>
                    <a:pt x="28" y="125"/>
                    <a:pt x="27" y="128"/>
                  </a:cubicBezTo>
                  <a:cubicBezTo>
                    <a:pt x="25" y="133"/>
                    <a:pt x="22" y="138"/>
                    <a:pt x="21" y="144"/>
                  </a:cubicBezTo>
                  <a:cubicBezTo>
                    <a:pt x="21" y="144"/>
                    <a:pt x="21" y="144"/>
                    <a:pt x="21" y="144"/>
                  </a:cubicBezTo>
                  <a:cubicBezTo>
                    <a:pt x="19" y="151"/>
                    <a:pt x="17" y="158"/>
                    <a:pt x="18" y="165"/>
                  </a:cubicBezTo>
                  <a:cubicBezTo>
                    <a:pt x="18" y="169"/>
                    <a:pt x="17" y="173"/>
                    <a:pt x="16" y="177"/>
                  </a:cubicBezTo>
                  <a:cubicBezTo>
                    <a:pt x="15" y="181"/>
                    <a:pt x="15" y="184"/>
                    <a:pt x="16" y="189"/>
                  </a:cubicBezTo>
                  <a:cubicBezTo>
                    <a:pt x="16" y="189"/>
                    <a:pt x="16" y="189"/>
                    <a:pt x="16" y="189"/>
                  </a:cubicBezTo>
                  <a:cubicBezTo>
                    <a:pt x="17" y="189"/>
                    <a:pt x="17" y="189"/>
                    <a:pt x="18" y="189"/>
                  </a:cubicBezTo>
                  <a:cubicBezTo>
                    <a:pt x="25" y="186"/>
                    <a:pt x="33" y="186"/>
                    <a:pt x="41" y="186"/>
                  </a:cubicBezTo>
                  <a:cubicBezTo>
                    <a:pt x="58" y="186"/>
                    <a:pt x="73" y="186"/>
                    <a:pt x="87" y="186"/>
                  </a:cubicBezTo>
                  <a:cubicBezTo>
                    <a:pt x="91" y="186"/>
                    <a:pt x="95" y="185"/>
                    <a:pt x="99" y="185"/>
                  </a:cubicBezTo>
                  <a:cubicBezTo>
                    <a:pt x="102" y="184"/>
                    <a:pt x="102" y="184"/>
                    <a:pt x="102" y="184"/>
                  </a:cubicBezTo>
                  <a:cubicBezTo>
                    <a:pt x="105" y="184"/>
                    <a:pt x="108" y="184"/>
                    <a:pt x="110" y="184"/>
                  </a:cubicBezTo>
                  <a:cubicBezTo>
                    <a:pt x="115" y="183"/>
                    <a:pt x="120" y="182"/>
                    <a:pt x="126" y="182"/>
                  </a:cubicBezTo>
                  <a:cubicBezTo>
                    <a:pt x="140" y="182"/>
                    <a:pt x="154" y="182"/>
                    <a:pt x="167" y="182"/>
                  </a:cubicBezTo>
                  <a:cubicBezTo>
                    <a:pt x="173" y="182"/>
                    <a:pt x="178" y="182"/>
                    <a:pt x="183" y="182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6" y="182"/>
                    <a:pt x="187" y="182"/>
                    <a:pt x="188" y="182"/>
                  </a:cubicBezTo>
                  <a:cubicBezTo>
                    <a:pt x="198" y="184"/>
                    <a:pt x="208" y="183"/>
                    <a:pt x="218" y="183"/>
                  </a:cubicBezTo>
                  <a:cubicBezTo>
                    <a:pt x="223" y="183"/>
                    <a:pt x="229" y="183"/>
                    <a:pt x="234" y="183"/>
                  </a:cubicBezTo>
                  <a:cubicBezTo>
                    <a:pt x="236" y="183"/>
                    <a:pt x="237" y="183"/>
                    <a:pt x="238" y="182"/>
                  </a:cubicBezTo>
                  <a:cubicBezTo>
                    <a:pt x="239" y="181"/>
                    <a:pt x="239" y="180"/>
                    <a:pt x="239" y="178"/>
                  </a:cubicBezTo>
                  <a:cubicBezTo>
                    <a:pt x="239" y="175"/>
                    <a:pt x="238" y="173"/>
                    <a:pt x="236" y="172"/>
                  </a:cubicBezTo>
                  <a:cubicBezTo>
                    <a:pt x="230" y="170"/>
                    <a:pt x="226" y="166"/>
                    <a:pt x="223" y="162"/>
                  </a:cubicBezTo>
                  <a:cubicBezTo>
                    <a:pt x="222" y="161"/>
                    <a:pt x="221" y="160"/>
                    <a:pt x="220" y="159"/>
                  </a:cubicBezTo>
                  <a:cubicBezTo>
                    <a:pt x="212" y="151"/>
                    <a:pt x="212" y="151"/>
                    <a:pt x="212" y="151"/>
                  </a:cubicBezTo>
                  <a:cubicBezTo>
                    <a:pt x="207" y="146"/>
                    <a:pt x="202" y="141"/>
                    <a:pt x="197" y="136"/>
                  </a:cubicBezTo>
                  <a:cubicBezTo>
                    <a:pt x="178" y="117"/>
                    <a:pt x="163" y="101"/>
                    <a:pt x="151" y="85"/>
                  </a:cubicBezTo>
                  <a:cubicBezTo>
                    <a:pt x="143" y="75"/>
                    <a:pt x="134" y="64"/>
                    <a:pt x="123" y="52"/>
                  </a:cubicBezTo>
                  <a:cubicBezTo>
                    <a:pt x="115" y="44"/>
                    <a:pt x="107" y="36"/>
                    <a:pt x="99" y="28"/>
                  </a:cubicBezTo>
                  <a:cubicBezTo>
                    <a:pt x="96" y="25"/>
                    <a:pt x="93" y="22"/>
                    <a:pt x="90" y="19"/>
                  </a:cubicBezTo>
                  <a:cubicBezTo>
                    <a:pt x="90" y="19"/>
                    <a:pt x="89" y="18"/>
                    <a:pt x="8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2"/>
            <p:cNvSpPr>
              <a:spLocks noEditPoints="1"/>
            </p:cNvSpPr>
            <p:nvPr/>
          </p:nvSpPr>
          <p:spPr bwMode="auto">
            <a:xfrm>
              <a:off x="2945" y="3184"/>
              <a:ext cx="488" cy="377"/>
            </a:xfrm>
            <a:custGeom>
              <a:avLst/>
              <a:gdLst>
                <a:gd name="T0" fmla="*/ 227 w 242"/>
                <a:gd name="T1" fmla="*/ 2 h 187"/>
                <a:gd name="T2" fmla="*/ 232 w 242"/>
                <a:gd name="T3" fmla="*/ 2 h 187"/>
                <a:gd name="T4" fmla="*/ 237 w 242"/>
                <a:gd name="T5" fmla="*/ 13 h 187"/>
                <a:gd name="T6" fmla="*/ 241 w 242"/>
                <a:gd name="T7" fmla="*/ 29 h 187"/>
                <a:gd name="T8" fmla="*/ 233 w 242"/>
                <a:gd name="T9" fmla="*/ 29 h 187"/>
                <a:gd name="T10" fmla="*/ 219 w 242"/>
                <a:gd name="T11" fmla="*/ 42 h 187"/>
                <a:gd name="T12" fmla="*/ 188 w 242"/>
                <a:gd name="T13" fmla="*/ 73 h 187"/>
                <a:gd name="T14" fmla="*/ 154 w 242"/>
                <a:gd name="T15" fmla="*/ 108 h 187"/>
                <a:gd name="T16" fmla="*/ 130 w 242"/>
                <a:gd name="T17" fmla="*/ 133 h 187"/>
                <a:gd name="T18" fmla="*/ 94 w 242"/>
                <a:gd name="T19" fmla="*/ 169 h 187"/>
                <a:gd name="T20" fmla="*/ 78 w 242"/>
                <a:gd name="T21" fmla="*/ 187 h 187"/>
                <a:gd name="T22" fmla="*/ 37 w 242"/>
                <a:gd name="T23" fmla="*/ 134 h 187"/>
                <a:gd name="T24" fmla="*/ 28 w 242"/>
                <a:gd name="T25" fmla="*/ 113 h 187"/>
                <a:gd name="T26" fmla="*/ 17 w 242"/>
                <a:gd name="T27" fmla="*/ 84 h 187"/>
                <a:gd name="T28" fmla="*/ 4 w 242"/>
                <a:gd name="T29" fmla="*/ 38 h 187"/>
                <a:gd name="T30" fmla="*/ 3 w 242"/>
                <a:gd name="T31" fmla="*/ 9 h 187"/>
                <a:gd name="T32" fmla="*/ 12 w 242"/>
                <a:gd name="T33" fmla="*/ 4 h 187"/>
                <a:gd name="T34" fmla="*/ 129 w 242"/>
                <a:gd name="T35" fmla="*/ 4 h 187"/>
                <a:gd name="T36" fmla="*/ 156 w 242"/>
                <a:gd name="T37" fmla="*/ 7 h 187"/>
                <a:gd name="T38" fmla="*/ 226 w 242"/>
                <a:gd name="T39" fmla="*/ 7 h 187"/>
                <a:gd name="T40" fmla="*/ 76 w 242"/>
                <a:gd name="T41" fmla="*/ 171 h 187"/>
                <a:gd name="T42" fmla="*/ 101 w 242"/>
                <a:gd name="T43" fmla="*/ 150 h 187"/>
                <a:gd name="T44" fmla="*/ 143 w 242"/>
                <a:gd name="T45" fmla="*/ 106 h 187"/>
                <a:gd name="T46" fmla="*/ 179 w 242"/>
                <a:gd name="T47" fmla="*/ 68 h 187"/>
                <a:gd name="T48" fmla="*/ 210 w 242"/>
                <a:gd name="T49" fmla="*/ 37 h 187"/>
                <a:gd name="T50" fmla="*/ 226 w 242"/>
                <a:gd name="T51" fmla="*/ 17 h 187"/>
                <a:gd name="T52" fmla="*/ 160 w 242"/>
                <a:gd name="T53" fmla="*/ 17 h 187"/>
                <a:gd name="T54" fmla="*/ 132 w 242"/>
                <a:gd name="T55" fmla="*/ 13 h 187"/>
                <a:gd name="T56" fmla="*/ 28 w 242"/>
                <a:gd name="T57" fmla="*/ 13 h 187"/>
                <a:gd name="T58" fmla="*/ 9 w 242"/>
                <a:gd name="T59" fmla="*/ 15 h 187"/>
                <a:gd name="T60" fmla="*/ 12 w 242"/>
                <a:gd name="T61" fmla="*/ 34 h 187"/>
                <a:gd name="T62" fmla="*/ 26 w 242"/>
                <a:gd name="T63" fmla="*/ 81 h 187"/>
                <a:gd name="T64" fmla="*/ 35 w 242"/>
                <a:gd name="T65" fmla="*/ 107 h 187"/>
                <a:gd name="T66" fmla="*/ 64 w 242"/>
                <a:gd name="T67" fmla="*/ 16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2" h="187">
                  <a:moveTo>
                    <a:pt x="226" y="7"/>
                  </a:moveTo>
                  <a:cubicBezTo>
                    <a:pt x="226" y="5"/>
                    <a:pt x="226" y="3"/>
                    <a:pt x="227" y="2"/>
                  </a:cubicBezTo>
                  <a:cubicBezTo>
                    <a:pt x="228" y="1"/>
                    <a:pt x="229" y="0"/>
                    <a:pt x="230" y="0"/>
                  </a:cubicBezTo>
                  <a:cubicBezTo>
                    <a:pt x="230" y="0"/>
                    <a:pt x="232" y="1"/>
                    <a:pt x="232" y="2"/>
                  </a:cubicBezTo>
                  <a:cubicBezTo>
                    <a:pt x="233" y="5"/>
                    <a:pt x="233" y="8"/>
                    <a:pt x="234" y="11"/>
                  </a:cubicBezTo>
                  <a:cubicBezTo>
                    <a:pt x="235" y="12"/>
                    <a:pt x="236" y="12"/>
                    <a:pt x="237" y="13"/>
                  </a:cubicBezTo>
                  <a:cubicBezTo>
                    <a:pt x="240" y="14"/>
                    <a:pt x="242" y="17"/>
                    <a:pt x="240" y="20"/>
                  </a:cubicBezTo>
                  <a:cubicBezTo>
                    <a:pt x="238" y="23"/>
                    <a:pt x="242" y="25"/>
                    <a:pt x="241" y="29"/>
                  </a:cubicBezTo>
                  <a:cubicBezTo>
                    <a:pt x="239" y="31"/>
                    <a:pt x="237" y="30"/>
                    <a:pt x="235" y="28"/>
                  </a:cubicBezTo>
                  <a:cubicBezTo>
                    <a:pt x="234" y="29"/>
                    <a:pt x="233" y="29"/>
                    <a:pt x="233" y="29"/>
                  </a:cubicBezTo>
                  <a:cubicBezTo>
                    <a:pt x="230" y="31"/>
                    <a:pt x="228" y="34"/>
                    <a:pt x="225" y="36"/>
                  </a:cubicBezTo>
                  <a:cubicBezTo>
                    <a:pt x="223" y="38"/>
                    <a:pt x="221" y="40"/>
                    <a:pt x="219" y="42"/>
                  </a:cubicBezTo>
                  <a:cubicBezTo>
                    <a:pt x="208" y="49"/>
                    <a:pt x="200" y="59"/>
                    <a:pt x="191" y="68"/>
                  </a:cubicBezTo>
                  <a:cubicBezTo>
                    <a:pt x="190" y="69"/>
                    <a:pt x="188" y="71"/>
                    <a:pt x="188" y="73"/>
                  </a:cubicBezTo>
                  <a:cubicBezTo>
                    <a:pt x="185" y="78"/>
                    <a:pt x="180" y="83"/>
                    <a:pt x="175" y="87"/>
                  </a:cubicBezTo>
                  <a:cubicBezTo>
                    <a:pt x="167" y="93"/>
                    <a:pt x="161" y="101"/>
                    <a:pt x="154" y="108"/>
                  </a:cubicBezTo>
                  <a:cubicBezTo>
                    <a:pt x="147" y="115"/>
                    <a:pt x="141" y="122"/>
                    <a:pt x="134" y="128"/>
                  </a:cubicBezTo>
                  <a:cubicBezTo>
                    <a:pt x="133" y="130"/>
                    <a:pt x="131" y="131"/>
                    <a:pt x="130" y="133"/>
                  </a:cubicBezTo>
                  <a:cubicBezTo>
                    <a:pt x="122" y="140"/>
                    <a:pt x="115" y="148"/>
                    <a:pt x="108" y="155"/>
                  </a:cubicBezTo>
                  <a:cubicBezTo>
                    <a:pt x="103" y="160"/>
                    <a:pt x="98" y="164"/>
                    <a:pt x="94" y="169"/>
                  </a:cubicBezTo>
                  <a:cubicBezTo>
                    <a:pt x="89" y="174"/>
                    <a:pt x="86" y="179"/>
                    <a:pt x="82" y="184"/>
                  </a:cubicBezTo>
                  <a:cubicBezTo>
                    <a:pt x="81" y="185"/>
                    <a:pt x="80" y="186"/>
                    <a:pt x="78" y="187"/>
                  </a:cubicBezTo>
                  <a:cubicBezTo>
                    <a:pt x="67" y="185"/>
                    <a:pt x="59" y="179"/>
                    <a:pt x="54" y="168"/>
                  </a:cubicBezTo>
                  <a:cubicBezTo>
                    <a:pt x="48" y="157"/>
                    <a:pt x="42" y="146"/>
                    <a:pt x="37" y="134"/>
                  </a:cubicBezTo>
                  <a:cubicBezTo>
                    <a:pt x="35" y="131"/>
                    <a:pt x="34" y="128"/>
                    <a:pt x="32" y="124"/>
                  </a:cubicBezTo>
                  <a:cubicBezTo>
                    <a:pt x="31" y="121"/>
                    <a:pt x="29" y="117"/>
                    <a:pt x="28" y="113"/>
                  </a:cubicBezTo>
                  <a:cubicBezTo>
                    <a:pt x="25" y="106"/>
                    <a:pt x="22" y="99"/>
                    <a:pt x="20" y="91"/>
                  </a:cubicBezTo>
                  <a:cubicBezTo>
                    <a:pt x="19" y="89"/>
                    <a:pt x="18" y="86"/>
                    <a:pt x="17" y="84"/>
                  </a:cubicBezTo>
                  <a:cubicBezTo>
                    <a:pt x="14" y="74"/>
                    <a:pt x="10" y="65"/>
                    <a:pt x="7" y="55"/>
                  </a:cubicBezTo>
                  <a:cubicBezTo>
                    <a:pt x="5" y="50"/>
                    <a:pt x="5" y="44"/>
                    <a:pt x="4" y="38"/>
                  </a:cubicBezTo>
                  <a:cubicBezTo>
                    <a:pt x="3" y="34"/>
                    <a:pt x="2" y="31"/>
                    <a:pt x="2" y="27"/>
                  </a:cubicBezTo>
                  <a:cubicBezTo>
                    <a:pt x="0" y="21"/>
                    <a:pt x="0" y="15"/>
                    <a:pt x="3" y="9"/>
                  </a:cubicBezTo>
                  <a:cubicBezTo>
                    <a:pt x="4" y="6"/>
                    <a:pt x="6" y="5"/>
                    <a:pt x="9" y="5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33" y="4"/>
                    <a:pt x="53" y="4"/>
                    <a:pt x="74" y="4"/>
                  </a:cubicBezTo>
                  <a:cubicBezTo>
                    <a:pt x="92" y="4"/>
                    <a:pt x="111" y="4"/>
                    <a:pt x="129" y="4"/>
                  </a:cubicBezTo>
                  <a:cubicBezTo>
                    <a:pt x="136" y="4"/>
                    <a:pt x="143" y="4"/>
                    <a:pt x="149" y="6"/>
                  </a:cubicBezTo>
                  <a:cubicBezTo>
                    <a:pt x="152" y="7"/>
                    <a:pt x="154" y="7"/>
                    <a:pt x="156" y="7"/>
                  </a:cubicBezTo>
                  <a:cubicBezTo>
                    <a:pt x="178" y="7"/>
                    <a:pt x="200" y="7"/>
                    <a:pt x="222" y="7"/>
                  </a:cubicBezTo>
                  <a:cubicBezTo>
                    <a:pt x="223" y="7"/>
                    <a:pt x="224" y="7"/>
                    <a:pt x="226" y="7"/>
                  </a:cubicBezTo>
                  <a:close/>
                  <a:moveTo>
                    <a:pt x="67" y="171"/>
                  </a:moveTo>
                  <a:cubicBezTo>
                    <a:pt x="70" y="171"/>
                    <a:pt x="73" y="171"/>
                    <a:pt x="76" y="171"/>
                  </a:cubicBezTo>
                  <a:cubicBezTo>
                    <a:pt x="78" y="171"/>
                    <a:pt x="80" y="170"/>
                    <a:pt x="82" y="169"/>
                  </a:cubicBezTo>
                  <a:cubicBezTo>
                    <a:pt x="89" y="163"/>
                    <a:pt x="95" y="157"/>
                    <a:pt x="101" y="150"/>
                  </a:cubicBezTo>
                  <a:cubicBezTo>
                    <a:pt x="107" y="143"/>
                    <a:pt x="114" y="136"/>
                    <a:pt x="120" y="130"/>
                  </a:cubicBezTo>
                  <a:cubicBezTo>
                    <a:pt x="128" y="122"/>
                    <a:pt x="136" y="114"/>
                    <a:pt x="143" y="106"/>
                  </a:cubicBezTo>
                  <a:cubicBezTo>
                    <a:pt x="152" y="97"/>
                    <a:pt x="161" y="87"/>
                    <a:pt x="170" y="78"/>
                  </a:cubicBezTo>
                  <a:cubicBezTo>
                    <a:pt x="174" y="75"/>
                    <a:pt x="177" y="71"/>
                    <a:pt x="179" y="68"/>
                  </a:cubicBezTo>
                  <a:cubicBezTo>
                    <a:pt x="181" y="66"/>
                    <a:pt x="181" y="64"/>
                    <a:pt x="182" y="63"/>
                  </a:cubicBezTo>
                  <a:cubicBezTo>
                    <a:pt x="191" y="54"/>
                    <a:pt x="200" y="44"/>
                    <a:pt x="210" y="37"/>
                  </a:cubicBezTo>
                  <a:cubicBezTo>
                    <a:pt x="215" y="33"/>
                    <a:pt x="220" y="28"/>
                    <a:pt x="224" y="23"/>
                  </a:cubicBezTo>
                  <a:cubicBezTo>
                    <a:pt x="225" y="21"/>
                    <a:pt x="227" y="20"/>
                    <a:pt x="226" y="17"/>
                  </a:cubicBezTo>
                  <a:cubicBezTo>
                    <a:pt x="223" y="17"/>
                    <a:pt x="220" y="17"/>
                    <a:pt x="217" y="17"/>
                  </a:cubicBezTo>
                  <a:cubicBezTo>
                    <a:pt x="198" y="17"/>
                    <a:pt x="179" y="17"/>
                    <a:pt x="160" y="17"/>
                  </a:cubicBezTo>
                  <a:cubicBezTo>
                    <a:pt x="156" y="17"/>
                    <a:pt x="152" y="16"/>
                    <a:pt x="148" y="15"/>
                  </a:cubicBezTo>
                  <a:cubicBezTo>
                    <a:pt x="142" y="14"/>
                    <a:pt x="137" y="13"/>
                    <a:pt x="132" y="13"/>
                  </a:cubicBezTo>
                  <a:cubicBezTo>
                    <a:pt x="115" y="13"/>
                    <a:pt x="98" y="13"/>
                    <a:pt x="82" y="13"/>
                  </a:cubicBezTo>
                  <a:cubicBezTo>
                    <a:pt x="64" y="13"/>
                    <a:pt x="46" y="13"/>
                    <a:pt x="28" y="13"/>
                  </a:cubicBezTo>
                  <a:cubicBezTo>
                    <a:pt x="24" y="13"/>
                    <a:pt x="19" y="13"/>
                    <a:pt x="14" y="13"/>
                  </a:cubicBezTo>
                  <a:cubicBezTo>
                    <a:pt x="12" y="13"/>
                    <a:pt x="10" y="12"/>
                    <a:pt x="9" y="15"/>
                  </a:cubicBezTo>
                  <a:cubicBezTo>
                    <a:pt x="9" y="15"/>
                    <a:pt x="9" y="16"/>
                    <a:pt x="9" y="17"/>
                  </a:cubicBezTo>
                  <a:cubicBezTo>
                    <a:pt x="11" y="22"/>
                    <a:pt x="12" y="28"/>
                    <a:pt x="12" y="34"/>
                  </a:cubicBezTo>
                  <a:cubicBezTo>
                    <a:pt x="13" y="41"/>
                    <a:pt x="14" y="48"/>
                    <a:pt x="16" y="54"/>
                  </a:cubicBezTo>
                  <a:cubicBezTo>
                    <a:pt x="19" y="63"/>
                    <a:pt x="23" y="72"/>
                    <a:pt x="26" y="81"/>
                  </a:cubicBezTo>
                  <a:cubicBezTo>
                    <a:pt x="27" y="84"/>
                    <a:pt x="27" y="86"/>
                    <a:pt x="28" y="89"/>
                  </a:cubicBezTo>
                  <a:cubicBezTo>
                    <a:pt x="30" y="95"/>
                    <a:pt x="32" y="101"/>
                    <a:pt x="35" y="107"/>
                  </a:cubicBezTo>
                  <a:cubicBezTo>
                    <a:pt x="39" y="118"/>
                    <a:pt x="44" y="128"/>
                    <a:pt x="49" y="139"/>
                  </a:cubicBezTo>
                  <a:cubicBezTo>
                    <a:pt x="54" y="148"/>
                    <a:pt x="59" y="158"/>
                    <a:pt x="64" y="167"/>
                  </a:cubicBezTo>
                  <a:cubicBezTo>
                    <a:pt x="65" y="168"/>
                    <a:pt x="66" y="169"/>
                    <a:pt x="67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3"/>
            <p:cNvSpPr>
              <a:spLocks noEditPoints="1"/>
            </p:cNvSpPr>
            <p:nvPr/>
          </p:nvSpPr>
          <p:spPr bwMode="auto">
            <a:xfrm>
              <a:off x="2941" y="3180"/>
              <a:ext cx="496" cy="385"/>
            </a:xfrm>
            <a:custGeom>
              <a:avLst/>
              <a:gdLst>
                <a:gd name="T0" fmla="*/ 45 w 246"/>
                <a:gd name="T1" fmla="*/ 154 h 191"/>
                <a:gd name="T2" fmla="*/ 31 w 246"/>
                <a:gd name="T3" fmla="*/ 123 h 191"/>
                <a:gd name="T4" fmla="*/ 17 w 246"/>
                <a:gd name="T5" fmla="*/ 86 h 191"/>
                <a:gd name="T6" fmla="*/ 4 w 246"/>
                <a:gd name="T7" fmla="*/ 40 h 191"/>
                <a:gd name="T8" fmla="*/ 11 w 246"/>
                <a:gd name="T9" fmla="*/ 5 h 191"/>
                <a:gd name="T10" fmla="*/ 110 w 246"/>
                <a:gd name="T11" fmla="*/ 4 h 191"/>
                <a:gd name="T12" fmla="*/ 222 w 246"/>
                <a:gd name="T13" fmla="*/ 7 h 191"/>
                <a:gd name="T14" fmla="*/ 226 w 246"/>
                <a:gd name="T15" fmla="*/ 7 h 191"/>
                <a:gd name="T16" fmla="*/ 237 w 246"/>
                <a:gd name="T17" fmla="*/ 10 h 191"/>
                <a:gd name="T18" fmla="*/ 244 w 246"/>
                <a:gd name="T19" fmla="*/ 17 h 191"/>
                <a:gd name="T20" fmla="*/ 245 w 246"/>
                <a:gd name="T21" fmla="*/ 32 h 191"/>
                <a:gd name="T22" fmla="*/ 229 w 246"/>
                <a:gd name="T23" fmla="*/ 40 h 191"/>
                <a:gd name="T24" fmla="*/ 195 w 246"/>
                <a:gd name="T25" fmla="*/ 71 h 191"/>
                <a:gd name="T26" fmla="*/ 158 w 246"/>
                <a:gd name="T27" fmla="*/ 112 h 191"/>
                <a:gd name="T28" fmla="*/ 133 w 246"/>
                <a:gd name="T29" fmla="*/ 136 h 191"/>
                <a:gd name="T30" fmla="*/ 97 w 246"/>
                <a:gd name="T31" fmla="*/ 173 h 191"/>
                <a:gd name="T32" fmla="*/ 81 w 246"/>
                <a:gd name="T33" fmla="*/ 191 h 191"/>
                <a:gd name="T34" fmla="*/ 14 w 246"/>
                <a:gd name="T35" fmla="*/ 8 h 191"/>
                <a:gd name="T36" fmla="*/ 7 w 246"/>
                <a:gd name="T37" fmla="*/ 35 h 191"/>
                <a:gd name="T38" fmla="*/ 18 w 246"/>
                <a:gd name="T39" fmla="*/ 75 h 191"/>
                <a:gd name="T40" fmla="*/ 31 w 246"/>
                <a:gd name="T41" fmla="*/ 114 h 191"/>
                <a:gd name="T42" fmla="*/ 40 w 246"/>
                <a:gd name="T43" fmla="*/ 135 h 191"/>
                <a:gd name="T44" fmla="*/ 80 w 246"/>
                <a:gd name="T45" fmla="*/ 186 h 191"/>
                <a:gd name="T46" fmla="*/ 103 w 246"/>
                <a:gd name="T47" fmla="*/ 161 h 191"/>
                <a:gd name="T48" fmla="*/ 133 w 246"/>
                <a:gd name="T49" fmla="*/ 131 h 191"/>
                <a:gd name="T50" fmla="*/ 163 w 246"/>
                <a:gd name="T51" fmla="*/ 100 h 191"/>
                <a:gd name="T52" fmla="*/ 199 w 246"/>
                <a:gd name="T53" fmla="*/ 61 h 191"/>
                <a:gd name="T54" fmla="*/ 229 w 246"/>
                <a:gd name="T55" fmla="*/ 34 h 191"/>
                <a:gd name="T56" fmla="*/ 238 w 246"/>
                <a:gd name="T57" fmla="*/ 29 h 191"/>
                <a:gd name="T58" fmla="*/ 240 w 246"/>
                <a:gd name="T59" fmla="*/ 19 h 191"/>
                <a:gd name="T60" fmla="*/ 234 w 246"/>
                <a:gd name="T61" fmla="*/ 14 h 191"/>
                <a:gd name="T62" fmla="*/ 231 w 246"/>
                <a:gd name="T63" fmla="*/ 5 h 191"/>
                <a:gd name="T64" fmla="*/ 228 w 246"/>
                <a:gd name="T65" fmla="*/ 11 h 191"/>
                <a:gd name="T66" fmla="*/ 158 w 246"/>
                <a:gd name="T67" fmla="*/ 11 h 191"/>
                <a:gd name="T68" fmla="*/ 110 w 246"/>
                <a:gd name="T69" fmla="*/ 8 h 191"/>
                <a:gd name="T70" fmla="*/ 72 w 246"/>
                <a:gd name="T71" fmla="*/ 175 h 191"/>
                <a:gd name="T72" fmla="*/ 64 w 246"/>
                <a:gd name="T73" fmla="*/ 170 h 191"/>
                <a:gd name="T74" fmla="*/ 30 w 246"/>
                <a:gd name="T75" fmla="*/ 97 h 191"/>
                <a:gd name="T76" fmla="*/ 23 w 246"/>
                <a:gd name="T77" fmla="*/ 75 h 191"/>
                <a:gd name="T78" fmla="*/ 9 w 246"/>
                <a:gd name="T79" fmla="*/ 20 h 191"/>
                <a:gd name="T80" fmla="*/ 10 w 246"/>
                <a:gd name="T81" fmla="*/ 16 h 191"/>
                <a:gd name="T82" fmla="*/ 50 w 246"/>
                <a:gd name="T83" fmla="*/ 13 h 191"/>
                <a:gd name="T84" fmla="*/ 134 w 246"/>
                <a:gd name="T85" fmla="*/ 13 h 191"/>
                <a:gd name="T86" fmla="*/ 229 w 246"/>
                <a:gd name="T87" fmla="*/ 17 h 191"/>
                <a:gd name="T88" fmla="*/ 213 w 246"/>
                <a:gd name="T89" fmla="*/ 40 h 191"/>
                <a:gd name="T90" fmla="*/ 183 w 246"/>
                <a:gd name="T91" fmla="*/ 71 h 191"/>
                <a:gd name="T92" fmla="*/ 147 w 246"/>
                <a:gd name="T93" fmla="*/ 109 h 191"/>
                <a:gd name="T94" fmla="*/ 89 w 246"/>
                <a:gd name="T95" fmla="*/ 169 h 191"/>
                <a:gd name="T96" fmla="*/ 78 w 246"/>
                <a:gd name="T97" fmla="*/ 171 h 191"/>
                <a:gd name="T98" fmla="*/ 105 w 246"/>
                <a:gd name="T99" fmla="*/ 147 h 191"/>
                <a:gd name="T100" fmla="*/ 171 w 246"/>
                <a:gd name="T101" fmla="*/ 79 h 191"/>
                <a:gd name="T102" fmla="*/ 183 w 246"/>
                <a:gd name="T103" fmla="*/ 64 h 191"/>
                <a:gd name="T104" fmla="*/ 224 w 246"/>
                <a:gd name="T105" fmla="*/ 23 h 191"/>
                <a:gd name="T106" fmla="*/ 149 w 246"/>
                <a:gd name="T107" fmla="*/ 19 h 191"/>
                <a:gd name="T108" fmla="*/ 84 w 246"/>
                <a:gd name="T109" fmla="*/ 17 h 191"/>
                <a:gd name="T110" fmla="*/ 15 w 246"/>
                <a:gd name="T111" fmla="*/ 17 h 191"/>
                <a:gd name="T112" fmla="*/ 16 w 246"/>
                <a:gd name="T113" fmla="*/ 33 h 191"/>
                <a:gd name="T114" fmla="*/ 30 w 246"/>
                <a:gd name="T115" fmla="*/ 82 h 191"/>
                <a:gd name="T116" fmla="*/ 39 w 246"/>
                <a:gd name="T117" fmla="*/ 108 h 191"/>
                <a:gd name="T118" fmla="*/ 69 w 246"/>
                <a:gd name="T119" fmla="*/ 17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6" h="191">
                  <a:moveTo>
                    <a:pt x="81" y="191"/>
                  </a:moveTo>
                  <a:cubicBezTo>
                    <a:pt x="80" y="191"/>
                    <a:pt x="80" y="191"/>
                    <a:pt x="80" y="191"/>
                  </a:cubicBezTo>
                  <a:cubicBezTo>
                    <a:pt x="68" y="189"/>
                    <a:pt x="60" y="182"/>
                    <a:pt x="54" y="171"/>
                  </a:cubicBezTo>
                  <a:cubicBezTo>
                    <a:pt x="51" y="166"/>
                    <a:pt x="48" y="160"/>
                    <a:pt x="45" y="154"/>
                  </a:cubicBezTo>
                  <a:cubicBezTo>
                    <a:pt x="42" y="149"/>
                    <a:pt x="40" y="143"/>
                    <a:pt x="37" y="137"/>
                  </a:cubicBezTo>
                  <a:cubicBezTo>
                    <a:pt x="36" y="135"/>
                    <a:pt x="35" y="133"/>
                    <a:pt x="34" y="131"/>
                  </a:cubicBezTo>
                  <a:cubicBezTo>
                    <a:pt x="34" y="130"/>
                    <a:pt x="33" y="128"/>
                    <a:pt x="33" y="127"/>
                  </a:cubicBezTo>
                  <a:cubicBezTo>
                    <a:pt x="32" y="126"/>
                    <a:pt x="31" y="124"/>
                    <a:pt x="31" y="123"/>
                  </a:cubicBezTo>
                  <a:cubicBezTo>
                    <a:pt x="30" y="120"/>
                    <a:pt x="29" y="118"/>
                    <a:pt x="28" y="116"/>
                  </a:cubicBezTo>
                  <a:cubicBezTo>
                    <a:pt x="25" y="109"/>
                    <a:pt x="22" y="101"/>
                    <a:pt x="20" y="94"/>
                  </a:cubicBezTo>
                  <a:cubicBezTo>
                    <a:pt x="19" y="93"/>
                    <a:pt x="19" y="91"/>
                    <a:pt x="18" y="90"/>
                  </a:cubicBezTo>
                  <a:cubicBezTo>
                    <a:pt x="18" y="89"/>
                    <a:pt x="18" y="88"/>
                    <a:pt x="17" y="86"/>
                  </a:cubicBezTo>
                  <a:cubicBezTo>
                    <a:pt x="16" y="83"/>
                    <a:pt x="15" y="80"/>
                    <a:pt x="14" y="77"/>
                  </a:cubicBezTo>
                  <a:cubicBezTo>
                    <a:pt x="12" y="71"/>
                    <a:pt x="9" y="64"/>
                    <a:pt x="7" y="58"/>
                  </a:cubicBezTo>
                  <a:cubicBezTo>
                    <a:pt x="6" y="54"/>
                    <a:pt x="5" y="50"/>
                    <a:pt x="5" y="45"/>
                  </a:cubicBezTo>
                  <a:cubicBezTo>
                    <a:pt x="4" y="44"/>
                    <a:pt x="4" y="42"/>
                    <a:pt x="4" y="40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4"/>
                    <a:pt x="2" y="32"/>
                    <a:pt x="2" y="30"/>
                  </a:cubicBezTo>
                  <a:cubicBezTo>
                    <a:pt x="0" y="22"/>
                    <a:pt x="1" y="16"/>
                    <a:pt x="3" y="10"/>
                  </a:cubicBezTo>
                  <a:cubicBezTo>
                    <a:pt x="5" y="7"/>
                    <a:pt x="7" y="5"/>
                    <a:pt x="11" y="5"/>
                  </a:cubicBezTo>
                  <a:cubicBezTo>
                    <a:pt x="12" y="4"/>
                    <a:pt x="13" y="4"/>
                    <a:pt x="14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47" y="4"/>
                    <a:pt x="61" y="4"/>
                    <a:pt x="76" y="4"/>
                  </a:cubicBezTo>
                  <a:cubicBezTo>
                    <a:pt x="87" y="4"/>
                    <a:pt x="99" y="4"/>
                    <a:pt x="110" y="4"/>
                  </a:cubicBezTo>
                  <a:cubicBezTo>
                    <a:pt x="117" y="4"/>
                    <a:pt x="124" y="4"/>
                    <a:pt x="131" y="4"/>
                  </a:cubicBezTo>
                  <a:cubicBezTo>
                    <a:pt x="137" y="4"/>
                    <a:pt x="145" y="4"/>
                    <a:pt x="152" y="6"/>
                  </a:cubicBezTo>
                  <a:cubicBezTo>
                    <a:pt x="154" y="7"/>
                    <a:pt x="156" y="7"/>
                    <a:pt x="158" y="7"/>
                  </a:cubicBezTo>
                  <a:cubicBezTo>
                    <a:pt x="179" y="7"/>
                    <a:pt x="201" y="7"/>
                    <a:pt x="222" y="7"/>
                  </a:cubicBezTo>
                  <a:cubicBezTo>
                    <a:pt x="224" y="7"/>
                    <a:pt x="224" y="7"/>
                    <a:pt x="224" y="7"/>
                  </a:cubicBezTo>
                  <a:cubicBezTo>
                    <a:pt x="225" y="7"/>
                    <a:pt x="225" y="7"/>
                    <a:pt x="226" y="7"/>
                  </a:cubicBezTo>
                  <a:cubicBezTo>
                    <a:pt x="226" y="7"/>
                    <a:pt x="226" y="7"/>
                    <a:pt x="226" y="7"/>
                  </a:cubicBezTo>
                  <a:cubicBezTo>
                    <a:pt x="226" y="7"/>
                    <a:pt x="226" y="7"/>
                    <a:pt x="226" y="7"/>
                  </a:cubicBezTo>
                  <a:cubicBezTo>
                    <a:pt x="226" y="5"/>
                    <a:pt x="227" y="4"/>
                    <a:pt x="227" y="3"/>
                  </a:cubicBezTo>
                  <a:cubicBezTo>
                    <a:pt x="228" y="2"/>
                    <a:pt x="230" y="0"/>
                    <a:pt x="232" y="0"/>
                  </a:cubicBezTo>
                  <a:cubicBezTo>
                    <a:pt x="233" y="0"/>
                    <a:pt x="235" y="2"/>
                    <a:pt x="236" y="4"/>
                  </a:cubicBezTo>
                  <a:cubicBezTo>
                    <a:pt x="237" y="6"/>
                    <a:pt x="237" y="8"/>
                    <a:pt x="237" y="10"/>
                  </a:cubicBezTo>
                  <a:cubicBezTo>
                    <a:pt x="238" y="12"/>
                    <a:pt x="238" y="12"/>
                    <a:pt x="238" y="12"/>
                  </a:cubicBezTo>
                  <a:cubicBezTo>
                    <a:pt x="238" y="12"/>
                    <a:pt x="238" y="12"/>
                    <a:pt x="238" y="12"/>
                  </a:cubicBezTo>
                  <a:cubicBezTo>
                    <a:pt x="239" y="12"/>
                    <a:pt x="239" y="13"/>
                    <a:pt x="240" y="13"/>
                  </a:cubicBezTo>
                  <a:cubicBezTo>
                    <a:pt x="242" y="14"/>
                    <a:pt x="244" y="16"/>
                    <a:pt x="244" y="17"/>
                  </a:cubicBezTo>
                  <a:cubicBezTo>
                    <a:pt x="245" y="19"/>
                    <a:pt x="245" y="21"/>
                    <a:pt x="244" y="23"/>
                  </a:cubicBezTo>
                  <a:cubicBezTo>
                    <a:pt x="243" y="24"/>
                    <a:pt x="243" y="24"/>
                    <a:pt x="244" y="26"/>
                  </a:cubicBezTo>
                  <a:cubicBezTo>
                    <a:pt x="245" y="27"/>
                    <a:pt x="246" y="29"/>
                    <a:pt x="245" y="31"/>
                  </a:cubicBezTo>
                  <a:cubicBezTo>
                    <a:pt x="245" y="32"/>
                    <a:pt x="245" y="32"/>
                    <a:pt x="245" y="32"/>
                  </a:cubicBezTo>
                  <a:cubicBezTo>
                    <a:pt x="245" y="32"/>
                    <a:pt x="245" y="32"/>
                    <a:pt x="245" y="32"/>
                  </a:cubicBezTo>
                  <a:cubicBezTo>
                    <a:pt x="242" y="35"/>
                    <a:pt x="238" y="34"/>
                    <a:pt x="236" y="33"/>
                  </a:cubicBezTo>
                  <a:cubicBezTo>
                    <a:pt x="235" y="34"/>
                    <a:pt x="233" y="35"/>
                    <a:pt x="232" y="37"/>
                  </a:cubicBezTo>
                  <a:cubicBezTo>
                    <a:pt x="231" y="38"/>
                    <a:pt x="230" y="39"/>
                    <a:pt x="229" y="40"/>
                  </a:cubicBezTo>
                  <a:cubicBezTo>
                    <a:pt x="228" y="40"/>
                    <a:pt x="227" y="41"/>
                    <a:pt x="227" y="41"/>
                  </a:cubicBezTo>
                  <a:cubicBezTo>
                    <a:pt x="225" y="43"/>
                    <a:pt x="224" y="44"/>
                    <a:pt x="222" y="46"/>
                  </a:cubicBezTo>
                  <a:cubicBezTo>
                    <a:pt x="214" y="51"/>
                    <a:pt x="208" y="57"/>
                    <a:pt x="202" y="64"/>
                  </a:cubicBezTo>
                  <a:cubicBezTo>
                    <a:pt x="199" y="66"/>
                    <a:pt x="197" y="69"/>
                    <a:pt x="195" y="71"/>
                  </a:cubicBezTo>
                  <a:cubicBezTo>
                    <a:pt x="193" y="72"/>
                    <a:pt x="192" y="74"/>
                    <a:pt x="191" y="75"/>
                  </a:cubicBezTo>
                  <a:cubicBezTo>
                    <a:pt x="189" y="81"/>
                    <a:pt x="185" y="85"/>
                    <a:pt x="179" y="90"/>
                  </a:cubicBezTo>
                  <a:cubicBezTo>
                    <a:pt x="174" y="94"/>
                    <a:pt x="170" y="98"/>
                    <a:pt x="166" y="103"/>
                  </a:cubicBezTo>
                  <a:cubicBezTo>
                    <a:pt x="163" y="106"/>
                    <a:pt x="161" y="109"/>
                    <a:pt x="158" y="112"/>
                  </a:cubicBezTo>
                  <a:cubicBezTo>
                    <a:pt x="153" y="116"/>
                    <a:pt x="149" y="120"/>
                    <a:pt x="145" y="125"/>
                  </a:cubicBezTo>
                  <a:cubicBezTo>
                    <a:pt x="142" y="127"/>
                    <a:pt x="140" y="129"/>
                    <a:pt x="138" y="132"/>
                  </a:cubicBezTo>
                  <a:cubicBezTo>
                    <a:pt x="137" y="132"/>
                    <a:pt x="136" y="133"/>
                    <a:pt x="136" y="134"/>
                  </a:cubicBezTo>
                  <a:cubicBezTo>
                    <a:pt x="135" y="134"/>
                    <a:pt x="134" y="135"/>
                    <a:pt x="133" y="136"/>
                  </a:cubicBezTo>
                  <a:cubicBezTo>
                    <a:pt x="130" y="139"/>
                    <a:pt x="127" y="142"/>
                    <a:pt x="125" y="145"/>
                  </a:cubicBezTo>
                  <a:cubicBezTo>
                    <a:pt x="120" y="149"/>
                    <a:pt x="116" y="154"/>
                    <a:pt x="111" y="158"/>
                  </a:cubicBezTo>
                  <a:cubicBezTo>
                    <a:pt x="110" y="160"/>
                    <a:pt x="108" y="162"/>
                    <a:pt x="106" y="164"/>
                  </a:cubicBezTo>
                  <a:cubicBezTo>
                    <a:pt x="103" y="167"/>
                    <a:pt x="100" y="170"/>
                    <a:pt x="97" y="173"/>
                  </a:cubicBezTo>
                  <a:cubicBezTo>
                    <a:pt x="94" y="176"/>
                    <a:pt x="92" y="179"/>
                    <a:pt x="89" y="182"/>
                  </a:cubicBezTo>
                  <a:cubicBezTo>
                    <a:pt x="88" y="184"/>
                    <a:pt x="87" y="185"/>
                    <a:pt x="85" y="187"/>
                  </a:cubicBezTo>
                  <a:cubicBezTo>
                    <a:pt x="84" y="188"/>
                    <a:pt x="84" y="189"/>
                    <a:pt x="83" y="189"/>
                  </a:cubicBezTo>
                  <a:lnTo>
                    <a:pt x="81" y="191"/>
                  </a:lnTo>
                  <a:close/>
                  <a:moveTo>
                    <a:pt x="95" y="8"/>
                  </a:moveTo>
                  <a:cubicBezTo>
                    <a:pt x="89" y="8"/>
                    <a:pt x="82" y="8"/>
                    <a:pt x="76" y="8"/>
                  </a:cubicBezTo>
                  <a:cubicBezTo>
                    <a:pt x="61" y="8"/>
                    <a:pt x="47" y="8"/>
                    <a:pt x="33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2" y="8"/>
                    <a:pt x="11" y="9"/>
                  </a:cubicBezTo>
                  <a:cubicBezTo>
                    <a:pt x="9" y="9"/>
                    <a:pt x="8" y="10"/>
                    <a:pt x="7" y="12"/>
                  </a:cubicBezTo>
                  <a:cubicBezTo>
                    <a:pt x="4" y="17"/>
                    <a:pt x="4" y="22"/>
                    <a:pt x="5" y="29"/>
                  </a:cubicBezTo>
                  <a:cubicBezTo>
                    <a:pt x="6" y="31"/>
                    <a:pt x="6" y="33"/>
                    <a:pt x="7" y="35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1"/>
                    <a:pt x="8" y="43"/>
                    <a:pt x="8" y="45"/>
                  </a:cubicBezTo>
                  <a:cubicBezTo>
                    <a:pt x="9" y="49"/>
                    <a:pt x="10" y="53"/>
                    <a:pt x="11" y="57"/>
                  </a:cubicBezTo>
                  <a:cubicBezTo>
                    <a:pt x="13" y="63"/>
                    <a:pt x="15" y="69"/>
                    <a:pt x="18" y="75"/>
                  </a:cubicBezTo>
                  <a:cubicBezTo>
                    <a:pt x="19" y="79"/>
                    <a:pt x="20" y="82"/>
                    <a:pt x="21" y="85"/>
                  </a:cubicBezTo>
                  <a:cubicBezTo>
                    <a:pt x="22" y="86"/>
                    <a:pt x="22" y="88"/>
                    <a:pt x="22" y="89"/>
                  </a:cubicBezTo>
                  <a:cubicBezTo>
                    <a:pt x="23" y="90"/>
                    <a:pt x="23" y="92"/>
                    <a:pt x="23" y="93"/>
                  </a:cubicBezTo>
                  <a:cubicBezTo>
                    <a:pt x="26" y="100"/>
                    <a:pt x="29" y="107"/>
                    <a:pt x="31" y="114"/>
                  </a:cubicBezTo>
                  <a:cubicBezTo>
                    <a:pt x="32" y="117"/>
                    <a:pt x="33" y="119"/>
                    <a:pt x="34" y="121"/>
                  </a:cubicBezTo>
                  <a:cubicBezTo>
                    <a:pt x="35" y="123"/>
                    <a:pt x="36" y="124"/>
                    <a:pt x="36" y="126"/>
                  </a:cubicBezTo>
                  <a:cubicBezTo>
                    <a:pt x="37" y="127"/>
                    <a:pt x="37" y="128"/>
                    <a:pt x="38" y="129"/>
                  </a:cubicBezTo>
                  <a:cubicBezTo>
                    <a:pt x="39" y="131"/>
                    <a:pt x="39" y="134"/>
                    <a:pt x="40" y="135"/>
                  </a:cubicBezTo>
                  <a:cubicBezTo>
                    <a:pt x="43" y="141"/>
                    <a:pt x="46" y="147"/>
                    <a:pt x="49" y="152"/>
                  </a:cubicBezTo>
                  <a:cubicBezTo>
                    <a:pt x="52" y="158"/>
                    <a:pt x="55" y="164"/>
                    <a:pt x="58" y="169"/>
                  </a:cubicBezTo>
                  <a:cubicBezTo>
                    <a:pt x="63" y="179"/>
                    <a:pt x="70" y="185"/>
                    <a:pt x="80" y="187"/>
                  </a:cubicBezTo>
                  <a:cubicBezTo>
                    <a:pt x="80" y="186"/>
                    <a:pt x="80" y="186"/>
                    <a:pt x="80" y="186"/>
                  </a:cubicBezTo>
                  <a:cubicBezTo>
                    <a:pt x="81" y="186"/>
                    <a:pt x="81" y="185"/>
                    <a:pt x="82" y="184"/>
                  </a:cubicBezTo>
                  <a:cubicBezTo>
                    <a:pt x="83" y="183"/>
                    <a:pt x="85" y="181"/>
                    <a:pt x="86" y="179"/>
                  </a:cubicBezTo>
                  <a:cubicBezTo>
                    <a:pt x="89" y="176"/>
                    <a:pt x="91" y="173"/>
                    <a:pt x="94" y="170"/>
                  </a:cubicBezTo>
                  <a:cubicBezTo>
                    <a:pt x="97" y="167"/>
                    <a:pt x="100" y="164"/>
                    <a:pt x="103" y="161"/>
                  </a:cubicBezTo>
                  <a:cubicBezTo>
                    <a:pt x="105" y="159"/>
                    <a:pt x="107" y="158"/>
                    <a:pt x="109" y="156"/>
                  </a:cubicBezTo>
                  <a:cubicBezTo>
                    <a:pt x="113" y="151"/>
                    <a:pt x="117" y="147"/>
                    <a:pt x="122" y="142"/>
                  </a:cubicBezTo>
                  <a:cubicBezTo>
                    <a:pt x="124" y="139"/>
                    <a:pt x="127" y="136"/>
                    <a:pt x="130" y="133"/>
                  </a:cubicBezTo>
                  <a:cubicBezTo>
                    <a:pt x="131" y="132"/>
                    <a:pt x="132" y="131"/>
                    <a:pt x="133" y="131"/>
                  </a:cubicBezTo>
                  <a:cubicBezTo>
                    <a:pt x="133" y="130"/>
                    <a:pt x="134" y="129"/>
                    <a:pt x="135" y="129"/>
                  </a:cubicBezTo>
                  <a:cubicBezTo>
                    <a:pt x="137" y="126"/>
                    <a:pt x="139" y="124"/>
                    <a:pt x="142" y="122"/>
                  </a:cubicBezTo>
                  <a:cubicBezTo>
                    <a:pt x="146" y="117"/>
                    <a:pt x="150" y="113"/>
                    <a:pt x="155" y="109"/>
                  </a:cubicBezTo>
                  <a:cubicBezTo>
                    <a:pt x="158" y="106"/>
                    <a:pt x="160" y="103"/>
                    <a:pt x="163" y="100"/>
                  </a:cubicBezTo>
                  <a:cubicBezTo>
                    <a:pt x="167" y="96"/>
                    <a:pt x="171" y="91"/>
                    <a:pt x="176" y="87"/>
                  </a:cubicBezTo>
                  <a:cubicBezTo>
                    <a:pt x="182" y="83"/>
                    <a:pt x="185" y="78"/>
                    <a:pt x="188" y="74"/>
                  </a:cubicBezTo>
                  <a:cubicBezTo>
                    <a:pt x="189" y="72"/>
                    <a:pt x="190" y="70"/>
                    <a:pt x="192" y="68"/>
                  </a:cubicBezTo>
                  <a:cubicBezTo>
                    <a:pt x="194" y="66"/>
                    <a:pt x="197" y="63"/>
                    <a:pt x="199" y="61"/>
                  </a:cubicBezTo>
                  <a:cubicBezTo>
                    <a:pt x="205" y="54"/>
                    <a:pt x="212" y="48"/>
                    <a:pt x="219" y="42"/>
                  </a:cubicBezTo>
                  <a:cubicBezTo>
                    <a:pt x="221" y="41"/>
                    <a:pt x="222" y="40"/>
                    <a:pt x="224" y="38"/>
                  </a:cubicBezTo>
                  <a:cubicBezTo>
                    <a:pt x="225" y="38"/>
                    <a:pt x="225" y="37"/>
                    <a:pt x="226" y="37"/>
                  </a:cubicBezTo>
                  <a:cubicBezTo>
                    <a:pt x="227" y="36"/>
                    <a:pt x="228" y="35"/>
                    <a:pt x="229" y="34"/>
                  </a:cubicBezTo>
                  <a:cubicBezTo>
                    <a:pt x="230" y="32"/>
                    <a:pt x="232" y="31"/>
                    <a:pt x="234" y="29"/>
                  </a:cubicBezTo>
                  <a:cubicBezTo>
                    <a:pt x="234" y="29"/>
                    <a:pt x="235" y="29"/>
                    <a:pt x="236" y="29"/>
                  </a:cubicBezTo>
                  <a:cubicBezTo>
                    <a:pt x="236" y="28"/>
                    <a:pt x="236" y="28"/>
                    <a:pt x="236" y="28"/>
                  </a:cubicBezTo>
                  <a:cubicBezTo>
                    <a:pt x="238" y="29"/>
                    <a:pt x="238" y="29"/>
                    <a:pt x="238" y="29"/>
                  </a:cubicBezTo>
                  <a:cubicBezTo>
                    <a:pt x="240" y="30"/>
                    <a:pt x="241" y="30"/>
                    <a:pt x="241" y="30"/>
                  </a:cubicBezTo>
                  <a:cubicBezTo>
                    <a:pt x="241" y="29"/>
                    <a:pt x="241" y="28"/>
                    <a:pt x="241" y="28"/>
                  </a:cubicBezTo>
                  <a:cubicBezTo>
                    <a:pt x="240" y="26"/>
                    <a:pt x="239" y="24"/>
                    <a:pt x="240" y="21"/>
                  </a:cubicBezTo>
                  <a:cubicBezTo>
                    <a:pt x="240" y="20"/>
                    <a:pt x="241" y="19"/>
                    <a:pt x="240" y="19"/>
                  </a:cubicBezTo>
                  <a:cubicBezTo>
                    <a:pt x="240" y="18"/>
                    <a:pt x="239" y="17"/>
                    <a:pt x="238" y="17"/>
                  </a:cubicBezTo>
                  <a:cubicBezTo>
                    <a:pt x="237" y="16"/>
                    <a:pt x="236" y="16"/>
                    <a:pt x="236" y="15"/>
                  </a:cubicBezTo>
                  <a:cubicBezTo>
                    <a:pt x="235" y="15"/>
                    <a:pt x="235" y="15"/>
                    <a:pt x="235" y="15"/>
                  </a:cubicBezTo>
                  <a:cubicBezTo>
                    <a:pt x="234" y="14"/>
                    <a:pt x="234" y="14"/>
                    <a:pt x="234" y="14"/>
                  </a:cubicBezTo>
                  <a:cubicBezTo>
                    <a:pt x="234" y="11"/>
                    <a:pt x="234" y="11"/>
                    <a:pt x="234" y="11"/>
                  </a:cubicBezTo>
                  <a:cubicBezTo>
                    <a:pt x="233" y="9"/>
                    <a:pt x="233" y="7"/>
                    <a:pt x="232" y="5"/>
                  </a:cubicBezTo>
                  <a:cubicBezTo>
                    <a:pt x="232" y="5"/>
                    <a:pt x="232" y="4"/>
                    <a:pt x="231" y="4"/>
                  </a:cubicBezTo>
                  <a:cubicBezTo>
                    <a:pt x="232" y="4"/>
                    <a:pt x="231" y="5"/>
                    <a:pt x="231" y="5"/>
                  </a:cubicBezTo>
                  <a:cubicBezTo>
                    <a:pt x="230" y="6"/>
                    <a:pt x="230" y="7"/>
                    <a:pt x="230" y="8"/>
                  </a:cubicBezTo>
                  <a:cubicBezTo>
                    <a:pt x="230" y="8"/>
                    <a:pt x="230" y="9"/>
                    <a:pt x="230" y="9"/>
                  </a:cubicBezTo>
                  <a:cubicBezTo>
                    <a:pt x="229" y="10"/>
                    <a:pt x="229" y="10"/>
                    <a:pt x="229" y="10"/>
                  </a:cubicBezTo>
                  <a:cubicBezTo>
                    <a:pt x="228" y="11"/>
                    <a:pt x="228" y="11"/>
                    <a:pt x="228" y="11"/>
                  </a:cubicBezTo>
                  <a:cubicBezTo>
                    <a:pt x="227" y="11"/>
                    <a:pt x="227" y="11"/>
                    <a:pt x="227" y="11"/>
                  </a:cubicBezTo>
                  <a:cubicBezTo>
                    <a:pt x="226" y="11"/>
                    <a:pt x="225" y="11"/>
                    <a:pt x="224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01" y="11"/>
                    <a:pt x="179" y="11"/>
                    <a:pt x="158" y="11"/>
                  </a:cubicBezTo>
                  <a:cubicBezTo>
                    <a:pt x="155" y="11"/>
                    <a:pt x="153" y="11"/>
                    <a:pt x="151" y="10"/>
                  </a:cubicBezTo>
                  <a:cubicBezTo>
                    <a:pt x="144" y="8"/>
                    <a:pt x="137" y="8"/>
                    <a:pt x="131" y="8"/>
                  </a:cubicBezTo>
                  <a:cubicBezTo>
                    <a:pt x="129" y="8"/>
                    <a:pt x="127" y="8"/>
                    <a:pt x="125" y="8"/>
                  </a:cubicBezTo>
                  <a:cubicBezTo>
                    <a:pt x="120" y="8"/>
                    <a:pt x="115" y="8"/>
                    <a:pt x="110" y="8"/>
                  </a:cubicBezTo>
                  <a:cubicBezTo>
                    <a:pt x="105" y="8"/>
                    <a:pt x="100" y="8"/>
                    <a:pt x="95" y="8"/>
                  </a:cubicBezTo>
                  <a:close/>
                  <a:moveTo>
                    <a:pt x="78" y="175"/>
                  </a:moveTo>
                  <a:cubicBezTo>
                    <a:pt x="78" y="175"/>
                    <a:pt x="78" y="175"/>
                    <a:pt x="77" y="175"/>
                  </a:cubicBezTo>
                  <a:cubicBezTo>
                    <a:pt x="76" y="175"/>
                    <a:pt x="74" y="175"/>
                    <a:pt x="72" y="175"/>
                  </a:cubicBezTo>
                  <a:cubicBezTo>
                    <a:pt x="68" y="175"/>
                    <a:pt x="68" y="175"/>
                    <a:pt x="68" y="175"/>
                  </a:cubicBezTo>
                  <a:cubicBezTo>
                    <a:pt x="67" y="174"/>
                    <a:pt x="67" y="174"/>
                    <a:pt x="67" y="174"/>
                  </a:cubicBezTo>
                  <a:cubicBezTo>
                    <a:pt x="67" y="174"/>
                    <a:pt x="67" y="173"/>
                    <a:pt x="66" y="173"/>
                  </a:cubicBezTo>
                  <a:cubicBezTo>
                    <a:pt x="65" y="172"/>
                    <a:pt x="65" y="171"/>
                    <a:pt x="64" y="170"/>
                  </a:cubicBezTo>
                  <a:cubicBezTo>
                    <a:pt x="62" y="165"/>
                    <a:pt x="62" y="165"/>
                    <a:pt x="62" y="165"/>
                  </a:cubicBezTo>
                  <a:cubicBezTo>
                    <a:pt x="58" y="158"/>
                    <a:pt x="53" y="150"/>
                    <a:pt x="50" y="142"/>
                  </a:cubicBezTo>
                  <a:cubicBezTo>
                    <a:pt x="44" y="130"/>
                    <a:pt x="39" y="120"/>
                    <a:pt x="35" y="110"/>
                  </a:cubicBezTo>
                  <a:cubicBezTo>
                    <a:pt x="33" y="106"/>
                    <a:pt x="32" y="101"/>
                    <a:pt x="30" y="97"/>
                  </a:cubicBezTo>
                  <a:cubicBezTo>
                    <a:pt x="30" y="95"/>
                    <a:pt x="29" y="93"/>
                    <a:pt x="28" y="91"/>
                  </a:cubicBezTo>
                  <a:cubicBezTo>
                    <a:pt x="28" y="90"/>
                    <a:pt x="28" y="89"/>
                    <a:pt x="27" y="88"/>
                  </a:cubicBezTo>
                  <a:cubicBezTo>
                    <a:pt x="27" y="87"/>
                    <a:pt x="27" y="85"/>
                    <a:pt x="26" y="84"/>
                  </a:cubicBezTo>
                  <a:cubicBezTo>
                    <a:pt x="25" y="81"/>
                    <a:pt x="24" y="78"/>
                    <a:pt x="23" y="75"/>
                  </a:cubicBezTo>
                  <a:cubicBezTo>
                    <a:pt x="20" y="69"/>
                    <a:pt x="18" y="63"/>
                    <a:pt x="16" y="57"/>
                  </a:cubicBezTo>
                  <a:cubicBezTo>
                    <a:pt x="14" y="50"/>
                    <a:pt x="13" y="43"/>
                    <a:pt x="12" y="36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1" y="28"/>
                    <a:pt x="11" y="24"/>
                    <a:pt x="9" y="20"/>
                  </a:cubicBezTo>
                  <a:cubicBezTo>
                    <a:pt x="9" y="19"/>
                    <a:pt x="9" y="18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3"/>
                    <a:pt x="14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21" y="13"/>
                    <a:pt x="26" y="13"/>
                    <a:pt x="30" y="13"/>
                  </a:cubicBezTo>
                  <a:cubicBezTo>
                    <a:pt x="37" y="13"/>
                    <a:pt x="44" y="13"/>
                    <a:pt x="50" y="13"/>
                  </a:cubicBezTo>
                  <a:cubicBezTo>
                    <a:pt x="61" y="13"/>
                    <a:pt x="73" y="13"/>
                    <a:pt x="84" y="13"/>
                  </a:cubicBezTo>
                  <a:cubicBezTo>
                    <a:pt x="96" y="13"/>
                    <a:pt x="108" y="13"/>
                    <a:pt x="120" y="13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40" y="13"/>
                    <a:pt x="145" y="14"/>
                    <a:pt x="150" y="15"/>
                  </a:cubicBezTo>
                  <a:cubicBezTo>
                    <a:pt x="153" y="16"/>
                    <a:pt x="157" y="17"/>
                    <a:pt x="162" y="17"/>
                  </a:cubicBezTo>
                  <a:cubicBezTo>
                    <a:pt x="176" y="17"/>
                    <a:pt x="190" y="17"/>
                    <a:pt x="204" y="17"/>
                  </a:cubicBezTo>
                  <a:cubicBezTo>
                    <a:pt x="229" y="17"/>
                    <a:pt x="229" y="17"/>
                    <a:pt x="229" y="17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31" y="22"/>
                    <a:pt x="229" y="25"/>
                    <a:pt x="227" y="26"/>
                  </a:cubicBezTo>
                  <a:cubicBezTo>
                    <a:pt x="225" y="28"/>
                    <a:pt x="225" y="28"/>
                    <a:pt x="225" y="28"/>
                  </a:cubicBezTo>
                  <a:cubicBezTo>
                    <a:pt x="222" y="33"/>
                    <a:pt x="218" y="37"/>
                    <a:pt x="213" y="40"/>
                  </a:cubicBezTo>
                  <a:cubicBezTo>
                    <a:pt x="205" y="46"/>
                    <a:pt x="199" y="53"/>
                    <a:pt x="192" y="60"/>
                  </a:cubicBezTo>
                  <a:cubicBezTo>
                    <a:pt x="190" y="62"/>
                    <a:pt x="188" y="64"/>
                    <a:pt x="186" y="67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4" y="69"/>
                    <a:pt x="184" y="70"/>
                    <a:pt x="183" y="71"/>
                  </a:cubicBezTo>
                  <a:cubicBezTo>
                    <a:pt x="182" y="72"/>
                    <a:pt x="181" y="73"/>
                    <a:pt x="181" y="74"/>
                  </a:cubicBezTo>
                  <a:cubicBezTo>
                    <a:pt x="179" y="77"/>
                    <a:pt x="176" y="80"/>
                    <a:pt x="174" y="82"/>
                  </a:cubicBezTo>
                  <a:cubicBezTo>
                    <a:pt x="167" y="87"/>
                    <a:pt x="161" y="94"/>
                    <a:pt x="155" y="100"/>
                  </a:cubicBezTo>
                  <a:cubicBezTo>
                    <a:pt x="153" y="103"/>
                    <a:pt x="150" y="106"/>
                    <a:pt x="147" y="109"/>
                  </a:cubicBezTo>
                  <a:cubicBezTo>
                    <a:pt x="139" y="117"/>
                    <a:pt x="131" y="125"/>
                    <a:pt x="123" y="133"/>
                  </a:cubicBezTo>
                  <a:cubicBezTo>
                    <a:pt x="118" y="139"/>
                    <a:pt x="113" y="144"/>
                    <a:pt x="108" y="149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0" y="159"/>
                    <a:pt x="94" y="164"/>
                    <a:pt x="89" y="169"/>
                  </a:cubicBezTo>
                  <a:cubicBezTo>
                    <a:pt x="85" y="172"/>
                    <a:pt x="85" y="172"/>
                    <a:pt x="85" y="172"/>
                  </a:cubicBezTo>
                  <a:cubicBezTo>
                    <a:pt x="83" y="174"/>
                    <a:pt x="81" y="175"/>
                    <a:pt x="78" y="175"/>
                  </a:cubicBezTo>
                  <a:close/>
                  <a:moveTo>
                    <a:pt x="74" y="171"/>
                  </a:moveTo>
                  <a:cubicBezTo>
                    <a:pt x="76" y="171"/>
                    <a:pt x="77" y="171"/>
                    <a:pt x="78" y="171"/>
                  </a:cubicBezTo>
                  <a:cubicBezTo>
                    <a:pt x="80" y="171"/>
                    <a:pt x="81" y="170"/>
                    <a:pt x="83" y="169"/>
                  </a:cubicBezTo>
                  <a:cubicBezTo>
                    <a:pt x="86" y="166"/>
                    <a:pt x="86" y="166"/>
                    <a:pt x="86" y="166"/>
                  </a:cubicBezTo>
                  <a:cubicBezTo>
                    <a:pt x="91" y="161"/>
                    <a:pt x="97" y="156"/>
                    <a:pt x="102" y="151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0" y="141"/>
                    <a:pt x="115" y="136"/>
                    <a:pt x="121" y="130"/>
                  </a:cubicBezTo>
                  <a:cubicBezTo>
                    <a:pt x="128" y="122"/>
                    <a:pt x="136" y="114"/>
                    <a:pt x="144" y="106"/>
                  </a:cubicBezTo>
                  <a:cubicBezTo>
                    <a:pt x="147" y="103"/>
                    <a:pt x="150" y="100"/>
                    <a:pt x="152" y="97"/>
                  </a:cubicBezTo>
                  <a:cubicBezTo>
                    <a:pt x="158" y="91"/>
                    <a:pt x="164" y="85"/>
                    <a:pt x="171" y="79"/>
                  </a:cubicBezTo>
                  <a:cubicBezTo>
                    <a:pt x="173" y="77"/>
                    <a:pt x="175" y="74"/>
                    <a:pt x="177" y="72"/>
                  </a:cubicBezTo>
                  <a:cubicBezTo>
                    <a:pt x="178" y="70"/>
                    <a:pt x="179" y="69"/>
                    <a:pt x="180" y="68"/>
                  </a:cubicBezTo>
                  <a:cubicBezTo>
                    <a:pt x="180" y="68"/>
                    <a:pt x="181" y="67"/>
                    <a:pt x="181" y="67"/>
                  </a:cubicBezTo>
                  <a:cubicBezTo>
                    <a:pt x="182" y="66"/>
                    <a:pt x="182" y="65"/>
                    <a:pt x="183" y="64"/>
                  </a:cubicBezTo>
                  <a:cubicBezTo>
                    <a:pt x="185" y="62"/>
                    <a:pt x="187" y="60"/>
                    <a:pt x="189" y="57"/>
                  </a:cubicBezTo>
                  <a:cubicBezTo>
                    <a:pt x="196" y="50"/>
                    <a:pt x="203" y="43"/>
                    <a:pt x="211" y="37"/>
                  </a:cubicBezTo>
                  <a:cubicBezTo>
                    <a:pt x="215" y="34"/>
                    <a:pt x="219" y="30"/>
                    <a:pt x="222" y="26"/>
                  </a:cubicBezTo>
                  <a:cubicBezTo>
                    <a:pt x="224" y="23"/>
                    <a:pt x="224" y="23"/>
                    <a:pt x="224" y="23"/>
                  </a:cubicBezTo>
                  <a:cubicBezTo>
                    <a:pt x="225" y="23"/>
                    <a:pt x="226" y="22"/>
                    <a:pt x="226" y="21"/>
                  </a:cubicBezTo>
                  <a:cubicBezTo>
                    <a:pt x="204" y="21"/>
                    <a:pt x="204" y="21"/>
                    <a:pt x="204" y="21"/>
                  </a:cubicBezTo>
                  <a:cubicBezTo>
                    <a:pt x="190" y="21"/>
                    <a:pt x="176" y="21"/>
                    <a:pt x="162" y="21"/>
                  </a:cubicBezTo>
                  <a:cubicBezTo>
                    <a:pt x="157" y="21"/>
                    <a:pt x="153" y="20"/>
                    <a:pt x="149" y="19"/>
                  </a:cubicBezTo>
                  <a:cubicBezTo>
                    <a:pt x="145" y="18"/>
                    <a:pt x="140" y="17"/>
                    <a:pt x="134" y="17"/>
                  </a:cubicBezTo>
                  <a:cubicBezTo>
                    <a:pt x="134" y="17"/>
                    <a:pt x="134" y="17"/>
                    <a:pt x="134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08" y="17"/>
                    <a:pt x="96" y="17"/>
                    <a:pt x="84" y="17"/>
                  </a:cubicBezTo>
                  <a:cubicBezTo>
                    <a:pt x="73" y="17"/>
                    <a:pt x="61" y="17"/>
                    <a:pt x="50" y="17"/>
                  </a:cubicBezTo>
                  <a:cubicBezTo>
                    <a:pt x="44" y="17"/>
                    <a:pt x="37" y="17"/>
                    <a:pt x="30" y="17"/>
                  </a:cubicBezTo>
                  <a:cubicBezTo>
                    <a:pt x="26" y="17"/>
                    <a:pt x="21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5" y="23"/>
                    <a:pt x="15" y="28"/>
                    <a:pt x="16" y="33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42"/>
                    <a:pt x="18" y="49"/>
                    <a:pt x="20" y="56"/>
                  </a:cubicBezTo>
                  <a:cubicBezTo>
                    <a:pt x="22" y="62"/>
                    <a:pt x="24" y="68"/>
                    <a:pt x="26" y="74"/>
                  </a:cubicBezTo>
                  <a:cubicBezTo>
                    <a:pt x="28" y="77"/>
                    <a:pt x="29" y="79"/>
                    <a:pt x="30" y="82"/>
                  </a:cubicBezTo>
                  <a:cubicBezTo>
                    <a:pt x="30" y="84"/>
                    <a:pt x="31" y="85"/>
                    <a:pt x="31" y="87"/>
                  </a:cubicBezTo>
                  <a:cubicBezTo>
                    <a:pt x="32" y="88"/>
                    <a:pt x="32" y="89"/>
                    <a:pt x="32" y="90"/>
                  </a:cubicBezTo>
                  <a:cubicBezTo>
                    <a:pt x="33" y="92"/>
                    <a:pt x="33" y="94"/>
                    <a:pt x="34" y="95"/>
                  </a:cubicBezTo>
                  <a:cubicBezTo>
                    <a:pt x="35" y="100"/>
                    <a:pt x="37" y="104"/>
                    <a:pt x="39" y="108"/>
                  </a:cubicBezTo>
                  <a:cubicBezTo>
                    <a:pt x="43" y="118"/>
                    <a:pt x="48" y="128"/>
                    <a:pt x="53" y="140"/>
                  </a:cubicBezTo>
                  <a:cubicBezTo>
                    <a:pt x="57" y="148"/>
                    <a:pt x="61" y="156"/>
                    <a:pt x="65" y="164"/>
                  </a:cubicBezTo>
                  <a:cubicBezTo>
                    <a:pt x="68" y="168"/>
                    <a:pt x="68" y="168"/>
                    <a:pt x="68" y="168"/>
                  </a:cubicBezTo>
                  <a:cubicBezTo>
                    <a:pt x="68" y="169"/>
                    <a:pt x="69" y="169"/>
                    <a:pt x="69" y="170"/>
                  </a:cubicBezTo>
                  <a:cubicBezTo>
                    <a:pt x="69" y="170"/>
                    <a:pt x="70" y="171"/>
                    <a:pt x="70" y="171"/>
                  </a:cubicBezTo>
                  <a:cubicBezTo>
                    <a:pt x="72" y="171"/>
                    <a:pt x="72" y="171"/>
                    <a:pt x="72" y="171"/>
                  </a:cubicBezTo>
                  <a:cubicBezTo>
                    <a:pt x="73" y="171"/>
                    <a:pt x="74" y="171"/>
                    <a:pt x="74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4"/>
            <p:cNvSpPr>
              <a:spLocks noEditPoints="1"/>
            </p:cNvSpPr>
            <p:nvPr/>
          </p:nvSpPr>
          <p:spPr bwMode="auto">
            <a:xfrm>
              <a:off x="3760" y="3164"/>
              <a:ext cx="490" cy="385"/>
            </a:xfrm>
            <a:custGeom>
              <a:avLst/>
              <a:gdLst>
                <a:gd name="T0" fmla="*/ 243 w 243"/>
                <a:gd name="T1" fmla="*/ 3 h 191"/>
                <a:gd name="T2" fmla="*/ 232 w 243"/>
                <a:gd name="T3" fmla="*/ 61 h 191"/>
                <a:gd name="T4" fmla="*/ 212 w 243"/>
                <a:gd name="T5" fmla="*/ 113 h 191"/>
                <a:gd name="T6" fmla="*/ 199 w 243"/>
                <a:gd name="T7" fmla="*/ 141 h 191"/>
                <a:gd name="T8" fmla="*/ 176 w 243"/>
                <a:gd name="T9" fmla="*/ 175 h 191"/>
                <a:gd name="T10" fmla="*/ 168 w 243"/>
                <a:gd name="T11" fmla="*/ 186 h 191"/>
                <a:gd name="T12" fmla="*/ 150 w 243"/>
                <a:gd name="T13" fmla="*/ 177 h 191"/>
                <a:gd name="T14" fmla="*/ 113 w 243"/>
                <a:gd name="T15" fmla="*/ 138 h 191"/>
                <a:gd name="T16" fmla="*/ 85 w 243"/>
                <a:gd name="T17" fmla="*/ 110 h 191"/>
                <a:gd name="T18" fmla="*/ 45 w 243"/>
                <a:gd name="T19" fmla="*/ 73 h 191"/>
                <a:gd name="T20" fmla="*/ 17 w 243"/>
                <a:gd name="T21" fmla="*/ 45 h 191"/>
                <a:gd name="T22" fmla="*/ 5 w 243"/>
                <a:gd name="T23" fmla="*/ 37 h 191"/>
                <a:gd name="T24" fmla="*/ 2 w 243"/>
                <a:gd name="T25" fmla="*/ 28 h 191"/>
                <a:gd name="T26" fmla="*/ 35 w 243"/>
                <a:gd name="T27" fmla="*/ 22 h 191"/>
                <a:gd name="T28" fmla="*/ 91 w 243"/>
                <a:gd name="T29" fmla="*/ 17 h 191"/>
                <a:gd name="T30" fmla="*/ 122 w 243"/>
                <a:gd name="T31" fmla="*/ 14 h 191"/>
                <a:gd name="T32" fmla="*/ 169 w 243"/>
                <a:gd name="T33" fmla="*/ 8 h 191"/>
                <a:gd name="T34" fmla="*/ 194 w 243"/>
                <a:gd name="T35" fmla="*/ 5 h 191"/>
                <a:gd name="T36" fmla="*/ 211 w 243"/>
                <a:gd name="T37" fmla="*/ 1 h 191"/>
                <a:gd name="T38" fmla="*/ 243 w 243"/>
                <a:gd name="T39" fmla="*/ 0 h 191"/>
                <a:gd name="T40" fmla="*/ 187 w 243"/>
                <a:gd name="T41" fmla="*/ 146 h 191"/>
                <a:gd name="T42" fmla="*/ 201 w 243"/>
                <a:gd name="T43" fmla="*/ 118 h 191"/>
                <a:gd name="T44" fmla="*/ 209 w 243"/>
                <a:gd name="T45" fmla="*/ 98 h 191"/>
                <a:gd name="T46" fmla="*/ 215 w 243"/>
                <a:gd name="T47" fmla="*/ 77 h 191"/>
                <a:gd name="T48" fmla="*/ 222 w 243"/>
                <a:gd name="T49" fmla="*/ 53 h 191"/>
                <a:gd name="T50" fmla="*/ 230 w 243"/>
                <a:gd name="T51" fmla="*/ 18 h 191"/>
                <a:gd name="T52" fmla="*/ 220 w 243"/>
                <a:gd name="T53" fmla="*/ 9 h 191"/>
                <a:gd name="T54" fmla="*/ 197 w 243"/>
                <a:gd name="T55" fmla="*/ 14 h 191"/>
                <a:gd name="T56" fmla="*/ 172 w 243"/>
                <a:gd name="T57" fmla="*/ 17 h 191"/>
                <a:gd name="T58" fmla="*/ 142 w 243"/>
                <a:gd name="T59" fmla="*/ 23 h 191"/>
                <a:gd name="T60" fmla="*/ 110 w 243"/>
                <a:gd name="T61" fmla="*/ 24 h 191"/>
                <a:gd name="T62" fmla="*/ 60 w 243"/>
                <a:gd name="T63" fmla="*/ 29 h 191"/>
                <a:gd name="T64" fmla="*/ 20 w 243"/>
                <a:gd name="T65" fmla="*/ 29 h 191"/>
                <a:gd name="T66" fmla="*/ 18 w 243"/>
                <a:gd name="T67" fmla="*/ 34 h 191"/>
                <a:gd name="T68" fmla="*/ 57 w 243"/>
                <a:gd name="T69" fmla="*/ 70 h 191"/>
                <a:gd name="T70" fmla="*/ 93 w 243"/>
                <a:gd name="T71" fmla="*/ 105 h 191"/>
                <a:gd name="T72" fmla="*/ 111 w 243"/>
                <a:gd name="T73" fmla="*/ 124 h 191"/>
                <a:gd name="T74" fmla="*/ 127 w 243"/>
                <a:gd name="T75" fmla="*/ 142 h 191"/>
                <a:gd name="T76" fmla="*/ 163 w 243"/>
                <a:gd name="T77" fmla="*/ 17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3" h="191">
                  <a:moveTo>
                    <a:pt x="243" y="0"/>
                  </a:moveTo>
                  <a:cubicBezTo>
                    <a:pt x="243" y="1"/>
                    <a:pt x="243" y="2"/>
                    <a:pt x="243" y="3"/>
                  </a:cubicBezTo>
                  <a:cubicBezTo>
                    <a:pt x="240" y="12"/>
                    <a:pt x="240" y="22"/>
                    <a:pt x="238" y="31"/>
                  </a:cubicBezTo>
                  <a:cubicBezTo>
                    <a:pt x="237" y="41"/>
                    <a:pt x="235" y="51"/>
                    <a:pt x="232" y="61"/>
                  </a:cubicBezTo>
                  <a:cubicBezTo>
                    <a:pt x="230" y="67"/>
                    <a:pt x="228" y="73"/>
                    <a:pt x="226" y="80"/>
                  </a:cubicBezTo>
                  <a:cubicBezTo>
                    <a:pt x="223" y="91"/>
                    <a:pt x="218" y="102"/>
                    <a:pt x="212" y="113"/>
                  </a:cubicBezTo>
                  <a:cubicBezTo>
                    <a:pt x="211" y="116"/>
                    <a:pt x="210" y="118"/>
                    <a:pt x="209" y="121"/>
                  </a:cubicBezTo>
                  <a:cubicBezTo>
                    <a:pt x="206" y="128"/>
                    <a:pt x="203" y="135"/>
                    <a:pt x="199" y="141"/>
                  </a:cubicBezTo>
                  <a:cubicBezTo>
                    <a:pt x="198" y="142"/>
                    <a:pt x="197" y="143"/>
                    <a:pt x="197" y="144"/>
                  </a:cubicBezTo>
                  <a:cubicBezTo>
                    <a:pt x="192" y="156"/>
                    <a:pt x="184" y="165"/>
                    <a:pt x="176" y="175"/>
                  </a:cubicBezTo>
                  <a:cubicBezTo>
                    <a:pt x="175" y="176"/>
                    <a:pt x="174" y="177"/>
                    <a:pt x="172" y="179"/>
                  </a:cubicBezTo>
                  <a:cubicBezTo>
                    <a:pt x="170" y="181"/>
                    <a:pt x="168" y="183"/>
                    <a:pt x="168" y="186"/>
                  </a:cubicBezTo>
                  <a:cubicBezTo>
                    <a:pt x="167" y="190"/>
                    <a:pt x="163" y="191"/>
                    <a:pt x="160" y="188"/>
                  </a:cubicBezTo>
                  <a:cubicBezTo>
                    <a:pt x="157" y="185"/>
                    <a:pt x="154" y="181"/>
                    <a:pt x="150" y="177"/>
                  </a:cubicBezTo>
                  <a:cubicBezTo>
                    <a:pt x="143" y="169"/>
                    <a:pt x="135" y="161"/>
                    <a:pt x="127" y="153"/>
                  </a:cubicBezTo>
                  <a:cubicBezTo>
                    <a:pt x="122" y="149"/>
                    <a:pt x="117" y="144"/>
                    <a:pt x="113" y="138"/>
                  </a:cubicBezTo>
                  <a:cubicBezTo>
                    <a:pt x="113" y="138"/>
                    <a:pt x="113" y="138"/>
                    <a:pt x="112" y="138"/>
                  </a:cubicBezTo>
                  <a:cubicBezTo>
                    <a:pt x="102" y="130"/>
                    <a:pt x="94" y="119"/>
                    <a:pt x="85" y="110"/>
                  </a:cubicBezTo>
                  <a:cubicBezTo>
                    <a:pt x="77" y="102"/>
                    <a:pt x="69" y="94"/>
                    <a:pt x="61" y="86"/>
                  </a:cubicBezTo>
                  <a:cubicBezTo>
                    <a:pt x="56" y="81"/>
                    <a:pt x="51" y="77"/>
                    <a:pt x="45" y="73"/>
                  </a:cubicBezTo>
                  <a:cubicBezTo>
                    <a:pt x="43" y="70"/>
                    <a:pt x="40" y="68"/>
                    <a:pt x="37" y="66"/>
                  </a:cubicBezTo>
                  <a:cubicBezTo>
                    <a:pt x="30" y="59"/>
                    <a:pt x="23" y="52"/>
                    <a:pt x="17" y="45"/>
                  </a:cubicBezTo>
                  <a:cubicBezTo>
                    <a:pt x="14" y="43"/>
                    <a:pt x="13" y="40"/>
                    <a:pt x="10" y="37"/>
                  </a:cubicBezTo>
                  <a:cubicBezTo>
                    <a:pt x="9" y="37"/>
                    <a:pt x="7" y="37"/>
                    <a:pt x="5" y="37"/>
                  </a:cubicBezTo>
                  <a:cubicBezTo>
                    <a:pt x="3" y="36"/>
                    <a:pt x="1" y="35"/>
                    <a:pt x="1" y="33"/>
                  </a:cubicBezTo>
                  <a:cubicBezTo>
                    <a:pt x="0" y="31"/>
                    <a:pt x="1" y="29"/>
                    <a:pt x="2" y="28"/>
                  </a:cubicBezTo>
                  <a:cubicBezTo>
                    <a:pt x="7" y="24"/>
                    <a:pt x="13" y="22"/>
                    <a:pt x="19" y="22"/>
                  </a:cubicBezTo>
                  <a:cubicBezTo>
                    <a:pt x="24" y="22"/>
                    <a:pt x="30" y="22"/>
                    <a:pt x="35" y="22"/>
                  </a:cubicBezTo>
                  <a:cubicBezTo>
                    <a:pt x="46" y="22"/>
                    <a:pt x="57" y="21"/>
                    <a:pt x="68" y="19"/>
                  </a:cubicBezTo>
                  <a:cubicBezTo>
                    <a:pt x="75" y="17"/>
                    <a:pt x="83" y="18"/>
                    <a:pt x="91" y="17"/>
                  </a:cubicBezTo>
                  <a:cubicBezTo>
                    <a:pt x="97" y="17"/>
                    <a:pt x="102" y="17"/>
                    <a:pt x="108" y="15"/>
                  </a:cubicBezTo>
                  <a:cubicBezTo>
                    <a:pt x="112" y="14"/>
                    <a:pt x="117" y="14"/>
                    <a:pt x="122" y="14"/>
                  </a:cubicBezTo>
                  <a:cubicBezTo>
                    <a:pt x="126" y="14"/>
                    <a:pt x="130" y="14"/>
                    <a:pt x="134" y="14"/>
                  </a:cubicBezTo>
                  <a:cubicBezTo>
                    <a:pt x="146" y="15"/>
                    <a:pt x="158" y="11"/>
                    <a:pt x="169" y="8"/>
                  </a:cubicBezTo>
                  <a:cubicBezTo>
                    <a:pt x="173" y="7"/>
                    <a:pt x="178" y="7"/>
                    <a:pt x="182" y="7"/>
                  </a:cubicBezTo>
                  <a:cubicBezTo>
                    <a:pt x="186" y="6"/>
                    <a:pt x="190" y="6"/>
                    <a:pt x="194" y="5"/>
                  </a:cubicBezTo>
                  <a:cubicBezTo>
                    <a:pt x="197" y="4"/>
                    <a:pt x="200" y="3"/>
                    <a:pt x="202" y="3"/>
                  </a:cubicBezTo>
                  <a:cubicBezTo>
                    <a:pt x="205" y="3"/>
                    <a:pt x="208" y="3"/>
                    <a:pt x="211" y="1"/>
                  </a:cubicBezTo>
                  <a:cubicBezTo>
                    <a:pt x="212" y="0"/>
                    <a:pt x="214" y="0"/>
                    <a:pt x="216" y="0"/>
                  </a:cubicBezTo>
                  <a:cubicBezTo>
                    <a:pt x="225" y="0"/>
                    <a:pt x="234" y="0"/>
                    <a:pt x="243" y="0"/>
                  </a:cubicBezTo>
                  <a:close/>
                  <a:moveTo>
                    <a:pt x="163" y="175"/>
                  </a:moveTo>
                  <a:cubicBezTo>
                    <a:pt x="173" y="166"/>
                    <a:pt x="180" y="156"/>
                    <a:pt x="187" y="146"/>
                  </a:cubicBezTo>
                  <a:cubicBezTo>
                    <a:pt x="190" y="142"/>
                    <a:pt x="192" y="138"/>
                    <a:pt x="193" y="134"/>
                  </a:cubicBezTo>
                  <a:cubicBezTo>
                    <a:pt x="194" y="128"/>
                    <a:pt x="197" y="123"/>
                    <a:pt x="201" y="118"/>
                  </a:cubicBezTo>
                  <a:cubicBezTo>
                    <a:pt x="203" y="115"/>
                    <a:pt x="205" y="111"/>
                    <a:pt x="206" y="108"/>
                  </a:cubicBezTo>
                  <a:cubicBezTo>
                    <a:pt x="206" y="104"/>
                    <a:pt x="208" y="101"/>
                    <a:pt x="209" y="98"/>
                  </a:cubicBezTo>
                  <a:cubicBezTo>
                    <a:pt x="210" y="96"/>
                    <a:pt x="211" y="95"/>
                    <a:pt x="211" y="93"/>
                  </a:cubicBezTo>
                  <a:cubicBezTo>
                    <a:pt x="213" y="88"/>
                    <a:pt x="214" y="82"/>
                    <a:pt x="215" y="77"/>
                  </a:cubicBezTo>
                  <a:cubicBezTo>
                    <a:pt x="216" y="74"/>
                    <a:pt x="216" y="72"/>
                    <a:pt x="218" y="70"/>
                  </a:cubicBezTo>
                  <a:cubicBezTo>
                    <a:pt x="221" y="65"/>
                    <a:pt x="220" y="59"/>
                    <a:pt x="222" y="53"/>
                  </a:cubicBezTo>
                  <a:cubicBezTo>
                    <a:pt x="221" y="45"/>
                    <a:pt x="225" y="39"/>
                    <a:pt x="227" y="32"/>
                  </a:cubicBezTo>
                  <a:cubicBezTo>
                    <a:pt x="227" y="27"/>
                    <a:pt x="229" y="23"/>
                    <a:pt x="230" y="18"/>
                  </a:cubicBezTo>
                  <a:cubicBezTo>
                    <a:pt x="231" y="15"/>
                    <a:pt x="231" y="12"/>
                    <a:pt x="229" y="9"/>
                  </a:cubicBezTo>
                  <a:cubicBezTo>
                    <a:pt x="226" y="9"/>
                    <a:pt x="223" y="9"/>
                    <a:pt x="220" y="9"/>
                  </a:cubicBezTo>
                  <a:cubicBezTo>
                    <a:pt x="216" y="10"/>
                    <a:pt x="212" y="11"/>
                    <a:pt x="209" y="12"/>
                  </a:cubicBezTo>
                  <a:cubicBezTo>
                    <a:pt x="205" y="13"/>
                    <a:pt x="201" y="12"/>
                    <a:pt x="197" y="14"/>
                  </a:cubicBezTo>
                  <a:cubicBezTo>
                    <a:pt x="192" y="16"/>
                    <a:pt x="188" y="16"/>
                    <a:pt x="183" y="16"/>
                  </a:cubicBezTo>
                  <a:cubicBezTo>
                    <a:pt x="179" y="16"/>
                    <a:pt x="175" y="16"/>
                    <a:pt x="172" y="17"/>
                  </a:cubicBezTo>
                  <a:cubicBezTo>
                    <a:pt x="164" y="20"/>
                    <a:pt x="156" y="20"/>
                    <a:pt x="148" y="23"/>
                  </a:cubicBezTo>
                  <a:cubicBezTo>
                    <a:pt x="146" y="24"/>
                    <a:pt x="144" y="23"/>
                    <a:pt x="142" y="23"/>
                  </a:cubicBezTo>
                  <a:cubicBezTo>
                    <a:pt x="135" y="23"/>
                    <a:pt x="127" y="23"/>
                    <a:pt x="120" y="23"/>
                  </a:cubicBezTo>
                  <a:cubicBezTo>
                    <a:pt x="117" y="23"/>
                    <a:pt x="113" y="23"/>
                    <a:pt x="110" y="24"/>
                  </a:cubicBezTo>
                  <a:cubicBezTo>
                    <a:pt x="103" y="27"/>
                    <a:pt x="96" y="27"/>
                    <a:pt x="90" y="27"/>
                  </a:cubicBezTo>
                  <a:cubicBezTo>
                    <a:pt x="80" y="27"/>
                    <a:pt x="70" y="27"/>
                    <a:pt x="60" y="29"/>
                  </a:cubicBezTo>
                  <a:cubicBezTo>
                    <a:pt x="58" y="30"/>
                    <a:pt x="55" y="30"/>
                    <a:pt x="52" y="30"/>
                  </a:cubicBezTo>
                  <a:cubicBezTo>
                    <a:pt x="42" y="30"/>
                    <a:pt x="31" y="30"/>
                    <a:pt x="20" y="29"/>
                  </a:cubicBezTo>
                  <a:cubicBezTo>
                    <a:pt x="19" y="29"/>
                    <a:pt x="18" y="29"/>
                    <a:pt x="17" y="31"/>
                  </a:cubicBezTo>
                  <a:cubicBezTo>
                    <a:pt x="17" y="32"/>
                    <a:pt x="18" y="33"/>
                    <a:pt x="18" y="34"/>
                  </a:cubicBezTo>
                  <a:cubicBezTo>
                    <a:pt x="21" y="37"/>
                    <a:pt x="24" y="40"/>
                    <a:pt x="27" y="43"/>
                  </a:cubicBezTo>
                  <a:cubicBezTo>
                    <a:pt x="37" y="52"/>
                    <a:pt x="46" y="62"/>
                    <a:pt x="57" y="70"/>
                  </a:cubicBezTo>
                  <a:cubicBezTo>
                    <a:pt x="60" y="72"/>
                    <a:pt x="63" y="75"/>
                    <a:pt x="65" y="77"/>
                  </a:cubicBezTo>
                  <a:cubicBezTo>
                    <a:pt x="74" y="86"/>
                    <a:pt x="84" y="96"/>
                    <a:pt x="93" y="105"/>
                  </a:cubicBezTo>
                  <a:cubicBezTo>
                    <a:pt x="97" y="109"/>
                    <a:pt x="100" y="113"/>
                    <a:pt x="104" y="118"/>
                  </a:cubicBezTo>
                  <a:cubicBezTo>
                    <a:pt x="106" y="120"/>
                    <a:pt x="109" y="122"/>
                    <a:pt x="111" y="124"/>
                  </a:cubicBezTo>
                  <a:cubicBezTo>
                    <a:pt x="116" y="129"/>
                    <a:pt x="122" y="133"/>
                    <a:pt x="125" y="139"/>
                  </a:cubicBezTo>
                  <a:cubicBezTo>
                    <a:pt x="126" y="140"/>
                    <a:pt x="127" y="141"/>
                    <a:pt x="127" y="142"/>
                  </a:cubicBezTo>
                  <a:cubicBezTo>
                    <a:pt x="136" y="148"/>
                    <a:pt x="143" y="157"/>
                    <a:pt x="151" y="165"/>
                  </a:cubicBezTo>
                  <a:cubicBezTo>
                    <a:pt x="155" y="168"/>
                    <a:pt x="158" y="173"/>
                    <a:pt x="163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5"/>
            <p:cNvSpPr>
              <a:spLocks noEditPoints="1"/>
            </p:cNvSpPr>
            <p:nvPr/>
          </p:nvSpPr>
          <p:spPr bwMode="auto">
            <a:xfrm>
              <a:off x="3756" y="3160"/>
              <a:ext cx="498" cy="391"/>
            </a:xfrm>
            <a:custGeom>
              <a:avLst/>
              <a:gdLst>
                <a:gd name="T0" fmla="*/ 151 w 247"/>
                <a:gd name="T1" fmla="*/ 181 h 194"/>
                <a:gd name="T2" fmla="*/ 95 w 247"/>
                <a:gd name="T3" fmla="*/ 124 h 194"/>
                <a:gd name="T4" fmla="*/ 51 w 247"/>
                <a:gd name="T5" fmla="*/ 80 h 194"/>
                <a:gd name="T6" fmla="*/ 17 w 247"/>
                <a:gd name="T7" fmla="*/ 48 h 194"/>
                <a:gd name="T8" fmla="*/ 7 w 247"/>
                <a:gd name="T9" fmla="*/ 41 h 194"/>
                <a:gd name="T10" fmla="*/ 37 w 247"/>
                <a:gd name="T11" fmla="*/ 22 h 194"/>
                <a:gd name="T12" fmla="*/ 95 w 247"/>
                <a:gd name="T13" fmla="*/ 17 h 194"/>
                <a:gd name="T14" fmla="*/ 136 w 247"/>
                <a:gd name="T15" fmla="*/ 14 h 194"/>
                <a:gd name="T16" fmla="*/ 185 w 247"/>
                <a:gd name="T17" fmla="*/ 7 h 194"/>
                <a:gd name="T18" fmla="*/ 218 w 247"/>
                <a:gd name="T19" fmla="*/ 0 h 194"/>
                <a:gd name="T20" fmla="*/ 247 w 247"/>
                <a:gd name="T21" fmla="*/ 3 h 194"/>
                <a:gd name="T22" fmla="*/ 242 w 247"/>
                <a:gd name="T23" fmla="*/ 38 h 194"/>
                <a:gd name="T24" fmla="*/ 216 w 247"/>
                <a:gd name="T25" fmla="*/ 116 h 194"/>
                <a:gd name="T26" fmla="*/ 201 w 247"/>
                <a:gd name="T27" fmla="*/ 147 h 194"/>
                <a:gd name="T28" fmla="*/ 172 w 247"/>
                <a:gd name="T29" fmla="*/ 188 h 194"/>
                <a:gd name="T30" fmla="*/ 13 w 247"/>
                <a:gd name="T31" fmla="*/ 37 h 194"/>
                <a:gd name="T32" fmla="*/ 41 w 247"/>
                <a:gd name="T33" fmla="*/ 66 h 194"/>
                <a:gd name="T34" fmla="*/ 64 w 247"/>
                <a:gd name="T35" fmla="*/ 87 h 194"/>
                <a:gd name="T36" fmla="*/ 116 w 247"/>
                <a:gd name="T37" fmla="*/ 138 h 194"/>
                <a:gd name="T38" fmla="*/ 154 w 247"/>
                <a:gd name="T39" fmla="*/ 178 h 194"/>
                <a:gd name="T40" fmla="*/ 168 w 247"/>
                <a:gd name="T41" fmla="*/ 188 h 194"/>
                <a:gd name="T42" fmla="*/ 197 w 247"/>
                <a:gd name="T43" fmla="*/ 145 h 194"/>
                <a:gd name="T44" fmla="*/ 212 w 247"/>
                <a:gd name="T45" fmla="*/ 114 h 194"/>
                <a:gd name="T46" fmla="*/ 238 w 247"/>
                <a:gd name="T47" fmla="*/ 37 h 194"/>
                <a:gd name="T48" fmla="*/ 243 w 247"/>
                <a:gd name="T49" fmla="*/ 4 h 194"/>
                <a:gd name="T50" fmla="*/ 214 w 247"/>
                <a:gd name="T51" fmla="*/ 5 h 194"/>
                <a:gd name="T52" fmla="*/ 184 w 247"/>
                <a:gd name="T53" fmla="*/ 11 h 194"/>
                <a:gd name="T54" fmla="*/ 124 w 247"/>
                <a:gd name="T55" fmla="*/ 18 h 194"/>
                <a:gd name="T56" fmla="*/ 93 w 247"/>
                <a:gd name="T57" fmla="*/ 21 h 194"/>
                <a:gd name="T58" fmla="*/ 21 w 247"/>
                <a:gd name="T59" fmla="*/ 26 h 194"/>
                <a:gd name="T60" fmla="*/ 11 w 247"/>
                <a:gd name="T61" fmla="*/ 37 h 194"/>
                <a:gd name="T62" fmla="*/ 154 w 247"/>
                <a:gd name="T63" fmla="*/ 171 h 194"/>
                <a:gd name="T64" fmla="*/ 125 w 247"/>
                <a:gd name="T65" fmla="*/ 142 h 194"/>
                <a:gd name="T66" fmla="*/ 100 w 247"/>
                <a:gd name="T67" fmla="*/ 116 h 194"/>
                <a:gd name="T68" fmla="*/ 58 w 247"/>
                <a:gd name="T69" fmla="*/ 74 h 194"/>
                <a:gd name="T70" fmla="*/ 17 w 247"/>
                <a:gd name="T71" fmla="*/ 34 h 194"/>
                <a:gd name="T72" fmla="*/ 22 w 247"/>
                <a:gd name="T73" fmla="*/ 29 h 194"/>
                <a:gd name="T74" fmla="*/ 92 w 247"/>
                <a:gd name="T75" fmla="*/ 27 h 194"/>
                <a:gd name="T76" fmla="*/ 136 w 247"/>
                <a:gd name="T77" fmla="*/ 23 h 194"/>
                <a:gd name="T78" fmla="*/ 161 w 247"/>
                <a:gd name="T79" fmla="*/ 20 h 194"/>
                <a:gd name="T80" fmla="*/ 198 w 247"/>
                <a:gd name="T81" fmla="*/ 14 h 194"/>
                <a:gd name="T82" fmla="*/ 221 w 247"/>
                <a:gd name="T83" fmla="*/ 9 h 194"/>
                <a:gd name="T84" fmla="*/ 233 w 247"/>
                <a:gd name="T85" fmla="*/ 10 h 194"/>
                <a:gd name="T86" fmla="*/ 229 w 247"/>
                <a:gd name="T87" fmla="*/ 42 h 194"/>
                <a:gd name="T88" fmla="*/ 225 w 247"/>
                <a:gd name="T89" fmla="*/ 63 h 194"/>
                <a:gd name="T90" fmla="*/ 215 w 247"/>
                <a:gd name="T91" fmla="*/ 96 h 194"/>
                <a:gd name="T92" fmla="*/ 197 w 247"/>
                <a:gd name="T93" fmla="*/ 136 h 194"/>
                <a:gd name="T94" fmla="*/ 166 w 247"/>
                <a:gd name="T95" fmla="*/ 180 h 194"/>
                <a:gd name="T96" fmla="*/ 38 w 247"/>
                <a:gd name="T97" fmla="*/ 50 h 194"/>
                <a:gd name="T98" fmla="*/ 96 w 247"/>
                <a:gd name="T99" fmla="*/ 106 h 194"/>
                <a:gd name="T100" fmla="*/ 114 w 247"/>
                <a:gd name="T101" fmla="*/ 125 h 194"/>
                <a:gd name="T102" fmla="*/ 154 w 247"/>
                <a:gd name="T103" fmla="*/ 165 h 194"/>
                <a:gd name="T104" fmla="*/ 187 w 247"/>
                <a:gd name="T105" fmla="*/ 146 h 194"/>
                <a:gd name="T106" fmla="*/ 210 w 247"/>
                <a:gd name="T107" fmla="*/ 99 h 194"/>
                <a:gd name="T108" fmla="*/ 218 w 247"/>
                <a:gd name="T109" fmla="*/ 71 h 194"/>
                <a:gd name="T110" fmla="*/ 227 w 247"/>
                <a:gd name="T111" fmla="*/ 33 h 194"/>
                <a:gd name="T112" fmla="*/ 228 w 247"/>
                <a:gd name="T113" fmla="*/ 13 h 194"/>
                <a:gd name="T114" fmla="*/ 206 w 247"/>
                <a:gd name="T115" fmla="*/ 17 h 194"/>
                <a:gd name="T116" fmla="*/ 175 w 247"/>
                <a:gd name="T117" fmla="*/ 21 h 194"/>
                <a:gd name="T118" fmla="*/ 144 w 247"/>
                <a:gd name="T119" fmla="*/ 27 h 194"/>
                <a:gd name="T120" fmla="*/ 112 w 247"/>
                <a:gd name="T121" fmla="*/ 28 h 194"/>
                <a:gd name="T122" fmla="*/ 35 w 247"/>
                <a:gd name="T123" fmla="*/ 3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7" h="194">
                  <a:moveTo>
                    <a:pt x="166" y="194"/>
                  </a:moveTo>
                  <a:cubicBezTo>
                    <a:pt x="164" y="194"/>
                    <a:pt x="162" y="193"/>
                    <a:pt x="160" y="191"/>
                  </a:cubicBezTo>
                  <a:cubicBezTo>
                    <a:pt x="159" y="189"/>
                    <a:pt x="157" y="188"/>
                    <a:pt x="155" y="186"/>
                  </a:cubicBezTo>
                  <a:cubicBezTo>
                    <a:pt x="154" y="184"/>
                    <a:pt x="152" y="182"/>
                    <a:pt x="151" y="181"/>
                  </a:cubicBezTo>
                  <a:cubicBezTo>
                    <a:pt x="149" y="179"/>
                    <a:pt x="147" y="177"/>
                    <a:pt x="145" y="174"/>
                  </a:cubicBezTo>
                  <a:cubicBezTo>
                    <a:pt x="139" y="168"/>
                    <a:pt x="134" y="162"/>
                    <a:pt x="127" y="157"/>
                  </a:cubicBezTo>
                  <a:cubicBezTo>
                    <a:pt x="121" y="152"/>
                    <a:pt x="117" y="147"/>
                    <a:pt x="113" y="142"/>
                  </a:cubicBezTo>
                  <a:cubicBezTo>
                    <a:pt x="106" y="136"/>
                    <a:pt x="100" y="130"/>
                    <a:pt x="95" y="124"/>
                  </a:cubicBezTo>
                  <a:cubicBezTo>
                    <a:pt x="92" y="120"/>
                    <a:pt x="89" y="117"/>
                    <a:pt x="86" y="113"/>
                  </a:cubicBezTo>
                  <a:cubicBezTo>
                    <a:pt x="82" y="110"/>
                    <a:pt x="79" y="107"/>
                    <a:pt x="76" y="104"/>
                  </a:cubicBezTo>
                  <a:cubicBezTo>
                    <a:pt x="72" y="99"/>
                    <a:pt x="67" y="94"/>
                    <a:pt x="62" y="90"/>
                  </a:cubicBezTo>
                  <a:cubicBezTo>
                    <a:pt x="58" y="86"/>
                    <a:pt x="55" y="83"/>
                    <a:pt x="51" y="80"/>
                  </a:cubicBezTo>
                  <a:cubicBezTo>
                    <a:pt x="49" y="79"/>
                    <a:pt x="48" y="78"/>
                    <a:pt x="46" y="76"/>
                  </a:cubicBezTo>
                  <a:cubicBezTo>
                    <a:pt x="45" y="76"/>
                    <a:pt x="45" y="75"/>
                    <a:pt x="44" y="74"/>
                  </a:cubicBezTo>
                  <a:cubicBezTo>
                    <a:pt x="42" y="73"/>
                    <a:pt x="40" y="71"/>
                    <a:pt x="38" y="69"/>
                  </a:cubicBezTo>
                  <a:cubicBezTo>
                    <a:pt x="30" y="62"/>
                    <a:pt x="23" y="55"/>
                    <a:pt x="17" y="48"/>
                  </a:cubicBezTo>
                  <a:cubicBezTo>
                    <a:pt x="16" y="47"/>
                    <a:pt x="14" y="45"/>
                    <a:pt x="13" y="43"/>
                  </a:cubicBezTo>
                  <a:cubicBezTo>
                    <a:pt x="12" y="42"/>
                    <a:pt x="12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0" y="41"/>
                    <a:pt x="8" y="41"/>
                    <a:pt x="7" y="41"/>
                  </a:cubicBezTo>
                  <a:cubicBezTo>
                    <a:pt x="4" y="40"/>
                    <a:pt x="2" y="39"/>
                    <a:pt x="1" y="36"/>
                  </a:cubicBezTo>
                  <a:cubicBezTo>
                    <a:pt x="0" y="32"/>
                    <a:pt x="1" y="30"/>
                    <a:pt x="3" y="28"/>
                  </a:cubicBezTo>
                  <a:cubicBezTo>
                    <a:pt x="8" y="25"/>
                    <a:pt x="14" y="23"/>
                    <a:pt x="21" y="22"/>
                  </a:cubicBezTo>
                  <a:cubicBezTo>
                    <a:pt x="26" y="22"/>
                    <a:pt x="32" y="22"/>
                    <a:pt x="37" y="22"/>
                  </a:cubicBezTo>
                  <a:cubicBezTo>
                    <a:pt x="50" y="22"/>
                    <a:pt x="60" y="21"/>
                    <a:pt x="69" y="19"/>
                  </a:cubicBezTo>
                  <a:cubicBezTo>
                    <a:pt x="75" y="18"/>
                    <a:pt x="81" y="18"/>
                    <a:pt x="87" y="17"/>
                  </a:cubicBezTo>
                  <a:cubicBezTo>
                    <a:pt x="89" y="17"/>
                    <a:pt x="91" y="17"/>
                    <a:pt x="93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100" y="17"/>
                    <a:pt x="104" y="17"/>
                    <a:pt x="109" y="15"/>
                  </a:cubicBezTo>
                  <a:cubicBezTo>
                    <a:pt x="113" y="14"/>
                    <a:pt x="117" y="14"/>
                    <a:pt x="121" y="14"/>
                  </a:cubicBezTo>
                  <a:cubicBezTo>
                    <a:pt x="122" y="14"/>
                    <a:pt x="123" y="14"/>
                    <a:pt x="124" y="14"/>
                  </a:cubicBezTo>
                  <a:cubicBezTo>
                    <a:pt x="128" y="14"/>
                    <a:pt x="132" y="14"/>
                    <a:pt x="136" y="14"/>
                  </a:cubicBezTo>
                  <a:cubicBezTo>
                    <a:pt x="148" y="15"/>
                    <a:pt x="158" y="12"/>
                    <a:pt x="169" y="9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75" y="7"/>
                    <a:pt x="180" y="7"/>
                    <a:pt x="184" y="7"/>
                  </a:cubicBezTo>
                  <a:cubicBezTo>
                    <a:pt x="185" y="7"/>
                    <a:pt x="185" y="7"/>
                    <a:pt x="185" y="7"/>
                  </a:cubicBezTo>
                  <a:cubicBezTo>
                    <a:pt x="189" y="6"/>
                    <a:pt x="192" y="6"/>
                    <a:pt x="196" y="5"/>
                  </a:cubicBezTo>
                  <a:cubicBezTo>
                    <a:pt x="198" y="4"/>
                    <a:pt x="201" y="3"/>
                    <a:pt x="204" y="3"/>
                  </a:cubicBezTo>
                  <a:cubicBezTo>
                    <a:pt x="207" y="3"/>
                    <a:pt x="209" y="3"/>
                    <a:pt x="212" y="1"/>
                  </a:cubicBezTo>
                  <a:cubicBezTo>
                    <a:pt x="214" y="0"/>
                    <a:pt x="216" y="0"/>
                    <a:pt x="218" y="0"/>
                  </a:cubicBezTo>
                  <a:cubicBezTo>
                    <a:pt x="224" y="0"/>
                    <a:pt x="231" y="0"/>
                    <a:pt x="238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7" y="2"/>
                    <a:pt x="247" y="2"/>
                    <a:pt x="247" y="3"/>
                  </a:cubicBezTo>
                  <a:cubicBezTo>
                    <a:pt x="247" y="4"/>
                    <a:pt x="247" y="4"/>
                    <a:pt x="247" y="5"/>
                  </a:cubicBezTo>
                  <a:cubicBezTo>
                    <a:pt x="245" y="11"/>
                    <a:pt x="244" y="17"/>
                    <a:pt x="244" y="23"/>
                  </a:cubicBezTo>
                  <a:cubicBezTo>
                    <a:pt x="243" y="27"/>
                    <a:pt x="243" y="30"/>
                    <a:pt x="242" y="34"/>
                  </a:cubicBezTo>
                  <a:cubicBezTo>
                    <a:pt x="242" y="38"/>
                    <a:pt x="242" y="38"/>
                    <a:pt x="242" y="38"/>
                  </a:cubicBezTo>
                  <a:cubicBezTo>
                    <a:pt x="240" y="46"/>
                    <a:pt x="239" y="55"/>
                    <a:pt x="236" y="63"/>
                  </a:cubicBezTo>
                  <a:cubicBezTo>
                    <a:pt x="234" y="67"/>
                    <a:pt x="233" y="72"/>
                    <a:pt x="232" y="76"/>
                  </a:cubicBezTo>
                  <a:cubicBezTo>
                    <a:pt x="232" y="78"/>
                    <a:pt x="231" y="80"/>
                    <a:pt x="230" y="82"/>
                  </a:cubicBezTo>
                  <a:cubicBezTo>
                    <a:pt x="227" y="94"/>
                    <a:pt x="222" y="105"/>
                    <a:pt x="216" y="116"/>
                  </a:cubicBezTo>
                  <a:cubicBezTo>
                    <a:pt x="215" y="118"/>
                    <a:pt x="213" y="121"/>
                    <a:pt x="213" y="124"/>
                  </a:cubicBezTo>
                  <a:cubicBezTo>
                    <a:pt x="210" y="130"/>
                    <a:pt x="207" y="137"/>
                    <a:pt x="203" y="144"/>
                  </a:cubicBezTo>
                  <a:cubicBezTo>
                    <a:pt x="202" y="145"/>
                    <a:pt x="202" y="145"/>
                    <a:pt x="202" y="145"/>
                  </a:cubicBezTo>
                  <a:cubicBezTo>
                    <a:pt x="201" y="146"/>
                    <a:pt x="201" y="146"/>
                    <a:pt x="201" y="147"/>
                  </a:cubicBezTo>
                  <a:cubicBezTo>
                    <a:pt x="197" y="156"/>
                    <a:pt x="190" y="164"/>
                    <a:pt x="184" y="172"/>
                  </a:cubicBezTo>
                  <a:cubicBezTo>
                    <a:pt x="183" y="174"/>
                    <a:pt x="181" y="176"/>
                    <a:pt x="179" y="178"/>
                  </a:cubicBezTo>
                  <a:cubicBezTo>
                    <a:pt x="178" y="179"/>
                    <a:pt x="177" y="181"/>
                    <a:pt x="175" y="182"/>
                  </a:cubicBezTo>
                  <a:cubicBezTo>
                    <a:pt x="173" y="184"/>
                    <a:pt x="172" y="186"/>
                    <a:pt x="172" y="188"/>
                  </a:cubicBezTo>
                  <a:cubicBezTo>
                    <a:pt x="171" y="191"/>
                    <a:pt x="170" y="193"/>
                    <a:pt x="168" y="194"/>
                  </a:cubicBezTo>
                  <a:cubicBezTo>
                    <a:pt x="167" y="194"/>
                    <a:pt x="167" y="194"/>
                    <a:pt x="166" y="194"/>
                  </a:cubicBezTo>
                  <a:close/>
                  <a:moveTo>
                    <a:pt x="12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8"/>
                    <a:pt x="15" y="40"/>
                    <a:pt x="16" y="40"/>
                  </a:cubicBezTo>
                  <a:cubicBezTo>
                    <a:pt x="17" y="42"/>
                    <a:pt x="19" y="44"/>
                    <a:pt x="20" y="46"/>
                  </a:cubicBezTo>
                  <a:cubicBezTo>
                    <a:pt x="26" y="52"/>
                    <a:pt x="33" y="59"/>
                    <a:pt x="41" y="66"/>
                  </a:cubicBezTo>
                  <a:cubicBezTo>
                    <a:pt x="42" y="68"/>
                    <a:pt x="44" y="70"/>
                    <a:pt x="46" y="71"/>
                  </a:cubicBezTo>
                  <a:cubicBezTo>
                    <a:pt x="47" y="72"/>
                    <a:pt x="48" y="73"/>
                    <a:pt x="49" y="73"/>
                  </a:cubicBezTo>
                  <a:cubicBezTo>
                    <a:pt x="50" y="75"/>
                    <a:pt x="52" y="76"/>
                    <a:pt x="54" y="77"/>
                  </a:cubicBezTo>
                  <a:cubicBezTo>
                    <a:pt x="57" y="80"/>
                    <a:pt x="61" y="83"/>
                    <a:pt x="64" y="87"/>
                  </a:cubicBezTo>
                  <a:cubicBezTo>
                    <a:pt x="69" y="91"/>
                    <a:pt x="74" y="96"/>
                    <a:pt x="79" y="101"/>
                  </a:cubicBezTo>
                  <a:cubicBezTo>
                    <a:pt x="82" y="104"/>
                    <a:pt x="85" y="107"/>
                    <a:pt x="88" y="111"/>
                  </a:cubicBezTo>
                  <a:cubicBezTo>
                    <a:pt x="92" y="114"/>
                    <a:pt x="95" y="117"/>
                    <a:pt x="98" y="121"/>
                  </a:cubicBezTo>
                  <a:cubicBezTo>
                    <a:pt x="103" y="127"/>
                    <a:pt x="109" y="133"/>
                    <a:pt x="116" y="138"/>
                  </a:cubicBezTo>
                  <a:cubicBezTo>
                    <a:pt x="116" y="138"/>
                    <a:pt x="116" y="139"/>
                    <a:pt x="117" y="139"/>
                  </a:cubicBezTo>
                  <a:cubicBezTo>
                    <a:pt x="120" y="144"/>
                    <a:pt x="124" y="149"/>
                    <a:pt x="130" y="154"/>
                  </a:cubicBezTo>
                  <a:cubicBezTo>
                    <a:pt x="136" y="159"/>
                    <a:pt x="142" y="166"/>
                    <a:pt x="148" y="172"/>
                  </a:cubicBezTo>
                  <a:cubicBezTo>
                    <a:pt x="150" y="174"/>
                    <a:pt x="152" y="176"/>
                    <a:pt x="154" y="178"/>
                  </a:cubicBezTo>
                  <a:cubicBezTo>
                    <a:pt x="155" y="180"/>
                    <a:pt x="157" y="181"/>
                    <a:pt x="158" y="183"/>
                  </a:cubicBezTo>
                  <a:cubicBezTo>
                    <a:pt x="160" y="185"/>
                    <a:pt x="162" y="187"/>
                    <a:pt x="163" y="188"/>
                  </a:cubicBezTo>
                  <a:cubicBezTo>
                    <a:pt x="164" y="190"/>
                    <a:pt x="166" y="190"/>
                    <a:pt x="166" y="190"/>
                  </a:cubicBezTo>
                  <a:cubicBezTo>
                    <a:pt x="167" y="189"/>
                    <a:pt x="168" y="189"/>
                    <a:pt x="168" y="188"/>
                  </a:cubicBezTo>
                  <a:cubicBezTo>
                    <a:pt x="169" y="184"/>
                    <a:pt x="170" y="181"/>
                    <a:pt x="173" y="179"/>
                  </a:cubicBezTo>
                  <a:cubicBezTo>
                    <a:pt x="174" y="178"/>
                    <a:pt x="175" y="177"/>
                    <a:pt x="176" y="175"/>
                  </a:cubicBezTo>
                  <a:cubicBezTo>
                    <a:pt x="178" y="173"/>
                    <a:pt x="179" y="172"/>
                    <a:pt x="181" y="170"/>
                  </a:cubicBezTo>
                  <a:cubicBezTo>
                    <a:pt x="187" y="162"/>
                    <a:pt x="193" y="154"/>
                    <a:pt x="197" y="145"/>
                  </a:cubicBezTo>
                  <a:cubicBezTo>
                    <a:pt x="198" y="144"/>
                    <a:pt x="198" y="144"/>
                    <a:pt x="199" y="143"/>
                  </a:cubicBezTo>
                  <a:cubicBezTo>
                    <a:pt x="199" y="143"/>
                    <a:pt x="199" y="142"/>
                    <a:pt x="199" y="142"/>
                  </a:cubicBezTo>
                  <a:cubicBezTo>
                    <a:pt x="204" y="135"/>
                    <a:pt x="207" y="129"/>
                    <a:pt x="209" y="123"/>
                  </a:cubicBezTo>
                  <a:cubicBezTo>
                    <a:pt x="210" y="120"/>
                    <a:pt x="211" y="117"/>
                    <a:pt x="212" y="114"/>
                  </a:cubicBezTo>
                  <a:cubicBezTo>
                    <a:pt x="218" y="103"/>
                    <a:pt x="223" y="92"/>
                    <a:pt x="227" y="81"/>
                  </a:cubicBezTo>
                  <a:cubicBezTo>
                    <a:pt x="227" y="79"/>
                    <a:pt x="228" y="77"/>
                    <a:pt x="228" y="74"/>
                  </a:cubicBezTo>
                  <a:cubicBezTo>
                    <a:pt x="229" y="70"/>
                    <a:pt x="231" y="66"/>
                    <a:pt x="232" y="62"/>
                  </a:cubicBezTo>
                  <a:cubicBezTo>
                    <a:pt x="235" y="54"/>
                    <a:pt x="236" y="46"/>
                    <a:pt x="238" y="37"/>
                  </a:cubicBezTo>
                  <a:cubicBezTo>
                    <a:pt x="238" y="33"/>
                    <a:pt x="238" y="33"/>
                    <a:pt x="238" y="33"/>
                  </a:cubicBezTo>
                  <a:cubicBezTo>
                    <a:pt x="239" y="30"/>
                    <a:pt x="239" y="26"/>
                    <a:pt x="240" y="23"/>
                  </a:cubicBezTo>
                  <a:cubicBezTo>
                    <a:pt x="240" y="17"/>
                    <a:pt x="241" y="10"/>
                    <a:pt x="243" y="4"/>
                  </a:cubicBezTo>
                  <a:cubicBezTo>
                    <a:pt x="243" y="4"/>
                    <a:pt x="243" y="4"/>
                    <a:pt x="243" y="4"/>
                  </a:cubicBezTo>
                  <a:cubicBezTo>
                    <a:pt x="243" y="4"/>
                    <a:pt x="243" y="4"/>
                    <a:pt x="243" y="4"/>
                  </a:cubicBezTo>
                  <a:cubicBezTo>
                    <a:pt x="238" y="4"/>
                    <a:pt x="238" y="4"/>
                    <a:pt x="238" y="4"/>
                  </a:cubicBezTo>
                  <a:cubicBezTo>
                    <a:pt x="231" y="4"/>
                    <a:pt x="224" y="4"/>
                    <a:pt x="218" y="4"/>
                  </a:cubicBezTo>
                  <a:cubicBezTo>
                    <a:pt x="216" y="4"/>
                    <a:pt x="215" y="4"/>
                    <a:pt x="214" y="5"/>
                  </a:cubicBezTo>
                  <a:cubicBezTo>
                    <a:pt x="211" y="7"/>
                    <a:pt x="207" y="7"/>
                    <a:pt x="204" y="7"/>
                  </a:cubicBezTo>
                  <a:cubicBezTo>
                    <a:pt x="202" y="7"/>
                    <a:pt x="199" y="7"/>
                    <a:pt x="197" y="8"/>
                  </a:cubicBezTo>
                  <a:cubicBezTo>
                    <a:pt x="193" y="10"/>
                    <a:pt x="189" y="10"/>
                    <a:pt x="185" y="11"/>
                  </a:cubicBezTo>
                  <a:cubicBezTo>
                    <a:pt x="184" y="11"/>
                    <a:pt x="184" y="11"/>
                    <a:pt x="184" y="11"/>
                  </a:cubicBezTo>
                  <a:cubicBezTo>
                    <a:pt x="180" y="11"/>
                    <a:pt x="176" y="11"/>
                    <a:pt x="172" y="12"/>
                  </a:cubicBezTo>
                  <a:cubicBezTo>
                    <a:pt x="170" y="13"/>
                    <a:pt x="170" y="13"/>
                    <a:pt x="170" y="13"/>
                  </a:cubicBezTo>
                  <a:cubicBezTo>
                    <a:pt x="159" y="16"/>
                    <a:pt x="148" y="19"/>
                    <a:pt x="136" y="18"/>
                  </a:cubicBezTo>
                  <a:cubicBezTo>
                    <a:pt x="132" y="18"/>
                    <a:pt x="128" y="18"/>
                    <a:pt x="124" y="18"/>
                  </a:cubicBezTo>
                  <a:cubicBezTo>
                    <a:pt x="123" y="18"/>
                    <a:pt x="122" y="18"/>
                    <a:pt x="121" y="18"/>
                  </a:cubicBezTo>
                  <a:cubicBezTo>
                    <a:pt x="117" y="18"/>
                    <a:pt x="113" y="18"/>
                    <a:pt x="110" y="19"/>
                  </a:cubicBezTo>
                  <a:cubicBezTo>
                    <a:pt x="105" y="21"/>
                    <a:pt x="100" y="21"/>
                    <a:pt x="95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1" y="21"/>
                    <a:pt x="89" y="21"/>
                    <a:pt x="87" y="21"/>
                  </a:cubicBezTo>
                  <a:cubicBezTo>
                    <a:pt x="82" y="22"/>
                    <a:pt x="76" y="22"/>
                    <a:pt x="70" y="23"/>
                  </a:cubicBezTo>
                  <a:cubicBezTo>
                    <a:pt x="60" y="25"/>
                    <a:pt x="50" y="26"/>
                    <a:pt x="37" y="26"/>
                  </a:cubicBezTo>
                  <a:cubicBezTo>
                    <a:pt x="32" y="26"/>
                    <a:pt x="27" y="26"/>
                    <a:pt x="21" y="26"/>
                  </a:cubicBezTo>
                  <a:cubicBezTo>
                    <a:pt x="15" y="26"/>
                    <a:pt x="10" y="28"/>
                    <a:pt x="6" y="31"/>
                  </a:cubicBezTo>
                  <a:cubicBezTo>
                    <a:pt x="5" y="32"/>
                    <a:pt x="4" y="33"/>
                    <a:pt x="5" y="35"/>
                  </a:cubicBezTo>
                  <a:cubicBezTo>
                    <a:pt x="5" y="36"/>
                    <a:pt x="6" y="37"/>
                    <a:pt x="7" y="37"/>
                  </a:cubicBezTo>
                  <a:cubicBezTo>
                    <a:pt x="8" y="37"/>
                    <a:pt x="10" y="37"/>
                    <a:pt x="11" y="37"/>
                  </a:cubicBezTo>
                  <a:lnTo>
                    <a:pt x="12" y="37"/>
                  </a:lnTo>
                  <a:close/>
                  <a:moveTo>
                    <a:pt x="166" y="180"/>
                  </a:moveTo>
                  <a:cubicBezTo>
                    <a:pt x="164" y="179"/>
                    <a:pt x="164" y="179"/>
                    <a:pt x="164" y="179"/>
                  </a:cubicBezTo>
                  <a:cubicBezTo>
                    <a:pt x="160" y="177"/>
                    <a:pt x="157" y="174"/>
                    <a:pt x="154" y="171"/>
                  </a:cubicBezTo>
                  <a:cubicBezTo>
                    <a:pt x="154" y="170"/>
                    <a:pt x="153" y="169"/>
                    <a:pt x="152" y="168"/>
                  </a:cubicBezTo>
                  <a:cubicBezTo>
                    <a:pt x="149" y="166"/>
                    <a:pt x="147" y="163"/>
                    <a:pt x="145" y="161"/>
                  </a:cubicBezTo>
                  <a:cubicBezTo>
                    <a:pt x="139" y="155"/>
                    <a:pt x="134" y="150"/>
                    <a:pt x="128" y="145"/>
                  </a:cubicBezTo>
                  <a:cubicBezTo>
                    <a:pt x="127" y="145"/>
                    <a:pt x="126" y="143"/>
                    <a:pt x="125" y="142"/>
                  </a:cubicBezTo>
                  <a:cubicBezTo>
                    <a:pt x="122" y="136"/>
                    <a:pt x="117" y="132"/>
                    <a:pt x="112" y="128"/>
                  </a:cubicBezTo>
                  <a:cubicBezTo>
                    <a:pt x="110" y="126"/>
                    <a:pt x="108" y="124"/>
                    <a:pt x="106" y="122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3" y="119"/>
                    <a:pt x="102" y="118"/>
                    <a:pt x="100" y="116"/>
                  </a:cubicBezTo>
                  <a:cubicBezTo>
                    <a:pt x="98" y="113"/>
                    <a:pt x="96" y="111"/>
                    <a:pt x="93" y="108"/>
                  </a:cubicBezTo>
                  <a:cubicBezTo>
                    <a:pt x="84" y="99"/>
                    <a:pt x="75" y="90"/>
                    <a:pt x="66" y="81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3" y="77"/>
                    <a:pt x="60" y="75"/>
                    <a:pt x="58" y="74"/>
                  </a:cubicBezTo>
                  <a:cubicBezTo>
                    <a:pt x="49" y="68"/>
                    <a:pt x="42" y="60"/>
                    <a:pt x="35" y="53"/>
                  </a:cubicBezTo>
                  <a:cubicBezTo>
                    <a:pt x="32" y="51"/>
                    <a:pt x="30" y="48"/>
                    <a:pt x="27" y="46"/>
                  </a:cubicBezTo>
                  <a:cubicBezTo>
                    <a:pt x="24" y="43"/>
                    <a:pt x="22" y="40"/>
                    <a:pt x="19" y="37"/>
                  </a:cubicBezTo>
                  <a:cubicBezTo>
                    <a:pt x="18" y="36"/>
                    <a:pt x="18" y="35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9" y="29"/>
                    <a:pt x="21" y="29"/>
                    <a:pt x="22" y="29"/>
                  </a:cubicBezTo>
                  <a:cubicBezTo>
                    <a:pt x="27" y="30"/>
                    <a:pt x="31" y="30"/>
                    <a:pt x="35" y="30"/>
                  </a:cubicBezTo>
                  <a:cubicBezTo>
                    <a:pt x="41" y="30"/>
                    <a:pt x="48" y="30"/>
                    <a:pt x="54" y="30"/>
                  </a:cubicBezTo>
                  <a:cubicBezTo>
                    <a:pt x="57" y="30"/>
                    <a:pt x="59" y="30"/>
                    <a:pt x="62" y="29"/>
                  </a:cubicBezTo>
                  <a:cubicBezTo>
                    <a:pt x="71" y="28"/>
                    <a:pt x="80" y="27"/>
                    <a:pt x="92" y="27"/>
                  </a:cubicBezTo>
                  <a:cubicBezTo>
                    <a:pt x="99" y="27"/>
                    <a:pt x="105" y="27"/>
                    <a:pt x="111" y="24"/>
                  </a:cubicBezTo>
                  <a:cubicBezTo>
                    <a:pt x="114" y="23"/>
                    <a:pt x="117" y="23"/>
                    <a:pt x="120" y="23"/>
                  </a:cubicBezTo>
                  <a:cubicBezTo>
                    <a:pt x="121" y="23"/>
                    <a:pt x="122" y="23"/>
                    <a:pt x="122" y="23"/>
                  </a:cubicBezTo>
                  <a:cubicBezTo>
                    <a:pt x="127" y="23"/>
                    <a:pt x="132" y="23"/>
                    <a:pt x="136" y="23"/>
                  </a:cubicBezTo>
                  <a:cubicBezTo>
                    <a:pt x="139" y="23"/>
                    <a:pt x="141" y="23"/>
                    <a:pt x="144" y="23"/>
                  </a:cubicBezTo>
                  <a:cubicBezTo>
                    <a:pt x="144" y="23"/>
                    <a:pt x="145" y="23"/>
                    <a:pt x="145" y="23"/>
                  </a:cubicBezTo>
                  <a:cubicBezTo>
                    <a:pt x="147" y="23"/>
                    <a:pt x="148" y="23"/>
                    <a:pt x="149" y="23"/>
                  </a:cubicBezTo>
                  <a:cubicBezTo>
                    <a:pt x="153" y="22"/>
                    <a:pt x="157" y="21"/>
                    <a:pt x="161" y="20"/>
                  </a:cubicBezTo>
                  <a:cubicBezTo>
                    <a:pt x="165" y="20"/>
                    <a:pt x="169" y="19"/>
                    <a:pt x="173" y="17"/>
                  </a:cubicBezTo>
                  <a:cubicBezTo>
                    <a:pt x="176" y="16"/>
                    <a:pt x="179" y="16"/>
                    <a:pt x="183" y="16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90" y="16"/>
                    <a:pt x="194" y="16"/>
                    <a:pt x="198" y="14"/>
                  </a:cubicBezTo>
                  <a:cubicBezTo>
                    <a:pt x="201" y="13"/>
                    <a:pt x="203" y="13"/>
                    <a:pt x="206" y="13"/>
                  </a:cubicBezTo>
                  <a:cubicBezTo>
                    <a:pt x="207" y="13"/>
                    <a:pt x="209" y="13"/>
                    <a:pt x="210" y="12"/>
                  </a:cubicBezTo>
                  <a:cubicBezTo>
                    <a:pt x="212" y="12"/>
                    <a:pt x="213" y="11"/>
                    <a:pt x="215" y="11"/>
                  </a:cubicBezTo>
                  <a:cubicBezTo>
                    <a:pt x="217" y="10"/>
                    <a:pt x="219" y="10"/>
                    <a:pt x="221" y="9"/>
                  </a:cubicBezTo>
                  <a:cubicBezTo>
                    <a:pt x="224" y="9"/>
                    <a:pt x="226" y="9"/>
                    <a:pt x="228" y="9"/>
                  </a:cubicBezTo>
                  <a:cubicBezTo>
                    <a:pt x="229" y="9"/>
                    <a:pt x="230" y="9"/>
                    <a:pt x="231" y="9"/>
                  </a:cubicBezTo>
                  <a:cubicBezTo>
                    <a:pt x="232" y="9"/>
                    <a:pt x="232" y="9"/>
                    <a:pt x="232" y="9"/>
                  </a:cubicBezTo>
                  <a:cubicBezTo>
                    <a:pt x="233" y="10"/>
                    <a:pt x="233" y="10"/>
                    <a:pt x="233" y="10"/>
                  </a:cubicBezTo>
                  <a:cubicBezTo>
                    <a:pt x="235" y="14"/>
                    <a:pt x="235" y="17"/>
                    <a:pt x="234" y="20"/>
                  </a:cubicBezTo>
                  <a:cubicBezTo>
                    <a:pt x="234" y="23"/>
                    <a:pt x="233" y="25"/>
                    <a:pt x="232" y="27"/>
                  </a:cubicBezTo>
                  <a:cubicBezTo>
                    <a:pt x="232" y="29"/>
                    <a:pt x="231" y="32"/>
                    <a:pt x="231" y="34"/>
                  </a:cubicBezTo>
                  <a:cubicBezTo>
                    <a:pt x="230" y="37"/>
                    <a:pt x="229" y="39"/>
                    <a:pt x="229" y="42"/>
                  </a:cubicBezTo>
                  <a:cubicBezTo>
                    <a:pt x="227" y="46"/>
                    <a:pt x="226" y="50"/>
                    <a:pt x="226" y="55"/>
                  </a:cubicBezTo>
                  <a:cubicBezTo>
                    <a:pt x="227" y="55"/>
                    <a:pt x="227" y="55"/>
                    <a:pt x="227" y="55"/>
                  </a:cubicBezTo>
                  <a:cubicBezTo>
                    <a:pt x="226" y="56"/>
                    <a:pt x="226" y="56"/>
                    <a:pt x="226" y="56"/>
                  </a:cubicBezTo>
                  <a:cubicBezTo>
                    <a:pt x="225" y="58"/>
                    <a:pt x="225" y="60"/>
                    <a:pt x="225" y="63"/>
                  </a:cubicBezTo>
                  <a:cubicBezTo>
                    <a:pt x="224" y="66"/>
                    <a:pt x="223" y="70"/>
                    <a:pt x="221" y="73"/>
                  </a:cubicBezTo>
                  <a:cubicBezTo>
                    <a:pt x="220" y="75"/>
                    <a:pt x="220" y="77"/>
                    <a:pt x="219" y="79"/>
                  </a:cubicBezTo>
                  <a:cubicBezTo>
                    <a:pt x="218" y="82"/>
                    <a:pt x="218" y="85"/>
                    <a:pt x="217" y="88"/>
                  </a:cubicBezTo>
                  <a:cubicBezTo>
                    <a:pt x="217" y="90"/>
                    <a:pt x="216" y="93"/>
                    <a:pt x="215" y="96"/>
                  </a:cubicBezTo>
                  <a:cubicBezTo>
                    <a:pt x="215" y="97"/>
                    <a:pt x="214" y="99"/>
                    <a:pt x="213" y="101"/>
                  </a:cubicBezTo>
                  <a:cubicBezTo>
                    <a:pt x="211" y="104"/>
                    <a:pt x="210" y="107"/>
                    <a:pt x="210" y="110"/>
                  </a:cubicBezTo>
                  <a:cubicBezTo>
                    <a:pt x="209" y="114"/>
                    <a:pt x="207" y="117"/>
                    <a:pt x="204" y="121"/>
                  </a:cubicBezTo>
                  <a:cubicBezTo>
                    <a:pt x="201" y="126"/>
                    <a:pt x="198" y="130"/>
                    <a:pt x="197" y="136"/>
                  </a:cubicBezTo>
                  <a:cubicBezTo>
                    <a:pt x="195" y="141"/>
                    <a:pt x="193" y="146"/>
                    <a:pt x="191" y="149"/>
                  </a:cubicBezTo>
                  <a:cubicBezTo>
                    <a:pt x="189" y="151"/>
                    <a:pt x="187" y="153"/>
                    <a:pt x="186" y="156"/>
                  </a:cubicBezTo>
                  <a:cubicBezTo>
                    <a:pt x="180" y="163"/>
                    <a:pt x="174" y="172"/>
                    <a:pt x="167" y="179"/>
                  </a:cubicBezTo>
                  <a:lnTo>
                    <a:pt x="166" y="180"/>
                  </a:lnTo>
                  <a:close/>
                  <a:moveTo>
                    <a:pt x="21" y="33"/>
                  </a:moveTo>
                  <a:cubicBezTo>
                    <a:pt x="21" y="34"/>
                    <a:pt x="22" y="34"/>
                    <a:pt x="22" y="34"/>
                  </a:cubicBezTo>
                  <a:cubicBezTo>
                    <a:pt x="25" y="37"/>
                    <a:pt x="27" y="41"/>
                    <a:pt x="30" y="43"/>
                  </a:cubicBezTo>
                  <a:cubicBezTo>
                    <a:pt x="33" y="46"/>
                    <a:pt x="35" y="48"/>
                    <a:pt x="38" y="50"/>
                  </a:cubicBezTo>
                  <a:cubicBezTo>
                    <a:pt x="45" y="57"/>
                    <a:pt x="52" y="65"/>
                    <a:pt x="60" y="70"/>
                  </a:cubicBezTo>
                  <a:cubicBezTo>
                    <a:pt x="63" y="72"/>
                    <a:pt x="65" y="75"/>
                    <a:pt x="68" y="77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78" y="87"/>
                    <a:pt x="87" y="96"/>
                    <a:pt x="96" y="106"/>
                  </a:cubicBezTo>
                  <a:cubicBezTo>
                    <a:pt x="99" y="108"/>
                    <a:pt x="101" y="111"/>
                    <a:pt x="103" y="113"/>
                  </a:cubicBezTo>
                  <a:cubicBezTo>
                    <a:pt x="105" y="115"/>
                    <a:pt x="106" y="117"/>
                    <a:pt x="108" y="118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1" y="121"/>
                    <a:pt x="112" y="123"/>
                    <a:pt x="114" y="125"/>
                  </a:cubicBezTo>
                  <a:cubicBezTo>
                    <a:pt x="120" y="129"/>
                    <a:pt x="125" y="134"/>
                    <a:pt x="129" y="140"/>
                  </a:cubicBezTo>
                  <a:cubicBezTo>
                    <a:pt x="129" y="141"/>
                    <a:pt x="130" y="142"/>
                    <a:pt x="131" y="142"/>
                  </a:cubicBezTo>
                  <a:cubicBezTo>
                    <a:pt x="137" y="147"/>
                    <a:pt x="142" y="152"/>
                    <a:pt x="147" y="158"/>
                  </a:cubicBezTo>
                  <a:cubicBezTo>
                    <a:pt x="150" y="160"/>
                    <a:pt x="152" y="163"/>
                    <a:pt x="154" y="165"/>
                  </a:cubicBezTo>
                  <a:cubicBezTo>
                    <a:pt x="155" y="166"/>
                    <a:pt x="156" y="167"/>
                    <a:pt x="157" y="168"/>
                  </a:cubicBezTo>
                  <a:cubicBezTo>
                    <a:pt x="160" y="171"/>
                    <a:pt x="162" y="173"/>
                    <a:pt x="165" y="175"/>
                  </a:cubicBezTo>
                  <a:cubicBezTo>
                    <a:pt x="172" y="168"/>
                    <a:pt x="177" y="161"/>
                    <a:pt x="183" y="153"/>
                  </a:cubicBezTo>
                  <a:cubicBezTo>
                    <a:pt x="184" y="151"/>
                    <a:pt x="186" y="149"/>
                    <a:pt x="187" y="146"/>
                  </a:cubicBezTo>
                  <a:cubicBezTo>
                    <a:pt x="189" y="144"/>
                    <a:pt x="192" y="140"/>
                    <a:pt x="193" y="135"/>
                  </a:cubicBezTo>
                  <a:cubicBezTo>
                    <a:pt x="194" y="129"/>
                    <a:pt x="198" y="124"/>
                    <a:pt x="201" y="119"/>
                  </a:cubicBezTo>
                  <a:cubicBezTo>
                    <a:pt x="204" y="116"/>
                    <a:pt x="205" y="112"/>
                    <a:pt x="206" y="109"/>
                  </a:cubicBezTo>
                  <a:cubicBezTo>
                    <a:pt x="206" y="106"/>
                    <a:pt x="208" y="103"/>
                    <a:pt x="210" y="99"/>
                  </a:cubicBezTo>
                  <a:cubicBezTo>
                    <a:pt x="210" y="98"/>
                    <a:pt x="211" y="96"/>
                    <a:pt x="211" y="95"/>
                  </a:cubicBezTo>
                  <a:cubicBezTo>
                    <a:pt x="212" y="92"/>
                    <a:pt x="213" y="89"/>
                    <a:pt x="213" y="87"/>
                  </a:cubicBezTo>
                  <a:cubicBezTo>
                    <a:pt x="214" y="84"/>
                    <a:pt x="214" y="81"/>
                    <a:pt x="215" y="78"/>
                  </a:cubicBezTo>
                  <a:cubicBezTo>
                    <a:pt x="216" y="76"/>
                    <a:pt x="217" y="73"/>
                    <a:pt x="218" y="71"/>
                  </a:cubicBezTo>
                  <a:cubicBezTo>
                    <a:pt x="219" y="68"/>
                    <a:pt x="220" y="65"/>
                    <a:pt x="221" y="62"/>
                  </a:cubicBezTo>
                  <a:cubicBezTo>
                    <a:pt x="221" y="60"/>
                    <a:pt x="221" y="57"/>
                    <a:pt x="222" y="55"/>
                  </a:cubicBezTo>
                  <a:cubicBezTo>
                    <a:pt x="222" y="50"/>
                    <a:pt x="223" y="45"/>
                    <a:pt x="225" y="41"/>
                  </a:cubicBezTo>
                  <a:cubicBezTo>
                    <a:pt x="226" y="38"/>
                    <a:pt x="226" y="36"/>
                    <a:pt x="227" y="33"/>
                  </a:cubicBezTo>
                  <a:cubicBezTo>
                    <a:pt x="227" y="31"/>
                    <a:pt x="228" y="28"/>
                    <a:pt x="229" y="26"/>
                  </a:cubicBezTo>
                  <a:cubicBezTo>
                    <a:pt x="229" y="24"/>
                    <a:pt x="230" y="22"/>
                    <a:pt x="230" y="20"/>
                  </a:cubicBezTo>
                  <a:cubicBezTo>
                    <a:pt x="231" y="17"/>
                    <a:pt x="231" y="15"/>
                    <a:pt x="230" y="13"/>
                  </a:cubicBezTo>
                  <a:cubicBezTo>
                    <a:pt x="230" y="13"/>
                    <a:pt x="229" y="13"/>
                    <a:pt x="228" y="13"/>
                  </a:cubicBezTo>
                  <a:cubicBezTo>
                    <a:pt x="226" y="13"/>
                    <a:pt x="224" y="13"/>
                    <a:pt x="222" y="13"/>
                  </a:cubicBezTo>
                  <a:cubicBezTo>
                    <a:pt x="220" y="13"/>
                    <a:pt x="218" y="14"/>
                    <a:pt x="216" y="15"/>
                  </a:cubicBezTo>
                  <a:cubicBezTo>
                    <a:pt x="215" y="15"/>
                    <a:pt x="213" y="16"/>
                    <a:pt x="211" y="16"/>
                  </a:cubicBezTo>
                  <a:cubicBezTo>
                    <a:pt x="209" y="17"/>
                    <a:pt x="208" y="17"/>
                    <a:pt x="206" y="17"/>
                  </a:cubicBezTo>
                  <a:cubicBezTo>
                    <a:pt x="204" y="17"/>
                    <a:pt x="202" y="17"/>
                    <a:pt x="200" y="18"/>
                  </a:cubicBezTo>
                  <a:cubicBezTo>
                    <a:pt x="195" y="20"/>
                    <a:pt x="190" y="20"/>
                    <a:pt x="185" y="20"/>
                  </a:cubicBezTo>
                  <a:cubicBezTo>
                    <a:pt x="183" y="20"/>
                    <a:pt x="183" y="20"/>
                    <a:pt x="183" y="20"/>
                  </a:cubicBezTo>
                  <a:cubicBezTo>
                    <a:pt x="180" y="20"/>
                    <a:pt x="177" y="20"/>
                    <a:pt x="175" y="21"/>
                  </a:cubicBezTo>
                  <a:cubicBezTo>
                    <a:pt x="170" y="23"/>
                    <a:pt x="166" y="24"/>
                    <a:pt x="161" y="24"/>
                  </a:cubicBezTo>
                  <a:cubicBezTo>
                    <a:pt x="158" y="25"/>
                    <a:pt x="154" y="26"/>
                    <a:pt x="151" y="27"/>
                  </a:cubicBezTo>
                  <a:cubicBezTo>
                    <a:pt x="149" y="27"/>
                    <a:pt x="147" y="27"/>
                    <a:pt x="145" y="27"/>
                  </a:cubicBezTo>
                  <a:cubicBezTo>
                    <a:pt x="145" y="27"/>
                    <a:pt x="144" y="27"/>
                    <a:pt x="144" y="27"/>
                  </a:cubicBezTo>
                  <a:cubicBezTo>
                    <a:pt x="141" y="27"/>
                    <a:pt x="139" y="27"/>
                    <a:pt x="136" y="27"/>
                  </a:cubicBezTo>
                  <a:cubicBezTo>
                    <a:pt x="132" y="27"/>
                    <a:pt x="127" y="27"/>
                    <a:pt x="122" y="27"/>
                  </a:cubicBezTo>
                  <a:cubicBezTo>
                    <a:pt x="122" y="27"/>
                    <a:pt x="121" y="27"/>
                    <a:pt x="120" y="27"/>
                  </a:cubicBezTo>
                  <a:cubicBezTo>
                    <a:pt x="117" y="27"/>
                    <a:pt x="115" y="27"/>
                    <a:pt x="112" y="28"/>
                  </a:cubicBezTo>
                  <a:cubicBezTo>
                    <a:pt x="106" y="31"/>
                    <a:pt x="99" y="31"/>
                    <a:pt x="91" y="31"/>
                  </a:cubicBezTo>
                  <a:cubicBezTo>
                    <a:pt x="80" y="31"/>
                    <a:pt x="71" y="31"/>
                    <a:pt x="63" y="33"/>
                  </a:cubicBezTo>
                  <a:cubicBezTo>
                    <a:pt x="60" y="34"/>
                    <a:pt x="57" y="34"/>
                    <a:pt x="54" y="34"/>
                  </a:cubicBezTo>
                  <a:cubicBezTo>
                    <a:pt x="48" y="34"/>
                    <a:pt x="41" y="34"/>
                    <a:pt x="35" y="34"/>
                  </a:cubicBezTo>
                  <a:cubicBezTo>
                    <a:pt x="31" y="34"/>
                    <a:pt x="26" y="34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1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6"/>
            <p:cNvSpPr>
              <a:spLocks noEditPoints="1"/>
            </p:cNvSpPr>
            <p:nvPr/>
          </p:nvSpPr>
          <p:spPr bwMode="auto">
            <a:xfrm>
              <a:off x="3637" y="2488"/>
              <a:ext cx="381" cy="482"/>
            </a:xfrm>
            <a:custGeom>
              <a:avLst/>
              <a:gdLst>
                <a:gd name="T0" fmla="*/ 31 w 189"/>
                <a:gd name="T1" fmla="*/ 232 h 239"/>
                <a:gd name="T2" fmla="*/ 27 w 189"/>
                <a:gd name="T3" fmla="*/ 239 h 239"/>
                <a:gd name="T4" fmla="*/ 12 w 189"/>
                <a:gd name="T5" fmla="*/ 231 h 239"/>
                <a:gd name="T6" fmla="*/ 11 w 189"/>
                <a:gd name="T7" fmla="*/ 225 h 239"/>
                <a:gd name="T8" fmla="*/ 13 w 189"/>
                <a:gd name="T9" fmla="*/ 218 h 239"/>
                <a:gd name="T10" fmla="*/ 13 w 189"/>
                <a:gd name="T11" fmla="*/ 125 h 239"/>
                <a:gd name="T12" fmla="*/ 12 w 189"/>
                <a:gd name="T13" fmla="*/ 114 h 239"/>
                <a:gd name="T14" fmla="*/ 9 w 189"/>
                <a:gd name="T15" fmla="*/ 61 h 239"/>
                <a:gd name="T16" fmla="*/ 7 w 189"/>
                <a:gd name="T17" fmla="*/ 9 h 239"/>
                <a:gd name="T18" fmla="*/ 2 w 189"/>
                <a:gd name="T19" fmla="*/ 7 h 239"/>
                <a:gd name="T20" fmla="*/ 0 w 189"/>
                <a:gd name="T21" fmla="*/ 4 h 239"/>
                <a:gd name="T22" fmla="*/ 3 w 189"/>
                <a:gd name="T23" fmla="*/ 1 h 239"/>
                <a:gd name="T24" fmla="*/ 7 w 189"/>
                <a:gd name="T25" fmla="*/ 0 h 239"/>
                <a:gd name="T26" fmla="*/ 21 w 189"/>
                <a:gd name="T27" fmla="*/ 1 h 239"/>
                <a:gd name="T28" fmla="*/ 43 w 189"/>
                <a:gd name="T29" fmla="*/ 5 h 239"/>
                <a:gd name="T30" fmla="*/ 82 w 189"/>
                <a:gd name="T31" fmla="*/ 15 h 239"/>
                <a:gd name="T32" fmla="*/ 105 w 189"/>
                <a:gd name="T33" fmla="*/ 24 h 239"/>
                <a:gd name="T34" fmla="*/ 125 w 189"/>
                <a:gd name="T35" fmla="*/ 34 h 239"/>
                <a:gd name="T36" fmla="*/ 162 w 189"/>
                <a:gd name="T37" fmla="*/ 56 h 239"/>
                <a:gd name="T38" fmla="*/ 189 w 189"/>
                <a:gd name="T39" fmla="*/ 81 h 239"/>
                <a:gd name="T40" fmla="*/ 185 w 189"/>
                <a:gd name="T41" fmla="*/ 85 h 239"/>
                <a:gd name="T42" fmla="*/ 161 w 189"/>
                <a:gd name="T43" fmla="*/ 103 h 239"/>
                <a:gd name="T44" fmla="*/ 146 w 189"/>
                <a:gd name="T45" fmla="*/ 119 h 239"/>
                <a:gd name="T46" fmla="*/ 113 w 189"/>
                <a:gd name="T47" fmla="*/ 148 h 239"/>
                <a:gd name="T48" fmla="*/ 94 w 189"/>
                <a:gd name="T49" fmla="*/ 164 h 239"/>
                <a:gd name="T50" fmla="*/ 61 w 189"/>
                <a:gd name="T51" fmla="*/ 200 h 239"/>
                <a:gd name="T52" fmla="*/ 53 w 189"/>
                <a:gd name="T53" fmla="*/ 209 h 239"/>
                <a:gd name="T54" fmla="*/ 31 w 189"/>
                <a:gd name="T55" fmla="*/ 232 h 239"/>
                <a:gd name="T56" fmla="*/ 24 w 189"/>
                <a:gd name="T57" fmla="*/ 225 h 239"/>
                <a:gd name="T58" fmla="*/ 41 w 189"/>
                <a:gd name="T59" fmla="*/ 209 h 239"/>
                <a:gd name="T60" fmla="*/ 59 w 189"/>
                <a:gd name="T61" fmla="*/ 189 h 239"/>
                <a:gd name="T62" fmla="*/ 85 w 189"/>
                <a:gd name="T63" fmla="*/ 160 h 239"/>
                <a:gd name="T64" fmla="*/ 106 w 189"/>
                <a:gd name="T65" fmla="*/ 140 h 239"/>
                <a:gd name="T66" fmla="*/ 135 w 189"/>
                <a:gd name="T67" fmla="*/ 116 h 239"/>
                <a:gd name="T68" fmla="*/ 142 w 189"/>
                <a:gd name="T69" fmla="*/ 108 h 239"/>
                <a:gd name="T70" fmla="*/ 149 w 189"/>
                <a:gd name="T71" fmla="*/ 100 h 239"/>
                <a:gd name="T72" fmla="*/ 158 w 189"/>
                <a:gd name="T73" fmla="*/ 93 h 239"/>
                <a:gd name="T74" fmla="*/ 165 w 189"/>
                <a:gd name="T75" fmla="*/ 87 h 239"/>
                <a:gd name="T76" fmla="*/ 176 w 189"/>
                <a:gd name="T77" fmla="*/ 78 h 239"/>
                <a:gd name="T78" fmla="*/ 160 w 189"/>
                <a:gd name="T79" fmla="*/ 66 h 239"/>
                <a:gd name="T80" fmla="*/ 143 w 189"/>
                <a:gd name="T81" fmla="*/ 55 h 239"/>
                <a:gd name="T82" fmla="*/ 127 w 189"/>
                <a:gd name="T83" fmla="*/ 45 h 239"/>
                <a:gd name="T84" fmla="*/ 109 w 189"/>
                <a:gd name="T85" fmla="*/ 37 h 239"/>
                <a:gd name="T86" fmla="*/ 91 w 189"/>
                <a:gd name="T87" fmla="*/ 29 h 239"/>
                <a:gd name="T88" fmla="*/ 73 w 189"/>
                <a:gd name="T89" fmla="*/ 22 h 239"/>
                <a:gd name="T90" fmla="*/ 54 w 189"/>
                <a:gd name="T91" fmla="*/ 17 h 239"/>
                <a:gd name="T92" fmla="*/ 35 w 189"/>
                <a:gd name="T93" fmla="*/ 13 h 239"/>
                <a:gd name="T94" fmla="*/ 16 w 189"/>
                <a:gd name="T95" fmla="*/ 10 h 239"/>
                <a:gd name="T96" fmla="*/ 16 w 189"/>
                <a:gd name="T97" fmla="*/ 44 h 239"/>
                <a:gd name="T98" fmla="*/ 19 w 189"/>
                <a:gd name="T99" fmla="*/ 77 h 239"/>
                <a:gd name="T100" fmla="*/ 21 w 189"/>
                <a:gd name="T101" fmla="*/ 101 h 239"/>
                <a:gd name="T102" fmla="*/ 23 w 189"/>
                <a:gd name="T103" fmla="*/ 134 h 239"/>
                <a:gd name="T104" fmla="*/ 23 w 189"/>
                <a:gd name="T105" fmla="*/ 215 h 239"/>
                <a:gd name="T106" fmla="*/ 24 w 189"/>
                <a:gd name="T107" fmla="*/ 22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9" h="239">
                  <a:moveTo>
                    <a:pt x="31" y="232"/>
                  </a:moveTo>
                  <a:cubicBezTo>
                    <a:pt x="30" y="235"/>
                    <a:pt x="32" y="238"/>
                    <a:pt x="27" y="239"/>
                  </a:cubicBezTo>
                  <a:cubicBezTo>
                    <a:pt x="23" y="237"/>
                    <a:pt x="17" y="234"/>
                    <a:pt x="12" y="231"/>
                  </a:cubicBezTo>
                  <a:cubicBezTo>
                    <a:pt x="10" y="230"/>
                    <a:pt x="9" y="227"/>
                    <a:pt x="11" y="225"/>
                  </a:cubicBezTo>
                  <a:cubicBezTo>
                    <a:pt x="13" y="223"/>
                    <a:pt x="13" y="220"/>
                    <a:pt x="13" y="218"/>
                  </a:cubicBezTo>
                  <a:cubicBezTo>
                    <a:pt x="13" y="187"/>
                    <a:pt x="13" y="156"/>
                    <a:pt x="13" y="125"/>
                  </a:cubicBezTo>
                  <a:cubicBezTo>
                    <a:pt x="13" y="121"/>
                    <a:pt x="13" y="118"/>
                    <a:pt x="12" y="114"/>
                  </a:cubicBezTo>
                  <a:cubicBezTo>
                    <a:pt x="11" y="96"/>
                    <a:pt x="10" y="79"/>
                    <a:pt x="9" y="61"/>
                  </a:cubicBezTo>
                  <a:cubicBezTo>
                    <a:pt x="7" y="44"/>
                    <a:pt x="6" y="27"/>
                    <a:pt x="7" y="9"/>
                  </a:cubicBezTo>
                  <a:cubicBezTo>
                    <a:pt x="5" y="8"/>
                    <a:pt x="3" y="8"/>
                    <a:pt x="2" y="7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1" y="3"/>
                    <a:pt x="2" y="1"/>
                    <a:pt x="3" y="1"/>
                  </a:cubicBezTo>
                  <a:cubicBezTo>
                    <a:pt x="4" y="0"/>
                    <a:pt x="6" y="0"/>
                    <a:pt x="7" y="0"/>
                  </a:cubicBezTo>
                  <a:cubicBezTo>
                    <a:pt x="12" y="0"/>
                    <a:pt x="17" y="0"/>
                    <a:pt x="21" y="1"/>
                  </a:cubicBezTo>
                  <a:cubicBezTo>
                    <a:pt x="29" y="2"/>
                    <a:pt x="36" y="3"/>
                    <a:pt x="43" y="5"/>
                  </a:cubicBezTo>
                  <a:cubicBezTo>
                    <a:pt x="56" y="8"/>
                    <a:pt x="69" y="11"/>
                    <a:pt x="82" y="15"/>
                  </a:cubicBezTo>
                  <a:cubicBezTo>
                    <a:pt x="90" y="18"/>
                    <a:pt x="98" y="21"/>
                    <a:pt x="105" y="24"/>
                  </a:cubicBezTo>
                  <a:cubicBezTo>
                    <a:pt x="112" y="27"/>
                    <a:pt x="119" y="30"/>
                    <a:pt x="125" y="34"/>
                  </a:cubicBezTo>
                  <a:cubicBezTo>
                    <a:pt x="138" y="41"/>
                    <a:pt x="150" y="48"/>
                    <a:pt x="162" y="56"/>
                  </a:cubicBezTo>
                  <a:cubicBezTo>
                    <a:pt x="172" y="63"/>
                    <a:pt x="182" y="70"/>
                    <a:pt x="189" y="81"/>
                  </a:cubicBezTo>
                  <a:cubicBezTo>
                    <a:pt x="188" y="82"/>
                    <a:pt x="186" y="84"/>
                    <a:pt x="185" y="85"/>
                  </a:cubicBezTo>
                  <a:cubicBezTo>
                    <a:pt x="176" y="91"/>
                    <a:pt x="169" y="97"/>
                    <a:pt x="161" y="103"/>
                  </a:cubicBezTo>
                  <a:cubicBezTo>
                    <a:pt x="155" y="108"/>
                    <a:pt x="150" y="113"/>
                    <a:pt x="146" y="119"/>
                  </a:cubicBezTo>
                  <a:cubicBezTo>
                    <a:pt x="136" y="130"/>
                    <a:pt x="126" y="140"/>
                    <a:pt x="113" y="148"/>
                  </a:cubicBezTo>
                  <a:cubicBezTo>
                    <a:pt x="106" y="152"/>
                    <a:pt x="100" y="158"/>
                    <a:pt x="94" y="164"/>
                  </a:cubicBezTo>
                  <a:cubicBezTo>
                    <a:pt x="84" y="177"/>
                    <a:pt x="73" y="189"/>
                    <a:pt x="61" y="200"/>
                  </a:cubicBezTo>
                  <a:cubicBezTo>
                    <a:pt x="58" y="203"/>
                    <a:pt x="56" y="205"/>
                    <a:pt x="53" y="209"/>
                  </a:cubicBezTo>
                  <a:cubicBezTo>
                    <a:pt x="47" y="218"/>
                    <a:pt x="40" y="226"/>
                    <a:pt x="31" y="232"/>
                  </a:cubicBezTo>
                  <a:close/>
                  <a:moveTo>
                    <a:pt x="24" y="225"/>
                  </a:moveTo>
                  <a:cubicBezTo>
                    <a:pt x="31" y="220"/>
                    <a:pt x="36" y="215"/>
                    <a:pt x="41" y="209"/>
                  </a:cubicBezTo>
                  <a:cubicBezTo>
                    <a:pt x="47" y="202"/>
                    <a:pt x="53" y="195"/>
                    <a:pt x="59" y="189"/>
                  </a:cubicBezTo>
                  <a:cubicBezTo>
                    <a:pt x="67" y="179"/>
                    <a:pt x="76" y="170"/>
                    <a:pt x="85" y="160"/>
                  </a:cubicBezTo>
                  <a:cubicBezTo>
                    <a:pt x="91" y="153"/>
                    <a:pt x="98" y="145"/>
                    <a:pt x="106" y="140"/>
                  </a:cubicBezTo>
                  <a:cubicBezTo>
                    <a:pt x="117" y="134"/>
                    <a:pt x="126" y="125"/>
                    <a:pt x="135" y="116"/>
                  </a:cubicBezTo>
                  <a:cubicBezTo>
                    <a:pt x="137" y="113"/>
                    <a:pt x="140" y="111"/>
                    <a:pt x="142" y="108"/>
                  </a:cubicBezTo>
                  <a:cubicBezTo>
                    <a:pt x="144" y="104"/>
                    <a:pt x="146" y="102"/>
                    <a:pt x="149" y="100"/>
                  </a:cubicBezTo>
                  <a:cubicBezTo>
                    <a:pt x="152" y="98"/>
                    <a:pt x="155" y="95"/>
                    <a:pt x="158" y="93"/>
                  </a:cubicBezTo>
                  <a:cubicBezTo>
                    <a:pt x="160" y="91"/>
                    <a:pt x="163" y="89"/>
                    <a:pt x="165" y="87"/>
                  </a:cubicBezTo>
                  <a:cubicBezTo>
                    <a:pt x="168" y="84"/>
                    <a:pt x="172" y="81"/>
                    <a:pt x="176" y="78"/>
                  </a:cubicBezTo>
                  <a:cubicBezTo>
                    <a:pt x="171" y="73"/>
                    <a:pt x="165" y="70"/>
                    <a:pt x="160" y="66"/>
                  </a:cubicBezTo>
                  <a:cubicBezTo>
                    <a:pt x="155" y="61"/>
                    <a:pt x="149" y="58"/>
                    <a:pt x="143" y="55"/>
                  </a:cubicBezTo>
                  <a:cubicBezTo>
                    <a:pt x="138" y="52"/>
                    <a:pt x="132" y="48"/>
                    <a:pt x="127" y="45"/>
                  </a:cubicBezTo>
                  <a:cubicBezTo>
                    <a:pt x="121" y="41"/>
                    <a:pt x="114" y="40"/>
                    <a:pt x="109" y="37"/>
                  </a:cubicBezTo>
                  <a:cubicBezTo>
                    <a:pt x="103" y="33"/>
                    <a:pt x="97" y="31"/>
                    <a:pt x="91" y="29"/>
                  </a:cubicBezTo>
                  <a:cubicBezTo>
                    <a:pt x="85" y="26"/>
                    <a:pt x="79" y="24"/>
                    <a:pt x="73" y="22"/>
                  </a:cubicBezTo>
                  <a:cubicBezTo>
                    <a:pt x="67" y="20"/>
                    <a:pt x="60" y="19"/>
                    <a:pt x="54" y="17"/>
                  </a:cubicBezTo>
                  <a:cubicBezTo>
                    <a:pt x="48" y="16"/>
                    <a:pt x="41" y="14"/>
                    <a:pt x="35" y="13"/>
                  </a:cubicBezTo>
                  <a:cubicBezTo>
                    <a:pt x="29" y="12"/>
                    <a:pt x="23" y="9"/>
                    <a:pt x="16" y="10"/>
                  </a:cubicBezTo>
                  <a:cubicBezTo>
                    <a:pt x="16" y="21"/>
                    <a:pt x="15" y="33"/>
                    <a:pt x="16" y="44"/>
                  </a:cubicBezTo>
                  <a:cubicBezTo>
                    <a:pt x="18" y="55"/>
                    <a:pt x="18" y="66"/>
                    <a:pt x="19" y="77"/>
                  </a:cubicBezTo>
                  <a:cubicBezTo>
                    <a:pt x="20" y="85"/>
                    <a:pt x="20" y="93"/>
                    <a:pt x="21" y="101"/>
                  </a:cubicBezTo>
                  <a:cubicBezTo>
                    <a:pt x="23" y="112"/>
                    <a:pt x="23" y="123"/>
                    <a:pt x="23" y="134"/>
                  </a:cubicBezTo>
                  <a:cubicBezTo>
                    <a:pt x="23" y="161"/>
                    <a:pt x="23" y="188"/>
                    <a:pt x="23" y="215"/>
                  </a:cubicBezTo>
                  <a:cubicBezTo>
                    <a:pt x="23" y="218"/>
                    <a:pt x="23" y="220"/>
                    <a:pt x="24" y="2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7"/>
            <p:cNvSpPr>
              <a:spLocks noEditPoints="1"/>
            </p:cNvSpPr>
            <p:nvPr/>
          </p:nvSpPr>
          <p:spPr bwMode="auto">
            <a:xfrm>
              <a:off x="3633" y="2484"/>
              <a:ext cx="391" cy="490"/>
            </a:xfrm>
            <a:custGeom>
              <a:avLst/>
              <a:gdLst>
                <a:gd name="T0" fmla="*/ 13 w 194"/>
                <a:gd name="T1" fmla="*/ 235 h 243"/>
                <a:gd name="T2" fmla="*/ 13 w 194"/>
                <a:gd name="T3" fmla="*/ 220 h 243"/>
                <a:gd name="T4" fmla="*/ 13 w 194"/>
                <a:gd name="T5" fmla="*/ 120 h 243"/>
                <a:gd name="T6" fmla="*/ 9 w 194"/>
                <a:gd name="T7" fmla="*/ 63 h 243"/>
                <a:gd name="T8" fmla="*/ 3 w 194"/>
                <a:gd name="T9" fmla="*/ 10 h 243"/>
                <a:gd name="T10" fmla="*/ 9 w 194"/>
                <a:gd name="T11" fmla="*/ 0 h 243"/>
                <a:gd name="T12" fmla="*/ 46 w 194"/>
                <a:gd name="T13" fmla="*/ 5 h 243"/>
                <a:gd name="T14" fmla="*/ 128 w 194"/>
                <a:gd name="T15" fmla="*/ 34 h 243"/>
                <a:gd name="T16" fmla="*/ 193 w 194"/>
                <a:gd name="T17" fmla="*/ 82 h 243"/>
                <a:gd name="T18" fmla="*/ 191 w 194"/>
                <a:gd name="T19" fmla="*/ 86 h 243"/>
                <a:gd name="T20" fmla="*/ 149 w 194"/>
                <a:gd name="T21" fmla="*/ 122 h 243"/>
                <a:gd name="T22" fmla="*/ 64 w 194"/>
                <a:gd name="T23" fmla="*/ 203 h 243"/>
                <a:gd name="T24" fmla="*/ 34 w 194"/>
                <a:gd name="T25" fmla="*/ 236 h 243"/>
                <a:gd name="T26" fmla="*/ 4 w 194"/>
                <a:gd name="T27" fmla="*/ 6 h 243"/>
                <a:gd name="T28" fmla="*/ 9 w 194"/>
                <a:gd name="T29" fmla="*/ 9 h 243"/>
                <a:gd name="T30" fmla="*/ 13 w 194"/>
                <a:gd name="T31" fmla="*/ 63 h 243"/>
                <a:gd name="T32" fmla="*/ 17 w 194"/>
                <a:gd name="T33" fmla="*/ 120 h 243"/>
                <a:gd name="T34" fmla="*/ 17 w 194"/>
                <a:gd name="T35" fmla="*/ 220 h 243"/>
                <a:gd name="T36" fmla="*/ 15 w 194"/>
                <a:gd name="T37" fmla="*/ 231 h 243"/>
                <a:gd name="T38" fmla="*/ 30 w 194"/>
                <a:gd name="T39" fmla="*/ 236 h 243"/>
                <a:gd name="T40" fmla="*/ 32 w 194"/>
                <a:gd name="T41" fmla="*/ 232 h 243"/>
                <a:gd name="T42" fmla="*/ 95 w 194"/>
                <a:gd name="T43" fmla="*/ 165 h 243"/>
                <a:gd name="T44" fmla="*/ 162 w 194"/>
                <a:gd name="T45" fmla="*/ 104 h 243"/>
                <a:gd name="T46" fmla="*/ 189 w 194"/>
                <a:gd name="T47" fmla="*/ 83 h 243"/>
                <a:gd name="T48" fmla="*/ 126 w 194"/>
                <a:gd name="T49" fmla="*/ 37 h 243"/>
                <a:gd name="T50" fmla="*/ 45 w 194"/>
                <a:gd name="T51" fmla="*/ 9 h 243"/>
                <a:gd name="T52" fmla="*/ 9 w 194"/>
                <a:gd name="T53" fmla="*/ 4 h 243"/>
                <a:gd name="T54" fmla="*/ 24 w 194"/>
                <a:gd name="T55" fmla="*/ 231 h 243"/>
                <a:gd name="T56" fmla="*/ 23 w 194"/>
                <a:gd name="T57" fmla="*/ 136 h 243"/>
                <a:gd name="T58" fmla="*/ 19 w 194"/>
                <a:gd name="T59" fmla="*/ 79 h 243"/>
                <a:gd name="T60" fmla="*/ 16 w 194"/>
                <a:gd name="T61" fmla="*/ 10 h 243"/>
                <a:gd name="T62" fmla="*/ 37 w 194"/>
                <a:gd name="T63" fmla="*/ 13 h 243"/>
                <a:gd name="T64" fmla="*/ 75 w 194"/>
                <a:gd name="T65" fmla="*/ 22 h 243"/>
                <a:gd name="T66" fmla="*/ 112 w 194"/>
                <a:gd name="T67" fmla="*/ 37 h 243"/>
                <a:gd name="T68" fmla="*/ 140 w 194"/>
                <a:gd name="T69" fmla="*/ 51 h 243"/>
                <a:gd name="T70" fmla="*/ 163 w 194"/>
                <a:gd name="T71" fmla="*/ 66 h 243"/>
                <a:gd name="T72" fmla="*/ 180 w 194"/>
                <a:gd name="T73" fmla="*/ 80 h 243"/>
                <a:gd name="T74" fmla="*/ 160 w 194"/>
                <a:gd name="T75" fmla="*/ 98 h 243"/>
                <a:gd name="T76" fmla="*/ 139 w 194"/>
                <a:gd name="T77" fmla="*/ 119 h 243"/>
                <a:gd name="T78" fmla="*/ 89 w 194"/>
                <a:gd name="T79" fmla="*/ 163 h 243"/>
                <a:gd name="T80" fmla="*/ 60 w 194"/>
                <a:gd name="T81" fmla="*/ 194 h 243"/>
                <a:gd name="T82" fmla="*/ 24 w 194"/>
                <a:gd name="T83" fmla="*/ 231 h 243"/>
                <a:gd name="T84" fmla="*/ 20 w 194"/>
                <a:gd name="T85" fmla="*/ 46 h 243"/>
                <a:gd name="T86" fmla="*/ 25 w 194"/>
                <a:gd name="T87" fmla="*/ 102 h 243"/>
                <a:gd name="T88" fmla="*/ 27 w 194"/>
                <a:gd name="T89" fmla="*/ 223 h 243"/>
                <a:gd name="T90" fmla="*/ 57 w 194"/>
                <a:gd name="T91" fmla="*/ 192 h 243"/>
                <a:gd name="T92" fmla="*/ 86 w 194"/>
                <a:gd name="T93" fmla="*/ 161 h 243"/>
                <a:gd name="T94" fmla="*/ 136 w 194"/>
                <a:gd name="T95" fmla="*/ 117 h 243"/>
                <a:gd name="T96" fmla="*/ 157 w 194"/>
                <a:gd name="T97" fmla="*/ 95 h 243"/>
                <a:gd name="T98" fmla="*/ 175 w 194"/>
                <a:gd name="T99" fmla="*/ 80 h 243"/>
                <a:gd name="T100" fmla="*/ 149 w 194"/>
                <a:gd name="T101" fmla="*/ 62 h 243"/>
                <a:gd name="T102" fmla="*/ 128 w 194"/>
                <a:gd name="T103" fmla="*/ 49 h 243"/>
                <a:gd name="T104" fmla="*/ 98 w 194"/>
                <a:gd name="T105" fmla="*/ 35 h 243"/>
                <a:gd name="T106" fmla="*/ 56 w 194"/>
                <a:gd name="T107" fmla="*/ 21 h 243"/>
                <a:gd name="T108" fmla="*/ 30 w 194"/>
                <a:gd name="T109" fmla="*/ 15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4" h="243">
                  <a:moveTo>
                    <a:pt x="29" y="243"/>
                  </a:moveTo>
                  <a:cubicBezTo>
                    <a:pt x="24" y="241"/>
                    <a:pt x="24" y="241"/>
                    <a:pt x="24" y="241"/>
                  </a:cubicBezTo>
                  <a:cubicBezTo>
                    <a:pt x="21" y="239"/>
                    <a:pt x="17" y="237"/>
                    <a:pt x="13" y="235"/>
                  </a:cubicBezTo>
                  <a:cubicBezTo>
                    <a:pt x="12" y="234"/>
                    <a:pt x="10" y="232"/>
                    <a:pt x="10" y="231"/>
                  </a:cubicBezTo>
                  <a:cubicBezTo>
                    <a:pt x="10" y="229"/>
                    <a:pt x="10" y="227"/>
                    <a:pt x="12" y="226"/>
                  </a:cubicBezTo>
                  <a:cubicBezTo>
                    <a:pt x="13" y="224"/>
                    <a:pt x="13" y="222"/>
                    <a:pt x="13" y="220"/>
                  </a:cubicBezTo>
                  <a:cubicBezTo>
                    <a:pt x="13" y="198"/>
                    <a:pt x="13" y="198"/>
                    <a:pt x="13" y="198"/>
                  </a:cubicBezTo>
                  <a:cubicBezTo>
                    <a:pt x="13" y="174"/>
                    <a:pt x="13" y="151"/>
                    <a:pt x="13" y="127"/>
                  </a:cubicBezTo>
                  <a:cubicBezTo>
                    <a:pt x="13" y="125"/>
                    <a:pt x="13" y="122"/>
                    <a:pt x="13" y="120"/>
                  </a:cubicBezTo>
                  <a:cubicBezTo>
                    <a:pt x="13" y="119"/>
                    <a:pt x="12" y="117"/>
                    <a:pt x="12" y="116"/>
                  </a:cubicBezTo>
                  <a:cubicBezTo>
                    <a:pt x="12" y="111"/>
                    <a:pt x="12" y="105"/>
                    <a:pt x="11" y="100"/>
                  </a:cubicBezTo>
                  <a:cubicBezTo>
                    <a:pt x="11" y="88"/>
                    <a:pt x="10" y="75"/>
                    <a:pt x="9" y="63"/>
                  </a:cubicBezTo>
                  <a:cubicBezTo>
                    <a:pt x="7" y="48"/>
                    <a:pt x="6" y="31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2"/>
                    <a:pt x="4" y="11"/>
                    <a:pt x="3" y="10"/>
                  </a:cubicBezTo>
                  <a:cubicBezTo>
                    <a:pt x="2" y="10"/>
                    <a:pt x="0" y="7"/>
                    <a:pt x="0" y="5"/>
                  </a:cubicBezTo>
                  <a:cubicBezTo>
                    <a:pt x="1" y="4"/>
                    <a:pt x="2" y="2"/>
                    <a:pt x="4" y="1"/>
                  </a:cubicBezTo>
                  <a:cubicBezTo>
                    <a:pt x="5" y="0"/>
                    <a:pt x="7" y="0"/>
                    <a:pt x="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6" y="0"/>
                    <a:pt x="20" y="0"/>
                    <a:pt x="24" y="1"/>
                  </a:cubicBezTo>
                  <a:cubicBezTo>
                    <a:pt x="31" y="2"/>
                    <a:pt x="39" y="4"/>
                    <a:pt x="46" y="5"/>
                  </a:cubicBezTo>
                  <a:cubicBezTo>
                    <a:pt x="58" y="8"/>
                    <a:pt x="71" y="11"/>
                    <a:pt x="85" y="15"/>
                  </a:cubicBezTo>
                  <a:cubicBezTo>
                    <a:pt x="92" y="18"/>
                    <a:pt x="100" y="21"/>
                    <a:pt x="108" y="24"/>
                  </a:cubicBezTo>
                  <a:cubicBezTo>
                    <a:pt x="114" y="27"/>
                    <a:pt x="121" y="30"/>
                    <a:pt x="128" y="34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42" y="41"/>
                    <a:pt x="154" y="48"/>
                    <a:pt x="165" y="56"/>
                  </a:cubicBezTo>
                  <a:cubicBezTo>
                    <a:pt x="174" y="62"/>
                    <a:pt x="185" y="70"/>
                    <a:pt x="193" y="82"/>
                  </a:cubicBezTo>
                  <a:cubicBezTo>
                    <a:pt x="194" y="83"/>
                    <a:pt x="194" y="83"/>
                    <a:pt x="194" y="83"/>
                  </a:cubicBezTo>
                  <a:cubicBezTo>
                    <a:pt x="193" y="85"/>
                    <a:pt x="193" y="85"/>
                    <a:pt x="193" y="85"/>
                  </a:cubicBezTo>
                  <a:cubicBezTo>
                    <a:pt x="192" y="85"/>
                    <a:pt x="192" y="86"/>
                    <a:pt x="191" y="86"/>
                  </a:cubicBezTo>
                  <a:cubicBezTo>
                    <a:pt x="190" y="87"/>
                    <a:pt x="189" y="88"/>
                    <a:pt x="188" y="89"/>
                  </a:cubicBezTo>
                  <a:cubicBezTo>
                    <a:pt x="179" y="95"/>
                    <a:pt x="171" y="102"/>
                    <a:pt x="164" y="107"/>
                  </a:cubicBezTo>
                  <a:cubicBezTo>
                    <a:pt x="159" y="111"/>
                    <a:pt x="155" y="116"/>
                    <a:pt x="149" y="122"/>
                  </a:cubicBezTo>
                  <a:cubicBezTo>
                    <a:pt x="140" y="132"/>
                    <a:pt x="130" y="143"/>
                    <a:pt x="116" y="151"/>
                  </a:cubicBezTo>
                  <a:cubicBezTo>
                    <a:pt x="109" y="155"/>
                    <a:pt x="104" y="160"/>
                    <a:pt x="98" y="167"/>
                  </a:cubicBezTo>
                  <a:cubicBezTo>
                    <a:pt x="89" y="179"/>
                    <a:pt x="78" y="190"/>
                    <a:pt x="64" y="203"/>
                  </a:cubicBezTo>
                  <a:cubicBezTo>
                    <a:pt x="61" y="207"/>
                    <a:pt x="59" y="209"/>
                    <a:pt x="57" y="212"/>
                  </a:cubicBezTo>
                  <a:cubicBezTo>
                    <a:pt x="52" y="219"/>
                    <a:pt x="44" y="228"/>
                    <a:pt x="35" y="235"/>
                  </a:cubicBezTo>
                  <a:cubicBezTo>
                    <a:pt x="34" y="235"/>
                    <a:pt x="34" y="236"/>
                    <a:pt x="34" y="236"/>
                  </a:cubicBezTo>
                  <a:cubicBezTo>
                    <a:pt x="35" y="238"/>
                    <a:pt x="35" y="242"/>
                    <a:pt x="30" y="243"/>
                  </a:cubicBezTo>
                  <a:lnTo>
                    <a:pt x="29" y="243"/>
                  </a:lnTo>
                  <a:close/>
                  <a:moveTo>
                    <a:pt x="4" y="6"/>
                  </a:moveTo>
                  <a:cubicBezTo>
                    <a:pt x="4" y="6"/>
                    <a:pt x="5" y="7"/>
                    <a:pt x="5" y="7"/>
                  </a:cubicBezTo>
                  <a:cubicBezTo>
                    <a:pt x="6" y="7"/>
                    <a:pt x="7" y="8"/>
                    <a:pt x="8" y="8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30"/>
                    <a:pt x="11" y="48"/>
                    <a:pt x="13" y="63"/>
                  </a:cubicBezTo>
                  <a:cubicBezTo>
                    <a:pt x="14" y="75"/>
                    <a:pt x="14" y="87"/>
                    <a:pt x="15" y="100"/>
                  </a:cubicBezTo>
                  <a:cubicBezTo>
                    <a:pt x="16" y="105"/>
                    <a:pt x="16" y="111"/>
                    <a:pt x="16" y="116"/>
                  </a:cubicBezTo>
                  <a:cubicBezTo>
                    <a:pt x="16" y="117"/>
                    <a:pt x="17" y="118"/>
                    <a:pt x="17" y="120"/>
                  </a:cubicBezTo>
                  <a:cubicBezTo>
                    <a:pt x="17" y="122"/>
                    <a:pt x="17" y="124"/>
                    <a:pt x="17" y="127"/>
                  </a:cubicBezTo>
                  <a:cubicBezTo>
                    <a:pt x="17" y="151"/>
                    <a:pt x="17" y="174"/>
                    <a:pt x="17" y="198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17" y="223"/>
                    <a:pt x="17" y="225"/>
                    <a:pt x="15" y="228"/>
                  </a:cubicBezTo>
                  <a:cubicBezTo>
                    <a:pt x="14" y="229"/>
                    <a:pt x="14" y="229"/>
                    <a:pt x="14" y="230"/>
                  </a:cubicBezTo>
                  <a:cubicBezTo>
                    <a:pt x="14" y="230"/>
                    <a:pt x="15" y="231"/>
                    <a:pt x="15" y="231"/>
                  </a:cubicBezTo>
                  <a:cubicBezTo>
                    <a:pt x="19" y="233"/>
                    <a:pt x="23" y="235"/>
                    <a:pt x="26" y="237"/>
                  </a:cubicBezTo>
                  <a:cubicBezTo>
                    <a:pt x="29" y="239"/>
                    <a:pt x="29" y="239"/>
                    <a:pt x="29" y="239"/>
                  </a:cubicBezTo>
                  <a:cubicBezTo>
                    <a:pt x="31" y="238"/>
                    <a:pt x="31" y="238"/>
                    <a:pt x="30" y="236"/>
                  </a:cubicBezTo>
                  <a:cubicBezTo>
                    <a:pt x="30" y="235"/>
                    <a:pt x="30" y="234"/>
                    <a:pt x="31" y="233"/>
                  </a:cubicBezTo>
                  <a:cubicBezTo>
                    <a:pt x="31" y="232"/>
                    <a:pt x="31" y="232"/>
                    <a:pt x="31" y="232"/>
                  </a:cubicBezTo>
                  <a:cubicBezTo>
                    <a:pt x="32" y="232"/>
                    <a:pt x="32" y="232"/>
                    <a:pt x="32" y="232"/>
                  </a:cubicBezTo>
                  <a:cubicBezTo>
                    <a:pt x="41" y="226"/>
                    <a:pt x="48" y="217"/>
                    <a:pt x="54" y="209"/>
                  </a:cubicBezTo>
                  <a:cubicBezTo>
                    <a:pt x="56" y="207"/>
                    <a:pt x="58" y="204"/>
                    <a:pt x="62" y="201"/>
                  </a:cubicBezTo>
                  <a:cubicBezTo>
                    <a:pt x="75" y="188"/>
                    <a:pt x="86" y="176"/>
                    <a:pt x="95" y="165"/>
                  </a:cubicBezTo>
                  <a:cubicBezTo>
                    <a:pt x="101" y="157"/>
                    <a:pt x="107" y="152"/>
                    <a:pt x="114" y="148"/>
                  </a:cubicBezTo>
                  <a:cubicBezTo>
                    <a:pt x="127" y="140"/>
                    <a:pt x="138" y="129"/>
                    <a:pt x="146" y="120"/>
                  </a:cubicBezTo>
                  <a:cubicBezTo>
                    <a:pt x="152" y="113"/>
                    <a:pt x="157" y="108"/>
                    <a:pt x="162" y="104"/>
                  </a:cubicBezTo>
                  <a:cubicBezTo>
                    <a:pt x="168" y="98"/>
                    <a:pt x="176" y="92"/>
                    <a:pt x="186" y="85"/>
                  </a:cubicBezTo>
                  <a:cubicBezTo>
                    <a:pt x="187" y="85"/>
                    <a:pt x="188" y="84"/>
                    <a:pt x="189" y="83"/>
                  </a:cubicBezTo>
                  <a:cubicBezTo>
                    <a:pt x="189" y="83"/>
                    <a:pt x="189" y="83"/>
                    <a:pt x="189" y="83"/>
                  </a:cubicBezTo>
                  <a:cubicBezTo>
                    <a:pt x="181" y="73"/>
                    <a:pt x="171" y="65"/>
                    <a:pt x="163" y="59"/>
                  </a:cubicBezTo>
                  <a:cubicBezTo>
                    <a:pt x="152" y="52"/>
                    <a:pt x="140" y="45"/>
                    <a:pt x="128" y="38"/>
                  </a:cubicBezTo>
                  <a:cubicBezTo>
                    <a:pt x="126" y="37"/>
                    <a:pt x="126" y="37"/>
                    <a:pt x="126" y="37"/>
                  </a:cubicBezTo>
                  <a:cubicBezTo>
                    <a:pt x="119" y="34"/>
                    <a:pt x="112" y="30"/>
                    <a:pt x="106" y="28"/>
                  </a:cubicBezTo>
                  <a:cubicBezTo>
                    <a:pt x="99" y="25"/>
                    <a:pt x="91" y="22"/>
                    <a:pt x="83" y="19"/>
                  </a:cubicBezTo>
                  <a:cubicBezTo>
                    <a:pt x="70" y="15"/>
                    <a:pt x="57" y="12"/>
                    <a:pt x="45" y="9"/>
                  </a:cubicBezTo>
                  <a:cubicBezTo>
                    <a:pt x="38" y="8"/>
                    <a:pt x="30" y="6"/>
                    <a:pt x="23" y="5"/>
                  </a:cubicBezTo>
                  <a:cubicBezTo>
                    <a:pt x="19" y="4"/>
                    <a:pt x="15" y="4"/>
                    <a:pt x="12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7" y="4"/>
                    <a:pt x="6" y="4"/>
                  </a:cubicBezTo>
                  <a:cubicBezTo>
                    <a:pt x="5" y="5"/>
                    <a:pt x="5" y="5"/>
                    <a:pt x="4" y="6"/>
                  </a:cubicBezTo>
                  <a:close/>
                  <a:moveTo>
                    <a:pt x="24" y="231"/>
                  </a:moveTo>
                  <a:cubicBezTo>
                    <a:pt x="23" y="223"/>
                    <a:pt x="23" y="223"/>
                    <a:pt x="23" y="223"/>
                  </a:cubicBezTo>
                  <a:cubicBezTo>
                    <a:pt x="23" y="221"/>
                    <a:pt x="23" y="219"/>
                    <a:pt x="23" y="217"/>
                  </a:cubicBezTo>
                  <a:cubicBezTo>
                    <a:pt x="23" y="190"/>
                    <a:pt x="23" y="163"/>
                    <a:pt x="23" y="136"/>
                  </a:cubicBezTo>
                  <a:cubicBezTo>
                    <a:pt x="23" y="123"/>
                    <a:pt x="23" y="112"/>
                    <a:pt x="21" y="103"/>
                  </a:cubicBezTo>
                  <a:cubicBezTo>
                    <a:pt x="21" y="98"/>
                    <a:pt x="20" y="93"/>
                    <a:pt x="20" y="88"/>
                  </a:cubicBezTo>
                  <a:cubicBezTo>
                    <a:pt x="20" y="85"/>
                    <a:pt x="20" y="82"/>
                    <a:pt x="19" y="79"/>
                  </a:cubicBezTo>
                  <a:cubicBezTo>
                    <a:pt x="18" y="68"/>
                    <a:pt x="18" y="57"/>
                    <a:pt x="16" y="46"/>
                  </a:cubicBezTo>
                  <a:cubicBezTo>
                    <a:pt x="15" y="37"/>
                    <a:pt x="16" y="28"/>
                    <a:pt x="16" y="18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2" y="10"/>
                    <a:pt x="27" y="11"/>
                    <a:pt x="31" y="12"/>
                  </a:cubicBezTo>
                  <a:cubicBezTo>
                    <a:pt x="33" y="12"/>
                    <a:pt x="35" y="13"/>
                    <a:pt x="37" y="13"/>
                  </a:cubicBezTo>
                  <a:cubicBezTo>
                    <a:pt x="43" y="14"/>
                    <a:pt x="50" y="16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62" y="19"/>
                    <a:pt x="69" y="20"/>
                    <a:pt x="75" y="22"/>
                  </a:cubicBezTo>
                  <a:cubicBezTo>
                    <a:pt x="82" y="24"/>
                    <a:pt x="88" y="27"/>
                    <a:pt x="94" y="29"/>
                  </a:cubicBezTo>
                  <a:cubicBezTo>
                    <a:pt x="96" y="30"/>
                    <a:pt x="97" y="30"/>
                    <a:pt x="99" y="31"/>
                  </a:cubicBezTo>
                  <a:cubicBezTo>
                    <a:pt x="103" y="33"/>
                    <a:pt x="108" y="34"/>
                    <a:pt x="112" y="37"/>
                  </a:cubicBezTo>
                  <a:cubicBezTo>
                    <a:pt x="115" y="39"/>
                    <a:pt x="117" y="40"/>
                    <a:pt x="120" y="41"/>
                  </a:cubicBezTo>
                  <a:cubicBezTo>
                    <a:pt x="124" y="42"/>
                    <a:pt x="127" y="43"/>
                    <a:pt x="130" y="45"/>
                  </a:cubicBezTo>
                  <a:cubicBezTo>
                    <a:pt x="133" y="47"/>
                    <a:pt x="137" y="49"/>
                    <a:pt x="140" y="51"/>
                  </a:cubicBezTo>
                  <a:cubicBezTo>
                    <a:pt x="142" y="53"/>
                    <a:pt x="144" y="54"/>
                    <a:pt x="146" y="55"/>
                  </a:cubicBezTo>
                  <a:cubicBezTo>
                    <a:pt x="148" y="56"/>
                    <a:pt x="150" y="57"/>
                    <a:pt x="151" y="58"/>
                  </a:cubicBezTo>
                  <a:cubicBezTo>
                    <a:pt x="156" y="60"/>
                    <a:pt x="160" y="63"/>
                    <a:pt x="163" y="66"/>
                  </a:cubicBezTo>
                  <a:cubicBezTo>
                    <a:pt x="165" y="68"/>
                    <a:pt x="168" y="70"/>
                    <a:pt x="170" y="71"/>
                  </a:cubicBezTo>
                  <a:cubicBezTo>
                    <a:pt x="173" y="73"/>
                    <a:pt x="176" y="76"/>
                    <a:pt x="179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66" y="93"/>
                    <a:pt x="166" y="93"/>
                    <a:pt x="166" y="93"/>
                  </a:cubicBezTo>
                  <a:cubicBezTo>
                    <a:pt x="164" y="94"/>
                    <a:pt x="163" y="95"/>
                    <a:pt x="161" y="96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100"/>
                    <a:pt x="155" y="102"/>
                    <a:pt x="152" y="104"/>
                  </a:cubicBezTo>
                  <a:cubicBezTo>
                    <a:pt x="149" y="106"/>
                    <a:pt x="147" y="108"/>
                    <a:pt x="145" y="111"/>
                  </a:cubicBezTo>
                  <a:cubicBezTo>
                    <a:pt x="143" y="114"/>
                    <a:pt x="141" y="117"/>
                    <a:pt x="139" y="119"/>
                  </a:cubicBezTo>
                  <a:cubicBezTo>
                    <a:pt x="129" y="130"/>
                    <a:pt x="119" y="138"/>
                    <a:pt x="109" y="144"/>
                  </a:cubicBezTo>
                  <a:cubicBezTo>
                    <a:pt x="101" y="149"/>
                    <a:pt x="95" y="156"/>
                    <a:pt x="89" y="163"/>
                  </a:cubicBezTo>
                  <a:cubicBezTo>
                    <a:pt x="89" y="163"/>
                    <a:pt x="89" y="163"/>
                    <a:pt x="89" y="163"/>
                  </a:cubicBezTo>
                  <a:cubicBezTo>
                    <a:pt x="83" y="169"/>
                    <a:pt x="78" y="175"/>
                    <a:pt x="72" y="181"/>
                  </a:cubicBezTo>
                  <a:cubicBezTo>
                    <a:pt x="69" y="185"/>
                    <a:pt x="66" y="188"/>
                    <a:pt x="62" y="192"/>
                  </a:cubicBezTo>
                  <a:cubicBezTo>
                    <a:pt x="60" y="194"/>
                    <a:pt x="60" y="194"/>
                    <a:pt x="60" y="194"/>
                  </a:cubicBezTo>
                  <a:cubicBezTo>
                    <a:pt x="55" y="200"/>
                    <a:pt x="50" y="206"/>
                    <a:pt x="45" y="212"/>
                  </a:cubicBezTo>
                  <a:cubicBezTo>
                    <a:pt x="41" y="217"/>
                    <a:pt x="35" y="223"/>
                    <a:pt x="27" y="229"/>
                  </a:cubicBezTo>
                  <a:lnTo>
                    <a:pt x="24" y="231"/>
                  </a:lnTo>
                  <a:close/>
                  <a:moveTo>
                    <a:pt x="20" y="14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28"/>
                    <a:pt x="19" y="37"/>
                    <a:pt x="20" y="46"/>
                  </a:cubicBezTo>
                  <a:cubicBezTo>
                    <a:pt x="22" y="57"/>
                    <a:pt x="22" y="68"/>
                    <a:pt x="23" y="79"/>
                  </a:cubicBezTo>
                  <a:cubicBezTo>
                    <a:pt x="24" y="82"/>
                    <a:pt x="24" y="84"/>
                    <a:pt x="24" y="87"/>
                  </a:cubicBezTo>
                  <a:cubicBezTo>
                    <a:pt x="24" y="92"/>
                    <a:pt x="25" y="97"/>
                    <a:pt x="25" y="102"/>
                  </a:cubicBezTo>
                  <a:cubicBezTo>
                    <a:pt x="27" y="112"/>
                    <a:pt x="27" y="123"/>
                    <a:pt x="27" y="136"/>
                  </a:cubicBezTo>
                  <a:cubicBezTo>
                    <a:pt x="27" y="163"/>
                    <a:pt x="27" y="190"/>
                    <a:pt x="27" y="217"/>
                  </a:cubicBezTo>
                  <a:cubicBezTo>
                    <a:pt x="27" y="219"/>
                    <a:pt x="27" y="220"/>
                    <a:pt x="27" y="223"/>
                  </a:cubicBezTo>
                  <a:cubicBezTo>
                    <a:pt x="27" y="223"/>
                    <a:pt x="27" y="223"/>
                    <a:pt x="27" y="223"/>
                  </a:cubicBezTo>
                  <a:cubicBezTo>
                    <a:pt x="34" y="219"/>
                    <a:pt x="38" y="214"/>
                    <a:pt x="42" y="210"/>
                  </a:cubicBezTo>
                  <a:cubicBezTo>
                    <a:pt x="47" y="203"/>
                    <a:pt x="52" y="197"/>
                    <a:pt x="57" y="192"/>
                  </a:cubicBezTo>
                  <a:cubicBezTo>
                    <a:pt x="59" y="189"/>
                    <a:pt x="59" y="189"/>
                    <a:pt x="59" y="189"/>
                  </a:cubicBezTo>
                  <a:cubicBezTo>
                    <a:pt x="63" y="186"/>
                    <a:pt x="66" y="182"/>
                    <a:pt x="69" y="178"/>
                  </a:cubicBezTo>
                  <a:cubicBezTo>
                    <a:pt x="75" y="173"/>
                    <a:pt x="80" y="167"/>
                    <a:pt x="86" y="161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92" y="153"/>
                    <a:pt x="98" y="146"/>
                    <a:pt x="107" y="141"/>
                  </a:cubicBezTo>
                  <a:cubicBezTo>
                    <a:pt x="117" y="135"/>
                    <a:pt x="126" y="127"/>
                    <a:pt x="136" y="117"/>
                  </a:cubicBezTo>
                  <a:cubicBezTo>
                    <a:pt x="138" y="114"/>
                    <a:pt x="140" y="111"/>
                    <a:pt x="142" y="109"/>
                  </a:cubicBezTo>
                  <a:cubicBezTo>
                    <a:pt x="144" y="105"/>
                    <a:pt x="146" y="103"/>
                    <a:pt x="150" y="100"/>
                  </a:cubicBezTo>
                  <a:cubicBezTo>
                    <a:pt x="152" y="99"/>
                    <a:pt x="155" y="97"/>
                    <a:pt x="157" y="95"/>
                  </a:cubicBezTo>
                  <a:cubicBezTo>
                    <a:pt x="159" y="93"/>
                    <a:pt x="159" y="93"/>
                    <a:pt x="159" y="93"/>
                  </a:cubicBezTo>
                  <a:cubicBezTo>
                    <a:pt x="160" y="92"/>
                    <a:pt x="162" y="91"/>
                    <a:pt x="163" y="9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2" y="78"/>
                    <a:pt x="170" y="76"/>
                    <a:pt x="168" y="75"/>
                  </a:cubicBezTo>
                  <a:cubicBezTo>
                    <a:pt x="165" y="73"/>
                    <a:pt x="163" y="71"/>
                    <a:pt x="160" y="69"/>
                  </a:cubicBezTo>
                  <a:cubicBezTo>
                    <a:pt x="157" y="66"/>
                    <a:pt x="154" y="64"/>
                    <a:pt x="149" y="62"/>
                  </a:cubicBezTo>
                  <a:cubicBezTo>
                    <a:pt x="148" y="61"/>
                    <a:pt x="146" y="60"/>
                    <a:pt x="144" y="59"/>
                  </a:cubicBezTo>
                  <a:cubicBezTo>
                    <a:pt x="142" y="57"/>
                    <a:pt x="140" y="56"/>
                    <a:pt x="138" y="55"/>
                  </a:cubicBezTo>
                  <a:cubicBezTo>
                    <a:pt x="134" y="53"/>
                    <a:pt x="131" y="51"/>
                    <a:pt x="128" y="49"/>
                  </a:cubicBezTo>
                  <a:cubicBezTo>
                    <a:pt x="125" y="47"/>
                    <a:pt x="122" y="46"/>
                    <a:pt x="119" y="45"/>
                  </a:cubicBezTo>
                  <a:cubicBezTo>
                    <a:pt x="116" y="43"/>
                    <a:pt x="113" y="42"/>
                    <a:pt x="110" y="40"/>
                  </a:cubicBezTo>
                  <a:cubicBezTo>
                    <a:pt x="106" y="38"/>
                    <a:pt x="102" y="36"/>
                    <a:pt x="98" y="35"/>
                  </a:cubicBezTo>
                  <a:cubicBezTo>
                    <a:pt x="96" y="34"/>
                    <a:pt x="94" y="34"/>
                    <a:pt x="92" y="33"/>
                  </a:cubicBezTo>
                  <a:cubicBezTo>
                    <a:pt x="87" y="30"/>
                    <a:pt x="81" y="28"/>
                    <a:pt x="74" y="26"/>
                  </a:cubicBezTo>
                  <a:cubicBezTo>
                    <a:pt x="68" y="24"/>
                    <a:pt x="61" y="22"/>
                    <a:pt x="56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49" y="19"/>
                    <a:pt x="43" y="18"/>
                    <a:pt x="37" y="17"/>
                  </a:cubicBezTo>
                  <a:cubicBezTo>
                    <a:pt x="34" y="17"/>
                    <a:pt x="32" y="16"/>
                    <a:pt x="30" y="15"/>
                  </a:cubicBezTo>
                  <a:cubicBezTo>
                    <a:pt x="26" y="15"/>
                    <a:pt x="23" y="14"/>
                    <a:pt x="2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8"/>
            <p:cNvSpPr>
              <a:spLocks noEditPoints="1"/>
            </p:cNvSpPr>
            <p:nvPr/>
          </p:nvSpPr>
          <p:spPr bwMode="auto">
            <a:xfrm>
              <a:off x="3635" y="3297"/>
              <a:ext cx="406" cy="482"/>
            </a:xfrm>
            <a:custGeom>
              <a:avLst/>
              <a:gdLst>
                <a:gd name="T0" fmla="*/ 17 w 201"/>
                <a:gd name="T1" fmla="*/ 2 h 239"/>
                <a:gd name="T2" fmla="*/ 23 w 201"/>
                <a:gd name="T3" fmla="*/ 5 h 239"/>
                <a:gd name="T4" fmla="*/ 50 w 201"/>
                <a:gd name="T5" fmla="*/ 27 h 239"/>
                <a:gd name="T6" fmla="*/ 89 w 201"/>
                <a:gd name="T7" fmla="*/ 64 h 239"/>
                <a:gd name="T8" fmla="*/ 113 w 201"/>
                <a:gd name="T9" fmla="*/ 88 h 239"/>
                <a:gd name="T10" fmla="*/ 144 w 201"/>
                <a:gd name="T11" fmla="*/ 114 h 239"/>
                <a:gd name="T12" fmla="*/ 168 w 201"/>
                <a:gd name="T13" fmla="*/ 135 h 239"/>
                <a:gd name="T14" fmla="*/ 199 w 201"/>
                <a:gd name="T15" fmla="*/ 156 h 239"/>
                <a:gd name="T16" fmla="*/ 186 w 201"/>
                <a:gd name="T17" fmla="*/ 170 h 239"/>
                <a:gd name="T18" fmla="*/ 174 w 201"/>
                <a:gd name="T19" fmla="*/ 177 h 239"/>
                <a:gd name="T20" fmla="*/ 150 w 201"/>
                <a:gd name="T21" fmla="*/ 192 h 239"/>
                <a:gd name="T22" fmla="*/ 100 w 201"/>
                <a:gd name="T23" fmla="*/ 218 h 239"/>
                <a:gd name="T24" fmla="*/ 56 w 201"/>
                <a:gd name="T25" fmla="*/ 233 h 239"/>
                <a:gd name="T26" fmla="*/ 1 w 201"/>
                <a:gd name="T27" fmla="*/ 233 h 239"/>
                <a:gd name="T28" fmla="*/ 0 w 201"/>
                <a:gd name="T29" fmla="*/ 202 h 239"/>
                <a:gd name="T30" fmla="*/ 3 w 201"/>
                <a:gd name="T31" fmla="*/ 184 h 239"/>
                <a:gd name="T32" fmla="*/ 5 w 201"/>
                <a:gd name="T33" fmla="*/ 155 h 239"/>
                <a:gd name="T34" fmla="*/ 7 w 201"/>
                <a:gd name="T35" fmla="*/ 24 h 239"/>
                <a:gd name="T36" fmla="*/ 7 w 201"/>
                <a:gd name="T37" fmla="*/ 8 h 239"/>
                <a:gd name="T38" fmla="*/ 24 w 201"/>
                <a:gd name="T39" fmla="*/ 229 h 239"/>
                <a:gd name="T40" fmla="*/ 41 w 201"/>
                <a:gd name="T41" fmla="*/ 227 h 239"/>
                <a:gd name="T42" fmla="*/ 100 w 201"/>
                <a:gd name="T43" fmla="*/ 208 h 239"/>
                <a:gd name="T44" fmla="*/ 136 w 201"/>
                <a:gd name="T45" fmla="*/ 192 h 239"/>
                <a:gd name="T46" fmla="*/ 181 w 201"/>
                <a:gd name="T47" fmla="*/ 162 h 239"/>
                <a:gd name="T48" fmla="*/ 175 w 201"/>
                <a:gd name="T49" fmla="*/ 149 h 239"/>
                <a:gd name="T50" fmla="*/ 151 w 201"/>
                <a:gd name="T51" fmla="*/ 134 h 239"/>
                <a:gd name="T52" fmla="*/ 106 w 201"/>
                <a:gd name="T53" fmla="*/ 93 h 239"/>
                <a:gd name="T54" fmla="*/ 82 w 201"/>
                <a:gd name="T55" fmla="*/ 70 h 239"/>
                <a:gd name="T56" fmla="*/ 50 w 201"/>
                <a:gd name="T57" fmla="*/ 40 h 239"/>
                <a:gd name="T58" fmla="*/ 17 w 201"/>
                <a:gd name="T59" fmla="*/ 14 h 239"/>
                <a:gd name="T60" fmla="*/ 17 w 201"/>
                <a:gd name="T61" fmla="*/ 142 h 239"/>
                <a:gd name="T62" fmla="*/ 14 w 201"/>
                <a:gd name="T63" fmla="*/ 166 h 239"/>
                <a:gd name="T64" fmla="*/ 12 w 201"/>
                <a:gd name="T65" fmla="*/ 195 h 239"/>
                <a:gd name="T66" fmla="*/ 10 w 201"/>
                <a:gd name="T67" fmla="*/ 22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1" h="239">
                  <a:moveTo>
                    <a:pt x="7" y="8"/>
                  </a:moveTo>
                  <a:cubicBezTo>
                    <a:pt x="11" y="6"/>
                    <a:pt x="14" y="4"/>
                    <a:pt x="17" y="2"/>
                  </a:cubicBezTo>
                  <a:cubicBezTo>
                    <a:pt x="19" y="0"/>
                    <a:pt x="22" y="0"/>
                    <a:pt x="25" y="1"/>
                  </a:cubicBezTo>
                  <a:cubicBezTo>
                    <a:pt x="24" y="2"/>
                    <a:pt x="24" y="4"/>
                    <a:pt x="23" y="5"/>
                  </a:cubicBezTo>
                  <a:cubicBezTo>
                    <a:pt x="27" y="8"/>
                    <a:pt x="31" y="11"/>
                    <a:pt x="35" y="14"/>
                  </a:cubicBezTo>
                  <a:cubicBezTo>
                    <a:pt x="40" y="18"/>
                    <a:pt x="46" y="23"/>
                    <a:pt x="50" y="27"/>
                  </a:cubicBezTo>
                  <a:cubicBezTo>
                    <a:pt x="60" y="36"/>
                    <a:pt x="68" y="45"/>
                    <a:pt x="78" y="53"/>
                  </a:cubicBezTo>
                  <a:cubicBezTo>
                    <a:pt x="82" y="56"/>
                    <a:pt x="86" y="60"/>
                    <a:pt x="89" y="64"/>
                  </a:cubicBezTo>
                  <a:cubicBezTo>
                    <a:pt x="92" y="68"/>
                    <a:pt x="95" y="72"/>
                    <a:pt x="99" y="74"/>
                  </a:cubicBezTo>
                  <a:cubicBezTo>
                    <a:pt x="104" y="78"/>
                    <a:pt x="109" y="82"/>
                    <a:pt x="113" y="88"/>
                  </a:cubicBezTo>
                  <a:cubicBezTo>
                    <a:pt x="116" y="91"/>
                    <a:pt x="119" y="94"/>
                    <a:pt x="123" y="97"/>
                  </a:cubicBezTo>
                  <a:cubicBezTo>
                    <a:pt x="131" y="101"/>
                    <a:pt x="138" y="107"/>
                    <a:pt x="144" y="114"/>
                  </a:cubicBezTo>
                  <a:cubicBezTo>
                    <a:pt x="149" y="119"/>
                    <a:pt x="153" y="123"/>
                    <a:pt x="158" y="127"/>
                  </a:cubicBezTo>
                  <a:cubicBezTo>
                    <a:pt x="161" y="131"/>
                    <a:pt x="164" y="133"/>
                    <a:pt x="168" y="135"/>
                  </a:cubicBezTo>
                  <a:cubicBezTo>
                    <a:pt x="177" y="139"/>
                    <a:pt x="185" y="144"/>
                    <a:pt x="192" y="151"/>
                  </a:cubicBezTo>
                  <a:cubicBezTo>
                    <a:pt x="194" y="153"/>
                    <a:pt x="197" y="154"/>
                    <a:pt x="199" y="156"/>
                  </a:cubicBezTo>
                  <a:cubicBezTo>
                    <a:pt x="201" y="158"/>
                    <a:pt x="200" y="163"/>
                    <a:pt x="197" y="163"/>
                  </a:cubicBezTo>
                  <a:cubicBezTo>
                    <a:pt x="192" y="164"/>
                    <a:pt x="190" y="167"/>
                    <a:pt x="186" y="170"/>
                  </a:cubicBezTo>
                  <a:cubicBezTo>
                    <a:pt x="184" y="171"/>
                    <a:pt x="182" y="172"/>
                    <a:pt x="180" y="173"/>
                  </a:cubicBezTo>
                  <a:cubicBezTo>
                    <a:pt x="178" y="174"/>
                    <a:pt x="175" y="175"/>
                    <a:pt x="174" y="177"/>
                  </a:cubicBezTo>
                  <a:cubicBezTo>
                    <a:pt x="170" y="181"/>
                    <a:pt x="164" y="183"/>
                    <a:pt x="159" y="186"/>
                  </a:cubicBezTo>
                  <a:cubicBezTo>
                    <a:pt x="156" y="188"/>
                    <a:pt x="153" y="190"/>
                    <a:pt x="150" y="192"/>
                  </a:cubicBezTo>
                  <a:cubicBezTo>
                    <a:pt x="142" y="200"/>
                    <a:pt x="132" y="205"/>
                    <a:pt x="121" y="210"/>
                  </a:cubicBezTo>
                  <a:cubicBezTo>
                    <a:pt x="114" y="213"/>
                    <a:pt x="107" y="215"/>
                    <a:pt x="100" y="218"/>
                  </a:cubicBezTo>
                  <a:cubicBezTo>
                    <a:pt x="93" y="220"/>
                    <a:pt x="87" y="223"/>
                    <a:pt x="80" y="226"/>
                  </a:cubicBezTo>
                  <a:cubicBezTo>
                    <a:pt x="72" y="229"/>
                    <a:pt x="65" y="232"/>
                    <a:pt x="56" y="233"/>
                  </a:cubicBezTo>
                  <a:cubicBezTo>
                    <a:pt x="49" y="234"/>
                    <a:pt x="41" y="235"/>
                    <a:pt x="33" y="237"/>
                  </a:cubicBezTo>
                  <a:cubicBezTo>
                    <a:pt x="22" y="239"/>
                    <a:pt x="12" y="238"/>
                    <a:pt x="1" y="233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220"/>
                    <a:pt x="0" y="211"/>
                    <a:pt x="0" y="202"/>
                  </a:cubicBezTo>
                  <a:cubicBezTo>
                    <a:pt x="0" y="198"/>
                    <a:pt x="0" y="194"/>
                    <a:pt x="3" y="190"/>
                  </a:cubicBezTo>
                  <a:cubicBezTo>
                    <a:pt x="4" y="188"/>
                    <a:pt x="3" y="186"/>
                    <a:pt x="3" y="184"/>
                  </a:cubicBezTo>
                  <a:cubicBezTo>
                    <a:pt x="4" y="177"/>
                    <a:pt x="3" y="171"/>
                    <a:pt x="4" y="164"/>
                  </a:cubicBezTo>
                  <a:cubicBezTo>
                    <a:pt x="4" y="161"/>
                    <a:pt x="4" y="158"/>
                    <a:pt x="5" y="155"/>
                  </a:cubicBezTo>
                  <a:cubicBezTo>
                    <a:pt x="7" y="150"/>
                    <a:pt x="7" y="146"/>
                    <a:pt x="7" y="141"/>
                  </a:cubicBezTo>
                  <a:cubicBezTo>
                    <a:pt x="7" y="102"/>
                    <a:pt x="7" y="63"/>
                    <a:pt x="7" y="24"/>
                  </a:cubicBezTo>
                  <a:cubicBezTo>
                    <a:pt x="7" y="21"/>
                    <a:pt x="8" y="19"/>
                    <a:pt x="8" y="17"/>
                  </a:cubicBezTo>
                  <a:cubicBezTo>
                    <a:pt x="8" y="14"/>
                    <a:pt x="7" y="12"/>
                    <a:pt x="7" y="8"/>
                  </a:cubicBezTo>
                  <a:close/>
                  <a:moveTo>
                    <a:pt x="11" y="226"/>
                  </a:moveTo>
                  <a:cubicBezTo>
                    <a:pt x="15" y="227"/>
                    <a:pt x="20" y="228"/>
                    <a:pt x="24" y="229"/>
                  </a:cubicBezTo>
                  <a:cubicBezTo>
                    <a:pt x="29" y="231"/>
                    <a:pt x="33" y="228"/>
                    <a:pt x="38" y="227"/>
                  </a:cubicBezTo>
                  <a:cubicBezTo>
                    <a:pt x="39" y="227"/>
                    <a:pt x="40" y="227"/>
                    <a:pt x="41" y="227"/>
                  </a:cubicBezTo>
                  <a:cubicBezTo>
                    <a:pt x="51" y="225"/>
                    <a:pt x="60" y="224"/>
                    <a:pt x="69" y="221"/>
                  </a:cubicBezTo>
                  <a:cubicBezTo>
                    <a:pt x="79" y="217"/>
                    <a:pt x="90" y="212"/>
                    <a:pt x="100" y="208"/>
                  </a:cubicBezTo>
                  <a:cubicBezTo>
                    <a:pt x="106" y="207"/>
                    <a:pt x="111" y="205"/>
                    <a:pt x="116" y="202"/>
                  </a:cubicBezTo>
                  <a:cubicBezTo>
                    <a:pt x="123" y="199"/>
                    <a:pt x="130" y="196"/>
                    <a:pt x="136" y="192"/>
                  </a:cubicBezTo>
                  <a:cubicBezTo>
                    <a:pt x="144" y="186"/>
                    <a:pt x="151" y="179"/>
                    <a:pt x="160" y="174"/>
                  </a:cubicBezTo>
                  <a:cubicBezTo>
                    <a:pt x="167" y="170"/>
                    <a:pt x="173" y="165"/>
                    <a:pt x="181" y="162"/>
                  </a:cubicBezTo>
                  <a:cubicBezTo>
                    <a:pt x="183" y="161"/>
                    <a:pt x="184" y="160"/>
                    <a:pt x="184" y="157"/>
                  </a:cubicBezTo>
                  <a:cubicBezTo>
                    <a:pt x="181" y="155"/>
                    <a:pt x="178" y="151"/>
                    <a:pt x="175" y="149"/>
                  </a:cubicBezTo>
                  <a:cubicBezTo>
                    <a:pt x="171" y="147"/>
                    <a:pt x="167" y="145"/>
                    <a:pt x="163" y="143"/>
                  </a:cubicBezTo>
                  <a:cubicBezTo>
                    <a:pt x="158" y="141"/>
                    <a:pt x="154" y="138"/>
                    <a:pt x="151" y="134"/>
                  </a:cubicBezTo>
                  <a:cubicBezTo>
                    <a:pt x="140" y="122"/>
                    <a:pt x="129" y="110"/>
                    <a:pt x="115" y="102"/>
                  </a:cubicBezTo>
                  <a:cubicBezTo>
                    <a:pt x="112" y="100"/>
                    <a:pt x="109" y="97"/>
                    <a:pt x="106" y="93"/>
                  </a:cubicBezTo>
                  <a:cubicBezTo>
                    <a:pt x="102" y="89"/>
                    <a:pt x="99" y="85"/>
                    <a:pt x="94" y="82"/>
                  </a:cubicBezTo>
                  <a:cubicBezTo>
                    <a:pt x="89" y="79"/>
                    <a:pt x="85" y="75"/>
                    <a:pt x="82" y="70"/>
                  </a:cubicBezTo>
                  <a:cubicBezTo>
                    <a:pt x="79" y="66"/>
                    <a:pt x="76" y="62"/>
                    <a:pt x="72" y="59"/>
                  </a:cubicBezTo>
                  <a:cubicBezTo>
                    <a:pt x="64" y="53"/>
                    <a:pt x="57" y="47"/>
                    <a:pt x="50" y="40"/>
                  </a:cubicBezTo>
                  <a:cubicBezTo>
                    <a:pt x="42" y="31"/>
                    <a:pt x="32" y="24"/>
                    <a:pt x="23" y="16"/>
                  </a:cubicBezTo>
                  <a:cubicBezTo>
                    <a:pt x="21" y="15"/>
                    <a:pt x="20" y="13"/>
                    <a:pt x="17" y="14"/>
                  </a:cubicBezTo>
                  <a:cubicBezTo>
                    <a:pt x="17" y="16"/>
                    <a:pt x="17" y="19"/>
                    <a:pt x="17" y="21"/>
                  </a:cubicBezTo>
                  <a:cubicBezTo>
                    <a:pt x="17" y="61"/>
                    <a:pt x="17" y="102"/>
                    <a:pt x="17" y="142"/>
                  </a:cubicBezTo>
                  <a:cubicBezTo>
                    <a:pt x="17" y="147"/>
                    <a:pt x="17" y="152"/>
                    <a:pt x="15" y="156"/>
                  </a:cubicBezTo>
                  <a:cubicBezTo>
                    <a:pt x="14" y="159"/>
                    <a:pt x="14" y="163"/>
                    <a:pt x="14" y="166"/>
                  </a:cubicBezTo>
                  <a:cubicBezTo>
                    <a:pt x="13" y="173"/>
                    <a:pt x="13" y="179"/>
                    <a:pt x="13" y="186"/>
                  </a:cubicBezTo>
                  <a:cubicBezTo>
                    <a:pt x="13" y="189"/>
                    <a:pt x="13" y="192"/>
                    <a:pt x="12" y="195"/>
                  </a:cubicBezTo>
                  <a:cubicBezTo>
                    <a:pt x="10" y="197"/>
                    <a:pt x="10" y="200"/>
                    <a:pt x="10" y="202"/>
                  </a:cubicBezTo>
                  <a:cubicBezTo>
                    <a:pt x="10" y="209"/>
                    <a:pt x="10" y="215"/>
                    <a:pt x="10" y="221"/>
                  </a:cubicBezTo>
                  <a:cubicBezTo>
                    <a:pt x="10" y="223"/>
                    <a:pt x="10" y="225"/>
                    <a:pt x="11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9"/>
            <p:cNvSpPr>
              <a:spLocks noEditPoints="1"/>
            </p:cNvSpPr>
            <p:nvPr/>
          </p:nvSpPr>
          <p:spPr bwMode="auto">
            <a:xfrm>
              <a:off x="3631" y="3293"/>
              <a:ext cx="414" cy="488"/>
            </a:xfrm>
            <a:custGeom>
              <a:avLst/>
              <a:gdLst>
                <a:gd name="T0" fmla="*/ 1 w 205"/>
                <a:gd name="T1" fmla="*/ 235 h 242"/>
                <a:gd name="T2" fmla="*/ 0 w 205"/>
                <a:gd name="T3" fmla="*/ 204 h 242"/>
                <a:gd name="T4" fmla="*/ 3 w 205"/>
                <a:gd name="T5" fmla="*/ 178 h 242"/>
                <a:gd name="T6" fmla="*/ 7 w 205"/>
                <a:gd name="T7" fmla="*/ 38 h 242"/>
                <a:gd name="T8" fmla="*/ 7 w 205"/>
                <a:gd name="T9" fmla="*/ 13 h 242"/>
                <a:gd name="T10" fmla="*/ 27 w 205"/>
                <a:gd name="T11" fmla="*/ 1 h 242"/>
                <a:gd name="T12" fmla="*/ 38 w 205"/>
                <a:gd name="T13" fmla="*/ 15 h 242"/>
                <a:gd name="T14" fmla="*/ 81 w 205"/>
                <a:gd name="T15" fmla="*/ 53 h 242"/>
                <a:gd name="T16" fmla="*/ 126 w 205"/>
                <a:gd name="T17" fmla="*/ 97 h 242"/>
                <a:gd name="T18" fmla="*/ 171 w 205"/>
                <a:gd name="T19" fmla="*/ 135 h 242"/>
                <a:gd name="T20" fmla="*/ 204 w 205"/>
                <a:gd name="T21" fmla="*/ 164 h 242"/>
                <a:gd name="T22" fmla="*/ 185 w 205"/>
                <a:gd name="T23" fmla="*/ 176 h 242"/>
                <a:gd name="T24" fmla="*/ 166 w 205"/>
                <a:gd name="T25" fmla="*/ 188 h 242"/>
                <a:gd name="T26" fmla="*/ 102 w 205"/>
                <a:gd name="T27" fmla="*/ 222 h 242"/>
                <a:gd name="T28" fmla="*/ 38 w 205"/>
                <a:gd name="T29" fmla="*/ 240 h 242"/>
                <a:gd name="T30" fmla="*/ 35 w 205"/>
                <a:gd name="T31" fmla="*/ 237 h 242"/>
                <a:gd name="T32" fmla="*/ 83 w 205"/>
                <a:gd name="T33" fmla="*/ 225 h 242"/>
                <a:gd name="T34" fmla="*/ 160 w 205"/>
                <a:gd name="T35" fmla="*/ 186 h 242"/>
                <a:gd name="T36" fmla="*/ 181 w 205"/>
                <a:gd name="T37" fmla="*/ 173 h 242"/>
                <a:gd name="T38" fmla="*/ 199 w 205"/>
                <a:gd name="T39" fmla="*/ 163 h 242"/>
                <a:gd name="T40" fmla="*/ 193 w 205"/>
                <a:gd name="T41" fmla="*/ 154 h 242"/>
                <a:gd name="T42" fmla="*/ 145 w 205"/>
                <a:gd name="T43" fmla="*/ 117 h 242"/>
                <a:gd name="T44" fmla="*/ 89 w 205"/>
                <a:gd name="T45" fmla="*/ 67 h 242"/>
                <a:gd name="T46" fmla="*/ 38 w 205"/>
                <a:gd name="T47" fmla="*/ 20 h 242"/>
                <a:gd name="T48" fmla="*/ 23 w 205"/>
                <a:gd name="T49" fmla="*/ 8 h 242"/>
                <a:gd name="T50" fmla="*/ 11 w 205"/>
                <a:gd name="T51" fmla="*/ 11 h 242"/>
                <a:gd name="T52" fmla="*/ 11 w 205"/>
                <a:gd name="T53" fmla="*/ 26 h 242"/>
                <a:gd name="T54" fmla="*/ 8 w 205"/>
                <a:gd name="T55" fmla="*/ 166 h 242"/>
                <a:gd name="T56" fmla="*/ 6 w 205"/>
                <a:gd name="T57" fmla="*/ 193 h 242"/>
                <a:gd name="T58" fmla="*/ 5 w 205"/>
                <a:gd name="T59" fmla="*/ 233 h 242"/>
                <a:gd name="T60" fmla="*/ 16 w 205"/>
                <a:gd name="T61" fmla="*/ 231 h 242"/>
                <a:gd name="T62" fmla="*/ 10 w 205"/>
                <a:gd name="T63" fmla="*/ 223 h 242"/>
                <a:gd name="T64" fmla="*/ 13 w 205"/>
                <a:gd name="T65" fmla="*/ 188 h 242"/>
                <a:gd name="T66" fmla="*/ 17 w 205"/>
                <a:gd name="T67" fmla="*/ 144 h 242"/>
                <a:gd name="T68" fmla="*/ 18 w 205"/>
                <a:gd name="T69" fmla="*/ 14 h 242"/>
                <a:gd name="T70" fmla="*/ 75 w 205"/>
                <a:gd name="T71" fmla="*/ 60 h 242"/>
                <a:gd name="T72" fmla="*/ 111 w 205"/>
                <a:gd name="T73" fmla="*/ 95 h 242"/>
                <a:gd name="T74" fmla="*/ 166 w 205"/>
                <a:gd name="T75" fmla="*/ 143 h 242"/>
                <a:gd name="T76" fmla="*/ 187 w 205"/>
                <a:gd name="T77" fmla="*/ 158 h 242"/>
                <a:gd name="T78" fmla="*/ 171 w 205"/>
                <a:gd name="T79" fmla="*/ 173 h 242"/>
                <a:gd name="T80" fmla="*/ 122 w 205"/>
                <a:gd name="T81" fmla="*/ 205 h 242"/>
                <a:gd name="T82" fmla="*/ 72 w 205"/>
                <a:gd name="T83" fmla="*/ 225 h 242"/>
                <a:gd name="T84" fmla="*/ 40 w 205"/>
                <a:gd name="T85" fmla="*/ 231 h 242"/>
                <a:gd name="T86" fmla="*/ 17 w 205"/>
                <a:gd name="T87" fmla="*/ 227 h 242"/>
                <a:gd name="T88" fmla="*/ 41 w 205"/>
                <a:gd name="T89" fmla="*/ 227 h 242"/>
                <a:gd name="T90" fmla="*/ 80 w 205"/>
                <a:gd name="T91" fmla="*/ 217 h 242"/>
                <a:gd name="T92" fmla="*/ 137 w 205"/>
                <a:gd name="T93" fmla="*/ 192 h 242"/>
                <a:gd name="T94" fmla="*/ 182 w 205"/>
                <a:gd name="T95" fmla="*/ 162 h 242"/>
                <a:gd name="T96" fmla="*/ 166 w 205"/>
                <a:gd name="T97" fmla="*/ 148 h 242"/>
                <a:gd name="T98" fmla="*/ 116 w 205"/>
                <a:gd name="T99" fmla="*/ 106 h 242"/>
                <a:gd name="T100" fmla="*/ 82 w 205"/>
                <a:gd name="T101" fmla="*/ 73 h 242"/>
                <a:gd name="T102" fmla="*/ 23 w 205"/>
                <a:gd name="T103" fmla="*/ 19 h 242"/>
                <a:gd name="T104" fmla="*/ 21 w 205"/>
                <a:gd name="T105" fmla="*/ 144 h 242"/>
                <a:gd name="T106" fmla="*/ 17 w 205"/>
                <a:gd name="T107" fmla="*/ 188 h 242"/>
                <a:gd name="T108" fmla="*/ 14 w 205"/>
                <a:gd name="T109" fmla="*/ 223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5" h="242">
                  <a:moveTo>
                    <a:pt x="25" y="242"/>
                  </a:moveTo>
                  <a:cubicBezTo>
                    <a:pt x="17" y="242"/>
                    <a:pt x="10" y="240"/>
                    <a:pt x="2" y="237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35"/>
                    <a:pt x="1" y="235"/>
                    <a:pt x="1" y="235"/>
                  </a:cubicBezTo>
                  <a:cubicBezTo>
                    <a:pt x="1" y="235"/>
                    <a:pt x="1" y="235"/>
                    <a:pt x="1" y="234"/>
                  </a:cubicBezTo>
                  <a:cubicBezTo>
                    <a:pt x="1" y="234"/>
                    <a:pt x="0" y="233"/>
                    <a:pt x="0" y="23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20"/>
                    <a:pt x="0" y="212"/>
                    <a:pt x="0" y="204"/>
                  </a:cubicBezTo>
                  <a:cubicBezTo>
                    <a:pt x="0" y="200"/>
                    <a:pt x="0" y="195"/>
                    <a:pt x="3" y="191"/>
                  </a:cubicBezTo>
                  <a:cubicBezTo>
                    <a:pt x="3" y="190"/>
                    <a:pt x="3" y="188"/>
                    <a:pt x="3" y="187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3" y="183"/>
                    <a:pt x="3" y="180"/>
                    <a:pt x="3" y="178"/>
                  </a:cubicBezTo>
                  <a:cubicBezTo>
                    <a:pt x="3" y="174"/>
                    <a:pt x="3" y="170"/>
                    <a:pt x="4" y="166"/>
                  </a:cubicBezTo>
                  <a:cubicBezTo>
                    <a:pt x="4" y="163"/>
                    <a:pt x="4" y="159"/>
                    <a:pt x="5" y="156"/>
                  </a:cubicBezTo>
                  <a:cubicBezTo>
                    <a:pt x="6" y="152"/>
                    <a:pt x="7" y="148"/>
                    <a:pt x="7" y="143"/>
                  </a:cubicBezTo>
                  <a:cubicBezTo>
                    <a:pt x="7" y="108"/>
                    <a:pt x="7" y="73"/>
                    <a:pt x="7" y="38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5"/>
                    <a:pt x="7" y="24"/>
                    <a:pt x="8" y="23"/>
                  </a:cubicBezTo>
                  <a:cubicBezTo>
                    <a:pt x="8" y="21"/>
                    <a:pt x="8" y="20"/>
                    <a:pt x="8" y="19"/>
                  </a:cubicBezTo>
                  <a:cubicBezTo>
                    <a:pt x="8" y="17"/>
                    <a:pt x="8" y="15"/>
                    <a:pt x="7" y="13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3" y="5"/>
                    <a:pt x="16" y="4"/>
                    <a:pt x="18" y="2"/>
                  </a:cubicBezTo>
                  <a:cubicBezTo>
                    <a:pt x="21" y="0"/>
                    <a:pt x="24" y="0"/>
                    <a:pt x="27" y="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8"/>
                    <a:pt x="30" y="8"/>
                  </a:cubicBezTo>
                  <a:cubicBezTo>
                    <a:pt x="33" y="10"/>
                    <a:pt x="36" y="12"/>
                    <a:pt x="3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5" y="20"/>
                    <a:pt x="50" y="24"/>
                    <a:pt x="54" y="28"/>
                  </a:cubicBezTo>
                  <a:cubicBezTo>
                    <a:pt x="56" y="30"/>
                    <a:pt x="58" y="32"/>
                    <a:pt x="61" y="34"/>
                  </a:cubicBezTo>
                  <a:cubicBezTo>
                    <a:pt x="67" y="41"/>
                    <a:pt x="74" y="47"/>
                    <a:pt x="81" y="53"/>
                  </a:cubicBezTo>
                  <a:cubicBezTo>
                    <a:pt x="86" y="56"/>
                    <a:pt x="89" y="60"/>
                    <a:pt x="93" y="65"/>
                  </a:cubicBezTo>
                  <a:cubicBezTo>
                    <a:pt x="95" y="68"/>
                    <a:pt x="98" y="72"/>
                    <a:pt x="102" y="75"/>
                  </a:cubicBezTo>
                  <a:cubicBezTo>
                    <a:pt x="108" y="79"/>
                    <a:pt x="113" y="83"/>
                    <a:pt x="117" y="88"/>
                  </a:cubicBezTo>
                  <a:cubicBezTo>
                    <a:pt x="119" y="92"/>
                    <a:pt x="123" y="95"/>
                    <a:pt x="126" y="97"/>
                  </a:cubicBezTo>
                  <a:cubicBezTo>
                    <a:pt x="134" y="101"/>
                    <a:pt x="141" y="107"/>
                    <a:pt x="148" y="115"/>
                  </a:cubicBezTo>
                  <a:cubicBezTo>
                    <a:pt x="150" y="117"/>
                    <a:pt x="152" y="119"/>
                    <a:pt x="154" y="121"/>
                  </a:cubicBezTo>
                  <a:cubicBezTo>
                    <a:pt x="157" y="123"/>
                    <a:pt x="159" y="126"/>
                    <a:pt x="161" y="128"/>
                  </a:cubicBezTo>
                  <a:cubicBezTo>
                    <a:pt x="164" y="131"/>
                    <a:pt x="168" y="134"/>
                    <a:pt x="171" y="135"/>
                  </a:cubicBezTo>
                  <a:cubicBezTo>
                    <a:pt x="180" y="139"/>
                    <a:pt x="187" y="144"/>
                    <a:pt x="195" y="151"/>
                  </a:cubicBezTo>
                  <a:cubicBezTo>
                    <a:pt x="196" y="152"/>
                    <a:pt x="198" y="153"/>
                    <a:pt x="199" y="154"/>
                  </a:cubicBezTo>
                  <a:cubicBezTo>
                    <a:pt x="200" y="155"/>
                    <a:pt x="201" y="156"/>
                    <a:pt x="202" y="157"/>
                  </a:cubicBezTo>
                  <a:cubicBezTo>
                    <a:pt x="204" y="158"/>
                    <a:pt x="205" y="161"/>
                    <a:pt x="204" y="164"/>
                  </a:cubicBezTo>
                  <a:cubicBezTo>
                    <a:pt x="203" y="166"/>
                    <a:pt x="202" y="167"/>
                    <a:pt x="200" y="167"/>
                  </a:cubicBezTo>
                  <a:cubicBezTo>
                    <a:pt x="196" y="168"/>
                    <a:pt x="193" y="170"/>
                    <a:pt x="191" y="172"/>
                  </a:cubicBezTo>
                  <a:cubicBezTo>
                    <a:pt x="189" y="173"/>
                    <a:pt x="189" y="173"/>
                    <a:pt x="189" y="173"/>
                  </a:cubicBezTo>
                  <a:cubicBezTo>
                    <a:pt x="188" y="174"/>
                    <a:pt x="186" y="175"/>
                    <a:pt x="185" y="176"/>
                  </a:cubicBezTo>
                  <a:cubicBezTo>
                    <a:pt x="184" y="176"/>
                    <a:pt x="184" y="177"/>
                    <a:pt x="183" y="177"/>
                  </a:cubicBezTo>
                  <a:cubicBezTo>
                    <a:pt x="182" y="177"/>
                    <a:pt x="181" y="178"/>
                    <a:pt x="181" y="178"/>
                  </a:cubicBezTo>
                  <a:cubicBezTo>
                    <a:pt x="179" y="179"/>
                    <a:pt x="178" y="179"/>
                    <a:pt x="177" y="180"/>
                  </a:cubicBezTo>
                  <a:cubicBezTo>
                    <a:pt x="174" y="184"/>
                    <a:pt x="170" y="186"/>
                    <a:pt x="166" y="188"/>
                  </a:cubicBezTo>
                  <a:cubicBezTo>
                    <a:pt x="164" y="188"/>
                    <a:pt x="163" y="189"/>
                    <a:pt x="162" y="190"/>
                  </a:cubicBezTo>
                  <a:cubicBezTo>
                    <a:pt x="159" y="191"/>
                    <a:pt x="156" y="193"/>
                    <a:pt x="154" y="196"/>
                  </a:cubicBezTo>
                  <a:cubicBezTo>
                    <a:pt x="145" y="204"/>
                    <a:pt x="134" y="209"/>
                    <a:pt x="124" y="213"/>
                  </a:cubicBezTo>
                  <a:cubicBezTo>
                    <a:pt x="116" y="217"/>
                    <a:pt x="109" y="219"/>
                    <a:pt x="102" y="222"/>
                  </a:cubicBezTo>
                  <a:cubicBezTo>
                    <a:pt x="96" y="224"/>
                    <a:pt x="90" y="226"/>
                    <a:pt x="85" y="229"/>
                  </a:cubicBezTo>
                  <a:cubicBezTo>
                    <a:pt x="83" y="230"/>
                    <a:pt x="83" y="230"/>
                    <a:pt x="83" y="230"/>
                  </a:cubicBezTo>
                  <a:cubicBezTo>
                    <a:pt x="76" y="233"/>
                    <a:pt x="67" y="236"/>
                    <a:pt x="58" y="237"/>
                  </a:cubicBezTo>
                  <a:cubicBezTo>
                    <a:pt x="52" y="238"/>
                    <a:pt x="45" y="239"/>
                    <a:pt x="38" y="240"/>
                  </a:cubicBezTo>
                  <a:cubicBezTo>
                    <a:pt x="36" y="241"/>
                    <a:pt x="36" y="241"/>
                    <a:pt x="36" y="241"/>
                  </a:cubicBezTo>
                  <a:cubicBezTo>
                    <a:pt x="32" y="241"/>
                    <a:pt x="28" y="242"/>
                    <a:pt x="25" y="242"/>
                  </a:cubicBezTo>
                  <a:close/>
                  <a:moveTo>
                    <a:pt x="5" y="233"/>
                  </a:moveTo>
                  <a:cubicBezTo>
                    <a:pt x="14" y="238"/>
                    <a:pt x="24" y="239"/>
                    <a:pt x="35" y="237"/>
                  </a:cubicBezTo>
                  <a:cubicBezTo>
                    <a:pt x="37" y="236"/>
                    <a:pt x="37" y="236"/>
                    <a:pt x="37" y="236"/>
                  </a:cubicBezTo>
                  <a:cubicBezTo>
                    <a:pt x="44" y="235"/>
                    <a:pt x="51" y="234"/>
                    <a:pt x="58" y="233"/>
                  </a:cubicBezTo>
                  <a:cubicBezTo>
                    <a:pt x="66" y="232"/>
                    <a:pt x="74" y="229"/>
                    <a:pt x="81" y="226"/>
                  </a:cubicBezTo>
                  <a:cubicBezTo>
                    <a:pt x="83" y="225"/>
                    <a:pt x="83" y="225"/>
                    <a:pt x="83" y="225"/>
                  </a:cubicBezTo>
                  <a:cubicBezTo>
                    <a:pt x="89" y="223"/>
                    <a:pt x="95" y="220"/>
                    <a:pt x="101" y="218"/>
                  </a:cubicBezTo>
                  <a:cubicBezTo>
                    <a:pt x="108" y="216"/>
                    <a:pt x="115" y="213"/>
                    <a:pt x="123" y="210"/>
                  </a:cubicBezTo>
                  <a:cubicBezTo>
                    <a:pt x="132" y="206"/>
                    <a:pt x="142" y="201"/>
                    <a:pt x="151" y="193"/>
                  </a:cubicBezTo>
                  <a:cubicBezTo>
                    <a:pt x="154" y="190"/>
                    <a:pt x="157" y="188"/>
                    <a:pt x="160" y="186"/>
                  </a:cubicBezTo>
                  <a:cubicBezTo>
                    <a:pt x="161" y="186"/>
                    <a:pt x="163" y="185"/>
                    <a:pt x="164" y="184"/>
                  </a:cubicBezTo>
                  <a:cubicBezTo>
                    <a:pt x="168" y="182"/>
                    <a:pt x="171" y="180"/>
                    <a:pt x="174" y="177"/>
                  </a:cubicBezTo>
                  <a:cubicBezTo>
                    <a:pt x="176" y="176"/>
                    <a:pt x="177" y="175"/>
                    <a:pt x="179" y="174"/>
                  </a:cubicBezTo>
                  <a:cubicBezTo>
                    <a:pt x="180" y="174"/>
                    <a:pt x="180" y="174"/>
                    <a:pt x="181" y="173"/>
                  </a:cubicBezTo>
                  <a:cubicBezTo>
                    <a:pt x="182" y="173"/>
                    <a:pt x="182" y="173"/>
                    <a:pt x="183" y="172"/>
                  </a:cubicBezTo>
                  <a:cubicBezTo>
                    <a:pt x="184" y="172"/>
                    <a:pt x="186" y="171"/>
                    <a:pt x="187" y="170"/>
                  </a:cubicBezTo>
                  <a:cubicBezTo>
                    <a:pt x="188" y="169"/>
                    <a:pt x="188" y="169"/>
                    <a:pt x="188" y="169"/>
                  </a:cubicBezTo>
                  <a:cubicBezTo>
                    <a:pt x="191" y="167"/>
                    <a:pt x="194" y="164"/>
                    <a:pt x="199" y="163"/>
                  </a:cubicBezTo>
                  <a:cubicBezTo>
                    <a:pt x="200" y="163"/>
                    <a:pt x="200" y="163"/>
                    <a:pt x="200" y="162"/>
                  </a:cubicBezTo>
                  <a:cubicBezTo>
                    <a:pt x="200" y="162"/>
                    <a:pt x="200" y="160"/>
                    <a:pt x="200" y="160"/>
                  </a:cubicBezTo>
                  <a:cubicBezTo>
                    <a:pt x="199" y="159"/>
                    <a:pt x="197" y="158"/>
                    <a:pt x="196" y="157"/>
                  </a:cubicBezTo>
                  <a:cubicBezTo>
                    <a:pt x="195" y="156"/>
                    <a:pt x="194" y="155"/>
                    <a:pt x="193" y="154"/>
                  </a:cubicBezTo>
                  <a:cubicBezTo>
                    <a:pt x="185" y="147"/>
                    <a:pt x="178" y="142"/>
                    <a:pt x="170" y="139"/>
                  </a:cubicBezTo>
                  <a:cubicBezTo>
                    <a:pt x="165" y="137"/>
                    <a:pt x="162" y="135"/>
                    <a:pt x="158" y="131"/>
                  </a:cubicBezTo>
                  <a:cubicBezTo>
                    <a:pt x="156" y="128"/>
                    <a:pt x="154" y="126"/>
                    <a:pt x="152" y="124"/>
                  </a:cubicBezTo>
                  <a:cubicBezTo>
                    <a:pt x="149" y="122"/>
                    <a:pt x="147" y="120"/>
                    <a:pt x="145" y="117"/>
                  </a:cubicBezTo>
                  <a:cubicBezTo>
                    <a:pt x="138" y="110"/>
                    <a:pt x="131" y="105"/>
                    <a:pt x="124" y="100"/>
                  </a:cubicBezTo>
                  <a:cubicBezTo>
                    <a:pt x="120" y="98"/>
                    <a:pt x="117" y="95"/>
                    <a:pt x="114" y="91"/>
                  </a:cubicBezTo>
                  <a:cubicBezTo>
                    <a:pt x="110" y="86"/>
                    <a:pt x="105" y="82"/>
                    <a:pt x="100" y="78"/>
                  </a:cubicBezTo>
                  <a:cubicBezTo>
                    <a:pt x="96" y="75"/>
                    <a:pt x="92" y="71"/>
                    <a:pt x="89" y="67"/>
                  </a:cubicBezTo>
                  <a:cubicBezTo>
                    <a:pt x="86" y="63"/>
                    <a:pt x="83" y="59"/>
                    <a:pt x="79" y="56"/>
                  </a:cubicBezTo>
                  <a:cubicBezTo>
                    <a:pt x="71" y="50"/>
                    <a:pt x="64" y="44"/>
                    <a:pt x="58" y="37"/>
                  </a:cubicBezTo>
                  <a:cubicBezTo>
                    <a:pt x="56" y="35"/>
                    <a:pt x="53" y="33"/>
                    <a:pt x="51" y="31"/>
                  </a:cubicBezTo>
                  <a:cubicBezTo>
                    <a:pt x="47" y="27"/>
                    <a:pt x="42" y="23"/>
                    <a:pt x="38" y="20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3" y="16"/>
                    <a:pt x="30" y="14"/>
                    <a:pt x="28" y="12"/>
                  </a:cubicBezTo>
                  <a:cubicBezTo>
                    <a:pt x="27" y="11"/>
                    <a:pt x="25" y="10"/>
                    <a:pt x="24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4"/>
                    <a:pt x="21" y="5"/>
                    <a:pt x="20" y="6"/>
                  </a:cubicBezTo>
                  <a:cubicBezTo>
                    <a:pt x="18" y="7"/>
                    <a:pt x="16" y="9"/>
                    <a:pt x="13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5"/>
                    <a:pt x="12" y="17"/>
                    <a:pt x="12" y="19"/>
                  </a:cubicBezTo>
                  <a:cubicBezTo>
                    <a:pt x="12" y="20"/>
                    <a:pt x="12" y="21"/>
                    <a:pt x="12" y="23"/>
                  </a:cubicBezTo>
                  <a:cubicBezTo>
                    <a:pt x="11" y="24"/>
                    <a:pt x="11" y="25"/>
                    <a:pt x="11" y="26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73"/>
                    <a:pt x="11" y="108"/>
                    <a:pt x="11" y="143"/>
                  </a:cubicBezTo>
                  <a:cubicBezTo>
                    <a:pt x="11" y="149"/>
                    <a:pt x="10" y="153"/>
                    <a:pt x="9" y="157"/>
                  </a:cubicBezTo>
                  <a:cubicBezTo>
                    <a:pt x="8" y="160"/>
                    <a:pt x="8" y="163"/>
                    <a:pt x="8" y="166"/>
                  </a:cubicBezTo>
                  <a:cubicBezTo>
                    <a:pt x="7" y="170"/>
                    <a:pt x="7" y="174"/>
                    <a:pt x="7" y="178"/>
                  </a:cubicBezTo>
                  <a:cubicBezTo>
                    <a:pt x="7" y="180"/>
                    <a:pt x="7" y="183"/>
                    <a:pt x="7" y="186"/>
                  </a:cubicBezTo>
                  <a:cubicBezTo>
                    <a:pt x="7" y="187"/>
                    <a:pt x="7" y="187"/>
                    <a:pt x="7" y="187"/>
                  </a:cubicBezTo>
                  <a:cubicBezTo>
                    <a:pt x="7" y="189"/>
                    <a:pt x="7" y="191"/>
                    <a:pt x="6" y="193"/>
                  </a:cubicBezTo>
                  <a:cubicBezTo>
                    <a:pt x="4" y="196"/>
                    <a:pt x="4" y="200"/>
                    <a:pt x="4" y="204"/>
                  </a:cubicBezTo>
                  <a:cubicBezTo>
                    <a:pt x="4" y="212"/>
                    <a:pt x="4" y="220"/>
                    <a:pt x="4" y="229"/>
                  </a:cubicBezTo>
                  <a:cubicBezTo>
                    <a:pt x="4" y="231"/>
                    <a:pt x="4" y="231"/>
                    <a:pt x="4" y="231"/>
                  </a:cubicBezTo>
                  <a:cubicBezTo>
                    <a:pt x="4" y="232"/>
                    <a:pt x="5" y="233"/>
                    <a:pt x="5" y="233"/>
                  </a:cubicBezTo>
                  <a:cubicBezTo>
                    <a:pt x="5" y="233"/>
                    <a:pt x="5" y="233"/>
                    <a:pt x="5" y="233"/>
                  </a:cubicBezTo>
                  <a:close/>
                  <a:moveTo>
                    <a:pt x="28" y="234"/>
                  </a:moveTo>
                  <a:cubicBezTo>
                    <a:pt x="27" y="234"/>
                    <a:pt x="26" y="233"/>
                    <a:pt x="25" y="233"/>
                  </a:cubicBezTo>
                  <a:cubicBezTo>
                    <a:pt x="22" y="232"/>
                    <a:pt x="20" y="232"/>
                    <a:pt x="16" y="231"/>
                  </a:cubicBezTo>
                  <a:cubicBezTo>
                    <a:pt x="11" y="230"/>
                    <a:pt x="11" y="230"/>
                    <a:pt x="11" y="230"/>
                  </a:cubicBezTo>
                  <a:cubicBezTo>
                    <a:pt x="11" y="228"/>
                    <a:pt x="11" y="228"/>
                    <a:pt x="11" y="228"/>
                  </a:cubicBezTo>
                  <a:cubicBezTo>
                    <a:pt x="11" y="228"/>
                    <a:pt x="10" y="227"/>
                    <a:pt x="10" y="227"/>
                  </a:cubicBezTo>
                  <a:cubicBezTo>
                    <a:pt x="10" y="226"/>
                    <a:pt x="10" y="225"/>
                    <a:pt x="10" y="223"/>
                  </a:cubicBezTo>
                  <a:cubicBezTo>
                    <a:pt x="10" y="220"/>
                    <a:pt x="10" y="216"/>
                    <a:pt x="10" y="213"/>
                  </a:cubicBezTo>
                  <a:cubicBezTo>
                    <a:pt x="10" y="210"/>
                    <a:pt x="10" y="207"/>
                    <a:pt x="10" y="204"/>
                  </a:cubicBezTo>
                  <a:cubicBezTo>
                    <a:pt x="10" y="202"/>
                    <a:pt x="10" y="198"/>
                    <a:pt x="12" y="196"/>
                  </a:cubicBezTo>
                  <a:cubicBezTo>
                    <a:pt x="13" y="194"/>
                    <a:pt x="13" y="191"/>
                    <a:pt x="13" y="188"/>
                  </a:cubicBezTo>
                  <a:cubicBezTo>
                    <a:pt x="13" y="184"/>
                    <a:pt x="13" y="184"/>
                    <a:pt x="13" y="184"/>
                  </a:cubicBezTo>
                  <a:cubicBezTo>
                    <a:pt x="13" y="178"/>
                    <a:pt x="13" y="173"/>
                    <a:pt x="14" y="168"/>
                  </a:cubicBezTo>
                  <a:cubicBezTo>
                    <a:pt x="14" y="164"/>
                    <a:pt x="14" y="161"/>
                    <a:pt x="15" y="157"/>
                  </a:cubicBezTo>
                  <a:cubicBezTo>
                    <a:pt x="17" y="153"/>
                    <a:pt x="17" y="148"/>
                    <a:pt x="17" y="144"/>
                  </a:cubicBezTo>
                  <a:cubicBezTo>
                    <a:pt x="17" y="104"/>
                    <a:pt x="17" y="63"/>
                    <a:pt x="17" y="23"/>
                  </a:cubicBezTo>
                  <a:cubicBezTo>
                    <a:pt x="17" y="21"/>
                    <a:pt x="17" y="20"/>
                    <a:pt x="17" y="18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2" y="13"/>
                    <a:pt x="24" y="15"/>
                    <a:pt x="26" y="16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7" y="25"/>
                    <a:pt x="46" y="32"/>
                    <a:pt x="54" y="41"/>
                  </a:cubicBezTo>
                  <a:cubicBezTo>
                    <a:pt x="60" y="48"/>
                    <a:pt x="67" y="54"/>
                    <a:pt x="75" y="60"/>
                  </a:cubicBezTo>
                  <a:cubicBezTo>
                    <a:pt x="79" y="63"/>
                    <a:pt x="82" y="67"/>
                    <a:pt x="85" y="71"/>
                  </a:cubicBezTo>
                  <a:cubicBezTo>
                    <a:pt x="88" y="75"/>
                    <a:pt x="92" y="79"/>
                    <a:pt x="97" y="82"/>
                  </a:cubicBezTo>
                  <a:cubicBezTo>
                    <a:pt x="102" y="86"/>
                    <a:pt x="106" y="90"/>
                    <a:pt x="110" y="94"/>
                  </a:cubicBezTo>
                  <a:cubicBezTo>
                    <a:pt x="111" y="95"/>
                    <a:pt x="111" y="95"/>
                    <a:pt x="111" y="95"/>
                  </a:cubicBezTo>
                  <a:cubicBezTo>
                    <a:pt x="113" y="98"/>
                    <a:pt x="115" y="101"/>
                    <a:pt x="118" y="102"/>
                  </a:cubicBezTo>
                  <a:cubicBezTo>
                    <a:pt x="132" y="110"/>
                    <a:pt x="142" y="122"/>
                    <a:pt x="153" y="133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8" y="138"/>
                    <a:pt x="162" y="141"/>
                    <a:pt x="166" y="143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71" y="146"/>
                    <a:pt x="175" y="147"/>
                    <a:pt x="178" y="150"/>
                  </a:cubicBezTo>
                  <a:cubicBezTo>
                    <a:pt x="180" y="151"/>
                    <a:pt x="182" y="153"/>
                    <a:pt x="185" y="155"/>
                  </a:cubicBezTo>
                  <a:cubicBezTo>
                    <a:pt x="185" y="156"/>
                    <a:pt x="186" y="157"/>
                    <a:pt x="187" y="158"/>
                  </a:cubicBezTo>
                  <a:cubicBezTo>
                    <a:pt x="188" y="158"/>
                    <a:pt x="188" y="158"/>
                    <a:pt x="188" y="158"/>
                  </a:cubicBezTo>
                  <a:cubicBezTo>
                    <a:pt x="188" y="159"/>
                    <a:pt x="188" y="159"/>
                    <a:pt x="188" y="159"/>
                  </a:cubicBezTo>
                  <a:cubicBezTo>
                    <a:pt x="188" y="161"/>
                    <a:pt x="188" y="164"/>
                    <a:pt x="183" y="166"/>
                  </a:cubicBezTo>
                  <a:cubicBezTo>
                    <a:pt x="179" y="168"/>
                    <a:pt x="175" y="170"/>
                    <a:pt x="171" y="173"/>
                  </a:cubicBezTo>
                  <a:cubicBezTo>
                    <a:pt x="169" y="175"/>
                    <a:pt x="166" y="177"/>
                    <a:pt x="163" y="178"/>
                  </a:cubicBezTo>
                  <a:cubicBezTo>
                    <a:pt x="157" y="182"/>
                    <a:pt x="152" y="186"/>
                    <a:pt x="146" y="190"/>
                  </a:cubicBezTo>
                  <a:cubicBezTo>
                    <a:pt x="144" y="192"/>
                    <a:pt x="141" y="194"/>
                    <a:pt x="139" y="196"/>
                  </a:cubicBezTo>
                  <a:cubicBezTo>
                    <a:pt x="134" y="199"/>
                    <a:pt x="128" y="202"/>
                    <a:pt x="122" y="205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14" y="209"/>
                    <a:pt x="108" y="211"/>
                    <a:pt x="103" y="212"/>
                  </a:cubicBezTo>
                  <a:cubicBezTo>
                    <a:pt x="95" y="214"/>
                    <a:pt x="88" y="218"/>
                    <a:pt x="81" y="221"/>
                  </a:cubicBezTo>
                  <a:cubicBezTo>
                    <a:pt x="78" y="222"/>
                    <a:pt x="75" y="223"/>
                    <a:pt x="72" y="225"/>
                  </a:cubicBezTo>
                  <a:cubicBezTo>
                    <a:pt x="66" y="227"/>
                    <a:pt x="59" y="228"/>
                    <a:pt x="53" y="229"/>
                  </a:cubicBezTo>
                  <a:cubicBezTo>
                    <a:pt x="50" y="230"/>
                    <a:pt x="47" y="230"/>
                    <a:pt x="44" y="231"/>
                  </a:cubicBezTo>
                  <a:cubicBezTo>
                    <a:pt x="43" y="231"/>
                    <a:pt x="42" y="231"/>
                    <a:pt x="41" y="231"/>
                  </a:cubicBezTo>
                  <a:cubicBezTo>
                    <a:pt x="40" y="231"/>
                    <a:pt x="40" y="231"/>
                    <a:pt x="40" y="231"/>
                  </a:cubicBezTo>
                  <a:cubicBezTo>
                    <a:pt x="38" y="231"/>
                    <a:pt x="37" y="232"/>
                    <a:pt x="35" y="232"/>
                  </a:cubicBezTo>
                  <a:cubicBezTo>
                    <a:pt x="33" y="233"/>
                    <a:pt x="31" y="234"/>
                    <a:pt x="28" y="234"/>
                  </a:cubicBezTo>
                  <a:close/>
                  <a:moveTo>
                    <a:pt x="14" y="226"/>
                  </a:moveTo>
                  <a:cubicBezTo>
                    <a:pt x="17" y="227"/>
                    <a:pt x="17" y="227"/>
                    <a:pt x="17" y="227"/>
                  </a:cubicBezTo>
                  <a:cubicBezTo>
                    <a:pt x="20" y="228"/>
                    <a:pt x="23" y="229"/>
                    <a:pt x="26" y="229"/>
                  </a:cubicBezTo>
                  <a:cubicBezTo>
                    <a:pt x="29" y="230"/>
                    <a:pt x="31" y="229"/>
                    <a:pt x="34" y="228"/>
                  </a:cubicBezTo>
                  <a:cubicBezTo>
                    <a:pt x="36" y="228"/>
                    <a:pt x="38" y="227"/>
                    <a:pt x="40" y="227"/>
                  </a:cubicBezTo>
                  <a:cubicBezTo>
                    <a:pt x="41" y="227"/>
                    <a:pt x="41" y="227"/>
                    <a:pt x="41" y="227"/>
                  </a:cubicBezTo>
                  <a:cubicBezTo>
                    <a:pt x="41" y="227"/>
                    <a:pt x="42" y="227"/>
                    <a:pt x="43" y="227"/>
                  </a:cubicBezTo>
                  <a:cubicBezTo>
                    <a:pt x="46" y="226"/>
                    <a:pt x="49" y="226"/>
                    <a:pt x="52" y="225"/>
                  </a:cubicBezTo>
                  <a:cubicBezTo>
                    <a:pt x="59" y="224"/>
                    <a:pt x="65" y="223"/>
                    <a:pt x="70" y="221"/>
                  </a:cubicBezTo>
                  <a:cubicBezTo>
                    <a:pt x="73" y="220"/>
                    <a:pt x="77" y="218"/>
                    <a:pt x="80" y="217"/>
                  </a:cubicBezTo>
                  <a:cubicBezTo>
                    <a:pt x="87" y="214"/>
                    <a:pt x="94" y="211"/>
                    <a:pt x="102" y="208"/>
                  </a:cubicBezTo>
                  <a:cubicBezTo>
                    <a:pt x="107" y="207"/>
                    <a:pt x="112" y="205"/>
                    <a:pt x="117" y="202"/>
                  </a:cubicBezTo>
                  <a:cubicBezTo>
                    <a:pt x="120" y="201"/>
                    <a:pt x="120" y="201"/>
                    <a:pt x="120" y="201"/>
                  </a:cubicBezTo>
                  <a:cubicBezTo>
                    <a:pt x="126" y="199"/>
                    <a:pt x="132" y="196"/>
                    <a:pt x="137" y="192"/>
                  </a:cubicBezTo>
                  <a:cubicBezTo>
                    <a:pt x="139" y="190"/>
                    <a:pt x="142" y="189"/>
                    <a:pt x="144" y="187"/>
                  </a:cubicBezTo>
                  <a:cubicBezTo>
                    <a:pt x="150" y="183"/>
                    <a:pt x="155" y="178"/>
                    <a:pt x="161" y="175"/>
                  </a:cubicBezTo>
                  <a:cubicBezTo>
                    <a:pt x="164" y="173"/>
                    <a:pt x="166" y="171"/>
                    <a:pt x="169" y="170"/>
                  </a:cubicBezTo>
                  <a:cubicBezTo>
                    <a:pt x="173" y="167"/>
                    <a:pt x="177" y="164"/>
                    <a:pt x="182" y="162"/>
                  </a:cubicBezTo>
                  <a:cubicBezTo>
                    <a:pt x="184" y="161"/>
                    <a:pt x="184" y="161"/>
                    <a:pt x="184" y="160"/>
                  </a:cubicBezTo>
                  <a:cubicBezTo>
                    <a:pt x="183" y="159"/>
                    <a:pt x="183" y="159"/>
                    <a:pt x="182" y="158"/>
                  </a:cubicBezTo>
                  <a:cubicBezTo>
                    <a:pt x="180" y="156"/>
                    <a:pt x="178" y="154"/>
                    <a:pt x="176" y="153"/>
                  </a:cubicBezTo>
                  <a:cubicBezTo>
                    <a:pt x="173" y="151"/>
                    <a:pt x="170" y="149"/>
                    <a:pt x="166" y="148"/>
                  </a:cubicBezTo>
                  <a:cubicBezTo>
                    <a:pt x="164" y="147"/>
                    <a:pt x="164" y="147"/>
                    <a:pt x="164" y="147"/>
                  </a:cubicBezTo>
                  <a:cubicBezTo>
                    <a:pt x="159" y="144"/>
                    <a:pt x="155" y="141"/>
                    <a:pt x="151" y="137"/>
                  </a:cubicBezTo>
                  <a:cubicBezTo>
                    <a:pt x="150" y="136"/>
                    <a:pt x="150" y="136"/>
                    <a:pt x="150" y="136"/>
                  </a:cubicBezTo>
                  <a:cubicBezTo>
                    <a:pt x="140" y="125"/>
                    <a:pt x="129" y="114"/>
                    <a:pt x="116" y="106"/>
                  </a:cubicBezTo>
                  <a:cubicBezTo>
                    <a:pt x="113" y="104"/>
                    <a:pt x="110" y="101"/>
                    <a:pt x="108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3" y="93"/>
                    <a:pt x="100" y="89"/>
                    <a:pt x="95" y="86"/>
                  </a:cubicBezTo>
                  <a:cubicBezTo>
                    <a:pt x="90" y="82"/>
                    <a:pt x="86" y="78"/>
                    <a:pt x="82" y="73"/>
                  </a:cubicBezTo>
                  <a:cubicBezTo>
                    <a:pt x="79" y="69"/>
                    <a:pt x="76" y="66"/>
                    <a:pt x="72" y="63"/>
                  </a:cubicBezTo>
                  <a:cubicBezTo>
                    <a:pt x="65" y="57"/>
                    <a:pt x="58" y="51"/>
                    <a:pt x="51" y="43"/>
                  </a:cubicBezTo>
                  <a:cubicBezTo>
                    <a:pt x="43" y="35"/>
                    <a:pt x="34" y="28"/>
                    <a:pt x="26" y="21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9"/>
                    <a:pt x="22" y="18"/>
                    <a:pt x="21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1"/>
                    <a:pt x="21" y="23"/>
                  </a:cubicBezTo>
                  <a:cubicBezTo>
                    <a:pt x="21" y="63"/>
                    <a:pt x="21" y="104"/>
                    <a:pt x="21" y="144"/>
                  </a:cubicBezTo>
                  <a:cubicBezTo>
                    <a:pt x="21" y="148"/>
                    <a:pt x="21" y="154"/>
                    <a:pt x="19" y="159"/>
                  </a:cubicBezTo>
                  <a:cubicBezTo>
                    <a:pt x="18" y="162"/>
                    <a:pt x="18" y="165"/>
                    <a:pt x="18" y="168"/>
                  </a:cubicBezTo>
                  <a:cubicBezTo>
                    <a:pt x="17" y="173"/>
                    <a:pt x="17" y="178"/>
                    <a:pt x="17" y="183"/>
                  </a:cubicBezTo>
                  <a:cubicBezTo>
                    <a:pt x="17" y="188"/>
                    <a:pt x="17" y="188"/>
                    <a:pt x="17" y="188"/>
                  </a:cubicBezTo>
                  <a:cubicBezTo>
                    <a:pt x="17" y="191"/>
                    <a:pt x="18" y="195"/>
                    <a:pt x="15" y="198"/>
                  </a:cubicBezTo>
                  <a:cubicBezTo>
                    <a:pt x="14" y="200"/>
                    <a:pt x="14" y="202"/>
                    <a:pt x="14" y="204"/>
                  </a:cubicBezTo>
                  <a:cubicBezTo>
                    <a:pt x="14" y="207"/>
                    <a:pt x="14" y="210"/>
                    <a:pt x="14" y="213"/>
                  </a:cubicBezTo>
                  <a:cubicBezTo>
                    <a:pt x="14" y="216"/>
                    <a:pt x="14" y="220"/>
                    <a:pt x="14" y="223"/>
                  </a:cubicBezTo>
                  <a:cubicBezTo>
                    <a:pt x="14" y="224"/>
                    <a:pt x="14" y="225"/>
                    <a:pt x="14" y="226"/>
                  </a:cubicBezTo>
                  <a:cubicBezTo>
                    <a:pt x="14" y="226"/>
                    <a:pt x="14" y="226"/>
                    <a:pt x="14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10"/>
            <p:cNvSpPr>
              <a:spLocks noEditPoints="1"/>
            </p:cNvSpPr>
            <p:nvPr/>
          </p:nvSpPr>
          <p:spPr bwMode="auto">
            <a:xfrm>
              <a:off x="3183" y="2490"/>
              <a:ext cx="390" cy="484"/>
            </a:xfrm>
            <a:custGeom>
              <a:avLst/>
              <a:gdLst>
                <a:gd name="T0" fmla="*/ 177 w 193"/>
                <a:gd name="T1" fmla="*/ 220 h 240"/>
                <a:gd name="T2" fmla="*/ 185 w 193"/>
                <a:gd name="T3" fmla="*/ 223 h 240"/>
                <a:gd name="T4" fmla="*/ 189 w 193"/>
                <a:gd name="T5" fmla="*/ 225 h 240"/>
                <a:gd name="T6" fmla="*/ 193 w 193"/>
                <a:gd name="T7" fmla="*/ 227 h 240"/>
                <a:gd name="T8" fmla="*/ 191 w 193"/>
                <a:gd name="T9" fmla="*/ 229 h 240"/>
                <a:gd name="T10" fmla="*/ 172 w 193"/>
                <a:gd name="T11" fmla="*/ 237 h 240"/>
                <a:gd name="T12" fmla="*/ 163 w 193"/>
                <a:gd name="T13" fmla="*/ 234 h 240"/>
                <a:gd name="T14" fmla="*/ 154 w 193"/>
                <a:gd name="T15" fmla="*/ 226 h 240"/>
                <a:gd name="T16" fmla="*/ 149 w 193"/>
                <a:gd name="T17" fmla="*/ 221 h 240"/>
                <a:gd name="T18" fmla="*/ 143 w 193"/>
                <a:gd name="T19" fmla="*/ 213 h 240"/>
                <a:gd name="T20" fmla="*/ 128 w 193"/>
                <a:gd name="T21" fmla="*/ 198 h 240"/>
                <a:gd name="T22" fmla="*/ 123 w 193"/>
                <a:gd name="T23" fmla="*/ 194 h 240"/>
                <a:gd name="T24" fmla="*/ 114 w 193"/>
                <a:gd name="T25" fmla="*/ 185 h 240"/>
                <a:gd name="T26" fmla="*/ 103 w 193"/>
                <a:gd name="T27" fmla="*/ 173 h 240"/>
                <a:gd name="T28" fmla="*/ 80 w 193"/>
                <a:gd name="T29" fmla="*/ 150 h 240"/>
                <a:gd name="T30" fmla="*/ 64 w 193"/>
                <a:gd name="T31" fmla="*/ 134 h 240"/>
                <a:gd name="T32" fmla="*/ 37 w 193"/>
                <a:gd name="T33" fmla="*/ 107 h 240"/>
                <a:gd name="T34" fmla="*/ 22 w 193"/>
                <a:gd name="T35" fmla="*/ 94 h 240"/>
                <a:gd name="T36" fmla="*/ 1 w 193"/>
                <a:gd name="T37" fmla="*/ 77 h 240"/>
                <a:gd name="T38" fmla="*/ 0 w 193"/>
                <a:gd name="T39" fmla="*/ 75 h 240"/>
                <a:gd name="T40" fmla="*/ 11 w 193"/>
                <a:gd name="T41" fmla="*/ 64 h 240"/>
                <a:gd name="T42" fmla="*/ 29 w 193"/>
                <a:gd name="T43" fmla="*/ 49 h 240"/>
                <a:gd name="T44" fmla="*/ 59 w 193"/>
                <a:gd name="T45" fmla="*/ 35 h 240"/>
                <a:gd name="T46" fmla="*/ 83 w 193"/>
                <a:gd name="T47" fmla="*/ 25 h 240"/>
                <a:gd name="T48" fmla="*/ 109 w 193"/>
                <a:gd name="T49" fmla="*/ 17 h 240"/>
                <a:gd name="T50" fmla="*/ 125 w 193"/>
                <a:gd name="T51" fmla="*/ 13 h 240"/>
                <a:gd name="T52" fmla="*/ 132 w 193"/>
                <a:gd name="T53" fmla="*/ 12 h 240"/>
                <a:gd name="T54" fmla="*/ 136 w 193"/>
                <a:gd name="T55" fmla="*/ 10 h 240"/>
                <a:gd name="T56" fmla="*/ 143 w 193"/>
                <a:gd name="T57" fmla="*/ 6 h 240"/>
                <a:gd name="T58" fmla="*/ 173 w 193"/>
                <a:gd name="T59" fmla="*/ 1 h 240"/>
                <a:gd name="T60" fmla="*/ 180 w 193"/>
                <a:gd name="T61" fmla="*/ 8 h 240"/>
                <a:gd name="T62" fmla="*/ 179 w 193"/>
                <a:gd name="T63" fmla="*/ 34 h 240"/>
                <a:gd name="T64" fmla="*/ 177 w 193"/>
                <a:gd name="T65" fmla="*/ 76 h 240"/>
                <a:gd name="T66" fmla="*/ 177 w 193"/>
                <a:gd name="T67" fmla="*/ 209 h 240"/>
                <a:gd name="T68" fmla="*/ 177 w 193"/>
                <a:gd name="T69" fmla="*/ 220 h 240"/>
                <a:gd name="T70" fmla="*/ 170 w 193"/>
                <a:gd name="T71" fmla="*/ 13 h 240"/>
                <a:gd name="T72" fmla="*/ 158 w 193"/>
                <a:gd name="T73" fmla="*/ 14 h 240"/>
                <a:gd name="T74" fmla="*/ 154 w 193"/>
                <a:gd name="T75" fmla="*/ 15 h 240"/>
                <a:gd name="T76" fmla="*/ 141 w 193"/>
                <a:gd name="T77" fmla="*/ 18 h 240"/>
                <a:gd name="T78" fmla="*/ 135 w 193"/>
                <a:gd name="T79" fmla="*/ 20 h 240"/>
                <a:gd name="T80" fmla="*/ 101 w 193"/>
                <a:gd name="T81" fmla="*/ 28 h 240"/>
                <a:gd name="T82" fmla="*/ 89 w 193"/>
                <a:gd name="T83" fmla="*/ 32 h 240"/>
                <a:gd name="T84" fmla="*/ 60 w 193"/>
                <a:gd name="T85" fmla="*/ 44 h 240"/>
                <a:gd name="T86" fmla="*/ 23 w 193"/>
                <a:gd name="T87" fmla="*/ 64 h 240"/>
                <a:gd name="T88" fmla="*/ 14 w 193"/>
                <a:gd name="T89" fmla="*/ 70 h 240"/>
                <a:gd name="T90" fmla="*/ 11 w 193"/>
                <a:gd name="T91" fmla="*/ 73 h 240"/>
                <a:gd name="T92" fmla="*/ 36 w 193"/>
                <a:gd name="T93" fmla="*/ 93 h 240"/>
                <a:gd name="T94" fmla="*/ 40 w 193"/>
                <a:gd name="T95" fmla="*/ 97 h 240"/>
                <a:gd name="T96" fmla="*/ 69 w 193"/>
                <a:gd name="T97" fmla="*/ 124 h 240"/>
                <a:gd name="T98" fmla="*/ 88 w 193"/>
                <a:gd name="T99" fmla="*/ 144 h 240"/>
                <a:gd name="T100" fmla="*/ 103 w 193"/>
                <a:gd name="T101" fmla="*/ 161 h 240"/>
                <a:gd name="T102" fmla="*/ 116 w 193"/>
                <a:gd name="T103" fmla="*/ 173 h 240"/>
                <a:gd name="T104" fmla="*/ 134 w 193"/>
                <a:gd name="T105" fmla="*/ 190 h 240"/>
                <a:gd name="T106" fmla="*/ 143 w 193"/>
                <a:gd name="T107" fmla="*/ 200 h 240"/>
                <a:gd name="T108" fmla="*/ 157 w 193"/>
                <a:gd name="T109" fmla="*/ 215 h 240"/>
                <a:gd name="T110" fmla="*/ 167 w 193"/>
                <a:gd name="T111" fmla="*/ 221 h 240"/>
                <a:gd name="T112" fmla="*/ 167 w 193"/>
                <a:gd name="T113" fmla="*/ 210 h 240"/>
                <a:gd name="T114" fmla="*/ 167 w 193"/>
                <a:gd name="T115" fmla="*/ 89 h 240"/>
                <a:gd name="T116" fmla="*/ 169 w 193"/>
                <a:gd name="T117" fmla="*/ 37 h 240"/>
                <a:gd name="T118" fmla="*/ 170 w 193"/>
                <a:gd name="T119" fmla="*/ 29 h 240"/>
                <a:gd name="T120" fmla="*/ 170 w 193"/>
                <a:gd name="T121" fmla="*/ 1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3" h="240">
                  <a:moveTo>
                    <a:pt x="177" y="220"/>
                  </a:moveTo>
                  <a:cubicBezTo>
                    <a:pt x="181" y="219"/>
                    <a:pt x="184" y="219"/>
                    <a:pt x="185" y="223"/>
                  </a:cubicBezTo>
                  <a:cubicBezTo>
                    <a:pt x="186" y="224"/>
                    <a:pt x="187" y="225"/>
                    <a:pt x="189" y="225"/>
                  </a:cubicBezTo>
                  <a:cubicBezTo>
                    <a:pt x="190" y="226"/>
                    <a:pt x="191" y="226"/>
                    <a:pt x="193" y="227"/>
                  </a:cubicBezTo>
                  <a:cubicBezTo>
                    <a:pt x="192" y="228"/>
                    <a:pt x="192" y="229"/>
                    <a:pt x="191" y="229"/>
                  </a:cubicBezTo>
                  <a:cubicBezTo>
                    <a:pt x="184" y="230"/>
                    <a:pt x="178" y="233"/>
                    <a:pt x="172" y="237"/>
                  </a:cubicBezTo>
                  <a:cubicBezTo>
                    <a:pt x="167" y="240"/>
                    <a:pt x="167" y="239"/>
                    <a:pt x="163" y="234"/>
                  </a:cubicBezTo>
                  <a:cubicBezTo>
                    <a:pt x="161" y="231"/>
                    <a:pt x="158" y="228"/>
                    <a:pt x="154" y="226"/>
                  </a:cubicBezTo>
                  <a:cubicBezTo>
                    <a:pt x="152" y="225"/>
                    <a:pt x="150" y="223"/>
                    <a:pt x="149" y="221"/>
                  </a:cubicBezTo>
                  <a:cubicBezTo>
                    <a:pt x="147" y="218"/>
                    <a:pt x="145" y="216"/>
                    <a:pt x="143" y="213"/>
                  </a:cubicBezTo>
                  <a:cubicBezTo>
                    <a:pt x="138" y="208"/>
                    <a:pt x="133" y="203"/>
                    <a:pt x="128" y="198"/>
                  </a:cubicBezTo>
                  <a:cubicBezTo>
                    <a:pt x="126" y="196"/>
                    <a:pt x="125" y="195"/>
                    <a:pt x="123" y="194"/>
                  </a:cubicBezTo>
                  <a:cubicBezTo>
                    <a:pt x="119" y="192"/>
                    <a:pt x="116" y="189"/>
                    <a:pt x="114" y="185"/>
                  </a:cubicBezTo>
                  <a:cubicBezTo>
                    <a:pt x="110" y="181"/>
                    <a:pt x="107" y="176"/>
                    <a:pt x="103" y="173"/>
                  </a:cubicBezTo>
                  <a:cubicBezTo>
                    <a:pt x="94" y="167"/>
                    <a:pt x="87" y="158"/>
                    <a:pt x="80" y="150"/>
                  </a:cubicBezTo>
                  <a:cubicBezTo>
                    <a:pt x="75" y="144"/>
                    <a:pt x="70" y="139"/>
                    <a:pt x="64" y="134"/>
                  </a:cubicBezTo>
                  <a:cubicBezTo>
                    <a:pt x="55" y="125"/>
                    <a:pt x="46" y="116"/>
                    <a:pt x="37" y="107"/>
                  </a:cubicBezTo>
                  <a:cubicBezTo>
                    <a:pt x="32" y="103"/>
                    <a:pt x="27" y="98"/>
                    <a:pt x="22" y="94"/>
                  </a:cubicBezTo>
                  <a:cubicBezTo>
                    <a:pt x="15" y="88"/>
                    <a:pt x="8" y="83"/>
                    <a:pt x="1" y="77"/>
                  </a:cubicBezTo>
                  <a:cubicBezTo>
                    <a:pt x="0" y="76"/>
                    <a:pt x="0" y="76"/>
                    <a:pt x="0" y="75"/>
                  </a:cubicBezTo>
                  <a:cubicBezTo>
                    <a:pt x="3" y="71"/>
                    <a:pt x="7" y="67"/>
                    <a:pt x="11" y="64"/>
                  </a:cubicBezTo>
                  <a:cubicBezTo>
                    <a:pt x="17" y="59"/>
                    <a:pt x="23" y="54"/>
                    <a:pt x="29" y="49"/>
                  </a:cubicBezTo>
                  <a:cubicBezTo>
                    <a:pt x="38" y="43"/>
                    <a:pt x="48" y="39"/>
                    <a:pt x="59" y="35"/>
                  </a:cubicBezTo>
                  <a:cubicBezTo>
                    <a:pt x="67" y="33"/>
                    <a:pt x="76" y="30"/>
                    <a:pt x="83" y="25"/>
                  </a:cubicBezTo>
                  <a:cubicBezTo>
                    <a:pt x="91" y="21"/>
                    <a:pt x="100" y="19"/>
                    <a:pt x="109" y="17"/>
                  </a:cubicBezTo>
                  <a:cubicBezTo>
                    <a:pt x="114" y="16"/>
                    <a:pt x="120" y="15"/>
                    <a:pt x="125" y="13"/>
                  </a:cubicBezTo>
                  <a:cubicBezTo>
                    <a:pt x="127" y="13"/>
                    <a:pt x="130" y="12"/>
                    <a:pt x="132" y="12"/>
                  </a:cubicBezTo>
                  <a:cubicBezTo>
                    <a:pt x="133" y="12"/>
                    <a:pt x="135" y="11"/>
                    <a:pt x="136" y="10"/>
                  </a:cubicBezTo>
                  <a:cubicBezTo>
                    <a:pt x="138" y="8"/>
                    <a:pt x="141" y="7"/>
                    <a:pt x="143" y="6"/>
                  </a:cubicBezTo>
                  <a:cubicBezTo>
                    <a:pt x="153" y="3"/>
                    <a:pt x="163" y="0"/>
                    <a:pt x="173" y="1"/>
                  </a:cubicBezTo>
                  <a:cubicBezTo>
                    <a:pt x="177" y="2"/>
                    <a:pt x="180" y="4"/>
                    <a:pt x="180" y="8"/>
                  </a:cubicBezTo>
                  <a:cubicBezTo>
                    <a:pt x="180" y="17"/>
                    <a:pt x="180" y="26"/>
                    <a:pt x="179" y="34"/>
                  </a:cubicBezTo>
                  <a:cubicBezTo>
                    <a:pt x="177" y="48"/>
                    <a:pt x="177" y="62"/>
                    <a:pt x="177" y="76"/>
                  </a:cubicBezTo>
                  <a:cubicBezTo>
                    <a:pt x="177" y="120"/>
                    <a:pt x="177" y="165"/>
                    <a:pt x="177" y="209"/>
                  </a:cubicBezTo>
                  <a:cubicBezTo>
                    <a:pt x="177" y="213"/>
                    <a:pt x="177" y="216"/>
                    <a:pt x="177" y="220"/>
                  </a:cubicBezTo>
                  <a:close/>
                  <a:moveTo>
                    <a:pt x="170" y="13"/>
                  </a:moveTo>
                  <a:cubicBezTo>
                    <a:pt x="166" y="13"/>
                    <a:pt x="162" y="12"/>
                    <a:pt x="158" y="14"/>
                  </a:cubicBezTo>
                  <a:cubicBezTo>
                    <a:pt x="157" y="15"/>
                    <a:pt x="155" y="15"/>
                    <a:pt x="154" y="15"/>
                  </a:cubicBezTo>
                  <a:cubicBezTo>
                    <a:pt x="149" y="15"/>
                    <a:pt x="145" y="16"/>
                    <a:pt x="141" y="18"/>
                  </a:cubicBezTo>
                  <a:cubicBezTo>
                    <a:pt x="139" y="19"/>
                    <a:pt x="137" y="20"/>
                    <a:pt x="135" y="20"/>
                  </a:cubicBezTo>
                  <a:cubicBezTo>
                    <a:pt x="124" y="21"/>
                    <a:pt x="113" y="25"/>
                    <a:pt x="101" y="28"/>
                  </a:cubicBezTo>
                  <a:cubicBezTo>
                    <a:pt x="97" y="29"/>
                    <a:pt x="93" y="30"/>
                    <a:pt x="89" y="32"/>
                  </a:cubicBezTo>
                  <a:cubicBezTo>
                    <a:pt x="80" y="37"/>
                    <a:pt x="70" y="41"/>
                    <a:pt x="60" y="44"/>
                  </a:cubicBezTo>
                  <a:cubicBezTo>
                    <a:pt x="46" y="48"/>
                    <a:pt x="34" y="54"/>
                    <a:pt x="23" y="64"/>
                  </a:cubicBezTo>
                  <a:cubicBezTo>
                    <a:pt x="20" y="66"/>
                    <a:pt x="17" y="68"/>
                    <a:pt x="14" y="70"/>
                  </a:cubicBezTo>
                  <a:cubicBezTo>
                    <a:pt x="13" y="71"/>
                    <a:pt x="12" y="72"/>
                    <a:pt x="11" y="73"/>
                  </a:cubicBezTo>
                  <a:cubicBezTo>
                    <a:pt x="20" y="80"/>
                    <a:pt x="28" y="86"/>
                    <a:pt x="36" y="93"/>
                  </a:cubicBezTo>
                  <a:cubicBezTo>
                    <a:pt x="37" y="94"/>
                    <a:pt x="39" y="96"/>
                    <a:pt x="40" y="97"/>
                  </a:cubicBezTo>
                  <a:cubicBezTo>
                    <a:pt x="50" y="106"/>
                    <a:pt x="59" y="116"/>
                    <a:pt x="69" y="124"/>
                  </a:cubicBezTo>
                  <a:cubicBezTo>
                    <a:pt x="75" y="131"/>
                    <a:pt x="82" y="137"/>
                    <a:pt x="88" y="144"/>
                  </a:cubicBezTo>
                  <a:cubicBezTo>
                    <a:pt x="93" y="150"/>
                    <a:pt x="98" y="156"/>
                    <a:pt x="103" y="161"/>
                  </a:cubicBezTo>
                  <a:cubicBezTo>
                    <a:pt x="108" y="165"/>
                    <a:pt x="113" y="169"/>
                    <a:pt x="116" y="173"/>
                  </a:cubicBezTo>
                  <a:cubicBezTo>
                    <a:pt x="122" y="180"/>
                    <a:pt x="127" y="185"/>
                    <a:pt x="134" y="190"/>
                  </a:cubicBezTo>
                  <a:cubicBezTo>
                    <a:pt x="138" y="193"/>
                    <a:pt x="140" y="197"/>
                    <a:pt x="143" y="200"/>
                  </a:cubicBezTo>
                  <a:cubicBezTo>
                    <a:pt x="148" y="205"/>
                    <a:pt x="153" y="209"/>
                    <a:pt x="157" y="215"/>
                  </a:cubicBezTo>
                  <a:cubicBezTo>
                    <a:pt x="159" y="218"/>
                    <a:pt x="162" y="220"/>
                    <a:pt x="167" y="221"/>
                  </a:cubicBezTo>
                  <a:cubicBezTo>
                    <a:pt x="167" y="217"/>
                    <a:pt x="167" y="214"/>
                    <a:pt x="167" y="210"/>
                  </a:cubicBezTo>
                  <a:cubicBezTo>
                    <a:pt x="167" y="170"/>
                    <a:pt x="167" y="130"/>
                    <a:pt x="167" y="89"/>
                  </a:cubicBezTo>
                  <a:cubicBezTo>
                    <a:pt x="167" y="72"/>
                    <a:pt x="166" y="54"/>
                    <a:pt x="169" y="37"/>
                  </a:cubicBezTo>
                  <a:cubicBezTo>
                    <a:pt x="170" y="34"/>
                    <a:pt x="170" y="31"/>
                    <a:pt x="170" y="29"/>
                  </a:cubicBezTo>
                  <a:cubicBezTo>
                    <a:pt x="171" y="24"/>
                    <a:pt x="171" y="18"/>
                    <a:pt x="17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11"/>
            <p:cNvSpPr>
              <a:spLocks noEditPoints="1"/>
            </p:cNvSpPr>
            <p:nvPr/>
          </p:nvSpPr>
          <p:spPr bwMode="auto">
            <a:xfrm>
              <a:off x="3177" y="2486"/>
              <a:ext cx="402" cy="490"/>
            </a:xfrm>
            <a:custGeom>
              <a:avLst/>
              <a:gdLst>
                <a:gd name="T0" fmla="*/ 157 w 199"/>
                <a:gd name="T1" fmla="*/ 230 h 243"/>
                <a:gd name="T2" fmla="*/ 131 w 199"/>
                <a:gd name="T3" fmla="*/ 203 h 243"/>
                <a:gd name="T4" fmla="*/ 115 w 199"/>
                <a:gd name="T5" fmla="*/ 188 h 243"/>
                <a:gd name="T6" fmla="*/ 66 w 199"/>
                <a:gd name="T7" fmla="*/ 137 h 243"/>
                <a:gd name="T8" fmla="*/ 24 w 199"/>
                <a:gd name="T9" fmla="*/ 98 h 243"/>
                <a:gd name="T10" fmla="*/ 1 w 199"/>
                <a:gd name="T11" fmla="*/ 78 h 243"/>
                <a:gd name="T12" fmla="*/ 1 w 199"/>
                <a:gd name="T13" fmla="*/ 75 h 243"/>
                <a:gd name="T14" fmla="*/ 31 w 199"/>
                <a:gd name="T15" fmla="*/ 50 h 243"/>
                <a:gd name="T16" fmla="*/ 111 w 199"/>
                <a:gd name="T17" fmla="*/ 17 h 243"/>
                <a:gd name="T18" fmla="*/ 130 w 199"/>
                <a:gd name="T19" fmla="*/ 13 h 243"/>
                <a:gd name="T20" fmla="*/ 137 w 199"/>
                <a:gd name="T21" fmla="*/ 11 h 243"/>
                <a:gd name="T22" fmla="*/ 176 w 199"/>
                <a:gd name="T23" fmla="*/ 1 h 243"/>
                <a:gd name="T24" fmla="*/ 184 w 199"/>
                <a:gd name="T25" fmla="*/ 36 h 243"/>
                <a:gd name="T26" fmla="*/ 182 w 199"/>
                <a:gd name="T27" fmla="*/ 211 h 243"/>
                <a:gd name="T28" fmla="*/ 190 w 199"/>
                <a:gd name="T29" fmla="*/ 224 h 243"/>
                <a:gd name="T30" fmla="*/ 197 w 199"/>
                <a:gd name="T31" fmla="*/ 227 h 243"/>
                <a:gd name="T32" fmla="*/ 197 w 199"/>
                <a:gd name="T33" fmla="*/ 231 h 243"/>
                <a:gd name="T34" fmla="*/ 171 w 199"/>
                <a:gd name="T35" fmla="*/ 243 h 243"/>
                <a:gd name="T36" fmla="*/ 13 w 199"/>
                <a:gd name="T37" fmla="*/ 84 h 243"/>
                <a:gd name="T38" fmla="*/ 52 w 199"/>
                <a:gd name="T39" fmla="*/ 118 h 243"/>
                <a:gd name="T40" fmla="*/ 107 w 199"/>
                <a:gd name="T41" fmla="*/ 174 h 243"/>
                <a:gd name="T42" fmla="*/ 131 w 199"/>
                <a:gd name="T43" fmla="*/ 198 h 243"/>
                <a:gd name="T44" fmla="*/ 153 w 199"/>
                <a:gd name="T45" fmla="*/ 222 h 243"/>
                <a:gd name="T46" fmla="*/ 174 w 199"/>
                <a:gd name="T47" fmla="*/ 237 h 243"/>
                <a:gd name="T48" fmla="*/ 186 w 199"/>
                <a:gd name="T49" fmla="*/ 226 h 243"/>
                <a:gd name="T50" fmla="*/ 178 w 199"/>
                <a:gd name="T51" fmla="*/ 218 h 243"/>
                <a:gd name="T52" fmla="*/ 178 w 199"/>
                <a:gd name="T53" fmla="*/ 78 h 243"/>
                <a:gd name="T54" fmla="*/ 181 w 199"/>
                <a:gd name="T55" fmla="*/ 10 h 243"/>
                <a:gd name="T56" fmla="*/ 147 w 199"/>
                <a:gd name="T57" fmla="*/ 10 h 243"/>
                <a:gd name="T58" fmla="*/ 135 w 199"/>
                <a:gd name="T59" fmla="*/ 16 h 243"/>
                <a:gd name="T60" fmla="*/ 123 w 199"/>
                <a:gd name="T61" fmla="*/ 19 h 243"/>
                <a:gd name="T62" fmla="*/ 62 w 199"/>
                <a:gd name="T63" fmla="*/ 39 h 243"/>
                <a:gd name="T64" fmla="*/ 8 w 199"/>
                <a:gd name="T65" fmla="*/ 75 h 243"/>
                <a:gd name="T66" fmla="*/ 170 w 199"/>
                <a:gd name="T67" fmla="*/ 225 h 243"/>
                <a:gd name="T68" fmla="*/ 145 w 199"/>
                <a:gd name="T69" fmla="*/ 203 h 243"/>
                <a:gd name="T70" fmla="*/ 118 w 199"/>
                <a:gd name="T71" fmla="*/ 176 h 243"/>
                <a:gd name="T72" fmla="*/ 89 w 199"/>
                <a:gd name="T73" fmla="*/ 147 h 243"/>
                <a:gd name="T74" fmla="*/ 42 w 199"/>
                <a:gd name="T75" fmla="*/ 101 h 243"/>
                <a:gd name="T76" fmla="*/ 19 w 199"/>
                <a:gd name="T77" fmla="*/ 81 h 243"/>
                <a:gd name="T78" fmla="*/ 16 w 199"/>
                <a:gd name="T79" fmla="*/ 71 h 243"/>
                <a:gd name="T80" fmla="*/ 62 w 199"/>
                <a:gd name="T81" fmla="*/ 44 h 243"/>
                <a:gd name="T82" fmla="*/ 116 w 199"/>
                <a:gd name="T83" fmla="*/ 25 h 243"/>
                <a:gd name="T84" fmla="*/ 143 w 199"/>
                <a:gd name="T85" fmla="*/ 18 h 243"/>
                <a:gd name="T86" fmla="*/ 171 w 199"/>
                <a:gd name="T87" fmla="*/ 12 h 243"/>
                <a:gd name="T88" fmla="*/ 175 w 199"/>
                <a:gd name="T89" fmla="*/ 14 h 243"/>
                <a:gd name="T90" fmla="*/ 172 w 199"/>
                <a:gd name="T91" fmla="*/ 82 h 243"/>
                <a:gd name="T92" fmla="*/ 172 w 199"/>
                <a:gd name="T93" fmla="*/ 225 h 243"/>
                <a:gd name="T94" fmla="*/ 40 w 199"/>
                <a:gd name="T95" fmla="*/ 93 h 243"/>
                <a:gd name="T96" fmla="*/ 53 w 199"/>
                <a:gd name="T97" fmla="*/ 106 h 243"/>
                <a:gd name="T98" fmla="*/ 108 w 199"/>
                <a:gd name="T99" fmla="*/ 162 h 243"/>
                <a:gd name="T100" fmla="*/ 138 w 199"/>
                <a:gd name="T101" fmla="*/ 191 h 243"/>
                <a:gd name="T102" fmla="*/ 152 w 199"/>
                <a:gd name="T103" fmla="*/ 205 h 243"/>
                <a:gd name="T104" fmla="*/ 168 w 199"/>
                <a:gd name="T105" fmla="*/ 178 h 243"/>
                <a:gd name="T106" fmla="*/ 170 w 199"/>
                <a:gd name="T107" fmla="*/ 38 h 243"/>
                <a:gd name="T108" fmla="*/ 171 w 199"/>
                <a:gd name="T109" fmla="*/ 16 h 243"/>
                <a:gd name="T110" fmla="*/ 145 w 199"/>
                <a:gd name="T111" fmla="*/ 22 h 243"/>
                <a:gd name="T112" fmla="*/ 117 w 199"/>
                <a:gd name="T113" fmla="*/ 29 h 243"/>
                <a:gd name="T114" fmla="*/ 64 w 199"/>
                <a:gd name="T115" fmla="*/ 48 h 243"/>
                <a:gd name="T116" fmla="*/ 18 w 199"/>
                <a:gd name="T117" fmla="*/ 7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9" h="243">
                  <a:moveTo>
                    <a:pt x="171" y="243"/>
                  </a:moveTo>
                  <a:cubicBezTo>
                    <a:pt x="169" y="243"/>
                    <a:pt x="167" y="241"/>
                    <a:pt x="165" y="238"/>
                  </a:cubicBezTo>
                  <a:cubicBezTo>
                    <a:pt x="162" y="234"/>
                    <a:pt x="160" y="231"/>
                    <a:pt x="157" y="230"/>
                  </a:cubicBezTo>
                  <a:cubicBezTo>
                    <a:pt x="153" y="228"/>
                    <a:pt x="151" y="226"/>
                    <a:pt x="150" y="224"/>
                  </a:cubicBezTo>
                  <a:cubicBezTo>
                    <a:pt x="148" y="221"/>
                    <a:pt x="147" y="219"/>
                    <a:pt x="144" y="217"/>
                  </a:cubicBezTo>
                  <a:cubicBezTo>
                    <a:pt x="140" y="212"/>
                    <a:pt x="136" y="208"/>
                    <a:pt x="131" y="203"/>
                  </a:cubicBezTo>
                  <a:cubicBezTo>
                    <a:pt x="128" y="200"/>
                    <a:pt x="128" y="200"/>
                    <a:pt x="128" y="200"/>
                  </a:cubicBezTo>
                  <a:cubicBezTo>
                    <a:pt x="127" y="199"/>
                    <a:pt x="126" y="198"/>
                    <a:pt x="125" y="198"/>
                  </a:cubicBezTo>
                  <a:cubicBezTo>
                    <a:pt x="121" y="196"/>
                    <a:pt x="118" y="192"/>
                    <a:pt x="115" y="188"/>
                  </a:cubicBezTo>
                  <a:cubicBezTo>
                    <a:pt x="112" y="184"/>
                    <a:pt x="109" y="180"/>
                    <a:pt x="105" y="177"/>
                  </a:cubicBezTo>
                  <a:cubicBezTo>
                    <a:pt x="95" y="170"/>
                    <a:pt x="88" y="161"/>
                    <a:pt x="81" y="153"/>
                  </a:cubicBezTo>
                  <a:cubicBezTo>
                    <a:pt x="77" y="148"/>
                    <a:pt x="72" y="143"/>
                    <a:pt x="66" y="137"/>
                  </a:cubicBezTo>
                  <a:cubicBezTo>
                    <a:pt x="60" y="132"/>
                    <a:pt x="55" y="127"/>
                    <a:pt x="50" y="121"/>
                  </a:cubicBezTo>
                  <a:cubicBezTo>
                    <a:pt x="46" y="118"/>
                    <a:pt x="42" y="114"/>
                    <a:pt x="39" y="110"/>
                  </a:cubicBezTo>
                  <a:cubicBezTo>
                    <a:pt x="34" y="106"/>
                    <a:pt x="30" y="102"/>
                    <a:pt x="24" y="98"/>
                  </a:cubicBezTo>
                  <a:cubicBezTo>
                    <a:pt x="20" y="94"/>
                    <a:pt x="15" y="91"/>
                    <a:pt x="11" y="87"/>
                  </a:cubicBezTo>
                  <a:cubicBezTo>
                    <a:pt x="8" y="85"/>
                    <a:pt x="5" y="83"/>
                    <a:pt x="3" y="80"/>
                  </a:cubicBezTo>
                  <a:cubicBezTo>
                    <a:pt x="2" y="80"/>
                    <a:pt x="2" y="79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3" y="74"/>
                    <a:pt x="4" y="73"/>
                    <a:pt x="5" y="72"/>
                  </a:cubicBezTo>
                  <a:cubicBezTo>
                    <a:pt x="7" y="69"/>
                    <a:pt x="10" y="67"/>
                    <a:pt x="13" y="64"/>
                  </a:cubicBezTo>
                  <a:cubicBezTo>
                    <a:pt x="18" y="60"/>
                    <a:pt x="24" y="54"/>
                    <a:pt x="31" y="50"/>
                  </a:cubicBezTo>
                  <a:cubicBezTo>
                    <a:pt x="40" y="43"/>
                    <a:pt x="50" y="39"/>
                    <a:pt x="61" y="36"/>
                  </a:cubicBezTo>
                  <a:cubicBezTo>
                    <a:pt x="69" y="33"/>
                    <a:pt x="78" y="30"/>
                    <a:pt x="85" y="26"/>
                  </a:cubicBezTo>
                  <a:cubicBezTo>
                    <a:pt x="93" y="21"/>
                    <a:pt x="102" y="19"/>
                    <a:pt x="111" y="17"/>
                  </a:cubicBezTo>
                  <a:cubicBezTo>
                    <a:pt x="115" y="16"/>
                    <a:pt x="118" y="16"/>
                    <a:pt x="122" y="15"/>
                  </a:cubicBezTo>
                  <a:cubicBezTo>
                    <a:pt x="124" y="14"/>
                    <a:pt x="126" y="14"/>
                    <a:pt x="128" y="13"/>
                  </a:cubicBezTo>
                  <a:cubicBezTo>
                    <a:pt x="128" y="13"/>
                    <a:pt x="129" y="13"/>
                    <a:pt x="130" y="13"/>
                  </a:cubicBezTo>
                  <a:cubicBezTo>
                    <a:pt x="132" y="13"/>
                    <a:pt x="133" y="12"/>
                    <a:pt x="134" y="12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6" y="12"/>
                    <a:pt x="137" y="11"/>
                    <a:pt x="137" y="11"/>
                  </a:cubicBezTo>
                  <a:cubicBezTo>
                    <a:pt x="140" y="8"/>
                    <a:pt x="143" y="7"/>
                    <a:pt x="146" y="6"/>
                  </a:cubicBezTo>
                  <a:cubicBezTo>
                    <a:pt x="149" y="5"/>
                    <a:pt x="149" y="5"/>
                    <a:pt x="149" y="5"/>
                  </a:cubicBezTo>
                  <a:cubicBezTo>
                    <a:pt x="158" y="3"/>
                    <a:pt x="167" y="0"/>
                    <a:pt x="176" y="1"/>
                  </a:cubicBezTo>
                  <a:cubicBezTo>
                    <a:pt x="182" y="2"/>
                    <a:pt x="185" y="5"/>
                    <a:pt x="185" y="10"/>
                  </a:cubicBezTo>
                  <a:cubicBezTo>
                    <a:pt x="185" y="15"/>
                    <a:pt x="185" y="15"/>
                    <a:pt x="185" y="15"/>
                  </a:cubicBezTo>
                  <a:cubicBezTo>
                    <a:pt x="185" y="22"/>
                    <a:pt x="185" y="29"/>
                    <a:pt x="184" y="36"/>
                  </a:cubicBezTo>
                  <a:cubicBezTo>
                    <a:pt x="182" y="48"/>
                    <a:pt x="182" y="61"/>
                    <a:pt x="182" y="78"/>
                  </a:cubicBezTo>
                  <a:cubicBezTo>
                    <a:pt x="182" y="108"/>
                    <a:pt x="182" y="138"/>
                    <a:pt x="182" y="169"/>
                  </a:cubicBezTo>
                  <a:cubicBezTo>
                    <a:pt x="182" y="211"/>
                    <a:pt x="182" y="211"/>
                    <a:pt x="182" y="211"/>
                  </a:cubicBezTo>
                  <a:cubicBezTo>
                    <a:pt x="182" y="213"/>
                    <a:pt x="182" y="215"/>
                    <a:pt x="182" y="218"/>
                  </a:cubicBezTo>
                  <a:cubicBezTo>
                    <a:pt x="182" y="219"/>
                    <a:pt x="182" y="219"/>
                    <a:pt x="182" y="219"/>
                  </a:cubicBezTo>
                  <a:cubicBezTo>
                    <a:pt x="185" y="219"/>
                    <a:pt x="189" y="220"/>
                    <a:pt x="190" y="224"/>
                  </a:cubicBezTo>
                  <a:cubicBezTo>
                    <a:pt x="190" y="225"/>
                    <a:pt x="192" y="225"/>
                    <a:pt x="192" y="226"/>
                  </a:cubicBezTo>
                  <a:cubicBezTo>
                    <a:pt x="193" y="226"/>
                    <a:pt x="194" y="226"/>
                    <a:pt x="195" y="226"/>
                  </a:cubicBezTo>
                  <a:cubicBezTo>
                    <a:pt x="195" y="227"/>
                    <a:pt x="196" y="227"/>
                    <a:pt x="197" y="227"/>
                  </a:cubicBezTo>
                  <a:cubicBezTo>
                    <a:pt x="199" y="228"/>
                    <a:pt x="199" y="228"/>
                    <a:pt x="199" y="228"/>
                  </a:cubicBezTo>
                  <a:cubicBezTo>
                    <a:pt x="198" y="230"/>
                    <a:pt x="198" y="230"/>
                    <a:pt x="198" y="230"/>
                  </a:cubicBezTo>
                  <a:cubicBezTo>
                    <a:pt x="197" y="230"/>
                    <a:pt x="197" y="231"/>
                    <a:pt x="197" y="231"/>
                  </a:cubicBezTo>
                  <a:cubicBezTo>
                    <a:pt x="196" y="232"/>
                    <a:pt x="196" y="233"/>
                    <a:pt x="195" y="233"/>
                  </a:cubicBezTo>
                  <a:cubicBezTo>
                    <a:pt x="188" y="234"/>
                    <a:pt x="181" y="237"/>
                    <a:pt x="176" y="240"/>
                  </a:cubicBezTo>
                  <a:cubicBezTo>
                    <a:pt x="174" y="242"/>
                    <a:pt x="172" y="243"/>
                    <a:pt x="171" y="243"/>
                  </a:cubicBezTo>
                  <a:close/>
                  <a:moveTo>
                    <a:pt x="5" y="77"/>
                  </a:moveTo>
                  <a:cubicBezTo>
                    <a:pt x="5" y="77"/>
                    <a:pt x="5" y="77"/>
                    <a:pt x="5" y="77"/>
                  </a:cubicBezTo>
                  <a:cubicBezTo>
                    <a:pt x="8" y="79"/>
                    <a:pt x="11" y="82"/>
                    <a:pt x="13" y="84"/>
                  </a:cubicBezTo>
                  <a:cubicBezTo>
                    <a:pt x="18" y="87"/>
                    <a:pt x="22" y="91"/>
                    <a:pt x="27" y="95"/>
                  </a:cubicBezTo>
                  <a:cubicBezTo>
                    <a:pt x="32" y="99"/>
                    <a:pt x="37" y="103"/>
                    <a:pt x="41" y="108"/>
                  </a:cubicBezTo>
                  <a:cubicBezTo>
                    <a:pt x="45" y="111"/>
                    <a:pt x="49" y="115"/>
                    <a:pt x="52" y="118"/>
                  </a:cubicBezTo>
                  <a:cubicBezTo>
                    <a:pt x="58" y="124"/>
                    <a:pt x="63" y="129"/>
                    <a:pt x="69" y="134"/>
                  </a:cubicBezTo>
                  <a:cubicBezTo>
                    <a:pt x="75" y="140"/>
                    <a:pt x="80" y="145"/>
                    <a:pt x="84" y="150"/>
                  </a:cubicBezTo>
                  <a:cubicBezTo>
                    <a:pt x="91" y="159"/>
                    <a:pt x="98" y="167"/>
                    <a:pt x="107" y="174"/>
                  </a:cubicBezTo>
                  <a:cubicBezTo>
                    <a:pt x="111" y="177"/>
                    <a:pt x="115" y="181"/>
                    <a:pt x="118" y="186"/>
                  </a:cubicBezTo>
                  <a:cubicBezTo>
                    <a:pt x="121" y="189"/>
                    <a:pt x="123" y="192"/>
                    <a:pt x="127" y="194"/>
                  </a:cubicBezTo>
                  <a:cubicBezTo>
                    <a:pt x="129" y="195"/>
                    <a:pt x="130" y="196"/>
                    <a:pt x="131" y="198"/>
                  </a:cubicBezTo>
                  <a:cubicBezTo>
                    <a:pt x="134" y="201"/>
                    <a:pt x="134" y="201"/>
                    <a:pt x="134" y="201"/>
                  </a:cubicBezTo>
                  <a:cubicBezTo>
                    <a:pt x="139" y="205"/>
                    <a:pt x="143" y="209"/>
                    <a:pt x="147" y="214"/>
                  </a:cubicBezTo>
                  <a:cubicBezTo>
                    <a:pt x="150" y="216"/>
                    <a:pt x="152" y="219"/>
                    <a:pt x="153" y="222"/>
                  </a:cubicBezTo>
                  <a:cubicBezTo>
                    <a:pt x="155" y="224"/>
                    <a:pt x="156" y="225"/>
                    <a:pt x="158" y="226"/>
                  </a:cubicBezTo>
                  <a:cubicBezTo>
                    <a:pt x="163" y="228"/>
                    <a:pt x="166" y="232"/>
                    <a:pt x="168" y="235"/>
                  </a:cubicBezTo>
                  <a:cubicBezTo>
                    <a:pt x="171" y="239"/>
                    <a:pt x="171" y="239"/>
                    <a:pt x="174" y="237"/>
                  </a:cubicBezTo>
                  <a:cubicBezTo>
                    <a:pt x="179" y="234"/>
                    <a:pt x="185" y="231"/>
                    <a:pt x="192" y="230"/>
                  </a:cubicBezTo>
                  <a:cubicBezTo>
                    <a:pt x="191" y="230"/>
                    <a:pt x="191" y="229"/>
                    <a:pt x="191" y="229"/>
                  </a:cubicBezTo>
                  <a:cubicBezTo>
                    <a:pt x="189" y="228"/>
                    <a:pt x="187" y="227"/>
                    <a:pt x="186" y="226"/>
                  </a:cubicBezTo>
                  <a:cubicBezTo>
                    <a:pt x="186" y="224"/>
                    <a:pt x="185" y="223"/>
                    <a:pt x="180" y="224"/>
                  </a:cubicBezTo>
                  <a:cubicBezTo>
                    <a:pt x="178" y="224"/>
                    <a:pt x="178" y="224"/>
                    <a:pt x="178" y="224"/>
                  </a:cubicBezTo>
                  <a:cubicBezTo>
                    <a:pt x="178" y="218"/>
                    <a:pt x="178" y="218"/>
                    <a:pt x="178" y="218"/>
                  </a:cubicBezTo>
                  <a:cubicBezTo>
                    <a:pt x="178" y="216"/>
                    <a:pt x="178" y="214"/>
                    <a:pt x="178" y="211"/>
                  </a:cubicBezTo>
                  <a:cubicBezTo>
                    <a:pt x="178" y="169"/>
                    <a:pt x="178" y="169"/>
                    <a:pt x="178" y="169"/>
                  </a:cubicBezTo>
                  <a:cubicBezTo>
                    <a:pt x="178" y="138"/>
                    <a:pt x="178" y="108"/>
                    <a:pt x="178" y="78"/>
                  </a:cubicBezTo>
                  <a:cubicBezTo>
                    <a:pt x="178" y="61"/>
                    <a:pt x="178" y="48"/>
                    <a:pt x="180" y="36"/>
                  </a:cubicBezTo>
                  <a:cubicBezTo>
                    <a:pt x="181" y="29"/>
                    <a:pt x="181" y="22"/>
                    <a:pt x="181" y="15"/>
                  </a:cubicBezTo>
                  <a:cubicBezTo>
                    <a:pt x="181" y="10"/>
                    <a:pt x="181" y="10"/>
                    <a:pt x="181" y="10"/>
                  </a:cubicBezTo>
                  <a:cubicBezTo>
                    <a:pt x="181" y="7"/>
                    <a:pt x="179" y="6"/>
                    <a:pt x="176" y="5"/>
                  </a:cubicBezTo>
                  <a:cubicBezTo>
                    <a:pt x="167" y="4"/>
                    <a:pt x="159" y="7"/>
                    <a:pt x="150" y="9"/>
                  </a:cubicBezTo>
                  <a:cubicBezTo>
                    <a:pt x="147" y="10"/>
                    <a:pt x="147" y="10"/>
                    <a:pt x="147" y="10"/>
                  </a:cubicBezTo>
                  <a:cubicBezTo>
                    <a:pt x="144" y="11"/>
                    <a:pt x="142" y="12"/>
                    <a:pt x="140" y="14"/>
                  </a:cubicBezTo>
                  <a:cubicBezTo>
                    <a:pt x="139" y="15"/>
                    <a:pt x="138" y="15"/>
                    <a:pt x="136" y="16"/>
                  </a:cubicBezTo>
                  <a:cubicBezTo>
                    <a:pt x="135" y="16"/>
                    <a:pt x="135" y="16"/>
                    <a:pt x="135" y="16"/>
                  </a:cubicBezTo>
                  <a:cubicBezTo>
                    <a:pt x="134" y="16"/>
                    <a:pt x="133" y="16"/>
                    <a:pt x="131" y="17"/>
                  </a:cubicBezTo>
                  <a:cubicBezTo>
                    <a:pt x="130" y="17"/>
                    <a:pt x="129" y="17"/>
                    <a:pt x="128" y="17"/>
                  </a:cubicBezTo>
                  <a:cubicBezTo>
                    <a:pt x="127" y="18"/>
                    <a:pt x="125" y="18"/>
                    <a:pt x="123" y="19"/>
                  </a:cubicBezTo>
                  <a:cubicBezTo>
                    <a:pt x="119" y="20"/>
                    <a:pt x="116" y="20"/>
                    <a:pt x="112" y="21"/>
                  </a:cubicBezTo>
                  <a:cubicBezTo>
                    <a:pt x="103" y="23"/>
                    <a:pt x="95" y="25"/>
                    <a:pt x="87" y="29"/>
                  </a:cubicBezTo>
                  <a:cubicBezTo>
                    <a:pt x="79" y="34"/>
                    <a:pt x="70" y="37"/>
                    <a:pt x="62" y="39"/>
                  </a:cubicBezTo>
                  <a:cubicBezTo>
                    <a:pt x="52" y="43"/>
                    <a:pt x="42" y="46"/>
                    <a:pt x="33" y="53"/>
                  </a:cubicBezTo>
                  <a:cubicBezTo>
                    <a:pt x="27" y="58"/>
                    <a:pt x="20" y="63"/>
                    <a:pt x="15" y="67"/>
                  </a:cubicBezTo>
                  <a:cubicBezTo>
                    <a:pt x="13" y="70"/>
                    <a:pt x="10" y="72"/>
                    <a:pt x="8" y="75"/>
                  </a:cubicBezTo>
                  <a:cubicBezTo>
                    <a:pt x="7" y="76"/>
                    <a:pt x="6" y="76"/>
                    <a:pt x="5" y="77"/>
                  </a:cubicBezTo>
                  <a:close/>
                  <a:moveTo>
                    <a:pt x="172" y="225"/>
                  </a:moveTo>
                  <a:cubicBezTo>
                    <a:pt x="170" y="225"/>
                    <a:pt x="170" y="225"/>
                    <a:pt x="170" y="225"/>
                  </a:cubicBezTo>
                  <a:cubicBezTo>
                    <a:pt x="165" y="224"/>
                    <a:pt x="161" y="222"/>
                    <a:pt x="158" y="218"/>
                  </a:cubicBezTo>
                  <a:cubicBezTo>
                    <a:pt x="156" y="214"/>
                    <a:pt x="153" y="211"/>
                    <a:pt x="149" y="208"/>
                  </a:cubicBezTo>
                  <a:cubicBezTo>
                    <a:pt x="148" y="206"/>
                    <a:pt x="146" y="205"/>
                    <a:pt x="145" y="203"/>
                  </a:cubicBezTo>
                  <a:cubicBezTo>
                    <a:pt x="144" y="202"/>
                    <a:pt x="143" y="202"/>
                    <a:pt x="143" y="201"/>
                  </a:cubicBezTo>
                  <a:cubicBezTo>
                    <a:pt x="140" y="198"/>
                    <a:pt x="138" y="196"/>
                    <a:pt x="136" y="194"/>
                  </a:cubicBezTo>
                  <a:cubicBezTo>
                    <a:pt x="128" y="188"/>
                    <a:pt x="122" y="182"/>
                    <a:pt x="118" y="176"/>
                  </a:cubicBezTo>
                  <a:cubicBezTo>
                    <a:pt x="116" y="174"/>
                    <a:pt x="113" y="172"/>
                    <a:pt x="111" y="170"/>
                  </a:cubicBezTo>
                  <a:cubicBezTo>
                    <a:pt x="109" y="168"/>
                    <a:pt x="107" y="166"/>
                    <a:pt x="105" y="165"/>
                  </a:cubicBezTo>
                  <a:cubicBezTo>
                    <a:pt x="100" y="159"/>
                    <a:pt x="94" y="154"/>
                    <a:pt x="89" y="147"/>
                  </a:cubicBezTo>
                  <a:cubicBezTo>
                    <a:pt x="84" y="141"/>
                    <a:pt x="78" y="135"/>
                    <a:pt x="70" y="128"/>
                  </a:cubicBezTo>
                  <a:cubicBezTo>
                    <a:pt x="63" y="122"/>
                    <a:pt x="57" y="115"/>
                    <a:pt x="50" y="109"/>
                  </a:cubicBezTo>
                  <a:cubicBezTo>
                    <a:pt x="48" y="106"/>
                    <a:pt x="45" y="103"/>
                    <a:pt x="42" y="101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0" y="98"/>
                    <a:pt x="39" y="97"/>
                    <a:pt x="38" y="96"/>
                  </a:cubicBezTo>
                  <a:cubicBezTo>
                    <a:pt x="31" y="92"/>
                    <a:pt x="25" y="87"/>
                    <a:pt x="19" y="81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2"/>
                    <a:pt x="15" y="71"/>
                    <a:pt x="16" y="71"/>
                  </a:cubicBezTo>
                  <a:cubicBezTo>
                    <a:pt x="17" y="70"/>
                    <a:pt x="18" y="69"/>
                    <a:pt x="19" y="68"/>
                  </a:cubicBezTo>
                  <a:cubicBezTo>
                    <a:pt x="21" y="67"/>
                    <a:pt x="23" y="66"/>
                    <a:pt x="24" y="64"/>
                  </a:cubicBezTo>
                  <a:cubicBezTo>
                    <a:pt x="34" y="56"/>
                    <a:pt x="46" y="49"/>
                    <a:pt x="62" y="44"/>
                  </a:cubicBezTo>
                  <a:cubicBezTo>
                    <a:pt x="72" y="41"/>
                    <a:pt x="82" y="38"/>
                    <a:pt x="91" y="32"/>
                  </a:cubicBezTo>
                  <a:cubicBezTo>
                    <a:pt x="95" y="30"/>
                    <a:pt x="99" y="29"/>
                    <a:pt x="104" y="28"/>
                  </a:cubicBezTo>
                  <a:cubicBezTo>
                    <a:pt x="108" y="27"/>
                    <a:pt x="112" y="26"/>
                    <a:pt x="116" y="25"/>
                  </a:cubicBezTo>
                  <a:cubicBezTo>
                    <a:pt x="123" y="23"/>
                    <a:pt x="131" y="21"/>
                    <a:pt x="138" y="20"/>
                  </a:cubicBezTo>
                  <a:cubicBezTo>
                    <a:pt x="139" y="20"/>
                    <a:pt x="141" y="19"/>
                    <a:pt x="142" y="19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7" y="16"/>
                    <a:pt x="152" y="15"/>
                    <a:pt x="157" y="15"/>
                  </a:cubicBezTo>
                  <a:cubicBezTo>
                    <a:pt x="158" y="15"/>
                    <a:pt x="159" y="15"/>
                    <a:pt x="160" y="14"/>
                  </a:cubicBezTo>
                  <a:cubicBezTo>
                    <a:pt x="163" y="12"/>
                    <a:pt x="167" y="12"/>
                    <a:pt x="171" y="12"/>
                  </a:cubicBezTo>
                  <a:cubicBezTo>
                    <a:pt x="172" y="12"/>
                    <a:pt x="173" y="13"/>
                    <a:pt x="173" y="13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75" y="14"/>
                    <a:pt x="175" y="14"/>
                    <a:pt x="175" y="14"/>
                  </a:cubicBezTo>
                  <a:cubicBezTo>
                    <a:pt x="176" y="20"/>
                    <a:pt x="176" y="25"/>
                    <a:pt x="175" y="31"/>
                  </a:cubicBezTo>
                  <a:cubicBezTo>
                    <a:pt x="175" y="34"/>
                    <a:pt x="175" y="37"/>
                    <a:pt x="174" y="39"/>
                  </a:cubicBezTo>
                  <a:cubicBezTo>
                    <a:pt x="172" y="53"/>
                    <a:pt x="172" y="68"/>
                    <a:pt x="172" y="82"/>
                  </a:cubicBezTo>
                  <a:cubicBezTo>
                    <a:pt x="172" y="85"/>
                    <a:pt x="172" y="88"/>
                    <a:pt x="172" y="91"/>
                  </a:cubicBezTo>
                  <a:cubicBezTo>
                    <a:pt x="172" y="120"/>
                    <a:pt x="172" y="149"/>
                    <a:pt x="172" y="178"/>
                  </a:cubicBezTo>
                  <a:lnTo>
                    <a:pt x="172" y="225"/>
                  </a:lnTo>
                  <a:close/>
                  <a:moveTo>
                    <a:pt x="17" y="75"/>
                  </a:moveTo>
                  <a:cubicBezTo>
                    <a:pt x="21" y="78"/>
                    <a:pt x="21" y="78"/>
                    <a:pt x="21" y="78"/>
                  </a:cubicBezTo>
                  <a:cubicBezTo>
                    <a:pt x="28" y="83"/>
                    <a:pt x="34" y="88"/>
                    <a:pt x="40" y="93"/>
                  </a:cubicBezTo>
                  <a:cubicBezTo>
                    <a:pt x="41" y="94"/>
                    <a:pt x="42" y="95"/>
                    <a:pt x="44" y="97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8" y="101"/>
                    <a:pt x="50" y="103"/>
                    <a:pt x="53" y="106"/>
                  </a:cubicBezTo>
                  <a:cubicBezTo>
                    <a:pt x="60" y="112"/>
                    <a:pt x="66" y="119"/>
                    <a:pt x="73" y="125"/>
                  </a:cubicBezTo>
                  <a:cubicBezTo>
                    <a:pt x="80" y="132"/>
                    <a:pt x="87" y="138"/>
                    <a:pt x="92" y="145"/>
                  </a:cubicBezTo>
                  <a:cubicBezTo>
                    <a:pt x="97" y="151"/>
                    <a:pt x="103" y="157"/>
                    <a:pt x="108" y="162"/>
                  </a:cubicBezTo>
                  <a:cubicBezTo>
                    <a:pt x="110" y="163"/>
                    <a:pt x="111" y="165"/>
                    <a:pt x="113" y="167"/>
                  </a:cubicBezTo>
                  <a:cubicBezTo>
                    <a:pt x="116" y="169"/>
                    <a:pt x="119" y="171"/>
                    <a:pt x="121" y="174"/>
                  </a:cubicBezTo>
                  <a:cubicBezTo>
                    <a:pt x="125" y="179"/>
                    <a:pt x="131" y="186"/>
                    <a:pt x="138" y="191"/>
                  </a:cubicBezTo>
                  <a:cubicBezTo>
                    <a:pt x="141" y="193"/>
                    <a:pt x="143" y="196"/>
                    <a:pt x="146" y="198"/>
                  </a:cubicBezTo>
                  <a:cubicBezTo>
                    <a:pt x="146" y="199"/>
                    <a:pt x="147" y="200"/>
                    <a:pt x="148" y="201"/>
                  </a:cubicBezTo>
                  <a:cubicBezTo>
                    <a:pt x="149" y="202"/>
                    <a:pt x="151" y="203"/>
                    <a:pt x="152" y="205"/>
                  </a:cubicBezTo>
                  <a:cubicBezTo>
                    <a:pt x="156" y="208"/>
                    <a:pt x="159" y="212"/>
                    <a:pt x="162" y="216"/>
                  </a:cubicBezTo>
                  <a:cubicBezTo>
                    <a:pt x="163" y="218"/>
                    <a:pt x="165" y="220"/>
                    <a:pt x="168" y="220"/>
                  </a:cubicBezTo>
                  <a:cubicBezTo>
                    <a:pt x="168" y="178"/>
                    <a:pt x="168" y="178"/>
                    <a:pt x="168" y="178"/>
                  </a:cubicBezTo>
                  <a:cubicBezTo>
                    <a:pt x="168" y="149"/>
                    <a:pt x="168" y="120"/>
                    <a:pt x="168" y="91"/>
                  </a:cubicBezTo>
                  <a:cubicBezTo>
                    <a:pt x="168" y="88"/>
                    <a:pt x="168" y="85"/>
                    <a:pt x="168" y="82"/>
                  </a:cubicBezTo>
                  <a:cubicBezTo>
                    <a:pt x="168" y="68"/>
                    <a:pt x="168" y="53"/>
                    <a:pt x="170" y="38"/>
                  </a:cubicBezTo>
                  <a:cubicBezTo>
                    <a:pt x="171" y="36"/>
                    <a:pt x="171" y="33"/>
                    <a:pt x="171" y="31"/>
                  </a:cubicBezTo>
                  <a:cubicBezTo>
                    <a:pt x="172" y="26"/>
                    <a:pt x="172" y="21"/>
                    <a:pt x="172" y="16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67" y="16"/>
                    <a:pt x="165" y="16"/>
                    <a:pt x="162" y="18"/>
                  </a:cubicBezTo>
                  <a:cubicBezTo>
                    <a:pt x="160" y="19"/>
                    <a:pt x="158" y="19"/>
                    <a:pt x="157" y="19"/>
                  </a:cubicBezTo>
                  <a:cubicBezTo>
                    <a:pt x="152" y="19"/>
                    <a:pt x="149" y="20"/>
                    <a:pt x="145" y="22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2" y="23"/>
                    <a:pt x="140" y="24"/>
                    <a:pt x="138" y="24"/>
                  </a:cubicBezTo>
                  <a:cubicBezTo>
                    <a:pt x="131" y="25"/>
                    <a:pt x="124" y="27"/>
                    <a:pt x="117" y="29"/>
                  </a:cubicBezTo>
                  <a:cubicBezTo>
                    <a:pt x="113" y="30"/>
                    <a:pt x="109" y="31"/>
                    <a:pt x="105" y="32"/>
                  </a:cubicBezTo>
                  <a:cubicBezTo>
                    <a:pt x="100" y="33"/>
                    <a:pt x="96" y="34"/>
                    <a:pt x="93" y="36"/>
                  </a:cubicBezTo>
                  <a:cubicBezTo>
                    <a:pt x="83" y="41"/>
                    <a:pt x="73" y="45"/>
                    <a:pt x="64" y="48"/>
                  </a:cubicBezTo>
                  <a:cubicBezTo>
                    <a:pt x="48" y="53"/>
                    <a:pt x="37" y="59"/>
                    <a:pt x="27" y="67"/>
                  </a:cubicBezTo>
                  <a:cubicBezTo>
                    <a:pt x="25" y="69"/>
                    <a:pt x="23" y="70"/>
                    <a:pt x="21" y="72"/>
                  </a:cubicBezTo>
                  <a:cubicBezTo>
                    <a:pt x="20" y="72"/>
                    <a:pt x="19" y="73"/>
                    <a:pt x="18" y="74"/>
                  </a:cubicBezTo>
                  <a:cubicBezTo>
                    <a:pt x="18" y="74"/>
                    <a:pt x="17" y="75"/>
                    <a:pt x="17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12"/>
            <p:cNvSpPr>
              <a:spLocks/>
            </p:cNvSpPr>
            <p:nvPr/>
          </p:nvSpPr>
          <p:spPr bwMode="auto">
            <a:xfrm>
              <a:off x="3298" y="3584"/>
              <a:ext cx="876" cy="300"/>
            </a:xfrm>
            <a:custGeom>
              <a:avLst/>
              <a:gdLst>
                <a:gd name="T0" fmla="*/ 432 w 434"/>
                <a:gd name="T1" fmla="*/ 0 h 149"/>
                <a:gd name="T2" fmla="*/ 434 w 434"/>
                <a:gd name="T3" fmla="*/ 5 h 149"/>
                <a:gd name="T4" fmla="*/ 431 w 434"/>
                <a:gd name="T5" fmla="*/ 12 h 149"/>
                <a:gd name="T6" fmla="*/ 397 w 434"/>
                <a:gd name="T7" fmla="*/ 58 h 149"/>
                <a:gd name="T8" fmla="*/ 381 w 434"/>
                <a:gd name="T9" fmla="*/ 73 h 149"/>
                <a:gd name="T10" fmla="*/ 361 w 434"/>
                <a:gd name="T11" fmla="*/ 88 h 149"/>
                <a:gd name="T12" fmla="*/ 343 w 434"/>
                <a:gd name="T13" fmla="*/ 99 h 149"/>
                <a:gd name="T14" fmla="*/ 314 w 434"/>
                <a:gd name="T15" fmla="*/ 115 h 149"/>
                <a:gd name="T16" fmla="*/ 295 w 434"/>
                <a:gd name="T17" fmla="*/ 123 h 149"/>
                <a:gd name="T18" fmla="*/ 283 w 434"/>
                <a:gd name="T19" fmla="*/ 128 h 149"/>
                <a:gd name="T20" fmla="*/ 235 w 434"/>
                <a:gd name="T21" fmla="*/ 140 h 149"/>
                <a:gd name="T22" fmla="*/ 213 w 434"/>
                <a:gd name="T23" fmla="*/ 143 h 149"/>
                <a:gd name="T24" fmla="*/ 205 w 434"/>
                <a:gd name="T25" fmla="*/ 144 h 149"/>
                <a:gd name="T26" fmla="*/ 160 w 434"/>
                <a:gd name="T27" fmla="*/ 149 h 149"/>
                <a:gd name="T28" fmla="*/ 155 w 434"/>
                <a:gd name="T29" fmla="*/ 149 h 149"/>
                <a:gd name="T30" fmla="*/ 70 w 434"/>
                <a:gd name="T31" fmla="*/ 136 h 149"/>
                <a:gd name="T32" fmla="*/ 35 w 434"/>
                <a:gd name="T33" fmla="*/ 125 h 149"/>
                <a:gd name="T34" fmla="*/ 24 w 434"/>
                <a:gd name="T35" fmla="*/ 122 h 149"/>
                <a:gd name="T36" fmla="*/ 2 w 434"/>
                <a:gd name="T37" fmla="*/ 111 h 149"/>
                <a:gd name="T38" fmla="*/ 1 w 434"/>
                <a:gd name="T39" fmla="*/ 110 h 149"/>
                <a:gd name="T40" fmla="*/ 0 w 434"/>
                <a:gd name="T41" fmla="*/ 108 h 149"/>
                <a:gd name="T42" fmla="*/ 5 w 434"/>
                <a:gd name="T43" fmla="*/ 108 h 149"/>
                <a:gd name="T44" fmla="*/ 31 w 434"/>
                <a:gd name="T45" fmla="*/ 118 h 149"/>
                <a:gd name="T46" fmla="*/ 49 w 434"/>
                <a:gd name="T47" fmla="*/ 124 h 149"/>
                <a:gd name="T48" fmla="*/ 75 w 434"/>
                <a:gd name="T49" fmla="*/ 130 h 149"/>
                <a:gd name="T50" fmla="*/ 110 w 434"/>
                <a:gd name="T51" fmla="*/ 137 h 149"/>
                <a:gd name="T52" fmla="*/ 123 w 434"/>
                <a:gd name="T53" fmla="*/ 138 h 149"/>
                <a:gd name="T54" fmla="*/ 185 w 434"/>
                <a:gd name="T55" fmla="*/ 138 h 149"/>
                <a:gd name="T56" fmla="*/ 222 w 434"/>
                <a:gd name="T57" fmla="*/ 134 h 149"/>
                <a:gd name="T58" fmla="*/ 240 w 434"/>
                <a:gd name="T59" fmla="*/ 131 h 149"/>
                <a:gd name="T60" fmla="*/ 269 w 434"/>
                <a:gd name="T61" fmla="*/ 124 h 149"/>
                <a:gd name="T62" fmla="*/ 298 w 434"/>
                <a:gd name="T63" fmla="*/ 113 h 149"/>
                <a:gd name="T64" fmla="*/ 324 w 434"/>
                <a:gd name="T65" fmla="*/ 99 h 149"/>
                <a:gd name="T66" fmla="*/ 334 w 434"/>
                <a:gd name="T67" fmla="*/ 94 h 149"/>
                <a:gd name="T68" fmla="*/ 362 w 434"/>
                <a:gd name="T69" fmla="*/ 77 h 149"/>
                <a:gd name="T70" fmla="*/ 376 w 434"/>
                <a:gd name="T71" fmla="*/ 67 h 149"/>
                <a:gd name="T72" fmla="*/ 399 w 434"/>
                <a:gd name="T73" fmla="*/ 45 h 149"/>
                <a:gd name="T74" fmla="*/ 427 w 434"/>
                <a:gd name="T75" fmla="*/ 8 h 149"/>
                <a:gd name="T76" fmla="*/ 432 w 434"/>
                <a:gd name="T7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34" h="149">
                  <a:moveTo>
                    <a:pt x="432" y="0"/>
                  </a:moveTo>
                  <a:cubicBezTo>
                    <a:pt x="433" y="3"/>
                    <a:pt x="434" y="4"/>
                    <a:pt x="434" y="5"/>
                  </a:cubicBezTo>
                  <a:cubicBezTo>
                    <a:pt x="433" y="8"/>
                    <a:pt x="433" y="10"/>
                    <a:pt x="431" y="12"/>
                  </a:cubicBezTo>
                  <a:cubicBezTo>
                    <a:pt x="422" y="29"/>
                    <a:pt x="411" y="44"/>
                    <a:pt x="397" y="58"/>
                  </a:cubicBezTo>
                  <a:cubicBezTo>
                    <a:pt x="392" y="63"/>
                    <a:pt x="386" y="68"/>
                    <a:pt x="381" y="73"/>
                  </a:cubicBezTo>
                  <a:cubicBezTo>
                    <a:pt x="374" y="78"/>
                    <a:pt x="368" y="83"/>
                    <a:pt x="361" y="88"/>
                  </a:cubicBezTo>
                  <a:cubicBezTo>
                    <a:pt x="355" y="92"/>
                    <a:pt x="349" y="96"/>
                    <a:pt x="343" y="99"/>
                  </a:cubicBezTo>
                  <a:cubicBezTo>
                    <a:pt x="333" y="104"/>
                    <a:pt x="323" y="109"/>
                    <a:pt x="314" y="115"/>
                  </a:cubicBezTo>
                  <a:cubicBezTo>
                    <a:pt x="308" y="118"/>
                    <a:pt x="302" y="121"/>
                    <a:pt x="295" y="123"/>
                  </a:cubicBezTo>
                  <a:cubicBezTo>
                    <a:pt x="291" y="124"/>
                    <a:pt x="287" y="126"/>
                    <a:pt x="283" y="128"/>
                  </a:cubicBezTo>
                  <a:cubicBezTo>
                    <a:pt x="267" y="134"/>
                    <a:pt x="251" y="138"/>
                    <a:pt x="235" y="140"/>
                  </a:cubicBezTo>
                  <a:cubicBezTo>
                    <a:pt x="227" y="141"/>
                    <a:pt x="220" y="142"/>
                    <a:pt x="213" y="143"/>
                  </a:cubicBezTo>
                  <a:cubicBezTo>
                    <a:pt x="210" y="143"/>
                    <a:pt x="207" y="144"/>
                    <a:pt x="205" y="144"/>
                  </a:cubicBezTo>
                  <a:cubicBezTo>
                    <a:pt x="190" y="145"/>
                    <a:pt x="175" y="147"/>
                    <a:pt x="160" y="149"/>
                  </a:cubicBezTo>
                  <a:cubicBezTo>
                    <a:pt x="159" y="149"/>
                    <a:pt x="157" y="149"/>
                    <a:pt x="155" y="149"/>
                  </a:cubicBezTo>
                  <a:cubicBezTo>
                    <a:pt x="126" y="146"/>
                    <a:pt x="98" y="143"/>
                    <a:pt x="70" y="136"/>
                  </a:cubicBezTo>
                  <a:cubicBezTo>
                    <a:pt x="58" y="133"/>
                    <a:pt x="46" y="130"/>
                    <a:pt x="35" y="125"/>
                  </a:cubicBezTo>
                  <a:cubicBezTo>
                    <a:pt x="31" y="124"/>
                    <a:pt x="27" y="123"/>
                    <a:pt x="24" y="122"/>
                  </a:cubicBezTo>
                  <a:cubicBezTo>
                    <a:pt x="16" y="119"/>
                    <a:pt x="9" y="116"/>
                    <a:pt x="2" y="111"/>
                  </a:cubicBezTo>
                  <a:cubicBezTo>
                    <a:pt x="2" y="111"/>
                    <a:pt x="1" y="110"/>
                    <a:pt x="1" y="110"/>
                  </a:cubicBezTo>
                  <a:cubicBezTo>
                    <a:pt x="0" y="109"/>
                    <a:pt x="0" y="109"/>
                    <a:pt x="0" y="108"/>
                  </a:cubicBezTo>
                  <a:cubicBezTo>
                    <a:pt x="2" y="108"/>
                    <a:pt x="3" y="108"/>
                    <a:pt x="5" y="108"/>
                  </a:cubicBezTo>
                  <a:cubicBezTo>
                    <a:pt x="13" y="113"/>
                    <a:pt x="22" y="115"/>
                    <a:pt x="31" y="118"/>
                  </a:cubicBezTo>
                  <a:cubicBezTo>
                    <a:pt x="37" y="120"/>
                    <a:pt x="43" y="122"/>
                    <a:pt x="49" y="124"/>
                  </a:cubicBezTo>
                  <a:cubicBezTo>
                    <a:pt x="58" y="126"/>
                    <a:pt x="66" y="128"/>
                    <a:pt x="75" y="130"/>
                  </a:cubicBezTo>
                  <a:cubicBezTo>
                    <a:pt x="87" y="133"/>
                    <a:pt x="98" y="135"/>
                    <a:pt x="110" y="137"/>
                  </a:cubicBezTo>
                  <a:cubicBezTo>
                    <a:pt x="114" y="138"/>
                    <a:pt x="119" y="138"/>
                    <a:pt x="123" y="138"/>
                  </a:cubicBezTo>
                  <a:cubicBezTo>
                    <a:pt x="144" y="138"/>
                    <a:pt x="164" y="138"/>
                    <a:pt x="185" y="138"/>
                  </a:cubicBezTo>
                  <a:cubicBezTo>
                    <a:pt x="197" y="138"/>
                    <a:pt x="210" y="136"/>
                    <a:pt x="222" y="134"/>
                  </a:cubicBezTo>
                  <a:cubicBezTo>
                    <a:pt x="228" y="133"/>
                    <a:pt x="234" y="132"/>
                    <a:pt x="240" y="131"/>
                  </a:cubicBezTo>
                  <a:cubicBezTo>
                    <a:pt x="250" y="130"/>
                    <a:pt x="259" y="127"/>
                    <a:pt x="269" y="124"/>
                  </a:cubicBezTo>
                  <a:cubicBezTo>
                    <a:pt x="279" y="120"/>
                    <a:pt x="289" y="117"/>
                    <a:pt x="298" y="113"/>
                  </a:cubicBezTo>
                  <a:cubicBezTo>
                    <a:pt x="307" y="109"/>
                    <a:pt x="315" y="104"/>
                    <a:pt x="324" y="99"/>
                  </a:cubicBezTo>
                  <a:cubicBezTo>
                    <a:pt x="327" y="98"/>
                    <a:pt x="330" y="96"/>
                    <a:pt x="334" y="94"/>
                  </a:cubicBezTo>
                  <a:cubicBezTo>
                    <a:pt x="344" y="90"/>
                    <a:pt x="353" y="84"/>
                    <a:pt x="362" y="77"/>
                  </a:cubicBezTo>
                  <a:cubicBezTo>
                    <a:pt x="366" y="73"/>
                    <a:pt x="371" y="70"/>
                    <a:pt x="376" y="67"/>
                  </a:cubicBezTo>
                  <a:cubicBezTo>
                    <a:pt x="385" y="60"/>
                    <a:pt x="392" y="53"/>
                    <a:pt x="399" y="45"/>
                  </a:cubicBezTo>
                  <a:cubicBezTo>
                    <a:pt x="409" y="33"/>
                    <a:pt x="419" y="21"/>
                    <a:pt x="427" y="8"/>
                  </a:cubicBezTo>
                  <a:cubicBezTo>
                    <a:pt x="429" y="6"/>
                    <a:pt x="430" y="4"/>
                    <a:pt x="4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14"/>
            <p:cNvSpPr>
              <a:spLocks/>
            </p:cNvSpPr>
            <p:nvPr/>
          </p:nvSpPr>
          <p:spPr bwMode="auto">
            <a:xfrm>
              <a:off x="4192" y="2922"/>
              <a:ext cx="125" cy="575"/>
            </a:xfrm>
            <a:custGeom>
              <a:avLst/>
              <a:gdLst>
                <a:gd name="T0" fmla="*/ 62 w 62"/>
                <a:gd name="T1" fmla="*/ 125 h 285"/>
                <a:gd name="T2" fmla="*/ 57 w 62"/>
                <a:gd name="T3" fmla="*/ 169 h 285"/>
                <a:gd name="T4" fmla="*/ 56 w 62"/>
                <a:gd name="T5" fmla="*/ 179 h 285"/>
                <a:gd name="T6" fmla="*/ 40 w 62"/>
                <a:gd name="T7" fmla="*/ 229 h 285"/>
                <a:gd name="T8" fmla="*/ 29 w 62"/>
                <a:gd name="T9" fmla="*/ 252 h 285"/>
                <a:gd name="T10" fmla="*/ 16 w 62"/>
                <a:gd name="T11" fmla="*/ 271 h 285"/>
                <a:gd name="T12" fmla="*/ 6 w 62"/>
                <a:gd name="T13" fmla="*/ 283 h 285"/>
                <a:gd name="T14" fmla="*/ 3 w 62"/>
                <a:gd name="T15" fmla="*/ 285 h 285"/>
                <a:gd name="T16" fmla="*/ 2 w 62"/>
                <a:gd name="T17" fmla="*/ 285 h 285"/>
                <a:gd name="T18" fmla="*/ 1 w 62"/>
                <a:gd name="T19" fmla="*/ 283 h 285"/>
                <a:gd name="T20" fmla="*/ 3 w 62"/>
                <a:gd name="T21" fmla="*/ 278 h 285"/>
                <a:gd name="T22" fmla="*/ 13 w 62"/>
                <a:gd name="T23" fmla="*/ 266 h 285"/>
                <a:gd name="T24" fmla="*/ 35 w 62"/>
                <a:gd name="T25" fmla="*/ 222 h 285"/>
                <a:gd name="T26" fmla="*/ 44 w 62"/>
                <a:gd name="T27" fmla="*/ 195 h 285"/>
                <a:gd name="T28" fmla="*/ 48 w 62"/>
                <a:gd name="T29" fmla="*/ 175 h 285"/>
                <a:gd name="T30" fmla="*/ 53 w 62"/>
                <a:gd name="T31" fmla="*/ 147 h 285"/>
                <a:gd name="T32" fmla="*/ 52 w 62"/>
                <a:gd name="T33" fmla="*/ 96 h 285"/>
                <a:gd name="T34" fmla="*/ 49 w 62"/>
                <a:gd name="T35" fmla="*/ 65 h 285"/>
                <a:gd name="T36" fmla="*/ 46 w 62"/>
                <a:gd name="T37" fmla="*/ 43 h 285"/>
                <a:gd name="T38" fmla="*/ 39 w 62"/>
                <a:gd name="T39" fmla="*/ 11 h 285"/>
                <a:gd name="T40" fmla="*/ 40 w 62"/>
                <a:gd name="T41" fmla="*/ 1 h 285"/>
                <a:gd name="T42" fmla="*/ 42 w 62"/>
                <a:gd name="T43" fmla="*/ 0 h 285"/>
                <a:gd name="T44" fmla="*/ 44 w 62"/>
                <a:gd name="T45" fmla="*/ 1 h 285"/>
                <a:gd name="T46" fmla="*/ 45 w 62"/>
                <a:gd name="T47" fmla="*/ 4 h 285"/>
                <a:gd name="T48" fmla="*/ 53 w 62"/>
                <a:gd name="T49" fmla="*/ 39 h 285"/>
                <a:gd name="T50" fmla="*/ 58 w 62"/>
                <a:gd name="T51" fmla="*/ 75 h 285"/>
                <a:gd name="T52" fmla="*/ 60 w 62"/>
                <a:gd name="T53" fmla="*/ 100 h 285"/>
                <a:gd name="T54" fmla="*/ 62 w 62"/>
                <a:gd name="T55" fmla="*/ 12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" h="285">
                  <a:moveTo>
                    <a:pt x="62" y="125"/>
                  </a:moveTo>
                  <a:cubicBezTo>
                    <a:pt x="62" y="140"/>
                    <a:pt x="59" y="154"/>
                    <a:pt x="57" y="169"/>
                  </a:cubicBezTo>
                  <a:cubicBezTo>
                    <a:pt x="57" y="172"/>
                    <a:pt x="56" y="176"/>
                    <a:pt x="56" y="179"/>
                  </a:cubicBezTo>
                  <a:cubicBezTo>
                    <a:pt x="53" y="197"/>
                    <a:pt x="47" y="213"/>
                    <a:pt x="40" y="229"/>
                  </a:cubicBezTo>
                  <a:cubicBezTo>
                    <a:pt x="37" y="237"/>
                    <a:pt x="33" y="244"/>
                    <a:pt x="29" y="252"/>
                  </a:cubicBezTo>
                  <a:cubicBezTo>
                    <a:pt x="26" y="259"/>
                    <a:pt x="22" y="265"/>
                    <a:pt x="16" y="271"/>
                  </a:cubicBezTo>
                  <a:cubicBezTo>
                    <a:pt x="13" y="275"/>
                    <a:pt x="9" y="279"/>
                    <a:pt x="6" y="283"/>
                  </a:cubicBezTo>
                  <a:cubicBezTo>
                    <a:pt x="5" y="283"/>
                    <a:pt x="4" y="284"/>
                    <a:pt x="3" y="285"/>
                  </a:cubicBezTo>
                  <a:cubicBezTo>
                    <a:pt x="3" y="285"/>
                    <a:pt x="2" y="285"/>
                    <a:pt x="2" y="285"/>
                  </a:cubicBezTo>
                  <a:cubicBezTo>
                    <a:pt x="1" y="284"/>
                    <a:pt x="0" y="283"/>
                    <a:pt x="1" y="283"/>
                  </a:cubicBezTo>
                  <a:cubicBezTo>
                    <a:pt x="1" y="281"/>
                    <a:pt x="2" y="280"/>
                    <a:pt x="3" y="278"/>
                  </a:cubicBezTo>
                  <a:cubicBezTo>
                    <a:pt x="6" y="274"/>
                    <a:pt x="10" y="270"/>
                    <a:pt x="13" y="266"/>
                  </a:cubicBezTo>
                  <a:cubicBezTo>
                    <a:pt x="22" y="252"/>
                    <a:pt x="28" y="237"/>
                    <a:pt x="35" y="222"/>
                  </a:cubicBezTo>
                  <a:cubicBezTo>
                    <a:pt x="38" y="213"/>
                    <a:pt x="41" y="204"/>
                    <a:pt x="44" y="195"/>
                  </a:cubicBezTo>
                  <a:cubicBezTo>
                    <a:pt x="46" y="188"/>
                    <a:pt x="47" y="181"/>
                    <a:pt x="48" y="175"/>
                  </a:cubicBezTo>
                  <a:cubicBezTo>
                    <a:pt x="50" y="165"/>
                    <a:pt x="51" y="156"/>
                    <a:pt x="53" y="147"/>
                  </a:cubicBezTo>
                  <a:cubicBezTo>
                    <a:pt x="55" y="130"/>
                    <a:pt x="55" y="113"/>
                    <a:pt x="52" y="96"/>
                  </a:cubicBezTo>
                  <a:cubicBezTo>
                    <a:pt x="51" y="86"/>
                    <a:pt x="50" y="75"/>
                    <a:pt x="49" y="65"/>
                  </a:cubicBezTo>
                  <a:cubicBezTo>
                    <a:pt x="49" y="57"/>
                    <a:pt x="48" y="50"/>
                    <a:pt x="46" y="43"/>
                  </a:cubicBezTo>
                  <a:cubicBezTo>
                    <a:pt x="44" y="32"/>
                    <a:pt x="41" y="21"/>
                    <a:pt x="39" y="11"/>
                  </a:cubicBezTo>
                  <a:cubicBezTo>
                    <a:pt x="38" y="8"/>
                    <a:pt x="38" y="4"/>
                    <a:pt x="40" y="1"/>
                  </a:cubicBezTo>
                  <a:cubicBezTo>
                    <a:pt x="40" y="0"/>
                    <a:pt x="41" y="0"/>
                    <a:pt x="42" y="0"/>
                  </a:cubicBezTo>
                  <a:cubicBezTo>
                    <a:pt x="43" y="0"/>
                    <a:pt x="44" y="1"/>
                    <a:pt x="44" y="1"/>
                  </a:cubicBezTo>
                  <a:cubicBezTo>
                    <a:pt x="45" y="2"/>
                    <a:pt x="45" y="3"/>
                    <a:pt x="45" y="4"/>
                  </a:cubicBezTo>
                  <a:cubicBezTo>
                    <a:pt x="46" y="16"/>
                    <a:pt x="50" y="27"/>
                    <a:pt x="53" y="39"/>
                  </a:cubicBezTo>
                  <a:cubicBezTo>
                    <a:pt x="56" y="51"/>
                    <a:pt x="57" y="63"/>
                    <a:pt x="58" y="75"/>
                  </a:cubicBezTo>
                  <a:cubicBezTo>
                    <a:pt x="59" y="84"/>
                    <a:pt x="59" y="92"/>
                    <a:pt x="60" y="100"/>
                  </a:cubicBezTo>
                  <a:cubicBezTo>
                    <a:pt x="61" y="109"/>
                    <a:pt x="62" y="117"/>
                    <a:pt x="62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6"/>
            <p:cNvSpPr>
              <a:spLocks noEditPoints="1"/>
            </p:cNvSpPr>
            <p:nvPr/>
          </p:nvSpPr>
          <p:spPr bwMode="auto">
            <a:xfrm>
              <a:off x="3506" y="3057"/>
              <a:ext cx="161" cy="159"/>
            </a:xfrm>
            <a:custGeom>
              <a:avLst/>
              <a:gdLst>
                <a:gd name="T0" fmla="*/ 77 w 80"/>
                <a:gd name="T1" fmla="*/ 65 h 79"/>
                <a:gd name="T2" fmla="*/ 70 w 80"/>
                <a:gd name="T3" fmla="*/ 69 h 79"/>
                <a:gd name="T4" fmla="*/ 67 w 80"/>
                <a:gd name="T5" fmla="*/ 71 h 79"/>
                <a:gd name="T6" fmla="*/ 54 w 80"/>
                <a:gd name="T7" fmla="*/ 76 h 79"/>
                <a:gd name="T8" fmla="*/ 38 w 80"/>
                <a:gd name="T9" fmla="*/ 78 h 79"/>
                <a:gd name="T10" fmla="*/ 27 w 80"/>
                <a:gd name="T11" fmla="*/ 77 h 79"/>
                <a:gd name="T12" fmla="*/ 5 w 80"/>
                <a:gd name="T13" fmla="*/ 65 h 79"/>
                <a:gd name="T14" fmla="*/ 4 w 80"/>
                <a:gd name="T15" fmla="*/ 63 h 79"/>
                <a:gd name="T16" fmla="*/ 1 w 80"/>
                <a:gd name="T17" fmla="*/ 42 h 79"/>
                <a:gd name="T18" fmla="*/ 1 w 80"/>
                <a:gd name="T19" fmla="*/ 40 h 79"/>
                <a:gd name="T20" fmla="*/ 8 w 80"/>
                <a:gd name="T21" fmla="*/ 21 h 79"/>
                <a:gd name="T22" fmla="*/ 19 w 80"/>
                <a:gd name="T23" fmla="*/ 8 h 79"/>
                <a:gd name="T24" fmla="*/ 43 w 80"/>
                <a:gd name="T25" fmla="*/ 1 h 79"/>
                <a:gd name="T26" fmla="*/ 46 w 80"/>
                <a:gd name="T27" fmla="*/ 1 h 79"/>
                <a:gd name="T28" fmla="*/ 68 w 80"/>
                <a:gd name="T29" fmla="*/ 14 h 79"/>
                <a:gd name="T30" fmla="*/ 76 w 80"/>
                <a:gd name="T31" fmla="*/ 27 h 79"/>
                <a:gd name="T32" fmla="*/ 79 w 80"/>
                <a:gd name="T33" fmla="*/ 36 h 79"/>
                <a:gd name="T34" fmla="*/ 77 w 80"/>
                <a:gd name="T35" fmla="*/ 65 h 79"/>
                <a:gd name="T36" fmla="*/ 36 w 80"/>
                <a:gd name="T37" fmla="*/ 68 h 79"/>
                <a:gd name="T38" fmla="*/ 36 w 80"/>
                <a:gd name="T39" fmla="*/ 68 h 79"/>
                <a:gd name="T40" fmla="*/ 44 w 80"/>
                <a:gd name="T41" fmla="*/ 68 h 79"/>
                <a:gd name="T42" fmla="*/ 54 w 80"/>
                <a:gd name="T43" fmla="*/ 64 h 79"/>
                <a:gd name="T44" fmla="*/ 67 w 80"/>
                <a:gd name="T45" fmla="*/ 52 h 79"/>
                <a:gd name="T46" fmla="*/ 70 w 80"/>
                <a:gd name="T47" fmla="*/ 40 h 79"/>
                <a:gd name="T48" fmla="*/ 68 w 80"/>
                <a:gd name="T49" fmla="*/ 33 h 79"/>
                <a:gd name="T50" fmla="*/ 53 w 80"/>
                <a:gd name="T51" fmla="*/ 17 h 79"/>
                <a:gd name="T52" fmla="*/ 35 w 80"/>
                <a:gd name="T53" fmla="*/ 11 h 79"/>
                <a:gd name="T54" fmla="*/ 15 w 80"/>
                <a:gd name="T55" fmla="*/ 24 h 79"/>
                <a:gd name="T56" fmla="*/ 11 w 80"/>
                <a:gd name="T57" fmla="*/ 39 h 79"/>
                <a:gd name="T58" fmla="*/ 11 w 80"/>
                <a:gd name="T59" fmla="*/ 55 h 79"/>
                <a:gd name="T60" fmla="*/ 24 w 80"/>
                <a:gd name="T61" fmla="*/ 67 h 79"/>
                <a:gd name="T62" fmla="*/ 36 w 80"/>
                <a:gd name="T63" fmla="*/ 6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" h="79">
                  <a:moveTo>
                    <a:pt x="77" y="65"/>
                  </a:moveTo>
                  <a:cubicBezTo>
                    <a:pt x="74" y="67"/>
                    <a:pt x="72" y="68"/>
                    <a:pt x="70" y="69"/>
                  </a:cubicBezTo>
                  <a:cubicBezTo>
                    <a:pt x="69" y="70"/>
                    <a:pt x="68" y="71"/>
                    <a:pt x="67" y="71"/>
                  </a:cubicBezTo>
                  <a:cubicBezTo>
                    <a:pt x="62" y="71"/>
                    <a:pt x="58" y="74"/>
                    <a:pt x="54" y="76"/>
                  </a:cubicBezTo>
                  <a:cubicBezTo>
                    <a:pt x="49" y="79"/>
                    <a:pt x="44" y="79"/>
                    <a:pt x="38" y="78"/>
                  </a:cubicBezTo>
                  <a:cubicBezTo>
                    <a:pt x="34" y="78"/>
                    <a:pt x="31" y="77"/>
                    <a:pt x="27" y="77"/>
                  </a:cubicBezTo>
                  <a:cubicBezTo>
                    <a:pt x="18" y="76"/>
                    <a:pt x="11" y="72"/>
                    <a:pt x="5" y="65"/>
                  </a:cubicBezTo>
                  <a:cubicBezTo>
                    <a:pt x="5" y="64"/>
                    <a:pt x="5" y="64"/>
                    <a:pt x="4" y="63"/>
                  </a:cubicBezTo>
                  <a:cubicBezTo>
                    <a:pt x="3" y="56"/>
                    <a:pt x="0" y="49"/>
                    <a:pt x="1" y="42"/>
                  </a:cubicBezTo>
                  <a:cubicBezTo>
                    <a:pt x="1" y="41"/>
                    <a:pt x="1" y="40"/>
                    <a:pt x="1" y="40"/>
                  </a:cubicBezTo>
                  <a:cubicBezTo>
                    <a:pt x="3" y="33"/>
                    <a:pt x="5" y="27"/>
                    <a:pt x="8" y="21"/>
                  </a:cubicBezTo>
                  <a:cubicBezTo>
                    <a:pt x="10" y="15"/>
                    <a:pt x="14" y="11"/>
                    <a:pt x="19" y="8"/>
                  </a:cubicBezTo>
                  <a:cubicBezTo>
                    <a:pt x="26" y="4"/>
                    <a:pt x="34" y="1"/>
                    <a:pt x="43" y="1"/>
                  </a:cubicBezTo>
                  <a:cubicBezTo>
                    <a:pt x="44" y="1"/>
                    <a:pt x="45" y="2"/>
                    <a:pt x="46" y="1"/>
                  </a:cubicBezTo>
                  <a:cubicBezTo>
                    <a:pt x="56" y="0"/>
                    <a:pt x="63" y="5"/>
                    <a:pt x="68" y="14"/>
                  </a:cubicBezTo>
                  <a:cubicBezTo>
                    <a:pt x="71" y="18"/>
                    <a:pt x="74" y="23"/>
                    <a:pt x="76" y="27"/>
                  </a:cubicBezTo>
                  <a:cubicBezTo>
                    <a:pt x="78" y="30"/>
                    <a:pt x="79" y="33"/>
                    <a:pt x="79" y="36"/>
                  </a:cubicBezTo>
                  <a:cubicBezTo>
                    <a:pt x="79" y="45"/>
                    <a:pt x="80" y="55"/>
                    <a:pt x="77" y="65"/>
                  </a:cubicBezTo>
                  <a:close/>
                  <a:moveTo>
                    <a:pt x="36" y="68"/>
                  </a:moveTo>
                  <a:cubicBezTo>
                    <a:pt x="36" y="68"/>
                    <a:pt x="36" y="68"/>
                    <a:pt x="36" y="68"/>
                  </a:cubicBezTo>
                  <a:cubicBezTo>
                    <a:pt x="38" y="68"/>
                    <a:pt x="41" y="68"/>
                    <a:pt x="44" y="68"/>
                  </a:cubicBezTo>
                  <a:cubicBezTo>
                    <a:pt x="47" y="67"/>
                    <a:pt x="51" y="67"/>
                    <a:pt x="54" y="64"/>
                  </a:cubicBezTo>
                  <a:cubicBezTo>
                    <a:pt x="59" y="61"/>
                    <a:pt x="63" y="56"/>
                    <a:pt x="67" y="52"/>
                  </a:cubicBezTo>
                  <a:cubicBezTo>
                    <a:pt x="70" y="49"/>
                    <a:pt x="70" y="44"/>
                    <a:pt x="70" y="40"/>
                  </a:cubicBezTo>
                  <a:cubicBezTo>
                    <a:pt x="71" y="37"/>
                    <a:pt x="69" y="35"/>
                    <a:pt x="68" y="33"/>
                  </a:cubicBezTo>
                  <a:cubicBezTo>
                    <a:pt x="64" y="27"/>
                    <a:pt x="58" y="22"/>
                    <a:pt x="53" y="17"/>
                  </a:cubicBezTo>
                  <a:cubicBezTo>
                    <a:pt x="47" y="13"/>
                    <a:pt x="42" y="11"/>
                    <a:pt x="35" y="11"/>
                  </a:cubicBezTo>
                  <a:cubicBezTo>
                    <a:pt x="26" y="12"/>
                    <a:pt x="19" y="16"/>
                    <a:pt x="15" y="24"/>
                  </a:cubicBezTo>
                  <a:cubicBezTo>
                    <a:pt x="12" y="29"/>
                    <a:pt x="12" y="34"/>
                    <a:pt x="11" y="39"/>
                  </a:cubicBezTo>
                  <a:cubicBezTo>
                    <a:pt x="9" y="44"/>
                    <a:pt x="10" y="50"/>
                    <a:pt x="11" y="55"/>
                  </a:cubicBezTo>
                  <a:cubicBezTo>
                    <a:pt x="13" y="62"/>
                    <a:pt x="18" y="66"/>
                    <a:pt x="24" y="67"/>
                  </a:cubicBezTo>
                  <a:cubicBezTo>
                    <a:pt x="28" y="68"/>
                    <a:pt x="32" y="68"/>
                    <a:pt x="36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7"/>
            <p:cNvSpPr>
              <a:spLocks noEditPoints="1"/>
            </p:cNvSpPr>
            <p:nvPr/>
          </p:nvSpPr>
          <p:spPr bwMode="auto">
            <a:xfrm>
              <a:off x="3494" y="3045"/>
              <a:ext cx="183" cy="181"/>
            </a:xfrm>
            <a:custGeom>
              <a:avLst/>
              <a:gdLst>
                <a:gd name="T0" fmla="*/ 49 w 91"/>
                <a:gd name="T1" fmla="*/ 90 h 90"/>
                <a:gd name="T2" fmla="*/ 43 w 91"/>
                <a:gd name="T3" fmla="*/ 90 h 90"/>
                <a:gd name="T4" fmla="*/ 42 w 91"/>
                <a:gd name="T5" fmla="*/ 90 h 90"/>
                <a:gd name="T6" fmla="*/ 33 w 91"/>
                <a:gd name="T7" fmla="*/ 89 h 90"/>
                <a:gd name="T8" fmla="*/ 7 w 91"/>
                <a:gd name="T9" fmla="*/ 75 h 90"/>
                <a:gd name="T10" fmla="*/ 5 w 91"/>
                <a:gd name="T11" fmla="*/ 71 h 90"/>
                <a:gd name="T12" fmla="*/ 3 w 91"/>
                <a:gd name="T13" fmla="*/ 67 h 90"/>
                <a:gd name="T14" fmla="*/ 1 w 91"/>
                <a:gd name="T15" fmla="*/ 47 h 90"/>
                <a:gd name="T16" fmla="*/ 1 w 91"/>
                <a:gd name="T17" fmla="*/ 44 h 90"/>
                <a:gd name="T18" fmla="*/ 3 w 91"/>
                <a:gd name="T19" fmla="*/ 39 h 90"/>
                <a:gd name="T20" fmla="*/ 8 w 91"/>
                <a:gd name="T21" fmla="*/ 24 h 90"/>
                <a:gd name="T22" fmla="*/ 22 w 91"/>
                <a:gd name="T23" fmla="*/ 9 h 90"/>
                <a:gd name="T24" fmla="*/ 49 w 91"/>
                <a:gd name="T25" fmla="*/ 1 h 90"/>
                <a:gd name="T26" fmla="*/ 50 w 91"/>
                <a:gd name="T27" fmla="*/ 1 h 90"/>
                <a:gd name="T28" fmla="*/ 51 w 91"/>
                <a:gd name="T29" fmla="*/ 1 h 90"/>
                <a:gd name="T30" fmla="*/ 79 w 91"/>
                <a:gd name="T31" fmla="*/ 16 h 90"/>
                <a:gd name="T32" fmla="*/ 82 w 91"/>
                <a:gd name="T33" fmla="*/ 21 h 90"/>
                <a:gd name="T34" fmla="*/ 88 w 91"/>
                <a:gd name="T35" fmla="*/ 30 h 90"/>
                <a:gd name="T36" fmla="*/ 91 w 91"/>
                <a:gd name="T37" fmla="*/ 42 h 90"/>
                <a:gd name="T38" fmla="*/ 91 w 91"/>
                <a:gd name="T39" fmla="*/ 46 h 90"/>
                <a:gd name="T40" fmla="*/ 89 w 91"/>
                <a:gd name="T41" fmla="*/ 73 h 90"/>
                <a:gd name="T42" fmla="*/ 88 w 91"/>
                <a:gd name="T43" fmla="*/ 75 h 90"/>
                <a:gd name="T44" fmla="*/ 78 w 91"/>
                <a:gd name="T45" fmla="*/ 81 h 90"/>
                <a:gd name="T46" fmla="*/ 73 w 91"/>
                <a:gd name="T47" fmla="*/ 83 h 90"/>
                <a:gd name="T48" fmla="*/ 65 w 91"/>
                <a:gd name="T49" fmla="*/ 86 h 90"/>
                <a:gd name="T50" fmla="*/ 63 w 91"/>
                <a:gd name="T51" fmla="*/ 87 h 90"/>
                <a:gd name="T52" fmla="*/ 49 w 91"/>
                <a:gd name="T53" fmla="*/ 90 h 90"/>
                <a:gd name="T54" fmla="*/ 36 w 91"/>
                <a:gd name="T55" fmla="*/ 74 h 90"/>
                <a:gd name="T56" fmla="*/ 42 w 91"/>
                <a:gd name="T57" fmla="*/ 74 h 90"/>
                <a:gd name="T58" fmla="*/ 36 w 91"/>
                <a:gd name="T59" fmla="*/ 74 h 90"/>
                <a:gd name="T60" fmla="*/ 79 w 91"/>
                <a:gd name="T61" fmla="*/ 60 h 90"/>
                <a:gd name="T62" fmla="*/ 77 w 91"/>
                <a:gd name="T63" fmla="*/ 62 h 90"/>
                <a:gd name="T64" fmla="*/ 73 w 91"/>
                <a:gd name="T65" fmla="*/ 66 h 90"/>
                <a:gd name="T66" fmla="*/ 68 w 91"/>
                <a:gd name="T67" fmla="*/ 72 h 90"/>
                <a:gd name="T68" fmla="*/ 71 w 91"/>
                <a:gd name="T69" fmla="*/ 71 h 90"/>
                <a:gd name="T70" fmla="*/ 73 w 91"/>
                <a:gd name="T71" fmla="*/ 70 h 90"/>
                <a:gd name="T72" fmla="*/ 78 w 91"/>
                <a:gd name="T73" fmla="*/ 67 h 90"/>
                <a:gd name="T74" fmla="*/ 79 w 91"/>
                <a:gd name="T75" fmla="*/ 60 h 90"/>
                <a:gd name="T76" fmla="*/ 37 w 91"/>
                <a:gd name="T77" fmla="*/ 68 h 90"/>
                <a:gd name="T78" fmla="*/ 42 w 91"/>
                <a:gd name="T79" fmla="*/ 68 h 90"/>
                <a:gd name="T80" fmla="*/ 44 w 91"/>
                <a:gd name="T81" fmla="*/ 68 h 90"/>
                <a:gd name="T82" fmla="*/ 48 w 91"/>
                <a:gd name="T83" fmla="*/ 68 h 90"/>
                <a:gd name="T84" fmla="*/ 50 w 91"/>
                <a:gd name="T85" fmla="*/ 68 h 90"/>
                <a:gd name="T86" fmla="*/ 57 w 91"/>
                <a:gd name="T87" fmla="*/ 66 h 90"/>
                <a:gd name="T88" fmla="*/ 65 w 91"/>
                <a:gd name="T89" fmla="*/ 58 h 90"/>
                <a:gd name="T90" fmla="*/ 69 w 91"/>
                <a:gd name="T91" fmla="*/ 54 h 90"/>
                <a:gd name="T92" fmla="*/ 70 w 91"/>
                <a:gd name="T93" fmla="*/ 49 h 90"/>
                <a:gd name="T94" fmla="*/ 71 w 91"/>
                <a:gd name="T95" fmla="*/ 45 h 90"/>
                <a:gd name="T96" fmla="*/ 70 w 91"/>
                <a:gd name="T97" fmla="*/ 44 h 90"/>
                <a:gd name="T98" fmla="*/ 68 w 91"/>
                <a:gd name="T99" fmla="*/ 42 h 90"/>
                <a:gd name="T100" fmla="*/ 55 w 91"/>
                <a:gd name="T101" fmla="*/ 28 h 90"/>
                <a:gd name="T102" fmla="*/ 42 w 91"/>
                <a:gd name="T103" fmla="*/ 23 h 90"/>
                <a:gd name="T104" fmla="*/ 26 w 91"/>
                <a:gd name="T105" fmla="*/ 33 h 90"/>
                <a:gd name="T106" fmla="*/ 24 w 91"/>
                <a:gd name="T107" fmla="*/ 40 h 90"/>
                <a:gd name="T108" fmla="*/ 22 w 91"/>
                <a:gd name="T109" fmla="*/ 46 h 90"/>
                <a:gd name="T110" fmla="*/ 23 w 91"/>
                <a:gd name="T111" fmla="*/ 59 h 90"/>
                <a:gd name="T112" fmla="*/ 31 w 91"/>
                <a:gd name="T113" fmla="*/ 67 h 90"/>
                <a:gd name="T114" fmla="*/ 37 w 91"/>
                <a:gd name="T115" fmla="*/ 68 h 90"/>
                <a:gd name="T116" fmla="*/ 54 w 91"/>
                <a:gd name="T117" fmla="*/ 13 h 90"/>
                <a:gd name="T118" fmla="*/ 62 w 91"/>
                <a:gd name="T119" fmla="*/ 18 h 90"/>
                <a:gd name="T120" fmla="*/ 71 w 91"/>
                <a:gd name="T121" fmla="*/ 26 h 90"/>
                <a:gd name="T122" fmla="*/ 69 w 91"/>
                <a:gd name="T123" fmla="*/ 23 h 90"/>
                <a:gd name="T124" fmla="*/ 54 w 91"/>
                <a:gd name="T125" fmla="*/ 1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" h="90">
                  <a:moveTo>
                    <a:pt x="49" y="90"/>
                  </a:moveTo>
                  <a:cubicBezTo>
                    <a:pt x="47" y="90"/>
                    <a:pt x="45" y="90"/>
                    <a:pt x="43" y="90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39" y="89"/>
                    <a:pt x="36" y="89"/>
                    <a:pt x="33" y="89"/>
                  </a:cubicBezTo>
                  <a:cubicBezTo>
                    <a:pt x="23" y="88"/>
                    <a:pt x="14" y="83"/>
                    <a:pt x="7" y="75"/>
                  </a:cubicBezTo>
                  <a:cubicBezTo>
                    <a:pt x="6" y="74"/>
                    <a:pt x="5" y="73"/>
                    <a:pt x="5" y="71"/>
                  </a:cubicBezTo>
                  <a:cubicBezTo>
                    <a:pt x="4" y="69"/>
                    <a:pt x="4" y="68"/>
                    <a:pt x="3" y="67"/>
                  </a:cubicBezTo>
                  <a:cubicBezTo>
                    <a:pt x="2" y="61"/>
                    <a:pt x="0" y="54"/>
                    <a:pt x="1" y="47"/>
                  </a:cubicBezTo>
                  <a:cubicBezTo>
                    <a:pt x="1" y="46"/>
                    <a:pt x="1" y="45"/>
                    <a:pt x="1" y="44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5" y="34"/>
                    <a:pt x="6" y="29"/>
                    <a:pt x="8" y="24"/>
                  </a:cubicBezTo>
                  <a:cubicBezTo>
                    <a:pt x="11" y="18"/>
                    <a:pt x="15" y="13"/>
                    <a:pt x="22" y="9"/>
                  </a:cubicBezTo>
                  <a:cubicBezTo>
                    <a:pt x="31" y="4"/>
                    <a:pt x="40" y="1"/>
                    <a:pt x="49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1"/>
                    <a:pt x="51" y="2"/>
                    <a:pt x="51" y="1"/>
                  </a:cubicBezTo>
                  <a:cubicBezTo>
                    <a:pt x="63" y="0"/>
                    <a:pt x="72" y="5"/>
                    <a:pt x="79" y="16"/>
                  </a:cubicBezTo>
                  <a:cubicBezTo>
                    <a:pt x="80" y="18"/>
                    <a:pt x="81" y="19"/>
                    <a:pt x="82" y="21"/>
                  </a:cubicBezTo>
                  <a:cubicBezTo>
                    <a:pt x="84" y="24"/>
                    <a:pt x="86" y="27"/>
                    <a:pt x="88" y="30"/>
                  </a:cubicBezTo>
                  <a:cubicBezTo>
                    <a:pt x="90" y="35"/>
                    <a:pt x="91" y="38"/>
                    <a:pt x="91" y="42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54"/>
                    <a:pt x="91" y="63"/>
                    <a:pt x="89" y="73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78" y="81"/>
                    <a:pt x="78" y="81"/>
                    <a:pt x="78" y="81"/>
                  </a:cubicBezTo>
                  <a:cubicBezTo>
                    <a:pt x="77" y="81"/>
                    <a:pt x="75" y="83"/>
                    <a:pt x="73" y="83"/>
                  </a:cubicBezTo>
                  <a:cubicBezTo>
                    <a:pt x="70" y="83"/>
                    <a:pt x="68" y="84"/>
                    <a:pt x="65" y="86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8" y="90"/>
                    <a:pt x="53" y="90"/>
                    <a:pt x="49" y="90"/>
                  </a:cubicBezTo>
                  <a:close/>
                  <a:moveTo>
                    <a:pt x="36" y="74"/>
                  </a:moveTo>
                  <a:cubicBezTo>
                    <a:pt x="42" y="74"/>
                    <a:pt x="42" y="74"/>
                    <a:pt x="42" y="74"/>
                  </a:cubicBezTo>
                  <a:lnTo>
                    <a:pt x="36" y="74"/>
                  </a:lnTo>
                  <a:close/>
                  <a:moveTo>
                    <a:pt x="79" y="60"/>
                  </a:moveTo>
                  <a:cubicBezTo>
                    <a:pt x="78" y="61"/>
                    <a:pt x="78" y="61"/>
                    <a:pt x="77" y="62"/>
                  </a:cubicBezTo>
                  <a:cubicBezTo>
                    <a:pt x="76" y="63"/>
                    <a:pt x="75" y="65"/>
                    <a:pt x="73" y="66"/>
                  </a:cubicBezTo>
                  <a:cubicBezTo>
                    <a:pt x="72" y="68"/>
                    <a:pt x="70" y="70"/>
                    <a:pt x="68" y="72"/>
                  </a:cubicBezTo>
                  <a:cubicBezTo>
                    <a:pt x="69" y="71"/>
                    <a:pt x="70" y="71"/>
                    <a:pt x="71" y="71"/>
                  </a:cubicBezTo>
                  <a:cubicBezTo>
                    <a:pt x="72" y="71"/>
                    <a:pt x="72" y="70"/>
                    <a:pt x="73" y="70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79" y="62"/>
                    <a:pt x="79" y="60"/>
                  </a:cubicBezTo>
                  <a:close/>
                  <a:moveTo>
                    <a:pt x="37" y="68"/>
                  </a:moveTo>
                  <a:cubicBezTo>
                    <a:pt x="42" y="68"/>
                    <a:pt x="42" y="68"/>
                    <a:pt x="42" y="68"/>
                  </a:cubicBezTo>
                  <a:cubicBezTo>
                    <a:pt x="43" y="68"/>
                    <a:pt x="44" y="68"/>
                    <a:pt x="44" y="68"/>
                  </a:cubicBezTo>
                  <a:cubicBezTo>
                    <a:pt x="46" y="68"/>
                    <a:pt x="47" y="68"/>
                    <a:pt x="48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2" y="67"/>
                    <a:pt x="55" y="67"/>
                    <a:pt x="57" y="66"/>
                  </a:cubicBezTo>
                  <a:cubicBezTo>
                    <a:pt x="59" y="63"/>
                    <a:pt x="62" y="61"/>
                    <a:pt x="65" y="58"/>
                  </a:cubicBezTo>
                  <a:cubicBezTo>
                    <a:pt x="66" y="56"/>
                    <a:pt x="67" y="55"/>
                    <a:pt x="69" y="54"/>
                  </a:cubicBezTo>
                  <a:cubicBezTo>
                    <a:pt x="69" y="53"/>
                    <a:pt x="70" y="52"/>
                    <a:pt x="70" y="49"/>
                  </a:cubicBezTo>
                  <a:cubicBezTo>
                    <a:pt x="70" y="48"/>
                    <a:pt x="70" y="46"/>
                    <a:pt x="71" y="45"/>
                  </a:cubicBezTo>
                  <a:cubicBezTo>
                    <a:pt x="70" y="45"/>
                    <a:pt x="70" y="44"/>
                    <a:pt x="70" y="44"/>
                  </a:cubicBezTo>
                  <a:cubicBezTo>
                    <a:pt x="69" y="43"/>
                    <a:pt x="69" y="43"/>
                    <a:pt x="68" y="42"/>
                  </a:cubicBezTo>
                  <a:cubicBezTo>
                    <a:pt x="65" y="37"/>
                    <a:pt x="61" y="33"/>
                    <a:pt x="55" y="28"/>
                  </a:cubicBezTo>
                  <a:cubicBezTo>
                    <a:pt x="51" y="24"/>
                    <a:pt x="47" y="23"/>
                    <a:pt x="42" y="23"/>
                  </a:cubicBezTo>
                  <a:cubicBezTo>
                    <a:pt x="35" y="24"/>
                    <a:pt x="30" y="27"/>
                    <a:pt x="26" y="33"/>
                  </a:cubicBezTo>
                  <a:cubicBezTo>
                    <a:pt x="25" y="35"/>
                    <a:pt x="24" y="38"/>
                    <a:pt x="24" y="40"/>
                  </a:cubicBezTo>
                  <a:cubicBezTo>
                    <a:pt x="23" y="42"/>
                    <a:pt x="23" y="44"/>
                    <a:pt x="22" y="46"/>
                  </a:cubicBezTo>
                  <a:cubicBezTo>
                    <a:pt x="21" y="50"/>
                    <a:pt x="21" y="54"/>
                    <a:pt x="23" y="59"/>
                  </a:cubicBezTo>
                  <a:cubicBezTo>
                    <a:pt x="24" y="64"/>
                    <a:pt x="27" y="66"/>
                    <a:pt x="31" y="67"/>
                  </a:cubicBezTo>
                  <a:cubicBezTo>
                    <a:pt x="33" y="68"/>
                    <a:pt x="35" y="68"/>
                    <a:pt x="37" y="68"/>
                  </a:cubicBezTo>
                  <a:close/>
                  <a:moveTo>
                    <a:pt x="54" y="13"/>
                  </a:moveTo>
                  <a:cubicBezTo>
                    <a:pt x="57" y="14"/>
                    <a:pt x="59" y="16"/>
                    <a:pt x="62" y="18"/>
                  </a:cubicBezTo>
                  <a:cubicBezTo>
                    <a:pt x="65" y="21"/>
                    <a:pt x="68" y="23"/>
                    <a:pt x="71" y="26"/>
                  </a:cubicBezTo>
                  <a:cubicBezTo>
                    <a:pt x="70" y="25"/>
                    <a:pt x="69" y="24"/>
                    <a:pt x="69" y="23"/>
                  </a:cubicBezTo>
                  <a:cubicBezTo>
                    <a:pt x="64" y="16"/>
                    <a:pt x="60" y="13"/>
                    <a:pt x="5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8"/>
            <p:cNvSpPr>
              <a:spLocks/>
            </p:cNvSpPr>
            <p:nvPr/>
          </p:nvSpPr>
          <p:spPr bwMode="auto">
            <a:xfrm>
              <a:off x="3918" y="2486"/>
              <a:ext cx="320" cy="335"/>
            </a:xfrm>
            <a:custGeom>
              <a:avLst/>
              <a:gdLst>
                <a:gd name="T0" fmla="*/ 0 w 159"/>
                <a:gd name="T1" fmla="*/ 3 h 166"/>
                <a:gd name="T2" fmla="*/ 6 w 159"/>
                <a:gd name="T3" fmla="*/ 1 h 166"/>
                <a:gd name="T4" fmla="*/ 17 w 159"/>
                <a:gd name="T5" fmla="*/ 7 h 166"/>
                <a:gd name="T6" fmla="*/ 36 w 159"/>
                <a:gd name="T7" fmla="*/ 19 h 166"/>
                <a:gd name="T8" fmla="*/ 54 w 159"/>
                <a:gd name="T9" fmla="*/ 34 h 166"/>
                <a:gd name="T10" fmla="*/ 81 w 159"/>
                <a:gd name="T11" fmla="*/ 59 h 166"/>
                <a:gd name="T12" fmla="*/ 110 w 159"/>
                <a:gd name="T13" fmla="*/ 92 h 166"/>
                <a:gd name="T14" fmla="*/ 144 w 159"/>
                <a:gd name="T15" fmla="*/ 139 h 166"/>
                <a:gd name="T16" fmla="*/ 157 w 159"/>
                <a:gd name="T17" fmla="*/ 159 h 166"/>
                <a:gd name="T18" fmla="*/ 159 w 159"/>
                <a:gd name="T19" fmla="*/ 163 h 166"/>
                <a:gd name="T20" fmla="*/ 154 w 159"/>
                <a:gd name="T21" fmla="*/ 164 h 166"/>
                <a:gd name="T22" fmla="*/ 145 w 159"/>
                <a:gd name="T23" fmla="*/ 151 h 166"/>
                <a:gd name="T24" fmla="*/ 117 w 159"/>
                <a:gd name="T25" fmla="*/ 110 h 166"/>
                <a:gd name="T26" fmla="*/ 87 w 159"/>
                <a:gd name="T27" fmla="*/ 76 h 166"/>
                <a:gd name="T28" fmla="*/ 42 w 159"/>
                <a:gd name="T29" fmla="*/ 32 h 166"/>
                <a:gd name="T30" fmla="*/ 31 w 159"/>
                <a:gd name="T31" fmla="*/ 24 h 166"/>
                <a:gd name="T32" fmla="*/ 5 w 159"/>
                <a:gd name="T33" fmla="*/ 7 h 166"/>
                <a:gd name="T34" fmla="*/ 0 w 159"/>
                <a:gd name="T35" fmla="*/ 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166">
                  <a:moveTo>
                    <a:pt x="0" y="3"/>
                  </a:moveTo>
                  <a:cubicBezTo>
                    <a:pt x="2" y="0"/>
                    <a:pt x="4" y="0"/>
                    <a:pt x="6" y="1"/>
                  </a:cubicBezTo>
                  <a:cubicBezTo>
                    <a:pt x="9" y="2"/>
                    <a:pt x="13" y="4"/>
                    <a:pt x="17" y="7"/>
                  </a:cubicBezTo>
                  <a:cubicBezTo>
                    <a:pt x="23" y="11"/>
                    <a:pt x="29" y="15"/>
                    <a:pt x="36" y="19"/>
                  </a:cubicBezTo>
                  <a:cubicBezTo>
                    <a:pt x="43" y="23"/>
                    <a:pt x="48" y="28"/>
                    <a:pt x="54" y="34"/>
                  </a:cubicBezTo>
                  <a:cubicBezTo>
                    <a:pt x="63" y="42"/>
                    <a:pt x="72" y="51"/>
                    <a:pt x="81" y="59"/>
                  </a:cubicBezTo>
                  <a:cubicBezTo>
                    <a:pt x="91" y="70"/>
                    <a:pt x="101" y="81"/>
                    <a:pt x="110" y="92"/>
                  </a:cubicBezTo>
                  <a:cubicBezTo>
                    <a:pt x="123" y="106"/>
                    <a:pt x="133" y="123"/>
                    <a:pt x="144" y="139"/>
                  </a:cubicBezTo>
                  <a:cubicBezTo>
                    <a:pt x="149" y="145"/>
                    <a:pt x="153" y="152"/>
                    <a:pt x="157" y="159"/>
                  </a:cubicBezTo>
                  <a:cubicBezTo>
                    <a:pt x="158" y="160"/>
                    <a:pt x="159" y="161"/>
                    <a:pt x="159" y="163"/>
                  </a:cubicBezTo>
                  <a:cubicBezTo>
                    <a:pt x="157" y="166"/>
                    <a:pt x="156" y="166"/>
                    <a:pt x="154" y="164"/>
                  </a:cubicBezTo>
                  <a:cubicBezTo>
                    <a:pt x="151" y="160"/>
                    <a:pt x="148" y="156"/>
                    <a:pt x="145" y="151"/>
                  </a:cubicBezTo>
                  <a:cubicBezTo>
                    <a:pt x="136" y="138"/>
                    <a:pt x="127" y="124"/>
                    <a:pt x="117" y="110"/>
                  </a:cubicBezTo>
                  <a:cubicBezTo>
                    <a:pt x="108" y="98"/>
                    <a:pt x="97" y="87"/>
                    <a:pt x="87" y="76"/>
                  </a:cubicBezTo>
                  <a:cubicBezTo>
                    <a:pt x="73" y="60"/>
                    <a:pt x="57" y="46"/>
                    <a:pt x="42" y="32"/>
                  </a:cubicBezTo>
                  <a:cubicBezTo>
                    <a:pt x="39" y="29"/>
                    <a:pt x="34" y="26"/>
                    <a:pt x="31" y="24"/>
                  </a:cubicBezTo>
                  <a:cubicBezTo>
                    <a:pt x="22" y="18"/>
                    <a:pt x="14" y="13"/>
                    <a:pt x="5" y="7"/>
                  </a:cubicBezTo>
                  <a:cubicBezTo>
                    <a:pt x="4" y="6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20"/>
            <p:cNvSpPr>
              <a:spLocks/>
            </p:cNvSpPr>
            <p:nvPr/>
          </p:nvSpPr>
          <p:spPr bwMode="auto">
            <a:xfrm>
              <a:off x="3046" y="2466"/>
              <a:ext cx="349" cy="254"/>
            </a:xfrm>
            <a:custGeom>
              <a:avLst/>
              <a:gdLst>
                <a:gd name="T0" fmla="*/ 4 w 173"/>
                <a:gd name="T1" fmla="*/ 126 h 126"/>
                <a:gd name="T2" fmla="*/ 1 w 173"/>
                <a:gd name="T3" fmla="*/ 118 h 126"/>
                <a:gd name="T4" fmla="*/ 12 w 173"/>
                <a:gd name="T5" fmla="*/ 101 h 126"/>
                <a:gd name="T6" fmla="*/ 31 w 173"/>
                <a:gd name="T7" fmla="*/ 81 h 126"/>
                <a:gd name="T8" fmla="*/ 51 w 173"/>
                <a:gd name="T9" fmla="*/ 63 h 126"/>
                <a:gd name="T10" fmla="*/ 56 w 173"/>
                <a:gd name="T11" fmla="*/ 60 h 126"/>
                <a:gd name="T12" fmla="*/ 117 w 173"/>
                <a:gd name="T13" fmla="*/ 19 h 126"/>
                <a:gd name="T14" fmla="*/ 158 w 173"/>
                <a:gd name="T15" fmla="*/ 2 h 126"/>
                <a:gd name="T16" fmla="*/ 173 w 173"/>
                <a:gd name="T17" fmla="*/ 1 h 126"/>
                <a:gd name="T18" fmla="*/ 168 w 173"/>
                <a:gd name="T19" fmla="*/ 3 h 126"/>
                <a:gd name="T20" fmla="*/ 154 w 173"/>
                <a:gd name="T21" fmla="*/ 8 h 126"/>
                <a:gd name="T22" fmla="*/ 127 w 173"/>
                <a:gd name="T23" fmla="*/ 21 h 126"/>
                <a:gd name="T24" fmla="*/ 101 w 173"/>
                <a:gd name="T25" fmla="*/ 37 h 126"/>
                <a:gd name="T26" fmla="*/ 84 w 173"/>
                <a:gd name="T27" fmla="*/ 48 h 126"/>
                <a:gd name="T28" fmla="*/ 62 w 173"/>
                <a:gd name="T29" fmla="*/ 64 h 126"/>
                <a:gd name="T30" fmla="*/ 55 w 173"/>
                <a:gd name="T31" fmla="*/ 70 h 126"/>
                <a:gd name="T32" fmla="*/ 27 w 173"/>
                <a:gd name="T33" fmla="*/ 96 h 126"/>
                <a:gd name="T34" fmla="*/ 21 w 173"/>
                <a:gd name="T35" fmla="*/ 102 h 126"/>
                <a:gd name="T36" fmla="*/ 6 w 173"/>
                <a:gd name="T37" fmla="*/ 122 h 126"/>
                <a:gd name="T38" fmla="*/ 4 w 173"/>
                <a:gd name="T39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3" h="126">
                  <a:moveTo>
                    <a:pt x="4" y="126"/>
                  </a:moveTo>
                  <a:cubicBezTo>
                    <a:pt x="0" y="123"/>
                    <a:pt x="0" y="121"/>
                    <a:pt x="1" y="118"/>
                  </a:cubicBezTo>
                  <a:cubicBezTo>
                    <a:pt x="4" y="112"/>
                    <a:pt x="7" y="106"/>
                    <a:pt x="12" y="101"/>
                  </a:cubicBezTo>
                  <a:cubicBezTo>
                    <a:pt x="18" y="95"/>
                    <a:pt x="24" y="88"/>
                    <a:pt x="31" y="81"/>
                  </a:cubicBezTo>
                  <a:cubicBezTo>
                    <a:pt x="37" y="75"/>
                    <a:pt x="43" y="68"/>
                    <a:pt x="51" y="63"/>
                  </a:cubicBezTo>
                  <a:cubicBezTo>
                    <a:pt x="53" y="62"/>
                    <a:pt x="55" y="61"/>
                    <a:pt x="56" y="60"/>
                  </a:cubicBezTo>
                  <a:cubicBezTo>
                    <a:pt x="75" y="44"/>
                    <a:pt x="96" y="32"/>
                    <a:pt x="117" y="19"/>
                  </a:cubicBezTo>
                  <a:cubicBezTo>
                    <a:pt x="130" y="11"/>
                    <a:pt x="144" y="7"/>
                    <a:pt x="158" y="2"/>
                  </a:cubicBezTo>
                  <a:cubicBezTo>
                    <a:pt x="162" y="1"/>
                    <a:pt x="167" y="0"/>
                    <a:pt x="173" y="1"/>
                  </a:cubicBezTo>
                  <a:cubicBezTo>
                    <a:pt x="170" y="2"/>
                    <a:pt x="169" y="3"/>
                    <a:pt x="168" y="3"/>
                  </a:cubicBezTo>
                  <a:cubicBezTo>
                    <a:pt x="163" y="5"/>
                    <a:pt x="158" y="6"/>
                    <a:pt x="154" y="8"/>
                  </a:cubicBezTo>
                  <a:cubicBezTo>
                    <a:pt x="145" y="12"/>
                    <a:pt x="136" y="17"/>
                    <a:pt x="127" y="21"/>
                  </a:cubicBezTo>
                  <a:cubicBezTo>
                    <a:pt x="118" y="26"/>
                    <a:pt x="109" y="32"/>
                    <a:pt x="101" y="37"/>
                  </a:cubicBezTo>
                  <a:cubicBezTo>
                    <a:pt x="95" y="40"/>
                    <a:pt x="90" y="45"/>
                    <a:pt x="84" y="48"/>
                  </a:cubicBezTo>
                  <a:cubicBezTo>
                    <a:pt x="76" y="52"/>
                    <a:pt x="69" y="58"/>
                    <a:pt x="62" y="64"/>
                  </a:cubicBezTo>
                  <a:cubicBezTo>
                    <a:pt x="60" y="66"/>
                    <a:pt x="58" y="68"/>
                    <a:pt x="55" y="70"/>
                  </a:cubicBezTo>
                  <a:cubicBezTo>
                    <a:pt x="44" y="76"/>
                    <a:pt x="36" y="86"/>
                    <a:pt x="27" y="96"/>
                  </a:cubicBezTo>
                  <a:cubicBezTo>
                    <a:pt x="25" y="98"/>
                    <a:pt x="24" y="100"/>
                    <a:pt x="21" y="102"/>
                  </a:cubicBezTo>
                  <a:cubicBezTo>
                    <a:pt x="15" y="108"/>
                    <a:pt x="10" y="114"/>
                    <a:pt x="6" y="122"/>
                  </a:cubicBezTo>
                  <a:cubicBezTo>
                    <a:pt x="6" y="123"/>
                    <a:pt x="5" y="124"/>
                    <a:pt x="4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2"/>
            <p:cNvSpPr>
              <a:spLocks/>
            </p:cNvSpPr>
            <p:nvPr/>
          </p:nvSpPr>
          <p:spPr bwMode="auto">
            <a:xfrm>
              <a:off x="3502" y="2427"/>
              <a:ext cx="109" cy="22"/>
            </a:xfrm>
            <a:custGeom>
              <a:avLst/>
              <a:gdLst>
                <a:gd name="T0" fmla="*/ 0 w 54"/>
                <a:gd name="T1" fmla="*/ 7 h 11"/>
                <a:gd name="T2" fmla="*/ 51 w 54"/>
                <a:gd name="T3" fmla="*/ 2 h 11"/>
                <a:gd name="T4" fmla="*/ 53 w 54"/>
                <a:gd name="T5" fmla="*/ 2 h 11"/>
                <a:gd name="T6" fmla="*/ 54 w 54"/>
                <a:gd name="T7" fmla="*/ 4 h 11"/>
                <a:gd name="T8" fmla="*/ 53 w 54"/>
                <a:gd name="T9" fmla="*/ 6 h 11"/>
                <a:gd name="T10" fmla="*/ 49 w 54"/>
                <a:gd name="T11" fmla="*/ 7 h 11"/>
                <a:gd name="T12" fmla="*/ 12 w 54"/>
                <a:gd name="T13" fmla="*/ 10 h 11"/>
                <a:gd name="T14" fmla="*/ 0 w 54"/>
                <a:gd name="T15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1">
                  <a:moveTo>
                    <a:pt x="0" y="7"/>
                  </a:moveTo>
                  <a:cubicBezTo>
                    <a:pt x="17" y="1"/>
                    <a:pt x="34" y="0"/>
                    <a:pt x="51" y="2"/>
                  </a:cubicBezTo>
                  <a:cubicBezTo>
                    <a:pt x="52" y="2"/>
                    <a:pt x="52" y="2"/>
                    <a:pt x="53" y="2"/>
                  </a:cubicBezTo>
                  <a:cubicBezTo>
                    <a:pt x="53" y="3"/>
                    <a:pt x="54" y="4"/>
                    <a:pt x="54" y="4"/>
                  </a:cubicBezTo>
                  <a:cubicBezTo>
                    <a:pt x="54" y="5"/>
                    <a:pt x="54" y="6"/>
                    <a:pt x="53" y="6"/>
                  </a:cubicBezTo>
                  <a:cubicBezTo>
                    <a:pt x="52" y="7"/>
                    <a:pt x="50" y="7"/>
                    <a:pt x="49" y="7"/>
                  </a:cubicBezTo>
                  <a:cubicBezTo>
                    <a:pt x="36" y="8"/>
                    <a:pt x="24" y="8"/>
                    <a:pt x="12" y="10"/>
                  </a:cubicBezTo>
                  <a:cubicBezTo>
                    <a:pt x="8" y="11"/>
                    <a:pt x="5" y="10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0" name="TextBox 149"/>
          <p:cNvSpPr txBox="1"/>
          <p:nvPr/>
        </p:nvSpPr>
        <p:spPr>
          <a:xfrm>
            <a:off x="1039249" y="537416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532580" y="1215146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grpSp>
        <p:nvGrpSpPr>
          <p:cNvPr id="152" name="Group 148"/>
          <p:cNvGrpSpPr>
            <a:grpSpLocks noChangeAspect="1"/>
          </p:cNvGrpSpPr>
          <p:nvPr/>
        </p:nvGrpSpPr>
        <p:grpSpPr bwMode="auto">
          <a:xfrm>
            <a:off x="2368550" y="1346200"/>
            <a:ext cx="2811463" cy="2820988"/>
            <a:chOff x="1492" y="848"/>
            <a:chExt cx="1771" cy="1777"/>
          </a:xfrm>
          <a:solidFill>
            <a:schemeClr val="tx2"/>
          </a:solidFill>
        </p:grpSpPr>
        <p:sp>
          <p:nvSpPr>
            <p:cNvPr id="154" name="Freeform 149"/>
            <p:cNvSpPr>
              <a:spLocks noEditPoints="1"/>
            </p:cNvSpPr>
            <p:nvPr/>
          </p:nvSpPr>
          <p:spPr bwMode="auto">
            <a:xfrm>
              <a:off x="1492" y="848"/>
              <a:ext cx="1771" cy="1777"/>
            </a:xfrm>
            <a:custGeom>
              <a:avLst/>
              <a:gdLst>
                <a:gd name="T0" fmla="*/ 70 w 795"/>
                <a:gd name="T1" fmla="*/ 359 h 797"/>
                <a:gd name="T2" fmla="*/ 25 w 795"/>
                <a:gd name="T3" fmla="*/ 239 h 797"/>
                <a:gd name="T4" fmla="*/ 126 w 795"/>
                <a:gd name="T5" fmla="*/ 193 h 797"/>
                <a:gd name="T6" fmla="*/ 231 w 795"/>
                <a:gd name="T7" fmla="*/ 105 h 797"/>
                <a:gd name="T8" fmla="*/ 256 w 795"/>
                <a:gd name="T9" fmla="*/ 14 h 797"/>
                <a:gd name="T10" fmla="*/ 314 w 795"/>
                <a:gd name="T11" fmla="*/ 36 h 797"/>
                <a:gd name="T12" fmla="*/ 437 w 795"/>
                <a:gd name="T13" fmla="*/ 62 h 797"/>
                <a:gd name="T14" fmla="*/ 522 w 795"/>
                <a:gd name="T15" fmla="*/ 18 h 797"/>
                <a:gd name="T16" fmla="*/ 555 w 795"/>
                <a:gd name="T17" fmla="*/ 100 h 797"/>
                <a:gd name="T18" fmla="*/ 613 w 795"/>
                <a:gd name="T19" fmla="*/ 163 h 797"/>
                <a:gd name="T20" fmla="*/ 718 w 795"/>
                <a:gd name="T21" fmla="*/ 143 h 797"/>
                <a:gd name="T22" fmla="*/ 698 w 795"/>
                <a:gd name="T23" fmla="*/ 289 h 797"/>
                <a:gd name="T24" fmla="*/ 745 w 795"/>
                <a:gd name="T25" fmla="*/ 395 h 797"/>
                <a:gd name="T26" fmla="*/ 792 w 795"/>
                <a:gd name="T27" fmla="*/ 454 h 797"/>
                <a:gd name="T28" fmla="*/ 708 w 795"/>
                <a:gd name="T29" fmla="*/ 507 h 797"/>
                <a:gd name="T30" fmla="*/ 670 w 795"/>
                <a:gd name="T31" fmla="*/ 636 h 797"/>
                <a:gd name="T32" fmla="*/ 593 w 795"/>
                <a:gd name="T33" fmla="*/ 695 h 797"/>
                <a:gd name="T34" fmla="*/ 508 w 795"/>
                <a:gd name="T35" fmla="*/ 705 h 797"/>
                <a:gd name="T36" fmla="*/ 470 w 795"/>
                <a:gd name="T37" fmla="*/ 780 h 797"/>
                <a:gd name="T38" fmla="*/ 361 w 795"/>
                <a:gd name="T39" fmla="*/ 769 h 797"/>
                <a:gd name="T40" fmla="*/ 241 w 795"/>
                <a:gd name="T41" fmla="*/ 691 h 797"/>
                <a:gd name="T42" fmla="*/ 130 w 795"/>
                <a:gd name="T43" fmla="*/ 689 h 797"/>
                <a:gd name="T44" fmla="*/ 136 w 795"/>
                <a:gd name="T45" fmla="*/ 586 h 797"/>
                <a:gd name="T46" fmla="*/ 42 w 795"/>
                <a:gd name="T47" fmla="*/ 510 h 797"/>
                <a:gd name="T48" fmla="*/ 2 w 795"/>
                <a:gd name="T49" fmla="*/ 442 h 797"/>
                <a:gd name="T50" fmla="*/ 158 w 795"/>
                <a:gd name="T51" fmla="*/ 635 h 797"/>
                <a:gd name="T52" fmla="*/ 188 w 795"/>
                <a:gd name="T53" fmla="*/ 703 h 797"/>
                <a:gd name="T54" fmla="*/ 270 w 795"/>
                <a:gd name="T55" fmla="*/ 691 h 797"/>
                <a:gd name="T56" fmla="*/ 377 w 795"/>
                <a:gd name="T57" fmla="*/ 765 h 797"/>
                <a:gd name="T58" fmla="*/ 458 w 795"/>
                <a:gd name="T59" fmla="*/ 770 h 797"/>
                <a:gd name="T60" fmla="*/ 531 w 795"/>
                <a:gd name="T61" fmla="*/ 679 h 797"/>
                <a:gd name="T62" fmla="*/ 632 w 795"/>
                <a:gd name="T63" fmla="*/ 698 h 797"/>
                <a:gd name="T64" fmla="*/ 650 w 795"/>
                <a:gd name="T65" fmla="*/ 619 h 797"/>
                <a:gd name="T66" fmla="*/ 682 w 795"/>
                <a:gd name="T67" fmla="*/ 537 h 797"/>
                <a:gd name="T68" fmla="*/ 777 w 795"/>
                <a:gd name="T69" fmla="*/ 447 h 797"/>
                <a:gd name="T70" fmla="*/ 710 w 795"/>
                <a:gd name="T71" fmla="*/ 386 h 797"/>
                <a:gd name="T72" fmla="*/ 678 w 795"/>
                <a:gd name="T73" fmla="*/ 276 h 797"/>
                <a:gd name="T74" fmla="*/ 716 w 795"/>
                <a:gd name="T75" fmla="*/ 164 h 797"/>
                <a:gd name="T76" fmla="*/ 624 w 795"/>
                <a:gd name="T77" fmla="*/ 192 h 797"/>
                <a:gd name="T78" fmla="*/ 540 w 795"/>
                <a:gd name="T79" fmla="*/ 113 h 797"/>
                <a:gd name="T80" fmla="*/ 530 w 795"/>
                <a:gd name="T81" fmla="*/ 31 h 797"/>
                <a:gd name="T82" fmla="*/ 445 w 795"/>
                <a:gd name="T83" fmla="*/ 70 h 797"/>
                <a:gd name="T84" fmla="*/ 341 w 795"/>
                <a:gd name="T85" fmla="*/ 88 h 797"/>
                <a:gd name="T86" fmla="*/ 262 w 795"/>
                <a:gd name="T87" fmla="*/ 25 h 797"/>
                <a:gd name="T88" fmla="*/ 238 w 795"/>
                <a:gd name="T89" fmla="*/ 94 h 797"/>
                <a:gd name="T90" fmla="*/ 200 w 795"/>
                <a:gd name="T91" fmla="*/ 145 h 797"/>
                <a:gd name="T92" fmla="*/ 131 w 795"/>
                <a:gd name="T93" fmla="*/ 204 h 797"/>
                <a:gd name="T94" fmla="*/ 40 w 795"/>
                <a:gd name="T95" fmla="*/ 228 h 797"/>
                <a:gd name="T96" fmla="*/ 80 w 795"/>
                <a:gd name="T97" fmla="*/ 345 h 797"/>
                <a:gd name="T98" fmla="*/ 29 w 795"/>
                <a:gd name="T99" fmla="*/ 436 h 797"/>
                <a:gd name="T100" fmla="*/ 69 w 795"/>
                <a:gd name="T101" fmla="*/ 500 h 797"/>
                <a:gd name="T102" fmla="*/ 134 w 795"/>
                <a:gd name="T103" fmla="*/ 565 h 797"/>
                <a:gd name="T104" fmla="*/ 158 w 795"/>
                <a:gd name="T105" fmla="*/ 635 h 797"/>
                <a:gd name="T106" fmla="*/ 566 w 795"/>
                <a:gd name="T107" fmla="*/ 675 h 797"/>
                <a:gd name="T108" fmla="*/ 163 w 795"/>
                <a:gd name="T109" fmla="*/ 175 h 797"/>
                <a:gd name="T110" fmla="*/ 130 w 795"/>
                <a:gd name="T111" fmla="*/ 671 h 797"/>
                <a:gd name="T112" fmla="*/ 144 w 795"/>
                <a:gd name="T113" fmla="*/ 196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95" h="797">
                  <a:moveTo>
                    <a:pt x="11" y="430"/>
                  </a:moveTo>
                  <a:cubicBezTo>
                    <a:pt x="9" y="433"/>
                    <a:pt x="6" y="434"/>
                    <a:pt x="3" y="435"/>
                  </a:cubicBezTo>
                  <a:cubicBezTo>
                    <a:pt x="1" y="435"/>
                    <a:pt x="0" y="433"/>
                    <a:pt x="0" y="431"/>
                  </a:cubicBezTo>
                  <a:cubicBezTo>
                    <a:pt x="1" y="430"/>
                    <a:pt x="1" y="429"/>
                    <a:pt x="2" y="429"/>
                  </a:cubicBezTo>
                  <a:cubicBezTo>
                    <a:pt x="7" y="424"/>
                    <a:pt x="11" y="420"/>
                    <a:pt x="17" y="418"/>
                  </a:cubicBezTo>
                  <a:cubicBezTo>
                    <a:pt x="28" y="414"/>
                    <a:pt x="39" y="410"/>
                    <a:pt x="51" y="405"/>
                  </a:cubicBezTo>
                  <a:cubicBezTo>
                    <a:pt x="59" y="405"/>
                    <a:pt x="64" y="398"/>
                    <a:pt x="71" y="395"/>
                  </a:cubicBezTo>
                  <a:cubicBezTo>
                    <a:pt x="72" y="385"/>
                    <a:pt x="71" y="376"/>
                    <a:pt x="70" y="366"/>
                  </a:cubicBezTo>
                  <a:cubicBezTo>
                    <a:pt x="70" y="363"/>
                    <a:pt x="70" y="361"/>
                    <a:pt x="70" y="359"/>
                  </a:cubicBezTo>
                  <a:cubicBezTo>
                    <a:pt x="70" y="354"/>
                    <a:pt x="70" y="350"/>
                    <a:pt x="69" y="345"/>
                  </a:cubicBezTo>
                  <a:cubicBezTo>
                    <a:pt x="67" y="339"/>
                    <a:pt x="68" y="332"/>
                    <a:pt x="68" y="326"/>
                  </a:cubicBezTo>
                  <a:cubicBezTo>
                    <a:pt x="69" y="319"/>
                    <a:pt x="71" y="313"/>
                    <a:pt x="72" y="307"/>
                  </a:cubicBezTo>
                  <a:cubicBezTo>
                    <a:pt x="73" y="304"/>
                    <a:pt x="74" y="302"/>
                    <a:pt x="74" y="299"/>
                  </a:cubicBezTo>
                  <a:cubicBezTo>
                    <a:pt x="67" y="293"/>
                    <a:pt x="60" y="288"/>
                    <a:pt x="51" y="284"/>
                  </a:cubicBezTo>
                  <a:cubicBezTo>
                    <a:pt x="46" y="282"/>
                    <a:pt x="40" y="280"/>
                    <a:pt x="35" y="276"/>
                  </a:cubicBezTo>
                  <a:cubicBezTo>
                    <a:pt x="30" y="273"/>
                    <a:pt x="26" y="268"/>
                    <a:pt x="25" y="263"/>
                  </a:cubicBezTo>
                  <a:cubicBezTo>
                    <a:pt x="24" y="259"/>
                    <a:pt x="23" y="255"/>
                    <a:pt x="24" y="251"/>
                  </a:cubicBezTo>
                  <a:cubicBezTo>
                    <a:pt x="25" y="247"/>
                    <a:pt x="26" y="243"/>
                    <a:pt x="25" y="239"/>
                  </a:cubicBezTo>
                  <a:cubicBezTo>
                    <a:pt x="25" y="239"/>
                    <a:pt x="25" y="238"/>
                    <a:pt x="25" y="238"/>
                  </a:cubicBezTo>
                  <a:cubicBezTo>
                    <a:pt x="28" y="229"/>
                    <a:pt x="29" y="219"/>
                    <a:pt x="35" y="210"/>
                  </a:cubicBezTo>
                  <a:cubicBezTo>
                    <a:pt x="36" y="209"/>
                    <a:pt x="37" y="208"/>
                    <a:pt x="37" y="207"/>
                  </a:cubicBezTo>
                  <a:cubicBezTo>
                    <a:pt x="38" y="199"/>
                    <a:pt x="44" y="193"/>
                    <a:pt x="46" y="186"/>
                  </a:cubicBezTo>
                  <a:cubicBezTo>
                    <a:pt x="47" y="182"/>
                    <a:pt x="50" y="181"/>
                    <a:pt x="54" y="182"/>
                  </a:cubicBezTo>
                  <a:cubicBezTo>
                    <a:pt x="59" y="182"/>
                    <a:pt x="64" y="183"/>
                    <a:pt x="69" y="184"/>
                  </a:cubicBezTo>
                  <a:cubicBezTo>
                    <a:pt x="72" y="185"/>
                    <a:pt x="75" y="186"/>
                    <a:pt x="78" y="186"/>
                  </a:cubicBezTo>
                  <a:cubicBezTo>
                    <a:pt x="88" y="187"/>
                    <a:pt x="98" y="189"/>
                    <a:pt x="108" y="190"/>
                  </a:cubicBezTo>
                  <a:cubicBezTo>
                    <a:pt x="114" y="191"/>
                    <a:pt x="120" y="192"/>
                    <a:pt x="126" y="193"/>
                  </a:cubicBezTo>
                  <a:cubicBezTo>
                    <a:pt x="133" y="194"/>
                    <a:pt x="134" y="193"/>
                    <a:pt x="137" y="187"/>
                  </a:cubicBezTo>
                  <a:cubicBezTo>
                    <a:pt x="141" y="181"/>
                    <a:pt x="145" y="176"/>
                    <a:pt x="150" y="172"/>
                  </a:cubicBezTo>
                  <a:cubicBezTo>
                    <a:pt x="152" y="170"/>
                    <a:pt x="154" y="169"/>
                    <a:pt x="155" y="166"/>
                  </a:cubicBezTo>
                  <a:cubicBezTo>
                    <a:pt x="157" y="163"/>
                    <a:pt x="160" y="160"/>
                    <a:pt x="164" y="157"/>
                  </a:cubicBezTo>
                  <a:cubicBezTo>
                    <a:pt x="170" y="153"/>
                    <a:pt x="177" y="148"/>
                    <a:pt x="184" y="143"/>
                  </a:cubicBezTo>
                  <a:cubicBezTo>
                    <a:pt x="187" y="141"/>
                    <a:pt x="191" y="139"/>
                    <a:pt x="195" y="137"/>
                  </a:cubicBezTo>
                  <a:cubicBezTo>
                    <a:pt x="199" y="135"/>
                    <a:pt x="204" y="132"/>
                    <a:pt x="208" y="129"/>
                  </a:cubicBezTo>
                  <a:cubicBezTo>
                    <a:pt x="215" y="124"/>
                    <a:pt x="222" y="119"/>
                    <a:pt x="229" y="114"/>
                  </a:cubicBezTo>
                  <a:cubicBezTo>
                    <a:pt x="233" y="111"/>
                    <a:pt x="233" y="110"/>
                    <a:pt x="231" y="105"/>
                  </a:cubicBezTo>
                  <a:cubicBezTo>
                    <a:pt x="230" y="100"/>
                    <a:pt x="228" y="94"/>
                    <a:pt x="227" y="89"/>
                  </a:cubicBezTo>
                  <a:cubicBezTo>
                    <a:pt x="226" y="88"/>
                    <a:pt x="225" y="86"/>
                    <a:pt x="225" y="85"/>
                  </a:cubicBezTo>
                  <a:cubicBezTo>
                    <a:pt x="224" y="84"/>
                    <a:pt x="223" y="83"/>
                    <a:pt x="223" y="82"/>
                  </a:cubicBezTo>
                  <a:cubicBezTo>
                    <a:pt x="223" y="77"/>
                    <a:pt x="219" y="73"/>
                    <a:pt x="217" y="69"/>
                  </a:cubicBezTo>
                  <a:cubicBezTo>
                    <a:pt x="214" y="62"/>
                    <a:pt x="212" y="54"/>
                    <a:pt x="210" y="47"/>
                  </a:cubicBezTo>
                  <a:cubicBezTo>
                    <a:pt x="209" y="44"/>
                    <a:pt x="211" y="42"/>
                    <a:pt x="213" y="41"/>
                  </a:cubicBezTo>
                  <a:cubicBezTo>
                    <a:pt x="215" y="39"/>
                    <a:pt x="216" y="37"/>
                    <a:pt x="216" y="34"/>
                  </a:cubicBezTo>
                  <a:cubicBezTo>
                    <a:pt x="217" y="30"/>
                    <a:pt x="219" y="28"/>
                    <a:pt x="222" y="27"/>
                  </a:cubicBezTo>
                  <a:cubicBezTo>
                    <a:pt x="234" y="23"/>
                    <a:pt x="244" y="17"/>
                    <a:pt x="256" y="14"/>
                  </a:cubicBezTo>
                  <a:cubicBezTo>
                    <a:pt x="261" y="13"/>
                    <a:pt x="264" y="11"/>
                    <a:pt x="268" y="9"/>
                  </a:cubicBezTo>
                  <a:cubicBezTo>
                    <a:pt x="271" y="7"/>
                    <a:pt x="273" y="4"/>
                    <a:pt x="277" y="2"/>
                  </a:cubicBezTo>
                  <a:cubicBezTo>
                    <a:pt x="278" y="1"/>
                    <a:pt x="280" y="0"/>
                    <a:pt x="281" y="1"/>
                  </a:cubicBezTo>
                  <a:cubicBezTo>
                    <a:pt x="285" y="3"/>
                    <a:pt x="289" y="4"/>
                    <a:pt x="293" y="5"/>
                  </a:cubicBezTo>
                  <a:cubicBezTo>
                    <a:pt x="295" y="5"/>
                    <a:pt x="296" y="8"/>
                    <a:pt x="295" y="11"/>
                  </a:cubicBezTo>
                  <a:cubicBezTo>
                    <a:pt x="295" y="12"/>
                    <a:pt x="294" y="13"/>
                    <a:pt x="294" y="14"/>
                  </a:cubicBezTo>
                  <a:cubicBezTo>
                    <a:pt x="294" y="15"/>
                    <a:pt x="295" y="15"/>
                    <a:pt x="295" y="15"/>
                  </a:cubicBezTo>
                  <a:cubicBezTo>
                    <a:pt x="298" y="15"/>
                    <a:pt x="301" y="15"/>
                    <a:pt x="303" y="18"/>
                  </a:cubicBezTo>
                  <a:cubicBezTo>
                    <a:pt x="307" y="24"/>
                    <a:pt x="312" y="29"/>
                    <a:pt x="314" y="36"/>
                  </a:cubicBezTo>
                  <a:cubicBezTo>
                    <a:pt x="315" y="39"/>
                    <a:pt x="317" y="42"/>
                    <a:pt x="318" y="44"/>
                  </a:cubicBezTo>
                  <a:cubicBezTo>
                    <a:pt x="323" y="51"/>
                    <a:pt x="328" y="57"/>
                    <a:pt x="332" y="64"/>
                  </a:cubicBezTo>
                  <a:cubicBezTo>
                    <a:pt x="335" y="67"/>
                    <a:pt x="337" y="71"/>
                    <a:pt x="340" y="75"/>
                  </a:cubicBezTo>
                  <a:cubicBezTo>
                    <a:pt x="341" y="75"/>
                    <a:pt x="343" y="75"/>
                    <a:pt x="345" y="74"/>
                  </a:cubicBezTo>
                  <a:cubicBezTo>
                    <a:pt x="353" y="72"/>
                    <a:pt x="360" y="70"/>
                    <a:pt x="368" y="68"/>
                  </a:cubicBezTo>
                  <a:cubicBezTo>
                    <a:pt x="376" y="66"/>
                    <a:pt x="384" y="66"/>
                    <a:pt x="392" y="67"/>
                  </a:cubicBezTo>
                  <a:cubicBezTo>
                    <a:pt x="394" y="67"/>
                    <a:pt x="396" y="67"/>
                    <a:pt x="397" y="67"/>
                  </a:cubicBezTo>
                  <a:cubicBezTo>
                    <a:pt x="409" y="65"/>
                    <a:pt x="421" y="68"/>
                    <a:pt x="434" y="68"/>
                  </a:cubicBezTo>
                  <a:cubicBezTo>
                    <a:pt x="436" y="67"/>
                    <a:pt x="437" y="65"/>
                    <a:pt x="437" y="62"/>
                  </a:cubicBezTo>
                  <a:cubicBezTo>
                    <a:pt x="437" y="58"/>
                    <a:pt x="440" y="54"/>
                    <a:pt x="443" y="51"/>
                  </a:cubicBezTo>
                  <a:cubicBezTo>
                    <a:pt x="445" y="48"/>
                    <a:pt x="446" y="46"/>
                    <a:pt x="448" y="42"/>
                  </a:cubicBezTo>
                  <a:cubicBezTo>
                    <a:pt x="448" y="41"/>
                    <a:pt x="449" y="39"/>
                    <a:pt x="450" y="38"/>
                  </a:cubicBezTo>
                  <a:cubicBezTo>
                    <a:pt x="452" y="34"/>
                    <a:pt x="453" y="30"/>
                    <a:pt x="453" y="26"/>
                  </a:cubicBezTo>
                  <a:cubicBezTo>
                    <a:pt x="454" y="19"/>
                    <a:pt x="457" y="13"/>
                    <a:pt x="464" y="10"/>
                  </a:cubicBezTo>
                  <a:cubicBezTo>
                    <a:pt x="470" y="8"/>
                    <a:pt x="476" y="7"/>
                    <a:pt x="482" y="5"/>
                  </a:cubicBezTo>
                  <a:cubicBezTo>
                    <a:pt x="482" y="5"/>
                    <a:pt x="482" y="5"/>
                    <a:pt x="482" y="5"/>
                  </a:cubicBezTo>
                  <a:cubicBezTo>
                    <a:pt x="492" y="7"/>
                    <a:pt x="502" y="9"/>
                    <a:pt x="511" y="13"/>
                  </a:cubicBezTo>
                  <a:cubicBezTo>
                    <a:pt x="514" y="15"/>
                    <a:pt x="519" y="16"/>
                    <a:pt x="522" y="18"/>
                  </a:cubicBezTo>
                  <a:cubicBezTo>
                    <a:pt x="527" y="20"/>
                    <a:pt x="531" y="22"/>
                    <a:pt x="536" y="24"/>
                  </a:cubicBezTo>
                  <a:cubicBezTo>
                    <a:pt x="540" y="26"/>
                    <a:pt x="544" y="29"/>
                    <a:pt x="549" y="30"/>
                  </a:cubicBezTo>
                  <a:cubicBezTo>
                    <a:pt x="552" y="30"/>
                    <a:pt x="555" y="32"/>
                    <a:pt x="557" y="36"/>
                  </a:cubicBezTo>
                  <a:cubicBezTo>
                    <a:pt x="560" y="39"/>
                    <a:pt x="562" y="42"/>
                    <a:pt x="564" y="45"/>
                  </a:cubicBezTo>
                  <a:cubicBezTo>
                    <a:pt x="566" y="48"/>
                    <a:pt x="566" y="51"/>
                    <a:pt x="565" y="53"/>
                  </a:cubicBezTo>
                  <a:cubicBezTo>
                    <a:pt x="564" y="56"/>
                    <a:pt x="563" y="58"/>
                    <a:pt x="562" y="60"/>
                  </a:cubicBezTo>
                  <a:cubicBezTo>
                    <a:pt x="561" y="63"/>
                    <a:pt x="560" y="67"/>
                    <a:pt x="560" y="70"/>
                  </a:cubicBezTo>
                  <a:cubicBezTo>
                    <a:pt x="561" y="73"/>
                    <a:pt x="561" y="75"/>
                    <a:pt x="560" y="78"/>
                  </a:cubicBezTo>
                  <a:cubicBezTo>
                    <a:pt x="558" y="85"/>
                    <a:pt x="557" y="93"/>
                    <a:pt x="555" y="100"/>
                  </a:cubicBezTo>
                  <a:cubicBezTo>
                    <a:pt x="554" y="102"/>
                    <a:pt x="553" y="105"/>
                    <a:pt x="552" y="107"/>
                  </a:cubicBezTo>
                  <a:cubicBezTo>
                    <a:pt x="551" y="109"/>
                    <a:pt x="550" y="110"/>
                    <a:pt x="549" y="112"/>
                  </a:cubicBezTo>
                  <a:cubicBezTo>
                    <a:pt x="550" y="113"/>
                    <a:pt x="550" y="113"/>
                    <a:pt x="550" y="114"/>
                  </a:cubicBezTo>
                  <a:cubicBezTo>
                    <a:pt x="554" y="116"/>
                    <a:pt x="559" y="117"/>
                    <a:pt x="562" y="121"/>
                  </a:cubicBezTo>
                  <a:cubicBezTo>
                    <a:pt x="565" y="124"/>
                    <a:pt x="569" y="126"/>
                    <a:pt x="572" y="130"/>
                  </a:cubicBezTo>
                  <a:cubicBezTo>
                    <a:pt x="574" y="131"/>
                    <a:pt x="576" y="132"/>
                    <a:pt x="577" y="133"/>
                  </a:cubicBezTo>
                  <a:cubicBezTo>
                    <a:pt x="582" y="136"/>
                    <a:pt x="587" y="139"/>
                    <a:pt x="590" y="143"/>
                  </a:cubicBezTo>
                  <a:cubicBezTo>
                    <a:pt x="594" y="147"/>
                    <a:pt x="598" y="150"/>
                    <a:pt x="602" y="152"/>
                  </a:cubicBezTo>
                  <a:cubicBezTo>
                    <a:pt x="606" y="155"/>
                    <a:pt x="610" y="159"/>
                    <a:pt x="613" y="163"/>
                  </a:cubicBezTo>
                  <a:cubicBezTo>
                    <a:pt x="616" y="167"/>
                    <a:pt x="619" y="171"/>
                    <a:pt x="622" y="175"/>
                  </a:cubicBezTo>
                  <a:cubicBezTo>
                    <a:pt x="624" y="178"/>
                    <a:pt x="626" y="179"/>
                    <a:pt x="630" y="178"/>
                  </a:cubicBezTo>
                  <a:cubicBezTo>
                    <a:pt x="632" y="178"/>
                    <a:pt x="634" y="177"/>
                    <a:pt x="636" y="176"/>
                  </a:cubicBezTo>
                  <a:cubicBezTo>
                    <a:pt x="641" y="174"/>
                    <a:pt x="646" y="172"/>
                    <a:pt x="651" y="170"/>
                  </a:cubicBezTo>
                  <a:cubicBezTo>
                    <a:pt x="656" y="168"/>
                    <a:pt x="662" y="167"/>
                    <a:pt x="666" y="163"/>
                  </a:cubicBezTo>
                  <a:cubicBezTo>
                    <a:pt x="667" y="162"/>
                    <a:pt x="669" y="162"/>
                    <a:pt x="671" y="161"/>
                  </a:cubicBezTo>
                  <a:cubicBezTo>
                    <a:pt x="681" y="158"/>
                    <a:pt x="691" y="154"/>
                    <a:pt x="700" y="148"/>
                  </a:cubicBezTo>
                  <a:cubicBezTo>
                    <a:pt x="704" y="146"/>
                    <a:pt x="708" y="145"/>
                    <a:pt x="711" y="144"/>
                  </a:cubicBezTo>
                  <a:cubicBezTo>
                    <a:pt x="713" y="143"/>
                    <a:pt x="715" y="143"/>
                    <a:pt x="718" y="143"/>
                  </a:cubicBezTo>
                  <a:cubicBezTo>
                    <a:pt x="717" y="146"/>
                    <a:pt x="717" y="148"/>
                    <a:pt x="717" y="150"/>
                  </a:cubicBezTo>
                  <a:cubicBezTo>
                    <a:pt x="725" y="161"/>
                    <a:pt x="733" y="172"/>
                    <a:pt x="742" y="183"/>
                  </a:cubicBezTo>
                  <a:cubicBezTo>
                    <a:pt x="744" y="187"/>
                    <a:pt x="747" y="191"/>
                    <a:pt x="751" y="193"/>
                  </a:cubicBezTo>
                  <a:cubicBezTo>
                    <a:pt x="753" y="194"/>
                    <a:pt x="754" y="195"/>
                    <a:pt x="755" y="196"/>
                  </a:cubicBezTo>
                  <a:cubicBezTo>
                    <a:pt x="759" y="201"/>
                    <a:pt x="762" y="206"/>
                    <a:pt x="765" y="211"/>
                  </a:cubicBezTo>
                  <a:cubicBezTo>
                    <a:pt x="768" y="215"/>
                    <a:pt x="767" y="219"/>
                    <a:pt x="763" y="222"/>
                  </a:cubicBezTo>
                  <a:cubicBezTo>
                    <a:pt x="742" y="237"/>
                    <a:pt x="721" y="252"/>
                    <a:pt x="700" y="267"/>
                  </a:cubicBezTo>
                  <a:cubicBezTo>
                    <a:pt x="698" y="269"/>
                    <a:pt x="695" y="271"/>
                    <a:pt x="693" y="273"/>
                  </a:cubicBezTo>
                  <a:cubicBezTo>
                    <a:pt x="692" y="279"/>
                    <a:pt x="696" y="284"/>
                    <a:pt x="698" y="289"/>
                  </a:cubicBezTo>
                  <a:cubicBezTo>
                    <a:pt x="700" y="294"/>
                    <a:pt x="702" y="299"/>
                    <a:pt x="702" y="304"/>
                  </a:cubicBezTo>
                  <a:cubicBezTo>
                    <a:pt x="703" y="307"/>
                    <a:pt x="704" y="310"/>
                    <a:pt x="704" y="313"/>
                  </a:cubicBezTo>
                  <a:cubicBezTo>
                    <a:pt x="706" y="317"/>
                    <a:pt x="707" y="322"/>
                    <a:pt x="708" y="327"/>
                  </a:cubicBezTo>
                  <a:cubicBezTo>
                    <a:pt x="709" y="336"/>
                    <a:pt x="712" y="345"/>
                    <a:pt x="715" y="354"/>
                  </a:cubicBezTo>
                  <a:cubicBezTo>
                    <a:pt x="715" y="356"/>
                    <a:pt x="716" y="358"/>
                    <a:pt x="717" y="360"/>
                  </a:cubicBezTo>
                  <a:cubicBezTo>
                    <a:pt x="718" y="369"/>
                    <a:pt x="719" y="378"/>
                    <a:pt x="721" y="387"/>
                  </a:cubicBezTo>
                  <a:cubicBezTo>
                    <a:pt x="723" y="388"/>
                    <a:pt x="726" y="389"/>
                    <a:pt x="729" y="389"/>
                  </a:cubicBezTo>
                  <a:cubicBezTo>
                    <a:pt x="733" y="390"/>
                    <a:pt x="737" y="389"/>
                    <a:pt x="740" y="393"/>
                  </a:cubicBezTo>
                  <a:cubicBezTo>
                    <a:pt x="741" y="395"/>
                    <a:pt x="743" y="395"/>
                    <a:pt x="745" y="395"/>
                  </a:cubicBezTo>
                  <a:cubicBezTo>
                    <a:pt x="749" y="396"/>
                    <a:pt x="753" y="397"/>
                    <a:pt x="757" y="398"/>
                  </a:cubicBezTo>
                  <a:cubicBezTo>
                    <a:pt x="765" y="401"/>
                    <a:pt x="772" y="402"/>
                    <a:pt x="780" y="403"/>
                  </a:cubicBezTo>
                  <a:cubicBezTo>
                    <a:pt x="782" y="403"/>
                    <a:pt x="783" y="403"/>
                    <a:pt x="785" y="403"/>
                  </a:cubicBezTo>
                  <a:cubicBezTo>
                    <a:pt x="788" y="403"/>
                    <a:pt x="789" y="404"/>
                    <a:pt x="789" y="408"/>
                  </a:cubicBezTo>
                  <a:cubicBezTo>
                    <a:pt x="789" y="410"/>
                    <a:pt x="789" y="413"/>
                    <a:pt x="789" y="416"/>
                  </a:cubicBezTo>
                  <a:cubicBezTo>
                    <a:pt x="789" y="419"/>
                    <a:pt x="789" y="422"/>
                    <a:pt x="789" y="425"/>
                  </a:cubicBezTo>
                  <a:cubicBezTo>
                    <a:pt x="790" y="432"/>
                    <a:pt x="791" y="438"/>
                    <a:pt x="792" y="445"/>
                  </a:cubicBezTo>
                  <a:cubicBezTo>
                    <a:pt x="792" y="447"/>
                    <a:pt x="792" y="448"/>
                    <a:pt x="792" y="450"/>
                  </a:cubicBezTo>
                  <a:cubicBezTo>
                    <a:pt x="791" y="451"/>
                    <a:pt x="791" y="453"/>
                    <a:pt x="792" y="454"/>
                  </a:cubicBezTo>
                  <a:cubicBezTo>
                    <a:pt x="795" y="458"/>
                    <a:pt x="793" y="464"/>
                    <a:pt x="794" y="468"/>
                  </a:cubicBezTo>
                  <a:cubicBezTo>
                    <a:pt x="794" y="471"/>
                    <a:pt x="792" y="473"/>
                    <a:pt x="790" y="475"/>
                  </a:cubicBezTo>
                  <a:cubicBezTo>
                    <a:pt x="789" y="475"/>
                    <a:pt x="788" y="476"/>
                    <a:pt x="787" y="476"/>
                  </a:cubicBezTo>
                  <a:cubicBezTo>
                    <a:pt x="783" y="477"/>
                    <a:pt x="779" y="478"/>
                    <a:pt x="775" y="480"/>
                  </a:cubicBezTo>
                  <a:cubicBezTo>
                    <a:pt x="772" y="482"/>
                    <a:pt x="767" y="483"/>
                    <a:pt x="763" y="485"/>
                  </a:cubicBezTo>
                  <a:cubicBezTo>
                    <a:pt x="759" y="487"/>
                    <a:pt x="755" y="489"/>
                    <a:pt x="751" y="490"/>
                  </a:cubicBezTo>
                  <a:cubicBezTo>
                    <a:pt x="742" y="492"/>
                    <a:pt x="733" y="495"/>
                    <a:pt x="724" y="499"/>
                  </a:cubicBezTo>
                  <a:cubicBezTo>
                    <a:pt x="721" y="500"/>
                    <a:pt x="717" y="501"/>
                    <a:pt x="713" y="502"/>
                  </a:cubicBezTo>
                  <a:cubicBezTo>
                    <a:pt x="710" y="502"/>
                    <a:pt x="709" y="504"/>
                    <a:pt x="708" y="507"/>
                  </a:cubicBezTo>
                  <a:cubicBezTo>
                    <a:pt x="707" y="509"/>
                    <a:pt x="706" y="511"/>
                    <a:pt x="706" y="514"/>
                  </a:cubicBezTo>
                  <a:cubicBezTo>
                    <a:pt x="705" y="520"/>
                    <a:pt x="701" y="525"/>
                    <a:pt x="698" y="530"/>
                  </a:cubicBezTo>
                  <a:cubicBezTo>
                    <a:pt x="695" y="535"/>
                    <a:pt x="692" y="540"/>
                    <a:pt x="690" y="544"/>
                  </a:cubicBezTo>
                  <a:cubicBezTo>
                    <a:pt x="689" y="545"/>
                    <a:pt x="689" y="547"/>
                    <a:pt x="689" y="548"/>
                  </a:cubicBezTo>
                  <a:cubicBezTo>
                    <a:pt x="682" y="556"/>
                    <a:pt x="679" y="566"/>
                    <a:pt x="673" y="574"/>
                  </a:cubicBezTo>
                  <a:cubicBezTo>
                    <a:pt x="666" y="583"/>
                    <a:pt x="663" y="594"/>
                    <a:pt x="656" y="604"/>
                  </a:cubicBezTo>
                  <a:cubicBezTo>
                    <a:pt x="657" y="607"/>
                    <a:pt x="657" y="611"/>
                    <a:pt x="658" y="614"/>
                  </a:cubicBezTo>
                  <a:cubicBezTo>
                    <a:pt x="659" y="616"/>
                    <a:pt x="660" y="617"/>
                    <a:pt x="661" y="619"/>
                  </a:cubicBezTo>
                  <a:cubicBezTo>
                    <a:pt x="665" y="624"/>
                    <a:pt x="669" y="629"/>
                    <a:pt x="670" y="636"/>
                  </a:cubicBezTo>
                  <a:cubicBezTo>
                    <a:pt x="671" y="639"/>
                    <a:pt x="673" y="641"/>
                    <a:pt x="675" y="644"/>
                  </a:cubicBezTo>
                  <a:cubicBezTo>
                    <a:pt x="679" y="648"/>
                    <a:pt x="680" y="654"/>
                    <a:pt x="683" y="659"/>
                  </a:cubicBezTo>
                  <a:cubicBezTo>
                    <a:pt x="679" y="666"/>
                    <a:pt x="676" y="673"/>
                    <a:pt x="670" y="678"/>
                  </a:cubicBezTo>
                  <a:cubicBezTo>
                    <a:pt x="669" y="678"/>
                    <a:pt x="669" y="679"/>
                    <a:pt x="668" y="680"/>
                  </a:cubicBezTo>
                  <a:cubicBezTo>
                    <a:pt x="667" y="685"/>
                    <a:pt x="663" y="687"/>
                    <a:pt x="659" y="690"/>
                  </a:cubicBezTo>
                  <a:cubicBezTo>
                    <a:pt x="651" y="696"/>
                    <a:pt x="643" y="702"/>
                    <a:pt x="635" y="708"/>
                  </a:cubicBezTo>
                  <a:cubicBezTo>
                    <a:pt x="630" y="711"/>
                    <a:pt x="626" y="712"/>
                    <a:pt x="621" y="709"/>
                  </a:cubicBezTo>
                  <a:cubicBezTo>
                    <a:pt x="616" y="707"/>
                    <a:pt x="612" y="705"/>
                    <a:pt x="606" y="704"/>
                  </a:cubicBezTo>
                  <a:cubicBezTo>
                    <a:pt x="602" y="701"/>
                    <a:pt x="597" y="700"/>
                    <a:pt x="593" y="695"/>
                  </a:cubicBezTo>
                  <a:cubicBezTo>
                    <a:pt x="591" y="693"/>
                    <a:pt x="589" y="691"/>
                    <a:pt x="586" y="690"/>
                  </a:cubicBezTo>
                  <a:cubicBezTo>
                    <a:pt x="585" y="690"/>
                    <a:pt x="585" y="689"/>
                    <a:pt x="584" y="688"/>
                  </a:cubicBezTo>
                  <a:cubicBezTo>
                    <a:pt x="581" y="686"/>
                    <a:pt x="577" y="683"/>
                    <a:pt x="574" y="680"/>
                  </a:cubicBezTo>
                  <a:cubicBezTo>
                    <a:pt x="572" y="682"/>
                    <a:pt x="570" y="682"/>
                    <a:pt x="569" y="683"/>
                  </a:cubicBezTo>
                  <a:cubicBezTo>
                    <a:pt x="567" y="685"/>
                    <a:pt x="565" y="686"/>
                    <a:pt x="563" y="687"/>
                  </a:cubicBezTo>
                  <a:cubicBezTo>
                    <a:pt x="557" y="693"/>
                    <a:pt x="549" y="696"/>
                    <a:pt x="540" y="698"/>
                  </a:cubicBezTo>
                  <a:cubicBezTo>
                    <a:pt x="540" y="698"/>
                    <a:pt x="538" y="698"/>
                    <a:pt x="538" y="698"/>
                  </a:cubicBezTo>
                  <a:cubicBezTo>
                    <a:pt x="532" y="702"/>
                    <a:pt x="525" y="702"/>
                    <a:pt x="518" y="704"/>
                  </a:cubicBezTo>
                  <a:cubicBezTo>
                    <a:pt x="515" y="705"/>
                    <a:pt x="512" y="706"/>
                    <a:pt x="508" y="705"/>
                  </a:cubicBezTo>
                  <a:cubicBezTo>
                    <a:pt x="507" y="705"/>
                    <a:pt x="506" y="705"/>
                    <a:pt x="505" y="705"/>
                  </a:cubicBezTo>
                  <a:cubicBezTo>
                    <a:pt x="501" y="708"/>
                    <a:pt x="497" y="708"/>
                    <a:pt x="492" y="708"/>
                  </a:cubicBezTo>
                  <a:cubicBezTo>
                    <a:pt x="491" y="708"/>
                    <a:pt x="490" y="709"/>
                    <a:pt x="489" y="709"/>
                  </a:cubicBezTo>
                  <a:cubicBezTo>
                    <a:pt x="482" y="711"/>
                    <a:pt x="476" y="713"/>
                    <a:pt x="469" y="716"/>
                  </a:cubicBezTo>
                  <a:cubicBezTo>
                    <a:pt x="468" y="717"/>
                    <a:pt x="467" y="718"/>
                    <a:pt x="468" y="719"/>
                  </a:cubicBezTo>
                  <a:cubicBezTo>
                    <a:pt x="468" y="723"/>
                    <a:pt x="467" y="727"/>
                    <a:pt x="467" y="731"/>
                  </a:cubicBezTo>
                  <a:cubicBezTo>
                    <a:pt x="466" y="741"/>
                    <a:pt x="466" y="751"/>
                    <a:pt x="466" y="761"/>
                  </a:cubicBezTo>
                  <a:cubicBezTo>
                    <a:pt x="466" y="763"/>
                    <a:pt x="466" y="765"/>
                    <a:pt x="467" y="768"/>
                  </a:cubicBezTo>
                  <a:cubicBezTo>
                    <a:pt x="469" y="771"/>
                    <a:pt x="468" y="776"/>
                    <a:pt x="470" y="780"/>
                  </a:cubicBezTo>
                  <a:cubicBezTo>
                    <a:pt x="466" y="785"/>
                    <a:pt x="463" y="787"/>
                    <a:pt x="457" y="787"/>
                  </a:cubicBezTo>
                  <a:cubicBezTo>
                    <a:pt x="448" y="788"/>
                    <a:pt x="439" y="790"/>
                    <a:pt x="429" y="792"/>
                  </a:cubicBezTo>
                  <a:cubicBezTo>
                    <a:pt x="425" y="793"/>
                    <a:pt x="420" y="794"/>
                    <a:pt x="415" y="793"/>
                  </a:cubicBezTo>
                  <a:cubicBezTo>
                    <a:pt x="409" y="792"/>
                    <a:pt x="404" y="792"/>
                    <a:pt x="399" y="796"/>
                  </a:cubicBezTo>
                  <a:cubicBezTo>
                    <a:pt x="398" y="796"/>
                    <a:pt x="396" y="797"/>
                    <a:pt x="395" y="796"/>
                  </a:cubicBezTo>
                  <a:cubicBezTo>
                    <a:pt x="391" y="795"/>
                    <a:pt x="385" y="796"/>
                    <a:pt x="381" y="793"/>
                  </a:cubicBezTo>
                  <a:cubicBezTo>
                    <a:pt x="380" y="793"/>
                    <a:pt x="379" y="792"/>
                    <a:pt x="378" y="792"/>
                  </a:cubicBezTo>
                  <a:cubicBezTo>
                    <a:pt x="373" y="791"/>
                    <a:pt x="370" y="787"/>
                    <a:pt x="367" y="784"/>
                  </a:cubicBezTo>
                  <a:cubicBezTo>
                    <a:pt x="364" y="779"/>
                    <a:pt x="362" y="775"/>
                    <a:pt x="361" y="769"/>
                  </a:cubicBezTo>
                  <a:cubicBezTo>
                    <a:pt x="361" y="766"/>
                    <a:pt x="360" y="762"/>
                    <a:pt x="359" y="759"/>
                  </a:cubicBezTo>
                  <a:cubicBezTo>
                    <a:pt x="359" y="756"/>
                    <a:pt x="358" y="754"/>
                    <a:pt x="357" y="751"/>
                  </a:cubicBezTo>
                  <a:cubicBezTo>
                    <a:pt x="356" y="741"/>
                    <a:pt x="354" y="731"/>
                    <a:pt x="350" y="721"/>
                  </a:cubicBezTo>
                  <a:cubicBezTo>
                    <a:pt x="343" y="722"/>
                    <a:pt x="336" y="723"/>
                    <a:pt x="329" y="721"/>
                  </a:cubicBezTo>
                  <a:cubicBezTo>
                    <a:pt x="326" y="720"/>
                    <a:pt x="322" y="720"/>
                    <a:pt x="319" y="719"/>
                  </a:cubicBezTo>
                  <a:cubicBezTo>
                    <a:pt x="315" y="718"/>
                    <a:pt x="310" y="716"/>
                    <a:pt x="306" y="717"/>
                  </a:cubicBezTo>
                  <a:cubicBezTo>
                    <a:pt x="305" y="717"/>
                    <a:pt x="304" y="717"/>
                    <a:pt x="303" y="717"/>
                  </a:cubicBezTo>
                  <a:cubicBezTo>
                    <a:pt x="293" y="714"/>
                    <a:pt x="282" y="712"/>
                    <a:pt x="272" y="708"/>
                  </a:cubicBezTo>
                  <a:cubicBezTo>
                    <a:pt x="261" y="704"/>
                    <a:pt x="250" y="698"/>
                    <a:pt x="241" y="691"/>
                  </a:cubicBezTo>
                  <a:cubicBezTo>
                    <a:pt x="238" y="689"/>
                    <a:pt x="236" y="689"/>
                    <a:pt x="233" y="690"/>
                  </a:cubicBezTo>
                  <a:cubicBezTo>
                    <a:pt x="224" y="696"/>
                    <a:pt x="214" y="699"/>
                    <a:pt x="206" y="706"/>
                  </a:cubicBezTo>
                  <a:cubicBezTo>
                    <a:pt x="199" y="711"/>
                    <a:pt x="193" y="716"/>
                    <a:pt x="185" y="720"/>
                  </a:cubicBezTo>
                  <a:cubicBezTo>
                    <a:pt x="182" y="721"/>
                    <a:pt x="180" y="724"/>
                    <a:pt x="177" y="726"/>
                  </a:cubicBezTo>
                  <a:cubicBezTo>
                    <a:pt x="174" y="728"/>
                    <a:pt x="171" y="728"/>
                    <a:pt x="168" y="725"/>
                  </a:cubicBezTo>
                  <a:cubicBezTo>
                    <a:pt x="166" y="722"/>
                    <a:pt x="164" y="720"/>
                    <a:pt x="162" y="717"/>
                  </a:cubicBezTo>
                  <a:cubicBezTo>
                    <a:pt x="161" y="716"/>
                    <a:pt x="159" y="716"/>
                    <a:pt x="158" y="716"/>
                  </a:cubicBezTo>
                  <a:cubicBezTo>
                    <a:pt x="155" y="716"/>
                    <a:pt x="153" y="714"/>
                    <a:pt x="152" y="712"/>
                  </a:cubicBezTo>
                  <a:cubicBezTo>
                    <a:pt x="146" y="703"/>
                    <a:pt x="138" y="697"/>
                    <a:pt x="130" y="689"/>
                  </a:cubicBezTo>
                  <a:cubicBezTo>
                    <a:pt x="127" y="686"/>
                    <a:pt x="122" y="683"/>
                    <a:pt x="118" y="680"/>
                  </a:cubicBezTo>
                  <a:cubicBezTo>
                    <a:pt x="116" y="675"/>
                    <a:pt x="118" y="670"/>
                    <a:pt x="121" y="665"/>
                  </a:cubicBezTo>
                  <a:cubicBezTo>
                    <a:pt x="124" y="660"/>
                    <a:pt x="126" y="656"/>
                    <a:pt x="127" y="650"/>
                  </a:cubicBezTo>
                  <a:cubicBezTo>
                    <a:pt x="127" y="649"/>
                    <a:pt x="128" y="647"/>
                    <a:pt x="129" y="646"/>
                  </a:cubicBezTo>
                  <a:cubicBezTo>
                    <a:pt x="131" y="642"/>
                    <a:pt x="133" y="638"/>
                    <a:pt x="136" y="634"/>
                  </a:cubicBezTo>
                  <a:cubicBezTo>
                    <a:pt x="136" y="633"/>
                    <a:pt x="137" y="632"/>
                    <a:pt x="138" y="631"/>
                  </a:cubicBezTo>
                  <a:cubicBezTo>
                    <a:pt x="143" y="627"/>
                    <a:pt x="145" y="621"/>
                    <a:pt x="147" y="614"/>
                  </a:cubicBezTo>
                  <a:cubicBezTo>
                    <a:pt x="148" y="611"/>
                    <a:pt x="149" y="607"/>
                    <a:pt x="151" y="603"/>
                  </a:cubicBezTo>
                  <a:cubicBezTo>
                    <a:pt x="148" y="598"/>
                    <a:pt x="141" y="589"/>
                    <a:pt x="136" y="586"/>
                  </a:cubicBezTo>
                  <a:cubicBezTo>
                    <a:pt x="133" y="584"/>
                    <a:pt x="131" y="582"/>
                    <a:pt x="129" y="579"/>
                  </a:cubicBezTo>
                  <a:cubicBezTo>
                    <a:pt x="125" y="574"/>
                    <a:pt x="122" y="570"/>
                    <a:pt x="119" y="566"/>
                  </a:cubicBezTo>
                  <a:cubicBezTo>
                    <a:pt x="111" y="558"/>
                    <a:pt x="108" y="548"/>
                    <a:pt x="104" y="538"/>
                  </a:cubicBezTo>
                  <a:cubicBezTo>
                    <a:pt x="101" y="530"/>
                    <a:pt x="98" y="521"/>
                    <a:pt x="95" y="513"/>
                  </a:cubicBezTo>
                  <a:cubicBezTo>
                    <a:pt x="93" y="512"/>
                    <a:pt x="92" y="511"/>
                    <a:pt x="90" y="511"/>
                  </a:cubicBezTo>
                  <a:cubicBezTo>
                    <a:pt x="85" y="511"/>
                    <a:pt x="80" y="511"/>
                    <a:pt x="75" y="510"/>
                  </a:cubicBezTo>
                  <a:cubicBezTo>
                    <a:pt x="74" y="510"/>
                    <a:pt x="73" y="511"/>
                    <a:pt x="73" y="510"/>
                  </a:cubicBezTo>
                  <a:cubicBezTo>
                    <a:pt x="67" y="508"/>
                    <a:pt x="61" y="510"/>
                    <a:pt x="54" y="509"/>
                  </a:cubicBezTo>
                  <a:cubicBezTo>
                    <a:pt x="50" y="508"/>
                    <a:pt x="46" y="509"/>
                    <a:pt x="42" y="510"/>
                  </a:cubicBezTo>
                  <a:cubicBezTo>
                    <a:pt x="40" y="510"/>
                    <a:pt x="38" y="511"/>
                    <a:pt x="36" y="511"/>
                  </a:cubicBezTo>
                  <a:cubicBezTo>
                    <a:pt x="32" y="511"/>
                    <a:pt x="28" y="509"/>
                    <a:pt x="27" y="505"/>
                  </a:cubicBezTo>
                  <a:cubicBezTo>
                    <a:pt x="25" y="501"/>
                    <a:pt x="24" y="497"/>
                    <a:pt x="23" y="494"/>
                  </a:cubicBezTo>
                  <a:cubicBezTo>
                    <a:pt x="22" y="491"/>
                    <a:pt x="21" y="488"/>
                    <a:pt x="18" y="485"/>
                  </a:cubicBezTo>
                  <a:cubicBezTo>
                    <a:pt x="16" y="483"/>
                    <a:pt x="14" y="479"/>
                    <a:pt x="13" y="476"/>
                  </a:cubicBezTo>
                  <a:cubicBezTo>
                    <a:pt x="11" y="473"/>
                    <a:pt x="10" y="469"/>
                    <a:pt x="8" y="466"/>
                  </a:cubicBezTo>
                  <a:cubicBezTo>
                    <a:pt x="7" y="464"/>
                    <a:pt x="7" y="462"/>
                    <a:pt x="6" y="461"/>
                  </a:cubicBezTo>
                  <a:cubicBezTo>
                    <a:pt x="5" y="456"/>
                    <a:pt x="4" y="451"/>
                    <a:pt x="3" y="446"/>
                  </a:cubicBezTo>
                  <a:cubicBezTo>
                    <a:pt x="2" y="444"/>
                    <a:pt x="2" y="443"/>
                    <a:pt x="2" y="442"/>
                  </a:cubicBezTo>
                  <a:cubicBezTo>
                    <a:pt x="2" y="440"/>
                    <a:pt x="3" y="439"/>
                    <a:pt x="3" y="437"/>
                  </a:cubicBezTo>
                  <a:cubicBezTo>
                    <a:pt x="5" y="436"/>
                    <a:pt x="7" y="435"/>
                    <a:pt x="10" y="434"/>
                  </a:cubicBezTo>
                  <a:cubicBezTo>
                    <a:pt x="11" y="433"/>
                    <a:pt x="11" y="432"/>
                    <a:pt x="11" y="430"/>
                  </a:cubicBezTo>
                  <a:cubicBezTo>
                    <a:pt x="15" y="431"/>
                    <a:pt x="19" y="430"/>
                    <a:pt x="23" y="428"/>
                  </a:cubicBezTo>
                  <a:cubicBezTo>
                    <a:pt x="29" y="425"/>
                    <a:pt x="36" y="425"/>
                    <a:pt x="41" y="420"/>
                  </a:cubicBezTo>
                  <a:cubicBezTo>
                    <a:pt x="42" y="419"/>
                    <a:pt x="44" y="419"/>
                    <a:pt x="46" y="418"/>
                  </a:cubicBezTo>
                  <a:cubicBezTo>
                    <a:pt x="48" y="418"/>
                    <a:pt x="50" y="417"/>
                    <a:pt x="52" y="416"/>
                  </a:cubicBezTo>
                  <a:cubicBezTo>
                    <a:pt x="37" y="418"/>
                    <a:pt x="24" y="424"/>
                    <a:pt x="11" y="430"/>
                  </a:cubicBezTo>
                  <a:close/>
                  <a:moveTo>
                    <a:pt x="158" y="635"/>
                  </a:moveTo>
                  <a:cubicBezTo>
                    <a:pt x="158" y="635"/>
                    <a:pt x="158" y="635"/>
                    <a:pt x="158" y="635"/>
                  </a:cubicBezTo>
                  <a:cubicBezTo>
                    <a:pt x="156" y="637"/>
                    <a:pt x="155" y="640"/>
                    <a:pt x="153" y="642"/>
                  </a:cubicBezTo>
                  <a:cubicBezTo>
                    <a:pt x="149" y="648"/>
                    <a:pt x="144" y="654"/>
                    <a:pt x="142" y="662"/>
                  </a:cubicBezTo>
                  <a:cubicBezTo>
                    <a:pt x="140" y="668"/>
                    <a:pt x="140" y="673"/>
                    <a:pt x="144" y="678"/>
                  </a:cubicBezTo>
                  <a:cubicBezTo>
                    <a:pt x="147" y="681"/>
                    <a:pt x="148" y="684"/>
                    <a:pt x="151" y="687"/>
                  </a:cubicBezTo>
                  <a:cubicBezTo>
                    <a:pt x="153" y="690"/>
                    <a:pt x="155" y="692"/>
                    <a:pt x="158" y="693"/>
                  </a:cubicBezTo>
                  <a:cubicBezTo>
                    <a:pt x="161" y="695"/>
                    <a:pt x="164" y="697"/>
                    <a:pt x="167" y="699"/>
                  </a:cubicBezTo>
                  <a:cubicBezTo>
                    <a:pt x="170" y="702"/>
                    <a:pt x="174" y="705"/>
                    <a:pt x="179" y="706"/>
                  </a:cubicBezTo>
                  <a:cubicBezTo>
                    <a:pt x="181" y="705"/>
                    <a:pt x="184" y="703"/>
                    <a:pt x="188" y="703"/>
                  </a:cubicBezTo>
                  <a:cubicBezTo>
                    <a:pt x="192" y="703"/>
                    <a:pt x="197" y="701"/>
                    <a:pt x="200" y="698"/>
                  </a:cubicBezTo>
                  <a:cubicBezTo>
                    <a:pt x="204" y="695"/>
                    <a:pt x="209" y="692"/>
                    <a:pt x="213" y="689"/>
                  </a:cubicBezTo>
                  <a:cubicBezTo>
                    <a:pt x="217" y="686"/>
                    <a:pt x="221" y="683"/>
                    <a:pt x="226" y="682"/>
                  </a:cubicBezTo>
                  <a:cubicBezTo>
                    <a:pt x="227" y="682"/>
                    <a:pt x="229" y="681"/>
                    <a:pt x="230" y="680"/>
                  </a:cubicBezTo>
                  <a:cubicBezTo>
                    <a:pt x="232" y="677"/>
                    <a:pt x="235" y="677"/>
                    <a:pt x="237" y="675"/>
                  </a:cubicBezTo>
                  <a:cubicBezTo>
                    <a:pt x="243" y="672"/>
                    <a:pt x="244" y="673"/>
                    <a:pt x="247" y="679"/>
                  </a:cubicBezTo>
                  <a:cubicBezTo>
                    <a:pt x="247" y="680"/>
                    <a:pt x="247" y="680"/>
                    <a:pt x="248" y="682"/>
                  </a:cubicBezTo>
                  <a:cubicBezTo>
                    <a:pt x="253" y="684"/>
                    <a:pt x="259" y="686"/>
                    <a:pt x="265" y="689"/>
                  </a:cubicBezTo>
                  <a:cubicBezTo>
                    <a:pt x="267" y="689"/>
                    <a:pt x="269" y="690"/>
                    <a:pt x="270" y="691"/>
                  </a:cubicBezTo>
                  <a:cubicBezTo>
                    <a:pt x="276" y="694"/>
                    <a:pt x="282" y="696"/>
                    <a:pt x="289" y="697"/>
                  </a:cubicBezTo>
                  <a:cubicBezTo>
                    <a:pt x="295" y="697"/>
                    <a:pt x="301" y="699"/>
                    <a:pt x="307" y="702"/>
                  </a:cubicBezTo>
                  <a:cubicBezTo>
                    <a:pt x="314" y="706"/>
                    <a:pt x="323" y="706"/>
                    <a:pt x="331" y="708"/>
                  </a:cubicBezTo>
                  <a:cubicBezTo>
                    <a:pt x="332" y="709"/>
                    <a:pt x="334" y="708"/>
                    <a:pt x="335" y="708"/>
                  </a:cubicBezTo>
                  <a:cubicBezTo>
                    <a:pt x="343" y="707"/>
                    <a:pt x="351" y="707"/>
                    <a:pt x="358" y="707"/>
                  </a:cubicBezTo>
                  <a:cubicBezTo>
                    <a:pt x="365" y="707"/>
                    <a:pt x="366" y="710"/>
                    <a:pt x="364" y="716"/>
                  </a:cubicBezTo>
                  <a:cubicBezTo>
                    <a:pt x="364" y="716"/>
                    <a:pt x="364" y="717"/>
                    <a:pt x="364" y="718"/>
                  </a:cubicBezTo>
                  <a:cubicBezTo>
                    <a:pt x="367" y="722"/>
                    <a:pt x="368" y="728"/>
                    <a:pt x="369" y="733"/>
                  </a:cubicBezTo>
                  <a:cubicBezTo>
                    <a:pt x="371" y="744"/>
                    <a:pt x="373" y="755"/>
                    <a:pt x="377" y="765"/>
                  </a:cubicBezTo>
                  <a:cubicBezTo>
                    <a:pt x="378" y="767"/>
                    <a:pt x="379" y="768"/>
                    <a:pt x="378" y="769"/>
                  </a:cubicBezTo>
                  <a:cubicBezTo>
                    <a:pt x="378" y="774"/>
                    <a:pt x="381" y="776"/>
                    <a:pt x="383" y="780"/>
                  </a:cubicBezTo>
                  <a:cubicBezTo>
                    <a:pt x="386" y="786"/>
                    <a:pt x="391" y="786"/>
                    <a:pt x="396" y="786"/>
                  </a:cubicBezTo>
                  <a:cubicBezTo>
                    <a:pt x="398" y="786"/>
                    <a:pt x="399" y="785"/>
                    <a:pt x="400" y="785"/>
                  </a:cubicBezTo>
                  <a:cubicBezTo>
                    <a:pt x="405" y="785"/>
                    <a:pt x="409" y="783"/>
                    <a:pt x="413" y="784"/>
                  </a:cubicBezTo>
                  <a:cubicBezTo>
                    <a:pt x="419" y="784"/>
                    <a:pt x="425" y="784"/>
                    <a:pt x="431" y="782"/>
                  </a:cubicBezTo>
                  <a:cubicBezTo>
                    <a:pt x="433" y="782"/>
                    <a:pt x="435" y="782"/>
                    <a:pt x="437" y="782"/>
                  </a:cubicBezTo>
                  <a:cubicBezTo>
                    <a:pt x="445" y="781"/>
                    <a:pt x="452" y="779"/>
                    <a:pt x="460" y="777"/>
                  </a:cubicBezTo>
                  <a:cubicBezTo>
                    <a:pt x="459" y="775"/>
                    <a:pt x="459" y="772"/>
                    <a:pt x="458" y="770"/>
                  </a:cubicBezTo>
                  <a:cubicBezTo>
                    <a:pt x="458" y="768"/>
                    <a:pt x="457" y="765"/>
                    <a:pt x="457" y="763"/>
                  </a:cubicBezTo>
                  <a:cubicBezTo>
                    <a:pt x="457" y="749"/>
                    <a:pt x="456" y="736"/>
                    <a:pt x="458" y="722"/>
                  </a:cubicBezTo>
                  <a:cubicBezTo>
                    <a:pt x="459" y="719"/>
                    <a:pt x="459" y="716"/>
                    <a:pt x="458" y="712"/>
                  </a:cubicBezTo>
                  <a:cubicBezTo>
                    <a:pt x="457" y="709"/>
                    <a:pt x="458" y="707"/>
                    <a:pt x="461" y="705"/>
                  </a:cubicBezTo>
                  <a:cubicBezTo>
                    <a:pt x="466" y="702"/>
                    <a:pt x="471" y="700"/>
                    <a:pt x="477" y="700"/>
                  </a:cubicBezTo>
                  <a:cubicBezTo>
                    <a:pt x="487" y="700"/>
                    <a:pt x="495" y="697"/>
                    <a:pt x="503" y="691"/>
                  </a:cubicBezTo>
                  <a:cubicBezTo>
                    <a:pt x="505" y="689"/>
                    <a:pt x="508" y="687"/>
                    <a:pt x="511" y="687"/>
                  </a:cubicBezTo>
                  <a:cubicBezTo>
                    <a:pt x="515" y="688"/>
                    <a:pt x="517" y="684"/>
                    <a:pt x="520" y="683"/>
                  </a:cubicBezTo>
                  <a:cubicBezTo>
                    <a:pt x="524" y="681"/>
                    <a:pt x="528" y="682"/>
                    <a:pt x="531" y="679"/>
                  </a:cubicBezTo>
                  <a:cubicBezTo>
                    <a:pt x="532" y="678"/>
                    <a:pt x="534" y="677"/>
                    <a:pt x="535" y="676"/>
                  </a:cubicBezTo>
                  <a:cubicBezTo>
                    <a:pt x="542" y="671"/>
                    <a:pt x="548" y="666"/>
                    <a:pt x="555" y="662"/>
                  </a:cubicBezTo>
                  <a:cubicBezTo>
                    <a:pt x="557" y="660"/>
                    <a:pt x="558" y="659"/>
                    <a:pt x="560" y="658"/>
                  </a:cubicBezTo>
                  <a:cubicBezTo>
                    <a:pt x="564" y="656"/>
                    <a:pt x="566" y="657"/>
                    <a:pt x="569" y="660"/>
                  </a:cubicBezTo>
                  <a:cubicBezTo>
                    <a:pt x="571" y="663"/>
                    <a:pt x="574" y="666"/>
                    <a:pt x="578" y="668"/>
                  </a:cubicBezTo>
                  <a:cubicBezTo>
                    <a:pt x="583" y="671"/>
                    <a:pt x="587" y="675"/>
                    <a:pt x="592" y="679"/>
                  </a:cubicBezTo>
                  <a:cubicBezTo>
                    <a:pt x="593" y="680"/>
                    <a:pt x="594" y="681"/>
                    <a:pt x="595" y="682"/>
                  </a:cubicBezTo>
                  <a:cubicBezTo>
                    <a:pt x="604" y="687"/>
                    <a:pt x="614" y="693"/>
                    <a:pt x="623" y="698"/>
                  </a:cubicBezTo>
                  <a:cubicBezTo>
                    <a:pt x="627" y="700"/>
                    <a:pt x="629" y="700"/>
                    <a:pt x="632" y="698"/>
                  </a:cubicBezTo>
                  <a:cubicBezTo>
                    <a:pt x="639" y="692"/>
                    <a:pt x="647" y="687"/>
                    <a:pt x="654" y="681"/>
                  </a:cubicBezTo>
                  <a:cubicBezTo>
                    <a:pt x="656" y="680"/>
                    <a:pt x="658" y="677"/>
                    <a:pt x="659" y="676"/>
                  </a:cubicBezTo>
                  <a:cubicBezTo>
                    <a:pt x="661" y="673"/>
                    <a:pt x="663" y="671"/>
                    <a:pt x="666" y="669"/>
                  </a:cubicBezTo>
                  <a:cubicBezTo>
                    <a:pt x="669" y="666"/>
                    <a:pt x="672" y="664"/>
                    <a:pt x="673" y="659"/>
                  </a:cubicBezTo>
                  <a:cubicBezTo>
                    <a:pt x="673" y="659"/>
                    <a:pt x="674" y="658"/>
                    <a:pt x="675" y="658"/>
                  </a:cubicBezTo>
                  <a:cubicBezTo>
                    <a:pt x="673" y="655"/>
                    <a:pt x="671" y="653"/>
                    <a:pt x="669" y="651"/>
                  </a:cubicBezTo>
                  <a:cubicBezTo>
                    <a:pt x="666" y="647"/>
                    <a:pt x="663" y="643"/>
                    <a:pt x="662" y="638"/>
                  </a:cubicBezTo>
                  <a:cubicBezTo>
                    <a:pt x="661" y="634"/>
                    <a:pt x="658" y="631"/>
                    <a:pt x="656" y="627"/>
                  </a:cubicBezTo>
                  <a:cubicBezTo>
                    <a:pt x="654" y="625"/>
                    <a:pt x="652" y="622"/>
                    <a:pt x="650" y="619"/>
                  </a:cubicBezTo>
                  <a:cubicBezTo>
                    <a:pt x="649" y="618"/>
                    <a:pt x="648" y="617"/>
                    <a:pt x="648" y="615"/>
                  </a:cubicBezTo>
                  <a:cubicBezTo>
                    <a:pt x="648" y="612"/>
                    <a:pt x="646" y="608"/>
                    <a:pt x="645" y="605"/>
                  </a:cubicBezTo>
                  <a:cubicBezTo>
                    <a:pt x="644" y="603"/>
                    <a:pt x="644" y="601"/>
                    <a:pt x="646" y="600"/>
                  </a:cubicBezTo>
                  <a:cubicBezTo>
                    <a:pt x="650" y="599"/>
                    <a:pt x="652" y="596"/>
                    <a:pt x="653" y="593"/>
                  </a:cubicBezTo>
                  <a:cubicBezTo>
                    <a:pt x="655" y="589"/>
                    <a:pt x="656" y="585"/>
                    <a:pt x="658" y="581"/>
                  </a:cubicBezTo>
                  <a:cubicBezTo>
                    <a:pt x="658" y="579"/>
                    <a:pt x="659" y="577"/>
                    <a:pt x="660" y="576"/>
                  </a:cubicBezTo>
                  <a:cubicBezTo>
                    <a:pt x="665" y="574"/>
                    <a:pt x="665" y="570"/>
                    <a:pt x="664" y="566"/>
                  </a:cubicBezTo>
                  <a:cubicBezTo>
                    <a:pt x="668" y="564"/>
                    <a:pt x="670" y="560"/>
                    <a:pt x="672" y="556"/>
                  </a:cubicBezTo>
                  <a:cubicBezTo>
                    <a:pt x="675" y="550"/>
                    <a:pt x="678" y="543"/>
                    <a:pt x="682" y="537"/>
                  </a:cubicBezTo>
                  <a:cubicBezTo>
                    <a:pt x="688" y="523"/>
                    <a:pt x="695" y="510"/>
                    <a:pt x="701" y="496"/>
                  </a:cubicBezTo>
                  <a:cubicBezTo>
                    <a:pt x="703" y="495"/>
                    <a:pt x="704" y="494"/>
                    <a:pt x="706" y="493"/>
                  </a:cubicBezTo>
                  <a:cubicBezTo>
                    <a:pt x="711" y="491"/>
                    <a:pt x="715" y="489"/>
                    <a:pt x="721" y="490"/>
                  </a:cubicBezTo>
                  <a:cubicBezTo>
                    <a:pt x="723" y="490"/>
                    <a:pt x="725" y="489"/>
                    <a:pt x="727" y="488"/>
                  </a:cubicBezTo>
                  <a:cubicBezTo>
                    <a:pt x="741" y="483"/>
                    <a:pt x="754" y="477"/>
                    <a:pt x="767" y="472"/>
                  </a:cubicBezTo>
                  <a:cubicBezTo>
                    <a:pt x="769" y="471"/>
                    <a:pt x="770" y="470"/>
                    <a:pt x="772" y="470"/>
                  </a:cubicBezTo>
                  <a:cubicBezTo>
                    <a:pt x="774" y="469"/>
                    <a:pt x="775" y="467"/>
                    <a:pt x="775" y="464"/>
                  </a:cubicBezTo>
                  <a:cubicBezTo>
                    <a:pt x="776" y="461"/>
                    <a:pt x="776" y="457"/>
                    <a:pt x="776" y="454"/>
                  </a:cubicBezTo>
                  <a:cubicBezTo>
                    <a:pt x="777" y="452"/>
                    <a:pt x="777" y="449"/>
                    <a:pt x="777" y="447"/>
                  </a:cubicBezTo>
                  <a:cubicBezTo>
                    <a:pt x="775" y="442"/>
                    <a:pt x="777" y="437"/>
                    <a:pt x="778" y="432"/>
                  </a:cubicBezTo>
                  <a:cubicBezTo>
                    <a:pt x="778" y="430"/>
                    <a:pt x="779" y="427"/>
                    <a:pt x="779" y="424"/>
                  </a:cubicBezTo>
                  <a:cubicBezTo>
                    <a:pt x="779" y="421"/>
                    <a:pt x="779" y="419"/>
                    <a:pt x="780" y="416"/>
                  </a:cubicBezTo>
                  <a:cubicBezTo>
                    <a:pt x="780" y="415"/>
                    <a:pt x="779" y="413"/>
                    <a:pt x="779" y="411"/>
                  </a:cubicBezTo>
                  <a:cubicBezTo>
                    <a:pt x="768" y="410"/>
                    <a:pt x="758" y="408"/>
                    <a:pt x="748" y="404"/>
                  </a:cubicBezTo>
                  <a:cubicBezTo>
                    <a:pt x="746" y="404"/>
                    <a:pt x="744" y="404"/>
                    <a:pt x="743" y="403"/>
                  </a:cubicBezTo>
                  <a:cubicBezTo>
                    <a:pt x="739" y="402"/>
                    <a:pt x="735" y="402"/>
                    <a:pt x="731" y="400"/>
                  </a:cubicBezTo>
                  <a:cubicBezTo>
                    <a:pt x="727" y="398"/>
                    <a:pt x="723" y="397"/>
                    <a:pt x="718" y="396"/>
                  </a:cubicBezTo>
                  <a:cubicBezTo>
                    <a:pt x="712" y="395"/>
                    <a:pt x="710" y="392"/>
                    <a:pt x="710" y="386"/>
                  </a:cubicBezTo>
                  <a:cubicBezTo>
                    <a:pt x="711" y="384"/>
                    <a:pt x="711" y="383"/>
                    <a:pt x="711" y="381"/>
                  </a:cubicBezTo>
                  <a:cubicBezTo>
                    <a:pt x="710" y="375"/>
                    <a:pt x="709" y="368"/>
                    <a:pt x="708" y="362"/>
                  </a:cubicBezTo>
                  <a:cubicBezTo>
                    <a:pt x="708" y="360"/>
                    <a:pt x="707" y="359"/>
                    <a:pt x="707" y="357"/>
                  </a:cubicBezTo>
                  <a:cubicBezTo>
                    <a:pt x="705" y="352"/>
                    <a:pt x="702" y="346"/>
                    <a:pt x="702" y="341"/>
                  </a:cubicBezTo>
                  <a:cubicBezTo>
                    <a:pt x="700" y="327"/>
                    <a:pt x="695" y="314"/>
                    <a:pt x="693" y="301"/>
                  </a:cubicBezTo>
                  <a:cubicBezTo>
                    <a:pt x="693" y="299"/>
                    <a:pt x="692" y="298"/>
                    <a:pt x="691" y="296"/>
                  </a:cubicBezTo>
                  <a:cubicBezTo>
                    <a:pt x="689" y="293"/>
                    <a:pt x="688" y="290"/>
                    <a:pt x="687" y="287"/>
                  </a:cubicBezTo>
                  <a:cubicBezTo>
                    <a:pt x="687" y="284"/>
                    <a:pt x="685" y="282"/>
                    <a:pt x="684" y="280"/>
                  </a:cubicBezTo>
                  <a:cubicBezTo>
                    <a:pt x="682" y="278"/>
                    <a:pt x="680" y="277"/>
                    <a:pt x="678" y="276"/>
                  </a:cubicBezTo>
                  <a:cubicBezTo>
                    <a:pt x="676" y="275"/>
                    <a:pt x="675" y="273"/>
                    <a:pt x="676" y="271"/>
                  </a:cubicBezTo>
                  <a:cubicBezTo>
                    <a:pt x="678" y="269"/>
                    <a:pt x="679" y="266"/>
                    <a:pt x="681" y="264"/>
                  </a:cubicBezTo>
                  <a:cubicBezTo>
                    <a:pt x="681" y="263"/>
                    <a:pt x="683" y="263"/>
                    <a:pt x="684" y="263"/>
                  </a:cubicBezTo>
                  <a:cubicBezTo>
                    <a:pt x="685" y="263"/>
                    <a:pt x="687" y="264"/>
                    <a:pt x="689" y="265"/>
                  </a:cubicBezTo>
                  <a:cubicBezTo>
                    <a:pt x="696" y="259"/>
                    <a:pt x="703" y="254"/>
                    <a:pt x="711" y="249"/>
                  </a:cubicBezTo>
                  <a:cubicBezTo>
                    <a:pt x="718" y="243"/>
                    <a:pt x="726" y="238"/>
                    <a:pt x="733" y="232"/>
                  </a:cubicBezTo>
                  <a:cubicBezTo>
                    <a:pt x="740" y="227"/>
                    <a:pt x="748" y="222"/>
                    <a:pt x="755" y="215"/>
                  </a:cubicBezTo>
                  <a:cubicBezTo>
                    <a:pt x="753" y="212"/>
                    <a:pt x="751" y="210"/>
                    <a:pt x="749" y="207"/>
                  </a:cubicBezTo>
                  <a:cubicBezTo>
                    <a:pt x="738" y="192"/>
                    <a:pt x="727" y="178"/>
                    <a:pt x="716" y="164"/>
                  </a:cubicBezTo>
                  <a:cubicBezTo>
                    <a:pt x="715" y="163"/>
                    <a:pt x="714" y="162"/>
                    <a:pt x="714" y="161"/>
                  </a:cubicBezTo>
                  <a:cubicBezTo>
                    <a:pt x="709" y="162"/>
                    <a:pt x="705" y="163"/>
                    <a:pt x="702" y="163"/>
                  </a:cubicBezTo>
                  <a:cubicBezTo>
                    <a:pt x="695" y="161"/>
                    <a:pt x="689" y="163"/>
                    <a:pt x="684" y="167"/>
                  </a:cubicBezTo>
                  <a:cubicBezTo>
                    <a:pt x="681" y="170"/>
                    <a:pt x="678" y="172"/>
                    <a:pt x="673" y="172"/>
                  </a:cubicBezTo>
                  <a:cubicBezTo>
                    <a:pt x="672" y="172"/>
                    <a:pt x="671" y="173"/>
                    <a:pt x="670" y="173"/>
                  </a:cubicBezTo>
                  <a:cubicBezTo>
                    <a:pt x="669" y="174"/>
                    <a:pt x="668" y="175"/>
                    <a:pt x="666" y="176"/>
                  </a:cubicBezTo>
                  <a:cubicBezTo>
                    <a:pt x="656" y="180"/>
                    <a:pt x="647" y="184"/>
                    <a:pt x="637" y="187"/>
                  </a:cubicBezTo>
                  <a:cubicBezTo>
                    <a:pt x="635" y="188"/>
                    <a:pt x="633" y="189"/>
                    <a:pt x="631" y="190"/>
                  </a:cubicBezTo>
                  <a:cubicBezTo>
                    <a:pt x="629" y="191"/>
                    <a:pt x="626" y="191"/>
                    <a:pt x="624" y="192"/>
                  </a:cubicBezTo>
                  <a:cubicBezTo>
                    <a:pt x="622" y="191"/>
                    <a:pt x="621" y="189"/>
                    <a:pt x="620" y="187"/>
                  </a:cubicBezTo>
                  <a:cubicBezTo>
                    <a:pt x="615" y="181"/>
                    <a:pt x="610" y="174"/>
                    <a:pt x="605" y="168"/>
                  </a:cubicBezTo>
                  <a:cubicBezTo>
                    <a:pt x="603" y="165"/>
                    <a:pt x="600" y="161"/>
                    <a:pt x="597" y="159"/>
                  </a:cubicBezTo>
                  <a:cubicBezTo>
                    <a:pt x="592" y="156"/>
                    <a:pt x="587" y="153"/>
                    <a:pt x="584" y="149"/>
                  </a:cubicBezTo>
                  <a:cubicBezTo>
                    <a:pt x="581" y="146"/>
                    <a:pt x="577" y="143"/>
                    <a:pt x="573" y="141"/>
                  </a:cubicBezTo>
                  <a:cubicBezTo>
                    <a:pt x="571" y="139"/>
                    <a:pt x="569" y="139"/>
                    <a:pt x="568" y="137"/>
                  </a:cubicBezTo>
                  <a:cubicBezTo>
                    <a:pt x="562" y="132"/>
                    <a:pt x="556" y="128"/>
                    <a:pt x="549" y="125"/>
                  </a:cubicBezTo>
                  <a:cubicBezTo>
                    <a:pt x="547" y="123"/>
                    <a:pt x="545" y="122"/>
                    <a:pt x="543" y="121"/>
                  </a:cubicBezTo>
                  <a:cubicBezTo>
                    <a:pt x="540" y="119"/>
                    <a:pt x="539" y="117"/>
                    <a:pt x="540" y="113"/>
                  </a:cubicBezTo>
                  <a:cubicBezTo>
                    <a:pt x="541" y="110"/>
                    <a:pt x="541" y="105"/>
                    <a:pt x="543" y="102"/>
                  </a:cubicBezTo>
                  <a:cubicBezTo>
                    <a:pt x="546" y="100"/>
                    <a:pt x="547" y="96"/>
                    <a:pt x="547" y="93"/>
                  </a:cubicBezTo>
                  <a:cubicBezTo>
                    <a:pt x="548" y="90"/>
                    <a:pt x="548" y="87"/>
                    <a:pt x="549" y="84"/>
                  </a:cubicBezTo>
                  <a:cubicBezTo>
                    <a:pt x="551" y="79"/>
                    <a:pt x="552" y="74"/>
                    <a:pt x="551" y="68"/>
                  </a:cubicBezTo>
                  <a:cubicBezTo>
                    <a:pt x="551" y="65"/>
                    <a:pt x="552" y="61"/>
                    <a:pt x="553" y="58"/>
                  </a:cubicBezTo>
                  <a:cubicBezTo>
                    <a:pt x="554" y="55"/>
                    <a:pt x="555" y="53"/>
                    <a:pt x="556" y="50"/>
                  </a:cubicBezTo>
                  <a:cubicBezTo>
                    <a:pt x="555" y="48"/>
                    <a:pt x="554" y="46"/>
                    <a:pt x="553" y="44"/>
                  </a:cubicBezTo>
                  <a:cubicBezTo>
                    <a:pt x="551" y="41"/>
                    <a:pt x="548" y="39"/>
                    <a:pt x="543" y="38"/>
                  </a:cubicBezTo>
                  <a:cubicBezTo>
                    <a:pt x="539" y="37"/>
                    <a:pt x="534" y="34"/>
                    <a:pt x="530" y="31"/>
                  </a:cubicBezTo>
                  <a:cubicBezTo>
                    <a:pt x="527" y="30"/>
                    <a:pt x="524" y="28"/>
                    <a:pt x="520" y="27"/>
                  </a:cubicBezTo>
                  <a:cubicBezTo>
                    <a:pt x="515" y="25"/>
                    <a:pt x="510" y="24"/>
                    <a:pt x="505" y="21"/>
                  </a:cubicBezTo>
                  <a:cubicBezTo>
                    <a:pt x="498" y="18"/>
                    <a:pt x="492" y="16"/>
                    <a:pt x="484" y="16"/>
                  </a:cubicBezTo>
                  <a:cubicBezTo>
                    <a:pt x="482" y="16"/>
                    <a:pt x="480" y="17"/>
                    <a:pt x="479" y="18"/>
                  </a:cubicBezTo>
                  <a:cubicBezTo>
                    <a:pt x="473" y="21"/>
                    <a:pt x="470" y="25"/>
                    <a:pt x="469" y="31"/>
                  </a:cubicBezTo>
                  <a:cubicBezTo>
                    <a:pt x="468" y="35"/>
                    <a:pt x="467" y="38"/>
                    <a:pt x="464" y="41"/>
                  </a:cubicBezTo>
                  <a:cubicBezTo>
                    <a:pt x="460" y="44"/>
                    <a:pt x="458" y="47"/>
                    <a:pt x="456" y="52"/>
                  </a:cubicBezTo>
                  <a:cubicBezTo>
                    <a:pt x="455" y="53"/>
                    <a:pt x="454" y="55"/>
                    <a:pt x="453" y="57"/>
                  </a:cubicBezTo>
                  <a:cubicBezTo>
                    <a:pt x="449" y="61"/>
                    <a:pt x="447" y="66"/>
                    <a:pt x="445" y="70"/>
                  </a:cubicBezTo>
                  <a:cubicBezTo>
                    <a:pt x="444" y="73"/>
                    <a:pt x="443" y="76"/>
                    <a:pt x="441" y="78"/>
                  </a:cubicBezTo>
                  <a:cubicBezTo>
                    <a:pt x="439" y="82"/>
                    <a:pt x="436" y="82"/>
                    <a:pt x="433" y="80"/>
                  </a:cubicBezTo>
                  <a:cubicBezTo>
                    <a:pt x="428" y="77"/>
                    <a:pt x="423" y="76"/>
                    <a:pt x="418" y="76"/>
                  </a:cubicBezTo>
                  <a:cubicBezTo>
                    <a:pt x="411" y="76"/>
                    <a:pt x="404" y="76"/>
                    <a:pt x="397" y="76"/>
                  </a:cubicBezTo>
                  <a:cubicBezTo>
                    <a:pt x="392" y="76"/>
                    <a:pt x="386" y="75"/>
                    <a:pt x="380" y="77"/>
                  </a:cubicBezTo>
                  <a:cubicBezTo>
                    <a:pt x="372" y="78"/>
                    <a:pt x="362" y="77"/>
                    <a:pt x="354" y="82"/>
                  </a:cubicBezTo>
                  <a:cubicBezTo>
                    <a:pt x="353" y="82"/>
                    <a:pt x="352" y="82"/>
                    <a:pt x="351" y="82"/>
                  </a:cubicBezTo>
                  <a:cubicBezTo>
                    <a:pt x="349" y="83"/>
                    <a:pt x="347" y="83"/>
                    <a:pt x="345" y="84"/>
                  </a:cubicBezTo>
                  <a:cubicBezTo>
                    <a:pt x="344" y="85"/>
                    <a:pt x="343" y="86"/>
                    <a:pt x="341" y="88"/>
                  </a:cubicBezTo>
                  <a:cubicBezTo>
                    <a:pt x="341" y="88"/>
                    <a:pt x="340" y="87"/>
                    <a:pt x="339" y="87"/>
                  </a:cubicBezTo>
                  <a:cubicBezTo>
                    <a:pt x="338" y="87"/>
                    <a:pt x="336" y="88"/>
                    <a:pt x="335" y="88"/>
                  </a:cubicBezTo>
                  <a:cubicBezTo>
                    <a:pt x="330" y="89"/>
                    <a:pt x="328" y="88"/>
                    <a:pt x="327" y="84"/>
                  </a:cubicBezTo>
                  <a:cubicBezTo>
                    <a:pt x="325" y="77"/>
                    <a:pt x="319" y="71"/>
                    <a:pt x="318" y="63"/>
                  </a:cubicBezTo>
                  <a:cubicBezTo>
                    <a:pt x="318" y="62"/>
                    <a:pt x="316" y="60"/>
                    <a:pt x="315" y="59"/>
                  </a:cubicBezTo>
                  <a:cubicBezTo>
                    <a:pt x="306" y="46"/>
                    <a:pt x="296" y="32"/>
                    <a:pt x="286" y="19"/>
                  </a:cubicBezTo>
                  <a:cubicBezTo>
                    <a:pt x="285" y="18"/>
                    <a:pt x="284" y="16"/>
                    <a:pt x="282" y="15"/>
                  </a:cubicBezTo>
                  <a:cubicBezTo>
                    <a:pt x="278" y="17"/>
                    <a:pt x="273" y="18"/>
                    <a:pt x="269" y="20"/>
                  </a:cubicBezTo>
                  <a:cubicBezTo>
                    <a:pt x="267" y="21"/>
                    <a:pt x="265" y="23"/>
                    <a:pt x="262" y="25"/>
                  </a:cubicBezTo>
                  <a:cubicBezTo>
                    <a:pt x="259" y="26"/>
                    <a:pt x="256" y="28"/>
                    <a:pt x="253" y="29"/>
                  </a:cubicBezTo>
                  <a:cubicBezTo>
                    <a:pt x="250" y="30"/>
                    <a:pt x="248" y="31"/>
                    <a:pt x="245" y="33"/>
                  </a:cubicBezTo>
                  <a:cubicBezTo>
                    <a:pt x="241" y="37"/>
                    <a:pt x="236" y="40"/>
                    <a:pt x="230" y="41"/>
                  </a:cubicBezTo>
                  <a:cubicBezTo>
                    <a:pt x="227" y="41"/>
                    <a:pt x="224" y="44"/>
                    <a:pt x="222" y="46"/>
                  </a:cubicBezTo>
                  <a:cubicBezTo>
                    <a:pt x="221" y="47"/>
                    <a:pt x="220" y="49"/>
                    <a:pt x="221" y="50"/>
                  </a:cubicBezTo>
                  <a:cubicBezTo>
                    <a:pt x="224" y="56"/>
                    <a:pt x="224" y="64"/>
                    <a:pt x="229" y="69"/>
                  </a:cubicBezTo>
                  <a:cubicBezTo>
                    <a:pt x="230" y="72"/>
                    <a:pt x="232" y="74"/>
                    <a:pt x="232" y="78"/>
                  </a:cubicBezTo>
                  <a:cubicBezTo>
                    <a:pt x="232" y="79"/>
                    <a:pt x="233" y="80"/>
                    <a:pt x="233" y="81"/>
                  </a:cubicBezTo>
                  <a:cubicBezTo>
                    <a:pt x="235" y="85"/>
                    <a:pt x="236" y="90"/>
                    <a:pt x="238" y="94"/>
                  </a:cubicBezTo>
                  <a:cubicBezTo>
                    <a:pt x="239" y="97"/>
                    <a:pt x="239" y="99"/>
                    <a:pt x="240" y="101"/>
                  </a:cubicBezTo>
                  <a:cubicBezTo>
                    <a:pt x="241" y="103"/>
                    <a:pt x="242" y="104"/>
                    <a:pt x="244" y="105"/>
                  </a:cubicBezTo>
                  <a:cubicBezTo>
                    <a:pt x="247" y="107"/>
                    <a:pt x="247" y="108"/>
                    <a:pt x="245" y="112"/>
                  </a:cubicBezTo>
                  <a:cubicBezTo>
                    <a:pt x="244" y="113"/>
                    <a:pt x="242" y="114"/>
                    <a:pt x="242" y="115"/>
                  </a:cubicBezTo>
                  <a:cubicBezTo>
                    <a:pt x="241" y="119"/>
                    <a:pt x="239" y="121"/>
                    <a:pt x="235" y="122"/>
                  </a:cubicBezTo>
                  <a:cubicBezTo>
                    <a:pt x="234" y="122"/>
                    <a:pt x="233" y="123"/>
                    <a:pt x="232" y="124"/>
                  </a:cubicBezTo>
                  <a:cubicBezTo>
                    <a:pt x="231" y="125"/>
                    <a:pt x="230" y="126"/>
                    <a:pt x="229" y="126"/>
                  </a:cubicBezTo>
                  <a:cubicBezTo>
                    <a:pt x="225" y="127"/>
                    <a:pt x="223" y="129"/>
                    <a:pt x="220" y="131"/>
                  </a:cubicBezTo>
                  <a:cubicBezTo>
                    <a:pt x="213" y="136"/>
                    <a:pt x="207" y="140"/>
                    <a:pt x="200" y="145"/>
                  </a:cubicBezTo>
                  <a:cubicBezTo>
                    <a:pt x="198" y="147"/>
                    <a:pt x="196" y="148"/>
                    <a:pt x="195" y="150"/>
                  </a:cubicBezTo>
                  <a:cubicBezTo>
                    <a:pt x="194" y="155"/>
                    <a:pt x="190" y="157"/>
                    <a:pt x="186" y="160"/>
                  </a:cubicBezTo>
                  <a:cubicBezTo>
                    <a:pt x="183" y="162"/>
                    <a:pt x="181" y="165"/>
                    <a:pt x="179" y="168"/>
                  </a:cubicBezTo>
                  <a:cubicBezTo>
                    <a:pt x="176" y="172"/>
                    <a:pt x="174" y="178"/>
                    <a:pt x="169" y="181"/>
                  </a:cubicBezTo>
                  <a:cubicBezTo>
                    <a:pt x="168" y="181"/>
                    <a:pt x="168" y="183"/>
                    <a:pt x="168" y="183"/>
                  </a:cubicBezTo>
                  <a:cubicBezTo>
                    <a:pt x="167" y="186"/>
                    <a:pt x="164" y="189"/>
                    <a:pt x="162" y="190"/>
                  </a:cubicBezTo>
                  <a:cubicBezTo>
                    <a:pt x="159" y="192"/>
                    <a:pt x="157" y="195"/>
                    <a:pt x="155" y="198"/>
                  </a:cubicBezTo>
                  <a:cubicBezTo>
                    <a:pt x="151" y="204"/>
                    <a:pt x="143" y="209"/>
                    <a:pt x="136" y="205"/>
                  </a:cubicBezTo>
                  <a:cubicBezTo>
                    <a:pt x="134" y="204"/>
                    <a:pt x="133" y="203"/>
                    <a:pt x="131" y="204"/>
                  </a:cubicBezTo>
                  <a:cubicBezTo>
                    <a:pt x="130" y="204"/>
                    <a:pt x="128" y="204"/>
                    <a:pt x="127" y="203"/>
                  </a:cubicBezTo>
                  <a:cubicBezTo>
                    <a:pt x="124" y="201"/>
                    <a:pt x="121" y="201"/>
                    <a:pt x="117" y="200"/>
                  </a:cubicBezTo>
                  <a:cubicBezTo>
                    <a:pt x="113" y="200"/>
                    <a:pt x="108" y="199"/>
                    <a:pt x="104" y="198"/>
                  </a:cubicBezTo>
                  <a:cubicBezTo>
                    <a:pt x="95" y="197"/>
                    <a:pt x="86" y="196"/>
                    <a:pt x="77" y="195"/>
                  </a:cubicBezTo>
                  <a:cubicBezTo>
                    <a:pt x="74" y="194"/>
                    <a:pt x="71" y="194"/>
                    <a:pt x="68" y="193"/>
                  </a:cubicBezTo>
                  <a:cubicBezTo>
                    <a:pt x="63" y="191"/>
                    <a:pt x="59" y="191"/>
                    <a:pt x="54" y="191"/>
                  </a:cubicBezTo>
                  <a:cubicBezTo>
                    <a:pt x="54" y="193"/>
                    <a:pt x="53" y="195"/>
                    <a:pt x="52" y="197"/>
                  </a:cubicBezTo>
                  <a:cubicBezTo>
                    <a:pt x="48" y="205"/>
                    <a:pt x="45" y="213"/>
                    <a:pt x="43" y="222"/>
                  </a:cubicBezTo>
                  <a:cubicBezTo>
                    <a:pt x="42" y="224"/>
                    <a:pt x="41" y="226"/>
                    <a:pt x="40" y="228"/>
                  </a:cubicBezTo>
                  <a:cubicBezTo>
                    <a:pt x="36" y="236"/>
                    <a:pt x="35" y="245"/>
                    <a:pt x="34" y="254"/>
                  </a:cubicBezTo>
                  <a:cubicBezTo>
                    <a:pt x="34" y="255"/>
                    <a:pt x="34" y="256"/>
                    <a:pt x="35" y="258"/>
                  </a:cubicBezTo>
                  <a:cubicBezTo>
                    <a:pt x="44" y="262"/>
                    <a:pt x="52" y="267"/>
                    <a:pt x="61" y="272"/>
                  </a:cubicBezTo>
                  <a:cubicBezTo>
                    <a:pt x="65" y="273"/>
                    <a:pt x="68" y="275"/>
                    <a:pt x="71" y="278"/>
                  </a:cubicBezTo>
                  <a:cubicBezTo>
                    <a:pt x="72" y="281"/>
                    <a:pt x="74" y="282"/>
                    <a:pt x="77" y="282"/>
                  </a:cubicBezTo>
                  <a:cubicBezTo>
                    <a:pt x="82" y="284"/>
                    <a:pt x="85" y="287"/>
                    <a:pt x="89" y="291"/>
                  </a:cubicBezTo>
                  <a:cubicBezTo>
                    <a:pt x="88" y="294"/>
                    <a:pt x="87" y="297"/>
                    <a:pt x="85" y="300"/>
                  </a:cubicBezTo>
                  <a:cubicBezTo>
                    <a:pt x="82" y="306"/>
                    <a:pt x="81" y="312"/>
                    <a:pt x="81" y="318"/>
                  </a:cubicBezTo>
                  <a:cubicBezTo>
                    <a:pt x="80" y="327"/>
                    <a:pt x="79" y="336"/>
                    <a:pt x="80" y="345"/>
                  </a:cubicBezTo>
                  <a:cubicBezTo>
                    <a:pt x="80" y="347"/>
                    <a:pt x="79" y="349"/>
                    <a:pt x="79" y="351"/>
                  </a:cubicBezTo>
                  <a:cubicBezTo>
                    <a:pt x="78" y="358"/>
                    <a:pt x="78" y="366"/>
                    <a:pt x="78" y="373"/>
                  </a:cubicBezTo>
                  <a:cubicBezTo>
                    <a:pt x="79" y="377"/>
                    <a:pt x="78" y="381"/>
                    <a:pt x="78" y="385"/>
                  </a:cubicBezTo>
                  <a:cubicBezTo>
                    <a:pt x="77" y="391"/>
                    <a:pt x="77" y="397"/>
                    <a:pt x="78" y="404"/>
                  </a:cubicBezTo>
                  <a:cubicBezTo>
                    <a:pt x="79" y="408"/>
                    <a:pt x="80" y="412"/>
                    <a:pt x="81" y="416"/>
                  </a:cubicBezTo>
                  <a:cubicBezTo>
                    <a:pt x="80" y="417"/>
                    <a:pt x="78" y="417"/>
                    <a:pt x="76" y="417"/>
                  </a:cubicBezTo>
                  <a:cubicBezTo>
                    <a:pt x="74" y="417"/>
                    <a:pt x="72" y="417"/>
                    <a:pt x="70" y="418"/>
                  </a:cubicBezTo>
                  <a:cubicBezTo>
                    <a:pt x="62" y="421"/>
                    <a:pt x="54" y="424"/>
                    <a:pt x="46" y="428"/>
                  </a:cubicBezTo>
                  <a:cubicBezTo>
                    <a:pt x="40" y="430"/>
                    <a:pt x="35" y="435"/>
                    <a:pt x="29" y="436"/>
                  </a:cubicBezTo>
                  <a:cubicBezTo>
                    <a:pt x="26" y="438"/>
                    <a:pt x="23" y="439"/>
                    <a:pt x="19" y="439"/>
                  </a:cubicBezTo>
                  <a:cubicBezTo>
                    <a:pt x="18" y="440"/>
                    <a:pt x="16" y="441"/>
                    <a:pt x="14" y="442"/>
                  </a:cubicBezTo>
                  <a:cubicBezTo>
                    <a:pt x="16" y="446"/>
                    <a:pt x="18" y="450"/>
                    <a:pt x="16" y="455"/>
                  </a:cubicBezTo>
                  <a:cubicBezTo>
                    <a:pt x="16" y="456"/>
                    <a:pt x="16" y="458"/>
                    <a:pt x="17" y="460"/>
                  </a:cubicBezTo>
                  <a:cubicBezTo>
                    <a:pt x="19" y="464"/>
                    <a:pt x="21" y="468"/>
                    <a:pt x="22" y="472"/>
                  </a:cubicBezTo>
                  <a:cubicBezTo>
                    <a:pt x="26" y="480"/>
                    <a:pt x="30" y="488"/>
                    <a:pt x="32" y="496"/>
                  </a:cubicBezTo>
                  <a:cubicBezTo>
                    <a:pt x="32" y="498"/>
                    <a:pt x="34" y="500"/>
                    <a:pt x="35" y="502"/>
                  </a:cubicBezTo>
                  <a:cubicBezTo>
                    <a:pt x="45" y="499"/>
                    <a:pt x="55" y="501"/>
                    <a:pt x="65" y="499"/>
                  </a:cubicBezTo>
                  <a:cubicBezTo>
                    <a:pt x="67" y="499"/>
                    <a:pt x="68" y="499"/>
                    <a:pt x="69" y="500"/>
                  </a:cubicBezTo>
                  <a:cubicBezTo>
                    <a:pt x="72" y="501"/>
                    <a:pt x="75" y="501"/>
                    <a:pt x="79" y="501"/>
                  </a:cubicBezTo>
                  <a:cubicBezTo>
                    <a:pt x="83" y="501"/>
                    <a:pt x="87" y="501"/>
                    <a:pt x="91" y="501"/>
                  </a:cubicBezTo>
                  <a:cubicBezTo>
                    <a:pt x="98" y="501"/>
                    <a:pt x="104" y="502"/>
                    <a:pt x="105" y="514"/>
                  </a:cubicBezTo>
                  <a:cubicBezTo>
                    <a:pt x="105" y="515"/>
                    <a:pt x="106" y="516"/>
                    <a:pt x="106" y="517"/>
                  </a:cubicBezTo>
                  <a:cubicBezTo>
                    <a:pt x="108" y="523"/>
                    <a:pt x="110" y="529"/>
                    <a:pt x="112" y="535"/>
                  </a:cubicBezTo>
                  <a:cubicBezTo>
                    <a:pt x="114" y="539"/>
                    <a:pt x="115" y="544"/>
                    <a:pt x="118" y="549"/>
                  </a:cubicBezTo>
                  <a:cubicBezTo>
                    <a:pt x="119" y="551"/>
                    <a:pt x="120" y="554"/>
                    <a:pt x="124" y="553"/>
                  </a:cubicBezTo>
                  <a:cubicBezTo>
                    <a:pt x="124" y="553"/>
                    <a:pt x="125" y="553"/>
                    <a:pt x="125" y="554"/>
                  </a:cubicBezTo>
                  <a:cubicBezTo>
                    <a:pt x="128" y="557"/>
                    <a:pt x="132" y="561"/>
                    <a:pt x="134" y="565"/>
                  </a:cubicBezTo>
                  <a:cubicBezTo>
                    <a:pt x="136" y="570"/>
                    <a:pt x="138" y="574"/>
                    <a:pt x="141" y="578"/>
                  </a:cubicBezTo>
                  <a:cubicBezTo>
                    <a:pt x="143" y="580"/>
                    <a:pt x="146" y="583"/>
                    <a:pt x="148" y="586"/>
                  </a:cubicBezTo>
                  <a:cubicBezTo>
                    <a:pt x="150" y="589"/>
                    <a:pt x="152" y="592"/>
                    <a:pt x="156" y="593"/>
                  </a:cubicBezTo>
                  <a:cubicBezTo>
                    <a:pt x="159" y="594"/>
                    <a:pt x="161" y="599"/>
                    <a:pt x="165" y="599"/>
                  </a:cubicBezTo>
                  <a:cubicBezTo>
                    <a:pt x="168" y="600"/>
                    <a:pt x="168" y="603"/>
                    <a:pt x="168" y="605"/>
                  </a:cubicBezTo>
                  <a:cubicBezTo>
                    <a:pt x="168" y="610"/>
                    <a:pt x="166" y="614"/>
                    <a:pt x="164" y="617"/>
                  </a:cubicBezTo>
                  <a:cubicBezTo>
                    <a:pt x="163" y="619"/>
                    <a:pt x="162" y="621"/>
                    <a:pt x="161" y="623"/>
                  </a:cubicBezTo>
                  <a:cubicBezTo>
                    <a:pt x="161" y="626"/>
                    <a:pt x="160" y="628"/>
                    <a:pt x="159" y="630"/>
                  </a:cubicBezTo>
                  <a:cubicBezTo>
                    <a:pt x="159" y="632"/>
                    <a:pt x="158" y="633"/>
                    <a:pt x="158" y="635"/>
                  </a:cubicBezTo>
                  <a:close/>
                  <a:moveTo>
                    <a:pt x="563" y="668"/>
                  </a:moveTo>
                  <a:cubicBezTo>
                    <a:pt x="560" y="670"/>
                    <a:pt x="558" y="671"/>
                    <a:pt x="556" y="673"/>
                  </a:cubicBezTo>
                  <a:cubicBezTo>
                    <a:pt x="550" y="677"/>
                    <a:pt x="545" y="680"/>
                    <a:pt x="540" y="684"/>
                  </a:cubicBezTo>
                  <a:cubicBezTo>
                    <a:pt x="536" y="687"/>
                    <a:pt x="532" y="690"/>
                    <a:pt x="527" y="691"/>
                  </a:cubicBezTo>
                  <a:cubicBezTo>
                    <a:pt x="525" y="691"/>
                    <a:pt x="524" y="693"/>
                    <a:pt x="521" y="695"/>
                  </a:cubicBezTo>
                  <a:cubicBezTo>
                    <a:pt x="525" y="694"/>
                    <a:pt x="528" y="694"/>
                    <a:pt x="529" y="693"/>
                  </a:cubicBezTo>
                  <a:cubicBezTo>
                    <a:pt x="533" y="691"/>
                    <a:pt x="537" y="691"/>
                    <a:pt x="540" y="690"/>
                  </a:cubicBezTo>
                  <a:cubicBezTo>
                    <a:pt x="544" y="689"/>
                    <a:pt x="548" y="688"/>
                    <a:pt x="551" y="686"/>
                  </a:cubicBezTo>
                  <a:cubicBezTo>
                    <a:pt x="557" y="683"/>
                    <a:pt x="561" y="679"/>
                    <a:pt x="566" y="675"/>
                  </a:cubicBezTo>
                  <a:cubicBezTo>
                    <a:pt x="567" y="674"/>
                    <a:pt x="567" y="674"/>
                    <a:pt x="567" y="673"/>
                  </a:cubicBezTo>
                  <a:cubicBezTo>
                    <a:pt x="566" y="672"/>
                    <a:pt x="565" y="670"/>
                    <a:pt x="563" y="668"/>
                  </a:cubicBezTo>
                  <a:close/>
                  <a:moveTo>
                    <a:pt x="171" y="163"/>
                  </a:moveTo>
                  <a:cubicBezTo>
                    <a:pt x="168" y="165"/>
                    <a:pt x="166" y="165"/>
                    <a:pt x="165" y="167"/>
                  </a:cubicBezTo>
                  <a:cubicBezTo>
                    <a:pt x="161" y="172"/>
                    <a:pt x="156" y="177"/>
                    <a:pt x="152" y="182"/>
                  </a:cubicBezTo>
                  <a:cubicBezTo>
                    <a:pt x="150" y="183"/>
                    <a:pt x="149" y="184"/>
                    <a:pt x="148" y="186"/>
                  </a:cubicBezTo>
                  <a:cubicBezTo>
                    <a:pt x="148" y="187"/>
                    <a:pt x="147" y="188"/>
                    <a:pt x="146" y="191"/>
                  </a:cubicBezTo>
                  <a:cubicBezTo>
                    <a:pt x="152" y="186"/>
                    <a:pt x="158" y="184"/>
                    <a:pt x="160" y="178"/>
                  </a:cubicBezTo>
                  <a:cubicBezTo>
                    <a:pt x="160" y="177"/>
                    <a:pt x="161" y="176"/>
                    <a:pt x="163" y="175"/>
                  </a:cubicBezTo>
                  <a:cubicBezTo>
                    <a:pt x="167" y="172"/>
                    <a:pt x="169" y="169"/>
                    <a:pt x="171" y="163"/>
                  </a:cubicBezTo>
                  <a:close/>
                  <a:moveTo>
                    <a:pt x="63" y="411"/>
                  </a:moveTo>
                  <a:cubicBezTo>
                    <a:pt x="66" y="410"/>
                    <a:pt x="68" y="409"/>
                    <a:pt x="71" y="407"/>
                  </a:cubicBezTo>
                  <a:cubicBezTo>
                    <a:pt x="68" y="406"/>
                    <a:pt x="68" y="406"/>
                    <a:pt x="63" y="411"/>
                  </a:cubicBezTo>
                  <a:close/>
                  <a:moveTo>
                    <a:pt x="130" y="671"/>
                  </a:moveTo>
                  <a:cubicBezTo>
                    <a:pt x="130" y="669"/>
                    <a:pt x="130" y="668"/>
                    <a:pt x="130" y="667"/>
                  </a:cubicBezTo>
                  <a:cubicBezTo>
                    <a:pt x="130" y="667"/>
                    <a:pt x="130" y="667"/>
                    <a:pt x="130" y="667"/>
                  </a:cubicBezTo>
                  <a:cubicBezTo>
                    <a:pt x="129" y="668"/>
                    <a:pt x="129" y="669"/>
                    <a:pt x="129" y="670"/>
                  </a:cubicBezTo>
                  <a:cubicBezTo>
                    <a:pt x="129" y="670"/>
                    <a:pt x="129" y="670"/>
                    <a:pt x="130" y="671"/>
                  </a:cubicBezTo>
                  <a:close/>
                  <a:moveTo>
                    <a:pt x="141" y="643"/>
                  </a:moveTo>
                  <a:cubicBezTo>
                    <a:pt x="142" y="643"/>
                    <a:pt x="142" y="642"/>
                    <a:pt x="142" y="642"/>
                  </a:cubicBezTo>
                  <a:cubicBezTo>
                    <a:pt x="142" y="642"/>
                    <a:pt x="141" y="642"/>
                    <a:pt x="141" y="642"/>
                  </a:cubicBezTo>
                  <a:cubicBezTo>
                    <a:pt x="141" y="642"/>
                    <a:pt x="141" y="643"/>
                    <a:pt x="141" y="643"/>
                  </a:cubicBezTo>
                  <a:cubicBezTo>
                    <a:pt x="141" y="643"/>
                    <a:pt x="141" y="643"/>
                    <a:pt x="141" y="643"/>
                  </a:cubicBezTo>
                  <a:close/>
                  <a:moveTo>
                    <a:pt x="146" y="195"/>
                  </a:moveTo>
                  <a:cubicBezTo>
                    <a:pt x="145" y="195"/>
                    <a:pt x="145" y="195"/>
                    <a:pt x="145" y="194"/>
                  </a:cubicBezTo>
                  <a:cubicBezTo>
                    <a:pt x="144" y="195"/>
                    <a:pt x="144" y="195"/>
                    <a:pt x="143" y="196"/>
                  </a:cubicBezTo>
                  <a:cubicBezTo>
                    <a:pt x="143" y="196"/>
                    <a:pt x="144" y="196"/>
                    <a:pt x="144" y="196"/>
                  </a:cubicBezTo>
                  <a:cubicBezTo>
                    <a:pt x="144" y="196"/>
                    <a:pt x="145" y="195"/>
                    <a:pt x="146" y="195"/>
                  </a:cubicBezTo>
                  <a:close/>
                  <a:moveTo>
                    <a:pt x="371" y="774"/>
                  </a:moveTo>
                  <a:cubicBezTo>
                    <a:pt x="371" y="774"/>
                    <a:pt x="371" y="774"/>
                    <a:pt x="371" y="773"/>
                  </a:cubicBezTo>
                  <a:cubicBezTo>
                    <a:pt x="371" y="773"/>
                    <a:pt x="371" y="773"/>
                    <a:pt x="371" y="773"/>
                  </a:cubicBezTo>
                  <a:cubicBezTo>
                    <a:pt x="371" y="773"/>
                    <a:pt x="370" y="773"/>
                    <a:pt x="370" y="774"/>
                  </a:cubicBezTo>
                  <a:cubicBezTo>
                    <a:pt x="370" y="774"/>
                    <a:pt x="371" y="774"/>
                    <a:pt x="371" y="7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0"/>
            <p:cNvSpPr>
              <a:spLocks noEditPoints="1"/>
            </p:cNvSpPr>
            <p:nvPr/>
          </p:nvSpPr>
          <p:spPr bwMode="auto">
            <a:xfrm>
              <a:off x="2149" y="1479"/>
              <a:ext cx="493" cy="531"/>
            </a:xfrm>
            <a:custGeom>
              <a:avLst/>
              <a:gdLst>
                <a:gd name="T0" fmla="*/ 212 w 221"/>
                <a:gd name="T1" fmla="*/ 167 h 238"/>
                <a:gd name="T2" fmla="*/ 171 w 221"/>
                <a:gd name="T3" fmla="*/ 210 h 238"/>
                <a:gd name="T4" fmla="*/ 79 w 221"/>
                <a:gd name="T5" fmla="*/ 230 h 238"/>
                <a:gd name="T6" fmla="*/ 54 w 221"/>
                <a:gd name="T7" fmla="*/ 221 h 238"/>
                <a:gd name="T8" fmla="*/ 24 w 221"/>
                <a:gd name="T9" fmla="*/ 195 h 238"/>
                <a:gd name="T10" fmla="*/ 11 w 221"/>
                <a:gd name="T11" fmla="*/ 157 h 238"/>
                <a:gd name="T12" fmla="*/ 1 w 221"/>
                <a:gd name="T13" fmla="*/ 127 h 238"/>
                <a:gd name="T14" fmla="*/ 9 w 221"/>
                <a:gd name="T15" fmla="*/ 66 h 238"/>
                <a:gd name="T16" fmla="*/ 26 w 221"/>
                <a:gd name="T17" fmla="*/ 42 h 238"/>
                <a:gd name="T18" fmla="*/ 56 w 221"/>
                <a:gd name="T19" fmla="*/ 23 h 238"/>
                <a:gd name="T20" fmla="*/ 126 w 221"/>
                <a:gd name="T21" fmla="*/ 2 h 238"/>
                <a:gd name="T22" fmla="*/ 164 w 221"/>
                <a:gd name="T23" fmla="*/ 22 h 238"/>
                <a:gd name="T24" fmla="*/ 206 w 221"/>
                <a:gd name="T25" fmla="*/ 68 h 238"/>
                <a:gd name="T26" fmla="*/ 218 w 221"/>
                <a:gd name="T27" fmla="*/ 105 h 238"/>
                <a:gd name="T28" fmla="*/ 214 w 221"/>
                <a:gd name="T29" fmla="*/ 144 h 238"/>
                <a:gd name="T30" fmla="*/ 41 w 221"/>
                <a:gd name="T31" fmla="*/ 189 h 238"/>
                <a:gd name="T32" fmla="*/ 36 w 221"/>
                <a:gd name="T33" fmla="*/ 184 h 238"/>
                <a:gd name="T34" fmla="*/ 31 w 221"/>
                <a:gd name="T35" fmla="*/ 178 h 238"/>
                <a:gd name="T36" fmla="*/ 26 w 221"/>
                <a:gd name="T37" fmla="*/ 174 h 238"/>
                <a:gd name="T38" fmla="*/ 31 w 221"/>
                <a:gd name="T39" fmla="*/ 178 h 238"/>
                <a:gd name="T40" fmla="*/ 30 w 221"/>
                <a:gd name="T41" fmla="*/ 69 h 238"/>
                <a:gd name="T42" fmla="*/ 18 w 221"/>
                <a:gd name="T43" fmla="*/ 138 h 238"/>
                <a:gd name="T44" fmla="*/ 69 w 221"/>
                <a:gd name="T45" fmla="*/ 205 h 238"/>
                <a:gd name="T46" fmla="*/ 112 w 221"/>
                <a:gd name="T47" fmla="*/ 220 h 238"/>
                <a:gd name="T48" fmla="*/ 181 w 221"/>
                <a:gd name="T49" fmla="*/ 186 h 238"/>
                <a:gd name="T50" fmla="*/ 198 w 221"/>
                <a:gd name="T51" fmla="*/ 158 h 238"/>
                <a:gd name="T52" fmla="*/ 207 w 221"/>
                <a:gd name="T53" fmla="*/ 106 h 238"/>
                <a:gd name="T54" fmla="*/ 200 w 221"/>
                <a:gd name="T55" fmla="*/ 84 h 238"/>
                <a:gd name="T56" fmla="*/ 188 w 221"/>
                <a:gd name="T57" fmla="*/ 57 h 238"/>
                <a:gd name="T58" fmla="*/ 164 w 221"/>
                <a:gd name="T59" fmla="*/ 32 h 238"/>
                <a:gd name="T60" fmla="*/ 139 w 221"/>
                <a:gd name="T61" fmla="*/ 17 h 238"/>
                <a:gd name="T62" fmla="*/ 68 w 221"/>
                <a:gd name="T63" fmla="*/ 25 h 238"/>
                <a:gd name="T64" fmla="*/ 18 w 221"/>
                <a:gd name="T65" fmla="*/ 75 h 238"/>
                <a:gd name="T66" fmla="*/ 8 w 221"/>
                <a:gd name="T67" fmla="*/ 121 h 238"/>
                <a:gd name="T68" fmla="*/ 13 w 221"/>
                <a:gd name="T69" fmla="*/ 96 h 238"/>
                <a:gd name="T70" fmla="*/ 214 w 221"/>
                <a:gd name="T71" fmla="*/ 135 h 238"/>
                <a:gd name="T72" fmla="*/ 26 w 221"/>
                <a:gd name="T73" fmla="*/ 61 h 238"/>
                <a:gd name="T74" fmla="*/ 38 w 221"/>
                <a:gd name="T75" fmla="*/ 45 h 238"/>
                <a:gd name="T76" fmla="*/ 29 w 221"/>
                <a:gd name="T77" fmla="*/ 57 h 238"/>
                <a:gd name="T78" fmla="*/ 28 w 221"/>
                <a:gd name="T79" fmla="*/ 56 h 238"/>
                <a:gd name="T80" fmla="*/ 204 w 221"/>
                <a:gd name="T81" fmla="*/ 172 h 238"/>
                <a:gd name="T82" fmla="*/ 203 w 221"/>
                <a:gd name="T83" fmla="*/ 172 h 238"/>
                <a:gd name="T84" fmla="*/ 46 w 221"/>
                <a:gd name="T85" fmla="*/ 194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1" h="238">
                  <a:moveTo>
                    <a:pt x="218" y="147"/>
                  </a:moveTo>
                  <a:cubicBezTo>
                    <a:pt x="213" y="152"/>
                    <a:pt x="211" y="160"/>
                    <a:pt x="208" y="166"/>
                  </a:cubicBezTo>
                  <a:cubicBezTo>
                    <a:pt x="209" y="167"/>
                    <a:pt x="211" y="167"/>
                    <a:pt x="212" y="167"/>
                  </a:cubicBezTo>
                  <a:cubicBezTo>
                    <a:pt x="208" y="174"/>
                    <a:pt x="204" y="180"/>
                    <a:pt x="199" y="186"/>
                  </a:cubicBezTo>
                  <a:cubicBezTo>
                    <a:pt x="194" y="191"/>
                    <a:pt x="188" y="196"/>
                    <a:pt x="183" y="202"/>
                  </a:cubicBezTo>
                  <a:cubicBezTo>
                    <a:pt x="180" y="205"/>
                    <a:pt x="175" y="208"/>
                    <a:pt x="171" y="210"/>
                  </a:cubicBezTo>
                  <a:cubicBezTo>
                    <a:pt x="152" y="219"/>
                    <a:pt x="134" y="227"/>
                    <a:pt x="115" y="235"/>
                  </a:cubicBezTo>
                  <a:cubicBezTo>
                    <a:pt x="109" y="238"/>
                    <a:pt x="102" y="238"/>
                    <a:pt x="96" y="237"/>
                  </a:cubicBezTo>
                  <a:cubicBezTo>
                    <a:pt x="90" y="236"/>
                    <a:pt x="83" y="235"/>
                    <a:pt x="79" y="230"/>
                  </a:cubicBezTo>
                  <a:cubicBezTo>
                    <a:pt x="79" y="229"/>
                    <a:pt x="78" y="229"/>
                    <a:pt x="77" y="229"/>
                  </a:cubicBezTo>
                  <a:cubicBezTo>
                    <a:pt x="74" y="230"/>
                    <a:pt x="71" y="227"/>
                    <a:pt x="68" y="227"/>
                  </a:cubicBezTo>
                  <a:cubicBezTo>
                    <a:pt x="62" y="227"/>
                    <a:pt x="58" y="223"/>
                    <a:pt x="54" y="221"/>
                  </a:cubicBezTo>
                  <a:cubicBezTo>
                    <a:pt x="47" y="217"/>
                    <a:pt x="42" y="212"/>
                    <a:pt x="37" y="206"/>
                  </a:cubicBezTo>
                  <a:cubicBezTo>
                    <a:pt x="36" y="205"/>
                    <a:pt x="35" y="204"/>
                    <a:pt x="34" y="203"/>
                  </a:cubicBezTo>
                  <a:cubicBezTo>
                    <a:pt x="30" y="202"/>
                    <a:pt x="28" y="197"/>
                    <a:pt x="24" y="195"/>
                  </a:cubicBezTo>
                  <a:cubicBezTo>
                    <a:pt x="23" y="194"/>
                    <a:pt x="22" y="191"/>
                    <a:pt x="21" y="190"/>
                  </a:cubicBezTo>
                  <a:cubicBezTo>
                    <a:pt x="18" y="183"/>
                    <a:pt x="15" y="176"/>
                    <a:pt x="12" y="169"/>
                  </a:cubicBezTo>
                  <a:cubicBezTo>
                    <a:pt x="10" y="165"/>
                    <a:pt x="10" y="161"/>
                    <a:pt x="11" y="157"/>
                  </a:cubicBezTo>
                  <a:cubicBezTo>
                    <a:pt x="9" y="155"/>
                    <a:pt x="7" y="153"/>
                    <a:pt x="5" y="150"/>
                  </a:cubicBezTo>
                  <a:cubicBezTo>
                    <a:pt x="4" y="148"/>
                    <a:pt x="3" y="145"/>
                    <a:pt x="3" y="142"/>
                  </a:cubicBezTo>
                  <a:cubicBezTo>
                    <a:pt x="2" y="137"/>
                    <a:pt x="2" y="132"/>
                    <a:pt x="1" y="127"/>
                  </a:cubicBezTo>
                  <a:cubicBezTo>
                    <a:pt x="0" y="121"/>
                    <a:pt x="0" y="114"/>
                    <a:pt x="0" y="107"/>
                  </a:cubicBezTo>
                  <a:cubicBezTo>
                    <a:pt x="0" y="105"/>
                    <a:pt x="0" y="103"/>
                    <a:pt x="0" y="101"/>
                  </a:cubicBezTo>
                  <a:cubicBezTo>
                    <a:pt x="2" y="89"/>
                    <a:pt x="5" y="77"/>
                    <a:pt x="9" y="66"/>
                  </a:cubicBezTo>
                  <a:cubicBezTo>
                    <a:pt x="10" y="63"/>
                    <a:pt x="12" y="60"/>
                    <a:pt x="14" y="58"/>
                  </a:cubicBezTo>
                  <a:cubicBezTo>
                    <a:pt x="17" y="55"/>
                    <a:pt x="20" y="51"/>
                    <a:pt x="22" y="47"/>
                  </a:cubicBezTo>
                  <a:cubicBezTo>
                    <a:pt x="23" y="46"/>
                    <a:pt x="26" y="44"/>
                    <a:pt x="26" y="42"/>
                  </a:cubicBezTo>
                  <a:cubicBezTo>
                    <a:pt x="28" y="38"/>
                    <a:pt x="31" y="36"/>
                    <a:pt x="35" y="34"/>
                  </a:cubicBezTo>
                  <a:cubicBezTo>
                    <a:pt x="40" y="32"/>
                    <a:pt x="45" y="30"/>
                    <a:pt x="49" y="28"/>
                  </a:cubicBezTo>
                  <a:cubicBezTo>
                    <a:pt x="52" y="27"/>
                    <a:pt x="54" y="26"/>
                    <a:pt x="56" y="23"/>
                  </a:cubicBezTo>
                  <a:cubicBezTo>
                    <a:pt x="58" y="19"/>
                    <a:pt x="61" y="17"/>
                    <a:pt x="65" y="16"/>
                  </a:cubicBezTo>
                  <a:cubicBezTo>
                    <a:pt x="70" y="13"/>
                    <a:pt x="76" y="11"/>
                    <a:pt x="81" y="9"/>
                  </a:cubicBezTo>
                  <a:cubicBezTo>
                    <a:pt x="96" y="3"/>
                    <a:pt x="110" y="0"/>
                    <a:pt x="126" y="2"/>
                  </a:cubicBezTo>
                  <a:cubicBezTo>
                    <a:pt x="133" y="3"/>
                    <a:pt x="139" y="4"/>
                    <a:pt x="145" y="8"/>
                  </a:cubicBezTo>
                  <a:cubicBezTo>
                    <a:pt x="147" y="10"/>
                    <a:pt x="149" y="11"/>
                    <a:pt x="152" y="12"/>
                  </a:cubicBezTo>
                  <a:cubicBezTo>
                    <a:pt x="157" y="15"/>
                    <a:pt x="160" y="18"/>
                    <a:pt x="164" y="22"/>
                  </a:cubicBezTo>
                  <a:cubicBezTo>
                    <a:pt x="169" y="27"/>
                    <a:pt x="173" y="31"/>
                    <a:pt x="179" y="35"/>
                  </a:cubicBezTo>
                  <a:cubicBezTo>
                    <a:pt x="181" y="37"/>
                    <a:pt x="183" y="40"/>
                    <a:pt x="186" y="42"/>
                  </a:cubicBezTo>
                  <a:cubicBezTo>
                    <a:pt x="194" y="50"/>
                    <a:pt x="199" y="60"/>
                    <a:pt x="206" y="68"/>
                  </a:cubicBezTo>
                  <a:cubicBezTo>
                    <a:pt x="207" y="70"/>
                    <a:pt x="207" y="71"/>
                    <a:pt x="208" y="73"/>
                  </a:cubicBezTo>
                  <a:cubicBezTo>
                    <a:pt x="210" y="80"/>
                    <a:pt x="213" y="87"/>
                    <a:pt x="215" y="95"/>
                  </a:cubicBezTo>
                  <a:cubicBezTo>
                    <a:pt x="216" y="98"/>
                    <a:pt x="217" y="101"/>
                    <a:pt x="218" y="105"/>
                  </a:cubicBezTo>
                  <a:cubicBezTo>
                    <a:pt x="220" y="110"/>
                    <a:pt x="221" y="116"/>
                    <a:pt x="221" y="122"/>
                  </a:cubicBezTo>
                  <a:cubicBezTo>
                    <a:pt x="220" y="128"/>
                    <a:pt x="219" y="134"/>
                    <a:pt x="216" y="140"/>
                  </a:cubicBezTo>
                  <a:cubicBezTo>
                    <a:pt x="215" y="141"/>
                    <a:pt x="215" y="143"/>
                    <a:pt x="214" y="144"/>
                  </a:cubicBezTo>
                  <a:cubicBezTo>
                    <a:pt x="216" y="145"/>
                    <a:pt x="217" y="145"/>
                    <a:pt x="218" y="147"/>
                  </a:cubicBezTo>
                  <a:close/>
                  <a:moveTo>
                    <a:pt x="38" y="186"/>
                  </a:moveTo>
                  <a:cubicBezTo>
                    <a:pt x="38" y="187"/>
                    <a:pt x="39" y="188"/>
                    <a:pt x="41" y="189"/>
                  </a:cubicBezTo>
                  <a:cubicBezTo>
                    <a:pt x="40" y="187"/>
                    <a:pt x="41" y="185"/>
                    <a:pt x="38" y="186"/>
                  </a:cubicBezTo>
                  <a:cubicBezTo>
                    <a:pt x="38" y="186"/>
                    <a:pt x="38" y="185"/>
                    <a:pt x="37" y="185"/>
                  </a:cubicBezTo>
                  <a:cubicBezTo>
                    <a:pt x="37" y="184"/>
                    <a:pt x="36" y="184"/>
                    <a:pt x="36" y="184"/>
                  </a:cubicBezTo>
                  <a:cubicBezTo>
                    <a:pt x="36" y="185"/>
                    <a:pt x="36" y="185"/>
                    <a:pt x="36" y="186"/>
                  </a:cubicBezTo>
                  <a:cubicBezTo>
                    <a:pt x="37" y="186"/>
                    <a:pt x="37" y="186"/>
                    <a:pt x="38" y="186"/>
                  </a:cubicBezTo>
                  <a:close/>
                  <a:moveTo>
                    <a:pt x="31" y="178"/>
                  </a:moveTo>
                  <a:cubicBezTo>
                    <a:pt x="28" y="175"/>
                    <a:pt x="26" y="172"/>
                    <a:pt x="25" y="169"/>
                  </a:cubicBezTo>
                  <a:cubicBezTo>
                    <a:pt x="25" y="167"/>
                    <a:pt x="24" y="166"/>
                    <a:pt x="23" y="165"/>
                  </a:cubicBezTo>
                  <a:cubicBezTo>
                    <a:pt x="23" y="168"/>
                    <a:pt x="25" y="171"/>
                    <a:pt x="26" y="174"/>
                  </a:cubicBezTo>
                  <a:cubicBezTo>
                    <a:pt x="27" y="176"/>
                    <a:pt x="28" y="178"/>
                    <a:pt x="31" y="178"/>
                  </a:cubicBezTo>
                  <a:cubicBezTo>
                    <a:pt x="32" y="179"/>
                    <a:pt x="32" y="180"/>
                    <a:pt x="33" y="182"/>
                  </a:cubicBezTo>
                  <a:cubicBezTo>
                    <a:pt x="34" y="179"/>
                    <a:pt x="33" y="178"/>
                    <a:pt x="31" y="178"/>
                  </a:cubicBezTo>
                  <a:close/>
                  <a:moveTo>
                    <a:pt x="51" y="41"/>
                  </a:moveTo>
                  <a:cubicBezTo>
                    <a:pt x="44" y="48"/>
                    <a:pt x="37" y="55"/>
                    <a:pt x="33" y="64"/>
                  </a:cubicBezTo>
                  <a:cubicBezTo>
                    <a:pt x="32" y="66"/>
                    <a:pt x="31" y="68"/>
                    <a:pt x="30" y="69"/>
                  </a:cubicBezTo>
                  <a:cubicBezTo>
                    <a:pt x="23" y="80"/>
                    <a:pt x="20" y="92"/>
                    <a:pt x="19" y="104"/>
                  </a:cubicBezTo>
                  <a:cubicBezTo>
                    <a:pt x="18" y="113"/>
                    <a:pt x="17" y="121"/>
                    <a:pt x="17" y="130"/>
                  </a:cubicBezTo>
                  <a:cubicBezTo>
                    <a:pt x="17" y="133"/>
                    <a:pt x="17" y="136"/>
                    <a:pt x="18" y="138"/>
                  </a:cubicBezTo>
                  <a:cubicBezTo>
                    <a:pt x="21" y="149"/>
                    <a:pt x="24" y="160"/>
                    <a:pt x="31" y="170"/>
                  </a:cubicBezTo>
                  <a:cubicBezTo>
                    <a:pt x="37" y="179"/>
                    <a:pt x="44" y="188"/>
                    <a:pt x="54" y="195"/>
                  </a:cubicBezTo>
                  <a:cubicBezTo>
                    <a:pt x="59" y="199"/>
                    <a:pt x="64" y="202"/>
                    <a:pt x="69" y="205"/>
                  </a:cubicBezTo>
                  <a:cubicBezTo>
                    <a:pt x="76" y="210"/>
                    <a:pt x="84" y="213"/>
                    <a:pt x="91" y="216"/>
                  </a:cubicBezTo>
                  <a:cubicBezTo>
                    <a:pt x="96" y="218"/>
                    <a:pt x="100" y="220"/>
                    <a:pt x="105" y="219"/>
                  </a:cubicBezTo>
                  <a:cubicBezTo>
                    <a:pt x="107" y="218"/>
                    <a:pt x="110" y="219"/>
                    <a:pt x="112" y="220"/>
                  </a:cubicBezTo>
                  <a:cubicBezTo>
                    <a:pt x="122" y="223"/>
                    <a:pt x="131" y="220"/>
                    <a:pt x="139" y="213"/>
                  </a:cubicBezTo>
                  <a:cubicBezTo>
                    <a:pt x="141" y="212"/>
                    <a:pt x="144" y="210"/>
                    <a:pt x="147" y="209"/>
                  </a:cubicBezTo>
                  <a:cubicBezTo>
                    <a:pt x="160" y="204"/>
                    <a:pt x="171" y="195"/>
                    <a:pt x="181" y="186"/>
                  </a:cubicBezTo>
                  <a:cubicBezTo>
                    <a:pt x="183" y="184"/>
                    <a:pt x="184" y="182"/>
                    <a:pt x="186" y="180"/>
                  </a:cubicBezTo>
                  <a:cubicBezTo>
                    <a:pt x="189" y="179"/>
                    <a:pt x="191" y="176"/>
                    <a:pt x="192" y="173"/>
                  </a:cubicBezTo>
                  <a:cubicBezTo>
                    <a:pt x="195" y="169"/>
                    <a:pt x="196" y="164"/>
                    <a:pt x="198" y="158"/>
                  </a:cubicBezTo>
                  <a:cubicBezTo>
                    <a:pt x="199" y="150"/>
                    <a:pt x="202" y="143"/>
                    <a:pt x="204" y="135"/>
                  </a:cubicBezTo>
                  <a:cubicBezTo>
                    <a:pt x="205" y="130"/>
                    <a:pt x="206" y="125"/>
                    <a:pt x="208" y="121"/>
                  </a:cubicBezTo>
                  <a:cubicBezTo>
                    <a:pt x="211" y="116"/>
                    <a:pt x="211" y="111"/>
                    <a:pt x="207" y="106"/>
                  </a:cubicBezTo>
                  <a:cubicBezTo>
                    <a:pt x="206" y="104"/>
                    <a:pt x="205" y="103"/>
                    <a:pt x="203" y="101"/>
                  </a:cubicBezTo>
                  <a:cubicBezTo>
                    <a:pt x="205" y="98"/>
                    <a:pt x="204" y="95"/>
                    <a:pt x="203" y="91"/>
                  </a:cubicBezTo>
                  <a:cubicBezTo>
                    <a:pt x="202" y="89"/>
                    <a:pt x="201" y="87"/>
                    <a:pt x="200" y="84"/>
                  </a:cubicBezTo>
                  <a:cubicBezTo>
                    <a:pt x="199" y="81"/>
                    <a:pt x="198" y="78"/>
                    <a:pt x="196" y="75"/>
                  </a:cubicBezTo>
                  <a:cubicBezTo>
                    <a:pt x="195" y="73"/>
                    <a:pt x="193" y="70"/>
                    <a:pt x="193" y="67"/>
                  </a:cubicBezTo>
                  <a:cubicBezTo>
                    <a:pt x="193" y="63"/>
                    <a:pt x="191" y="60"/>
                    <a:pt x="188" y="57"/>
                  </a:cubicBezTo>
                  <a:cubicBezTo>
                    <a:pt x="186" y="55"/>
                    <a:pt x="185" y="52"/>
                    <a:pt x="183" y="51"/>
                  </a:cubicBezTo>
                  <a:cubicBezTo>
                    <a:pt x="178" y="46"/>
                    <a:pt x="175" y="40"/>
                    <a:pt x="169" y="37"/>
                  </a:cubicBezTo>
                  <a:cubicBezTo>
                    <a:pt x="167" y="36"/>
                    <a:pt x="166" y="33"/>
                    <a:pt x="164" y="32"/>
                  </a:cubicBezTo>
                  <a:cubicBezTo>
                    <a:pt x="161" y="30"/>
                    <a:pt x="159" y="26"/>
                    <a:pt x="155" y="25"/>
                  </a:cubicBezTo>
                  <a:cubicBezTo>
                    <a:pt x="152" y="25"/>
                    <a:pt x="149" y="23"/>
                    <a:pt x="147" y="20"/>
                  </a:cubicBezTo>
                  <a:cubicBezTo>
                    <a:pt x="144" y="19"/>
                    <a:pt x="142" y="17"/>
                    <a:pt x="139" y="17"/>
                  </a:cubicBezTo>
                  <a:cubicBezTo>
                    <a:pt x="131" y="18"/>
                    <a:pt x="123" y="16"/>
                    <a:pt x="115" y="14"/>
                  </a:cubicBezTo>
                  <a:cubicBezTo>
                    <a:pt x="107" y="13"/>
                    <a:pt x="100" y="13"/>
                    <a:pt x="93" y="15"/>
                  </a:cubicBezTo>
                  <a:cubicBezTo>
                    <a:pt x="84" y="18"/>
                    <a:pt x="76" y="21"/>
                    <a:pt x="68" y="25"/>
                  </a:cubicBezTo>
                  <a:cubicBezTo>
                    <a:pt x="62" y="27"/>
                    <a:pt x="56" y="31"/>
                    <a:pt x="51" y="35"/>
                  </a:cubicBezTo>
                  <a:cubicBezTo>
                    <a:pt x="49" y="37"/>
                    <a:pt x="50" y="38"/>
                    <a:pt x="51" y="41"/>
                  </a:cubicBezTo>
                  <a:close/>
                  <a:moveTo>
                    <a:pt x="18" y="75"/>
                  </a:moveTo>
                  <a:cubicBezTo>
                    <a:pt x="15" y="76"/>
                    <a:pt x="13" y="78"/>
                    <a:pt x="13" y="81"/>
                  </a:cubicBezTo>
                  <a:cubicBezTo>
                    <a:pt x="12" y="85"/>
                    <a:pt x="11" y="90"/>
                    <a:pt x="9" y="95"/>
                  </a:cubicBezTo>
                  <a:cubicBezTo>
                    <a:pt x="7" y="103"/>
                    <a:pt x="8" y="112"/>
                    <a:pt x="8" y="121"/>
                  </a:cubicBezTo>
                  <a:cubicBezTo>
                    <a:pt x="9" y="121"/>
                    <a:pt x="9" y="121"/>
                    <a:pt x="10" y="122"/>
                  </a:cubicBezTo>
                  <a:cubicBezTo>
                    <a:pt x="11" y="117"/>
                    <a:pt x="12" y="112"/>
                    <a:pt x="12" y="107"/>
                  </a:cubicBezTo>
                  <a:cubicBezTo>
                    <a:pt x="12" y="103"/>
                    <a:pt x="12" y="99"/>
                    <a:pt x="13" y="96"/>
                  </a:cubicBezTo>
                  <a:cubicBezTo>
                    <a:pt x="15" y="89"/>
                    <a:pt x="16" y="82"/>
                    <a:pt x="18" y="75"/>
                  </a:cubicBezTo>
                  <a:close/>
                  <a:moveTo>
                    <a:pt x="207" y="151"/>
                  </a:moveTo>
                  <a:cubicBezTo>
                    <a:pt x="212" y="146"/>
                    <a:pt x="212" y="141"/>
                    <a:pt x="214" y="135"/>
                  </a:cubicBezTo>
                  <a:cubicBezTo>
                    <a:pt x="210" y="141"/>
                    <a:pt x="208" y="145"/>
                    <a:pt x="207" y="151"/>
                  </a:cubicBezTo>
                  <a:close/>
                  <a:moveTo>
                    <a:pt x="19" y="71"/>
                  </a:moveTo>
                  <a:cubicBezTo>
                    <a:pt x="23" y="68"/>
                    <a:pt x="24" y="64"/>
                    <a:pt x="26" y="61"/>
                  </a:cubicBezTo>
                  <a:cubicBezTo>
                    <a:pt x="22" y="63"/>
                    <a:pt x="20" y="65"/>
                    <a:pt x="19" y="71"/>
                  </a:cubicBezTo>
                  <a:close/>
                  <a:moveTo>
                    <a:pt x="34" y="49"/>
                  </a:moveTo>
                  <a:cubicBezTo>
                    <a:pt x="36" y="48"/>
                    <a:pt x="37" y="47"/>
                    <a:pt x="38" y="45"/>
                  </a:cubicBezTo>
                  <a:cubicBezTo>
                    <a:pt x="38" y="45"/>
                    <a:pt x="38" y="45"/>
                    <a:pt x="38" y="44"/>
                  </a:cubicBezTo>
                  <a:cubicBezTo>
                    <a:pt x="35" y="45"/>
                    <a:pt x="35" y="45"/>
                    <a:pt x="34" y="49"/>
                  </a:cubicBezTo>
                  <a:close/>
                  <a:moveTo>
                    <a:pt x="29" y="57"/>
                  </a:moveTo>
                  <a:cubicBezTo>
                    <a:pt x="29" y="56"/>
                    <a:pt x="29" y="56"/>
                    <a:pt x="29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8" y="55"/>
                    <a:pt x="28" y="56"/>
                    <a:pt x="28" y="56"/>
                  </a:cubicBezTo>
                  <a:cubicBezTo>
                    <a:pt x="28" y="56"/>
                    <a:pt x="29" y="57"/>
                    <a:pt x="29" y="57"/>
                  </a:cubicBezTo>
                  <a:close/>
                  <a:moveTo>
                    <a:pt x="203" y="172"/>
                  </a:moveTo>
                  <a:cubicBezTo>
                    <a:pt x="203" y="172"/>
                    <a:pt x="204" y="172"/>
                    <a:pt x="204" y="172"/>
                  </a:cubicBezTo>
                  <a:cubicBezTo>
                    <a:pt x="204" y="172"/>
                    <a:pt x="204" y="172"/>
                    <a:pt x="204" y="172"/>
                  </a:cubicBezTo>
                  <a:cubicBezTo>
                    <a:pt x="204" y="172"/>
                    <a:pt x="204" y="172"/>
                    <a:pt x="204" y="172"/>
                  </a:cubicBezTo>
                  <a:cubicBezTo>
                    <a:pt x="204" y="172"/>
                    <a:pt x="204" y="172"/>
                    <a:pt x="203" y="172"/>
                  </a:cubicBezTo>
                  <a:close/>
                  <a:moveTo>
                    <a:pt x="47" y="196"/>
                  </a:moveTo>
                  <a:cubicBezTo>
                    <a:pt x="47" y="196"/>
                    <a:pt x="47" y="195"/>
                    <a:pt x="47" y="195"/>
                  </a:cubicBezTo>
                  <a:cubicBezTo>
                    <a:pt x="47" y="195"/>
                    <a:pt x="47" y="195"/>
                    <a:pt x="46" y="194"/>
                  </a:cubicBezTo>
                  <a:cubicBezTo>
                    <a:pt x="46" y="195"/>
                    <a:pt x="46" y="195"/>
                    <a:pt x="46" y="195"/>
                  </a:cubicBezTo>
                  <a:cubicBezTo>
                    <a:pt x="46" y="195"/>
                    <a:pt x="47" y="196"/>
                    <a:pt x="47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1"/>
            <p:cNvSpPr>
              <a:spLocks/>
            </p:cNvSpPr>
            <p:nvPr/>
          </p:nvSpPr>
          <p:spPr bwMode="auto">
            <a:xfrm>
              <a:off x="1848" y="1254"/>
              <a:ext cx="557" cy="1050"/>
            </a:xfrm>
            <a:custGeom>
              <a:avLst/>
              <a:gdLst>
                <a:gd name="T0" fmla="*/ 153 w 250"/>
                <a:gd name="T1" fmla="*/ 5 h 471"/>
                <a:gd name="T2" fmla="*/ 123 w 250"/>
                <a:gd name="T3" fmla="*/ 16 h 471"/>
                <a:gd name="T4" fmla="*/ 57 w 250"/>
                <a:gd name="T5" fmla="*/ 62 h 471"/>
                <a:gd name="T6" fmla="*/ 32 w 250"/>
                <a:gd name="T7" fmla="*/ 100 h 471"/>
                <a:gd name="T8" fmla="*/ 18 w 250"/>
                <a:gd name="T9" fmla="*/ 138 h 471"/>
                <a:gd name="T10" fmla="*/ 14 w 250"/>
                <a:gd name="T11" fmla="*/ 166 h 471"/>
                <a:gd name="T12" fmla="*/ 10 w 250"/>
                <a:gd name="T13" fmla="*/ 223 h 471"/>
                <a:gd name="T14" fmla="*/ 16 w 250"/>
                <a:gd name="T15" fmla="*/ 278 h 471"/>
                <a:gd name="T16" fmla="*/ 36 w 250"/>
                <a:gd name="T17" fmla="*/ 329 h 471"/>
                <a:gd name="T18" fmla="*/ 49 w 250"/>
                <a:gd name="T19" fmla="*/ 351 h 471"/>
                <a:gd name="T20" fmla="*/ 74 w 250"/>
                <a:gd name="T21" fmla="*/ 382 h 471"/>
                <a:gd name="T22" fmla="*/ 107 w 250"/>
                <a:gd name="T23" fmla="*/ 412 h 471"/>
                <a:gd name="T24" fmla="*/ 137 w 250"/>
                <a:gd name="T25" fmla="*/ 433 h 471"/>
                <a:gd name="T26" fmla="*/ 197 w 250"/>
                <a:gd name="T27" fmla="*/ 455 h 471"/>
                <a:gd name="T28" fmla="*/ 211 w 250"/>
                <a:gd name="T29" fmla="*/ 458 h 471"/>
                <a:gd name="T30" fmla="*/ 236 w 250"/>
                <a:gd name="T31" fmla="*/ 465 h 471"/>
                <a:gd name="T32" fmla="*/ 250 w 250"/>
                <a:gd name="T33" fmla="*/ 467 h 471"/>
                <a:gd name="T34" fmla="*/ 220 w 250"/>
                <a:gd name="T35" fmla="*/ 471 h 471"/>
                <a:gd name="T36" fmla="*/ 189 w 250"/>
                <a:gd name="T37" fmla="*/ 465 h 471"/>
                <a:gd name="T38" fmla="*/ 164 w 250"/>
                <a:gd name="T39" fmla="*/ 458 h 471"/>
                <a:gd name="T40" fmla="*/ 140 w 250"/>
                <a:gd name="T41" fmla="*/ 445 h 471"/>
                <a:gd name="T42" fmla="*/ 100 w 250"/>
                <a:gd name="T43" fmla="*/ 421 h 471"/>
                <a:gd name="T44" fmla="*/ 79 w 250"/>
                <a:gd name="T45" fmla="*/ 402 h 471"/>
                <a:gd name="T46" fmla="*/ 43 w 250"/>
                <a:gd name="T47" fmla="*/ 358 h 471"/>
                <a:gd name="T48" fmla="*/ 27 w 250"/>
                <a:gd name="T49" fmla="*/ 333 h 471"/>
                <a:gd name="T50" fmla="*/ 11 w 250"/>
                <a:gd name="T51" fmla="*/ 297 h 471"/>
                <a:gd name="T52" fmla="*/ 0 w 250"/>
                <a:gd name="T53" fmla="*/ 220 h 471"/>
                <a:gd name="T54" fmla="*/ 4 w 250"/>
                <a:gd name="T55" fmla="*/ 167 h 471"/>
                <a:gd name="T56" fmla="*/ 7 w 250"/>
                <a:gd name="T57" fmla="*/ 139 h 471"/>
                <a:gd name="T58" fmla="*/ 32 w 250"/>
                <a:gd name="T59" fmla="*/ 82 h 471"/>
                <a:gd name="T60" fmla="*/ 52 w 250"/>
                <a:gd name="T61" fmla="*/ 55 h 471"/>
                <a:gd name="T62" fmla="*/ 125 w 250"/>
                <a:gd name="T63" fmla="*/ 7 h 471"/>
                <a:gd name="T64" fmla="*/ 153 w 250"/>
                <a:gd name="T65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0" h="471">
                  <a:moveTo>
                    <a:pt x="157" y="2"/>
                  </a:moveTo>
                  <a:cubicBezTo>
                    <a:pt x="156" y="3"/>
                    <a:pt x="155" y="4"/>
                    <a:pt x="153" y="5"/>
                  </a:cubicBezTo>
                  <a:cubicBezTo>
                    <a:pt x="144" y="6"/>
                    <a:pt x="136" y="11"/>
                    <a:pt x="128" y="14"/>
                  </a:cubicBezTo>
                  <a:cubicBezTo>
                    <a:pt x="126" y="15"/>
                    <a:pt x="125" y="16"/>
                    <a:pt x="123" y="16"/>
                  </a:cubicBezTo>
                  <a:cubicBezTo>
                    <a:pt x="108" y="22"/>
                    <a:pt x="95" y="31"/>
                    <a:pt x="82" y="41"/>
                  </a:cubicBezTo>
                  <a:cubicBezTo>
                    <a:pt x="73" y="48"/>
                    <a:pt x="65" y="55"/>
                    <a:pt x="57" y="62"/>
                  </a:cubicBezTo>
                  <a:cubicBezTo>
                    <a:pt x="56" y="63"/>
                    <a:pt x="55" y="64"/>
                    <a:pt x="55" y="65"/>
                  </a:cubicBezTo>
                  <a:cubicBezTo>
                    <a:pt x="47" y="77"/>
                    <a:pt x="38" y="87"/>
                    <a:pt x="32" y="100"/>
                  </a:cubicBezTo>
                  <a:cubicBezTo>
                    <a:pt x="30" y="103"/>
                    <a:pt x="29" y="106"/>
                    <a:pt x="28" y="109"/>
                  </a:cubicBezTo>
                  <a:cubicBezTo>
                    <a:pt x="25" y="119"/>
                    <a:pt x="22" y="128"/>
                    <a:pt x="18" y="138"/>
                  </a:cubicBezTo>
                  <a:cubicBezTo>
                    <a:pt x="15" y="145"/>
                    <a:pt x="13" y="152"/>
                    <a:pt x="14" y="160"/>
                  </a:cubicBezTo>
                  <a:cubicBezTo>
                    <a:pt x="14" y="162"/>
                    <a:pt x="14" y="164"/>
                    <a:pt x="14" y="166"/>
                  </a:cubicBezTo>
                  <a:cubicBezTo>
                    <a:pt x="12" y="181"/>
                    <a:pt x="11" y="196"/>
                    <a:pt x="10" y="212"/>
                  </a:cubicBezTo>
                  <a:cubicBezTo>
                    <a:pt x="10" y="215"/>
                    <a:pt x="10" y="219"/>
                    <a:pt x="10" y="223"/>
                  </a:cubicBezTo>
                  <a:cubicBezTo>
                    <a:pt x="11" y="237"/>
                    <a:pt x="12" y="251"/>
                    <a:pt x="13" y="265"/>
                  </a:cubicBezTo>
                  <a:cubicBezTo>
                    <a:pt x="14" y="269"/>
                    <a:pt x="15" y="274"/>
                    <a:pt x="16" y="278"/>
                  </a:cubicBezTo>
                  <a:cubicBezTo>
                    <a:pt x="17" y="282"/>
                    <a:pt x="18" y="285"/>
                    <a:pt x="19" y="289"/>
                  </a:cubicBezTo>
                  <a:cubicBezTo>
                    <a:pt x="22" y="303"/>
                    <a:pt x="28" y="317"/>
                    <a:pt x="36" y="329"/>
                  </a:cubicBezTo>
                  <a:cubicBezTo>
                    <a:pt x="38" y="333"/>
                    <a:pt x="41" y="338"/>
                    <a:pt x="43" y="342"/>
                  </a:cubicBezTo>
                  <a:cubicBezTo>
                    <a:pt x="45" y="345"/>
                    <a:pt x="47" y="348"/>
                    <a:pt x="49" y="351"/>
                  </a:cubicBezTo>
                  <a:cubicBezTo>
                    <a:pt x="56" y="360"/>
                    <a:pt x="63" y="368"/>
                    <a:pt x="70" y="377"/>
                  </a:cubicBezTo>
                  <a:cubicBezTo>
                    <a:pt x="72" y="378"/>
                    <a:pt x="73" y="380"/>
                    <a:pt x="74" y="382"/>
                  </a:cubicBezTo>
                  <a:cubicBezTo>
                    <a:pt x="81" y="393"/>
                    <a:pt x="91" y="401"/>
                    <a:pt x="102" y="408"/>
                  </a:cubicBezTo>
                  <a:cubicBezTo>
                    <a:pt x="104" y="409"/>
                    <a:pt x="106" y="410"/>
                    <a:pt x="107" y="412"/>
                  </a:cubicBezTo>
                  <a:cubicBezTo>
                    <a:pt x="111" y="417"/>
                    <a:pt x="117" y="420"/>
                    <a:pt x="123" y="424"/>
                  </a:cubicBezTo>
                  <a:cubicBezTo>
                    <a:pt x="127" y="427"/>
                    <a:pt x="132" y="430"/>
                    <a:pt x="137" y="433"/>
                  </a:cubicBezTo>
                  <a:cubicBezTo>
                    <a:pt x="147" y="441"/>
                    <a:pt x="158" y="447"/>
                    <a:pt x="169" y="451"/>
                  </a:cubicBezTo>
                  <a:cubicBezTo>
                    <a:pt x="178" y="455"/>
                    <a:pt x="187" y="457"/>
                    <a:pt x="197" y="455"/>
                  </a:cubicBezTo>
                  <a:cubicBezTo>
                    <a:pt x="198" y="454"/>
                    <a:pt x="201" y="455"/>
                    <a:pt x="202" y="456"/>
                  </a:cubicBezTo>
                  <a:cubicBezTo>
                    <a:pt x="205" y="457"/>
                    <a:pt x="208" y="458"/>
                    <a:pt x="211" y="458"/>
                  </a:cubicBezTo>
                  <a:cubicBezTo>
                    <a:pt x="216" y="458"/>
                    <a:pt x="220" y="459"/>
                    <a:pt x="224" y="461"/>
                  </a:cubicBezTo>
                  <a:cubicBezTo>
                    <a:pt x="228" y="463"/>
                    <a:pt x="232" y="464"/>
                    <a:pt x="236" y="465"/>
                  </a:cubicBezTo>
                  <a:cubicBezTo>
                    <a:pt x="238" y="465"/>
                    <a:pt x="239" y="465"/>
                    <a:pt x="240" y="465"/>
                  </a:cubicBezTo>
                  <a:cubicBezTo>
                    <a:pt x="244" y="464"/>
                    <a:pt x="247" y="465"/>
                    <a:pt x="250" y="467"/>
                  </a:cubicBezTo>
                  <a:cubicBezTo>
                    <a:pt x="250" y="469"/>
                    <a:pt x="249" y="470"/>
                    <a:pt x="247" y="470"/>
                  </a:cubicBezTo>
                  <a:cubicBezTo>
                    <a:pt x="238" y="471"/>
                    <a:pt x="229" y="471"/>
                    <a:pt x="220" y="471"/>
                  </a:cubicBezTo>
                  <a:cubicBezTo>
                    <a:pt x="217" y="471"/>
                    <a:pt x="214" y="470"/>
                    <a:pt x="212" y="469"/>
                  </a:cubicBezTo>
                  <a:cubicBezTo>
                    <a:pt x="204" y="468"/>
                    <a:pt x="197" y="467"/>
                    <a:pt x="189" y="465"/>
                  </a:cubicBezTo>
                  <a:cubicBezTo>
                    <a:pt x="184" y="464"/>
                    <a:pt x="178" y="464"/>
                    <a:pt x="172" y="462"/>
                  </a:cubicBezTo>
                  <a:cubicBezTo>
                    <a:pt x="170" y="462"/>
                    <a:pt x="167" y="460"/>
                    <a:pt x="164" y="458"/>
                  </a:cubicBezTo>
                  <a:cubicBezTo>
                    <a:pt x="158" y="453"/>
                    <a:pt x="151" y="449"/>
                    <a:pt x="143" y="446"/>
                  </a:cubicBezTo>
                  <a:cubicBezTo>
                    <a:pt x="142" y="446"/>
                    <a:pt x="141" y="446"/>
                    <a:pt x="140" y="445"/>
                  </a:cubicBezTo>
                  <a:cubicBezTo>
                    <a:pt x="128" y="437"/>
                    <a:pt x="113" y="431"/>
                    <a:pt x="101" y="422"/>
                  </a:cubicBezTo>
                  <a:cubicBezTo>
                    <a:pt x="101" y="422"/>
                    <a:pt x="100" y="422"/>
                    <a:pt x="100" y="421"/>
                  </a:cubicBezTo>
                  <a:cubicBezTo>
                    <a:pt x="100" y="420"/>
                    <a:pt x="100" y="419"/>
                    <a:pt x="100" y="419"/>
                  </a:cubicBezTo>
                  <a:cubicBezTo>
                    <a:pt x="93" y="413"/>
                    <a:pt x="86" y="408"/>
                    <a:pt x="79" y="402"/>
                  </a:cubicBezTo>
                  <a:cubicBezTo>
                    <a:pt x="76" y="400"/>
                    <a:pt x="74" y="397"/>
                    <a:pt x="71" y="394"/>
                  </a:cubicBezTo>
                  <a:cubicBezTo>
                    <a:pt x="62" y="382"/>
                    <a:pt x="52" y="370"/>
                    <a:pt x="43" y="358"/>
                  </a:cubicBezTo>
                  <a:cubicBezTo>
                    <a:pt x="39" y="353"/>
                    <a:pt x="36" y="347"/>
                    <a:pt x="32" y="342"/>
                  </a:cubicBezTo>
                  <a:cubicBezTo>
                    <a:pt x="31" y="339"/>
                    <a:pt x="29" y="336"/>
                    <a:pt x="27" y="333"/>
                  </a:cubicBezTo>
                  <a:cubicBezTo>
                    <a:pt x="27" y="333"/>
                    <a:pt x="26" y="332"/>
                    <a:pt x="26" y="331"/>
                  </a:cubicBezTo>
                  <a:cubicBezTo>
                    <a:pt x="20" y="320"/>
                    <a:pt x="14" y="309"/>
                    <a:pt x="11" y="297"/>
                  </a:cubicBezTo>
                  <a:cubicBezTo>
                    <a:pt x="7" y="281"/>
                    <a:pt x="3" y="265"/>
                    <a:pt x="3" y="248"/>
                  </a:cubicBezTo>
                  <a:cubicBezTo>
                    <a:pt x="2" y="238"/>
                    <a:pt x="1" y="229"/>
                    <a:pt x="0" y="220"/>
                  </a:cubicBezTo>
                  <a:cubicBezTo>
                    <a:pt x="0" y="217"/>
                    <a:pt x="1" y="214"/>
                    <a:pt x="1" y="211"/>
                  </a:cubicBezTo>
                  <a:cubicBezTo>
                    <a:pt x="2" y="197"/>
                    <a:pt x="3" y="182"/>
                    <a:pt x="4" y="167"/>
                  </a:cubicBezTo>
                  <a:cubicBezTo>
                    <a:pt x="4" y="164"/>
                    <a:pt x="5" y="160"/>
                    <a:pt x="4" y="157"/>
                  </a:cubicBezTo>
                  <a:cubicBezTo>
                    <a:pt x="4" y="151"/>
                    <a:pt x="5" y="145"/>
                    <a:pt x="7" y="139"/>
                  </a:cubicBezTo>
                  <a:cubicBezTo>
                    <a:pt x="12" y="128"/>
                    <a:pt x="16" y="116"/>
                    <a:pt x="19" y="105"/>
                  </a:cubicBezTo>
                  <a:cubicBezTo>
                    <a:pt x="22" y="96"/>
                    <a:pt x="27" y="89"/>
                    <a:pt x="32" y="82"/>
                  </a:cubicBezTo>
                  <a:cubicBezTo>
                    <a:pt x="35" y="76"/>
                    <a:pt x="40" y="70"/>
                    <a:pt x="44" y="64"/>
                  </a:cubicBezTo>
                  <a:cubicBezTo>
                    <a:pt x="46" y="61"/>
                    <a:pt x="49" y="58"/>
                    <a:pt x="52" y="55"/>
                  </a:cubicBezTo>
                  <a:cubicBezTo>
                    <a:pt x="61" y="47"/>
                    <a:pt x="70" y="39"/>
                    <a:pt x="80" y="31"/>
                  </a:cubicBezTo>
                  <a:cubicBezTo>
                    <a:pt x="94" y="21"/>
                    <a:pt x="109" y="13"/>
                    <a:pt x="125" y="7"/>
                  </a:cubicBezTo>
                  <a:cubicBezTo>
                    <a:pt x="130" y="6"/>
                    <a:pt x="136" y="4"/>
                    <a:pt x="141" y="1"/>
                  </a:cubicBezTo>
                  <a:cubicBezTo>
                    <a:pt x="145" y="0"/>
                    <a:pt x="149" y="0"/>
                    <a:pt x="153" y="0"/>
                  </a:cubicBezTo>
                  <a:cubicBezTo>
                    <a:pt x="155" y="0"/>
                    <a:pt x="156" y="1"/>
                    <a:pt x="15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52"/>
            <p:cNvSpPr>
              <a:spLocks/>
            </p:cNvSpPr>
            <p:nvPr/>
          </p:nvSpPr>
          <p:spPr bwMode="auto">
            <a:xfrm>
              <a:off x="2049" y="1356"/>
              <a:ext cx="530" cy="576"/>
            </a:xfrm>
            <a:custGeom>
              <a:avLst/>
              <a:gdLst>
                <a:gd name="T0" fmla="*/ 14 w 238"/>
                <a:gd name="T1" fmla="*/ 137 h 258"/>
                <a:gd name="T2" fmla="*/ 10 w 238"/>
                <a:gd name="T3" fmla="*/ 150 h 258"/>
                <a:gd name="T4" fmla="*/ 8 w 238"/>
                <a:gd name="T5" fmla="*/ 161 h 258"/>
                <a:gd name="T6" fmla="*/ 8 w 238"/>
                <a:gd name="T7" fmla="*/ 168 h 258"/>
                <a:gd name="T8" fmla="*/ 10 w 238"/>
                <a:gd name="T9" fmla="*/ 182 h 258"/>
                <a:gd name="T10" fmla="*/ 14 w 238"/>
                <a:gd name="T11" fmla="*/ 206 h 258"/>
                <a:gd name="T12" fmla="*/ 17 w 238"/>
                <a:gd name="T13" fmla="*/ 218 h 258"/>
                <a:gd name="T14" fmla="*/ 18 w 238"/>
                <a:gd name="T15" fmla="*/ 225 h 258"/>
                <a:gd name="T16" fmla="*/ 28 w 238"/>
                <a:gd name="T17" fmla="*/ 250 h 258"/>
                <a:gd name="T18" fmla="*/ 28 w 238"/>
                <a:gd name="T19" fmla="*/ 258 h 258"/>
                <a:gd name="T20" fmla="*/ 24 w 238"/>
                <a:gd name="T21" fmla="*/ 256 h 258"/>
                <a:gd name="T22" fmla="*/ 21 w 238"/>
                <a:gd name="T23" fmla="*/ 251 h 258"/>
                <a:gd name="T24" fmla="*/ 11 w 238"/>
                <a:gd name="T25" fmla="*/ 230 h 258"/>
                <a:gd name="T26" fmla="*/ 9 w 238"/>
                <a:gd name="T27" fmla="*/ 217 h 258"/>
                <a:gd name="T28" fmla="*/ 7 w 238"/>
                <a:gd name="T29" fmla="*/ 209 h 258"/>
                <a:gd name="T30" fmla="*/ 2 w 238"/>
                <a:gd name="T31" fmla="*/ 184 h 258"/>
                <a:gd name="T32" fmla="*/ 1 w 238"/>
                <a:gd name="T33" fmla="*/ 173 h 258"/>
                <a:gd name="T34" fmla="*/ 0 w 238"/>
                <a:gd name="T35" fmla="*/ 159 h 258"/>
                <a:gd name="T36" fmla="*/ 3 w 238"/>
                <a:gd name="T37" fmla="*/ 136 h 258"/>
                <a:gd name="T38" fmla="*/ 6 w 238"/>
                <a:gd name="T39" fmla="*/ 115 h 258"/>
                <a:gd name="T40" fmla="*/ 7 w 238"/>
                <a:gd name="T41" fmla="*/ 113 h 258"/>
                <a:gd name="T42" fmla="*/ 11 w 238"/>
                <a:gd name="T43" fmla="*/ 102 h 258"/>
                <a:gd name="T44" fmla="*/ 15 w 238"/>
                <a:gd name="T45" fmla="*/ 90 h 258"/>
                <a:gd name="T46" fmla="*/ 26 w 238"/>
                <a:gd name="T47" fmla="*/ 73 h 258"/>
                <a:gd name="T48" fmla="*/ 32 w 238"/>
                <a:gd name="T49" fmla="*/ 66 h 258"/>
                <a:gd name="T50" fmla="*/ 57 w 238"/>
                <a:gd name="T51" fmla="*/ 44 h 258"/>
                <a:gd name="T52" fmla="*/ 77 w 238"/>
                <a:gd name="T53" fmla="*/ 30 h 258"/>
                <a:gd name="T54" fmla="*/ 86 w 238"/>
                <a:gd name="T55" fmla="*/ 25 h 258"/>
                <a:gd name="T56" fmla="*/ 127 w 238"/>
                <a:gd name="T57" fmla="*/ 8 h 258"/>
                <a:gd name="T58" fmla="*/ 151 w 238"/>
                <a:gd name="T59" fmla="*/ 4 h 258"/>
                <a:gd name="T60" fmla="*/ 161 w 238"/>
                <a:gd name="T61" fmla="*/ 2 h 258"/>
                <a:gd name="T62" fmla="*/ 167 w 238"/>
                <a:gd name="T63" fmla="*/ 1 h 258"/>
                <a:gd name="T64" fmla="*/ 185 w 238"/>
                <a:gd name="T65" fmla="*/ 0 h 258"/>
                <a:gd name="T66" fmla="*/ 194 w 238"/>
                <a:gd name="T67" fmla="*/ 1 h 258"/>
                <a:gd name="T68" fmla="*/ 224 w 238"/>
                <a:gd name="T69" fmla="*/ 13 h 258"/>
                <a:gd name="T70" fmla="*/ 238 w 238"/>
                <a:gd name="T71" fmla="*/ 27 h 258"/>
                <a:gd name="T72" fmla="*/ 237 w 238"/>
                <a:gd name="T73" fmla="*/ 29 h 258"/>
                <a:gd name="T74" fmla="*/ 224 w 238"/>
                <a:gd name="T75" fmla="*/ 23 h 258"/>
                <a:gd name="T76" fmla="*/ 197 w 238"/>
                <a:gd name="T77" fmla="*/ 13 h 258"/>
                <a:gd name="T78" fmla="*/ 162 w 238"/>
                <a:gd name="T79" fmla="*/ 11 h 258"/>
                <a:gd name="T80" fmla="*/ 151 w 238"/>
                <a:gd name="T81" fmla="*/ 12 h 258"/>
                <a:gd name="T82" fmla="*/ 141 w 238"/>
                <a:gd name="T83" fmla="*/ 12 h 258"/>
                <a:gd name="T84" fmla="*/ 137 w 238"/>
                <a:gd name="T85" fmla="*/ 13 h 258"/>
                <a:gd name="T86" fmla="*/ 127 w 238"/>
                <a:gd name="T87" fmla="*/ 17 h 258"/>
                <a:gd name="T88" fmla="*/ 99 w 238"/>
                <a:gd name="T89" fmla="*/ 27 h 258"/>
                <a:gd name="T90" fmla="*/ 76 w 238"/>
                <a:gd name="T91" fmla="*/ 39 h 258"/>
                <a:gd name="T92" fmla="*/ 49 w 238"/>
                <a:gd name="T93" fmla="*/ 60 h 258"/>
                <a:gd name="T94" fmla="*/ 29 w 238"/>
                <a:gd name="T95" fmla="*/ 85 h 258"/>
                <a:gd name="T96" fmla="*/ 16 w 238"/>
                <a:gd name="T97" fmla="*/ 116 h 258"/>
                <a:gd name="T98" fmla="*/ 14 w 238"/>
                <a:gd name="T99" fmla="*/ 127 h 258"/>
                <a:gd name="T100" fmla="*/ 14 w 238"/>
                <a:gd name="T101" fmla="*/ 13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8" h="258">
                  <a:moveTo>
                    <a:pt x="14" y="137"/>
                  </a:moveTo>
                  <a:cubicBezTo>
                    <a:pt x="11" y="140"/>
                    <a:pt x="10" y="145"/>
                    <a:pt x="10" y="150"/>
                  </a:cubicBezTo>
                  <a:cubicBezTo>
                    <a:pt x="9" y="154"/>
                    <a:pt x="8" y="158"/>
                    <a:pt x="8" y="161"/>
                  </a:cubicBezTo>
                  <a:cubicBezTo>
                    <a:pt x="8" y="164"/>
                    <a:pt x="8" y="166"/>
                    <a:pt x="8" y="168"/>
                  </a:cubicBezTo>
                  <a:cubicBezTo>
                    <a:pt x="10" y="173"/>
                    <a:pt x="10" y="178"/>
                    <a:pt x="10" y="182"/>
                  </a:cubicBezTo>
                  <a:cubicBezTo>
                    <a:pt x="9" y="191"/>
                    <a:pt x="11" y="199"/>
                    <a:pt x="14" y="206"/>
                  </a:cubicBezTo>
                  <a:cubicBezTo>
                    <a:pt x="16" y="210"/>
                    <a:pt x="17" y="214"/>
                    <a:pt x="17" y="218"/>
                  </a:cubicBezTo>
                  <a:cubicBezTo>
                    <a:pt x="17" y="220"/>
                    <a:pt x="18" y="223"/>
                    <a:pt x="18" y="225"/>
                  </a:cubicBezTo>
                  <a:cubicBezTo>
                    <a:pt x="21" y="233"/>
                    <a:pt x="25" y="242"/>
                    <a:pt x="28" y="250"/>
                  </a:cubicBezTo>
                  <a:cubicBezTo>
                    <a:pt x="29" y="252"/>
                    <a:pt x="30" y="255"/>
                    <a:pt x="28" y="258"/>
                  </a:cubicBezTo>
                  <a:cubicBezTo>
                    <a:pt x="27" y="257"/>
                    <a:pt x="25" y="257"/>
                    <a:pt x="24" y="256"/>
                  </a:cubicBezTo>
                  <a:cubicBezTo>
                    <a:pt x="23" y="255"/>
                    <a:pt x="22" y="253"/>
                    <a:pt x="21" y="251"/>
                  </a:cubicBezTo>
                  <a:cubicBezTo>
                    <a:pt x="18" y="244"/>
                    <a:pt x="15" y="237"/>
                    <a:pt x="11" y="230"/>
                  </a:cubicBezTo>
                  <a:cubicBezTo>
                    <a:pt x="10" y="226"/>
                    <a:pt x="8" y="222"/>
                    <a:pt x="9" y="217"/>
                  </a:cubicBezTo>
                  <a:cubicBezTo>
                    <a:pt x="9" y="215"/>
                    <a:pt x="8" y="212"/>
                    <a:pt x="7" y="209"/>
                  </a:cubicBezTo>
                  <a:cubicBezTo>
                    <a:pt x="3" y="201"/>
                    <a:pt x="2" y="192"/>
                    <a:pt x="2" y="184"/>
                  </a:cubicBezTo>
                  <a:cubicBezTo>
                    <a:pt x="2" y="180"/>
                    <a:pt x="2" y="176"/>
                    <a:pt x="1" y="173"/>
                  </a:cubicBezTo>
                  <a:cubicBezTo>
                    <a:pt x="0" y="168"/>
                    <a:pt x="0" y="164"/>
                    <a:pt x="0" y="159"/>
                  </a:cubicBezTo>
                  <a:cubicBezTo>
                    <a:pt x="1" y="151"/>
                    <a:pt x="3" y="144"/>
                    <a:pt x="3" y="136"/>
                  </a:cubicBezTo>
                  <a:cubicBezTo>
                    <a:pt x="3" y="129"/>
                    <a:pt x="6" y="122"/>
                    <a:pt x="6" y="115"/>
                  </a:cubicBezTo>
                  <a:cubicBezTo>
                    <a:pt x="6" y="114"/>
                    <a:pt x="6" y="113"/>
                    <a:pt x="7" y="113"/>
                  </a:cubicBezTo>
                  <a:cubicBezTo>
                    <a:pt x="10" y="110"/>
                    <a:pt x="10" y="106"/>
                    <a:pt x="11" y="102"/>
                  </a:cubicBezTo>
                  <a:cubicBezTo>
                    <a:pt x="13" y="98"/>
                    <a:pt x="14" y="94"/>
                    <a:pt x="15" y="90"/>
                  </a:cubicBezTo>
                  <a:cubicBezTo>
                    <a:pt x="17" y="83"/>
                    <a:pt x="21" y="78"/>
                    <a:pt x="26" y="73"/>
                  </a:cubicBezTo>
                  <a:cubicBezTo>
                    <a:pt x="28" y="70"/>
                    <a:pt x="30" y="68"/>
                    <a:pt x="32" y="66"/>
                  </a:cubicBezTo>
                  <a:cubicBezTo>
                    <a:pt x="39" y="56"/>
                    <a:pt x="48" y="50"/>
                    <a:pt x="57" y="44"/>
                  </a:cubicBezTo>
                  <a:cubicBezTo>
                    <a:pt x="64" y="39"/>
                    <a:pt x="70" y="35"/>
                    <a:pt x="77" y="30"/>
                  </a:cubicBezTo>
                  <a:cubicBezTo>
                    <a:pt x="80" y="28"/>
                    <a:pt x="83" y="27"/>
                    <a:pt x="86" y="25"/>
                  </a:cubicBezTo>
                  <a:cubicBezTo>
                    <a:pt x="99" y="19"/>
                    <a:pt x="113" y="14"/>
                    <a:pt x="127" y="8"/>
                  </a:cubicBezTo>
                  <a:cubicBezTo>
                    <a:pt x="135" y="5"/>
                    <a:pt x="143" y="4"/>
                    <a:pt x="151" y="4"/>
                  </a:cubicBezTo>
                  <a:cubicBezTo>
                    <a:pt x="155" y="4"/>
                    <a:pt x="158" y="4"/>
                    <a:pt x="161" y="2"/>
                  </a:cubicBezTo>
                  <a:cubicBezTo>
                    <a:pt x="163" y="1"/>
                    <a:pt x="165" y="1"/>
                    <a:pt x="167" y="1"/>
                  </a:cubicBezTo>
                  <a:cubicBezTo>
                    <a:pt x="173" y="2"/>
                    <a:pt x="179" y="0"/>
                    <a:pt x="185" y="0"/>
                  </a:cubicBezTo>
                  <a:cubicBezTo>
                    <a:pt x="188" y="0"/>
                    <a:pt x="191" y="1"/>
                    <a:pt x="194" y="1"/>
                  </a:cubicBezTo>
                  <a:cubicBezTo>
                    <a:pt x="204" y="4"/>
                    <a:pt x="214" y="8"/>
                    <a:pt x="224" y="13"/>
                  </a:cubicBezTo>
                  <a:cubicBezTo>
                    <a:pt x="230" y="16"/>
                    <a:pt x="235" y="20"/>
                    <a:pt x="238" y="27"/>
                  </a:cubicBezTo>
                  <a:cubicBezTo>
                    <a:pt x="238" y="27"/>
                    <a:pt x="237" y="28"/>
                    <a:pt x="237" y="29"/>
                  </a:cubicBezTo>
                  <a:cubicBezTo>
                    <a:pt x="233" y="27"/>
                    <a:pt x="228" y="27"/>
                    <a:pt x="224" y="23"/>
                  </a:cubicBezTo>
                  <a:cubicBezTo>
                    <a:pt x="216" y="17"/>
                    <a:pt x="207" y="14"/>
                    <a:pt x="197" y="13"/>
                  </a:cubicBezTo>
                  <a:cubicBezTo>
                    <a:pt x="186" y="11"/>
                    <a:pt x="174" y="11"/>
                    <a:pt x="162" y="11"/>
                  </a:cubicBezTo>
                  <a:cubicBezTo>
                    <a:pt x="159" y="11"/>
                    <a:pt x="155" y="12"/>
                    <a:pt x="151" y="12"/>
                  </a:cubicBezTo>
                  <a:cubicBezTo>
                    <a:pt x="148" y="13"/>
                    <a:pt x="144" y="14"/>
                    <a:pt x="141" y="12"/>
                  </a:cubicBezTo>
                  <a:cubicBezTo>
                    <a:pt x="140" y="12"/>
                    <a:pt x="138" y="13"/>
                    <a:pt x="137" y="13"/>
                  </a:cubicBezTo>
                  <a:cubicBezTo>
                    <a:pt x="133" y="14"/>
                    <a:pt x="130" y="16"/>
                    <a:pt x="127" y="17"/>
                  </a:cubicBezTo>
                  <a:cubicBezTo>
                    <a:pt x="117" y="21"/>
                    <a:pt x="108" y="25"/>
                    <a:pt x="99" y="27"/>
                  </a:cubicBezTo>
                  <a:cubicBezTo>
                    <a:pt x="91" y="30"/>
                    <a:pt x="83" y="34"/>
                    <a:pt x="76" y="39"/>
                  </a:cubicBezTo>
                  <a:cubicBezTo>
                    <a:pt x="67" y="46"/>
                    <a:pt x="58" y="53"/>
                    <a:pt x="49" y="60"/>
                  </a:cubicBezTo>
                  <a:cubicBezTo>
                    <a:pt x="40" y="66"/>
                    <a:pt x="33" y="75"/>
                    <a:pt x="29" y="85"/>
                  </a:cubicBezTo>
                  <a:cubicBezTo>
                    <a:pt x="24" y="95"/>
                    <a:pt x="20" y="106"/>
                    <a:pt x="16" y="116"/>
                  </a:cubicBezTo>
                  <a:cubicBezTo>
                    <a:pt x="15" y="120"/>
                    <a:pt x="15" y="124"/>
                    <a:pt x="14" y="127"/>
                  </a:cubicBezTo>
                  <a:cubicBezTo>
                    <a:pt x="14" y="130"/>
                    <a:pt x="14" y="133"/>
                    <a:pt x="14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3"/>
            <p:cNvSpPr>
              <a:spLocks/>
            </p:cNvSpPr>
            <p:nvPr/>
          </p:nvSpPr>
          <p:spPr bwMode="auto">
            <a:xfrm>
              <a:off x="2497" y="1196"/>
              <a:ext cx="214" cy="129"/>
            </a:xfrm>
            <a:custGeom>
              <a:avLst/>
              <a:gdLst>
                <a:gd name="T0" fmla="*/ 0 w 96"/>
                <a:gd name="T1" fmla="*/ 4 h 58"/>
                <a:gd name="T2" fmla="*/ 1 w 96"/>
                <a:gd name="T3" fmla="*/ 2 h 58"/>
                <a:gd name="T4" fmla="*/ 8 w 96"/>
                <a:gd name="T5" fmla="*/ 1 h 58"/>
                <a:gd name="T6" fmla="*/ 24 w 96"/>
                <a:gd name="T7" fmla="*/ 6 h 58"/>
                <a:gd name="T8" fmla="*/ 56 w 96"/>
                <a:gd name="T9" fmla="*/ 19 h 58"/>
                <a:gd name="T10" fmla="*/ 89 w 96"/>
                <a:gd name="T11" fmla="*/ 47 h 58"/>
                <a:gd name="T12" fmla="*/ 96 w 96"/>
                <a:gd name="T13" fmla="*/ 55 h 58"/>
                <a:gd name="T14" fmla="*/ 95 w 96"/>
                <a:gd name="T15" fmla="*/ 58 h 58"/>
                <a:gd name="T16" fmla="*/ 93 w 96"/>
                <a:gd name="T17" fmla="*/ 58 h 58"/>
                <a:gd name="T18" fmla="*/ 91 w 96"/>
                <a:gd name="T19" fmla="*/ 56 h 58"/>
                <a:gd name="T20" fmla="*/ 86 w 96"/>
                <a:gd name="T21" fmla="*/ 51 h 58"/>
                <a:gd name="T22" fmla="*/ 68 w 96"/>
                <a:gd name="T23" fmla="*/ 33 h 58"/>
                <a:gd name="T24" fmla="*/ 58 w 96"/>
                <a:gd name="T25" fmla="*/ 28 h 58"/>
                <a:gd name="T26" fmla="*/ 41 w 96"/>
                <a:gd name="T27" fmla="*/ 20 h 58"/>
                <a:gd name="T28" fmla="*/ 30 w 96"/>
                <a:gd name="T29" fmla="*/ 15 h 58"/>
                <a:gd name="T30" fmla="*/ 3 w 96"/>
                <a:gd name="T31" fmla="*/ 6 h 58"/>
                <a:gd name="T32" fmla="*/ 0 w 96"/>
                <a:gd name="T33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58">
                  <a:moveTo>
                    <a:pt x="0" y="4"/>
                  </a:moveTo>
                  <a:cubicBezTo>
                    <a:pt x="1" y="3"/>
                    <a:pt x="1" y="2"/>
                    <a:pt x="1" y="2"/>
                  </a:cubicBezTo>
                  <a:cubicBezTo>
                    <a:pt x="3" y="0"/>
                    <a:pt x="6" y="0"/>
                    <a:pt x="8" y="1"/>
                  </a:cubicBezTo>
                  <a:cubicBezTo>
                    <a:pt x="14" y="2"/>
                    <a:pt x="19" y="3"/>
                    <a:pt x="24" y="6"/>
                  </a:cubicBezTo>
                  <a:cubicBezTo>
                    <a:pt x="35" y="10"/>
                    <a:pt x="46" y="15"/>
                    <a:pt x="56" y="19"/>
                  </a:cubicBezTo>
                  <a:cubicBezTo>
                    <a:pt x="70" y="25"/>
                    <a:pt x="80" y="35"/>
                    <a:pt x="89" y="47"/>
                  </a:cubicBezTo>
                  <a:cubicBezTo>
                    <a:pt x="91" y="50"/>
                    <a:pt x="93" y="53"/>
                    <a:pt x="96" y="55"/>
                  </a:cubicBezTo>
                  <a:cubicBezTo>
                    <a:pt x="96" y="56"/>
                    <a:pt x="95" y="57"/>
                    <a:pt x="95" y="58"/>
                  </a:cubicBezTo>
                  <a:cubicBezTo>
                    <a:pt x="95" y="58"/>
                    <a:pt x="94" y="58"/>
                    <a:pt x="93" y="58"/>
                  </a:cubicBezTo>
                  <a:cubicBezTo>
                    <a:pt x="92" y="57"/>
                    <a:pt x="91" y="57"/>
                    <a:pt x="91" y="56"/>
                  </a:cubicBezTo>
                  <a:cubicBezTo>
                    <a:pt x="89" y="54"/>
                    <a:pt x="88" y="53"/>
                    <a:pt x="86" y="51"/>
                  </a:cubicBezTo>
                  <a:cubicBezTo>
                    <a:pt x="80" y="45"/>
                    <a:pt x="74" y="39"/>
                    <a:pt x="68" y="33"/>
                  </a:cubicBezTo>
                  <a:cubicBezTo>
                    <a:pt x="65" y="31"/>
                    <a:pt x="62" y="29"/>
                    <a:pt x="58" y="28"/>
                  </a:cubicBezTo>
                  <a:cubicBezTo>
                    <a:pt x="53" y="25"/>
                    <a:pt x="46" y="22"/>
                    <a:pt x="41" y="20"/>
                  </a:cubicBezTo>
                  <a:cubicBezTo>
                    <a:pt x="37" y="18"/>
                    <a:pt x="33" y="17"/>
                    <a:pt x="30" y="15"/>
                  </a:cubicBezTo>
                  <a:cubicBezTo>
                    <a:pt x="21" y="11"/>
                    <a:pt x="12" y="7"/>
                    <a:pt x="3" y="6"/>
                  </a:cubicBezTo>
                  <a:cubicBezTo>
                    <a:pt x="2" y="5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54"/>
            <p:cNvSpPr>
              <a:spLocks/>
            </p:cNvSpPr>
            <p:nvPr/>
          </p:nvSpPr>
          <p:spPr bwMode="auto">
            <a:xfrm>
              <a:off x="2784" y="1849"/>
              <a:ext cx="118" cy="257"/>
            </a:xfrm>
            <a:custGeom>
              <a:avLst/>
              <a:gdLst>
                <a:gd name="T0" fmla="*/ 50 w 53"/>
                <a:gd name="T1" fmla="*/ 0 h 115"/>
                <a:gd name="T2" fmla="*/ 53 w 53"/>
                <a:gd name="T3" fmla="*/ 3 h 115"/>
                <a:gd name="T4" fmla="*/ 49 w 53"/>
                <a:gd name="T5" fmla="*/ 29 h 115"/>
                <a:gd name="T6" fmla="*/ 45 w 53"/>
                <a:gd name="T7" fmla="*/ 47 h 115"/>
                <a:gd name="T8" fmla="*/ 39 w 53"/>
                <a:gd name="T9" fmla="*/ 65 h 115"/>
                <a:gd name="T10" fmla="*/ 34 w 53"/>
                <a:gd name="T11" fmla="*/ 75 h 115"/>
                <a:gd name="T12" fmla="*/ 8 w 53"/>
                <a:gd name="T13" fmla="*/ 110 h 115"/>
                <a:gd name="T14" fmla="*/ 3 w 53"/>
                <a:gd name="T15" fmla="*/ 114 h 115"/>
                <a:gd name="T16" fmla="*/ 1 w 53"/>
                <a:gd name="T17" fmla="*/ 114 h 115"/>
                <a:gd name="T18" fmla="*/ 1 w 53"/>
                <a:gd name="T19" fmla="*/ 112 h 115"/>
                <a:gd name="T20" fmla="*/ 3 w 53"/>
                <a:gd name="T21" fmla="*/ 109 h 115"/>
                <a:gd name="T22" fmla="*/ 31 w 53"/>
                <a:gd name="T23" fmla="*/ 71 h 115"/>
                <a:gd name="T24" fmla="*/ 35 w 53"/>
                <a:gd name="T25" fmla="*/ 63 h 115"/>
                <a:gd name="T26" fmla="*/ 40 w 53"/>
                <a:gd name="T27" fmla="*/ 48 h 115"/>
                <a:gd name="T28" fmla="*/ 43 w 53"/>
                <a:gd name="T29" fmla="*/ 31 h 115"/>
                <a:gd name="T30" fmla="*/ 50 w 53"/>
                <a:gd name="T3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115">
                  <a:moveTo>
                    <a:pt x="50" y="0"/>
                  </a:moveTo>
                  <a:cubicBezTo>
                    <a:pt x="53" y="0"/>
                    <a:pt x="53" y="1"/>
                    <a:pt x="53" y="3"/>
                  </a:cubicBezTo>
                  <a:cubicBezTo>
                    <a:pt x="52" y="11"/>
                    <a:pt x="52" y="20"/>
                    <a:pt x="49" y="29"/>
                  </a:cubicBezTo>
                  <a:cubicBezTo>
                    <a:pt x="47" y="34"/>
                    <a:pt x="46" y="41"/>
                    <a:pt x="45" y="47"/>
                  </a:cubicBezTo>
                  <a:cubicBezTo>
                    <a:pt x="44" y="53"/>
                    <a:pt x="42" y="59"/>
                    <a:pt x="39" y="65"/>
                  </a:cubicBezTo>
                  <a:cubicBezTo>
                    <a:pt x="37" y="68"/>
                    <a:pt x="36" y="72"/>
                    <a:pt x="34" y="75"/>
                  </a:cubicBezTo>
                  <a:cubicBezTo>
                    <a:pt x="29" y="89"/>
                    <a:pt x="18" y="100"/>
                    <a:pt x="8" y="110"/>
                  </a:cubicBezTo>
                  <a:cubicBezTo>
                    <a:pt x="7" y="112"/>
                    <a:pt x="5" y="113"/>
                    <a:pt x="3" y="114"/>
                  </a:cubicBezTo>
                  <a:cubicBezTo>
                    <a:pt x="3" y="115"/>
                    <a:pt x="2" y="114"/>
                    <a:pt x="1" y="114"/>
                  </a:cubicBezTo>
                  <a:cubicBezTo>
                    <a:pt x="1" y="113"/>
                    <a:pt x="0" y="112"/>
                    <a:pt x="1" y="112"/>
                  </a:cubicBezTo>
                  <a:cubicBezTo>
                    <a:pt x="1" y="111"/>
                    <a:pt x="2" y="110"/>
                    <a:pt x="3" y="109"/>
                  </a:cubicBezTo>
                  <a:cubicBezTo>
                    <a:pt x="14" y="97"/>
                    <a:pt x="24" y="85"/>
                    <a:pt x="31" y="71"/>
                  </a:cubicBezTo>
                  <a:cubicBezTo>
                    <a:pt x="32" y="68"/>
                    <a:pt x="33" y="65"/>
                    <a:pt x="35" y="63"/>
                  </a:cubicBezTo>
                  <a:cubicBezTo>
                    <a:pt x="37" y="58"/>
                    <a:pt x="39" y="53"/>
                    <a:pt x="40" y="48"/>
                  </a:cubicBezTo>
                  <a:cubicBezTo>
                    <a:pt x="40" y="42"/>
                    <a:pt x="41" y="37"/>
                    <a:pt x="43" y="31"/>
                  </a:cubicBezTo>
                  <a:cubicBezTo>
                    <a:pt x="47" y="21"/>
                    <a:pt x="48" y="1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5"/>
            <p:cNvSpPr>
              <a:spLocks/>
            </p:cNvSpPr>
            <p:nvPr/>
          </p:nvSpPr>
          <p:spPr bwMode="auto">
            <a:xfrm>
              <a:off x="2836" y="1249"/>
              <a:ext cx="153" cy="74"/>
            </a:xfrm>
            <a:custGeom>
              <a:avLst/>
              <a:gdLst>
                <a:gd name="T0" fmla="*/ 0 w 69"/>
                <a:gd name="T1" fmla="*/ 0 h 33"/>
                <a:gd name="T2" fmla="*/ 15 w 69"/>
                <a:gd name="T3" fmla="*/ 10 h 33"/>
                <a:gd name="T4" fmla="*/ 26 w 69"/>
                <a:gd name="T5" fmla="*/ 23 h 33"/>
                <a:gd name="T6" fmla="*/ 37 w 69"/>
                <a:gd name="T7" fmla="*/ 19 h 33"/>
                <a:gd name="T8" fmla="*/ 45 w 69"/>
                <a:gd name="T9" fmla="*/ 15 h 33"/>
                <a:gd name="T10" fmla="*/ 66 w 69"/>
                <a:gd name="T11" fmla="*/ 5 h 33"/>
                <a:gd name="T12" fmla="*/ 68 w 69"/>
                <a:gd name="T13" fmla="*/ 6 h 33"/>
                <a:gd name="T14" fmla="*/ 65 w 69"/>
                <a:gd name="T15" fmla="*/ 12 h 33"/>
                <a:gd name="T16" fmla="*/ 61 w 69"/>
                <a:gd name="T17" fmla="*/ 14 h 33"/>
                <a:gd name="T18" fmla="*/ 46 w 69"/>
                <a:gd name="T19" fmla="*/ 23 h 33"/>
                <a:gd name="T20" fmla="*/ 41 w 69"/>
                <a:gd name="T21" fmla="*/ 26 h 33"/>
                <a:gd name="T22" fmla="*/ 29 w 69"/>
                <a:gd name="T23" fmla="*/ 31 h 33"/>
                <a:gd name="T24" fmla="*/ 23 w 69"/>
                <a:gd name="T25" fmla="*/ 30 h 33"/>
                <a:gd name="T26" fmla="*/ 14 w 69"/>
                <a:gd name="T27" fmla="*/ 18 h 33"/>
                <a:gd name="T28" fmla="*/ 1 w 69"/>
                <a:gd name="T29" fmla="*/ 2 h 33"/>
                <a:gd name="T30" fmla="*/ 0 w 69"/>
                <a:gd name="T3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" h="33">
                  <a:moveTo>
                    <a:pt x="0" y="0"/>
                  </a:moveTo>
                  <a:cubicBezTo>
                    <a:pt x="6" y="2"/>
                    <a:pt x="9" y="4"/>
                    <a:pt x="15" y="10"/>
                  </a:cubicBezTo>
                  <a:cubicBezTo>
                    <a:pt x="19" y="14"/>
                    <a:pt x="22" y="19"/>
                    <a:pt x="26" y="23"/>
                  </a:cubicBezTo>
                  <a:cubicBezTo>
                    <a:pt x="30" y="21"/>
                    <a:pt x="33" y="20"/>
                    <a:pt x="37" y="19"/>
                  </a:cubicBezTo>
                  <a:cubicBezTo>
                    <a:pt x="40" y="19"/>
                    <a:pt x="42" y="16"/>
                    <a:pt x="45" y="15"/>
                  </a:cubicBezTo>
                  <a:cubicBezTo>
                    <a:pt x="51" y="10"/>
                    <a:pt x="59" y="8"/>
                    <a:pt x="66" y="5"/>
                  </a:cubicBezTo>
                  <a:cubicBezTo>
                    <a:pt x="67" y="5"/>
                    <a:pt x="68" y="6"/>
                    <a:pt x="68" y="6"/>
                  </a:cubicBezTo>
                  <a:cubicBezTo>
                    <a:pt x="69" y="9"/>
                    <a:pt x="67" y="11"/>
                    <a:pt x="65" y="12"/>
                  </a:cubicBezTo>
                  <a:cubicBezTo>
                    <a:pt x="64" y="13"/>
                    <a:pt x="62" y="14"/>
                    <a:pt x="61" y="14"/>
                  </a:cubicBezTo>
                  <a:cubicBezTo>
                    <a:pt x="55" y="16"/>
                    <a:pt x="50" y="19"/>
                    <a:pt x="46" y="23"/>
                  </a:cubicBezTo>
                  <a:cubicBezTo>
                    <a:pt x="44" y="24"/>
                    <a:pt x="42" y="26"/>
                    <a:pt x="41" y="26"/>
                  </a:cubicBezTo>
                  <a:cubicBezTo>
                    <a:pt x="36" y="26"/>
                    <a:pt x="32" y="28"/>
                    <a:pt x="29" y="31"/>
                  </a:cubicBezTo>
                  <a:cubicBezTo>
                    <a:pt x="26" y="33"/>
                    <a:pt x="24" y="32"/>
                    <a:pt x="23" y="30"/>
                  </a:cubicBezTo>
                  <a:cubicBezTo>
                    <a:pt x="20" y="26"/>
                    <a:pt x="16" y="22"/>
                    <a:pt x="14" y="18"/>
                  </a:cubicBezTo>
                  <a:cubicBezTo>
                    <a:pt x="11" y="12"/>
                    <a:pt x="7" y="6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56"/>
            <p:cNvSpPr>
              <a:spLocks/>
            </p:cNvSpPr>
            <p:nvPr/>
          </p:nvSpPr>
          <p:spPr bwMode="auto">
            <a:xfrm>
              <a:off x="1991" y="1026"/>
              <a:ext cx="85" cy="150"/>
            </a:xfrm>
            <a:custGeom>
              <a:avLst/>
              <a:gdLst>
                <a:gd name="T0" fmla="*/ 25 w 38"/>
                <a:gd name="T1" fmla="*/ 0 h 67"/>
                <a:gd name="T2" fmla="*/ 31 w 38"/>
                <a:gd name="T3" fmla="*/ 3 h 67"/>
                <a:gd name="T4" fmla="*/ 32 w 38"/>
                <a:gd name="T5" fmla="*/ 5 h 67"/>
                <a:gd name="T6" fmla="*/ 35 w 38"/>
                <a:gd name="T7" fmla="*/ 24 h 67"/>
                <a:gd name="T8" fmla="*/ 37 w 38"/>
                <a:gd name="T9" fmla="*/ 28 h 67"/>
                <a:gd name="T10" fmla="*/ 37 w 38"/>
                <a:gd name="T11" fmla="*/ 39 h 67"/>
                <a:gd name="T12" fmla="*/ 29 w 38"/>
                <a:gd name="T13" fmla="*/ 46 h 67"/>
                <a:gd name="T14" fmla="*/ 7 w 38"/>
                <a:gd name="T15" fmla="*/ 62 h 67"/>
                <a:gd name="T16" fmla="*/ 3 w 38"/>
                <a:gd name="T17" fmla="*/ 66 h 67"/>
                <a:gd name="T18" fmla="*/ 0 w 38"/>
                <a:gd name="T19" fmla="*/ 66 h 67"/>
                <a:gd name="T20" fmla="*/ 0 w 38"/>
                <a:gd name="T21" fmla="*/ 64 h 67"/>
                <a:gd name="T22" fmla="*/ 22 w 38"/>
                <a:gd name="T23" fmla="*/ 42 h 67"/>
                <a:gd name="T24" fmla="*/ 27 w 38"/>
                <a:gd name="T25" fmla="*/ 40 h 67"/>
                <a:gd name="T26" fmla="*/ 31 w 38"/>
                <a:gd name="T27" fmla="*/ 32 h 67"/>
                <a:gd name="T28" fmla="*/ 30 w 38"/>
                <a:gd name="T29" fmla="*/ 28 h 67"/>
                <a:gd name="T30" fmla="*/ 24 w 38"/>
                <a:gd name="T31" fmla="*/ 4 h 67"/>
                <a:gd name="T32" fmla="*/ 25 w 38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67">
                  <a:moveTo>
                    <a:pt x="25" y="0"/>
                  </a:moveTo>
                  <a:cubicBezTo>
                    <a:pt x="28" y="1"/>
                    <a:pt x="30" y="2"/>
                    <a:pt x="31" y="3"/>
                  </a:cubicBezTo>
                  <a:cubicBezTo>
                    <a:pt x="32" y="4"/>
                    <a:pt x="32" y="4"/>
                    <a:pt x="32" y="5"/>
                  </a:cubicBezTo>
                  <a:cubicBezTo>
                    <a:pt x="32" y="12"/>
                    <a:pt x="32" y="18"/>
                    <a:pt x="35" y="24"/>
                  </a:cubicBezTo>
                  <a:cubicBezTo>
                    <a:pt x="36" y="25"/>
                    <a:pt x="37" y="26"/>
                    <a:pt x="37" y="28"/>
                  </a:cubicBezTo>
                  <a:cubicBezTo>
                    <a:pt x="38" y="32"/>
                    <a:pt x="38" y="36"/>
                    <a:pt x="37" y="39"/>
                  </a:cubicBezTo>
                  <a:cubicBezTo>
                    <a:pt x="37" y="44"/>
                    <a:pt x="32" y="44"/>
                    <a:pt x="29" y="46"/>
                  </a:cubicBezTo>
                  <a:cubicBezTo>
                    <a:pt x="20" y="49"/>
                    <a:pt x="14" y="55"/>
                    <a:pt x="7" y="62"/>
                  </a:cubicBezTo>
                  <a:cubicBezTo>
                    <a:pt x="6" y="63"/>
                    <a:pt x="4" y="65"/>
                    <a:pt x="3" y="66"/>
                  </a:cubicBezTo>
                  <a:cubicBezTo>
                    <a:pt x="2" y="67"/>
                    <a:pt x="1" y="67"/>
                    <a:pt x="0" y="66"/>
                  </a:cubicBezTo>
                  <a:cubicBezTo>
                    <a:pt x="0" y="66"/>
                    <a:pt x="0" y="64"/>
                    <a:pt x="0" y="64"/>
                  </a:cubicBezTo>
                  <a:cubicBezTo>
                    <a:pt x="6" y="56"/>
                    <a:pt x="11" y="46"/>
                    <a:pt x="22" y="42"/>
                  </a:cubicBezTo>
                  <a:cubicBezTo>
                    <a:pt x="23" y="41"/>
                    <a:pt x="25" y="40"/>
                    <a:pt x="27" y="40"/>
                  </a:cubicBezTo>
                  <a:cubicBezTo>
                    <a:pt x="31" y="38"/>
                    <a:pt x="32" y="36"/>
                    <a:pt x="31" y="32"/>
                  </a:cubicBezTo>
                  <a:cubicBezTo>
                    <a:pt x="31" y="30"/>
                    <a:pt x="31" y="29"/>
                    <a:pt x="30" y="28"/>
                  </a:cubicBezTo>
                  <a:cubicBezTo>
                    <a:pt x="26" y="21"/>
                    <a:pt x="26" y="12"/>
                    <a:pt x="24" y="4"/>
                  </a:cubicBezTo>
                  <a:cubicBezTo>
                    <a:pt x="24" y="3"/>
                    <a:pt x="25" y="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57"/>
            <p:cNvSpPr>
              <a:spLocks/>
            </p:cNvSpPr>
            <p:nvPr/>
          </p:nvSpPr>
          <p:spPr bwMode="auto">
            <a:xfrm>
              <a:off x="2475" y="2103"/>
              <a:ext cx="133" cy="45"/>
            </a:xfrm>
            <a:custGeom>
              <a:avLst/>
              <a:gdLst>
                <a:gd name="T0" fmla="*/ 60 w 60"/>
                <a:gd name="T1" fmla="*/ 2 h 20"/>
                <a:gd name="T2" fmla="*/ 57 w 60"/>
                <a:gd name="T3" fmla="*/ 4 h 20"/>
                <a:gd name="T4" fmla="*/ 32 w 60"/>
                <a:gd name="T5" fmla="*/ 15 h 20"/>
                <a:gd name="T6" fmla="*/ 21 w 60"/>
                <a:gd name="T7" fmla="*/ 17 h 20"/>
                <a:gd name="T8" fmla="*/ 2 w 60"/>
                <a:gd name="T9" fmla="*/ 20 h 20"/>
                <a:gd name="T10" fmla="*/ 0 w 60"/>
                <a:gd name="T11" fmla="*/ 18 h 20"/>
                <a:gd name="T12" fmla="*/ 1 w 60"/>
                <a:gd name="T13" fmla="*/ 15 h 20"/>
                <a:gd name="T14" fmla="*/ 5 w 60"/>
                <a:gd name="T15" fmla="*/ 14 h 20"/>
                <a:gd name="T16" fmla="*/ 20 w 60"/>
                <a:gd name="T17" fmla="*/ 11 h 20"/>
                <a:gd name="T18" fmla="*/ 37 w 60"/>
                <a:gd name="T19" fmla="*/ 7 h 20"/>
                <a:gd name="T20" fmla="*/ 52 w 60"/>
                <a:gd name="T21" fmla="*/ 1 h 20"/>
                <a:gd name="T22" fmla="*/ 57 w 60"/>
                <a:gd name="T23" fmla="*/ 0 h 20"/>
                <a:gd name="T24" fmla="*/ 60 w 60"/>
                <a:gd name="T2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20">
                  <a:moveTo>
                    <a:pt x="60" y="2"/>
                  </a:moveTo>
                  <a:cubicBezTo>
                    <a:pt x="59" y="3"/>
                    <a:pt x="58" y="4"/>
                    <a:pt x="57" y="4"/>
                  </a:cubicBezTo>
                  <a:cubicBezTo>
                    <a:pt x="49" y="8"/>
                    <a:pt x="41" y="12"/>
                    <a:pt x="32" y="15"/>
                  </a:cubicBezTo>
                  <a:cubicBezTo>
                    <a:pt x="29" y="17"/>
                    <a:pt x="25" y="17"/>
                    <a:pt x="21" y="17"/>
                  </a:cubicBezTo>
                  <a:cubicBezTo>
                    <a:pt x="15" y="18"/>
                    <a:pt x="9" y="19"/>
                    <a:pt x="2" y="20"/>
                  </a:cubicBezTo>
                  <a:cubicBezTo>
                    <a:pt x="2" y="20"/>
                    <a:pt x="0" y="19"/>
                    <a:pt x="0" y="18"/>
                  </a:cubicBezTo>
                  <a:cubicBezTo>
                    <a:pt x="0" y="17"/>
                    <a:pt x="0" y="16"/>
                    <a:pt x="1" y="15"/>
                  </a:cubicBezTo>
                  <a:cubicBezTo>
                    <a:pt x="2" y="14"/>
                    <a:pt x="3" y="14"/>
                    <a:pt x="5" y="14"/>
                  </a:cubicBezTo>
                  <a:cubicBezTo>
                    <a:pt x="10" y="13"/>
                    <a:pt x="15" y="11"/>
                    <a:pt x="20" y="11"/>
                  </a:cubicBezTo>
                  <a:cubicBezTo>
                    <a:pt x="26" y="11"/>
                    <a:pt x="31" y="9"/>
                    <a:pt x="37" y="7"/>
                  </a:cubicBezTo>
                  <a:cubicBezTo>
                    <a:pt x="42" y="5"/>
                    <a:pt x="47" y="3"/>
                    <a:pt x="52" y="1"/>
                  </a:cubicBezTo>
                  <a:cubicBezTo>
                    <a:pt x="54" y="0"/>
                    <a:pt x="56" y="0"/>
                    <a:pt x="57" y="0"/>
                  </a:cubicBezTo>
                  <a:cubicBezTo>
                    <a:pt x="58" y="0"/>
                    <a:pt x="59" y="1"/>
                    <a:pt x="6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58"/>
            <p:cNvSpPr>
              <a:spLocks/>
            </p:cNvSpPr>
            <p:nvPr/>
          </p:nvSpPr>
          <p:spPr bwMode="auto">
            <a:xfrm>
              <a:off x="1844" y="2182"/>
              <a:ext cx="62" cy="89"/>
            </a:xfrm>
            <a:custGeom>
              <a:avLst/>
              <a:gdLst>
                <a:gd name="T0" fmla="*/ 0 w 28"/>
                <a:gd name="T1" fmla="*/ 37 h 40"/>
                <a:gd name="T2" fmla="*/ 2 w 28"/>
                <a:gd name="T3" fmla="*/ 36 h 40"/>
                <a:gd name="T4" fmla="*/ 15 w 28"/>
                <a:gd name="T5" fmla="*/ 14 h 40"/>
                <a:gd name="T6" fmla="*/ 24 w 28"/>
                <a:gd name="T7" fmla="*/ 0 h 40"/>
                <a:gd name="T8" fmla="*/ 27 w 28"/>
                <a:gd name="T9" fmla="*/ 2 h 40"/>
                <a:gd name="T10" fmla="*/ 27 w 28"/>
                <a:gd name="T11" fmla="*/ 6 h 40"/>
                <a:gd name="T12" fmla="*/ 21 w 28"/>
                <a:gd name="T13" fmla="*/ 16 h 40"/>
                <a:gd name="T14" fmla="*/ 9 w 28"/>
                <a:gd name="T15" fmla="*/ 35 h 40"/>
                <a:gd name="T16" fmla="*/ 4 w 28"/>
                <a:gd name="T17" fmla="*/ 39 h 40"/>
                <a:gd name="T18" fmla="*/ 0 w 28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0">
                  <a:moveTo>
                    <a:pt x="0" y="37"/>
                  </a:moveTo>
                  <a:cubicBezTo>
                    <a:pt x="0" y="37"/>
                    <a:pt x="1" y="37"/>
                    <a:pt x="2" y="36"/>
                  </a:cubicBezTo>
                  <a:cubicBezTo>
                    <a:pt x="5" y="28"/>
                    <a:pt x="11" y="22"/>
                    <a:pt x="15" y="14"/>
                  </a:cubicBezTo>
                  <a:cubicBezTo>
                    <a:pt x="17" y="9"/>
                    <a:pt x="20" y="4"/>
                    <a:pt x="24" y="0"/>
                  </a:cubicBezTo>
                  <a:cubicBezTo>
                    <a:pt x="25" y="0"/>
                    <a:pt x="27" y="1"/>
                    <a:pt x="27" y="2"/>
                  </a:cubicBezTo>
                  <a:cubicBezTo>
                    <a:pt x="27" y="3"/>
                    <a:pt x="28" y="5"/>
                    <a:pt x="27" y="6"/>
                  </a:cubicBezTo>
                  <a:cubicBezTo>
                    <a:pt x="25" y="10"/>
                    <a:pt x="23" y="13"/>
                    <a:pt x="21" y="16"/>
                  </a:cubicBezTo>
                  <a:cubicBezTo>
                    <a:pt x="17" y="22"/>
                    <a:pt x="13" y="29"/>
                    <a:pt x="9" y="35"/>
                  </a:cubicBezTo>
                  <a:cubicBezTo>
                    <a:pt x="8" y="37"/>
                    <a:pt x="6" y="39"/>
                    <a:pt x="4" y="39"/>
                  </a:cubicBezTo>
                  <a:cubicBezTo>
                    <a:pt x="1" y="40"/>
                    <a:pt x="1" y="39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59"/>
            <p:cNvSpPr>
              <a:spLocks/>
            </p:cNvSpPr>
            <p:nvPr/>
          </p:nvSpPr>
          <p:spPr bwMode="auto">
            <a:xfrm>
              <a:off x="2579" y="2242"/>
              <a:ext cx="78" cy="42"/>
            </a:xfrm>
            <a:custGeom>
              <a:avLst/>
              <a:gdLst>
                <a:gd name="T0" fmla="*/ 35 w 35"/>
                <a:gd name="T1" fmla="*/ 3 h 19"/>
                <a:gd name="T2" fmla="*/ 31 w 35"/>
                <a:gd name="T3" fmla="*/ 7 h 19"/>
                <a:gd name="T4" fmla="*/ 7 w 35"/>
                <a:gd name="T5" fmla="*/ 18 h 19"/>
                <a:gd name="T6" fmla="*/ 2 w 35"/>
                <a:gd name="T7" fmla="*/ 19 h 19"/>
                <a:gd name="T8" fmla="*/ 0 w 35"/>
                <a:gd name="T9" fmla="*/ 17 h 19"/>
                <a:gd name="T10" fmla="*/ 1 w 35"/>
                <a:gd name="T11" fmla="*/ 14 h 19"/>
                <a:gd name="T12" fmla="*/ 7 w 35"/>
                <a:gd name="T13" fmla="*/ 10 h 19"/>
                <a:gd name="T14" fmla="*/ 28 w 35"/>
                <a:gd name="T15" fmla="*/ 2 h 19"/>
                <a:gd name="T16" fmla="*/ 35 w 35"/>
                <a:gd name="T17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9">
                  <a:moveTo>
                    <a:pt x="35" y="3"/>
                  </a:moveTo>
                  <a:cubicBezTo>
                    <a:pt x="34" y="4"/>
                    <a:pt x="33" y="6"/>
                    <a:pt x="31" y="7"/>
                  </a:cubicBezTo>
                  <a:cubicBezTo>
                    <a:pt x="23" y="11"/>
                    <a:pt x="15" y="14"/>
                    <a:pt x="7" y="18"/>
                  </a:cubicBezTo>
                  <a:cubicBezTo>
                    <a:pt x="6" y="18"/>
                    <a:pt x="4" y="19"/>
                    <a:pt x="2" y="19"/>
                  </a:cubicBezTo>
                  <a:cubicBezTo>
                    <a:pt x="2" y="19"/>
                    <a:pt x="0" y="18"/>
                    <a:pt x="0" y="17"/>
                  </a:cubicBezTo>
                  <a:cubicBezTo>
                    <a:pt x="0" y="16"/>
                    <a:pt x="0" y="15"/>
                    <a:pt x="1" y="14"/>
                  </a:cubicBezTo>
                  <a:cubicBezTo>
                    <a:pt x="3" y="13"/>
                    <a:pt x="5" y="11"/>
                    <a:pt x="7" y="10"/>
                  </a:cubicBezTo>
                  <a:cubicBezTo>
                    <a:pt x="14" y="7"/>
                    <a:pt x="21" y="5"/>
                    <a:pt x="28" y="2"/>
                  </a:cubicBezTo>
                  <a:cubicBezTo>
                    <a:pt x="30" y="1"/>
                    <a:pt x="33" y="0"/>
                    <a:pt x="3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60"/>
            <p:cNvSpPr>
              <a:spLocks/>
            </p:cNvSpPr>
            <p:nvPr/>
          </p:nvSpPr>
          <p:spPr bwMode="auto">
            <a:xfrm>
              <a:off x="2853" y="1615"/>
              <a:ext cx="29" cy="76"/>
            </a:xfrm>
            <a:custGeom>
              <a:avLst/>
              <a:gdLst>
                <a:gd name="T0" fmla="*/ 12 w 13"/>
                <a:gd name="T1" fmla="*/ 34 h 34"/>
                <a:gd name="T2" fmla="*/ 5 w 13"/>
                <a:gd name="T3" fmla="*/ 22 h 34"/>
                <a:gd name="T4" fmla="*/ 2 w 13"/>
                <a:gd name="T5" fmla="*/ 10 h 34"/>
                <a:gd name="T6" fmla="*/ 0 w 13"/>
                <a:gd name="T7" fmla="*/ 3 h 34"/>
                <a:gd name="T8" fmla="*/ 2 w 13"/>
                <a:gd name="T9" fmla="*/ 0 h 34"/>
                <a:gd name="T10" fmla="*/ 10 w 13"/>
                <a:gd name="T11" fmla="*/ 15 h 34"/>
                <a:gd name="T12" fmla="*/ 13 w 13"/>
                <a:gd name="T13" fmla="*/ 29 h 34"/>
                <a:gd name="T14" fmla="*/ 12 w 13"/>
                <a:gd name="T1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34">
                  <a:moveTo>
                    <a:pt x="12" y="34"/>
                  </a:moveTo>
                  <a:cubicBezTo>
                    <a:pt x="6" y="31"/>
                    <a:pt x="4" y="27"/>
                    <a:pt x="5" y="22"/>
                  </a:cubicBezTo>
                  <a:cubicBezTo>
                    <a:pt x="5" y="18"/>
                    <a:pt x="3" y="14"/>
                    <a:pt x="2" y="10"/>
                  </a:cubicBezTo>
                  <a:cubicBezTo>
                    <a:pt x="1" y="8"/>
                    <a:pt x="1" y="5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7" y="4"/>
                    <a:pt x="9" y="9"/>
                    <a:pt x="10" y="15"/>
                  </a:cubicBezTo>
                  <a:cubicBezTo>
                    <a:pt x="11" y="20"/>
                    <a:pt x="11" y="24"/>
                    <a:pt x="13" y="29"/>
                  </a:cubicBezTo>
                  <a:cubicBezTo>
                    <a:pt x="13" y="30"/>
                    <a:pt x="12" y="32"/>
                    <a:pt x="12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61"/>
            <p:cNvSpPr>
              <a:spLocks/>
            </p:cNvSpPr>
            <p:nvPr/>
          </p:nvSpPr>
          <p:spPr bwMode="auto">
            <a:xfrm>
              <a:off x="1766" y="1887"/>
              <a:ext cx="27" cy="80"/>
            </a:xfrm>
            <a:custGeom>
              <a:avLst/>
              <a:gdLst>
                <a:gd name="T0" fmla="*/ 10 w 12"/>
                <a:gd name="T1" fmla="*/ 36 h 36"/>
                <a:gd name="T2" fmla="*/ 5 w 12"/>
                <a:gd name="T3" fmla="*/ 31 h 36"/>
                <a:gd name="T4" fmla="*/ 1 w 12"/>
                <a:gd name="T5" fmla="*/ 3 h 36"/>
                <a:gd name="T6" fmla="*/ 2 w 12"/>
                <a:gd name="T7" fmla="*/ 0 h 36"/>
                <a:gd name="T8" fmla="*/ 6 w 12"/>
                <a:gd name="T9" fmla="*/ 5 h 36"/>
                <a:gd name="T10" fmla="*/ 11 w 12"/>
                <a:gd name="T11" fmla="*/ 30 h 36"/>
                <a:gd name="T12" fmla="*/ 10 w 12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6">
                  <a:moveTo>
                    <a:pt x="10" y="36"/>
                  </a:moveTo>
                  <a:cubicBezTo>
                    <a:pt x="7" y="35"/>
                    <a:pt x="6" y="33"/>
                    <a:pt x="5" y="31"/>
                  </a:cubicBezTo>
                  <a:cubicBezTo>
                    <a:pt x="3" y="22"/>
                    <a:pt x="0" y="13"/>
                    <a:pt x="1" y="3"/>
                  </a:cubicBezTo>
                  <a:cubicBezTo>
                    <a:pt x="1" y="2"/>
                    <a:pt x="2" y="1"/>
                    <a:pt x="2" y="0"/>
                  </a:cubicBezTo>
                  <a:cubicBezTo>
                    <a:pt x="5" y="1"/>
                    <a:pt x="6" y="3"/>
                    <a:pt x="6" y="5"/>
                  </a:cubicBezTo>
                  <a:cubicBezTo>
                    <a:pt x="7" y="14"/>
                    <a:pt x="8" y="22"/>
                    <a:pt x="11" y="30"/>
                  </a:cubicBezTo>
                  <a:cubicBezTo>
                    <a:pt x="11" y="32"/>
                    <a:pt x="12" y="34"/>
                    <a:pt x="1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62"/>
            <p:cNvSpPr>
              <a:spLocks/>
            </p:cNvSpPr>
            <p:nvPr/>
          </p:nvSpPr>
          <p:spPr bwMode="auto">
            <a:xfrm>
              <a:off x="1732" y="1820"/>
              <a:ext cx="18" cy="74"/>
            </a:xfrm>
            <a:custGeom>
              <a:avLst/>
              <a:gdLst>
                <a:gd name="T0" fmla="*/ 0 w 8"/>
                <a:gd name="T1" fmla="*/ 0 h 33"/>
                <a:gd name="T2" fmla="*/ 6 w 8"/>
                <a:gd name="T3" fmla="*/ 8 h 33"/>
                <a:gd name="T4" fmla="*/ 7 w 8"/>
                <a:gd name="T5" fmla="*/ 25 h 33"/>
                <a:gd name="T6" fmla="*/ 8 w 8"/>
                <a:gd name="T7" fmla="*/ 33 h 33"/>
                <a:gd name="T8" fmla="*/ 5 w 8"/>
                <a:gd name="T9" fmla="*/ 31 h 33"/>
                <a:gd name="T10" fmla="*/ 1 w 8"/>
                <a:gd name="T11" fmla="*/ 19 h 33"/>
                <a:gd name="T12" fmla="*/ 0 w 8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3">
                  <a:moveTo>
                    <a:pt x="0" y="0"/>
                  </a:moveTo>
                  <a:cubicBezTo>
                    <a:pt x="5" y="2"/>
                    <a:pt x="6" y="5"/>
                    <a:pt x="6" y="8"/>
                  </a:cubicBezTo>
                  <a:cubicBezTo>
                    <a:pt x="7" y="14"/>
                    <a:pt x="7" y="20"/>
                    <a:pt x="7" y="25"/>
                  </a:cubicBezTo>
                  <a:cubicBezTo>
                    <a:pt x="7" y="28"/>
                    <a:pt x="8" y="30"/>
                    <a:pt x="8" y="33"/>
                  </a:cubicBezTo>
                  <a:cubicBezTo>
                    <a:pt x="7" y="32"/>
                    <a:pt x="6" y="32"/>
                    <a:pt x="5" y="31"/>
                  </a:cubicBezTo>
                  <a:cubicBezTo>
                    <a:pt x="3" y="27"/>
                    <a:pt x="1" y="23"/>
                    <a:pt x="1" y="19"/>
                  </a:cubicBezTo>
                  <a:cubicBezTo>
                    <a:pt x="1" y="13"/>
                    <a:pt x="0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63"/>
            <p:cNvSpPr>
              <a:spLocks/>
            </p:cNvSpPr>
            <p:nvPr/>
          </p:nvSpPr>
          <p:spPr bwMode="auto">
            <a:xfrm>
              <a:off x="2214" y="2063"/>
              <a:ext cx="49" cy="34"/>
            </a:xfrm>
            <a:custGeom>
              <a:avLst/>
              <a:gdLst>
                <a:gd name="T0" fmla="*/ 15 w 22"/>
                <a:gd name="T1" fmla="*/ 9 h 15"/>
                <a:gd name="T2" fmla="*/ 22 w 22"/>
                <a:gd name="T3" fmla="*/ 13 h 15"/>
                <a:gd name="T4" fmla="*/ 19 w 22"/>
                <a:gd name="T5" fmla="*/ 14 h 15"/>
                <a:gd name="T6" fmla="*/ 2 w 22"/>
                <a:gd name="T7" fmla="*/ 6 h 15"/>
                <a:gd name="T8" fmla="*/ 0 w 22"/>
                <a:gd name="T9" fmla="*/ 3 h 15"/>
                <a:gd name="T10" fmla="*/ 2 w 22"/>
                <a:gd name="T11" fmla="*/ 1 h 15"/>
                <a:gd name="T12" fmla="*/ 9 w 22"/>
                <a:gd name="T13" fmla="*/ 0 h 15"/>
                <a:gd name="T14" fmla="*/ 15 w 22"/>
                <a:gd name="T15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5">
                  <a:moveTo>
                    <a:pt x="15" y="9"/>
                  </a:moveTo>
                  <a:cubicBezTo>
                    <a:pt x="17" y="10"/>
                    <a:pt x="20" y="12"/>
                    <a:pt x="22" y="13"/>
                  </a:cubicBezTo>
                  <a:cubicBezTo>
                    <a:pt x="21" y="15"/>
                    <a:pt x="20" y="15"/>
                    <a:pt x="19" y="14"/>
                  </a:cubicBezTo>
                  <a:cubicBezTo>
                    <a:pt x="13" y="12"/>
                    <a:pt x="7" y="9"/>
                    <a:pt x="2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4" y="0"/>
                    <a:pt x="6" y="0"/>
                    <a:pt x="9" y="0"/>
                  </a:cubicBezTo>
                  <a:cubicBezTo>
                    <a:pt x="16" y="1"/>
                    <a:pt x="16" y="1"/>
                    <a:pt x="1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64"/>
            <p:cNvSpPr>
              <a:spLocks/>
            </p:cNvSpPr>
            <p:nvPr/>
          </p:nvSpPr>
          <p:spPr bwMode="auto">
            <a:xfrm>
              <a:off x="2303" y="2117"/>
              <a:ext cx="51" cy="13"/>
            </a:xfrm>
            <a:custGeom>
              <a:avLst/>
              <a:gdLst>
                <a:gd name="T0" fmla="*/ 23 w 23"/>
                <a:gd name="T1" fmla="*/ 2 h 6"/>
                <a:gd name="T2" fmla="*/ 19 w 23"/>
                <a:gd name="T3" fmla="*/ 6 h 6"/>
                <a:gd name="T4" fmla="*/ 2 w 23"/>
                <a:gd name="T5" fmla="*/ 6 h 6"/>
                <a:gd name="T6" fmla="*/ 0 w 23"/>
                <a:gd name="T7" fmla="*/ 4 h 6"/>
                <a:gd name="T8" fmla="*/ 2 w 23"/>
                <a:gd name="T9" fmla="*/ 0 h 6"/>
                <a:gd name="T10" fmla="*/ 3 w 23"/>
                <a:gd name="T11" fmla="*/ 0 h 6"/>
                <a:gd name="T12" fmla="*/ 23 w 23"/>
                <a:gd name="T13" fmla="*/ 1 h 6"/>
                <a:gd name="T14" fmla="*/ 23 w 23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6">
                  <a:moveTo>
                    <a:pt x="23" y="2"/>
                  </a:moveTo>
                  <a:cubicBezTo>
                    <a:pt x="23" y="5"/>
                    <a:pt x="21" y="6"/>
                    <a:pt x="19" y="6"/>
                  </a:cubicBezTo>
                  <a:cubicBezTo>
                    <a:pt x="13" y="6"/>
                    <a:pt x="8" y="6"/>
                    <a:pt x="2" y="6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10" y="0"/>
                    <a:pt x="16" y="0"/>
                    <a:pt x="23" y="1"/>
                  </a:cubicBezTo>
                  <a:cubicBezTo>
                    <a:pt x="23" y="1"/>
                    <a:pt x="23" y="2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65"/>
            <p:cNvSpPr>
              <a:spLocks/>
            </p:cNvSpPr>
            <p:nvPr/>
          </p:nvSpPr>
          <p:spPr bwMode="auto">
            <a:xfrm>
              <a:off x="2599" y="2280"/>
              <a:ext cx="58" cy="26"/>
            </a:xfrm>
            <a:custGeom>
              <a:avLst/>
              <a:gdLst>
                <a:gd name="T0" fmla="*/ 26 w 26"/>
                <a:gd name="T1" fmla="*/ 0 h 12"/>
                <a:gd name="T2" fmla="*/ 22 w 26"/>
                <a:gd name="T3" fmla="*/ 4 h 12"/>
                <a:gd name="T4" fmla="*/ 7 w 26"/>
                <a:gd name="T5" fmla="*/ 11 h 12"/>
                <a:gd name="T6" fmla="*/ 5 w 26"/>
                <a:gd name="T7" fmla="*/ 12 h 12"/>
                <a:gd name="T8" fmla="*/ 1 w 26"/>
                <a:gd name="T9" fmla="*/ 11 h 12"/>
                <a:gd name="T10" fmla="*/ 2 w 26"/>
                <a:gd name="T11" fmla="*/ 7 h 12"/>
                <a:gd name="T12" fmla="*/ 5 w 26"/>
                <a:gd name="T13" fmla="*/ 6 h 12"/>
                <a:gd name="T14" fmla="*/ 20 w 26"/>
                <a:gd name="T15" fmla="*/ 0 h 12"/>
                <a:gd name="T16" fmla="*/ 26 w 26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">
                  <a:moveTo>
                    <a:pt x="26" y="0"/>
                  </a:moveTo>
                  <a:cubicBezTo>
                    <a:pt x="24" y="2"/>
                    <a:pt x="23" y="4"/>
                    <a:pt x="22" y="4"/>
                  </a:cubicBezTo>
                  <a:cubicBezTo>
                    <a:pt x="17" y="7"/>
                    <a:pt x="12" y="9"/>
                    <a:pt x="7" y="11"/>
                  </a:cubicBezTo>
                  <a:cubicBezTo>
                    <a:pt x="6" y="12"/>
                    <a:pt x="6" y="12"/>
                    <a:pt x="5" y="12"/>
                  </a:cubicBezTo>
                  <a:cubicBezTo>
                    <a:pt x="3" y="12"/>
                    <a:pt x="2" y="12"/>
                    <a:pt x="1" y="11"/>
                  </a:cubicBezTo>
                  <a:cubicBezTo>
                    <a:pt x="0" y="10"/>
                    <a:pt x="1" y="8"/>
                    <a:pt x="2" y="7"/>
                  </a:cubicBezTo>
                  <a:cubicBezTo>
                    <a:pt x="3" y="7"/>
                    <a:pt x="4" y="6"/>
                    <a:pt x="5" y="6"/>
                  </a:cubicBezTo>
                  <a:cubicBezTo>
                    <a:pt x="10" y="4"/>
                    <a:pt x="15" y="2"/>
                    <a:pt x="20" y="0"/>
                  </a:cubicBezTo>
                  <a:cubicBezTo>
                    <a:pt x="21" y="0"/>
                    <a:pt x="23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66"/>
            <p:cNvSpPr>
              <a:spLocks/>
            </p:cNvSpPr>
            <p:nvPr/>
          </p:nvSpPr>
          <p:spPr bwMode="auto">
            <a:xfrm>
              <a:off x="2715" y="1365"/>
              <a:ext cx="45" cy="40"/>
            </a:xfrm>
            <a:custGeom>
              <a:avLst/>
              <a:gdLst>
                <a:gd name="T0" fmla="*/ 20 w 20"/>
                <a:gd name="T1" fmla="*/ 16 h 18"/>
                <a:gd name="T2" fmla="*/ 16 w 20"/>
                <a:gd name="T3" fmla="*/ 18 h 18"/>
                <a:gd name="T4" fmla="*/ 14 w 20"/>
                <a:gd name="T5" fmla="*/ 17 h 18"/>
                <a:gd name="T6" fmla="*/ 5 w 20"/>
                <a:gd name="T7" fmla="*/ 9 h 18"/>
                <a:gd name="T8" fmla="*/ 0 w 20"/>
                <a:gd name="T9" fmla="*/ 0 h 18"/>
                <a:gd name="T10" fmla="*/ 7 w 20"/>
                <a:gd name="T11" fmla="*/ 5 h 18"/>
                <a:gd name="T12" fmla="*/ 14 w 20"/>
                <a:gd name="T13" fmla="*/ 10 h 18"/>
                <a:gd name="T14" fmla="*/ 20 w 20"/>
                <a:gd name="T15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8">
                  <a:moveTo>
                    <a:pt x="20" y="16"/>
                  </a:moveTo>
                  <a:cubicBezTo>
                    <a:pt x="18" y="17"/>
                    <a:pt x="17" y="18"/>
                    <a:pt x="16" y="18"/>
                  </a:cubicBezTo>
                  <a:cubicBezTo>
                    <a:pt x="15" y="18"/>
                    <a:pt x="14" y="18"/>
                    <a:pt x="14" y="17"/>
                  </a:cubicBezTo>
                  <a:cubicBezTo>
                    <a:pt x="12" y="13"/>
                    <a:pt x="9" y="10"/>
                    <a:pt x="5" y="9"/>
                  </a:cubicBezTo>
                  <a:cubicBezTo>
                    <a:pt x="0" y="8"/>
                    <a:pt x="0" y="4"/>
                    <a:pt x="0" y="0"/>
                  </a:cubicBezTo>
                  <a:cubicBezTo>
                    <a:pt x="4" y="0"/>
                    <a:pt x="4" y="4"/>
                    <a:pt x="7" y="5"/>
                  </a:cubicBezTo>
                  <a:cubicBezTo>
                    <a:pt x="9" y="6"/>
                    <a:pt x="12" y="8"/>
                    <a:pt x="14" y="10"/>
                  </a:cubicBezTo>
                  <a:cubicBezTo>
                    <a:pt x="16" y="12"/>
                    <a:pt x="18" y="14"/>
                    <a:pt x="2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67"/>
            <p:cNvSpPr>
              <a:spLocks/>
            </p:cNvSpPr>
            <p:nvPr/>
          </p:nvSpPr>
          <p:spPr bwMode="auto">
            <a:xfrm>
              <a:off x="2767" y="1419"/>
              <a:ext cx="20" cy="18"/>
            </a:xfrm>
            <a:custGeom>
              <a:avLst/>
              <a:gdLst>
                <a:gd name="T0" fmla="*/ 9 w 9"/>
                <a:gd name="T1" fmla="*/ 4 h 8"/>
                <a:gd name="T2" fmla="*/ 9 w 9"/>
                <a:gd name="T3" fmla="*/ 6 h 8"/>
                <a:gd name="T4" fmla="*/ 4 w 9"/>
                <a:gd name="T5" fmla="*/ 8 h 8"/>
                <a:gd name="T6" fmla="*/ 0 w 9"/>
                <a:gd name="T7" fmla="*/ 4 h 8"/>
                <a:gd name="T8" fmla="*/ 1 w 9"/>
                <a:gd name="T9" fmla="*/ 1 h 8"/>
                <a:gd name="T10" fmla="*/ 9 w 9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8">
                  <a:moveTo>
                    <a:pt x="9" y="4"/>
                  </a:moveTo>
                  <a:cubicBezTo>
                    <a:pt x="9" y="5"/>
                    <a:pt x="9" y="5"/>
                    <a:pt x="9" y="6"/>
                  </a:cubicBezTo>
                  <a:cubicBezTo>
                    <a:pt x="8" y="7"/>
                    <a:pt x="6" y="8"/>
                    <a:pt x="4" y="8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0" y="4"/>
                    <a:pt x="1" y="2"/>
                    <a:pt x="1" y="1"/>
                  </a:cubicBezTo>
                  <a:cubicBezTo>
                    <a:pt x="4" y="0"/>
                    <a:pt x="8" y="1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7520245" y="5045412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7013576" y="5723142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8065629" y="1804826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START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7558960" y="2482556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77" name="Title 1"/>
          <p:cNvSpPr txBox="1">
            <a:spLocks/>
          </p:cNvSpPr>
          <p:nvPr/>
        </p:nvSpPr>
        <p:spPr>
          <a:xfrm>
            <a:off x="7355197" y="344179"/>
            <a:ext cx="4705715" cy="9530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r>
              <a:rPr lang="en-US" sz="6600" b="0" spc="0" dirty="0">
                <a:solidFill>
                  <a:schemeClr val="tx2"/>
                </a:solidFill>
                <a:latin typeface="Patrick Hand SC" panose="00000500000000000000" pitchFamily="2" charset="0"/>
              </a:rPr>
              <a:t>OUR PROCESS</a:t>
            </a:r>
          </a:p>
        </p:txBody>
      </p:sp>
      <p:grpSp>
        <p:nvGrpSpPr>
          <p:cNvPr id="178" name="Group 177"/>
          <p:cNvGrpSpPr/>
          <p:nvPr/>
        </p:nvGrpSpPr>
        <p:grpSpPr>
          <a:xfrm>
            <a:off x="7428375" y="1261703"/>
            <a:ext cx="6183313" cy="71438"/>
            <a:chOff x="3003550" y="1076325"/>
            <a:chExt cx="6183313" cy="71438"/>
          </a:xfrm>
        </p:grpSpPr>
        <p:sp>
          <p:nvSpPr>
            <p:cNvPr id="179" name="Freeform 22"/>
            <p:cNvSpPr>
              <a:spLocks/>
            </p:cNvSpPr>
            <p:nvPr/>
          </p:nvSpPr>
          <p:spPr bwMode="auto">
            <a:xfrm>
              <a:off x="6094413" y="1076325"/>
              <a:ext cx="1670050" cy="71438"/>
            </a:xfrm>
            <a:custGeom>
              <a:avLst/>
              <a:gdLst>
                <a:gd name="T0" fmla="*/ 674 w 840"/>
                <a:gd name="T1" fmla="*/ 31 h 36"/>
                <a:gd name="T2" fmla="*/ 503 w 840"/>
                <a:gd name="T3" fmla="*/ 32 h 36"/>
                <a:gd name="T4" fmla="*/ 387 w 840"/>
                <a:gd name="T5" fmla="*/ 31 h 36"/>
                <a:gd name="T6" fmla="*/ 302 w 840"/>
                <a:gd name="T7" fmla="*/ 29 h 36"/>
                <a:gd name="T8" fmla="*/ 116 w 840"/>
                <a:gd name="T9" fmla="*/ 24 h 36"/>
                <a:gd name="T10" fmla="*/ 0 w 840"/>
                <a:gd name="T11" fmla="*/ 21 h 36"/>
                <a:gd name="T12" fmla="*/ 1 w 840"/>
                <a:gd name="T13" fmla="*/ 7 h 36"/>
                <a:gd name="T14" fmla="*/ 91 w 840"/>
                <a:gd name="T15" fmla="*/ 7 h 36"/>
                <a:gd name="T16" fmla="*/ 274 w 840"/>
                <a:gd name="T17" fmla="*/ 4 h 36"/>
                <a:gd name="T18" fmla="*/ 439 w 840"/>
                <a:gd name="T19" fmla="*/ 7 h 36"/>
                <a:gd name="T20" fmla="*/ 565 w 840"/>
                <a:gd name="T21" fmla="*/ 10 h 36"/>
                <a:gd name="T22" fmla="*/ 711 w 840"/>
                <a:gd name="T23" fmla="*/ 12 h 36"/>
                <a:gd name="T24" fmla="*/ 766 w 840"/>
                <a:gd name="T25" fmla="*/ 10 h 36"/>
                <a:gd name="T26" fmla="*/ 839 w 840"/>
                <a:gd name="T27" fmla="*/ 7 h 36"/>
                <a:gd name="T28" fmla="*/ 839 w 840"/>
                <a:gd name="T29" fmla="*/ 22 h 36"/>
                <a:gd name="T30" fmla="*/ 674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4" y="31"/>
                  </a:moveTo>
                  <a:cubicBezTo>
                    <a:pt x="617" y="35"/>
                    <a:pt x="560" y="30"/>
                    <a:pt x="503" y="32"/>
                  </a:cubicBezTo>
                  <a:cubicBezTo>
                    <a:pt x="465" y="29"/>
                    <a:pt x="426" y="35"/>
                    <a:pt x="387" y="31"/>
                  </a:cubicBezTo>
                  <a:cubicBezTo>
                    <a:pt x="359" y="28"/>
                    <a:pt x="330" y="36"/>
                    <a:pt x="302" y="29"/>
                  </a:cubicBezTo>
                  <a:cubicBezTo>
                    <a:pt x="240" y="27"/>
                    <a:pt x="178" y="30"/>
                    <a:pt x="116" y="24"/>
                  </a:cubicBezTo>
                  <a:cubicBezTo>
                    <a:pt x="77" y="28"/>
                    <a:pt x="39" y="28"/>
                    <a:pt x="0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31" y="0"/>
                    <a:pt x="61" y="9"/>
                    <a:pt x="91" y="7"/>
                  </a:cubicBezTo>
                  <a:cubicBezTo>
                    <a:pt x="152" y="9"/>
                    <a:pt x="213" y="1"/>
                    <a:pt x="274" y="4"/>
                  </a:cubicBezTo>
                  <a:cubicBezTo>
                    <a:pt x="329" y="4"/>
                    <a:pt x="384" y="5"/>
                    <a:pt x="439" y="7"/>
                  </a:cubicBezTo>
                  <a:cubicBezTo>
                    <a:pt x="480" y="15"/>
                    <a:pt x="523" y="8"/>
                    <a:pt x="565" y="10"/>
                  </a:cubicBezTo>
                  <a:cubicBezTo>
                    <a:pt x="614" y="13"/>
                    <a:pt x="663" y="7"/>
                    <a:pt x="711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0" y="14"/>
                    <a:pt x="815" y="6"/>
                    <a:pt x="839" y="7"/>
                  </a:cubicBezTo>
                  <a:cubicBezTo>
                    <a:pt x="840" y="12"/>
                    <a:pt x="840" y="17"/>
                    <a:pt x="839" y="22"/>
                  </a:cubicBezTo>
                  <a:cubicBezTo>
                    <a:pt x="785" y="30"/>
                    <a:pt x="729" y="26"/>
                    <a:pt x="6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23"/>
            <p:cNvSpPr>
              <a:spLocks/>
            </p:cNvSpPr>
            <p:nvPr/>
          </p:nvSpPr>
          <p:spPr bwMode="auto">
            <a:xfrm>
              <a:off x="4424363" y="1076325"/>
              <a:ext cx="1670050" cy="71438"/>
            </a:xfrm>
            <a:custGeom>
              <a:avLst/>
              <a:gdLst>
                <a:gd name="T0" fmla="*/ 675 w 840"/>
                <a:gd name="T1" fmla="*/ 31 h 36"/>
                <a:gd name="T2" fmla="*/ 504 w 840"/>
                <a:gd name="T3" fmla="*/ 32 h 36"/>
                <a:gd name="T4" fmla="*/ 388 w 840"/>
                <a:gd name="T5" fmla="*/ 31 h 36"/>
                <a:gd name="T6" fmla="*/ 303 w 840"/>
                <a:gd name="T7" fmla="*/ 29 h 36"/>
                <a:gd name="T8" fmla="*/ 116 w 840"/>
                <a:gd name="T9" fmla="*/ 24 h 36"/>
                <a:gd name="T10" fmla="*/ 1 w 840"/>
                <a:gd name="T11" fmla="*/ 21 h 36"/>
                <a:gd name="T12" fmla="*/ 1 w 840"/>
                <a:gd name="T13" fmla="*/ 7 h 36"/>
                <a:gd name="T14" fmla="*/ 92 w 840"/>
                <a:gd name="T15" fmla="*/ 7 h 36"/>
                <a:gd name="T16" fmla="*/ 275 w 840"/>
                <a:gd name="T17" fmla="*/ 4 h 36"/>
                <a:gd name="T18" fmla="*/ 440 w 840"/>
                <a:gd name="T19" fmla="*/ 7 h 36"/>
                <a:gd name="T20" fmla="*/ 566 w 840"/>
                <a:gd name="T21" fmla="*/ 10 h 36"/>
                <a:gd name="T22" fmla="*/ 712 w 840"/>
                <a:gd name="T23" fmla="*/ 12 h 36"/>
                <a:gd name="T24" fmla="*/ 766 w 840"/>
                <a:gd name="T25" fmla="*/ 10 h 36"/>
                <a:gd name="T26" fmla="*/ 840 w 840"/>
                <a:gd name="T27" fmla="*/ 7 h 36"/>
                <a:gd name="T28" fmla="*/ 840 w 840"/>
                <a:gd name="T29" fmla="*/ 22 h 36"/>
                <a:gd name="T30" fmla="*/ 675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5" y="31"/>
                  </a:moveTo>
                  <a:cubicBezTo>
                    <a:pt x="618" y="35"/>
                    <a:pt x="561" y="30"/>
                    <a:pt x="504" y="32"/>
                  </a:cubicBezTo>
                  <a:cubicBezTo>
                    <a:pt x="465" y="29"/>
                    <a:pt x="426" y="35"/>
                    <a:pt x="388" y="31"/>
                  </a:cubicBezTo>
                  <a:cubicBezTo>
                    <a:pt x="359" y="28"/>
                    <a:pt x="331" y="36"/>
                    <a:pt x="303" y="29"/>
                  </a:cubicBezTo>
                  <a:cubicBezTo>
                    <a:pt x="241" y="27"/>
                    <a:pt x="178" y="30"/>
                    <a:pt x="116" y="24"/>
                  </a:cubicBezTo>
                  <a:cubicBezTo>
                    <a:pt x="78" y="28"/>
                    <a:pt x="39" y="28"/>
                    <a:pt x="1" y="21"/>
                  </a:cubicBezTo>
                  <a:cubicBezTo>
                    <a:pt x="1" y="16"/>
                    <a:pt x="0" y="11"/>
                    <a:pt x="1" y="7"/>
                  </a:cubicBezTo>
                  <a:cubicBezTo>
                    <a:pt x="31" y="0"/>
                    <a:pt x="61" y="9"/>
                    <a:pt x="92" y="7"/>
                  </a:cubicBezTo>
                  <a:cubicBezTo>
                    <a:pt x="153" y="9"/>
                    <a:pt x="214" y="1"/>
                    <a:pt x="275" y="4"/>
                  </a:cubicBezTo>
                  <a:cubicBezTo>
                    <a:pt x="330" y="4"/>
                    <a:pt x="385" y="5"/>
                    <a:pt x="440" y="7"/>
                  </a:cubicBezTo>
                  <a:cubicBezTo>
                    <a:pt x="481" y="15"/>
                    <a:pt x="524" y="8"/>
                    <a:pt x="566" y="10"/>
                  </a:cubicBezTo>
                  <a:cubicBezTo>
                    <a:pt x="614" y="13"/>
                    <a:pt x="663" y="7"/>
                    <a:pt x="712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1" y="14"/>
                    <a:pt x="815" y="6"/>
                    <a:pt x="840" y="7"/>
                  </a:cubicBezTo>
                  <a:cubicBezTo>
                    <a:pt x="840" y="12"/>
                    <a:pt x="840" y="17"/>
                    <a:pt x="840" y="22"/>
                  </a:cubicBezTo>
                  <a:cubicBezTo>
                    <a:pt x="785" y="30"/>
                    <a:pt x="730" y="26"/>
                    <a:pt x="6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29"/>
            <p:cNvSpPr>
              <a:spLocks/>
            </p:cNvSpPr>
            <p:nvPr/>
          </p:nvSpPr>
          <p:spPr bwMode="auto">
            <a:xfrm>
              <a:off x="7764463" y="1076325"/>
              <a:ext cx="1422400" cy="71438"/>
            </a:xfrm>
            <a:custGeom>
              <a:avLst/>
              <a:gdLst>
                <a:gd name="T0" fmla="*/ 574 w 715"/>
                <a:gd name="T1" fmla="*/ 31 h 36"/>
                <a:gd name="T2" fmla="*/ 428 w 715"/>
                <a:gd name="T3" fmla="*/ 32 h 36"/>
                <a:gd name="T4" fmla="*/ 330 w 715"/>
                <a:gd name="T5" fmla="*/ 31 h 36"/>
                <a:gd name="T6" fmla="*/ 257 w 715"/>
                <a:gd name="T7" fmla="*/ 29 h 36"/>
                <a:gd name="T8" fmla="*/ 98 w 715"/>
                <a:gd name="T9" fmla="*/ 24 h 36"/>
                <a:gd name="T10" fmla="*/ 0 w 715"/>
                <a:gd name="T11" fmla="*/ 21 h 36"/>
                <a:gd name="T12" fmla="*/ 0 w 715"/>
                <a:gd name="T13" fmla="*/ 7 h 36"/>
                <a:gd name="T14" fmla="*/ 77 w 715"/>
                <a:gd name="T15" fmla="*/ 7 h 36"/>
                <a:gd name="T16" fmla="*/ 233 w 715"/>
                <a:gd name="T17" fmla="*/ 4 h 36"/>
                <a:gd name="T18" fmla="*/ 374 w 715"/>
                <a:gd name="T19" fmla="*/ 7 h 36"/>
                <a:gd name="T20" fmla="*/ 481 w 715"/>
                <a:gd name="T21" fmla="*/ 10 h 36"/>
                <a:gd name="T22" fmla="*/ 605 w 715"/>
                <a:gd name="T23" fmla="*/ 12 h 36"/>
                <a:gd name="T24" fmla="*/ 652 w 715"/>
                <a:gd name="T25" fmla="*/ 10 h 36"/>
                <a:gd name="T26" fmla="*/ 714 w 715"/>
                <a:gd name="T27" fmla="*/ 7 h 36"/>
                <a:gd name="T28" fmla="*/ 715 w 715"/>
                <a:gd name="T29" fmla="*/ 22 h 36"/>
                <a:gd name="T30" fmla="*/ 574 w 715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5" h="36">
                  <a:moveTo>
                    <a:pt x="574" y="31"/>
                  </a:moveTo>
                  <a:cubicBezTo>
                    <a:pt x="525" y="35"/>
                    <a:pt x="477" y="30"/>
                    <a:pt x="428" y="32"/>
                  </a:cubicBezTo>
                  <a:cubicBezTo>
                    <a:pt x="395" y="29"/>
                    <a:pt x="362" y="35"/>
                    <a:pt x="330" y="31"/>
                  </a:cubicBezTo>
                  <a:cubicBezTo>
                    <a:pt x="305" y="28"/>
                    <a:pt x="281" y="36"/>
                    <a:pt x="257" y="29"/>
                  </a:cubicBezTo>
                  <a:cubicBezTo>
                    <a:pt x="204" y="27"/>
                    <a:pt x="151" y="30"/>
                    <a:pt x="98" y="24"/>
                  </a:cubicBezTo>
                  <a:cubicBezTo>
                    <a:pt x="65" y="28"/>
                    <a:pt x="32" y="28"/>
                    <a:pt x="0" y="21"/>
                  </a:cubicBezTo>
                  <a:cubicBezTo>
                    <a:pt x="0" y="16"/>
                    <a:pt x="0" y="11"/>
                    <a:pt x="0" y="7"/>
                  </a:cubicBezTo>
                  <a:cubicBezTo>
                    <a:pt x="26" y="0"/>
                    <a:pt x="51" y="9"/>
                    <a:pt x="77" y="7"/>
                  </a:cubicBezTo>
                  <a:cubicBezTo>
                    <a:pt x="129" y="9"/>
                    <a:pt x="181" y="1"/>
                    <a:pt x="233" y="4"/>
                  </a:cubicBezTo>
                  <a:cubicBezTo>
                    <a:pt x="280" y="4"/>
                    <a:pt x="327" y="5"/>
                    <a:pt x="374" y="7"/>
                  </a:cubicBezTo>
                  <a:cubicBezTo>
                    <a:pt x="409" y="15"/>
                    <a:pt x="445" y="8"/>
                    <a:pt x="481" y="10"/>
                  </a:cubicBezTo>
                  <a:cubicBezTo>
                    <a:pt x="522" y="13"/>
                    <a:pt x="564" y="7"/>
                    <a:pt x="605" y="12"/>
                  </a:cubicBezTo>
                  <a:cubicBezTo>
                    <a:pt x="621" y="14"/>
                    <a:pt x="636" y="7"/>
                    <a:pt x="652" y="10"/>
                  </a:cubicBezTo>
                  <a:cubicBezTo>
                    <a:pt x="673" y="14"/>
                    <a:pt x="694" y="6"/>
                    <a:pt x="714" y="7"/>
                  </a:cubicBezTo>
                  <a:cubicBezTo>
                    <a:pt x="715" y="12"/>
                    <a:pt x="715" y="17"/>
                    <a:pt x="715" y="22"/>
                  </a:cubicBezTo>
                  <a:cubicBezTo>
                    <a:pt x="668" y="30"/>
                    <a:pt x="621" y="26"/>
                    <a:pt x="5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30"/>
            <p:cNvSpPr>
              <a:spLocks/>
            </p:cNvSpPr>
            <p:nvPr/>
          </p:nvSpPr>
          <p:spPr bwMode="auto">
            <a:xfrm>
              <a:off x="3003550" y="1076325"/>
              <a:ext cx="1423988" cy="71438"/>
            </a:xfrm>
            <a:custGeom>
              <a:avLst/>
              <a:gdLst>
                <a:gd name="T0" fmla="*/ 575 w 716"/>
                <a:gd name="T1" fmla="*/ 31 h 36"/>
                <a:gd name="T2" fmla="*/ 429 w 716"/>
                <a:gd name="T3" fmla="*/ 32 h 36"/>
                <a:gd name="T4" fmla="*/ 330 w 716"/>
                <a:gd name="T5" fmla="*/ 31 h 36"/>
                <a:gd name="T6" fmla="*/ 258 w 716"/>
                <a:gd name="T7" fmla="*/ 29 h 36"/>
                <a:gd name="T8" fmla="*/ 99 w 716"/>
                <a:gd name="T9" fmla="*/ 24 h 36"/>
                <a:gd name="T10" fmla="*/ 1 w 716"/>
                <a:gd name="T11" fmla="*/ 21 h 36"/>
                <a:gd name="T12" fmla="*/ 1 w 716"/>
                <a:gd name="T13" fmla="*/ 7 h 36"/>
                <a:gd name="T14" fmla="*/ 78 w 716"/>
                <a:gd name="T15" fmla="*/ 7 h 36"/>
                <a:gd name="T16" fmla="*/ 234 w 716"/>
                <a:gd name="T17" fmla="*/ 4 h 36"/>
                <a:gd name="T18" fmla="*/ 374 w 716"/>
                <a:gd name="T19" fmla="*/ 7 h 36"/>
                <a:gd name="T20" fmla="*/ 482 w 716"/>
                <a:gd name="T21" fmla="*/ 10 h 36"/>
                <a:gd name="T22" fmla="*/ 606 w 716"/>
                <a:gd name="T23" fmla="*/ 12 h 36"/>
                <a:gd name="T24" fmla="*/ 653 w 716"/>
                <a:gd name="T25" fmla="*/ 10 h 36"/>
                <a:gd name="T26" fmla="*/ 715 w 716"/>
                <a:gd name="T27" fmla="*/ 7 h 36"/>
                <a:gd name="T28" fmla="*/ 715 w 716"/>
                <a:gd name="T29" fmla="*/ 22 h 36"/>
                <a:gd name="T30" fmla="*/ 575 w 716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36">
                  <a:moveTo>
                    <a:pt x="575" y="31"/>
                  </a:moveTo>
                  <a:cubicBezTo>
                    <a:pt x="526" y="35"/>
                    <a:pt x="477" y="30"/>
                    <a:pt x="429" y="32"/>
                  </a:cubicBezTo>
                  <a:cubicBezTo>
                    <a:pt x="396" y="29"/>
                    <a:pt x="363" y="35"/>
                    <a:pt x="330" y="31"/>
                  </a:cubicBezTo>
                  <a:cubicBezTo>
                    <a:pt x="306" y="28"/>
                    <a:pt x="282" y="36"/>
                    <a:pt x="258" y="29"/>
                  </a:cubicBezTo>
                  <a:cubicBezTo>
                    <a:pt x="205" y="27"/>
                    <a:pt x="152" y="30"/>
                    <a:pt x="99" y="24"/>
                  </a:cubicBezTo>
                  <a:cubicBezTo>
                    <a:pt x="66" y="28"/>
                    <a:pt x="33" y="28"/>
                    <a:pt x="1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26" y="0"/>
                    <a:pt x="52" y="9"/>
                    <a:pt x="78" y="7"/>
                  </a:cubicBezTo>
                  <a:cubicBezTo>
                    <a:pt x="130" y="9"/>
                    <a:pt x="182" y="1"/>
                    <a:pt x="234" y="4"/>
                  </a:cubicBezTo>
                  <a:cubicBezTo>
                    <a:pt x="281" y="4"/>
                    <a:pt x="328" y="5"/>
                    <a:pt x="374" y="7"/>
                  </a:cubicBezTo>
                  <a:cubicBezTo>
                    <a:pt x="410" y="15"/>
                    <a:pt x="446" y="8"/>
                    <a:pt x="482" y="10"/>
                  </a:cubicBezTo>
                  <a:cubicBezTo>
                    <a:pt x="523" y="13"/>
                    <a:pt x="565" y="7"/>
                    <a:pt x="606" y="12"/>
                  </a:cubicBezTo>
                  <a:cubicBezTo>
                    <a:pt x="622" y="14"/>
                    <a:pt x="637" y="7"/>
                    <a:pt x="653" y="10"/>
                  </a:cubicBezTo>
                  <a:cubicBezTo>
                    <a:pt x="674" y="14"/>
                    <a:pt x="694" y="6"/>
                    <a:pt x="715" y="7"/>
                  </a:cubicBezTo>
                  <a:cubicBezTo>
                    <a:pt x="716" y="12"/>
                    <a:pt x="716" y="17"/>
                    <a:pt x="715" y="22"/>
                  </a:cubicBezTo>
                  <a:cubicBezTo>
                    <a:pt x="669" y="30"/>
                    <a:pt x="621" y="26"/>
                    <a:pt x="5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195346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1" grpId="0"/>
      <p:bldP spid="173" grpId="0"/>
      <p:bldP spid="174" grpId="0"/>
      <p:bldP spid="175" grpId="0"/>
      <p:bldP spid="176" grpId="0"/>
      <p:bldP spid="17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36265" y="878580"/>
            <a:ext cx="10475748" cy="9530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pPr algn="ctr"/>
            <a:r>
              <a:rPr lang="en-US" b="0" spc="0" dirty="0">
                <a:solidFill>
                  <a:schemeClr val="tx2"/>
                </a:solidFill>
                <a:latin typeface="Patrick Hand SC" panose="00000500000000000000" pitchFamily="2" charset="0"/>
              </a:rPr>
              <a:t>TECHNOLOGY IS EVERYWARE</a:t>
            </a:r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9866671" y="2422567"/>
            <a:ext cx="1299138" cy="1632390"/>
          </a:xfrm>
          <a:custGeom>
            <a:avLst/>
            <a:gdLst>
              <a:gd name="T0" fmla="*/ 318 w 535"/>
              <a:gd name="T1" fmla="*/ 133 h 672"/>
              <a:gd name="T2" fmla="*/ 268 w 535"/>
              <a:gd name="T3" fmla="*/ 256 h 672"/>
              <a:gd name="T4" fmla="*/ 444 w 535"/>
              <a:gd name="T5" fmla="*/ 501 h 672"/>
              <a:gd name="T6" fmla="*/ 260 w 535"/>
              <a:gd name="T7" fmla="*/ 361 h 672"/>
              <a:gd name="T8" fmla="*/ 212 w 535"/>
              <a:gd name="T9" fmla="*/ 14 h 672"/>
              <a:gd name="T10" fmla="*/ 155 w 535"/>
              <a:gd name="T11" fmla="*/ 398 h 672"/>
              <a:gd name="T12" fmla="*/ 81 w 535"/>
              <a:gd name="T13" fmla="*/ 490 h 672"/>
              <a:gd name="T14" fmla="*/ 5 w 535"/>
              <a:gd name="T15" fmla="*/ 640 h 672"/>
              <a:gd name="T16" fmla="*/ 166 w 535"/>
              <a:gd name="T17" fmla="*/ 655 h 672"/>
              <a:gd name="T18" fmla="*/ 94 w 535"/>
              <a:gd name="T19" fmla="*/ 495 h 672"/>
              <a:gd name="T20" fmla="*/ 106 w 535"/>
              <a:gd name="T21" fmla="*/ 492 h 672"/>
              <a:gd name="T22" fmla="*/ 231 w 535"/>
              <a:gd name="T23" fmla="*/ 531 h 672"/>
              <a:gd name="T24" fmla="*/ 451 w 535"/>
              <a:gd name="T25" fmla="*/ 552 h 672"/>
              <a:gd name="T26" fmla="*/ 521 w 535"/>
              <a:gd name="T27" fmla="*/ 206 h 672"/>
              <a:gd name="T28" fmla="*/ 72 w 535"/>
              <a:gd name="T29" fmla="*/ 607 h 672"/>
              <a:gd name="T30" fmla="*/ 50 w 535"/>
              <a:gd name="T31" fmla="*/ 620 h 672"/>
              <a:gd name="T32" fmla="*/ 97 w 535"/>
              <a:gd name="T33" fmla="*/ 550 h 672"/>
              <a:gd name="T34" fmla="*/ 60 w 535"/>
              <a:gd name="T35" fmla="*/ 583 h 672"/>
              <a:gd name="T36" fmla="*/ 119 w 535"/>
              <a:gd name="T37" fmla="*/ 582 h 672"/>
              <a:gd name="T38" fmla="*/ 92 w 535"/>
              <a:gd name="T39" fmla="*/ 611 h 672"/>
              <a:gd name="T40" fmla="*/ 95 w 535"/>
              <a:gd name="T41" fmla="*/ 630 h 672"/>
              <a:gd name="T42" fmla="*/ 94 w 535"/>
              <a:gd name="T43" fmla="*/ 596 h 672"/>
              <a:gd name="T44" fmla="*/ 100 w 535"/>
              <a:gd name="T45" fmla="*/ 592 h 672"/>
              <a:gd name="T46" fmla="*/ 115 w 535"/>
              <a:gd name="T47" fmla="*/ 615 h 672"/>
              <a:gd name="T48" fmla="*/ 105 w 535"/>
              <a:gd name="T49" fmla="*/ 589 h 672"/>
              <a:gd name="T50" fmla="*/ 110 w 535"/>
              <a:gd name="T51" fmla="*/ 569 h 672"/>
              <a:gd name="T52" fmla="*/ 100 w 535"/>
              <a:gd name="T53" fmla="*/ 572 h 672"/>
              <a:gd name="T54" fmla="*/ 77 w 535"/>
              <a:gd name="T55" fmla="*/ 596 h 672"/>
              <a:gd name="T56" fmla="*/ 73 w 535"/>
              <a:gd name="T57" fmla="*/ 600 h 672"/>
              <a:gd name="T58" fmla="*/ 103 w 535"/>
              <a:gd name="T59" fmla="*/ 620 h 672"/>
              <a:gd name="T60" fmla="*/ 115 w 535"/>
              <a:gd name="T61" fmla="*/ 628 h 672"/>
              <a:gd name="T62" fmla="*/ 125 w 535"/>
              <a:gd name="T63" fmla="*/ 618 h 672"/>
              <a:gd name="T64" fmla="*/ 121 w 535"/>
              <a:gd name="T65" fmla="*/ 600 h 672"/>
              <a:gd name="T66" fmla="*/ 114 w 535"/>
              <a:gd name="T67" fmla="*/ 564 h 672"/>
              <a:gd name="T68" fmla="*/ 107 w 535"/>
              <a:gd name="T69" fmla="*/ 570 h 672"/>
              <a:gd name="T70" fmla="*/ 90 w 535"/>
              <a:gd name="T71" fmla="*/ 541 h 672"/>
              <a:gd name="T72" fmla="*/ 35 w 535"/>
              <a:gd name="T73" fmla="*/ 642 h 672"/>
              <a:gd name="T74" fmla="*/ 108 w 535"/>
              <a:gd name="T75" fmla="*/ 631 h 672"/>
              <a:gd name="T76" fmla="*/ 133 w 535"/>
              <a:gd name="T77" fmla="*/ 632 h 672"/>
              <a:gd name="T78" fmla="*/ 143 w 535"/>
              <a:gd name="T79" fmla="*/ 632 h 672"/>
              <a:gd name="T80" fmla="*/ 111 w 535"/>
              <a:gd name="T81" fmla="*/ 531 h 672"/>
              <a:gd name="T82" fmla="*/ 123 w 535"/>
              <a:gd name="T83" fmla="*/ 566 h 672"/>
              <a:gd name="T84" fmla="*/ 88 w 535"/>
              <a:gd name="T85" fmla="*/ 520 h 672"/>
              <a:gd name="T86" fmla="*/ 48 w 535"/>
              <a:gd name="T87" fmla="*/ 639 h 672"/>
              <a:gd name="T88" fmla="*/ 62 w 535"/>
              <a:gd name="T89" fmla="*/ 637 h 672"/>
              <a:gd name="T90" fmla="*/ 68 w 535"/>
              <a:gd name="T91" fmla="*/ 618 h 672"/>
              <a:gd name="T92" fmla="*/ 92 w 535"/>
              <a:gd name="T93" fmla="*/ 638 h 672"/>
              <a:gd name="T94" fmla="*/ 166 w 535"/>
              <a:gd name="T95" fmla="*/ 634 h 672"/>
              <a:gd name="T96" fmla="*/ 125 w 535"/>
              <a:gd name="T97" fmla="*/ 532 h 672"/>
              <a:gd name="T98" fmla="*/ 119 w 535"/>
              <a:gd name="T99" fmla="*/ 533 h 672"/>
              <a:gd name="T100" fmla="*/ 105 w 535"/>
              <a:gd name="T101" fmla="*/ 531 h 672"/>
              <a:gd name="T102" fmla="*/ 55 w 535"/>
              <a:gd name="T103" fmla="*/ 659 h 672"/>
              <a:gd name="T104" fmla="*/ 161 w 535"/>
              <a:gd name="T105" fmla="*/ 414 h 672"/>
              <a:gd name="T106" fmla="*/ 164 w 535"/>
              <a:gd name="T107" fmla="*/ 420 h 672"/>
              <a:gd name="T108" fmla="*/ 261 w 535"/>
              <a:gd name="T109" fmla="*/ 539 h 672"/>
              <a:gd name="T110" fmla="*/ 166 w 535"/>
              <a:gd name="T111" fmla="*/ 386 h 672"/>
              <a:gd name="T112" fmla="*/ 188 w 535"/>
              <a:gd name="T113" fmla="*/ 198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35" h="672">
                <a:moveTo>
                  <a:pt x="534" y="172"/>
                </a:moveTo>
                <a:cubicBezTo>
                  <a:pt x="535" y="156"/>
                  <a:pt x="529" y="141"/>
                  <a:pt x="513" y="130"/>
                </a:cubicBezTo>
                <a:cubicBezTo>
                  <a:pt x="487" y="113"/>
                  <a:pt x="445" y="127"/>
                  <a:pt x="445" y="158"/>
                </a:cubicBezTo>
                <a:cubicBezTo>
                  <a:pt x="442" y="168"/>
                  <a:pt x="442" y="179"/>
                  <a:pt x="444" y="189"/>
                </a:cubicBezTo>
                <a:cubicBezTo>
                  <a:pt x="416" y="199"/>
                  <a:pt x="388" y="212"/>
                  <a:pt x="360" y="223"/>
                </a:cubicBezTo>
                <a:cubicBezTo>
                  <a:pt x="347" y="193"/>
                  <a:pt x="334" y="162"/>
                  <a:pt x="318" y="133"/>
                </a:cubicBezTo>
                <a:cubicBezTo>
                  <a:pt x="293" y="86"/>
                  <a:pt x="256" y="19"/>
                  <a:pt x="203" y="1"/>
                </a:cubicBezTo>
                <a:cubicBezTo>
                  <a:pt x="201" y="0"/>
                  <a:pt x="200" y="2"/>
                  <a:pt x="202" y="3"/>
                </a:cubicBezTo>
                <a:cubicBezTo>
                  <a:pt x="251" y="39"/>
                  <a:pt x="281" y="92"/>
                  <a:pt x="308" y="145"/>
                </a:cubicBezTo>
                <a:cubicBezTo>
                  <a:pt x="322" y="172"/>
                  <a:pt x="334" y="200"/>
                  <a:pt x="346" y="228"/>
                </a:cubicBezTo>
                <a:cubicBezTo>
                  <a:pt x="321" y="236"/>
                  <a:pt x="296" y="242"/>
                  <a:pt x="270" y="242"/>
                </a:cubicBezTo>
                <a:cubicBezTo>
                  <a:pt x="262" y="242"/>
                  <a:pt x="260" y="254"/>
                  <a:pt x="268" y="256"/>
                </a:cubicBezTo>
                <a:cubicBezTo>
                  <a:pt x="329" y="266"/>
                  <a:pt x="386" y="233"/>
                  <a:pt x="443" y="210"/>
                </a:cubicBezTo>
                <a:cubicBezTo>
                  <a:pt x="404" y="258"/>
                  <a:pt x="380" y="317"/>
                  <a:pt x="339" y="363"/>
                </a:cubicBezTo>
                <a:cubicBezTo>
                  <a:pt x="331" y="371"/>
                  <a:pt x="343" y="383"/>
                  <a:pt x="350" y="375"/>
                </a:cubicBezTo>
                <a:cubicBezTo>
                  <a:pt x="365" y="359"/>
                  <a:pt x="377" y="342"/>
                  <a:pt x="388" y="325"/>
                </a:cubicBezTo>
                <a:cubicBezTo>
                  <a:pt x="403" y="359"/>
                  <a:pt x="416" y="394"/>
                  <a:pt x="428" y="429"/>
                </a:cubicBezTo>
                <a:cubicBezTo>
                  <a:pt x="435" y="453"/>
                  <a:pt x="442" y="477"/>
                  <a:pt x="444" y="501"/>
                </a:cubicBezTo>
                <a:cubicBezTo>
                  <a:pt x="446" y="519"/>
                  <a:pt x="440" y="531"/>
                  <a:pt x="437" y="547"/>
                </a:cubicBezTo>
                <a:cubicBezTo>
                  <a:pt x="437" y="548"/>
                  <a:pt x="437" y="548"/>
                  <a:pt x="437" y="549"/>
                </a:cubicBezTo>
                <a:cubicBezTo>
                  <a:pt x="435" y="552"/>
                  <a:pt x="433" y="555"/>
                  <a:pt x="431" y="557"/>
                </a:cubicBezTo>
                <a:cubicBezTo>
                  <a:pt x="417" y="561"/>
                  <a:pt x="403" y="562"/>
                  <a:pt x="389" y="555"/>
                </a:cubicBezTo>
                <a:cubicBezTo>
                  <a:pt x="366" y="544"/>
                  <a:pt x="348" y="522"/>
                  <a:pt x="333" y="502"/>
                </a:cubicBezTo>
                <a:cubicBezTo>
                  <a:pt x="303" y="459"/>
                  <a:pt x="279" y="410"/>
                  <a:pt x="260" y="361"/>
                </a:cubicBezTo>
                <a:cubicBezTo>
                  <a:pt x="230" y="282"/>
                  <a:pt x="202" y="200"/>
                  <a:pt x="187" y="117"/>
                </a:cubicBezTo>
                <a:cubicBezTo>
                  <a:pt x="184" y="97"/>
                  <a:pt x="184" y="77"/>
                  <a:pt x="184" y="57"/>
                </a:cubicBezTo>
                <a:cubicBezTo>
                  <a:pt x="185" y="47"/>
                  <a:pt x="185" y="25"/>
                  <a:pt x="193" y="18"/>
                </a:cubicBezTo>
                <a:cubicBezTo>
                  <a:pt x="194" y="18"/>
                  <a:pt x="195" y="17"/>
                  <a:pt x="196" y="17"/>
                </a:cubicBezTo>
                <a:cubicBezTo>
                  <a:pt x="199" y="16"/>
                  <a:pt x="203" y="17"/>
                  <a:pt x="208" y="20"/>
                </a:cubicBezTo>
                <a:cubicBezTo>
                  <a:pt x="211" y="22"/>
                  <a:pt x="215" y="17"/>
                  <a:pt x="212" y="14"/>
                </a:cubicBezTo>
                <a:cubicBezTo>
                  <a:pt x="209" y="11"/>
                  <a:pt x="206" y="9"/>
                  <a:pt x="203" y="7"/>
                </a:cubicBezTo>
                <a:cubicBezTo>
                  <a:pt x="202" y="5"/>
                  <a:pt x="199" y="3"/>
                  <a:pt x="196" y="5"/>
                </a:cubicBezTo>
                <a:cubicBezTo>
                  <a:pt x="195" y="5"/>
                  <a:pt x="195" y="5"/>
                  <a:pt x="194" y="5"/>
                </a:cubicBezTo>
                <a:cubicBezTo>
                  <a:pt x="190" y="6"/>
                  <a:pt x="186" y="8"/>
                  <a:pt x="183" y="11"/>
                </a:cubicBezTo>
                <a:cubicBezTo>
                  <a:pt x="108" y="56"/>
                  <a:pt x="110" y="179"/>
                  <a:pt x="118" y="254"/>
                </a:cubicBezTo>
                <a:cubicBezTo>
                  <a:pt x="124" y="303"/>
                  <a:pt x="137" y="352"/>
                  <a:pt x="155" y="398"/>
                </a:cubicBezTo>
                <a:cubicBezTo>
                  <a:pt x="154" y="400"/>
                  <a:pt x="154" y="401"/>
                  <a:pt x="153" y="402"/>
                </a:cubicBezTo>
                <a:cubicBezTo>
                  <a:pt x="126" y="426"/>
                  <a:pt x="102" y="453"/>
                  <a:pt x="85" y="485"/>
                </a:cubicBezTo>
                <a:cubicBezTo>
                  <a:pt x="85" y="485"/>
                  <a:pt x="85" y="485"/>
                  <a:pt x="85" y="485"/>
                </a:cubicBezTo>
                <a:cubicBezTo>
                  <a:pt x="84" y="486"/>
                  <a:pt x="84" y="487"/>
                  <a:pt x="84" y="487"/>
                </a:cubicBezTo>
                <a:cubicBezTo>
                  <a:pt x="83" y="488"/>
                  <a:pt x="82" y="490"/>
                  <a:pt x="81" y="491"/>
                </a:cubicBezTo>
                <a:cubicBezTo>
                  <a:pt x="81" y="491"/>
                  <a:pt x="81" y="491"/>
                  <a:pt x="81" y="490"/>
                </a:cubicBezTo>
                <a:cubicBezTo>
                  <a:pt x="78" y="488"/>
                  <a:pt x="75" y="491"/>
                  <a:pt x="76" y="494"/>
                </a:cubicBezTo>
                <a:cubicBezTo>
                  <a:pt x="77" y="494"/>
                  <a:pt x="77" y="495"/>
                  <a:pt x="77" y="496"/>
                </a:cubicBezTo>
                <a:cubicBezTo>
                  <a:pt x="65" y="513"/>
                  <a:pt x="58" y="535"/>
                  <a:pt x="51" y="554"/>
                </a:cubicBezTo>
                <a:cubicBezTo>
                  <a:pt x="47" y="561"/>
                  <a:pt x="42" y="569"/>
                  <a:pt x="38" y="576"/>
                </a:cubicBezTo>
                <a:cubicBezTo>
                  <a:pt x="25" y="596"/>
                  <a:pt x="13" y="616"/>
                  <a:pt x="6" y="638"/>
                </a:cubicBezTo>
                <a:cubicBezTo>
                  <a:pt x="6" y="639"/>
                  <a:pt x="5" y="639"/>
                  <a:pt x="5" y="640"/>
                </a:cubicBezTo>
                <a:cubicBezTo>
                  <a:pt x="2" y="642"/>
                  <a:pt x="2" y="645"/>
                  <a:pt x="3" y="648"/>
                </a:cubicBezTo>
                <a:cubicBezTo>
                  <a:pt x="3" y="649"/>
                  <a:pt x="2" y="650"/>
                  <a:pt x="2" y="651"/>
                </a:cubicBezTo>
                <a:cubicBezTo>
                  <a:pt x="0" y="661"/>
                  <a:pt x="14" y="667"/>
                  <a:pt x="19" y="659"/>
                </a:cubicBezTo>
                <a:cubicBezTo>
                  <a:pt x="36" y="672"/>
                  <a:pt x="65" y="670"/>
                  <a:pt x="85" y="669"/>
                </a:cubicBezTo>
                <a:cubicBezTo>
                  <a:pt x="112" y="666"/>
                  <a:pt x="139" y="658"/>
                  <a:pt x="166" y="654"/>
                </a:cubicBezTo>
                <a:cubicBezTo>
                  <a:pt x="166" y="654"/>
                  <a:pt x="166" y="655"/>
                  <a:pt x="166" y="655"/>
                </a:cubicBezTo>
                <a:cubicBezTo>
                  <a:pt x="167" y="657"/>
                  <a:pt x="171" y="656"/>
                  <a:pt x="171" y="654"/>
                </a:cubicBezTo>
                <a:cubicBezTo>
                  <a:pt x="178" y="653"/>
                  <a:pt x="184" y="652"/>
                  <a:pt x="191" y="652"/>
                </a:cubicBezTo>
                <a:cubicBezTo>
                  <a:pt x="195" y="652"/>
                  <a:pt x="199" y="647"/>
                  <a:pt x="196" y="643"/>
                </a:cubicBezTo>
                <a:cubicBezTo>
                  <a:pt x="195" y="640"/>
                  <a:pt x="193" y="638"/>
                  <a:pt x="192" y="636"/>
                </a:cubicBezTo>
                <a:cubicBezTo>
                  <a:pt x="187" y="606"/>
                  <a:pt x="170" y="578"/>
                  <a:pt x="154" y="554"/>
                </a:cubicBezTo>
                <a:cubicBezTo>
                  <a:pt x="140" y="533"/>
                  <a:pt x="120" y="500"/>
                  <a:pt x="94" y="495"/>
                </a:cubicBezTo>
                <a:cubicBezTo>
                  <a:pt x="94" y="495"/>
                  <a:pt x="94" y="495"/>
                  <a:pt x="94" y="495"/>
                </a:cubicBezTo>
                <a:cubicBezTo>
                  <a:pt x="94" y="495"/>
                  <a:pt x="94" y="494"/>
                  <a:pt x="94" y="493"/>
                </a:cubicBezTo>
                <a:cubicBezTo>
                  <a:pt x="97" y="490"/>
                  <a:pt x="99" y="487"/>
                  <a:pt x="101" y="485"/>
                </a:cubicBezTo>
                <a:cubicBezTo>
                  <a:pt x="100" y="487"/>
                  <a:pt x="99" y="488"/>
                  <a:pt x="98" y="490"/>
                </a:cubicBezTo>
                <a:cubicBezTo>
                  <a:pt x="95" y="495"/>
                  <a:pt x="102" y="498"/>
                  <a:pt x="104" y="494"/>
                </a:cubicBezTo>
                <a:cubicBezTo>
                  <a:pt x="105" y="494"/>
                  <a:pt x="106" y="493"/>
                  <a:pt x="106" y="492"/>
                </a:cubicBezTo>
                <a:cubicBezTo>
                  <a:pt x="106" y="493"/>
                  <a:pt x="105" y="494"/>
                  <a:pt x="105" y="495"/>
                </a:cubicBezTo>
                <a:cubicBezTo>
                  <a:pt x="103" y="500"/>
                  <a:pt x="111" y="502"/>
                  <a:pt x="112" y="497"/>
                </a:cubicBezTo>
                <a:cubicBezTo>
                  <a:pt x="115" y="491"/>
                  <a:pt x="118" y="484"/>
                  <a:pt x="120" y="478"/>
                </a:cubicBezTo>
                <a:cubicBezTo>
                  <a:pt x="136" y="461"/>
                  <a:pt x="150" y="442"/>
                  <a:pt x="168" y="428"/>
                </a:cubicBezTo>
                <a:cubicBezTo>
                  <a:pt x="179" y="452"/>
                  <a:pt x="192" y="476"/>
                  <a:pt x="208" y="499"/>
                </a:cubicBezTo>
                <a:cubicBezTo>
                  <a:pt x="214" y="509"/>
                  <a:pt x="222" y="520"/>
                  <a:pt x="231" y="531"/>
                </a:cubicBezTo>
                <a:cubicBezTo>
                  <a:pt x="240" y="542"/>
                  <a:pt x="251" y="553"/>
                  <a:pt x="262" y="561"/>
                </a:cubicBezTo>
                <a:cubicBezTo>
                  <a:pt x="267" y="570"/>
                  <a:pt x="274" y="577"/>
                  <a:pt x="282" y="583"/>
                </a:cubicBezTo>
                <a:cubicBezTo>
                  <a:pt x="305" y="600"/>
                  <a:pt x="335" y="605"/>
                  <a:pt x="362" y="603"/>
                </a:cubicBezTo>
                <a:cubicBezTo>
                  <a:pt x="382" y="601"/>
                  <a:pt x="405" y="592"/>
                  <a:pt x="425" y="579"/>
                </a:cubicBezTo>
                <a:cubicBezTo>
                  <a:pt x="435" y="576"/>
                  <a:pt x="445" y="570"/>
                  <a:pt x="453" y="558"/>
                </a:cubicBezTo>
                <a:cubicBezTo>
                  <a:pt x="455" y="556"/>
                  <a:pt x="454" y="553"/>
                  <a:pt x="451" y="552"/>
                </a:cubicBezTo>
                <a:cubicBezTo>
                  <a:pt x="452" y="550"/>
                  <a:pt x="453" y="549"/>
                  <a:pt x="454" y="548"/>
                </a:cubicBezTo>
                <a:cubicBezTo>
                  <a:pt x="473" y="527"/>
                  <a:pt x="455" y="465"/>
                  <a:pt x="450" y="447"/>
                </a:cubicBezTo>
                <a:cubicBezTo>
                  <a:pt x="437" y="400"/>
                  <a:pt x="418" y="354"/>
                  <a:pt x="398" y="309"/>
                </a:cubicBezTo>
                <a:cubicBezTo>
                  <a:pt x="418" y="277"/>
                  <a:pt x="436" y="245"/>
                  <a:pt x="461" y="218"/>
                </a:cubicBezTo>
                <a:cubicBezTo>
                  <a:pt x="468" y="223"/>
                  <a:pt x="477" y="226"/>
                  <a:pt x="487" y="224"/>
                </a:cubicBezTo>
                <a:cubicBezTo>
                  <a:pt x="501" y="223"/>
                  <a:pt x="513" y="216"/>
                  <a:pt x="521" y="206"/>
                </a:cubicBezTo>
                <a:cubicBezTo>
                  <a:pt x="528" y="200"/>
                  <a:pt x="532" y="192"/>
                  <a:pt x="534" y="183"/>
                </a:cubicBezTo>
                <a:cubicBezTo>
                  <a:pt x="535" y="179"/>
                  <a:pt x="535" y="175"/>
                  <a:pt x="534" y="172"/>
                </a:cubicBezTo>
                <a:close/>
                <a:moveTo>
                  <a:pt x="87" y="638"/>
                </a:moveTo>
                <a:cubicBezTo>
                  <a:pt x="86" y="635"/>
                  <a:pt x="84" y="633"/>
                  <a:pt x="83" y="631"/>
                </a:cubicBezTo>
                <a:cubicBezTo>
                  <a:pt x="79" y="623"/>
                  <a:pt x="75" y="616"/>
                  <a:pt x="71" y="608"/>
                </a:cubicBezTo>
                <a:cubicBezTo>
                  <a:pt x="71" y="608"/>
                  <a:pt x="71" y="607"/>
                  <a:pt x="72" y="607"/>
                </a:cubicBezTo>
                <a:cubicBezTo>
                  <a:pt x="77" y="613"/>
                  <a:pt x="81" y="620"/>
                  <a:pt x="86" y="626"/>
                </a:cubicBezTo>
                <a:cubicBezTo>
                  <a:pt x="86" y="627"/>
                  <a:pt x="86" y="627"/>
                  <a:pt x="86" y="627"/>
                </a:cubicBezTo>
                <a:cubicBezTo>
                  <a:pt x="87" y="631"/>
                  <a:pt x="87" y="634"/>
                  <a:pt x="88" y="638"/>
                </a:cubicBezTo>
                <a:cubicBezTo>
                  <a:pt x="87" y="638"/>
                  <a:pt x="87" y="638"/>
                  <a:pt x="87" y="638"/>
                </a:cubicBezTo>
                <a:close/>
                <a:moveTo>
                  <a:pt x="53" y="622"/>
                </a:moveTo>
                <a:cubicBezTo>
                  <a:pt x="52" y="622"/>
                  <a:pt x="51" y="621"/>
                  <a:pt x="50" y="620"/>
                </a:cubicBezTo>
                <a:cubicBezTo>
                  <a:pt x="51" y="619"/>
                  <a:pt x="51" y="618"/>
                  <a:pt x="51" y="616"/>
                </a:cubicBezTo>
                <a:cubicBezTo>
                  <a:pt x="52" y="618"/>
                  <a:pt x="53" y="619"/>
                  <a:pt x="53" y="620"/>
                </a:cubicBezTo>
                <a:cubicBezTo>
                  <a:pt x="53" y="621"/>
                  <a:pt x="53" y="622"/>
                  <a:pt x="53" y="622"/>
                </a:cubicBezTo>
                <a:close/>
                <a:moveTo>
                  <a:pt x="100" y="554"/>
                </a:moveTo>
                <a:cubicBezTo>
                  <a:pt x="98" y="560"/>
                  <a:pt x="97" y="567"/>
                  <a:pt x="95" y="573"/>
                </a:cubicBezTo>
                <a:cubicBezTo>
                  <a:pt x="96" y="565"/>
                  <a:pt x="97" y="557"/>
                  <a:pt x="97" y="550"/>
                </a:cubicBezTo>
                <a:cubicBezTo>
                  <a:pt x="98" y="551"/>
                  <a:pt x="99" y="552"/>
                  <a:pt x="100" y="554"/>
                </a:cubicBezTo>
                <a:close/>
                <a:moveTo>
                  <a:pt x="61" y="580"/>
                </a:moveTo>
                <a:cubicBezTo>
                  <a:pt x="62" y="579"/>
                  <a:pt x="62" y="578"/>
                  <a:pt x="62" y="578"/>
                </a:cubicBezTo>
                <a:cubicBezTo>
                  <a:pt x="62" y="581"/>
                  <a:pt x="61" y="584"/>
                  <a:pt x="60" y="587"/>
                </a:cubicBezTo>
                <a:cubicBezTo>
                  <a:pt x="60" y="587"/>
                  <a:pt x="59" y="587"/>
                  <a:pt x="59" y="587"/>
                </a:cubicBezTo>
                <a:cubicBezTo>
                  <a:pt x="59" y="585"/>
                  <a:pt x="60" y="584"/>
                  <a:pt x="60" y="583"/>
                </a:cubicBezTo>
                <a:cubicBezTo>
                  <a:pt x="60" y="583"/>
                  <a:pt x="60" y="582"/>
                  <a:pt x="60" y="582"/>
                </a:cubicBezTo>
                <a:cubicBezTo>
                  <a:pt x="61" y="581"/>
                  <a:pt x="61" y="580"/>
                  <a:pt x="61" y="580"/>
                </a:cubicBezTo>
                <a:close/>
                <a:moveTo>
                  <a:pt x="119" y="582"/>
                </a:moveTo>
                <a:cubicBezTo>
                  <a:pt x="119" y="582"/>
                  <a:pt x="119" y="582"/>
                  <a:pt x="119" y="582"/>
                </a:cubicBezTo>
                <a:cubicBezTo>
                  <a:pt x="119" y="582"/>
                  <a:pt x="119" y="582"/>
                  <a:pt x="119" y="582"/>
                </a:cubicBezTo>
                <a:cubicBezTo>
                  <a:pt x="119" y="582"/>
                  <a:pt x="119" y="582"/>
                  <a:pt x="119" y="582"/>
                </a:cubicBezTo>
                <a:close/>
                <a:moveTo>
                  <a:pt x="129" y="580"/>
                </a:moveTo>
                <a:cubicBezTo>
                  <a:pt x="129" y="580"/>
                  <a:pt x="129" y="581"/>
                  <a:pt x="129" y="581"/>
                </a:cubicBezTo>
                <a:cubicBezTo>
                  <a:pt x="128" y="580"/>
                  <a:pt x="127" y="579"/>
                  <a:pt x="125" y="578"/>
                </a:cubicBezTo>
                <a:cubicBezTo>
                  <a:pt x="125" y="577"/>
                  <a:pt x="126" y="577"/>
                  <a:pt x="126" y="577"/>
                </a:cubicBezTo>
                <a:cubicBezTo>
                  <a:pt x="127" y="578"/>
                  <a:pt x="128" y="579"/>
                  <a:pt x="129" y="580"/>
                </a:cubicBezTo>
                <a:close/>
                <a:moveTo>
                  <a:pt x="92" y="611"/>
                </a:moveTo>
                <a:cubicBezTo>
                  <a:pt x="92" y="610"/>
                  <a:pt x="91" y="610"/>
                  <a:pt x="91" y="610"/>
                </a:cubicBezTo>
                <a:cubicBezTo>
                  <a:pt x="91" y="609"/>
                  <a:pt x="91" y="609"/>
                  <a:pt x="91" y="608"/>
                </a:cubicBezTo>
                <a:cubicBezTo>
                  <a:pt x="92" y="609"/>
                  <a:pt x="92" y="610"/>
                  <a:pt x="92" y="611"/>
                </a:cubicBezTo>
                <a:close/>
                <a:moveTo>
                  <a:pt x="90" y="616"/>
                </a:moveTo>
                <a:cubicBezTo>
                  <a:pt x="91" y="618"/>
                  <a:pt x="92" y="619"/>
                  <a:pt x="93" y="620"/>
                </a:cubicBezTo>
                <a:cubicBezTo>
                  <a:pt x="94" y="623"/>
                  <a:pt x="94" y="627"/>
                  <a:pt x="95" y="630"/>
                </a:cubicBezTo>
                <a:cubicBezTo>
                  <a:pt x="95" y="630"/>
                  <a:pt x="94" y="630"/>
                  <a:pt x="94" y="629"/>
                </a:cubicBezTo>
                <a:cubicBezTo>
                  <a:pt x="92" y="625"/>
                  <a:pt x="91" y="621"/>
                  <a:pt x="90" y="617"/>
                </a:cubicBezTo>
                <a:cubicBezTo>
                  <a:pt x="90" y="617"/>
                  <a:pt x="90" y="617"/>
                  <a:pt x="90" y="616"/>
                </a:cubicBezTo>
                <a:close/>
                <a:moveTo>
                  <a:pt x="97" y="616"/>
                </a:moveTo>
                <a:cubicBezTo>
                  <a:pt x="97" y="610"/>
                  <a:pt x="95" y="604"/>
                  <a:pt x="94" y="598"/>
                </a:cubicBezTo>
                <a:cubicBezTo>
                  <a:pt x="94" y="597"/>
                  <a:pt x="94" y="597"/>
                  <a:pt x="94" y="596"/>
                </a:cubicBezTo>
                <a:cubicBezTo>
                  <a:pt x="96" y="599"/>
                  <a:pt x="97" y="601"/>
                  <a:pt x="99" y="604"/>
                </a:cubicBezTo>
                <a:cubicBezTo>
                  <a:pt x="99" y="608"/>
                  <a:pt x="99" y="612"/>
                  <a:pt x="98" y="617"/>
                </a:cubicBezTo>
                <a:cubicBezTo>
                  <a:pt x="98" y="616"/>
                  <a:pt x="98" y="616"/>
                  <a:pt x="97" y="616"/>
                </a:cubicBezTo>
                <a:close/>
                <a:moveTo>
                  <a:pt x="98" y="589"/>
                </a:moveTo>
                <a:cubicBezTo>
                  <a:pt x="99" y="590"/>
                  <a:pt x="99" y="591"/>
                  <a:pt x="100" y="591"/>
                </a:cubicBezTo>
                <a:cubicBezTo>
                  <a:pt x="100" y="592"/>
                  <a:pt x="100" y="592"/>
                  <a:pt x="100" y="592"/>
                </a:cubicBezTo>
                <a:cubicBezTo>
                  <a:pt x="99" y="591"/>
                  <a:pt x="99" y="590"/>
                  <a:pt x="98" y="589"/>
                </a:cubicBezTo>
                <a:close/>
                <a:moveTo>
                  <a:pt x="115" y="615"/>
                </a:moveTo>
                <a:cubicBezTo>
                  <a:pt x="115" y="613"/>
                  <a:pt x="116" y="611"/>
                  <a:pt x="116" y="609"/>
                </a:cubicBezTo>
                <a:cubicBezTo>
                  <a:pt x="117" y="610"/>
                  <a:pt x="117" y="610"/>
                  <a:pt x="118" y="611"/>
                </a:cubicBezTo>
                <a:cubicBezTo>
                  <a:pt x="119" y="616"/>
                  <a:pt x="120" y="620"/>
                  <a:pt x="122" y="625"/>
                </a:cubicBezTo>
                <a:cubicBezTo>
                  <a:pt x="119" y="622"/>
                  <a:pt x="117" y="618"/>
                  <a:pt x="115" y="615"/>
                </a:cubicBezTo>
                <a:close/>
                <a:moveTo>
                  <a:pt x="111" y="610"/>
                </a:moveTo>
                <a:cubicBezTo>
                  <a:pt x="109" y="606"/>
                  <a:pt x="107" y="602"/>
                  <a:pt x="104" y="599"/>
                </a:cubicBezTo>
                <a:cubicBezTo>
                  <a:pt x="104" y="598"/>
                  <a:pt x="104" y="597"/>
                  <a:pt x="104" y="596"/>
                </a:cubicBezTo>
                <a:cubicBezTo>
                  <a:pt x="107" y="599"/>
                  <a:pt x="110" y="602"/>
                  <a:pt x="113" y="605"/>
                </a:cubicBezTo>
                <a:cubicBezTo>
                  <a:pt x="112" y="607"/>
                  <a:pt x="112" y="608"/>
                  <a:pt x="111" y="610"/>
                </a:cubicBezTo>
                <a:close/>
                <a:moveTo>
                  <a:pt x="105" y="589"/>
                </a:moveTo>
                <a:cubicBezTo>
                  <a:pt x="105" y="588"/>
                  <a:pt x="105" y="586"/>
                  <a:pt x="106" y="585"/>
                </a:cubicBezTo>
                <a:cubicBezTo>
                  <a:pt x="107" y="589"/>
                  <a:pt x="109" y="592"/>
                  <a:pt x="111" y="596"/>
                </a:cubicBezTo>
                <a:cubicBezTo>
                  <a:pt x="109" y="593"/>
                  <a:pt x="107" y="591"/>
                  <a:pt x="105" y="589"/>
                </a:cubicBezTo>
                <a:close/>
                <a:moveTo>
                  <a:pt x="110" y="571"/>
                </a:moveTo>
                <a:cubicBezTo>
                  <a:pt x="110" y="571"/>
                  <a:pt x="110" y="571"/>
                  <a:pt x="110" y="571"/>
                </a:cubicBezTo>
                <a:cubicBezTo>
                  <a:pt x="110" y="570"/>
                  <a:pt x="110" y="570"/>
                  <a:pt x="110" y="569"/>
                </a:cubicBezTo>
                <a:cubicBezTo>
                  <a:pt x="110" y="570"/>
                  <a:pt x="110" y="570"/>
                  <a:pt x="110" y="571"/>
                </a:cubicBezTo>
                <a:close/>
                <a:moveTo>
                  <a:pt x="100" y="572"/>
                </a:moveTo>
                <a:cubicBezTo>
                  <a:pt x="101" y="573"/>
                  <a:pt x="101" y="574"/>
                  <a:pt x="102" y="576"/>
                </a:cubicBezTo>
                <a:cubicBezTo>
                  <a:pt x="101" y="579"/>
                  <a:pt x="101" y="581"/>
                  <a:pt x="101" y="584"/>
                </a:cubicBezTo>
                <a:cubicBezTo>
                  <a:pt x="100" y="583"/>
                  <a:pt x="99" y="582"/>
                  <a:pt x="98" y="581"/>
                </a:cubicBezTo>
                <a:cubicBezTo>
                  <a:pt x="99" y="578"/>
                  <a:pt x="100" y="575"/>
                  <a:pt x="100" y="572"/>
                </a:cubicBezTo>
                <a:close/>
                <a:moveTo>
                  <a:pt x="81" y="573"/>
                </a:moveTo>
                <a:cubicBezTo>
                  <a:pt x="83" y="579"/>
                  <a:pt x="85" y="584"/>
                  <a:pt x="87" y="590"/>
                </a:cubicBezTo>
                <a:cubicBezTo>
                  <a:pt x="86" y="594"/>
                  <a:pt x="85" y="599"/>
                  <a:pt x="85" y="603"/>
                </a:cubicBezTo>
                <a:cubicBezTo>
                  <a:pt x="85" y="603"/>
                  <a:pt x="85" y="603"/>
                  <a:pt x="84" y="603"/>
                </a:cubicBezTo>
                <a:cubicBezTo>
                  <a:pt x="83" y="601"/>
                  <a:pt x="82" y="602"/>
                  <a:pt x="81" y="603"/>
                </a:cubicBezTo>
                <a:cubicBezTo>
                  <a:pt x="80" y="600"/>
                  <a:pt x="78" y="598"/>
                  <a:pt x="77" y="596"/>
                </a:cubicBezTo>
                <a:cubicBezTo>
                  <a:pt x="76" y="595"/>
                  <a:pt x="75" y="595"/>
                  <a:pt x="75" y="595"/>
                </a:cubicBezTo>
                <a:cubicBezTo>
                  <a:pt x="76" y="587"/>
                  <a:pt x="78" y="579"/>
                  <a:pt x="79" y="570"/>
                </a:cubicBezTo>
                <a:cubicBezTo>
                  <a:pt x="79" y="571"/>
                  <a:pt x="80" y="572"/>
                  <a:pt x="81" y="573"/>
                </a:cubicBezTo>
                <a:close/>
                <a:moveTo>
                  <a:pt x="73" y="600"/>
                </a:moveTo>
                <a:cubicBezTo>
                  <a:pt x="74" y="600"/>
                  <a:pt x="74" y="600"/>
                  <a:pt x="74" y="601"/>
                </a:cubicBezTo>
                <a:cubicBezTo>
                  <a:pt x="74" y="601"/>
                  <a:pt x="74" y="600"/>
                  <a:pt x="73" y="600"/>
                </a:cubicBezTo>
                <a:cubicBezTo>
                  <a:pt x="73" y="600"/>
                  <a:pt x="73" y="600"/>
                  <a:pt x="73" y="600"/>
                </a:cubicBezTo>
                <a:close/>
                <a:moveTo>
                  <a:pt x="103" y="627"/>
                </a:moveTo>
                <a:cubicBezTo>
                  <a:pt x="103" y="627"/>
                  <a:pt x="104" y="628"/>
                  <a:pt x="104" y="628"/>
                </a:cubicBezTo>
                <a:cubicBezTo>
                  <a:pt x="104" y="628"/>
                  <a:pt x="103" y="629"/>
                  <a:pt x="103" y="630"/>
                </a:cubicBezTo>
                <a:cubicBezTo>
                  <a:pt x="103" y="629"/>
                  <a:pt x="103" y="628"/>
                  <a:pt x="103" y="627"/>
                </a:cubicBezTo>
                <a:close/>
                <a:moveTo>
                  <a:pt x="103" y="620"/>
                </a:moveTo>
                <a:cubicBezTo>
                  <a:pt x="103" y="617"/>
                  <a:pt x="103" y="614"/>
                  <a:pt x="103" y="612"/>
                </a:cubicBezTo>
                <a:cubicBezTo>
                  <a:pt x="105" y="614"/>
                  <a:pt x="106" y="616"/>
                  <a:pt x="108" y="619"/>
                </a:cubicBezTo>
                <a:cubicBezTo>
                  <a:pt x="108" y="620"/>
                  <a:pt x="107" y="621"/>
                  <a:pt x="106" y="623"/>
                </a:cubicBezTo>
                <a:cubicBezTo>
                  <a:pt x="105" y="622"/>
                  <a:pt x="104" y="621"/>
                  <a:pt x="103" y="620"/>
                </a:cubicBezTo>
                <a:close/>
                <a:moveTo>
                  <a:pt x="111" y="623"/>
                </a:moveTo>
                <a:cubicBezTo>
                  <a:pt x="112" y="625"/>
                  <a:pt x="114" y="627"/>
                  <a:pt x="115" y="628"/>
                </a:cubicBezTo>
                <a:cubicBezTo>
                  <a:pt x="113" y="627"/>
                  <a:pt x="112" y="626"/>
                  <a:pt x="110" y="625"/>
                </a:cubicBezTo>
                <a:cubicBezTo>
                  <a:pt x="111" y="625"/>
                  <a:pt x="111" y="624"/>
                  <a:pt x="111" y="623"/>
                </a:cubicBezTo>
                <a:close/>
                <a:moveTo>
                  <a:pt x="125" y="618"/>
                </a:moveTo>
                <a:cubicBezTo>
                  <a:pt x="126" y="619"/>
                  <a:pt x="127" y="621"/>
                  <a:pt x="129" y="622"/>
                </a:cubicBezTo>
                <a:cubicBezTo>
                  <a:pt x="129" y="625"/>
                  <a:pt x="129" y="627"/>
                  <a:pt x="129" y="630"/>
                </a:cubicBezTo>
                <a:cubicBezTo>
                  <a:pt x="127" y="626"/>
                  <a:pt x="126" y="622"/>
                  <a:pt x="125" y="618"/>
                </a:cubicBezTo>
                <a:close/>
                <a:moveTo>
                  <a:pt x="121" y="600"/>
                </a:moveTo>
                <a:cubicBezTo>
                  <a:pt x="121" y="599"/>
                  <a:pt x="121" y="597"/>
                  <a:pt x="120" y="596"/>
                </a:cubicBezTo>
                <a:cubicBezTo>
                  <a:pt x="121" y="593"/>
                  <a:pt x="122" y="590"/>
                  <a:pt x="123" y="587"/>
                </a:cubicBezTo>
                <a:cubicBezTo>
                  <a:pt x="125" y="590"/>
                  <a:pt x="127" y="594"/>
                  <a:pt x="129" y="597"/>
                </a:cubicBezTo>
                <a:cubicBezTo>
                  <a:pt x="129" y="601"/>
                  <a:pt x="129" y="606"/>
                  <a:pt x="129" y="611"/>
                </a:cubicBezTo>
                <a:cubicBezTo>
                  <a:pt x="126" y="607"/>
                  <a:pt x="123" y="604"/>
                  <a:pt x="121" y="600"/>
                </a:cubicBezTo>
                <a:close/>
                <a:moveTo>
                  <a:pt x="133" y="606"/>
                </a:moveTo>
                <a:cubicBezTo>
                  <a:pt x="134" y="607"/>
                  <a:pt x="135" y="608"/>
                  <a:pt x="135" y="610"/>
                </a:cubicBezTo>
                <a:cubicBezTo>
                  <a:pt x="135" y="611"/>
                  <a:pt x="134" y="613"/>
                  <a:pt x="133" y="614"/>
                </a:cubicBezTo>
                <a:cubicBezTo>
                  <a:pt x="133" y="612"/>
                  <a:pt x="133" y="609"/>
                  <a:pt x="133" y="606"/>
                </a:cubicBezTo>
                <a:close/>
                <a:moveTo>
                  <a:pt x="122" y="574"/>
                </a:moveTo>
                <a:cubicBezTo>
                  <a:pt x="119" y="570"/>
                  <a:pt x="117" y="567"/>
                  <a:pt x="114" y="564"/>
                </a:cubicBezTo>
                <a:cubicBezTo>
                  <a:pt x="117" y="567"/>
                  <a:pt x="119" y="570"/>
                  <a:pt x="122" y="572"/>
                </a:cubicBezTo>
                <a:cubicBezTo>
                  <a:pt x="122" y="573"/>
                  <a:pt x="122" y="573"/>
                  <a:pt x="122" y="574"/>
                </a:cubicBezTo>
                <a:close/>
                <a:moveTo>
                  <a:pt x="113" y="575"/>
                </a:moveTo>
                <a:cubicBezTo>
                  <a:pt x="114" y="580"/>
                  <a:pt x="114" y="585"/>
                  <a:pt x="114" y="590"/>
                </a:cubicBezTo>
                <a:cubicBezTo>
                  <a:pt x="111" y="585"/>
                  <a:pt x="109" y="579"/>
                  <a:pt x="107" y="574"/>
                </a:cubicBezTo>
                <a:cubicBezTo>
                  <a:pt x="107" y="573"/>
                  <a:pt x="107" y="571"/>
                  <a:pt x="107" y="570"/>
                </a:cubicBezTo>
                <a:cubicBezTo>
                  <a:pt x="109" y="572"/>
                  <a:pt x="111" y="573"/>
                  <a:pt x="113" y="575"/>
                </a:cubicBezTo>
                <a:close/>
                <a:moveTo>
                  <a:pt x="89" y="571"/>
                </a:moveTo>
                <a:cubicBezTo>
                  <a:pt x="86" y="568"/>
                  <a:pt x="83" y="564"/>
                  <a:pt x="80" y="561"/>
                </a:cubicBezTo>
                <a:cubicBezTo>
                  <a:pt x="81" y="554"/>
                  <a:pt x="82" y="547"/>
                  <a:pt x="83" y="540"/>
                </a:cubicBezTo>
                <a:cubicBezTo>
                  <a:pt x="83" y="538"/>
                  <a:pt x="84" y="536"/>
                  <a:pt x="85" y="535"/>
                </a:cubicBezTo>
                <a:cubicBezTo>
                  <a:pt x="87" y="537"/>
                  <a:pt x="89" y="539"/>
                  <a:pt x="90" y="541"/>
                </a:cubicBezTo>
                <a:cubicBezTo>
                  <a:pt x="91" y="551"/>
                  <a:pt x="90" y="561"/>
                  <a:pt x="89" y="571"/>
                </a:cubicBezTo>
                <a:close/>
                <a:moveTo>
                  <a:pt x="35" y="642"/>
                </a:moveTo>
                <a:cubicBezTo>
                  <a:pt x="36" y="641"/>
                  <a:pt x="38" y="641"/>
                  <a:pt x="39" y="640"/>
                </a:cubicBezTo>
                <a:cubicBezTo>
                  <a:pt x="39" y="640"/>
                  <a:pt x="39" y="641"/>
                  <a:pt x="40" y="641"/>
                </a:cubicBezTo>
                <a:cubicBezTo>
                  <a:pt x="38" y="641"/>
                  <a:pt x="37" y="641"/>
                  <a:pt x="35" y="642"/>
                </a:cubicBezTo>
                <a:cubicBezTo>
                  <a:pt x="35" y="642"/>
                  <a:pt x="35" y="642"/>
                  <a:pt x="35" y="642"/>
                </a:cubicBezTo>
                <a:close/>
                <a:moveTo>
                  <a:pt x="55" y="605"/>
                </a:moveTo>
                <a:cubicBezTo>
                  <a:pt x="56" y="600"/>
                  <a:pt x="57" y="596"/>
                  <a:pt x="58" y="593"/>
                </a:cubicBezTo>
                <a:cubicBezTo>
                  <a:pt x="58" y="594"/>
                  <a:pt x="58" y="595"/>
                  <a:pt x="58" y="596"/>
                </a:cubicBezTo>
                <a:cubicBezTo>
                  <a:pt x="58" y="599"/>
                  <a:pt x="57" y="603"/>
                  <a:pt x="56" y="607"/>
                </a:cubicBezTo>
                <a:cubicBezTo>
                  <a:pt x="56" y="606"/>
                  <a:pt x="55" y="606"/>
                  <a:pt x="55" y="605"/>
                </a:cubicBezTo>
                <a:close/>
                <a:moveTo>
                  <a:pt x="108" y="631"/>
                </a:moveTo>
                <a:cubicBezTo>
                  <a:pt x="112" y="633"/>
                  <a:pt x="117" y="636"/>
                  <a:pt x="121" y="638"/>
                </a:cubicBezTo>
                <a:cubicBezTo>
                  <a:pt x="116" y="638"/>
                  <a:pt x="110" y="638"/>
                  <a:pt x="104" y="638"/>
                </a:cubicBezTo>
                <a:cubicBezTo>
                  <a:pt x="105" y="636"/>
                  <a:pt x="107" y="633"/>
                  <a:pt x="108" y="631"/>
                </a:cubicBezTo>
                <a:close/>
                <a:moveTo>
                  <a:pt x="132" y="638"/>
                </a:moveTo>
                <a:cubicBezTo>
                  <a:pt x="131" y="636"/>
                  <a:pt x="131" y="635"/>
                  <a:pt x="130" y="633"/>
                </a:cubicBezTo>
                <a:cubicBezTo>
                  <a:pt x="131" y="634"/>
                  <a:pt x="133" y="633"/>
                  <a:pt x="133" y="632"/>
                </a:cubicBezTo>
                <a:cubicBezTo>
                  <a:pt x="134" y="630"/>
                  <a:pt x="134" y="629"/>
                  <a:pt x="134" y="627"/>
                </a:cubicBezTo>
                <a:cubicBezTo>
                  <a:pt x="135" y="628"/>
                  <a:pt x="136" y="628"/>
                  <a:pt x="137" y="629"/>
                </a:cubicBezTo>
                <a:cubicBezTo>
                  <a:pt x="139" y="631"/>
                  <a:pt x="143" y="628"/>
                  <a:pt x="141" y="625"/>
                </a:cubicBezTo>
                <a:cubicBezTo>
                  <a:pt x="139" y="624"/>
                  <a:pt x="138" y="622"/>
                  <a:pt x="136" y="620"/>
                </a:cubicBezTo>
                <a:cubicBezTo>
                  <a:pt x="137" y="619"/>
                  <a:pt x="137" y="617"/>
                  <a:pt x="138" y="616"/>
                </a:cubicBezTo>
                <a:cubicBezTo>
                  <a:pt x="140" y="621"/>
                  <a:pt x="142" y="626"/>
                  <a:pt x="143" y="632"/>
                </a:cubicBezTo>
                <a:cubicBezTo>
                  <a:pt x="145" y="635"/>
                  <a:pt x="150" y="634"/>
                  <a:pt x="149" y="630"/>
                </a:cubicBezTo>
                <a:cubicBezTo>
                  <a:pt x="147" y="624"/>
                  <a:pt x="145" y="618"/>
                  <a:pt x="142" y="613"/>
                </a:cubicBezTo>
                <a:cubicBezTo>
                  <a:pt x="147" y="620"/>
                  <a:pt x="152" y="628"/>
                  <a:pt x="156" y="636"/>
                </a:cubicBezTo>
                <a:cubicBezTo>
                  <a:pt x="148" y="637"/>
                  <a:pt x="140" y="638"/>
                  <a:pt x="132" y="638"/>
                </a:cubicBezTo>
                <a:close/>
                <a:moveTo>
                  <a:pt x="111" y="533"/>
                </a:moveTo>
                <a:cubicBezTo>
                  <a:pt x="111" y="532"/>
                  <a:pt x="111" y="531"/>
                  <a:pt x="111" y="531"/>
                </a:cubicBezTo>
                <a:cubicBezTo>
                  <a:pt x="112" y="533"/>
                  <a:pt x="114" y="535"/>
                  <a:pt x="116" y="538"/>
                </a:cubicBezTo>
                <a:cubicBezTo>
                  <a:pt x="114" y="536"/>
                  <a:pt x="112" y="534"/>
                  <a:pt x="111" y="533"/>
                </a:cubicBezTo>
                <a:close/>
                <a:moveTo>
                  <a:pt x="123" y="566"/>
                </a:moveTo>
                <a:cubicBezTo>
                  <a:pt x="119" y="561"/>
                  <a:pt x="114" y="556"/>
                  <a:pt x="109" y="550"/>
                </a:cubicBezTo>
                <a:cubicBezTo>
                  <a:pt x="109" y="549"/>
                  <a:pt x="110" y="548"/>
                  <a:pt x="110" y="547"/>
                </a:cubicBezTo>
                <a:cubicBezTo>
                  <a:pt x="114" y="554"/>
                  <a:pt x="119" y="560"/>
                  <a:pt x="123" y="566"/>
                </a:cubicBezTo>
                <a:close/>
                <a:moveTo>
                  <a:pt x="102" y="543"/>
                </a:moveTo>
                <a:cubicBezTo>
                  <a:pt x="100" y="541"/>
                  <a:pt x="98" y="538"/>
                  <a:pt x="96" y="536"/>
                </a:cubicBezTo>
                <a:cubicBezTo>
                  <a:pt x="96" y="532"/>
                  <a:pt x="95" y="528"/>
                  <a:pt x="94" y="524"/>
                </a:cubicBezTo>
                <a:cubicBezTo>
                  <a:pt x="97" y="529"/>
                  <a:pt x="100" y="534"/>
                  <a:pt x="103" y="538"/>
                </a:cubicBezTo>
                <a:cubicBezTo>
                  <a:pt x="103" y="540"/>
                  <a:pt x="103" y="541"/>
                  <a:pt x="102" y="543"/>
                </a:cubicBezTo>
                <a:close/>
                <a:moveTo>
                  <a:pt x="88" y="520"/>
                </a:moveTo>
                <a:cubicBezTo>
                  <a:pt x="87" y="521"/>
                  <a:pt x="86" y="523"/>
                  <a:pt x="85" y="524"/>
                </a:cubicBezTo>
                <a:cubicBezTo>
                  <a:pt x="85" y="523"/>
                  <a:pt x="85" y="522"/>
                  <a:pt x="85" y="521"/>
                </a:cubicBezTo>
                <a:cubicBezTo>
                  <a:pt x="86" y="519"/>
                  <a:pt x="87" y="517"/>
                  <a:pt x="88" y="515"/>
                </a:cubicBezTo>
                <a:cubicBezTo>
                  <a:pt x="89" y="516"/>
                  <a:pt x="90" y="518"/>
                  <a:pt x="91" y="519"/>
                </a:cubicBezTo>
                <a:cubicBezTo>
                  <a:pt x="90" y="519"/>
                  <a:pt x="88" y="519"/>
                  <a:pt x="88" y="520"/>
                </a:cubicBezTo>
                <a:close/>
                <a:moveTo>
                  <a:pt x="48" y="639"/>
                </a:moveTo>
                <a:cubicBezTo>
                  <a:pt x="46" y="638"/>
                  <a:pt x="44" y="637"/>
                  <a:pt x="42" y="637"/>
                </a:cubicBezTo>
                <a:cubicBezTo>
                  <a:pt x="44" y="634"/>
                  <a:pt x="46" y="630"/>
                  <a:pt x="48" y="626"/>
                </a:cubicBezTo>
                <a:cubicBezTo>
                  <a:pt x="49" y="626"/>
                  <a:pt x="50" y="627"/>
                  <a:pt x="52" y="628"/>
                </a:cubicBezTo>
                <a:cubicBezTo>
                  <a:pt x="51" y="629"/>
                  <a:pt x="51" y="629"/>
                  <a:pt x="51" y="630"/>
                </a:cubicBezTo>
                <a:cubicBezTo>
                  <a:pt x="50" y="635"/>
                  <a:pt x="56" y="638"/>
                  <a:pt x="60" y="635"/>
                </a:cubicBezTo>
                <a:cubicBezTo>
                  <a:pt x="60" y="635"/>
                  <a:pt x="61" y="636"/>
                  <a:pt x="62" y="637"/>
                </a:cubicBezTo>
                <a:cubicBezTo>
                  <a:pt x="63" y="638"/>
                  <a:pt x="66" y="637"/>
                  <a:pt x="66" y="635"/>
                </a:cubicBezTo>
                <a:cubicBezTo>
                  <a:pt x="67" y="636"/>
                  <a:pt x="67" y="637"/>
                  <a:pt x="68" y="638"/>
                </a:cubicBezTo>
                <a:cubicBezTo>
                  <a:pt x="61" y="638"/>
                  <a:pt x="55" y="638"/>
                  <a:pt x="48" y="639"/>
                </a:cubicBezTo>
                <a:close/>
                <a:moveTo>
                  <a:pt x="74" y="638"/>
                </a:moveTo>
                <a:cubicBezTo>
                  <a:pt x="74" y="637"/>
                  <a:pt x="74" y="637"/>
                  <a:pt x="74" y="637"/>
                </a:cubicBezTo>
                <a:cubicBezTo>
                  <a:pt x="71" y="631"/>
                  <a:pt x="69" y="624"/>
                  <a:pt x="68" y="618"/>
                </a:cubicBezTo>
                <a:cubicBezTo>
                  <a:pt x="69" y="615"/>
                  <a:pt x="70" y="613"/>
                  <a:pt x="70" y="611"/>
                </a:cubicBezTo>
                <a:cubicBezTo>
                  <a:pt x="75" y="620"/>
                  <a:pt x="79" y="629"/>
                  <a:pt x="84" y="638"/>
                </a:cubicBezTo>
                <a:cubicBezTo>
                  <a:pt x="81" y="638"/>
                  <a:pt x="77" y="638"/>
                  <a:pt x="74" y="638"/>
                </a:cubicBezTo>
                <a:close/>
                <a:moveTo>
                  <a:pt x="91" y="638"/>
                </a:moveTo>
                <a:cubicBezTo>
                  <a:pt x="91" y="637"/>
                  <a:pt x="91" y="637"/>
                  <a:pt x="91" y="636"/>
                </a:cubicBezTo>
                <a:cubicBezTo>
                  <a:pt x="91" y="637"/>
                  <a:pt x="92" y="637"/>
                  <a:pt x="92" y="638"/>
                </a:cubicBezTo>
                <a:cubicBezTo>
                  <a:pt x="92" y="638"/>
                  <a:pt x="91" y="638"/>
                  <a:pt x="91" y="638"/>
                </a:cubicBezTo>
                <a:close/>
                <a:moveTo>
                  <a:pt x="166" y="634"/>
                </a:moveTo>
                <a:cubicBezTo>
                  <a:pt x="163" y="629"/>
                  <a:pt x="161" y="624"/>
                  <a:pt x="158" y="618"/>
                </a:cubicBezTo>
                <a:cubicBezTo>
                  <a:pt x="162" y="623"/>
                  <a:pt x="167" y="628"/>
                  <a:pt x="173" y="632"/>
                </a:cubicBezTo>
                <a:cubicBezTo>
                  <a:pt x="173" y="632"/>
                  <a:pt x="173" y="632"/>
                  <a:pt x="173" y="633"/>
                </a:cubicBezTo>
                <a:cubicBezTo>
                  <a:pt x="171" y="633"/>
                  <a:pt x="168" y="634"/>
                  <a:pt x="166" y="634"/>
                </a:cubicBezTo>
                <a:close/>
                <a:moveTo>
                  <a:pt x="125" y="532"/>
                </a:moveTo>
                <a:cubicBezTo>
                  <a:pt x="131" y="543"/>
                  <a:pt x="137" y="554"/>
                  <a:pt x="143" y="566"/>
                </a:cubicBezTo>
                <a:cubicBezTo>
                  <a:pt x="143" y="566"/>
                  <a:pt x="143" y="567"/>
                  <a:pt x="144" y="567"/>
                </a:cubicBezTo>
                <a:cubicBezTo>
                  <a:pt x="139" y="560"/>
                  <a:pt x="135" y="553"/>
                  <a:pt x="130" y="546"/>
                </a:cubicBezTo>
                <a:cubicBezTo>
                  <a:pt x="128" y="540"/>
                  <a:pt x="126" y="535"/>
                  <a:pt x="124" y="530"/>
                </a:cubicBezTo>
                <a:cubicBezTo>
                  <a:pt x="124" y="531"/>
                  <a:pt x="125" y="531"/>
                  <a:pt x="125" y="532"/>
                </a:cubicBezTo>
                <a:close/>
                <a:moveTo>
                  <a:pt x="119" y="533"/>
                </a:moveTo>
                <a:cubicBezTo>
                  <a:pt x="117" y="529"/>
                  <a:pt x="114" y="526"/>
                  <a:pt x="111" y="522"/>
                </a:cubicBezTo>
                <a:cubicBezTo>
                  <a:pt x="111" y="522"/>
                  <a:pt x="111" y="522"/>
                  <a:pt x="111" y="522"/>
                </a:cubicBezTo>
                <a:cubicBezTo>
                  <a:pt x="111" y="522"/>
                  <a:pt x="111" y="522"/>
                  <a:pt x="111" y="521"/>
                </a:cubicBezTo>
                <a:cubicBezTo>
                  <a:pt x="114" y="525"/>
                  <a:pt x="116" y="529"/>
                  <a:pt x="119" y="532"/>
                </a:cubicBezTo>
                <a:cubicBezTo>
                  <a:pt x="119" y="533"/>
                  <a:pt x="119" y="533"/>
                  <a:pt x="119" y="533"/>
                </a:cubicBezTo>
                <a:close/>
                <a:moveTo>
                  <a:pt x="109" y="520"/>
                </a:moveTo>
                <a:cubicBezTo>
                  <a:pt x="105" y="514"/>
                  <a:pt x="100" y="509"/>
                  <a:pt x="95" y="504"/>
                </a:cubicBezTo>
                <a:cubicBezTo>
                  <a:pt x="100" y="509"/>
                  <a:pt x="105" y="514"/>
                  <a:pt x="110" y="521"/>
                </a:cubicBezTo>
                <a:cubicBezTo>
                  <a:pt x="110" y="520"/>
                  <a:pt x="110" y="520"/>
                  <a:pt x="109" y="520"/>
                </a:cubicBezTo>
                <a:close/>
                <a:moveTo>
                  <a:pt x="106" y="524"/>
                </a:moveTo>
                <a:cubicBezTo>
                  <a:pt x="105" y="527"/>
                  <a:pt x="105" y="529"/>
                  <a:pt x="105" y="531"/>
                </a:cubicBezTo>
                <a:cubicBezTo>
                  <a:pt x="100" y="523"/>
                  <a:pt x="95" y="516"/>
                  <a:pt x="90" y="508"/>
                </a:cubicBezTo>
                <a:cubicBezTo>
                  <a:pt x="90" y="507"/>
                  <a:pt x="90" y="507"/>
                  <a:pt x="90" y="507"/>
                </a:cubicBezTo>
                <a:cubicBezTo>
                  <a:pt x="96" y="512"/>
                  <a:pt x="101" y="518"/>
                  <a:pt x="106" y="524"/>
                </a:cubicBezTo>
                <a:close/>
                <a:moveTo>
                  <a:pt x="55" y="659"/>
                </a:moveTo>
                <a:cubicBezTo>
                  <a:pt x="69" y="657"/>
                  <a:pt x="83" y="656"/>
                  <a:pt x="97" y="656"/>
                </a:cubicBezTo>
                <a:cubicBezTo>
                  <a:pt x="83" y="659"/>
                  <a:pt x="69" y="660"/>
                  <a:pt x="55" y="659"/>
                </a:cubicBezTo>
                <a:close/>
                <a:moveTo>
                  <a:pt x="113" y="517"/>
                </a:moveTo>
                <a:cubicBezTo>
                  <a:pt x="114" y="520"/>
                  <a:pt x="115" y="523"/>
                  <a:pt x="116" y="525"/>
                </a:cubicBezTo>
                <a:cubicBezTo>
                  <a:pt x="109" y="516"/>
                  <a:pt x="101" y="508"/>
                  <a:pt x="92" y="500"/>
                </a:cubicBezTo>
                <a:cubicBezTo>
                  <a:pt x="93" y="499"/>
                  <a:pt x="93" y="498"/>
                  <a:pt x="93" y="497"/>
                </a:cubicBezTo>
                <a:cubicBezTo>
                  <a:pt x="100" y="503"/>
                  <a:pt x="107" y="510"/>
                  <a:pt x="113" y="517"/>
                </a:cubicBezTo>
                <a:close/>
                <a:moveTo>
                  <a:pt x="161" y="414"/>
                </a:moveTo>
                <a:cubicBezTo>
                  <a:pt x="161" y="414"/>
                  <a:pt x="161" y="413"/>
                  <a:pt x="161" y="413"/>
                </a:cubicBezTo>
                <a:cubicBezTo>
                  <a:pt x="161" y="413"/>
                  <a:pt x="161" y="414"/>
                  <a:pt x="161" y="414"/>
                </a:cubicBezTo>
                <a:cubicBezTo>
                  <a:pt x="161" y="414"/>
                  <a:pt x="161" y="414"/>
                  <a:pt x="161" y="414"/>
                </a:cubicBezTo>
                <a:close/>
                <a:moveTo>
                  <a:pt x="162" y="422"/>
                </a:moveTo>
                <a:cubicBezTo>
                  <a:pt x="162" y="422"/>
                  <a:pt x="163" y="421"/>
                  <a:pt x="164" y="420"/>
                </a:cubicBezTo>
                <a:cubicBezTo>
                  <a:pt x="164" y="420"/>
                  <a:pt x="164" y="420"/>
                  <a:pt x="164" y="420"/>
                </a:cubicBezTo>
                <a:cubicBezTo>
                  <a:pt x="164" y="420"/>
                  <a:pt x="164" y="420"/>
                  <a:pt x="164" y="420"/>
                </a:cubicBezTo>
                <a:cubicBezTo>
                  <a:pt x="163" y="421"/>
                  <a:pt x="163" y="422"/>
                  <a:pt x="162" y="422"/>
                </a:cubicBezTo>
                <a:close/>
                <a:moveTo>
                  <a:pt x="276" y="562"/>
                </a:moveTo>
                <a:cubicBezTo>
                  <a:pt x="276" y="562"/>
                  <a:pt x="276" y="561"/>
                  <a:pt x="276" y="561"/>
                </a:cubicBezTo>
                <a:cubicBezTo>
                  <a:pt x="274" y="559"/>
                  <a:pt x="272" y="557"/>
                  <a:pt x="270" y="554"/>
                </a:cubicBezTo>
                <a:cubicBezTo>
                  <a:pt x="267" y="550"/>
                  <a:pt x="264" y="545"/>
                  <a:pt x="261" y="539"/>
                </a:cubicBezTo>
                <a:cubicBezTo>
                  <a:pt x="261" y="537"/>
                  <a:pt x="258" y="537"/>
                  <a:pt x="257" y="538"/>
                </a:cubicBezTo>
                <a:cubicBezTo>
                  <a:pt x="256" y="538"/>
                  <a:pt x="256" y="538"/>
                  <a:pt x="256" y="538"/>
                </a:cubicBezTo>
                <a:cubicBezTo>
                  <a:pt x="245" y="525"/>
                  <a:pt x="233" y="511"/>
                  <a:pt x="223" y="497"/>
                </a:cubicBezTo>
                <a:cubicBezTo>
                  <a:pt x="206" y="472"/>
                  <a:pt x="192" y="445"/>
                  <a:pt x="179" y="418"/>
                </a:cubicBezTo>
                <a:cubicBezTo>
                  <a:pt x="180" y="417"/>
                  <a:pt x="179" y="415"/>
                  <a:pt x="178" y="415"/>
                </a:cubicBezTo>
                <a:cubicBezTo>
                  <a:pt x="174" y="405"/>
                  <a:pt x="170" y="396"/>
                  <a:pt x="166" y="386"/>
                </a:cubicBezTo>
                <a:cubicBezTo>
                  <a:pt x="160" y="370"/>
                  <a:pt x="155" y="354"/>
                  <a:pt x="150" y="337"/>
                </a:cubicBezTo>
                <a:cubicBezTo>
                  <a:pt x="143" y="313"/>
                  <a:pt x="137" y="289"/>
                  <a:pt x="134" y="264"/>
                </a:cubicBezTo>
                <a:cubicBezTo>
                  <a:pt x="127" y="218"/>
                  <a:pt x="127" y="171"/>
                  <a:pt x="134" y="126"/>
                </a:cubicBezTo>
                <a:cubicBezTo>
                  <a:pt x="139" y="93"/>
                  <a:pt x="150" y="59"/>
                  <a:pt x="173" y="35"/>
                </a:cubicBezTo>
                <a:cubicBezTo>
                  <a:pt x="168" y="54"/>
                  <a:pt x="169" y="75"/>
                  <a:pt x="169" y="93"/>
                </a:cubicBezTo>
                <a:cubicBezTo>
                  <a:pt x="170" y="129"/>
                  <a:pt x="179" y="164"/>
                  <a:pt x="188" y="198"/>
                </a:cubicBezTo>
                <a:cubicBezTo>
                  <a:pt x="202" y="253"/>
                  <a:pt x="220" y="306"/>
                  <a:pt x="239" y="359"/>
                </a:cubicBezTo>
                <a:cubicBezTo>
                  <a:pt x="258" y="416"/>
                  <a:pt x="285" y="474"/>
                  <a:pt x="322" y="522"/>
                </a:cubicBezTo>
                <a:cubicBezTo>
                  <a:pt x="340" y="544"/>
                  <a:pt x="370" y="573"/>
                  <a:pt x="400" y="579"/>
                </a:cubicBezTo>
                <a:cubicBezTo>
                  <a:pt x="391" y="583"/>
                  <a:pt x="381" y="586"/>
                  <a:pt x="371" y="588"/>
                </a:cubicBezTo>
                <a:cubicBezTo>
                  <a:pt x="337" y="595"/>
                  <a:pt x="300" y="587"/>
                  <a:pt x="276" y="562"/>
                </a:cubicBezTo>
                <a:close/>
              </a:path>
            </a:pathLst>
          </a:custGeom>
          <a:solidFill>
            <a:srgbClr val="C449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5492983" y="2513115"/>
            <a:ext cx="1656212" cy="1451294"/>
            <a:chOff x="4038958" y="4261234"/>
            <a:chExt cx="2027238" cy="1776413"/>
          </a:xfrm>
          <a:solidFill>
            <a:srgbClr val="C4497A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4038958" y="4261234"/>
              <a:ext cx="2027238" cy="1776413"/>
            </a:xfrm>
            <a:custGeom>
              <a:avLst/>
              <a:gdLst>
                <a:gd name="T0" fmla="*/ 546 w 575"/>
                <a:gd name="T1" fmla="*/ 137 h 503"/>
                <a:gd name="T2" fmla="*/ 424 w 575"/>
                <a:gd name="T3" fmla="*/ 23 h 503"/>
                <a:gd name="T4" fmla="*/ 257 w 575"/>
                <a:gd name="T5" fmla="*/ 11 h 503"/>
                <a:gd name="T6" fmla="*/ 120 w 575"/>
                <a:gd name="T7" fmla="*/ 53 h 503"/>
                <a:gd name="T8" fmla="*/ 19 w 575"/>
                <a:gd name="T9" fmla="*/ 147 h 503"/>
                <a:gd name="T10" fmla="*/ 51 w 575"/>
                <a:gd name="T11" fmla="*/ 271 h 503"/>
                <a:gd name="T12" fmla="*/ 131 w 575"/>
                <a:gd name="T13" fmla="*/ 328 h 503"/>
                <a:gd name="T14" fmla="*/ 195 w 575"/>
                <a:gd name="T15" fmla="*/ 332 h 503"/>
                <a:gd name="T16" fmla="*/ 186 w 575"/>
                <a:gd name="T17" fmla="*/ 347 h 503"/>
                <a:gd name="T18" fmla="*/ 159 w 575"/>
                <a:gd name="T19" fmla="*/ 393 h 503"/>
                <a:gd name="T20" fmla="*/ 116 w 575"/>
                <a:gd name="T21" fmla="*/ 486 h 503"/>
                <a:gd name="T22" fmla="*/ 116 w 575"/>
                <a:gd name="T23" fmla="*/ 486 h 503"/>
                <a:gd name="T24" fmla="*/ 125 w 575"/>
                <a:gd name="T25" fmla="*/ 499 h 503"/>
                <a:gd name="T26" fmla="*/ 217 w 575"/>
                <a:gd name="T27" fmla="*/ 439 h 503"/>
                <a:gd name="T28" fmla="*/ 309 w 575"/>
                <a:gd name="T29" fmla="*/ 386 h 503"/>
                <a:gd name="T30" fmla="*/ 344 w 575"/>
                <a:gd name="T31" fmla="*/ 384 h 503"/>
                <a:gd name="T32" fmla="*/ 363 w 575"/>
                <a:gd name="T33" fmla="*/ 379 h 503"/>
                <a:gd name="T34" fmla="*/ 371 w 575"/>
                <a:gd name="T35" fmla="*/ 378 h 503"/>
                <a:gd name="T36" fmla="*/ 441 w 575"/>
                <a:gd name="T37" fmla="*/ 364 h 503"/>
                <a:gd name="T38" fmla="*/ 548 w 575"/>
                <a:gd name="T39" fmla="*/ 287 h 503"/>
                <a:gd name="T40" fmla="*/ 546 w 575"/>
                <a:gd name="T41" fmla="*/ 137 h 503"/>
                <a:gd name="T42" fmla="*/ 399 w 575"/>
                <a:gd name="T43" fmla="*/ 352 h 503"/>
                <a:gd name="T44" fmla="*/ 357 w 575"/>
                <a:gd name="T45" fmla="*/ 359 h 503"/>
                <a:gd name="T46" fmla="*/ 310 w 575"/>
                <a:gd name="T47" fmla="*/ 367 h 503"/>
                <a:gd name="T48" fmla="*/ 300 w 575"/>
                <a:gd name="T49" fmla="*/ 367 h 503"/>
                <a:gd name="T50" fmla="*/ 206 w 575"/>
                <a:gd name="T51" fmla="*/ 421 h 503"/>
                <a:gd name="T52" fmla="*/ 137 w 575"/>
                <a:gd name="T53" fmla="*/ 470 h 503"/>
                <a:gd name="T54" fmla="*/ 174 w 575"/>
                <a:gd name="T55" fmla="*/ 402 h 503"/>
                <a:gd name="T56" fmla="*/ 200 w 575"/>
                <a:gd name="T57" fmla="*/ 358 h 503"/>
                <a:gd name="T58" fmla="*/ 202 w 575"/>
                <a:gd name="T59" fmla="*/ 355 h 503"/>
                <a:gd name="T60" fmla="*/ 205 w 575"/>
                <a:gd name="T61" fmla="*/ 353 h 503"/>
                <a:gd name="T62" fmla="*/ 219 w 575"/>
                <a:gd name="T63" fmla="*/ 325 h 503"/>
                <a:gd name="T64" fmla="*/ 220 w 575"/>
                <a:gd name="T65" fmla="*/ 323 h 503"/>
                <a:gd name="T66" fmla="*/ 221 w 575"/>
                <a:gd name="T67" fmla="*/ 319 h 503"/>
                <a:gd name="T68" fmla="*/ 222 w 575"/>
                <a:gd name="T69" fmla="*/ 316 h 503"/>
                <a:gd name="T70" fmla="*/ 218 w 575"/>
                <a:gd name="T71" fmla="*/ 309 h 503"/>
                <a:gd name="T72" fmla="*/ 199 w 575"/>
                <a:gd name="T73" fmla="*/ 309 h 503"/>
                <a:gd name="T74" fmla="*/ 197 w 575"/>
                <a:gd name="T75" fmla="*/ 309 h 503"/>
                <a:gd name="T76" fmla="*/ 83 w 575"/>
                <a:gd name="T77" fmla="*/ 269 h 503"/>
                <a:gd name="T78" fmla="*/ 42 w 575"/>
                <a:gd name="T79" fmla="*/ 213 h 503"/>
                <a:gd name="T80" fmla="*/ 46 w 575"/>
                <a:gd name="T81" fmla="*/ 153 h 503"/>
                <a:gd name="T82" fmla="*/ 154 w 575"/>
                <a:gd name="T83" fmla="*/ 71 h 503"/>
                <a:gd name="T84" fmla="*/ 294 w 575"/>
                <a:gd name="T85" fmla="*/ 41 h 503"/>
                <a:gd name="T86" fmla="*/ 450 w 575"/>
                <a:gd name="T87" fmla="*/ 80 h 503"/>
                <a:gd name="T88" fmla="*/ 530 w 575"/>
                <a:gd name="T89" fmla="*/ 215 h 503"/>
                <a:gd name="T90" fmla="*/ 399 w 575"/>
                <a:gd name="T91" fmla="*/ 35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75" h="503">
                  <a:moveTo>
                    <a:pt x="546" y="137"/>
                  </a:moveTo>
                  <a:cubicBezTo>
                    <a:pt x="522" y="83"/>
                    <a:pt x="478" y="45"/>
                    <a:pt x="424" y="23"/>
                  </a:cubicBezTo>
                  <a:cubicBezTo>
                    <a:pt x="372" y="1"/>
                    <a:pt x="313" y="0"/>
                    <a:pt x="257" y="11"/>
                  </a:cubicBezTo>
                  <a:cubicBezTo>
                    <a:pt x="210" y="20"/>
                    <a:pt x="164" y="33"/>
                    <a:pt x="120" y="53"/>
                  </a:cubicBezTo>
                  <a:cubicBezTo>
                    <a:pt x="77" y="72"/>
                    <a:pt x="37" y="102"/>
                    <a:pt x="19" y="147"/>
                  </a:cubicBezTo>
                  <a:cubicBezTo>
                    <a:pt x="0" y="194"/>
                    <a:pt x="19" y="237"/>
                    <a:pt x="51" y="271"/>
                  </a:cubicBezTo>
                  <a:cubicBezTo>
                    <a:pt x="73" y="295"/>
                    <a:pt x="100" y="315"/>
                    <a:pt x="131" y="328"/>
                  </a:cubicBezTo>
                  <a:cubicBezTo>
                    <a:pt x="150" y="335"/>
                    <a:pt x="177" y="343"/>
                    <a:pt x="195" y="332"/>
                  </a:cubicBezTo>
                  <a:cubicBezTo>
                    <a:pt x="192" y="336"/>
                    <a:pt x="189" y="342"/>
                    <a:pt x="186" y="347"/>
                  </a:cubicBezTo>
                  <a:cubicBezTo>
                    <a:pt x="177" y="362"/>
                    <a:pt x="168" y="378"/>
                    <a:pt x="159" y="393"/>
                  </a:cubicBezTo>
                  <a:cubicBezTo>
                    <a:pt x="143" y="423"/>
                    <a:pt x="126" y="454"/>
                    <a:pt x="116" y="486"/>
                  </a:cubicBezTo>
                  <a:cubicBezTo>
                    <a:pt x="116" y="486"/>
                    <a:pt x="116" y="486"/>
                    <a:pt x="116" y="486"/>
                  </a:cubicBezTo>
                  <a:cubicBezTo>
                    <a:pt x="109" y="492"/>
                    <a:pt x="118" y="503"/>
                    <a:pt x="125" y="499"/>
                  </a:cubicBezTo>
                  <a:cubicBezTo>
                    <a:pt x="156" y="479"/>
                    <a:pt x="186" y="458"/>
                    <a:pt x="217" y="439"/>
                  </a:cubicBezTo>
                  <a:cubicBezTo>
                    <a:pt x="247" y="420"/>
                    <a:pt x="278" y="404"/>
                    <a:pt x="309" y="386"/>
                  </a:cubicBezTo>
                  <a:cubicBezTo>
                    <a:pt x="320" y="388"/>
                    <a:pt x="333" y="386"/>
                    <a:pt x="344" y="384"/>
                  </a:cubicBezTo>
                  <a:cubicBezTo>
                    <a:pt x="350" y="382"/>
                    <a:pt x="357" y="381"/>
                    <a:pt x="363" y="379"/>
                  </a:cubicBezTo>
                  <a:cubicBezTo>
                    <a:pt x="366" y="379"/>
                    <a:pt x="368" y="378"/>
                    <a:pt x="371" y="378"/>
                  </a:cubicBezTo>
                  <a:cubicBezTo>
                    <a:pt x="395" y="376"/>
                    <a:pt x="418" y="371"/>
                    <a:pt x="441" y="364"/>
                  </a:cubicBezTo>
                  <a:cubicBezTo>
                    <a:pt x="483" y="350"/>
                    <a:pt x="525" y="326"/>
                    <a:pt x="548" y="287"/>
                  </a:cubicBezTo>
                  <a:cubicBezTo>
                    <a:pt x="575" y="241"/>
                    <a:pt x="567" y="184"/>
                    <a:pt x="546" y="137"/>
                  </a:cubicBezTo>
                  <a:close/>
                  <a:moveTo>
                    <a:pt x="399" y="352"/>
                  </a:moveTo>
                  <a:cubicBezTo>
                    <a:pt x="385" y="352"/>
                    <a:pt x="371" y="357"/>
                    <a:pt x="357" y="359"/>
                  </a:cubicBezTo>
                  <a:cubicBezTo>
                    <a:pt x="342" y="362"/>
                    <a:pt x="325" y="364"/>
                    <a:pt x="310" y="367"/>
                  </a:cubicBezTo>
                  <a:cubicBezTo>
                    <a:pt x="307" y="365"/>
                    <a:pt x="304" y="365"/>
                    <a:pt x="300" y="367"/>
                  </a:cubicBezTo>
                  <a:cubicBezTo>
                    <a:pt x="267" y="381"/>
                    <a:pt x="236" y="402"/>
                    <a:pt x="206" y="421"/>
                  </a:cubicBezTo>
                  <a:cubicBezTo>
                    <a:pt x="183" y="437"/>
                    <a:pt x="160" y="453"/>
                    <a:pt x="137" y="470"/>
                  </a:cubicBezTo>
                  <a:cubicBezTo>
                    <a:pt x="148" y="446"/>
                    <a:pt x="161" y="424"/>
                    <a:pt x="174" y="402"/>
                  </a:cubicBezTo>
                  <a:cubicBezTo>
                    <a:pt x="182" y="387"/>
                    <a:pt x="191" y="373"/>
                    <a:pt x="200" y="358"/>
                  </a:cubicBezTo>
                  <a:cubicBezTo>
                    <a:pt x="201" y="357"/>
                    <a:pt x="201" y="356"/>
                    <a:pt x="202" y="355"/>
                  </a:cubicBezTo>
                  <a:cubicBezTo>
                    <a:pt x="203" y="355"/>
                    <a:pt x="204" y="354"/>
                    <a:pt x="205" y="353"/>
                  </a:cubicBezTo>
                  <a:cubicBezTo>
                    <a:pt x="210" y="344"/>
                    <a:pt x="215" y="335"/>
                    <a:pt x="219" y="325"/>
                  </a:cubicBezTo>
                  <a:cubicBezTo>
                    <a:pt x="219" y="324"/>
                    <a:pt x="220" y="323"/>
                    <a:pt x="220" y="323"/>
                  </a:cubicBezTo>
                  <a:cubicBezTo>
                    <a:pt x="221" y="322"/>
                    <a:pt x="221" y="320"/>
                    <a:pt x="221" y="319"/>
                  </a:cubicBezTo>
                  <a:cubicBezTo>
                    <a:pt x="221" y="318"/>
                    <a:pt x="221" y="317"/>
                    <a:pt x="222" y="316"/>
                  </a:cubicBezTo>
                  <a:cubicBezTo>
                    <a:pt x="222" y="313"/>
                    <a:pt x="221" y="310"/>
                    <a:pt x="218" y="309"/>
                  </a:cubicBezTo>
                  <a:cubicBezTo>
                    <a:pt x="211" y="307"/>
                    <a:pt x="205" y="307"/>
                    <a:pt x="199" y="309"/>
                  </a:cubicBezTo>
                  <a:cubicBezTo>
                    <a:pt x="198" y="309"/>
                    <a:pt x="197" y="309"/>
                    <a:pt x="197" y="309"/>
                  </a:cubicBezTo>
                  <a:cubicBezTo>
                    <a:pt x="155" y="322"/>
                    <a:pt x="113" y="295"/>
                    <a:pt x="83" y="269"/>
                  </a:cubicBezTo>
                  <a:cubicBezTo>
                    <a:pt x="66" y="253"/>
                    <a:pt x="50" y="235"/>
                    <a:pt x="42" y="213"/>
                  </a:cubicBezTo>
                  <a:cubicBezTo>
                    <a:pt x="35" y="194"/>
                    <a:pt x="38" y="172"/>
                    <a:pt x="46" y="153"/>
                  </a:cubicBezTo>
                  <a:cubicBezTo>
                    <a:pt x="66" y="110"/>
                    <a:pt x="112" y="87"/>
                    <a:pt x="154" y="71"/>
                  </a:cubicBezTo>
                  <a:cubicBezTo>
                    <a:pt x="198" y="55"/>
                    <a:pt x="247" y="45"/>
                    <a:pt x="294" y="41"/>
                  </a:cubicBezTo>
                  <a:cubicBezTo>
                    <a:pt x="348" y="37"/>
                    <a:pt x="404" y="49"/>
                    <a:pt x="450" y="80"/>
                  </a:cubicBezTo>
                  <a:cubicBezTo>
                    <a:pt x="494" y="110"/>
                    <a:pt x="526" y="162"/>
                    <a:pt x="530" y="215"/>
                  </a:cubicBezTo>
                  <a:cubicBezTo>
                    <a:pt x="537" y="291"/>
                    <a:pt x="466" y="331"/>
                    <a:pt x="399" y="3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408846" y="4569209"/>
              <a:ext cx="423863" cy="712788"/>
            </a:xfrm>
            <a:custGeom>
              <a:avLst/>
              <a:gdLst>
                <a:gd name="T0" fmla="*/ 93 w 120"/>
                <a:gd name="T1" fmla="*/ 13 h 202"/>
                <a:gd name="T2" fmla="*/ 55 w 120"/>
                <a:gd name="T3" fmla="*/ 6 h 202"/>
                <a:gd name="T4" fmla="*/ 52 w 120"/>
                <a:gd name="T5" fmla="*/ 8 h 202"/>
                <a:gd name="T6" fmla="*/ 51 w 120"/>
                <a:gd name="T7" fmla="*/ 9 h 202"/>
                <a:gd name="T8" fmla="*/ 48 w 120"/>
                <a:gd name="T9" fmla="*/ 11 h 202"/>
                <a:gd name="T10" fmla="*/ 47 w 120"/>
                <a:gd name="T11" fmla="*/ 11 h 202"/>
                <a:gd name="T12" fmla="*/ 43 w 120"/>
                <a:gd name="T13" fmla="*/ 16 h 202"/>
                <a:gd name="T14" fmla="*/ 32 w 120"/>
                <a:gd name="T15" fmla="*/ 51 h 202"/>
                <a:gd name="T16" fmla="*/ 50 w 120"/>
                <a:gd name="T17" fmla="*/ 90 h 202"/>
                <a:gd name="T18" fmla="*/ 53 w 120"/>
                <a:gd name="T19" fmla="*/ 95 h 202"/>
                <a:gd name="T20" fmla="*/ 78 w 120"/>
                <a:gd name="T21" fmla="*/ 128 h 202"/>
                <a:gd name="T22" fmla="*/ 77 w 120"/>
                <a:gd name="T23" fmla="*/ 152 h 202"/>
                <a:gd name="T24" fmla="*/ 77 w 120"/>
                <a:gd name="T25" fmla="*/ 152 h 202"/>
                <a:gd name="T26" fmla="*/ 57 w 120"/>
                <a:gd name="T27" fmla="*/ 157 h 202"/>
                <a:gd name="T28" fmla="*/ 40 w 120"/>
                <a:gd name="T29" fmla="*/ 124 h 202"/>
                <a:gd name="T30" fmla="*/ 13 w 120"/>
                <a:gd name="T31" fmla="*/ 120 h 202"/>
                <a:gd name="T32" fmla="*/ 79 w 120"/>
                <a:gd name="T33" fmla="*/ 178 h 202"/>
                <a:gd name="T34" fmla="*/ 103 w 120"/>
                <a:gd name="T35" fmla="*/ 134 h 202"/>
                <a:gd name="T36" fmla="*/ 87 w 120"/>
                <a:gd name="T37" fmla="*/ 105 h 202"/>
                <a:gd name="T38" fmla="*/ 57 w 120"/>
                <a:gd name="T39" fmla="*/ 75 h 202"/>
                <a:gd name="T40" fmla="*/ 55 w 120"/>
                <a:gd name="T41" fmla="*/ 70 h 202"/>
                <a:gd name="T42" fmla="*/ 65 w 120"/>
                <a:gd name="T43" fmla="*/ 21 h 202"/>
                <a:gd name="T44" fmla="*/ 72 w 120"/>
                <a:gd name="T45" fmla="*/ 22 h 202"/>
                <a:gd name="T46" fmla="*/ 87 w 120"/>
                <a:gd name="T47" fmla="*/ 35 h 202"/>
                <a:gd name="T48" fmla="*/ 88 w 120"/>
                <a:gd name="T49" fmla="*/ 57 h 202"/>
                <a:gd name="T50" fmla="*/ 97 w 120"/>
                <a:gd name="T51" fmla="*/ 62 h 202"/>
                <a:gd name="T52" fmla="*/ 93 w 120"/>
                <a:gd name="T53" fmla="*/ 1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0" h="202">
                  <a:moveTo>
                    <a:pt x="93" y="13"/>
                  </a:moveTo>
                  <a:cubicBezTo>
                    <a:pt x="81" y="3"/>
                    <a:pt x="67" y="0"/>
                    <a:pt x="55" y="6"/>
                  </a:cubicBezTo>
                  <a:cubicBezTo>
                    <a:pt x="54" y="7"/>
                    <a:pt x="53" y="8"/>
                    <a:pt x="52" y="8"/>
                  </a:cubicBezTo>
                  <a:cubicBezTo>
                    <a:pt x="51" y="8"/>
                    <a:pt x="51" y="9"/>
                    <a:pt x="51" y="9"/>
                  </a:cubicBezTo>
                  <a:cubicBezTo>
                    <a:pt x="50" y="9"/>
                    <a:pt x="49" y="10"/>
                    <a:pt x="48" y="11"/>
                  </a:cubicBezTo>
                  <a:cubicBezTo>
                    <a:pt x="48" y="11"/>
                    <a:pt x="47" y="11"/>
                    <a:pt x="47" y="11"/>
                  </a:cubicBezTo>
                  <a:cubicBezTo>
                    <a:pt x="45" y="12"/>
                    <a:pt x="44" y="14"/>
                    <a:pt x="43" y="16"/>
                  </a:cubicBezTo>
                  <a:cubicBezTo>
                    <a:pt x="34" y="24"/>
                    <a:pt x="30" y="38"/>
                    <a:pt x="32" y="51"/>
                  </a:cubicBezTo>
                  <a:cubicBezTo>
                    <a:pt x="33" y="63"/>
                    <a:pt x="39" y="80"/>
                    <a:pt x="50" y="90"/>
                  </a:cubicBezTo>
                  <a:cubicBezTo>
                    <a:pt x="51" y="92"/>
                    <a:pt x="52" y="94"/>
                    <a:pt x="53" y="95"/>
                  </a:cubicBezTo>
                  <a:cubicBezTo>
                    <a:pt x="61" y="106"/>
                    <a:pt x="73" y="115"/>
                    <a:pt x="78" y="128"/>
                  </a:cubicBezTo>
                  <a:cubicBezTo>
                    <a:pt x="82" y="136"/>
                    <a:pt x="80" y="144"/>
                    <a:pt x="77" y="152"/>
                  </a:cubicBezTo>
                  <a:cubicBezTo>
                    <a:pt x="77" y="152"/>
                    <a:pt x="77" y="152"/>
                    <a:pt x="77" y="152"/>
                  </a:cubicBezTo>
                  <a:cubicBezTo>
                    <a:pt x="71" y="156"/>
                    <a:pt x="64" y="159"/>
                    <a:pt x="57" y="157"/>
                  </a:cubicBezTo>
                  <a:cubicBezTo>
                    <a:pt x="41" y="154"/>
                    <a:pt x="41" y="139"/>
                    <a:pt x="40" y="124"/>
                  </a:cubicBezTo>
                  <a:cubicBezTo>
                    <a:pt x="39" y="108"/>
                    <a:pt x="17" y="105"/>
                    <a:pt x="13" y="120"/>
                  </a:cubicBezTo>
                  <a:cubicBezTo>
                    <a:pt x="0" y="161"/>
                    <a:pt x="40" y="202"/>
                    <a:pt x="79" y="178"/>
                  </a:cubicBezTo>
                  <a:cubicBezTo>
                    <a:pt x="96" y="169"/>
                    <a:pt x="102" y="152"/>
                    <a:pt x="103" y="134"/>
                  </a:cubicBezTo>
                  <a:cubicBezTo>
                    <a:pt x="103" y="120"/>
                    <a:pt x="96" y="114"/>
                    <a:pt x="87" y="105"/>
                  </a:cubicBezTo>
                  <a:cubicBezTo>
                    <a:pt x="77" y="95"/>
                    <a:pt x="67" y="85"/>
                    <a:pt x="57" y="75"/>
                  </a:cubicBezTo>
                  <a:cubicBezTo>
                    <a:pt x="56" y="73"/>
                    <a:pt x="56" y="72"/>
                    <a:pt x="55" y="70"/>
                  </a:cubicBezTo>
                  <a:cubicBezTo>
                    <a:pt x="51" y="59"/>
                    <a:pt x="49" y="24"/>
                    <a:pt x="65" y="21"/>
                  </a:cubicBezTo>
                  <a:cubicBezTo>
                    <a:pt x="68" y="21"/>
                    <a:pt x="70" y="22"/>
                    <a:pt x="72" y="22"/>
                  </a:cubicBezTo>
                  <a:cubicBezTo>
                    <a:pt x="78" y="24"/>
                    <a:pt x="84" y="29"/>
                    <a:pt x="87" y="35"/>
                  </a:cubicBezTo>
                  <a:cubicBezTo>
                    <a:pt x="91" y="42"/>
                    <a:pt x="86" y="49"/>
                    <a:pt x="88" y="57"/>
                  </a:cubicBezTo>
                  <a:cubicBezTo>
                    <a:pt x="89" y="60"/>
                    <a:pt x="93" y="62"/>
                    <a:pt x="97" y="62"/>
                  </a:cubicBezTo>
                  <a:cubicBezTo>
                    <a:pt x="120" y="55"/>
                    <a:pt x="104" y="22"/>
                    <a:pt x="9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4853346" y="4529521"/>
              <a:ext cx="438150" cy="720725"/>
            </a:xfrm>
            <a:custGeom>
              <a:avLst/>
              <a:gdLst>
                <a:gd name="T0" fmla="*/ 107 w 124"/>
                <a:gd name="T1" fmla="*/ 20 h 204"/>
                <a:gd name="T2" fmla="*/ 88 w 124"/>
                <a:gd name="T3" fmla="*/ 61 h 204"/>
                <a:gd name="T4" fmla="*/ 51 w 124"/>
                <a:gd name="T5" fmla="*/ 154 h 204"/>
                <a:gd name="T6" fmla="*/ 49 w 124"/>
                <a:gd name="T7" fmla="*/ 147 h 204"/>
                <a:gd name="T8" fmla="*/ 40 w 124"/>
                <a:gd name="T9" fmla="*/ 98 h 204"/>
                <a:gd name="T10" fmla="*/ 33 w 124"/>
                <a:gd name="T11" fmla="*/ 50 h 204"/>
                <a:gd name="T12" fmla="*/ 32 w 124"/>
                <a:gd name="T13" fmla="*/ 41 h 204"/>
                <a:gd name="T14" fmla="*/ 31 w 124"/>
                <a:gd name="T15" fmla="*/ 31 h 204"/>
                <a:gd name="T16" fmla="*/ 32 w 124"/>
                <a:gd name="T17" fmla="*/ 21 h 204"/>
                <a:gd name="T18" fmla="*/ 34 w 124"/>
                <a:gd name="T19" fmla="*/ 9 h 204"/>
                <a:gd name="T20" fmla="*/ 33 w 124"/>
                <a:gd name="T21" fmla="*/ 5 h 204"/>
                <a:gd name="T22" fmla="*/ 33 w 124"/>
                <a:gd name="T23" fmla="*/ 5 h 204"/>
                <a:gd name="T24" fmla="*/ 32 w 124"/>
                <a:gd name="T25" fmla="*/ 3 h 204"/>
                <a:gd name="T26" fmla="*/ 18 w 124"/>
                <a:gd name="T27" fmla="*/ 7 h 204"/>
                <a:gd name="T28" fmla="*/ 4 w 124"/>
                <a:gd name="T29" fmla="*/ 94 h 204"/>
                <a:gd name="T30" fmla="*/ 4 w 124"/>
                <a:gd name="T31" fmla="*/ 193 h 204"/>
                <a:gd name="T32" fmla="*/ 9 w 124"/>
                <a:gd name="T33" fmla="*/ 193 h 204"/>
                <a:gd name="T34" fmla="*/ 18 w 124"/>
                <a:gd name="T35" fmla="*/ 99 h 204"/>
                <a:gd name="T36" fmla="*/ 23 w 124"/>
                <a:gd name="T37" fmla="*/ 64 h 204"/>
                <a:gd name="T38" fmla="*/ 27 w 124"/>
                <a:gd name="T39" fmla="*/ 110 h 204"/>
                <a:gd name="T40" fmla="*/ 35 w 124"/>
                <a:gd name="T41" fmla="*/ 157 h 204"/>
                <a:gd name="T42" fmla="*/ 48 w 124"/>
                <a:gd name="T43" fmla="*/ 179 h 204"/>
                <a:gd name="T44" fmla="*/ 48 w 124"/>
                <a:gd name="T45" fmla="*/ 179 h 204"/>
                <a:gd name="T46" fmla="*/ 49 w 124"/>
                <a:gd name="T47" fmla="*/ 179 h 204"/>
                <a:gd name="T48" fmla="*/ 50 w 124"/>
                <a:gd name="T49" fmla="*/ 179 h 204"/>
                <a:gd name="T50" fmla="*/ 64 w 124"/>
                <a:gd name="T51" fmla="*/ 166 h 204"/>
                <a:gd name="T52" fmla="*/ 71 w 124"/>
                <a:gd name="T53" fmla="*/ 145 h 204"/>
                <a:gd name="T54" fmla="*/ 71 w 124"/>
                <a:gd name="T55" fmla="*/ 143 h 204"/>
                <a:gd name="T56" fmla="*/ 75 w 124"/>
                <a:gd name="T57" fmla="*/ 131 h 204"/>
                <a:gd name="T58" fmla="*/ 82 w 124"/>
                <a:gd name="T59" fmla="*/ 115 h 204"/>
                <a:gd name="T60" fmla="*/ 97 w 124"/>
                <a:gd name="T61" fmla="*/ 197 h 204"/>
                <a:gd name="T62" fmla="*/ 111 w 124"/>
                <a:gd name="T63" fmla="*/ 191 h 204"/>
                <a:gd name="T64" fmla="*/ 98 w 124"/>
                <a:gd name="T65" fmla="*/ 110 h 204"/>
                <a:gd name="T66" fmla="*/ 104 w 124"/>
                <a:gd name="T67" fmla="*/ 61 h 204"/>
                <a:gd name="T68" fmla="*/ 120 w 124"/>
                <a:gd name="T69" fmla="*/ 27 h 204"/>
                <a:gd name="T70" fmla="*/ 107 w 124"/>
                <a:gd name="T71" fmla="*/ 2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" h="204">
                  <a:moveTo>
                    <a:pt x="107" y="20"/>
                  </a:moveTo>
                  <a:cubicBezTo>
                    <a:pt x="98" y="32"/>
                    <a:pt x="92" y="46"/>
                    <a:pt x="88" y="61"/>
                  </a:cubicBezTo>
                  <a:cubicBezTo>
                    <a:pt x="76" y="92"/>
                    <a:pt x="64" y="123"/>
                    <a:pt x="51" y="154"/>
                  </a:cubicBezTo>
                  <a:cubicBezTo>
                    <a:pt x="50" y="151"/>
                    <a:pt x="50" y="149"/>
                    <a:pt x="49" y="147"/>
                  </a:cubicBezTo>
                  <a:cubicBezTo>
                    <a:pt x="45" y="131"/>
                    <a:pt x="42" y="114"/>
                    <a:pt x="40" y="98"/>
                  </a:cubicBezTo>
                  <a:cubicBezTo>
                    <a:pt x="37" y="82"/>
                    <a:pt x="35" y="66"/>
                    <a:pt x="33" y="50"/>
                  </a:cubicBezTo>
                  <a:cubicBezTo>
                    <a:pt x="33" y="47"/>
                    <a:pt x="32" y="44"/>
                    <a:pt x="32" y="41"/>
                  </a:cubicBezTo>
                  <a:cubicBezTo>
                    <a:pt x="32" y="37"/>
                    <a:pt x="31" y="34"/>
                    <a:pt x="31" y="31"/>
                  </a:cubicBezTo>
                  <a:cubicBezTo>
                    <a:pt x="31" y="27"/>
                    <a:pt x="32" y="24"/>
                    <a:pt x="32" y="21"/>
                  </a:cubicBezTo>
                  <a:cubicBezTo>
                    <a:pt x="33" y="17"/>
                    <a:pt x="33" y="13"/>
                    <a:pt x="34" y="9"/>
                  </a:cubicBezTo>
                  <a:cubicBezTo>
                    <a:pt x="34" y="7"/>
                    <a:pt x="34" y="6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4"/>
                    <a:pt x="33" y="4"/>
                    <a:pt x="32" y="3"/>
                  </a:cubicBezTo>
                  <a:cubicBezTo>
                    <a:pt x="29" y="0"/>
                    <a:pt x="21" y="1"/>
                    <a:pt x="18" y="7"/>
                  </a:cubicBezTo>
                  <a:cubicBezTo>
                    <a:pt x="8" y="34"/>
                    <a:pt x="6" y="66"/>
                    <a:pt x="4" y="94"/>
                  </a:cubicBezTo>
                  <a:cubicBezTo>
                    <a:pt x="0" y="128"/>
                    <a:pt x="0" y="160"/>
                    <a:pt x="4" y="193"/>
                  </a:cubicBezTo>
                  <a:cubicBezTo>
                    <a:pt x="4" y="196"/>
                    <a:pt x="9" y="196"/>
                    <a:pt x="9" y="193"/>
                  </a:cubicBezTo>
                  <a:cubicBezTo>
                    <a:pt x="13" y="162"/>
                    <a:pt x="15" y="130"/>
                    <a:pt x="18" y="99"/>
                  </a:cubicBezTo>
                  <a:cubicBezTo>
                    <a:pt x="20" y="87"/>
                    <a:pt x="21" y="76"/>
                    <a:pt x="23" y="64"/>
                  </a:cubicBezTo>
                  <a:cubicBezTo>
                    <a:pt x="24" y="79"/>
                    <a:pt x="26" y="94"/>
                    <a:pt x="27" y="110"/>
                  </a:cubicBezTo>
                  <a:cubicBezTo>
                    <a:pt x="28" y="116"/>
                    <a:pt x="30" y="140"/>
                    <a:pt x="35" y="157"/>
                  </a:cubicBezTo>
                  <a:cubicBezTo>
                    <a:pt x="35" y="166"/>
                    <a:pt x="38" y="178"/>
                    <a:pt x="48" y="179"/>
                  </a:cubicBezTo>
                  <a:cubicBezTo>
                    <a:pt x="48" y="179"/>
                    <a:pt x="48" y="179"/>
                    <a:pt x="48" y="179"/>
                  </a:cubicBezTo>
                  <a:cubicBezTo>
                    <a:pt x="48" y="179"/>
                    <a:pt x="48" y="179"/>
                    <a:pt x="49" y="179"/>
                  </a:cubicBezTo>
                  <a:cubicBezTo>
                    <a:pt x="49" y="179"/>
                    <a:pt x="50" y="179"/>
                    <a:pt x="50" y="179"/>
                  </a:cubicBezTo>
                  <a:cubicBezTo>
                    <a:pt x="57" y="178"/>
                    <a:pt x="61" y="171"/>
                    <a:pt x="64" y="166"/>
                  </a:cubicBezTo>
                  <a:cubicBezTo>
                    <a:pt x="68" y="159"/>
                    <a:pt x="70" y="153"/>
                    <a:pt x="71" y="145"/>
                  </a:cubicBezTo>
                  <a:cubicBezTo>
                    <a:pt x="72" y="144"/>
                    <a:pt x="71" y="144"/>
                    <a:pt x="71" y="143"/>
                  </a:cubicBezTo>
                  <a:cubicBezTo>
                    <a:pt x="72" y="139"/>
                    <a:pt x="74" y="135"/>
                    <a:pt x="75" y="131"/>
                  </a:cubicBezTo>
                  <a:cubicBezTo>
                    <a:pt x="77" y="126"/>
                    <a:pt x="80" y="121"/>
                    <a:pt x="82" y="115"/>
                  </a:cubicBezTo>
                  <a:cubicBezTo>
                    <a:pt x="81" y="142"/>
                    <a:pt x="84" y="174"/>
                    <a:pt x="97" y="197"/>
                  </a:cubicBezTo>
                  <a:cubicBezTo>
                    <a:pt x="101" y="204"/>
                    <a:pt x="114" y="199"/>
                    <a:pt x="111" y="191"/>
                  </a:cubicBezTo>
                  <a:cubicBezTo>
                    <a:pt x="100" y="165"/>
                    <a:pt x="97" y="138"/>
                    <a:pt x="98" y="110"/>
                  </a:cubicBezTo>
                  <a:cubicBezTo>
                    <a:pt x="99" y="94"/>
                    <a:pt x="100" y="77"/>
                    <a:pt x="104" y="61"/>
                  </a:cubicBezTo>
                  <a:cubicBezTo>
                    <a:pt x="109" y="50"/>
                    <a:pt x="114" y="38"/>
                    <a:pt x="120" y="27"/>
                  </a:cubicBezTo>
                  <a:cubicBezTo>
                    <a:pt x="124" y="18"/>
                    <a:pt x="112" y="12"/>
                    <a:pt x="10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5308958" y="4624771"/>
              <a:ext cx="358775" cy="639763"/>
            </a:xfrm>
            <a:custGeom>
              <a:avLst/>
              <a:gdLst>
                <a:gd name="T0" fmla="*/ 70 w 102"/>
                <a:gd name="T1" fmla="*/ 87 h 181"/>
                <a:gd name="T2" fmla="*/ 32 w 102"/>
                <a:gd name="T3" fmla="*/ 70 h 181"/>
                <a:gd name="T4" fmla="*/ 40 w 102"/>
                <a:gd name="T5" fmla="*/ 31 h 181"/>
                <a:gd name="T6" fmla="*/ 70 w 102"/>
                <a:gd name="T7" fmla="*/ 27 h 181"/>
                <a:gd name="T8" fmla="*/ 87 w 102"/>
                <a:gd name="T9" fmla="*/ 61 h 181"/>
                <a:gd name="T10" fmla="*/ 95 w 102"/>
                <a:gd name="T11" fmla="*/ 61 h 181"/>
                <a:gd name="T12" fmla="*/ 96 w 102"/>
                <a:gd name="T13" fmla="*/ 27 h 181"/>
                <a:gd name="T14" fmla="*/ 75 w 102"/>
                <a:gd name="T15" fmla="*/ 7 h 181"/>
                <a:gd name="T16" fmla="*/ 18 w 102"/>
                <a:gd name="T17" fmla="*/ 24 h 181"/>
                <a:gd name="T18" fmla="*/ 8 w 102"/>
                <a:gd name="T19" fmla="*/ 74 h 181"/>
                <a:gd name="T20" fmla="*/ 40 w 102"/>
                <a:gd name="T21" fmla="*/ 95 h 181"/>
                <a:gd name="T22" fmla="*/ 73 w 102"/>
                <a:gd name="T23" fmla="*/ 124 h 181"/>
                <a:gd name="T24" fmla="*/ 71 w 102"/>
                <a:gd name="T25" fmla="*/ 156 h 181"/>
                <a:gd name="T26" fmla="*/ 42 w 102"/>
                <a:gd name="T27" fmla="*/ 158 h 181"/>
                <a:gd name="T28" fmla="*/ 29 w 102"/>
                <a:gd name="T29" fmla="*/ 150 h 181"/>
                <a:gd name="T30" fmla="*/ 25 w 102"/>
                <a:gd name="T31" fmla="*/ 144 h 181"/>
                <a:gd name="T32" fmla="*/ 16 w 102"/>
                <a:gd name="T33" fmla="*/ 134 h 181"/>
                <a:gd name="T34" fmla="*/ 9 w 102"/>
                <a:gd name="T35" fmla="*/ 135 h 181"/>
                <a:gd name="T36" fmla="*/ 5 w 102"/>
                <a:gd name="T37" fmla="*/ 144 h 181"/>
                <a:gd name="T38" fmla="*/ 8 w 102"/>
                <a:gd name="T39" fmla="*/ 155 h 181"/>
                <a:gd name="T40" fmla="*/ 20 w 102"/>
                <a:gd name="T41" fmla="*/ 168 h 181"/>
                <a:gd name="T42" fmla="*/ 56 w 102"/>
                <a:gd name="T43" fmla="*/ 180 h 181"/>
                <a:gd name="T44" fmla="*/ 97 w 102"/>
                <a:gd name="T45" fmla="*/ 131 h 181"/>
                <a:gd name="T46" fmla="*/ 70 w 102"/>
                <a:gd name="T47" fmla="*/ 8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" h="181">
                  <a:moveTo>
                    <a:pt x="70" y="87"/>
                  </a:moveTo>
                  <a:cubicBezTo>
                    <a:pt x="58" y="78"/>
                    <a:pt x="44" y="76"/>
                    <a:pt x="32" y="70"/>
                  </a:cubicBezTo>
                  <a:cubicBezTo>
                    <a:pt x="17" y="62"/>
                    <a:pt x="32" y="39"/>
                    <a:pt x="40" y="31"/>
                  </a:cubicBezTo>
                  <a:cubicBezTo>
                    <a:pt x="48" y="24"/>
                    <a:pt x="60" y="24"/>
                    <a:pt x="70" y="27"/>
                  </a:cubicBezTo>
                  <a:cubicBezTo>
                    <a:pt x="83" y="31"/>
                    <a:pt x="84" y="49"/>
                    <a:pt x="87" y="61"/>
                  </a:cubicBezTo>
                  <a:cubicBezTo>
                    <a:pt x="88" y="64"/>
                    <a:pt x="94" y="64"/>
                    <a:pt x="95" y="61"/>
                  </a:cubicBezTo>
                  <a:cubicBezTo>
                    <a:pt x="97" y="49"/>
                    <a:pt x="98" y="39"/>
                    <a:pt x="96" y="27"/>
                  </a:cubicBezTo>
                  <a:cubicBezTo>
                    <a:pt x="93" y="16"/>
                    <a:pt x="85" y="11"/>
                    <a:pt x="75" y="7"/>
                  </a:cubicBezTo>
                  <a:cubicBezTo>
                    <a:pt x="55" y="0"/>
                    <a:pt x="32" y="6"/>
                    <a:pt x="18" y="24"/>
                  </a:cubicBezTo>
                  <a:cubicBezTo>
                    <a:pt x="9" y="37"/>
                    <a:pt x="0" y="58"/>
                    <a:pt x="8" y="74"/>
                  </a:cubicBezTo>
                  <a:cubicBezTo>
                    <a:pt x="14" y="87"/>
                    <a:pt x="28" y="91"/>
                    <a:pt x="40" y="95"/>
                  </a:cubicBezTo>
                  <a:cubicBezTo>
                    <a:pt x="56" y="100"/>
                    <a:pt x="65" y="109"/>
                    <a:pt x="73" y="124"/>
                  </a:cubicBezTo>
                  <a:cubicBezTo>
                    <a:pt x="78" y="134"/>
                    <a:pt x="82" y="149"/>
                    <a:pt x="71" y="156"/>
                  </a:cubicBezTo>
                  <a:cubicBezTo>
                    <a:pt x="63" y="162"/>
                    <a:pt x="51" y="161"/>
                    <a:pt x="42" y="158"/>
                  </a:cubicBezTo>
                  <a:cubicBezTo>
                    <a:pt x="37" y="157"/>
                    <a:pt x="32" y="153"/>
                    <a:pt x="29" y="150"/>
                  </a:cubicBezTo>
                  <a:cubicBezTo>
                    <a:pt x="27" y="148"/>
                    <a:pt x="26" y="146"/>
                    <a:pt x="25" y="144"/>
                  </a:cubicBezTo>
                  <a:cubicBezTo>
                    <a:pt x="23" y="138"/>
                    <a:pt x="20" y="138"/>
                    <a:pt x="16" y="134"/>
                  </a:cubicBezTo>
                  <a:cubicBezTo>
                    <a:pt x="15" y="132"/>
                    <a:pt x="11" y="132"/>
                    <a:pt x="9" y="135"/>
                  </a:cubicBezTo>
                  <a:cubicBezTo>
                    <a:pt x="8" y="138"/>
                    <a:pt x="5" y="140"/>
                    <a:pt x="5" y="144"/>
                  </a:cubicBezTo>
                  <a:cubicBezTo>
                    <a:pt x="5" y="148"/>
                    <a:pt x="7" y="152"/>
                    <a:pt x="8" y="155"/>
                  </a:cubicBezTo>
                  <a:cubicBezTo>
                    <a:pt x="11" y="160"/>
                    <a:pt x="15" y="165"/>
                    <a:pt x="20" y="168"/>
                  </a:cubicBezTo>
                  <a:cubicBezTo>
                    <a:pt x="30" y="177"/>
                    <a:pt x="43" y="181"/>
                    <a:pt x="56" y="180"/>
                  </a:cubicBezTo>
                  <a:cubicBezTo>
                    <a:pt x="84" y="180"/>
                    <a:pt x="102" y="158"/>
                    <a:pt x="97" y="131"/>
                  </a:cubicBezTo>
                  <a:cubicBezTo>
                    <a:pt x="93" y="115"/>
                    <a:pt x="82" y="96"/>
                    <a:pt x="70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" name="Freeform 10"/>
          <p:cNvSpPr>
            <a:spLocks noEditPoints="1"/>
          </p:cNvSpPr>
          <p:nvPr/>
        </p:nvSpPr>
        <p:spPr bwMode="auto">
          <a:xfrm>
            <a:off x="836265" y="2343571"/>
            <a:ext cx="2000250" cy="1620838"/>
          </a:xfrm>
          <a:custGeom>
            <a:avLst/>
            <a:gdLst>
              <a:gd name="T0" fmla="*/ 495 w 567"/>
              <a:gd name="T1" fmla="*/ 269 h 459"/>
              <a:gd name="T2" fmla="*/ 64 w 567"/>
              <a:gd name="T3" fmla="*/ 259 h 459"/>
              <a:gd name="T4" fmla="*/ 34 w 567"/>
              <a:gd name="T5" fmla="*/ 284 h 459"/>
              <a:gd name="T6" fmla="*/ 235 w 567"/>
              <a:gd name="T7" fmla="*/ 447 h 459"/>
              <a:gd name="T8" fmla="*/ 327 w 567"/>
              <a:gd name="T9" fmla="*/ 452 h 459"/>
              <a:gd name="T10" fmla="*/ 561 w 567"/>
              <a:gd name="T11" fmla="*/ 235 h 459"/>
              <a:gd name="T12" fmla="*/ 459 w 567"/>
              <a:gd name="T13" fmla="*/ 284 h 459"/>
              <a:gd name="T14" fmla="*/ 348 w 567"/>
              <a:gd name="T15" fmla="*/ 408 h 459"/>
              <a:gd name="T16" fmla="*/ 314 w 567"/>
              <a:gd name="T17" fmla="*/ 445 h 459"/>
              <a:gd name="T18" fmla="*/ 177 w 567"/>
              <a:gd name="T19" fmla="*/ 399 h 459"/>
              <a:gd name="T20" fmla="*/ 169 w 567"/>
              <a:gd name="T21" fmla="*/ 380 h 459"/>
              <a:gd name="T22" fmla="*/ 131 w 567"/>
              <a:gd name="T23" fmla="*/ 331 h 459"/>
              <a:gd name="T24" fmla="*/ 154 w 567"/>
              <a:gd name="T25" fmla="*/ 181 h 459"/>
              <a:gd name="T26" fmla="*/ 451 w 567"/>
              <a:gd name="T27" fmla="*/ 286 h 459"/>
              <a:gd name="T28" fmla="*/ 377 w 567"/>
              <a:gd name="T29" fmla="*/ 393 h 459"/>
              <a:gd name="T30" fmla="*/ 159 w 567"/>
              <a:gd name="T31" fmla="*/ 261 h 459"/>
              <a:gd name="T32" fmla="*/ 221 w 567"/>
              <a:gd name="T33" fmla="*/ 269 h 459"/>
              <a:gd name="T34" fmla="*/ 217 w 567"/>
              <a:gd name="T35" fmla="*/ 46 h 459"/>
              <a:gd name="T36" fmla="*/ 327 w 567"/>
              <a:gd name="T37" fmla="*/ 63 h 459"/>
              <a:gd name="T38" fmla="*/ 354 w 567"/>
              <a:gd name="T39" fmla="*/ 276 h 459"/>
              <a:gd name="T40" fmla="*/ 223 w 567"/>
              <a:gd name="T41" fmla="*/ 128 h 459"/>
              <a:gd name="T42" fmla="*/ 243 w 567"/>
              <a:gd name="T43" fmla="*/ 55 h 459"/>
              <a:gd name="T44" fmla="*/ 281 w 567"/>
              <a:gd name="T45" fmla="*/ 129 h 459"/>
              <a:gd name="T46" fmla="*/ 284 w 567"/>
              <a:gd name="T47" fmla="*/ 236 h 459"/>
              <a:gd name="T48" fmla="*/ 286 w 567"/>
              <a:gd name="T49" fmla="*/ 192 h 459"/>
              <a:gd name="T50" fmla="*/ 408 w 567"/>
              <a:gd name="T51" fmla="*/ 240 h 459"/>
              <a:gd name="T52" fmla="*/ 373 w 567"/>
              <a:gd name="T53" fmla="*/ 92 h 459"/>
              <a:gd name="T54" fmla="*/ 277 w 567"/>
              <a:gd name="T55" fmla="*/ 69 h 459"/>
              <a:gd name="T56" fmla="*/ 277 w 567"/>
              <a:gd name="T57" fmla="*/ 63 h 459"/>
              <a:gd name="T58" fmla="*/ 232 w 567"/>
              <a:gd name="T59" fmla="*/ 56 h 459"/>
              <a:gd name="T60" fmla="*/ 219 w 567"/>
              <a:gd name="T61" fmla="*/ 337 h 459"/>
              <a:gd name="T62" fmla="*/ 296 w 567"/>
              <a:gd name="T63" fmla="*/ 342 h 459"/>
              <a:gd name="T64" fmla="*/ 303 w 567"/>
              <a:gd name="T65" fmla="*/ 347 h 459"/>
              <a:gd name="T66" fmla="*/ 411 w 567"/>
              <a:gd name="T67" fmla="*/ 326 h 459"/>
              <a:gd name="T68" fmla="*/ 386 w 567"/>
              <a:gd name="T69" fmla="*/ 269 h 459"/>
              <a:gd name="T70" fmla="*/ 413 w 567"/>
              <a:gd name="T71" fmla="*/ 214 h 459"/>
              <a:gd name="T72" fmla="*/ 460 w 567"/>
              <a:gd name="T73" fmla="*/ 226 h 459"/>
              <a:gd name="T74" fmla="*/ 393 w 567"/>
              <a:gd name="T75" fmla="*/ 64 h 459"/>
              <a:gd name="T76" fmla="*/ 375 w 567"/>
              <a:gd name="T77" fmla="*/ 78 h 459"/>
              <a:gd name="T78" fmla="*/ 338 w 567"/>
              <a:gd name="T79" fmla="*/ 46 h 459"/>
              <a:gd name="T80" fmla="*/ 212 w 567"/>
              <a:gd name="T81" fmla="*/ 44 h 459"/>
              <a:gd name="T82" fmla="*/ 158 w 567"/>
              <a:gd name="T83" fmla="*/ 99 h 459"/>
              <a:gd name="T84" fmla="*/ 119 w 567"/>
              <a:gd name="T85" fmla="*/ 237 h 459"/>
              <a:gd name="T86" fmla="*/ 154 w 567"/>
              <a:gd name="T87" fmla="*/ 291 h 459"/>
              <a:gd name="T88" fmla="*/ 240 w 567"/>
              <a:gd name="T89" fmla="*/ 355 h 459"/>
              <a:gd name="T90" fmla="*/ 297 w 567"/>
              <a:gd name="T91" fmla="*/ 354 h 459"/>
              <a:gd name="T92" fmla="*/ 292 w 567"/>
              <a:gd name="T93" fmla="*/ 435 h 459"/>
              <a:gd name="T94" fmla="*/ 417 w 567"/>
              <a:gd name="T95" fmla="*/ 380 h 459"/>
              <a:gd name="T96" fmla="*/ 419 w 567"/>
              <a:gd name="T97" fmla="*/ 319 h 459"/>
              <a:gd name="T98" fmla="*/ 456 w 567"/>
              <a:gd name="T99" fmla="*/ 304 h 459"/>
              <a:gd name="T100" fmla="*/ 232 w 567"/>
              <a:gd name="T101" fmla="*/ 23 h 459"/>
              <a:gd name="T102" fmla="*/ 138 w 567"/>
              <a:gd name="T103" fmla="*/ 81 h 459"/>
              <a:gd name="T104" fmla="*/ 117 w 567"/>
              <a:gd name="T105" fmla="*/ 198 h 459"/>
              <a:gd name="T106" fmla="*/ 116 w 567"/>
              <a:gd name="T107" fmla="*/ 298 h 459"/>
              <a:gd name="T108" fmla="*/ 69 w 567"/>
              <a:gd name="T109" fmla="*/ 284 h 459"/>
              <a:gd name="T110" fmla="*/ 137 w 567"/>
              <a:gd name="T111" fmla="*/ 381 h 459"/>
              <a:gd name="T112" fmla="*/ 195 w 567"/>
              <a:gd name="T113" fmla="*/ 415 h 459"/>
              <a:gd name="T114" fmla="*/ 384 w 567"/>
              <a:gd name="T115" fmla="*/ 424 h 459"/>
              <a:gd name="T116" fmla="*/ 436 w 567"/>
              <a:gd name="T117" fmla="*/ 371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67" h="459">
                <a:moveTo>
                  <a:pt x="564" y="200"/>
                </a:moveTo>
                <a:cubicBezTo>
                  <a:pt x="562" y="194"/>
                  <a:pt x="559" y="188"/>
                  <a:pt x="555" y="182"/>
                </a:cubicBezTo>
                <a:cubicBezTo>
                  <a:pt x="550" y="175"/>
                  <a:pt x="541" y="171"/>
                  <a:pt x="533" y="167"/>
                </a:cubicBezTo>
                <a:cubicBezTo>
                  <a:pt x="529" y="165"/>
                  <a:pt x="525" y="164"/>
                  <a:pt x="521" y="163"/>
                </a:cubicBezTo>
                <a:cubicBezTo>
                  <a:pt x="518" y="162"/>
                  <a:pt x="517" y="165"/>
                  <a:pt x="518" y="167"/>
                </a:cubicBezTo>
                <a:cubicBezTo>
                  <a:pt x="529" y="179"/>
                  <a:pt x="541" y="188"/>
                  <a:pt x="546" y="203"/>
                </a:cubicBezTo>
                <a:cubicBezTo>
                  <a:pt x="550" y="213"/>
                  <a:pt x="548" y="223"/>
                  <a:pt x="543" y="232"/>
                </a:cubicBezTo>
                <a:cubicBezTo>
                  <a:pt x="533" y="249"/>
                  <a:pt x="513" y="260"/>
                  <a:pt x="495" y="269"/>
                </a:cubicBezTo>
                <a:cubicBezTo>
                  <a:pt x="497" y="242"/>
                  <a:pt x="494" y="214"/>
                  <a:pt x="488" y="187"/>
                </a:cubicBezTo>
                <a:cubicBezTo>
                  <a:pt x="480" y="154"/>
                  <a:pt x="467" y="121"/>
                  <a:pt x="447" y="93"/>
                </a:cubicBezTo>
                <a:cubicBezTo>
                  <a:pt x="447" y="92"/>
                  <a:pt x="447" y="91"/>
                  <a:pt x="447" y="89"/>
                </a:cubicBezTo>
                <a:cubicBezTo>
                  <a:pt x="446" y="87"/>
                  <a:pt x="444" y="87"/>
                  <a:pt x="443" y="87"/>
                </a:cubicBezTo>
                <a:cubicBezTo>
                  <a:pt x="426" y="66"/>
                  <a:pt x="406" y="47"/>
                  <a:pt x="382" y="33"/>
                </a:cubicBezTo>
                <a:cubicBezTo>
                  <a:pt x="324" y="0"/>
                  <a:pt x="247" y="1"/>
                  <a:pt x="188" y="30"/>
                </a:cubicBezTo>
                <a:cubicBezTo>
                  <a:pt x="133" y="58"/>
                  <a:pt x="102" y="114"/>
                  <a:pt x="84" y="171"/>
                </a:cubicBezTo>
                <a:cubicBezTo>
                  <a:pt x="74" y="199"/>
                  <a:pt x="67" y="229"/>
                  <a:pt x="64" y="259"/>
                </a:cubicBezTo>
                <a:cubicBezTo>
                  <a:pt x="64" y="266"/>
                  <a:pt x="63" y="274"/>
                  <a:pt x="64" y="282"/>
                </a:cubicBezTo>
                <a:cubicBezTo>
                  <a:pt x="57" y="278"/>
                  <a:pt x="51" y="275"/>
                  <a:pt x="45" y="270"/>
                </a:cubicBezTo>
                <a:cubicBezTo>
                  <a:pt x="26" y="257"/>
                  <a:pt x="12" y="237"/>
                  <a:pt x="10" y="215"/>
                </a:cubicBezTo>
                <a:cubicBezTo>
                  <a:pt x="8" y="206"/>
                  <a:pt x="10" y="196"/>
                  <a:pt x="16" y="188"/>
                </a:cubicBezTo>
                <a:cubicBezTo>
                  <a:pt x="23" y="178"/>
                  <a:pt x="37" y="173"/>
                  <a:pt x="49" y="171"/>
                </a:cubicBezTo>
                <a:cubicBezTo>
                  <a:pt x="51" y="171"/>
                  <a:pt x="50" y="169"/>
                  <a:pt x="49" y="169"/>
                </a:cubicBezTo>
                <a:cubicBezTo>
                  <a:pt x="21" y="170"/>
                  <a:pt x="1" y="185"/>
                  <a:pt x="0" y="212"/>
                </a:cubicBezTo>
                <a:cubicBezTo>
                  <a:pt x="0" y="239"/>
                  <a:pt x="15" y="265"/>
                  <a:pt x="34" y="284"/>
                </a:cubicBezTo>
                <a:cubicBezTo>
                  <a:pt x="44" y="293"/>
                  <a:pt x="56" y="301"/>
                  <a:pt x="68" y="308"/>
                </a:cubicBezTo>
                <a:cubicBezTo>
                  <a:pt x="71" y="317"/>
                  <a:pt x="76" y="326"/>
                  <a:pt x="83" y="333"/>
                </a:cubicBezTo>
                <a:cubicBezTo>
                  <a:pt x="86" y="336"/>
                  <a:pt x="90" y="339"/>
                  <a:pt x="93" y="341"/>
                </a:cubicBezTo>
                <a:cubicBezTo>
                  <a:pt x="94" y="341"/>
                  <a:pt x="94" y="341"/>
                  <a:pt x="94" y="340"/>
                </a:cubicBezTo>
                <a:cubicBezTo>
                  <a:pt x="83" y="332"/>
                  <a:pt x="77" y="322"/>
                  <a:pt x="73" y="310"/>
                </a:cubicBezTo>
                <a:cubicBezTo>
                  <a:pt x="78" y="312"/>
                  <a:pt x="83" y="315"/>
                  <a:pt x="89" y="317"/>
                </a:cubicBezTo>
                <a:cubicBezTo>
                  <a:pt x="95" y="333"/>
                  <a:pt x="103" y="348"/>
                  <a:pt x="113" y="363"/>
                </a:cubicBezTo>
                <a:cubicBezTo>
                  <a:pt x="142" y="405"/>
                  <a:pt x="186" y="434"/>
                  <a:pt x="235" y="447"/>
                </a:cubicBezTo>
                <a:cubicBezTo>
                  <a:pt x="235" y="447"/>
                  <a:pt x="235" y="447"/>
                  <a:pt x="235" y="447"/>
                </a:cubicBezTo>
                <a:cubicBezTo>
                  <a:pt x="235" y="447"/>
                  <a:pt x="235" y="447"/>
                  <a:pt x="235" y="447"/>
                </a:cubicBezTo>
                <a:cubicBezTo>
                  <a:pt x="249" y="450"/>
                  <a:pt x="264" y="453"/>
                  <a:pt x="278" y="454"/>
                </a:cubicBezTo>
                <a:cubicBezTo>
                  <a:pt x="288" y="454"/>
                  <a:pt x="298" y="454"/>
                  <a:pt x="308" y="453"/>
                </a:cubicBezTo>
                <a:cubicBezTo>
                  <a:pt x="308" y="454"/>
                  <a:pt x="308" y="454"/>
                  <a:pt x="308" y="454"/>
                </a:cubicBezTo>
                <a:cubicBezTo>
                  <a:pt x="309" y="458"/>
                  <a:pt x="314" y="459"/>
                  <a:pt x="315" y="455"/>
                </a:cubicBezTo>
                <a:cubicBezTo>
                  <a:pt x="318" y="456"/>
                  <a:pt x="322" y="457"/>
                  <a:pt x="326" y="457"/>
                </a:cubicBezTo>
                <a:cubicBezTo>
                  <a:pt x="329" y="457"/>
                  <a:pt x="329" y="453"/>
                  <a:pt x="327" y="452"/>
                </a:cubicBezTo>
                <a:cubicBezTo>
                  <a:pt x="326" y="452"/>
                  <a:pt x="325" y="452"/>
                  <a:pt x="325" y="451"/>
                </a:cubicBezTo>
                <a:cubicBezTo>
                  <a:pt x="333" y="450"/>
                  <a:pt x="341" y="448"/>
                  <a:pt x="348" y="446"/>
                </a:cubicBezTo>
                <a:cubicBezTo>
                  <a:pt x="349" y="447"/>
                  <a:pt x="350" y="447"/>
                  <a:pt x="350" y="447"/>
                </a:cubicBezTo>
                <a:cubicBezTo>
                  <a:pt x="352" y="446"/>
                  <a:pt x="353" y="445"/>
                  <a:pt x="354" y="445"/>
                </a:cubicBezTo>
                <a:cubicBezTo>
                  <a:pt x="393" y="433"/>
                  <a:pt x="428" y="410"/>
                  <a:pt x="453" y="378"/>
                </a:cubicBezTo>
                <a:cubicBezTo>
                  <a:pt x="475" y="352"/>
                  <a:pt x="487" y="321"/>
                  <a:pt x="492" y="290"/>
                </a:cubicBezTo>
                <a:cubicBezTo>
                  <a:pt x="496" y="288"/>
                  <a:pt x="499" y="286"/>
                  <a:pt x="503" y="285"/>
                </a:cubicBezTo>
                <a:cubicBezTo>
                  <a:pt x="525" y="274"/>
                  <a:pt x="551" y="258"/>
                  <a:pt x="561" y="235"/>
                </a:cubicBezTo>
                <a:cubicBezTo>
                  <a:pt x="567" y="224"/>
                  <a:pt x="567" y="212"/>
                  <a:pt x="564" y="200"/>
                </a:cubicBezTo>
                <a:close/>
                <a:moveTo>
                  <a:pt x="487" y="272"/>
                </a:moveTo>
                <a:cubicBezTo>
                  <a:pt x="486" y="273"/>
                  <a:pt x="485" y="273"/>
                  <a:pt x="485" y="273"/>
                </a:cubicBezTo>
                <a:cubicBezTo>
                  <a:pt x="485" y="273"/>
                  <a:pt x="485" y="273"/>
                  <a:pt x="485" y="272"/>
                </a:cubicBezTo>
                <a:cubicBezTo>
                  <a:pt x="485" y="270"/>
                  <a:pt x="485" y="267"/>
                  <a:pt x="485" y="265"/>
                </a:cubicBezTo>
                <a:cubicBezTo>
                  <a:pt x="485" y="261"/>
                  <a:pt x="480" y="261"/>
                  <a:pt x="480" y="265"/>
                </a:cubicBezTo>
                <a:cubicBezTo>
                  <a:pt x="479" y="269"/>
                  <a:pt x="478" y="273"/>
                  <a:pt x="477" y="277"/>
                </a:cubicBezTo>
                <a:cubicBezTo>
                  <a:pt x="471" y="279"/>
                  <a:pt x="465" y="281"/>
                  <a:pt x="459" y="284"/>
                </a:cubicBezTo>
                <a:cubicBezTo>
                  <a:pt x="459" y="278"/>
                  <a:pt x="459" y="272"/>
                  <a:pt x="460" y="267"/>
                </a:cubicBezTo>
                <a:cubicBezTo>
                  <a:pt x="460" y="256"/>
                  <a:pt x="461" y="246"/>
                  <a:pt x="461" y="235"/>
                </a:cubicBezTo>
                <a:cubicBezTo>
                  <a:pt x="470" y="228"/>
                  <a:pt x="477" y="220"/>
                  <a:pt x="482" y="209"/>
                </a:cubicBezTo>
                <a:cubicBezTo>
                  <a:pt x="483" y="208"/>
                  <a:pt x="483" y="207"/>
                  <a:pt x="484" y="205"/>
                </a:cubicBezTo>
                <a:cubicBezTo>
                  <a:pt x="485" y="214"/>
                  <a:pt x="486" y="224"/>
                  <a:pt x="487" y="233"/>
                </a:cubicBezTo>
                <a:cubicBezTo>
                  <a:pt x="488" y="246"/>
                  <a:pt x="488" y="259"/>
                  <a:pt x="487" y="272"/>
                </a:cubicBezTo>
                <a:close/>
                <a:moveTo>
                  <a:pt x="331" y="442"/>
                </a:moveTo>
                <a:cubicBezTo>
                  <a:pt x="339" y="431"/>
                  <a:pt x="344" y="420"/>
                  <a:pt x="348" y="408"/>
                </a:cubicBezTo>
                <a:cubicBezTo>
                  <a:pt x="359" y="406"/>
                  <a:pt x="369" y="403"/>
                  <a:pt x="380" y="401"/>
                </a:cubicBezTo>
                <a:cubicBezTo>
                  <a:pt x="385" y="399"/>
                  <a:pt x="390" y="398"/>
                  <a:pt x="394" y="396"/>
                </a:cubicBezTo>
                <a:cubicBezTo>
                  <a:pt x="392" y="401"/>
                  <a:pt x="389" y="405"/>
                  <a:pt x="386" y="409"/>
                </a:cubicBezTo>
                <a:cubicBezTo>
                  <a:pt x="380" y="415"/>
                  <a:pt x="374" y="420"/>
                  <a:pt x="367" y="425"/>
                </a:cubicBezTo>
                <a:cubicBezTo>
                  <a:pt x="366" y="426"/>
                  <a:pt x="367" y="427"/>
                  <a:pt x="368" y="427"/>
                </a:cubicBezTo>
                <a:cubicBezTo>
                  <a:pt x="364" y="430"/>
                  <a:pt x="360" y="433"/>
                  <a:pt x="357" y="436"/>
                </a:cubicBezTo>
                <a:cubicBezTo>
                  <a:pt x="348" y="438"/>
                  <a:pt x="340" y="441"/>
                  <a:pt x="331" y="442"/>
                </a:cubicBezTo>
                <a:close/>
                <a:moveTo>
                  <a:pt x="314" y="445"/>
                </a:moveTo>
                <a:cubicBezTo>
                  <a:pt x="313" y="434"/>
                  <a:pt x="312" y="423"/>
                  <a:pt x="310" y="412"/>
                </a:cubicBezTo>
                <a:cubicBezTo>
                  <a:pt x="320" y="411"/>
                  <a:pt x="330" y="410"/>
                  <a:pt x="340" y="409"/>
                </a:cubicBezTo>
                <a:cubicBezTo>
                  <a:pt x="336" y="421"/>
                  <a:pt x="330" y="433"/>
                  <a:pt x="323" y="443"/>
                </a:cubicBezTo>
                <a:cubicBezTo>
                  <a:pt x="323" y="443"/>
                  <a:pt x="323" y="444"/>
                  <a:pt x="323" y="444"/>
                </a:cubicBezTo>
                <a:cubicBezTo>
                  <a:pt x="320" y="444"/>
                  <a:pt x="317" y="445"/>
                  <a:pt x="314" y="445"/>
                </a:cubicBezTo>
                <a:close/>
                <a:moveTo>
                  <a:pt x="174" y="406"/>
                </a:moveTo>
                <a:cubicBezTo>
                  <a:pt x="171" y="402"/>
                  <a:pt x="168" y="399"/>
                  <a:pt x="165" y="395"/>
                </a:cubicBezTo>
                <a:cubicBezTo>
                  <a:pt x="169" y="397"/>
                  <a:pt x="173" y="398"/>
                  <a:pt x="177" y="399"/>
                </a:cubicBezTo>
                <a:cubicBezTo>
                  <a:pt x="180" y="405"/>
                  <a:pt x="184" y="411"/>
                  <a:pt x="188" y="416"/>
                </a:cubicBezTo>
                <a:cubicBezTo>
                  <a:pt x="183" y="413"/>
                  <a:pt x="178" y="410"/>
                  <a:pt x="174" y="406"/>
                </a:cubicBezTo>
                <a:close/>
                <a:moveTo>
                  <a:pt x="159" y="387"/>
                </a:moveTo>
                <a:cubicBezTo>
                  <a:pt x="150" y="373"/>
                  <a:pt x="144" y="358"/>
                  <a:pt x="137" y="344"/>
                </a:cubicBezTo>
                <a:cubicBezTo>
                  <a:pt x="136" y="342"/>
                  <a:pt x="135" y="340"/>
                  <a:pt x="134" y="338"/>
                </a:cubicBezTo>
                <a:cubicBezTo>
                  <a:pt x="139" y="339"/>
                  <a:pt x="143" y="341"/>
                  <a:pt x="148" y="342"/>
                </a:cubicBezTo>
                <a:cubicBezTo>
                  <a:pt x="152" y="343"/>
                  <a:pt x="156" y="344"/>
                  <a:pt x="160" y="345"/>
                </a:cubicBezTo>
                <a:cubicBezTo>
                  <a:pt x="162" y="357"/>
                  <a:pt x="165" y="369"/>
                  <a:pt x="169" y="380"/>
                </a:cubicBezTo>
                <a:cubicBezTo>
                  <a:pt x="170" y="384"/>
                  <a:pt x="172" y="387"/>
                  <a:pt x="173" y="391"/>
                </a:cubicBezTo>
                <a:cubicBezTo>
                  <a:pt x="168" y="389"/>
                  <a:pt x="164" y="388"/>
                  <a:pt x="159" y="387"/>
                </a:cubicBezTo>
                <a:close/>
                <a:moveTo>
                  <a:pt x="130" y="327"/>
                </a:moveTo>
                <a:cubicBezTo>
                  <a:pt x="137" y="328"/>
                  <a:pt x="145" y="329"/>
                  <a:pt x="152" y="330"/>
                </a:cubicBezTo>
                <a:cubicBezTo>
                  <a:pt x="154" y="330"/>
                  <a:pt x="156" y="331"/>
                  <a:pt x="158" y="331"/>
                </a:cubicBezTo>
                <a:cubicBezTo>
                  <a:pt x="158" y="333"/>
                  <a:pt x="158" y="336"/>
                  <a:pt x="159" y="339"/>
                </a:cubicBezTo>
                <a:cubicBezTo>
                  <a:pt x="157" y="338"/>
                  <a:pt x="155" y="338"/>
                  <a:pt x="153" y="337"/>
                </a:cubicBezTo>
                <a:cubicBezTo>
                  <a:pt x="145" y="336"/>
                  <a:pt x="138" y="334"/>
                  <a:pt x="131" y="331"/>
                </a:cubicBezTo>
                <a:cubicBezTo>
                  <a:pt x="131" y="330"/>
                  <a:pt x="130" y="328"/>
                  <a:pt x="130" y="327"/>
                </a:cubicBezTo>
                <a:close/>
                <a:moveTo>
                  <a:pt x="123" y="328"/>
                </a:moveTo>
                <a:cubicBezTo>
                  <a:pt x="120" y="327"/>
                  <a:pt x="118" y="326"/>
                  <a:pt x="115" y="324"/>
                </a:cubicBezTo>
                <a:cubicBezTo>
                  <a:pt x="117" y="325"/>
                  <a:pt x="120" y="325"/>
                  <a:pt x="123" y="326"/>
                </a:cubicBezTo>
                <a:cubicBezTo>
                  <a:pt x="123" y="327"/>
                  <a:pt x="123" y="327"/>
                  <a:pt x="123" y="328"/>
                </a:cubicBezTo>
                <a:close/>
                <a:moveTo>
                  <a:pt x="155" y="104"/>
                </a:moveTo>
                <a:cubicBezTo>
                  <a:pt x="160" y="108"/>
                  <a:pt x="165" y="111"/>
                  <a:pt x="170" y="113"/>
                </a:cubicBezTo>
                <a:cubicBezTo>
                  <a:pt x="162" y="135"/>
                  <a:pt x="157" y="158"/>
                  <a:pt x="154" y="181"/>
                </a:cubicBezTo>
                <a:cubicBezTo>
                  <a:pt x="145" y="179"/>
                  <a:pt x="136" y="176"/>
                  <a:pt x="128" y="172"/>
                </a:cubicBezTo>
                <a:cubicBezTo>
                  <a:pt x="134" y="148"/>
                  <a:pt x="144" y="125"/>
                  <a:pt x="155" y="104"/>
                </a:cubicBezTo>
                <a:close/>
                <a:moveTo>
                  <a:pt x="123" y="169"/>
                </a:moveTo>
                <a:cubicBezTo>
                  <a:pt x="113" y="164"/>
                  <a:pt x="104" y="156"/>
                  <a:pt x="100" y="146"/>
                </a:cubicBezTo>
                <a:cubicBezTo>
                  <a:pt x="110" y="123"/>
                  <a:pt x="122" y="101"/>
                  <a:pt x="137" y="82"/>
                </a:cubicBezTo>
                <a:cubicBezTo>
                  <a:pt x="140" y="89"/>
                  <a:pt x="145" y="95"/>
                  <a:pt x="151" y="100"/>
                </a:cubicBezTo>
                <a:cubicBezTo>
                  <a:pt x="139" y="122"/>
                  <a:pt x="129" y="145"/>
                  <a:pt x="123" y="169"/>
                </a:cubicBezTo>
                <a:close/>
                <a:moveTo>
                  <a:pt x="451" y="286"/>
                </a:moveTo>
                <a:cubicBezTo>
                  <a:pt x="441" y="290"/>
                  <a:pt x="430" y="293"/>
                  <a:pt x="419" y="296"/>
                </a:cubicBezTo>
                <a:cubicBezTo>
                  <a:pt x="419" y="294"/>
                  <a:pt x="419" y="292"/>
                  <a:pt x="419" y="290"/>
                </a:cubicBezTo>
                <a:cubicBezTo>
                  <a:pt x="419" y="280"/>
                  <a:pt x="418" y="269"/>
                  <a:pt x="417" y="259"/>
                </a:cubicBezTo>
                <a:cubicBezTo>
                  <a:pt x="430" y="254"/>
                  <a:pt x="443" y="248"/>
                  <a:pt x="454" y="240"/>
                </a:cubicBezTo>
                <a:cubicBezTo>
                  <a:pt x="454" y="254"/>
                  <a:pt x="453" y="268"/>
                  <a:pt x="452" y="282"/>
                </a:cubicBezTo>
                <a:cubicBezTo>
                  <a:pt x="451" y="283"/>
                  <a:pt x="451" y="285"/>
                  <a:pt x="451" y="286"/>
                </a:cubicBezTo>
                <a:close/>
                <a:moveTo>
                  <a:pt x="399" y="387"/>
                </a:moveTo>
                <a:cubicBezTo>
                  <a:pt x="392" y="389"/>
                  <a:pt x="385" y="391"/>
                  <a:pt x="377" y="393"/>
                </a:cubicBezTo>
                <a:cubicBezTo>
                  <a:pt x="369" y="396"/>
                  <a:pt x="360" y="397"/>
                  <a:pt x="351" y="399"/>
                </a:cubicBezTo>
                <a:cubicBezTo>
                  <a:pt x="355" y="384"/>
                  <a:pt x="358" y="368"/>
                  <a:pt x="360" y="353"/>
                </a:cubicBezTo>
                <a:cubicBezTo>
                  <a:pt x="360" y="351"/>
                  <a:pt x="360" y="349"/>
                  <a:pt x="360" y="348"/>
                </a:cubicBezTo>
                <a:cubicBezTo>
                  <a:pt x="377" y="345"/>
                  <a:pt x="394" y="341"/>
                  <a:pt x="410" y="335"/>
                </a:cubicBezTo>
                <a:cubicBezTo>
                  <a:pt x="409" y="352"/>
                  <a:pt x="406" y="369"/>
                  <a:pt x="399" y="385"/>
                </a:cubicBezTo>
                <a:cubicBezTo>
                  <a:pt x="399" y="386"/>
                  <a:pt x="399" y="386"/>
                  <a:pt x="399" y="387"/>
                </a:cubicBezTo>
                <a:close/>
                <a:moveTo>
                  <a:pt x="160" y="286"/>
                </a:moveTo>
                <a:cubicBezTo>
                  <a:pt x="160" y="277"/>
                  <a:pt x="159" y="269"/>
                  <a:pt x="159" y="261"/>
                </a:cubicBezTo>
                <a:cubicBezTo>
                  <a:pt x="173" y="265"/>
                  <a:pt x="187" y="270"/>
                  <a:pt x="201" y="273"/>
                </a:cubicBezTo>
                <a:cubicBezTo>
                  <a:pt x="208" y="275"/>
                  <a:pt x="215" y="277"/>
                  <a:pt x="222" y="278"/>
                </a:cubicBezTo>
                <a:cubicBezTo>
                  <a:pt x="224" y="288"/>
                  <a:pt x="226" y="299"/>
                  <a:pt x="228" y="310"/>
                </a:cubicBezTo>
                <a:cubicBezTo>
                  <a:pt x="206" y="308"/>
                  <a:pt x="184" y="305"/>
                  <a:pt x="161" y="303"/>
                </a:cubicBezTo>
                <a:cubicBezTo>
                  <a:pt x="161" y="297"/>
                  <a:pt x="161" y="292"/>
                  <a:pt x="160" y="286"/>
                </a:cubicBezTo>
                <a:close/>
                <a:moveTo>
                  <a:pt x="161" y="187"/>
                </a:moveTo>
                <a:cubicBezTo>
                  <a:pt x="178" y="192"/>
                  <a:pt x="196" y="193"/>
                  <a:pt x="214" y="194"/>
                </a:cubicBezTo>
                <a:cubicBezTo>
                  <a:pt x="214" y="219"/>
                  <a:pt x="217" y="244"/>
                  <a:pt x="221" y="269"/>
                </a:cubicBezTo>
                <a:cubicBezTo>
                  <a:pt x="207" y="267"/>
                  <a:pt x="194" y="264"/>
                  <a:pt x="181" y="260"/>
                </a:cubicBezTo>
                <a:cubicBezTo>
                  <a:pt x="178" y="259"/>
                  <a:pt x="170" y="256"/>
                  <a:pt x="159" y="253"/>
                </a:cubicBezTo>
                <a:cubicBezTo>
                  <a:pt x="158" y="231"/>
                  <a:pt x="159" y="209"/>
                  <a:pt x="161" y="187"/>
                </a:cubicBezTo>
                <a:close/>
                <a:moveTo>
                  <a:pt x="234" y="28"/>
                </a:moveTo>
                <a:cubicBezTo>
                  <a:pt x="243" y="24"/>
                  <a:pt x="253" y="22"/>
                  <a:pt x="263" y="21"/>
                </a:cubicBezTo>
                <a:cubicBezTo>
                  <a:pt x="253" y="31"/>
                  <a:pt x="245" y="42"/>
                  <a:pt x="239" y="54"/>
                </a:cubicBezTo>
                <a:cubicBezTo>
                  <a:pt x="236" y="53"/>
                  <a:pt x="234" y="52"/>
                  <a:pt x="232" y="51"/>
                </a:cubicBezTo>
                <a:cubicBezTo>
                  <a:pt x="227" y="50"/>
                  <a:pt x="222" y="48"/>
                  <a:pt x="217" y="46"/>
                </a:cubicBezTo>
                <a:cubicBezTo>
                  <a:pt x="222" y="39"/>
                  <a:pt x="228" y="34"/>
                  <a:pt x="234" y="28"/>
                </a:cubicBezTo>
                <a:close/>
                <a:moveTo>
                  <a:pt x="344" y="48"/>
                </a:moveTo>
                <a:cubicBezTo>
                  <a:pt x="351" y="54"/>
                  <a:pt x="357" y="61"/>
                  <a:pt x="363" y="69"/>
                </a:cubicBezTo>
                <a:cubicBezTo>
                  <a:pt x="366" y="74"/>
                  <a:pt x="369" y="79"/>
                  <a:pt x="371" y="83"/>
                </a:cubicBezTo>
                <a:cubicBezTo>
                  <a:pt x="365" y="90"/>
                  <a:pt x="358" y="96"/>
                  <a:pt x="350" y="101"/>
                </a:cubicBezTo>
                <a:cubicBezTo>
                  <a:pt x="345" y="103"/>
                  <a:pt x="341" y="106"/>
                  <a:pt x="336" y="108"/>
                </a:cubicBezTo>
                <a:cubicBezTo>
                  <a:pt x="330" y="94"/>
                  <a:pt x="324" y="80"/>
                  <a:pt x="316" y="67"/>
                </a:cubicBezTo>
                <a:cubicBezTo>
                  <a:pt x="320" y="66"/>
                  <a:pt x="324" y="65"/>
                  <a:pt x="327" y="63"/>
                </a:cubicBezTo>
                <a:cubicBezTo>
                  <a:pt x="334" y="60"/>
                  <a:pt x="339" y="54"/>
                  <a:pt x="343" y="49"/>
                </a:cubicBezTo>
                <a:cubicBezTo>
                  <a:pt x="344" y="48"/>
                  <a:pt x="344" y="48"/>
                  <a:pt x="344" y="48"/>
                </a:cubicBezTo>
                <a:close/>
                <a:moveTo>
                  <a:pt x="354" y="276"/>
                </a:moveTo>
                <a:cubicBezTo>
                  <a:pt x="354" y="287"/>
                  <a:pt x="355" y="298"/>
                  <a:pt x="354" y="309"/>
                </a:cubicBezTo>
                <a:cubicBezTo>
                  <a:pt x="336" y="311"/>
                  <a:pt x="318" y="312"/>
                  <a:pt x="299" y="313"/>
                </a:cubicBezTo>
                <a:cubicBezTo>
                  <a:pt x="298" y="303"/>
                  <a:pt x="297" y="293"/>
                  <a:pt x="296" y="283"/>
                </a:cubicBezTo>
                <a:cubicBezTo>
                  <a:pt x="315" y="282"/>
                  <a:pt x="335" y="279"/>
                  <a:pt x="354" y="276"/>
                </a:cubicBezTo>
                <a:cubicBezTo>
                  <a:pt x="354" y="276"/>
                  <a:pt x="354" y="276"/>
                  <a:pt x="354" y="276"/>
                </a:cubicBezTo>
                <a:close/>
                <a:moveTo>
                  <a:pt x="236" y="310"/>
                </a:moveTo>
                <a:cubicBezTo>
                  <a:pt x="233" y="300"/>
                  <a:pt x="231" y="290"/>
                  <a:pt x="230" y="279"/>
                </a:cubicBezTo>
                <a:cubicBezTo>
                  <a:pt x="249" y="282"/>
                  <a:pt x="269" y="283"/>
                  <a:pt x="289" y="283"/>
                </a:cubicBezTo>
                <a:cubicBezTo>
                  <a:pt x="290" y="293"/>
                  <a:pt x="291" y="303"/>
                  <a:pt x="292" y="313"/>
                </a:cubicBezTo>
                <a:cubicBezTo>
                  <a:pt x="280" y="313"/>
                  <a:pt x="268" y="312"/>
                  <a:pt x="255" y="312"/>
                </a:cubicBezTo>
                <a:cubicBezTo>
                  <a:pt x="249" y="311"/>
                  <a:pt x="242" y="311"/>
                  <a:pt x="236" y="310"/>
                </a:cubicBezTo>
                <a:close/>
                <a:moveTo>
                  <a:pt x="222" y="138"/>
                </a:moveTo>
                <a:cubicBezTo>
                  <a:pt x="222" y="135"/>
                  <a:pt x="222" y="132"/>
                  <a:pt x="223" y="128"/>
                </a:cubicBezTo>
                <a:cubicBezTo>
                  <a:pt x="229" y="129"/>
                  <a:pt x="234" y="129"/>
                  <a:pt x="240" y="130"/>
                </a:cubicBezTo>
                <a:cubicBezTo>
                  <a:pt x="251" y="130"/>
                  <a:pt x="263" y="130"/>
                  <a:pt x="275" y="130"/>
                </a:cubicBezTo>
                <a:cubicBezTo>
                  <a:pt x="276" y="149"/>
                  <a:pt x="277" y="168"/>
                  <a:pt x="279" y="187"/>
                </a:cubicBezTo>
                <a:cubicBezTo>
                  <a:pt x="260" y="189"/>
                  <a:pt x="240" y="190"/>
                  <a:pt x="220" y="189"/>
                </a:cubicBezTo>
                <a:cubicBezTo>
                  <a:pt x="220" y="172"/>
                  <a:pt x="220" y="155"/>
                  <a:pt x="222" y="138"/>
                </a:cubicBezTo>
                <a:close/>
                <a:moveTo>
                  <a:pt x="273" y="21"/>
                </a:moveTo>
                <a:cubicBezTo>
                  <a:pt x="272" y="34"/>
                  <a:pt x="272" y="48"/>
                  <a:pt x="272" y="62"/>
                </a:cubicBezTo>
                <a:cubicBezTo>
                  <a:pt x="262" y="61"/>
                  <a:pt x="253" y="58"/>
                  <a:pt x="243" y="55"/>
                </a:cubicBezTo>
                <a:cubicBezTo>
                  <a:pt x="249" y="42"/>
                  <a:pt x="257" y="31"/>
                  <a:pt x="267" y="21"/>
                </a:cubicBezTo>
                <a:cubicBezTo>
                  <a:pt x="269" y="21"/>
                  <a:pt x="271" y="21"/>
                  <a:pt x="273" y="21"/>
                </a:cubicBezTo>
                <a:close/>
                <a:moveTo>
                  <a:pt x="272" y="68"/>
                </a:moveTo>
                <a:cubicBezTo>
                  <a:pt x="273" y="86"/>
                  <a:pt x="273" y="104"/>
                  <a:pt x="274" y="122"/>
                </a:cubicBezTo>
                <a:cubicBezTo>
                  <a:pt x="257" y="124"/>
                  <a:pt x="240" y="124"/>
                  <a:pt x="224" y="122"/>
                </a:cubicBezTo>
                <a:cubicBezTo>
                  <a:pt x="227" y="101"/>
                  <a:pt x="232" y="79"/>
                  <a:pt x="241" y="59"/>
                </a:cubicBezTo>
                <a:cubicBezTo>
                  <a:pt x="251" y="63"/>
                  <a:pt x="262" y="66"/>
                  <a:pt x="272" y="68"/>
                </a:cubicBezTo>
                <a:close/>
                <a:moveTo>
                  <a:pt x="281" y="129"/>
                </a:moveTo>
                <a:cubicBezTo>
                  <a:pt x="298" y="127"/>
                  <a:pt x="315" y="124"/>
                  <a:pt x="331" y="118"/>
                </a:cubicBezTo>
                <a:cubicBezTo>
                  <a:pt x="336" y="133"/>
                  <a:pt x="339" y="147"/>
                  <a:pt x="342" y="162"/>
                </a:cubicBezTo>
                <a:cubicBezTo>
                  <a:pt x="342" y="166"/>
                  <a:pt x="343" y="170"/>
                  <a:pt x="344" y="174"/>
                </a:cubicBezTo>
                <a:cubicBezTo>
                  <a:pt x="338" y="176"/>
                  <a:pt x="332" y="177"/>
                  <a:pt x="326" y="179"/>
                </a:cubicBezTo>
                <a:cubicBezTo>
                  <a:pt x="313" y="182"/>
                  <a:pt x="299" y="184"/>
                  <a:pt x="286" y="186"/>
                </a:cubicBezTo>
                <a:cubicBezTo>
                  <a:pt x="284" y="167"/>
                  <a:pt x="283" y="148"/>
                  <a:pt x="281" y="129"/>
                </a:cubicBezTo>
                <a:close/>
                <a:moveTo>
                  <a:pt x="280" y="193"/>
                </a:moveTo>
                <a:cubicBezTo>
                  <a:pt x="281" y="207"/>
                  <a:pt x="282" y="221"/>
                  <a:pt x="284" y="236"/>
                </a:cubicBezTo>
                <a:cubicBezTo>
                  <a:pt x="285" y="249"/>
                  <a:pt x="287" y="262"/>
                  <a:pt x="288" y="275"/>
                </a:cubicBezTo>
                <a:cubicBezTo>
                  <a:pt x="268" y="276"/>
                  <a:pt x="248" y="274"/>
                  <a:pt x="228" y="271"/>
                </a:cubicBezTo>
                <a:cubicBezTo>
                  <a:pt x="224" y="246"/>
                  <a:pt x="221" y="220"/>
                  <a:pt x="220" y="195"/>
                </a:cubicBezTo>
                <a:cubicBezTo>
                  <a:pt x="240" y="196"/>
                  <a:pt x="260" y="195"/>
                  <a:pt x="280" y="193"/>
                </a:cubicBezTo>
                <a:close/>
                <a:moveTo>
                  <a:pt x="306" y="274"/>
                </a:moveTo>
                <a:cubicBezTo>
                  <a:pt x="302" y="275"/>
                  <a:pt x="299" y="275"/>
                  <a:pt x="295" y="275"/>
                </a:cubicBezTo>
                <a:cubicBezTo>
                  <a:pt x="293" y="262"/>
                  <a:pt x="292" y="249"/>
                  <a:pt x="291" y="236"/>
                </a:cubicBezTo>
                <a:cubicBezTo>
                  <a:pt x="289" y="221"/>
                  <a:pt x="288" y="206"/>
                  <a:pt x="286" y="192"/>
                </a:cubicBezTo>
                <a:cubicBezTo>
                  <a:pt x="306" y="189"/>
                  <a:pt x="325" y="185"/>
                  <a:pt x="345" y="180"/>
                </a:cubicBezTo>
                <a:cubicBezTo>
                  <a:pt x="349" y="209"/>
                  <a:pt x="352" y="239"/>
                  <a:pt x="354" y="268"/>
                </a:cubicBezTo>
                <a:cubicBezTo>
                  <a:pt x="338" y="271"/>
                  <a:pt x="322" y="273"/>
                  <a:pt x="306" y="274"/>
                </a:cubicBezTo>
                <a:close/>
                <a:moveTo>
                  <a:pt x="360" y="243"/>
                </a:moveTo>
                <a:cubicBezTo>
                  <a:pt x="358" y="221"/>
                  <a:pt x="356" y="200"/>
                  <a:pt x="352" y="178"/>
                </a:cubicBezTo>
                <a:cubicBezTo>
                  <a:pt x="354" y="178"/>
                  <a:pt x="355" y="177"/>
                  <a:pt x="356" y="177"/>
                </a:cubicBezTo>
                <a:cubicBezTo>
                  <a:pt x="369" y="173"/>
                  <a:pt x="384" y="168"/>
                  <a:pt x="397" y="161"/>
                </a:cubicBezTo>
                <a:cubicBezTo>
                  <a:pt x="403" y="187"/>
                  <a:pt x="406" y="213"/>
                  <a:pt x="408" y="240"/>
                </a:cubicBezTo>
                <a:cubicBezTo>
                  <a:pt x="409" y="244"/>
                  <a:pt x="409" y="249"/>
                  <a:pt x="410" y="253"/>
                </a:cubicBezTo>
                <a:cubicBezTo>
                  <a:pt x="399" y="257"/>
                  <a:pt x="388" y="260"/>
                  <a:pt x="377" y="263"/>
                </a:cubicBezTo>
                <a:cubicBezTo>
                  <a:pt x="372" y="264"/>
                  <a:pt x="367" y="265"/>
                  <a:pt x="362" y="266"/>
                </a:cubicBezTo>
                <a:cubicBezTo>
                  <a:pt x="361" y="258"/>
                  <a:pt x="361" y="251"/>
                  <a:pt x="360" y="243"/>
                </a:cubicBezTo>
                <a:close/>
                <a:moveTo>
                  <a:pt x="351" y="172"/>
                </a:moveTo>
                <a:cubicBezTo>
                  <a:pt x="349" y="156"/>
                  <a:pt x="345" y="140"/>
                  <a:pt x="341" y="125"/>
                </a:cubicBezTo>
                <a:cubicBezTo>
                  <a:pt x="340" y="122"/>
                  <a:pt x="339" y="118"/>
                  <a:pt x="338" y="115"/>
                </a:cubicBezTo>
                <a:cubicBezTo>
                  <a:pt x="351" y="109"/>
                  <a:pt x="363" y="102"/>
                  <a:pt x="373" y="92"/>
                </a:cubicBezTo>
                <a:cubicBezTo>
                  <a:pt x="373" y="91"/>
                  <a:pt x="374" y="91"/>
                  <a:pt x="375" y="90"/>
                </a:cubicBezTo>
                <a:cubicBezTo>
                  <a:pt x="385" y="110"/>
                  <a:pt x="391" y="133"/>
                  <a:pt x="396" y="155"/>
                </a:cubicBezTo>
                <a:cubicBezTo>
                  <a:pt x="382" y="162"/>
                  <a:pt x="367" y="168"/>
                  <a:pt x="351" y="172"/>
                </a:cubicBezTo>
                <a:close/>
                <a:moveTo>
                  <a:pt x="310" y="69"/>
                </a:moveTo>
                <a:cubicBezTo>
                  <a:pt x="316" y="80"/>
                  <a:pt x="322" y="90"/>
                  <a:pt x="326" y="101"/>
                </a:cubicBezTo>
                <a:cubicBezTo>
                  <a:pt x="327" y="104"/>
                  <a:pt x="328" y="107"/>
                  <a:pt x="329" y="111"/>
                </a:cubicBezTo>
                <a:cubicBezTo>
                  <a:pt x="313" y="116"/>
                  <a:pt x="297" y="120"/>
                  <a:pt x="281" y="122"/>
                </a:cubicBezTo>
                <a:cubicBezTo>
                  <a:pt x="279" y="104"/>
                  <a:pt x="278" y="86"/>
                  <a:pt x="277" y="69"/>
                </a:cubicBezTo>
                <a:cubicBezTo>
                  <a:pt x="279" y="69"/>
                  <a:pt x="281" y="69"/>
                  <a:pt x="282" y="69"/>
                </a:cubicBezTo>
                <a:cubicBezTo>
                  <a:pt x="292" y="70"/>
                  <a:pt x="301" y="70"/>
                  <a:pt x="310" y="69"/>
                </a:cubicBezTo>
                <a:cubicBezTo>
                  <a:pt x="310" y="69"/>
                  <a:pt x="310" y="69"/>
                  <a:pt x="310" y="69"/>
                </a:cubicBezTo>
                <a:close/>
                <a:moveTo>
                  <a:pt x="277" y="63"/>
                </a:moveTo>
                <a:cubicBezTo>
                  <a:pt x="276" y="49"/>
                  <a:pt x="275" y="35"/>
                  <a:pt x="275" y="21"/>
                </a:cubicBezTo>
                <a:cubicBezTo>
                  <a:pt x="277" y="21"/>
                  <a:pt x="279" y="21"/>
                  <a:pt x="282" y="21"/>
                </a:cubicBezTo>
                <a:cubicBezTo>
                  <a:pt x="290" y="32"/>
                  <a:pt x="302" y="53"/>
                  <a:pt x="307" y="64"/>
                </a:cubicBezTo>
                <a:cubicBezTo>
                  <a:pt x="297" y="65"/>
                  <a:pt x="287" y="65"/>
                  <a:pt x="277" y="63"/>
                </a:cubicBezTo>
                <a:close/>
                <a:moveTo>
                  <a:pt x="232" y="56"/>
                </a:moveTo>
                <a:cubicBezTo>
                  <a:pt x="234" y="57"/>
                  <a:pt x="235" y="57"/>
                  <a:pt x="237" y="58"/>
                </a:cubicBezTo>
                <a:cubicBezTo>
                  <a:pt x="227" y="77"/>
                  <a:pt x="221" y="99"/>
                  <a:pt x="218" y="121"/>
                </a:cubicBezTo>
                <a:cubicBezTo>
                  <a:pt x="213" y="120"/>
                  <a:pt x="208" y="120"/>
                  <a:pt x="204" y="119"/>
                </a:cubicBezTo>
                <a:cubicBezTo>
                  <a:pt x="195" y="117"/>
                  <a:pt x="186" y="114"/>
                  <a:pt x="178" y="111"/>
                </a:cubicBezTo>
                <a:cubicBezTo>
                  <a:pt x="181" y="102"/>
                  <a:pt x="186" y="92"/>
                  <a:pt x="191" y="83"/>
                </a:cubicBezTo>
                <a:cubicBezTo>
                  <a:pt x="198" y="71"/>
                  <a:pt x="205" y="59"/>
                  <a:pt x="214" y="49"/>
                </a:cubicBezTo>
                <a:cubicBezTo>
                  <a:pt x="220" y="51"/>
                  <a:pt x="226" y="54"/>
                  <a:pt x="232" y="56"/>
                </a:cubicBezTo>
                <a:close/>
                <a:moveTo>
                  <a:pt x="176" y="116"/>
                </a:moveTo>
                <a:cubicBezTo>
                  <a:pt x="189" y="122"/>
                  <a:pt x="203" y="125"/>
                  <a:pt x="217" y="127"/>
                </a:cubicBezTo>
                <a:cubicBezTo>
                  <a:pt x="214" y="147"/>
                  <a:pt x="213" y="167"/>
                  <a:pt x="214" y="185"/>
                </a:cubicBezTo>
                <a:cubicBezTo>
                  <a:pt x="214" y="186"/>
                  <a:pt x="214" y="187"/>
                  <a:pt x="214" y="189"/>
                </a:cubicBezTo>
                <a:cubicBezTo>
                  <a:pt x="203" y="188"/>
                  <a:pt x="193" y="187"/>
                  <a:pt x="182" y="185"/>
                </a:cubicBezTo>
                <a:cubicBezTo>
                  <a:pt x="176" y="185"/>
                  <a:pt x="169" y="184"/>
                  <a:pt x="161" y="182"/>
                </a:cubicBezTo>
                <a:cubicBezTo>
                  <a:pt x="164" y="160"/>
                  <a:pt x="168" y="137"/>
                  <a:pt x="176" y="116"/>
                </a:cubicBezTo>
                <a:close/>
                <a:moveTo>
                  <a:pt x="219" y="337"/>
                </a:moveTo>
                <a:cubicBezTo>
                  <a:pt x="225" y="338"/>
                  <a:pt x="230" y="338"/>
                  <a:pt x="236" y="339"/>
                </a:cubicBezTo>
                <a:cubicBezTo>
                  <a:pt x="237" y="342"/>
                  <a:pt x="237" y="345"/>
                  <a:pt x="238" y="348"/>
                </a:cubicBezTo>
                <a:cubicBezTo>
                  <a:pt x="214" y="347"/>
                  <a:pt x="190" y="345"/>
                  <a:pt x="166" y="340"/>
                </a:cubicBezTo>
                <a:cubicBezTo>
                  <a:pt x="165" y="337"/>
                  <a:pt x="165" y="334"/>
                  <a:pt x="164" y="332"/>
                </a:cubicBezTo>
                <a:cubicBezTo>
                  <a:pt x="183" y="333"/>
                  <a:pt x="201" y="335"/>
                  <a:pt x="219" y="337"/>
                </a:cubicBezTo>
                <a:close/>
                <a:moveTo>
                  <a:pt x="243" y="340"/>
                </a:moveTo>
                <a:cubicBezTo>
                  <a:pt x="260" y="341"/>
                  <a:pt x="277" y="342"/>
                  <a:pt x="294" y="342"/>
                </a:cubicBezTo>
                <a:cubicBezTo>
                  <a:pt x="294" y="342"/>
                  <a:pt x="295" y="342"/>
                  <a:pt x="296" y="342"/>
                </a:cubicBezTo>
                <a:cubicBezTo>
                  <a:pt x="296" y="344"/>
                  <a:pt x="296" y="346"/>
                  <a:pt x="296" y="347"/>
                </a:cubicBezTo>
                <a:cubicBezTo>
                  <a:pt x="289" y="348"/>
                  <a:pt x="282" y="348"/>
                  <a:pt x="276" y="348"/>
                </a:cubicBezTo>
                <a:cubicBezTo>
                  <a:pt x="265" y="348"/>
                  <a:pt x="255" y="348"/>
                  <a:pt x="245" y="348"/>
                </a:cubicBezTo>
                <a:cubicBezTo>
                  <a:pt x="244" y="345"/>
                  <a:pt x="244" y="342"/>
                  <a:pt x="243" y="340"/>
                </a:cubicBezTo>
                <a:close/>
                <a:moveTo>
                  <a:pt x="303" y="342"/>
                </a:moveTo>
                <a:cubicBezTo>
                  <a:pt x="320" y="342"/>
                  <a:pt x="337" y="340"/>
                  <a:pt x="353" y="337"/>
                </a:cubicBezTo>
                <a:cubicBezTo>
                  <a:pt x="353" y="339"/>
                  <a:pt x="353" y="340"/>
                  <a:pt x="353" y="342"/>
                </a:cubicBezTo>
                <a:cubicBezTo>
                  <a:pt x="336" y="345"/>
                  <a:pt x="320" y="346"/>
                  <a:pt x="303" y="347"/>
                </a:cubicBezTo>
                <a:cubicBezTo>
                  <a:pt x="303" y="345"/>
                  <a:pt x="303" y="344"/>
                  <a:pt x="303" y="342"/>
                </a:cubicBezTo>
                <a:close/>
                <a:moveTo>
                  <a:pt x="352" y="349"/>
                </a:moveTo>
                <a:cubicBezTo>
                  <a:pt x="351" y="362"/>
                  <a:pt x="349" y="375"/>
                  <a:pt x="346" y="388"/>
                </a:cubicBezTo>
                <a:cubicBezTo>
                  <a:pt x="345" y="392"/>
                  <a:pt x="344" y="396"/>
                  <a:pt x="343" y="400"/>
                </a:cubicBezTo>
                <a:cubicBezTo>
                  <a:pt x="332" y="402"/>
                  <a:pt x="321" y="403"/>
                  <a:pt x="310" y="404"/>
                </a:cubicBezTo>
                <a:cubicBezTo>
                  <a:pt x="308" y="387"/>
                  <a:pt x="306" y="371"/>
                  <a:pt x="304" y="354"/>
                </a:cubicBezTo>
                <a:cubicBezTo>
                  <a:pt x="320" y="353"/>
                  <a:pt x="336" y="351"/>
                  <a:pt x="352" y="349"/>
                </a:cubicBezTo>
                <a:close/>
                <a:moveTo>
                  <a:pt x="411" y="326"/>
                </a:moveTo>
                <a:cubicBezTo>
                  <a:pt x="411" y="327"/>
                  <a:pt x="411" y="328"/>
                  <a:pt x="411" y="328"/>
                </a:cubicBezTo>
                <a:cubicBezTo>
                  <a:pt x="395" y="334"/>
                  <a:pt x="378" y="338"/>
                  <a:pt x="361" y="341"/>
                </a:cubicBezTo>
                <a:cubicBezTo>
                  <a:pt x="361" y="339"/>
                  <a:pt x="361" y="337"/>
                  <a:pt x="361" y="336"/>
                </a:cubicBezTo>
                <a:cubicBezTo>
                  <a:pt x="378" y="332"/>
                  <a:pt x="395" y="328"/>
                  <a:pt x="411" y="322"/>
                </a:cubicBezTo>
                <a:cubicBezTo>
                  <a:pt x="411" y="323"/>
                  <a:pt x="411" y="325"/>
                  <a:pt x="411" y="326"/>
                </a:cubicBezTo>
                <a:close/>
                <a:moveTo>
                  <a:pt x="363" y="308"/>
                </a:moveTo>
                <a:cubicBezTo>
                  <a:pt x="363" y="296"/>
                  <a:pt x="363" y="285"/>
                  <a:pt x="362" y="274"/>
                </a:cubicBezTo>
                <a:cubicBezTo>
                  <a:pt x="370" y="272"/>
                  <a:pt x="378" y="271"/>
                  <a:pt x="386" y="269"/>
                </a:cubicBezTo>
                <a:cubicBezTo>
                  <a:pt x="394" y="266"/>
                  <a:pt x="402" y="264"/>
                  <a:pt x="410" y="261"/>
                </a:cubicBezTo>
                <a:cubicBezTo>
                  <a:pt x="411" y="273"/>
                  <a:pt x="412" y="286"/>
                  <a:pt x="412" y="298"/>
                </a:cubicBezTo>
                <a:cubicBezTo>
                  <a:pt x="396" y="302"/>
                  <a:pt x="379" y="305"/>
                  <a:pt x="363" y="308"/>
                </a:cubicBezTo>
                <a:close/>
                <a:moveTo>
                  <a:pt x="446" y="168"/>
                </a:moveTo>
                <a:cubicBezTo>
                  <a:pt x="451" y="189"/>
                  <a:pt x="453" y="210"/>
                  <a:pt x="454" y="231"/>
                </a:cubicBezTo>
                <a:cubicBezTo>
                  <a:pt x="453" y="232"/>
                  <a:pt x="452" y="232"/>
                  <a:pt x="451" y="233"/>
                </a:cubicBezTo>
                <a:cubicBezTo>
                  <a:pt x="441" y="240"/>
                  <a:pt x="429" y="246"/>
                  <a:pt x="417" y="250"/>
                </a:cubicBezTo>
                <a:cubicBezTo>
                  <a:pt x="416" y="238"/>
                  <a:pt x="414" y="226"/>
                  <a:pt x="413" y="214"/>
                </a:cubicBezTo>
                <a:cubicBezTo>
                  <a:pt x="410" y="195"/>
                  <a:pt x="407" y="176"/>
                  <a:pt x="403" y="158"/>
                </a:cubicBezTo>
                <a:cubicBezTo>
                  <a:pt x="415" y="151"/>
                  <a:pt x="426" y="143"/>
                  <a:pt x="434" y="133"/>
                </a:cubicBezTo>
                <a:cubicBezTo>
                  <a:pt x="439" y="144"/>
                  <a:pt x="443" y="156"/>
                  <a:pt x="446" y="168"/>
                </a:cubicBezTo>
                <a:close/>
                <a:moveTo>
                  <a:pt x="439" y="126"/>
                </a:moveTo>
                <a:cubicBezTo>
                  <a:pt x="443" y="120"/>
                  <a:pt x="445" y="113"/>
                  <a:pt x="447" y="106"/>
                </a:cubicBezTo>
                <a:cubicBezTo>
                  <a:pt x="462" y="130"/>
                  <a:pt x="473" y="158"/>
                  <a:pt x="480" y="186"/>
                </a:cubicBezTo>
                <a:cubicBezTo>
                  <a:pt x="479" y="194"/>
                  <a:pt x="479" y="201"/>
                  <a:pt x="475" y="209"/>
                </a:cubicBezTo>
                <a:cubicBezTo>
                  <a:pt x="471" y="215"/>
                  <a:pt x="466" y="221"/>
                  <a:pt x="460" y="226"/>
                </a:cubicBezTo>
                <a:cubicBezTo>
                  <a:pt x="460" y="203"/>
                  <a:pt x="457" y="180"/>
                  <a:pt x="450" y="157"/>
                </a:cubicBezTo>
                <a:cubicBezTo>
                  <a:pt x="447" y="147"/>
                  <a:pt x="443" y="136"/>
                  <a:pt x="439" y="126"/>
                </a:cubicBezTo>
                <a:close/>
                <a:moveTo>
                  <a:pt x="405" y="150"/>
                </a:moveTo>
                <a:cubicBezTo>
                  <a:pt x="404" y="150"/>
                  <a:pt x="403" y="151"/>
                  <a:pt x="402" y="151"/>
                </a:cubicBezTo>
                <a:cubicBezTo>
                  <a:pt x="400" y="142"/>
                  <a:pt x="397" y="132"/>
                  <a:pt x="394" y="122"/>
                </a:cubicBezTo>
                <a:cubicBezTo>
                  <a:pt x="390" y="109"/>
                  <a:pt x="385" y="97"/>
                  <a:pt x="379" y="85"/>
                </a:cubicBezTo>
                <a:cubicBezTo>
                  <a:pt x="385" y="78"/>
                  <a:pt x="389" y="69"/>
                  <a:pt x="389" y="60"/>
                </a:cubicBezTo>
                <a:cubicBezTo>
                  <a:pt x="390" y="61"/>
                  <a:pt x="392" y="63"/>
                  <a:pt x="393" y="64"/>
                </a:cubicBezTo>
                <a:cubicBezTo>
                  <a:pt x="410" y="81"/>
                  <a:pt x="422" y="103"/>
                  <a:pt x="432" y="126"/>
                </a:cubicBezTo>
                <a:cubicBezTo>
                  <a:pt x="425" y="136"/>
                  <a:pt x="415" y="143"/>
                  <a:pt x="405" y="150"/>
                </a:cubicBezTo>
                <a:close/>
                <a:moveTo>
                  <a:pt x="375" y="78"/>
                </a:moveTo>
                <a:cubicBezTo>
                  <a:pt x="370" y="69"/>
                  <a:pt x="363" y="60"/>
                  <a:pt x="356" y="51"/>
                </a:cubicBezTo>
                <a:cubicBezTo>
                  <a:pt x="353" y="48"/>
                  <a:pt x="350" y="46"/>
                  <a:pt x="347" y="43"/>
                </a:cubicBezTo>
                <a:cubicBezTo>
                  <a:pt x="349" y="40"/>
                  <a:pt x="350" y="37"/>
                  <a:pt x="351" y="34"/>
                </a:cubicBezTo>
                <a:cubicBezTo>
                  <a:pt x="364" y="40"/>
                  <a:pt x="375" y="48"/>
                  <a:pt x="386" y="57"/>
                </a:cubicBezTo>
                <a:cubicBezTo>
                  <a:pt x="382" y="64"/>
                  <a:pt x="380" y="72"/>
                  <a:pt x="375" y="78"/>
                </a:cubicBezTo>
                <a:close/>
                <a:moveTo>
                  <a:pt x="342" y="39"/>
                </a:moveTo>
                <a:cubicBezTo>
                  <a:pt x="334" y="32"/>
                  <a:pt x="325" y="27"/>
                  <a:pt x="316" y="22"/>
                </a:cubicBezTo>
                <a:cubicBezTo>
                  <a:pt x="324" y="25"/>
                  <a:pt x="333" y="27"/>
                  <a:pt x="341" y="30"/>
                </a:cubicBezTo>
                <a:cubicBezTo>
                  <a:pt x="343" y="31"/>
                  <a:pt x="344" y="31"/>
                  <a:pt x="345" y="32"/>
                </a:cubicBezTo>
                <a:cubicBezTo>
                  <a:pt x="345" y="33"/>
                  <a:pt x="344" y="35"/>
                  <a:pt x="343" y="36"/>
                </a:cubicBezTo>
                <a:cubicBezTo>
                  <a:pt x="343" y="37"/>
                  <a:pt x="343" y="38"/>
                  <a:pt x="342" y="39"/>
                </a:cubicBezTo>
                <a:close/>
                <a:moveTo>
                  <a:pt x="339" y="43"/>
                </a:moveTo>
                <a:cubicBezTo>
                  <a:pt x="339" y="44"/>
                  <a:pt x="338" y="45"/>
                  <a:pt x="338" y="46"/>
                </a:cubicBezTo>
                <a:cubicBezTo>
                  <a:pt x="334" y="51"/>
                  <a:pt x="328" y="56"/>
                  <a:pt x="322" y="59"/>
                </a:cubicBezTo>
                <a:cubicBezTo>
                  <a:pt x="319" y="60"/>
                  <a:pt x="316" y="61"/>
                  <a:pt x="313" y="62"/>
                </a:cubicBezTo>
                <a:cubicBezTo>
                  <a:pt x="311" y="58"/>
                  <a:pt x="308" y="53"/>
                  <a:pt x="305" y="49"/>
                </a:cubicBezTo>
                <a:cubicBezTo>
                  <a:pt x="304" y="46"/>
                  <a:pt x="294" y="29"/>
                  <a:pt x="286" y="19"/>
                </a:cubicBezTo>
                <a:cubicBezTo>
                  <a:pt x="286" y="18"/>
                  <a:pt x="286" y="17"/>
                  <a:pt x="285" y="16"/>
                </a:cubicBezTo>
                <a:cubicBezTo>
                  <a:pt x="287" y="16"/>
                  <a:pt x="289" y="16"/>
                  <a:pt x="291" y="16"/>
                </a:cubicBezTo>
                <a:cubicBezTo>
                  <a:pt x="309" y="22"/>
                  <a:pt x="325" y="31"/>
                  <a:pt x="339" y="43"/>
                </a:cubicBezTo>
                <a:close/>
                <a:moveTo>
                  <a:pt x="212" y="44"/>
                </a:moveTo>
                <a:cubicBezTo>
                  <a:pt x="211" y="43"/>
                  <a:pt x="209" y="43"/>
                  <a:pt x="208" y="42"/>
                </a:cubicBezTo>
                <a:cubicBezTo>
                  <a:pt x="213" y="39"/>
                  <a:pt x="217" y="36"/>
                  <a:pt x="222" y="34"/>
                </a:cubicBezTo>
                <a:cubicBezTo>
                  <a:pt x="219" y="37"/>
                  <a:pt x="215" y="40"/>
                  <a:pt x="212" y="44"/>
                </a:cubicBezTo>
                <a:close/>
                <a:moveTo>
                  <a:pt x="209" y="46"/>
                </a:moveTo>
                <a:cubicBezTo>
                  <a:pt x="197" y="61"/>
                  <a:pt x="186" y="76"/>
                  <a:pt x="178" y="94"/>
                </a:cubicBezTo>
                <a:cubicBezTo>
                  <a:pt x="176" y="98"/>
                  <a:pt x="174" y="103"/>
                  <a:pt x="172" y="109"/>
                </a:cubicBezTo>
                <a:cubicBezTo>
                  <a:pt x="167" y="106"/>
                  <a:pt x="162" y="104"/>
                  <a:pt x="157" y="101"/>
                </a:cubicBezTo>
                <a:cubicBezTo>
                  <a:pt x="158" y="100"/>
                  <a:pt x="158" y="100"/>
                  <a:pt x="158" y="99"/>
                </a:cubicBezTo>
                <a:cubicBezTo>
                  <a:pt x="170" y="78"/>
                  <a:pt x="186" y="59"/>
                  <a:pt x="205" y="44"/>
                </a:cubicBezTo>
                <a:cubicBezTo>
                  <a:pt x="207" y="45"/>
                  <a:pt x="208" y="46"/>
                  <a:pt x="209" y="46"/>
                </a:cubicBezTo>
                <a:close/>
                <a:moveTo>
                  <a:pt x="137" y="180"/>
                </a:moveTo>
                <a:cubicBezTo>
                  <a:pt x="142" y="182"/>
                  <a:pt x="148" y="184"/>
                  <a:pt x="154" y="186"/>
                </a:cubicBezTo>
                <a:cubicBezTo>
                  <a:pt x="153" y="190"/>
                  <a:pt x="153" y="195"/>
                  <a:pt x="152" y="200"/>
                </a:cubicBezTo>
                <a:cubicBezTo>
                  <a:pt x="151" y="216"/>
                  <a:pt x="151" y="233"/>
                  <a:pt x="152" y="250"/>
                </a:cubicBezTo>
                <a:cubicBezTo>
                  <a:pt x="141" y="246"/>
                  <a:pt x="129" y="242"/>
                  <a:pt x="119" y="238"/>
                </a:cubicBezTo>
                <a:cubicBezTo>
                  <a:pt x="119" y="238"/>
                  <a:pt x="119" y="237"/>
                  <a:pt x="119" y="237"/>
                </a:cubicBezTo>
                <a:cubicBezTo>
                  <a:pt x="119" y="216"/>
                  <a:pt x="122" y="196"/>
                  <a:pt x="127" y="176"/>
                </a:cubicBezTo>
                <a:cubicBezTo>
                  <a:pt x="130" y="177"/>
                  <a:pt x="134" y="179"/>
                  <a:pt x="137" y="180"/>
                </a:cubicBezTo>
                <a:close/>
                <a:moveTo>
                  <a:pt x="119" y="251"/>
                </a:moveTo>
                <a:cubicBezTo>
                  <a:pt x="119" y="251"/>
                  <a:pt x="119" y="251"/>
                  <a:pt x="119" y="250"/>
                </a:cubicBezTo>
                <a:cubicBezTo>
                  <a:pt x="119" y="249"/>
                  <a:pt x="119" y="247"/>
                  <a:pt x="119" y="245"/>
                </a:cubicBezTo>
                <a:cubicBezTo>
                  <a:pt x="120" y="245"/>
                  <a:pt x="121" y="246"/>
                  <a:pt x="122" y="246"/>
                </a:cubicBezTo>
                <a:cubicBezTo>
                  <a:pt x="131" y="250"/>
                  <a:pt x="142" y="254"/>
                  <a:pt x="152" y="258"/>
                </a:cubicBezTo>
                <a:cubicBezTo>
                  <a:pt x="153" y="269"/>
                  <a:pt x="153" y="280"/>
                  <a:pt x="154" y="291"/>
                </a:cubicBezTo>
                <a:cubicBezTo>
                  <a:pt x="154" y="295"/>
                  <a:pt x="154" y="299"/>
                  <a:pt x="155" y="302"/>
                </a:cubicBezTo>
                <a:cubicBezTo>
                  <a:pt x="150" y="302"/>
                  <a:pt x="146" y="301"/>
                  <a:pt x="142" y="301"/>
                </a:cubicBezTo>
                <a:cubicBezTo>
                  <a:pt x="135" y="300"/>
                  <a:pt x="129" y="300"/>
                  <a:pt x="123" y="299"/>
                </a:cubicBezTo>
                <a:cubicBezTo>
                  <a:pt x="120" y="283"/>
                  <a:pt x="119" y="267"/>
                  <a:pt x="119" y="251"/>
                </a:cubicBezTo>
                <a:close/>
                <a:moveTo>
                  <a:pt x="175" y="377"/>
                </a:moveTo>
                <a:cubicBezTo>
                  <a:pt x="172" y="367"/>
                  <a:pt x="169" y="357"/>
                  <a:pt x="167" y="347"/>
                </a:cubicBezTo>
                <a:cubicBezTo>
                  <a:pt x="191" y="352"/>
                  <a:pt x="216" y="354"/>
                  <a:pt x="240" y="355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6" y="372"/>
                  <a:pt x="252" y="389"/>
                  <a:pt x="260" y="404"/>
                </a:cubicBezTo>
                <a:cubicBezTo>
                  <a:pt x="242" y="403"/>
                  <a:pt x="224" y="401"/>
                  <a:pt x="206" y="398"/>
                </a:cubicBezTo>
                <a:cubicBezTo>
                  <a:pt x="197" y="396"/>
                  <a:pt x="189" y="395"/>
                  <a:pt x="182" y="393"/>
                </a:cubicBezTo>
                <a:cubicBezTo>
                  <a:pt x="179" y="387"/>
                  <a:pt x="177" y="382"/>
                  <a:pt x="175" y="377"/>
                </a:cubicBezTo>
                <a:close/>
                <a:moveTo>
                  <a:pt x="267" y="402"/>
                </a:moveTo>
                <a:cubicBezTo>
                  <a:pt x="259" y="387"/>
                  <a:pt x="252" y="371"/>
                  <a:pt x="247" y="355"/>
                </a:cubicBezTo>
                <a:cubicBezTo>
                  <a:pt x="258" y="355"/>
                  <a:pt x="269" y="355"/>
                  <a:pt x="280" y="355"/>
                </a:cubicBezTo>
                <a:cubicBezTo>
                  <a:pt x="286" y="355"/>
                  <a:pt x="291" y="355"/>
                  <a:pt x="297" y="354"/>
                </a:cubicBezTo>
                <a:cubicBezTo>
                  <a:pt x="299" y="371"/>
                  <a:pt x="301" y="388"/>
                  <a:pt x="303" y="404"/>
                </a:cubicBezTo>
                <a:cubicBezTo>
                  <a:pt x="299" y="404"/>
                  <a:pt x="296" y="405"/>
                  <a:pt x="292" y="405"/>
                </a:cubicBezTo>
                <a:cubicBezTo>
                  <a:pt x="284" y="405"/>
                  <a:pt x="276" y="405"/>
                  <a:pt x="268" y="404"/>
                </a:cubicBezTo>
                <a:cubicBezTo>
                  <a:pt x="268" y="404"/>
                  <a:pt x="267" y="403"/>
                  <a:pt x="267" y="402"/>
                </a:cubicBezTo>
                <a:close/>
                <a:moveTo>
                  <a:pt x="292" y="413"/>
                </a:moveTo>
                <a:cubicBezTo>
                  <a:pt x="296" y="413"/>
                  <a:pt x="300" y="413"/>
                  <a:pt x="304" y="412"/>
                </a:cubicBezTo>
                <a:cubicBezTo>
                  <a:pt x="305" y="423"/>
                  <a:pt x="306" y="434"/>
                  <a:pt x="307" y="445"/>
                </a:cubicBezTo>
                <a:cubicBezTo>
                  <a:pt x="302" y="442"/>
                  <a:pt x="297" y="439"/>
                  <a:pt x="292" y="435"/>
                </a:cubicBezTo>
                <a:cubicBezTo>
                  <a:pt x="285" y="429"/>
                  <a:pt x="279" y="421"/>
                  <a:pt x="273" y="413"/>
                </a:cubicBezTo>
                <a:cubicBezTo>
                  <a:pt x="279" y="413"/>
                  <a:pt x="286" y="413"/>
                  <a:pt x="292" y="413"/>
                </a:cubicBezTo>
                <a:close/>
                <a:moveTo>
                  <a:pt x="404" y="393"/>
                </a:moveTo>
                <a:cubicBezTo>
                  <a:pt x="408" y="391"/>
                  <a:pt x="412" y="389"/>
                  <a:pt x="416" y="388"/>
                </a:cubicBezTo>
                <a:cubicBezTo>
                  <a:pt x="415" y="389"/>
                  <a:pt x="413" y="391"/>
                  <a:pt x="412" y="393"/>
                </a:cubicBezTo>
                <a:cubicBezTo>
                  <a:pt x="407" y="398"/>
                  <a:pt x="402" y="403"/>
                  <a:pt x="396" y="407"/>
                </a:cubicBezTo>
                <a:cubicBezTo>
                  <a:pt x="399" y="403"/>
                  <a:pt x="402" y="398"/>
                  <a:pt x="404" y="393"/>
                </a:cubicBezTo>
                <a:close/>
                <a:moveTo>
                  <a:pt x="417" y="380"/>
                </a:moveTo>
                <a:cubicBezTo>
                  <a:pt x="414" y="381"/>
                  <a:pt x="411" y="382"/>
                  <a:pt x="408" y="384"/>
                </a:cubicBezTo>
                <a:cubicBezTo>
                  <a:pt x="408" y="381"/>
                  <a:pt x="409" y="379"/>
                  <a:pt x="410" y="377"/>
                </a:cubicBezTo>
                <a:cubicBezTo>
                  <a:pt x="414" y="363"/>
                  <a:pt x="417" y="348"/>
                  <a:pt x="418" y="333"/>
                </a:cubicBezTo>
                <a:cubicBezTo>
                  <a:pt x="427" y="329"/>
                  <a:pt x="437" y="325"/>
                  <a:pt x="446" y="320"/>
                </a:cubicBezTo>
                <a:cubicBezTo>
                  <a:pt x="442" y="340"/>
                  <a:pt x="435" y="360"/>
                  <a:pt x="424" y="377"/>
                </a:cubicBezTo>
                <a:cubicBezTo>
                  <a:pt x="422" y="378"/>
                  <a:pt x="419" y="379"/>
                  <a:pt x="417" y="380"/>
                </a:cubicBezTo>
                <a:close/>
                <a:moveTo>
                  <a:pt x="418" y="326"/>
                </a:moveTo>
                <a:cubicBezTo>
                  <a:pt x="419" y="323"/>
                  <a:pt x="419" y="321"/>
                  <a:pt x="419" y="319"/>
                </a:cubicBezTo>
                <a:cubicBezTo>
                  <a:pt x="423" y="318"/>
                  <a:pt x="426" y="316"/>
                  <a:pt x="430" y="315"/>
                </a:cubicBezTo>
                <a:cubicBezTo>
                  <a:pt x="436" y="312"/>
                  <a:pt x="442" y="310"/>
                  <a:pt x="449" y="307"/>
                </a:cubicBezTo>
                <a:cubicBezTo>
                  <a:pt x="448" y="309"/>
                  <a:pt x="448" y="310"/>
                  <a:pt x="448" y="311"/>
                </a:cubicBezTo>
                <a:cubicBezTo>
                  <a:pt x="439" y="317"/>
                  <a:pt x="429" y="322"/>
                  <a:pt x="418" y="326"/>
                </a:cubicBezTo>
                <a:close/>
                <a:moveTo>
                  <a:pt x="456" y="304"/>
                </a:moveTo>
                <a:cubicBezTo>
                  <a:pt x="457" y="304"/>
                  <a:pt x="458" y="304"/>
                  <a:pt x="459" y="303"/>
                </a:cubicBezTo>
                <a:cubicBezTo>
                  <a:pt x="458" y="304"/>
                  <a:pt x="457" y="305"/>
                  <a:pt x="456" y="305"/>
                </a:cubicBezTo>
                <a:cubicBezTo>
                  <a:pt x="456" y="305"/>
                  <a:pt x="456" y="305"/>
                  <a:pt x="456" y="304"/>
                </a:cubicBezTo>
                <a:close/>
                <a:moveTo>
                  <a:pt x="403" y="56"/>
                </a:moveTo>
                <a:cubicBezTo>
                  <a:pt x="418" y="69"/>
                  <a:pt x="431" y="83"/>
                  <a:pt x="442" y="99"/>
                </a:cubicBezTo>
                <a:cubicBezTo>
                  <a:pt x="442" y="107"/>
                  <a:pt x="440" y="113"/>
                  <a:pt x="436" y="119"/>
                </a:cubicBezTo>
                <a:cubicBezTo>
                  <a:pt x="427" y="97"/>
                  <a:pt x="414" y="76"/>
                  <a:pt x="398" y="59"/>
                </a:cubicBezTo>
                <a:cubicBezTo>
                  <a:pt x="386" y="46"/>
                  <a:pt x="372" y="37"/>
                  <a:pt x="356" y="29"/>
                </a:cubicBezTo>
                <a:cubicBezTo>
                  <a:pt x="373" y="36"/>
                  <a:pt x="388" y="45"/>
                  <a:pt x="403" y="56"/>
                </a:cubicBezTo>
                <a:close/>
                <a:moveTo>
                  <a:pt x="205" y="31"/>
                </a:moveTo>
                <a:cubicBezTo>
                  <a:pt x="214" y="28"/>
                  <a:pt x="223" y="25"/>
                  <a:pt x="232" y="23"/>
                </a:cubicBezTo>
                <a:cubicBezTo>
                  <a:pt x="221" y="27"/>
                  <a:pt x="211" y="33"/>
                  <a:pt x="202" y="40"/>
                </a:cubicBezTo>
                <a:cubicBezTo>
                  <a:pt x="199" y="39"/>
                  <a:pt x="196" y="38"/>
                  <a:pt x="193" y="37"/>
                </a:cubicBezTo>
                <a:cubicBezTo>
                  <a:pt x="193" y="37"/>
                  <a:pt x="193" y="37"/>
                  <a:pt x="193" y="37"/>
                </a:cubicBezTo>
                <a:cubicBezTo>
                  <a:pt x="195" y="39"/>
                  <a:pt x="197" y="40"/>
                  <a:pt x="200" y="41"/>
                </a:cubicBezTo>
                <a:cubicBezTo>
                  <a:pt x="182" y="55"/>
                  <a:pt x="167" y="74"/>
                  <a:pt x="155" y="93"/>
                </a:cubicBezTo>
                <a:cubicBezTo>
                  <a:pt x="154" y="94"/>
                  <a:pt x="153" y="96"/>
                  <a:pt x="153" y="97"/>
                </a:cubicBezTo>
                <a:cubicBezTo>
                  <a:pt x="151" y="95"/>
                  <a:pt x="149" y="94"/>
                  <a:pt x="147" y="92"/>
                </a:cubicBezTo>
                <a:cubicBezTo>
                  <a:pt x="144" y="89"/>
                  <a:pt x="141" y="85"/>
                  <a:pt x="138" y="81"/>
                </a:cubicBezTo>
                <a:cubicBezTo>
                  <a:pt x="156" y="60"/>
                  <a:pt x="178" y="42"/>
                  <a:pt x="205" y="31"/>
                </a:cubicBezTo>
                <a:close/>
                <a:moveTo>
                  <a:pt x="95" y="160"/>
                </a:moveTo>
                <a:cubicBezTo>
                  <a:pt x="96" y="156"/>
                  <a:pt x="98" y="152"/>
                  <a:pt x="99" y="148"/>
                </a:cubicBezTo>
                <a:cubicBezTo>
                  <a:pt x="103" y="159"/>
                  <a:pt x="112" y="167"/>
                  <a:pt x="122" y="173"/>
                </a:cubicBezTo>
                <a:cubicBezTo>
                  <a:pt x="120" y="180"/>
                  <a:pt x="119" y="187"/>
                  <a:pt x="117" y="194"/>
                </a:cubicBezTo>
                <a:cubicBezTo>
                  <a:pt x="117" y="194"/>
                  <a:pt x="117" y="194"/>
                  <a:pt x="117" y="194"/>
                </a:cubicBezTo>
                <a:cubicBezTo>
                  <a:pt x="117" y="193"/>
                  <a:pt x="117" y="193"/>
                  <a:pt x="117" y="194"/>
                </a:cubicBezTo>
                <a:cubicBezTo>
                  <a:pt x="117" y="195"/>
                  <a:pt x="117" y="196"/>
                  <a:pt x="117" y="198"/>
                </a:cubicBezTo>
                <a:cubicBezTo>
                  <a:pt x="115" y="211"/>
                  <a:pt x="114" y="224"/>
                  <a:pt x="114" y="236"/>
                </a:cubicBezTo>
                <a:cubicBezTo>
                  <a:pt x="99" y="230"/>
                  <a:pt x="88" y="225"/>
                  <a:pt x="89" y="222"/>
                </a:cubicBezTo>
                <a:cubicBezTo>
                  <a:pt x="89" y="222"/>
                  <a:pt x="89" y="222"/>
                  <a:pt x="89" y="222"/>
                </a:cubicBezTo>
                <a:cubicBezTo>
                  <a:pt x="84" y="223"/>
                  <a:pt x="90" y="229"/>
                  <a:pt x="91" y="230"/>
                </a:cubicBezTo>
                <a:cubicBezTo>
                  <a:pt x="98" y="236"/>
                  <a:pt x="107" y="239"/>
                  <a:pt x="115" y="243"/>
                </a:cubicBezTo>
                <a:cubicBezTo>
                  <a:pt x="115" y="243"/>
                  <a:pt x="115" y="243"/>
                  <a:pt x="115" y="244"/>
                </a:cubicBezTo>
                <a:cubicBezTo>
                  <a:pt x="114" y="253"/>
                  <a:pt x="114" y="262"/>
                  <a:pt x="114" y="272"/>
                </a:cubicBezTo>
                <a:cubicBezTo>
                  <a:pt x="114" y="280"/>
                  <a:pt x="115" y="289"/>
                  <a:pt x="116" y="298"/>
                </a:cubicBezTo>
                <a:cubicBezTo>
                  <a:pt x="107" y="296"/>
                  <a:pt x="98" y="294"/>
                  <a:pt x="89" y="292"/>
                </a:cubicBezTo>
                <a:cubicBezTo>
                  <a:pt x="86" y="279"/>
                  <a:pt x="84" y="267"/>
                  <a:pt x="83" y="254"/>
                </a:cubicBezTo>
                <a:cubicBezTo>
                  <a:pt x="81" y="223"/>
                  <a:pt x="88" y="191"/>
                  <a:pt x="95" y="160"/>
                </a:cubicBezTo>
                <a:close/>
                <a:moveTo>
                  <a:pt x="69" y="284"/>
                </a:moveTo>
                <a:cubicBezTo>
                  <a:pt x="68" y="276"/>
                  <a:pt x="68" y="268"/>
                  <a:pt x="69" y="261"/>
                </a:cubicBezTo>
                <a:cubicBezTo>
                  <a:pt x="70" y="246"/>
                  <a:pt x="73" y="232"/>
                  <a:pt x="76" y="218"/>
                </a:cubicBezTo>
                <a:cubicBezTo>
                  <a:pt x="74" y="241"/>
                  <a:pt x="75" y="265"/>
                  <a:pt x="81" y="289"/>
                </a:cubicBezTo>
                <a:cubicBezTo>
                  <a:pt x="76" y="287"/>
                  <a:pt x="72" y="286"/>
                  <a:pt x="69" y="284"/>
                </a:cubicBezTo>
                <a:close/>
                <a:moveTo>
                  <a:pt x="102" y="328"/>
                </a:moveTo>
                <a:cubicBezTo>
                  <a:pt x="101" y="325"/>
                  <a:pt x="99" y="323"/>
                  <a:pt x="98" y="320"/>
                </a:cubicBezTo>
                <a:cubicBezTo>
                  <a:pt x="100" y="320"/>
                  <a:pt x="101" y="321"/>
                  <a:pt x="103" y="321"/>
                </a:cubicBezTo>
                <a:cubicBezTo>
                  <a:pt x="104" y="322"/>
                  <a:pt x="106" y="324"/>
                  <a:pt x="107" y="325"/>
                </a:cubicBezTo>
                <a:cubicBezTo>
                  <a:pt x="113" y="329"/>
                  <a:pt x="119" y="332"/>
                  <a:pt x="126" y="335"/>
                </a:cubicBezTo>
                <a:cubicBezTo>
                  <a:pt x="127" y="339"/>
                  <a:pt x="129" y="343"/>
                  <a:pt x="131" y="347"/>
                </a:cubicBezTo>
                <a:cubicBezTo>
                  <a:pt x="137" y="359"/>
                  <a:pt x="143" y="372"/>
                  <a:pt x="150" y="384"/>
                </a:cubicBezTo>
                <a:cubicBezTo>
                  <a:pt x="146" y="383"/>
                  <a:pt x="142" y="382"/>
                  <a:pt x="137" y="381"/>
                </a:cubicBezTo>
                <a:cubicBezTo>
                  <a:pt x="123" y="365"/>
                  <a:pt x="111" y="348"/>
                  <a:pt x="102" y="328"/>
                </a:cubicBezTo>
                <a:close/>
                <a:moveTo>
                  <a:pt x="144" y="388"/>
                </a:moveTo>
                <a:cubicBezTo>
                  <a:pt x="148" y="390"/>
                  <a:pt x="151" y="391"/>
                  <a:pt x="155" y="392"/>
                </a:cubicBezTo>
                <a:cubicBezTo>
                  <a:pt x="158" y="397"/>
                  <a:pt x="162" y="402"/>
                  <a:pt x="166" y="406"/>
                </a:cubicBezTo>
                <a:cubicBezTo>
                  <a:pt x="158" y="400"/>
                  <a:pt x="151" y="394"/>
                  <a:pt x="144" y="388"/>
                </a:cubicBezTo>
                <a:close/>
                <a:moveTo>
                  <a:pt x="230" y="438"/>
                </a:moveTo>
                <a:cubicBezTo>
                  <a:pt x="224" y="434"/>
                  <a:pt x="218" y="431"/>
                  <a:pt x="211" y="428"/>
                </a:cubicBezTo>
                <a:cubicBezTo>
                  <a:pt x="205" y="425"/>
                  <a:pt x="200" y="420"/>
                  <a:pt x="195" y="415"/>
                </a:cubicBezTo>
                <a:cubicBezTo>
                  <a:pt x="192" y="410"/>
                  <a:pt x="189" y="406"/>
                  <a:pt x="186" y="401"/>
                </a:cubicBezTo>
                <a:cubicBezTo>
                  <a:pt x="192" y="402"/>
                  <a:pt x="198" y="404"/>
                  <a:pt x="204" y="405"/>
                </a:cubicBezTo>
                <a:cubicBezTo>
                  <a:pt x="224" y="409"/>
                  <a:pt x="245" y="412"/>
                  <a:pt x="265" y="412"/>
                </a:cubicBezTo>
                <a:cubicBezTo>
                  <a:pt x="268" y="416"/>
                  <a:pt x="270" y="420"/>
                  <a:pt x="273" y="424"/>
                </a:cubicBezTo>
                <a:cubicBezTo>
                  <a:pt x="279" y="432"/>
                  <a:pt x="287" y="440"/>
                  <a:pt x="296" y="446"/>
                </a:cubicBezTo>
                <a:cubicBezTo>
                  <a:pt x="274" y="446"/>
                  <a:pt x="251" y="444"/>
                  <a:pt x="230" y="438"/>
                </a:cubicBezTo>
                <a:close/>
                <a:moveTo>
                  <a:pt x="406" y="412"/>
                </a:moveTo>
                <a:cubicBezTo>
                  <a:pt x="399" y="416"/>
                  <a:pt x="392" y="421"/>
                  <a:pt x="384" y="424"/>
                </a:cubicBezTo>
                <a:cubicBezTo>
                  <a:pt x="388" y="422"/>
                  <a:pt x="392" y="419"/>
                  <a:pt x="395" y="416"/>
                </a:cubicBezTo>
                <a:cubicBezTo>
                  <a:pt x="408" y="406"/>
                  <a:pt x="420" y="395"/>
                  <a:pt x="430" y="382"/>
                </a:cubicBezTo>
                <a:cubicBezTo>
                  <a:pt x="437" y="378"/>
                  <a:pt x="445" y="374"/>
                  <a:pt x="451" y="368"/>
                </a:cubicBezTo>
                <a:cubicBezTo>
                  <a:pt x="439" y="385"/>
                  <a:pt x="423" y="400"/>
                  <a:pt x="406" y="412"/>
                </a:cubicBezTo>
                <a:close/>
                <a:moveTo>
                  <a:pt x="470" y="336"/>
                </a:moveTo>
                <a:cubicBezTo>
                  <a:pt x="466" y="346"/>
                  <a:pt x="461" y="355"/>
                  <a:pt x="455" y="363"/>
                </a:cubicBezTo>
                <a:cubicBezTo>
                  <a:pt x="454" y="363"/>
                  <a:pt x="454" y="363"/>
                  <a:pt x="453" y="363"/>
                </a:cubicBezTo>
                <a:cubicBezTo>
                  <a:pt x="448" y="365"/>
                  <a:pt x="442" y="368"/>
                  <a:pt x="436" y="371"/>
                </a:cubicBezTo>
                <a:cubicBezTo>
                  <a:pt x="446" y="354"/>
                  <a:pt x="451" y="334"/>
                  <a:pt x="455" y="315"/>
                </a:cubicBezTo>
                <a:cubicBezTo>
                  <a:pt x="462" y="310"/>
                  <a:pt x="469" y="304"/>
                  <a:pt x="474" y="297"/>
                </a:cubicBezTo>
                <a:cubicBezTo>
                  <a:pt x="477" y="296"/>
                  <a:pt x="481" y="295"/>
                  <a:pt x="484" y="293"/>
                </a:cubicBezTo>
                <a:cubicBezTo>
                  <a:pt x="481" y="308"/>
                  <a:pt x="477" y="322"/>
                  <a:pt x="470" y="336"/>
                </a:cubicBezTo>
                <a:close/>
              </a:path>
            </a:pathLst>
          </a:custGeom>
          <a:solidFill>
            <a:srgbClr val="C449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997219" y="4061132"/>
            <a:ext cx="2288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Your Title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20120" y="4645907"/>
            <a:ext cx="34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910" y="4061132"/>
            <a:ext cx="2288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Your Title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7811" y="4645907"/>
            <a:ext cx="34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16999" y="4061132"/>
            <a:ext cx="2288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Your Title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39900" y="4645907"/>
            <a:ext cx="34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</p:spTree>
    <p:extLst>
      <p:ext uri="{BB962C8B-B14F-4D97-AF65-F5344CB8AC3E}">
        <p14:creationId xmlns:p14="http://schemas.microsoft.com/office/powerpoint/2010/main" val="30317318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31772" y="3371058"/>
            <a:ext cx="4484734" cy="9530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pPr algn="ctr"/>
            <a:r>
              <a:rPr lang="en-US" sz="6600" b="0" spc="0" dirty="0">
                <a:solidFill>
                  <a:schemeClr val="tx2"/>
                </a:solidFill>
                <a:latin typeface="Patrick Hand SC" panose="00000500000000000000" pitchFamily="2" charset="0"/>
              </a:rPr>
              <a:t>A NEW IDEA: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392365" y="4550132"/>
            <a:ext cx="3474720" cy="71438"/>
            <a:chOff x="3003550" y="1076325"/>
            <a:chExt cx="6183313" cy="71438"/>
          </a:xfrm>
        </p:grpSpPr>
        <p:sp>
          <p:nvSpPr>
            <p:cNvPr id="4" name="Freeform 22"/>
            <p:cNvSpPr>
              <a:spLocks/>
            </p:cNvSpPr>
            <p:nvPr/>
          </p:nvSpPr>
          <p:spPr bwMode="auto">
            <a:xfrm>
              <a:off x="6094413" y="1076325"/>
              <a:ext cx="1670050" cy="71438"/>
            </a:xfrm>
            <a:custGeom>
              <a:avLst/>
              <a:gdLst>
                <a:gd name="T0" fmla="*/ 674 w 840"/>
                <a:gd name="T1" fmla="*/ 31 h 36"/>
                <a:gd name="T2" fmla="*/ 503 w 840"/>
                <a:gd name="T3" fmla="*/ 32 h 36"/>
                <a:gd name="T4" fmla="*/ 387 w 840"/>
                <a:gd name="T5" fmla="*/ 31 h 36"/>
                <a:gd name="T6" fmla="*/ 302 w 840"/>
                <a:gd name="T7" fmla="*/ 29 h 36"/>
                <a:gd name="T8" fmla="*/ 116 w 840"/>
                <a:gd name="T9" fmla="*/ 24 h 36"/>
                <a:gd name="T10" fmla="*/ 0 w 840"/>
                <a:gd name="T11" fmla="*/ 21 h 36"/>
                <a:gd name="T12" fmla="*/ 1 w 840"/>
                <a:gd name="T13" fmla="*/ 7 h 36"/>
                <a:gd name="T14" fmla="*/ 91 w 840"/>
                <a:gd name="T15" fmla="*/ 7 h 36"/>
                <a:gd name="T16" fmla="*/ 274 w 840"/>
                <a:gd name="T17" fmla="*/ 4 h 36"/>
                <a:gd name="T18" fmla="*/ 439 w 840"/>
                <a:gd name="T19" fmla="*/ 7 h 36"/>
                <a:gd name="T20" fmla="*/ 565 w 840"/>
                <a:gd name="T21" fmla="*/ 10 h 36"/>
                <a:gd name="T22" fmla="*/ 711 w 840"/>
                <a:gd name="T23" fmla="*/ 12 h 36"/>
                <a:gd name="T24" fmla="*/ 766 w 840"/>
                <a:gd name="T25" fmla="*/ 10 h 36"/>
                <a:gd name="T26" fmla="*/ 839 w 840"/>
                <a:gd name="T27" fmla="*/ 7 h 36"/>
                <a:gd name="T28" fmla="*/ 839 w 840"/>
                <a:gd name="T29" fmla="*/ 22 h 36"/>
                <a:gd name="T30" fmla="*/ 674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4" y="31"/>
                  </a:moveTo>
                  <a:cubicBezTo>
                    <a:pt x="617" y="35"/>
                    <a:pt x="560" y="30"/>
                    <a:pt x="503" y="32"/>
                  </a:cubicBezTo>
                  <a:cubicBezTo>
                    <a:pt x="465" y="29"/>
                    <a:pt x="426" y="35"/>
                    <a:pt x="387" y="31"/>
                  </a:cubicBezTo>
                  <a:cubicBezTo>
                    <a:pt x="359" y="28"/>
                    <a:pt x="330" y="36"/>
                    <a:pt x="302" y="29"/>
                  </a:cubicBezTo>
                  <a:cubicBezTo>
                    <a:pt x="240" y="27"/>
                    <a:pt x="178" y="30"/>
                    <a:pt x="116" y="24"/>
                  </a:cubicBezTo>
                  <a:cubicBezTo>
                    <a:pt x="77" y="28"/>
                    <a:pt x="39" y="28"/>
                    <a:pt x="0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31" y="0"/>
                    <a:pt x="61" y="9"/>
                    <a:pt x="91" y="7"/>
                  </a:cubicBezTo>
                  <a:cubicBezTo>
                    <a:pt x="152" y="9"/>
                    <a:pt x="213" y="1"/>
                    <a:pt x="274" y="4"/>
                  </a:cubicBezTo>
                  <a:cubicBezTo>
                    <a:pt x="329" y="4"/>
                    <a:pt x="384" y="5"/>
                    <a:pt x="439" y="7"/>
                  </a:cubicBezTo>
                  <a:cubicBezTo>
                    <a:pt x="480" y="15"/>
                    <a:pt x="523" y="8"/>
                    <a:pt x="565" y="10"/>
                  </a:cubicBezTo>
                  <a:cubicBezTo>
                    <a:pt x="614" y="13"/>
                    <a:pt x="663" y="7"/>
                    <a:pt x="711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0" y="14"/>
                    <a:pt x="815" y="6"/>
                    <a:pt x="839" y="7"/>
                  </a:cubicBezTo>
                  <a:cubicBezTo>
                    <a:pt x="840" y="12"/>
                    <a:pt x="840" y="17"/>
                    <a:pt x="839" y="22"/>
                  </a:cubicBezTo>
                  <a:cubicBezTo>
                    <a:pt x="785" y="30"/>
                    <a:pt x="729" y="26"/>
                    <a:pt x="6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 23"/>
            <p:cNvSpPr>
              <a:spLocks/>
            </p:cNvSpPr>
            <p:nvPr/>
          </p:nvSpPr>
          <p:spPr bwMode="auto">
            <a:xfrm>
              <a:off x="4424363" y="1076325"/>
              <a:ext cx="1670050" cy="71438"/>
            </a:xfrm>
            <a:custGeom>
              <a:avLst/>
              <a:gdLst>
                <a:gd name="T0" fmla="*/ 675 w 840"/>
                <a:gd name="T1" fmla="*/ 31 h 36"/>
                <a:gd name="T2" fmla="*/ 504 w 840"/>
                <a:gd name="T3" fmla="*/ 32 h 36"/>
                <a:gd name="T4" fmla="*/ 388 w 840"/>
                <a:gd name="T5" fmla="*/ 31 h 36"/>
                <a:gd name="T6" fmla="*/ 303 w 840"/>
                <a:gd name="T7" fmla="*/ 29 h 36"/>
                <a:gd name="T8" fmla="*/ 116 w 840"/>
                <a:gd name="T9" fmla="*/ 24 h 36"/>
                <a:gd name="T10" fmla="*/ 1 w 840"/>
                <a:gd name="T11" fmla="*/ 21 h 36"/>
                <a:gd name="T12" fmla="*/ 1 w 840"/>
                <a:gd name="T13" fmla="*/ 7 h 36"/>
                <a:gd name="T14" fmla="*/ 92 w 840"/>
                <a:gd name="T15" fmla="*/ 7 h 36"/>
                <a:gd name="T16" fmla="*/ 275 w 840"/>
                <a:gd name="T17" fmla="*/ 4 h 36"/>
                <a:gd name="T18" fmla="*/ 440 w 840"/>
                <a:gd name="T19" fmla="*/ 7 h 36"/>
                <a:gd name="T20" fmla="*/ 566 w 840"/>
                <a:gd name="T21" fmla="*/ 10 h 36"/>
                <a:gd name="T22" fmla="*/ 712 w 840"/>
                <a:gd name="T23" fmla="*/ 12 h 36"/>
                <a:gd name="T24" fmla="*/ 766 w 840"/>
                <a:gd name="T25" fmla="*/ 10 h 36"/>
                <a:gd name="T26" fmla="*/ 840 w 840"/>
                <a:gd name="T27" fmla="*/ 7 h 36"/>
                <a:gd name="T28" fmla="*/ 840 w 840"/>
                <a:gd name="T29" fmla="*/ 22 h 36"/>
                <a:gd name="T30" fmla="*/ 675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5" y="31"/>
                  </a:moveTo>
                  <a:cubicBezTo>
                    <a:pt x="618" y="35"/>
                    <a:pt x="561" y="30"/>
                    <a:pt x="504" y="32"/>
                  </a:cubicBezTo>
                  <a:cubicBezTo>
                    <a:pt x="465" y="29"/>
                    <a:pt x="426" y="35"/>
                    <a:pt x="388" y="31"/>
                  </a:cubicBezTo>
                  <a:cubicBezTo>
                    <a:pt x="359" y="28"/>
                    <a:pt x="331" y="36"/>
                    <a:pt x="303" y="29"/>
                  </a:cubicBezTo>
                  <a:cubicBezTo>
                    <a:pt x="241" y="27"/>
                    <a:pt x="178" y="30"/>
                    <a:pt x="116" y="24"/>
                  </a:cubicBezTo>
                  <a:cubicBezTo>
                    <a:pt x="78" y="28"/>
                    <a:pt x="39" y="28"/>
                    <a:pt x="1" y="21"/>
                  </a:cubicBezTo>
                  <a:cubicBezTo>
                    <a:pt x="1" y="16"/>
                    <a:pt x="0" y="11"/>
                    <a:pt x="1" y="7"/>
                  </a:cubicBezTo>
                  <a:cubicBezTo>
                    <a:pt x="31" y="0"/>
                    <a:pt x="61" y="9"/>
                    <a:pt x="92" y="7"/>
                  </a:cubicBezTo>
                  <a:cubicBezTo>
                    <a:pt x="153" y="9"/>
                    <a:pt x="214" y="1"/>
                    <a:pt x="275" y="4"/>
                  </a:cubicBezTo>
                  <a:cubicBezTo>
                    <a:pt x="330" y="4"/>
                    <a:pt x="385" y="5"/>
                    <a:pt x="440" y="7"/>
                  </a:cubicBezTo>
                  <a:cubicBezTo>
                    <a:pt x="481" y="15"/>
                    <a:pt x="524" y="8"/>
                    <a:pt x="566" y="10"/>
                  </a:cubicBezTo>
                  <a:cubicBezTo>
                    <a:pt x="614" y="13"/>
                    <a:pt x="663" y="7"/>
                    <a:pt x="712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1" y="14"/>
                    <a:pt x="815" y="6"/>
                    <a:pt x="840" y="7"/>
                  </a:cubicBezTo>
                  <a:cubicBezTo>
                    <a:pt x="840" y="12"/>
                    <a:pt x="840" y="17"/>
                    <a:pt x="840" y="22"/>
                  </a:cubicBezTo>
                  <a:cubicBezTo>
                    <a:pt x="785" y="30"/>
                    <a:pt x="730" y="26"/>
                    <a:pt x="6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 29"/>
            <p:cNvSpPr>
              <a:spLocks/>
            </p:cNvSpPr>
            <p:nvPr/>
          </p:nvSpPr>
          <p:spPr bwMode="auto">
            <a:xfrm>
              <a:off x="7764463" y="1076325"/>
              <a:ext cx="1422400" cy="71438"/>
            </a:xfrm>
            <a:custGeom>
              <a:avLst/>
              <a:gdLst>
                <a:gd name="T0" fmla="*/ 574 w 715"/>
                <a:gd name="T1" fmla="*/ 31 h 36"/>
                <a:gd name="T2" fmla="*/ 428 w 715"/>
                <a:gd name="T3" fmla="*/ 32 h 36"/>
                <a:gd name="T4" fmla="*/ 330 w 715"/>
                <a:gd name="T5" fmla="*/ 31 h 36"/>
                <a:gd name="T6" fmla="*/ 257 w 715"/>
                <a:gd name="T7" fmla="*/ 29 h 36"/>
                <a:gd name="T8" fmla="*/ 98 w 715"/>
                <a:gd name="T9" fmla="*/ 24 h 36"/>
                <a:gd name="T10" fmla="*/ 0 w 715"/>
                <a:gd name="T11" fmla="*/ 21 h 36"/>
                <a:gd name="T12" fmla="*/ 0 w 715"/>
                <a:gd name="T13" fmla="*/ 7 h 36"/>
                <a:gd name="T14" fmla="*/ 77 w 715"/>
                <a:gd name="T15" fmla="*/ 7 h 36"/>
                <a:gd name="T16" fmla="*/ 233 w 715"/>
                <a:gd name="T17" fmla="*/ 4 h 36"/>
                <a:gd name="T18" fmla="*/ 374 w 715"/>
                <a:gd name="T19" fmla="*/ 7 h 36"/>
                <a:gd name="T20" fmla="*/ 481 w 715"/>
                <a:gd name="T21" fmla="*/ 10 h 36"/>
                <a:gd name="T22" fmla="*/ 605 w 715"/>
                <a:gd name="T23" fmla="*/ 12 h 36"/>
                <a:gd name="T24" fmla="*/ 652 w 715"/>
                <a:gd name="T25" fmla="*/ 10 h 36"/>
                <a:gd name="T26" fmla="*/ 714 w 715"/>
                <a:gd name="T27" fmla="*/ 7 h 36"/>
                <a:gd name="T28" fmla="*/ 715 w 715"/>
                <a:gd name="T29" fmla="*/ 22 h 36"/>
                <a:gd name="T30" fmla="*/ 574 w 715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5" h="36">
                  <a:moveTo>
                    <a:pt x="574" y="31"/>
                  </a:moveTo>
                  <a:cubicBezTo>
                    <a:pt x="525" y="35"/>
                    <a:pt x="477" y="30"/>
                    <a:pt x="428" y="32"/>
                  </a:cubicBezTo>
                  <a:cubicBezTo>
                    <a:pt x="395" y="29"/>
                    <a:pt x="362" y="35"/>
                    <a:pt x="330" y="31"/>
                  </a:cubicBezTo>
                  <a:cubicBezTo>
                    <a:pt x="305" y="28"/>
                    <a:pt x="281" y="36"/>
                    <a:pt x="257" y="29"/>
                  </a:cubicBezTo>
                  <a:cubicBezTo>
                    <a:pt x="204" y="27"/>
                    <a:pt x="151" y="30"/>
                    <a:pt x="98" y="24"/>
                  </a:cubicBezTo>
                  <a:cubicBezTo>
                    <a:pt x="65" y="28"/>
                    <a:pt x="32" y="28"/>
                    <a:pt x="0" y="21"/>
                  </a:cubicBezTo>
                  <a:cubicBezTo>
                    <a:pt x="0" y="16"/>
                    <a:pt x="0" y="11"/>
                    <a:pt x="0" y="7"/>
                  </a:cubicBezTo>
                  <a:cubicBezTo>
                    <a:pt x="26" y="0"/>
                    <a:pt x="51" y="9"/>
                    <a:pt x="77" y="7"/>
                  </a:cubicBezTo>
                  <a:cubicBezTo>
                    <a:pt x="129" y="9"/>
                    <a:pt x="181" y="1"/>
                    <a:pt x="233" y="4"/>
                  </a:cubicBezTo>
                  <a:cubicBezTo>
                    <a:pt x="280" y="4"/>
                    <a:pt x="327" y="5"/>
                    <a:pt x="374" y="7"/>
                  </a:cubicBezTo>
                  <a:cubicBezTo>
                    <a:pt x="409" y="15"/>
                    <a:pt x="445" y="8"/>
                    <a:pt x="481" y="10"/>
                  </a:cubicBezTo>
                  <a:cubicBezTo>
                    <a:pt x="522" y="13"/>
                    <a:pt x="564" y="7"/>
                    <a:pt x="605" y="12"/>
                  </a:cubicBezTo>
                  <a:cubicBezTo>
                    <a:pt x="621" y="14"/>
                    <a:pt x="636" y="7"/>
                    <a:pt x="652" y="10"/>
                  </a:cubicBezTo>
                  <a:cubicBezTo>
                    <a:pt x="673" y="14"/>
                    <a:pt x="694" y="6"/>
                    <a:pt x="714" y="7"/>
                  </a:cubicBezTo>
                  <a:cubicBezTo>
                    <a:pt x="715" y="12"/>
                    <a:pt x="715" y="17"/>
                    <a:pt x="715" y="22"/>
                  </a:cubicBezTo>
                  <a:cubicBezTo>
                    <a:pt x="668" y="30"/>
                    <a:pt x="621" y="26"/>
                    <a:pt x="5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 30"/>
            <p:cNvSpPr>
              <a:spLocks/>
            </p:cNvSpPr>
            <p:nvPr/>
          </p:nvSpPr>
          <p:spPr bwMode="auto">
            <a:xfrm>
              <a:off x="3003550" y="1076325"/>
              <a:ext cx="1423988" cy="71438"/>
            </a:xfrm>
            <a:custGeom>
              <a:avLst/>
              <a:gdLst>
                <a:gd name="T0" fmla="*/ 575 w 716"/>
                <a:gd name="T1" fmla="*/ 31 h 36"/>
                <a:gd name="T2" fmla="*/ 429 w 716"/>
                <a:gd name="T3" fmla="*/ 32 h 36"/>
                <a:gd name="T4" fmla="*/ 330 w 716"/>
                <a:gd name="T5" fmla="*/ 31 h 36"/>
                <a:gd name="T6" fmla="*/ 258 w 716"/>
                <a:gd name="T7" fmla="*/ 29 h 36"/>
                <a:gd name="T8" fmla="*/ 99 w 716"/>
                <a:gd name="T9" fmla="*/ 24 h 36"/>
                <a:gd name="T10" fmla="*/ 1 w 716"/>
                <a:gd name="T11" fmla="*/ 21 h 36"/>
                <a:gd name="T12" fmla="*/ 1 w 716"/>
                <a:gd name="T13" fmla="*/ 7 h 36"/>
                <a:gd name="T14" fmla="*/ 78 w 716"/>
                <a:gd name="T15" fmla="*/ 7 h 36"/>
                <a:gd name="T16" fmla="*/ 234 w 716"/>
                <a:gd name="T17" fmla="*/ 4 h 36"/>
                <a:gd name="T18" fmla="*/ 374 w 716"/>
                <a:gd name="T19" fmla="*/ 7 h 36"/>
                <a:gd name="T20" fmla="*/ 482 w 716"/>
                <a:gd name="T21" fmla="*/ 10 h 36"/>
                <a:gd name="T22" fmla="*/ 606 w 716"/>
                <a:gd name="T23" fmla="*/ 12 h 36"/>
                <a:gd name="T24" fmla="*/ 653 w 716"/>
                <a:gd name="T25" fmla="*/ 10 h 36"/>
                <a:gd name="T26" fmla="*/ 715 w 716"/>
                <a:gd name="T27" fmla="*/ 7 h 36"/>
                <a:gd name="T28" fmla="*/ 715 w 716"/>
                <a:gd name="T29" fmla="*/ 22 h 36"/>
                <a:gd name="T30" fmla="*/ 575 w 716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36">
                  <a:moveTo>
                    <a:pt x="575" y="31"/>
                  </a:moveTo>
                  <a:cubicBezTo>
                    <a:pt x="526" y="35"/>
                    <a:pt x="477" y="30"/>
                    <a:pt x="429" y="32"/>
                  </a:cubicBezTo>
                  <a:cubicBezTo>
                    <a:pt x="396" y="29"/>
                    <a:pt x="363" y="35"/>
                    <a:pt x="330" y="31"/>
                  </a:cubicBezTo>
                  <a:cubicBezTo>
                    <a:pt x="306" y="28"/>
                    <a:pt x="282" y="36"/>
                    <a:pt x="258" y="29"/>
                  </a:cubicBezTo>
                  <a:cubicBezTo>
                    <a:pt x="205" y="27"/>
                    <a:pt x="152" y="30"/>
                    <a:pt x="99" y="24"/>
                  </a:cubicBezTo>
                  <a:cubicBezTo>
                    <a:pt x="66" y="28"/>
                    <a:pt x="33" y="28"/>
                    <a:pt x="1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26" y="0"/>
                    <a:pt x="52" y="9"/>
                    <a:pt x="78" y="7"/>
                  </a:cubicBezTo>
                  <a:cubicBezTo>
                    <a:pt x="130" y="9"/>
                    <a:pt x="182" y="1"/>
                    <a:pt x="234" y="4"/>
                  </a:cubicBezTo>
                  <a:cubicBezTo>
                    <a:pt x="281" y="4"/>
                    <a:pt x="328" y="5"/>
                    <a:pt x="374" y="7"/>
                  </a:cubicBezTo>
                  <a:cubicBezTo>
                    <a:pt x="410" y="15"/>
                    <a:pt x="446" y="8"/>
                    <a:pt x="482" y="10"/>
                  </a:cubicBezTo>
                  <a:cubicBezTo>
                    <a:pt x="523" y="13"/>
                    <a:pt x="565" y="7"/>
                    <a:pt x="606" y="12"/>
                  </a:cubicBezTo>
                  <a:cubicBezTo>
                    <a:pt x="622" y="14"/>
                    <a:pt x="637" y="7"/>
                    <a:pt x="653" y="10"/>
                  </a:cubicBezTo>
                  <a:cubicBezTo>
                    <a:pt x="674" y="14"/>
                    <a:pt x="694" y="6"/>
                    <a:pt x="715" y="7"/>
                  </a:cubicBezTo>
                  <a:cubicBezTo>
                    <a:pt x="716" y="12"/>
                    <a:pt x="716" y="17"/>
                    <a:pt x="715" y="22"/>
                  </a:cubicBezTo>
                  <a:cubicBezTo>
                    <a:pt x="669" y="30"/>
                    <a:pt x="621" y="26"/>
                    <a:pt x="5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352798" y="4870578"/>
            <a:ext cx="34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grpSp>
        <p:nvGrpSpPr>
          <p:cNvPr id="25" name="Group 4"/>
          <p:cNvGrpSpPr>
            <a:grpSpLocks noChangeAspect="1"/>
          </p:cNvGrpSpPr>
          <p:nvPr/>
        </p:nvGrpSpPr>
        <p:grpSpPr bwMode="auto">
          <a:xfrm>
            <a:off x="4928609" y="392901"/>
            <a:ext cx="2401340" cy="2850884"/>
            <a:chOff x="3270" y="166"/>
            <a:chExt cx="1063" cy="1262"/>
          </a:xfrm>
          <a:solidFill>
            <a:srgbClr val="C4497A"/>
          </a:solidFill>
        </p:grpSpPr>
        <p:sp>
          <p:nvSpPr>
            <p:cNvPr id="27" name="Freeform 5"/>
            <p:cNvSpPr>
              <a:spLocks noEditPoints="1"/>
            </p:cNvSpPr>
            <p:nvPr/>
          </p:nvSpPr>
          <p:spPr bwMode="auto">
            <a:xfrm>
              <a:off x="3467" y="349"/>
              <a:ext cx="585" cy="1079"/>
            </a:xfrm>
            <a:custGeom>
              <a:avLst/>
              <a:gdLst>
                <a:gd name="T0" fmla="*/ 41 w 262"/>
                <a:gd name="T1" fmla="*/ 44 h 483"/>
                <a:gd name="T2" fmla="*/ 72 w 262"/>
                <a:gd name="T3" fmla="*/ 317 h 483"/>
                <a:gd name="T4" fmla="*/ 94 w 262"/>
                <a:gd name="T5" fmla="*/ 375 h 483"/>
                <a:gd name="T6" fmla="*/ 182 w 262"/>
                <a:gd name="T7" fmla="*/ 369 h 483"/>
                <a:gd name="T8" fmla="*/ 186 w 262"/>
                <a:gd name="T9" fmla="*/ 394 h 483"/>
                <a:gd name="T10" fmla="*/ 92 w 262"/>
                <a:gd name="T11" fmla="*/ 378 h 483"/>
                <a:gd name="T12" fmla="*/ 87 w 262"/>
                <a:gd name="T13" fmla="*/ 442 h 483"/>
                <a:gd name="T14" fmla="*/ 184 w 262"/>
                <a:gd name="T15" fmla="*/ 440 h 483"/>
                <a:gd name="T16" fmla="*/ 186 w 262"/>
                <a:gd name="T17" fmla="*/ 362 h 483"/>
                <a:gd name="T18" fmla="*/ 200 w 262"/>
                <a:gd name="T19" fmla="*/ 284 h 483"/>
                <a:gd name="T20" fmla="*/ 145 w 262"/>
                <a:gd name="T21" fmla="*/ 4 h 483"/>
                <a:gd name="T22" fmla="*/ 129 w 262"/>
                <a:gd name="T23" fmla="*/ 474 h 483"/>
                <a:gd name="T24" fmla="*/ 91 w 262"/>
                <a:gd name="T25" fmla="*/ 447 h 483"/>
                <a:gd name="T26" fmla="*/ 172 w 262"/>
                <a:gd name="T27" fmla="*/ 450 h 483"/>
                <a:gd name="T28" fmla="*/ 138 w 262"/>
                <a:gd name="T29" fmla="*/ 451 h 483"/>
                <a:gd name="T30" fmla="*/ 91 w 262"/>
                <a:gd name="T31" fmla="*/ 434 h 483"/>
                <a:gd name="T32" fmla="*/ 91 w 262"/>
                <a:gd name="T33" fmla="*/ 403 h 483"/>
                <a:gd name="T34" fmla="*/ 187 w 262"/>
                <a:gd name="T35" fmla="*/ 403 h 483"/>
                <a:gd name="T36" fmla="*/ 121 w 262"/>
                <a:gd name="T37" fmla="*/ 346 h 483"/>
                <a:gd name="T38" fmla="*/ 122 w 262"/>
                <a:gd name="T39" fmla="*/ 361 h 483"/>
                <a:gd name="T40" fmla="*/ 128 w 262"/>
                <a:gd name="T41" fmla="*/ 340 h 483"/>
                <a:gd name="T42" fmla="*/ 141 w 262"/>
                <a:gd name="T43" fmla="*/ 344 h 483"/>
                <a:gd name="T44" fmla="*/ 131 w 262"/>
                <a:gd name="T45" fmla="*/ 323 h 483"/>
                <a:gd name="T46" fmla="*/ 139 w 262"/>
                <a:gd name="T47" fmla="*/ 330 h 483"/>
                <a:gd name="T48" fmla="*/ 139 w 262"/>
                <a:gd name="T49" fmla="*/ 330 h 483"/>
                <a:gd name="T50" fmla="*/ 120 w 262"/>
                <a:gd name="T51" fmla="*/ 369 h 483"/>
                <a:gd name="T52" fmla="*/ 134 w 262"/>
                <a:gd name="T53" fmla="*/ 370 h 483"/>
                <a:gd name="T54" fmla="*/ 145 w 262"/>
                <a:gd name="T55" fmla="*/ 353 h 483"/>
                <a:gd name="T56" fmla="*/ 134 w 262"/>
                <a:gd name="T57" fmla="*/ 370 h 483"/>
                <a:gd name="T58" fmla="*/ 150 w 262"/>
                <a:gd name="T59" fmla="*/ 365 h 483"/>
                <a:gd name="T60" fmla="*/ 215 w 262"/>
                <a:gd name="T61" fmla="*/ 219 h 483"/>
                <a:gd name="T62" fmla="*/ 181 w 262"/>
                <a:gd name="T63" fmla="*/ 361 h 483"/>
                <a:gd name="T64" fmla="*/ 133 w 262"/>
                <a:gd name="T65" fmla="*/ 312 h 483"/>
                <a:gd name="T66" fmla="*/ 131 w 262"/>
                <a:gd name="T67" fmla="*/ 279 h 483"/>
                <a:gd name="T68" fmla="*/ 117 w 262"/>
                <a:gd name="T69" fmla="*/ 220 h 483"/>
                <a:gd name="T70" fmla="*/ 125 w 262"/>
                <a:gd name="T71" fmla="*/ 171 h 483"/>
                <a:gd name="T72" fmla="*/ 121 w 262"/>
                <a:gd name="T73" fmla="*/ 135 h 483"/>
                <a:gd name="T74" fmla="*/ 117 w 262"/>
                <a:gd name="T75" fmla="*/ 181 h 483"/>
                <a:gd name="T76" fmla="*/ 110 w 262"/>
                <a:gd name="T77" fmla="*/ 223 h 483"/>
                <a:gd name="T78" fmla="*/ 123 w 262"/>
                <a:gd name="T79" fmla="*/ 251 h 483"/>
                <a:gd name="T80" fmla="*/ 136 w 262"/>
                <a:gd name="T81" fmla="*/ 293 h 483"/>
                <a:gd name="T82" fmla="*/ 126 w 262"/>
                <a:gd name="T83" fmla="*/ 313 h 483"/>
                <a:gd name="T84" fmla="*/ 100 w 262"/>
                <a:gd name="T85" fmla="*/ 372 h 483"/>
                <a:gd name="T86" fmla="*/ 79 w 262"/>
                <a:gd name="T87" fmla="*/ 316 h 483"/>
                <a:gd name="T88" fmla="*/ 24 w 262"/>
                <a:gd name="T89" fmla="*/ 95 h 483"/>
                <a:gd name="T90" fmla="*/ 234 w 262"/>
                <a:gd name="T91" fmla="*/ 8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2" h="483">
                  <a:moveTo>
                    <a:pt x="145" y="4"/>
                  </a:moveTo>
                  <a:cubicBezTo>
                    <a:pt x="126" y="0"/>
                    <a:pt x="106" y="0"/>
                    <a:pt x="88" y="7"/>
                  </a:cubicBezTo>
                  <a:cubicBezTo>
                    <a:pt x="68" y="13"/>
                    <a:pt x="53" y="27"/>
                    <a:pt x="41" y="44"/>
                  </a:cubicBezTo>
                  <a:cubicBezTo>
                    <a:pt x="2" y="95"/>
                    <a:pt x="0" y="160"/>
                    <a:pt x="26" y="218"/>
                  </a:cubicBezTo>
                  <a:cubicBezTo>
                    <a:pt x="33" y="233"/>
                    <a:pt x="42" y="248"/>
                    <a:pt x="49" y="263"/>
                  </a:cubicBezTo>
                  <a:cubicBezTo>
                    <a:pt x="58" y="281"/>
                    <a:pt x="66" y="299"/>
                    <a:pt x="72" y="317"/>
                  </a:cubicBezTo>
                  <a:cubicBezTo>
                    <a:pt x="77" y="330"/>
                    <a:pt x="78" y="343"/>
                    <a:pt x="81" y="356"/>
                  </a:cubicBezTo>
                  <a:cubicBezTo>
                    <a:pt x="83" y="364"/>
                    <a:pt x="87" y="370"/>
                    <a:pt x="93" y="374"/>
                  </a:cubicBezTo>
                  <a:cubicBezTo>
                    <a:pt x="93" y="374"/>
                    <a:pt x="94" y="375"/>
                    <a:pt x="94" y="375"/>
                  </a:cubicBezTo>
                  <a:cubicBezTo>
                    <a:pt x="107" y="382"/>
                    <a:pt x="122" y="381"/>
                    <a:pt x="136" y="379"/>
                  </a:cubicBezTo>
                  <a:cubicBezTo>
                    <a:pt x="144" y="378"/>
                    <a:pt x="152" y="376"/>
                    <a:pt x="160" y="374"/>
                  </a:cubicBezTo>
                  <a:cubicBezTo>
                    <a:pt x="167" y="372"/>
                    <a:pt x="175" y="372"/>
                    <a:pt x="182" y="369"/>
                  </a:cubicBezTo>
                  <a:cubicBezTo>
                    <a:pt x="182" y="369"/>
                    <a:pt x="182" y="369"/>
                    <a:pt x="182" y="369"/>
                  </a:cubicBezTo>
                  <a:cubicBezTo>
                    <a:pt x="188" y="376"/>
                    <a:pt x="195" y="383"/>
                    <a:pt x="188" y="392"/>
                  </a:cubicBezTo>
                  <a:cubicBezTo>
                    <a:pt x="187" y="392"/>
                    <a:pt x="186" y="392"/>
                    <a:pt x="186" y="394"/>
                  </a:cubicBezTo>
                  <a:cubicBezTo>
                    <a:pt x="186" y="394"/>
                    <a:pt x="186" y="394"/>
                    <a:pt x="186" y="394"/>
                  </a:cubicBezTo>
                  <a:cubicBezTo>
                    <a:pt x="176" y="403"/>
                    <a:pt x="160" y="406"/>
                    <a:pt x="147" y="407"/>
                  </a:cubicBezTo>
                  <a:cubicBezTo>
                    <a:pt x="129" y="409"/>
                    <a:pt x="78" y="409"/>
                    <a:pt x="92" y="378"/>
                  </a:cubicBezTo>
                  <a:cubicBezTo>
                    <a:pt x="93" y="377"/>
                    <a:pt x="91" y="376"/>
                    <a:pt x="90" y="377"/>
                  </a:cubicBezTo>
                  <a:cubicBezTo>
                    <a:pt x="83" y="386"/>
                    <a:pt x="84" y="395"/>
                    <a:pt x="90" y="403"/>
                  </a:cubicBezTo>
                  <a:cubicBezTo>
                    <a:pt x="82" y="415"/>
                    <a:pt x="79" y="430"/>
                    <a:pt x="87" y="442"/>
                  </a:cubicBezTo>
                  <a:cubicBezTo>
                    <a:pt x="81" y="464"/>
                    <a:pt x="102" y="480"/>
                    <a:pt x="124" y="482"/>
                  </a:cubicBezTo>
                  <a:cubicBezTo>
                    <a:pt x="138" y="483"/>
                    <a:pt x="152" y="479"/>
                    <a:pt x="163" y="471"/>
                  </a:cubicBezTo>
                  <a:cubicBezTo>
                    <a:pt x="171" y="466"/>
                    <a:pt x="186" y="452"/>
                    <a:pt x="184" y="440"/>
                  </a:cubicBezTo>
                  <a:cubicBezTo>
                    <a:pt x="185" y="440"/>
                    <a:pt x="185" y="439"/>
                    <a:pt x="186" y="438"/>
                  </a:cubicBezTo>
                  <a:cubicBezTo>
                    <a:pt x="195" y="429"/>
                    <a:pt x="201" y="409"/>
                    <a:pt x="194" y="397"/>
                  </a:cubicBezTo>
                  <a:cubicBezTo>
                    <a:pt x="203" y="386"/>
                    <a:pt x="198" y="370"/>
                    <a:pt x="186" y="362"/>
                  </a:cubicBezTo>
                  <a:cubicBezTo>
                    <a:pt x="186" y="362"/>
                    <a:pt x="187" y="362"/>
                    <a:pt x="187" y="362"/>
                  </a:cubicBezTo>
                  <a:cubicBezTo>
                    <a:pt x="189" y="350"/>
                    <a:pt x="189" y="338"/>
                    <a:pt x="191" y="325"/>
                  </a:cubicBezTo>
                  <a:cubicBezTo>
                    <a:pt x="192" y="311"/>
                    <a:pt x="196" y="298"/>
                    <a:pt x="200" y="284"/>
                  </a:cubicBezTo>
                  <a:cubicBezTo>
                    <a:pt x="208" y="259"/>
                    <a:pt x="219" y="235"/>
                    <a:pt x="229" y="211"/>
                  </a:cubicBezTo>
                  <a:cubicBezTo>
                    <a:pt x="245" y="171"/>
                    <a:pt x="262" y="126"/>
                    <a:pt x="243" y="83"/>
                  </a:cubicBezTo>
                  <a:cubicBezTo>
                    <a:pt x="225" y="45"/>
                    <a:pt x="187" y="14"/>
                    <a:pt x="145" y="4"/>
                  </a:cubicBezTo>
                  <a:close/>
                  <a:moveTo>
                    <a:pt x="172" y="450"/>
                  </a:moveTo>
                  <a:cubicBezTo>
                    <a:pt x="170" y="455"/>
                    <a:pt x="165" y="460"/>
                    <a:pt x="161" y="463"/>
                  </a:cubicBezTo>
                  <a:cubicBezTo>
                    <a:pt x="151" y="470"/>
                    <a:pt x="140" y="473"/>
                    <a:pt x="129" y="474"/>
                  </a:cubicBezTo>
                  <a:cubicBezTo>
                    <a:pt x="118" y="474"/>
                    <a:pt x="107" y="473"/>
                    <a:pt x="99" y="466"/>
                  </a:cubicBezTo>
                  <a:cubicBezTo>
                    <a:pt x="93" y="461"/>
                    <a:pt x="91" y="454"/>
                    <a:pt x="90" y="446"/>
                  </a:cubicBezTo>
                  <a:cubicBezTo>
                    <a:pt x="91" y="446"/>
                    <a:pt x="91" y="447"/>
                    <a:pt x="91" y="447"/>
                  </a:cubicBezTo>
                  <a:cubicBezTo>
                    <a:pt x="103" y="459"/>
                    <a:pt x="122" y="461"/>
                    <a:pt x="138" y="459"/>
                  </a:cubicBezTo>
                  <a:cubicBezTo>
                    <a:pt x="150" y="458"/>
                    <a:pt x="162" y="455"/>
                    <a:pt x="173" y="449"/>
                  </a:cubicBezTo>
                  <a:cubicBezTo>
                    <a:pt x="172" y="449"/>
                    <a:pt x="172" y="450"/>
                    <a:pt x="172" y="450"/>
                  </a:cubicBezTo>
                  <a:close/>
                  <a:moveTo>
                    <a:pt x="189" y="416"/>
                  </a:moveTo>
                  <a:cubicBezTo>
                    <a:pt x="188" y="423"/>
                    <a:pt x="184" y="429"/>
                    <a:pt x="180" y="434"/>
                  </a:cubicBezTo>
                  <a:cubicBezTo>
                    <a:pt x="169" y="445"/>
                    <a:pt x="153" y="450"/>
                    <a:pt x="138" y="451"/>
                  </a:cubicBezTo>
                  <a:cubicBezTo>
                    <a:pt x="124" y="453"/>
                    <a:pt x="109" y="452"/>
                    <a:pt x="97" y="443"/>
                  </a:cubicBezTo>
                  <a:cubicBezTo>
                    <a:pt x="95" y="441"/>
                    <a:pt x="92" y="439"/>
                    <a:pt x="91" y="436"/>
                  </a:cubicBezTo>
                  <a:cubicBezTo>
                    <a:pt x="91" y="436"/>
                    <a:pt x="91" y="435"/>
                    <a:pt x="91" y="434"/>
                  </a:cubicBezTo>
                  <a:cubicBezTo>
                    <a:pt x="91" y="434"/>
                    <a:pt x="91" y="434"/>
                    <a:pt x="91" y="434"/>
                  </a:cubicBezTo>
                  <a:cubicBezTo>
                    <a:pt x="90" y="434"/>
                    <a:pt x="90" y="435"/>
                    <a:pt x="90" y="435"/>
                  </a:cubicBezTo>
                  <a:cubicBezTo>
                    <a:pt x="86" y="425"/>
                    <a:pt x="88" y="413"/>
                    <a:pt x="91" y="403"/>
                  </a:cubicBezTo>
                  <a:cubicBezTo>
                    <a:pt x="92" y="405"/>
                    <a:pt x="94" y="406"/>
                    <a:pt x="97" y="408"/>
                  </a:cubicBezTo>
                  <a:cubicBezTo>
                    <a:pt x="111" y="416"/>
                    <a:pt x="131" y="416"/>
                    <a:pt x="147" y="414"/>
                  </a:cubicBezTo>
                  <a:cubicBezTo>
                    <a:pt x="160" y="413"/>
                    <a:pt x="176" y="410"/>
                    <a:pt x="187" y="403"/>
                  </a:cubicBezTo>
                  <a:cubicBezTo>
                    <a:pt x="188" y="407"/>
                    <a:pt x="189" y="411"/>
                    <a:pt x="189" y="416"/>
                  </a:cubicBezTo>
                  <a:close/>
                  <a:moveTo>
                    <a:pt x="121" y="347"/>
                  </a:moveTo>
                  <a:cubicBezTo>
                    <a:pt x="121" y="347"/>
                    <a:pt x="121" y="347"/>
                    <a:pt x="121" y="346"/>
                  </a:cubicBezTo>
                  <a:cubicBezTo>
                    <a:pt x="122" y="347"/>
                    <a:pt x="122" y="347"/>
                    <a:pt x="122" y="347"/>
                  </a:cubicBezTo>
                  <a:cubicBezTo>
                    <a:pt x="127" y="348"/>
                    <a:pt x="133" y="349"/>
                    <a:pt x="136" y="353"/>
                  </a:cubicBezTo>
                  <a:cubicBezTo>
                    <a:pt x="139" y="357"/>
                    <a:pt x="124" y="360"/>
                    <a:pt x="122" y="361"/>
                  </a:cubicBezTo>
                  <a:cubicBezTo>
                    <a:pt x="121" y="361"/>
                    <a:pt x="121" y="361"/>
                    <a:pt x="120" y="361"/>
                  </a:cubicBezTo>
                  <a:cubicBezTo>
                    <a:pt x="121" y="357"/>
                    <a:pt x="120" y="352"/>
                    <a:pt x="121" y="347"/>
                  </a:cubicBezTo>
                  <a:close/>
                  <a:moveTo>
                    <a:pt x="128" y="340"/>
                  </a:moveTo>
                  <a:cubicBezTo>
                    <a:pt x="128" y="335"/>
                    <a:pt x="130" y="331"/>
                    <a:pt x="133" y="326"/>
                  </a:cubicBezTo>
                  <a:cubicBezTo>
                    <a:pt x="135" y="332"/>
                    <a:pt x="137" y="337"/>
                    <a:pt x="140" y="342"/>
                  </a:cubicBezTo>
                  <a:cubicBezTo>
                    <a:pt x="140" y="343"/>
                    <a:pt x="141" y="344"/>
                    <a:pt x="141" y="344"/>
                  </a:cubicBezTo>
                  <a:cubicBezTo>
                    <a:pt x="137" y="342"/>
                    <a:pt x="132" y="340"/>
                    <a:pt x="128" y="340"/>
                  </a:cubicBezTo>
                  <a:close/>
                  <a:moveTo>
                    <a:pt x="131" y="323"/>
                  </a:moveTo>
                  <a:cubicBezTo>
                    <a:pt x="131" y="323"/>
                    <a:pt x="131" y="323"/>
                    <a:pt x="131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31" y="323"/>
                    <a:pt x="131" y="323"/>
                    <a:pt x="131" y="323"/>
                  </a:cubicBezTo>
                  <a:close/>
                  <a:moveTo>
                    <a:pt x="139" y="330"/>
                  </a:moveTo>
                  <a:cubicBezTo>
                    <a:pt x="138" y="329"/>
                    <a:pt x="138" y="327"/>
                    <a:pt x="137" y="326"/>
                  </a:cubicBezTo>
                  <a:cubicBezTo>
                    <a:pt x="144" y="332"/>
                    <a:pt x="146" y="341"/>
                    <a:pt x="147" y="350"/>
                  </a:cubicBezTo>
                  <a:cubicBezTo>
                    <a:pt x="145" y="343"/>
                    <a:pt x="141" y="337"/>
                    <a:pt x="139" y="330"/>
                  </a:cubicBezTo>
                  <a:close/>
                  <a:moveTo>
                    <a:pt x="119" y="372"/>
                  </a:moveTo>
                  <a:cubicBezTo>
                    <a:pt x="120" y="371"/>
                    <a:pt x="120" y="371"/>
                    <a:pt x="120" y="371"/>
                  </a:cubicBezTo>
                  <a:cubicBezTo>
                    <a:pt x="120" y="370"/>
                    <a:pt x="120" y="370"/>
                    <a:pt x="120" y="369"/>
                  </a:cubicBezTo>
                  <a:cubicBezTo>
                    <a:pt x="121" y="370"/>
                    <a:pt x="121" y="371"/>
                    <a:pt x="122" y="372"/>
                  </a:cubicBezTo>
                  <a:cubicBezTo>
                    <a:pt x="121" y="372"/>
                    <a:pt x="120" y="372"/>
                    <a:pt x="119" y="372"/>
                  </a:cubicBezTo>
                  <a:close/>
                  <a:moveTo>
                    <a:pt x="134" y="370"/>
                  </a:moveTo>
                  <a:cubicBezTo>
                    <a:pt x="134" y="369"/>
                    <a:pt x="134" y="369"/>
                    <a:pt x="133" y="368"/>
                  </a:cubicBezTo>
                  <a:cubicBezTo>
                    <a:pt x="133" y="368"/>
                    <a:pt x="133" y="368"/>
                    <a:pt x="133" y="368"/>
                  </a:cubicBezTo>
                  <a:cubicBezTo>
                    <a:pt x="140" y="365"/>
                    <a:pt x="146" y="361"/>
                    <a:pt x="145" y="353"/>
                  </a:cubicBezTo>
                  <a:cubicBezTo>
                    <a:pt x="145" y="353"/>
                    <a:pt x="145" y="352"/>
                    <a:pt x="145" y="352"/>
                  </a:cubicBezTo>
                  <a:cubicBezTo>
                    <a:pt x="148" y="358"/>
                    <a:pt x="144" y="364"/>
                    <a:pt x="140" y="368"/>
                  </a:cubicBezTo>
                  <a:cubicBezTo>
                    <a:pt x="138" y="369"/>
                    <a:pt x="136" y="369"/>
                    <a:pt x="134" y="370"/>
                  </a:cubicBezTo>
                  <a:close/>
                  <a:moveTo>
                    <a:pt x="142" y="368"/>
                  </a:moveTo>
                  <a:cubicBezTo>
                    <a:pt x="144" y="365"/>
                    <a:pt x="147" y="361"/>
                    <a:pt x="148" y="357"/>
                  </a:cubicBezTo>
                  <a:cubicBezTo>
                    <a:pt x="148" y="360"/>
                    <a:pt x="149" y="363"/>
                    <a:pt x="150" y="365"/>
                  </a:cubicBezTo>
                  <a:cubicBezTo>
                    <a:pt x="147" y="366"/>
                    <a:pt x="145" y="367"/>
                    <a:pt x="142" y="368"/>
                  </a:cubicBezTo>
                  <a:cubicBezTo>
                    <a:pt x="142" y="368"/>
                    <a:pt x="142" y="368"/>
                    <a:pt x="142" y="368"/>
                  </a:cubicBezTo>
                  <a:close/>
                  <a:moveTo>
                    <a:pt x="215" y="219"/>
                  </a:moveTo>
                  <a:cubicBezTo>
                    <a:pt x="205" y="242"/>
                    <a:pt x="195" y="264"/>
                    <a:pt x="188" y="287"/>
                  </a:cubicBezTo>
                  <a:cubicBezTo>
                    <a:pt x="181" y="310"/>
                    <a:pt x="174" y="338"/>
                    <a:pt x="182" y="361"/>
                  </a:cubicBezTo>
                  <a:cubicBezTo>
                    <a:pt x="181" y="361"/>
                    <a:pt x="181" y="361"/>
                    <a:pt x="181" y="361"/>
                  </a:cubicBezTo>
                  <a:cubicBezTo>
                    <a:pt x="175" y="360"/>
                    <a:pt x="168" y="361"/>
                    <a:pt x="161" y="362"/>
                  </a:cubicBezTo>
                  <a:cubicBezTo>
                    <a:pt x="161" y="351"/>
                    <a:pt x="159" y="336"/>
                    <a:pt x="152" y="327"/>
                  </a:cubicBezTo>
                  <a:cubicBezTo>
                    <a:pt x="148" y="320"/>
                    <a:pt x="141" y="315"/>
                    <a:pt x="133" y="312"/>
                  </a:cubicBezTo>
                  <a:cubicBezTo>
                    <a:pt x="132" y="307"/>
                    <a:pt x="134" y="304"/>
                    <a:pt x="137" y="299"/>
                  </a:cubicBezTo>
                  <a:cubicBezTo>
                    <a:pt x="141" y="294"/>
                    <a:pt x="145" y="288"/>
                    <a:pt x="139" y="283"/>
                  </a:cubicBezTo>
                  <a:cubicBezTo>
                    <a:pt x="137" y="281"/>
                    <a:pt x="134" y="280"/>
                    <a:pt x="131" y="279"/>
                  </a:cubicBezTo>
                  <a:cubicBezTo>
                    <a:pt x="126" y="277"/>
                    <a:pt x="128" y="269"/>
                    <a:pt x="128" y="264"/>
                  </a:cubicBezTo>
                  <a:cubicBezTo>
                    <a:pt x="128" y="255"/>
                    <a:pt x="129" y="248"/>
                    <a:pt x="131" y="239"/>
                  </a:cubicBezTo>
                  <a:cubicBezTo>
                    <a:pt x="136" y="226"/>
                    <a:pt x="129" y="221"/>
                    <a:pt x="117" y="220"/>
                  </a:cubicBezTo>
                  <a:cubicBezTo>
                    <a:pt x="120" y="213"/>
                    <a:pt x="129" y="208"/>
                    <a:pt x="132" y="200"/>
                  </a:cubicBezTo>
                  <a:cubicBezTo>
                    <a:pt x="135" y="193"/>
                    <a:pt x="129" y="185"/>
                    <a:pt x="124" y="179"/>
                  </a:cubicBezTo>
                  <a:cubicBezTo>
                    <a:pt x="121" y="176"/>
                    <a:pt x="123" y="176"/>
                    <a:pt x="125" y="171"/>
                  </a:cubicBezTo>
                  <a:cubicBezTo>
                    <a:pt x="126" y="165"/>
                    <a:pt x="128" y="160"/>
                    <a:pt x="130" y="155"/>
                  </a:cubicBezTo>
                  <a:cubicBezTo>
                    <a:pt x="131" y="147"/>
                    <a:pt x="132" y="137"/>
                    <a:pt x="125" y="132"/>
                  </a:cubicBezTo>
                  <a:cubicBezTo>
                    <a:pt x="123" y="131"/>
                    <a:pt x="120" y="133"/>
                    <a:pt x="121" y="135"/>
                  </a:cubicBezTo>
                  <a:cubicBezTo>
                    <a:pt x="122" y="140"/>
                    <a:pt x="123" y="144"/>
                    <a:pt x="123" y="149"/>
                  </a:cubicBezTo>
                  <a:cubicBezTo>
                    <a:pt x="123" y="154"/>
                    <a:pt x="121" y="160"/>
                    <a:pt x="119" y="165"/>
                  </a:cubicBezTo>
                  <a:cubicBezTo>
                    <a:pt x="118" y="168"/>
                    <a:pt x="113" y="178"/>
                    <a:pt x="117" y="181"/>
                  </a:cubicBezTo>
                  <a:cubicBezTo>
                    <a:pt x="120" y="184"/>
                    <a:pt x="122" y="187"/>
                    <a:pt x="124" y="190"/>
                  </a:cubicBezTo>
                  <a:cubicBezTo>
                    <a:pt x="128" y="197"/>
                    <a:pt x="125" y="200"/>
                    <a:pt x="121" y="205"/>
                  </a:cubicBezTo>
                  <a:cubicBezTo>
                    <a:pt x="116" y="210"/>
                    <a:pt x="111" y="216"/>
                    <a:pt x="110" y="223"/>
                  </a:cubicBezTo>
                  <a:cubicBezTo>
                    <a:pt x="110" y="225"/>
                    <a:pt x="112" y="227"/>
                    <a:pt x="113" y="227"/>
                  </a:cubicBezTo>
                  <a:cubicBezTo>
                    <a:pt x="120" y="226"/>
                    <a:pt x="129" y="226"/>
                    <a:pt x="127" y="235"/>
                  </a:cubicBezTo>
                  <a:cubicBezTo>
                    <a:pt x="126" y="240"/>
                    <a:pt x="123" y="245"/>
                    <a:pt x="123" y="251"/>
                  </a:cubicBezTo>
                  <a:cubicBezTo>
                    <a:pt x="122" y="258"/>
                    <a:pt x="123" y="266"/>
                    <a:pt x="123" y="273"/>
                  </a:cubicBezTo>
                  <a:cubicBezTo>
                    <a:pt x="123" y="278"/>
                    <a:pt x="123" y="281"/>
                    <a:pt x="128" y="283"/>
                  </a:cubicBezTo>
                  <a:cubicBezTo>
                    <a:pt x="132" y="285"/>
                    <a:pt x="139" y="286"/>
                    <a:pt x="136" y="293"/>
                  </a:cubicBezTo>
                  <a:cubicBezTo>
                    <a:pt x="134" y="297"/>
                    <a:pt x="131" y="299"/>
                    <a:pt x="129" y="302"/>
                  </a:cubicBezTo>
                  <a:cubicBezTo>
                    <a:pt x="127" y="305"/>
                    <a:pt x="127" y="309"/>
                    <a:pt x="128" y="312"/>
                  </a:cubicBezTo>
                  <a:cubicBezTo>
                    <a:pt x="127" y="312"/>
                    <a:pt x="126" y="312"/>
                    <a:pt x="126" y="313"/>
                  </a:cubicBezTo>
                  <a:cubicBezTo>
                    <a:pt x="114" y="327"/>
                    <a:pt x="104" y="352"/>
                    <a:pt x="111" y="371"/>
                  </a:cubicBezTo>
                  <a:cubicBezTo>
                    <a:pt x="111" y="371"/>
                    <a:pt x="111" y="372"/>
                    <a:pt x="112" y="372"/>
                  </a:cubicBezTo>
                  <a:cubicBezTo>
                    <a:pt x="108" y="372"/>
                    <a:pt x="104" y="372"/>
                    <a:pt x="100" y="372"/>
                  </a:cubicBezTo>
                  <a:cubicBezTo>
                    <a:pt x="100" y="372"/>
                    <a:pt x="100" y="372"/>
                    <a:pt x="100" y="372"/>
                  </a:cubicBezTo>
                  <a:cubicBezTo>
                    <a:pt x="88" y="369"/>
                    <a:pt x="87" y="357"/>
                    <a:pt x="86" y="347"/>
                  </a:cubicBezTo>
                  <a:cubicBezTo>
                    <a:pt x="84" y="336"/>
                    <a:pt x="83" y="326"/>
                    <a:pt x="79" y="316"/>
                  </a:cubicBezTo>
                  <a:cubicBezTo>
                    <a:pt x="70" y="290"/>
                    <a:pt x="59" y="265"/>
                    <a:pt x="47" y="242"/>
                  </a:cubicBezTo>
                  <a:cubicBezTo>
                    <a:pt x="35" y="218"/>
                    <a:pt x="24" y="196"/>
                    <a:pt x="19" y="170"/>
                  </a:cubicBezTo>
                  <a:cubicBezTo>
                    <a:pt x="15" y="145"/>
                    <a:pt x="16" y="119"/>
                    <a:pt x="24" y="95"/>
                  </a:cubicBezTo>
                  <a:cubicBezTo>
                    <a:pt x="31" y="71"/>
                    <a:pt x="46" y="47"/>
                    <a:pt x="64" y="30"/>
                  </a:cubicBezTo>
                  <a:cubicBezTo>
                    <a:pt x="81" y="15"/>
                    <a:pt x="103" y="9"/>
                    <a:pt x="125" y="10"/>
                  </a:cubicBezTo>
                  <a:cubicBezTo>
                    <a:pt x="170" y="12"/>
                    <a:pt x="215" y="45"/>
                    <a:pt x="234" y="86"/>
                  </a:cubicBezTo>
                  <a:cubicBezTo>
                    <a:pt x="255" y="130"/>
                    <a:pt x="233" y="178"/>
                    <a:pt x="215" y="2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3630" y="809"/>
              <a:ext cx="47" cy="20"/>
            </a:xfrm>
            <a:custGeom>
              <a:avLst/>
              <a:gdLst>
                <a:gd name="T0" fmla="*/ 17 w 21"/>
                <a:gd name="T1" fmla="*/ 3 h 9"/>
                <a:gd name="T2" fmla="*/ 8 w 21"/>
                <a:gd name="T3" fmla="*/ 3 h 9"/>
                <a:gd name="T4" fmla="*/ 2 w 21"/>
                <a:gd name="T5" fmla="*/ 0 h 9"/>
                <a:gd name="T6" fmla="*/ 0 w 21"/>
                <a:gd name="T7" fmla="*/ 1 h 9"/>
                <a:gd name="T8" fmla="*/ 7 w 21"/>
                <a:gd name="T9" fmla="*/ 7 h 9"/>
                <a:gd name="T10" fmla="*/ 18 w 21"/>
                <a:gd name="T11" fmla="*/ 7 h 9"/>
                <a:gd name="T12" fmla="*/ 17 w 21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17" y="3"/>
                  </a:moveTo>
                  <a:cubicBezTo>
                    <a:pt x="14" y="4"/>
                    <a:pt x="11" y="4"/>
                    <a:pt x="8" y="3"/>
                  </a:cubicBezTo>
                  <a:cubicBezTo>
                    <a:pt x="6" y="2"/>
                    <a:pt x="4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5"/>
                    <a:pt x="4" y="6"/>
                    <a:pt x="7" y="7"/>
                  </a:cubicBezTo>
                  <a:cubicBezTo>
                    <a:pt x="11" y="9"/>
                    <a:pt x="15" y="8"/>
                    <a:pt x="18" y="7"/>
                  </a:cubicBezTo>
                  <a:cubicBezTo>
                    <a:pt x="21" y="6"/>
                    <a:pt x="20" y="3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3634" y="715"/>
              <a:ext cx="43" cy="63"/>
            </a:xfrm>
            <a:custGeom>
              <a:avLst/>
              <a:gdLst>
                <a:gd name="T0" fmla="*/ 17 w 19"/>
                <a:gd name="T1" fmla="*/ 23 h 28"/>
                <a:gd name="T2" fmla="*/ 12 w 19"/>
                <a:gd name="T3" fmla="*/ 16 h 28"/>
                <a:gd name="T4" fmla="*/ 9 w 19"/>
                <a:gd name="T5" fmla="*/ 8 h 28"/>
                <a:gd name="T6" fmla="*/ 5 w 19"/>
                <a:gd name="T7" fmla="*/ 1 h 28"/>
                <a:gd name="T8" fmla="*/ 2 w 19"/>
                <a:gd name="T9" fmla="*/ 2 h 28"/>
                <a:gd name="T10" fmla="*/ 7 w 19"/>
                <a:gd name="T11" fmla="*/ 18 h 28"/>
                <a:gd name="T12" fmla="*/ 12 w 19"/>
                <a:gd name="T13" fmla="*/ 24 h 28"/>
                <a:gd name="T14" fmla="*/ 14 w 19"/>
                <a:gd name="T15" fmla="*/ 27 h 28"/>
                <a:gd name="T16" fmla="*/ 18 w 19"/>
                <a:gd name="T17" fmla="*/ 28 h 28"/>
                <a:gd name="T18" fmla="*/ 19 w 19"/>
                <a:gd name="T19" fmla="*/ 26 h 28"/>
                <a:gd name="T20" fmla="*/ 17 w 19"/>
                <a:gd name="T21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8">
                  <a:moveTo>
                    <a:pt x="17" y="23"/>
                  </a:moveTo>
                  <a:cubicBezTo>
                    <a:pt x="15" y="21"/>
                    <a:pt x="13" y="19"/>
                    <a:pt x="12" y="16"/>
                  </a:cubicBezTo>
                  <a:cubicBezTo>
                    <a:pt x="11" y="14"/>
                    <a:pt x="9" y="11"/>
                    <a:pt x="9" y="8"/>
                  </a:cubicBezTo>
                  <a:cubicBezTo>
                    <a:pt x="8" y="6"/>
                    <a:pt x="7" y="3"/>
                    <a:pt x="5" y="1"/>
                  </a:cubicBezTo>
                  <a:cubicBezTo>
                    <a:pt x="4" y="0"/>
                    <a:pt x="2" y="1"/>
                    <a:pt x="2" y="2"/>
                  </a:cubicBezTo>
                  <a:cubicBezTo>
                    <a:pt x="0" y="7"/>
                    <a:pt x="4" y="14"/>
                    <a:pt x="7" y="18"/>
                  </a:cubicBezTo>
                  <a:cubicBezTo>
                    <a:pt x="8" y="20"/>
                    <a:pt x="10" y="22"/>
                    <a:pt x="12" y="24"/>
                  </a:cubicBezTo>
                  <a:cubicBezTo>
                    <a:pt x="12" y="25"/>
                    <a:pt x="13" y="26"/>
                    <a:pt x="14" y="27"/>
                  </a:cubicBezTo>
                  <a:cubicBezTo>
                    <a:pt x="15" y="28"/>
                    <a:pt x="16" y="28"/>
                    <a:pt x="18" y="28"/>
                  </a:cubicBezTo>
                  <a:cubicBezTo>
                    <a:pt x="19" y="28"/>
                    <a:pt x="19" y="27"/>
                    <a:pt x="19" y="26"/>
                  </a:cubicBezTo>
                  <a:cubicBezTo>
                    <a:pt x="18" y="25"/>
                    <a:pt x="18" y="24"/>
                    <a:pt x="1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3652" y="599"/>
              <a:ext cx="22" cy="78"/>
            </a:xfrm>
            <a:custGeom>
              <a:avLst/>
              <a:gdLst>
                <a:gd name="T0" fmla="*/ 10 w 10"/>
                <a:gd name="T1" fmla="*/ 34 h 35"/>
                <a:gd name="T2" fmla="*/ 5 w 10"/>
                <a:gd name="T3" fmla="*/ 2 h 35"/>
                <a:gd name="T4" fmla="*/ 3 w 10"/>
                <a:gd name="T5" fmla="*/ 2 h 35"/>
                <a:gd name="T6" fmla="*/ 10 w 10"/>
                <a:gd name="T7" fmla="*/ 35 h 35"/>
                <a:gd name="T8" fmla="*/ 10 w 10"/>
                <a:gd name="T9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5">
                  <a:moveTo>
                    <a:pt x="10" y="34"/>
                  </a:moveTo>
                  <a:cubicBezTo>
                    <a:pt x="6" y="24"/>
                    <a:pt x="5" y="13"/>
                    <a:pt x="5" y="2"/>
                  </a:cubicBezTo>
                  <a:cubicBezTo>
                    <a:pt x="5" y="1"/>
                    <a:pt x="3" y="0"/>
                    <a:pt x="3" y="2"/>
                  </a:cubicBezTo>
                  <a:cubicBezTo>
                    <a:pt x="0" y="13"/>
                    <a:pt x="4" y="25"/>
                    <a:pt x="10" y="35"/>
                  </a:cubicBezTo>
                  <a:cubicBezTo>
                    <a:pt x="10" y="35"/>
                    <a:pt x="10" y="35"/>
                    <a:pt x="1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9"/>
            <p:cNvSpPr>
              <a:spLocks/>
            </p:cNvSpPr>
            <p:nvPr/>
          </p:nvSpPr>
          <p:spPr bwMode="auto">
            <a:xfrm>
              <a:off x="3706" y="536"/>
              <a:ext cx="31" cy="72"/>
            </a:xfrm>
            <a:custGeom>
              <a:avLst/>
              <a:gdLst>
                <a:gd name="T0" fmla="*/ 12 w 14"/>
                <a:gd name="T1" fmla="*/ 0 h 32"/>
                <a:gd name="T2" fmla="*/ 3 w 14"/>
                <a:gd name="T3" fmla="*/ 30 h 32"/>
                <a:gd name="T4" fmla="*/ 5 w 14"/>
                <a:gd name="T5" fmla="*/ 30 h 32"/>
                <a:gd name="T6" fmla="*/ 7 w 14"/>
                <a:gd name="T7" fmla="*/ 16 h 32"/>
                <a:gd name="T8" fmla="*/ 14 w 14"/>
                <a:gd name="T9" fmla="*/ 2 h 32"/>
                <a:gd name="T10" fmla="*/ 12 w 14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cubicBezTo>
                    <a:pt x="1" y="6"/>
                    <a:pt x="0" y="20"/>
                    <a:pt x="3" y="30"/>
                  </a:cubicBezTo>
                  <a:cubicBezTo>
                    <a:pt x="3" y="32"/>
                    <a:pt x="6" y="31"/>
                    <a:pt x="5" y="30"/>
                  </a:cubicBezTo>
                  <a:cubicBezTo>
                    <a:pt x="5" y="25"/>
                    <a:pt x="5" y="20"/>
                    <a:pt x="7" y="16"/>
                  </a:cubicBezTo>
                  <a:cubicBezTo>
                    <a:pt x="8" y="11"/>
                    <a:pt x="11" y="7"/>
                    <a:pt x="14" y="2"/>
                  </a:cubicBezTo>
                  <a:cubicBezTo>
                    <a:pt x="14" y="1"/>
                    <a:pt x="13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0"/>
            <p:cNvSpPr>
              <a:spLocks/>
            </p:cNvSpPr>
            <p:nvPr/>
          </p:nvSpPr>
          <p:spPr bwMode="auto">
            <a:xfrm>
              <a:off x="3777" y="601"/>
              <a:ext cx="58" cy="49"/>
            </a:xfrm>
            <a:custGeom>
              <a:avLst/>
              <a:gdLst>
                <a:gd name="T0" fmla="*/ 26 w 26"/>
                <a:gd name="T1" fmla="*/ 2 h 22"/>
                <a:gd name="T2" fmla="*/ 25 w 26"/>
                <a:gd name="T3" fmla="*/ 0 h 22"/>
                <a:gd name="T4" fmla="*/ 13 w 26"/>
                <a:gd name="T5" fmla="*/ 9 h 22"/>
                <a:gd name="T6" fmla="*/ 0 w 26"/>
                <a:gd name="T7" fmla="*/ 21 h 22"/>
                <a:gd name="T8" fmla="*/ 1 w 26"/>
                <a:gd name="T9" fmla="*/ 21 h 22"/>
                <a:gd name="T10" fmla="*/ 14 w 26"/>
                <a:gd name="T11" fmla="*/ 12 h 22"/>
                <a:gd name="T12" fmla="*/ 26 w 26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2">
                  <a:moveTo>
                    <a:pt x="26" y="2"/>
                  </a:moveTo>
                  <a:cubicBezTo>
                    <a:pt x="26" y="1"/>
                    <a:pt x="26" y="0"/>
                    <a:pt x="25" y="0"/>
                  </a:cubicBezTo>
                  <a:cubicBezTo>
                    <a:pt x="20" y="1"/>
                    <a:pt x="16" y="6"/>
                    <a:pt x="13" y="9"/>
                  </a:cubicBezTo>
                  <a:cubicBezTo>
                    <a:pt x="8" y="12"/>
                    <a:pt x="4" y="17"/>
                    <a:pt x="0" y="21"/>
                  </a:cubicBezTo>
                  <a:cubicBezTo>
                    <a:pt x="0" y="21"/>
                    <a:pt x="1" y="22"/>
                    <a:pt x="1" y="21"/>
                  </a:cubicBezTo>
                  <a:cubicBezTo>
                    <a:pt x="5" y="18"/>
                    <a:pt x="9" y="15"/>
                    <a:pt x="14" y="12"/>
                  </a:cubicBezTo>
                  <a:cubicBezTo>
                    <a:pt x="17" y="9"/>
                    <a:pt x="23" y="6"/>
                    <a:pt x="2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1"/>
            <p:cNvSpPr>
              <a:spLocks/>
            </p:cNvSpPr>
            <p:nvPr/>
          </p:nvSpPr>
          <p:spPr bwMode="auto">
            <a:xfrm>
              <a:off x="3820" y="684"/>
              <a:ext cx="53" cy="22"/>
            </a:xfrm>
            <a:custGeom>
              <a:avLst/>
              <a:gdLst>
                <a:gd name="T0" fmla="*/ 23 w 24"/>
                <a:gd name="T1" fmla="*/ 3 h 10"/>
                <a:gd name="T2" fmla="*/ 2 w 24"/>
                <a:gd name="T3" fmla="*/ 8 h 10"/>
                <a:gd name="T4" fmla="*/ 2 w 24"/>
                <a:gd name="T5" fmla="*/ 10 h 10"/>
                <a:gd name="T6" fmla="*/ 12 w 24"/>
                <a:gd name="T7" fmla="*/ 8 h 10"/>
                <a:gd name="T8" fmla="*/ 23 w 24"/>
                <a:gd name="T9" fmla="*/ 6 h 10"/>
                <a:gd name="T10" fmla="*/ 23 w 24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0">
                  <a:moveTo>
                    <a:pt x="23" y="3"/>
                  </a:moveTo>
                  <a:cubicBezTo>
                    <a:pt x="17" y="0"/>
                    <a:pt x="7" y="5"/>
                    <a:pt x="2" y="8"/>
                  </a:cubicBezTo>
                  <a:cubicBezTo>
                    <a:pt x="0" y="8"/>
                    <a:pt x="1" y="10"/>
                    <a:pt x="2" y="10"/>
                  </a:cubicBezTo>
                  <a:cubicBezTo>
                    <a:pt x="5" y="9"/>
                    <a:pt x="8" y="8"/>
                    <a:pt x="12" y="8"/>
                  </a:cubicBezTo>
                  <a:cubicBezTo>
                    <a:pt x="15" y="7"/>
                    <a:pt x="20" y="8"/>
                    <a:pt x="23" y="6"/>
                  </a:cubicBezTo>
                  <a:cubicBezTo>
                    <a:pt x="24" y="5"/>
                    <a:pt x="24" y="4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2"/>
            <p:cNvSpPr>
              <a:spLocks/>
            </p:cNvSpPr>
            <p:nvPr/>
          </p:nvSpPr>
          <p:spPr bwMode="auto">
            <a:xfrm>
              <a:off x="3806" y="758"/>
              <a:ext cx="43" cy="24"/>
            </a:xfrm>
            <a:custGeom>
              <a:avLst/>
              <a:gdLst>
                <a:gd name="T0" fmla="*/ 16 w 19"/>
                <a:gd name="T1" fmla="*/ 5 h 11"/>
                <a:gd name="T2" fmla="*/ 7 w 19"/>
                <a:gd name="T3" fmla="*/ 4 h 11"/>
                <a:gd name="T4" fmla="*/ 0 w 19"/>
                <a:gd name="T5" fmla="*/ 0 h 11"/>
                <a:gd name="T6" fmla="*/ 0 w 19"/>
                <a:gd name="T7" fmla="*/ 0 h 11"/>
                <a:gd name="T8" fmla="*/ 4 w 19"/>
                <a:gd name="T9" fmla="*/ 7 h 11"/>
                <a:gd name="T10" fmla="*/ 16 w 19"/>
                <a:gd name="T11" fmla="*/ 11 h 11"/>
                <a:gd name="T12" fmla="*/ 16 w 19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">
                  <a:moveTo>
                    <a:pt x="16" y="5"/>
                  </a:moveTo>
                  <a:cubicBezTo>
                    <a:pt x="13" y="5"/>
                    <a:pt x="10" y="5"/>
                    <a:pt x="7" y="4"/>
                  </a:cubicBezTo>
                  <a:cubicBezTo>
                    <a:pt x="5" y="3"/>
                    <a:pt x="2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5"/>
                    <a:pt x="4" y="7"/>
                  </a:cubicBezTo>
                  <a:cubicBezTo>
                    <a:pt x="7" y="10"/>
                    <a:pt x="12" y="10"/>
                    <a:pt x="16" y="11"/>
                  </a:cubicBezTo>
                  <a:cubicBezTo>
                    <a:pt x="19" y="11"/>
                    <a:pt x="19" y="5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3"/>
            <p:cNvSpPr>
              <a:spLocks/>
            </p:cNvSpPr>
            <p:nvPr/>
          </p:nvSpPr>
          <p:spPr bwMode="auto">
            <a:xfrm>
              <a:off x="3791" y="816"/>
              <a:ext cx="51" cy="40"/>
            </a:xfrm>
            <a:custGeom>
              <a:avLst/>
              <a:gdLst>
                <a:gd name="T0" fmla="*/ 3 w 23"/>
                <a:gd name="T1" fmla="*/ 1 h 18"/>
                <a:gd name="T2" fmla="*/ 2 w 23"/>
                <a:gd name="T3" fmla="*/ 3 h 18"/>
                <a:gd name="T4" fmla="*/ 16 w 23"/>
                <a:gd name="T5" fmla="*/ 16 h 18"/>
                <a:gd name="T6" fmla="*/ 20 w 23"/>
                <a:gd name="T7" fmla="*/ 12 h 18"/>
                <a:gd name="T8" fmla="*/ 3 w 23"/>
                <a:gd name="T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8">
                  <a:moveTo>
                    <a:pt x="3" y="1"/>
                  </a:moveTo>
                  <a:cubicBezTo>
                    <a:pt x="2" y="0"/>
                    <a:pt x="0" y="2"/>
                    <a:pt x="2" y="3"/>
                  </a:cubicBezTo>
                  <a:cubicBezTo>
                    <a:pt x="6" y="7"/>
                    <a:pt x="12" y="11"/>
                    <a:pt x="16" y="16"/>
                  </a:cubicBezTo>
                  <a:cubicBezTo>
                    <a:pt x="19" y="18"/>
                    <a:pt x="23" y="14"/>
                    <a:pt x="20" y="12"/>
                  </a:cubicBezTo>
                  <a:cubicBezTo>
                    <a:pt x="15" y="7"/>
                    <a:pt x="9" y="4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4"/>
            <p:cNvSpPr>
              <a:spLocks/>
            </p:cNvSpPr>
            <p:nvPr/>
          </p:nvSpPr>
          <p:spPr bwMode="auto">
            <a:xfrm>
              <a:off x="3321" y="898"/>
              <a:ext cx="121" cy="32"/>
            </a:xfrm>
            <a:custGeom>
              <a:avLst/>
              <a:gdLst>
                <a:gd name="T0" fmla="*/ 52 w 54"/>
                <a:gd name="T1" fmla="*/ 4 h 14"/>
                <a:gd name="T2" fmla="*/ 32 w 54"/>
                <a:gd name="T3" fmla="*/ 4 h 14"/>
                <a:gd name="T4" fmla="*/ 2 w 54"/>
                <a:gd name="T5" fmla="*/ 9 h 14"/>
                <a:gd name="T6" fmla="*/ 2 w 54"/>
                <a:gd name="T7" fmla="*/ 11 h 14"/>
                <a:gd name="T8" fmla="*/ 26 w 54"/>
                <a:gd name="T9" fmla="*/ 12 h 14"/>
                <a:gd name="T10" fmla="*/ 52 w 54"/>
                <a:gd name="T11" fmla="*/ 8 h 14"/>
                <a:gd name="T12" fmla="*/ 52 w 54"/>
                <a:gd name="T1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4">
                  <a:moveTo>
                    <a:pt x="52" y="4"/>
                  </a:moveTo>
                  <a:cubicBezTo>
                    <a:pt x="46" y="0"/>
                    <a:pt x="39" y="2"/>
                    <a:pt x="32" y="4"/>
                  </a:cubicBezTo>
                  <a:cubicBezTo>
                    <a:pt x="22" y="5"/>
                    <a:pt x="12" y="8"/>
                    <a:pt x="2" y="9"/>
                  </a:cubicBezTo>
                  <a:cubicBezTo>
                    <a:pt x="1" y="9"/>
                    <a:pt x="0" y="11"/>
                    <a:pt x="2" y="11"/>
                  </a:cubicBezTo>
                  <a:cubicBezTo>
                    <a:pt x="10" y="14"/>
                    <a:pt x="17" y="13"/>
                    <a:pt x="26" y="12"/>
                  </a:cubicBezTo>
                  <a:cubicBezTo>
                    <a:pt x="34" y="11"/>
                    <a:pt x="45" y="13"/>
                    <a:pt x="52" y="8"/>
                  </a:cubicBezTo>
                  <a:cubicBezTo>
                    <a:pt x="53" y="7"/>
                    <a:pt x="54" y="5"/>
                    <a:pt x="5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5"/>
            <p:cNvSpPr>
              <a:spLocks/>
            </p:cNvSpPr>
            <p:nvPr/>
          </p:nvSpPr>
          <p:spPr bwMode="auto">
            <a:xfrm>
              <a:off x="3270" y="764"/>
              <a:ext cx="134" cy="34"/>
            </a:xfrm>
            <a:custGeom>
              <a:avLst/>
              <a:gdLst>
                <a:gd name="T0" fmla="*/ 58 w 60"/>
                <a:gd name="T1" fmla="*/ 11 h 15"/>
                <a:gd name="T2" fmla="*/ 58 w 60"/>
                <a:gd name="T3" fmla="*/ 7 h 15"/>
                <a:gd name="T4" fmla="*/ 31 w 60"/>
                <a:gd name="T5" fmla="*/ 5 h 15"/>
                <a:gd name="T6" fmla="*/ 1 w 60"/>
                <a:gd name="T7" fmla="*/ 0 h 15"/>
                <a:gd name="T8" fmla="*/ 0 w 60"/>
                <a:gd name="T9" fmla="*/ 1 h 15"/>
                <a:gd name="T10" fmla="*/ 27 w 60"/>
                <a:gd name="T11" fmla="*/ 11 h 15"/>
                <a:gd name="T12" fmla="*/ 58 w 60"/>
                <a:gd name="T13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5">
                  <a:moveTo>
                    <a:pt x="58" y="11"/>
                  </a:moveTo>
                  <a:cubicBezTo>
                    <a:pt x="60" y="10"/>
                    <a:pt x="60" y="8"/>
                    <a:pt x="58" y="7"/>
                  </a:cubicBezTo>
                  <a:cubicBezTo>
                    <a:pt x="50" y="4"/>
                    <a:pt x="39" y="6"/>
                    <a:pt x="31" y="5"/>
                  </a:cubicBezTo>
                  <a:cubicBezTo>
                    <a:pt x="21" y="5"/>
                    <a:pt x="10" y="4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8" y="6"/>
                    <a:pt x="17" y="10"/>
                    <a:pt x="27" y="11"/>
                  </a:cubicBezTo>
                  <a:cubicBezTo>
                    <a:pt x="36" y="12"/>
                    <a:pt x="49" y="15"/>
                    <a:pt x="5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6"/>
            <p:cNvSpPr>
              <a:spLocks/>
            </p:cNvSpPr>
            <p:nvPr/>
          </p:nvSpPr>
          <p:spPr bwMode="auto">
            <a:xfrm>
              <a:off x="3292" y="588"/>
              <a:ext cx="103" cy="69"/>
            </a:xfrm>
            <a:custGeom>
              <a:avLst/>
              <a:gdLst>
                <a:gd name="T0" fmla="*/ 2 w 46"/>
                <a:gd name="T1" fmla="*/ 5 h 31"/>
                <a:gd name="T2" fmla="*/ 23 w 46"/>
                <a:gd name="T3" fmla="*/ 20 h 31"/>
                <a:gd name="T4" fmla="*/ 44 w 46"/>
                <a:gd name="T5" fmla="*/ 30 h 31"/>
                <a:gd name="T6" fmla="*/ 45 w 46"/>
                <a:gd name="T7" fmla="*/ 26 h 31"/>
                <a:gd name="T8" fmla="*/ 26 w 46"/>
                <a:gd name="T9" fmla="*/ 13 h 31"/>
                <a:gd name="T10" fmla="*/ 3 w 46"/>
                <a:gd name="T11" fmla="*/ 1 h 31"/>
                <a:gd name="T12" fmla="*/ 2 w 46"/>
                <a:gd name="T13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1">
                  <a:moveTo>
                    <a:pt x="2" y="5"/>
                  </a:moveTo>
                  <a:cubicBezTo>
                    <a:pt x="9" y="10"/>
                    <a:pt x="16" y="15"/>
                    <a:pt x="23" y="20"/>
                  </a:cubicBezTo>
                  <a:cubicBezTo>
                    <a:pt x="29" y="24"/>
                    <a:pt x="36" y="31"/>
                    <a:pt x="44" y="30"/>
                  </a:cubicBezTo>
                  <a:cubicBezTo>
                    <a:pt x="45" y="29"/>
                    <a:pt x="46" y="27"/>
                    <a:pt x="45" y="26"/>
                  </a:cubicBezTo>
                  <a:cubicBezTo>
                    <a:pt x="42" y="20"/>
                    <a:pt x="33" y="17"/>
                    <a:pt x="26" y="13"/>
                  </a:cubicBezTo>
                  <a:cubicBezTo>
                    <a:pt x="19" y="9"/>
                    <a:pt x="12" y="4"/>
                    <a:pt x="3" y="1"/>
                  </a:cubicBezTo>
                  <a:cubicBezTo>
                    <a:pt x="1" y="0"/>
                    <a:pt x="0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3339" y="382"/>
              <a:ext cx="92" cy="90"/>
            </a:xfrm>
            <a:custGeom>
              <a:avLst/>
              <a:gdLst>
                <a:gd name="T0" fmla="*/ 20 w 41"/>
                <a:gd name="T1" fmla="*/ 25 h 40"/>
                <a:gd name="T2" fmla="*/ 38 w 41"/>
                <a:gd name="T3" fmla="*/ 40 h 40"/>
                <a:gd name="T4" fmla="*/ 40 w 41"/>
                <a:gd name="T5" fmla="*/ 37 h 40"/>
                <a:gd name="T6" fmla="*/ 32 w 41"/>
                <a:gd name="T7" fmla="*/ 29 h 40"/>
                <a:gd name="T8" fmla="*/ 22 w 41"/>
                <a:gd name="T9" fmla="*/ 18 h 40"/>
                <a:gd name="T10" fmla="*/ 3 w 41"/>
                <a:gd name="T11" fmla="*/ 1 h 40"/>
                <a:gd name="T12" fmla="*/ 1 w 41"/>
                <a:gd name="T13" fmla="*/ 3 h 40"/>
                <a:gd name="T14" fmla="*/ 20 w 41"/>
                <a:gd name="T15" fmla="*/ 2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40">
                  <a:moveTo>
                    <a:pt x="20" y="25"/>
                  </a:moveTo>
                  <a:cubicBezTo>
                    <a:pt x="24" y="30"/>
                    <a:pt x="31" y="40"/>
                    <a:pt x="38" y="40"/>
                  </a:cubicBezTo>
                  <a:cubicBezTo>
                    <a:pt x="40" y="40"/>
                    <a:pt x="41" y="39"/>
                    <a:pt x="40" y="37"/>
                  </a:cubicBezTo>
                  <a:cubicBezTo>
                    <a:pt x="38" y="33"/>
                    <a:pt x="35" y="31"/>
                    <a:pt x="32" y="29"/>
                  </a:cubicBezTo>
                  <a:cubicBezTo>
                    <a:pt x="28" y="25"/>
                    <a:pt x="25" y="22"/>
                    <a:pt x="22" y="18"/>
                  </a:cubicBezTo>
                  <a:cubicBezTo>
                    <a:pt x="16" y="11"/>
                    <a:pt x="11" y="4"/>
                    <a:pt x="3" y="1"/>
                  </a:cubicBezTo>
                  <a:cubicBezTo>
                    <a:pt x="1" y="0"/>
                    <a:pt x="0" y="2"/>
                    <a:pt x="1" y="3"/>
                  </a:cubicBezTo>
                  <a:cubicBezTo>
                    <a:pt x="9" y="9"/>
                    <a:pt x="14" y="17"/>
                    <a:pt x="2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8"/>
            <p:cNvSpPr>
              <a:spLocks/>
            </p:cNvSpPr>
            <p:nvPr/>
          </p:nvSpPr>
          <p:spPr bwMode="auto">
            <a:xfrm>
              <a:off x="3458" y="237"/>
              <a:ext cx="47" cy="101"/>
            </a:xfrm>
            <a:custGeom>
              <a:avLst/>
              <a:gdLst>
                <a:gd name="T0" fmla="*/ 20 w 21"/>
                <a:gd name="T1" fmla="*/ 43 h 45"/>
                <a:gd name="T2" fmla="*/ 15 w 21"/>
                <a:gd name="T3" fmla="*/ 25 h 45"/>
                <a:gd name="T4" fmla="*/ 3 w 21"/>
                <a:gd name="T5" fmla="*/ 1 h 45"/>
                <a:gd name="T6" fmla="*/ 0 w 21"/>
                <a:gd name="T7" fmla="*/ 2 h 45"/>
                <a:gd name="T8" fmla="*/ 8 w 21"/>
                <a:gd name="T9" fmla="*/ 25 h 45"/>
                <a:gd name="T10" fmla="*/ 16 w 21"/>
                <a:gd name="T11" fmla="*/ 44 h 45"/>
                <a:gd name="T12" fmla="*/ 20 w 21"/>
                <a:gd name="T1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5">
                  <a:moveTo>
                    <a:pt x="20" y="43"/>
                  </a:moveTo>
                  <a:cubicBezTo>
                    <a:pt x="21" y="36"/>
                    <a:pt x="18" y="31"/>
                    <a:pt x="15" y="25"/>
                  </a:cubicBezTo>
                  <a:cubicBezTo>
                    <a:pt x="11" y="17"/>
                    <a:pt x="7" y="9"/>
                    <a:pt x="3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2" y="10"/>
                    <a:pt x="5" y="17"/>
                    <a:pt x="8" y="25"/>
                  </a:cubicBezTo>
                  <a:cubicBezTo>
                    <a:pt x="10" y="31"/>
                    <a:pt x="11" y="39"/>
                    <a:pt x="16" y="44"/>
                  </a:cubicBezTo>
                  <a:cubicBezTo>
                    <a:pt x="18" y="45"/>
                    <a:pt x="20" y="45"/>
                    <a:pt x="2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3598" y="188"/>
              <a:ext cx="30" cy="87"/>
            </a:xfrm>
            <a:custGeom>
              <a:avLst/>
              <a:gdLst>
                <a:gd name="T0" fmla="*/ 6 w 13"/>
                <a:gd name="T1" fmla="*/ 38 h 39"/>
                <a:gd name="T2" fmla="*/ 9 w 13"/>
                <a:gd name="T3" fmla="*/ 38 h 39"/>
                <a:gd name="T4" fmla="*/ 10 w 13"/>
                <a:gd name="T5" fmla="*/ 25 h 39"/>
                <a:gd name="T6" fmla="*/ 6 w 13"/>
                <a:gd name="T7" fmla="*/ 4 h 39"/>
                <a:gd name="T8" fmla="*/ 1 w 13"/>
                <a:gd name="T9" fmla="*/ 4 h 39"/>
                <a:gd name="T10" fmla="*/ 1 w 13"/>
                <a:gd name="T11" fmla="*/ 24 h 39"/>
                <a:gd name="T12" fmla="*/ 6 w 13"/>
                <a:gd name="T13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9">
                  <a:moveTo>
                    <a:pt x="6" y="38"/>
                  </a:moveTo>
                  <a:cubicBezTo>
                    <a:pt x="7" y="39"/>
                    <a:pt x="9" y="39"/>
                    <a:pt x="9" y="38"/>
                  </a:cubicBezTo>
                  <a:cubicBezTo>
                    <a:pt x="13" y="34"/>
                    <a:pt x="11" y="29"/>
                    <a:pt x="10" y="25"/>
                  </a:cubicBezTo>
                  <a:cubicBezTo>
                    <a:pt x="8" y="18"/>
                    <a:pt x="7" y="11"/>
                    <a:pt x="6" y="4"/>
                  </a:cubicBezTo>
                  <a:cubicBezTo>
                    <a:pt x="6" y="0"/>
                    <a:pt x="1" y="0"/>
                    <a:pt x="1" y="4"/>
                  </a:cubicBezTo>
                  <a:cubicBezTo>
                    <a:pt x="0" y="10"/>
                    <a:pt x="0" y="17"/>
                    <a:pt x="1" y="24"/>
                  </a:cubicBezTo>
                  <a:cubicBezTo>
                    <a:pt x="2" y="28"/>
                    <a:pt x="1" y="36"/>
                    <a:pt x="6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0"/>
            <p:cNvSpPr>
              <a:spLocks/>
            </p:cNvSpPr>
            <p:nvPr/>
          </p:nvSpPr>
          <p:spPr bwMode="auto">
            <a:xfrm>
              <a:off x="3739" y="166"/>
              <a:ext cx="27" cy="109"/>
            </a:xfrm>
            <a:custGeom>
              <a:avLst/>
              <a:gdLst>
                <a:gd name="T0" fmla="*/ 7 w 12"/>
                <a:gd name="T1" fmla="*/ 47 h 49"/>
                <a:gd name="T2" fmla="*/ 11 w 12"/>
                <a:gd name="T3" fmla="*/ 25 h 49"/>
                <a:gd name="T4" fmla="*/ 10 w 12"/>
                <a:gd name="T5" fmla="*/ 1 h 49"/>
                <a:gd name="T6" fmla="*/ 9 w 12"/>
                <a:gd name="T7" fmla="*/ 1 h 49"/>
                <a:gd name="T8" fmla="*/ 3 w 12"/>
                <a:gd name="T9" fmla="*/ 27 h 49"/>
                <a:gd name="T10" fmla="*/ 3 w 12"/>
                <a:gd name="T11" fmla="*/ 47 h 49"/>
                <a:gd name="T12" fmla="*/ 7 w 12"/>
                <a:gd name="T13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9">
                  <a:moveTo>
                    <a:pt x="7" y="47"/>
                  </a:moveTo>
                  <a:cubicBezTo>
                    <a:pt x="11" y="41"/>
                    <a:pt x="10" y="32"/>
                    <a:pt x="11" y="25"/>
                  </a:cubicBezTo>
                  <a:cubicBezTo>
                    <a:pt x="12" y="17"/>
                    <a:pt x="12" y="10"/>
                    <a:pt x="10" y="1"/>
                  </a:cubicBezTo>
                  <a:cubicBezTo>
                    <a:pt x="10" y="0"/>
                    <a:pt x="9" y="0"/>
                    <a:pt x="9" y="1"/>
                  </a:cubicBezTo>
                  <a:cubicBezTo>
                    <a:pt x="6" y="10"/>
                    <a:pt x="5" y="18"/>
                    <a:pt x="3" y="27"/>
                  </a:cubicBezTo>
                  <a:cubicBezTo>
                    <a:pt x="2" y="34"/>
                    <a:pt x="0" y="41"/>
                    <a:pt x="3" y="47"/>
                  </a:cubicBezTo>
                  <a:cubicBezTo>
                    <a:pt x="4" y="49"/>
                    <a:pt x="6" y="49"/>
                    <a:pt x="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1"/>
            <p:cNvSpPr>
              <a:spLocks/>
            </p:cNvSpPr>
            <p:nvPr/>
          </p:nvSpPr>
          <p:spPr bwMode="auto">
            <a:xfrm>
              <a:off x="3862" y="177"/>
              <a:ext cx="56" cy="145"/>
            </a:xfrm>
            <a:custGeom>
              <a:avLst/>
              <a:gdLst>
                <a:gd name="T0" fmla="*/ 5 w 25"/>
                <a:gd name="T1" fmla="*/ 63 h 65"/>
                <a:gd name="T2" fmla="*/ 18 w 25"/>
                <a:gd name="T3" fmla="*/ 36 h 65"/>
                <a:gd name="T4" fmla="*/ 25 w 25"/>
                <a:gd name="T5" fmla="*/ 3 h 65"/>
                <a:gd name="T6" fmla="*/ 22 w 25"/>
                <a:gd name="T7" fmla="*/ 2 h 65"/>
                <a:gd name="T8" fmla="*/ 11 w 25"/>
                <a:gd name="T9" fmla="*/ 33 h 65"/>
                <a:gd name="T10" fmla="*/ 0 w 25"/>
                <a:gd name="T11" fmla="*/ 61 h 65"/>
                <a:gd name="T12" fmla="*/ 5 w 25"/>
                <a:gd name="T13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65">
                  <a:moveTo>
                    <a:pt x="5" y="63"/>
                  </a:moveTo>
                  <a:cubicBezTo>
                    <a:pt x="12" y="58"/>
                    <a:pt x="15" y="44"/>
                    <a:pt x="18" y="36"/>
                  </a:cubicBezTo>
                  <a:cubicBezTo>
                    <a:pt x="21" y="25"/>
                    <a:pt x="24" y="14"/>
                    <a:pt x="25" y="3"/>
                  </a:cubicBezTo>
                  <a:cubicBezTo>
                    <a:pt x="25" y="0"/>
                    <a:pt x="22" y="0"/>
                    <a:pt x="22" y="2"/>
                  </a:cubicBezTo>
                  <a:cubicBezTo>
                    <a:pt x="20" y="13"/>
                    <a:pt x="16" y="23"/>
                    <a:pt x="11" y="33"/>
                  </a:cubicBezTo>
                  <a:cubicBezTo>
                    <a:pt x="8" y="41"/>
                    <a:pt x="0" y="52"/>
                    <a:pt x="0" y="61"/>
                  </a:cubicBezTo>
                  <a:cubicBezTo>
                    <a:pt x="0" y="64"/>
                    <a:pt x="3" y="65"/>
                    <a:pt x="5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2"/>
            <p:cNvSpPr>
              <a:spLocks/>
            </p:cNvSpPr>
            <p:nvPr/>
          </p:nvSpPr>
          <p:spPr bwMode="auto">
            <a:xfrm>
              <a:off x="3989" y="246"/>
              <a:ext cx="74" cy="130"/>
            </a:xfrm>
            <a:custGeom>
              <a:avLst/>
              <a:gdLst>
                <a:gd name="T0" fmla="*/ 30 w 33"/>
                <a:gd name="T1" fmla="*/ 1 h 58"/>
                <a:gd name="T2" fmla="*/ 12 w 33"/>
                <a:gd name="T3" fmla="*/ 27 h 58"/>
                <a:gd name="T4" fmla="*/ 0 w 33"/>
                <a:gd name="T5" fmla="*/ 55 h 58"/>
                <a:gd name="T6" fmla="*/ 5 w 33"/>
                <a:gd name="T7" fmla="*/ 56 h 58"/>
                <a:gd name="T8" fmla="*/ 19 w 33"/>
                <a:gd name="T9" fmla="*/ 31 h 58"/>
                <a:gd name="T10" fmla="*/ 32 w 33"/>
                <a:gd name="T11" fmla="*/ 3 h 58"/>
                <a:gd name="T12" fmla="*/ 30 w 33"/>
                <a:gd name="T13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8">
                  <a:moveTo>
                    <a:pt x="30" y="1"/>
                  </a:moveTo>
                  <a:cubicBezTo>
                    <a:pt x="24" y="10"/>
                    <a:pt x="18" y="18"/>
                    <a:pt x="12" y="27"/>
                  </a:cubicBezTo>
                  <a:cubicBezTo>
                    <a:pt x="8" y="35"/>
                    <a:pt x="0" y="45"/>
                    <a:pt x="0" y="55"/>
                  </a:cubicBezTo>
                  <a:cubicBezTo>
                    <a:pt x="0" y="57"/>
                    <a:pt x="3" y="58"/>
                    <a:pt x="5" y="56"/>
                  </a:cubicBezTo>
                  <a:cubicBezTo>
                    <a:pt x="11" y="51"/>
                    <a:pt x="14" y="39"/>
                    <a:pt x="19" y="31"/>
                  </a:cubicBezTo>
                  <a:cubicBezTo>
                    <a:pt x="23" y="22"/>
                    <a:pt x="28" y="12"/>
                    <a:pt x="32" y="3"/>
                  </a:cubicBezTo>
                  <a:cubicBezTo>
                    <a:pt x="33" y="1"/>
                    <a:pt x="31" y="0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3"/>
            <p:cNvSpPr>
              <a:spLocks/>
            </p:cNvSpPr>
            <p:nvPr/>
          </p:nvSpPr>
          <p:spPr bwMode="auto">
            <a:xfrm>
              <a:off x="4061" y="340"/>
              <a:ext cx="85" cy="116"/>
            </a:xfrm>
            <a:custGeom>
              <a:avLst/>
              <a:gdLst>
                <a:gd name="T0" fmla="*/ 38 w 38"/>
                <a:gd name="T1" fmla="*/ 0 h 52"/>
                <a:gd name="T2" fmla="*/ 18 w 38"/>
                <a:gd name="T3" fmla="*/ 23 h 52"/>
                <a:gd name="T4" fmla="*/ 5 w 38"/>
                <a:gd name="T5" fmla="*/ 39 h 52"/>
                <a:gd name="T6" fmla="*/ 1 w 38"/>
                <a:gd name="T7" fmla="*/ 50 h 52"/>
                <a:gd name="T8" fmla="*/ 3 w 38"/>
                <a:gd name="T9" fmla="*/ 52 h 52"/>
                <a:gd name="T10" fmla="*/ 23 w 38"/>
                <a:gd name="T11" fmla="*/ 30 h 52"/>
                <a:gd name="T12" fmla="*/ 38 w 38"/>
                <a:gd name="T13" fmla="*/ 1 h 52"/>
                <a:gd name="T14" fmla="*/ 38 w 38"/>
                <a:gd name="T1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52">
                  <a:moveTo>
                    <a:pt x="38" y="0"/>
                  </a:moveTo>
                  <a:cubicBezTo>
                    <a:pt x="29" y="6"/>
                    <a:pt x="24" y="16"/>
                    <a:pt x="18" y="23"/>
                  </a:cubicBezTo>
                  <a:cubicBezTo>
                    <a:pt x="14" y="29"/>
                    <a:pt x="9" y="34"/>
                    <a:pt x="5" y="39"/>
                  </a:cubicBezTo>
                  <a:cubicBezTo>
                    <a:pt x="2" y="43"/>
                    <a:pt x="0" y="45"/>
                    <a:pt x="1" y="50"/>
                  </a:cubicBezTo>
                  <a:cubicBezTo>
                    <a:pt x="1" y="51"/>
                    <a:pt x="2" y="52"/>
                    <a:pt x="3" y="52"/>
                  </a:cubicBezTo>
                  <a:cubicBezTo>
                    <a:pt x="12" y="52"/>
                    <a:pt x="19" y="36"/>
                    <a:pt x="23" y="30"/>
                  </a:cubicBezTo>
                  <a:cubicBezTo>
                    <a:pt x="28" y="21"/>
                    <a:pt x="36" y="11"/>
                    <a:pt x="38" y="1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4"/>
            <p:cNvSpPr>
              <a:spLocks/>
            </p:cNvSpPr>
            <p:nvPr/>
          </p:nvSpPr>
          <p:spPr bwMode="auto">
            <a:xfrm>
              <a:off x="4117" y="476"/>
              <a:ext cx="80" cy="81"/>
            </a:xfrm>
            <a:custGeom>
              <a:avLst/>
              <a:gdLst>
                <a:gd name="T0" fmla="*/ 18 w 36"/>
                <a:gd name="T1" fmla="*/ 20 h 36"/>
                <a:gd name="T2" fmla="*/ 35 w 36"/>
                <a:gd name="T3" fmla="*/ 3 h 36"/>
                <a:gd name="T4" fmla="*/ 35 w 36"/>
                <a:gd name="T5" fmla="*/ 2 h 36"/>
                <a:gd name="T6" fmla="*/ 34 w 36"/>
                <a:gd name="T7" fmla="*/ 1 h 36"/>
                <a:gd name="T8" fmla="*/ 35 w 36"/>
                <a:gd name="T9" fmla="*/ 0 h 36"/>
                <a:gd name="T10" fmla="*/ 35 w 36"/>
                <a:gd name="T11" fmla="*/ 0 h 36"/>
                <a:gd name="T12" fmla="*/ 34 w 36"/>
                <a:gd name="T13" fmla="*/ 1 h 36"/>
                <a:gd name="T14" fmla="*/ 33 w 36"/>
                <a:gd name="T15" fmla="*/ 0 h 36"/>
                <a:gd name="T16" fmla="*/ 32 w 36"/>
                <a:gd name="T17" fmla="*/ 1 h 36"/>
                <a:gd name="T18" fmla="*/ 33 w 36"/>
                <a:gd name="T19" fmla="*/ 1 h 36"/>
                <a:gd name="T20" fmla="*/ 15 w 36"/>
                <a:gd name="T21" fmla="*/ 14 h 36"/>
                <a:gd name="T22" fmla="*/ 0 w 36"/>
                <a:gd name="T23" fmla="*/ 32 h 36"/>
                <a:gd name="T24" fmla="*/ 4 w 36"/>
                <a:gd name="T25" fmla="*/ 35 h 36"/>
                <a:gd name="T26" fmla="*/ 18 w 36"/>
                <a:gd name="T27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18" y="20"/>
                  </a:moveTo>
                  <a:cubicBezTo>
                    <a:pt x="23" y="14"/>
                    <a:pt x="30" y="9"/>
                    <a:pt x="35" y="3"/>
                  </a:cubicBezTo>
                  <a:cubicBezTo>
                    <a:pt x="36" y="2"/>
                    <a:pt x="36" y="2"/>
                    <a:pt x="35" y="2"/>
                  </a:cubicBezTo>
                  <a:cubicBezTo>
                    <a:pt x="35" y="1"/>
                    <a:pt x="35" y="1"/>
                    <a:pt x="34" y="1"/>
                  </a:cubicBezTo>
                  <a:cubicBezTo>
                    <a:pt x="35" y="1"/>
                    <a:pt x="35" y="1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4" y="1"/>
                    <a:pt x="34" y="1"/>
                  </a:cubicBezTo>
                  <a:cubicBezTo>
                    <a:pt x="34" y="0"/>
                    <a:pt x="33" y="0"/>
                    <a:pt x="33" y="0"/>
                  </a:cubicBezTo>
                  <a:cubicBezTo>
                    <a:pt x="32" y="0"/>
                    <a:pt x="32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27" y="5"/>
                    <a:pt x="21" y="9"/>
                    <a:pt x="15" y="14"/>
                  </a:cubicBezTo>
                  <a:cubicBezTo>
                    <a:pt x="10" y="18"/>
                    <a:pt x="2" y="25"/>
                    <a:pt x="0" y="32"/>
                  </a:cubicBezTo>
                  <a:cubicBezTo>
                    <a:pt x="0" y="34"/>
                    <a:pt x="2" y="36"/>
                    <a:pt x="4" y="35"/>
                  </a:cubicBezTo>
                  <a:cubicBezTo>
                    <a:pt x="9" y="31"/>
                    <a:pt x="13" y="24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4190" y="601"/>
              <a:ext cx="143" cy="63"/>
            </a:xfrm>
            <a:custGeom>
              <a:avLst/>
              <a:gdLst>
                <a:gd name="T0" fmla="*/ 63 w 64"/>
                <a:gd name="T1" fmla="*/ 0 h 28"/>
                <a:gd name="T2" fmla="*/ 26 w 64"/>
                <a:gd name="T3" fmla="*/ 5 h 28"/>
                <a:gd name="T4" fmla="*/ 4 w 64"/>
                <a:gd name="T5" fmla="*/ 26 h 28"/>
                <a:gd name="T6" fmla="*/ 7 w 64"/>
                <a:gd name="T7" fmla="*/ 28 h 28"/>
                <a:gd name="T8" fmla="*/ 15 w 64"/>
                <a:gd name="T9" fmla="*/ 21 h 28"/>
                <a:gd name="T10" fmla="*/ 32 w 64"/>
                <a:gd name="T11" fmla="*/ 12 h 28"/>
                <a:gd name="T12" fmla="*/ 63 w 64"/>
                <a:gd name="T13" fmla="*/ 2 h 28"/>
                <a:gd name="T14" fmla="*/ 63 w 64"/>
                <a:gd name="T1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8">
                  <a:moveTo>
                    <a:pt x="63" y="0"/>
                  </a:moveTo>
                  <a:cubicBezTo>
                    <a:pt x="50" y="0"/>
                    <a:pt x="38" y="2"/>
                    <a:pt x="26" y="5"/>
                  </a:cubicBezTo>
                  <a:cubicBezTo>
                    <a:pt x="18" y="8"/>
                    <a:pt x="0" y="15"/>
                    <a:pt x="4" y="26"/>
                  </a:cubicBezTo>
                  <a:cubicBezTo>
                    <a:pt x="4" y="27"/>
                    <a:pt x="5" y="28"/>
                    <a:pt x="7" y="28"/>
                  </a:cubicBezTo>
                  <a:cubicBezTo>
                    <a:pt x="10" y="26"/>
                    <a:pt x="13" y="23"/>
                    <a:pt x="15" y="21"/>
                  </a:cubicBezTo>
                  <a:cubicBezTo>
                    <a:pt x="20" y="16"/>
                    <a:pt x="26" y="14"/>
                    <a:pt x="32" y="12"/>
                  </a:cubicBezTo>
                  <a:cubicBezTo>
                    <a:pt x="43" y="8"/>
                    <a:pt x="53" y="7"/>
                    <a:pt x="63" y="2"/>
                  </a:cubicBezTo>
                  <a:cubicBezTo>
                    <a:pt x="64" y="1"/>
                    <a:pt x="63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6"/>
            <p:cNvSpPr>
              <a:spLocks/>
            </p:cNvSpPr>
            <p:nvPr/>
          </p:nvSpPr>
          <p:spPr bwMode="auto">
            <a:xfrm>
              <a:off x="4161" y="764"/>
              <a:ext cx="152" cy="45"/>
            </a:xfrm>
            <a:custGeom>
              <a:avLst/>
              <a:gdLst>
                <a:gd name="T0" fmla="*/ 68 w 68"/>
                <a:gd name="T1" fmla="*/ 5 h 20"/>
                <a:gd name="T2" fmla="*/ 29 w 68"/>
                <a:gd name="T3" fmla="*/ 3 h 20"/>
                <a:gd name="T4" fmla="*/ 0 w 68"/>
                <a:gd name="T5" fmla="*/ 17 h 20"/>
                <a:gd name="T6" fmla="*/ 2 w 68"/>
                <a:gd name="T7" fmla="*/ 20 h 20"/>
                <a:gd name="T8" fmla="*/ 13 w 68"/>
                <a:gd name="T9" fmla="*/ 16 h 20"/>
                <a:gd name="T10" fmla="*/ 32 w 68"/>
                <a:gd name="T11" fmla="*/ 11 h 20"/>
                <a:gd name="T12" fmla="*/ 68 w 68"/>
                <a:gd name="T13" fmla="*/ 6 h 20"/>
                <a:gd name="T14" fmla="*/ 68 w 68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0">
                  <a:moveTo>
                    <a:pt x="68" y="5"/>
                  </a:moveTo>
                  <a:cubicBezTo>
                    <a:pt x="56" y="0"/>
                    <a:pt x="41" y="2"/>
                    <a:pt x="29" y="3"/>
                  </a:cubicBezTo>
                  <a:cubicBezTo>
                    <a:pt x="21" y="4"/>
                    <a:pt x="1" y="7"/>
                    <a:pt x="0" y="17"/>
                  </a:cubicBezTo>
                  <a:cubicBezTo>
                    <a:pt x="0" y="18"/>
                    <a:pt x="1" y="19"/>
                    <a:pt x="2" y="20"/>
                  </a:cubicBezTo>
                  <a:cubicBezTo>
                    <a:pt x="7" y="20"/>
                    <a:pt x="9" y="18"/>
                    <a:pt x="13" y="16"/>
                  </a:cubicBezTo>
                  <a:cubicBezTo>
                    <a:pt x="19" y="13"/>
                    <a:pt x="26" y="12"/>
                    <a:pt x="32" y="11"/>
                  </a:cubicBezTo>
                  <a:cubicBezTo>
                    <a:pt x="44" y="9"/>
                    <a:pt x="56" y="10"/>
                    <a:pt x="68" y="6"/>
                  </a:cubicBezTo>
                  <a:cubicBezTo>
                    <a:pt x="68" y="5"/>
                    <a:pt x="68" y="5"/>
                    <a:pt x="6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7"/>
            <p:cNvSpPr>
              <a:spLocks/>
            </p:cNvSpPr>
            <p:nvPr/>
          </p:nvSpPr>
          <p:spPr bwMode="auto">
            <a:xfrm>
              <a:off x="4130" y="916"/>
              <a:ext cx="119" cy="45"/>
            </a:xfrm>
            <a:custGeom>
              <a:avLst/>
              <a:gdLst>
                <a:gd name="T0" fmla="*/ 3 w 53"/>
                <a:gd name="T1" fmla="*/ 0 h 20"/>
                <a:gd name="T2" fmla="*/ 2 w 53"/>
                <a:gd name="T3" fmla="*/ 3 h 20"/>
                <a:gd name="T4" fmla="*/ 53 w 53"/>
                <a:gd name="T5" fmla="*/ 18 h 20"/>
                <a:gd name="T6" fmla="*/ 53 w 53"/>
                <a:gd name="T7" fmla="*/ 18 h 20"/>
                <a:gd name="T8" fmla="*/ 3 w 5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0">
                  <a:moveTo>
                    <a:pt x="3" y="0"/>
                  </a:moveTo>
                  <a:cubicBezTo>
                    <a:pt x="1" y="0"/>
                    <a:pt x="0" y="2"/>
                    <a:pt x="2" y="3"/>
                  </a:cubicBezTo>
                  <a:cubicBezTo>
                    <a:pt x="17" y="13"/>
                    <a:pt x="35" y="20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35" y="15"/>
                    <a:pt x="21" y="3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25445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31772" y="4668311"/>
            <a:ext cx="4484734" cy="9530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pPr algn="ctr"/>
            <a:r>
              <a:rPr lang="en-US" sz="6600" b="0" spc="0" dirty="0">
                <a:solidFill>
                  <a:schemeClr val="tx2"/>
                </a:solidFill>
                <a:latin typeface="Patrick Hand SC" panose="00000500000000000000" pitchFamily="2" charset="0"/>
              </a:rPr>
              <a:t>THINK!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392365" y="5744010"/>
            <a:ext cx="3474720" cy="71438"/>
            <a:chOff x="3003550" y="1076325"/>
            <a:chExt cx="6183313" cy="71438"/>
          </a:xfrm>
        </p:grpSpPr>
        <p:sp>
          <p:nvSpPr>
            <p:cNvPr id="4" name="Freeform 22"/>
            <p:cNvSpPr>
              <a:spLocks/>
            </p:cNvSpPr>
            <p:nvPr/>
          </p:nvSpPr>
          <p:spPr bwMode="auto">
            <a:xfrm>
              <a:off x="6094413" y="1076325"/>
              <a:ext cx="1670050" cy="71438"/>
            </a:xfrm>
            <a:custGeom>
              <a:avLst/>
              <a:gdLst>
                <a:gd name="T0" fmla="*/ 674 w 840"/>
                <a:gd name="T1" fmla="*/ 31 h 36"/>
                <a:gd name="T2" fmla="*/ 503 w 840"/>
                <a:gd name="T3" fmla="*/ 32 h 36"/>
                <a:gd name="T4" fmla="*/ 387 w 840"/>
                <a:gd name="T5" fmla="*/ 31 h 36"/>
                <a:gd name="T6" fmla="*/ 302 w 840"/>
                <a:gd name="T7" fmla="*/ 29 h 36"/>
                <a:gd name="T8" fmla="*/ 116 w 840"/>
                <a:gd name="T9" fmla="*/ 24 h 36"/>
                <a:gd name="T10" fmla="*/ 0 w 840"/>
                <a:gd name="T11" fmla="*/ 21 h 36"/>
                <a:gd name="T12" fmla="*/ 1 w 840"/>
                <a:gd name="T13" fmla="*/ 7 h 36"/>
                <a:gd name="T14" fmla="*/ 91 w 840"/>
                <a:gd name="T15" fmla="*/ 7 h 36"/>
                <a:gd name="T16" fmla="*/ 274 w 840"/>
                <a:gd name="T17" fmla="*/ 4 h 36"/>
                <a:gd name="T18" fmla="*/ 439 w 840"/>
                <a:gd name="T19" fmla="*/ 7 h 36"/>
                <a:gd name="T20" fmla="*/ 565 w 840"/>
                <a:gd name="T21" fmla="*/ 10 h 36"/>
                <a:gd name="T22" fmla="*/ 711 w 840"/>
                <a:gd name="T23" fmla="*/ 12 h 36"/>
                <a:gd name="T24" fmla="*/ 766 w 840"/>
                <a:gd name="T25" fmla="*/ 10 h 36"/>
                <a:gd name="T26" fmla="*/ 839 w 840"/>
                <a:gd name="T27" fmla="*/ 7 h 36"/>
                <a:gd name="T28" fmla="*/ 839 w 840"/>
                <a:gd name="T29" fmla="*/ 22 h 36"/>
                <a:gd name="T30" fmla="*/ 674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4" y="31"/>
                  </a:moveTo>
                  <a:cubicBezTo>
                    <a:pt x="617" y="35"/>
                    <a:pt x="560" y="30"/>
                    <a:pt x="503" y="32"/>
                  </a:cubicBezTo>
                  <a:cubicBezTo>
                    <a:pt x="465" y="29"/>
                    <a:pt x="426" y="35"/>
                    <a:pt x="387" y="31"/>
                  </a:cubicBezTo>
                  <a:cubicBezTo>
                    <a:pt x="359" y="28"/>
                    <a:pt x="330" y="36"/>
                    <a:pt x="302" y="29"/>
                  </a:cubicBezTo>
                  <a:cubicBezTo>
                    <a:pt x="240" y="27"/>
                    <a:pt x="178" y="30"/>
                    <a:pt x="116" y="24"/>
                  </a:cubicBezTo>
                  <a:cubicBezTo>
                    <a:pt x="77" y="28"/>
                    <a:pt x="39" y="28"/>
                    <a:pt x="0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31" y="0"/>
                    <a:pt x="61" y="9"/>
                    <a:pt x="91" y="7"/>
                  </a:cubicBezTo>
                  <a:cubicBezTo>
                    <a:pt x="152" y="9"/>
                    <a:pt x="213" y="1"/>
                    <a:pt x="274" y="4"/>
                  </a:cubicBezTo>
                  <a:cubicBezTo>
                    <a:pt x="329" y="4"/>
                    <a:pt x="384" y="5"/>
                    <a:pt x="439" y="7"/>
                  </a:cubicBezTo>
                  <a:cubicBezTo>
                    <a:pt x="480" y="15"/>
                    <a:pt x="523" y="8"/>
                    <a:pt x="565" y="10"/>
                  </a:cubicBezTo>
                  <a:cubicBezTo>
                    <a:pt x="614" y="13"/>
                    <a:pt x="663" y="7"/>
                    <a:pt x="711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0" y="14"/>
                    <a:pt x="815" y="6"/>
                    <a:pt x="839" y="7"/>
                  </a:cubicBezTo>
                  <a:cubicBezTo>
                    <a:pt x="840" y="12"/>
                    <a:pt x="840" y="17"/>
                    <a:pt x="839" y="22"/>
                  </a:cubicBezTo>
                  <a:cubicBezTo>
                    <a:pt x="785" y="30"/>
                    <a:pt x="729" y="26"/>
                    <a:pt x="6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 23"/>
            <p:cNvSpPr>
              <a:spLocks/>
            </p:cNvSpPr>
            <p:nvPr/>
          </p:nvSpPr>
          <p:spPr bwMode="auto">
            <a:xfrm>
              <a:off x="4424363" y="1076325"/>
              <a:ext cx="1670050" cy="71438"/>
            </a:xfrm>
            <a:custGeom>
              <a:avLst/>
              <a:gdLst>
                <a:gd name="T0" fmla="*/ 675 w 840"/>
                <a:gd name="T1" fmla="*/ 31 h 36"/>
                <a:gd name="T2" fmla="*/ 504 w 840"/>
                <a:gd name="T3" fmla="*/ 32 h 36"/>
                <a:gd name="T4" fmla="*/ 388 w 840"/>
                <a:gd name="T5" fmla="*/ 31 h 36"/>
                <a:gd name="T6" fmla="*/ 303 w 840"/>
                <a:gd name="T7" fmla="*/ 29 h 36"/>
                <a:gd name="T8" fmla="*/ 116 w 840"/>
                <a:gd name="T9" fmla="*/ 24 h 36"/>
                <a:gd name="T10" fmla="*/ 1 w 840"/>
                <a:gd name="T11" fmla="*/ 21 h 36"/>
                <a:gd name="T12" fmla="*/ 1 w 840"/>
                <a:gd name="T13" fmla="*/ 7 h 36"/>
                <a:gd name="T14" fmla="*/ 92 w 840"/>
                <a:gd name="T15" fmla="*/ 7 h 36"/>
                <a:gd name="T16" fmla="*/ 275 w 840"/>
                <a:gd name="T17" fmla="*/ 4 h 36"/>
                <a:gd name="T18" fmla="*/ 440 w 840"/>
                <a:gd name="T19" fmla="*/ 7 h 36"/>
                <a:gd name="T20" fmla="*/ 566 w 840"/>
                <a:gd name="T21" fmla="*/ 10 h 36"/>
                <a:gd name="T22" fmla="*/ 712 w 840"/>
                <a:gd name="T23" fmla="*/ 12 h 36"/>
                <a:gd name="T24" fmla="*/ 766 w 840"/>
                <a:gd name="T25" fmla="*/ 10 h 36"/>
                <a:gd name="T26" fmla="*/ 840 w 840"/>
                <a:gd name="T27" fmla="*/ 7 h 36"/>
                <a:gd name="T28" fmla="*/ 840 w 840"/>
                <a:gd name="T29" fmla="*/ 22 h 36"/>
                <a:gd name="T30" fmla="*/ 675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5" y="31"/>
                  </a:moveTo>
                  <a:cubicBezTo>
                    <a:pt x="618" y="35"/>
                    <a:pt x="561" y="30"/>
                    <a:pt x="504" y="32"/>
                  </a:cubicBezTo>
                  <a:cubicBezTo>
                    <a:pt x="465" y="29"/>
                    <a:pt x="426" y="35"/>
                    <a:pt x="388" y="31"/>
                  </a:cubicBezTo>
                  <a:cubicBezTo>
                    <a:pt x="359" y="28"/>
                    <a:pt x="331" y="36"/>
                    <a:pt x="303" y="29"/>
                  </a:cubicBezTo>
                  <a:cubicBezTo>
                    <a:pt x="241" y="27"/>
                    <a:pt x="178" y="30"/>
                    <a:pt x="116" y="24"/>
                  </a:cubicBezTo>
                  <a:cubicBezTo>
                    <a:pt x="78" y="28"/>
                    <a:pt x="39" y="28"/>
                    <a:pt x="1" y="21"/>
                  </a:cubicBezTo>
                  <a:cubicBezTo>
                    <a:pt x="1" y="16"/>
                    <a:pt x="0" y="11"/>
                    <a:pt x="1" y="7"/>
                  </a:cubicBezTo>
                  <a:cubicBezTo>
                    <a:pt x="31" y="0"/>
                    <a:pt x="61" y="9"/>
                    <a:pt x="92" y="7"/>
                  </a:cubicBezTo>
                  <a:cubicBezTo>
                    <a:pt x="153" y="9"/>
                    <a:pt x="214" y="1"/>
                    <a:pt x="275" y="4"/>
                  </a:cubicBezTo>
                  <a:cubicBezTo>
                    <a:pt x="330" y="4"/>
                    <a:pt x="385" y="5"/>
                    <a:pt x="440" y="7"/>
                  </a:cubicBezTo>
                  <a:cubicBezTo>
                    <a:pt x="481" y="15"/>
                    <a:pt x="524" y="8"/>
                    <a:pt x="566" y="10"/>
                  </a:cubicBezTo>
                  <a:cubicBezTo>
                    <a:pt x="614" y="13"/>
                    <a:pt x="663" y="7"/>
                    <a:pt x="712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1" y="14"/>
                    <a:pt x="815" y="6"/>
                    <a:pt x="840" y="7"/>
                  </a:cubicBezTo>
                  <a:cubicBezTo>
                    <a:pt x="840" y="12"/>
                    <a:pt x="840" y="17"/>
                    <a:pt x="840" y="22"/>
                  </a:cubicBezTo>
                  <a:cubicBezTo>
                    <a:pt x="785" y="30"/>
                    <a:pt x="730" y="26"/>
                    <a:pt x="6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 29"/>
            <p:cNvSpPr>
              <a:spLocks/>
            </p:cNvSpPr>
            <p:nvPr/>
          </p:nvSpPr>
          <p:spPr bwMode="auto">
            <a:xfrm>
              <a:off x="7764463" y="1076325"/>
              <a:ext cx="1422400" cy="71438"/>
            </a:xfrm>
            <a:custGeom>
              <a:avLst/>
              <a:gdLst>
                <a:gd name="T0" fmla="*/ 574 w 715"/>
                <a:gd name="T1" fmla="*/ 31 h 36"/>
                <a:gd name="T2" fmla="*/ 428 w 715"/>
                <a:gd name="T3" fmla="*/ 32 h 36"/>
                <a:gd name="T4" fmla="*/ 330 w 715"/>
                <a:gd name="T5" fmla="*/ 31 h 36"/>
                <a:gd name="T6" fmla="*/ 257 w 715"/>
                <a:gd name="T7" fmla="*/ 29 h 36"/>
                <a:gd name="T8" fmla="*/ 98 w 715"/>
                <a:gd name="T9" fmla="*/ 24 h 36"/>
                <a:gd name="T10" fmla="*/ 0 w 715"/>
                <a:gd name="T11" fmla="*/ 21 h 36"/>
                <a:gd name="T12" fmla="*/ 0 w 715"/>
                <a:gd name="T13" fmla="*/ 7 h 36"/>
                <a:gd name="T14" fmla="*/ 77 w 715"/>
                <a:gd name="T15" fmla="*/ 7 h 36"/>
                <a:gd name="T16" fmla="*/ 233 w 715"/>
                <a:gd name="T17" fmla="*/ 4 h 36"/>
                <a:gd name="T18" fmla="*/ 374 w 715"/>
                <a:gd name="T19" fmla="*/ 7 h 36"/>
                <a:gd name="T20" fmla="*/ 481 w 715"/>
                <a:gd name="T21" fmla="*/ 10 h 36"/>
                <a:gd name="T22" fmla="*/ 605 w 715"/>
                <a:gd name="T23" fmla="*/ 12 h 36"/>
                <a:gd name="T24" fmla="*/ 652 w 715"/>
                <a:gd name="T25" fmla="*/ 10 h 36"/>
                <a:gd name="T26" fmla="*/ 714 w 715"/>
                <a:gd name="T27" fmla="*/ 7 h 36"/>
                <a:gd name="T28" fmla="*/ 715 w 715"/>
                <a:gd name="T29" fmla="*/ 22 h 36"/>
                <a:gd name="T30" fmla="*/ 574 w 715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5" h="36">
                  <a:moveTo>
                    <a:pt x="574" y="31"/>
                  </a:moveTo>
                  <a:cubicBezTo>
                    <a:pt x="525" y="35"/>
                    <a:pt x="477" y="30"/>
                    <a:pt x="428" y="32"/>
                  </a:cubicBezTo>
                  <a:cubicBezTo>
                    <a:pt x="395" y="29"/>
                    <a:pt x="362" y="35"/>
                    <a:pt x="330" y="31"/>
                  </a:cubicBezTo>
                  <a:cubicBezTo>
                    <a:pt x="305" y="28"/>
                    <a:pt x="281" y="36"/>
                    <a:pt x="257" y="29"/>
                  </a:cubicBezTo>
                  <a:cubicBezTo>
                    <a:pt x="204" y="27"/>
                    <a:pt x="151" y="30"/>
                    <a:pt x="98" y="24"/>
                  </a:cubicBezTo>
                  <a:cubicBezTo>
                    <a:pt x="65" y="28"/>
                    <a:pt x="32" y="28"/>
                    <a:pt x="0" y="21"/>
                  </a:cubicBezTo>
                  <a:cubicBezTo>
                    <a:pt x="0" y="16"/>
                    <a:pt x="0" y="11"/>
                    <a:pt x="0" y="7"/>
                  </a:cubicBezTo>
                  <a:cubicBezTo>
                    <a:pt x="26" y="0"/>
                    <a:pt x="51" y="9"/>
                    <a:pt x="77" y="7"/>
                  </a:cubicBezTo>
                  <a:cubicBezTo>
                    <a:pt x="129" y="9"/>
                    <a:pt x="181" y="1"/>
                    <a:pt x="233" y="4"/>
                  </a:cubicBezTo>
                  <a:cubicBezTo>
                    <a:pt x="280" y="4"/>
                    <a:pt x="327" y="5"/>
                    <a:pt x="374" y="7"/>
                  </a:cubicBezTo>
                  <a:cubicBezTo>
                    <a:pt x="409" y="15"/>
                    <a:pt x="445" y="8"/>
                    <a:pt x="481" y="10"/>
                  </a:cubicBezTo>
                  <a:cubicBezTo>
                    <a:pt x="522" y="13"/>
                    <a:pt x="564" y="7"/>
                    <a:pt x="605" y="12"/>
                  </a:cubicBezTo>
                  <a:cubicBezTo>
                    <a:pt x="621" y="14"/>
                    <a:pt x="636" y="7"/>
                    <a:pt x="652" y="10"/>
                  </a:cubicBezTo>
                  <a:cubicBezTo>
                    <a:pt x="673" y="14"/>
                    <a:pt x="694" y="6"/>
                    <a:pt x="714" y="7"/>
                  </a:cubicBezTo>
                  <a:cubicBezTo>
                    <a:pt x="715" y="12"/>
                    <a:pt x="715" y="17"/>
                    <a:pt x="715" y="22"/>
                  </a:cubicBezTo>
                  <a:cubicBezTo>
                    <a:pt x="668" y="30"/>
                    <a:pt x="621" y="26"/>
                    <a:pt x="5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 30"/>
            <p:cNvSpPr>
              <a:spLocks/>
            </p:cNvSpPr>
            <p:nvPr/>
          </p:nvSpPr>
          <p:spPr bwMode="auto">
            <a:xfrm>
              <a:off x="3003550" y="1076325"/>
              <a:ext cx="1423988" cy="71438"/>
            </a:xfrm>
            <a:custGeom>
              <a:avLst/>
              <a:gdLst>
                <a:gd name="T0" fmla="*/ 575 w 716"/>
                <a:gd name="T1" fmla="*/ 31 h 36"/>
                <a:gd name="T2" fmla="*/ 429 w 716"/>
                <a:gd name="T3" fmla="*/ 32 h 36"/>
                <a:gd name="T4" fmla="*/ 330 w 716"/>
                <a:gd name="T5" fmla="*/ 31 h 36"/>
                <a:gd name="T6" fmla="*/ 258 w 716"/>
                <a:gd name="T7" fmla="*/ 29 h 36"/>
                <a:gd name="T8" fmla="*/ 99 w 716"/>
                <a:gd name="T9" fmla="*/ 24 h 36"/>
                <a:gd name="T10" fmla="*/ 1 w 716"/>
                <a:gd name="T11" fmla="*/ 21 h 36"/>
                <a:gd name="T12" fmla="*/ 1 w 716"/>
                <a:gd name="T13" fmla="*/ 7 h 36"/>
                <a:gd name="T14" fmla="*/ 78 w 716"/>
                <a:gd name="T15" fmla="*/ 7 h 36"/>
                <a:gd name="T16" fmla="*/ 234 w 716"/>
                <a:gd name="T17" fmla="*/ 4 h 36"/>
                <a:gd name="T18" fmla="*/ 374 w 716"/>
                <a:gd name="T19" fmla="*/ 7 h 36"/>
                <a:gd name="T20" fmla="*/ 482 w 716"/>
                <a:gd name="T21" fmla="*/ 10 h 36"/>
                <a:gd name="T22" fmla="*/ 606 w 716"/>
                <a:gd name="T23" fmla="*/ 12 h 36"/>
                <a:gd name="T24" fmla="*/ 653 w 716"/>
                <a:gd name="T25" fmla="*/ 10 h 36"/>
                <a:gd name="T26" fmla="*/ 715 w 716"/>
                <a:gd name="T27" fmla="*/ 7 h 36"/>
                <a:gd name="T28" fmla="*/ 715 w 716"/>
                <a:gd name="T29" fmla="*/ 22 h 36"/>
                <a:gd name="T30" fmla="*/ 575 w 716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36">
                  <a:moveTo>
                    <a:pt x="575" y="31"/>
                  </a:moveTo>
                  <a:cubicBezTo>
                    <a:pt x="526" y="35"/>
                    <a:pt x="477" y="30"/>
                    <a:pt x="429" y="32"/>
                  </a:cubicBezTo>
                  <a:cubicBezTo>
                    <a:pt x="396" y="29"/>
                    <a:pt x="363" y="35"/>
                    <a:pt x="330" y="31"/>
                  </a:cubicBezTo>
                  <a:cubicBezTo>
                    <a:pt x="306" y="28"/>
                    <a:pt x="282" y="36"/>
                    <a:pt x="258" y="29"/>
                  </a:cubicBezTo>
                  <a:cubicBezTo>
                    <a:pt x="205" y="27"/>
                    <a:pt x="152" y="30"/>
                    <a:pt x="99" y="24"/>
                  </a:cubicBezTo>
                  <a:cubicBezTo>
                    <a:pt x="66" y="28"/>
                    <a:pt x="33" y="28"/>
                    <a:pt x="1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26" y="0"/>
                    <a:pt x="52" y="9"/>
                    <a:pt x="78" y="7"/>
                  </a:cubicBezTo>
                  <a:cubicBezTo>
                    <a:pt x="130" y="9"/>
                    <a:pt x="182" y="1"/>
                    <a:pt x="234" y="4"/>
                  </a:cubicBezTo>
                  <a:cubicBezTo>
                    <a:pt x="281" y="4"/>
                    <a:pt x="328" y="5"/>
                    <a:pt x="374" y="7"/>
                  </a:cubicBezTo>
                  <a:cubicBezTo>
                    <a:pt x="410" y="15"/>
                    <a:pt x="446" y="8"/>
                    <a:pt x="482" y="10"/>
                  </a:cubicBezTo>
                  <a:cubicBezTo>
                    <a:pt x="523" y="13"/>
                    <a:pt x="565" y="7"/>
                    <a:pt x="606" y="12"/>
                  </a:cubicBezTo>
                  <a:cubicBezTo>
                    <a:pt x="622" y="14"/>
                    <a:pt x="637" y="7"/>
                    <a:pt x="653" y="10"/>
                  </a:cubicBezTo>
                  <a:cubicBezTo>
                    <a:pt x="674" y="14"/>
                    <a:pt x="694" y="6"/>
                    <a:pt x="715" y="7"/>
                  </a:cubicBezTo>
                  <a:cubicBezTo>
                    <a:pt x="716" y="12"/>
                    <a:pt x="716" y="17"/>
                    <a:pt x="715" y="22"/>
                  </a:cubicBezTo>
                  <a:cubicBezTo>
                    <a:pt x="669" y="30"/>
                    <a:pt x="621" y="26"/>
                    <a:pt x="5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" name="Group 4"/>
          <p:cNvGrpSpPr>
            <a:grpSpLocks noChangeAspect="1"/>
          </p:cNvGrpSpPr>
          <p:nvPr/>
        </p:nvGrpSpPr>
        <p:grpSpPr bwMode="auto">
          <a:xfrm rot="584864">
            <a:off x="3680538" y="1588442"/>
            <a:ext cx="4941096" cy="3297516"/>
            <a:chOff x="1926" y="1050"/>
            <a:chExt cx="3340" cy="2229"/>
          </a:xfrm>
          <a:solidFill>
            <a:srgbClr val="C4497A"/>
          </a:solidFill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5039" y="1590"/>
              <a:ext cx="34" cy="107"/>
            </a:xfrm>
            <a:custGeom>
              <a:avLst/>
              <a:gdLst>
                <a:gd name="T0" fmla="*/ 5 w 15"/>
                <a:gd name="T1" fmla="*/ 0 h 48"/>
                <a:gd name="T2" fmla="*/ 0 w 15"/>
                <a:gd name="T3" fmla="*/ 48 h 48"/>
                <a:gd name="T4" fmla="*/ 5 w 15"/>
                <a:gd name="T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48">
                  <a:moveTo>
                    <a:pt x="5" y="0"/>
                  </a:moveTo>
                  <a:cubicBezTo>
                    <a:pt x="1" y="15"/>
                    <a:pt x="2" y="32"/>
                    <a:pt x="0" y="48"/>
                  </a:cubicBezTo>
                  <a:cubicBezTo>
                    <a:pt x="15" y="43"/>
                    <a:pt x="14" y="8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4410" y="2011"/>
              <a:ext cx="22" cy="35"/>
            </a:xfrm>
            <a:custGeom>
              <a:avLst/>
              <a:gdLst>
                <a:gd name="T0" fmla="*/ 6 w 10"/>
                <a:gd name="T1" fmla="*/ 16 h 16"/>
                <a:gd name="T2" fmla="*/ 5 w 10"/>
                <a:gd name="T3" fmla="*/ 0 h 16"/>
                <a:gd name="T4" fmla="*/ 6 w 10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6">
                  <a:moveTo>
                    <a:pt x="6" y="16"/>
                  </a:moveTo>
                  <a:cubicBezTo>
                    <a:pt x="9" y="12"/>
                    <a:pt x="10" y="1"/>
                    <a:pt x="5" y="0"/>
                  </a:cubicBezTo>
                  <a:cubicBezTo>
                    <a:pt x="1" y="4"/>
                    <a:pt x="0" y="15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5155" y="2064"/>
              <a:ext cx="67" cy="89"/>
            </a:xfrm>
            <a:custGeom>
              <a:avLst/>
              <a:gdLst>
                <a:gd name="T0" fmla="*/ 18 w 30"/>
                <a:gd name="T1" fmla="*/ 0 h 40"/>
                <a:gd name="T2" fmla="*/ 0 w 30"/>
                <a:gd name="T3" fmla="*/ 40 h 40"/>
                <a:gd name="T4" fmla="*/ 18 w 30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0">
                  <a:moveTo>
                    <a:pt x="18" y="0"/>
                  </a:moveTo>
                  <a:cubicBezTo>
                    <a:pt x="10" y="12"/>
                    <a:pt x="3" y="26"/>
                    <a:pt x="0" y="40"/>
                  </a:cubicBezTo>
                  <a:cubicBezTo>
                    <a:pt x="8" y="29"/>
                    <a:pt x="30" y="13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5077" y="2323"/>
              <a:ext cx="189" cy="310"/>
            </a:xfrm>
            <a:custGeom>
              <a:avLst/>
              <a:gdLst>
                <a:gd name="T0" fmla="*/ 36 w 85"/>
                <a:gd name="T1" fmla="*/ 0 h 139"/>
                <a:gd name="T2" fmla="*/ 50 w 85"/>
                <a:gd name="T3" fmla="*/ 49 h 139"/>
                <a:gd name="T4" fmla="*/ 0 w 85"/>
                <a:gd name="T5" fmla="*/ 139 h 139"/>
                <a:gd name="T6" fmla="*/ 36 w 85"/>
                <a:gd name="T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139">
                  <a:moveTo>
                    <a:pt x="36" y="0"/>
                  </a:moveTo>
                  <a:cubicBezTo>
                    <a:pt x="43" y="16"/>
                    <a:pt x="51" y="32"/>
                    <a:pt x="50" y="49"/>
                  </a:cubicBezTo>
                  <a:cubicBezTo>
                    <a:pt x="51" y="86"/>
                    <a:pt x="24" y="114"/>
                    <a:pt x="0" y="139"/>
                  </a:cubicBezTo>
                  <a:cubicBezTo>
                    <a:pt x="53" y="119"/>
                    <a:pt x="85" y="41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5128" y="2347"/>
              <a:ext cx="38" cy="90"/>
            </a:xfrm>
            <a:custGeom>
              <a:avLst/>
              <a:gdLst>
                <a:gd name="T0" fmla="*/ 17 w 17"/>
                <a:gd name="T1" fmla="*/ 40 h 40"/>
                <a:gd name="T2" fmla="*/ 0 w 17"/>
                <a:gd name="T3" fmla="*/ 0 h 40"/>
                <a:gd name="T4" fmla="*/ 17 w 17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40">
                  <a:moveTo>
                    <a:pt x="17" y="40"/>
                  </a:moveTo>
                  <a:cubicBezTo>
                    <a:pt x="14" y="26"/>
                    <a:pt x="11" y="10"/>
                    <a:pt x="0" y="0"/>
                  </a:cubicBezTo>
                  <a:cubicBezTo>
                    <a:pt x="4" y="14"/>
                    <a:pt x="5" y="31"/>
                    <a:pt x="17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3379" y="2873"/>
              <a:ext cx="58" cy="36"/>
            </a:xfrm>
            <a:custGeom>
              <a:avLst/>
              <a:gdLst>
                <a:gd name="T0" fmla="*/ 12 w 26"/>
                <a:gd name="T1" fmla="*/ 4 h 16"/>
                <a:gd name="T2" fmla="*/ 21 w 26"/>
                <a:gd name="T3" fmla="*/ 8 h 16"/>
                <a:gd name="T4" fmla="*/ 12 w 26"/>
                <a:gd name="T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6">
                  <a:moveTo>
                    <a:pt x="12" y="4"/>
                  </a:moveTo>
                  <a:cubicBezTo>
                    <a:pt x="0" y="10"/>
                    <a:pt x="16" y="16"/>
                    <a:pt x="21" y="8"/>
                  </a:cubicBezTo>
                  <a:cubicBezTo>
                    <a:pt x="26" y="2"/>
                    <a:pt x="15" y="0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1"/>
            <p:cNvSpPr>
              <a:spLocks noEditPoints="1"/>
            </p:cNvSpPr>
            <p:nvPr/>
          </p:nvSpPr>
          <p:spPr bwMode="auto">
            <a:xfrm>
              <a:off x="1926" y="1050"/>
              <a:ext cx="3340" cy="2229"/>
            </a:xfrm>
            <a:custGeom>
              <a:avLst/>
              <a:gdLst>
                <a:gd name="T0" fmla="*/ 196 w 1501"/>
                <a:gd name="T1" fmla="*/ 985 h 1000"/>
                <a:gd name="T2" fmla="*/ 452 w 1501"/>
                <a:gd name="T3" fmla="*/ 904 h 1000"/>
                <a:gd name="T4" fmla="*/ 750 w 1501"/>
                <a:gd name="T5" fmla="*/ 811 h 1000"/>
                <a:gd name="T6" fmla="*/ 962 w 1501"/>
                <a:gd name="T7" fmla="*/ 767 h 1000"/>
                <a:gd name="T8" fmla="*/ 1223 w 1501"/>
                <a:gd name="T9" fmla="*/ 748 h 1000"/>
                <a:gd name="T10" fmla="*/ 1419 w 1501"/>
                <a:gd name="T11" fmla="*/ 724 h 1000"/>
                <a:gd name="T12" fmla="*/ 1484 w 1501"/>
                <a:gd name="T13" fmla="*/ 505 h 1000"/>
                <a:gd name="T14" fmla="*/ 1410 w 1501"/>
                <a:gd name="T15" fmla="*/ 295 h 1000"/>
                <a:gd name="T16" fmla="*/ 1142 w 1501"/>
                <a:gd name="T17" fmla="*/ 107 h 1000"/>
                <a:gd name="T18" fmla="*/ 448 w 1501"/>
                <a:gd name="T19" fmla="*/ 185 h 1000"/>
                <a:gd name="T20" fmla="*/ 196 w 1501"/>
                <a:gd name="T21" fmla="*/ 341 h 1000"/>
                <a:gd name="T22" fmla="*/ 23 w 1501"/>
                <a:gd name="T23" fmla="*/ 589 h 1000"/>
                <a:gd name="T24" fmla="*/ 3 w 1501"/>
                <a:gd name="T25" fmla="*/ 805 h 1000"/>
                <a:gd name="T26" fmla="*/ 1399 w 1501"/>
                <a:gd name="T27" fmla="*/ 290 h 1000"/>
                <a:gd name="T28" fmla="*/ 665 w 1501"/>
                <a:gd name="T29" fmla="*/ 822 h 1000"/>
                <a:gd name="T30" fmla="*/ 1439 w 1501"/>
                <a:gd name="T31" fmla="*/ 582 h 1000"/>
                <a:gd name="T32" fmla="*/ 1452 w 1501"/>
                <a:gd name="T33" fmla="*/ 571 h 1000"/>
                <a:gd name="T34" fmla="*/ 1469 w 1501"/>
                <a:gd name="T35" fmla="*/ 455 h 1000"/>
                <a:gd name="T36" fmla="*/ 68 w 1501"/>
                <a:gd name="T37" fmla="*/ 772 h 1000"/>
                <a:gd name="T38" fmla="*/ 102 w 1501"/>
                <a:gd name="T39" fmla="*/ 749 h 1000"/>
                <a:gd name="T40" fmla="*/ 161 w 1501"/>
                <a:gd name="T41" fmla="*/ 556 h 1000"/>
                <a:gd name="T42" fmla="*/ 179 w 1501"/>
                <a:gd name="T43" fmla="*/ 549 h 1000"/>
                <a:gd name="T44" fmla="*/ 264 w 1501"/>
                <a:gd name="T45" fmla="*/ 324 h 1000"/>
                <a:gd name="T46" fmla="*/ 428 w 1501"/>
                <a:gd name="T47" fmla="*/ 265 h 1000"/>
                <a:gd name="T48" fmla="*/ 805 w 1501"/>
                <a:gd name="T49" fmla="*/ 218 h 1000"/>
                <a:gd name="T50" fmla="*/ 1088 w 1501"/>
                <a:gd name="T51" fmla="*/ 94 h 1000"/>
                <a:gd name="T52" fmla="*/ 1145 w 1501"/>
                <a:gd name="T53" fmla="*/ 170 h 1000"/>
                <a:gd name="T54" fmla="*/ 1374 w 1501"/>
                <a:gd name="T55" fmla="*/ 253 h 1000"/>
                <a:gd name="T56" fmla="*/ 1239 w 1501"/>
                <a:gd name="T57" fmla="*/ 478 h 1000"/>
                <a:gd name="T58" fmla="*/ 1427 w 1501"/>
                <a:gd name="T59" fmla="*/ 430 h 1000"/>
                <a:gd name="T60" fmla="*/ 1396 w 1501"/>
                <a:gd name="T61" fmla="*/ 561 h 1000"/>
                <a:gd name="T62" fmla="*/ 1254 w 1501"/>
                <a:gd name="T63" fmla="*/ 719 h 1000"/>
                <a:gd name="T64" fmla="*/ 1120 w 1501"/>
                <a:gd name="T65" fmla="*/ 765 h 1000"/>
                <a:gd name="T66" fmla="*/ 805 w 1501"/>
                <a:gd name="T67" fmla="*/ 757 h 1000"/>
                <a:gd name="T68" fmla="*/ 763 w 1501"/>
                <a:gd name="T69" fmla="*/ 649 h 1000"/>
                <a:gd name="T70" fmla="*/ 703 w 1501"/>
                <a:gd name="T71" fmla="*/ 770 h 1000"/>
                <a:gd name="T72" fmla="*/ 524 w 1501"/>
                <a:gd name="T73" fmla="*/ 725 h 1000"/>
                <a:gd name="T74" fmla="*/ 537 w 1501"/>
                <a:gd name="T75" fmla="*/ 776 h 1000"/>
                <a:gd name="T76" fmla="*/ 309 w 1501"/>
                <a:gd name="T77" fmla="*/ 796 h 1000"/>
                <a:gd name="T78" fmla="*/ 288 w 1501"/>
                <a:gd name="T79" fmla="*/ 913 h 1000"/>
                <a:gd name="T80" fmla="*/ 190 w 1501"/>
                <a:gd name="T81" fmla="*/ 854 h 1000"/>
                <a:gd name="T82" fmla="*/ 129 w 1501"/>
                <a:gd name="T83" fmla="*/ 952 h 1000"/>
                <a:gd name="T84" fmla="*/ 42 w 1501"/>
                <a:gd name="T85" fmla="*/ 903 h 1000"/>
                <a:gd name="T86" fmla="*/ 42 w 1501"/>
                <a:gd name="T87" fmla="*/ 903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01" h="1000">
                  <a:moveTo>
                    <a:pt x="19" y="922"/>
                  </a:moveTo>
                  <a:cubicBezTo>
                    <a:pt x="36" y="961"/>
                    <a:pt x="80" y="981"/>
                    <a:pt x="120" y="986"/>
                  </a:cubicBezTo>
                  <a:cubicBezTo>
                    <a:pt x="146" y="990"/>
                    <a:pt x="171" y="974"/>
                    <a:pt x="196" y="985"/>
                  </a:cubicBezTo>
                  <a:cubicBezTo>
                    <a:pt x="227" y="999"/>
                    <a:pt x="266" y="1000"/>
                    <a:pt x="294" y="979"/>
                  </a:cubicBezTo>
                  <a:cubicBezTo>
                    <a:pt x="320" y="954"/>
                    <a:pt x="323" y="916"/>
                    <a:pt x="342" y="887"/>
                  </a:cubicBezTo>
                  <a:cubicBezTo>
                    <a:pt x="379" y="889"/>
                    <a:pt x="417" y="892"/>
                    <a:pt x="452" y="904"/>
                  </a:cubicBezTo>
                  <a:cubicBezTo>
                    <a:pt x="495" y="914"/>
                    <a:pt x="524" y="873"/>
                    <a:pt x="548" y="845"/>
                  </a:cubicBezTo>
                  <a:cubicBezTo>
                    <a:pt x="558" y="833"/>
                    <a:pt x="571" y="812"/>
                    <a:pt x="590" y="823"/>
                  </a:cubicBezTo>
                  <a:cubicBezTo>
                    <a:pt x="639" y="852"/>
                    <a:pt x="706" y="848"/>
                    <a:pt x="750" y="811"/>
                  </a:cubicBezTo>
                  <a:cubicBezTo>
                    <a:pt x="761" y="802"/>
                    <a:pt x="771" y="786"/>
                    <a:pt x="788" y="789"/>
                  </a:cubicBezTo>
                  <a:cubicBezTo>
                    <a:pt x="819" y="795"/>
                    <a:pt x="847" y="815"/>
                    <a:pt x="880" y="812"/>
                  </a:cubicBezTo>
                  <a:cubicBezTo>
                    <a:pt x="913" y="810"/>
                    <a:pt x="939" y="787"/>
                    <a:pt x="962" y="767"/>
                  </a:cubicBezTo>
                  <a:cubicBezTo>
                    <a:pt x="969" y="760"/>
                    <a:pt x="981" y="751"/>
                    <a:pt x="990" y="759"/>
                  </a:cubicBezTo>
                  <a:cubicBezTo>
                    <a:pt x="1035" y="792"/>
                    <a:pt x="1094" y="796"/>
                    <a:pt x="1148" y="790"/>
                  </a:cubicBezTo>
                  <a:cubicBezTo>
                    <a:pt x="1177" y="787"/>
                    <a:pt x="1208" y="774"/>
                    <a:pt x="1223" y="748"/>
                  </a:cubicBezTo>
                  <a:cubicBezTo>
                    <a:pt x="1227" y="742"/>
                    <a:pt x="1230" y="731"/>
                    <a:pt x="1240" y="732"/>
                  </a:cubicBezTo>
                  <a:cubicBezTo>
                    <a:pt x="1267" y="736"/>
                    <a:pt x="1292" y="755"/>
                    <a:pt x="1320" y="753"/>
                  </a:cubicBezTo>
                  <a:cubicBezTo>
                    <a:pt x="1355" y="749"/>
                    <a:pt x="1387" y="738"/>
                    <a:pt x="1419" y="724"/>
                  </a:cubicBezTo>
                  <a:cubicBezTo>
                    <a:pt x="1463" y="704"/>
                    <a:pt x="1485" y="655"/>
                    <a:pt x="1491" y="609"/>
                  </a:cubicBezTo>
                  <a:cubicBezTo>
                    <a:pt x="1491" y="575"/>
                    <a:pt x="1455" y="562"/>
                    <a:pt x="1439" y="538"/>
                  </a:cubicBezTo>
                  <a:cubicBezTo>
                    <a:pt x="1450" y="523"/>
                    <a:pt x="1473" y="521"/>
                    <a:pt x="1484" y="505"/>
                  </a:cubicBezTo>
                  <a:cubicBezTo>
                    <a:pt x="1501" y="485"/>
                    <a:pt x="1498" y="452"/>
                    <a:pt x="1477" y="435"/>
                  </a:cubicBezTo>
                  <a:cubicBezTo>
                    <a:pt x="1437" y="404"/>
                    <a:pt x="1388" y="385"/>
                    <a:pt x="1346" y="356"/>
                  </a:cubicBezTo>
                  <a:cubicBezTo>
                    <a:pt x="1367" y="335"/>
                    <a:pt x="1397" y="324"/>
                    <a:pt x="1410" y="295"/>
                  </a:cubicBezTo>
                  <a:cubicBezTo>
                    <a:pt x="1429" y="265"/>
                    <a:pt x="1419" y="226"/>
                    <a:pt x="1399" y="198"/>
                  </a:cubicBezTo>
                  <a:cubicBezTo>
                    <a:pt x="1352" y="133"/>
                    <a:pt x="1266" y="104"/>
                    <a:pt x="1188" y="114"/>
                  </a:cubicBezTo>
                  <a:cubicBezTo>
                    <a:pt x="1173" y="113"/>
                    <a:pt x="1154" y="118"/>
                    <a:pt x="1142" y="107"/>
                  </a:cubicBezTo>
                  <a:cubicBezTo>
                    <a:pt x="1055" y="18"/>
                    <a:pt x="894" y="0"/>
                    <a:pt x="800" y="89"/>
                  </a:cubicBezTo>
                  <a:cubicBezTo>
                    <a:pt x="772" y="95"/>
                    <a:pt x="744" y="76"/>
                    <a:pt x="716" y="74"/>
                  </a:cubicBezTo>
                  <a:cubicBezTo>
                    <a:pt x="615" y="61"/>
                    <a:pt x="515" y="111"/>
                    <a:pt x="448" y="185"/>
                  </a:cubicBezTo>
                  <a:cubicBezTo>
                    <a:pt x="428" y="205"/>
                    <a:pt x="414" y="233"/>
                    <a:pt x="387" y="244"/>
                  </a:cubicBezTo>
                  <a:cubicBezTo>
                    <a:pt x="370" y="253"/>
                    <a:pt x="351" y="240"/>
                    <a:pt x="334" y="247"/>
                  </a:cubicBezTo>
                  <a:cubicBezTo>
                    <a:pt x="279" y="264"/>
                    <a:pt x="237" y="303"/>
                    <a:pt x="196" y="341"/>
                  </a:cubicBezTo>
                  <a:cubicBezTo>
                    <a:pt x="154" y="377"/>
                    <a:pt x="134" y="435"/>
                    <a:pt x="144" y="489"/>
                  </a:cubicBezTo>
                  <a:cubicBezTo>
                    <a:pt x="146" y="506"/>
                    <a:pt x="123" y="503"/>
                    <a:pt x="112" y="505"/>
                  </a:cubicBezTo>
                  <a:cubicBezTo>
                    <a:pt x="67" y="507"/>
                    <a:pt x="29" y="545"/>
                    <a:pt x="23" y="589"/>
                  </a:cubicBezTo>
                  <a:cubicBezTo>
                    <a:pt x="16" y="636"/>
                    <a:pt x="36" y="681"/>
                    <a:pt x="56" y="722"/>
                  </a:cubicBezTo>
                  <a:cubicBezTo>
                    <a:pt x="64" y="737"/>
                    <a:pt x="45" y="743"/>
                    <a:pt x="35" y="748"/>
                  </a:cubicBezTo>
                  <a:cubicBezTo>
                    <a:pt x="13" y="758"/>
                    <a:pt x="0" y="782"/>
                    <a:pt x="3" y="805"/>
                  </a:cubicBezTo>
                  <a:cubicBezTo>
                    <a:pt x="6" y="844"/>
                    <a:pt x="7" y="884"/>
                    <a:pt x="19" y="922"/>
                  </a:cubicBezTo>
                  <a:close/>
                  <a:moveTo>
                    <a:pt x="1404" y="242"/>
                  </a:moveTo>
                  <a:cubicBezTo>
                    <a:pt x="1413" y="250"/>
                    <a:pt x="1414" y="285"/>
                    <a:pt x="1399" y="290"/>
                  </a:cubicBezTo>
                  <a:cubicBezTo>
                    <a:pt x="1401" y="274"/>
                    <a:pt x="1400" y="257"/>
                    <a:pt x="1404" y="242"/>
                  </a:cubicBezTo>
                  <a:close/>
                  <a:moveTo>
                    <a:pt x="674" y="826"/>
                  </a:moveTo>
                  <a:cubicBezTo>
                    <a:pt x="669" y="834"/>
                    <a:pt x="653" y="828"/>
                    <a:pt x="665" y="822"/>
                  </a:cubicBezTo>
                  <a:cubicBezTo>
                    <a:pt x="668" y="818"/>
                    <a:pt x="679" y="820"/>
                    <a:pt x="674" y="826"/>
                  </a:cubicBezTo>
                  <a:close/>
                  <a:moveTo>
                    <a:pt x="1456" y="622"/>
                  </a:moveTo>
                  <a:cubicBezTo>
                    <a:pt x="1444" y="613"/>
                    <a:pt x="1443" y="596"/>
                    <a:pt x="1439" y="582"/>
                  </a:cubicBezTo>
                  <a:cubicBezTo>
                    <a:pt x="1450" y="592"/>
                    <a:pt x="1453" y="608"/>
                    <a:pt x="1456" y="622"/>
                  </a:cubicBezTo>
                  <a:close/>
                  <a:moveTo>
                    <a:pt x="1466" y="620"/>
                  </a:moveTo>
                  <a:cubicBezTo>
                    <a:pt x="1467" y="603"/>
                    <a:pt x="1459" y="587"/>
                    <a:pt x="1452" y="571"/>
                  </a:cubicBezTo>
                  <a:cubicBezTo>
                    <a:pt x="1501" y="612"/>
                    <a:pt x="1469" y="690"/>
                    <a:pt x="1416" y="710"/>
                  </a:cubicBezTo>
                  <a:cubicBezTo>
                    <a:pt x="1440" y="685"/>
                    <a:pt x="1467" y="657"/>
                    <a:pt x="1466" y="620"/>
                  </a:cubicBezTo>
                  <a:close/>
                  <a:moveTo>
                    <a:pt x="1469" y="455"/>
                  </a:moveTo>
                  <a:cubicBezTo>
                    <a:pt x="1481" y="468"/>
                    <a:pt x="1459" y="484"/>
                    <a:pt x="1451" y="495"/>
                  </a:cubicBezTo>
                  <a:cubicBezTo>
                    <a:pt x="1454" y="481"/>
                    <a:pt x="1461" y="467"/>
                    <a:pt x="1469" y="455"/>
                  </a:cubicBezTo>
                  <a:close/>
                  <a:moveTo>
                    <a:pt x="68" y="772"/>
                  </a:moveTo>
                  <a:cubicBezTo>
                    <a:pt x="96" y="755"/>
                    <a:pt x="129" y="754"/>
                    <a:pt x="161" y="756"/>
                  </a:cubicBezTo>
                  <a:cubicBezTo>
                    <a:pt x="145" y="745"/>
                    <a:pt x="129" y="736"/>
                    <a:pt x="112" y="726"/>
                  </a:cubicBezTo>
                  <a:cubicBezTo>
                    <a:pt x="109" y="734"/>
                    <a:pt x="106" y="742"/>
                    <a:pt x="102" y="749"/>
                  </a:cubicBezTo>
                  <a:cubicBezTo>
                    <a:pt x="87" y="711"/>
                    <a:pt x="69" y="673"/>
                    <a:pt x="56" y="633"/>
                  </a:cubicBezTo>
                  <a:cubicBezTo>
                    <a:pt x="54" y="584"/>
                    <a:pt x="91" y="539"/>
                    <a:pt x="136" y="524"/>
                  </a:cubicBezTo>
                  <a:cubicBezTo>
                    <a:pt x="153" y="522"/>
                    <a:pt x="155" y="545"/>
                    <a:pt x="161" y="556"/>
                  </a:cubicBezTo>
                  <a:cubicBezTo>
                    <a:pt x="176" y="587"/>
                    <a:pt x="187" y="620"/>
                    <a:pt x="208" y="648"/>
                  </a:cubicBezTo>
                  <a:cubicBezTo>
                    <a:pt x="215" y="632"/>
                    <a:pt x="203" y="617"/>
                    <a:pt x="203" y="601"/>
                  </a:cubicBezTo>
                  <a:cubicBezTo>
                    <a:pt x="203" y="581"/>
                    <a:pt x="194" y="562"/>
                    <a:pt x="179" y="549"/>
                  </a:cubicBezTo>
                  <a:cubicBezTo>
                    <a:pt x="179" y="535"/>
                    <a:pt x="182" y="520"/>
                    <a:pt x="175" y="506"/>
                  </a:cubicBezTo>
                  <a:cubicBezTo>
                    <a:pt x="163" y="475"/>
                    <a:pt x="161" y="438"/>
                    <a:pt x="180" y="409"/>
                  </a:cubicBezTo>
                  <a:cubicBezTo>
                    <a:pt x="202" y="375"/>
                    <a:pt x="231" y="347"/>
                    <a:pt x="264" y="324"/>
                  </a:cubicBezTo>
                  <a:cubicBezTo>
                    <a:pt x="304" y="295"/>
                    <a:pt x="363" y="280"/>
                    <a:pt x="406" y="311"/>
                  </a:cubicBezTo>
                  <a:cubicBezTo>
                    <a:pt x="430" y="330"/>
                    <a:pt x="405" y="365"/>
                    <a:pt x="424" y="386"/>
                  </a:cubicBezTo>
                  <a:cubicBezTo>
                    <a:pt x="453" y="351"/>
                    <a:pt x="428" y="304"/>
                    <a:pt x="428" y="265"/>
                  </a:cubicBezTo>
                  <a:cubicBezTo>
                    <a:pt x="451" y="198"/>
                    <a:pt x="515" y="155"/>
                    <a:pt x="578" y="131"/>
                  </a:cubicBezTo>
                  <a:cubicBezTo>
                    <a:pt x="637" y="111"/>
                    <a:pt x="702" y="82"/>
                    <a:pt x="765" y="104"/>
                  </a:cubicBezTo>
                  <a:cubicBezTo>
                    <a:pt x="816" y="120"/>
                    <a:pt x="759" y="197"/>
                    <a:pt x="805" y="218"/>
                  </a:cubicBezTo>
                  <a:cubicBezTo>
                    <a:pt x="815" y="199"/>
                    <a:pt x="808" y="177"/>
                    <a:pt x="813" y="157"/>
                  </a:cubicBezTo>
                  <a:cubicBezTo>
                    <a:pt x="821" y="115"/>
                    <a:pt x="859" y="85"/>
                    <a:pt x="897" y="70"/>
                  </a:cubicBezTo>
                  <a:cubicBezTo>
                    <a:pt x="960" y="50"/>
                    <a:pt x="1034" y="53"/>
                    <a:pt x="1088" y="94"/>
                  </a:cubicBezTo>
                  <a:cubicBezTo>
                    <a:pt x="1115" y="113"/>
                    <a:pt x="1124" y="152"/>
                    <a:pt x="1114" y="183"/>
                  </a:cubicBezTo>
                  <a:cubicBezTo>
                    <a:pt x="1108" y="199"/>
                    <a:pt x="1107" y="217"/>
                    <a:pt x="1108" y="235"/>
                  </a:cubicBezTo>
                  <a:cubicBezTo>
                    <a:pt x="1126" y="217"/>
                    <a:pt x="1140" y="195"/>
                    <a:pt x="1145" y="170"/>
                  </a:cubicBezTo>
                  <a:cubicBezTo>
                    <a:pt x="1149" y="153"/>
                    <a:pt x="1159" y="134"/>
                    <a:pt x="1179" y="132"/>
                  </a:cubicBezTo>
                  <a:cubicBezTo>
                    <a:pt x="1212" y="130"/>
                    <a:pt x="1246" y="130"/>
                    <a:pt x="1279" y="138"/>
                  </a:cubicBezTo>
                  <a:cubicBezTo>
                    <a:pt x="1329" y="152"/>
                    <a:pt x="1377" y="197"/>
                    <a:pt x="1374" y="253"/>
                  </a:cubicBezTo>
                  <a:cubicBezTo>
                    <a:pt x="1374" y="283"/>
                    <a:pt x="1348" y="304"/>
                    <a:pt x="1324" y="317"/>
                  </a:cubicBezTo>
                  <a:cubicBezTo>
                    <a:pt x="1289" y="335"/>
                    <a:pt x="1247" y="352"/>
                    <a:pt x="1229" y="390"/>
                  </a:cubicBezTo>
                  <a:cubicBezTo>
                    <a:pt x="1216" y="417"/>
                    <a:pt x="1206" y="461"/>
                    <a:pt x="1239" y="478"/>
                  </a:cubicBezTo>
                  <a:cubicBezTo>
                    <a:pt x="1247" y="447"/>
                    <a:pt x="1251" y="414"/>
                    <a:pt x="1264" y="385"/>
                  </a:cubicBezTo>
                  <a:cubicBezTo>
                    <a:pt x="1271" y="371"/>
                    <a:pt x="1288" y="377"/>
                    <a:pt x="1299" y="382"/>
                  </a:cubicBezTo>
                  <a:cubicBezTo>
                    <a:pt x="1341" y="400"/>
                    <a:pt x="1385" y="413"/>
                    <a:pt x="1427" y="430"/>
                  </a:cubicBezTo>
                  <a:cubicBezTo>
                    <a:pt x="1445" y="437"/>
                    <a:pt x="1445" y="461"/>
                    <a:pt x="1439" y="476"/>
                  </a:cubicBezTo>
                  <a:cubicBezTo>
                    <a:pt x="1430" y="509"/>
                    <a:pt x="1398" y="525"/>
                    <a:pt x="1368" y="534"/>
                  </a:cubicBezTo>
                  <a:cubicBezTo>
                    <a:pt x="1366" y="551"/>
                    <a:pt x="1385" y="554"/>
                    <a:pt x="1396" y="561"/>
                  </a:cubicBezTo>
                  <a:cubicBezTo>
                    <a:pt x="1427" y="579"/>
                    <a:pt x="1441" y="620"/>
                    <a:pt x="1428" y="653"/>
                  </a:cubicBezTo>
                  <a:cubicBezTo>
                    <a:pt x="1416" y="677"/>
                    <a:pt x="1392" y="692"/>
                    <a:pt x="1371" y="708"/>
                  </a:cubicBezTo>
                  <a:cubicBezTo>
                    <a:pt x="1339" y="734"/>
                    <a:pt x="1290" y="741"/>
                    <a:pt x="1254" y="719"/>
                  </a:cubicBezTo>
                  <a:cubicBezTo>
                    <a:pt x="1231" y="700"/>
                    <a:pt x="1260" y="661"/>
                    <a:pt x="1231" y="645"/>
                  </a:cubicBezTo>
                  <a:cubicBezTo>
                    <a:pt x="1218" y="661"/>
                    <a:pt x="1222" y="683"/>
                    <a:pt x="1212" y="701"/>
                  </a:cubicBezTo>
                  <a:cubicBezTo>
                    <a:pt x="1197" y="739"/>
                    <a:pt x="1155" y="754"/>
                    <a:pt x="1120" y="765"/>
                  </a:cubicBezTo>
                  <a:cubicBezTo>
                    <a:pt x="1072" y="779"/>
                    <a:pt x="1021" y="765"/>
                    <a:pt x="984" y="734"/>
                  </a:cubicBezTo>
                  <a:cubicBezTo>
                    <a:pt x="970" y="719"/>
                    <a:pt x="948" y="731"/>
                    <a:pt x="942" y="747"/>
                  </a:cubicBezTo>
                  <a:cubicBezTo>
                    <a:pt x="911" y="791"/>
                    <a:pt x="845" y="785"/>
                    <a:pt x="805" y="757"/>
                  </a:cubicBezTo>
                  <a:cubicBezTo>
                    <a:pt x="801" y="720"/>
                    <a:pt x="778" y="687"/>
                    <a:pt x="780" y="649"/>
                  </a:cubicBezTo>
                  <a:cubicBezTo>
                    <a:pt x="779" y="630"/>
                    <a:pt x="795" y="615"/>
                    <a:pt x="793" y="596"/>
                  </a:cubicBezTo>
                  <a:cubicBezTo>
                    <a:pt x="775" y="607"/>
                    <a:pt x="766" y="629"/>
                    <a:pt x="763" y="649"/>
                  </a:cubicBezTo>
                  <a:cubicBezTo>
                    <a:pt x="758" y="678"/>
                    <a:pt x="781" y="706"/>
                    <a:pt x="770" y="735"/>
                  </a:cubicBezTo>
                  <a:cubicBezTo>
                    <a:pt x="758" y="770"/>
                    <a:pt x="720" y="781"/>
                    <a:pt x="690" y="796"/>
                  </a:cubicBezTo>
                  <a:cubicBezTo>
                    <a:pt x="694" y="787"/>
                    <a:pt x="699" y="779"/>
                    <a:pt x="703" y="770"/>
                  </a:cubicBezTo>
                  <a:cubicBezTo>
                    <a:pt x="671" y="779"/>
                    <a:pt x="641" y="794"/>
                    <a:pt x="609" y="803"/>
                  </a:cubicBezTo>
                  <a:cubicBezTo>
                    <a:pt x="600" y="806"/>
                    <a:pt x="588" y="803"/>
                    <a:pt x="582" y="795"/>
                  </a:cubicBezTo>
                  <a:cubicBezTo>
                    <a:pt x="561" y="773"/>
                    <a:pt x="540" y="751"/>
                    <a:pt x="524" y="725"/>
                  </a:cubicBezTo>
                  <a:cubicBezTo>
                    <a:pt x="508" y="703"/>
                    <a:pt x="523" y="676"/>
                    <a:pt x="519" y="652"/>
                  </a:cubicBezTo>
                  <a:cubicBezTo>
                    <a:pt x="514" y="655"/>
                    <a:pt x="508" y="658"/>
                    <a:pt x="507" y="664"/>
                  </a:cubicBezTo>
                  <a:cubicBezTo>
                    <a:pt x="497" y="703"/>
                    <a:pt x="512" y="745"/>
                    <a:pt x="537" y="776"/>
                  </a:cubicBezTo>
                  <a:cubicBezTo>
                    <a:pt x="547" y="788"/>
                    <a:pt x="545" y="805"/>
                    <a:pt x="535" y="816"/>
                  </a:cubicBezTo>
                  <a:cubicBezTo>
                    <a:pt x="514" y="842"/>
                    <a:pt x="484" y="862"/>
                    <a:pt x="450" y="867"/>
                  </a:cubicBezTo>
                  <a:cubicBezTo>
                    <a:pt x="394" y="875"/>
                    <a:pt x="342" y="839"/>
                    <a:pt x="309" y="796"/>
                  </a:cubicBezTo>
                  <a:cubicBezTo>
                    <a:pt x="302" y="783"/>
                    <a:pt x="288" y="778"/>
                    <a:pt x="275" y="773"/>
                  </a:cubicBezTo>
                  <a:cubicBezTo>
                    <a:pt x="276" y="794"/>
                    <a:pt x="285" y="814"/>
                    <a:pt x="299" y="830"/>
                  </a:cubicBezTo>
                  <a:cubicBezTo>
                    <a:pt x="317" y="856"/>
                    <a:pt x="304" y="889"/>
                    <a:pt x="288" y="913"/>
                  </a:cubicBezTo>
                  <a:cubicBezTo>
                    <a:pt x="274" y="939"/>
                    <a:pt x="247" y="962"/>
                    <a:pt x="216" y="960"/>
                  </a:cubicBezTo>
                  <a:cubicBezTo>
                    <a:pt x="207" y="960"/>
                    <a:pt x="192" y="957"/>
                    <a:pt x="193" y="945"/>
                  </a:cubicBezTo>
                  <a:cubicBezTo>
                    <a:pt x="194" y="915"/>
                    <a:pt x="196" y="884"/>
                    <a:pt x="190" y="854"/>
                  </a:cubicBezTo>
                  <a:cubicBezTo>
                    <a:pt x="189" y="849"/>
                    <a:pt x="183" y="847"/>
                    <a:pt x="179" y="844"/>
                  </a:cubicBezTo>
                  <a:cubicBezTo>
                    <a:pt x="173" y="862"/>
                    <a:pt x="188" y="878"/>
                    <a:pt x="183" y="897"/>
                  </a:cubicBezTo>
                  <a:cubicBezTo>
                    <a:pt x="177" y="922"/>
                    <a:pt x="159" y="953"/>
                    <a:pt x="129" y="952"/>
                  </a:cubicBezTo>
                  <a:cubicBezTo>
                    <a:pt x="82" y="946"/>
                    <a:pt x="53" y="901"/>
                    <a:pt x="42" y="859"/>
                  </a:cubicBezTo>
                  <a:cubicBezTo>
                    <a:pt x="34" y="829"/>
                    <a:pt x="36" y="787"/>
                    <a:pt x="68" y="772"/>
                  </a:cubicBezTo>
                  <a:close/>
                  <a:moveTo>
                    <a:pt x="42" y="903"/>
                  </a:moveTo>
                  <a:cubicBezTo>
                    <a:pt x="57" y="922"/>
                    <a:pt x="77" y="937"/>
                    <a:pt x="89" y="959"/>
                  </a:cubicBezTo>
                  <a:cubicBezTo>
                    <a:pt x="68" y="944"/>
                    <a:pt x="52" y="924"/>
                    <a:pt x="33" y="907"/>
                  </a:cubicBezTo>
                  <a:cubicBezTo>
                    <a:pt x="29" y="900"/>
                    <a:pt x="38" y="897"/>
                    <a:pt x="42" y="9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3537" y="1594"/>
              <a:ext cx="385" cy="388"/>
            </a:xfrm>
            <a:custGeom>
              <a:avLst/>
              <a:gdLst>
                <a:gd name="T0" fmla="*/ 24 w 173"/>
                <a:gd name="T1" fmla="*/ 61 h 174"/>
                <a:gd name="T2" fmla="*/ 96 w 173"/>
                <a:gd name="T3" fmla="*/ 47 h 174"/>
                <a:gd name="T4" fmla="*/ 135 w 173"/>
                <a:gd name="T5" fmla="*/ 73 h 174"/>
                <a:gd name="T6" fmla="*/ 113 w 173"/>
                <a:gd name="T7" fmla="*/ 164 h 174"/>
                <a:gd name="T8" fmla="*/ 130 w 173"/>
                <a:gd name="T9" fmla="*/ 167 h 174"/>
                <a:gd name="T10" fmla="*/ 155 w 173"/>
                <a:gd name="T11" fmla="*/ 50 h 174"/>
                <a:gd name="T12" fmla="*/ 49 w 173"/>
                <a:gd name="T13" fmla="*/ 6 h 174"/>
                <a:gd name="T14" fmla="*/ 9 w 173"/>
                <a:gd name="T15" fmla="*/ 55 h 174"/>
                <a:gd name="T16" fmla="*/ 24 w 173"/>
                <a:gd name="T17" fmla="*/ 6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3" h="174">
                  <a:moveTo>
                    <a:pt x="24" y="61"/>
                  </a:moveTo>
                  <a:cubicBezTo>
                    <a:pt x="39" y="35"/>
                    <a:pt x="72" y="47"/>
                    <a:pt x="96" y="47"/>
                  </a:cubicBezTo>
                  <a:cubicBezTo>
                    <a:pt x="112" y="48"/>
                    <a:pt x="138" y="51"/>
                    <a:pt x="135" y="73"/>
                  </a:cubicBezTo>
                  <a:cubicBezTo>
                    <a:pt x="131" y="104"/>
                    <a:pt x="110" y="131"/>
                    <a:pt x="113" y="164"/>
                  </a:cubicBezTo>
                  <a:cubicBezTo>
                    <a:pt x="117" y="169"/>
                    <a:pt x="125" y="174"/>
                    <a:pt x="130" y="167"/>
                  </a:cubicBezTo>
                  <a:cubicBezTo>
                    <a:pt x="151" y="133"/>
                    <a:pt x="173" y="90"/>
                    <a:pt x="155" y="50"/>
                  </a:cubicBezTo>
                  <a:cubicBezTo>
                    <a:pt x="141" y="8"/>
                    <a:pt x="88" y="0"/>
                    <a:pt x="49" y="6"/>
                  </a:cubicBezTo>
                  <a:cubicBezTo>
                    <a:pt x="28" y="11"/>
                    <a:pt x="0" y="29"/>
                    <a:pt x="9" y="55"/>
                  </a:cubicBezTo>
                  <a:cubicBezTo>
                    <a:pt x="8" y="65"/>
                    <a:pt x="18" y="71"/>
                    <a:pt x="24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3"/>
            <p:cNvSpPr>
              <a:spLocks noEditPoints="1"/>
            </p:cNvSpPr>
            <p:nvPr/>
          </p:nvSpPr>
          <p:spPr bwMode="auto">
            <a:xfrm>
              <a:off x="4183" y="1792"/>
              <a:ext cx="282" cy="451"/>
            </a:xfrm>
            <a:custGeom>
              <a:avLst/>
              <a:gdLst>
                <a:gd name="T0" fmla="*/ 89 w 127"/>
                <a:gd name="T1" fmla="*/ 89 h 202"/>
                <a:gd name="T2" fmla="*/ 79 w 127"/>
                <a:gd name="T3" fmla="*/ 161 h 202"/>
                <a:gd name="T4" fmla="*/ 3 w 127"/>
                <a:gd name="T5" fmla="*/ 173 h 202"/>
                <a:gd name="T6" fmla="*/ 85 w 127"/>
                <a:gd name="T7" fmla="*/ 183 h 202"/>
                <a:gd name="T8" fmla="*/ 115 w 127"/>
                <a:gd name="T9" fmla="*/ 75 h 202"/>
                <a:gd name="T10" fmla="*/ 62 w 127"/>
                <a:gd name="T11" fmla="*/ 24 h 202"/>
                <a:gd name="T12" fmla="*/ 0 w 127"/>
                <a:gd name="T13" fmla="*/ 8 h 202"/>
                <a:gd name="T14" fmla="*/ 89 w 127"/>
                <a:gd name="T15" fmla="*/ 89 h 202"/>
                <a:gd name="T16" fmla="*/ 107 w 127"/>
                <a:gd name="T17" fmla="*/ 98 h 202"/>
                <a:gd name="T18" fmla="*/ 108 w 127"/>
                <a:gd name="T19" fmla="*/ 114 h 202"/>
                <a:gd name="T20" fmla="*/ 107 w 127"/>
                <a:gd name="T21" fmla="*/ 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7" h="202">
                  <a:moveTo>
                    <a:pt x="89" y="89"/>
                  </a:moveTo>
                  <a:cubicBezTo>
                    <a:pt x="96" y="113"/>
                    <a:pt x="93" y="141"/>
                    <a:pt x="79" y="161"/>
                  </a:cubicBezTo>
                  <a:cubicBezTo>
                    <a:pt x="58" y="179"/>
                    <a:pt x="28" y="165"/>
                    <a:pt x="3" y="173"/>
                  </a:cubicBezTo>
                  <a:cubicBezTo>
                    <a:pt x="25" y="192"/>
                    <a:pt x="60" y="202"/>
                    <a:pt x="85" y="183"/>
                  </a:cubicBezTo>
                  <a:cubicBezTo>
                    <a:pt x="115" y="157"/>
                    <a:pt x="127" y="113"/>
                    <a:pt x="115" y="75"/>
                  </a:cubicBezTo>
                  <a:cubicBezTo>
                    <a:pt x="104" y="53"/>
                    <a:pt x="83" y="37"/>
                    <a:pt x="62" y="24"/>
                  </a:cubicBezTo>
                  <a:cubicBezTo>
                    <a:pt x="44" y="13"/>
                    <a:pt x="22" y="0"/>
                    <a:pt x="0" y="8"/>
                  </a:cubicBezTo>
                  <a:cubicBezTo>
                    <a:pt x="24" y="41"/>
                    <a:pt x="73" y="50"/>
                    <a:pt x="89" y="89"/>
                  </a:cubicBezTo>
                  <a:close/>
                  <a:moveTo>
                    <a:pt x="107" y="98"/>
                  </a:moveTo>
                  <a:cubicBezTo>
                    <a:pt x="112" y="99"/>
                    <a:pt x="111" y="110"/>
                    <a:pt x="108" y="114"/>
                  </a:cubicBezTo>
                  <a:cubicBezTo>
                    <a:pt x="102" y="113"/>
                    <a:pt x="103" y="102"/>
                    <a:pt x="10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2867" y="1819"/>
              <a:ext cx="379" cy="475"/>
            </a:xfrm>
            <a:custGeom>
              <a:avLst/>
              <a:gdLst>
                <a:gd name="T0" fmla="*/ 133 w 170"/>
                <a:gd name="T1" fmla="*/ 198 h 213"/>
                <a:gd name="T2" fmla="*/ 72 w 170"/>
                <a:gd name="T3" fmla="*/ 161 h 213"/>
                <a:gd name="T4" fmla="*/ 46 w 170"/>
                <a:gd name="T5" fmla="*/ 77 h 213"/>
                <a:gd name="T6" fmla="*/ 104 w 170"/>
                <a:gd name="T7" fmla="*/ 30 h 213"/>
                <a:gd name="T8" fmla="*/ 140 w 170"/>
                <a:gd name="T9" fmla="*/ 46 h 213"/>
                <a:gd name="T10" fmla="*/ 145 w 170"/>
                <a:gd name="T11" fmla="*/ 31 h 213"/>
                <a:gd name="T12" fmla="*/ 170 w 170"/>
                <a:gd name="T13" fmla="*/ 29 h 213"/>
                <a:gd name="T14" fmla="*/ 149 w 170"/>
                <a:gd name="T15" fmla="*/ 12 h 213"/>
                <a:gd name="T16" fmla="*/ 24 w 170"/>
                <a:gd name="T17" fmla="*/ 59 h 213"/>
                <a:gd name="T18" fmla="*/ 30 w 170"/>
                <a:gd name="T19" fmla="*/ 167 h 213"/>
                <a:gd name="T20" fmla="*/ 133 w 170"/>
                <a:gd name="T21" fmla="*/ 19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13">
                  <a:moveTo>
                    <a:pt x="133" y="198"/>
                  </a:moveTo>
                  <a:cubicBezTo>
                    <a:pt x="121" y="175"/>
                    <a:pt x="92" y="174"/>
                    <a:pt x="72" y="161"/>
                  </a:cubicBezTo>
                  <a:cubicBezTo>
                    <a:pt x="42" y="147"/>
                    <a:pt x="29" y="106"/>
                    <a:pt x="46" y="77"/>
                  </a:cubicBezTo>
                  <a:cubicBezTo>
                    <a:pt x="59" y="56"/>
                    <a:pt x="79" y="37"/>
                    <a:pt x="104" y="30"/>
                  </a:cubicBezTo>
                  <a:cubicBezTo>
                    <a:pt x="118" y="26"/>
                    <a:pt x="129" y="40"/>
                    <a:pt x="140" y="46"/>
                  </a:cubicBezTo>
                  <a:cubicBezTo>
                    <a:pt x="142" y="41"/>
                    <a:pt x="144" y="36"/>
                    <a:pt x="145" y="31"/>
                  </a:cubicBezTo>
                  <a:cubicBezTo>
                    <a:pt x="154" y="30"/>
                    <a:pt x="162" y="30"/>
                    <a:pt x="170" y="29"/>
                  </a:cubicBezTo>
                  <a:cubicBezTo>
                    <a:pt x="164" y="22"/>
                    <a:pt x="160" y="12"/>
                    <a:pt x="149" y="12"/>
                  </a:cubicBezTo>
                  <a:cubicBezTo>
                    <a:pt x="103" y="0"/>
                    <a:pt x="52" y="21"/>
                    <a:pt x="24" y="59"/>
                  </a:cubicBezTo>
                  <a:cubicBezTo>
                    <a:pt x="0" y="91"/>
                    <a:pt x="10" y="136"/>
                    <a:pt x="30" y="167"/>
                  </a:cubicBezTo>
                  <a:cubicBezTo>
                    <a:pt x="52" y="200"/>
                    <a:pt x="97" y="213"/>
                    <a:pt x="133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3771" y="2122"/>
              <a:ext cx="191" cy="404"/>
            </a:xfrm>
            <a:custGeom>
              <a:avLst/>
              <a:gdLst>
                <a:gd name="T0" fmla="*/ 7 w 86"/>
                <a:gd name="T1" fmla="*/ 52 h 181"/>
                <a:gd name="T2" fmla="*/ 58 w 86"/>
                <a:gd name="T3" fmla="*/ 121 h 181"/>
                <a:gd name="T4" fmla="*/ 39 w 86"/>
                <a:gd name="T5" fmla="*/ 181 h 181"/>
                <a:gd name="T6" fmla="*/ 84 w 86"/>
                <a:gd name="T7" fmla="*/ 140 h 181"/>
                <a:gd name="T8" fmla="*/ 81 w 86"/>
                <a:gd name="T9" fmla="*/ 118 h 181"/>
                <a:gd name="T10" fmla="*/ 4 w 86"/>
                <a:gd name="T11" fmla="*/ 0 h 181"/>
                <a:gd name="T12" fmla="*/ 7 w 86"/>
                <a:gd name="T13" fmla="*/ 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81">
                  <a:moveTo>
                    <a:pt x="7" y="52"/>
                  </a:moveTo>
                  <a:cubicBezTo>
                    <a:pt x="19" y="79"/>
                    <a:pt x="50" y="93"/>
                    <a:pt x="58" y="121"/>
                  </a:cubicBezTo>
                  <a:cubicBezTo>
                    <a:pt x="59" y="143"/>
                    <a:pt x="39" y="159"/>
                    <a:pt x="39" y="181"/>
                  </a:cubicBezTo>
                  <a:cubicBezTo>
                    <a:pt x="56" y="170"/>
                    <a:pt x="65" y="149"/>
                    <a:pt x="84" y="140"/>
                  </a:cubicBezTo>
                  <a:cubicBezTo>
                    <a:pt x="85" y="132"/>
                    <a:pt x="86" y="124"/>
                    <a:pt x="81" y="118"/>
                  </a:cubicBezTo>
                  <a:cubicBezTo>
                    <a:pt x="56" y="79"/>
                    <a:pt x="33" y="37"/>
                    <a:pt x="4" y="0"/>
                  </a:cubicBezTo>
                  <a:cubicBezTo>
                    <a:pt x="3" y="17"/>
                    <a:pt x="0" y="36"/>
                    <a:pt x="7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3204" y="2138"/>
              <a:ext cx="218" cy="428"/>
            </a:xfrm>
            <a:custGeom>
              <a:avLst/>
              <a:gdLst>
                <a:gd name="T0" fmla="*/ 11 w 98"/>
                <a:gd name="T1" fmla="*/ 192 h 192"/>
                <a:gd name="T2" fmla="*/ 25 w 98"/>
                <a:gd name="T3" fmla="*/ 169 h 192"/>
                <a:gd name="T4" fmla="*/ 98 w 98"/>
                <a:gd name="T5" fmla="*/ 4 h 192"/>
                <a:gd name="T6" fmla="*/ 74 w 98"/>
                <a:gd name="T7" fmla="*/ 25 h 192"/>
                <a:gd name="T8" fmla="*/ 5 w 98"/>
                <a:gd name="T9" fmla="*/ 165 h 192"/>
                <a:gd name="T10" fmla="*/ 11 w 98"/>
                <a:gd name="T11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192">
                  <a:moveTo>
                    <a:pt x="11" y="192"/>
                  </a:moveTo>
                  <a:cubicBezTo>
                    <a:pt x="17" y="185"/>
                    <a:pt x="26" y="179"/>
                    <a:pt x="25" y="169"/>
                  </a:cubicBezTo>
                  <a:cubicBezTo>
                    <a:pt x="26" y="105"/>
                    <a:pt x="86" y="65"/>
                    <a:pt x="98" y="4"/>
                  </a:cubicBezTo>
                  <a:cubicBezTo>
                    <a:pt x="85" y="0"/>
                    <a:pt x="80" y="16"/>
                    <a:pt x="74" y="25"/>
                  </a:cubicBezTo>
                  <a:cubicBezTo>
                    <a:pt x="50" y="71"/>
                    <a:pt x="27" y="118"/>
                    <a:pt x="5" y="165"/>
                  </a:cubicBezTo>
                  <a:cubicBezTo>
                    <a:pt x="0" y="174"/>
                    <a:pt x="8" y="183"/>
                    <a:pt x="1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2558" y="2316"/>
              <a:ext cx="347" cy="375"/>
            </a:xfrm>
            <a:custGeom>
              <a:avLst/>
              <a:gdLst>
                <a:gd name="T0" fmla="*/ 76 w 156"/>
                <a:gd name="T1" fmla="*/ 161 h 168"/>
                <a:gd name="T2" fmla="*/ 156 w 156"/>
                <a:gd name="T3" fmla="*/ 132 h 168"/>
                <a:gd name="T4" fmla="*/ 64 w 156"/>
                <a:gd name="T5" fmla="*/ 124 h 168"/>
                <a:gd name="T6" fmla="*/ 41 w 156"/>
                <a:gd name="T7" fmla="*/ 101 h 168"/>
                <a:gd name="T8" fmla="*/ 84 w 156"/>
                <a:gd name="T9" fmla="*/ 24 h 168"/>
                <a:gd name="T10" fmla="*/ 41 w 156"/>
                <a:gd name="T11" fmla="*/ 15 h 168"/>
                <a:gd name="T12" fmla="*/ 0 w 156"/>
                <a:gd name="T13" fmla="*/ 93 h 168"/>
                <a:gd name="T14" fmla="*/ 76 w 156"/>
                <a:gd name="T15" fmla="*/ 16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68">
                  <a:moveTo>
                    <a:pt x="76" y="161"/>
                  </a:moveTo>
                  <a:cubicBezTo>
                    <a:pt x="104" y="168"/>
                    <a:pt x="141" y="157"/>
                    <a:pt x="156" y="132"/>
                  </a:cubicBezTo>
                  <a:cubicBezTo>
                    <a:pt x="126" y="125"/>
                    <a:pt x="95" y="126"/>
                    <a:pt x="64" y="124"/>
                  </a:cubicBezTo>
                  <a:cubicBezTo>
                    <a:pt x="51" y="123"/>
                    <a:pt x="43" y="112"/>
                    <a:pt x="41" y="101"/>
                  </a:cubicBezTo>
                  <a:cubicBezTo>
                    <a:pt x="37" y="69"/>
                    <a:pt x="53" y="36"/>
                    <a:pt x="84" y="24"/>
                  </a:cubicBezTo>
                  <a:cubicBezTo>
                    <a:pt x="71" y="17"/>
                    <a:pt x="55" y="0"/>
                    <a:pt x="41" y="15"/>
                  </a:cubicBezTo>
                  <a:cubicBezTo>
                    <a:pt x="21" y="36"/>
                    <a:pt x="2" y="63"/>
                    <a:pt x="0" y="93"/>
                  </a:cubicBezTo>
                  <a:cubicBezTo>
                    <a:pt x="4" y="132"/>
                    <a:pt x="45" y="149"/>
                    <a:pt x="76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352798" y="5972345"/>
            <a:ext cx="34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</p:spTree>
    <p:extLst>
      <p:ext uri="{BB962C8B-B14F-4D97-AF65-F5344CB8AC3E}">
        <p14:creationId xmlns:p14="http://schemas.microsoft.com/office/powerpoint/2010/main" val="15640068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694732" y="4436353"/>
            <a:ext cx="6400800" cy="71438"/>
            <a:chOff x="3003550" y="1076325"/>
            <a:chExt cx="6183313" cy="71438"/>
          </a:xfrm>
        </p:grpSpPr>
        <p:sp>
          <p:nvSpPr>
            <p:cNvPr id="3" name="Freeform 22"/>
            <p:cNvSpPr>
              <a:spLocks/>
            </p:cNvSpPr>
            <p:nvPr/>
          </p:nvSpPr>
          <p:spPr bwMode="auto">
            <a:xfrm>
              <a:off x="6094413" y="1076325"/>
              <a:ext cx="1670050" cy="71438"/>
            </a:xfrm>
            <a:custGeom>
              <a:avLst/>
              <a:gdLst>
                <a:gd name="T0" fmla="*/ 674 w 840"/>
                <a:gd name="T1" fmla="*/ 31 h 36"/>
                <a:gd name="T2" fmla="*/ 503 w 840"/>
                <a:gd name="T3" fmla="*/ 32 h 36"/>
                <a:gd name="T4" fmla="*/ 387 w 840"/>
                <a:gd name="T5" fmla="*/ 31 h 36"/>
                <a:gd name="T6" fmla="*/ 302 w 840"/>
                <a:gd name="T7" fmla="*/ 29 h 36"/>
                <a:gd name="T8" fmla="*/ 116 w 840"/>
                <a:gd name="T9" fmla="*/ 24 h 36"/>
                <a:gd name="T10" fmla="*/ 0 w 840"/>
                <a:gd name="T11" fmla="*/ 21 h 36"/>
                <a:gd name="T12" fmla="*/ 1 w 840"/>
                <a:gd name="T13" fmla="*/ 7 h 36"/>
                <a:gd name="T14" fmla="*/ 91 w 840"/>
                <a:gd name="T15" fmla="*/ 7 h 36"/>
                <a:gd name="T16" fmla="*/ 274 w 840"/>
                <a:gd name="T17" fmla="*/ 4 h 36"/>
                <a:gd name="T18" fmla="*/ 439 w 840"/>
                <a:gd name="T19" fmla="*/ 7 h 36"/>
                <a:gd name="T20" fmla="*/ 565 w 840"/>
                <a:gd name="T21" fmla="*/ 10 h 36"/>
                <a:gd name="T22" fmla="*/ 711 w 840"/>
                <a:gd name="T23" fmla="*/ 12 h 36"/>
                <a:gd name="T24" fmla="*/ 766 w 840"/>
                <a:gd name="T25" fmla="*/ 10 h 36"/>
                <a:gd name="T26" fmla="*/ 839 w 840"/>
                <a:gd name="T27" fmla="*/ 7 h 36"/>
                <a:gd name="T28" fmla="*/ 839 w 840"/>
                <a:gd name="T29" fmla="*/ 22 h 36"/>
                <a:gd name="T30" fmla="*/ 674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4" y="31"/>
                  </a:moveTo>
                  <a:cubicBezTo>
                    <a:pt x="617" y="35"/>
                    <a:pt x="560" y="30"/>
                    <a:pt x="503" y="32"/>
                  </a:cubicBezTo>
                  <a:cubicBezTo>
                    <a:pt x="465" y="29"/>
                    <a:pt x="426" y="35"/>
                    <a:pt x="387" y="31"/>
                  </a:cubicBezTo>
                  <a:cubicBezTo>
                    <a:pt x="359" y="28"/>
                    <a:pt x="330" y="36"/>
                    <a:pt x="302" y="29"/>
                  </a:cubicBezTo>
                  <a:cubicBezTo>
                    <a:pt x="240" y="27"/>
                    <a:pt x="178" y="30"/>
                    <a:pt x="116" y="24"/>
                  </a:cubicBezTo>
                  <a:cubicBezTo>
                    <a:pt x="77" y="28"/>
                    <a:pt x="39" y="28"/>
                    <a:pt x="0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31" y="0"/>
                    <a:pt x="61" y="9"/>
                    <a:pt x="91" y="7"/>
                  </a:cubicBezTo>
                  <a:cubicBezTo>
                    <a:pt x="152" y="9"/>
                    <a:pt x="213" y="1"/>
                    <a:pt x="274" y="4"/>
                  </a:cubicBezTo>
                  <a:cubicBezTo>
                    <a:pt x="329" y="4"/>
                    <a:pt x="384" y="5"/>
                    <a:pt x="439" y="7"/>
                  </a:cubicBezTo>
                  <a:cubicBezTo>
                    <a:pt x="480" y="15"/>
                    <a:pt x="523" y="8"/>
                    <a:pt x="565" y="10"/>
                  </a:cubicBezTo>
                  <a:cubicBezTo>
                    <a:pt x="614" y="13"/>
                    <a:pt x="663" y="7"/>
                    <a:pt x="711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0" y="14"/>
                    <a:pt x="815" y="6"/>
                    <a:pt x="839" y="7"/>
                  </a:cubicBezTo>
                  <a:cubicBezTo>
                    <a:pt x="840" y="12"/>
                    <a:pt x="840" y="17"/>
                    <a:pt x="839" y="22"/>
                  </a:cubicBezTo>
                  <a:cubicBezTo>
                    <a:pt x="785" y="30"/>
                    <a:pt x="729" y="26"/>
                    <a:pt x="6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 23"/>
            <p:cNvSpPr>
              <a:spLocks/>
            </p:cNvSpPr>
            <p:nvPr/>
          </p:nvSpPr>
          <p:spPr bwMode="auto">
            <a:xfrm>
              <a:off x="4424363" y="1076325"/>
              <a:ext cx="1670050" cy="71438"/>
            </a:xfrm>
            <a:custGeom>
              <a:avLst/>
              <a:gdLst>
                <a:gd name="T0" fmla="*/ 675 w 840"/>
                <a:gd name="T1" fmla="*/ 31 h 36"/>
                <a:gd name="T2" fmla="*/ 504 w 840"/>
                <a:gd name="T3" fmla="*/ 32 h 36"/>
                <a:gd name="T4" fmla="*/ 388 w 840"/>
                <a:gd name="T5" fmla="*/ 31 h 36"/>
                <a:gd name="T6" fmla="*/ 303 w 840"/>
                <a:gd name="T7" fmla="*/ 29 h 36"/>
                <a:gd name="T8" fmla="*/ 116 w 840"/>
                <a:gd name="T9" fmla="*/ 24 h 36"/>
                <a:gd name="T10" fmla="*/ 1 w 840"/>
                <a:gd name="T11" fmla="*/ 21 h 36"/>
                <a:gd name="T12" fmla="*/ 1 w 840"/>
                <a:gd name="T13" fmla="*/ 7 h 36"/>
                <a:gd name="T14" fmla="*/ 92 w 840"/>
                <a:gd name="T15" fmla="*/ 7 h 36"/>
                <a:gd name="T16" fmla="*/ 275 w 840"/>
                <a:gd name="T17" fmla="*/ 4 h 36"/>
                <a:gd name="T18" fmla="*/ 440 w 840"/>
                <a:gd name="T19" fmla="*/ 7 h 36"/>
                <a:gd name="T20" fmla="*/ 566 w 840"/>
                <a:gd name="T21" fmla="*/ 10 h 36"/>
                <a:gd name="T22" fmla="*/ 712 w 840"/>
                <a:gd name="T23" fmla="*/ 12 h 36"/>
                <a:gd name="T24" fmla="*/ 766 w 840"/>
                <a:gd name="T25" fmla="*/ 10 h 36"/>
                <a:gd name="T26" fmla="*/ 840 w 840"/>
                <a:gd name="T27" fmla="*/ 7 h 36"/>
                <a:gd name="T28" fmla="*/ 840 w 840"/>
                <a:gd name="T29" fmla="*/ 22 h 36"/>
                <a:gd name="T30" fmla="*/ 675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5" y="31"/>
                  </a:moveTo>
                  <a:cubicBezTo>
                    <a:pt x="618" y="35"/>
                    <a:pt x="561" y="30"/>
                    <a:pt x="504" y="32"/>
                  </a:cubicBezTo>
                  <a:cubicBezTo>
                    <a:pt x="465" y="29"/>
                    <a:pt x="426" y="35"/>
                    <a:pt x="388" y="31"/>
                  </a:cubicBezTo>
                  <a:cubicBezTo>
                    <a:pt x="359" y="28"/>
                    <a:pt x="331" y="36"/>
                    <a:pt x="303" y="29"/>
                  </a:cubicBezTo>
                  <a:cubicBezTo>
                    <a:pt x="241" y="27"/>
                    <a:pt x="178" y="30"/>
                    <a:pt x="116" y="24"/>
                  </a:cubicBezTo>
                  <a:cubicBezTo>
                    <a:pt x="78" y="28"/>
                    <a:pt x="39" y="28"/>
                    <a:pt x="1" y="21"/>
                  </a:cubicBezTo>
                  <a:cubicBezTo>
                    <a:pt x="1" y="16"/>
                    <a:pt x="0" y="11"/>
                    <a:pt x="1" y="7"/>
                  </a:cubicBezTo>
                  <a:cubicBezTo>
                    <a:pt x="31" y="0"/>
                    <a:pt x="61" y="9"/>
                    <a:pt x="92" y="7"/>
                  </a:cubicBezTo>
                  <a:cubicBezTo>
                    <a:pt x="153" y="9"/>
                    <a:pt x="214" y="1"/>
                    <a:pt x="275" y="4"/>
                  </a:cubicBezTo>
                  <a:cubicBezTo>
                    <a:pt x="330" y="4"/>
                    <a:pt x="385" y="5"/>
                    <a:pt x="440" y="7"/>
                  </a:cubicBezTo>
                  <a:cubicBezTo>
                    <a:pt x="481" y="15"/>
                    <a:pt x="524" y="8"/>
                    <a:pt x="566" y="10"/>
                  </a:cubicBezTo>
                  <a:cubicBezTo>
                    <a:pt x="614" y="13"/>
                    <a:pt x="663" y="7"/>
                    <a:pt x="712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1" y="14"/>
                    <a:pt x="815" y="6"/>
                    <a:pt x="840" y="7"/>
                  </a:cubicBezTo>
                  <a:cubicBezTo>
                    <a:pt x="840" y="12"/>
                    <a:pt x="840" y="17"/>
                    <a:pt x="840" y="22"/>
                  </a:cubicBezTo>
                  <a:cubicBezTo>
                    <a:pt x="785" y="30"/>
                    <a:pt x="730" y="26"/>
                    <a:pt x="6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 29"/>
            <p:cNvSpPr>
              <a:spLocks/>
            </p:cNvSpPr>
            <p:nvPr/>
          </p:nvSpPr>
          <p:spPr bwMode="auto">
            <a:xfrm>
              <a:off x="7764463" y="1076325"/>
              <a:ext cx="1422400" cy="71438"/>
            </a:xfrm>
            <a:custGeom>
              <a:avLst/>
              <a:gdLst>
                <a:gd name="T0" fmla="*/ 574 w 715"/>
                <a:gd name="T1" fmla="*/ 31 h 36"/>
                <a:gd name="T2" fmla="*/ 428 w 715"/>
                <a:gd name="T3" fmla="*/ 32 h 36"/>
                <a:gd name="T4" fmla="*/ 330 w 715"/>
                <a:gd name="T5" fmla="*/ 31 h 36"/>
                <a:gd name="T6" fmla="*/ 257 w 715"/>
                <a:gd name="T7" fmla="*/ 29 h 36"/>
                <a:gd name="T8" fmla="*/ 98 w 715"/>
                <a:gd name="T9" fmla="*/ 24 h 36"/>
                <a:gd name="T10" fmla="*/ 0 w 715"/>
                <a:gd name="T11" fmla="*/ 21 h 36"/>
                <a:gd name="T12" fmla="*/ 0 w 715"/>
                <a:gd name="T13" fmla="*/ 7 h 36"/>
                <a:gd name="T14" fmla="*/ 77 w 715"/>
                <a:gd name="T15" fmla="*/ 7 h 36"/>
                <a:gd name="T16" fmla="*/ 233 w 715"/>
                <a:gd name="T17" fmla="*/ 4 h 36"/>
                <a:gd name="T18" fmla="*/ 374 w 715"/>
                <a:gd name="T19" fmla="*/ 7 h 36"/>
                <a:gd name="T20" fmla="*/ 481 w 715"/>
                <a:gd name="T21" fmla="*/ 10 h 36"/>
                <a:gd name="T22" fmla="*/ 605 w 715"/>
                <a:gd name="T23" fmla="*/ 12 h 36"/>
                <a:gd name="T24" fmla="*/ 652 w 715"/>
                <a:gd name="T25" fmla="*/ 10 h 36"/>
                <a:gd name="T26" fmla="*/ 714 w 715"/>
                <a:gd name="T27" fmla="*/ 7 h 36"/>
                <a:gd name="T28" fmla="*/ 715 w 715"/>
                <a:gd name="T29" fmla="*/ 22 h 36"/>
                <a:gd name="T30" fmla="*/ 574 w 715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5" h="36">
                  <a:moveTo>
                    <a:pt x="574" y="31"/>
                  </a:moveTo>
                  <a:cubicBezTo>
                    <a:pt x="525" y="35"/>
                    <a:pt x="477" y="30"/>
                    <a:pt x="428" y="32"/>
                  </a:cubicBezTo>
                  <a:cubicBezTo>
                    <a:pt x="395" y="29"/>
                    <a:pt x="362" y="35"/>
                    <a:pt x="330" y="31"/>
                  </a:cubicBezTo>
                  <a:cubicBezTo>
                    <a:pt x="305" y="28"/>
                    <a:pt x="281" y="36"/>
                    <a:pt x="257" y="29"/>
                  </a:cubicBezTo>
                  <a:cubicBezTo>
                    <a:pt x="204" y="27"/>
                    <a:pt x="151" y="30"/>
                    <a:pt x="98" y="24"/>
                  </a:cubicBezTo>
                  <a:cubicBezTo>
                    <a:pt x="65" y="28"/>
                    <a:pt x="32" y="28"/>
                    <a:pt x="0" y="21"/>
                  </a:cubicBezTo>
                  <a:cubicBezTo>
                    <a:pt x="0" y="16"/>
                    <a:pt x="0" y="11"/>
                    <a:pt x="0" y="7"/>
                  </a:cubicBezTo>
                  <a:cubicBezTo>
                    <a:pt x="26" y="0"/>
                    <a:pt x="51" y="9"/>
                    <a:pt x="77" y="7"/>
                  </a:cubicBezTo>
                  <a:cubicBezTo>
                    <a:pt x="129" y="9"/>
                    <a:pt x="181" y="1"/>
                    <a:pt x="233" y="4"/>
                  </a:cubicBezTo>
                  <a:cubicBezTo>
                    <a:pt x="280" y="4"/>
                    <a:pt x="327" y="5"/>
                    <a:pt x="374" y="7"/>
                  </a:cubicBezTo>
                  <a:cubicBezTo>
                    <a:pt x="409" y="15"/>
                    <a:pt x="445" y="8"/>
                    <a:pt x="481" y="10"/>
                  </a:cubicBezTo>
                  <a:cubicBezTo>
                    <a:pt x="522" y="13"/>
                    <a:pt x="564" y="7"/>
                    <a:pt x="605" y="12"/>
                  </a:cubicBezTo>
                  <a:cubicBezTo>
                    <a:pt x="621" y="14"/>
                    <a:pt x="636" y="7"/>
                    <a:pt x="652" y="10"/>
                  </a:cubicBezTo>
                  <a:cubicBezTo>
                    <a:pt x="673" y="14"/>
                    <a:pt x="694" y="6"/>
                    <a:pt x="714" y="7"/>
                  </a:cubicBezTo>
                  <a:cubicBezTo>
                    <a:pt x="715" y="12"/>
                    <a:pt x="715" y="17"/>
                    <a:pt x="715" y="22"/>
                  </a:cubicBezTo>
                  <a:cubicBezTo>
                    <a:pt x="668" y="30"/>
                    <a:pt x="621" y="26"/>
                    <a:pt x="5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 30"/>
            <p:cNvSpPr>
              <a:spLocks/>
            </p:cNvSpPr>
            <p:nvPr/>
          </p:nvSpPr>
          <p:spPr bwMode="auto">
            <a:xfrm>
              <a:off x="3003550" y="1076325"/>
              <a:ext cx="1423988" cy="71438"/>
            </a:xfrm>
            <a:custGeom>
              <a:avLst/>
              <a:gdLst>
                <a:gd name="T0" fmla="*/ 575 w 716"/>
                <a:gd name="T1" fmla="*/ 31 h 36"/>
                <a:gd name="T2" fmla="*/ 429 w 716"/>
                <a:gd name="T3" fmla="*/ 32 h 36"/>
                <a:gd name="T4" fmla="*/ 330 w 716"/>
                <a:gd name="T5" fmla="*/ 31 h 36"/>
                <a:gd name="T6" fmla="*/ 258 w 716"/>
                <a:gd name="T7" fmla="*/ 29 h 36"/>
                <a:gd name="T8" fmla="*/ 99 w 716"/>
                <a:gd name="T9" fmla="*/ 24 h 36"/>
                <a:gd name="T10" fmla="*/ 1 w 716"/>
                <a:gd name="T11" fmla="*/ 21 h 36"/>
                <a:gd name="T12" fmla="*/ 1 w 716"/>
                <a:gd name="T13" fmla="*/ 7 h 36"/>
                <a:gd name="T14" fmla="*/ 78 w 716"/>
                <a:gd name="T15" fmla="*/ 7 h 36"/>
                <a:gd name="T16" fmla="*/ 234 w 716"/>
                <a:gd name="T17" fmla="*/ 4 h 36"/>
                <a:gd name="T18" fmla="*/ 374 w 716"/>
                <a:gd name="T19" fmla="*/ 7 h 36"/>
                <a:gd name="T20" fmla="*/ 482 w 716"/>
                <a:gd name="T21" fmla="*/ 10 h 36"/>
                <a:gd name="T22" fmla="*/ 606 w 716"/>
                <a:gd name="T23" fmla="*/ 12 h 36"/>
                <a:gd name="T24" fmla="*/ 653 w 716"/>
                <a:gd name="T25" fmla="*/ 10 h 36"/>
                <a:gd name="T26" fmla="*/ 715 w 716"/>
                <a:gd name="T27" fmla="*/ 7 h 36"/>
                <a:gd name="T28" fmla="*/ 715 w 716"/>
                <a:gd name="T29" fmla="*/ 22 h 36"/>
                <a:gd name="T30" fmla="*/ 575 w 716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36">
                  <a:moveTo>
                    <a:pt x="575" y="31"/>
                  </a:moveTo>
                  <a:cubicBezTo>
                    <a:pt x="526" y="35"/>
                    <a:pt x="477" y="30"/>
                    <a:pt x="429" y="32"/>
                  </a:cubicBezTo>
                  <a:cubicBezTo>
                    <a:pt x="396" y="29"/>
                    <a:pt x="363" y="35"/>
                    <a:pt x="330" y="31"/>
                  </a:cubicBezTo>
                  <a:cubicBezTo>
                    <a:pt x="306" y="28"/>
                    <a:pt x="282" y="36"/>
                    <a:pt x="258" y="29"/>
                  </a:cubicBezTo>
                  <a:cubicBezTo>
                    <a:pt x="205" y="27"/>
                    <a:pt x="152" y="30"/>
                    <a:pt x="99" y="24"/>
                  </a:cubicBezTo>
                  <a:cubicBezTo>
                    <a:pt x="66" y="28"/>
                    <a:pt x="33" y="28"/>
                    <a:pt x="1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26" y="0"/>
                    <a:pt x="52" y="9"/>
                    <a:pt x="78" y="7"/>
                  </a:cubicBezTo>
                  <a:cubicBezTo>
                    <a:pt x="130" y="9"/>
                    <a:pt x="182" y="1"/>
                    <a:pt x="234" y="4"/>
                  </a:cubicBezTo>
                  <a:cubicBezTo>
                    <a:pt x="281" y="4"/>
                    <a:pt x="328" y="5"/>
                    <a:pt x="374" y="7"/>
                  </a:cubicBezTo>
                  <a:cubicBezTo>
                    <a:pt x="410" y="15"/>
                    <a:pt x="446" y="8"/>
                    <a:pt x="482" y="10"/>
                  </a:cubicBezTo>
                  <a:cubicBezTo>
                    <a:pt x="523" y="13"/>
                    <a:pt x="565" y="7"/>
                    <a:pt x="606" y="12"/>
                  </a:cubicBezTo>
                  <a:cubicBezTo>
                    <a:pt x="622" y="14"/>
                    <a:pt x="637" y="7"/>
                    <a:pt x="653" y="10"/>
                  </a:cubicBezTo>
                  <a:cubicBezTo>
                    <a:pt x="674" y="14"/>
                    <a:pt x="694" y="6"/>
                    <a:pt x="715" y="7"/>
                  </a:cubicBezTo>
                  <a:cubicBezTo>
                    <a:pt x="716" y="12"/>
                    <a:pt x="716" y="17"/>
                    <a:pt x="715" y="22"/>
                  </a:cubicBezTo>
                  <a:cubicBezTo>
                    <a:pt x="669" y="30"/>
                    <a:pt x="621" y="26"/>
                    <a:pt x="5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2590270" y="3134374"/>
            <a:ext cx="1169393" cy="1185865"/>
            <a:chOff x="2125" y="1803"/>
            <a:chExt cx="568" cy="576"/>
          </a:xfrm>
          <a:noFill/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2125" y="1803"/>
              <a:ext cx="568" cy="576"/>
            </a:xfrm>
            <a:custGeom>
              <a:avLst/>
              <a:gdLst>
                <a:gd name="T0" fmla="*/ 481 w 511"/>
                <a:gd name="T1" fmla="*/ 145 h 518"/>
                <a:gd name="T2" fmla="*/ 481 w 511"/>
                <a:gd name="T3" fmla="*/ 145 h 518"/>
                <a:gd name="T4" fmla="*/ 475 w 511"/>
                <a:gd name="T5" fmla="*/ 132 h 518"/>
                <a:gd name="T6" fmla="*/ 473 w 511"/>
                <a:gd name="T7" fmla="*/ 134 h 518"/>
                <a:gd name="T8" fmla="*/ 407 w 511"/>
                <a:gd name="T9" fmla="*/ 57 h 518"/>
                <a:gd name="T10" fmla="*/ 349 w 511"/>
                <a:gd name="T11" fmla="*/ 24 h 518"/>
                <a:gd name="T12" fmla="*/ 351 w 511"/>
                <a:gd name="T13" fmla="*/ 21 h 518"/>
                <a:gd name="T14" fmla="*/ 350 w 511"/>
                <a:gd name="T15" fmla="*/ 21 h 518"/>
                <a:gd name="T16" fmla="*/ 343 w 511"/>
                <a:gd name="T17" fmla="*/ 19 h 518"/>
                <a:gd name="T18" fmla="*/ 342 w 511"/>
                <a:gd name="T19" fmla="*/ 22 h 518"/>
                <a:gd name="T20" fmla="*/ 164 w 511"/>
                <a:gd name="T21" fmla="*/ 24 h 518"/>
                <a:gd name="T22" fmla="*/ 163 w 511"/>
                <a:gd name="T23" fmla="*/ 21 h 518"/>
                <a:gd name="T24" fmla="*/ 152 w 511"/>
                <a:gd name="T25" fmla="*/ 27 h 518"/>
                <a:gd name="T26" fmla="*/ 152 w 511"/>
                <a:gd name="T27" fmla="*/ 28 h 518"/>
                <a:gd name="T28" fmla="*/ 105 w 511"/>
                <a:gd name="T29" fmla="*/ 54 h 518"/>
                <a:gd name="T30" fmla="*/ 28 w 511"/>
                <a:gd name="T31" fmla="*/ 143 h 518"/>
                <a:gd name="T32" fmla="*/ 27 w 511"/>
                <a:gd name="T33" fmla="*/ 142 h 518"/>
                <a:gd name="T34" fmla="*/ 23 w 511"/>
                <a:gd name="T35" fmla="*/ 149 h 518"/>
                <a:gd name="T36" fmla="*/ 24 w 511"/>
                <a:gd name="T37" fmla="*/ 150 h 518"/>
                <a:gd name="T38" fmla="*/ 20 w 511"/>
                <a:gd name="T39" fmla="*/ 162 h 518"/>
                <a:gd name="T40" fmla="*/ 24 w 511"/>
                <a:gd name="T41" fmla="*/ 334 h 518"/>
                <a:gd name="T42" fmla="*/ 97 w 511"/>
                <a:gd name="T43" fmla="*/ 451 h 518"/>
                <a:gd name="T44" fmla="*/ 87 w 511"/>
                <a:gd name="T45" fmla="*/ 500 h 518"/>
                <a:gd name="T46" fmla="*/ 137 w 511"/>
                <a:gd name="T47" fmla="*/ 475 h 518"/>
                <a:gd name="T48" fmla="*/ 276 w 511"/>
                <a:gd name="T49" fmla="*/ 500 h 518"/>
                <a:gd name="T50" fmla="*/ 377 w 511"/>
                <a:gd name="T51" fmla="*/ 482 h 518"/>
                <a:gd name="T52" fmla="*/ 394 w 511"/>
                <a:gd name="T53" fmla="*/ 505 h 518"/>
                <a:gd name="T54" fmla="*/ 421 w 511"/>
                <a:gd name="T55" fmla="*/ 501 h 518"/>
                <a:gd name="T56" fmla="*/ 409 w 511"/>
                <a:gd name="T57" fmla="*/ 458 h 518"/>
                <a:gd name="T58" fmla="*/ 495 w 511"/>
                <a:gd name="T59" fmla="*/ 321 h 518"/>
                <a:gd name="T60" fmla="*/ 479 w 511"/>
                <a:gd name="T61" fmla="*/ 146 h 518"/>
                <a:gd name="T62" fmla="*/ 481 w 511"/>
                <a:gd name="T63" fmla="*/ 145 h 518"/>
                <a:gd name="T64" fmla="*/ 96 w 511"/>
                <a:gd name="T65" fmla="*/ 492 h 518"/>
                <a:gd name="T66" fmla="*/ 103 w 511"/>
                <a:gd name="T67" fmla="*/ 456 h 518"/>
                <a:gd name="T68" fmla="*/ 122 w 511"/>
                <a:gd name="T69" fmla="*/ 467 h 518"/>
                <a:gd name="T70" fmla="*/ 127 w 511"/>
                <a:gd name="T71" fmla="*/ 470 h 518"/>
                <a:gd name="T72" fmla="*/ 96 w 511"/>
                <a:gd name="T73" fmla="*/ 492 h 518"/>
                <a:gd name="T74" fmla="*/ 409 w 511"/>
                <a:gd name="T75" fmla="*/ 496 h 518"/>
                <a:gd name="T76" fmla="*/ 383 w 511"/>
                <a:gd name="T77" fmla="*/ 478 h 518"/>
                <a:gd name="T78" fmla="*/ 400 w 511"/>
                <a:gd name="T79" fmla="*/ 466 h 518"/>
                <a:gd name="T80" fmla="*/ 405 w 511"/>
                <a:gd name="T81" fmla="*/ 469 h 518"/>
                <a:gd name="T82" fmla="*/ 409 w 511"/>
                <a:gd name="T83" fmla="*/ 496 h 518"/>
                <a:gd name="T84" fmla="*/ 490 w 511"/>
                <a:gd name="T85" fmla="*/ 259 h 518"/>
                <a:gd name="T86" fmla="*/ 271 w 511"/>
                <a:gd name="T87" fmla="*/ 486 h 518"/>
                <a:gd name="T88" fmla="*/ 263 w 511"/>
                <a:gd name="T89" fmla="*/ 490 h 518"/>
                <a:gd name="T90" fmla="*/ 57 w 511"/>
                <a:gd name="T91" fmla="*/ 384 h 518"/>
                <a:gd name="T92" fmla="*/ 77 w 511"/>
                <a:gd name="T93" fmla="*/ 94 h 518"/>
                <a:gd name="T94" fmla="*/ 348 w 511"/>
                <a:gd name="T95" fmla="*/ 37 h 518"/>
                <a:gd name="T96" fmla="*/ 490 w 511"/>
                <a:gd name="T97" fmla="*/ 259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11" h="518">
                  <a:moveTo>
                    <a:pt x="481" y="145"/>
                  </a:moveTo>
                  <a:cubicBezTo>
                    <a:pt x="481" y="145"/>
                    <a:pt x="481" y="145"/>
                    <a:pt x="481" y="145"/>
                  </a:cubicBezTo>
                  <a:cubicBezTo>
                    <a:pt x="477" y="141"/>
                    <a:pt x="475" y="137"/>
                    <a:pt x="475" y="132"/>
                  </a:cubicBezTo>
                  <a:cubicBezTo>
                    <a:pt x="474" y="133"/>
                    <a:pt x="474" y="134"/>
                    <a:pt x="473" y="134"/>
                  </a:cubicBezTo>
                  <a:cubicBezTo>
                    <a:pt x="457" y="105"/>
                    <a:pt x="435" y="78"/>
                    <a:pt x="407" y="57"/>
                  </a:cubicBezTo>
                  <a:cubicBezTo>
                    <a:pt x="390" y="43"/>
                    <a:pt x="370" y="32"/>
                    <a:pt x="349" y="24"/>
                  </a:cubicBezTo>
                  <a:cubicBezTo>
                    <a:pt x="350" y="23"/>
                    <a:pt x="350" y="22"/>
                    <a:pt x="351" y="21"/>
                  </a:cubicBezTo>
                  <a:cubicBezTo>
                    <a:pt x="351" y="21"/>
                    <a:pt x="351" y="21"/>
                    <a:pt x="350" y="21"/>
                  </a:cubicBezTo>
                  <a:cubicBezTo>
                    <a:pt x="348" y="21"/>
                    <a:pt x="345" y="20"/>
                    <a:pt x="343" y="19"/>
                  </a:cubicBezTo>
                  <a:cubicBezTo>
                    <a:pt x="343" y="20"/>
                    <a:pt x="343" y="21"/>
                    <a:pt x="342" y="22"/>
                  </a:cubicBezTo>
                  <a:cubicBezTo>
                    <a:pt x="285" y="1"/>
                    <a:pt x="221" y="3"/>
                    <a:pt x="164" y="24"/>
                  </a:cubicBezTo>
                  <a:cubicBezTo>
                    <a:pt x="164" y="23"/>
                    <a:pt x="164" y="22"/>
                    <a:pt x="163" y="21"/>
                  </a:cubicBezTo>
                  <a:cubicBezTo>
                    <a:pt x="160" y="25"/>
                    <a:pt x="156" y="27"/>
                    <a:pt x="152" y="27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36" y="35"/>
                    <a:pt x="120" y="44"/>
                    <a:pt x="105" y="54"/>
                  </a:cubicBezTo>
                  <a:cubicBezTo>
                    <a:pt x="72" y="77"/>
                    <a:pt x="45" y="107"/>
                    <a:pt x="28" y="143"/>
                  </a:cubicBezTo>
                  <a:cubicBezTo>
                    <a:pt x="27" y="143"/>
                    <a:pt x="27" y="142"/>
                    <a:pt x="27" y="142"/>
                  </a:cubicBezTo>
                  <a:cubicBezTo>
                    <a:pt x="26" y="145"/>
                    <a:pt x="25" y="147"/>
                    <a:pt x="23" y="149"/>
                  </a:cubicBezTo>
                  <a:cubicBezTo>
                    <a:pt x="24" y="149"/>
                    <a:pt x="24" y="150"/>
                    <a:pt x="24" y="150"/>
                  </a:cubicBezTo>
                  <a:cubicBezTo>
                    <a:pt x="23" y="154"/>
                    <a:pt x="21" y="158"/>
                    <a:pt x="20" y="162"/>
                  </a:cubicBezTo>
                  <a:cubicBezTo>
                    <a:pt x="0" y="217"/>
                    <a:pt x="9" y="278"/>
                    <a:pt x="24" y="334"/>
                  </a:cubicBezTo>
                  <a:cubicBezTo>
                    <a:pt x="36" y="381"/>
                    <a:pt x="60" y="422"/>
                    <a:pt x="97" y="451"/>
                  </a:cubicBezTo>
                  <a:cubicBezTo>
                    <a:pt x="83" y="463"/>
                    <a:pt x="69" y="485"/>
                    <a:pt x="87" y="500"/>
                  </a:cubicBezTo>
                  <a:cubicBezTo>
                    <a:pt x="104" y="514"/>
                    <a:pt x="129" y="490"/>
                    <a:pt x="137" y="475"/>
                  </a:cubicBezTo>
                  <a:cubicBezTo>
                    <a:pt x="180" y="495"/>
                    <a:pt x="229" y="504"/>
                    <a:pt x="276" y="500"/>
                  </a:cubicBezTo>
                  <a:cubicBezTo>
                    <a:pt x="312" y="508"/>
                    <a:pt x="347" y="500"/>
                    <a:pt x="377" y="482"/>
                  </a:cubicBezTo>
                  <a:cubicBezTo>
                    <a:pt x="380" y="491"/>
                    <a:pt x="384" y="501"/>
                    <a:pt x="394" y="505"/>
                  </a:cubicBezTo>
                  <a:cubicBezTo>
                    <a:pt x="402" y="510"/>
                    <a:pt x="413" y="508"/>
                    <a:pt x="421" y="501"/>
                  </a:cubicBezTo>
                  <a:cubicBezTo>
                    <a:pt x="437" y="487"/>
                    <a:pt x="427" y="463"/>
                    <a:pt x="409" y="458"/>
                  </a:cubicBezTo>
                  <a:cubicBezTo>
                    <a:pt x="451" y="422"/>
                    <a:pt x="482" y="369"/>
                    <a:pt x="495" y="321"/>
                  </a:cubicBezTo>
                  <a:cubicBezTo>
                    <a:pt x="511" y="262"/>
                    <a:pt x="504" y="200"/>
                    <a:pt x="479" y="146"/>
                  </a:cubicBezTo>
                  <a:cubicBezTo>
                    <a:pt x="479" y="146"/>
                    <a:pt x="480" y="145"/>
                    <a:pt x="481" y="145"/>
                  </a:cubicBezTo>
                  <a:close/>
                  <a:moveTo>
                    <a:pt x="96" y="492"/>
                  </a:moveTo>
                  <a:cubicBezTo>
                    <a:pt x="79" y="484"/>
                    <a:pt x="97" y="464"/>
                    <a:pt x="103" y="456"/>
                  </a:cubicBezTo>
                  <a:cubicBezTo>
                    <a:pt x="109" y="460"/>
                    <a:pt x="115" y="464"/>
                    <a:pt x="122" y="467"/>
                  </a:cubicBezTo>
                  <a:cubicBezTo>
                    <a:pt x="124" y="468"/>
                    <a:pt x="125" y="469"/>
                    <a:pt x="127" y="470"/>
                  </a:cubicBezTo>
                  <a:cubicBezTo>
                    <a:pt x="120" y="479"/>
                    <a:pt x="106" y="497"/>
                    <a:pt x="96" y="492"/>
                  </a:cubicBezTo>
                  <a:close/>
                  <a:moveTo>
                    <a:pt x="409" y="496"/>
                  </a:moveTo>
                  <a:cubicBezTo>
                    <a:pt x="396" y="502"/>
                    <a:pt x="388" y="489"/>
                    <a:pt x="383" y="478"/>
                  </a:cubicBezTo>
                  <a:cubicBezTo>
                    <a:pt x="389" y="474"/>
                    <a:pt x="395" y="470"/>
                    <a:pt x="400" y="466"/>
                  </a:cubicBezTo>
                  <a:cubicBezTo>
                    <a:pt x="401" y="467"/>
                    <a:pt x="403" y="469"/>
                    <a:pt x="405" y="469"/>
                  </a:cubicBezTo>
                  <a:cubicBezTo>
                    <a:pt x="419" y="471"/>
                    <a:pt x="422" y="490"/>
                    <a:pt x="409" y="496"/>
                  </a:cubicBezTo>
                  <a:close/>
                  <a:moveTo>
                    <a:pt x="490" y="259"/>
                  </a:moveTo>
                  <a:cubicBezTo>
                    <a:pt x="487" y="364"/>
                    <a:pt x="394" y="518"/>
                    <a:pt x="271" y="486"/>
                  </a:cubicBezTo>
                  <a:cubicBezTo>
                    <a:pt x="267" y="485"/>
                    <a:pt x="264" y="487"/>
                    <a:pt x="263" y="490"/>
                  </a:cubicBezTo>
                  <a:cubicBezTo>
                    <a:pt x="183" y="483"/>
                    <a:pt x="97" y="461"/>
                    <a:pt x="57" y="384"/>
                  </a:cubicBezTo>
                  <a:cubicBezTo>
                    <a:pt x="9" y="295"/>
                    <a:pt x="3" y="170"/>
                    <a:pt x="77" y="94"/>
                  </a:cubicBezTo>
                  <a:cubicBezTo>
                    <a:pt x="146" y="24"/>
                    <a:pt x="257" y="0"/>
                    <a:pt x="348" y="37"/>
                  </a:cubicBezTo>
                  <a:cubicBezTo>
                    <a:pt x="436" y="73"/>
                    <a:pt x="493" y="166"/>
                    <a:pt x="490" y="259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2172" y="1846"/>
              <a:ext cx="472" cy="497"/>
            </a:xfrm>
            <a:custGeom>
              <a:avLst/>
              <a:gdLst>
                <a:gd name="T0" fmla="*/ 334 w 425"/>
                <a:gd name="T1" fmla="*/ 61 h 447"/>
                <a:gd name="T2" fmla="*/ 393 w 425"/>
                <a:gd name="T3" fmla="*/ 294 h 447"/>
                <a:gd name="T4" fmla="*/ 199 w 425"/>
                <a:gd name="T5" fmla="*/ 414 h 447"/>
                <a:gd name="T6" fmla="*/ 19 w 425"/>
                <a:gd name="T7" fmla="*/ 259 h 447"/>
                <a:gd name="T8" fmla="*/ 102 w 425"/>
                <a:gd name="T9" fmla="*/ 45 h 447"/>
                <a:gd name="T10" fmla="*/ 334 w 425"/>
                <a:gd name="T11" fmla="*/ 61 h 447"/>
                <a:gd name="T12" fmla="*/ 226 w 425"/>
                <a:gd name="T13" fmla="*/ 410 h 447"/>
                <a:gd name="T14" fmla="*/ 394 w 425"/>
                <a:gd name="T15" fmla="*/ 209 h 447"/>
                <a:gd name="T16" fmla="*/ 199 w 425"/>
                <a:gd name="T17" fmla="*/ 28 h 447"/>
                <a:gd name="T18" fmla="*/ 26 w 425"/>
                <a:gd name="T19" fmla="*/ 228 h 447"/>
                <a:gd name="T20" fmla="*/ 196 w 425"/>
                <a:gd name="T21" fmla="*/ 404 h 447"/>
                <a:gd name="T22" fmla="*/ 201 w 425"/>
                <a:gd name="T23" fmla="*/ 403 h 447"/>
                <a:gd name="T24" fmla="*/ 211 w 425"/>
                <a:gd name="T25" fmla="*/ 407 h 447"/>
                <a:gd name="T26" fmla="*/ 224 w 425"/>
                <a:gd name="T27" fmla="*/ 409 h 447"/>
                <a:gd name="T28" fmla="*/ 226 w 425"/>
                <a:gd name="T29" fmla="*/ 41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5" h="447">
                  <a:moveTo>
                    <a:pt x="334" y="61"/>
                  </a:moveTo>
                  <a:cubicBezTo>
                    <a:pt x="401" y="119"/>
                    <a:pt x="425" y="213"/>
                    <a:pt x="393" y="294"/>
                  </a:cubicBezTo>
                  <a:cubicBezTo>
                    <a:pt x="364" y="366"/>
                    <a:pt x="282" y="447"/>
                    <a:pt x="199" y="414"/>
                  </a:cubicBezTo>
                  <a:cubicBezTo>
                    <a:pt x="115" y="406"/>
                    <a:pt x="39" y="341"/>
                    <a:pt x="19" y="259"/>
                  </a:cubicBezTo>
                  <a:cubicBezTo>
                    <a:pt x="0" y="179"/>
                    <a:pt x="32" y="89"/>
                    <a:pt x="102" y="45"/>
                  </a:cubicBezTo>
                  <a:cubicBezTo>
                    <a:pt x="173" y="0"/>
                    <a:pt x="270" y="7"/>
                    <a:pt x="334" y="61"/>
                  </a:cubicBezTo>
                  <a:close/>
                  <a:moveTo>
                    <a:pt x="226" y="410"/>
                  </a:moveTo>
                  <a:cubicBezTo>
                    <a:pt x="323" y="422"/>
                    <a:pt x="398" y="293"/>
                    <a:pt x="394" y="209"/>
                  </a:cubicBezTo>
                  <a:cubicBezTo>
                    <a:pt x="389" y="107"/>
                    <a:pt x="301" y="24"/>
                    <a:pt x="199" y="28"/>
                  </a:cubicBezTo>
                  <a:cubicBezTo>
                    <a:pt x="94" y="33"/>
                    <a:pt x="18" y="124"/>
                    <a:pt x="26" y="228"/>
                  </a:cubicBezTo>
                  <a:cubicBezTo>
                    <a:pt x="34" y="323"/>
                    <a:pt x="110" y="385"/>
                    <a:pt x="196" y="404"/>
                  </a:cubicBezTo>
                  <a:cubicBezTo>
                    <a:pt x="198" y="403"/>
                    <a:pt x="199" y="403"/>
                    <a:pt x="201" y="403"/>
                  </a:cubicBezTo>
                  <a:cubicBezTo>
                    <a:pt x="204" y="405"/>
                    <a:pt x="208" y="406"/>
                    <a:pt x="211" y="407"/>
                  </a:cubicBezTo>
                  <a:cubicBezTo>
                    <a:pt x="215" y="407"/>
                    <a:pt x="220" y="408"/>
                    <a:pt x="224" y="409"/>
                  </a:cubicBezTo>
                  <a:cubicBezTo>
                    <a:pt x="225" y="409"/>
                    <a:pt x="226" y="409"/>
                    <a:pt x="226" y="410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2548" y="2104"/>
              <a:ext cx="46" cy="16"/>
            </a:xfrm>
            <a:custGeom>
              <a:avLst/>
              <a:gdLst>
                <a:gd name="T0" fmla="*/ 35 w 41"/>
                <a:gd name="T1" fmla="*/ 4 h 14"/>
                <a:gd name="T2" fmla="*/ 33 w 41"/>
                <a:gd name="T3" fmla="*/ 13 h 14"/>
                <a:gd name="T4" fmla="*/ 17 w 41"/>
                <a:gd name="T5" fmla="*/ 10 h 14"/>
                <a:gd name="T6" fmla="*/ 3 w 41"/>
                <a:gd name="T7" fmla="*/ 11 h 14"/>
                <a:gd name="T8" fmla="*/ 2 w 41"/>
                <a:gd name="T9" fmla="*/ 7 h 14"/>
                <a:gd name="T10" fmla="*/ 35 w 41"/>
                <a:gd name="T11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4">
                  <a:moveTo>
                    <a:pt x="35" y="4"/>
                  </a:moveTo>
                  <a:cubicBezTo>
                    <a:pt x="41" y="6"/>
                    <a:pt x="39" y="14"/>
                    <a:pt x="33" y="13"/>
                  </a:cubicBezTo>
                  <a:cubicBezTo>
                    <a:pt x="27" y="12"/>
                    <a:pt x="23" y="10"/>
                    <a:pt x="17" y="10"/>
                  </a:cubicBezTo>
                  <a:cubicBezTo>
                    <a:pt x="12" y="10"/>
                    <a:pt x="7" y="10"/>
                    <a:pt x="3" y="11"/>
                  </a:cubicBezTo>
                  <a:cubicBezTo>
                    <a:pt x="1" y="11"/>
                    <a:pt x="0" y="8"/>
                    <a:pt x="2" y="7"/>
                  </a:cubicBezTo>
                  <a:cubicBezTo>
                    <a:pt x="11" y="2"/>
                    <a:pt x="24" y="0"/>
                    <a:pt x="35" y="4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2543" y="2017"/>
              <a:ext cx="40" cy="21"/>
            </a:xfrm>
            <a:custGeom>
              <a:avLst/>
              <a:gdLst>
                <a:gd name="T0" fmla="*/ 26 w 36"/>
                <a:gd name="T1" fmla="*/ 4 h 19"/>
                <a:gd name="T2" fmla="*/ 32 w 36"/>
                <a:gd name="T3" fmla="*/ 10 h 19"/>
                <a:gd name="T4" fmla="*/ 3 w 36"/>
                <a:gd name="T5" fmla="*/ 14 h 19"/>
                <a:gd name="T6" fmla="*/ 5 w 36"/>
                <a:gd name="T7" fmla="*/ 8 h 19"/>
                <a:gd name="T8" fmla="*/ 26 w 36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9">
                  <a:moveTo>
                    <a:pt x="26" y="4"/>
                  </a:moveTo>
                  <a:cubicBezTo>
                    <a:pt x="30" y="0"/>
                    <a:pt x="36" y="6"/>
                    <a:pt x="32" y="10"/>
                  </a:cubicBezTo>
                  <a:cubicBezTo>
                    <a:pt x="24" y="17"/>
                    <a:pt x="13" y="19"/>
                    <a:pt x="3" y="14"/>
                  </a:cubicBezTo>
                  <a:cubicBezTo>
                    <a:pt x="0" y="12"/>
                    <a:pt x="2" y="7"/>
                    <a:pt x="5" y="8"/>
                  </a:cubicBezTo>
                  <a:cubicBezTo>
                    <a:pt x="13" y="11"/>
                    <a:pt x="20" y="10"/>
                    <a:pt x="26" y="4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2539" y="2163"/>
              <a:ext cx="25" cy="26"/>
            </a:xfrm>
            <a:custGeom>
              <a:avLst/>
              <a:gdLst>
                <a:gd name="T0" fmla="*/ 21 w 22"/>
                <a:gd name="T1" fmla="*/ 16 h 23"/>
                <a:gd name="T2" fmla="*/ 13 w 22"/>
                <a:gd name="T3" fmla="*/ 18 h 23"/>
                <a:gd name="T4" fmla="*/ 3 w 22"/>
                <a:gd name="T5" fmla="*/ 8 h 23"/>
                <a:gd name="T6" fmla="*/ 6 w 22"/>
                <a:gd name="T7" fmla="*/ 1 h 23"/>
                <a:gd name="T8" fmla="*/ 21 w 22"/>
                <a:gd name="T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3">
                  <a:moveTo>
                    <a:pt x="21" y="16"/>
                  </a:moveTo>
                  <a:cubicBezTo>
                    <a:pt x="22" y="21"/>
                    <a:pt x="14" y="23"/>
                    <a:pt x="13" y="18"/>
                  </a:cubicBezTo>
                  <a:cubicBezTo>
                    <a:pt x="12" y="14"/>
                    <a:pt x="8" y="10"/>
                    <a:pt x="3" y="8"/>
                  </a:cubicBezTo>
                  <a:cubicBezTo>
                    <a:pt x="0" y="6"/>
                    <a:pt x="2" y="0"/>
                    <a:pt x="6" y="1"/>
                  </a:cubicBezTo>
                  <a:cubicBezTo>
                    <a:pt x="13" y="4"/>
                    <a:pt x="18" y="9"/>
                    <a:pt x="21" y="16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2486" y="1943"/>
              <a:ext cx="39" cy="37"/>
            </a:xfrm>
            <a:custGeom>
              <a:avLst/>
              <a:gdLst>
                <a:gd name="T0" fmla="*/ 26 w 35"/>
                <a:gd name="T1" fmla="*/ 4 h 33"/>
                <a:gd name="T2" fmla="*/ 32 w 35"/>
                <a:gd name="T3" fmla="*/ 8 h 33"/>
                <a:gd name="T4" fmla="*/ 7 w 35"/>
                <a:gd name="T5" fmla="*/ 31 h 33"/>
                <a:gd name="T6" fmla="*/ 3 w 35"/>
                <a:gd name="T7" fmla="*/ 25 h 33"/>
                <a:gd name="T8" fmla="*/ 26 w 35"/>
                <a:gd name="T9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3">
                  <a:moveTo>
                    <a:pt x="26" y="4"/>
                  </a:moveTo>
                  <a:cubicBezTo>
                    <a:pt x="29" y="0"/>
                    <a:pt x="35" y="5"/>
                    <a:pt x="32" y="8"/>
                  </a:cubicBezTo>
                  <a:cubicBezTo>
                    <a:pt x="25" y="17"/>
                    <a:pt x="16" y="25"/>
                    <a:pt x="7" y="31"/>
                  </a:cubicBezTo>
                  <a:cubicBezTo>
                    <a:pt x="3" y="33"/>
                    <a:pt x="0" y="28"/>
                    <a:pt x="3" y="25"/>
                  </a:cubicBezTo>
                  <a:cubicBezTo>
                    <a:pt x="12" y="19"/>
                    <a:pt x="19" y="11"/>
                    <a:pt x="26" y="4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2488" y="2217"/>
              <a:ext cx="37" cy="25"/>
            </a:xfrm>
            <a:custGeom>
              <a:avLst/>
              <a:gdLst>
                <a:gd name="T0" fmla="*/ 29 w 33"/>
                <a:gd name="T1" fmla="*/ 14 h 23"/>
                <a:gd name="T2" fmla="*/ 25 w 33"/>
                <a:gd name="T3" fmla="*/ 21 h 23"/>
                <a:gd name="T4" fmla="*/ 4 w 33"/>
                <a:gd name="T5" fmla="*/ 8 h 23"/>
                <a:gd name="T6" fmla="*/ 8 w 33"/>
                <a:gd name="T7" fmla="*/ 2 h 23"/>
                <a:gd name="T8" fmla="*/ 29 w 33"/>
                <a:gd name="T9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3">
                  <a:moveTo>
                    <a:pt x="29" y="14"/>
                  </a:moveTo>
                  <a:cubicBezTo>
                    <a:pt x="33" y="17"/>
                    <a:pt x="29" y="23"/>
                    <a:pt x="25" y="21"/>
                  </a:cubicBezTo>
                  <a:cubicBezTo>
                    <a:pt x="18" y="17"/>
                    <a:pt x="11" y="13"/>
                    <a:pt x="4" y="8"/>
                  </a:cubicBezTo>
                  <a:cubicBezTo>
                    <a:pt x="0" y="6"/>
                    <a:pt x="4" y="0"/>
                    <a:pt x="8" y="2"/>
                  </a:cubicBezTo>
                  <a:cubicBezTo>
                    <a:pt x="15" y="6"/>
                    <a:pt x="22" y="10"/>
                    <a:pt x="29" y="14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2406" y="2251"/>
              <a:ext cx="21" cy="45"/>
            </a:xfrm>
            <a:custGeom>
              <a:avLst/>
              <a:gdLst>
                <a:gd name="T0" fmla="*/ 9 w 19"/>
                <a:gd name="T1" fmla="*/ 4 h 40"/>
                <a:gd name="T2" fmla="*/ 16 w 19"/>
                <a:gd name="T3" fmla="*/ 10 h 40"/>
                <a:gd name="T4" fmla="*/ 11 w 19"/>
                <a:gd name="T5" fmla="*/ 34 h 40"/>
                <a:gd name="T6" fmla="*/ 4 w 19"/>
                <a:gd name="T7" fmla="*/ 36 h 40"/>
                <a:gd name="T8" fmla="*/ 9 w 19"/>
                <a:gd name="T9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0">
                  <a:moveTo>
                    <a:pt x="9" y="4"/>
                  </a:moveTo>
                  <a:cubicBezTo>
                    <a:pt x="12" y="0"/>
                    <a:pt x="19" y="6"/>
                    <a:pt x="16" y="10"/>
                  </a:cubicBezTo>
                  <a:cubicBezTo>
                    <a:pt x="11" y="17"/>
                    <a:pt x="9" y="25"/>
                    <a:pt x="11" y="34"/>
                  </a:cubicBezTo>
                  <a:cubicBezTo>
                    <a:pt x="12" y="39"/>
                    <a:pt x="6" y="40"/>
                    <a:pt x="4" y="36"/>
                  </a:cubicBezTo>
                  <a:cubicBezTo>
                    <a:pt x="0" y="25"/>
                    <a:pt x="2" y="13"/>
                    <a:pt x="9" y="4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2269" y="1964"/>
              <a:ext cx="156" cy="247"/>
            </a:xfrm>
            <a:custGeom>
              <a:avLst/>
              <a:gdLst>
                <a:gd name="T0" fmla="*/ 127 w 140"/>
                <a:gd name="T1" fmla="*/ 97 h 222"/>
                <a:gd name="T2" fmla="*/ 132 w 140"/>
                <a:gd name="T3" fmla="*/ 126 h 222"/>
                <a:gd name="T4" fmla="*/ 109 w 140"/>
                <a:gd name="T5" fmla="*/ 134 h 222"/>
                <a:gd name="T6" fmla="*/ 10 w 140"/>
                <a:gd name="T7" fmla="*/ 219 h 222"/>
                <a:gd name="T8" fmla="*/ 4 w 140"/>
                <a:gd name="T9" fmla="*/ 213 h 222"/>
                <a:gd name="T10" fmla="*/ 97 w 140"/>
                <a:gd name="T11" fmla="*/ 126 h 222"/>
                <a:gd name="T12" fmla="*/ 102 w 140"/>
                <a:gd name="T13" fmla="*/ 97 h 222"/>
                <a:gd name="T14" fmla="*/ 106 w 140"/>
                <a:gd name="T15" fmla="*/ 100 h 222"/>
                <a:gd name="T16" fmla="*/ 111 w 140"/>
                <a:gd name="T17" fmla="*/ 97 h 222"/>
                <a:gd name="T18" fmla="*/ 110 w 140"/>
                <a:gd name="T19" fmla="*/ 96 h 222"/>
                <a:gd name="T20" fmla="*/ 115 w 140"/>
                <a:gd name="T21" fmla="*/ 7 h 222"/>
                <a:gd name="T22" fmla="*/ 127 w 140"/>
                <a:gd name="T23" fmla="*/ 9 h 222"/>
                <a:gd name="T24" fmla="*/ 119 w 140"/>
                <a:gd name="T25" fmla="*/ 96 h 222"/>
                <a:gd name="T26" fmla="*/ 127 w 140"/>
                <a:gd name="T27" fmla="*/ 97 h 222"/>
                <a:gd name="T28" fmla="*/ 123 w 140"/>
                <a:gd name="T29" fmla="*/ 119 h 222"/>
                <a:gd name="T30" fmla="*/ 113 w 140"/>
                <a:gd name="T31" fmla="*/ 112 h 222"/>
                <a:gd name="T32" fmla="*/ 102 w 140"/>
                <a:gd name="T33" fmla="*/ 109 h 222"/>
                <a:gd name="T34" fmla="*/ 105 w 140"/>
                <a:gd name="T35" fmla="*/ 120 h 222"/>
                <a:gd name="T36" fmla="*/ 106 w 140"/>
                <a:gd name="T37" fmla="*/ 119 h 222"/>
                <a:gd name="T38" fmla="*/ 116 w 140"/>
                <a:gd name="T39" fmla="*/ 123 h 222"/>
                <a:gd name="T40" fmla="*/ 123 w 140"/>
                <a:gd name="T41" fmla="*/ 11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22">
                  <a:moveTo>
                    <a:pt x="127" y="97"/>
                  </a:moveTo>
                  <a:cubicBezTo>
                    <a:pt x="138" y="103"/>
                    <a:pt x="140" y="117"/>
                    <a:pt x="132" y="126"/>
                  </a:cubicBezTo>
                  <a:cubicBezTo>
                    <a:pt x="126" y="133"/>
                    <a:pt x="118" y="136"/>
                    <a:pt x="109" y="134"/>
                  </a:cubicBezTo>
                  <a:cubicBezTo>
                    <a:pt x="76" y="161"/>
                    <a:pt x="43" y="190"/>
                    <a:pt x="10" y="219"/>
                  </a:cubicBezTo>
                  <a:cubicBezTo>
                    <a:pt x="6" y="222"/>
                    <a:pt x="0" y="217"/>
                    <a:pt x="4" y="213"/>
                  </a:cubicBezTo>
                  <a:cubicBezTo>
                    <a:pt x="31" y="180"/>
                    <a:pt x="63" y="151"/>
                    <a:pt x="97" y="126"/>
                  </a:cubicBezTo>
                  <a:cubicBezTo>
                    <a:pt x="90" y="117"/>
                    <a:pt x="92" y="104"/>
                    <a:pt x="102" y="97"/>
                  </a:cubicBezTo>
                  <a:cubicBezTo>
                    <a:pt x="104" y="96"/>
                    <a:pt x="106" y="98"/>
                    <a:pt x="106" y="100"/>
                  </a:cubicBezTo>
                  <a:cubicBezTo>
                    <a:pt x="108" y="99"/>
                    <a:pt x="109" y="98"/>
                    <a:pt x="111" y="97"/>
                  </a:cubicBezTo>
                  <a:cubicBezTo>
                    <a:pt x="111" y="97"/>
                    <a:pt x="110" y="97"/>
                    <a:pt x="110" y="96"/>
                  </a:cubicBezTo>
                  <a:cubicBezTo>
                    <a:pt x="108" y="68"/>
                    <a:pt x="108" y="35"/>
                    <a:pt x="115" y="7"/>
                  </a:cubicBezTo>
                  <a:cubicBezTo>
                    <a:pt x="117" y="0"/>
                    <a:pt x="128" y="2"/>
                    <a:pt x="127" y="9"/>
                  </a:cubicBezTo>
                  <a:cubicBezTo>
                    <a:pt x="126" y="38"/>
                    <a:pt x="121" y="67"/>
                    <a:pt x="119" y="96"/>
                  </a:cubicBezTo>
                  <a:cubicBezTo>
                    <a:pt x="122" y="96"/>
                    <a:pt x="125" y="96"/>
                    <a:pt x="127" y="97"/>
                  </a:cubicBezTo>
                  <a:close/>
                  <a:moveTo>
                    <a:pt x="123" y="119"/>
                  </a:moveTo>
                  <a:cubicBezTo>
                    <a:pt x="130" y="110"/>
                    <a:pt x="117" y="103"/>
                    <a:pt x="113" y="112"/>
                  </a:cubicBezTo>
                  <a:cubicBezTo>
                    <a:pt x="110" y="118"/>
                    <a:pt x="102" y="114"/>
                    <a:pt x="102" y="109"/>
                  </a:cubicBezTo>
                  <a:cubicBezTo>
                    <a:pt x="101" y="113"/>
                    <a:pt x="103" y="117"/>
                    <a:pt x="105" y="120"/>
                  </a:cubicBezTo>
                  <a:cubicBezTo>
                    <a:pt x="106" y="120"/>
                    <a:pt x="106" y="119"/>
                    <a:pt x="106" y="119"/>
                  </a:cubicBezTo>
                  <a:cubicBezTo>
                    <a:pt x="110" y="116"/>
                    <a:pt x="115" y="119"/>
                    <a:pt x="116" y="123"/>
                  </a:cubicBezTo>
                  <a:cubicBezTo>
                    <a:pt x="118" y="123"/>
                    <a:pt x="121" y="121"/>
                    <a:pt x="123" y="119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2394" y="1890"/>
              <a:ext cx="15" cy="32"/>
            </a:xfrm>
            <a:custGeom>
              <a:avLst/>
              <a:gdLst>
                <a:gd name="T0" fmla="*/ 6 w 14"/>
                <a:gd name="T1" fmla="*/ 3 h 29"/>
                <a:gd name="T2" fmla="*/ 12 w 14"/>
                <a:gd name="T3" fmla="*/ 7 h 29"/>
                <a:gd name="T4" fmla="*/ 9 w 14"/>
                <a:gd name="T5" fmla="*/ 15 h 29"/>
                <a:gd name="T6" fmla="*/ 9 w 14"/>
                <a:gd name="T7" fmla="*/ 23 h 29"/>
                <a:gd name="T8" fmla="*/ 3 w 14"/>
                <a:gd name="T9" fmla="*/ 25 h 29"/>
                <a:gd name="T10" fmla="*/ 6 w 14"/>
                <a:gd name="T11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9">
                  <a:moveTo>
                    <a:pt x="6" y="3"/>
                  </a:moveTo>
                  <a:cubicBezTo>
                    <a:pt x="8" y="0"/>
                    <a:pt x="14" y="3"/>
                    <a:pt x="12" y="7"/>
                  </a:cubicBezTo>
                  <a:cubicBezTo>
                    <a:pt x="11" y="10"/>
                    <a:pt x="10" y="12"/>
                    <a:pt x="9" y="15"/>
                  </a:cubicBezTo>
                  <a:cubicBezTo>
                    <a:pt x="9" y="17"/>
                    <a:pt x="9" y="20"/>
                    <a:pt x="9" y="23"/>
                  </a:cubicBezTo>
                  <a:cubicBezTo>
                    <a:pt x="10" y="27"/>
                    <a:pt x="4" y="29"/>
                    <a:pt x="3" y="25"/>
                  </a:cubicBezTo>
                  <a:cubicBezTo>
                    <a:pt x="0" y="18"/>
                    <a:pt x="1" y="9"/>
                    <a:pt x="6" y="3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2314" y="2219"/>
              <a:ext cx="25" cy="40"/>
            </a:xfrm>
            <a:custGeom>
              <a:avLst/>
              <a:gdLst>
                <a:gd name="T0" fmla="*/ 13 w 23"/>
                <a:gd name="T1" fmla="*/ 4 h 36"/>
                <a:gd name="T2" fmla="*/ 21 w 23"/>
                <a:gd name="T3" fmla="*/ 9 h 36"/>
                <a:gd name="T4" fmla="*/ 8 w 23"/>
                <a:gd name="T5" fmla="*/ 33 h 36"/>
                <a:gd name="T6" fmla="*/ 2 w 23"/>
                <a:gd name="T7" fmla="*/ 29 h 36"/>
                <a:gd name="T8" fmla="*/ 13 w 23"/>
                <a:gd name="T9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6">
                  <a:moveTo>
                    <a:pt x="13" y="4"/>
                  </a:moveTo>
                  <a:cubicBezTo>
                    <a:pt x="16" y="0"/>
                    <a:pt x="23" y="4"/>
                    <a:pt x="21" y="9"/>
                  </a:cubicBezTo>
                  <a:cubicBezTo>
                    <a:pt x="16" y="17"/>
                    <a:pt x="12" y="25"/>
                    <a:pt x="8" y="33"/>
                  </a:cubicBezTo>
                  <a:cubicBezTo>
                    <a:pt x="6" y="36"/>
                    <a:pt x="0" y="33"/>
                    <a:pt x="2" y="29"/>
                  </a:cubicBezTo>
                  <a:cubicBezTo>
                    <a:pt x="6" y="21"/>
                    <a:pt x="10" y="13"/>
                    <a:pt x="13" y="4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2267" y="1964"/>
              <a:ext cx="36" cy="30"/>
            </a:xfrm>
            <a:custGeom>
              <a:avLst/>
              <a:gdLst>
                <a:gd name="T0" fmla="*/ 27 w 32"/>
                <a:gd name="T1" fmla="*/ 17 h 27"/>
                <a:gd name="T2" fmla="*/ 25 w 32"/>
                <a:gd name="T3" fmla="*/ 25 h 27"/>
                <a:gd name="T4" fmla="*/ 2 w 32"/>
                <a:gd name="T5" fmla="*/ 7 h 27"/>
                <a:gd name="T6" fmla="*/ 7 w 32"/>
                <a:gd name="T7" fmla="*/ 3 h 27"/>
                <a:gd name="T8" fmla="*/ 27 w 32"/>
                <a:gd name="T9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7">
                  <a:moveTo>
                    <a:pt x="27" y="17"/>
                  </a:moveTo>
                  <a:cubicBezTo>
                    <a:pt x="32" y="18"/>
                    <a:pt x="30" y="27"/>
                    <a:pt x="25" y="25"/>
                  </a:cubicBezTo>
                  <a:cubicBezTo>
                    <a:pt x="15" y="21"/>
                    <a:pt x="8" y="15"/>
                    <a:pt x="2" y="7"/>
                  </a:cubicBezTo>
                  <a:cubicBezTo>
                    <a:pt x="0" y="4"/>
                    <a:pt x="5" y="0"/>
                    <a:pt x="7" y="3"/>
                  </a:cubicBezTo>
                  <a:cubicBezTo>
                    <a:pt x="12" y="10"/>
                    <a:pt x="19" y="14"/>
                    <a:pt x="27" y="17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2232" y="2153"/>
              <a:ext cx="33" cy="36"/>
            </a:xfrm>
            <a:custGeom>
              <a:avLst/>
              <a:gdLst>
                <a:gd name="T0" fmla="*/ 23 w 30"/>
                <a:gd name="T1" fmla="*/ 2 h 32"/>
                <a:gd name="T2" fmla="*/ 26 w 30"/>
                <a:gd name="T3" fmla="*/ 8 h 32"/>
                <a:gd name="T4" fmla="*/ 7 w 30"/>
                <a:gd name="T5" fmla="*/ 28 h 32"/>
                <a:gd name="T6" fmla="*/ 2 w 30"/>
                <a:gd name="T7" fmla="*/ 25 h 32"/>
                <a:gd name="T8" fmla="*/ 23 w 30"/>
                <a:gd name="T9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2">
                  <a:moveTo>
                    <a:pt x="23" y="2"/>
                  </a:moveTo>
                  <a:cubicBezTo>
                    <a:pt x="27" y="0"/>
                    <a:pt x="30" y="5"/>
                    <a:pt x="26" y="8"/>
                  </a:cubicBezTo>
                  <a:cubicBezTo>
                    <a:pt x="18" y="13"/>
                    <a:pt x="12" y="20"/>
                    <a:pt x="7" y="28"/>
                  </a:cubicBezTo>
                  <a:cubicBezTo>
                    <a:pt x="5" y="32"/>
                    <a:pt x="0" y="29"/>
                    <a:pt x="2" y="25"/>
                  </a:cubicBezTo>
                  <a:cubicBezTo>
                    <a:pt x="6" y="16"/>
                    <a:pt x="14" y="7"/>
                    <a:pt x="23" y="2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2218" y="2027"/>
              <a:ext cx="45" cy="26"/>
            </a:xfrm>
            <a:custGeom>
              <a:avLst/>
              <a:gdLst>
                <a:gd name="T0" fmla="*/ 35 w 40"/>
                <a:gd name="T1" fmla="*/ 15 h 24"/>
                <a:gd name="T2" fmla="*/ 33 w 40"/>
                <a:gd name="T3" fmla="*/ 23 h 24"/>
                <a:gd name="T4" fmla="*/ 3 w 40"/>
                <a:gd name="T5" fmla="*/ 7 h 24"/>
                <a:gd name="T6" fmla="*/ 8 w 40"/>
                <a:gd name="T7" fmla="*/ 2 h 24"/>
                <a:gd name="T8" fmla="*/ 35 w 40"/>
                <a:gd name="T9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4">
                  <a:moveTo>
                    <a:pt x="35" y="15"/>
                  </a:moveTo>
                  <a:cubicBezTo>
                    <a:pt x="40" y="17"/>
                    <a:pt x="38" y="24"/>
                    <a:pt x="33" y="23"/>
                  </a:cubicBezTo>
                  <a:cubicBezTo>
                    <a:pt x="22" y="20"/>
                    <a:pt x="12" y="14"/>
                    <a:pt x="3" y="7"/>
                  </a:cubicBezTo>
                  <a:cubicBezTo>
                    <a:pt x="0" y="5"/>
                    <a:pt x="4" y="0"/>
                    <a:pt x="8" y="2"/>
                  </a:cubicBezTo>
                  <a:cubicBezTo>
                    <a:pt x="16" y="8"/>
                    <a:pt x="25" y="11"/>
                    <a:pt x="35" y="15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2211" y="2111"/>
              <a:ext cx="40" cy="9"/>
            </a:xfrm>
            <a:custGeom>
              <a:avLst/>
              <a:gdLst>
                <a:gd name="T0" fmla="*/ 32 w 36"/>
                <a:gd name="T1" fmla="*/ 0 h 8"/>
                <a:gd name="T2" fmla="*/ 32 w 36"/>
                <a:gd name="T3" fmla="*/ 7 h 8"/>
                <a:gd name="T4" fmla="*/ 4 w 36"/>
                <a:gd name="T5" fmla="*/ 7 h 8"/>
                <a:gd name="T6" fmla="*/ 4 w 36"/>
                <a:gd name="T7" fmla="*/ 1 h 8"/>
                <a:gd name="T8" fmla="*/ 32 w 3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8">
                  <a:moveTo>
                    <a:pt x="32" y="0"/>
                  </a:moveTo>
                  <a:cubicBezTo>
                    <a:pt x="36" y="0"/>
                    <a:pt x="36" y="7"/>
                    <a:pt x="32" y="7"/>
                  </a:cubicBezTo>
                  <a:cubicBezTo>
                    <a:pt x="22" y="8"/>
                    <a:pt x="13" y="7"/>
                    <a:pt x="4" y="7"/>
                  </a:cubicBezTo>
                  <a:cubicBezTo>
                    <a:pt x="0" y="7"/>
                    <a:pt x="0" y="1"/>
                    <a:pt x="4" y="1"/>
                  </a:cubicBezTo>
                  <a:cubicBezTo>
                    <a:pt x="13" y="0"/>
                    <a:pt x="22" y="0"/>
                    <a:pt x="32" y="0"/>
                  </a:cubicBezTo>
                  <a:close/>
                </a:path>
              </a:pathLst>
            </a:custGeom>
            <a:grpFill/>
            <a:ln w="31750">
              <a:solidFill>
                <a:schemeClr val="tx2">
                  <a:alpha val="8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7" name="Group 22"/>
          <p:cNvGrpSpPr>
            <a:grpSpLocks noChangeAspect="1"/>
          </p:cNvGrpSpPr>
          <p:nvPr/>
        </p:nvGrpSpPr>
        <p:grpSpPr bwMode="auto">
          <a:xfrm>
            <a:off x="8022695" y="3273427"/>
            <a:ext cx="1109663" cy="1074738"/>
            <a:chOff x="5491" y="1710"/>
            <a:chExt cx="699" cy="677"/>
          </a:xfrm>
          <a:solidFill>
            <a:schemeClr val="tx2"/>
          </a:solidFill>
        </p:grpSpPr>
        <p:sp>
          <p:nvSpPr>
            <p:cNvPr id="29" name="Freeform 23"/>
            <p:cNvSpPr>
              <a:spLocks noEditPoints="1"/>
            </p:cNvSpPr>
            <p:nvPr/>
          </p:nvSpPr>
          <p:spPr bwMode="auto">
            <a:xfrm>
              <a:off x="5491" y="1710"/>
              <a:ext cx="699" cy="677"/>
            </a:xfrm>
            <a:custGeom>
              <a:avLst/>
              <a:gdLst>
                <a:gd name="T0" fmla="*/ 0 w 151"/>
                <a:gd name="T1" fmla="*/ 71 h 146"/>
                <a:gd name="T2" fmla="*/ 30 w 151"/>
                <a:gd name="T3" fmla="*/ 12 h 146"/>
                <a:gd name="T4" fmla="*/ 42 w 151"/>
                <a:gd name="T5" fmla="*/ 6 h 146"/>
                <a:gd name="T6" fmla="*/ 95 w 151"/>
                <a:gd name="T7" fmla="*/ 0 h 146"/>
                <a:gd name="T8" fmla="*/ 130 w 151"/>
                <a:gd name="T9" fmla="*/ 18 h 146"/>
                <a:gd name="T10" fmla="*/ 143 w 151"/>
                <a:gd name="T11" fmla="*/ 82 h 146"/>
                <a:gd name="T12" fmla="*/ 108 w 151"/>
                <a:gd name="T13" fmla="*/ 130 h 146"/>
                <a:gd name="T14" fmla="*/ 45 w 151"/>
                <a:gd name="T15" fmla="*/ 136 h 146"/>
                <a:gd name="T16" fmla="*/ 29 w 151"/>
                <a:gd name="T17" fmla="*/ 129 h 146"/>
                <a:gd name="T18" fmla="*/ 0 w 151"/>
                <a:gd name="T19" fmla="*/ 71 h 146"/>
                <a:gd name="T20" fmla="*/ 87 w 151"/>
                <a:gd name="T21" fmla="*/ 10 h 146"/>
                <a:gd name="T22" fmla="*/ 69 w 151"/>
                <a:gd name="T23" fmla="*/ 11 h 146"/>
                <a:gd name="T24" fmla="*/ 51 w 151"/>
                <a:gd name="T25" fmla="*/ 15 h 146"/>
                <a:gd name="T26" fmla="*/ 27 w 151"/>
                <a:gd name="T27" fmla="*/ 32 h 146"/>
                <a:gd name="T28" fmla="*/ 20 w 151"/>
                <a:gd name="T29" fmla="*/ 43 h 146"/>
                <a:gd name="T30" fmla="*/ 33 w 151"/>
                <a:gd name="T31" fmla="*/ 103 h 146"/>
                <a:gd name="T32" fmla="*/ 77 w 151"/>
                <a:gd name="T33" fmla="*/ 117 h 146"/>
                <a:gd name="T34" fmla="*/ 98 w 151"/>
                <a:gd name="T35" fmla="*/ 111 h 146"/>
                <a:gd name="T36" fmla="*/ 128 w 151"/>
                <a:gd name="T37" fmla="*/ 82 h 146"/>
                <a:gd name="T38" fmla="*/ 87 w 151"/>
                <a:gd name="T39" fmla="*/ 10 h 146"/>
                <a:gd name="T40" fmla="*/ 73 w 151"/>
                <a:gd name="T41" fmla="*/ 129 h 146"/>
                <a:gd name="T42" fmla="*/ 45 w 151"/>
                <a:gd name="T43" fmla="*/ 123 h 146"/>
                <a:gd name="T44" fmla="*/ 73 w 151"/>
                <a:gd name="T45" fmla="*/ 12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1" h="146">
                  <a:moveTo>
                    <a:pt x="0" y="71"/>
                  </a:moveTo>
                  <a:cubicBezTo>
                    <a:pt x="2" y="49"/>
                    <a:pt x="12" y="28"/>
                    <a:pt x="30" y="12"/>
                  </a:cubicBezTo>
                  <a:cubicBezTo>
                    <a:pt x="33" y="9"/>
                    <a:pt x="38" y="7"/>
                    <a:pt x="42" y="6"/>
                  </a:cubicBezTo>
                  <a:cubicBezTo>
                    <a:pt x="59" y="2"/>
                    <a:pt x="77" y="0"/>
                    <a:pt x="95" y="0"/>
                  </a:cubicBezTo>
                  <a:cubicBezTo>
                    <a:pt x="110" y="0"/>
                    <a:pt x="121" y="7"/>
                    <a:pt x="130" y="18"/>
                  </a:cubicBezTo>
                  <a:cubicBezTo>
                    <a:pt x="146" y="36"/>
                    <a:pt x="151" y="58"/>
                    <a:pt x="143" y="82"/>
                  </a:cubicBezTo>
                  <a:cubicBezTo>
                    <a:pt x="137" y="103"/>
                    <a:pt x="127" y="120"/>
                    <a:pt x="108" y="130"/>
                  </a:cubicBezTo>
                  <a:cubicBezTo>
                    <a:pt x="88" y="141"/>
                    <a:pt x="67" y="146"/>
                    <a:pt x="45" y="136"/>
                  </a:cubicBezTo>
                  <a:cubicBezTo>
                    <a:pt x="40" y="134"/>
                    <a:pt x="34" y="132"/>
                    <a:pt x="29" y="129"/>
                  </a:cubicBezTo>
                  <a:cubicBezTo>
                    <a:pt x="7" y="117"/>
                    <a:pt x="1" y="96"/>
                    <a:pt x="0" y="71"/>
                  </a:cubicBezTo>
                  <a:close/>
                  <a:moveTo>
                    <a:pt x="87" y="10"/>
                  </a:moveTo>
                  <a:cubicBezTo>
                    <a:pt x="81" y="10"/>
                    <a:pt x="75" y="11"/>
                    <a:pt x="69" y="11"/>
                  </a:cubicBezTo>
                  <a:cubicBezTo>
                    <a:pt x="63" y="12"/>
                    <a:pt x="57" y="14"/>
                    <a:pt x="51" y="15"/>
                  </a:cubicBezTo>
                  <a:cubicBezTo>
                    <a:pt x="40" y="16"/>
                    <a:pt x="33" y="23"/>
                    <a:pt x="27" y="32"/>
                  </a:cubicBezTo>
                  <a:cubicBezTo>
                    <a:pt x="25" y="35"/>
                    <a:pt x="22" y="39"/>
                    <a:pt x="20" y="43"/>
                  </a:cubicBezTo>
                  <a:cubicBezTo>
                    <a:pt x="9" y="64"/>
                    <a:pt x="14" y="90"/>
                    <a:pt x="33" y="103"/>
                  </a:cubicBezTo>
                  <a:cubicBezTo>
                    <a:pt x="46" y="112"/>
                    <a:pt x="60" y="118"/>
                    <a:pt x="77" y="117"/>
                  </a:cubicBezTo>
                  <a:cubicBezTo>
                    <a:pt x="84" y="116"/>
                    <a:pt x="92" y="114"/>
                    <a:pt x="98" y="111"/>
                  </a:cubicBezTo>
                  <a:cubicBezTo>
                    <a:pt x="112" y="105"/>
                    <a:pt x="121" y="94"/>
                    <a:pt x="128" y="82"/>
                  </a:cubicBezTo>
                  <a:cubicBezTo>
                    <a:pt x="146" y="50"/>
                    <a:pt x="120" y="8"/>
                    <a:pt x="87" y="10"/>
                  </a:cubicBezTo>
                  <a:close/>
                  <a:moveTo>
                    <a:pt x="73" y="129"/>
                  </a:moveTo>
                  <a:cubicBezTo>
                    <a:pt x="64" y="127"/>
                    <a:pt x="55" y="125"/>
                    <a:pt x="45" y="123"/>
                  </a:cubicBezTo>
                  <a:cubicBezTo>
                    <a:pt x="54" y="128"/>
                    <a:pt x="63" y="131"/>
                    <a:pt x="73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4"/>
            <p:cNvSpPr>
              <a:spLocks noEditPoints="1"/>
            </p:cNvSpPr>
            <p:nvPr/>
          </p:nvSpPr>
          <p:spPr bwMode="auto">
            <a:xfrm>
              <a:off x="5745" y="1817"/>
              <a:ext cx="218" cy="348"/>
            </a:xfrm>
            <a:custGeom>
              <a:avLst/>
              <a:gdLst>
                <a:gd name="T0" fmla="*/ 24 w 47"/>
                <a:gd name="T1" fmla="*/ 0 h 75"/>
                <a:gd name="T2" fmla="*/ 30 w 47"/>
                <a:gd name="T3" fmla="*/ 9 h 75"/>
                <a:gd name="T4" fmla="*/ 27 w 47"/>
                <a:gd name="T5" fmla="*/ 31 h 75"/>
                <a:gd name="T6" fmla="*/ 37 w 47"/>
                <a:gd name="T7" fmla="*/ 39 h 75"/>
                <a:gd name="T8" fmla="*/ 41 w 47"/>
                <a:gd name="T9" fmla="*/ 60 h 75"/>
                <a:gd name="T10" fmla="*/ 27 w 47"/>
                <a:gd name="T11" fmla="*/ 74 h 75"/>
                <a:gd name="T12" fmla="*/ 19 w 47"/>
                <a:gd name="T13" fmla="*/ 72 h 75"/>
                <a:gd name="T14" fmla="*/ 8 w 47"/>
                <a:gd name="T15" fmla="*/ 62 h 75"/>
                <a:gd name="T16" fmla="*/ 17 w 47"/>
                <a:gd name="T17" fmla="*/ 52 h 75"/>
                <a:gd name="T18" fmla="*/ 13 w 47"/>
                <a:gd name="T19" fmla="*/ 40 h 75"/>
                <a:gd name="T20" fmla="*/ 4 w 47"/>
                <a:gd name="T21" fmla="*/ 32 h 75"/>
                <a:gd name="T22" fmla="*/ 5 w 47"/>
                <a:gd name="T23" fmla="*/ 16 h 75"/>
                <a:gd name="T24" fmla="*/ 24 w 47"/>
                <a:gd name="T25" fmla="*/ 0 h 75"/>
                <a:gd name="T26" fmla="*/ 31 w 47"/>
                <a:gd name="T27" fmla="*/ 50 h 75"/>
                <a:gd name="T28" fmla="*/ 29 w 47"/>
                <a:gd name="T29" fmla="*/ 51 h 75"/>
                <a:gd name="T30" fmla="*/ 30 w 47"/>
                <a:gd name="T31" fmla="*/ 56 h 75"/>
                <a:gd name="T32" fmla="*/ 32 w 47"/>
                <a:gd name="T33" fmla="*/ 55 h 75"/>
                <a:gd name="T34" fmla="*/ 31 w 47"/>
                <a:gd name="T35" fmla="*/ 5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75">
                  <a:moveTo>
                    <a:pt x="24" y="0"/>
                  </a:moveTo>
                  <a:cubicBezTo>
                    <a:pt x="27" y="5"/>
                    <a:pt x="28" y="7"/>
                    <a:pt x="30" y="9"/>
                  </a:cubicBezTo>
                  <a:cubicBezTo>
                    <a:pt x="39" y="20"/>
                    <a:pt x="39" y="22"/>
                    <a:pt x="27" y="31"/>
                  </a:cubicBezTo>
                  <a:cubicBezTo>
                    <a:pt x="30" y="34"/>
                    <a:pt x="33" y="37"/>
                    <a:pt x="37" y="39"/>
                  </a:cubicBezTo>
                  <a:cubicBezTo>
                    <a:pt x="44" y="45"/>
                    <a:pt x="47" y="52"/>
                    <a:pt x="41" y="60"/>
                  </a:cubicBezTo>
                  <a:cubicBezTo>
                    <a:pt x="38" y="65"/>
                    <a:pt x="33" y="70"/>
                    <a:pt x="27" y="74"/>
                  </a:cubicBezTo>
                  <a:cubicBezTo>
                    <a:pt x="26" y="75"/>
                    <a:pt x="21" y="74"/>
                    <a:pt x="19" y="72"/>
                  </a:cubicBezTo>
                  <a:cubicBezTo>
                    <a:pt x="15" y="70"/>
                    <a:pt x="12" y="67"/>
                    <a:pt x="8" y="62"/>
                  </a:cubicBezTo>
                  <a:cubicBezTo>
                    <a:pt x="6" y="56"/>
                    <a:pt x="11" y="53"/>
                    <a:pt x="17" y="52"/>
                  </a:cubicBezTo>
                  <a:cubicBezTo>
                    <a:pt x="18" y="46"/>
                    <a:pt x="18" y="43"/>
                    <a:pt x="13" y="40"/>
                  </a:cubicBezTo>
                  <a:cubicBezTo>
                    <a:pt x="9" y="39"/>
                    <a:pt x="6" y="35"/>
                    <a:pt x="4" y="32"/>
                  </a:cubicBezTo>
                  <a:cubicBezTo>
                    <a:pt x="0" y="27"/>
                    <a:pt x="0" y="20"/>
                    <a:pt x="5" y="16"/>
                  </a:cubicBezTo>
                  <a:cubicBezTo>
                    <a:pt x="10" y="10"/>
                    <a:pt x="17" y="6"/>
                    <a:pt x="24" y="0"/>
                  </a:cubicBezTo>
                  <a:close/>
                  <a:moveTo>
                    <a:pt x="31" y="50"/>
                  </a:moveTo>
                  <a:cubicBezTo>
                    <a:pt x="30" y="50"/>
                    <a:pt x="30" y="51"/>
                    <a:pt x="29" y="51"/>
                  </a:cubicBezTo>
                  <a:cubicBezTo>
                    <a:pt x="29" y="52"/>
                    <a:pt x="30" y="54"/>
                    <a:pt x="30" y="56"/>
                  </a:cubicBezTo>
                  <a:cubicBezTo>
                    <a:pt x="31" y="55"/>
                    <a:pt x="32" y="55"/>
                    <a:pt x="32" y="55"/>
                  </a:cubicBezTo>
                  <a:cubicBezTo>
                    <a:pt x="32" y="53"/>
                    <a:pt x="31" y="52"/>
                    <a:pt x="31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201814" y="1726672"/>
            <a:ext cx="1814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Time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201815" y="2404403"/>
            <a:ext cx="226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64890" y="1878668"/>
            <a:ext cx="1814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Money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64891" y="2556399"/>
            <a:ext cx="226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055" y="4472072"/>
            <a:ext cx="1617975" cy="107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98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-214603" y="3641722"/>
            <a:ext cx="5009522" cy="3216278"/>
          </a:xfrm>
          <a:custGeom>
            <a:avLst/>
            <a:gdLst>
              <a:gd name="T0" fmla="*/ 211 w 756"/>
              <a:gd name="T1" fmla="*/ 94 h 484"/>
              <a:gd name="T2" fmla="*/ 756 w 756"/>
              <a:gd name="T3" fmla="*/ 89 h 484"/>
              <a:gd name="T4" fmla="*/ 742 w 756"/>
              <a:gd name="T5" fmla="*/ 129 h 484"/>
              <a:gd name="T6" fmla="*/ 711 w 756"/>
              <a:gd name="T7" fmla="*/ 179 h 484"/>
              <a:gd name="T8" fmla="*/ 643 w 756"/>
              <a:gd name="T9" fmla="*/ 295 h 484"/>
              <a:gd name="T10" fmla="*/ 635 w 756"/>
              <a:gd name="T11" fmla="*/ 458 h 484"/>
              <a:gd name="T12" fmla="*/ 355 w 756"/>
              <a:gd name="T13" fmla="*/ 438 h 484"/>
              <a:gd name="T14" fmla="*/ 336 w 756"/>
              <a:gd name="T15" fmla="*/ 308 h 484"/>
              <a:gd name="T16" fmla="*/ 154 w 756"/>
              <a:gd name="T17" fmla="*/ 27 h 484"/>
              <a:gd name="T18" fmla="*/ 0 w 756"/>
              <a:gd name="T19" fmla="*/ 20 h 484"/>
              <a:gd name="T20" fmla="*/ 547 w 756"/>
              <a:gd name="T21" fmla="*/ 134 h 484"/>
              <a:gd name="T22" fmla="*/ 546 w 756"/>
              <a:gd name="T23" fmla="*/ 102 h 484"/>
              <a:gd name="T24" fmla="*/ 669 w 756"/>
              <a:gd name="T25" fmla="*/ 130 h 484"/>
              <a:gd name="T26" fmla="*/ 683 w 756"/>
              <a:gd name="T27" fmla="*/ 99 h 484"/>
              <a:gd name="T28" fmla="*/ 724 w 756"/>
              <a:gd name="T29" fmla="*/ 98 h 484"/>
              <a:gd name="T30" fmla="*/ 478 w 756"/>
              <a:gd name="T31" fmla="*/ 134 h 484"/>
              <a:gd name="T32" fmla="*/ 479 w 756"/>
              <a:gd name="T33" fmla="*/ 105 h 484"/>
              <a:gd name="T34" fmla="*/ 257 w 756"/>
              <a:gd name="T35" fmla="*/ 142 h 484"/>
              <a:gd name="T36" fmla="*/ 261 w 756"/>
              <a:gd name="T37" fmla="*/ 109 h 484"/>
              <a:gd name="T38" fmla="*/ 325 w 756"/>
              <a:gd name="T39" fmla="*/ 110 h 484"/>
              <a:gd name="T40" fmla="*/ 333 w 756"/>
              <a:gd name="T41" fmla="*/ 141 h 484"/>
              <a:gd name="T42" fmla="*/ 333 w 756"/>
              <a:gd name="T43" fmla="*/ 109 h 484"/>
              <a:gd name="T44" fmla="*/ 470 w 756"/>
              <a:gd name="T45" fmla="*/ 134 h 484"/>
              <a:gd name="T46" fmla="*/ 547 w 756"/>
              <a:gd name="T47" fmla="*/ 142 h 484"/>
              <a:gd name="T48" fmla="*/ 602 w 756"/>
              <a:gd name="T49" fmla="*/ 140 h 484"/>
              <a:gd name="T50" fmla="*/ 612 w 756"/>
              <a:gd name="T51" fmla="*/ 178 h 484"/>
              <a:gd name="T52" fmla="*/ 610 w 756"/>
              <a:gd name="T53" fmla="*/ 139 h 484"/>
              <a:gd name="T54" fmla="*/ 699 w 756"/>
              <a:gd name="T55" fmla="*/ 169 h 484"/>
              <a:gd name="T56" fmla="*/ 405 w 756"/>
              <a:gd name="T57" fmla="*/ 145 h 484"/>
              <a:gd name="T58" fmla="*/ 470 w 756"/>
              <a:gd name="T59" fmla="*/ 143 h 484"/>
              <a:gd name="T60" fmla="*/ 478 w 756"/>
              <a:gd name="T61" fmla="*/ 190 h 484"/>
              <a:gd name="T62" fmla="*/ 478 w 756"/>
              <a:gd name="T63" fmla="*/ 143 h 484"/>
              <a:gd name="T64" fmla="*/ 326 w 756"/>
              <a:gd name="T65" fmla="*/ 191 h 484"/>
              <a:gd name="T66" fmla="*/ 332 w 756"/>
              <a:gd name="T67" fmla="*/ 148 h 484"/>
              <a:gd name="T68" fmla="*/ 396 w 756"/>
              <a:gd name="T69" fmla="*/ 146 h 484"/>
              <a:gd name="T70" fmla="*/ 263 w 756"/>
              <a:gd name="T71" fmla="*/ 217 h 484"/>
              <a:gd name="T72" fmla="*/ 611 w 756"/>
              <a:gd name="T73" fmla="*/ 186 h 484"/>
              <a:gd name="T74" fmla="*/ 665 w 756"/>
              <a:gd name="T75" fmla="*/ 179 h 484"/>
              <a:gd name="T76" fmla="*/ 672 w 756"/>
              <a:gd name="T77" fmla="*/ 233 h 484"/>
              <a:gd name="T78" fmla="*/ 546 w 756"/>
              <a:gd name="T79" fmla="*/ 194 h 484"/>
              <a:gd name="T80" fmla="*/ 602 w 756"/>
              <a:gd name="T81" fmla="*/ 188 h 484"/>
              <a:gd name="T82" fmla="*/ 477 w 756"/>
              <a:gd name="T83" fmla="*/ 240 h 484"/>
              <a:gd name="T84" fmla="*/ 478 w 756"/>
              <a:gd name="T85" fmla="*/ 198 h 484"/>
              <a:gd name="T86" fmla="*/ 267 w 756"/>
              <a:gd name="T87" fmla="*/ 237 h 484"/>
              <a:gd name="T88" fmla="*/ 273 w 756"/>
              <a:gd name="T89" fmla="*/ 198 h 484"/>
              <a:gd name="T90" fmla="*/ 396 w 756"/>
              <a:gd name="T91" fmla="*/ 241 h 484"/>
              <a:gd name="T92" fmla="*/ 404 w 756"/>
              <a:gd name="T93" fmla="*/ 199 h 484"/>
              <a:gd name="T94" fmla="*/ 470 w 756"/>
              <a:gd name="T95" fmla="*/ 198 h 484"/>
              <a:gd name="T96" fmla="*/ 547 w 756"/>
              <a:gd name="T97" fmla="*/ 283 h 484"/>
              <a:gd name="T98" fmla="*/ 610 w 756"/>
              <a:gd name="T99" fmla="*/ 236 h 484"/>
              <a:gd name="T100" fmla="*/ 547 w 756"/>
              <a:gd name="T101" fmla="*/ 240 h 484"/>
              <a:gd name="T102" fmla="*/ 537 w 756"/>
              <a:gd name="T103" fmla="*/ 282 h 484"/>
              <a:gd name="T104" fmla="*/ 339 w 756"/>
              <a:gd name="T105" fmla="*/ 252 h 484"/>
              <a:gd name="T106" fmla="*/ 397 w 756"/>
              <a:gd name="T107" fmla="*/ 248 h 484"/>
              <a:gd name="T108" fmla="*/ 413 w 756"/>
              <a:gd name="T109" fmla="*/ 282 h 484"/>
              <a:gd name="T110" fmla="*/ 406 w 756"/>
              <a:gd name="T111" fmla="*/ 248 h 484"/>
              <a:gd name="T112" fmla="*/ 310 w 756"/>
              <a:gd name="T113" fmla="*/ 279 h 484"/>
              <a:gd name="T114" fmla="*/ 279 w 756"/>
              <a:gd name="T115" fmla="*/ 252 h 484"/>
              <a:gd name="T116" fmla="*/ 335 w 756"/>
              <a:gd name="T117" fmla="*/ 421 h 484"/>
              <a:gd name="T118" fmla="*/ 591 w 756"/>
              <a:gd name="T119" fmla="*/ 406 h 484"/>
              <a:gd name="T120" fmla="*/ 663 w 756"/>
              <a:gd name="T121" fmla="*/ 339 h 484"/>
              <a:gd name="T122" fmla="*/ 359 w 756"/>
              <a:gd name="T123" fmla="*/ 307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56" h="484">
                <a:moveTo>
                  <a:pt x="63" y="4"/>
                </a:moveTo>
                <a:cubicBezTo>
                  <a:pt x="100" y="1"/>
                  <a:pt x="138" y="12"/>
                  <a:pt x="174" y="0"/>
                </a:cubicBezTo>
                <a:cubicBezTo>
                  <a:pt x="183" y="33"/>
                  <a:pt x="203" y="61"/>
                  <a:pt x="211" y="94"/>
                </a:cubicBezTo>
                <a:cubicBezTo>
                  <a:pt x="326" y="105"/>
                  <a:pt x="441" y="92"/>
                  <a:pt x="555" y="88"/>
                </a:cubicBezTo>
                <a:cubicBezTo>
                  <a:pt x="619" y="86"/>
                  <a:pt x="685" y="91"/>
                  <a:pt x="747" y="74"/>
                </a:cubicBezTo>
                <a:cubicBezTo>
                  <a:pt x="750" y="79"/>
                  <a:pt x="753" y="84"/>
                  <a:pt x="756" y="89"/>
                </a:cubicBezTo>
                <a:cubicBezTo>
                  <a:pt x="751" y="91"/>
                  <a:pt x="746" y="94"/>
                  <a:pt x="741" y="97"/>
                </a:cubicBezTo>
                <a:cubicBezTo>
                  <a:pt x="738" y="107"/>
                  <a:pt x="734" y="118"/>
                  <a:pt x="730" y="129"/>
                </a:cubicBezTo>
                <a:cubicBezTo>
                  <a:pt x="733" y="129"/>
                  <a:pt x="739" y="129"/>
                  <a:pt x="742" y="129"/>
                </a:cubicBezTo>
                <a:cubicBezTo>
                  <a:pt x="726" y="136"/>
                  <a:pt x="719" y="151"/>
                  <a:pt x="715" y="167"/>
                </a:cubicBezTo>
                <a:cubicBezTo>
                  <a:pt x="718" y="169"/>
                  <a:pt x="720" y="172"/>
                  <a:pt x="723" y="174"/>
                </a:cubicBezTo>
                <a:cubicBezTo>
                  <a:pt x="719" y="175"/>
                  <a:pt x="715" y="177"/>
                  <a:pt x="711" y="179"/>
                </a:cubicBezTo>
                <a:cubicBezTo>
                  <a:pt x="707" y="194"/>
                  <a:pt x="701" y="209"/>
                  <a:pt x="695" y="224"/>
                </a:cubicBezTo>
                <a:cubicBezTo>
                  <a:pt x="697" y="226"/>
                  <a:pt x="700" y="228"/>
                  <a:pt x="702" y="230"/>
                </a:cubicBezTo>
                <a:cubicBezTo>
                  <a:pt x="677" y="246"/>
                  <a:pt x="675" y="285"/>
                  <a:pt x="643" y="295"/>
                </a:cubicBezTo>
                <a:cubicBezTo>
                  <a:pt x="672" y="315"/>
                  <a:pt x="702" y="342"/>
                  <a:pt x="706" y="379"/>
                </a:cubicBezTo>
                <a:cubicBezTo>
                  <a:pt x="709" y="400"/>
                  <a:pt x="684" y="409"/>
                  <a:pt x="680" y="428"/>
                </a:cubicBezTo>
                <a:cubicBezTo>
                  <a:pt x="674" y="448"/>
                  <a:pt x="655" y="460"/>
                  <a:pt x="635" y="458"/>
                </a:cubicBezTo>
                <a:cubicBezTo>
                  <a:pt x="614" y="459"/>
                  <a:pt x="602" y="439"/>
                  <a:pt x="593" y="424"/>
                </a:cubicBezTo>
                <a:cubicBezTo>
                  <a:pt x="551" y="419"/>
                  <a:pt x="507" y="418"/>
                  <a:pt x="465" y="426"/>
                </a:cubicBezTo>
                <a:cubicBezTo>
                  <a:pt x="459" y="482"/>
                  <a:pt x="374" y="484"/>
                  <a:pt x="355" y="438"/>
                </a:cubicBezTo>
                <a:cubicBezTo>
                  <a:pt x="338" y="435"/>
                  <a:pt x="317" y="439"/>
                  <a:pt x="303" y="427"/>
                </a:cubicBezTo>
                <a:cubicBezTo>
                  <a:pt x="291" y="416"/>
                  <a:pt x="294" y="397"/>
                  <a:pt x="290" y="383"/>
                </a:cubicBezTo>
                <a:cubicBezTo>
                  <a:pt x="302" y="356"/>
                  <a:pt x="317" y="331"/>
                  <a:pt x="336" y="308"/>
                </a:cubicBezTo>
                <a:cubicBezTo>
                  <a:pt x="306" y="315"/>
                  <a:pt x="285" y="295"/>
                  <a:pt x="268" y="274"/>
                </a:cubicBezTo>
                <a:cubicBezTo>
                  <a:pt x="240" y="229"/>
                  <a:pt x="216" y="181"/>
                  <a:pt x="198" y="132"/>
                </a:cubicBezTo>
                <a:cubicBezTo>
                  <a:pt x="187" y="95"/>
                  <a:pt x="172" y="60"/>
                  <a:pt x="154" y="27"/>
                </a:cubicBezTo>
                <a:cubicBezTo>
                  <a:pt x="116" y="23"/>
                  <a:pt x="80" y="39"/>
                  <a:pt x="43" y="35"/>
                </a:cubicBezTo>
                <a:cubicBezTo>
                  <a:pt x="29" y="33"/>
                  <a:pt x="16" y="27"/>
                  <a:pt x="2" y="28"/>
                </a:cubicBezTo>
                <a:cubicBezTo>
                  <a:pt x="1" y="26"/>
                  <a:pt x="0" y="22"/>
                  <a:pt x="0" y="20"/>
                </a:cubicBezTo>
                <a:cubicBezTo>
                  <a:pt x="22" y="19"/>
                  <a:pt x="40" y="3"/>
                  <a:pt x="63" y="4"/>
                </a:cubicBezTo>
                <a:close/>
                <a:moveTo>
                  <a:pt x="546" y="102"/>
                </a:moveTo>
                <a:cubicBezTo>
                  <a:pt x="547" y="112"/>
                  <a:pt x="547" y="123"/>
                  <a:pt x="547" y="134"/>
                </a:cubicBezTo>
                <a:cubicBezTo>
                  <a:pt x="565" y="133"/>
                  <a:pt x="584" y="132"/>
                  <a:pt x="602" y="130"/>
                </a:cubicBezTo>
                <a:cubicBezTo>
                  <a:pt x="602" y="120"/>
                  <a:pt x="602" y="110"/>
                  <a:pt x="602" y="101"/>
                </a:cubicBezTo>
                <a:cubicBezTo>
                  <a:pt x="584" y="101"/>
                  <a:pt x="565" y="102"/>
                  <a:pt x="546" y="102"/>
                </a:cubicBezTo>
                <a:close/>
                <a:moveTo>
                  <a:pt x="610" y="100"/>
                </a:moveTo>
                <a:cubicBezTo>
                  <a:pt x="610" y="110"/>
                  <a:pt x="611" y="120"/>
                  <a:pt x="611" y="130"/>
                </a:cubicBezTo>
                <a:cubicBezTo>
                  <a:pt x="630" y="130"/>
                  <a:pt x="650" y="131"/>
                  <a:pt x="669" y="130"/>
                </a:cubicBezTo>
                <a:cubicBezTo>
                  <a:pt x="672" y="120"/>
                  <a:pt x="673" y="109"/>
                  <a:pt x="675" y="98"/>
                </a:cubicBezTo>
                <a:cubicBezTo>
                  <a:pt x="653" y="100"/>
                  <a:pt x="631" y="101"/>
                  <a:pt x="610" y="100"/>
                </a:cubicBezTo>
                <a:close/>
                <a:moveTo>
                  <a:pt x="683" y="99"/>
                </a:moveTo>
                <a:cubicBezTo>
                  <a:pt x="682" y="110"/>
                  <a:pt x="681" y="122"/>
                  <a:pt x="680" y="133"/>
                </a:cubicBezTo>
                <a:cubicBezTo>
                  <a:pt x="690" y="133"/>
                  <a:pt x="701" y="133"/>
                  <a:pt x="711" y="133"/>
                </a:cubicBezTo>
                <a:cubicBezTo>
                  <a:pt x="715" y="121"/>
                  <a:pt x="719" y="109"/>
                  <a:pt x="724" y="98"/>
                </a:cubicBezTo>
                <a:cubicBezTo>
                  <a:pt x="710" y="98"/>
                  <a:pt x="696" y="99"/>
                  <a:pt x="683" y="99"/>
                </a:cubicBezTo>
                <a:close/>
                <a:moveTo>
                  <a:pt x="479" y="105"/>
                </a:moveTo>
                <a:cubicBezTo>
                  <a:pt x="478" y="115"/>
                  <a:pt x="478" y="124"/>
                  <a:pt x="478" y="134"/>
                </a:cubicBezTo>
                <a:cubicBezTo>
                  <a:pt x="498" y="134"/>
                  <a:pt x="518" y="134"/>
                  <a:pt x="538" y="134"/>
                </a:cubicBezTo>
                <a:cubicBezTo>
                  <a:pt x="538" y="124"/>
                  <a:pt x="538" y="114"/>
                  <a:pt x="537" y="104"/>
                </a:cubicBezTo>
                <a:cubicBezTo>
                  <a:pt x="519" y="100"/>
                  <a:pt x="498" y="105"/>
                  <a:pt x="479" y="105"/>
                </a:cubicBezTo>
                <a:close/>
                <a:moveTo>
                  <a:pt x="215" y="105"/>
                </a:moveTo>
                <a:cubicBezTo>
                  <a:pt x="219" y="119"/>
                  <a:pt x="224" y="133"/>
                  <a:pt x="230" y="146"/>
                </a:cubicBezTo>
                <a:cubicBezTo>
                  <a:pt x="239" y="144"/>
                  <a:pt x="248" y="143"/>
                  <a:pt x="257" y="142"/>
                </a:cubicBezTo>
                <a:cubicBezTo>
                  <a:pt x="256" y="131"/>
                  <a:pt x="254" y="120"/>
                  <a:pt x="253" y="109"/>
                </a:cubicBezTo>
                <a:cubicBezTo>
                  <a:pt x="240" y="107"/>
                  <a:pt x="228" y="106"/>
                  <a:pt x="215" y="105"/>
                </a:cubicBezTo>
                <a:close/>
                <a:moveTo>
                  <a:pt x="261" y="109"/>
                </a:moveTo>
                <a:cubicBezTo>
                  <a:pt x="263" y="120"/>
                  <a:pt x="265" y="130"/>
                  <a:pt x="266" y="141"/>
                </a:cubicBezTo>
                <a:cubicBezTo>
                  <a:pt x="285" y="140"/>
                  <a:pt x="305" y="140"/>
                  <a:pt x="324" y="140"/>
                </a:cubicBezTo>
                <a:cubicBezTo>
                  <a:pt x="324" y="130"/>
                  <a:pt x="324" y="120"/>
                  <a:pt x="325" y="110"/>
                </a:cubicBezTo>
                <a:cubicBezTo>
                  <a:pt x="304" y="110"/>
                  <a:pt x="283" y="109"/>
                  <a:pt x="261" y="109"/>
                </a:cubicBezTo>
                <a:close/>
                <a:moveTo>
                  <a:pt x="333" y="109"/>
                </a:moveTo>
                <a:cubicBezTo>
                  <a:pt x="333" y="120"/>
                  <a:pt x="333" y="130"/>
                  <a:pt x="333" y="141"/>
                </a:cubicBezTo>
                <a:cubicBezTo>
                  <a:pt x="354" y="141"/>
                  <a:pt x="375" y="139"/>
                  <a:pt x="396" y="137"/>
                </a:cubicBezTo>
                <a:cubicBezTo>
                  <a:pt x="395" y="128"/>
                  <a:pt x="394" y="118"/>
                  <a:pt x="394" y="108"/>
                </a:cubicBezTo>
                <a:cubicBezTo>
                  <a:pt x="374" y="109"/>
                  <a:pt x="353" y="109"/>
                  <a:pt x="333" y="109"/>
                </a:cubicBezTo>
                <a:close/>
                <a:moveTo>
                  <a:pt x="404" y="108"/>
                </a:moveTo>
                <a:cubicBezTo>
                  <a:pt x="404" y="117"/>
                  <a:pt x="404" y="127"/>
                  <a:pt x="405" y="137"/>
                </a:cubicBezTo>
                <a:cubicBezTo>
                  <a:pt x="426" y="136"/>
                  <a:pt x="448" y="136"/>
                  <a:pt x="470" y="134"/>
                </a:cubicBezTo>
                <a:cubicBezTo>
                  <a:pt x="470" y="125"/>
                  <a:pt x="470" y="115"/>
                  <a:pt x="470" y="106"/>
                </a:cubicBezTo>
                <a:cubicBezTo>
                  <a:pt x="448" y="106"/>
                  <a:pt x="426" y="107"/>
                  <a:pt x="404" y="108"/>
                </a:cubicBezTo>
                <a:close/>
                <a:moveTo>
                  <a:pt x="547" y="142"/>
                </a:moveTo>
                <a:cubicBezTo>
                  <a:pt x="546" y="156"/>
                  <a:pt x="546" y="171"/>
                  <a:pt x="547" y="186"/>
                </a:cubicBezTo>
                <a:cubicBezTo>
                  <a:pt x="565" y="184"/>
                  <a:pt x="583" y="182"/>
                  <a:pt x="601" y="179"/>
                </a:cubicBezTo>
                <a:cubicBezTo>
                  <a:pt x="602" y="166"/>
                  <a:pt x="602" y="153"/>
                  <a:pt x="602" y="140"/>
                </a:cubicBezTo>
                <a:cubicBezTo>
                  <a:pt x="583" y="140"/>
                  <a:pt x="565" y="141"/>
                  <a:pt x="547" y="142"/>
                </a:cubicBezTo>
                <a:close/>
                <a:moveTo>
                  <a:pt x="610" y="139"/>
                </a:moveTo>
                <a:cubicBezTo>
                  <a:pt x="611" y="152"/>
                  <a:pt x="611" y="165"/>
                  <a:pt x="612" y="178"/>
                </a:cubicBezTo>
                <a:cubicBezTo>
                  <a:pt x="630" y="176"/>
                  <a:pt x="648" y="174"/>
                  <a:pt x="665" y="172"/>
                </a:cubicBezTo>
                <a:cubicBezTo>
                  <a:pt x="666" y="161"/>
                  <a:pt x="667" y="151"/>
                  <a:pt x="668" y="140"/>
                </a:cubicBezTo>
                <a:cubicBezTo>
                  <a:pt x="649" y="139"/>
                  <a:pt x="630" y="137"/>
                  <a:pt x="610" y="139"/>
                </a:cubicBezTo>
                <a:close/>
                <a:moveTo>
                  <a:pt x="679" y="141"/>
                </a:moveTo>
                <a:cubicBezTo>
                  <a:pt x="677" y="151"/>
                  <a:pt x="676" y="160"/>
                  <a:pt x="675" y="170"/>
                </a:cubicBezTo>
                <a:cubicBezTo>
                  <a:pt x="683" y="170"/>
                  <a:pt x="691" y="170"/>
                  <a:pt x="699" y="169"/>
                </a:cubicBezTo>
                <a:cubicBezTo>
                  <a:pt x="702" y="160"/>
                  <a:pt x="705" y="150"/>
                  <a:pt x="708" y="141"/>
                </a:cubicBezTo>
                <a:cubicBezTo>
                  <a:pt x="698" y="141"/>
                  <a:pt x="688" y="141"/>
                  <a:pt x="679" y="141"/>
                </a:cubicBezTo>
                <a:close/>
                <a:moveTo>
                  <a:pt x="405" y="145"/>
                </a:moveTo>
                <a:cubicBezTo>
                  <a:pt x="405" y="160"/>
                  <a:pt x="404" y="176"/>
                  <a:pt x="404" y="192"/>
                </a:cubicBezTo>
                <a:cubicBezTo>
                  <a:pt x="426" y="192"/>
                  <a:pt x="448" y="192"/>
                  <a:pt x="470" y="191"/>
                </a:cubicBezTo>
                <a:cubicBezTo>
                  <a:pt x="470" y="175"/>
                  <a:pt x="470" y="159"/>
                  <a:pt x="470" y="143"/>
                </a:cubicBezTo>
                <a:cubicBezTo>
                  <a:pt x="448" y="143"/>
                  <a:pt x="426" y="144"/>
                  <a:pt x="405" y="145"/>
                </a:cubicBezTo>
                <a:close/>
                <a:moveTo>
                  <a:pt x="478" y="143"/>
                </a:moveTo>
                <a:cubicBezTo>
                  <a:pt x="478" y="159"/>
                  <a:pt x="478" y="174"/>
                  <a:pt x="478" y="190"/>
                </a:cubicBezTo>
                <a:cubicBezTo>
                  <a:pt x="498" y="189"/>
                  <a:pt x="518" y="189"/>
                  <a:pt x="538" y="187"/>
                </a:cubicBezTo>
                <a:cubicBezTo>
                  <a:pt x="538" y="172"/>
                  <a:pt x="538" y="157"/>
                  <a:pt x="538" y="142"/>
                </a:cubicBezTo>
                <a:cubicBezTo>
                  <a:pt x="518" y="143"/>
                  <a:pt x="498" y="143"/>
                  <a:pt x="478" y="143"/>
                </a:cubicBezTo>
                <a:close/>
                <a:moveTo>
                  <a:pt x="268" y="148"/>
                </a:moveTo>
                <a:cubicBezTo>
                  <a:pt x="269" y="162"/>
                  <a:pt x="271" y="176"/>
                  <a:pt x="274" y="191"/>
                </a:cubicBezTo>
                <a:cubicBezTo>
                  <a:pt x="291" y="191"/>
                  <a:pt x="308" y="191"/>
                  <a:pt x="326" y="191"/>
                </a:cubicBezTo>
                <a:cubicBezTo>
                  <a:pt x="325" y="176"/>
                  <a:pt x="324" y="162"/>
                  <a:pt x="324" y="148"/>
                </a:cubicBezTo>
                <a:cubicBezTo>
                  <a:pt x="305" y="147"/>
                  <a:pt x="287" y="147"/>
                  <a:pt x="268" y="148"/>
                </a:cubicBezTo>
                <a:close/>
                <a:moveTo>
                  <a:pt x="332" y="148"/>
                </a:moveTo>
                <a:cubicBezTo>
                  <a:pt x="333" y="162"/>
                  <a:pt x="334" y="177"/>
                  <a:pt x="334" y="191"/>
                </a:cubicBezTo>
                <a:cubicBezTo>
                  <a:pt x="355" y="191"/>
                  <a:pt x="375" y="191"/>
                  <a:pt x="395" y="192"/>
                </a:cubicBezTo>
                <a:cubicBezTo>
                  <a:pt x="395" y="177"/>
                  <a:pt x="395" y="161"/>
                  <a:pt x="396" y="146"/>
                </a:cubicBezTo>
                <a:cubicBezTo>
                  <a:pt x="375" y="147"/>
                  <a:pt x="353" y="148"/>
                  <a:pt x="332" y="148"/>
                </a:cubicBezTo>
                <a:close/>
                <a:moveTo>
                  <a:pt x="234" y="152"/>
                </a:moveTo>
                <a:cubicBezTo>
                  <a:pt x="245" y="173"/>
                  <a:pt x="254" y="195"/>
                  <a:pt x="263" y="217"/>
                </a:cubicBezTo>
                <a:cubicBezTo>
                  <a:pt x="265" y="194"/>
                  <a:pt x="262" y="172"/>
                  <a:pt x="259" y="149"/>
                </a:cubicBezTo>
                <a:cubicBezTo>
                  <a:pt x="250" y="150"/>
                  <a:pt x="242" y="151"/>
                  <a:pt x="234" y="152"/>
                </a:cubicBezTo>
                <a:close/>
                <a:moveTo>
                  <a:pt x="611" y="186"/>
                </a:moveTo>
                <a:cubicBezTo>
                  <a:pt x="611" y="200"/>
                  <a:pt x="612" y="214"/>
                  <a:pt x="612" y="229"/>
                </a:cubicBezTo>
                <a:cubicBezTo>
                  <a:pt x="628" y="229"/>
                  <a:pt x="645" y="230"/>
                  <a:pt x="661" y="231"/>
                </a:cubicBezTo>
                <a:cubicBezTo>
                  <a:pt x="662" y="214"/>
                  <a:pt x="664" y="197"/>
                  <a:pt x="665" y="179"/>
                </a:cubicBezTo>
                <a:cubicBezTo>
                  <a:pt x="647" y="182"/>
                  <a:pt x="629" y="184"/>
                  <a:pt x="611" y="186"/>
                </a:cubicBezTo>
                <a:close/>
                <a:moveTo>
                  <a:pt x="674" y="178"/>
                </a:moveTo>
                <a:cubicBezTo>
                  <a:pt x="674" y="197"/>
                  <a:pt x="672" y="215"/>
                  <a:pt x="672" y="233"/>
                </a:cubicBezTo>
                <a:cubicBezTo>
                  <a:pt x="682" y="216"/>
                  <a:pt x="688" y="197"/>
                  <a:pt x="695" y="178"/>
                </a:cubicBezTo>
                <a:cubicBezTo>
                  <a:pt x="688" y="178"/>
                  <a:pt x="681" y="178"/>
                  <a:pt x="674" y="178"/>
                </a:cubicBezTo>
                <a:close/>
                <a:moveTo>
                  <a:pt x="546" y="194"/>
                </a:moveTo>
                <a:cubicBezTo>
                  <a:pt x="547" y="206"/>
                  <a:pt x="547" y="219"/>
                  <a:pt x="547" y="232"/>
                </a:cubicBezTo>
                <a:cubicBezTo>
                  <a:pt x="565" y="230"/>
                  <a:pt x="583" y="229"/>
                  <a:pt x="601" y="229"/>
                </a:cubicBezTo>
                <a:cubicBezTo>
                  <a:pt x="602" y="215"/>
                  <a:pt x="602" y="201"/>
                  <a:pt x="602" y="188"/>
                </a:cubicBezTo>
                <a:cubicBezTo>
                  <a:pt x="583" y="189"/>
                  <a:pt x="565" y="191"/>
                  <a:pt x="546" y="194"/>
                </a:cubicBezTo>
                <a:close/>
                <a:moveTo>
                  <a:pt x="478" y="198"/>
                </a:moveTo>
                <a:cubicBezTo>
                  <a:pt x="478" y="212"/>
                  <a:pt x="478" y="226"/>
                  <a:pt x="477" y="240"/>
                </a:cubicBezTo>
                <a:cubicBezTo>
                  <a:pt x="498" y="238"/>
                  <a:pt x="518" y="236"/>
                  <a:pt x="538" y="233"/>
                </a:cubicBezTo>
                <a:cubicBezTo>
                  <a:pt x="538" y="220"/>
                  <a:pt x="538" y="207"/>
                  <a:pt x="538" y="195"/>
                </a:cubicBezTo>
                <a:cubicBezTo>
                  <a:pt x="518" y="195"/>
                  <a:pt x="498" y="196"/>
                  <a:pt x="478" y="198"/>
                </a:cubicBezTo>
                <a:close/>
                <a:moveTo>
                  <a:pt x="273" y="198"/>
                </a:moveTo>
                <a:cubicBezTo>
                  <a:pt x="273" y="212"/>
                  <a:pt x="275" y="225"/>
                  <a:pt x="281" y="238"/>
                </a:cubicBezTo>
                <a:cubicBezTo>
                  <a:pt x="277" y="238"/>
                  <a:pt x="270" y="238"/>
                  <a:pt x="267" y="237"/>
                </a:cubicBezTo>
                <a:cubicBezTo>
                  <a:pt x="285" y="250"/>
                  <a:pt x="308" y="243"/>
                  <a:pt x="329" y="245"/>
                </a:cubicBezTo>
                <a:cubicBezTo>
                  <a:pt x="329" y="229"/>
                  <a:pt x="327" y="213"/>
                  <a:pt x="326" y="198"/>
                </a:cubicBezTo>
                <a:cubicBezTo>
                  <a:pt x="308" y="198"/>
                  <a:pt x="291" y="199"/>
                  <a:pt x="273" y="198"/>
                </a:cubicBezTo>
                <a:close/>
                <a:moveTo>
                  <a:pt x="335" y="198"/>
                </a:moveTo>
                <a:cubicBezTo>
                  <a:pt x="336" y="213"/>
                  <a:pt x="337" y="228"/>
                  <a:pt x="338" y="243"/>
                </a:cubicBezTo>
                <a:cubicBezTo>
                  <a:pt x="358" y="242"/>
                  <a:pt x="377" y="241"/>
                  <a:pt x="396" y="241"/>
                </a:cubicBezTo>
                <a:cubicBezTo>
                  <a:pt x="396" y="227"/>
                  <a:pt x="395" y="213"/>
                  <a:pt x="394" y="199"/>
                </a:cubicBezTo>
                <a:cubicBezTo>
                  <a:pt x="375" y="198"/>
                  <a:pt x="355" y="198"/>
                  <a:pt x="335" y="198"/>
                </a:cubicBezTo>
                <a:close/>
                <a:moveTo>
                  <a:pt x="404" y="199"/>
                </a:moveTo>
                <a:cubicBezTo>
                  <a:pt x="404" y="213"/>
                  <a:pt x="405" y="227"/>
                  <a:pt x="405" y="241"/>
                </a:cubicBezTo>
                <a:cubicBezTo>
                  <a:pt x="427" y="241"/>
                  <a:pt x="448" y="240"/>
                  <a:pt x="470" y="241"/>
                </a:cubicBezTo>
                <a:cubicBezTo>
                  <a:pt x="470" y="227"/>
                  <a:pt x="470" y="212"/>
                  <a:pt x="470" y="198"/>
                </a:cubicBezTo>
                <a:cubicBezTo>
                  <a:pt x="448" y="199"/>
                  <a:pt x="426" y="198"/>
                  <a:pt x="404" y="199"/>
                </a:cubicBezTo>
                <a:close/>
                <a:moveTo>
                  <a:pt x="547" y="240"/>
                </a:moveTo>
                <a:cubicBezTo>
                  <a:pt x="547" y="254"/>
                  <a:pt x="547" y="269"/>
                  <a:pt x="547" y="283"/>
                </a:cubicBezTo>
                <a:cubicBezTo>
                  <a:pt x="583" y="284"/>
                  <a:pt x="618" y="273"/>
                  <a:pt x="654" y="274"/>
                </a:cubicBezTo>
                <a:cubicBezTo>
                  <a:pt x="659" y="263"/>
                  <a:pt x="661" y="251"/>
                  <a:pt x="662" y="240"/>
                </a:cubicBezTo>
                <a:cubicBezTo>
                  <a:pt x="645" y="238"/>
                  <a:pt x="628" y="237"/>
                  <a:pt x="610" y="236"/>
                </a:cubicBezTo>
                <a:cubicBezTo>
                  <a:pt x="610" y="249"/>
                  <a:pt x="610" y="262"/>
                  <a:pt x="612" y="275"/>
                </a:cubicBezTo>
                <a:cubicBezTo>
                  <a:pt x="594" y="272"/>
                  <a:pt x="602" y="249"/>
                  <a:pt x="601" y="237"/>
                </a:cubicBezTo>
                <a:cubicBezTo>
                  <a:pt x="583" y="237"/>
                  <a:pt x="565" y="238"/>
                  <a:pt x="547" y="240"/>
                </a:cubicBezTo>
                <a:close/>
                <a:moveTo>
                  <a:pt x="478" y="248"/>
                </a:moveTo>
                <a:cubicBezTo>
                  <a:pt x="478" y="257"/>
                  <a:pt x="478" y="267"/>
                  <a:pt x="478" y="277"/>
                </a:cubicBezTo>
                <a:cubicBezTo>
                  <a:pt x="498" y="278"/>
                  <a:pt x="518" y="280"/>
                  <a:pt x="537" y="282"/>
                </a:cubicBezTo>
                <a:cubicBezTo>
                  <a:pt x="537" y="268"/>
                  <a:pt x="537" y="255"/>
                  <a:pt x="538" y="241"/>
                </a:cubicBezTo>
                <a:cubicBezTo>
                  <a:pt x="518" y="243"/>
                  <a:pt x="498" y="245"/>
                  <a:pt x="478" y="248"/>
                </a:cubicBezTo>
                <a:close/>
                <a:moveTo>
                  <a:pt x="339" y="252"/>
                </a:moveTo>
                <a:cubicBezTo>
                  <a:pt x="339" y="262"/>
                  <a:pt x="339" y="272"/>
                  <a:pt x="339" y="282"/>
                </a:cubicBezTo>
                <a:cubicBezTo>
                  <a:pt x="361" y="283"/>
                  <a:pt x="383" y="285"/>
                  <a:pt x="404" y="283"/>
                </a:cubicBezTo>
                <a:cubicBezTo>
                  <a:pt x="401" y="272"/>
                  <a:pt x="399" y="260"/>
                  <a:pt x="397" y="248"/>
                </a:cubicBezTo>
                <a:cubicBezTo>
                  <a:pt x="378" y="249"/>
                  <a:pt x="358" y="250"/>
                  <a:pt x="339" y="252"/>
                </a:cubicBezTo>
                <a:close/>
                <a:moveTo>
                  <a:pt x="406" y="248"/>
                </a:moveTo>
                <a:cubicBezTo>
                  <a:pt x="408" y="259"/>
                  <a:pt x="410" y="271"/>
                  <a:pt x="413" y="282"/>
                </a:cubicBezTo>
                <a:cubicBezTo>
                  <a:pt x="432" y="280"/>
                  <a:pt x="451" y="278"/>
                  <a:pt x="470" y="277"/>
                </a:cubicBezTo>
                <a:cubicBezTo>
                  <a:pt x="470" y="267"/>
                  <a:pt x="470" y="257"/>
                  <a:pt x="470" y="248"/>
                </a:cubicBezTo>
                <a:cubicBezTo>
                  <a:pt x="449" y="248"/>
                  <a:pt x="428" y="248"/>
                  <a:pt x="406" y="248"/>
                </a:cubicBezTo>
                <a:close/>
                <a:moveTo>
                  <a:pt x="279" y="252"/>
                </a:moveTo>
                <a:cubicBezTo>
                  <a:pt x="287" y="263"/>
                  <a:pt x="297" y="275"/>
                  <a:pt x="303" y="288"/>
                </a:cubicBezTo>
                <a:cubicBezTo>
                  <a:pt x="306" y="285"/>
                  <a:pt x="308" y="282"/>
                  <a:pt x="310" y="279"/>
                </a:cubicBezTo>
                <a:cubicBezTo>
                  <a:pt x="317" y="279"/>
                  <a:pt x="323" y="280"/>
                  <a:pt x="329" y="280"/>
                </a:cubicBezTo>
                <a:cubicBezTo>
                  <a:pt x="329" y="271"/>
                  <a:pt x="329" y="261"/>
                  <a:pt x="329" y="252"/>
                </a:cubicBezTo>
                <a:cubicBezTo>
                  <a:pt x="312" y="252"/>
                  <a:pt x="295" y="252"/>
                  <a:pt x="279" y="252"/>
                </a:cubicBezTo>
                <a:close/>
                <a:moveTo>
                  <a:pt x="359" y="307"/>
                </a:moveTo>
                <a:cubicBezTo>
                  <a:pt x="344" y="329"/>
                  <a:pt x="327" y="350"/>
                  <a:pt x="313" y="373"/>
                </a:cubicBezTo>
                <a:cubicBezTo>
                  <a:pt x="302" y="392"/>
                  <a:pt x="314" y="416"/>
                  <a:pt x="335" y="421"/>
                </a:cubicBezTo>
                <a:cubicBezTo>
                  <a:pt x="364" y="420"/>
                  <a:pt x="374" y="382"/>
                  <a:pt x="403" y="382"/>
                </a:cubicBezTo>
                <a:cubicBezTo>
                  <a:pt x="426" y="378"/>
                  <a:pt x="449" y="391"/>
                  <a:pt x="460" y="411"/>
                </a:cubicBezTo>
                <a:cubicBezTo>
                  <a:pt x="503" y="402"/>
                  <a:pt x="547" y="401"/>
                  <a:pt x="591" y="406"/>
                </a:cubicBezTo>
                <a:cubicBezTo>
                  <a:pt x="594" y="368"/>
                  <a:pt x="638" y="355"/>
                  <a:pt x="667" y="371"/>
                </a:cubicBezTo>
                <a:cubicBezTo>
                  <a:pt x="674" y="376"/>
                  <a:pt x="674" y="388"/>
                  <a:pt x="682" y="391"/>
                </a:cubicBezTo>
                <a:cubicBezTo>
                  <a:pt x="691" y="372"/>
                  <a:pt x="676" y="353"/>
                  <a:pt x="663" y="339"/>
                </a:cubicBezTo>
                <a:cubicBezTo>
                  <a:pt x="648" y="324"/>
                  <a:pt x="632" y="308"/>
                  <a:pt x="611" y="303"/>
                </a:cubicBezTo>
                <a:cubicBezTo>
                  <a:pt x="568" y="306"/>
                  <a:pt x="526" y="299"/>
                  <a:pt x="483" y="299"/>
                </a:cubicBezTo>
                <a:cubicBezTo>
                  <a:pt x="442" y="296"/>
                  <a:pt x="400" y="303"/>
                  <a:pt x="359" y="30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92301" y="936161"/>
            <a:ext cx="1814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Price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2302" y="1613892"/>
            <a:ext cx="226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90" y="1169446"/>
            <a:ext cx="867150" cy="8888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11943" y="2068834"/>
            <a:ext cx="1814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Secured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1944" y="2746565"/>
            <a:ext cx="226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658" y="2187999"/>
            <a:ext cx="814275" cy="931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227" y="3356862"/>
            <a:ext cx="994050" cy="80423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339611" y="3380219"/>
            <a:ext cx="1814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Easy Pay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39612" y="4057950"/>
            <a:ext cx="226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1093" y="4958849"/>
            <a:ext cx="1321875" cy="87830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602968" y="5090829"/>
            <a:ext cx="1814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Delivery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2969" y="5768560"/>
            <a:ext cx="226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</p:spTree>
    <p:extLst>
      <p:ext uri="{BB962C8B-B14F-4D97-AF65-F5344CB8AC3E}">
        <p14:creationId xmlns:p14="http://schemas.microsoft.com/office/powerpoint/2010/main" val="20937210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  <p:bldP spid="23" grpId="0"/>
      <p:bldP spid="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"/>
          <p:cNvSpPr>
            <a:spLocks noEditPoints="1"/>
          </p:cNvSpPr>
          <p:nvPr/>
        </p:nvSpPr>
        <p:spPr bwMode="auto">
          <a:xfrm rot="1155358">
            <a:off x="4946660" y="1448155"/>
            <a:ext cx="1561924" cy="4218568"/>
          </a:xfrm>
          <a:custGeom>
            <a:avLst/>
            <a:gdLst>
              <a:gd name="T0" fmla="*/ 119 w 304"/>
              <a:gd name="T1" fmla="*/ 90 h 826"/>
              <a:gd name="T2" fmla="*/ 133 w 304"/>
              <a:gd name="T3" fmla="*/ 8 h 826"/>
              <a:gd name="T4" fmla="*/ 155 w 304"/>
              <a:gd name="T5" fmla="*/ 9 h 826"/>
              <a:gd name="T6" fmla="*/ 204 w 304"/>
              <a:gd name="T7" fmla="*/ 7 h 826"/>
              <a:gd name="T8" fmla="*/ 263 w 304"/>
              <a:gd name="T9" fmla="*/ 21 h 826"/>
              <a:gd name="T10" fmla="*/ 231 w 304"/>
              <a:gd name="T11" fmla="*/ 95 h 826"/>
              <a:gd name="T12" fmla="*/ 145 w 304"/>
              <a:gd name="T13" fmla="*/ 90 h 826"/>
              <a:gd name="T14" fmla="*/ 144 w 304"/>
              <a:gd name="T15" fmla="*/ 106 h 826"/>
              <a:gd name="T16" fmla="*/ 180 w 304"/>
              <a:gd name="T17" fmla="*/ 147 h 826"/>
              <a:gd name="T18" fmla="*/ 142 w 304"/>
              <a:gd name="T19" fmla="*/ 155 h 826"/>
              <a:gd name="T20" fmla="*/ 142 w 304"/>
              <a:gd name="T21" fmla="*/ 177 h 826"/>
              <a:gd name="T22" fmla="*/ 186 w 304"/>
              <a:gd name="T23" fmla="*/ 180 h 826"/>
              <a:gd name="T24" fmla="*/ 183 w 304"/>
              <a:gd name="T25" fmla="*/ 225 h 826"/>
              <a:gd name="T26" fmla="*/ 143 w 304"/>
              <a:gd name="T27" fmla="*/ 229 h 826"/>
              <a:gd name="T28" fmla="*/ 145 w 304"/>
              <a:gd name="T29" fmla="*/ 358 h 826"/>
              <a:gd name="T30" fmla="*/ 146 w 304"/>
              <a:gd name="T31" fmla="*/ 504 h 826"/>
              <a:gd name="T32" fmla="*/ 296 w 304"/>
              <a:gd name="T33" fmla="*/ 656 h 826"/>
              <a:gd name="T34" fmla="*/ 272 w 304"/>
              <a:gd name="T35" fmla="*/ 774 h 826"/>
              <a:gd name="T36" fmla="*/ 206 w 304"/>
              <a:gd name="T37" fmla="*/ 814 h 826"/>
              <a:gd name="T38" fmla="*/ 109 w 304"/>
              <a:gd name="T39" fmla="*/ 815 h 826"/>
              <a:gd name="T40" fmla="*/ 17 w 304"/>
              <a:gd name="T41" fmla="*/ 756 h 826"/>
              <a:gd name="T42" fmla="*/ 0 w 304"/>
              <a:gd name="T43" fmla="*/ 663 h 826"/>
              <a:gd name="T44" fmla="*/ 31 w 304"/>
              <a:gd name="T45" fmla="*/ 568 h 826"/>
              <a:gd name="T46" fmla="*/ 115 w 304"/>
              <a:gd name="T47" fmla="*/ 518 h 826"/>
              <a:gd name="T48" fmla="*/ 119 w 304"/>
              <a:gd name="T49" fmla="*/ 221 h 826"/>
              <a:gd name="T50" fmla="*/ 119 w 304"/>
              <a:gd name="T51" fmla="*/ 90 h 826"/>
              <a:gd name="T52" fmla="*/ 141 w 304"/>
              <a:gd name="T53" fmla="*/ 210 h 826"/>
              <a:gd name="T54" fmla="*/ 141 w 304"/>
              <a:gd name="T55" fmla="*/ 210 h 826"/>
              <a:gd name="T56" fmla="*/ 78 w 304"/>
              <a:gd name="T57" fmla="*/ 566 h 826"/>
              <a:gd name="T58" fmla="*/ 78 w 304"/>
              <a:gd name="T59" fmla="*/ 566 h 826"/>
              <a:gd name="T60" fmla="*/ 79 w 304"/>
              <a:gd name="T61" fmla="*/ 690 h 826"/>
              <a:gd name="T62" fmla="*/ 211 w 304"/>
              <a:gd name="T63" fmla="*/ 730 h 826"/>
              <a:gd name="T64" fmla="*/ 156 w 304"/>
              <a:gd name="T65" fmla="*/ 618 h 826"/>
              <a:gd name="T66" fmla="*/ 95 w 304"/>
              <a:gd name="T67" fmla="*/ 637 h 826"/>
              <a:gd name="T68" fmla="*/ 85 w 304"/>
              <a:gd name="T69" fmla="*/ 635 h 826"/>
              <a:gd name="T70" fmla="*/ 79 w 304"/>
              <a:gd name="T71" fmla="*/ 690 h 826"/>
              <a:gd name="T72" fmla="*/ 107 w 304"/>
              <a:gd name="T73" fmla="*/ 748 h 826"/>
              <a:gd name="T74" fmla="*/ 107 w 304"/>
              <a:gd name="T75" fmla="*/ 748 h 826"/>
              <a:gd name="T76" fmla="*/ 252 w 304"/>
              <a:gd name="T77" fmla="*/ 755 h 826"/>
              <a:gd name="T78" fmla="*/ 252 w 304"/>
              <a:gd name="T79" fmla="*/ 755 h 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04" h="826">
                <a:moveTo>
                  <a:pt x="119" y="90"/>
                </a:moveTo>
                <a:cubicBezTo>
                  <a:pt x="120" y="63"/>
                  <a:pt x="117" y="32"/>
                  <a:pt x="133" y="8"/>
                </a:cubicBezTo>
                <a:cubicBezTo>
                  <a:pt x="140" y="6"/>
                  <a:pt x="147" y="9"/>
                  <a:pt x="155" y="9"/>
                </a:cubicBezTo>
                <a:cubicBezTo>
                  <a:pt x="170" y="1"/>
                  <a:pt x="187" y="11"/>
                  <a:pt x="204" y="7"/>
                </a:cubicBezTo>
                <a:cubicBezTo>
                  <a:pt x="224" y="5"/>
                  <a:pt x="250" y="0"/>
                  <a:pt x="263" y="21"/>
                </a:cubicBezTo>
                <a:cubicBezTo>
                  <a:pt x="268" y="49"/>
                  <a:pt x="261" y="86"/>
                  <a:pt x="231" y="95"/>
                </a:cubicBezTo>
                <a:cubicBezTo>
                  <a:pt x="202" y="101"/>
                  <a:pt x="174" y="90"/>
                  <a:pt x="145" y="90"/>
                </a:cubicBezTo>
                <a:cubicBezTo>
                  <a:pt x="145" y="95"/>
                  <a:pt x="144" y="100"/>
                  <a:pt x="144" y="106"/>
                </a:cubicBezTo>
                <a:cubicBezTo>
                  <a:pt x="165" y="105"/>
                  <a:pt x="187" y="125"/>
                  <a:pt x="180" y="147"/>
                </a:cubicBezTo>
                <a:cubicBezTo>
                  <a:pt x="174" y="163"/>
                  <a:pt x="155" y="156"/>
                  <a:pt x="142" y="155"/>
                </a:cubicBezTo>
                <a:cubicBezTo>
                  <a:pt x="142" y="162"/>
                  <a:pt x="142" y="170"/>
                  <a:pt x="142" y="177"/>
                </a:cubicBezTo>
                <a:cubicBezTo>
                  <a:pt x="157" y="176"/>
                  <a:pt x="172" y="176"/>
                  <a:pt x="186" y="180"/>
                </a:cubicBezTo>
                <a:cubicBezTo>
                  <a:pt x="189" y="195"/>
                  <a:pt x="195" y="212"/>
                  <a:pt x="183" y="225"/>
                </a:cubicBezTo>
                <a:cubicBezTo>
                  <a:pt x="170" y="228"/>
                  <a:pt x="157" y="233"/>
                  <a:pt x="143" y="229"/>
                </a:cubicBezTo>
                <a:cubicBezTo>
                  <a:pt x="142" y="272"/>
                  <a:pt x="143" y="315"/>
                  <a:pt x="145" y="358"/>
                </a:cubicBezTo>
                <a:cubicBezTo>
                  <a:pt x="156" y="406"/>
                  <a:pt x="144" y="455"/>
                  <a:pt x="146" y="504"/>
                </a:cubicBezTo>
                <a:cubicBezTo>
                  <a:pt x="224" y="509"/>
                  <a:pt x="282" y="584"/>
                  <a:pt x="296" y="656"/>
                </a:cubicBezTo>
                <a:cubicBezTo>
                  <a:pt x="304" y="696"/>
                  <a:pt x="300" y="743"/>
                  <a:pt x="272" y="774"/>
                </a:cubicBezTo>
                <a:cubicBezTo>
                  <a:pt x="254" y="794"/>
                  <a:pt x="228" y="801"/>
                  <a:pt x="206" y="814"/>
                </a:cubicBezTo>
                <a:cubicBezTo>
                  <a:pt x="175" y="826"/>
                  <a:pt x="141" y="822"/>
                  <a:pt x="109" y="815"/>
                </a:cubicBezTo>
                <a:cubicBezTo>
                  <a:pt x="73" y="807"/>
                  <a:pt x="36" y="789"/>
                  <a:pt x="17" y="756"/>
                </a:cubicBezTo>
                <a:cubicBezTo>
                  <a:pt x="2" y="727"/>
                  <a:pt x="0" y="695"/>
                  <a:pt x="0" y="663"/>
                </a:cubicBezTo>
                <a:cubicBezTo>
                  <a:pt x="1" y="630"/>
                  <a:pt x="6" y="593"/>
                  <a:pt x="31" y="568"/>
                </a:cubicBezTo>
                <a:cubicBezTo>
                  <a:pt x="55" y="545"/>
                  <a:pt x="85" y="531"/>
                  <a:pt x="115" y="518"/>
                </a:cubicBezTo>
                <a:cubicBezTo>
                  <a:pt x="129" y="419"/>
                  <a:pt x="112" y="320"/>
                  <a:pt x="119" y="221"/>
                </a:cubicBezTo>
                <a:cubicBezTo>
                  <a:pt x="120" y="177"/>
                  <a:pt x="116" y="134"/>
                  <a:pt x="119" y="90"/>
                </a:cubicBezTo>
                <a:close/>
                <a:moveTo>
                  <a:pt x="141" y="210"/>
                </a:moveTo>
                <a:cubicBezTo>
                  <a:pt x="141" y="210"/>
                  <a:pt x="141" y="210"/>
                  <a:pt x="141" y="210"/>
                </a:cubicBezTo>
                <a:moveTo>
                  <a:pt x="78" y="566"/>
                </a:moveTo>
                <a:cubicBezTo>
                  <a:pt x="78" y="566"/>
                  <a:pt x="78" y="566"/>
                  <a:pt x="78" y="566"/>
                </a:cubicBezTo>
                <a:moveTo>
                  <a:pt x="79" y="690"/>
                </a:moveTo>
                <a:cubicBezTo>
                  <a:pt x="98" y="739"/>
                  <a:pt x="170" y="766"/>
                  <a:pt x="211" y="730"/>
                </a:cubicBezTo>
                <a:cubicBezTo>
                  <a:pt x="249" y="688"/>
                  <a:pt x="207" y="621"/>
                  <a:pt x="156" y="618"/>
                </a:cubicBezTo>
                <a:cubicBezTo>
                  <a:pt x="135" y="616"/>
                  <a:pt x="103" y="611"/>
                  <a:pt x="95" y="637"/>
                </a:cubicBezTo>
                <a:cubicBezTo>
                  <a:pt x="93" y="637"/>
                  <a:pt x="88" y="635"/>
                  <a:pt x="85" y="635"/>
                </a:cubicBezTo>
                <a:cubicBezTo>
                  <a:pt x="77" y="652"/>
                  <a:pt x="70" y="672"/>
                  <a:pt x="79" y="690"/>
                </a:cubicBezTo>
                <a:close/>
                <a:moveTo>
                  <a:pt x="107" y="748"/>
                </a:moveTo>
                <a:cubicBezTo>
                  <a:pt x="107" y="748"/>
                  <a:pt x="107" y="748"/>
                  <a:pt x="107" y="748"/>
                </a:cubicBezTo>
                <a:moveTo>
                  <a:pt x="252" y="755"/>
                </a:moveTo>
                <a:cubicBezTo>
                  <a:pt x="252" y="755"/>
                  <a:pt x="252" y="755"/>
                  <a:pt x="252" y="755"/>
                </a:cubicBezTo>
              </a:path>
            </a:pathLst>
          </a:custGeom>
          <a:solidFill>
            <a:schemeClr val="bg1"/>
          </a:solidFill>
          <a:ln w="76200">
            <a:solidFill>
              <a:schemeClr val="tx2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526638" y="5428655"/>
            <a:ext cx="5452969" cy="9530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pPr algn="ctr"/>
            <a:r>
              <a:rPr lang="en-US" sz="6600" b="0" spc="0" dirty="0">
                <a:solidFill>
                  <a:schemeClr val="tx2"/>
                </a:solidFill>
                <a:latin typeface="Patrick Hand SC" panose="00000500000000000000" pitchFamily="2" charset="0"/>
              </a:rPr>
              <a:t>KEY FEATURES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279808" y="6329353"/>
            <a:ext cx="5486400" cy="71438"/>
            <a:chOff x="3003550" y="1076325"/>
            <a:chExt cx="6183313" cy="71438"/>
          </a:xfrm>
        </p:grpSpPr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6094413" y="1076325"/>
              <a:ext cx="1670050" cy="71438"/>
            </a:xfrm>
            <a:custGeom>
              <a:avLst/>
              <a:gdLst>
                <a:gd name="T0" fmla="*/ 674 w 840"/>
                <a:gd name="T1" fmla="*/ 31 h 36"/>
                <a:gd name="T2" fmla="*/ 503 w 840"/>
                <a:gd name="T3" fmla="*/ 32 h 36"/>
                <a:gd name="T4" fmla="*/ 387 w 840"/>
                <a:gd name="T5" fmla="*/ 31 h 36"/>
                <a:gd name="T6" fmla="*/ 302 w 840"/>
                <a:gd name="T7" fmla="*/ 29 h 36"/>
                <a:gd name="T8" fmla="*/ 116 w 840"/>
                <a:gd name="T9" fmla="*/ 24 h 36"/>
                <a:gd name="T10" fmla="*/ 0 w 840"/>
                <a:gd name="T11" fmla="*/ 21 h 36"/>
                <a:gd name="T12" fmla="*/ 1 w 840"/>
                <a:gd name="T13" fmla="*/ 7 h 36"/>
                <a:gd name="T14" fmla="*/ 91 w 840"/>
                <a:gd name="T15" fmla="*/ 7 h 36"/>
                <a:gd name="T16" fmla="*/ 274 w 840"/>
                <a:gd name="T17" fmla="*/ 4 h 36"/>
                <a:gd name="T18" fmla="*/ 439 w 840"/>
                <a:gd name="T19" fmla="*/ 7 h 36"/>
                <a:gd name="T20" fmla="*/ 565 w 840"/>
                <a:gd name="T21" fmla="*/ 10 h 36"/>
                <a:gd name="T22" fmla="*/ 711 w 840"/>
                <a:gd name="T23" fmla="*/ 12 h 36"/>
                <a:gd name="T24" fmla="*/ 766 w 840"/>
                <a:gd name="T25" fmla="*/ 10 h 36"/>
                <a:gd name="T26" fmla="*/ 839 w 840"/>
                <a:gd name="T27" fmla="*/ 7 h 36"/>
                <a:gd name="T28" fmla="*/ 839 w 840"/>
                <a:gd name="T29" fmla="*/ 22 h 36"/>
                <a:gd name="T30" fmla="*/ 674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4" y="31"/>
                  </a:moveTo>
                  <a:cubicBezTo>
                    <a:pt x="617" y="35"/>
                    <a:pt x="560" y="30"/>
                    <a:pt x="503" y="32"/>
                  </a:cubicBezTo>
                  <a:cubicBezTo>
                    <a:pt x="465" y="29"/>
                    <a:pt x="426" y="35"/>
                    <a:pt x="387" y="31"/>
                  </a:cubicBezTo>
                  <a:cubicBezTo>
                    <a:pt x="359" y="28"/>
                    <a:pt x="330" y="36"/>
                    <a:pt x="302" y="29"/>
                  </a:cubicBezTo>
                  <a:cubicBezTo>
                    <a:pt x="240" y="27"/>
                    <a:pt x="178" y="30"/>
                    <a:pt x="116" y="24"/>
                  </a:cubicBezTo>
                  <a:cubicBezTo>
                    <a:pt x="77" y="28"/>
                    <a:pt x="39" y="28"/>
                    <a:pt x="0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31" y="0"/>
                    <a:pt x="61" y="9"/>
                    <a:pt x="91" y="7"/>
                  </a:cubicBezTo>
                  <a:cubicBezTo>
                    <a:pt x="152" y="9"/>
                    <a:pt x="213" y="1"/>
                    <a:pt x="274" y="4"/>
                  </a:cubicBezTo>
                  <a:cubicBezTo>
                    <a:pt x="329" y="4"/>
                    <a:pt x="384" y="5"/>
                    <a:pt x="439" y="7"/>
                  </a:cubicBezTo>
                  <a:cubicBezTo>
                    <a:pt x="480" y="15"/>
                    <a:pt x="523" y="8"/>
                    <a:pt x="565" y="10"/>
                  </a:cubicBezTo>
                  <a:cubicBezTo>
                    <a:pt x="614" y="13"/>
                    <a:pt x="663" y="7"/>
                    <a:pt x="711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0" y="14"/>
                    <a:pt x="815" y="6"/>
                    <a:pt x="839" y="7"/>
                  </a:cubicBezTo>
                  <a:cubicBezTo>
                    <a:pt x="840" y="12"/>
                    <a:pt x="840" y="17"/>
                    <a:pt x="839" y="22"/>
                  </a:cubicBezTo>
                  <a:cubicBezTo>
                    <a:pt x="785" y="30"/>
                    <a:pt x="729" y="26"/>
                    <a:pt x="6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4424363" y="1076325"/>
              <a:ext cx="1670050" cy="71438"/>
            </a:xfrm>
            <a:custGeom>
              <a:avLst/>
              <a:gdLst>
                <a:gd name="T0" fmla="*/ 675 w 840"/>
                <a:gd name="T1" fmla="*/ 31 h 36"/>
                <a:gd name="T2" fmla="*/ 504 w 840"/>
                <a:gd name="T3" fmla="*/ 32 h 36"/>
                <a:gd name="T4" fmla="*/ 388 w 840"/>
                <a:gd name="T5" fmla="*/ 31 h 36"/>
                <a:gd name="T6" fmla="*/ 303 w 840"/>
                <a:gd name="T7" fmla="*/ 29 h 36"/>
                <a:gd name="T8" fmla="*/ 116 w 840"/>
                <a:gd name="T9" fmla="*/ 24 h 36"/>
                <a:gd name="T10" fmla="*/ 1 w 840"/>
                <a:gd name="T11" fmla="*/ 21 h 36"/>
                <a:gd name="T12" fmla="*/ 1 w 840"/>
                <a:gd name="T13" fmla="*/ 7 h 36"/>
                <a:gd name="T14" fmla="*/ 92 w 840"/>
                <a:gd name="T15" fmla="*/ 7 h 36"/>
                <a:gd name="T16" fmla="*/ 275 w 840"/>
                <a:gd name="T17" fmla="*/ 4 h 36"/>
                <a:gd name="T18" fmla="*/ 440 w 840"/>
                <a:gd name="T19" fmla="*/ 7 h 36"/>
                <a:gd name="T20" fmla="*/ 566 w 840"/>
                <a:gd name="T21" fmla="*/ 10 h 36"/>
                <a:gd name="T22" fmla="*/ 712 w 840"/>
                <a:gd name="T23" fmla="*/ 12 h 36"/>
                <a:gd name="T24" fmla="*/ 766 w 840"/>
                <a:gd name="T25" fmla="*/ 10 h 36"/>
                <a:gd name="T26" fmla="*/ 840 w 840"/>
                <a:gd name="T27" fmla="*/ 7 h 36"/>
                <a:gd name="T28" fmla="*/ 840 w 840"/>
                <a:gd name="T29" fmla="*/ 22 h 36"/>
                <a:gd name="T30" fmla="*/ 675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5" y="31"/>
                  </a:moveTo>
                  <a:cubicBezTo>
                    <a:pt x="618" y="35"/>
                    <a:pt x="561" y="30"/>
                    <a:pt x="504" y="32"/>
                  </a:cubicBezTo>
                  <a:cubicBezTo>
                    <a:pt x="465" y="29"/>
                    <a:pt x="426" y="35"/>
                    <a:pt x="388" y="31"/>
                  </a:cubicBezTo>
                  <a:cubicBezTo>
                    <a:pt x="359" y="28"/>
                    <a:pt x="331" y="36"/>
                    <a:pt x="303" y="29"/>
                  </a:cubicBezTo>
                  <a:cubicBezTo>
                    <a:pt x="241" y="27"/>
                    <a:pt x="178" y="30"/>
                    <a:pt x="116" y="24"/>
                  </a:cubicBezTo>
                  <a:cubicBezTo>
                    <a:pt x="78" y="28"/>
                    <a:pt x="39" y="28"/>
                    <a:pt x="1" y="21"/>
                  </a:cubicBezTo>
                  <a:cubicBezTo>
                    <a:pt x="1" y="16"/>
                    <a:pt x="0" y="11"/>
                    <a:pt x="1" y="7"/>
                  </a:cubicBezTo>
                  <a:cubicBezTo>
                    <a:pt x="31" y="0"/>
                    <a:pt x="61" y="9"/>
                    <a:pt x="92" y="7"/>
                  </a:cubicBezTo>
                  <a:cubicBezTo>
                    <a:pt x="153" y="9"/>
                    <a:pt x="214" y="1"/>
                    <a:pt x="275" y="4"/>
                  </a:cubicBezTo>
                  <a:cubicBezTo>
                    <a:pt x="330" y="4"/>
                    <a:pt x="385" y="5"/>
                    <a:pt x="440" y="7"/>
                  </a:cubicBezTo>
                  <a:cubicBezTo>
                    <a:pt x="481" y="15"/>
                    <a:pt x="524" y="8"/>
                    <a:pt x="566" y="10"/>
                  </a:cubicBezTo>
                  <a:cubicBezTo>
                    <a:pt x="614" y="13"/>
                    <a:pt x="663" y="7"/>
                    <a:pt x="712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1" y="14"/>
                    <a:pt x="815" y="6"/>
                    <a:pt x="840" y="7"/>
                  </a:cubicBezTo>
                  <a:cubicBezTo>
                    <a:pt x="840" y="12"/>
                    <a:pt x="840" y="17"/>
                    <a:pt x="840" y="22"/>
                  </a:cubicBezTo>
                  <a:cubicBezTo>
                    <a:pt x="785" y="30"/>
                    <a:pt x="730" y="26"/>
                    <a:pt x="6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29"/>
            <p:cNvSpPr>
              <a:spLocks/>
            </p:cNvSpPr>
            <p:nvPr/>
          </p:nvSpPr>
          <p:spPr bwMode="auto">
            <a:xfrm>
              <a:off x="7764463" y="1076325"/>
              <a:ext cx="1422400" cy="71438"/>
            </a:xfrm>
            <a:custGeom>
              <a:avLst/>
              <a:gdLst>
                <a:gd name="T0" fmla="*/ 574 w 715"/>
                <a:gd name="T1" fmla="*/ 31 h 36"/>
                <a:gd name="T2" fmla="*/ 428 w 715"/>
                <a:gd name="T3" fmla="*/ 32 h 36"/>
                <a:gd name="T4" fmla="*/ 330 w 715"/>
                <a:gd name="T5" fmla="*/ 31 h 36"/>
                <a:gd name="T6" fmla="*/ 257 w 715"/>
                <a:gd name="T7" fmla="*/ 29 h 36"/>
                <a:gd name="T8" fmla="*/ 98 w 715"/>
                <a:gd name="T9" fmla="*/ 24 h 36"/>
                <a:gd name="T10" fmla="*/ 0 w 715"/>
                <a:gd name="T11" fmla="*/ 21 h 36"/>
                <a:gd name="T12" fmla="*/ 0 w 715"/>
                <a:gd name="T13" fmla="*/ 7 h 36"/>
                <a:gd name="T14" fmla="*/ 77 w 715"/>
                <a:gd name="T15" fmla="*/ 7 h 36"/>
                <a:gd name="T16" fmla="*/ 233 w 715"/>
                <a:gd name="T17" fmla="*/ 4 h 36"/>
                <a:gd name="T18" fmla="*/ 374 w 715"/>
                <a:gd name="T19" fmla="*/ 7 h 36"/>
                <a:gd name="T20" fmla="*/ 481 w 715"/>
                <a:gd name="T21" fmla="*/ 10 h 36"/>
                <a:gd name="T22" fmla="*/ 605 w 715"/>
                <a:gd name="T23" fmla="*/ 12 h 36"/>
                <a:gd name="T24" fmla="*/ 652 w 715"/>
                <a:gd name="T25" fmla="*/ 10 h 36"/>
                <a:gd name="T26" fmla="*/ 714 w 715"/>
                <a:gd name="T27" fmla="*/ 7 h 36"/>
                <a:gd name="T28" fmla="*/ 715 w 715"/>
                <a:gd name="T29" fmla="*/ 22 h 36"/>
                <a:gd name="T30" fmla="*/ 574 w 715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5" h="36">
                  <a:moveTo>
                    <a:pt x="574" y="31"/>
                  </a:moveTo>
                  <a:cubicBezTo>
                    <a:pt x="525" y="35"/>
                    <a:pt x="477" y="30"/>
                    <a:pt x="428" y="32"/>
                  </a:cubicBezTo>
                  <a:cubicBezTo>
                    <a:pt x="395" y="29"/>
                    <a:pt x="362" y="35"/>
                    <a:pt x="330" y="31"/>
                  </a:cubicBezTo>
                  <a:cubicBezTo>
                    <a:pt x="305" y="28"/>
                    <a:pt x="281" y="36"/>
                    <a:pt x="257" y="29"/>
                  </a:cubicBezTo>
                  <a:cubicBezTo>
                    <a:pt x="204" y="27"/>
                    <a:pt x="151" y="30"/>
                    <a:pt x="98" y="24"/>
                  </a:cubicBezTo>
                  <a:cubicBezTo>
                    <a:pt x="65" y="28"/>
                    <a:pt x="32" y="28"/>
                    <a:pt x="0" y="21"/>
                  </a:cubicBezTo>
                  <a:cubicBezTo>
                    <a:pt x="0" y="16"/>
                    <a:pt x="0" y="11"/>
                    <a:pt x="0" y="7"/>
                  </a:cubicBezTo>
                  <a:cubicBezTo>
                    <a:pt x="26" y="0"/>
                    <a:pt x="51" y="9"/>
                    <a:pt x="77" y="7"/>
                  </a:cubicBezTo>
                  <a:cubicBezTo>
                    <a:pt x="129" y="9"/>
                    <a:pt x="181" y="1"/>
                    <a:pt x="233" y="4"/>
                  </a:cubicBezTo>
                  <a:cubicBezTo>
                    <a:pt x="280" y="4"/>
                    <a:pt x="327" y="5"/>
                    <a:pt x="374" y="7"/>
                  </a:cubicBezTo>
                  <a:cubicBezTo>
                    <a:pt x="409" y="15"/>
                    <a:pt x="445" y="8"/>
                    <a:pt x="481" y="10"/>
                  </a:cubicBezTo>
                  <a:cubicBezTo>
                    <a:pt x="522" y="13"/>
                    <a:pt x="564" y="7"/>
                    <a:pt x="605" y="12"/>
                  </a:cubicBezTo>
                  <a:cubicBezTo>
                    <a:pt x="621" y="14"/>
                    <a:pt x="636" y="7"/>
                    <a:pt x="652" y="10"/>
                  </a:cubicBezTo>
                  <a:cubicBezTo>
                    <a:pt x="673" y="14"/>
                    <a:pt x="694" y="6"/>
                    <a:pt x="714" y="7"/>
                  </a:cubicBezTo>
                  <a:cubicBezTo>
                    <a:pt x="715" y="12"/>
                    <a:pt x="715" y="17"/>
                    <a:pt x="715" y="22"/>
                  </a:cubicBezTo>
                  <a:cubicBezTo>
                    <a:pt x="668" y="30"/>
                    <a:pt x="621" y="26"/>
                    <a:pt x="5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30"/>
            <p:cNvSpPr>
              <a:spLocks/>
            </p:cNvSpPr>
            <p:nvPr/>
          </p:nvSpPr>
          <p:spPr bwMode="auto">
            <a:xfrm>
              <a:off x="3003550" y="1076325"/>
              <a:ext cx="1423988" cy="71438"/>
            </a:xfrm>
            <a:custGeom>
              <a:avLst/>
              <a:gdLst>
                <a:gd name="T0" fmla="*/ 575 w 716"/>
                <a:gd name="T1" fmla="*/ 31 h 36"/>
                <a:gd name="T2" fmla="*/ 429 w 716"/>
                <a:gd name="T3" fmla="*/ 32 h 36"/>
                <a:gd name="T4" fmla="*/ 330 w 716"/>
                <a:gd name="T5" fmla="*/ 31 h 36"/>
                <a:gd name="T6" fmla="*/ 258 w 716"/>
                <a:gd name="T7" fmla="*/ 29 h 36"/>
                <a:gd name="T8" fmla="*/ 99 w 716"/>
                <a:gd name="T9" fmla="*/ 24 h 36"/>
                <a:gd name="T10" fmla="*/ 1 w 716"/>
                <a:gd name="T11" fmla="*/ 21 h 36"/>
                <a:gd name="T12" fmla="*/ 1 w 716"/>
                <a:gd name="T13" fmla="*/ 7 h 36"/>
                <a:gd name="T14" fmla="*/ 78 w 716"/>
                <a:gd name="T15" fmla="*/ 7 h 36"/>
                <a:gd name="T16" fmla="*/ 234 w 716"/>
                <a:gd name="T17" fmla="*/ 4 h 36"/>
                <a:gd name="T18" fmla="*/ 374 w 716"/>
                <a:gd name="T19" fmla="*/ 7 h 36"/>
                <a:gd name="T20" fmla="*/ 482 w 716"/>
                <a:gd name="T21" fmla="*/ 10 h 36"/>
                <a:gd name="T22" fmla="*/ 606 w 716"/>
                <a:gd name="T23" fmla="*/ 12 h 36"/>
                <a:gd name="T24" fmla="*/ 653 w 716"/>
                <a:gd name="T25" fmla="*/ 10 h 36"/>
                <a:gd name="T26" fmla="*/ 715 w 716"/>
                <a:gd name="T27" fmla="*/ 7 h 36"/>
                <a:gd name="T28" fmla="*/ 715 w 716"/>
                <a:gd name="T29" fmla="*/ 22 h 36"/>
                <a:gd name="T30" fmla="*/ 575 w 716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36">
                  <a:moveTo>
                    <a:pt x="575" y="31"/>
                  </a:moveTo>
                  <a:cubicBezTo>
                    <a:pt x="526" y="35"/>
                    <a:pt x="477" y="30"/>
                    <a:pt x="429" y="32"/>
                  </a:cubicBezTo>
                  <a:cubicBezTo>
                    <a:pt x="396" y="29"/>
                    <a:pt x="363" y="35"/>
                    <a:pt x="330" y="31"/>
                  </a:cubicBezTo>
                  <a:cubicBezTo>
                    <a:pt x="306" y="28"/>
                    <a:pt x="282" y="36"/>
                    <a:pt x="258" y="29"/>
                  </a:cubicBezTo>
                  <a:cubicBezTo>
                    <a:pt x="205" y="27"/>
                    <a:pt x="152" y="30"/>
                    <a:pt x="99" y="24"/>
                  </a:cubicBezTo>
                  <a:cubicBezTo>
                    <a:pt x="66" y="28"/>
                    <a:pt x="33" y="28"/>
                    <a:pt x="1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26" y="0"/>
                    <a:pt x="52" y="9"/>
                    <a:pt x="78" y="7"/>
                  </a:cubicBezTo>
                  <a:cubicBezTo>
                    <a:pt x="130" y="9"/>
                    <a:pt x="182" y="1"/>
                    <a:pt x="234" y="4"/>
                  </a:cubicBezTo>
                  <a:cubicBezTo>
                    <a:pt x="281" y="4"/>
                    <a:pt x="328" y="5"/>
                    <a:pt x="374" y="7"/>
                  </a:cubicBezTo>
                  <a:cubicBezTo>
                    <a:pt x="410" y="15"/>
                    <a:pt x="446" y="8"/>
                    <a:pt x="482" y="10"/>
                  </a:cubicBezTo>
                  <a:cubicBezTo>
                    <a:pt x="523" y="13"/>
                    <a:pt x="565" y="7"/>
                    <a:pt x="606" y="12"/>
                  </a:cubicBezTo>
                  <a:cubicBezTo>
                    <a:pt x="622" y="14"/>
                    <a:pt x="637" y="7"/>
                    <a:pt x="653" y="10"/>
                  </a:cubicBezTo>
                  <a:cubicBezTo>
                    <a:pt x="674" y="14"/>
                    <a:pt x="694" y="6"/>
                    <a:pt x="715" y="7"/>
                  </a:cubicBezTo>
                  <a:cubicBezTo>
                    <a:pt x="716" y="12"/>
                    <a:pt x="716" y="17"/>
                    <a:pt x="715" y="22"/>
                  </a:cubicBezTo>
                  <a:cubicBezTo>
                    <a:pt x="669" y="30"/>
                    <a:pt x="621" y="26"/>
                    <a:pt x="5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971114" y="5039716"/>
            <a:ext cx="2458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FOUNATION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02946" y="5623539"/>
            <a:ext cx="1426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06199" y="2902336"/>
            <a:ext cx="2458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feature1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53733" y="3486159"/>
            <a:ext cx="2211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54941" y="3133168"/>
            <a:ext cx="2458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feature2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02475" y="3716991"/>
            <a:ext cx="2211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25874" y="1734690"/>
            <a:ext cx="2458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feature3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90341" y="2318513"/>
            <a:ext cx="2211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29606" y="1174923"/>
            <a:ext cx="2458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feature4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77140" y="1758746"/>
            <a:ext cx="2211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</a:t>
            </a:r>
          </a:p>
        </p:txBody>
      </p:sp>
    </p:spTree>
    <p:extLst>
      <p:ext uri="{BB962C8B-B14F-4D97-AF65-F5344CB8AC3E}">
        <p14:creationId xmlns:p14="http://schemas.microsoft.com/office/powerpoint/2010/main" val="2939264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930118" y="4974090"/>
            <a:ext cx="5452969" cy="9530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pPr algn="ctr"/>
            <a:r>
              <a:rPr lang="en-US" sz="6600" b="0" spc="0" dirty="0">
                <a:solidFill>
                  <a:schemeClr val="tx2"/>
                </a:solidFill>
                <a:latin typeface="Patrick Hand SC" panose="00000500000000000000" pitchFamily="2" charset="0"/>
              </a:rPr>
              <a:t>MARKETING</a:t>
            </a: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 rot="20657038">
            <a:off x="440021" y="2762775"/>
            <a:ext cx="7364413" cy="3624263"/>
            <a:chOff x="269" y="1588"/>
            <a:chExt cx="4639" cy="2283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269" y="2305"/>
              <a:ext cx="1092" cy="1067"/>
            </a:xfrm>
            <a:custGeom>
              <a:avLst/>
              <a:gdLst>
                <a:gd name="T0" fmla="*/ 347 w 491"/>
                <a:gd name="T1" fmla="*/ 65 h 479"/>
                <a:gd name="T2" fmla="*/ 434 w 491"/>
                <a:gd name="T3" fmla="*/ 11 h 479"/>
                <a:gd name="T4" fmla="*/ 490 w 491"/>
                <a:gd name="T5" fmla="*/ 149 h 479"/>
                <a:gd name="T6" fmla="*/ 466 w 491"/>
                <a:gd name="T7" fmla="*/ 367 h 479"/>
                <a:gd name="T8" fmla="*/ 374 w 491"/>
                <a:gd name="T9" fmla="*/ 347 h 479"/>
                <a:gd name="T10" fmla="*/ 212 w 491"/>
                <a:gd name="T11" fmla="*/ 310 h 479"/>
                <a:gd name="T12" fmla="*/ 222 w 491"/>
                <a:gd name="T13" fmla="*/ 380 h 479"/>
                <a:gd name="T14" fmla="*/ 262 w 491"/>
                <a:gd name="T15" fmla="*/ 462 h 479"/>
                <a:gd name="T16" fmla="*/ 167 w 491"/>
                <a:gd name="T17" fmla="*/ 472 h 479"/>
                <a:gd name="T18" fmla="*/ 103 w 491"/>
                <a:gd name="T19" fmla="*/ 342 h 479"/>
                <a:gd name="T20" fmla="*/ 81 w 491"/>
                <a:gd name="T21" fmla="*/ 304 h 479"/>
                <a:gd name="T22" fmla="*/ 0 w 491"/>
                <a:gd name="T23" fmla="*/ 222 h 479"/>
                <a:gd name="T24" fmla="*/ 43 w 491"/>
                <a:gd name="T25" fmla="*/ 117 h 479"/>
                <a:gd name="T26" fmla="*/ 100 w 491"/>
                <a:gd name="T27" fmla="*/ 85 h 479"/>
                <a:gd name="T28" fmla="*/ 173 w 491"/>
                <a:gd name="T29" fmla="*/ 75 h 479"/>
                <a:gd name="T30" fmla="*/ 201 w 491"/>
                <a:gd name="T31" fmla="*/ 173 h 479"/>
                <a:gd name="T32" fmla="*/ 402 w 491"/>
                <a:gd name="T33" fmla="*/ 276 h 479"/>
                <a:gd name="T34" fmla="*/ 382 w 491"/>
                <a:gd name="T35" fmla="*/ 140 h 479"/>
                <a:gd name="T36" fmla="*/ 257 w 491"/>
                <a:gd name="T37" fmla="*/ 173 h 479"/>
                <a:gd name="T38" fmla="*/ 110 w 491"/>
                <a:gd name="T39" fmla="*/ 136 h 479"/>
                <a:gd name="T40" fmla="*/ 111 w 491"/>
                <a:gd name="T41" fmla="*/ 147 h 479"/>
                <a:gd name="T42" fmla="*/ 144 w 491"/>
                <a:gd name="T43" fmla="*/ 177 h 479"/>
                <a:gd name="T44" fmla="*/ 110 w 491"/>
                <a:gd name="T45" fmla="*/ 208 h 479"/>
                <a:gd name="T46" fmla="*/ 150 w 491"/>
                <a:gd name="T47" fmla="*/ 213 h 479"/>
                <a:gd name="T48" fmla="*/ 107 w 491"/>
                <a:gd name="T49" fmla="*/ 243 h 479"/>
                <a:gd name="T50" fmla="*/ 143 w 491"/>
                <a:gd name="T51" fmla="*/ 251 h 479"/>
                <a:gd name="T52" fmla="*/ 107 w 491"/>
                <a:gd name="T53" fmla="*/ 280 h 479"/>
                <a:gd name="T54" fmla="*/ 108 w 491"/>
                <a:gd name="T55" fmla="*/ 303 h 479"/>
                <a:gd name="T56" fmla="*/ 182 w 491"/>
                <a:gd name="T57" fmla="*/ 277 h 479"/>
                <a:gd name="T58" fmla="*/ 190 w 491"/>
                <a:gd name="T59" fmla="*/ 120 h 479"/>
                <a:gd name="T60" fmla="*/ 123 w 491"/>
                <a:gd name="T61" fmla="*/ 95 h 479"/>
                <a:gd name="T62" fmla="*/ 156 w 491"/>
                <a:gd name="T63" fmla="*/ 111 h 479"/>
                <a:gd name="T64" fmla="*/ 110 w 491"/>
                <a:gd name="T65" fmla="*/ 136 h 479"/>
                <a:gd name="T66" fmla="*/ 420 w 491"/>
                <a:gd name="T67" fmla="*/ 283 h 479"/>
                <a:gd name="T68" fmla="*/ 445 w 491"/>
                <a:gd name="T69" fmla="*/ 372 h 479"/>
                <a:gd name="T70" fmla="*/ 472 w 491"/>
                <a:gd name="T71" fmla="*/ 106 h 479"/>
                <a:gd name="T72" fmla="*/ 454 w 491"/>
                <a:gd name="T73" fmla="*/ 26 h 479"/>
                <a:gd name="T74" fmla="*/ 424 w 491"/>
                <a:gd name="T75" fmla="*/ 140 h 479"/>
                <a:gd name="T76" fmla="*/ 418 w 491"/>
                <a:gd name="T77" fmla="*/ 262 h 479"/>
                <a:gd name="T78" fmla="*/ 315 w 491"/>
                <a:gd name="T79" fmla="*/ 98 h 479"/>
                <a:gd name="T80" fmla="*/ 204 w 491"/>
                <a:gd name="T81" fmla="*/ 156 h 479"/>
                <a:gd name="T82" fmla="*/ 283 w 491"/>
                <a:gd name="T83" fmla="*/ 154 h 479"/>
                <a:gd name="T84" fmla="*/ 418 w 491"/>
                <a:gd name="T85" fmla="*/ 48 h 479"/>
                <a:gd name="T86" fmla="*/ 363 w 491"/>
                <a:gd name="T87" fmla="*/ 275 h 479"/>
                <a:gd name="T88" fmla="*/ 200 w 491"/>
                <a:gd name="T89" fmla="*/ 249 h 479"/>
                <a:gd name="T90" fmla="*/ 308 w 491"/>
                <a:gd name="T91" fmla="*/ 303 h 479"/>
                <a:gd name="T92" fmla="*/ 405 w 491"/>
                <a:gd name="T93" fmla="*/ 299 h 479"/>
                <a:gd name="T94" fmla="*/ 93 w 491"/>
                <a:gd name="T95" fmla="*/ 198 h 479"/>
                <a:gd name="T96" fmla="*/ 59 w 491"/>
                <a:gd name="T97" fmla="*/ 124 h 479"/>
                <a:gd name="T98" fmla="*/ 20 w 491"/>
                <a:gd name="T99" fmla="*/ 199 h 479"/>
                <a:gd name="T100" fmla="*/ 63 w 491"/>
                <a:gd name="T101" fmla="*/ 272 h 479"/>
                <a:gd name="T102" fmla="*/ 251 w 491"/>
                <a:gd name="T103" fmla="*/ 455 h 479"/>
                <a:gd name="T104" fmla="*/ 207 w 491"/>
                <a:gd name="T105" fmla="*/ 441 h 479"/>
                <a:gd name="T106" fmla="*/ 154 w 491"/>
                <a:gd name="T107" fmla="*/ 355 h 479"/>
                <a:gd name="T108" fmla="*/ 112 w 491"/>
                <a:gd name="T109" fmla="*/ 325 h 479"/>
                <a:gd name="T110" fmla="*/ 163 w 491"/>
                <a:gd name="T111" fmla="*/ 441 h 479"/>
                <a:gd name="T112" fmla="*/ 235 w 491"/>
                <a:gd name="T113" fmla="*/ 460 h 479"/>
                <a:gd name="T114" fmla="*/ 227 w 491"/>
                <a:gd name="T115" fmla="*/ 426 h 479"/>
                <a:gd name="T116" fmla="*/ 181 w 491"/>
                <a:gd name="T117" fmla="*/ 341 h 479"/>
                <a:gd name="T118" fmla="*/ 201 w 491"/>
                <a:gd name="T119" fmla="*/ 414 h 479"/>
                <a:gd name="T120" fmla="*/ 421 w 491"/>
                <a:gd name="T121" fmla="*/ 238 h 479"/>
                <a:gd name="T122" fmla="*/ 421 w 491"/>
                <a:gd name="T123" fmla="*/ 238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1" h="479">
                  <a:moveTo>
                    <a:pt x="204" y="96"/>
                  </a:moveTo>
                  <a:cubicBezTo>
                    <a:pt x="255" y="97"/>
                    <a:pt x="303" y="89"/>
                    <a:pt x="347" y="65"/>
                  </a:cubicBezTo>
                  <a:cubicBezTo>
                    <a:pt x="366" y="55"/>
                    <a:pt x="384" y="46"/>
                    <a:pt x="401" y="35"/>
                  </a:cubicBezTo>
                  <a:cubicBezTo>
                    <a:pt x="412" y="27"/>
                    <a:pt x="421" y="17"/>
                    <a:pt x="434" y="11"/>
                  </a:cubicBezTo>
                  <a:cubicBezTo>
                    <a:pt x="457" y="0"/>
                    <a:pt x="471" y="6"/>
                    <a:pt x="476" y="31"/>
                  </a:cubicBezTo>
                  <a:cubicBezTo>
                    <a:pt x="485" y="70"/>
                    <a:pt x="491" y="109"/>
                    <a:pt x="490" y="149"/>
                  </a:cubicBezTo>
                  <a:cubicBezTo>
                    <a:pt x="488" y="206"/>
                    <a:pt x="487" y="263"/>
                    <a:pt x="478" y="320"/>
                  </a:cubicBezTo>
                  <a:cubicBezTo>
                    <a:pt x="476" y="335"/>
                    <a:pt x="472" y="351"/>
                    <a:pt x="466" y="367"/>
                  </a:cubicBezTo>
                  <a:cubicBezTo>
                    <a:pt x="459" y="389"/>
                    <a:pt x="442" y="392"/>
                    <a:pt x="423" y="378"/>
                  </a:cubicBezTo>
                  <a:cubicBezTo>
                    <a:pt x="407" y="366"/>
                    <a:pt x="391" y="356"/>
                    <a:pt x="374" y="347"/>
                  </a:cubicBezTo>
                  <a:cubicBezTo>
                    <a:pt x="348" y="333"/>
                    <a:pt x="320" y="321"/>
                    <a:pt x="290" y="316"/>
                  </a:cubicBezTo>
                  <a:cubicBezTo>
                    <a:pt x="264" y="313"/>
                    <a:pt x="238" y="311"/>
                    <a:pt x="212" y="310"/>
                  </a:cubicBezTo>
                  <a:cubicBezTo>
                    <a:pt x="205" y="310"/>
                    <a:pt x="198" y="313"/>
                    <a:pt x="188" y="315"/>
                  </a:cubicBezTo>
                  <a:cubicBezTo>
                    <a:pt x="200" y="338"/>
                    <a:pt x="211" y="359"/>
                    <a:pt x="222" y="380"/>
                  </a:cubicBezTo>
                  <a:cubicBezTo>
                    <a:pt x="233" y="401"/>
                    <a:pt x="244" y="422"/>
                    <a:pt x="262" y="438"/>
                  </a:cubicBezTo>
                  <a:cubicBezTo>
                    <a:pt x="271" y="448"/>
                    <a:pt x="271" y="452"/>
                    <a:pt x="262" y="462"/>
                  </a:cubicBezTo>
                  <a:cubicBezTo>
                    <a:pt x="254" y="471"/>
                    <a:pt x="245" y="475"/>
                    <a:pt x="234" y="476"/>
                  </a:cubicBezTo>
                  <a:cubicBezTo>
                    <a:pt x="212" y="479"/>
                    <a:pt x="189" y="477"/>
                    <a:pt x="167" y="472"/>
                  </a:cubicBezTo>
                  <a:cubicBezTo>
                    <a:pt x="160" y="470"/>
                    <a:pt x="156" y="466"/>
                    <a:pt x="153" y="459"/>
                  </a:cubicBezTo>
                  <a:cubicBezTo>
                    <a:pt x="134" y="421"/>
                    <a:pt x="116" y="382"/>
                    <a:pt x="103" y="342"/>
                  </a:cubicBezTo>
                  <a:cubicBezTo>
                    <a:pt x="99" y="331"/>
                    <a:pt x="93" y="321"/>
                    <a:pt x="88" y="310"/>
                  </a:cubicBezTo>
                  <a:cubicBezTo>
                    <a:pt x="86" y="308"/>
                    <a:pt x="84" y="305"/>
                    <a:pt x="81" y="304"/>
                  </a:cubicBezTo>
                  <a:cubicBezTo>
                    <a:pt x="54" y="292"/>
                    <a:pt x="35" y="270"/>
                    <a:pt x="17" y="248"/>
                  </a:cubicBezTo>
                  <a:cubicBezTo>
                    <a:pt x="11" y="240"/>
                    <a:pt x="0" y="235"/>
                    <a:pt x="0" y="222"/>
                  </a:cubicBezTo>
                  <a:cubicBezTo>
                    <a:pt x="1" y="203"/>
                    <a:pt x="1" y="184"/>
                    <a:pt x="11" y="167"/>
                  </a:cubicBezTo>
                  <a:cubicBezTo>
                    <a:pt x="22" y="150"/>
                    <a:pt x="33" y="134"/>
                    <a:pt x="43" y="117"/>
                  </a:cubicBezTo>
                  <a:cubicBezTo>
                    <a:pt x="51" y="105"/>
                    <a:pt x="61" y="98"/>
                    <a:pt x="74" y="95"/>
                  </a:cubicBezTo>
                  <a:cubicBezTo>
                    <a:pt x="83" y="92"/>
                    <a:pt x="91" y="87"/>
                    <a:pt x="100" y="85"/>
                  </a:cubicBezTo>
                  <a:cubicBezTo>
                    <a:pt x="112" y="81"/>
                    <a:pt x="123" y="77"/>
                    <a:pt x="136" y="75"/>
                  </a:cubicBezTo>
                  <a:cubicBezTo>
                    <a:pt x="148" y="74"/>
                    <a:pt x="161" y="74"/>
                    <a:pt x="173" y="75"/>
                  </a:cubicBezTo>
                  <a:cubicBezTo>
                    <a:pt x="187" y="75"/>
                    <a:pt x="197" y="84"/>
                    <a:pt x="204" y="96"/>
                  </a:cubicBezTo>
                  <a:close/>
                  <a:moveTo>
                    <a:pt x="201" y="173"/>
                  </a:moveTo>
                  <a:cubicBezTo>
                    <a:pt x="201" y="191"/>
                    <a:pt x="201" y="209"/>
                    <a:pt x="201" y="227"/>
                  </a:cubicBezTo>
                  <a:cubicBezTo>
                    <a:pt x="274" y="220"/>
                    <a:pt x="339" y="243"/>
                    <a:pt x="402" y="276"/>
                  </a:cubicBezTo>
                  <a:cubicBezTo>
                    <a:pt x="404" y="223"/>
                    <a:pt x="406" y="173"/>
                    <a:pt x="408" y="120"/>
                  </a:cubicBezTo>
                  <a:cubicBezTo>
                    <a:pt x="398" y="128"/>
                    <a:pt x="391" y="134"/>
                    <a:pt x="382" y="140"/>
                  </a:cubicBezTo>
                  <a:cubicBezTo>
                    <a:pt x="372" y="146"/>
                    <a:pt x="362" y="154"/>
                    <a:pt x="351" y="156"/>
                  </a:cubicBezTo>
                  <a:cubicBezTo>
                    <a:pt x="320" y="163"/>
                    <a:pt x="289" y="169"/>
                    <a:pt x="257" y="173"/>
                  </a:cubicBezTo>
                  <a:cubicBezTo>
                    <a:pt x="240" y="176"/>
                    <a:pt x="222" y="173"/>
                    <a:pt x="201" y="173"/>
                  </a:cubicBezTo>
                  <a:close/>
                  <a:moveTo>
                    <a:pt x="110" y="136"/>
                  </a:moveTo>
                  <a:cubicBezTo>
                    <a:pt x="124" y="140"/>
                    <a:pt x="138" y="136"/>
                    <a:pt x="151" y="144"/>
                  </a:cubicBezTo>
                  <a:cubicBezTo>
                    <a:pt x="136" y="145"/>
                    <a:pt x="123" y="146"/>
                    <a:pt x="111" y="147"/>
                  </a:cubicBezTo>
                  <a:cubicBezTo>
                    <a:pt x="111" y="156"/>
                    <a:pt x="111" y="163"/>
                    <a:pt x="111" y="168"/>
                  </a:cubicBezTo>
                  <a:cubicBezTo>
                    <a:pt x="121" y="177"/>
                    <a:pt x="135" y="166"/>
                    <a:pt x="144" y="177"/>
                  </a:cubicBezTo>
                  <a:cubicBezTo>
                    <a:pt x="132" y="179"/>
                    <a:pt x="122" y="180"/>
                    <a:pt x="110" y="182"/>
                  </a:cubicBezTo>
                  <a:cubicBezTo>
                    <a:pt x="110" y="191"/>
                    <a:pt x="110" y="199"/>
                    <a:pt x="110" y="208"/>
                  </a:cubicBezTo>
                  <a:cubicBezTo>
                    <a:pt x="124" y="209"/>
                    <a:pt x="137" y="210"/>
                    <a:pt x="150" y="211"/>
                  </a:cubicBezTo>
                  <a:cubicBezTo>
                    <a:pt x="150" y="212"/>
                    <a:pt x="150" y="212"/>
                    <a:pt x="150" y="213"/>
                  </a:cubicBezTo>
                  <a:cubicBezTo>
                    <a:pt x="136" y="215"/>
                    <a:pt x="123" y="217"/>
                    <a:pt x="109" y="219"/>
                  </a:cubicBezTo>
                  <a:cubicBezTo>
                    <a:pt x="109" y="228"/>
                    <a:pt x="108" y="235"/>
                    <a:pt x="107" y="243"/>
                  </a:cubicBezTo>
                  <a:cubicBezTo>
                    <a:pt x="121" y="245"/>
                    <a:pt x="132" y="246"/>
                    <a:pt x="143" y="248"/>
                  </a:cubicBezTo>
                  <a:cubicBezTo>
                    <a:pt x="143" y="249"/>
                    <a:pt x="143" y="250"/>
                    <a:pt x="143" y="251"/>
                  </a:cubicBezTo>
                  <a:cubicBezTo>
                    <a:pt x="131" y="253"/>
                    <a:pt x="119" y="255"/>
                    <a:pt x="107" y="257"/>
                  </a:cubicBezTo>
                  <a:cubicBezTo>
                    <a:pt x="107" y="266"/>
                    <a:pt x="107" y="273"/>
                    <a:pt x="107" y="280"/>
                  </a:cubicBezTo>
                  <a:cubicBezTo>
                    <a:pt x="119" y="282"/>
                    <a:pt x="129" y="283"/>
                    <a:pt x="143" y="285"/>
                  </a:cubicBezTo>
                  <a:cubicBezTo>
                    <a:pt x="109" y="295"/>
                    <a:pt x="109" y="295"/>
                    <a:pt x="108" y="303"/>
                  </a:cubicBezTo>
                  <a:cubicBezTo>
                    <a:pt x="123" y="303"/>
                    <a:pt x="139" y="303"/>
                    <a:pt x="154" y="303"/>
                  </a:cubicBezTo>
                  <a:cubicBezTo>
                    <a:pt x="178" y="303"/>
                    <a:pt x="180" y="301"/>
                    <a:pt x="182" y="277"/>
                  </a:cubicBezTo>
                  <a:cubicBezTo>
                    <a:pt x="184" y="238"/>
                    <a:pt x="185" y="199"/>
                    <a:pt x="187" y="160"/>
                  </a:cubicBezTo>
                  <a:cubicBezTo>
                    <a:pt x="188" y="146"/>
                    <a:pt x="189" y="133"/>
                    <a:pt x="190" y="120"/>
                  </a:cubicBezTo>
                  <a:cubicBezTo>
                    <a:pt x="190" y="103"/>
                    <a:pt x="183" y="93"/>
                    <a:pt x="165" y="92"/>
                  </a:cubicBezTo>
                  <a:cubicBezTo>
                    <a:pt x="151" y="92"/>
                    <a:pt x="137" y="93"/>
                    <a:pt x="123" y="95"/>
                  </a:cubicBezTo>
                  <a:cubicBezTo>
                    <a:pt x="118" y="95"/>
                    <a:pt x="114" y="99"/>
                    <a:pt x="108" y="102"/>
                  </a:cubicBezTo>
                  <a:cubicBezTo>
                    <a:pt x="124" y="111"/>
                    <a:pt x="139" y="104"/>
                    <a:pt x="156" y="111"/>
                  </a:cubicBezTo>
                  <a:cubicBezTo>
                    <a:pt x="139" y="113"/>
                    <a:pt x="125" y="115"/>
                    <a:pt x="110" y="117"/>
                  </a:cubicBezTo>
                  <a:cubicBezTo>
                    <a:pt x="110" y="124"/>
                    <a:pt x="110" y="129"/>
                    <a:pt x="110" y="136"/>
                  </a:cubicBezTo>
                  <a:close/>
                  <a:moveTo>
                    <a:pt x="418" y="262"/>
                  </a:moveTo>
                  <a:cubicBezTo>
                    <a:pt x="419" y="270"/>
                    <a:pt x="419" y="277"/>
                    <a:pt x="420" y="283"/>
                  </a:cubicBezTo>
                  <a:cubicBezTo>
                    <a:pt x="421" y="309"/>
                    <a:pt x="425" y="334"/>
                    <a:pt x="435" y="358"/>
                  </a:cubicBezTo>
                  <a:cubicBezTo>
                    <a:pt x="437" y="363"/>
                    <a:pt x="441" y="367"/>
                    <a:pt x="445" y="372"/>
                  </a:cubicBezTo>
                  <a:cubicBezTo>
                    <a:pt x="455" y="358"/>
                    <a:pt x="458" y="344"/>
                    <a:pt x="460" y="330"/>
                  </a:cubicBezTo>
                  <a:cubicBezTo>
                    <a:pt x="474" y="256"/>
                    <a:pt x="476" y="181"/>
                    <a:pt x="472" y="106"/>
                  </a:cubicBezTo>
                  <a:cubicBezTo>
                    <a:pt x="471" y="82"/>
                    <a:pt x="464" y="59"/>
                    <a:pt x="459" y="36"/>
                  </a:cubicBezTo>
                  <a:cubicBezTo>
                    <a:pt x="458" y="33"/>
                    <a:pt x="456" y="30"/>
                    <a:pt x="454" y="26"/>
                  </a:cubicBezTo>
                  <a:cubicBezTo>
                    <a:pt x="443" y="29"/>
                    <a:pt x="438" y="37"/>
                    <a:pt x="437" y="46"/>
                  </a:cubicBezTo>
                  <a:cubicBezTo>
                    <a:pt x="433" y="77"/>
                    <a:pt x="429" y="108"/>
                    <a:pt x="424" y="140"/>
                  </a:cubicBezTo>
                  <a:cubicBezTo>
                    <a:pt x="443" y="147"/>
                    <a:pt x="454" y="160"/>
                    <a:pt x="458" y="176"/>
                  </a:cubicBezTo>
                  <a:cubicBezTo>
                    <a:pt x="465" y="207"/>
                    <a:pt x="447" y="245"/>
                    <a:pt x="418" y="262"/>
                  </a:cubicBezTo>
                  <a:close/>
                  <a:moveTo>
                    <a:pt x="418" y="48"/>
                  </a:moveTo>
                  <a:cubicBezTo>
                    <a:pt x="383" y="66"/>
                    <a:pt x="352" y="88"/>
                    <a:pt x="315" y="98"/>
                  </a:cubicBezTo>
                  <a:cubicBezTo>
                    <a:pt x="279" y="108"/>
                    <a:pt x="242" y="115"/>
                    <a:pt x="204" y="116"/>
                  </a:cubicBezTo>
                  <a:cubicBezTo>
                    <a:pt x="204" y="130"/>
                    <a:pt x="204" y="143"/>
                    <a:pt x="204" y="156"/>
                  </a:cubicBezTo>
                  <a:cubicBezTo>
                    <a:pt x="214" y="157"/>
                    <a:pt x="222" y="159"/>
                    <a:pt x="231" y="159"/>
                  </a:cubicBezTo>
                  <a:cubicBezTo>
                    <a:pt x="248" y="158"/>
                    <a:pt x="266" y="158"/>
                    <a:pt x="283" y="154"/>
                  </a:cubicBezTo>
                  <a:cubicBezTo>
                    <a:pt x="321" y="147"/>
                    <a:pt x="360" y="141"/>
                    <a:pt x="391" y="113"/>
                  </a:cubicBezTo>
                  <a:cubicBezTo>
                    <a:pt x="411" y="96"/>
                    <a:pt x="419" y="75"/>
                    <a:pt x="418" y="48"/>
                  </a:cubicBezTo>
                  <a:close/>
                  <a:moveTo>
                    <a:pt x="405" y="299"/>
                  </a:moveTo>
                  <a:cubicBezTo>
                    <a:pt x="391" y="291"/>
                    <a:pt x="377" y="282"/>
                    <a:pt x="363" y="275"/>
                  </a:cubicBezTo>
                  <a:cubicBezTo>
                    <a:pt x="323" y="257"/>
                    <a:pt x="281" y="248"/>
                    <a:pt x="239" y="243"/>
                  </a:cubicBezTo>
                  <a:cubicBezTo>
                    <a:pt x="226" y="242"/>
                    <a:pt x="213" y="242"/>
                    <a:pt x="200" y="249"/>
                  </a:cubicBezTo>
                  <a:cubicBezTo>
                    <a:pt x="199" y="263"/>
                    <a:pt x="198" y="277"/>
                    <a:pt x="197" y="292"/>
                  </a:cubicBezTo>
                  <a:cubicBezTo>
                    <a:pt x="236" y="291"/>
                    <a:pt x="273" y="292"/>
                    <a:pt x="308" y="303"/>
                  </a:cubicBezTo>
                  <a:cubicBezTo>
                    <a:pt x="342" y="315"/>
                    <a:pt x="376" y="331"/>
                    <a:pt x="410" y="344"/>
                  </a:cubicBezTo>
                  <a:cubicBezTo>
                    <a:pt x="408" y="330"/>
                    <a:pt x="407" y="316"/>
                    <a:pt x="405" y="299"/>
                  </a:cubicBezTo>
                  <a:close/>
                  <a:moveTo>
                    <a:pt x="90" y="290"/>
                  </a:moveTo>
                  <a:cubicBezTo>
                    <a:pt x="91" y="257"/>
                    <a:pt x="90" y="227"/>
                    <a:pt x="93" y="198"/>
                  </a:cubicBezTo>
                  <a:cubicBezTo>
                    <a:pt x="95" y="167"/>
                    <a:pt x="94" y="119"/>
                    <a:pt x="88" y="107"/>
                  </a:cubicBezTo>
                  <a:cubicBezTo>
                    <a:pt x="75" y="107"/>
                    <a:pt x="66" y="114"/>
                    <a:pt x="59" y="124"/>
                  </a:cubicBezTo>
                  <a:cubicBezTo>
                    <a:pt x="49" y="141"/>
                    <a:pt x="38" y="158"/>
                    <a:pt x="28" y="176"/>
                  </a:cubicBezTo>
                  <a:cubicBezTo>
                    <a:pt x="24" y="183"/>
                    <a:pt x="22" y="191"/>
                    <a:pt x="20" y="199"/>
                  </a:cubicBezTo>
                  <a:cubicBezTo>
                    <a:pt x="17" y="212"/>
                    <a:pt x="19" y="224"/>
                    <a:pt x="29" y="235"/>
                  </a:cubicBezTo>
                  <a:cubicBezTo>
                    <a:pt x="41" y="247"/>
                    <a:pt x="51" y="260"/>
                    <a:pt x="63" y="272"/>
                  </a:cubicBezTo>
                  <a:cubicBezTo>
                    <a:pt x="70" y="279"/>
                    <a:pt x="79" y="283"/>
                    <a:pt x="90" y="290"/>
                  </a:cubicBezTo>
                  <a:close/>
                  <a:moveTo>
                    <a:pt x="251" y="455"/>
                  </a:moveTo>
                  <a:cubicBezTo>
                    <a:pt x="245" y="443"/>
                    <a:pt x="238" y="439"/>
                    <a:pt x="228" y="440"/>
                  </a:cubicBezTo>
                  <a:cubicBezTo>
                    <a:pt x="221" y="441"/>
                    <a:pt x="214" y="441"/>
                    <a:pt x="207" y="441"/>
                  </a:cubicBezTo>
                  <a:cubicBezTo>
                    <a:pt x="199" y="442"/>
                    <a:pt x="194" y="438"/>
                    <a:pt x="190" y="430"/>
                  </a:cubicBezTo>
                  <a:cubicBezTo>
                    <a:pt x="178" y="405"/>
                    <a:pt x="166" y="380"/>
                    <a:pt x="154" y="355"/>
                  </a:cubicBezTo>
                  <a:cubicBezTo>
                    <a:pt x="146" y="338"/>
                    <a:pt x="146" y="338"/>
                    <a:pt x="153" y="322"/>
                  </a:cubicBezTo>
                  <a:cubicBezTo>
                    <a:pt x="140" y="318"/>
                    <a:pt x="129" y="319"/>
                    <a:pt x="112" y="325"/>
                  </a:cubicBezTo>
                  <a:cubicBezTo>
                    <a:pt x="121" y="347"/>
                    <a:pt x="129" y="370"/>
                    <a:pt x="139" y="392"/>
                  </a:cubicBezTo>
                  <a:cubicBezTo>
                    <a:pt x="146" y="409"/>
                    <a:pt x="154" y="425"/>
                    <a:pt x="163" y="441"/>
                  </a:cubicBezTo>
                  <a:cubicBezTo>
                    <a:pt x="168" y="451"/>
                    <a:pt x="175" y="460"/>
                    <a:pt x="188" y="460"/>
                  </a:cubicBezTo>
                  <a:cubicBezTo>
                    <a:pt x="204" y="461"/>
                    <a:pt x="219" y="461"/>
                    <a:pt x="235" y="460"/>
                  </a:cubicBezTo>
                  <a:cubicBezTo>
                    <a:pt x="240" y="460"/>
                    <a:pt x="245" y="457"/>
                    <a:pt x="251" y="455"/>
                  </a:cubicBezTo>
                  <a:close/>
                  <a:moveTo>
                    <a:pt x="227" y="426"/>
                  </a:moveTo>
                  <a:cubicBezTo>
                    <a:pt x="221" y="415"/>
                    <a:pt x="216" y="405"/>
                    <a:pt x="211" y="396"/>
                  </a:cubicBezTo>
                  <a:cubicBezTo>
                    <a:pt x="201" y="378"/>
                    <a:pt x="191" y="359"/>
                    <a:pt x="181" y="341"/>
                  </a:cubicBezTo>
                  <a:cubicBezTo>
                    <a:pt x="178" y="335"/>
                    <a:pt x="174" y="330"/>
                    <a:pt x="165" y="337"/>
                  </a:cubicBezTo>
                  <a:cubicBezTo>
                    <a:pt x="177" y="363"/>
                    <a:pt x="189" y="388"/>
                    <a:pt x="201" y="414"/>
                  </a:cubicBezTo>
                  <a:cubicBezTo>
                    <a:pt x="206" y="424"/>
                    <a:pt x="213" y="427"/>
                    <a:pt x="227" y="426"/>
                  </a:cubicBezTo>
                  <a:close/>
                  <a:moveTo>
                    <a:pt x="421" y="238"/>
                  </a:moveTo>
                  <a:cubicBezTo>
                    <a:pt x="447" y="220"/>
                    <a:pt x="450" y="176"/>
                    <a:pt x="425" y="164"/>
                  </a:cubicBezTo>
                  <a:cubicBezTo>
                    <a:pt x="418" y="182"/>
                    <a:pt x="416" y="216"/>
                    <a:pt x="421" y="238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434" y="2392"/>
              <a:ext cx="169" cy="109"/>
            </a:xfrm>
            <a:custGeom>
              <a:avLst/>
              <a:gdLst>
                <a:gd name="T0" fmla="*/ 0 w 76"/>
                <a:gd name="T1" fmla="*/ 38 h 49"/>
                <a:gd name="T2" fmla="*/ 69 w 76"/>
                <a:gd name="T3" fmla="*/ 0 h 49"/>
                <a:gd name="T4" fmla="*/ 76 w 76"/>
                <a:gd name="T5" fmla="*/ 14 h 49"/>
                <a:gd name="T6" fmla="*/ 72 w 76"/>
                <a:gd name="T7" fmla="*/ 19 h 49"/>
                <a:gd name="T8" fmla="*/ 24 w 76"/>
                <a:gd name="T9" fmla="*/ 44 h 49"/>
                <a:gd name="T10" fmla="*/ 0 w 76"/>
                <a:gd name="T11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49">
                  <a:moveTo>
                    <a:pt x="0" y="38"/>
                  </a:moveTo>
                  <a:cubicBezTo>
                    <a:pt x="23" y="25"/>
                    <a:pt x="45" y="13"/>
                    <a:pt x="69" y="0"/>
                  </a:cubicBezTo>
                  <a:cubicBezTo>
                    <a:pt x="72" y="5"/>
                    <a:pt x="74" y="10"/>
                    <a:pt x="76" y="14"/>
                  </a:cubicBezTo>
                  <a:cubicBezTo>
                    <a:pt x="74" y="16"/>
                    <a:pt x="73" y="18"/>
                    <a:pt x="72" y="19"/>
                  </a:cubicBezTo>
                  <a:cubicBezTo>
                    <a:pt x="56" y="27"/>
                    <a:pt x="40" y="36"/>
                    <a:pt x="24" y="44"/>
                  </a:cubicBezTo>
                  <a:cubicBezTo>
                    <a:pt x="14" y="49"/>
                    <a:pt x="9" y="49"/>
                    <a:pt x="0" y="38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423" y="2699"/>
              <a:ext cx="153" cy="58"/>
            </a:xfrm>
            <a:custGeom>
              <a:avLst/>
              <a:gdLst>
                <a:gd name="T0" fmla="*/ 62 w 69"/>
                <a:gd name="T1" fmla="*/ 0 h 26"/>
                <a:gd name="T2" fmla="*/ 57 w 69"/>
                <a:gd name="T3" fmla="*/ 18 h 26"/>
                <a:gd name="T4" fmla="*/ 18 w 69"/>
                <a:gd name="T5" fmla="*/ 24 h 26"/>
                <a:gd name="T6" fmla="*/ 0 w 69"/>
                <a:gd name="T7" fmla="*/ 12 h 26"/>
                <a:gd name="T8" fmla="*/ 62 w 6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6">
                  <a:moveTo>
                    <a:pt x="62" y="0"/>
                  </a:moveTo>
                  <a:cubicBezTo>
                    <a:pt x="69" y="14"/>
                    <a:pt x="68" y="16"/>
                    <a:pt x="57" y="18"/>
                  </a:cubicBezTo>
                  <a:cubicBezTo>
                    <a:pt x="44" y="20"/>
                    <a:pt x="31" y="22"/>
                    <a:pt x="18" y="24"/>
                  </a:cubicBezTo>
                  <a:cubicBezTo>
                    <a:pt x="9" y="26"/>
                    <a:pt x="2" y="25"/>
                    <a:pt x="0" y="12"/>
                  </a:cubicBezTo>
                  <a:cubicBezTo>
                    <a:pt x="21" y="8"/>
                    <a:pt x="42" y="4"/>
                    <a:pt x="62" y="0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1399" y="2996"/>
              <a:ext cx="144" cy="100"/>
            </a:xfrm>
            <a:custGeom>
              <a:avLst/>
              <a:gdLst>
                <a:gd name="T0" fmla="*/ 4 w 65"/>
                <a:gd name="T1" fmla="*/ 0 h 45"/>
                <a:gd name="T2" fmla="*/ 42 w 65"/>
                <a:gd name="T3" fmla="*/ 19 h 45"/>
                <a:gd name="T4" fmla="*/ 60 w 65"/>
                <a:gd name="T5" fmla="*/ 28 h 45"/>
                <a:gd name="T6" fmla="*/ 65 w 65"/>
                <a:gd name="T7" fmla="*/ 38 h 45"/>
                <a:gd name="T8" fmla="*/ 53 w 65"/>
                <a:gd name="T9" fmla="*/ 42 h 45"/>
                <a:gd name="T10" fmla="*/ 4 w 65"/>
                <a:gd name="T11" fmla="*/ 14 h 45"/>
                <a:gd name="T12" fmla="*/ 0 w 65"/>
                <a:gd name="T13" fmla="*/ 3 h 45"/>
                <a:gd name="T14" fmla="*/ 4 w 65"/>
                <a:gd name="T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45">
                  <a:moveTo>
                    <a:pt x="4" y="0"/>
                  </a:moveTo>
                  <a:cubicBezTo>
                    <a:pt x="16" y="6"/>
                    <a:pt x="29" y="13"/>
                    <a:pt x="42" y="19"/>
                  </a:cubicBezTo>
                  <a:cubicBezTo>
                    <a:pt x="48" y="22"/>
                    <a:pt x="54" y="24"/>
                    <a:pt x="60" y="28"/>
                  </a:cubicBezTo>
                  <a:cubicBezTo>
                    <a:pt x="63" y="30"/>
                    <a:pt x="65" y="35"/>
                    <a:pt x="65" y="38"/>
                  </a:cubicBezTo>
                  <a:cubicBezTo>
                    <a:pt x="64" y="44"/>
                    <a:pt x="58" y="45"/>
                    <a:pt x="53" y="42"/>
                  </a:cubicBezTo>
                  <a:cubicBezTo>
                    <a:pt x="37" y="33"/>
                    <a:pt x="20" y="24"/>
                    <a:pt x="4" y="14"/>
                  </a:cubicBezTo>
                  <a:cubicBezTo>
                    <a:pt x="2" y="13"/>
                    <a:pt x="1" y="7"/>
                    <a:pt x="0" y="3"/>
                  </a:cubicBezTo>
                  <a:cubicBezTo>
                    <a:pt x="1" y="2"/>
                    <a:pt x="2" y="1"/>
                    <a:pt x="4" y="0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1483" y="1699"/>
              <a:ext cx="1572" cy="789"/>
            </a:xfrm>
            <a:custGeom>
              <a:avLst/>
              <a:gdLst>
                <a:gd name="T0" fmla="*/ 172 w 707"/>
                <a:gd name="T1" fmla="*/ 271 h 354"/>
                <a:gd name="T2" fmla="*/ 396 w 707"/>
                <a:gd name="T3" fmla="*/ 188 h 354"/>
                <a:gd name="T4" fmla="*/ 487 w 707"/>
                <a:gd name="T5" fmla="*/ 155 h 354"/>
                <a:gd name="T6" fmla="*/ 569 w 707"/>
                <a:gd name="T7" fmla="*/ 118 h 354"/>
                <a:gd name="T8" fmla="*/ 650 w 707"/>
                <a:gd name="T9" fmla="*/ 77 h 354"/>
                <a:gd name="T10" fmla="*/ 668 w 707"/>
                <a:gd name="T11" fmla="*/ 59 h 354"/>
                <a:gd name="T12" fmla="*/ 682 w 707"/>
                <a:gd name="T13" fmla="*/ 41 h 354"/>
                <a:gd name="T14" fmla="*/ 683 w 707"/>
                <a:gd name="T15" fmla="*/ 35 h 354"/>
                <a:gd name="T16" fmla="*/ 678 w 707"/>
                <a:gd name="T17" fmla="*/ 28 h 354"/>
                <a:gd name="T18" fmla="*/ 656 w 707"/>
                <a:gd name="T19" fmla="*/ 19 h 354"/>
                <a:gd name="T20" fmla="*/ 661 w 707"/>
                <a:gd name="T21" fmla="*/ 0 h 354"/>
                <a:gd name="T22" fmla="*/ 674 w 707"/>
                <a:gd name="T23" fmla="*/ 2 h 354"/>
                <a:gd name="T24" fmla="*/ 688 w 707"/>
                <a:gd name="T25" fmla="*/ 7 h 354"/>
                <a:gd name="T26" fmla="*/ 701 w 707"/>
                <a:gd name="T27" fmla="*/ 19 h 354"/>
                <a:gd name="T28" fmla="*/ 706 w 707"/>
                <a:gd name="T29" fmla="*/ 28 h 354"/>
                <a:gd name="T30" fmla="*/ 707 w 707"/>
                <a:gd name="T31" fmla="*/ 39 h 354"/>
                <a:gd name="T32" fmla="*/ 701 w 707"/>
                <a:gd name="T33" fmla="*/ 57 h 354"/>
                <a:gd name="T34" fmla="*/ 692 w 707"/>
                <a:gd name="T35" fmla="*/ 69 h 354"/>
                <a:gd name="T36" fmla="*/ 673 w 707"/>
                <a:gd name="T37" fmla="*/ 86 h 354"/>
                <a:gd name="T38" fmla="*/ 631 w 707"/>
                <a:gd name="T39" fmla="*/ 112 h 354"/>
                <a:gd name="T40" fmla="*/ 589 w 707"/>
                <a:gd name="T41" fmla="*/ 136 h 354"/>
                <a:gd name="T42" fmla="*/ 518 w 707"/>
                <a:gd name="T43" fmla="*/ 167 h 354"/>
                <a:gd name="T44" fmla="*/ 446 w 707"/>
                <a:gd name="T45" fmla="*/ 195 h 354"/>
                <a:gd name="T46" fmla="*/ 344 w 707"/>
                <a:gd name="T47" fmla="*/ 233 h 354"/>
                <a:gd name="T48" fmla="*/ 226 w 707"/>
                <a:gd name="T49" fmla="*/ 279 h 354"/>
                <a:gd name="T50" fmla="*/ 126 w 707"/>
                <a:gd name="T51" fmla="*/ 313 h 354"/>
                <a:gd name="T52" fmla="*/ 30 w 707"/>
                <a:gd name="T53" fmla="*/ 344 h 354"/>
                <a:gd name="T54" fmla="*/ 6 w 707"/>
                <a:gd name="T55" fmla="*/ 354 h 354"/>
                <a:gd name="T56" fmla="*/ 0 w 707"/>
                <a:gd name="T57" fmla="*/ 335 h 354"/>
                <a:gd name="T58" fmla="*/ 76 w 707"/>
                <a:gd name="T59" fmla="*/ 309 h 354"/>
                <a:gd name="T60" fmla="*/ 172 w 707"/>
                <a:gd name="T61" fmla="*/ 27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7" h="354">
                  <a:moveTo>
                    <a:pt x="172" y="271"/>
                  </a:moveTo>
                  <a:cubicBezTo>
                    <a:pt x="247" y="244"/>
                    <a:pt x="323" y="219"/>
                    <a:pt x="396" y="188"/>
                  </a:cubicBezTo>
                  <a:cubicBezTo>
                    <a:pt x="429" y="182"/>
                    <a:pt x="454" y="160"/>
                    <a:pt x="487" y="155"/>
                  </a:cubicBezTo>
                  <a:cubicBezTo>
                    <a:pt x="515" y="143"/>
                    <a:pt x="542" y="131"/>
                    <a:pt x="569" y="118"/>
                  </a:cubicBezTo>
                  <a:cubicBezTo>
                    <a:pt x="596" y="105"/>
                    <a:pt x="624" y="92"/>
                    <a:pt x="650" y="77"/>
                  </a:cubicBezTo>
                  <a:cubicBezTo>
                    <a:pt x="656" y="71"/>
                    <a:pt x="662" y="65"/>
                    <a:pt x="668" y="59"/>
                  </a:cubicBezTo>
                  <a:cubicBezTo>
                    <a:pt x="674" y="53"/>
                    <a:pt x="680" y="47"/>
                    <a:pt x="682" y="41"/>
                  </a:cubicBezTo>
                  <a:cubicBezTo>
                    <a:pt x="683" y="39"/>
                    <a:pt x="683" y="36"/>
                    <a:pt x="683" y="35"/>
                  </a:cubicBezTo>
                  <a:cubicBezTo>
                    <a:pt x="682" y="33"/>
                    <a:pt x="681" y="30"/>
                    <a:pt x="678" y="28"/>
                  </a:cubicBezTo>
                  <a:cubicBezTo>
                    <a:pt x="673" y="24"/>
                    <a:pt x="664" y="21"/>
                    <a:pt x="656" y="19"/>
                  </a:cubicBezTo>
                  <a:cubicBezTo>
                    <a:pt x="657" y="12"/>
                    <a:pt x="659" y="6"/>
                    <a:pt x="661" y="0"/>
                  </a:cubicBezTo>
                  <a:cubicBezTo>
                    <a:pt x="666" y="0"/>
                    <a:pt x="670" y="1"/>
                    <a:pt x="674" y="2"/>
                  </a:cubicBezTo>
                  <a:cubicBezTo>
                    <a:pt x="679" y="3"/>
                    <a:pt x="683" y="5"/>
                    <a:pt x="688" y="7"/>
                  </a:cubicBezTo>
                  <a:cubicBezTo>
                    <a:pt x="692" y="10"/>
                    <a:pt x="697" y="13"/>
                    <a:pt x="701" y="19"/>
                  </a:cubicBezTo>
                  <a:cubicBezTo>
                    <a:pt x="703" y="21"/>
                    <a:pt x="705" y="25"/>
                    <a:pt x="706" y="28"/>
                  </a:cubicBezTo>
                  <a:cubicBezTo>
                    <a:pt x="707" y="32"/>
                    <a:pt x="707" y="36"/>
                    <a:pt x="707" y="39"/>
                  </a:cubicBezTo>
                  <a:cubicBezTo>
                    <a:pt x="707" y="47"/>
                    <a:pt x="704" y="52"/>
                    <a:pt x="701" y="57"/>
                  </a:cubicBezTo>
                  <a:cubicBezTo>
                    <a:pt x="699" y="61"/>
                    <a:pt x="696" y="65"/>
                    <a:pt x="692" y="69"/>
                  </a:cubicBezTo>
                  <a:cubicBezTo>
                    <a:pt x="686" y="75"/>
                    <a:pt x="679" y="81"/>
                    <a:pt x="673" y="86"/>
                  </a:cubicBezTo>
                  <a:cubicBezTo>
                    <a:pt x="659" y="96"/>
                    <a:pt x="645" y="104"/>
                    <a:pt x="631" y="112"/>
                  </a:cubicBezTo>
                  <a:cubicBezTo>
                    <a:pt x="617" y="120"/>
                    <a:pt x="603" y="127"/>
                    <a:pt x="589" y="136"/>
                  </a:cubicBezTo>
                  <a:cubicBezTo>
                    <a:pt x="567" y="150"/>
                    <a:pt x="543" y="159"/>
                    <a:pt x="518" y="167"/>
                  </a:cubicBezTo>
                  <a:cubicBezTo>
                    <a:pt x="494" y="176"/>
                    <a:pt x="469" y="183"/>
                    <a:pt x="446" y="195"/>
                  </a:cubicBezTo>
                  <a:cubicBezTo>
                    <a:pt x="414" y="212"/>
                    <a:pt x="380" y="226"/>
                    <a:pt x="344" y="233"/>
                  </a:cubicBezTo>
                  <a:cubicBezTo>
                    <a:pt x="306" y="250"/>
                    <a:pt x="268" y="272"/>
                    <a:pt x="226" y="279"/>
                  </a:cubicBezTo>
                  <a:cubicBezTo>
                    <a:pt x="190" y="283"/>
                    <a:pt x="161" y="307"/>
                    <a:pt x="126" y="313"/>
                  </a:cubicBezTo>
                  <a:cubicBezTo>
                    <a:pt x="92" y="319"/>
                    <a:pt x="63" y="338"/>
                    <a:pt x="30" y="344"/>
                  </a:cubicBezTo>
                  <a:cubicBezTo>
                    <a:pt x="21" y="347"/>
                    <a:pt x="14" y="351"/>
                    <a:pt x="6" y="354"/>
                  </a:cubicBezTo>
                  <a:cubicBezTo>
                    <a:pt x="3" y="348"/>
                    <a:pt x="1" y="342"/>
                    <a:pt x="0" y="335"/>
                  </a:cubicBezTo>
                  <a:cubicBezTo>
                    <a:pt x="24" y="325"/>
                    <a:pt x="49" y="315"/>
                    <a:pt x="76" y="309"/>
                  </a:cubicBezTo>
                  <a:cubicBezTo>
                    <a:pt x="108" y="297"/>
                    <a:pt x="140" y="284"/>
                    <a:pt x="172" y="27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1481" y="2668"/>
              <a:ext cx="64" cy="74"/>
            </a:xfrm>
            <a:custGeom>
              <a:avLst/>
              <a:gdLst>
                <a:gd name="T0" fmla="*/ 7 w 29"/>
                <a:gd name="T1" fmla="*/ 3 h 33"/>
                <a:gd name="T2" fmla="*/ 13 w 29"/>
                <a:gd name="T3" fmla="*/ 6 h 33"/>
                <a:gd name="T4" fmla="*/ 20 w 29"/>
                <a:gd name="T5" fmla="*/ 5 h 33"/>
                <a:gd name="T6" fmla="*/ 23 w 29"/>
                <a:gd name="T7" fmla="*/ 1 h 33"/>
                <a:gd name="T8" fmla="*/ 29 w 29"/>
                <a:gd name="T9" fmla="*/ 24 h 33"/>
                <a:gd name="T10" fmla="*/ 22 w 29"/>
                <a:gd name="T11" fmla="*/ 29 h 33"/>
                <a:gd name="T12" fmla="*/ 6 w 29"/>
                <a:gd name="T13" fmla="*/ 31 h 33"/>
                <a:gd name="T14" fmla="*/ 0 w 29"/>
                <a:gd name="T15" fmla="*/ 8 h 33"/>
                <a:gd name="T16" fmla="*/ 7 w 29"/>
                <a:gd name="T17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3">
                  <a:moveTo>
                    <a:pt x="7" y="3"/>
                  </a:moveTo>
                  <a:cubicBezTo>
                    <a:pt x="8" y="3"/>
                    <a:pt x="12" y="10"/>
                    <a:pt x="13" y="6"/>
                  </a:cubicBezTo>
                  <a:cubicBezTo>
                    <a:pt x="14" y="1"/>
                    <a:pt x="17" y="3"/>
                    <a:pt x="20" y="5"/>
                  </a:cubicBezTo>
                  <a:cubicBezTo>
                    <a:pt x="22" y="6"/>
                    <a:pt x="21" y="0"/>
                    <a:pt x="23" y="1"/>
                  </a:cubicBezTo>
                  <a:cubicBezTo>
                    <a:pt x="25" y="9"/>
                    <a:pt x="27" y="17"/>
                    <a:pt x="29" y="24"/>
                  </a:cubicBezTo>
                  <a:cubicBezTo>
                    <a:pt x="27" y="26"/>
                    <a:pt x="26" y="33"/>
                    <a:pt x="22" y="29"/>
                  </a:cubicBezTo>
                  <a:cubicBezTo>
                    <a:pt x="16" y="25"/>
                    <a:pt x="12" y="33"/>
                    <a:pt x="6" y="31"/>
                  </a:cubicBezTo>
                  <a:cubicBezTo>
                    <a:pt x="4" y="23"/>
                    <a:pt x="2" y="15"/>
                    <a:pt x="0" y="8"/>
                  </a:cubicBezTo>
                  <a:cubicBezTo>
                    <a:pt x="1" y="4"/>
                    <a:pt x="6" y="10"/>
                    <a:pt x="7" y="3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1632" y="2610"/>
              <a:ext cx="118" cy="85"/>
            </a:xfrm>
            <a:custGeom>
              <a:avLst/>
              <a:gdLst>
                <a:gd name="T0" fmla="*/ 15 w 53"/>
                <a:gd name="T1" fmla="*/ 7 h 38"/>
                <a:gd name="T2" fmla="*/ 26 w 53"/>
                <a:gd name="T3" fmla="*/ 9 h 38"/>
                <a:gd name="T4" fmla="*/ 41 w 53"/>
                <a:gd name="T5" fmla="*/ 6 h 38"/>
                <a:gd name="T6" fmla="*/ 46 w 53"/>
                <a:gd name="T7" fmla="*/ 0 h 38"/>
                <a:gd name="T8" fmla="*/ 53 w 53"/>
                <a:gd name="T9" fmla="*/ 24 h 38"/>
                <a:gd name="T10" fmla="*/ 39 w 53"/>
                <a:gd name="T11" fmla="*/ 31 h 38"/>
                <a:gd name="T12" fmla="*/ 7 w 53"/>
                <a:gd name="T13" fmla="*/ 37 h 38"/>
                <a:gd name="T14" fmla="*/ 0 w 53"/>
                <a:gd name="T15" fmla="*/ 14 h 38"/>
                <a:gd name="T16" fmla="*/ 15 w 53"/>
                <a:gd name="T17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8">
                  <a:moveTo>
                    <a:pt x="15" y="7"/>
                  </a:moveTo>
                  <a:cubicBezTo>
                    <a:pt x="18" y="7"/>
                    <a:pt x="24" y="13"/>
                    <a:pt x="26" y="9"/>
                  </a:cubicBezTo>
                  <a:cubicBezTo>
                    <a:pt x="29" y="3"/>
                    <a:pt x="35" y="4"/>
                    <a:pt x="41" y="6"/>
                  </a:cubicBezTo>
                  <a:cubicBezTo>
                    <a:pt x="43" y="6"/>
                    <a:pt x="44" y="0"/>
                    <a:pt x="46" y="0"/>
                  </a:cubicBezTo>
                  <a:cubicBezTo>
                    <a:pt x="48" y="8"/>
                    <a:pt x="50" y="16"/>
                    <a:pt x="53" y="24"/>
                  </a:cubicBezTo>
                  <a:cubicBezTo>
                    <a:pt x="48" y="26"/>
                    <a:pt x="45" y="34"/>
                    <a:pt x="39" y="31"/>
                  </a:cubicBezTo>
                  <a:cubicBezTo>
                    <a:pt x="27" y="29"/>
                    <a:pt x="18" y="38"/>
                    <a:pt x="7" y="37"/>
                  </a:cubicBezTo>
                  <a:cubicBezTo>
                    <a:pt x="5" y="29"/>
                    <a:pt x="2" y="22"/>
                    <a:pt x="0" y="14"/>
                  </a:cubicBezTo>
                  <a:cubicBezTo>
                    <a:pt x="5" y="10"/>
                    <a:pt x="12" y="15"/>
                    <a:pt x="15" y="7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1834" y="2552"/>
              <a:ext cx="118" cy="83"/>
            </a:xfrm>
            <a:custGeom>
              <a:avLst/>
              <a:gdLst>
                <a:gd name="T0" fmla="*/ 15 w 53"/>
                <a:gd name="T1" fmla="*/ 7 h 37"/>
                <a:gd name="T2" fmla="*/ 26 w 53"/>
                <a:gd name="T3" fmla="*/ 9 h 37"/>
                <a:gd name="T4" fmla="*/ 41 w 53"/>
                <a:gd name="T5" fmla="*/ 5 h 37"/>
                <a:gd name="T6" fmla="*/ 46 w 53"/>
                <a:gd name="T7" fmla="*/ 0 h 37"/>
                <a:gd name="T8" fmla="*/ 53 w 53"/>
                <a:gd name="T9" fmla="*/ 23 h 37"/>
                <a:gd name="T10" fmla="*/ 39 w 53"/>
                <a:gd name="T11" fmla="*/ 30 h 37"/>
                <a:gd name="T12" fmla="*/ 7 w 53"/>
                <a:gd name="T13" fmla="*/ 37 h 37"/>
                <a:gd name="T14" fmla="*/ 0 w 53"/>
                <a:gd name="T15" fmla="*/ 14 h 37"/>
                <a:gd name="T16" fmla="*/ 15 w 53"/>
                <a:gd name="T17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7">
                  <a:moveTo>
                    <a:pt x="15" y="7"/>
                  </a:moveTo>
                  <a:cubicBezTo>
                    <a:pt x="18" y="6"/>
                    <a:pt x="24" y="12"/>
                    <a:pt x="26" y="9"/>
                  </a:cubicBezTo>
                  <a:cubicBezTo>
                    <a:pt x="30" y="3"/>
                    <a:pt x="35" y="4"/>
                    <a:pt x="41" y="5"/>
                  </a:cubicBezTo>
                  <a:cubicBezTo>
                    <a:pt x="43" y="6"/>
                    <a:pt x="44" y="0"/>
                    <a:pt x="46" y="0"/>
                  </a:cubicBezTo>
                  <a:cubicBezTo>
                    <a:pt x="48" y="8"/>
                    <a:pt x="51" y="16"/>
                    <a:pt x="53" y="23"/>
                  </a:cubicBezTo>
                  <a:cubicBezTo>
                    <a:pt x="48" y="26"/>
                    <a:pt x="45" y="33"/>
                    <a:pt x="39" y="30"/>
                  </a:cubicBezTo>
                  <a:cubicBezTo>
                    <a:pt x="27" y="28"/>
                    <a:pt x="19" y="37"/>
                    <a:pt x="7" y="37"/>
                  </a:cubicBezTo>
                  <a:cubicBezTo>
                    <a:pt x="5" y="29"/>
                    <a:pt x="3" y="21"/>
                    <a:pt x="0" y="14"/>
                  </a:cubicBezTo>
                  <a:cubicBezTo>
                    <a:pt x="5" y="10"/>
                    <a:pt x="12" y="14"/>
                    <a:pt x="15" y="7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2039" y="2492"/>
              <a:ext cx="116" cy="83"/>
            </a:xfrm>
            <a:custGeom>
              <a:avLst/>
              <a:gdLst>
                <a:gd name="T0" fmla="*/ 14 w 52"/>
                <a:gd name="T1" fmla="*/ 7 h 37"/>
                <a:gd name="T2" fmla="*/ 25 w 52"/>
                <a:gd name="T3" fmla="*/ 9 h 37"/>
                <a:gd name="T4" fmla="*/ 40 w 52"/>
                <a:gd name="T5" fmla="*/ 5 h 37"/>
                <a:gd name="T6" fmla="*/ 45 w 52"/>
                <a:gd name="T7" fmla="*/ 0 h 37"/>
                <a:gd name="T8" fmla="*/ 52 w 52"/>
                <a:gd name="T9" fmla="*/ 23 h 37"/>
                <a:gd name="T10" fmla="*/ 38 w 52"/>
                <a:gd name="T11" fmla="*/ 30 h 37"/>
                <a:gd name="T12" fmla="*/ 6 w 52"/>
                <a:gd name="T13" fmla="*/ 37 h 37"/>
                <a:gd name="T14" fmla="*/ 0 w 52"/>
                <a:gd name="T15" fmla="*/ 14 h 37"/>
                <a:gd name="T16" fmla="*/ 14 w 52"/>
                <a:gd name="T17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37">
                  <a:moveTo>
                    <a:pt x="14" y="7"/>
                  </a:moveTo>
                  <a:cubicBezTo>
                    <a:pt x="18" y="6"/>
                    <a:pt x="23" y="12"/>
                    <a:pt x="25" y="9"/>
                  </a:cubicBezTo>
                  <a:cubicBezTo>
                    <a:pt x="29" y="3"/>
                    <a:pt x="34" y="4"/>
                    <a:pt x="40" y="5"/>
                  </a:cubicBezTo>
                  <a:cubicBezTo>
                    <a:pt x="42" y="6"/>
                    <a:pt x="43" y="0"/>
                    <a:pt x="45" y="0"/>
                  </a:cubicBezTo>
                  <a:cubicBezTo>
                    <a:pt x="47" y="7"/>
                    <a:pt x="50" y="15"/>
                    <a:pt x="52" y="23"/>
                  </a:cubicBezTo>
                  <a:cubicBezTo>
                    <a:pt x="47" y="25"/>
                    <a:pt x="44" y="33"/>
                    <a:pt x="38" y="30"/>
                  </a:cubicBezTo>
                  <a:cubicBezTo>
                    <a:pt x="26" y="28"/>
                    <a:pt x="18" y="37"/>
                    <a:pt x="6" y="37"/>
                  </a:cubicBezTo>
                  <a:cubicBezTo>
                    <a:pt x="4" y="29"/>
                    <a:pt x="2" y="21"/>
                    <a:pt x="0" y="14"/>
                  </a:cubicBezTo>
                  <a:cubicBezTo>
                    <a:pt x="4" y="10"/>
                    <a:pt x="11" y="14"/>
                    <a:pt x="14" y="7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2241" y="2430"/>
              <a:ext cx="116" cy="85"/>
            </a:xfrm>
            <a:custGeom>
              <a:avLst/>
              <a:gdLst>
                <a:gd name="T0" fmla="*/ 14 w 52"/>
                <a:gd name="T1" fmla="*/ 8 h 38"/>
                <a:gd name="T2" fmla="*/ 25 w 52"/>
                <a:gd name="T3" fmla="*/ 9 h 38"/>
                <a:gd name="T4" fmla="*/ 40 w 52"/>
                <a:gd name="T5" fmla="*/ 5 h 38"/>
                <a:gd name="T6" fmla="*/ 45 w 52"/>
                <a:gd name="T7" fmla="*/ 0 h 38"/>
                <a:gd name="T8" fmla="*/ 52 w 52"/>
                <a:gd name="T9" fmla="*/ 24 h 38"/>
                <a:gd name="T10" fmla="*/ 38 w 52"/>
                <a:gd name="T11" fmla="*/ 30 h 38"/>
                <a:gd name="T12" fmla="*/ 7 w 52"/>
                <a:gd name="T13" fmla="*/ 37 h 38"/>
                <a:gd name="T14" fmla="*/ 0 w 52"/>
                <a:gd name="T15" fmla="*/ 14 h 38"/>
                <a:gd name="T16" fmla="*/ 14 w 52"/>
                <a:gd name="T17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38">
                  <a:moveTo>
                    <a:pt x="14" y="8"/>
                  </a:moveTo>
                  <a:cubicBezTo>
                    <a:pt x="18" y="7"/>
                    <a:pt x="23" y="13"/>
                    <a:pt x="25" y="9"/>
                  </a:cubicBezTo>
                  <a:cubicBezTo>
                    <a:pt x="29" y="3"/>
                    <a:pt x="34" y="4"/>
                    <a:pt x="40" y="5"/>
                  </a:cubicBezTo>
                  <a:cubicBezTo>
                    <a:pt x="42" y="6"/>
                    <a:pt x="43" y="0"/>
                    <a:pt x="45" y="0"/>
                  </a:cubicBezTo>
                  <a:cubicBezTo>
                    <a:pt x="47" y="8"/>
                    <a:pt x="50" y="16"/>
                    <a:pt x="52" y="24"/>
                  </a:cubicBezTo>
                  <a:cubicBezTo>
                    <a:pt x="47" y="26"/>
                    <a:pt x="45" y="34"/>
                    <a:pt x="38" y="30"/>
                  </a:cubicBezTo>
                  <a:cubicBezTo>
                    <a:pt x="26" y="28"/>
                    <a:pt x="18" y="38"/>
                    <a:pt x="7" y="37"/>
                  </a:cubicBezTo>
                  <a:cubicBezTo>
                    <a:pt x="4" y="30"/>
                    <a:pt x="2" y="22"/>
                    <a:pt x="0" y="14"/>
                  </a:cubicBezTo>
                  <a:cubicBezTo>
                    <a:pt x="4" y="10"/>
                    <a:pt x="11" y="15"/>
                    <a:pt x="14" y="8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2441" y="2368"/>
              <a:ext cx="118" cy="84"/>
            </a:xfrm>
            <a:custGeom>
              <a:avLst/>
              <a:gdLst>
                <a:gd name="T0" fmla="*/ 15 w 53"/>
                <a:gd name="T1" fmla="*/ 8 h 38"/>
                <a:gd name="T2" fmla="*/ 26 w 53"/>
                <a:gd name="T3" fmla="*/ 9 h 38"/>
                <a:gd name="T4" fmla="*/ 41 w 53"/>
                <a:gd name="T5" fmla="*/ 5 h 38"/>
                <a:gd name="T6" fmla="*/ 46 w 53"/>
                <a:gd name="T7" fmla="*/ 0 h 38"/>
                <a:gd name="T8" fmla="*/ 53 w 53"/>
                <a:gd name="T9" fmla="*/ 24 h 38"/>
                <a:gd name="T10" fmla="*/ 39 w 53"/>
                <a:gd name="T11" fmla="*/ 30 h 38"/>
                <a:gd name="T12" fmla="*/ 8 w 53"/>
                <a:gd name="T13" fmla="*/ 37 h 38"/>
                <a:gd name="T14" fmla="*/ 0 w 53"/>
                <a:gd name="T15" fmla="*/ 15 h 38"/>
                <a:gd name="T16" fmla="*/ 15 w 53"/>
                <a:gd name="T17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8">
                  <a:moveTo>
                    <a:pt x="15" y="8"/>
                  </a:moveTo>
                  <a:cubicBezTo>
                    <a:pt x="18" y="7"/>
                    <a:pt x="24" y="13"/>
                    <a:pt x="26" y="9"/>
                  </a:cubicBezTo>
                  <a:cubicBezTo>
                    <a:pt x="29" y="3"/>
                    <a:pt x="35" y="4"/>
                    <a:pt x="41" y="5"/>
                  </a:cubicBezTo>
                  <a:cubicBezTo>
                    <a:pt x="43" y="6"/>
                    <a:pt x="43" y="0"/>
                    <a:pt x="46" y="0"/>
                  </a:cubicBezTo>
                  <a:cubicBezTo>
                    <a:pt x="48" y="8"/>
                    <a:pt x="51" y="16"/>
                    <a:pt x="53" y="24"/>
                  </a:cubicBezTo>
                  <a:cubicBezTo>
                    <a:pt x="48" y="26"/>
                    <a:pt x="45" y="34"/>
                    <a:pt x="39" y="30"/>
                  </a:cubicBezTo>
                  <a:cubicBezTo>
                    <a:pt x="27" y="29"/>
                    <a:pt x="19" y="38"/>
                    <a:pt x="8" y="37"/>
                  </a:cubicBezTo>
                  <a:cubicBezTo>
                    <a:pt x="5" y="30"/>
                    <a:pt x="3" y="22"/>
                    <a:pt x="0" y="15"/>
                  </a:cubicBezTo>
                  <a:cubicBezTo>
                    <a:pt x="5" y="11"/>
                    <a:pt x="12" y="15"/>
                    <a:pt x="15" y="8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2644" y="2305"/>
              <a:ext cx="118" cy="85"/>
            </a:xfrm>
            <a:custGeom>
              <a:avLst/>
              <a:gdLst>
                <a:gd name="T0" fmla="*/ 15 w 53"/>
                <a:gd name="T1" fmla="*/ 7 h 38"/>
                <a:gd name="T2" fmla="*/ 26 w 53"/>
                <a:gd name="T3" fmla="*/ 9 h 38"/>
                <a:gd name="T4" fmla="*/ 40 w 53"/>
                <a:gd name="T5" fmla="*/ 5 h 38"/>
                <a:gd name="T6" fmla="*/ 45 w 53"/>
                <a:gd name="T7" fmla="*/ 0 h 38"/>
                <a:gd name="T8" fmla="*/ 53 w 53"/>
                <a:gd name="T9" fmla="*/ 23 h 38"/>
                <a:gd name="T10" fmla="*/ 39 w 53"/>
                <a:gd name="T11" fmla="*/ 30 h 38"/>
                <a:gd name="T12" fmla="*/ 7 w 53"/>
                <a:gd name="T13" fmla="*/ 37 h 38"/>
                <a:gd name="T14" fmla="*/ 0 w 53"/>
                <a:gd name="T15" fmla="*/ 14 h 38"/>
                <a:gd name="T16" fmla="*/ 15 w 53"/>
                <a:gd name="T17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8">
                  <a:moveTo>
                    <a:pt x="15" y="7"/>
                  </a:moveTo>
                  <a:cubicBezTo>
                    <a:pt x="18" y="7"/>
                    <a:pt x="23" y="13"/>
                    <a:pt x="26" y="9"/>
                  </a:cubicBezTo>
                  <a:cubicBezTo>
                    <a:pt x="29" y="3"/>
                    <a:pt x="35" y="4"/>
                    <a:pt x="40" y="5"/>
                  </a:cubicBezTo>
                  <a:cubicBezTo>
                    <a:pt x="43" y="6"/>
                    <a:pt x="43" y="0"/>
                    <a:pt x="45" y="0"/>
                  </a:cubicBezTo>
                  <a:cubicBezTo>
                    <a:pt x="48" y="7"/>
                    <a:pt x="50" y="15"/>
                    <a:pt x="53" y="23"/>
                  </a:cubicBezTo>
                  <a:cubicBezTo>
                    <a:pt x="48" y="25"/>
                    <a:pt x="45" y="33"/>
                    <a:pt x="39" y="30"/>
                  </a:cubicBezTo>
                  <a:cubicBezTo>
                    <a:pt x="27" y="28"/>
                    <a:pt x="19" y="38"/>
                    <a:pt x="7" y="37"/>
                  </a:cubicBezTo>
                  <a:cubicBezTo>
                    <a:pt x="5" y="30"/>
                    <a:pt x="2" y="22"/>
                    <a:pt x="0" y="14"/>
                  </a:cubicBezTo>
                  <a:cubicBezTo>
                    <a:pt x="4" y="10"/>
                    <a:pt x="11" y="15"/>
                    <a:pt x="15" y="7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2846" y="2238"/>
              <a:ext cx="116" cy="87"/>
            </a:xfrm>
            <a:custGeom>
              <a:avLst/>
              <a:gdLst>
                <a:gd name="T0" fmla="*/ 14 w 52"/>
                <a:gd name="T1" fmla="*/ 9 h 39"/>
                <a:gd name="T2" fmla="*/ 25 w 52"/>
                <a:gd name="T3" fmla="*/ 10 h 39"/>
                <a:gd name="T4" fmla="*/ 40 w 52"/>
                <a:gd name="T5" fmla="*/ 6 h 39"/>
                <a:gd name="T6" fmla="*/ 45 w 52"/>
                <a:gd name="T7" fmla="*/ 1 h 39"/>
                <a:gd name="T8" fmla="*/ 52 w 52"/>
                <a:gd name="T9" fmla="*/ 24 h 39"/>
                <a:gd name="T10" fmla="*/ 38 w 52"/>
                <a:gd name="T11" fmla="*/ 31 h 39"/>
                <a:gd name="T12" fmla="*/ 7 w 52"/>
                <a:gd name="T13" fmla="*/ 38 h 39"/>
                <a:gd name="T14" fmla="*/ 0 w 52"/>
                <a:gd name="T15" fmla="*/ 16 h 39"/>
                <a:gd name="T16" fmla="*/ 14 w 52"/>
                <a:gd name="T17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39">
                  <a:moveTo>
                    <a:pt x="14" y="9"/>
                  </a:moveTo>
                  <a:cubicBezTo>
                    <a:pt x="17" y="8"/>
                    <a:pt x="23" y="14"/>
                    <a:pt x="25" y="10"/>
                  </a:cubicBezTo>
                  <a:cubicBezTo>
                    <a:pt x="28" y="4"/>
                    <a:pt x="34" y="5"/>
                    <a:pt x="40" y="6"/>
                  </a:cubicBezTo>
                  <a:cubicBezTo>
                    <a:pt x="42" y="7"/>
                    <a:pt x="42" y="0"/>
                    <a:pt x="45" y="1"/>
                  </a:cubicBezTo>
                  <a:cubicBezTo>
                    <a:pt x="47" y="8"/>
                    <a:pt x="50" y="16"/>
                    <a:pt x="52" y="24"/>
                  </a:cubicBezTo>
                  <a:cubicBezTo>
                    <a:pt x="48" y="26"/>
                    <a:pt x="45" y="34"/>
                    <a:pt x="38" y="31"/>
                  </a:cubicBezTo>
                  <a:cubicBezTo>
                    <a:pt x="27" y="29"/>
                    <a:pt x="18" y="39"/>
                    <a:pt x="7" y="38"/>
                  </a:cubicBezTo>
                  <a:cubicBezTo>
                    <a:pt x="5" y="31"/>
                    <a:pt x="2" y="23"/>
                    <a:pt x="0" y="16"/>
                  </a:cubicBezTo>
                  <a:cubicBezTo>
                    <a:pt x="4" y="12"/>
                    <a:pt x="11" y="16"/>
                    <a:pt x="14" y="9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3046" y="2174"/>
              <a:ext cx="118" cy="84"/>
            </a:xfrm>
            <a:custGeom>
              <a:avLst/>
              <a:gdLst>
                <a:gd name="T0" fmla="*/ 14 w 53"/>
                <a:gd name="T1" fmla="*/ 8 h 38"/>
                <a:gd name="T2" fmla="*/ 25 w 53"/>
                <a:gd name="T3" fmla="*/ 9 h 38"/>
                <a:gd name="T4" fmla="*/ 40 w 53"/>
                <a:gd name="T5" fmla="*/ 5 h 38"/>
                <a:gd name="T6" fmla="*/ 45 w 53"/>
                <a:gd name="T7" fmla="*/ 0 h 38"/>
                <a:gd name="T8" fmla="*/ 53 w 53"/>
                <a:gd name="T9" fmla="*/ 23 h 38"/>
                <a:gd name="T10" fmla="*/ 39 w 53"/>
                <a:gd name="T11" fmla="*/ 30 h 38"/>
                <a:gd name="T12" fmla="*/ 7 w 53"/>
                <a:gd name="T13" fmla="*/ 38 h 38"/>
                <a:gd name="T14" fmla="*/ 0 w 53"/>
                <a:gd name="T15" fmla="*/ 15 h 38"/>
                <a:gd name="T16" fmla="*/ 14 w 53"/>
                <a:gd name="T17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8">
                  <a:moveTo>
                    <a:pt x="14" y="8"/>
                  </a:moveTo>
                  <a:cubicBezTo>
                    <a:pt x="18" y="7"/>
                    <a:pt x="23" y="13"/>
                    <a:pt x="25" y="9"/>
                  </a:cubicBezTo>
                  <a:cubicBezTo>
                    <a:pt x="29" y="3"/>
                    <a:pt x="34" y="4"/>
                    <a:pt x="40" y="5"/>
                  </a:cubicBezTo>
                  <a:cubicBezTo>
                    <a:pt x="42" y="6"/>
                    <a:pt x="43" y="0"/>
                    <a:pt x="45" y="0"/>
                  </a:cubicBezTo>
                  <a:cubicBezTo>
                    <a:pt x="47" y="8"/>
                    <a:pt x="50" y="15"/>
                    <a:pt x="53" y="23"/>
                  </a:cubicBezTo>
                  <a:cubicBezTo>
                    <a:pt x="48" y="26"/>
                    <a:pt x="45" y="34"/>
                    <a:pt x="39" y="30"/>
                  </a:cubicBezTo>
                  <a:cubicBezTo>
                    <a:pt x="27" y="29"/>
                    <a:pt x="19" y="38"/>
                    <a:pt x="7" y="38"/>
                  </a:cubicBezTo>
                  <a:cubicBezTo>
                    <a:pt x="5" y="30"/>
                    <a:pt x="2" y="23"/>
                    <a:pt x="0" y="15"/>
                  </a:cubicBezTo>
                  <a:cubicBezTo>
                    <a:pt x="4" y="11"/>
                    <a:pt x="11" y="16"/>
                    <a:pt x="14" y="8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3246" y="2105"/>
              <a:ext cx="118" cy="87"/>
            </a:xfrm>
            <a:custGeom>
              <a:avLst/>
              <a:gdLst>
                <a:gd name="T0" fmla="*/ 14 w 53"/>
                <a:gd name="T1" fmla="*/ 9 h 39"/>
                <a:gd name="T2" fmla="*/ 25 w 53"/>
                <a:gd name="T3" fmla="*/ 10 h 39"/>
                <a:gd name="T4" fmla="*/ 40 w 53"/>
                <a:gd name="T5" fmla="*/ 6 h 39"/>
                <a:gd name="T6" fmla="*/ 45 w 53"/>
                <a:gd name="T7" fmla="*/ 0 h 39"/>
                <a:gd name="T8" fmla="*/ 53 w 53"/>
                <a:gd name="T9" fmla="*/ 24 h 39"/>
                <a:gd name="T10" fmla="*/ 39 w 53"/>
                <a:gd name="T11" fmla="*/ 31 h 39"/>
                <a:gd name="T12" fmla="*/ 8 w 53"/>
                <a:gd name="T13" fmla="*/ 39 h 39"/>
                <a:gd name="T14" fmla="*/ 0 w 53"/>
                <a:gd name="T15" fmla="*/ 16 h 39"/>
                <a:gd name="T16" fmla="*/ 14 w 53"/>
                <a:gd name="T17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9">
                  <a:moveTo>
                    <a:pt x="14" y="9"/>
                  </a:moveTo>
                  <a:cubicBezTo>
                    <a:pt x="18" y="8"/>
                    <a:pt x="23" y="14"/>
                    <a:pt x="25" y="10"/>
                  </a:cubicBezTo>
                  <a:cubicBezTo>
                    <a:pt x="29" y="4"/>
                    <a:pt x="34" y="5"/>
                    <a:pt x="40" y="6"/>
                  </a:cubicBezTo>
                  <a:cubicBezTo>
                    <a:pt x="42" y="6"/>
                    <a:pt x="42" y="0"/>
                    <a:pt x="45" y="0"/>
                  </a:cubicBezTo>
                  <a:cubicBezTo>
                    <a:pt x="47" y="8"/>
                    <a:pt x="50" y="16"/>
                    <a:pt x="53" y="24"/>
                  </a:cubicBezTo>
                  <a:cubicBezTo>
                    <a:pt x="48" y="26"/>
                    <a:pt x="46" y="34"/>
                    <a:pt x="39" y="31"/>
                  </a:cubicBezTo>
                  <a:cubicBezTo>
                    <a:pt x="27" y="29"/>
                    <a:pt x="19" y="39"/>
                    <a:pt x="8" y="39"/>
                  </a:cubicBezTo>
                  <a:cubicBezTo>
                    <a:pt x="5" y="31"/>
                    <a:pt x="3" y="24"/>
                    <a:pt x="0" y="16"/>
                  </a:cubicBezTo>
                  <a:cubicBezTo>
                    <a:pt x="4" y="12"/>
                    <a:pt x="11" y="16"/>
                    <a:pt x="14" y="9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3447" y="2036"/>
              <a:ext cx="117" cy="86"/>
            </a:xfrm>
            <a:custGeom>
              <a:avLst/>
              <a:gdLst>
                <a:gd name="T0" fmla="*/ 14 w 53"/>
                <a:gd name="T1" fmla="*/ 9 h 39"/>
                <a:gd name="T2" fmla="*/ 25 w 53"/>
                <a:gd name="T3" fmla="*/ 10 h 39"/>
                <a:gd name="T4" fmla="*/ 39 w 53"/>
                <a:gd name="T5" fmla="*/ 5 h 39"/>
                <a:gd name="T6" fmla="*/ 44 w 53"/>
                <a:gd name="T7" fmla="*/ 0 h 39"/>
                <a:gd name="T8" fmla="*/ 53 w 53"/>
                <a:gd name="T9" fmla="*/ 23 h 39"/>
                <a:gd name="T10" fmla="*/ 39 w 53"/>
                <a:gd name="T11" fmla="*/ 30 h 39"/>
                <a:gd name="T12" fmla="*/ 8 w 53"/>
                <a:gd name="T13" fmla="*/ 39 h 39"/>
                <a:gd name="T14" fmla="*/ 0 w 53"/>
                <a:gd name="T15" fmla="*/ 16 h 39"/>
                <a:gd name="T16" fmla="*/ 14 w 53"/>
                <a:gd name="T17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9">
                  <a:moveTo>
                    <a:pt x="14" y="9"/>
                  </a:moveTo>
                  <a:cubicBezTo>
                    <a:pt x="17" y="8"/>
                    <a:pt x="23" y="14"/>
                    <a:pt x="25" y="10"/>
                  </a:cubicBezTo>
                  <a:cubicBezTo>
                    <a:pt x="28" y="4"/>
                    <a:pt x="34" y="4"/>
                    <a:pt x="39" y="5"/>
                  </a:cubicBezTo>
                  <a:cubicBezTo>
                    <a:pt x="42" y="6"/>
                    <a:pt x="42" y="0"/>
                    <a:pt x="44" y="0"/>
                  </a:cubicBezTo>
                  <a:cubicBezTo>
                    <a:pt x="47" y="7"/>
                    <a:pt x="50" y="15"/>
                    <a:pt x="53" y="23"/>
                  </a:cubicBezTo>
                  <a:cubicBezTo>
                    <a:pt x="48" y="25"/>
                    <a:pt x="45" y="33"/>
                    <a:pt x="39" y="30"/>
                  </a:cubicBezTo>
                  <a:cubicBezTo>
                    <a:pt x="27" y="29"/>
                    <a:pt x="19" y="39"/>
                    <a:pt x="8" y="39"/>
                  </a:cubicBezTo>
                  <a:cubicBezTo>
                    <a:pt x="5" y="31"/>
                    <a:pt x="2" y="24"/>
                    <a:pt x="0" y="16"/>
                  </a:cubicBezTo>
                  <a:cubicBezTo>
                    <a:pt x="4" y="12"/>
                    <a:pt x="11" y="16"/>
                    <a:pt x="14" y="9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3645" y="1962"/>
              <a:ext cx="117" cy="87"/>
            </a:xfrm>
            <a:custGeom>
              <a:avLst/>
              <a:gdLst>
                <a:gd name="T0" fmla="*/ 14 w 53"/>
                <a:gd name="T1" fmla="*/ 9 h 39"/>
                <a:gd name="T2" fmla="*/ 25 w 53"/>
                <a:gd name="T3" fmla="*/ 10 h 39"/>
                <a:gd name="T4" fmla="*/ 40 w 53"/>
                <a:gd name="T5" fmla="*/ 5 h 39"/>
                <a:gd name="T6" fmla="*/ 44 w 53"/>
                <a:gd name="T7" fmla="*/ 0 h 39"/>
                <a:gd name="T8" fmla="*/ 53 w 53"/>
                <a:gd name="T9" fmla="*/ 23 h 39"/>
                <a:gd name="T10" fmla="*/ 39 w 53"/>
                <a:gd name="T11" fmla="*/ 30 h 39"/>
                <a:gd name="T12" fmla="*/ 8 w 53"/>
                <a:gd name="T13" fmla="*/ 39 h 39"/>
                <a:gd name="T14" fmla="*/ 0 w 53"/>
                <a:gd name="T15" fmla="*/ 17 h 39"/>
                <a:gd name="T16" fmla="*/ 14 w 53"/>
                <a:gd name="T17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9">
                  <a:moveTo>
                    <a:pt x="14" y="9"/>
                  </a:moveTo>
                  <a:cubicBezTo>
                    <a:pt x="17" y="8"/>
                    <a:pt x="23" y="14"/>
                    <a:pt x="25" y="10"/>
                  </a:cubicBezTo>
                  <a:cubicBezTo>
                    <a:pt x="28" y="4"/>
                    <a:pt x="34" y="5"/>
                    <a:pt x="40" y="5"/>
                  </a:cubicBezTo>
                  <a:cubicBezTo>
                    <a:pt x="42" y="6"/>
                    <a:pt x="42" y="0"/>
                    <a:pt x="44" y="0"/>
                  </a:cubicBezTo>
                  <a:cubicBezTo>
                    <a:pt x="47" y="7"/>
                    <a:pt x="50" y="15"/>
                    <a:pt x="53" y="23"/>
                  </a:cubicBezTo>
                  <a:cubicBezTo>
                    <a:pt x="48" y="25"/>
                    <a:pt x="46" y="33"/>
                    <a:pt x="39" y="30"/>
                  </a:cubicBezTo>
                  <a:cubicBezTo>
                    <a:pt x="27" y="29"/>
                    <a:pt x="20" y="39"/>
                    <a:pt x="8" y="39"/>
                  </a:cubicBezTo>
                  <a:cubicBezTo>
                    <a:pt x="5" y="32"/>
                    <a:pt x="3" y="24"/>
                    <a:pt x="0" y="17"/>
                  </a:cubicBezTo>
                  <a:cubicBezTo>
                    <a:pt x="4" y="13"/>
                    <a:pt x="11" y="17"/>
                    <a:pt x="14" y="9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3842" y="1884"/>
              <a:ext cx="118" cy="89"/>
            </a:xfrm>
            <a:custGeom>
              <a:avLst/>
              <a:gdLst>
                <a:gd name="T0" fmla="*/ 13 w 53"/>
                <a:gd name="T1" fmla="*/ 10 h 40"/>
                <a:gd name="T2" fmla="*/ 24 w 53"/>
                <a:gd name="T3" fmla="*/ 11 h 40"/>
                <a:gd name="T4" fmla="*/ 39 w 53"/>
                <a:gd name="T5" fmla="*/ 6 h 40"/>
                <a:gd name="T6" fmla="*/ 43 w 53"/>
                <a:gd name="T7" fmla="*/ 0 h 40"/>
                <a:gd name="T8" fmla="*/ 53 w 53"/>
                <a:gd name="T9" fmla="*/ 23 h 40"/>
                <a:gd name="T10" fmla="*/ 39 w 53"/>
                <a:gd name="T11" fmla="*/ 31 h 40"/>
                <a:gd name="T12" fmla="*/ 8 w 53"/>
                <a:gd name="T13" fmla="*/ 40 h 40"/>
                <a:gd name="T14" fmla="*/ 0 w 53"/>
                <a:gd name="T15" fmla="*/ 18 h 40"/>
                <a:gd name="T16" fmla="*/ 13 w 53"/>
                <a:gd name="T17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40">
                  <a:moveTo>
                    <a:pt x="13" y="10"/>
                  </a:moveTo>
                  <a:cubicBezTo>
                    <a:pt x="17" y="9"/>
                    <a:pt x="22" y="15"/>
                    <a:pt x="24" y="11"/>
                  </a:cubicBezTo>
                  <a:cubicBezTo>
                    <a:pt x="27" y="4"/>
                    <a:pt x="33" y="5"/>
                    <a:pt x="39" y="6"/>
                  </a:cubicBezTo>
                  <a:cubicBezTo>
                    <a:pt x="41" y="6"/>
                    <a:pt x="41" y="0"/>
                    <a:pt x="43" y="0"/>
                  </a:cubicBezTo>
                  <a:cubicBezTo>
                    <a:pt x="46" y="8"/>
                    <a:pt x="49" y="15"/>
                    <a:pt x="53" y="23"/>
                  </a:cubicBezTo>
                  <a:cubicBezTo>
                    <a:pt x="48" y="25"/>
                    <a:pt x="46" y="33"/>
                    <a:pt x="39" y="31"/>
                  </a:cubicBezTo>
                  <a:cubicBezTo>
                    <a:pt x="27" y="30"/>
                    <a:pt x="20" y="40"/>
                    <a:pt x="8" y="40"/>
                  </a:cubicBezTo>
                  <a:cubicBezTo>
                    <a:pt x="5" y="33"/>
                    <a:pt x="2" y="25"/>
                    <a:pt x="0" y="18"/>
                  </a:cubicBezTo>
                  <a:cubicBezTo>
                    <a:pt x="3" y="14"/>
                    <a:pt x="11" y="18"/>
                    <a:pt x="13" y="10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4036" y="1799"/>
              <a:ext cx="118" cy="94"/>
            </a:xfrm>
            <a:custGeom>
              <a:avLst/>
              <a:gdLst>
                <a:gd name="T0" fmla="*/ 13 w 53"/>
                <a:gd name="T1" fmla="*/ 11 h 42"/>
                <a:gd name="T2" fmla="*/ 24 w 53"/>
                <a:gd name="T3" fmla="*/ 11 h 42"/>
                <a:gd name="T4" fmla="*/ 38 w 53"/>
                <a:gd name="T5" fmla="*/ 6 h 42"/>
                <a:gd name="T6" fmla="*/ 43 w 53"/>
                <a:gd name="T7" fmla="*/ 0 h 42"/>
                <a:gd name="T8" fmla="*/ 53 w 53"/>
                <a:gd name="T9" fmla="*/ 22 h 42"/>
                <a:gd name="T10" fmla="*/ 40 w 53"/>
                <a:gd name="T11" fmla="*/ 31 h 42"/>
                <a:gd name="T12" fmla="*/ 10 w 53"/>
                <a:gd name="T13" fmla="*/ 42 h 42"/>
                <a:gd name="T14" fmla="*/ 0 w 53"/>
                <a:gd name="T15" fmla="*/ 20 h 42"/>
                <a:gd name="T16" fmla="*/ 13 w 53"/>
                <a:gd name="T17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42">
                  <a:moveTo>
                    <a:pt x="13" y="11"/>
                  </a:moveTo>
                  <a:cubicBezTo>
                    <a:pt x="17" y="10"/>
                    <a:pt x="23" y="16"/>
                    <a:pt x="24" y="11"/>
                  </a:cubicBezTo>
                  <a:cubicBezTo>
                    <a:pt x="27" y="5"/>
                    <a:pt x="33" y="5"/>
                    <a:pt x="38" y="6"/>
                  </a:cubicBezTo>
                  <a:cubicBezTo>
                    <a:pt x="41" y="6"/>
                    <a:pt x="40" y="0"/>
                    <a:pt x="43" y="0"/>
                  </a:cubicBezTo>
                  <a:cubicBezTo>
                    <a:pt x="46" y="7"/>
                    <a:pt x="50" y="15"/>
                    <a:pt x="53" y="22"/>
                  </a:cubicBezTo>
                  <a:cubicBezTo>
                    <a:pt x="49" y="25"/>
                    <a:pt x="47" y="33"/>
                    <a:pt x="40" y="31"/>
                  </a:cubicBezTo>
                  <a:cubicBezTo>
                    <a:pt x="28" y="30"/>
                    <a:pt x="21" y="41"/>
                    <a:pt x="10" y="42"/>
                  </a:cubicBezTo>
                  <a:cubicBezTo>
                    <a:pt x="6" y="34"/>
                    <a:pt x="3" y="27"/>
                    <a:pt x="0" y="20"/>
                  </a:cubicBezTo>
                  <a:cubicBezTo>
                    <a:pt x="4" y="15"/>
                    <a:pt x="11" y="19"/>
                    <a:pt x="13" y="1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4225" y="1699"/>
              <a:ext cx="118" cy="100"/>
            </a:xfrm>
            <a:custGeom>
              <a:avLst/>
              <a:gdLst>
                <a:gd name="T0" fmla="*/ 12 w 53"/>
                <a:gd name="T1" fmla="*/ 15 h 45"/>
                <a:gd name="T2" fmla="*/ 23 w 53"/>
                <a:gd name="T3" fmla="*/ 14 h 45"/>
                <a:gd name="T4" fmla="*/ 36 w 53"/>
                <a:gd name="T5" fmla="*/ 7 h 45"/>
                <a:gd name="T6" fmla="*/ 39 w 53"/>
                <a:gd name="T7" fmla="*/ 0 h 45"/>
                <a:gd name="T8" fmla="*/ 53 w 53"/>
                <a:gd name="T9" fmla="*/ 21 h 45"/>
                <a:gd name="T10" fmla="*/ 41 w 53"/>
                <a:gd name="T11" fmla="*/ 31 h 45"/>
                <a:gd name="T12" fmla="*/ 11 w 53"/>
                <a:gd name="T13" fmla="*/ 45 h 45"/>
                <a:gd name="T14" fmla="*/ 0 w 53"/>
                <a:gd name="T15" fmla="*/ 24 h 45"/>
                <a:gd name="T16" fmla="*/ 12 w 53"/>
                <a:gd name="T17" fmla="*/ 1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45">
                  <a:moveTo>
                    <a:pt x="12" y="15"/>
                  </a:moveTo>
                  <a:cubicBezTo>
                    <a:pt x="15" y="13"/>
                    <a:pt x="22" y="18"/>
                    <a:pt x="23" y="14"/>
                  </a:cubicBezTo>
                  <a:cubicBezTo>
                    <a:pt x="25" y="7"/>
                    <a:pt x="30" y="7"/>
                    <a:pt x="36" y="7"/>
                  </a:cubicBezTo>
                  <a:cubicBezTo>
                    <a:pt x="39" y="7"/>
                    <a:pt x="37" y="1"/>
                    <a:pt x="39" y="0"/>
                  </a:cubicBezTo>
                  <a:cubicBezTo>
                    <a:pt x="44" y="7"/>
                    <a:pt x="48" y="14"/>
                    <a:pt x="53" y="21"/>
                  </a:cubicBezTo>
                  <a:cubicBezTo>
                    <a:pt x="49" y="24"/>
                    <a:pt x="48" y="33"/>
                    <a:pt x="41" y="31"/>
                  </a:cubicBezTo>
                  <a:cubicBezTo>
                    <a:pt x="29" y="33"/>
                    <a:pt x="23" y="44"/>
                    <a:pt x="11" y="45"/>
                  </a:cubicBezTo>
                  <a:cubicBezTo>
                    <a:pt x="7" y="38"/>
                    <a:pt x="4" y="31"/>
                    <a:pt x="0" y="24"/>
                  </a:cubicBezTo>
                  <a:cubicBezTo>
                    <a:pt x="3" y="20"/>
                    <a:pt x="11" y="23"/>
                    <a:pt x="12" y="15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4378" y="1588"/>
              <a:ext cx="65" cy="78"/>
            </a:xfrm>
            <a:custGeom>
              <a:avLst/>
              <a:gdLst>
                <a:gd name="T0" fmla="*/ 0 w 29"/>
                <a:gd name="T1" fmla="*/ 19 h 35"/>
                <a:gd name="T2" fmla="*/ 4 w 29"/>
                <a:gd name="T3" fmla="*/ 19 h 35"/>
                <a:gd name="T4" fmla="*/ 5 w 29"/>
                <a:gd name="T5" fmla="*/ 18 h 35"/>
                <a:gd name="T6" fmla="*/ 2 w 29"/>
                <a:gd name="T7" fmla="*/ 18 h 35"/>
                <a:gd name="T8" fmla="*/ 5 w 29"/>
                <a:gd name="T9" fmla="*/ 15 h 35"/>
                <a:gd name="T10" fmla="*/ 1 w 29"/>
                <a:gd name="T11" fmla="*/ 17 h 35"/>
                <a:gd name="T12" fmla="*/ 19 w 29"/>
                <a:gd name="T13" fmla="*/ 0 h 35"/>
                <a:gd name="T14" fmla="*/ 25 w 29"/>
                <a:gd name="T15" fmla="*/ 3 h 35"/>
                <a:gd name="T16" fmla="*/ 27 w 29"/>
                <a:gd name="T17" fmla="*/ 9 h 35"/>
                <a:gd name="T18" fmla="*/ 27 w 29"/>
                <a:gd name="T19" fmla="*/ 17 h 35"/>
                <a:gd name="T20" fmla="*/ 27 w 29"/>
                <a:gd name="T21" fmla="*/ 24 h 35"/>
                <a:gd name="T22" fmla="*/ 22 w 29"/>
                <a:gd name="T23" fmla="*/ 35 h 35"/>
                <a:gd name="T24" fmla="*/ 1 w 29"/>
                <a:gd name="T25" fmla="*/ 23 h 35"/>
                <a:gd name="T26" fmla="*/ 2 w 29"/>
                <a:gd name="T27" fmla="*/ 21 h 35"/>
                <a:gd name="T28" fmla="*/ 0 w 29"/>
                <a:gd name="T29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35">
                  <a:moveTo>
                    <a:pt x="0" y="19"/>
                  </a:moveTo>
                  <a:cubicBezTo>
                    <a:pt x="0" y="19"/>
                    <a:pt x="2" y="19"/>
                    <a:pt x="4" y="19"/>
                  </a:cubicBezTo>
                  <a:cubicBezTo>
                    <a:pt x="5" y="19"/>
                    <a:pt x="6" y="18"/>
                    <a:pt x="5" y="18"/>
                  </a:cubicBezTo>
                  <a:cubicBezTo>
                    <a:pt x="3" y="18"/>
                    <a:pt x="2" y="18"/>
                    <a:pt x="2" y="18"/>
                  </a:cubicBezTo>
                  <a:cubicBezTo>
                    <a:pt x="3" y="18"/>
                    <a:pt x="4" y="17"/>
                    <a:pt x="5" y="15"/>
                  </a:cubicBezTo>
                  <a:cubicBezTo>
                    <a:pt x="5" y="14"/>
                    <a:pt x="1" y="17"/>
                    <a:pt x="1" y="17"/>
                  </a:cubicBezTo>
                  <a:cubicBezTo>
                    <a:pt x="7" y="11"/>
                    <a:pt x="13" y="5"/>
                    <a:pt x="19" y="0"/>
                  </a:cubicBezTo>
                  <a:cubicBezTo>
                    <a:pt x="20" y="1"/>
                    <a:pt x="23" y="1"/>
                    <a:pt x="25" y="3"/>
                  </a:cubicBezTo>
                  <a:cubicBezTo>
                    <a:pt x="27" y="4"/>
                    <a:pt x="29" y="6"/>
                    <a:pt x="27" y="9"/>
                  </a:cubicBezTo>
                  <a:cubicBezTo>
                    <a:pt x="27" y="12"/>
                    <a:pt x="27" y="15"/>
                    <a:pt x="27" y="17"/>
                  </a:cubicBezTo>
                  <a:cubicBezTo>
                    <a:pt x="27" y="19"/>
                    <a:pt x="27" y="22"/>
                    <a:pt x="27" y="24"/>
                  </a:cubicBezTo>
                  <a:cubicBezTo>
                    <a:pt x="26" y="28"/>
                    <a:pt x="25" y="32"/>
                    <a:pt x="22" y="35"/>
                  </a:cubicBezTo>
                  <a:cubicBezTo>
                    <a:pt x="15" y="31"/>
                    <a:pt x="8" y="27"/>
                    <a:pt x="1" y="23"/>
                  </a:cubicBezTo>
                  <a:cubicBezTo>
                    <a:pt x="0" y="22"/>
                    <a:pt x="1" y="22"/>
                    <a:pt x="2" y="21"/>
                  </a:cubicBezTo>
                  <a:cubicBezTo>
                    <a:pt x="3" y="21"/>
                    <a:pt x="3" y="20"/>
                    <a:pt x="0" y="19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1403" y="2978"/>
              <a:ext cx="2119" cy="893"/>
            </a:xfrm>
            <a:custGeom>
              <a:avLst/>
              <a:gdLst>
                <a:gd name="T0" fmla="*/ 243 w 953"/>
                <a:gd name="T1" fmla="*/ 44 h 401"/>
                <a:gd name="T2" fmla="*/ 551 w 953"/>
                <a:gd name="T3" fmla="*/ 123 h 401"/>
                <a:gd name="T4" fmla="*/ 671 w 953"/>
                <a:gd name="T5" fmla="*/ 167 h 401"/>
                <a:gd name="T6" fmla="*/ 783 w 953"/>
                <a:gd name="T7" fmla="*/ 212 h 401"/>
                <a:gd name="T8" fmla="*/ 838 w 953"/>
                <a:gd name="T9" fmla="*/ 240 h 401"/>
                <a:gd name="T10" fmla="*/ 888 w 953"/>
                <a:gd name="T11" fmla="*/ 274 h 401"/>
                <a:gd name="T12" fmla="*/ 918 w 953"/>
                <a:gd name="T13" fmla="*/ 295 h 401"/>
                <a:gd name="T14" fmla="*/ 942 w 953"/>
                <a:gd name="T15" fmla="*/ 325 h 401"/>
                <a:gd name="T16" fmla="*/ 952 w 953"/>
                <a:gd name="T17" fmla="*/ 364 h 401"/>
                <a:gd name="T18" fmla="*/ 937 w 953"/>
                <a:gd name="T19" fmla="*/ 401 h 401"/>
                <a:gd name="T20" fmla="*/ 921 w 953"/>
                <a:gd name="T21" fmla="*/ 389 h 401"/>
                <a:gd name="T22" fmla="*/ 927 w 953"/>
                <a:gd name="T23" fmla="*/ 377 h 401"/>
                <a:gd name="T24" fmla="*/ 929 w 953"/>
                <a:gd name="T25" fmla="*/ 366 h 401"/>
                <a:gd name="T26" fmla="*/ 925 w 953"/>
                <a:gd name="T27" fmla="*/ 343 h 401"/>
                <a:gd name="T28" fmla="*/ 890 w 953"/>
                <a:gd name="T29" fmla="*/ 301 h 401"/>
                <a:gd name="T30" fmla="*/ 840 w 953"/>
                <a:gd name="T31" fmla="*/ 266 h 401"/>
                <a:gd name="T32" fmla="*/ 785 w 953"/>
                <a:gd name="T33" fmla="*/ 240 h 401"/>
                <a:gd name="T34" fmla="*/ 693 w 953"/>
                <a:gd name="T35" fmla="*/ 200 h 401"/>
                <a:gd name="T36" fmla="*/ 598 w 953"/>
                <a:gd name="T37" fmla="*/ 165 h 401"/>
                <a:gd name="T38" fmla="*/ 462 w 953"/>
                <a:gd name="T39" fmla="*/ 122 h 401"/>
                <a:gd name="T40" fmla="*/ 299 w 953"/>
                <a:gd name="T41" fmla="*/ 83 h 401"/>
                <a:gd name="T42" fmla="*/ 164 w 953"/>
                <a:gd name="T43" fmla="*/ 51 h 401"/>
                <a:gd name="T44" fmla="*/ 34 w 953"/>
                <a:gd name="T45" fmla="*/ 23 h 401"/>
                <a:gd name="T46" fmla="*/ 0 w 953"/>
                <a:gd name="T47" fmla="*/ 20 h 401"/>
                <a:gd name="T48" fmla="*/ 4 w 953"/>
                <a:gd name="T49" fmla="*/ 0 h 401"/>
                <a:gd name="T50" fmla="*/ 108 w 953"/>
                <a:gd name="T51" fmla="*/ 19 h 401"/>
                <a:gd name="T52" fmla="*/ 243 w 953"/>
                <a:gd name="T53" fmla="*/ 44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53" h="401">
                  <a:moveTo>
                    <a:pt x="243" y="44"/>
                  </a:moveTo>
                  <a:cubicBezTo>
                    <a:pt x="346" y="66"/>
                    <a:pt x="449" y="95"/>
                    <a:pt x="551" y="123"/>
                  </a:cubicBezTo>
                  <a:cubicBezTo>
                    <a:pt x="589" y="142"/>
                    <a:pt x="634" y="144"/>
                    <a:pt x="671" y="167"/>
                  </a:cubicBezTo>
                  <a:cubicBezTo>
                    <a:pt x="709" y="181"/>
                    <a:pt x="747" y="195"/>
                    <a:pt x="783" y="212"/>
                  </a:cubicBezTo>
                  <a:cubicBezTo>
                    <a:pt x="802" y="220"/>
                    <a:pt x="820" y="230"/>
                    <a:pt x="838" y="240"/>
                  </a:cubicBezTo>
                  <a:cubicBezTo>
                    <a:pt x="855" y="250"/>
                    <a:pt x="872" y="261"/>
                    <a:pt x="888" y="274"/>
                  </a:cubicBezTo>
                  <a:cubicBezTo>
                    <a:pt x="899" y="280"/>
                    <a:pt x="909" y="287"/>
                    <a:pt x="918" y="295"/>
                  </a:cubicBezTo>
                  <a:cubicBezTo>
                    <a:pt x="927" y="304"/>
                    <a:pt x="936" y="313"/>
                    <a:pt x="942" y="325"/>
                  </a:cubicBezTo>
                  <a:cubicBezTo>
                    <a:pt x="949" y="336"/>
                    <a:pt x="953" y="350"/>
                    <a:pt x="952" y="364"/>
                  </a:cubicBezTo>
                  <a:cubicBezTo>
                    <a:pt x="951" y="378"/>
                    <a:pt x="945" y="391"/>
                    <a:pt x="937" y="401"/>
                  </a:cubicBezTo>
                  <a:cubicBezTo>
                    <a:pt x="931" y="398"/>
                    <a:pt x="926" y="394"/>
                    <a:pt x="921" y="389"/>
                  </a:cubicBezTo>
                  <a:cubicBezTo>
                    <a:pt x="923" y="385"/>
                    <a:pt x="925" y="381"/>
                    <a:pt x="927" y="377"/>
                  </a:cubicBezTo>
                  <a:cubicBezTo>
                    <a:pt x="928" y="374"/>
                    <a:pt x="929" y="370"/>
                    <a:pt x="929" y="366"/>
                  </a:cubicBezTo>
                  <a:cubicBezTo>
                    <a:pt x="930" y="358"/>
                    <a:pt x="928" y="351"/>
                    <a:pt x="925" y="343"/>
                  </a:cubicBezTo>
                  <a:cubicBezTo>
                    <a:pt x="918" y="328"/>
                    <a:pt x="904" y="314"/>
                    <a:pt x="890" y="301"/>
                  </a:cubicBezTo>
                  <a:cubicBezTo>
                    <a:pt x="875" y="288"/>
                    <a:pt x="858" y="276"/>
                    <a:pt x="840" y="266"/>
                  </a:cubicBezTo>
                  <a:cubicBezTo>
                    <a:pt x="822" y="256"/>
                    <a:pt x="804" y="247"/>
                    <a:pt x="785" y="240"/>
                  </a:cubicBezTo>
                  <a:cubicBezTo>
                    <a:pt x="753" y="228"/>
                    <a:pt x="723" y="214"/>
                    <a:pt x="693" y="200"/>
                  </a:cubicBezTo>
                  <a:cubicBezTo>
                    <a:pt x="662" y="186"/>
                    <a:pt x="631" y="173"/>
                    <a:pt x="598" y="165"/>
                  </a:cubicBezTo>
                  <a:cubicBezTo>
                    <a:pt x="552" y="153"/>
                    <a:pt x="506" y="141"/>
                    <a:pt x="462" y="122"/>
                  </a:cubicBezTo>
                  <a:cubicBezTo>
                    <a:pt x="407" y="110"/>
                    <a:pt x="352" y="103"/>
                    <a:pt x="299" y="83"/>
                  </a:cubicBezTo>
                  <a:cubicBezTo>
                    <a:pt x="256" y="64"/>
                    <a:pt x="208" y="67"/>
                    <a:pt x="164" y="51"/>
                  </a:cubicBezTo>
                  <a:cubicBezTo>
                    <a:pt x="122" y="36"/>
                    <a:pt x="76" y="37"/>
                    <a:pt x="34" y="23"/>
                  </a:cubicBezTo>
                  <a:cubicBezTo>
                    <a:pt x="23" y="21"/>
                    <a:pt x="11" y="21"/>
                    <a:pt x="0" y="20"/>
                  </a:cubicBezTo>
                  <a:cubicBezTo>
                    <a:pt x="1" y="13"/>
                    <a:pt x="2" y="6"/>
                    <a:pt x="4" y="0"/>
                  </a:cubicBezTo>
                  <a:cubicBezTo>
                    <a:pt x="39" y="4"/>
                    <a:pt x="74" y="9"/>
                    <a:pt x="108" y="19"/>
                  </a:cubicBezTo>
                  <a:cubicBezTo>
                    <a:pt x="153" y="27"/>
                    <a:pt x="198" y="35"/>
                    <a:pt x="243" y="44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1487" y="2334"/>
              <a:ext cx="3252" cy="588"/>
            </a:xfrm>
            <a:custGeom>
              <a:avLst/>
              <a:gdLst>
                <a:gd name="T0" fmla="*/ 154 w 1462"/>
                <a:gd name="T1" fmla="*/ 200 h 264"/>
                <a:gd name="T2" fmla="*/ 501 w 1462"/>
                <a:gd name="T3" fmla="*/ 126 h 264"/>
                <a:gd name="T4" fmla="*/ 848 w 1462"/>
                <a:gd name="T5" fmla="*/ 57 h 264"/>
                <a:gd name="T6" fmla="*/ 1127 w 1462"/>
                <a:gd name="T7" fmla="*/ 13 h 264"/>
                <a:gd name="T8" fmla="*/ 1267 w 1462"/>
                <a:gd name="T9" fmla="*/ 2 h 264"/>
                <a:gd name="T10" fmla="*/ 1338 w 1462"/>
                <a:gd name="T11" fmla="*/ 0 h 264"/>
                <a:gd name="T12" fmla="*/ 1409 w 1462"/>
                <a:gd name="T13" fmla="*/ 4 h 264"/>
                <a:gd name="T14" fmla="*/ 1442 w 1462"/>
                <a:gd name="T15" fmla="*/ 12 h 264"/>
                <a:gd name="T16" fmla="*/ 1456 w 1462"/>
                <a:gd name="T17" fmla="*/ 21 h 264"/>
                <a:gd name="T18" fmla="*/ 1461 w 1462"/>
                <a:gd name="T19" fmla="*/ 34 h 264"/>
                <a:gd name="T20" fmla="*/ 1445 w 1462"/>
                <a:gd name="T21" fmla="*/ 29 h 264"/>
                <a:gd name="T22" fmla="*/ 1429 w 1462"/>
                <a:gd name="T23" fmla="*/ 27 h 264"/>
                <a:gd name="T24" fmla="*/ 1393 w 1462"/>
                <a:gd name="T25" fmla="*/ 25 h 264"/>
                <a:gd name="T26" fmla="*/ 1314 w 1462"/>
                <a:gd name="T27" fmla="*/ 21 h 264"/>
                <a:gd name="T28" fmla="*/ 1195 w 1462"/>
                <a:gd name="T29" fmla="*/ 30 h 264"/>
                <a:gd name="T30" fmla="*/ 1040 w 1462"/>
                <a:gd name="T31" fmla="*/ 47 h 264"/>
                <a:gd name="T32" fmla="*/ 931 w 1462"/>
                <a:gd name="T33" fmla="*/ 66 h 264"/>
                <a:gd name="T34" fmla="*/ 834 w 1462"/>
                <a:gd name="T35" fmla="*/ 82 h 264"/>
                <a:gd name="T36" fmla="*/ 628 w 1462"/>
                <a:gd name="T37" fmla="*/ 124 h 264"/>
                <a:gd name="T38" fmla="*/ 499 w 1462"/>
                <a:gd name="T39" fmla="*/ 150 h 264"/>
                <a:gd name="T40" fmla="*/ 356 w 1462"/>
                <a:gd name="T41" fmla="*/ 178 h 264"/>
                <a:gd name="T42" fmla="*/ 294 w 1462"/>
                <a:gd name="T43" fmla="*/ 195 h 264"/>
                <a:gd name="T44" fmla="*/ 211 w 1462"/>
                <a:gd name="T45" fmla="*/ 209 h 264"/>
                <a:gd name="T46" fmla="*/ 23 w 1462"/>
                <a:gd name="T47" fmla="*/ 256 h 264"/>
                <a:gd name="T48" fmla="*/ 17 w 1462"/>
                <a:gd name="T49" fmla="*/ 240 h 264"/>
                <a:gd name="T50" fmla="*/ 154 w 1462"/>
                <a:gd name="T51" fmla="*/ 20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2" h="264">
                  <a:moveTo>
                    <a:pt x="154" y="200"/>
                  </a:moveTo>
                  <a:cubicBezTo>
                    <a:pt x="269" y="169"/>
                    <a:pt x="385" y="147"/>
                    <a:pt x="501" y="126"/>
                  </a:cubicBezTo>
                  <a:cubicBezTo>
                    <a:pt x="617" y="104"/>
                    <a:pt x="733" y="84"/>
                    <a:pt x="848" y="57"/>
                  </a:cubicBezTo>
                  <a:cubicBezTo>
                    <a:pt x="940" y="36"/>
                    <a:pt x="1033" y="23"/>
                    <a:pt x="1127" y="13"/>
                  </a:cubicBezTo>
                  <a:cubicBezTo>
                    <a:pt x="1173" y="8"/>
                    <a:pt x="1220" y="4"/>
                    <a:pt x="1267" y="2"/>
                  </a:cubicBezTo>
                  <a:cubicBezTo>
                    <a:pt x="1291" y="1"/>
                    <a:pt x="1314" y="0"/>
                    <a:pt x="1338" y="0"/>
                  </a:cubicBezTo>
                  <a:cubicBezTo>
                    <a:pt x="1361" y="0"/>
                    <a:pt x="1385" y="1"/>
                    <a:pt x="1409" y="4"/>
                  </a:cubicBezTo>
                  <a:cubicBezTo>
                    <a:pt x="1419" y="5"/>
                    <a:pt x="1431" y="7"/>
                    <a:pt x="1442" y="12"/>
                  </a:cubicBezTo>
                  <a:cubicBezTo>
                    <a:pt x="1448" y="14"/>
                    <a:pt x="1453" y="17"/>
                    <a:pt x="1456" y="21"/>
                  </a:cubicBezTo>
                  <a:cubicBezTo>
                    <a:pt x="1460" y="25"/>
                    <a:pt x="1462" y="30"/>
                    <a:pt x="1461" y="34"/>
                  </a:cubicBezTo>
                  <a:cubicBezTo>
                    <a:pt x="1456" y="31"/>
                    <a:pt x="1451" y="30"/>
                    <a:pt x="1445" y="29"/>
                  </a:cubicBezTo>
                  <a:cubicBezTo>
                    <a:pt x="1440" y="28"/>
                    <a:pt x="1435" y="28"/>
                    <a:pt x="1429" y="27"/>
                  </a:cubicBezTo>
                  <a:cubicBezTo>
                    <a:pt x="1417" y="27"/>
                    <a:pt x="1405" y="26"/>
                    <a:pt x="1393" y="25"/>
                  </a:cubicBezTo>
                  <a:cubicBezTo>
                    <a:pt x="1367" y="24"/>
                    <a:pt x="1340" y="22"/>
                    <a:pt x="1314" y="21"/>
                  </a:cubicBezTo>
                  <a:cubicBezTo>
                    <a:pt x="1275" y="23"/>
                    <a:pt x="1235" y="32"/>
                    <a:pt x="1195" y="30"/>
                  </a:cubicBezTo>
                  <a:cubicBezTo>
                    <a:pt x="1143" y="27"/>
                    <a:pt x="1092" y="49"/>
                    <a:pt x="1040" y="47"/>
                  </a:cubicBezTo>
                  <a:cubicBezTo>
                    <a:pt x="1003" y="51"/>
                    <a:pt x="969" y="67"/>
                    <a:pt x="931" y="66"/>
                  </a:cubicBezTo>
                  <a:cubicBezTo>
                    <a:pt x="898" y="64"/>
                    <a:pt x="867" y="80"/>
                    <a:pt x="834" y="82"/>
                  </a:cubicBezTo>
                  <a:cubicBezTo>
                    <a:pt x="763" y="89"/>
                    <a:pt x="698" y="118"/>
                    <a:pt x="628" y="124"/>
                  </a:cubicBezTo>
                  <a:cubicBezTo>
                    <a:pt x="585" y="131"/>
                    <a:pt x="543" y="147"/>
                    <a:pt x="499" y="150"/>
                  </a:cubicBezTo>
                  <a:cubicBezTo>
                    <a:pt x="450" y="152"/>
                    <a:pt x="404" y="175"/>
                    <a:pt x="356" y="178"/>
                  </a:cubicBezTo>
                  <a:cubicBezTo>
                    <a:pt x="334" y="179"/>
                    <a:pt x="314" y="189"/>
                    <a:pt x="294" y="195"/>
                  </a:cubicBezTo>
                  <a:cubicBezTo>
                    <a:pt x="267" y="204"/>
                    <a:pt x="239" y="204"/>
                    <a:pt x="211" y="209"/>
                  </a:cubicBezTo>
                  <a:cubicBezTo>
                    <a:pt x="150" y="228"/>
                    <a:pt x="85" y="236"/>
                    <a:pt x="23" y="256"/>
                  </a:cubicBezTo>
                  <a:cubicBezTo>
                    <a:pt x="1" y="264"/>
                    <a:pt x="0" y="246"/>
                    <a:pt x="17" y="240"/>
                  </a:cubicBezTo>
                  <a:cubicBezTo>
                    <a:pt x="59" y="219"/>
                    <a:pt x="110" y="218"/>
                    <a:pt x="154" y="200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2057" y="2909"/>
              <a:ext cx="107" cy="82"/>
            </a:xfrm>
            <a:custGeom>
              <a:avLst/>
              <a:gdLst>
                <a:gd name="T0" fmla="*/ 10 w 48"/>
                <a:gd name="T1" fmla="*/ 5 h 37"/>
                <a:gd name="T2" fmla="*/ 21 w 48"/>
                <a:gd name="T3" fmla="*/ 5 h 37"/>
                <a:gd name="T4" fmla="*/ 25 w 48"/>
                <a:gd name="T5" fmla="*/ 5 h 37"/>
                <a:gd name="T6" fmla="*/ 29 w 48"/>
                <a:gd name="T7" fmla="*/ 7 h 37"/>
                <a:gd name="T8" fmla="*/ 39 w 48"/>
                <a:gd name="T9" fmla="*/ 12 h 37"/>
                <a:gd name="T10" fmla="*/ 44 w 48"/>
                <a:gd name="T11" fmla="*/ 10 h 37"/>
                <a:gd name="T12" fmla="*/ 48 w 48"/>
                <a:gd name="T13" fmla="*/ 20 h 37"/>
                <a:gd name="T14" fmla="*/ 43 w 48"/>
                <a:gd name="T15" fmla="*/ 31 h 37"/>
                <a:gd name="T16" fmla="*/ 30 w 48"/>
                <a:gd name="T17" fmla="*/ 33 h 37"/>
                <a:gd name="T18" fmla="*/ 21 w 48"/>
                <a:gd name="T19" fmla="*/ 26 h 37"/>
                <a:gd name="T20" fmla="*/ 12 w 48"/>
                <a:gd name="T21" fmla="*/ 26 h 37"/>
                <a:gd name="T22" fmla="*/ 6 w 48"/>
                <a:gd name="T23" fmla="*/ 28 h 37"/>
                <a:gd name="T24" fmla="*/ 1 w 48"/>
                <a:gd name="T25" fmla="*/ 31 h 37"/>
                <a:gd name="T26" fmla="*/ 0 w 48"/>
                <a:gd name="T27" fmla="*/ 17 h 37"/>
                <a:gd name="T28" fmla="*/ 5 w 48"/>
                <a:gd name="T29" fmla="*/ 10 h 37"/>
                <a:gd name="T30" fmla="*/ 10 w 48"/>
                <a:gd name="T3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37">
                  <a:moveTo>
                    <a:pt x="10" y="5"/>
                  </a:moveTo>
                  <a:cubicBezTo>
                    <a:pt x="14" y="3"/>
                    <a:pt x="18" y="5"/>
                    <a:pt x="21" y="5"/>
                  </a:cubicBezTo>
                  <a:cubicBezTo>
                    <a:pt x="22" y="4"/>
                    <a:pt x="24" y="2"/>
                    <a:pt x="25" y="5"/>
                  </a:cubicBezTo>
                  <a:cubicBezTo>
                    <a:pt x="26" y="9"/>
                    <a:pt x="28" y="0"/>
                    <a:pt x="29" y="7"/>
                  </a:cubicBezTo>
                  <a:cubicBezTo>
                    <a:pt x="33" y="11"/>
                    <a:pt x="36" y="5"/>
                    <a:pt x="39" y="12"/>
                  </a:cubicBezTo>
                  <a:cubicBezTo>
                    <a:pt x="41" y="15"/>
                    <a:pt x="42" y="5"/>
                    <a:pt x="44" y="10"/>
                  </a:cubicBezTo>
                  <a:cubicBezTo>
                    <a:pt x="45" y="15"/>
                    <a:pt x="47" y="14"/>
                    <a:pt x="48" y="20"/>
                  </a:cubicBezTo>
                  <a:cubicBezTo>
                    <a:pt x="47" y="31"/>
                    <a:pt x="45" y="35"/>
                    <a:pt x="43" y="31"/>
                  </a:cubicBezTo>
                  <a:cubicBezTo>
                    <a:pt x="39" y="26"/>
                    <a:pt x="35" y="37"/>
                    <a:pt x="30" y="33"/>
                  </a:cubicBezTo>
                  <a:cubicBezTo>
                    <a:pt x="27" y="31"/>
                    <a:pt x="24" y="35"/>
                    <a:pt x="21" y="26"/>
                  </a:cubicBezTo>
                  <a:cubicBezTo>
                    <a:pt x="18" y="27"/>
                    <a:pt x="15" y="27"/>
                    <a:pt x="12" y="26"/>
                  </a:cubicBezTo>
                  <a:cubicBezTo>
                    <a:pt x="10" y="31"/>
                    <a:pt x="7" y="21"/>
                    <a:pt x="6" y="28"/>
                  </a:cubicBezTo>
                  <a:cubicBezTo>
                    <a:pt x="4" y="24"/>
                    <a:pt x="3" y="30"/>
                    <a:pt x="1" y="31"/>
                  </a:cubicBezTo>
                  <a:cubicBezTo>
                    <a:pt x="1" y="32"/>
                    <a:pt x="0" y="23"/>
                    <a:pt x="0" y="17"/>
                  </a:cubicBezTo>
                  <a:cubicBezTo>
                    <a:pt x="2" y="6"/>
                    <a:pt x="4" y="10"/>
                    <a:pt x="5" y="10"/>
                  </a:cubicBezTo>
                  <a:cubicBezTo>
                    <a:pt x="7" y="8"/>
                    <a:pt x="8" y="7"/>
                    <a:pt x="10" y="5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2270" y="2907"/>
              <a:ext cx="107" cy="82"/>
            </a:xfrm>
            <a:custGeom>
              <a:avLst/>
              <a:gdLst>
                <a:gd name="T0" fmla="*/ 10 w 48"/>
                <a:gd name="T1" fmla="*/ 5 h 37"/>
                <a:gd name="T2" fmla="*/ 21 w 48"/>
                <a:gd name="T3" fmla="*/ 4 h 37"/>
                <a:gd name="T4" fmla="*/ 25 w 48"/>
                <a:gd name="T5" fmla="*/ 5 h 37"/>
                <a:gd name="T6" fmla="*/ 29 w 48"/>
                <a:gd name="T7" fmla="*/ 6 h 37"/>
                <a:gd name="T8" fmla="*/ 39 w 48"/>
                <a:gd name="T9" fmla="*/ 12 h 37"/>
                <a:gd name="T10" fmla="*/ 44 w 48"/>
                <a:gd name="T11" fmla="*/ 10 h 37"/>
                <a:gd name="T12" fmla="*/ 48 w 48"/>
                <a:gd name="T13" fmla="*/ 20 h 37"/>
                <a:gd name="T14" fmla="*/ 43 w 48"/>
                <a:gd name="T15" fmla="*/ 30 h 37"/>
                <a:gd name="T16" fmla="*/ 30 w 48"/>
                <a:gd name="T17" fmla="*/ 33 h 37"/>
                <a:gd name="T18" fmla="*/ 21 w 48"/>
                <a:gd name="T19" fmla="*/ 26 h 37"/>
                <a:gd name="T20" fmla="*/ 11 w 48"/>
                <a:gd name="T21" fmla="*/ 26 h 37"/>
                <a:gd name="T22" fmla="*/ 5 w 48"/>
                <a:gd name="T23" fmla="*/ 28 h 37"/>
                <a:gd name="T24" fmla="*/ 1 w 48"/>
                <a:gd name="T25" fmla="*/ 30 h 37"/>
                <a:gd name="T26" fmla="*/ 0 w 48"/>
                <a:gd name="T27" fmla="*/ 17 h 37"/>
                <a:gd name="T28" fmla="*/ 5 w 48"/>
                <a:gd name="T29" fmla="*/ 9 h 37"/>
                <a:gd name="T30" fmla="*/ 10 w 48"/>
                <a:gd name="T3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37">
                  <a:moveTo>
                    <a:pt x="10" y="5"/>
                  </a:moveTo>
                  <a:cubicBezTo>
                    <a:pt x="14" y="2"/>
                    <a:pt x="18" y="5"/>
                    <a:pt x="21" y="4"/>
                  </a:cubicBezTo>
                  <a:cubicBezTo>
                    <a:pt x="23" y="3"/>
                    <a:pt x="24" y="2"/>
                    <a:pt x="25" y="5"/>
                  </a:cubicBezTo>
                  <a:cubicBezTo>
                    <a:pt x="26" y="9"/>
                    <a:pt x="28" y="0"/>
                    <a:pt x="29" y="6"/>
                  </a:cubicBezTo>
                  <a:cubicBezTo>
                    <a:pt x="33" y="10"/>
                    <a:pt x="36" y="4"/>
                    <a:pt x="39" y="12"/>
                  </a:cubicBezTo>
                  <a:cubicBezTo>
                    <a:pt x="41" y="14"/>
                    <a:pt x="42" y="5"/>
                    <a:pt x="44" y="10"/>
                  </a:cubicBezTo>
                  <a:cubicBezTo>
                    <a:pt x="45" y="14"/>
                    <a:pt x="46" y="14"/>
                    <a:pt x="48" y="20"/>
                  </a:cubicBezTo>
                  <a:cubicBezTo>
                    <a:pt x="47" y="31"/>
                    <a:pt x="45" y="35"/>
                    <a:pt x="43" y="30"/>
                  </a:cubicBezTo>
                  <a:cubicBezTo>
                    <a:pt x="39" y="26"/>
                    <a:pt x="34" y="37"/>
                    <a:pt x="30" y="33"/>
                  </a:cubicBezTo>
                  <a:cubicBezTo>
                    <a:pt x="27" y="30"/>
                    <a:pt x="24" y="34"/>
                    <a:pt x="21" y="26"/>
                  </a:cubicBezTo>
                  <a:cubicBezTo>
                    <a:pt x="18" y="27"/>
                    <a:pt x="15" y="26"/>
                    <a:pt x="11" y="26"/>
                  </a:cubicBezTo>
                  <a:cubicBezTo>
                    <a:pt x="9" y="30"/>
                    <a:pt x="7" y="20"/>
                    <a:pt x="5" y="28"/>
                  </a:cubicBezTo>
                  <a:cubicBezTo>
                    <a:pt x="4" y="23"/>
                    <a:pt x="2" y="29"/>
                    <a:pt x="1" y="30"/>
                  </a:cubicBezTo>
                  <a:cubicBezTo>
                    <a:pt x="0" y="32"/>
                    <a:pt x="0" y="23"/>
                    <a:pt x="0" y="17"/>
                  </a:cubicBezTo>
                  <a:cubicBezTo>
                    <a:pt x="2" y="5"/>
                    <a:pt x="4" y="10"/>
                    <a:pt x="5" y="9"/>
                  </a:cubicBezTo>
                  <a:cubicBezTo>
                    <a:pt x="7" y="7"/>
                    <a:pt x="9" y="6"/>
                    <a:pt x="10" y="5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2484" y="2904"/>
              <a:ext cx="106" cy="83"/>
            </a:xfrm>
            <a:custGeom>
              <a:avLst/>
              <a:gdLst>
                <a:gd name="T0" fmla="*/ 10 w 48"/>
                <a:gd name="T1" fmla="*/ 5 h 37"/>
                <a:gd name="T2" fmla="*/ 22 w 48"/>
                <a:gd name="T3" fmla="*/ 5 h 37"/>
                <a:gd name="T4" fmla="*/ 25 w 48"/>
                <a:gd name="T5" fmla="*/ 5 h 37"/>
                <a:gd name="T6" fmla="*/ 29 w 48"/>
                <a:gd name="T7" fmla="*/ 7 h 37"/>
                <a:gd name="T8" fmla="*/ 39 w 48"/>
                <a:gd name="T9" fmla="*/ 12 h 37"/>
                <a:gd name="T10" fmla="*/ 44 w 48"/>
                <a:gd name="T11" fmla="*/ 10 h 37"/>
                <a:gd name="T12" fmla="*/ 48 w 48"/>
                <a:gd name="T13" fmla="*/ 21 h 37"/>
                <a:gd name="T14" fmla="*/ 43 w 48"/>
                <a:gd name="T15" fmla="*/ 31 h 37"/>
                <a:gd name="T16" fmla="*/ 30 w 48"/>
                <a:gd name="T17" fmla="*/ 33 h 37"/>
                <a:gd name="T18" fmla="*/ 21 w 48"/>
                <a:gd name="T19" fmla="*/ 26 h 37"/>
                <a:gd name="T20" fmla="*/ 11 w 48"/>
                <a:gd name="T21" fmla="*/ 26 h 37"/>
                <a:gd name="T22" fmla="*/ 5 w 48"/>
                <a:gd name="T23" fmla="*/ 28 h 37"/>
                <a:gd name="T24" fmla="*/ 1 w 48"/>
                <a:gd name="T25" fmla="*/ 31 h 37"/>
                <a:gd name="T26" fmla="*/ 0 w 48"/>
                <a:gd name="T27" fmla="*/ 17 h 37"/>
                <a:gd name="T28" fmla="*/ 6 w 48"/>
                <a:gd name="T29" fmla="*/ 9 h 37"/>
                <a:gd name="T30" fmla="*/ 10 w 48"/>
                <a:gd name="T3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37">
                  <a:moveTo>
                    <a:pt x="10" y="5"/>
                  </a:moveTo>
                  <a:cubicBezTo>
                    <a:pt x="14" y="3"/>
                    <a:pt x="18" y="5"/>
                    <a:pt x="22" y="5"/>
                  </a:cubicBezTo>
                  <a:cubicBezTo>
                    <a:pt x="23" y="4"/>
                    <a:pt x="24" y="2"/>
                    <a:pt x="25" y="5"/>
                  </a:cubicBezTo>
                  <a:cubicBezTo>
                    <a:pt x="27" y="9"/>
                    <a:pt x="28" y="0"/>
                    <a:pt x="29" y="7"/>
                  </a:cubicBezTo>
                  <a:cubicBezTo>
                    <a:pt x="33" y="11"/>
                    <a:pt x="36" y="5"/>
                    <a:pt x="39" y="12"/>
                  </a:cubicBezTo>
                  <a:cubicBezTo>
                    <a:pt x="41" y="15"/>
                    <a:pt x="42" y="5"/>
                    <a:pt x="44" y="10"/>
                  </a:cubicBezTo>
                  <a:cubicBezTo>
                    <a:pt x="45" y="15"/>
                    <a:pt x="47" y="14"/>
                    <a:pt x="48" y="21"/>
                  </a:cubicBezTo>
                  <a:cubicBezTo>
                    <a:pt x="46" y="31"/>
                    <a:pt x="45" y="35"/>
                    <a:pt x="43" y="31"/>
                  </a:cubicBezTo>
                  <a:cubicBezTo>
                    <a:pt x="39" y="26"/>
                    <a:pt x="34" y="37"/>
                    <a:pt x="30" y="33"/>
                  </a:cubicBezTo>
                  <a:cubicBezTo>
                    <a:pt x="27" y="31"/>
                    <a:pt x="24" y="35"/>
                    <a:pt x="21" y="26"/>
                  </a:cubicBezTo>
                  <a:cubicBezTo>
                    <a:pt x="18" y="27"/>
                    <a:pt x="15" y="26"/>
                    <a:pt x="11" y="26"/>
                  </a:cubicBezTo>
                  <a:cubicBezTo>
                    <a:pt x="9" y="31"/>
                    <a:pt x="7" y="21"/>
                    <a:pt x="5" y="28"/>
                  </a:cubicBezTo>
                  <a:cubicBezTo>
                    <a:pt x="4" y="24"/>
                    <a:pt x="2" y="29"/>
                    <a:pt x="1" y="31"/>
                  </a:cubicBezTo>
                  <a:cubicBezTo>
                    <a:pt x="0" y="32"/>
                    <a:pt x="0" y="23"/>
                    <a:pt x="0" y="17"/>
                  </a:cubicBezTo>
                  <a:cubicBezTo>
                    <a:pt x="2" y="5"/>
                    <a:pt x="4" y="10"/>
                    <a:pt x="6" y="9"/>
                  </a:cubicBezTo>
                  <a:cubicBezTo>
                    <a:pt x="7" y="7"/>
                    <a:pt x="9" y="6"/>
                    <a:pt x="10" y="5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auto">
            <a:xfrm>
              <a:off x="2697" y="2907"/>
              <a:ext cx="107" cy="80"/>
            </a:xfrm>
            <a:custGeom>
              <a:avLst/>
              <a:gdLst>
                <a:gd name="T0" fmla="*/ 10 w 48"/>
                <a:gd name="T1" fmla="*/ 4 h 36"/>
                <a:gd name="T2" fmla="*/ 22 w 48"/>
                <a:gd name="T3" fmla="*/ 4 h 36"/>
                <a:gd name="T4" fmla="*/ 25 w 48"/>
                <a:gd name="T5" fmla="*/ 4 h 36"/>
                <a:gd name="T6" fmla="*/ 29 w 48"/>
                <a:gd name="T7" fmla="*/ 6 h 36"/>
                <a:gd name="T8" fmla="*/ 39 w 48"/>
                <a:gd name="T9" fmla="*/ 11 h 36"/>
                <a:gd name="T10" fmla="*/ 44 w 48"/>
                <a:gd name="T11" fmla="*/ 9 h 36"/>
                <a:gd name="T12" fmla="*/ 48 w 48"/>
                <a:gd name="T13" fmla="*/ 20 h 36"/>
                <a:gd name="T14" fmla="*/ 43 w 48"/>
                <a:gd name="T15" fmla="*/ 30 h 36"/>
                <a:gd name="T16" fmla="*/ 30 w 48"/>
                <a:gd name="T17" fmla="*/ 32 h 36"/>
                <a:gd name="T18" fmla="*/ 21 w 48"/>
                <a:gd name="T19" fmla="*/ 25 h 36"/>
                <a:gd name="T20" fmla="*/ 11 w 48"/>
                <a:gd name="T21" fmla="*/ 25 h 36"/>
                <a:gd name="T22" fmla="*/ 5 w 48"/>
                <a:gd name="T23" fmla="*/ 27 h 36"/>
                <a:gd name="T24" fmla="*/ 1 w 48"/>
                <a:gd name="T25" fmla="*/ 29 h 36"/>
                <a:gd name="T26" fmla="*/ 0 w 48"/>
                <a:gd name="T27" fmla="*/ 16 h 36"/>
                <a:gd name="T28" fmla="*/ 6 w 48"/>
                <a:gd name="T29" fmla="*/ 8 h 36"/>
                <a:gd name="T30" fmla="*/ 10 w 48"/>
                <a:gd name="T31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36">
                  <a:moveTo>
                    <a:pt x="10" y="4"/>
                  </a:moveTo>
                  <a:cubicBezTo>
                    <a:pt x="14" y="2"/>
                    <a:pt x="18" y="4"/>
                    <a:pt x="22" y="4"/>
                  </a:cubicBezTo>
                  <a:cubicBezTo>
                    <a:pt x="23" y="3"/>
                    <a:pt x="24" y="1"/>
                    <a:pt x="25" y="4"/>
                  </a:cubicBezTo>
                  <a:cubicBezTo>
                    <a:pt x="26" y="8"/>
                    <a:pt x="28" y="0"/>
                    <a:pt x="29" y="6"/>
                  </a:cubicBezTo>
                  <a:cubicBezTo>
                    <a:pt x="33" y="10"/>
                    <a:pt x="36" y="4"/>
                    <a:pt x="39" y="11"/>
                  </a:cubicBezTo>
                  <a:cubicBezTo>
                    <a:pt x="41" y="14"/>
                    <a:pt x="42" y="5"/>
                    <a:pt x="44" y="9"/>
                  </a:cubicBezTo>
                  <a:cubicBezTo>
                    <a:pt x="45" y="14"/>
                    <a:pt x="46" y="14"/>
                    <a:pt x="48" y="20"/>
                  </a:cubicBezTo>
                  <a:cubicBezTo>
                    <a:pt x="46" y="31"/>
                    <a:pt x="44" y="35"/>
                    <a:pt x="43" y="30"/>
                  </a:cubicBezTo>
                  <a:cubicBezTo>
                    <a:pt x="38" y="25"/>
                    <a:pt x="34" y="36"/>
                    <a:pt x="30" y="32"/>
                  </a:cubicBezTo>
                  <a:cubicBezTo>
                    <a:pt x="27" y="30"/>
                    <a:pt x="24" y="34"/>
                    <a:pt x="21" y="25"/>
                  </a:cubicBezTo>
                  <a:cubicBezTo>
                    <a:pt x="17" y="26"/>
                    <a:pt x="14" y="25"/>
                    <a:pt x="11" y="25"/>
                  </a:cubicBezTo>
                  <a:cubicBezTo>
                    <a:pt x="9" y="30"/>
                    <a:pt x="7" y="20"/>
                    <a:pt x="5" y="27"/>
                  </a:cubicBezTo>
                  <a:cubicBezTo>
                    <a:pt x="4" y="23"/>
                    <a:pt x="2" y="28"/>
                    <a:pt x="1" y="29"/>
                  </a:cubicBezTo>
                  <a:cubicBezTo>
                    <a:pt x="0" y="31"/>
                    <a:pt x="0" y="22"/>
                    <a:pt x="0" y="16"/>
                  </a:cubicBezTo>
                  <a:cubicBezTo>
                    <a:pt x="2" y="4"/>
                    <a:pt x="4" y="9"/>
                    <a:pt x="6" y="8"/>
                  </a:cubicBezTo>
                  <a:cubicBezTo>
                    <a:pt x="7" y="6"/>
                    <a:pt x="9" y="5"/>
                    <a:pt x="10" y="4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auto">
            <a:xfrm>
              <a:off x="2908" y="2907"/>
              <a:ext cx="109" cy="82"/>
            </a:xfrm>
            <a:custGeom>
              <a:avLst/>
              <a:gdLst>
                <a:gd name="T0" fmla="*/ 11 w 49"/>
                <a:gd name="T1" fmla="*/ 5 h 37"/>
                <a:gd name="T2" fmla="*/ 22 w 49"/>
                <a:gd name="T3" fmla="*/ 5 h 37"/>
                <a:gd name="T4" fmla="*/ 26 w 49"/>
                <a:gd name="T5" fmla="*/ 5 h 37"/>
                <a:gd name="T6" fmla="*/ 30 w 49"/>
                <a:gd name="T7" fmla="*/ 7 h 37"/>
                <a:gd name="T8" fmla="*/ 40 w 49"/>
                <a:gd name="T9" fmla="*/ 12 h 37"/>
                <a:gd name="T10" fmla="*/ 44 w 49"/>
                <a:gd name="T11" fmla="*/ 11 h 37"/>
                <a:gd name="T12" fmla="*/ 49 w 49"/>
                <a:gd name="T13" fmla="*/ 21 h 37"/>
                <a:gd name="T14" fmla="*/ 44 w 49"/>
                <a:gd name="T15" fmla="*/ 31 h 37"/>
                <a:gd name="T16" fmla="*/ 30 w 49"/>
                <a:gd name="T17" fmla="*/ 33 h 37"/>
                <a:gd name="T18" fmla="*/ 21 w 49"/>
                <a:gd name="T19" fmla="*/ 26 h 37"/>
                <a:gd name="T20" fmla="*/ 12 w 49"/>
                <a:gd name="T21" fmla="*/ 26 h 37"/>
                <a:gd name="T22" fmla="*/ 6 w 49"/>
                <a:gd name="T23" fmla="*/ 28 h 37"/>
                <a:gd name="T24" fmla="*/ 1 w 49"/>
                <a:gd name="T25" fmla="*/ 30 h 37"/>
                <a:gd name="T26" fmla="*/ 1 w 49"/>
                <a:gd name="T27" fmla="*/ 16 h 37"/>
                <a:gd name="T28" fmla="*/ 6 w 49"/>
                <a:gd name="T29" fmla="*/ 9 h 37"/>
                <a:gd name="T30" fmla="*/ 11 w 49"/>
                <a:gd name="T3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37">
                  <a:moveTo>
                    <a:pt x="11" y="5"/>
                  </a:moveTo>
                  <a:cubicBezTo>
                    <a:pt x="15" y="2"/>
                    <a:pt x="19" y="5"/>
                    <a:pt x="22" y="5"/>
                  </a:cubicBezTo>
                  <a:cubicBezTo>
                    <a:pt x="24" y="4"/>
                    <a:pt x="25" y="2"/>
                    <a:pt x="26" y="5"/>
                  </a:cubicBezTo>
                  <a:cubicBezTo>
                    <a:pt x="27" y="9"/>
                    <a:pt x="29" y="0"/>
                    <a:pt x="30" y="7"/>
                  </a:cubicBezTo>
                  <a:cubicBezTo>
                    <a:pt x="34" y="11"/>
                    <a:pt x="37" y="5"/>
                    <a:pt x="40" y="12"/>
                  </a:cubicBezTo>
                  <a:cubicBezTo>
                    <a:pt x="41" y="15"/>
                    <a:pt x="43" y="6"/>
                    <a:pt x="44" y="11"/>
                  </a:cubicBezTo>
                  <a:cubicBezTo>
                    <a:pt x="46" y="15"/>
                    <a:pt x="47" y="15"/>
                    <a:pt x="49" y="21"/>
                  </a:cubicBezTo>
                  <a:cubicBezTo>
                    <a:pt x="47" y="32"/>
                    <a:pt x="45" y="36"/>
                    <a:pt x="44" y="31"/>
                  </a:cubicBezTo>
                  <a:cubicBezTo>
                    <a:pt x="39" y="26"/>
                    <a:pt x="35" y="37"/>
                    <a:pt x="30" y="33"/>
                  </a:cubicBezTo>
                  <a:cubicBezTo>
                    <a:pt x="27" y="31"/>
                    <a:pt x="24" y="35"/>
                    <a:pt x="21" y="26"/>
                  </a:cubicBezTo>
                  <a:cubicBezTo>
                    <a:pt x="18" y="27"/>
                    <a:pt x="15" y="26"/>
                    <a:pt x="12" y="26"/>
                  </a:cubicBezTo>
                  <a:cubicBezTo>
                    <a:pt x="10" y="30"/>
                    <a:pt x="8" y="20"/>
                    <a:pt x="6" y="28"/>
                  </a:cubicBezTo>
                  <a:cubicBezTo>
                    <a:pt x="4" y="23"/>
                    <a:pt x="3" y="29"/>
                    <a:pt x="1" y="30"/>
                  </a:cubicBezTo>
                  <a:cubicBezTo>
                    <a:pt x="1" y="32"/>
                    <a:pt x="0" y="22"/>
                    <a:pt x="1" y="16"/>
                  </a:cubicBezTo>
                  <a:cubicBezTo>
                    <a:pt x="3" y="5"/>
                    <a:pt x="5" y="10"/>
                    <a:pt x="6" y="9"/>
                  </a:cubicBezTo>
                  <a:cubicBezTo>
                    <a:pt x="8" y="7"/>
                    <a:pt x="10" y="6"/>
                    <a:pt x="11" y="5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auto">
            <a:xfrm>
              <a:off x="3122" y="2911"/>
              <a:ext cx="107" cy="82"/>
            </a:xfrm>
            <a:custGeom>
              <a:avLst/>
              <a:gdLst>
                <a:gd name="T0" fmla="*/ 11 w 48"/>
                <a:gd name="T1" fmla="*/ 4 h 37"/>
                <a:gd name="T2" fmla="*/ 23 w 48"/>
                <a:gd name="T3" fmla="*/ 4 h 37"/>
                <a:gd name="T4" fmla="*/ 26 w 48"/>
                <a:gd name="T5" fmla="*/ 5 h 37"/>
                <a:gd name="T6" fmla="*/ 30 w 48"/>
                <a:gd name="T7" fmla="*/ 7 h 37"/>
                <a:gd name="T8" fmla="*/ 40 w 48"/>
                <a:gd name="T9" fmla="*/ 12 h 37"/>
                <a:gd name="T10" fmla="*/ 44 w 48"/>
                <a:gd name="T11" fmla="*/ 11 h 37"/>
                <a:gd name="T12" fmla="*/ 48 w 48"/>
                <a:gd name="T13" fmla="*/ 21 h 37"/>
                <a:gd name="T14" fmla="*/ 43 w 48"/>
                <a:gd name="T15" fmla="*/ 31 h 37"/>
                <a:gd name="T16" fmla="*/ 30 w 48"/>
                <a:gd name="T17" fmla="*/ 33 h 37"/>
                <a:gd name="T18" fmla="*/ 21 w 48"/>
                <a:gd name="T19" fmla="*/ 26 h 37"/>
                <a:gd name="T20" fmla="*/ 12 w 48"/>
                <a:gd name="T21" fmla="*/ 26 h 37"/>
                <a:gd name="T22" fmla="*/ 6 w 48"/>
                <a:gd name="T23" fmla="*/ 27 h 37"/>
                <a:gd name="T24" fmla="*/ 1 w 48"/>
                <a:gd name="T25" fmla="*/ 30 h 37"/>
                <a:gd name="T26" fmla="*/ 1 w 48"/>
                <a:gd name="T27" fmla="*/ 16 h 37"/>
                <a:gd name="T28" fmla="*/ 6 w 48"/>
                <a:gd name="T29" fmla="*/ 9 h 37"/>
                <a:gd name="T30" fmla="*/ 11 w 48"/>
                <a:gd name="T31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37">
                  <a:moveTo>
                    <a:pt x="11" y="4"/>
                  </a:moveTo>
                  <a:cubicBezTo>
                    <a:pt x="15" y="2"/>
                    <a:pt x="19" y="5"/>
                    <a:pt x="23" y="4"/>
                  </a:cubicBezTo>
                  <a:cubicBezTo>
                    <a:pt x="24" y="3"/>
                    <a:pt x="25" y="2"/>
                    <a:pt x="26" y="5"/>
                  </a:cubicBezTo>
                  <a:cubicBezTo>
                    <a:pt x="27" y="9"/>
                    <a:pt x="29" y="0"/>
                    <a:pt x="30" y="7"/>
                  </a:cubicBezTo>
                  <a:cubicBezTo>
                    <a:pt x="34" y="11"/>
                    <a:pt x="37" y="5"/>
                    <a:pt x="40" y="12"/>
                  </a:cubicBezTo>
                  <a:cubicBezTo>
                    <a:pt x="41" y="15"/>
                    <a:pt x="43" y="6"/>
                    <a:pt x="44" y="11"/>
                  </a:cubicBezTo>
                  <a:cubicBezTo>
                    <a:pt x="46" y="15"/>
                    <a:pt x="47" y="15"/>
                    <a:pt x="48" y="21"/>
                  </a:cubicBezTo>
                  <a:cubicBezTo>
                    <a:pt x="47" y="32"/>
                    <a:pt x="45" y="36"/>
                    <a:pt x="43" y="31"/>
                  </a:cubicBezTo>
                  <a:cubicBezTo>
                    <a:pt x="39" y="26"/>
                    <a:pt x="34" y="37"/>
                    <a:pt x="30" y="33"/>
                  </a:cubicBezTo>
                  <a:cubicBezTo>
                    <a:pt x="27" y="31"/>
                    <a:pt x="24" y="35"/>
                    <a:pt x="21" y="26"/>
                  </a:cubicBezTo>
                  <a:cubicBezTo>
                    <a:pt x="18" y="27"/>
                    <a:pt x="15" y="26"/>
                    <a:pt x="12" y="26"/>
                  </a:cubicBezTo>
                  <a:cubicBezTo>
                    <a:pt x="10" y="30"/>
                    <a:pt x="8" y="20"/>
                    <a:pt x="6" y="27"/>
                  </a:cubicBezTo>
                  <a:cubicBezTo>
                    <a:pt x="4" y="23"/>
                    <a:pt x="3" y="28"/>
                    <a:pt x="1" y="30"/>
                  </a:cubicBezTo>
                  <a:cubicBezTo>
                    <a:pt x="1" y="31"/>
                    <a:pt x="0" y="22"/>
                    <a:pt x="1" y="16"/>
                  </a:cubicBezTo>
                  <a:cubicBezTo>
                    <a:pt x="3" y="5"/>
                    <a:pt x="5" y="9"/>
                    <a:pt x="6" y="9"/>
                  </a:cubicBezTo>
                  <a:cubicBezTo>
                    <a:pt x="8" y="7"/>
                    <a:pt x="10" y="6"/>
                    <a:pt x="11" y="4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auto">
            <a:xfrm>
              <a:off x="3335" y="2918"/>
              <a:ext cx="107" cy="82"/>
            </a:xfrm>
            <a:custGeom>
              <a:avLst/>
              <a:gdLst>
                <a:gd name="T0" fmla="*/ 11 w 48"/>
                <a:gd name="T1" fmla="*/ 4 h 37"/>
                <a:gd name="T2" fmla="*/ 23 w 48"/>
                <a:gd name="T3" fmla="*/ 4 h 37"/>
                <a:gd name="T4" fmla="*/ 26 w 48"/>
                <a:gd name="T5" fmla="*/ 5 h 37"/>
                <a:gd name="T6" fmla="*/ 30 w 48"/>
                <a:gd name="T7" fmla="*/ 6 h 37"/>
                <a:gd name="T8" fmla="*/ 40 w 48"/>
                <a:gd name="T9" fmla="*/ 12 h 37"/>
                <a:gd name="T10" fmla="*/ 45 w 48"/>
                <a:gd name="T11" fmla="*/ 10 h 37"/>
                <a:gd name="T12" fmla="*/ 48 w 48"/>
                <a:gd name="T13" fmla="*/ 21 h 37"/>
                <a:gd name="T14" fmla="*/ 43 w 48"/>
                <a:gd name="T15" fmla="*/ 31 h 37"/>
                <a:gd name="T16" fmla="*/ 30 w 48"/>
                <a:gd name="T17" fmla="*/ 33 h 37"/>
                <a:gd name="T18" fmla="*/ 21 w 48"/>
                <a:gd name="T19" fmla="*/ 25 h 37"/>
                <a:gd name="T20" fmla="*/ 12 w 48"/>
                <a:gd name="T21" fmla="*/ 25 h 37"/>
                <a:gd name="T22" fmla="*/ 6 w 48"/>
                <a:gd name="T23" fmla="*/ 27 h 37"/>
                <a:gd name="T24" fmla="*/ 1 w 48"/>
                <a:gd name="T25" fmla="*/ 29 h 37"/>
                <a:gd name="T26" fmla="*/ 1 w 48"/>
                <a:gd name="T27" fmla="*/ 15 h 37"/>
                <a:gd name="T28" fmla="*/ 6 w 48"/>
                <a:gd name="T29" fmla="*/ 8 h 37"/>
                <a:gd name="T30" fmla="*/ 11 w 48"/>
                <a:gd name="T31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37">
                  <a:moveTo>
                    <a:pt x="11" y="4"/>
                  </a:moveTo>
                  <a:cubicBezTo>
                    <a:pt x="15" y="2"/>
                    <a:pt x="19" y="5"/>
                    <a:pt x="23" y="4"/>
                  </a:cubicBezTo>
                  <a:cubicBezTo>
                    <a:pt x="24" y="3"/>
                    <a:pt x="25" y="2"/>
                    <a:pt x="26" y="5"/>
                  </a:cubicBezTo>
                  <a:cubicBezTo>
                    <a:pt x="27" y="9"/>
                    <a:pt x="29" y="0"/>
                    <a:pt x="30" y="6"/>
                  </a:cubicBezTo>
                  <a:cubicBezTo>
                    <a:pt x="34" y="11"/>
                    <a:pt x="37" y="5"/>
                    <a:pt x="40" y="12"/>
                  </a:cubicBezTo>
                  <a:cubicBezTo>
                    <a:pt x="41" y="15"/>
                    <a:pt x="43" y="6"/>
                    <a:pt x="45" y="10"/>
                  </a:cubicBezTo>
                  <a:cubicBezTo>
                    <a:pt x="46" y="15"/>
                    <a:pt x="47" y="15"/>
                    <a:pt x="48" y="21"/>
                  </a:cubicBezTo>
                  <a:cubicBezTo>
                    <a:pt x="46" y="32"/>
                    <a:pt x="45" y="36"/>
                    <a:pt x="43" y="31"/>
                  </a:cubicBezTo>
                  <a:cubicBezTo>
                    <a:pt x="39" y="26"/>
                    <a:pt x="34" y="37"/>
                    <a:pt x="30" y="33"/>
                  </a:cubicBezTo>
                  <a:cubicBezTo>
                    <a:pt x="27" y="31"/>
                    <a:pt x="24" y="34"/>
                    <a:pt x="21" y="25"/>
                  </a:cubicBezTo>
                  <a:cubicBezTo>
                    <a:pt x="18" y="26"/>
                    <a:pt x="15" y="26"/>
                    <a:pt x="12" y="25"/>
                  </a:cubicBezTo>
                  <a:cubicBezTo>
                    <a:pt x="10" y="30"/>
                    <a:pt x="8" y="20"/>
                    <a:pt x="6" y="27"/>
                  </a:cubicBezTo>
                  <a:cubicBezTo>
                    <a:pt x="4" y="23"/>
                    <a:pt x="2" y="28"/>
                    <a:pt x="1" y="29"/>
                  </a:cubicBezTo>
                  <a:cubicBezTo>
                    <a:pt x="0" y="31"/>
                    <a:pt x="0" y="22"/>
                    <a:pt x="1" y="15"/>
                  </a:cubicBezTo>
                  <a:cubicBezTo>
                    <a:pt x="3" y="4"/>
                    <a:pt x="5" y="9"/>
                    <a:pt x="6" y="8"/>
                  </a:cubicBezTo>
                  <a:cubicBezTo>
                    <a:pt x="8" y="6"/>
                    <a:pt x="10" y="5"/>
                    <a:pt x="11" y="4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>
              <a:off x="3549" y="2927"/>
              <a:ext cx="107" cy="82"/>
            </a:xfrm>
            <a:custGeom>
              <a:avLst/>
              <a:gdLst>
                <a:gd name="T0" fmla="*/ 11 w 48"/>
                <a:gd name="T1" fmla="*/ 4 h 37"/>
                <a:gd name="T2" fmla="*/ 23 w 48"/>
                <a:gd name="T3" fmla="*/ 4 h 37"/>
                <a:gd name="T4" fmla="*/ 26 w 48"/>
                <a:gd name="T5" fmla="*/ 5 h 37"/>
                <a:gd name="T6" fmla="*/ 31 w 48"/>
                <a:gd name="T7" fmla="*/ 6 h 37"/>
                <a:gd name="T8" fmla="*/ 40 w 48"/>
                <a:gd name="T9" fmla="*/ 12 h 37"/>
                <a:gd name="T10" fmla="*/ 45 w 48"/>
                <a:gd name="T11" fmla="*/ 11 h 37"/>
                <a:gd name="T12" fmla="*/ 48 w 48"/>
                <a:gd name="T13" fmla="*/ 21 h 37"/>
                <a:gd name="T14" fmla="*/ 43 w 48"/>
                <a:gd name="T15" fmla="*/ 31 h 37"/>
                <a:gd name="T16" fmla="*/ 30 w 48"/>
                <a:gd name="T17" fmla="*/ 33 h 37"/>
                <a:gd name="T18" fmla="*/ 21 w 48"/>
                <a:gd name="T19" fmla="*/ 25 h 37"/>
                <a:gd name="T20" fmla="*/ 12 w 48"/>
                <a:gd name="T21" fmla="*/ 25 h 37"/>
                <a:gd name="T22" fmla="*/ 5 w 48"/>
                <a:gd name="T23" fmla="*/ 26 h 37"/>
                <a:gd name="T24" fmla="*/ 1 w 48"/>
                <a:gd name="T25" fmla="*/ 29 h 37"/>
                <a:gd name="T26" fmla="*/ 1 w 48"/>
                <a:gd name="T27" fmla="*/ 15 h 37"/>
                <a:gd name="T28" fmla="*/ 6 w 48"/>
                <a:gd name="T29" fmla="*/ 8 h 37"/>
                <a:gd name="T30" fmla="*/ 11 w 48"/>
                <a:gd name="T31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37">
                  <a:moveTo>
                    <a:pt x="11" y="4"/>
                  </a:moveTo>
                  <a:cubicBezTo>
                    <a:pt x="15" y="2"/>
                    <a:pt x="19" y="4"/>
                    <a:pt x="23" y="4"/>
                  </a:cubicBezTo>
                  <a:cubicBezTo>
                    <a:pt x="24" y="3"/>
                    <a:pt x="25" y="2"/>
                    <a:pt x="26" y="5"/>
                  </a:cubicBezTo>
                  <a:cubicBezTo>
                    <a:pt x="28" y="9"/>
                    <a:pt x="29" y="0"/>
                    <a:pt x="31" y="6"/>
                  </a:cubicBezTo>
                  <a:cubicBezTo>
                    <a:pt x="34" y="11"/>
                    <a:pt x="37" y="5"/>
                    <a:pt x="40" y="12"/>
                  </a:cubicBezTo>
                  <a:cubicBezTo>
                    <a:pt x="41" y="15"/>
                    <a:pt x="43" y="6"/>
                    <a:pt x="45" y="11"/>
                  </a:cubicBezTo>
                  <a:cubicBezTo>
                    <a:pt x="46" y="15"/>
                    <a:pt x="47" y="15"/>
                    <a:pt x="48" y="21"/>
                  </a:cubicBezTo>
                  <a:cubicBezTo>
                    <a:pt x="46" y="32"/>
                    <a:pt x="44" y="36"/>
                    <a:pt x="43" y="31"/>
                  </a:cubicBezTo>
                  <a:cubicBezTo>
                    <a:pt x="39" y="26"/>
                    <a:pt x="34" y="37"/>
                    <a:pt x="30" y="33"/>
                  </a:cubicBezTo>
                  <a:cubicBezTo>
                    <a:pt x="27" y="30"/>
                    <a:pt x="23" y="34"/>
                    <a:pt x="21" y="25"/>
                  </a:cubicBezTo>
                  <a:cubicBezTo>
                    <a:pt x="18" y="26"/>
                    <a:pt x="15" y="25"/>
                    <a:pt x="12" y="25"/>
                  </a:cubicBezTo>
                  <a:cubicBezTo>
                    <a:pt x="9" y="29"/>
                    <a:pt x="8" y="19"/>
                    <a:pt x="5" y="26"/>
                  </a:cubicBezTo>
                  <a:cubicBezTo>
                    <a:pt x="4" y="22"/>
                    <a:pt x="2" y="28"/>
                    <a:pt x="1" y="29"/>
                  </a:cubicBezTo>
                  <a:cubicBezTo>
                    <a:pt x="0" y="30"/>
                    <a:pt x="0" y="21"/>
                    <a:pt x="1" y="15"/>
                  </a:cubicBezTo>
                  <a:cubicBezTo>
                    <a:pt x="3" y="4"/>
                    <a:pt x="5" y="9"/>
                    <a:pt x="6" y="8"/>
                  </a:cubicBezTo>
                  <a:cubicBezTo>
                    <a:pt x="8" y="6"/>
                    <a:pt x="10" y="5"/>
                    <a:pt x="11" y="4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auto">
            <a:xfrm>
              <a:off x="3762" y="2940"/>
              <a:ext cx="107" cy="80"/>
            </a:xfrm>
            <a:custGeom>
              <a:avLst/>
              <a:gdLst>
                <a:gd name="T0" fmla="*/ 12 w 48"/>
                <a:gd name="T1" fmla="*/ 3 h 36"/>
                <a:gd name="T2" fmla="*/ 23 w 48"/>
                <a:gd name="T3" fmla="*/ 3 h 36"/>
                <a:gd name="T4" fmla="*/ 26 w 48"/>
                <a:gd name="T5" fmla="*/ 4 h 36"/>
                <a:gd name="T6" fmla="*/ 31 w 48"/>
                <a:gd name="T7" fmla="*/ 6 h 36"/>
                <a:gd name="T8" fmla="*/ 40 w 48"/>
                <a:gd name="T9" fmla="*/ 12 h 36"/>
                <a:gd name="T10" fmla="*/ 45 w 48"/>
                <a:gd name="T11" fmla="*/ 10 h 36"/>
                <a:gd name="T12" fmla="*/ 48 w 48"/>
                <a:gd name="T13" fmla="*/ 21 h 36"/>
                <a:gd name="T14" fmla="*/ 43 w 48"/>
                <a:gd name="T15" fmla="*/ 31 h 36"/>
                <a:gd name="T16" fmla="*/ 29 w 48"/>
                <a:gd name="T17" fmla="*/ 32 h 36"/>
                <a:gd name="T18" fmla="*/ 21 w 48"/>
                <a:gd name="T19" fmla="*/ 25 h 36"/>
                <a:gd name="T20" fmla="*/ 11 w 48"/>
                <a:gd name="T21" fmla="*/ 24 h 36"/>
                <a:gd name="T22" fmla="*/ 5 w 48"/>
                <a:gd name="T23" fmla="*/ 25 h 36"/>
                <a:gd name="T24" fmla="*/ 0 w 48"/>
                <a:gd name="T25" fmla="*/ 28 h 36"/>
                <a:gd name="T26" fmla="*/ 1 w 48"/>
                <a:gd name="T27" fmla="*/ 14 h 36"/>
                <a:gd name="T28" fmla="*/ 7 w 48"/>
                <a:gd name="T29" fmla="*/ 7 h 36"/>
                <a:gd name="T30" fmla="*/ 12 w 48"/>
                <a:gd name="T31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36">
                  <a:moveTo>
                    <a:pt x="12" y="3"/>
                  </a:moveTo>
                  <a:cubicBezTo>
                    <a:pt x="15" y="1"/>
                    <a:pt x="19" y="4"/>
                    <a:pt x="23" y="3"/>
                  </a:cubicBezTo>
                  <a:cubicBezTo>
                    <a:pt x="24" y="2"/>
                    <a:pt x="25" y="1"/>
                    <a:pt x="26" y="4"/>
                  </a:cubicBezTo>
                  <a:cubicBezTo>
                    <a:pt x="28" y="8"/>
                    <a:pt x="30" y="0"/>
                    <a:pt x="31" y="6"/>
                  </a:cubicBezTo>
                  <a:cubicBezTo>
                    <a:pt x="34" y="10"/>
                    <a:pt x="37" y="4"/>
                    <a:pt x="40" y="12"/>
                  </a:cubicBezTo>
                  <a:cubicBezTo>
                    <a:pt x="41" y="15"/>
                    <a:pt x="43" y="5"/>
                    <a:pt x="45" y="10"/>
                  </a:cubicBezTo>
                  <a:cubicBezTo>
                    <a:pt x="46" y="15"/>
                    <a:pt x="47" y="15"/>
                    <a:pt x="48" y="21"/>
                  </a:cubicBezTo>
                  <a:cubicBezTo>
                    <a:pt x="46" y="32"/>
                    <a:pt x="44" y="36"/>
                    <a:pt x="43" y="31"/>
                  </a:cubicBezTo>
                  <a:cubicBezTo>
                    <a:pt x="38" y="26"/>
                    <a:pt x="33" y="36"/>
                    <a:pt x="29" y="32"/>
                  </a:cubicBezTo>
                  <a:cubicBezTo>
                    <a:pt x="26" y="30"/>
                    <a:pt x="23" y="34"/>
                    <a:pt x="21" y="25"/>
                  </a:cubicBezTo>
                  <a:cubicBezTo>
                    <a:pt x="17" y="25"/>
                    <a:pt x="14" y="25"/>
                    <a:pt x="11" y="24"/>
                  </a:cubicBezTo>
                  <a:cubicBezTo>
                    <a:pt x="9" y="28"/>
                    <a:pt x="8" y="18"/>
                    <a:pt x="5" y="25"/>
                  </a:cubicBezTo>
                  <a:cubicBezTo>
                    <a:pt x="4" y="21"/>
                    <a:pt x="2" y="26"/>
                    <a:pt x="0" y="28"/>
                  </a:cubicBezTo>
                  <a:cubicBezTo>
                    <a:pt x="0" y="29"/>
                    <a:pt x="0" y="20"/>
                    <a:pt x="1" y="14"/>
                  </a:cubicBezTo>
                  <a:cubicBezTo>
                    <a:pt x="3" y="3"/>
                    <a:pt x="5" y="8"/>
                    <a:pt x="7" y="7"/>
                  </a:cubicBezTo>
                  <a:cubicBezTo>
                    <a:pt x="8" y="5"/>
                    <a:pt x="10" y="4"/>
                    <a:pt x="12" y="3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auto">
            <a:xfrm>
              <a:off x="3974" y="2956"/>
              <a:ext cx="109" cy="82"/>
            </a:xfrm>
            <a:custGeom>
              <a:avLst/>
              <a:gdLst>
                <a:gd name="T0" fmla="*/ 13 w 49"/>
                <a:gd name="T1" fmla="*/ 3 h 37"/>
                <a:gd name="T2" fmla="*/ 24 w 49"/>
                <a:gd name="T3" fmla="*/ 3 h 37"/>
                <a:gd name="T4" fmla="*/ 27 w 49"/>
                <a:gd name="T5" fmla="*/ 4 h 37"/>
                <a:gd name="T6" fmla="*/ 32 w 49"/>
                <a:gd name="T7" fmla="*/ 6 h 37"/>
                <a:gd name="T8" fmla="*/ 41 w 49"/>
                <a:gd name="T9" fmla="*/ 13 h 37"/>
                <a:gd name="T10" fmla="*/ 45 w 49"/>
                <a:gd name="T11" fmla="*/ 11 h 37"/>
                <a:gd name="T12" fmla="*/ 49 w 49"/>
                <a:gd name="T13" fmla="*/ 22 h 37"/>
                <a:gd name="T14" fmla="*/ 43 w 49"/>
                <a:gd name="T15" fmla="*/ 32 h 37"/>
                <a:gd name="T16" fmla="*/ 30 w 49"/>
                <a:gd name="T17" fmla="*/ 33 h 37"/>
                <a:gd name="T18" fmla="*/ 21 w 49"/>
                <a:gd name="T19" fmla="*/ 25 h 37"/>
                <a:gd name="T20" fmla="*/ 12 w 49"/>
                <a:gd name="T21" fmla="*/ 24 h 37"/>
                <a:gd name="T22" fmla="*/ 6 w 49"/>
                <a:gd name="T23" fmla="*/ 25 h 37"/>
                <a:gd name="T24" fmla="*/ 1 w 49"/>
                <a:gd name="T25" fmla="*/ 27 h 37"/>
                <a:gd name="T26" fmla="*/ 1 w 49"/>
                <a:gd name="T27" fmla="*/ 14 h 37"/>
                <a:gd name="T28" fmla="*/ 7 w 49"/>
                <a:gd name="T29" fmla="*/ 7 h 37"/>
                <a:gd name="T30" fmla="*/ 13 w 49"/>
                <a:gd name="T31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37">
                  <a:moveTo>
                    <a:pt x="13" y="3"/>
                  </a:moveTo>
                  <a:cubicBezTo>
                    <a:pt x="17" y="1"/>
                    <a:pt x="20" y="4"/>
                    <a:pt x="24" y="3"/>
                  </a:cubicBezTo>
                  <a:cubicBezTo>
                    <a:pt x="25" y="3"/>
                    <a:pt x="26" y="1"/>
                    <a:pt x="27" y="4"/>
                  </a:cubicBezTo>
                  <a:cubicBezTo>
                    <a:pt x="28" y="8"/>
                    <a:pt x="31" y="0"/>
                    <a:pt x="32" y="6"/>
                  </a:cubicBezTo>
                  <a:cubicBezTo>
                    <a:pt x="34" y="11"/>
                    <a:pt x="38" y="5"/>
                    <a:pt x="41" y="13"/>
                  </a:cubicBezTo>
                  <a:cubicBezTo>
                    <a:pt x="42" y="15"/>
                    <a:pt x="44" y="6"/>
                    <a:pt x="45" y="11"/>
                  </a:cubicBezTo>
                  <a:cubicBezTo>
                    <a:pt x="46" y="16"/>
                    <a:pt x="48" y="15"/>
                    <a:pt x="49" y="22"/>
                  </a:cubicBezTo>
                  <a:cubicBezTo>
                    <a:pt x="46" y="32"/>
                    <a:pt x="44" y="36"/>
                    <a:pt x="43" y="32"/>
                  </a:cubicBezTo>
                  <a:cubicBezTo>
                    <a:pt x="39" y="26"/>
                    <a:pt x="34" y="37"/>
                    <a:pt x="30" y="33"/>
                  </a:cubicBezTo>
                  <a:cubicBezTo>
                    <a:pt x="27" y="30"/>
                    <a:pt x="23" y="34"/>
                    <a:pt x="21" y="25"/>
                  </a:cubicBezTo>
                  <a:cubicBezTo>
                    <a:pt x="18" y="25"/>
                    <a:pt x="15" y="25"/>
                    <a:pt x="12" y="24"/>
                  </a:cubicBezTo>
                  <a:cubicBezTo>
                    <a:pt x="10" y="28"/>
                    <a:pt x="8" y="18"/>
                    <a:pt x="6" y="25"/>
                  </a:cubicBezTo>
                  <a:cubicBezTo>
                    <a:pt x="5" y="21"/>
                    <a:pt x="3" y="26"/>
                    <a:pt x="1" y="27"/>
                  </a:cubicBezTo>
                  <a:cubicBezTo>
                    <a:pt x="0" y="29"/>
                    <a:pt x="0" y="20"/>
                    <a:pt x="1" y="14"/>
                  </a:cubicBezTo>
                  <a:cubicBezTo>
                    <a:pt x="4" y="3"/>
                    <a:pt x="6" y="7"/>
                    <a:pt x="7" y="7"/>
                  </a:cubicBezTo>
                  <a:cubicBezTo>
                    <a:pt x="9" y="5"/>
                    <a:pt x="11" y="4"/>
                    <a:pt x="13" y="3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auto">
            <a:xfrm>
              <a:off x="4187" y="2978"/>
              <a:ext cx="107" cy="82"/>
            </a:xfrm>
            <a:custGeom>
              <a:avLst/>
              <a:gdLst>
                <a:gd name="T0" fmla="*/ 13 w 48"/>
                <a:gd name="T1" fmla="*/ 2 h 37"/>
                <a:gd name="T2" fmla="*/ 24 w 48"/>
                <a:gd name="T3" fmla="*/ 3 h 37"/>
                <a:gd name="T4" fmla="*/ 27 w 48"/>
                <a:gd name="T5" fmla="*/ 4 h 37"/>
                <a:gd name="T6" fmla="*/ 31 w 48"/>
                <a:gd name="T7" fmla="*/ 6 h 37"/>
                <a:gd name="T8" fmla="*/ 40 w 48"/>
                <a:gd name="T9" fmla="*/ 13 h 37"/>
                <a:gd name="T10" fmla="*/ 45 w 48"/>
                <a:gd name="T11" fmla="*/ 11 h 37"/>
                <a:gd name="T12" fmla="*/ 48 w 48"/>
                <a:gd name="T13" fmla="*/ 22 h 37"/>
                <a:gd name="T14" fmla="*/ 42 w 48"/>
                <a:gd name="T15" fmla="*/ 32 h 37"/>
                <a:gd name="T16" fmla="*/ 29 w 48"/>
                <a:gd name="T17" fmla="*/ 32 h 37"/>
                <a:gd name="T18" fmla="*/ 21 w 48"/>
                <a:gd name="T19" fmla="*/ 24 h 37"/>
                <a:gd name="T20" fmla="*/ 11 w 48"/>
                <a:gd name="T21" fmla="*/ 23 h 37"/>
                <a:gd name="T22" fmla="*/ 5 w 48"/>
                <a:gd name="T23" fmla="*/ 24 h 37"/>
                <a:gd name="T24" fmla="*/ 0 w 48"/>
                <a:gd name="T25" fmla="*/ 26 h 37"/>
                <a:gd name="T26" fmla="*/ 1 w 48"/>
                <a:gd name="T27" fmla="*/ 13 h 37"/>
                <a:gd name="T28" fmla="*/ 7 w 48"/>
                <a:gd name="T29" fmla="*/ 6 h 37"/>
                <a:gd name="T30" fmla="*/ 13 w 48"/>
                <a:gd name="T31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37">
                  <a:moveTo>
                    <a:pt x="13" y="2"/>
                  </a:moveTo>
                  <a:cubicBezTo>
                    <a:pt x="17" y="0"/>
                    <a:pt x="20" y="3"/>
                    <a:pt x="24" y="3"/>
                  </a:cubicBezTo>
                  <a:cubicBezTo>
                    <a:pt x="25" y="2"/>
                    <a:pt x="26" y="1"/>
                    <a:pt x="27" y="4"/>
                  </a:cubicBezTo>
                  <a:cubicBezTo>
                    <a:pt x="28" y="8"/>
                    <a:pt x="31" y="0"/>
                    <a:pt x="31" y="6"/>
                  </a:cubicBezTo>
                  <a:cubicBezTo>
                    <a:pt x="34" y="11"/>
                    <a:pt x="38" y="5"/>
                    <a:pt x="40" y="13"/>
                  </a:cubicBezTo>
                  <a:cubicBezTo>
                    <a:pt x="42" y="16"/>
                    <a:pt x="44" y="6"/>
                    <a:pt x="45" y="11"/>
                  </a:cubicBezTo>
                  <a:cubicBezTo>
                    <a:pt x="46" y="16"/>
                    <a:pt x="48" y="16"/>
                    <a:pt x="48" y="22"/>
                  </a:cubicBezTo>
                  <a:cubicBezTo>
                    <a:pt x="45" y="33"/>
                    <a:pt x="43" y="36"/>
                    <a:pt x="42" y="32"/>
                  </a:cubicBezTo>
                  <a:cubicBezTo>
                    <a:pt x="38" y="27"/>
                    <a:pt x="33" y="37"/>
                    <a:pt x="29" y="32"/>
                  </a:cubicBezTo>
                  <a:cubicBezTo>
                    <a:pt x="26" y="30"/>
                    <a:pt x="22" y="33"/>
                    <a:pt x="21" y="24"/>
                  </a:cubicBezTo>
                  <a:cubicBezTo>
                    <a:pt x="17" y="25"/>
                    <a:pt x="14" y="24"/>
                    <a:pt x="11" y="23"/>
                  </a:cubicBezTo>
                  <a:cubicBezTo>
                    <a:pt x="9" y="27"/>
                    <a:pt x="8" y="17"/>
                    <a:pt x="5" y="24"/>
                  </a:cubicBezTo>
                  <a:cubicBezTo>
                    <a:pt x="4" y="20"/>
                    <a:pt x="2" y="25"/>
                    <a:pt x="0" y="26"/>
                  </a:cubicBezTo>
                  <a:cubicBezTo>
                    <a:pt x="0" y="28"/>
                    <a:pt x="0" y="19"/>
                    <a:pt x="1" y="13"/>
                  </a:cubicBezTo>
                  <a:cubicBezTo>
                    <a:pt x="4" y="2"/>
                    <a:pt x="5" y="6"/>
                    <a:pt x="7" y="6"/>
                  </a:cubicBezTo>
                  <a:cubicBezTo>
                    <a:pt x="9" y="4"/>
                    <a:pt x="11" y="3"/>
                    <a:pt x="13" y="2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9"/>
            <p:cNvSpPr>
              <a:spLocks/>
            </p:cNvSpPr>
            <p:nvPr/>
          </p:nvSpPr>
          <p:spPr bwMode="auto">
            <a:xfrm>
              <a:off x="4396" y="3007"/>
              <a:ext cx="109" cy="84"/>
            </a:xfrm>
            <a:custGeom>
              <a:avLst/>
              <a:gdLst>
                <a:gd name="T0" fmla="*/ 14 w 49"/>
                <a:gd name="T1" fmla="*/ 2 h 38"/>
                <a:gd name="T2" fmla="*/ 26 w 49"/>
                <a:gd name="T3" fmla="*/ 4 h 38"/>
                <a:gd name="T4" fmla="*/ 29 w 49"/>
                <a:gd name="T5" fmla="*/ 5 h 38"/>
                <a:gd name="T6" fmla="*/ 33 w 49"/>
                <a:gd name="T7" fmla="*/ 7 h 38"/>
                <a:gd name="T8" fmla="*/ 42 w 49"/>
                <a:gd name="T9" fmla="*/ 14 h 38"/>
                <a:gd name="T10" fmla="*/ 47 w 49"/>
                <a:gd name="T11" fmla="*/ 13 h 38"/>
                <a:gd name="T12" fmla="*/ 49 w 49"/>
                <a:gd name="T13" fmla="*/ 24 h 38"/>
                <a:gd name="T14" fmla="*/ 42 w 49"/>
                <a:gd name="T15" fmla="*/ 33 h 38"/>
                <a:gd name="T16" fmla="*/ 29 w 49"/>
                <a:gd name="T17" fmla="*/ 33 h 38"/>
                <a:gd name="T18" fmla="*/ 21 w 49"/>
                <a:gd name="T19" fmla="*/ 25 h 38"/>
                <a:gd name="T20" fmla="*/ 12 w 49"/>
                <a:gd name="T21" fmla="*/ 23 h 38"/>
                <a:gd name="T22" fmla="*/ 6 w 49"/>
                <a:gd name="T23" fmla="*/ 24 h 38"/>
                <a:gd name="T24" fmla="*/ 1 w 49"/>
                <a:gd name="T25" fmla="*/ 26 h 38"/>
                <a:gd name="T26" fmla="*/ 2 w 49"/>
                <a:gd name="T27" fmla="*/ 12 h 38"/>
                <a:gd name="T28" fmla="*/ 9 w 49"/>
                <a:gd name="T29" fmla="*/ 6 h 38"/>
                <a:gd name="T30" fmla="*/ 14 w 49"/>
                <a:gd name="T31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38">
                  <a:moveTo>
                    <a:pt x="14" y="2"/>
                  </a:moveTo>
                  <a:cubicBezTo>
                    <a:pt x="18" y="0"/>
                    <a:pt x="22" y="4"/>
                    <a:pt x="26" y="4"/>
                  </a:cubicBezTo>
                  <a:cubicBezTo>
                    <a:pt x="27" y="3"/>
                    <a:pt x="28" y="2"/>
                    <a:pt x="29" y="5"/>
                  </a:cubicBezTo>
                  <a:cubicBezTo>
                    <a:pt x="30" y="9"/>
                    <a:pt x="33" y="1"/>
                    <a:pt x="33" y="7"/>
                  </a:cubicBezTo>
                  <a:cubicBezTo>
                    <a:pt x="36" y="12"/>
                    <a:pt x="40" y="6"/>
                    <a:pt x="42" y="14"/>
                  </a:cubicBezTo>
                  <a:cubicBezTo>
                    <a:pt x="43" y="17"/>
                    <a:pt x="46" y="8"/>
                    <a:pt x="47" y="13"/>
                  </a:cubicBezTo>
                  <a:cubicBezTo>
                    <a:pt x="47" y="18"/>
                    <a:pt x="49" y="17"/>
                    <a:pt x="49" y="24"/>
                  </a:cubicBezTo>
                  <a:cubicBezTo>
                    <a:pt x="45" y="34"/>
                    <a:pt x="43" y="38"/>
                    <a:pt x="42" y="33"/>
                  </a:cubicBezTo>
                  <a:cubicBezTo>
                    <a:pt x="39" y="28"/>
                    <a:pt x="33" y="38"/>
                    <a:pt x="29" y="33"/>
                  </a:cubicBezTo>
                  <a:cubicBezTo>
                    <a:pt x="26" y="30"/>
                    <a:pt x="23" y="34"/>
                    <a:pt x="21" y="25"/>
                  </a:cubicBezTo>
                  <a:cubicBezTo>
                    <a:pt x="18" y="25"/>
                    <a:pt x="15" y="24"/>
                    <a:pt x="12" y="23"/>
                  </a:cubicBezTo>
                  <a:cubicBezTo>
                    <a:pt x="9" y="27"/>
                    <a:pt x="9" y="17"/>
                    <a:pt x="6" y="24"/>
                  </a:cubicBezTo>
                  <a:cubicBezTo>
                    <a:pt x="5" y="19"/>
                    <a:pt x="3" y="25"/>
                    <a:pt x="1" y="26"/>
                  </a:cubicBezTo>
                  <a:cubicBezTo>
                    <a:pt x="0" y="27"/>
                    <a:pt x="1" y="18"/>
                    <a:pt x="2" y="12"/>
                  </a:cubicBezTo>
                  <a:cubicBezTo>
                    <a:pt x="6" y="1"/>
                    <a:pt x="7" y="6"/>
                    <a:pt x="9" y="6"/>
                  </a:cubicBezTo>
                  <a:cubicBezTo>
                    <a:pt x="11" y="4"/>
                    <a:pt x="13" y="3"/>
                    <a:pt x="14" y="2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4603" y="3049"/>
              <a:ext cx="109" cy="91"/>
            </a:xfrm>
            <a:custGeom>
              <a:avLst/>
              <a:gdLst>
                <a:gd name="T0" fmla="*/ 17 w 49"/>
                <a:gd name="T1" fmla="*/ 2 h 41"/>
                <a:gd name="T2" fmla="*/ 28 w 49"/>
                <a:gd name="T3" fmla="*/ 5 h 41"/>
                <a:gd name="T4" fmla="*/ 31 w 49"/>
                <a:gd name="T5" fmla="*/ 6 h 41"/>
                <a:gd name="T6" fmla="*/ 35 w 49"/>
                <a:gd name="T7" fmla="*/ 9 h 41"/>
                <a:gd name="T8" fmla="*/ 43 w 49"/>
                <a:gd name="T9" fmla="*/ 17 h 41"/>
                <a:gd name="T10" fmla="*/ 48 w 49"/>
                <a:gd name="T11" fmla="*/ 16 h 41"/>
                <a:gd name="T12" fmla="*/ 49 w 49"/>
                <a:gd name="T13" fmla="*/ 28 h 41"/>
                <a:gd name="T14" fmla="*/ 41 w 49"/>
                <a:gd name="T15" fmla="*/ 36 h 41"/>
                <a:gd name="T16" fmla="*/ 28 w 49"/>
                <a:gd name="T17" fmla="*/ 34 h 41"/>
                <a:gd name="T18" fmla="*/ 21 w 49"/>
                <a:gd name="T19" fmla="*/ 25 h 41"/>
                <a:gd name="T20" fmla="*/ 12 w 49"/>
                <a:gd name="T21" fmla="*/ 23 h 41"/>
                <a:gd name="T22" fmla="*/ 6 w 49"/>
                <a:gd name="T23" fmla="*/ 23 h 41"/>
                <a:gd name="T24" fmla="*/ 1 w 49"/>
                <a:gd name="T25" fmla="*/ 25 h 41"/>
                <a:gd name="T26" fmla="*/ 4 w 49"/>
                <a:gd name="T27" fmla="*/ 11 h 41"/>
                <a:gd name="T28" fmla="*/ 11 w 49"/>
                <a:gd name="T29" fmla="*/ 5 h 41"/>
                <a:gd name="T30" fmla="*/ 17 w 49"/>
                <a:gd name="T31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41">
                  <a:moveTo>
                    <a:pt x="17" y="2"/>
                  </a:moveTo>
                  <a:cubicBezTo>
                    <a:pt x="21" y="1"/>
                    <a:pt x="24" y="4"/>
                    <a:pt x="28" y="5"/>
                  </a:cubicBezTo>
                  <a:cubicBezTo>
                    <a:pt x="29" y="4"/>
                    <a:pt x="31" y="3"/>
                    <a:pt x="31" y="6"/>
                  </a:cubicBezTo>
                  <a:cubicBezTo>
                    <a:pt x="32" y="10"/>
                    <a:pt x="35" y="2"/>
                    <a:pt x="35" y="9"/>
                  </a:cubicBezTo>
                  <a:cubicBezTo>
                    <a:pt x="37" y="14"/>
                    <a:pt x="42" y="9"/>
                    <a:pt x="43" y="17"/>
                  </a:cubicBezTo>
                  <a:cubicBezTo>
                    <a:pt x="44" y="20"/>
                    <a:pt x="48" y="11"/>
                    <a:pt x="48" y="16"/>
                  </a:cubicBezTo>
                  <a:cubicBezTo>
                    <a:pt x="48" y="21"/>
                    <a:pt x="49" y="21"/>
                    <a:pt x="49" y="28"/>
                  </a:cubicBezTo>
                  <a:cubicBezTo>
                    <a:pt x="44" y="37"/>
                    <a:pt x="41" y="41"/>
                    <a:pt x="41" y="36"/>
                  </a:cubicBezTo>
                  <a:cubicBezTo>
                    <a:pt x="38" y="30"/>
                    <a:pt x="31" y="39"/>
                    <a:pt x="28" y="34"/>
                  </a:cubicBezTo>
                  <a:cubicBezTo>
                    <a:pt x="26" y="31"/>
                    <a:pt x="22" y="34"/>
                    <a:pt x="21" y="25"/>
                  </a:cubicBezTo>
                  <a:cubicBezTo>
                    <a:pt x="18" y="25"/>
                    <a:pt x="15" y="24"/>
                    <a:pt x="12" y="23"/>
                  </a:cubicBezTo>
                  <a:cubicBezTo>
                    <a:pt x="9" y="27"/>
                    <a:pt x="10" y="16"/>
                    <a:pt x="6" y="23"/>
                  </a:cubicBezTo>
                  <a:cubicBezTo>
                    <a:pt x="6" y="19"/>
                    <a:pt x="3" y="23"/>
                    <a:pt x="1" y="25"/>
                  </a:cubicBezTo>
                  <a:cubicBezTo>
                    <a:pt x="0" y="26"/>
                    <a:pt x="2" y="17"/>
                    <a:pt x="4" y="11"/>
                  </a:cubicBezTo>
                  <a:cubicBezTo>
                    <a:pt x="8" y="0"/>
                    <a:pt x="9" y="5"/>
                    <a:pt x="11" y="5"/>
                  </a:cubicBezTo>
                  <a:cubicBezTo>
                    <a:pt x="13" y="4"/>
                    <a:pt x="15" y="3"/>
                    <a:pt x="17" y="2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1"/>
            <p:cNvSpPr>
              <a:spLocks/>
            </p:cNvSpPr>
            <p:nvPr/>
          </p:nvSpPr>
          <p:spPr bwMode="auto">
            <a:xfrm>
              <a:off x="4799" y="3123"/>
              <a:ext cx="109" cy="107"/>
            </a:xfrm>
            <a:custGeom>
              <a:avLst/>
              <a:gdLst>
                <a:gd name="T0" fmla="*/ 22 w 49"/>
                <a:gd name="T1" fmla="*/ 4 h 48"/>
                <a:gd name="T2" fmla="*/ 33 w 49"/>
                <a:gd name="T3" fmla="*/ 11 h 48"/>
                <a:gd name="T4" fmla="*/ 36 w 49"/>
                <a:gd name="T5" fmla="*/ 14 h 48"/>
                <a:gd name="T6" fmla="*/ 38 w 49"/>
                <a:gd name="T7" fmla="*/ 19 h 48"/>
                <a:gd name="T8" fmla="*/ 41 w 49"/>
                <a:gd name="T9" fmla="*/ 24 h 48"/>
                <a:gd name="T10" fmla="*/ 42 w 49"/>
                <a:gd name="T11" fmla="*/ 31 h 48"/>
                <a:gd name="T12" fmla="*/ 46 w 49"/>
                <a:gd name="T13" fmla="*/ 34 h 48"/>
                <a:gd name="T14" fmla="*/ 40 w 49"/>
                <a:gd name="T15" fmla="*/ 43 h 48"/>
                <a:gd name="T16" fmla="*/ 29 w 49"/>
                <a:gd name="T17" fmla="*/ 44 h 48"/>
                <a:gd name="T18" fmla="*/ 25 w 49"/>
                <a:gd name="T19" fmla="*/ 41 h 48"/>
                <a:gd name="T20" fmla="*/ 21 w 49"/>
                <a:gd name="T21" fmla="*/ 38 h 48"/>
                <a:gd name="T22" fmla="*/ 19 w 49"/>
                <a:gd name="T23" fmla="*/ 28 h 48"/>
                <a:gd name="T24" fmla="*/ 12 w 49"/>
                <a:gd name="T25" fmla="*/ 23 h 48"/>
                <a:gd name="T26" fmla="*/ 6 w 49"/>
                <a:gd name="T27" fmla="*/ 21 h 48"/>
                <a:gd name="T28" fmla="*/ 1 w 49"/>
                <a:gd name="T29" fmla="*/ 22 h 48"/>
                <a:gd name="T30" fmla="*/ 7 w 49"/>
                <a:gd name="T31" fmla="*/ 9 h 48"/>
                <a:gd name="T32" fmla="*/ 15 w 49"/>
                <a:gd name="T33" fmla="*/ 6 h 48"/>
                <a:gd name="T34" fmla="*/ 22 w 49"/>
                <a:gd name="T35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48">
                  <a:moveTo>
                    <a:pt x="22" y="4"/>
                  </a:moveTo>
                  <a:cubicBezTo>
                    <a:pt x="27" y="5"/>
                    <a:pt x="29" y="9"/>
                    <a:pt x="33" y="11"/>
                  </a:cubicBezTo>
                  <a:cubicBezTo>
                    <a:pt x="34" y="11"/>
                    <a:pt x="36" y="11"/>
                    <a:pt x="36" y="14"/>
                  </a:cubicBezTo>
                  <a:cubicBezTo>
                    <a:pt x="34" y="18"/>
                    <a:pt x="41" y="13"/>
                    <a:pt x="38" y="19"/>
                  </a:cubicBezTo>
                  <a:cubicBezTo>
                    <a:pt x="38" y="22"/>
                    <a:pt x="40" y="22"/>
                    <a:pt x="41" y="24"/>
                  </a:cubicBezTo>
                  <a:cubicBezTo>
                    <a:pt x="43" y="25"/>
                    <a:pt x="44" y="27"/>
                    <a:pt x="42" y="31"/>
                  </a:cubicBezTo>
                  <a:cubicBezTo>
                    <a:pt x="41" y="33"/>
                    <a:pt x="49" y="29"/>
                    <a:pt x="46" y="34"/>
                  </a:cubicBezTo>
                  <a:cubicBezTo>
                    <a:pt x="43" y="38"/>
                    <a:pt x="45" y="39"/>
                    <a:pt x="40" y="43"/>
                  </a:cubicBezTo>
                  <a:cubicBezTo>
                    <a:pt x="29" y="46"/>
                    <a:pt x="26" y="48"/>
                    <a:pt x="29" y="44"/>
                  </a:cubicBezTo>
                  <a:cubicBezTo>
                    <a:pt x="30" y="42"/>
                    <a:pt x="28" y="41"/>
                    <a:pt x="25" y="41"/>
                  </a:cubicBezTo>
                  <a:cubicBezTo>
                    <a:pt x="23" y="41"/>
                    <a:pt x="20" y="41"/>
                    <a:pt x="21" y="38"/>
                  </a:cubicBezTo>
                  <a:cubicBezTo>
                    <a:pt x="20" y="35"/>
                    <a:pt x="16" y="36"/>
                    <a:pt x="19" y="28"/>
                  </a:cubicBezTo>
                  <a:cubicBezTo>
                    <a:pt x="16" y="27"/>
                    <a:pt x="14" y="25"/>
                    <a:pt x="12" y="23"/>
                  </a:cubicBezTo>
                  <a:cubicBezTo>
                    <a:pt x="8" y="26"/>
                    <a:pt x="11" y="16"/>
                    <a:pt x="6" y="21"/>
                  </a:cubicBezTo>
                  <a:cubicBezTo>
                    <a:pt x="7" y="17"/>
                    <a:pt x="3" y="21"/>
                    <a:pt x="1" y="22"/>
                  </a:cubicBezTo>
                  <a:cubicBezTo>
                    <a:pt x="0" y="23"/>
                    <a:pt x="4" y="14"/>
                    <a:pt x="7" y="9"/>
                  </a:cubicBezTo>
                  <a:cubicBezTo>
                    <a:pt x="14" y="0"/>
                    <a:pt x="13" y="5"/>
                    <a:pt x="15" y="6"/>
                  </a:cubicBezTo>
                  <a:cubicBezTo>
                    <a:pt x="18" y="5"/>
                    <a:pt x="20" y="5"/>
                    <a:pt x="22" y="4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2"/>
            <p:cNvSpPr>
              <a:spLocks/>
            </p:cNvSpPr>
            <p:nvPr/>
          </p:nvSpPr>
          <p:spPr bwMode="auto">
            <a:xfrm>
              <a:off x="4832" y="3296"/>
              <a:ext cx="65" cy="56"/>
            </a:xfrm>
            <a:custGeom>
              <a:avLst/>
              <a:gdLst>
                <a:gd name="T0" fmla="*/ 27 w 29"/>
                <a:gd name="T1" fmla="*/ 19 h 25"/>
                <a:gd name="T2" fmla="*/ 26 w 29"/>
                <a:gd name="T3" fmla="*/ 21 h 25"/>
                <a:gd name="T4" fmla="*/ 25 w 29"/>
                <a:gd name="T5" fmla="*/ 21 h 25"/>
                <a:gd name="T6" fmla="*/ 23 w 29"/>
                <a:gd name="T7" fmla="*/ 21 h 25"/>
                <a:gd name="T8" fmla="*/ 18 w 29"/>
                <a:gd name="T9" fmla="*/ 19 h 25"/>
                <a:gd name="T10" fmla="*/ 19 w 29"/>
                <a:gd name="T11" fmla="*/ 21 h 25"/>
                <a:gd name="T12" fmla="*/ 11 w 29"/>
                <a:gd name="T13" fmla="*/ 14 h 25"/>
                <a:gd name="T14" fmla="*/ 4 w 29"/>
                <a:gd name="T15" fmla="*/ 6 h 25"/>
                <a:gd name="T16" fmla="*/ 3 w 29"/>
                <a:gd name="T17" fmla="*/ 3 h 25"/>
                <a:gd name="T18" fmla="*/ 10 w 29"/>
                <a:gd name="T19" fmla="*/ 7 h 25"/>
                <a:gd name="T20" fmla="*/ 11 w 29"/>
                <a:gd name="T21" fmla="*/ 5 h 25"/>
                <a:gd name="T22" fmla="*/ 10 w 29"/>
                <a:gd name="T23" fmla="*/ 4 h 25"/>
                <a:gd name="T24" fmla="*/ 9 w 29"/>
                <a:gd name="T25" fmla="*/ 1 h 25"/>
                <a:gd name="T26" fmla="*/ 20 w 29"/>
                <a:gd name="T27" fmla="*/ 10 h 25"/>
                <a:gd name="T28" fmla="*/ 25 w 29"/>
                <a:gd name="T29" fmla="*/ 15 h 25"/>
                <a:gd name="T30" fmla="*/ 27 w 29"/>
                <a:gd name="T31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25">
                  <a:moveTo>
                    <a:pt x="27" y="19"/>
                  </a:moveTo>
                  <a:cubicBezTo>
                    <a:pt x="29" y="21"/>
                    <a:pt x="26" y="20"/>
                    <a:pt x="26" y="21"/>
                  </a:cubicBezTo>
                  <a:cubicBezTo>
                    <a:pt x="27" y="22"/>
                    <a:pt x="28" y="23"/>
                    <a:pt x="25" y="21"/>
                  </a:cubicBezTo>
                  <a:cubicBezTo>
                    <a:pt x="22" y="19"/>
                    <a:pt x="28" y="25"/>
                    <a:pt x="23" y="21"/>
                  </a:cubicBezTo>
                  <a:cubicBezTo>
                    <a:pt x="20" y="18"/>
                    <a:pt x="24" y="23"/>
                    <a:pt x="18" y="19"/>
                  </a:cubicBezTo>
                  <a:cubicBezTo>
                    <a:pt x="16" y="17"/>
                    <a:pt x="22" y="24"/>
                    <a:pt x="19" y="21"/>
                  </a:cubicBezTo>
                  <a:cubicBezTo>
                    <a:pt x="15" y="18"/>
                    <a:pt x="15" y="18"/>
                    <a:pt x="11" y="14"/>
                  </a:cubicBezTo>
                  <a:cubicBezTo>
                    <a:pt x="3" y="6"/>
                    <a:pt x="0" y="4"/>
                    <a:pt x="4" y="6"/>
                  </a:cubicBezTo>
                  <a:cubicBezTo>
                    <a:pt x="8" y="9"/>
                    <a:pt x="0" y="1"/>
                    <a:pt x="3" y="3"/>
                  </a:cubicBezTo>
                  <a:cubicBezTo>
                    <a:pt x="5" y="4"/>
                    <a:pt x="3" y="1"/>
                    <a:pt x="10" y="7"/>
                  </a:cubicBezTo>
                  <a:cubicBezTo>
                    <a:pt x="9" y="6"/>
                    <a:pt x="10" y="6"/>
                    <a:pt x="11" y="5"/>
                  </a:cubicBezTo>
                  <a:cubicBezTo>
                    <a:pt x="8" y="2"/>
                    <a:pt x="16" y="8"/>
                    <a:pt x="10" y="4"/>
                  </a:cubicBezTo>
                  <a:cubicBezTo>
                    <a:pt x="14" y="6"/>
                    <a:pt x="10" y="2"/>
                    <a:pt x="9" y="1"/>
                  </a:cubicBezTo>
                  <a:cubicBezTo>
                    <a:pt x="8" y="0"/>
                    <a:pt x="15" y="6"/>
                    <a:pt x="20" y="10"/>
                  </a:cubicBezTo>
                  <a:cubicBezTo>
                    <a:pt x="28" y="17"/>
                    <a:pt x="24" y="14"/>
                    <a:pt x="25" y="15"/>
                  </a:cubicBezTo>
                  <a:cubicBezTo>
                    <a:pt x="26" y="17"/>
                    <a:pt x="27" y="18"/>
                    <a:pt x="27" y="19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22904" y="511373"/>
            <a:ext cx="526702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amet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consectetur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adipiscing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sed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eiusmod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tempor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incididunt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magna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aliqua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enim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ad minim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veniam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quis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nostrud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exercitation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ullamco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nisi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aliquip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ex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commodo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consequat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307756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5875502" y="5060699"/>
            <a:ext cx="871434" cy="1050665"/>
          </a:xfrm>
          <a:custGeom>
            <a:avLst/>
            <a:gdLst>
              <a:gd name="T0" fmla="*/ 0 w 63"/>
              <a:gd name="T1" fmla="*/ 3 h 76"/>
              <a:gd name="T2" fmla="*/ 1 w 63"/>
              <a:gd name="T3" fmla="*/ 13 h 76"/>
              <a:gd name="T4" fmla="*/ 6 w 63"/>
              <a:gd name="T5" fmla="*/ 20 h 76"/>
              <a:gd name="T6" fmla="*/ 6 w 63"/>
              <a:gd name="T7" fmla="*/ 30 h 76"/>
              <a:gd name="T8" fmla="*/ 9 w 63"/>
              <a:gd name="T9" fmla="*/ 39 h 76"/>
              <a:gd name="T10" fmla="*/ 12 w 63"/>
              <a:gd name="T11" fmla="*/ 56 h 76"/>
              <a:gd name="T12" fmla="*/ 11 w 63"/>
              <a:gd name="T13" fmla="*/ 60 h 76"/>
              <a:gd name="T14" fmla="*/ 14 w 63"/>
              <a:gd name="T15" fmla="*/ 64 h 76"/>
              <a:gd name="T16" fmla="*/ 14 w 63"/>
              <a:gd name="T17" fmla="*/ 73 h 76"/>
              <a:gd name="T18" fmla="*/ 45 w 63"/>
              <a:gd name="T19" fmla="*/ 75 h 76"/>
              <a:gd name="T20" fmla="*/ 52 w 63"/>
              <a:gd name="T21" fmla="*/ 56 h 76"/>
              <a:gd name="T22" fmla="*/ 55 w 63"/>
              <a:gd name="T23" fmla="*/ 42 h 76"/>
              <a:gd name="T24" fmla="*/ 50 w 63"/>
              <a:gd name="T25" fmla="*/ 37 h 76"/>
              <a:gd name="T26" fmla="*/ 54 w 63"/>
              <a:gd name="T27" fmla="*/ 30 h 76"/>
              <a:gd name="T28" fmla="*/ 51 w 63"/>
              <a:gd name="T29" fmla="*/ 25 h 76"/>
              <a:gd name="T30" fmla="*/ 52 w 63"/>
              <a:gd name="T31" fmla="*/ 17 h 76"/>
              <a:gd name="T32" fmla="*/ 51 w 63"/>
              <a:gd name="T33" fmla="*/ 10 h 76"/>
              <a:gd name="T34" fmla="*/ 54 w 63"/>
              <a:gd name="T35" fmla="*/ 2 h 76"/>
              <a:gd name="T36" fmla="*/ 25 w 63"/>
              <a:gd name="T37" fmla="*/ 1 h 76"/>
              <a:gd name="T38" fmla="*/ 0 w 63"/>
              <a:gd name="T39" fmla="*/ 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3" h="76">
                <a:moveTo>
                  <a:pt x="0" y="3"/>
                </a:moveTo>
                <a:cubicBezTo>
                  <a:pt x="1" y="6"/>
                  <a:pt x="0" y="10"/>
                  <a:pt x="1" y="13"/>
                </a:cubicBezTo>
                <a:cubicBezTo>
                  <a:pt x="2" y="16"/>
                  <a:pt x="5" y="17"/>
                  <a:pt x="6" y="20"/>
                </a:cubicBezTo>
                <a:cubicBezTo>
                  <a:pt x="6" y="23"/>
                  <a:pt x="6" y="27"/>
                  <a:pt x="6" y="30"/>
                </a:cubicBezTo>
                <a:cubicBezTo>
                  <a:pt x="7" y="33"/>
                  <a:pt x="9" y="35"/>
                  <a:pt x="9" y="39"/>
                </a:cubicBezTo>
                <a:cubicBezTo>
                  <a:pt x="9" y="46"/>
                  <a:pt x="11" y="50"/>
                  <a:pt x="12" y="56"/>
                </a:cubicBezTo>
                <a:cubicBezTo>
                  <a:pt x="12" y="57"/>
                  <a:pt x="11" y="59"/>
                  <a:pt x="11" y="60"/>
                </a:cubicBezTo>
                <a:cubicBezTo>
                  <a:pt x="11" y="63"/>
                  <a:pt x="14" y="63"/>
                  <a:pt x="14" y="64"/>
                </a:cubicBezTo>
                <a:cubicBezTo>
                  <a:pt x="15" y="67"/>
                  <a:pt x="15" y="70"/>
                  <a:pt x="14" y="73"/>
                </a:cubicBezTo>
                <a:cubicBezTo>
                  <a:pt x="22" y="76"/>
                  <a:pt x="36" y="76"/>
                  <a:pt x="45" y="75"/>
                </a:cubicBezTo>
                <a:cubicBezTo>
                  <a:pt x="63" y="72"/>
                  <a:pt x="43" y="64"/>
                  <a:pt x="52" y="56"/>
                </a:cubicBezTo>
                <a:cubicBezTo>
                  <a:pt x="47" y="52"/>
                  <a:pt x="55" y="47"/>
                  <a:pt x="55" y="42"/>
                </a:cubicBezTo>
                <a:cubicBezTo>
                  <a:pt x="54" y="40"/>
                  <a:pt x="51" y="38"/>
                  <a:pt x="50" y="37"/>
                </a:cubicBezTo>
                <a:cubicBezTo>
                  <a:pt x="50" y="34"/>
                  <a:pt x="54" y="33"/>
                  <a:pt x="54" y="30"/>
                </a:cubicBezTo>
                <a:cubicBezTo>
                  <a:pt x="54" y="28"/>
                  <a:pt x="51" y="26"/>
                  <a:pt x="51" y="25"/>
                </a:cubicBezTo>
                <a:cubicBezTo>
                  <a:pt x="51" y="22"/>
                  <a:pt x="52" y="20"/>
                  <a:pt x="52" y="17"/>
                </a:cubicBezTo>
                <a:cubicBezTo>
                  <a:pt x="53" y="14"/>
                  <a:pt x="51" y="12"/>
                  <a:pt x="51" y="10"/>
                </a:cubicBezTo>
                <a:cubicBezTo>
                  <a:pt x="52" y="7"/>
                  <a:pt x="54" y="6"/>
                  <a:pt x="54" y="2"/>
                </a:cubicBezTo>
                <a:cubicBezTo>
                  <a:pt x="44" y="1"/>
                  <a:pt x="34" y="1"/>
                  <a:pt x="25" y="1"/>
                </a:cubicBezTo>
                <a:cubicBezTo>
                  <a:pt x="18" y="1"/>
                  <a:pt x="6" y="0"/>
                  <a:pt x="0" y="3"/>
                </a:cubicBezTo>
              </a:path>
            </a:pathLst>
          </a:custGeom>
          <a:solidFill>
            <a:schemeClr val="tx2"/>
          </a:solidFill>
          <a:ln w="42863" cap="rnd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5949666" y="5270832"/>
            <a:ext cx="494430" cy="191592"/>
          </a:xfrm>
          <a:custGeom>
            <a:avLst/>
            <a:gdLst>
              <a:gd name="T0" fmla="*/ 1 w 36"/>
              <a:gd name="T1" fmla="*/ 1 h 14"/>
              <a:gd name="T2" fmla="*/ 3 w 36"/>
              <a:gd name="T3" fmla="*/ 0 h 14"/>
              <a:gd name="T4" fmla="*/ 6 w 36"/>
              <a:gd name="T5" fmla="*/ 0 h 14"/>
              <a:gd name="T6" fmla="*/ 8 w 36"/>
              <a:gd name="T7" fmla="*/ 0 h 14"/>
              <a:gd name="T8" fmla="*/ 10 w 36"/>
              <a:gd name="T9" fmla="*/ 1 h 14"/>
              <a:gd name="T10" fmla="*/ 12 w 36"/>
              <a:gd name="T11" fmla="*/ 3 h 14"/>
              <a:gd name="T12" fmla="*/ 14 w 36"/>
              <a:gd name="T13" fmla="*/ 5 h 14"/>
              <a:gd name="T14" fmla="*/ 18 w 36"/>
              <a:gd name="T15" fmla="*/ 4 h 14"/>
              <a:gd name="T16" fmla="*/ 21 w 36"/>
              <a:gd name="T17" fmla="*/ 2 h 14"/>
              <a:gd name="T18" fmla="*/ 24 w 36"/>
              <a:gd name="T19" fmla="*/ 1 h 14"/>
              <a:gd name="T20" fmla="*/ 30 w 36"/>
              <a:gd name="T21" fmla="*/ 1 h 14"/>
              <a:gd name="T22" fmla="*/ 34 w 36"/>
              <a:gd name="T23" fmla="*/ 4 h 14"/>
              <a:gd name="T24" fmla="*/ 36 w 36"/>
              <a:gd name="T25" fmla="*/ 5 h 14"/>
              <a:gd name="T26" fmla="*/ 36 w 36"/>
              <a:gd name="T27" fmla="*/ 5 h 14"/>
              <a:gd name="T28" fmla="*/ 36 w 36"/>
              <a:gd name="T29" fmla="*/ 6 h 14"/>
              <a:gd name="T30" fmla="*/ 36 w 36"/>
              <a:gd name="T31" fmla="*/ 7 h 14"/>
              <a:gd name="T32" fmla="*/ 35 w 36"/>
              <a:gd name="T33" fmla="*/ 8 h 14"/>
              <a:gd name="T34" fmla="*/ 31 w 36"/>
              <a:gd name="T35" fmla="*/ 12 h 14"/>
              <a:gd name="T36" fmla="*/ 25 w 36"/>
              <a:gd name="T37" fmla="*/ 13 h 14"/>
              <a:gd name="T38" fmla="*/ 21 w 36"/>
              <a:gd name="T39" fmla="*/ 13 h 14"/>
              <a:gd name="T40" fmla="*/ 17 w 36"/>
              <a:gd name="T41" fmla="*/ 11 h 14"/>
              <a:gd name="T42" fmla="*/ 14 w 36"/>
              <a:gd name="T43" fmla="*/ 9 h 14"/>
              <a:gd name="T44" fmla="*/ 10 w 36"/>
              <a:gd name="T45" fmla="*/ 10 h 14"/>
              <a:gd name="T46" fmla="*/ 6 w 36"/>
              <a:gd name="T47" fmla="*/ 10 h 14"/>
              <a:gd name="T48" fmla="*/ 3 w 36"/>
              <a:gd name="T49" fmla="*/ 9 h 14"/>
              <a:gd name="T50" fmla="*/ 1 w 36"/>
              <a:gd name="T51" fmla="*/ 6 h 14"/>
              <a:gd name="T52" fmla="*/ 0 w 36"/>
              <a:gd name="T53" fmla="*/ 4 h 14"/>
              <a:gd name="T54" fmla="*/ 0 w 36"/>
              <a:gd name="T55" fmla="*/ 2 h 14"/>
              <a:gd name="T56" fmla="*/ 1 w 36"/>
              <a:gd name="T57" fmla="*/ 1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6" h="14">
                <a:moveTo>
                  <a:pt x="1" y="1"/>
                </a:moveTo>
                <a:cubicBezTo>
                  <a:pt x="1" y="1"/>
                  <a:pt x="2" y="0"/>
                  <a:pt x="3" y="0"/>
                </a:cubicBezTo>
                <a:cubicBezTo>
                  <a:pt x="4" y="0"/>
                  <a:pt x="5" y="0"/>
                  <a:pt x="6" y="0"/>
                </a:cubicBezTo>
                <a:cubicBezTo>
                  <a:pt x="6" y="0"/>
                  <a:pt x="7" y="0"/>
                  <a:pt x="8" y="0"/>
                </a:cubicBezTo>
                <a:cubicBezTo>
                  <a:pt x="9" y="0"/>
                  <a:pt x="9" y="0"/>
                  <a:pt x="10" y="1"/>
                </a:cubicBezTo>
                <a:cubicBezTo>
                  <a:pt x="10" y="1"/>
                  <a:pt x="11" y="2"/>
                  <a:pt x="12" y="3"/>
                </a:cubicBezTo>
                <a:cubicBezTo>
                  <a:pt x="12" y="4"/>
                  <a:pt x="13" y="5"/>
                  <a:pt x="14" y="5"/>
                </a:cubicBezTo>
                <a:cubicBezTo>
                  <a:pt x="15" y="5"/>
                  <a:pt x="17" y="5"/>
                  <a:pt x="18" y="4"/>
                </a:cubicBezTo>
                <a:cubicBezTo>
                  <a:pt x="19" y="3"/>
                  <a:pt x="20" y="2"/>
                  <a:pt x="21" y="2"/>
                </a:cubicBezTo>
                <a:cubicBezTo>
                  <a:pt x="22" y="2"/>
                  <a:pt x="23" y="1"/>
                  <a:pt x="24" y="1"/>
                </a:cubicBezTo>
                <a:cubicBezTo>
                  <a:pt x="26" y="0"/>
                  <a:pt x="28" y="1"/>
                  <a:pt x="30" y="1"/>
                </a:cubicBezTo>
                <a:cubicBezTo>
                  <a:pt x="31" y="2"/>
                  <a:pt x="33" y="3"/>
                  <a:pt x="34" y="4"/>
                </a:cubicBezTo>
                <a:cubicBezTo>
                  <a:pt x="35" y="4"/>
                  <a:pt x="35" y="4"/>
                  <a:pt x="36" y="5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7"/>
                  <a:pt x="36" y="7"/>
                </a:cubicBezTo>
                <a:cubicBezTo>
                  <a:pt x="36" y="7"/>
                  <a:pt x="35" y="8"/>
                  <a:pt x="35" y="8"/>
                </a:cubicBezTo>
                <a:cubicBezTo>
                  <a:pt x="34" y="10"/>
                  <a:pt x="33" y="11"/>
                  <a:pt x="31" y="12"/>
                </a:cubicBezTo>
                <a:cubicBezTo>
                  <a:pt x="29" y="13"/>
                  <a:pt x="27" y="14"/>
                  <a:pt x="25" y="13"/>
                </a:cubicBezTo>
                <a:cubicBezTo>
                  <a:pt x="24" y="13"/>
                  <a:pt x="23" y="13"/>
                  <a:pt x="21" y="13"/>
                </a:cubicBezTo>
                <a:cubicBezTo>
                  <a:pt x="20" y="12"/>
                  <a:pt x="19" y="12"/>
                  <a:pt x="17" y="11"/>
                </a:cubicBezTo>
                <a:cubicBezTo>
                  <a:pt x="16" y="10"/>
                  <a:pt x="15" y="9"/>
                  <a:pt x="14" y="9"/>
                </a:cubicBezTo>
                <a:cubicBezTo>
                  <a:pt x="13" y="9"/>
                  <a:pt x="11" y="9"/>
                  <a:pt x="10" y="10"/>
                </a:cubicBezTo>
                <a:cubicBezTo>
                  <a:pt x="9" y="10"/>
                  <a:pt x="7" y="11"/>
                  <a:pt x="6" y="10"/>
                </a:cubicBezTo>
                <a:cubicBezTo>
                  <a:pt x="5" y="10"/>
                  <a:pt x="4" y="9"/>
                  <a:pt x="3" y="9"/>
                </a:cubicBezTo>
                <a:cubicBezTo>
                  <a:pt x="2" y="8"/>
                  <a:pt x="1" y="7"/>
                  <a:pt x="1" y="6"/>
                </a:cubicBezTo>
                <a:cubicBezTo>
                  <a:pt x="1" y="6"/>
                  <a:pt x="1" y="5"/>
                  <a:pt x="0" y="4"/>
                </a:cubicBezTo>
                <a:cubicBezTo>
                  <a:pt x="0" y="3"/>
                  <a:pt x="0" y="2"/>
                  <a:pt x="0" y="2"/>
                </a:cubicBezTo>
                <a:cubicBezTo>
                  <a:pt x="0" y="1"/>
                  <a:pt x="0" y="1"/>
                  <a:pt x="1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5962027" y="5530408"/>
            <a:ext cx="512971" cy="197772"/>
          </a:xfrm>
          <a:custGeom>
            <a:avLst/>
            <a:gdLst>
              <a:gd name="T0" fmla="*/ 2 w 37"/>
              <a:gd name="T1" fmla="*/ 0 h 14"/>
              <a:gd name="T2" fmla="*/ 4 w 37"/>
              <a:gd name="T3" fmla="*/ 0 h 14"/>
              <a:gd name="T4" fmla="*/ 5 w 37"/>
              <a:gd name="T5" fmla="*/ 0 h 14"/>
              <a:gd name="T6" fmla="*/ 6 w 37"/>
              <a:gd name="T7" fmla="*/ 0 h 14"/>
              <a:gd name="T8" fmla="*/ 8 w 37"/>
              <a:gd name="T9" fmla="*/ 0 h 14"/>
              <a:gd name="T10" fmla="*/ 10 w 37"/>
              <a:gd name="T11" fmla="*/ 1 h 14"/>
              <a:gd name="T12" fmla="*/ 12 w 37"/>
              <a:gd name="T13" fmla="*/ 4 h 14"/>
              <a:gd name="T14" fmla="*/ 15 w 37"/>
              <a:gd name="T15" fmla="*/ 6 h 14"/>
              <a:gd name="T16" fmla="*/ 18 w 37"/>
              <a:gd name="T17" fmla="*/ 4 h 14"/>
              <a:gd name="T18" fmla="*/ 21 w 37"/>
              <a:gd name="T19" fmla="*/ 2 h 14"/>
              <a:gd name="T20" fmla="*/ 24 w 37"/>
              <a:gd name="T21" fmla="*/ 1 h 14"/>
              <a:gd name="T22" fmla="*/ 30 w 37"/>
              <a:gd name="T23" fmla="*/ 1 h 14"/>
              <a:gd name="T24" fmla="*/ 34 w 37"/>
              <a:gd name="T25" fmla="*/ 2 h 14"/>
              <a:gd name="T26" fmla="*/ 36 w 37"/>
              <a:gd name="T27" fmla="*/ 3 h 14"/>
              <a:gd name="T28" fmla="*/ 36 w 37"/>
              <a:gd name="T29" fmla="*/ 4 h 14"/>
              <a:gd name="T30" fmla="*/ 36 w 37"/>
              <a:gd name="T31" fmla="*/ 4 h 14"/>
              <a:gd name="T32" fmla="*/ 37 w 37"/>
              <a:gd name="T33" fmla="*/ 5 h 14"/>
              <a:gd name="T34" fmla="*/ 37 w 37"/>
              <a:gd name="T35" fmla="*/ 5 h 14"/>
              <a:gd name="T36" fmla="*/ 36 w 37"/>
              <a:gd name="T37" fmla="*/ 7 h 14"/>
              <a:gd name="T38" fmla="*/ 34 w 37"/>
              <a:gd name="T39" fmla="*/ 9 h 14"/>
              <a:gd name="T40" fmla="*/ 32 w 37"/>
              <a:gd name="T41" fmla="*/ 11 h 14"/>
              <a:gd name="T42" fmla="*/ 26 w 37"/>
              <a:gd name="T43" fmla="*/ 13 h 14"/>
              <a:gd name="T44" fmla="*/ 22 w 37"/>
              <a:gd name="T45" fmla="*/ 13 h 14"/>
              <a:gd name="T46" fmla="*/ 18 w 37"/>
              <a:gd name="T47" fmla="*/ 11 h 14"/>
              <a:gd name="T48" fmla="*/ 14 w 37"/>
              <a:gd name="T49" fmla="*/ 9 h 14"/>
              <a:gd name="T50" fmla="*/ 10 w 37"/>
              <a:gd name="T51" fmla="*/ 10 h 14"/>
              <a:gd name="T52" fmla="*/ 6 w 37"/>
              <a:gd name="T53" fmla="*/ 10 h 14"/>
              <a:gd name="T54" fmla="*/ 3 w 37"/>
              <a:gd name="T55" fmla="*/ 9 h 14"/>
              <a:gd name="T56" fmla="*/ 1 w 37"/>
              <a:gd name="T57" fmla="*/ 6 h 14"/>
              <a:gd name="T58" fmla="*/ 0 w 37"/>
              <a:gd name="T59" fmla="*/ 3 h 14"/>
              <a:gd name="T60" fmla="*/ 1 w 37"/>
              <a:gd name="T61" fmla="*/ 1 h 14"/>
              <a:gd name="T62" fmla="*/ 2 w 37"/>
              <a:gd name="T6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7" h="14">
                <a:moveTo>
                  <a:pt x="2" y="0"/>
                </a:moveTo>
                <a:cubicBezTo>
                  <a:pt x="2" y="0"/>
                  <a:pt x="3" y="0"/>
                  <a:pt x="4" y="0"/>
                </a:cubicBezTo>
                <a:cubicBezTo>
                  <a:pt x="4" y="0"/>
                  <a:pt x="5" y="0"/>
                  <a:pt x="5" y="0"/>
                </a:cubicBezTo>
                <a:cubicBezTo>
                  <a:pt x="6" y="0"/>
                  <a:pt x="6" y="0"/>
                  <a:pt x="6" y="0"/>
                </a:cubicBezTo>
                <a:cubicBezTo>
                  <a:pt x="7" y="0"/>
                  <a:pt x="7" y="0"/>
                  <a:pt x="8" y="0"/>
                </a:cubicBezTo>
                <a:cubicBezTo>
                  <a:pt x="9" y="0"/>
                  <a:pt x="10" y="0"/>
                  <a:pt x="10" y="1"/>
                </a:cubicBezTo>
                <a:cubicBezTo>
                  <a:pt x="11" y="1"/>
                  <a:pt x="11" y="3"/>
                  <a:pt x="12" y="4"/>
                </a:cubicBezTo>
                <a:cubicBezTo>
                  <a:pt x="13" y="5"/>
                  <a:pt x="14" y="6"/>
                  <a:pt x="15" y="6"/>
                </a:cubicBezTo>
                <a:cubicBezTo>
                  <a:pt x="16" y="6"/>
                  <a:pt x="17" y="5"/>
                  <a:pt x="18" y="4"/>
                </a:cubicBezTo>
                <a:cubicBezTo>
                  <a:pt x="19" y="4"/>
                  <a:pt x="20" y="3"/>
                  <a:pt x="21" y="2"/>
                </a:cubicBezTo>
                <a:cubicBezTo>
                  <a:pt x="22" y="2"/>
                  <a:pt x="23" y="1"/>
                  <a:pt x="24" y="1"/>
                </a:cubicBezTo>
                <a:cubicBezTo>
                  <a:pt x="26" y="0"/>
                  <a:pt x="28" y="0"/>
                  <a:pt x="30" y="1"/>
                </a:cubicBezTo>
                <a:cubicBezTo>
                  <a:pt x="31" y="1"/>
                  <a:pt x="33" y="2"/>
                  <a:pt x="34" y="2"/>
                </a:cubicBezTo>
                <a:cubicBezTo>
                  <a:pt x="35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7" y="4"/>
                  <a:pt x="37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6" y="6"/>
                  <a:pt x="36" y="6"/>
                  <a:pt x="36" y="7"/>
                </a:cubicBezTo>
                <a:cubicBezTo>
                  <a:pt x="36" y="8"/>
                  <a:pt x="35" y="8"/>
                  <a:pt x="34" y="9"/>
                </a:cubicBezTo>
                <a:cubicBezTo>
                  <a:pt x="34" y="10"/>
                  <a:pt x="33" y="10"/>
                  <a:pt x="32" y="11"/>
                </a:cubicBezTo>
                <a:cubicBezTo>
                  <a:pt x="31" y="12"/>
                  <a:pt x="28" y="14"/>
                  <a:pt x="26" y="13"/>
                </a:cubicBezTo>
                <a:cubicBezTo>
                  <a:pt x="25" y="13"/>
                  <a:pt x="23" y="13"/>
                  <a:pt x="22" y="13"/>
                </a:cubicBezTo>
                <a:cubicBezTo>
                  <a:pt x="21" y="13"/>
                  <a:pt x="19" y="12"/>
                  <a:pt x="18" y="11"/>
                </a:cubicBezTo>
                <a:cubicBezTo>
                  <a:pt x="17" y="10"/>
                  <a:pt x="15" y="9"/>
                  <a:pt x="14" y="9"/>
                </a:cubicBezTo>
                <a:cubicBezTo>
                  <a:pt x="13" y="9"/>
                  <a:pt x="12" y="9"/>
                  <a:pt x="10" y="10"/>
                </a:cubicBezTo>
                <a:cubicBezTo>
                  <a:pt x="9" y="10"/>
                  <a:pt x="7" y="11"/>
                  <a:pt x="6" y="10"/>
                </a:cubicBezTo>
                <a:cubicBezTo>
                  <a:pt x="5" y="10"/>
                  <a:pt x="4" y="9"/>
                  <a:pt x="3" y="9"/>
                </a:cubicBezTo>
                <a:cubicBezTo>
                  <a:pt x="2" y="8"/>
                  <a:pt x="1" y="7"/>
                  <a:pt x="1" y="6"/>
                </a:cubicBezTo>
                <a:cubicBezTo>
                  <a:pt x="0" y="5"/>
                  <a:pt x="0" y="4"/>
                  <a:pt x="0" y="3"/>
                </a:cubicBezTo>
                <a:cubicBezTo>
                  <a:pt x="0" y="2"/>
                  <a:pt x="1" y="1"/>
                  <a:pt x="1" y="1"/>
                </a:cubicBezTo>
                <a:cubicBezTo>
                  <a:pt x="1" y="0"/>
                  <a:pt x="1" y="0"/>
                  <a:pt x="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6073274" y="5783803"/>
            <a:ext cx="426446" cy="179231"/>
          </a:xfrm>
          <a:custGeom>
            <a:avLst/>
            <a:gdLst>
              <a:gd name="T0" fmla="*/ 1 w 31"/>
              <a:gd name="T1" fmla="*/ 3 h 13"/>
              <a:gd name="T2" fmla="*/ 4 w 31"/>
              <a:gd name="T3" fmla="*/ 3 h 13"/>
              <a:gd name="T4" fmla="*/ 5 w 31"/>
              <a:gd name="T5" fmla="*/ 2 h 13"/>
              <a:gd name="T6" fmla="*/ 7 w 31"/>
              <a:gd name="T7" fmla="*/ 2 h 13"/>
              <a:gd name="T8" fmla="*/ 8 w 31"/>
              <a:gd name="T9" fmla="*/ 2 h 13"/>
              <a:gd name="T10" fmla="*/ 10 w 31"/>
              <a:gd name="T11" fmla="*/ 4 h 13"/>
              <a:gd name="T12" fmla="*/ 13 w 31"/>
              <a:gd name="T13" fmla="*/ 6 h 13"/>
              <a:gd name="T14" fmla="*/ 15 w 31"/>
              <a:gd name="T15" fmla="*/ 4 h 13"/>
              <a:gd name="T16" fmla="*/ 18 w 31"/>
              <a:gd name="T17" fmla="*/ 2 h 13"/>
              <a:gd name="T18" fmla="*/ 20 w 31"/>
              <a:gd name="T19" fmla="*/ 0 h 13"/>
              <a:gd name="T20" fmla="*/ 26 w 31"/>
              <a:gd name="T21" fmla="*/ 1 h 13"/>
              <a:gd name="T22" fmla="*/ 28 w 31"/>
              <a:gd name="T23" fmla="*/ 2 h 13"/>
              <a:gd name="T24" fmla="*/ 30 w 31"/>
              <a:gd name="T25" fmla="*/ 4 h 13"/>
              <a:gd name="T26" fmla="*/ 31 w 31"/>
              <a:gd name="T27" fmla="*/ 5 h 13"/>
              <a:gd name="T28" fmla="*/ 31 w 31"/>
              <a:gd name="T29" fmla="*/ 5 h 13"/>
              <a:gd name="T30" fmla="*/ 31 w 31"/>
              <a:gd name="T31" fmla="*/ 6 h 13"/>
              <a:gd name="T32" fmla="*/ 31 w 31"/>
              <a:gd name="T33" fmla="*/ 7 h 13"/>
              <a:gd name="T34" fmla="*/ 31 w 31"/>
              <a:gd name="T35" fmla="*/ 7 h 13"/>
              <a:gd name="T36" fmla="*/ 30 w 31"/>
              <a:gd name="T37" fmla="*/ 8 h 13"/>
              <a:gd name="T38" fmla="*/ 28 w 31"/>
              <a:gd name="T39" fmla="*/ 10 h 13"/>
              <a:gd name="T40" fmla="*/ 27 w 31"/>
              <a:gd name="T41" fmla="*/ 11 h 13"/>
              <a:gd name="T42" fmla="*/ 22 w 31"/>
              <a:gd name="T43" fmla="*/ 13 h 13"/>
              <a:gd name="T44" fmla="*/ 19 w 31"/>
              <a:gd name="T45" fmla="*/ 12 h 13"/>
              <a:gd name="T46" fmla="*/ 16 w 31"/>
              <a:gd name="T47" fmla="*/ 10 h 13"/>
              <a:gd name="T48" fmla="*/ 13 w 31"/>
              <a:gd name="T49" fmla="*/ 9 h 13"/>
              <a:gd name="T50" fmla="*/ 10 w 31"/>
              <a:gd name="T51" fmla="*/ 10 h 13"/>
              <a:gd name="T52" fmla="*/ 6 w 31"/>
              <a:gd name="T53" fmla="*/ 12 h 13"/>
              <a:gd name="T54" fmla="*/ 3 w 31"/>
              <a:gd name="T55" fmla="*/ 11 h 13"/>
              <a:gd name="T56" fmla="*/ 1 w 31"/>
              <a:gd name="T57" fmla="*/ 9 h 13"/>
              <a:gd name="T58" fmla="*/ 0 w 31"/>
              <a:gd name="T59" fmla="*/ 6 h 13"/>
              <a:gd name="T60" fmla="*/ 1 w 31"/>
              <a:gd name="T61" fmla="*/ 4 h 13"/>
              <a:gd name="T62" fmla="*/ 1 w 31"/>
              <a:gd name="T63" fmla="*/ 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1" h="13">
                <a:moveTo>
                  <a:pt x="1" y="3"/>
                </a:moveTo>
                <a:cubicBezTo>
                  <a:pt x="1" y="3"/>
                  <a:pt x="2" y="3"/>
                  <a:pt x="4" y="3"/>
                </a:cubicBezTo>
                <a:cubicBezTo>
                  <a:pt x="4" y="3"/>
                  <a:pt x="5" y="2"/>
                  <a:pt x="5" y="2"/>
                </a:cubicBezTo>
                <a:cubicBezTo>
                  <a:pt x="6" y="2"/>
                  <a:pt x="6" y="2"/>
                  <a:pt x="7" y="2"/>
                </a:cubicBezTo>
                <a:cubicBezTo>
                  <a:pt x="7" y="2"/>
                  <a:pt x="8" y="1"/>
                  <a:pt x="8" y="2"/>
                </a:cubicBezTo>
                <a:cubicBezTo>
                  <a:pt x="9" y="2"/>
                  <a:pt x="9" y="3"/>
                  <a:pt x="10" y="4"/>
                </a:cubicBezTo>
                <a:cubicBezTo>
                  <a:pt x="11" y="5"/>
                  <a:pt x="12" y="6"/>
                  <a:pt x="13" y="6"/>
                </a:cubicBezTo>
                <a:cubicBezTo>
                  <a:pt x="14" y="5"/>
                  <a:pt x="14" y="5"/>
                  <a:pt x="15" y="4"/>
                </a:cubicBezTo>
                <a:cubicBezTo>
                  <a:pt x="16" y="3"/>
                  <a:pt x="17" y="2"/>
                  <a:pt x="18" y="2"/>
                </a:cubicBezTo>
                <a:cubicBezTo>
                  <a:pt x="19" y="1"/>
                  <a:pt x="20" y="1"/>
                  <a:pt x="20" y="0"/>
                </a:cubicBezTo>
                <a:cubicBezTo>
                  <a:pt x="22" y="0"/>
                  <a:pt x="24" y="0"/>
                  <a:pt x="26" y="1"/>
                </a:cubicBezTo>
                <a:cubicBezTo>
                  <a:pt x="27" y="1"/>
                  <a:pt x="27" y="1"/>
                  <a:pt x="28" y="2"/>
                </a:cubicBezTo>
                <a:cubicBezTo>
                  <a:pt x="29" y="2"/>
                  <a:pt x="29" y="3"/>
                  <a:pt x="30" y="4"/>
                </a:cubicBezTo>
                <a:cubicBezTo>
                  <a:pt x="30" y="4"/>
                  <a:pt x="31" y="4"/>
                  <a:pt x="31" y="5"/>
                </a:cubicBezTo>
                <a:cubicBezTo>
                  <a:pt x="31" y="5"/>
                  <a:pt x="31" y="5"/>
                  <a:pt x="31" y="5"/>
                </a:cubicBezTo>
                <a:cubicBezTo>
                  <a:pt x="31" y="6"/>
                  <a:pt x="31" y="6"/>
                  <a:pt x="31" y="6"/>
                </a:cubicBezTo>
                <a:cubicBezTo>
                  <a:pt x="31" y="7"/>
                  <a:pt x="31" y="7"/>
                  <a:pt x="31" y="7"/>
                </a:cubicBezTo>
                <a:cubicBezTo>
                  <a:pt x="31" y="7"/>
                  <a:pt x="31" y="7"/>
                  <a:pt x="31" y="7"/>
                </a:cubicBezTo>
                <a:cubicBezTo>
                  <a:pt x="30" y="7"/>
                  <a:pt x="30" y="8"/>
                  <a:pt x="30" y="8"/>
                </a:cubicBezTo>
                <a:cubicBezTo>
                  <a:pt x="29" y="9"/>
                  <a:pt x="29" y="9"/>
                  <a:pt x="28" y="10"/>
                </a:cubicBezTo>
                <a:cubicBezTo>
                  <a:pt x="28" y="10"/>
                  <a:pt x="27" y="11"/>
                  <a:pt x="27" y="11"/>
                </a:cubicBezTo>
                <a:cubicBezTo>
                  <a:pt x="25" y="12"/>
                  <a:pt x="24" y="13"/>
                  <a:pt x="22" y="13"/>
                </a:cubicBezTo>
                <a:cubicBezTo>
                  <a:pt x="21" y="13"/>
                  <a:pt x="20" y="12"/>
                  <a:pt x="19" y="12"/>
                </a:cubicBezTo>
                <a:cubicBezTo>
                  <a:pt x="18" y="12"/>
                  <a:pt x="17" y="11"/>
                  <a:pt x="16" y="10"/>
                </a:cubicBezTo>
                <a:cubicBezTo>
                  <a:pt x="15" y="10"/>
                  <a:pt x="14" y="9"/>
                  <a:pt x="13" y="9"/>
                </a:cubicBezTo>
                <a:cubicBezTo>
                  <a:pt x="12" y="9"/>
                  <a:pt x="11" y="10"/>
                  <a:pt x="10" y="10"/>
                </a:cubicBezTo>
                <a:cubicBezTo>
                  <a:pt x="9" y="11"/>
                  <a:pt x="7" y="12"/>
                  <a:pt x="6" y="12"/>
                </a:cubicBezTo>
                <a:cubicBezTo>
                  <a:pt x="5" y="12"/>
                  <a:pt x="4" y="12"/>
                  <a:pt x="3" y="11"/>
                </a:cubicBezTo>
                <a:cubicBezTo>
                  <a:pt x="2" y="10"/>
                  <a:pt x="2" y="10"/>
                  <a:pt x="1" y="9"/>
                </a:cubicBezTo>
                <a:cubicBezTo>
                  <a:pt x="0" y="8"/>
                  <a:pt x="0" y="7"/>
                  <a:pt x="0" y="6"/>
                </a:cubicBezTo>
                <a:cubicBezTo>
                  <a:pt x="0" y="5"/>
                  <a:pt x="1" y="4"/>
                  <a:pt x="1" y="4"/>
                </a:cubicBezTo>
                <a:cubicBezTo>
                  <a:pt x="1" y="4"/>
                  <a:pt x="1" y="3"/>
                  <a:pt x="1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4899002" y="2390775"/>
            <a:ext cx="2558677" cy="2768811"/>
          </a:xfrm>
          <a:custGeom>
            <a:avLst/>
            <a:gdLst>
              <a:gd name="T0" fmla="*/ 99 w 185"/>
              <a:gd name="T1" fmla="*/ 198 h 200"/>
              <a:gd name="T2" fmla="*/ 4 w 185"/>
              <a:gd name="T3" fmla="*/ 96 h 200"/>
              <a:gd name="T4" fmla="*/ 32 w 185"/>
              <a:gd name="T5" fmla="*/ 27 h 200"/>
              <a:gd name="T6" fmla="*/ 105 w 185"/>
              <a:gd name="T7" fmla="*/ 1 h 200"/>
              <a:gd name="T8" fmla="*/ 185 w 185"/>
              <a:gd name="T9" fmla="*/ 95 h 200"/>
              <a:gd name="T10" fmla="*/ 141 w 185"/>
              <a:gd name="T11" fmla="*/ 184 h 200"/>
              <a:gd name="T12" fmla="*/ 99 w 185"/>
              <a:gd name="T13" fmla="*/ 1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5" h="200">
                <a:moveTo>
                  <a:pt x="99" y="198"/>
                </a:moveTo>
                <a:cubicBezTo>
                  <a:pt x="46" y="200"/>
                  <a:pt x="0" y="149"/>
                  <a:pt x="4" y="96"/>
                </a:cubicBezTo>
                <a:cubicBezTo>
                  <a:pt x="6" y="71"/>
                  <a:pt x="13" y="44"/>
                  <a:pt x="32" y="27"/>
                </a:cubicBezTo>
                <a:cubicBezTo>
                  <a:pt x="54" y="7"/>
                  <a:pt x="75" y="0"/>
                  <a:pt x="105" y="1"/>
                </a:cubicBezTo>
                <a:cubicBezTo>
                  <a:pt x="153" y="4"/>
                  <a:pt x="185" y="49"/>
                  <a:pt x="185" y="95"/>
                </a:cubicBezTo>
                <a:cubicBezTo>
                  <a:pt x="185" y="128"/>
                  <a:pt x="165" y="162"/>
                  <a:pt x="141" y="184"/>
                </a:cubicBezTo>
                <a:cubicBezTo>
                  <a:pt x="130" y="195"/>
                  <a:pt x="115" y="200"/>
                  <a:pt x="99" y="198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4880461" y="2347512"/>
            <a:ext cx="2657563" cy="2812073"/>
          </a:xfrm>
          <a:custGeom>
            <a:avLst/>
            <a:gdLst>
              <a:gd name="T0" fmla="*/ 99 w 192"/>
              <a:gd name="T1" fmla="*/ 202 h 203"/>
              <a:gd name="T2" fmla="*/ 74 w 192"/>
              <a:gd name="T3" fmla="*/ 201 h 203"/>
              <a:gd name="T4" fmla="*/ 17 w 192"/>
              <a:gd name="T5" fmla="*/ 162 h 203"/>
              <a:gd name="T6" fmla="*/ 0 w 192"/>
              <a:gd name="T7" fmla="*/ 105 h 203"/>
              <a:gd name="T8" fmla="*/ 7 w 192"/>
              <a:gd name="T9" fmla="*/ 67 h 203"/>
              <a:gd name="T10" fmla="*/ 29 w 192"/>
              <a:gd name="T11" fmla="*/ 31 h 203"/>
              <a:gd name="T12" fmla="*/ 51 w 192"/>
              <a:gd name="T13" fmla="*/ 15 h 203"/>
              <a:gd name="T14" fmla="*/ 91 w 192"/>
              <a:gd name="T15" fmla="*/ 1 h 203"/>
              <a:gd name="T16" fmla="*/ 147 w 192"/>
              <a:gd name="T17" fmla="*/ 13 h 203"/>
              <a:gd name="T18" fmla="*/ 191 w 192"/>
              <a:gd name="T19" fmla="*/ 82 h 203"/>
              <a:gd name="T20" fmla="*/ 192 w 192"/>
              <a:gd name="T21" fmla="*/ 99 h 203"/>
              <a:gd name="T22" fmla="*/ 192 w 192"/>
              <a:gd name="T23" fmla="*/ 105 h 203"/>
              <a:gd name="T24" fmla="*/ 176 w 192"/>
              <a:gd name="T25" fmla="*/ 153 h 203"/>
              <a:gd name="T26" fmla="*/ 152 w 192"/>
              <a:gd name="T27" fmla="*/ 184 h 203"/>
              <a:gd name="T28" fmla="*/ 126 w 192"/>
              <a:gd name="T29" fmla="*/ 200 h 203"/>
              <a:gd name="T30" fmla="*/ 102 w 192"/>
              <a:gd name="T31" fmla="*/ 202 h 203"/>
              <a:gd name="T32" fmla="*/ 100 w 192"/>
              <a:gd name="T33" fmla="*/ 201 h 203"/>
              <a:gd name="T34" fmla="*/ 100 w 192"/>
              <a:gd name="T35" fmla="*/ 201 h 203"/>
              <a:gd name="T36" fmla="*/ 107 w 192"/>
              <a:gd name="T37" fmla="*/ 200 h 203"/>
              <a:gd name="T38" fmla="*/ 135 w 192"/>
              <a:gd name="T39" fmla="*/ 189 h 203"/>
              <a:gd name="T40" fmla="*/ 167 w 192"/>
              <a:gd name="T41" fmla="*/ 147 h 203"/>
              <a:gd name="T42" fmla="*/ 179 w 192"/>
              <a:gd name="T43" fmla="*/ 107 h 203"/>
              <a:gd name="T44" fmla="*/ 142 w 192"/>
              <a:gd name="T45" fmla="*/ 21 h 203"/>
              <a:gd name="T46" fmla="*/ 92 w 192"/>
              <a:gd name="T47" fmla="*/ 8 h 203"/>
              <a:gd name="T48" fmla="*/ 41 w 192"/>
              <a:gd name="T49" fmla="*/ 25 h 203"/>
              <a:gd name="T50" fmla="*/ 17 w 192"/>
              <a:gd name="T51" fmla="*/ 56 h 203"/>
              <a:gd name="T52" fmla="*/ 10 w 192"/>
              <a:gd name="T53" fmla="*/ 93 h 203"/>
              <a:gd name="T54" fmla="*/ 26 w 192"/>
              <a:gd name="T55" fmla="*/ 156 h 203"/>
              <a:gd name="T56" fmla="*/ 64 w 192"/>
              <a:gd name="T57" fmla="*/ 191 h 203"/>
              <a:gd name="T58" fmla="*/ 94 w 192"/>
              <a:gd name="T59" fmla="*/ 200 h 203"/>
              <a:gd name="T60" fmla="*/ 100 w 192"/>
              <a:gd name="T61" fmla="*/ 201 h 203"/>
              <a:gd name="T62" fmla="*/ 100 w 192"/>
              <a:gd name="T63" fmla="*/ 202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92" h="203">
                <a:moveTo>
                  <a:pt x="100" y="202"/>
                </a:moveTo>
                <a:cubicBezTo>
                  <a:pt x="100" y="202"/>
                  <a:pt x="100" y="202"/>
                  <a:pt x="99" y="202"/>
                </a:cubicBezTo>
                <a:cubicBezTo>
                  <a:pt x="97" y="202"/>
                  <a:pt x="96" y="202"/>
                  <a:pt x="94" y="202"/>
                </a:cubicBezTo>
                <a:cubicBezTo>
                  <a:pt x="89" y="203"/>
                  <a:pt x="83" y="203"/>
                  <a:pt x="74" y="201"/>
                </a:cubicBezTo>
                <a:cubicBezTo>
                  <a:pt x="66" y="199"/>
                  <a:pt x="56" y="195"/>
                  <a:pt x="46" y="189"/>
                </a:cubicBezTo>
                <a:cubicBezTo>
                  <a:pt x="36" y="183"/>
                  <a:pt x="26" y="174"/>
                  <a:pt x="17" y="162"/>
                </a:cubicBezTo>
                <a:cubicBezTo>
                  <a:pt x="9" y="150"/>
                  <a:pt x="2" y="135"/>
                  <a:pt x="0" y="118"/>
                </a:cubicBezTo>
                <a:cubicBezTo>
                  <a:pt x="0" y="114"/>
                  <a:pt x="0" y="109"/>
                  <a:pt x="0" y="105"/>
                </a:cubicBezTo>
                <a:cubicBezTo>
                  <a:pt x="0" y="101"/>
                  <a:pt x="1" y="96"/>
                  <a:pt x="1" y="92"/>
                </a:cubicBezTo>
                <a:cubicBezTo>
                  <a:pt x="3" y="84"/>
                  <a:pt x="4" y="75"/>
                  <a:pt x="7" y="67"/>
                </a:cubicBezTo>
                <a:cubicBezTo>
                  <a:pt x="10" y="58"/>
                  <a:pt x="14" y="50"/>
                  <a:pt x="20" y="42"/>
                </a:cubicBezTo>
                <a:cubicBezTo>
                  <a:pt x="22" y="38"/>
                  <a:pt x="25" y="35"/>
                  <a:pt x="29" y="31"/>
                </a:cubicBezTo>
                <a:cubicBezTo>
                  <a:pt x="32" y="28"/>
                  <a:pt x="36" y="25"/>
                  <a:pt x="39" y="22"/>
                </a:cubicBezTo>
                <a:cubicBezTo>
                  <a:pt x="43" y="20"/>
                  <a:pt x="47" y="17"/>
                  <a:pt x="51" y="15"/>
                </a:cubicBezTo>
                <a:cubicBezTo>
                  <a:pt x="55" y="12"/>
                  <a:pt x="59" y="10"/>
                  <a:pt x="63" y="8"/>
                </a:cubicBezTo>
                <a:cubicBezTo>
                  <a:pt x="72" y="4"/>
                  <a:pt x="82" y="2"/>
                  <a:pt x="91" y="1"/>
                </a:cubicBezTo>
                <a:cubicBezTo>
                  <a:pt x="101" y="0"/>
                  <a:pt x="110" y="0"/>
                  <a:pt x="120" y="2"/>
                </a:cubicBezTo>
                <a:cubicBezTo>
                  <a:pt x="130" y="4"/>
                  <a:pt x="139" y="7"/>
                  <a:pt x="147" y="13"/>
                </a:cubicBezTo>
                <a:cubicBezTo>
                  <a:pt x="164" y="23"/>
                  <a:pt x="176" y="39"/>
                  <a:pt x="184" y="56"/>
                </a:cubicBezTo>
                <a:cubicBezTo>
                  <a:pt x="187" y="64"/>
                  <a:pt x="190" y="73"/>
                  <a:pt x="191" y="82"/>
                </a:cubicBezTo>
                <a:cubicBezTo>
                  <a:pt x="192" y="86"/>
                  <a:pt x="192" y="91"/>
                  <a:pt x="192" y="95"/>
                </a:cubicBezTo>
                <a:cubicBezTo>
                  <a:pt x="192" y="99"/>
                  <a:pt x="192" y="99"/>
                  <a:pt x="192" y="99"/>
                </a:cubicBezTo>
                <a:cubicBezTo>
                  <a:pt x="192" y="102"/>
                  <a:pt x="192" y="102"/>
                  <a:pt x="192" y="102"/>
                </a:cubicBezTo>
                <a:cubicBezTo>
                  <a:pt x="192" y="105"/>
                  <a:pt x="192" y="105"/>
                  <a:pt x="192" y="105"/>
                </a:cubicBezTo>
                <a:cubicBezTo>
                  <a:pt x="192" y="108"/>
                  <a:pt x="192" y="108"/>
                  <a:pt x="192" y="108"/>
                </a:cubicBezTo>
                <a:cubicBezTo>
                  <a:pt x="190" y="125"/>
                  <a:pt x="183" y="140"/>
                  <a:pt x="176" y="153"/>
                </a:cubicBezTo>
                <a:cubicBezTo>
                  <a:pt x="173" y="159"/>
                  <a:pt x="169" y="165"/>
                  <a:pt x="164" y="170"/>
                </a:cubicBezTo>
                <a:cubicBezTo>
                  <a:pt x="160" y="175"/>
                  <a:pt x="156" y="180"/>
                  <a:pt x="152" y="184"/>
                </a:cubicBezTo>
                <a:cubicBezTo>
                  <a:pt x="148" y="188"/>
                  <a:pt x="144" y="191"/>
                  <a:pt x="139" y="194"/>
                </a:cubicBezTo>
                <a:cubicBezTo>
                  <a:pt x="135" y="197"/>
                  <a:pt x="130" y="199"/>
                  <a:pt x="126" y="200"/>
                </a:cubicBezTo>
                <a:cubicBezTo>
                  <a:pt x="118" y="203"/>
                  <a:pt x="111" y="203"/>
                  <a:pt x="107" y="203"/>
                </a:cubicBezTo>
                <a:cubicBezTo>
                  <a:pt x="105" y="203"/>
                  <a:pt x="103" y="202"/>
                  <a:pt x="102" y="202"/>
                </a:cubicBezTo>
                <a:cubicBezTo>
                  <a:pt x="101" y="202"/>
                  <a:pt x="100" y="202"/>
                  <a:pt x="100" y="202"/>
                </a:cubicBezTo>
                <a:cubicBezTo>
                  <a:pt x="100" y="202"/>
                  <a:pt x="100" y="202"/>
                  <a:pt x="100" y="201"/>
                </a:cubicBezTo>
                <a:cubicBezTo>
                  <a:pt x="100" y="201"/>
                  <a:pt x="100" y="201"/>
                  <a:pt x="100" y="201"/>
                </a:cubicBezTo>
                <a:cubicBezTo>
                  <a:pt x="100" y="201"/>
                  <a:pt x="100" y="201"/>
                  <a:pt x="100" y="201"/>
                </a:cubicBezTo>
                <a:cubicBezTo>
                  <a:pt x="100" y="201"/>
                  <a:pt x="101" y="201"/>
                  <a:pt x="102" y="201"/>
                </a:cubicBezTo>
                <a:cubicBezTo>
                  <a:pt x="103" y="201"/>
                  <a:pt x="105" y="201"/>
                  <a:pt x="107" y="200"/>
                </a:cubicBezTo>
                <a:cubicBezTo>
                  <a:pt x="111" y="200"/>
                  <a:pt x="118" y="199"/>
                  <a:pt x="125" y="196"/>
                </a:cubicBezTo>
                <a:cubicBezTo>
                  <a:pt x="128" y="194"/>
                  <a:pt x="132" y="192"/>
                  <a:pt x="135" y="189"/>
                </a:cubicBezTo>
                <a:cubicBezTo>
                  <a:pt x="139" y="186"/>
                  <a:pt x="142" y="182"/>
                  <a:pt x="146" y="178"/>
                </a:cubicBezTo>
                <a:cubicBezTo>
                  <a:pt x="153" y="170"/>
                  <a:pt x="161" y="159"/>
                  <a:pt x="167" y="147"/>
                </a:cubicBezTo>
                <a:cubicBezTo>
                  <a:pt x="170" y="141"/>
                  <a:pt x="173" y="135"/>
                  <a:pt x="175" y="128"/>
                </a:cubicBezTo>
                <a:cubicBezTo>
                  <a:pt x="177" y="121"/>
                  <a:pt x="179" y="114"/>
                  <a:pt x="179" y="107"/>
                </a:cubicBezTo>
                <a:cubicBezTo>
                  <a:pt x="181" y="92"/>
                  <a:pt x="178" y="76"/>
                  <a:pt x="172" y="61"/>
                </a:cubicBezTo>
                <a:cubicBezTo>
                  <a:pt x="166" y="45"/>
                  <a:pt x="156" y="31"/>
                  <a:pt x="142" y="21"/>
                </a:cubicBezTo>
                <a:cubicBezTo>
                  <a:pt x="135" y="16"/>
                  <a:pt x="127" y="13"/>
                  <a:pt x="118" y="10"/>
                </a:cubicBezTo>
                <a:cubicBezTo>
                  <a:pt x="110" y="8"/>
                  <a:pt x="101" y="8"/>
                  <a:pt x="92" y="8"/>
                </a:cubicBezTo>
                <a:cubicBezTo>
                  <a:pt x="83" y="8"/>
                  <a:pt x="74" y="9"/>
                  <a:pt x="65" y="12"/>
                </a:cubicBezTo>
                <a:cubicBezTo>
                  <a:pt x="57" y="15"/>
                  <a:pt x="49" y="20"/>
                  <a:pt x="41" y="25"/>
                </a:cubicBezTo>
                <a:cubicBezTo>
                  <a:pt x="34" y="31"/>
                  <a:pt x="28" y="37"/>
                  <a:pt x="23" y="44"/>
                </a:cubicBezTo>
                <a:cubicBezTo>
                  <a:pt x="21" y="48"/>
                  <a:pt x="19" y="52"/>
                  <a:pt x="17" y="56"/>
                </a:cubicBezTo>
                <a:cubicBezTo>
                  <a:pt x="16" y="60"/>
                  <a:pt x="15" y="64"/>
                  <a:pt x="14" y="68"/>
                </a:cubicBezTo>
                <a:cubicBezTo>
                  <a:pt x="12" y="77"/>
                  <a:pt x="11" y="85"/>
                  <a:pt x="10" y="93"/>
                </a:cubicBezTo>
                <a:cubicBezTo>
                  <a:pt x="10" y="102"/>
                  <a:pt x="10" y="109"/>
                  <a:pt x="11" y="117"/>
                </a:cubicBezTo>
                <a:cubicBezTo>
                  <a:pt x="13" y="132"/>
                  <a:pt x="19" y="145"/>
                  <a:pt x="26" y="156"/>
                </a:cubicBezTo>
                <a:cubicBezTo>
                  <a:pt x="33" y="167"/>
                  <a:pt x="42" y="176"/>
                  <a:pt x="51" y="183"/>
                </a:cubicBezTo>
                <a:cubicBezTo>
                  <a:pt x="55" y="186"/>
                  <a:pt x="59" y="188"/>
                  <a:pt x="64" y="191"/>
                </a:cubicBezTo>
                <a:cubicBezTo>
                  <a:pt x="68" y="193"/>
                  <a:pt x="72" y="194"/>
                  <a:pt x="76" y="196"/>
                </a:cubicBezTo>
                <a:cubicBezTo>
                  <a:pt x="83" y="198"/>
                  <a:pt x="89" y="200"/>
                  <a:pt x="94" y="200"/>
                </a:cubicBezTo>
                <a:cubicBezTo>
                  <a:pt x="96" y="200"/>
                  <a:pt x="98" y="201"/>
                  <a:pt x="99" y="201"/>
                </a:cubicBezTo>
                <a:cubicBezTo>
                  <a:pt x="100" y="201"/>
                  <a:pt x="100" y="201"/>
                  <a:pt x="100" y="201"/>
                </a:cubicBezTo>
                <a:cubicBezTo>
                  <a:pt x="101" y="201"/>
                  <a:pt x="101" y="201"/>
                  <a:pt x="101" y="201"/>
                </a:cubicBezTo>
                <a:cubicBezTo>
                  <a:pt x="101" y="202"/>
                  <a:pt x="101" y="202"/>
                  <a:pt x="100" y="20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5585024" y="3398177"/>
            <a:ext cx="1180452" cy="1662522"/>
          </a:xfrm>
          <a:custGeom>
            <a:avLst/>
            <a:gdLst>
              <a:gd name="T0" fmla="*/ 41 w 85"/>
              <a:gd name="T1" fmla="*/ 105 h 120"/>
              <a:gd name="T2" fmla="*/ 36 w 85"/>
              <a:gd name="T3" fmla="*/ 93 h 120"/>
              <a:gd name="T4" fmla="*/ 30 w 85"/>
              <a:gd name="T5" fmla="*/ 75 h 120"/>
              <a:gd name="T6" fmla="*/ 25 w 85"/>
              <a:gd name="T7" fmla="*/ 64 h 120"/>
              <a:gd name="T8" fmla="*/ 19 w 85"/>
              <a:gd name="T9" fmla="*/ 54 h 120"/>
              <a:gd name="T10" fmla="*/ 1 w 85"/>
              <a:gd name="T11" fmla="*/ 29 h 120"/>
              <a:gd name="T12" fmla="*/ 1 w 85"/>
              <a:gd name="T13" fmla="*/ 25 h 120"/>
              <a:gd name="T14" fmla="*/ 13 w 85"/>
              <a:gd name="T15" fmla="*/ 25 h 120"/>
              <a:gd name="T16" fmla="*/ 33 w 85"/>
              <a:gd name="T17" fmla="*/ 23 h 120"/>
              <a:gd name="T18" fmla="*/ 43 w 85"/>
              <a:gd name="T19" fmla="*/ 21 h 120"/>
              <a:gd name="T20" fmla="*/ 57 w 85"/>
              <a:gd name="T21" fmla="*/ 17 h 120"/>
              <a:gd name="T22" fmla="*/ 65 w 85"/>
              <a:gd name="T23" fmla="*/ 12 h 120"/>
              <a:gd name="T24" fmla="*/ 72 w 85"/>
              <a:gd name="T25" fmla="*/ 6 h 120"/>
              <a:gd name="T26" fmla="*/ 82 w 85"/>
              <a:gd name="T27" fmla="*/ 2 h 120"/>
              <a:gd name="T28" fmla="*/ 83 w 85"/>
              <a:gd name="T29" fmla="*/ 9 h 120"/>
              <a:gd name="T30" fmla="*/ 78 w 85"/>
              <a:gd name="T31" fmla="*/ 22 h 120"/>
              <a:gd name="T32" fmla="*/ 73 w 85"/>
              <a:gd name="T33" fmla="*/ 35 h 120"/>
              <a:gd name="T34" fmla="*/ 65 w 85"/>
              <a:gd name="T35" fmla="*/ 63 h 120"/>
              <a:gd name="T36" fmla="*/ 61 w 85"/>
              <a:gd name="T37" fmla="*/ 73 h 120"/>
              <a:gd name="T38" fmla="*/ 56 w 85"/>
              <a:gd name="T39" fmla="*/ 91 h 120"/>
              <a:gd name="T40" fmla="*/ 51 w 85"/>
              <a:gd name="T41" fmla="*/ 105 h 120"/>
              <a:gd name="T42" fmla="*/ 47 w 85"/>
              <a:gd name="T43" fmla="*/ 119 h 120"/>
              <a:gd name="T44" fmla="*/ 46 w 85"/>
              <a:gd name="T45" fmla="*/ 119 h 120"/>
              <a:gd name="T46" fmla="*/ 45 w 85"/>
              <a:gd name="T47" fmla="*/ 118 h 120"/>
              <a:gd name="T48" fmla="*/ 45 w 85"/>
              <a:gd name="T49" fmla="*/ 117 h 120"/>
              <a:gd name="T50" fmla="*/ 46 w 85"/>
              <a:gd name="T51" fmla="*/ 117 h 120"/>
              <a:gd name="T52" fmla="*/ 46 w 85"/>
              <a:gd name="T53" fmla="*/ 118 h 120"/>
              <a:gd name="T54" fmla="*/ 46 w 85"/>
              <a:gd name="T55" fmla="*/ 118 h 120"/>
              <a:gd name="T56" fmla="*/ 45 w 85"/>
              <a:gd name="T57" fmla="*/ 118 h 120"/>
              <a:gd name="T58" fmla="*/ 46 w 85"/>
              <a:gd name="T59" fmla="*/ 96 h 120"/>
              <a:gd name="T60" fmla="*/ 50 w 85"/>
              <a:gd name="T61" fmla="*/ 74 h 120"/>
              <a:gd name="T62" fmla="*/ 51 w 85"/>
              <a:gd name="T63" fmla="*/ 67 h 120"/>
              <a:gd name="T64" fmla="*/ 57 w 85"/>
              <a:gd name="T65" fmla="*/ 45 h 120"/>
              <a:gd name="T66" fmla="*/ 64 w 85"/>
              <a:gd name="T67" fmla="*/ 24 h 120"/>
              <a:gd name="T68" fmla="*/ 70 w 85"/>
              <a:gd name="T69" fmla="*/ 10 h 120"/>
              <a:gd name="T70" fmla="*/ 83 w 85"/>
              <a:gd name="T71" fmla="*/ 9 h 120"/>
              <a:gd name="T72" fmla="*/ 74 w 85"/>
              <a:gd name="T73" fmla="*/ 17 h 120"/>
              <a:gd name="T74" fmla="*/ 65 w 85"/>
              <a:gd name="T75" fmla="*/ 22 h 120"/>
              <a:gd name="T76" fmla="*/ 54 w 85"/>
              <a:gd name="T77" fmla="*/ 25 h 120"/>
              <a:gd name="T78" fmla="*/ 34 w 85"/>
              <a:gd name="T79" fmla="*/ 27 h 120"/>
              <a:gd name="T80" fmla="*/ 13 w 85"/>
              <a:gd name="T81" fmla="*/ 29 h 120"/>
              <a:gd name="T82" fmla="*/ 5 w 85"/>
              <a:gd name="T83" fmla="*/ 25 h 120"/>
              <a:gd name="T84" fmla="*/ 23 w 85"/>
              <a:gd name="T85" fmla="*/ 43 h 120"/>
              <a:gd name="T86" fmla="*/ 32 w 85"/>
              <a:gd name="T87" fmla="*/ 54 h 120"/>
              <a:gd name="T88" fmla="*/ 37 w 85"/>
              <a:gd name="T89" fmla="*/ 66 h 120"/>
              <a:gd name="T90" fmla="*/ 41 w 85"/>
              <a:gd name="T91" fmla="*/ 78 h 120"/>
              <a:gd name="T92" fmla="*/ 45 w 85"/>
              <a:gd name="T93" fmla="*/ 103 h 120"/>
              <a:gd name="T94" fmla="*/ 46 w 85"/>
              <a:gd name="T95" fmla="*/ 117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5" h="120">
                <a:moveTo>
                  <a:pt x="46" y="116"/>
                </a:moveTo>
                <a:cubicBezTo>
                  <a:pt x="44" y="113"/>
                  <a:pt x="42" y="109"/>
                  <a:pt x="41" y="105"/>
                </a:cubicBezTo>
                <a:cubicBezTo>
                  <a:pt x="40" y="103"/>
                  <a:pt x="39" y="101"/>
                  <a:pt x="38" y="99"/>
                </a:cubicBezTo>
                <a:cubicBezTo>
                  <a:pt x="36" y="93"/>
                  <a:pt x="36" y="93"/>
                  <a:pt x="36" y="93"/>
                </a:cubicBezTo>
                <a:cubicBezTo>
                  <a:pt x="35" y="89"/>
                  <a:pt x="34" y="85"/>
                  <a:pt x="32" y="81"/>
                </a:cubicBezTo>
                <a:cubicBezTo>
                  <a:pt x="31" y="79"/>
                  <a:pt x="31" y="77"/>
                  <a:pt x="30" y="75"/>
                </a:cubicBezTo>
                <a:cubicBezTo>
                  <a:pt x="28" y="70"/>
                  <a:pt x="28" y="70"/>
                  <a:pt x="28" y="70"/>
                </a:cubicBezTo>
                <a:cubicBezTo>
                  <a:pt x="25" y="64"/>
                  <a:pt x="25" y="64"/>
                  <a:pt x="25" y="64"/>
                </a:cubicBezTo>
                <a:cubicBezTo>
                  <a:pt x="22" y="59"/>
                  <a:pt x="22" y="59"/>
                  <a:pt x="22" y="59"/>
                </a:cubicBezTo>
                <a:cubicBezTo>
                  <a:pt x="21" y="58"/>
                  <a:pt x="20" y="56"/>
                  <a:pt x="19" y="54"/>
                </a:cubicBezTo>
                <a:cubicBezTo>
                  <a:pt x="18" y="53"/>
                  <a:pt x="17" y="51"/>
                  <a:pt x="16" y="49"/>
                </a:cubicBezTo>
                <a:cubicBezTo>
                  <a:pt x="11" y="43"/>
                  <a:pt x="6" y="36"/>
                  <a:pt x="1" y="29"/>
                </a:cubicBezTo>
                <a:cubicBezTo>
                  <a:pt x="1" y="29"/>
                  <a:pt x="1" y="29"/>
                  <a:pt x="1" y="29"/>
                </a:cubicBezTo>
                <a:cubicBezTo>
                  <a:pt x="0" y="27"/>
                  <a:pt x="0" y="26"/>
                  <a:pt x="1" y="25"/>
                </a:cubicBezTo>
                <a:cubicBezTo>
                  <a:pt x="2" y="25"/>
                  <a:pt x="2" y="24"/>
                  <a:pt x="3" y="24"/>
                </a:cubicBezTo>
                <a:cubicBezTo>
                  <a:pt x="6" y="25"/>
                  <a:pt x="10" y="25"/>
                  <a:pt x="13" y="25"/>
                </a:cubicBezTo>
                <a:cubicBezTo>
                  <a:pt x="16" y="25"/>
                  <a:pt x="20" y="25"/>
                  <a:pt x="23" y="25"/>
                </a:cubicBezTo>
                <a:cubicBezTo>
                  <a:pt x="26" y="24"/>
                  <a:pt x="30" y="24"/>
                  <a:pt x="33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43" y="21"/>
                  <a:pt x="43" y="21"/>
                  <a:pt x="43" y="21"/>
                </a:cubicBezTo>
                <a:cubicBezTo>
                  <a:pt x="46" y="21"/>
                  <a:pt x="49" y="20"/>
                  <a:pt x="52" y="18"/>
                </a:cubicBezTo>
                <a:cubicBezTo>
                  <a:pt x="54" y="18"/>
                  <a:pt x="55" y="17"/>
                  <a:pt x="57" y="17"/>
                </a:cubicBezTo>
                <a:cubicBezTo>
                  <a:pt x="58" y="16"/>
                  <a:pt x="60" y="15"/>
                  <a:pt x="61" y="14"/>
                </a:cubicBezTo>
                <a:cubicBezTo>
                  <a:pt x="62" y="14"/>
                  <a:pt x="64" y="13"/>
                  <a:pt x="65" y="12"/>
                </a:cubicBezTo>
                <a:cubicBezTo>
                  <a:pt x="66" y="11"/>
                  <a:pt x="67" y="10"/>
                  <a:pt x="69" y="9"/>
                </a:cubicBezTo>
                <a:cubicBezTo>
                  <a:pt x="70" y="8"/>
                  <a:pt x="71" y="7"/>
                  <a:pt x="72" y="6"/>
                </a:cubicBezTo>
                <a:cubicBezTo>
                  <a:pt x="74" y="3"/>
                  <a:pt x="74" y="3"/>
                  <a:pt x="74" y="3"/>
                </a:cubicBezTo>
                <a:cubicBezTo>
                  <a:pt x="76" y="0"/>
                  <a:pt x="80" y="0"/>
                  <a:pt x="82" y="2"/>
                </a:cubicBezTo>
                <a:cubicBezTo>
                  <a:pt x="84" y="3"/>
                  <a:pt x="85" y="6"/>
                  <a:pt x="84" y="8"/>
                </a:cubicBezTo>
                <a:cubicBezTo>
                  <a:pt x="83" y="9"/>
                  <a:pt x="83" y="9"/>
                  <a:pt x="83" y="9"/>
                </a:cubicBezTo>
                <a:cubicBezTo>
                  <a:pt x="80" y="15"/>
                  <a:pt x="80" y="15"/>
                  <a:pt x="80" y="15"/>
                </a:cubicBezTo>
                <a:cubicBezTo>
                  <a:pt x="79" y="17"/>
                  <a:pt x="79" y="19"/>
                  <a:pt x="78" y="22"/>
                </a:cubicBezTo>
                <a:cubicBezTo>
                  <a:pt x="77" y="24"/>
                  <a:pt x="76" y="26"/>
                  <a:pt x="75" y="28"/>
                </a:cubicBezTo>
                <a:cubicBezTo>
                  <a:pt x="74" y="30"/>
                  <a:pt x="74" y="33"/>
                  <a:pt x="73" y="35"/>
                </a:cubicBezTo>
                <a:cubicBezTo>
                  <a:pt x="72" y="39"/>
                  <a:pt x="70" y="44"/>
                  <a:pt x="69" y="49"/>
                </a:cubicBezTo>
                <a:cubicBezTo>
                  <a:pt x="65" y="63"/>
                  <a:pt x="65" y="63"/>
                  <a:pt x="65" y="63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3"/>
                  <a:pt x="61" y="73"/>
                  <a:pt x="61" y="73"/>
                </a:cubicBezTo>
                <a:cubicBezTo>
                  <a:pt x="60" y="77"/>
                  <a:pt x="60" y="77"/>
                  <a:pt x="60" y="77"/>
                </a:cubicBezTo>
                <a:cubicBezTo>
                  <a:pt x="59" y="81"/>
                  <a:pt x="57" y="86"/>
                  <a:pt x="56" y="91"/>
                </a:cubicBezTo>
                <a:cubicBezTo>
                  <a:pt x="55" y="93"/>
                  <a:pt x="54" y="95"/>
                  <a:pt x="53" y="98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0" y="109"/>
                  <a:pt x="49" y="114"/>
                  <a:pt x="47" y="119"/>
                </a:cubicBezTo>
                <a:cubicBezTo>
                  <a:pt x="47" y="119"/>
                  <a:pt x="47" y="119"/>
                  <a:pt x="47" y="119"/>
                </a:cubicBezTo>
                <a:cubicBezTo>
                  <a:pt x="47" y="119"/>
                  <a:pt x="46" y="120"/>
                  <a:pt x="46" y="119"/>
                </a:cubicBezTo>
                <a:cubicBezTo>
                  <a:pt x="46" y="119"/>
                  <a:pt x="46" y="119"/>
                  <a:pt x="46" y="119"/>
                </a:cubicBezTo>
                <a:cubicBezTo>
                  <a:pt x="46" y="119"/>
                  <a:pt x="46" y="119"/>
                  <a:pt x="45" y="119"/>
                </a:cubicBezTo>
                <a:cubicBezTo>
                  <a:pt x="45" y="119"/>
                  <a:pt x="45" y="119"/>
                  <a:pt x="45" y="118"/>
                </a:cubicBezTo>
                <a:cubicBezTo>
                  <a:pt x="45" y="118"/>
                  <a:pt x="45" y="118"/>
                  <a:pt x="45" y="118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45" y="117"/>
                  <a:pt x="45" y="116"/>
                  <a:pt x="46" y="117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46" y="117"/>
                  <a:pt x="46" y="118"/>
                  <a:pt x="46" y="118"/>
                </a:cubicBezTo>
                <a:cubicBezTo>
                  <a:pt x="46" y="118"/>
                  <a:pt x="46" y="118"/>
                  <a:pt x="46" y="118"/>
                </a:cubicBezTo>
                <a:cubicBezTo>
                  <a:pt x="46" y="118"/>
                  <a:pt x="46" y="118"/>
                  <a:pt x="46" y="118"/>
                </a:cubicBezTo>
                <a:cubicBezTo>
                  <a:pt x="46" y="118"/>
                  <a:pt x="46" y="118"/>
                  <a:pt x="46" y="118"/>
                </a:cubicBezTo>
                <a:cubicBezTo>
                  <a:pt x="45" y="118"/>
                  <a:pt x="45" y="118"/>
                  <a:pt x="45" y="118"/>
                </a:cubicBezTo>
                <a:cubicBezTo>
                  <a:pt x="45" y="113"/>
                  <a:pt x="46" y="108"/>
                  <a:pt x="46" y="103"/>
                </a:cubicBezTo>
                <a:cubicBezTo>
                  <a:pt x="46" y="96"/>
                  <a:pt x="46" y="96"/>
                  <a:pt x="46" y="96"/>
                </a:cubicBezTo>
                <a:cubicBezTo>
                  <a:pt x="47" y="93"/>
                  <a:pt x="47" y="91"/>
                  <a:pt x="47" y="89"/>
                </a:cubicBezTo>
                <a:cubicBezTo>
                  <a:pt x="48" y="84"/>
                  <a:pt x="49" y="79"/>
                  <a:pt x="50" y="74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67"/>
                  <a:pt x="51" y="67"/>
                  <a:pt x="51" y="67"/>
                </a:cubicBezTo>
                <a:cubicBezTo>
                  <a:pt x="53" y="60"/>
                  <a:pt x="53" y="60"/>
                  <a:pt x="53" y="60"/>
                </a:cubicBezTo>
                <a:cubicBezTo>
                  <a:pt x="54" y="55"/>
                  <a:pt x="55" y="50"/>
                  <a:pt x="57" y="45"/>
                </a:cubicBezTo>
                <a:cubicBezTo>
                  <a:pt x="58" y="40"/>
                  <a:pt x="59" y="36"/>
                  <a:pt x="61" y="31"/>
                </a:cubicBezTo>
                <a:cubicBezTo>
                  <a:pt x="62" y="28"/>
                  <a:pt x="63" y="26"/>
                  <a:pt x="64" y="24"/>
                </a:cubicBezTo>
                <a:cubicBezTo>
                  <a:pt x="65" y="21"/>
                  <a:pt x="66" y="19"/>
                  <a:pt x="67" y="17"/>
                </a:cubicBezTo>
                <a:cubicBezTo>
                  <a:pt x="68" y="15"/>
                  <a:pt x="69" y="12"/>
                  <a:pt x="70" y="10"/>
                </a:cubicBezTo>
                <a:cubicBezTo>
                  <a:pt x="74" y="3"/>
                  <a:pt x="74" y="3"/>
                  <a:pt x="74" y="3"/>
                </a:cubicBezTo>
                <a:cubicBezTo>
                  <a:pt x="83" y="9"/>
                  <a:pt x="83" y="9"/>
                  <a:pt x="83" y="9"/>
                </a:cubicBezTo>
                <a:cubicBezTo>
                  <a:pt x="82" y="11"/>
                  <a:pt x="80" y="12"/>
                  <a:pt x="79" y="13"/>
                </a:cubicBezTo>
                <a:cubicBezTo>
                  <a:pt x="77" y="15"/>
                  <a:pt x="76" y="16"/>
                  <a:pt x="74" y="17"/>
                </a:cubicBezTo>
                <a:cubicBezTo>
                  <a:pt x="73" y="18"/>
                  <a:pt x="71" y="19"/>
                  <a:pt x="70" y="20"/>
                </a:cubicBezTo>
                <a:cubicBezTo>
                  <a:pt x="68" y="21"/>
                  <a:pt x="66" y="21"/>
                  <a:pt x="65" y="22"/>
                </a:cubicBezTo>
                <a:cubicBezTo>
                  <a:pt x="63" y="23"/>
                  <a:pt x="61" y="23"/>
                  <a:pt x="59" y="24"/>
                </a:cubicBezTo>
                <a:cubicBezTo>
                  <a:pt x="58" y="24"/>
                  <a:pt x="56" y="25"/>
                  <a:pt x="54" y="25"/>
                </a:cubicBezTo>
                <a:cubicBezTo>
                  <a:pt x="51" y="26"/>
                  <a:pt x="47" y="26"/>
                  <a:pt x="44" y="27"/>
                </a:cubicBezTo>
                <a:cubicBezTo>
                  <a:pt x="40" y="27"/>
                  <a:pt x="37" y="27"/>
                  <a:pt x="34" y="27"/>
                </a:cubicBezTo>
                <a:cubicBezTo>
                  <a:pt x="30" y="28"/>
                  <a:pt x="27" y="28"/>
                  <a:pt x="23" y="28"/>
                </a:cubicBezTo>
                <a:cubicBezTo>
                  <a:pt x="20" y="28"/>
                  <a:pt x="17" y="29"/>
                  <a:pt x="13" y="29"/>
                </a:cubicBezTo>
                <a:cubicBezTo>
                  <a:pt x="10" y="29"/>
                  <a:pt x="6" y="29"/>
                  <a:pt x="3" y="30"/>
                </a:cubicBezTo>
                <a:cubicBezTo>
                  <a:pt x="5" y="25"/>
                  <a:pt x="5" y="25"/>
                  <a:pt x="5" y="25"/>
                </a:cubicBezTo>
                <a:cubicBezTo>
                  <a:pt x="8" y="28"/>
                  <a:pt x="11" y="31"/>
                  <a:pt x="14" y="34"/>
                </a:cubicBezTo>
                <a:cubicBezTo>
                  <a:pt x="17" y="37"/>
                  <a:pt x="20" y="40"/>
                  <a:pt x="23" y="43"/>
                </a:cubicBezTo>
                <a:cubicBezTo>
                  <a:pt x="25" y="45"/>
                  <a:pt x="26" y="46"/>
                  <a:pt x="28" y="48"/>
                </a:cubicBezTo>
                <a:cubicBezTo>
                  <a:pt x="29" y="50"/>
                  <a:pt x="30" y="52"/>
                  <a:pt x="32" y="54"/>
                </a:cubicBezTo>
                <a:cubicBezTo>
                  <a:pt x="33" y="56"/>
                  <a:pt x="33" y="57"/>
                  <a:pt x="35" y="60"/>
                </a:cubicBezTo>
                <a:cubicBezTo>
                  <a:pt x="37" y="66"/>
                  <a:pt x="37" y="66"/>
                  <a:pt x="37" y="66"/>
                </a:cubicBezTo>
                <a:cubicBezTo>
                  <a:pt x="38" y="68"/>
                  <a:pt x="39" y="70"/>
                  <a:pt x="39" y="72"/>
                </a:cubicBezTo>
                <a:cubicBezTo>
                  <a:pt x="40" y="74"/>
                  <a:pt x="41" y="76"/>
                  <a:pt x="41" y="78"/>
                </a:cubicBezTo>
                <a:cubicBezTo>
                  <a:pt x="42" y="82"/>
                  <a:pt x="43" y="87"/>
                  <a:pt x="44" y="91"/>
                </a:cubicBezTo>
                <a:cubicBezTo>
                  <a:pt x="44" y="95"/>
                  <a:pt x="45" y="99"/>
                  <a:pt x="45" y="103"/>
                </a:cubicBezTo>
                <a:cubicBezTo>
                  <a:pt x="46" y="108"/>
                  <a:pt x="46" y="112"/>
                  <a:pt x="47" y="116"/>
                </a:cubicBezTo>
                <a:cubicBezTo>
                  <a:pt x="47" y="116"/>
                  <a:pt x="47" y="117"/>
                  <a:pt x="46" y="117"/>
                </a:cubicBezTo>
                <a:cubicBezTo>
                  <a:pt x="46" y="117"/>
                  <a:pt x="46" y="117"/>
                  <a:pt x="46" y="11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9"/>
          <p:cNvSpPr>
            <a:spLocks/>
          </p:cNvSpPr>
          <p:nvPr/>
        </p:nvSpPr>
        <p:spPr bwMode="auto">
          <a:xfrm>
            <a:off x="4157356" y="2211543"/>
            <a:ext cx="791089" cy="580956"/>
          </a:xfrm>
          <a:custGeom>
            <a:avLst/>
            <a:gdLst>
              <a:gd name="T0" fmla="*/ 57 w 57"/>
              <a:gd name="T1" fmla="*/ 42 h 42"/>
              <a:gd name="T2" fmla="*/ 54 w 57"/>
              <a:gd name="T3" fmla="*/ 41 h 42"/>
              <a:gd name="T4" fmla="*/ 46 w 57"/>
              <a:gd name="T5" fmla="*/ 37 h 42"/>
              <a:gd name="T6" fmla="*/ 37 w 57"/>
              <a:gd name="T7" fmla="*/ 31 h 42"/>
              <a:gd name="T8" fmla="*/ 34 w 57"/>
              <a:gd name="T9" fmla="*/ 29 h 42"/>
              <a:gd name="T10" fmla="*/ 32 w 57"/>
              <a:gd name="T11" fmla="*/ 27 h 42"/>
              <a:gd name="T12" fmla="*/ 29 w 57"/>
              <a:gd name="T13" fmla="*/ 25 h 42"/>
              <a:gd name="T14" fmla="*/ 28 w 57"/>
              <a:gd name="T15" fmla="*/ 24 h 42"/>
              <a:gd name="T16" fmla="*/ 28 w 57"/>
              <a:gd name="T17" fmla="*/ 24 h 42"/>
              <a:gd name="T18" fmla="*/ 28 w 57"/>
              <a:gd name="T19" fmla="*/ 24 h 42"/>
              <a:gd name="T20" fmla="*/ 28 w 57"/>
              <a:gd name="T21" fmla="*/ 24 h 42"/>
              <a:gd name="T22" fmla="*/ 28 w 57"/>
              <a:gd name="T23" fmla="*/ 24 h 42"/>
              <a:gd name="T24" fmla="*/ 28 w 57"/>
              <a:gd name="T25" fmla="*/ 24 h 42"/>
              <a:gd name="T26" fmla="*/ 28 w 57"/>
              <a:gd name="T27" fmla="*/ 24 h 42"/>
              <a:gd name="T28" fmla="*/ 27 w 57"/>
              <a:gd name="T29" fmla="*/ 23 h 42"/>
              <a:gd name="T30" fmla="*/ 24 w 57"/>
              <a:gd name="T31" fmla="*/ 21 h 42"/>
              <a:gd name="T32" fmla="*/ 22 w 57"/>
              <a:gd name="T33" fmla="*/ 20 h 42"/>
              <a:gd name="T34" fmla="*/ 17 w 57"/>
              <a:gd name="T35" fmla="*/ 16 h 42"/>
              <a:gd name="T36" fmla="*/ 8 w 57"/>
              <a:gd name="T37" fmla="*/ 9 h 42"/>
              <a:gd name="T38" fmla="*/ 4 w 57"/>
              <a:gd name="T39" fmla="*/ 6 h 42"/>
              <a:gd name="T40" fmla="*/ 2 w 57"/>
              <a:gd name="T41" fmla="*/ 2 h 42"/>
              <a:gd name="T42" fmla="*/ 0 w 57"/>
              <a:gd name="T43" fmla="*/ 0 h 42"/>
              <a:gd name="T44" fmla="*/ 3 w 57"/>
              <a:gd name="T45" fmla="*/ 1 h 42"/>
              <a:gd name="T46" fmla="*/ 7 w 57"/>
              <a:gd name="T47" fmla="*/ 2 h 42"/>
              <a:gd name="T48" fmla="*/ 11 w 57"/>
              <a:gd name="T49" fmla="*/ 3 h 42"/>
              <a:gd name="T50" fmla="*/ 22 w 57"/>
              <a:gd name="T51" fmla="*/ 7 h 42"/>
              <a:gd name="T52" fmla="*/ 28 w 57"/>
              <a:gd name="T53" fmla="*/ 10 h 42"/>
              <a:gd name="T54" fmla="*/ 31 w 57"/>
              <a:gd name="T55" fmla="*/ 12 h 42"/>
              <a:gd name="T56" fmla="*/ 34 w 57"/>
              <a:gd name="T57" fmla="*/ 13 h 42"/>
              <a:gd name="T58" fmla="*/ 40 w 57"/>
              <a:gd name="T59" fmla="*/ 18 h 42"/>
              <a:gd name="T60" fmla="*/ 44 w 57"/>
              <a:gd name="T61" fmla="*/ 23 h 42"/>
              <a:gd name="T62" fmla="*/ 51 w 57"/>
              <a:gd name="T63" fmla="*/ 32 h 42"/>
              <a:gd name="T64" fmla="*/ 56 w 57"/>
              <a:gd name="T65" fmla="*/ 39 h 42"/>
              <a:gd name="T66" fmla="*/ 57 w 57"/>
              <a:gd name="T67" fmla="*/ 4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" h="42">
                <a:moveTo>
                  <a:pt x="57" y="42"/>
                </a:moveTo>
                <a:cubicBezTo>
                  <a:pt x="57" y="42"/>
                  <a:pt x="56" y="42"/>
                  <a:pt x="54" y="41"/>
                </a:cubicBezTo>
                <a:cubicBezTo>
                  <a:pt x="52" y="40"/>
                  <a:pt x="49" y="39"/>
                  <a:pt x="46" y="37"/>
                </a:cubicBezTo>
                <a:cubicBezTo>
                  <a:pt x="43" y="36"/>
                  <a:pt x="40" y="33"/>
                  <a:pt x="37" y="31"/>
                </a:cubicBezTo>
                <a:cubicBezTo>
                  <a:pt x="36" y="30"/>
                  <a:pt x="35" y="29"/>
                  <a:pt x="34" y="29"/>
                </a:cubicBezTo>
                <a:cubicBezTo>
                  <a:pt x="34" y="28"/>
                  <a:pt x="33" y="28"/>
                  <a:pt x="32" y="27"/>
                </a:cubicBezTo>
                <a:cubicBezTo>
                  <a:pt x="31" y="26"/>
                  <a:pt x="30" y="26"/>
                  <a:pt x="29" y="25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7" y="23"/>
                  <a:pt x="27" y="23"/>
                  <a:pt x="27" y="23"/>
                </a:cubicBezTo>
                <a:cubicBezTo>
                  <a:pt x="26" y="23"/>
                  <a:pt x="25" y="22"/>
                  <a:pt x="24" y="21"/>
                </a:cubicBezTo>
                <a:cubicBezTo>
                  <a:pt x="24" y="21"/>
                  <a:pt x="23" y="20"/>
                  <a:pt x="22" y="20"/>
                </a:cubicBezTo>
                <a:cubicBezTo>
                  <a:pt x="20" y="19"/>
                  <a:pt x="18" y="17"/>
                  <a:pt x="17" y="16"/>
                </a:cubicBezTo>
                <a:cubicBezTo>
                  <a:pt x="13" y="14"/>
                  <a:pt x="10" y="11"/>
                  <a:pt x="8" y="9"/>
                </a:cubicBezTo>
                <a:cubicBezTo>
                  <a:pt x="6" y="8"/>
                  <a:pt x="5" y="7"/>
                  <a:pt x="4" y="6"/>
                </a:cubicBezTo>
                <a:cubicBezTo>
                  <a:pt x="3" y="4"/>
                  <a:pt x="2" y="3"/>
                  <a:pt x="2" y="2"/>
                </a:cubicBezTo>
                <a:cubicBezTo>
                  <a:pt x="1" y="1"/>
                  <a:pt x="0" y="0"/>
                  <a:pt x="0" y="0"/>
                </a:cubicBezTo>
                <a:cubicBezTo>
                  <a:pt x="0" y="0"/>
                  <a:pt x="2" y="0"/>
                  <a:pt x="3" y="1"/>
                </a:cubicBezTo>
                <a:cubicBezTo>
                  <a:pt x="4" y="1"/>
                  <a:pt x="5" y="1"/>
                  <a:pt x="7" y="2"/>
                </a:cubicBezTo>
                <a:cubicBezTo>
                  <a:pt x="8" y="2"/>
                  <a:pt x="10" y="3"/>
                  <a:pt x="11" y="3"/>
                </a:cubicBezTo>
                <a:cubicBezTo>
                  <a:pt x="14" y="4"/>
                  <a:pt x="18" y="5"/>
                  <a:pt x="22" y="7"/>
                </a:cubicBezTo>
                <a:cubicBezTo>
                  <a:pt x="24" y="8"/>
                  <a:pt x="26" y="8"/>
                  <a:pt x="28" y="10"/>
                </a:cubicBezTo>
                <a:cubicBezTo>
                  <a:pt x="29" y="10"/>
                  <a:pt x="30" y="11"/>
                  <a:pt x="31" y="12"/>
                </a:cubicBezTo>
                <a:cubicBezTo>
                  <a:pt x="32" y="12"/>
                  <a:pt x="33" y="13"/>
                  <a:pt x="34" y="13"/>
                </a:cubicBezTo>
                <a:cubicBezTo>
                  <a:pt x="36" y="15"/>
                  <a:pt x="38" y="17"/>
                  <a:pt x="40" y="18"/>
                </a:cubicBezTo>
                <a:cubicBezTo>
                  <a:pt x="41" y="20"/>
                  <a:pt x="43" y="21"/>
                  <a:pt x="44" y="23"/>
                </a:cubicBezTo>
                <a:cubicBezTo>
                  <a:pt x="47" y="26"/>
                  <a:pt x="49" y="29"/>
                  <a:pt x="51" y="32"/>
                </a:cubicBezTo>
                <a:cubicBezTo>
                  <a:pt x="53" y="35"/>
                  <a:pt x="55" y="37"/>
                  <a:pt x="56" y="39"/>
                </a:cubicBezTo>
                <a:cubicBezTo>
                  <a:pt x="57" y="41"/>
                  <a:pt x="57" y="42"/>
                  <a:pt x="57" y="4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3619663" y="3546506"/>
            <a:ext cx="1019763" cy="179231"/>
          </a:xfrm>
          <a:custGeom>
            <a:avLst/>
            <a:gdLst>
              <a:gd name="T0" fmla="*/ 74 w 74"/>
              <a:gd name="T1" fmla="*/ 7 h 13"/>
              <a:gd name="T2" fmla="*/ 56 w 74"/>
              <a:gd name="T3" fmla="*/ 11 h 13"/>
              <a:gd name="T4" fmla="*/ 38 w 74"/>
              <a:gd name="T5" fmla="*/ 12 h 13"/>
              <a:gd name="T6" fmla="*/ 19 w 74"/>
              <a:gd name="T7" fmla="*/ 11 h 13"/>
              <a:gd name="T8" fmla="*/ 10 w 74"/>
              <a:gd name="T9" fmla="*/ 9 h 13"/>
              <a:gd name="T10" fmla="*/ 1 w 74"/>
              <a:gd name="T11" fmla="*/ 7 h 13"/>
              <a:gd name="T12" fmla="*/ 1 w 74"/>
              <a:gd name="T13" fmla="*/ 6 h 13"/>
              <a:gd name="T14" fmla="*/ 0 w 74"/>
              <a:gd name="T15" fmla="*/ 5 h 13"/>
              <a:gd name="T16" fmla="*/ 1 w 74"/>
              <a:gd name="T17" fmla="*/ 5 h 13"/>
              <a:gd name="T18" fmla="*/ 1 w 74"/>
              <a:gd name="T19" fmla="*/ 5 h 13"/>
              <a:gd name="T20" fmla="*/ 4 w 74"/>
              <a:gd name="T21" fmla="*/ 6 h 13"/>
              <a:gd name="T22" fmla="*/ 1 w 74"/>
              <a:gd name="T23" fmla="*/ 7 h 13"/>
              <a:gd name="T24" fmla="*/ 1 w 74"/>
              <a:gd name="T25" fmla="*/ 5 h 13"/>
              <a:gd name="T26" fmla="*/ 11 w 74"/>
              <a:gd name="T27" fmla="*/ 2 h 13"/>
              <a:gd name="T28" fmla="*/ 20 w 74"/>
              <a:gd name="T29" fmla="*/ 1 h 13"/>
              <a:gd name="T30" fmla="*/ 38 w 74"/>
              <a:gd name="T31" fmla="*/ 0 h 13"/>
              <a:gd name="T32" fmla="*/ 56 w 74"/>
              <a:gd name="T33" fmla="*/ 2 h 13"/>
              <a:gd name="T34" fmla="*/ 74 w 74"/>
              <a:gd name="T35" fmla="*/ 7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" h="13">
                <a:moveTo>
                  <a:pt x="74" y="7"/>
                </a:moveTo>
                <a:cubicBezTo>
                  <a:pt x="68" y="10"/>
                  <a:pt x="62" y="11"/>
                  <a:pt x="56" y="11"/>
                </a:cubicBezTo>
                <a:cubicBezTo>
                  <a:pt x="50" y="12"/>
                  <a:pt x="44" y="13"/>
                  <a:pt x="38" y="12"/>
                </a:cubicBezTo>
                <a:cubicBezTo>
                  <a:pt x="31" y="12"/>
                  <a:pt x="25" y="12"/>
                  <a:pt x="19" y="11"/>
                </a:cubicBezTo>
                <a:cubicBezTo>
                  <a:pt x="16" y="11"/>
                  <a:pt x="13" y="10"/>
                  <a:pt x="10" y="9"/>
                </a:cubicBezTo>
                <a:cubicBezTo>
                  <a:pt x="7" y="9"/>
                  <a:pt x="4" y="8"/>
                  <a:pt x="1" y="7"/>
                </a:cubicBezTo>
                <a:cubicBezTo>
                  <a:pt x="1" y="6"/>
                  <a:pt x="1" y="6"/>
                  <a:pt x="1" y="6"/>
                </a:cubicBezTo>
                <a:cubicBezTo>
                  <a:pt x="0" y="6"/>
                  <a:pt x="0" y="6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2" y="5"/>
                  <a:pt x="3" y="5"/>
                  <a:pt x="4" y="6"/>
                </a:cubicBezTo>
                <a:cubicBezTo>
                  <a:pt x="3" y="6"/>
                  <a:pt x="2" y="6"/>
                  <a:pt x="1" y="7"/>
                </a:cubicBezTo>
                <a:cubicBezTo>
                  <a:pt x="1" y="5"/>
                  <a:pt x="1" y="5"/>
                  <a:pt x="1" y="5"/>
                </a:cubicBezTo>
                <a:cubicBezTo>
                  <a:pt x="4" y="4"/>
                  <a:pt x="7" y="3"/>
                  <a:pt x="11" y="2"/>
                </a:cubicBezTo>
                <a:cubicBezTo>
                  <a:pt x="14" y="2"/>
                  <a:pt x="17" y="1"/>
                  <a:pt x="20" y="1"/>
                </a:cubicBezTo>
                <a:cubicBezTo>
                  <a:pt x="26" y="0"/>
                  <a:pt x="32" y="0"/>
                  <a:pt x="38" y="0"/>
                </a:cubicBezTo>
                <a:cubicBezTo>
                  <a:pt x="44" y="1"/>
                  <a:pt x="50" y="1"/>
                  <a:pt x="56" y="2"/>
                </a:cubicBezTo>
                <a:cubicBezTo>
                  <a:pt x="62" y="3"/>
                  <a:pt x="68" y="5"/>
                  <a:pt x="74" y="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21"/>
          <p:cNvSpPr>
            <a:spLocks/>
          </p:cNvSpPr>
          <p:nvPr/>
        </p:nvSpPr>
        <p:spPr bwMode="auto">
          <a:xfrm rot="19651061">
            <a:off x="4225340" y="4782582"/>
            <a:ext cx="803449" cy="222494"/>
          </a:xfrm>
          <a:custGeom>
            <a:avLst/>
            <a:gdLst>
              <a:gd name="T0" fmla="*/ 58 w 58"/>
              <a:gd name="T1" fmla="*/ 1 h 16"/>
              <a:gd name="T2" fmla="*/ 56 w 58"/>
              <a:gd name="T3" fmla="*/ 3 h 16"/>
              <a:gd name="T4" fmla="*/ 50 w 58"/>
              <a:gd name="T5" fmla="*/ 7 h 16"/>
              <a:gd name="T6" fmla="*/ 46 w 58"/>
              <a:gd name="T7" fmla="*/ 10 h 16"/>
              <a:gd name="T8" fmla="*/ 41 w 58"/>
              <a:gd name="T9" fmla="*/ 12 h 16"/>
              <a:gd name="T10" fmla="*/ 30 w 58"/>
              <a:gd name="T11" fmla="*/ 15 h 16"/>
              <a:gd name="T12" fmla="*/ 10 w 58"/>
              <a:gd name="T13" fmla="*/ 15 h 16"/>
              <a:gd name="T14" fmla="*/ 3 w 58"/>
              <a:gd name="T15" fmla="*/ 15 h 16"/>
              <a:gd name="T16" fmla="*/ 0 w 58"/>
              <a:gd name="T17" fmla="*/ 14 h 16"/>
              <a:gd name="T18" fmla="*/ 2 w 58"/>
              <a:gd name="T19" fmla="*/ 12 h 16"/>
              <a:gd name="T20" fmla="*/ 9 w 58"/>
              <a:gd name="T21" fmla="*/ 9 h 16"/>
              <a:gd name="T22" fmla="*/ 18 w 58"/>
              <a:gd name="T23" fmla="*/ 5 h 16"/>
              <a:gd name="T24" fmla="*/ 28 w 58"/>
              <a:gd name="T25" fmla="*/ 3 h 16"/>
              <a:gd name="T26" fmla="*/ 34 w 58"/>
              <a:gd name="T27" fmla="*/ 2 h 16"/>
              <a:gd name="T28" fmla="*/ 39 w 58"/>
              <a:gd name="T29" fmla="*/ 1 h 16"/>
              <a:gd name="T30" fmla="*/ 44 w 58"/>
              <a:gd name="T31" fmla="*/ 1 h 16"/>
              <a:gd name="T32" fmla="*/ 48 w 58"/>
              <a:gd name="T33" fmla="*/ 1 h 16"/>
              <a:gd name="T34" fmla="*/ 52 w 58"/>
              <a:gd name="T35" fmla="*/ 1 h 16"/>
              <a:gd name="T36" fmla="*/ 55 w 58"/>
              <a:gd name="T37" fmla="*/ 1 h 16"/>
              <a:gd name="T38" fmla="*/ 58 w 58"/>
              <a:gd name="T39" fmla="*/ 1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8" h="16">
                <a:moveTo>
                  <a:pt x="58" y="1"/>
                </a:moveTo>
                <a:cubicBezTo>
                  <a:pt x="58" y="1"/>
                  <a:pt x="57" y="1"/>
                  <a:pt x="56" y="3"/>
                </a:cubicBezTo>
                <a:cubicBezTo>
                  <a:pt x="55" y="4"/>
                  <a:pt x="53" y="6"/>
                  <a:pt x="50" y="7"/>
                </a:cubicBezTo>
                <a:cubicBezTo>
                  <a:pt x="49" y="8"/>
                  <a:pt x="48" y="9"/>
                  <a:pt x="46" y="10"/>
                </a:cubicBezTo>
                <a:cubicBezTo>
                  <a:pt x="44" y="10"/>
                  <a:pt x="43" y="11"/>
                  <a:pt x="41" y="12"/>
                </a:cubicBezTo>
                <a:cubicBezTo>
                  <a:pt x="38" y="13"/>
                  <a:pt x="34" y="14"/>
                  <a:pt x="30" y="15"/>
                </a:cubicBezTo>
                <a:cubicBezTo>
                  <a:pt x="23" y="16"/>
                  <a:pt x="15" y="16"/>
                  <a:pt x="10" y="15"/>
                </a:cubicBezTo>
                <a:cubicBezTo>
                  <a:pt x="7" y="15"/>
                  <a:pt x="5" y="15"/>
                  <a:pt x="3" y="15"/>
                </a:cubicBezTo>
                <a:cubicBezTo>
                  <a:pt x="1" y="14"/>
                  <a:pt x="0" y="14"/>
                  <a:pt x="0" y="14"/>
                </a:cubicBezTo>
                <a:cubicBezTo>
                  <a:pt x="0" y="14"/>
                  <a:pt x="1" y="13"/>
                  <a:pt x="2" y="12"/>
                </a:cubicBezTo>
                <a:cubicBezTo>
                  <a:pt x="4" y="11"/>
                  <a:pt x="6" y="10"/>
                  <a:pt x="9" y="9"/>
                </a:cubicBezTo>
                <a:cubicBezTo>
                  <a:pt x="11" y="7"/>
                  <a:pt x="14" y="6"/>
                  <a:pt x="18" y="5"/>
                </a:cubicBezTo>
                <a:cubicBezTo>
                  <a:pt x="21" y="4"/>
                  <a:pt x="25" y="3"/>
                  <a:pt x="28" y="3"/>
                </a:cubicBezTo>
                <a:cubicBezTo>
                  <a:pt x="30" y="2"/>
                  <a:pt x="32" y="2"/>
                  <a:pt x="34" y="2"/>
                </a:cubicBezTo>
                <a:cubicBezTo>
                  <a:pt x="35" y="2"/>
                  <a:pt x="37" y="2"/>
                  <a:pt x="39" y="1"/>
                </a:cubicBezTo>
                <a:cubicBezTo>
                  <a:pt x="40" y="1"/>
                  <a:pt x="42" y="1"/>
                  <a:pt x="44" y="1"/>
                </a:cubicBezTo>
                <a:cubicBezTo>
                  <a:pt x="45" y="1"/>
                  <a:pt x="47" y="1"/>
                  <a:pt x="48" y="1"/>
                </a:cubicBezTo>
                <a:cubicBezTo>
                  <a:pt x="49" y="1"/>
                  <a:pt x="51" y="1"/>
                  <a:pt x="52" y="1"/>
                </a:cubicBezTo>
                <a:cubicBezTo>
                  <a:pt x="53" y="1"/>
                  <a:pt x="54" y="1"/>
                  <a:pt x="55" y="1"/>
                </a:cubicBezTo>
                <a:cubicBezTo>
                  <a:pt x="57" y="0"/>
                  <a:pt x="58" y="1"/>
                  <a:pt x="58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587689" y="4918633"/>
            <a:ext cx="1814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GLOBAL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87690" y="5596364"/>
            <a:ext cx="226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7159" y="3193390"/>
            <a:ext cx="2596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GLOBAL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9430" y="3871121"/>
            <a:ext cx="226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9682" y="1383855"/>
            <a:ext cx="2596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GLOBAL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46213" y="2061586"/>
            <a:ext cx="226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grpSp>
        <p:nvGrpSpPr>
          <p:cNvPr id="33" name="Group 32"/>
          <p:cNvGrpSpPr/>
          <p:nvPr/>
        </p:nvGrpSpPr>
        <p:grpSpPr>
          <a:xfrm flipH="1">
            <a:off x="7522157" y="2363943"/>
            <a:ext cx="1409126" cy="2793533"/>
            <a:chOff x="3772063" y="2363943"/>
            <a:chExt cx="1409126" cy="2793533"/>
          </a:xfrm>
          <a:solidFill>
            <a:schemeClr val="tx2"/>
          </a:solidFill>
        </p:grpSpPr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4309756" y="2363943"/>
              <a:ext cx="791089" cy="580956"/>
            </a:xfrm>
            <a:custGeom>
              <a:avLst/>
              <a:gdLst>
                <a:gd name="T0" fmla="*/ 57 w 57"/>
                <a:gd name="T1" fmla="*/ 42 h 42"/>
                <a:gd name="T2" fmla="*/ 54 w 57"/>
                <a:gd name="T3" fmla="*/ 41 h 42"/>
                <a:gd name="T4" fmla="*/ 46 w 57"/>
                <a:gd name="T5" fmla="*/ 37 h 42"/>
                <a:gd name="T6" fmla="*/ 37 w 57"/>
                <a:gd name="T7" fmla="*/ 31 h 42"/>
                <a:gd name="T8" fmla="*/ 34 w 57"/>
                <a:gd name="T9" fmla="*/ 29 h 42"/>
                <a:gd name="T10" fmla="*/ 32 w 57"/>
                <a:gd name="T11" fmla="*/ 27 h 42"/>
                <a:gd name="T12" fmla="*/ 29 w 57"/>
                <a:gd name="T13" fmla="*/ 25 h 42"/>
                <a:gd name="T14" fmla="*/ 28 w 57"/>
                <a:gd name="T15" fmla="*/ 24 h 42"/>
                <a:gd name="T16" fmla="*/ 28 w 57"/>
                <a:gd name="T17" fmla="*/ 24 h 42"/>
                <a:gd name="T18" fmla="*/ 28 w 57"/>
                <a:gd name="T19" fmla="*/ 24 h 42"/>
                <a:gd name="T20" fmla="*/ 28 w 57"/>
                <a:gd name="T21" fmla="*/ 24 h 42"/>
                <a:gd name="T22" fmla="*/ 28 w 57"/>
                <a:gd name="T23" fmla="*/ 24 h 42"/>
                <a:gd name="T24" fmla="*/ 28 w 57"/>
                <a:gd name="T25" fmla="*/ 24 h 42"/>
                <a:gd name="T26" fmla="*/ 28 w 57"/>
                <a:gd name="T27" fmla="*/ 24 h 42"/>
                <a:gd name="T28" fmla="*/ 27 w 57"/>
                <a:gd name="T29" fmla="*/ 23 h 42"/>
                <a:gd name="T30" fmla="*/ 24 w 57"/>
                <a:gd name="T31" fmla="*/ 21 h 42"/>
                <a:gd name="T32" fmla="*/ 22 w 57"/>
                <a:gd name="T33" fmla="*/ 20 h 42"/>
                <a:gd name="T34" fmla="*/ 17 w 57"/>
                <a:gd name="T35" fmla="*/ 16 h 42"/>
                <a:gd name="T36" fmla="*/ 8 w 57"/>
                <a:gd name="T37" fmla="*/ 9 h 42"/>
                <a:gd name="T38" fmla="*/ 4 w 57"/>
                <a:gd name="T39" fmla="*/ 6 h 42"/>
                <a:gd name="T40" fmla="*/ 2 w 57"/>
                <a:gd name="T41" fmla="*/ 2 h 42"/>
                <a:gd name="T42" fmla="*/ 0 w 57"/>
                <a:gd name="T43" fmla="*/ 0 h 42"/>
                <a:gd name="T44" fmla="*/ 3 w 57"/>
                <a:gd name="T45" fmla="*/ 1 h 42"/>
                <a:gd name="T46" fmla="*/ 7 w 57"/>
                <a:gd name="T47" fmla="*/ 2 h 42"/>
                <a:gd name="T48" fmla="*/ 11 w 57"/>
                <a:gd name="T49" fmla="*/ 3 h 42"/>
                <a:gd name="T50" fmla="*/ 22 w 57"/>
                <a:gd name="T51" fmla="*/ 7 h 42"/>
                <a:gd name="T52" fmla="*/ 28 w 57"/>
                <a:gd name="T53" fmla="*/ 10 h 42"/>
                <a:gd name="T54" fmla="*/ 31 w 57"/>
                <a:gd name="T55" fmla="*/ 12 h 42"/>
                <a:gd name="T56" fmla="*/ 34 w 57"/>
                <a:gd name="T57" fmla="*/ 13 h 42"/>
                <a:gd name="T58" fmla="*/ 40 w 57"/>
                <a:gd name="T59" fmla="*/ 18 h 42"/>
                <a:gd name="T60" fmla="*/ 44 w 57"/>
                <a:gd name="T61" fmla="*/ 23 h 42"/>
                <a:gd name="T62" fmla="*/ 51 w 57"/>
                <a:gd name="T63" fmla="*/ 32 h 42"/>
                <a:gd name="T64" fmla="*/ 56 w 57"/>
                <a:gd name="T65" fmla="*/ 39 h 42"/>
                <a:gd name="T66" fmla="*/ 57 w 57"/>
                <a:gd name="T6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42">
                  <a:moveTo>
                    <a:pt x="57" y="42"/>
                  </a:moveTo>
                  <a:cubicBezTo>
                    <a:pt x="57" y="42"/>
                    <a:pt x="56" y="42"/>
                    <a:pt x="54" y="41"/>
                  </a:cubicBezTo>
                  <a:cubicBezTo>
                    <a:pt x="52" y="40"/>
                    <a:pt x="49" y="39"/>
                    <a:pt x="46" y="37"/>
                  </a:cubicBezTo>
                  <a:cubicBezTo>
                    <a:pt x="43" y="36"/>
                    <a:pt x="40" y="33"/>
                    <a:pt x="37" y="31"/>
                  </a:cubicBezTo>
                  <a:cubicBezTo>
                    <a:pt x="36" y="30"/>
                    <a:pt x="35" y="29"/>
                    <a:pt x="34" y="29"/>
                  </a:cubicBezTo>
                  <a:cubicBezTo>
                    <a:pt x="34" y="28"/>
                    <a:pt x="33" y="28"/>
                    <a:pt x="32" y="27"/>
                  </a:cubicBezTo>
                  <a:cubicBezTo>
                    <a:pt x="31" y="26"/>
                    <a:pt x="30" y="26"/>
                    <a:pt x="29" y="25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6" y="23"/>
                    <a:pt x="25" y="22"/>
                    <a:pt x="24" y="21"/>
                  </a:cubicBezTo>
                  <a:cubicBezTo>
                    <a:pt x="24" y="21"/>
                    <a:pt x="23" y="20"/>
                    <a:pt x="22" y="20"/>
                  </a:cubicBezTo>
                  <a:cubicBezTo>
                    <a:pt x="20" y="19"/>
                    <a:pt x="18" y="17"/>
                    <a:pt x="17" y="16"/>
                  </a:cubicBezTo>
                  <a:cubicBezTo>
                    <a:pt x="13" y="14"/>
                    <a:pt x="10" y="11"/>
                    <a:pt x="8" y="9"/>
                  </a:cubicBezTo>
                  <a:cubicBezTo>
                    <a:pt x="6" y="8"/>
                    <a:pt x="5" y="7"/>
                    <a:pt x="4" y="6"/>
                  </a:cubicBezTo>
                  <a:cubicBezTo>
                    <a:pt x="3" y="4"/>
                    <a:pt x="2" y="3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2" y="0"/>
                    <a:pt x="3" y="1"/>
                  </a:cubicBezTo>
                  <a:cubicBezTo>
                    <a:pt x="4" y="1"/>
                    <a:pt x="5" y="1"/>
                    <a:pt x="7" y="2"/>
                  </a:cubicBezTo>
                  <a:cubicBezTo>
                    <a:pt x="8" y="2"/>
                    <a:pt x="10" y="3"/>
                    <a:pt x="11" y="3"/>
                  </a:cubicBezTo>
                  <a:cubicBezTo>
                    <a:pt x="14" y="4"/>
                    <a:pt x="18" y="5"/>
                    <a:pt x="22" y="7"/>
                  </a:cubicBezTo>
                  <a:cubicBezTo>
                    <a:pt x="24" y="8"/>
                    <a:pt x="26" y="8"/>
                    <a:pt x="28" y="10"/>
                  </a:cubicBezTo>
                  <a:cubicBezTo>
                    <a:pt x="29" y="10"/>
                    <a:pt x="30" y="11"/>
                    <a:pt x="31" y="12"/>
                  </a:cubicBezTo>
                  <a:cubicBezTo>
                    <a:pt x="32" y="12"/>
                    <a:pt x="33" y="13"/>
                    <a:pt x="34" y="13"/>
                  </a:cubicBezTo>
                  <a:cubicBezTo>
                    <a:pt x="36" y="15"/>
                    <a:pt x="38" y="17"/>
                    <a:pt x="40" y="18"/>
                  </a:cubicBezTo>
                  <a:cubicBezTo>
                    <a:pt x="41" y="20"/>
                    <a:pt x="43" y="21"/>
                    <a:pt x="44" y="23"/>
                  </a:cubicBezTo>
                  <a:cubicBezTo>
                    <a:pt x="47" y="26"/>
                    <a:pt x="49" y="29"/>
                    <a:pt x="51" y="32"/>
                  </a:cubicBezTo>
                  <a:cubicBezTo>
                    <a:pt x="53" y="35"/>
                    <a:pt x="55" y="37"/>
                    <a:pt x="56" y="39"/>
                  </a:cubicBezTo>
                  <a:cubicBezTo>
                    <a:pt x="57" y="41"/>
                    <a:pt x="57" y="42"/>
                    <a:pt x="5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3772063" y="3698906"/>
              <a:ext cx="1019763" cy="179231"/>
            </a:xfrm>
            <a:custGeom>
              <a:avLst/>
              <a:gdLst>
                <a:gd name="T0" fmla="*/ 74 w 74"/>
                <a:gd name="T1" fmla="*/ 7 h 13"/>
                <a:gd name="T2" fmla="*/ 56 w 74"/>
                <a:gd name="T3" fmla="*/ 11 h 13"/>
                <a:gd name="T4" fmla="*/ 38 w 74"/>
                <a:gd name="T5" fmla="*/ 12 h 13"/>
                <a:gd name="T6" fmla="*/ 19 w 74"/>
                <a:gd name="T7" fmla="*/ 11 h 13"/>
                <a:gd name="T8" fmla="*/ 10 w 74"/>
                <a:gd name="T9" fmla="*/ 9 h 13"/>
                <a:gd name="T10" fmla="*/ 1 w 74"/>
                <a:gd name="T11" fmla="*/ 7 h 13"/>
                <a:gd name="T12" fmla="*/ 1 w 74"/>
                <a:gd name="T13" fmla="*/ 6 h 13"/>
                <a:gd name="T14" fmla="*/ 0 w 74"/>
                <a:gd name="T15" fmla="*/ 5 h 13"/>
                <a:gd name="T16" fmla="*/ 1 w 74"/>
                <a:gd name="T17" fmla="*/ 5 h 13"/>
                <a:gd name="T18" fmla="*/ 1 w 74"/>
                <a:gd name="T19" fmla="*/ 5 h 13"/>
                <a:gd name="T20" fmla="*/ 4 w 74"/>
                <a:gd name="T21" fmla="*/ 6 h 13"/>
                <a:gd name="T22" fmla="*/ 1 w 74"/>
                <a:gd name="T23" fmla="*/ 7 h 13"/>
                <a:gd name="T24" fmla="*/ 1 w 74"/>
                <a:gd name="T25" fmla="*/ 5 h 13"/>
                <a:gd name="T26" fmla="*/ 11 w 74"/>
                <a:gd name="T27" fmla="*/ 2 h 13"/>
                <a:gd name="T28" fmla="*/ 20 w 74"/>
                <a:gd name="T29" fmla="*/ 1 h 13"/>
                <a:gd name="T30" fmla="*/ 38 w 74"/>
                <a:gd name="T31" fmla="*/ 0 h 13"/>
                <a:gd name="T32" fmla="*/ 56 w 74"/>
                <a:gd name="T33" fmla="*/ 2 h 13"/>
                <a:gd name="T34" fmla="*/ 74 w 74"/>
                <a:gd name="T3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13">
                  <a:moveTo>
                    <a:pt x="74" y="7"/>
                  </a:moveTo>
                  <a:cubicBezTo>
                    <a:pt x="68" y="10"/>
                    <a:pt x="62" y="11"/>
                    <a:pt x="56" y="11"/>
                  </a:cubicBezTo>
                  <a:cubicBezTo>
                    <a:pt x="50" y="12"/>
                    <a:pt x="44" y="13"/>
                    <a:pt x="38" y="12"/>
                  </a:cubicBezTo>
                  <a:cubicBezTo>
                    <a:pt x="31" y="12"/>
                    <a:pt x="25" y="12"/>
                    <a:pt x="19" y="11"/>
                  </a:cubicBezTo>
                  <a:cubicBezTo>
                    <a:pt x="16" y="11"/>
                    <a:pt x="13" y="10"/>
                    <a:pt x="10" y="9"/>
                  </a:cubicBezTo>
                  <a:cubicBezTo>
                    <a:pt x="7" y="9"/>
                    <a:pt x="4" y="8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3" y="5"/>
                    <a:pt x="4" y="6"/>
                  </a:cubicBezTo>
                  <a:cubicBezTo>
                    <a:pt x="3" y="6"/>
                    <a:pt x="2" y="6"/>
                    <a:pt x="1" y="7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4" y="4"/>
                    <a:pt x="7" y="3"/>
                    <a:pt x="11" y="2"/>
                  </a:cubicBezTo>
                  <a:cubicBezTo>
                    <a:pt x="14" y="2"/>
                    <a:pt x="17" y="1"/>
                    <a:pt x="20" y="1"/>
                  </a:cubicBezTo>
                  <a:cubicBezTo>
                    <a:pt x="26" y="0"/>
                    <a:pt x="32" y="0"/>
                    <a:pt x="38" y="0"/>
                  </a:cubicBezTo>
                  <a:cubicBezTo>
                    <a:pt x="44" y="1"/>
                    <a:pt x="50" y="1"/>
                    <a:pt x="56" y="2"/>
                  </a:cubicBezTo>
                  <a:cubicBezTo>
                    <a:pt x="62" y="3"/>
                    <a:pt x="68" y="5"/>
                    <a:pt x="7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 rot="19651061">
              <a:off x="4377740" y="4934982"/>
              <a:ext cx="803449" cy="222494"/>
            </a:xfrm>
            <a:custGeom>
              <a:avLst/>
              <a:gdLst>
                <a:gd name="T0" fmla="*/ 58 w 58"/>
                <a:gd name="T1" fmla="*/ 1 h 16"/>
                <a:gd name="T2" fmla="*/ 56 w 58"/>
                <a:gd name="T3" fmla="*/ 3 h 16"/>
                <a:gd name="T4" fmla="*/ 50 w 58"/>
                <a:gd name="T5" fmla="*/ 7 h 16"/>
                <a:gd name="T6" fmla="*/ 46 w 58"/>
                <a:gd name="T7" fmla="*/ 10 h 16"/>
                <a:gd name="T8" fmla="*/ 41 w 58"/>
                <a:gd name="T9" fmla="*/ 12 h 16"/>
                <a:gd name="T10" fmla="*/ 30 w 58"/>
                <a:gd name="T11" fmla="*/ 15 h 16"/>
                <a:gd name="T12" fmla="*/ 10 w 58"/>
                <a:gd name="T13" fmla="*/ 15 h 16"/>
                <a:gd name="T14" fmla="*/ 3 w 58"/>
                <a:gd name="T15" fmla="*/ 15 h 16"/>
                <a:gd name="T16" fmla="*/ 0 w 58"/>
                <a:gd name="T17" fmla="*/ 14 h 16"/>
                <a:gd name="T18" fmla="*/ 2 w 58"/>
                <a:gd name="T19" fmla="*/ 12 h 16"/>
                <a:gd name="T20" fmla="*/ 9 w 58"/>
                <a:gd name="T21" fmla="*/ 9 h 16"/>
                <a:gd name="T22" fmla="*/ 18 w 58"/>
                <a:gd name="T23" fmla="*/ 5 h 16"/>
                <a:gd name="T24" fmla="*/ 28 w 58"/>
                <a:gd name="T25" fmla="*/ 3 h 16"/>
                <a:gd name="T26" fmla="*/ 34 w 58"/>
                <a:gd name="T27" fmla="*/ 2 h 16"/>
                <a:gd name="T28" fmla="*/ 39 w 58"/>
                <a:gd name="T29" fmla="*/ 1 h 16"/>
                <a:gd name="T30" fmla="*/ 44 w 58"/>
                <a:gd name="T31" fmla="*/ 1 h 16"/>
                <a:gd name="T32" fmla="*/ 48 w 58"/>
                <a:gd name="T33" fmla="*/ 1 h 16"/>
                <a:gd name="T34" fmla="*/ 52 w 58"/>
                <a:gd name="T35" fmla="*/ 1 h 16"/>
                <a:gd name="T36" fmla="*/ 55 w 58"/>
                <a:gd name="T37" fmla="*/ 1 h 16"/>
                <a:gd name="T38" fmla="*/ 58 w 58"/>
                <a:gd name="T3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8" h="16">
                  <a:moveTo>
                    <a:pt x="58" y="1"/>
                  </a:moveTo>
                  <a:cubicBezTo>
                    <a:pt x="58" y="1"/>
                    <a:pt x="57" y="1"/>
                    <a:pt x="56" y="3"/>
                  </a:cubicBezTo>
                  <a:cubicBezTo>
                    <a:pt x="55" y="4"/>
                    <a:pt x="53" y="6"/>
                    <a:pt x="50" y="7"/>
                  </a:cubicBezTo>
                  <a:cubicBezTo>
                    <a:pt x="49" y="8"/>
                    <a:pt x="48" y="9"/>
                    <a:pt x="46" y="10"/>
                  </a:cubicBezTo>
                  <a:cubicBezTo>
                    <a:pt x="44" y="10"/>
                    <a:pt x="43" y="11"/>
                    <a:pt x="41" y="12"/>
                  </a:cubicBezTo>
                  <a:cubicBezTo>
                    <a:pt x="38" y="13"/>
                    <a:pt x="34" y="14"/>
                    <a:pt x="30" y="15"/>
                  </a:cubicBezTo>
                  <a:cubicBezTo>
                    <a:pt x="23" y="16"/>
                    <a:pt x="15" y="16"/>
                    <a:pt x="10" y="15"/>
                  </a:cubicBezTo>
                  <a:cubicBezTo>
                    <a:pt x="7" y="15"/>
                    <a:pt x="5" y="15"/>
                    <a:pt x="3" y="15"/>
                  </a:cubicBezTo>
                  <a:cubicBezTo>
                    <a:pt x="1" y="14"/>
                    <a:pt x="0" y="14"/>
                    <a:pt x="0" y="14"/>
                  </a:cubicBezTo>
                  <a:cubicBezTo>
                    <a:pt x="0" y="14"/>
                    <a:pt x="1" y="13"/>
                    <a:pt x="2" y="12"/>
                  </a:cubicBezTo>
                  <a:cubicBezTo>
                    <a:pt x="4" y="11"/>
                    <a:pt x="6" y="10"/>
                    <a:pt x="9" y="9"/>
                  </a:cubicBezTo>
                  <a:cubicBezTo>
                    <a:pt x="11" y="7"/>
                    <a:pt x="14" y="6"/>
                    <a:pt x="18" y="5"/>
                  </a:cubicBezTo>
                  <a:cubicBezTo>
                    <a:pt x="21" y="4"/>
                    <a:pt x="25" y="3"/>
                    <a:pt x="28" y="3"/>
                  </a:cubicBezTo>
                  <a:cubicBezTo>
                    <a:pt x="30" y="2"/>
                    <a:pt x="32" y="2"/>
                    <a:pt x="34" y="2"/>
                  </a:cubicBezTo>
                  <a:cubicBezTo>
                    <a:pt x="35" y="2"/>
                    <a:pt x="37" y="2"/>
                    <a:pt x="39" y="1"/>
                  </a:cubicBezTo>
                  <a:cubicBezTo>
                    <a:pt x="40" y="1"/>
                    <a:pt x="42" y="1"/>
                    <a:pt x="44" y="1"/>
                  </a:cubicBezTo>
                  <a:cubicBezTo>
                    <a:pt x="45" y="1"/>
                    <a:pt x="47" y="1"/>
                    <a:pt x="48" y="1"/>
                  </a:cubicBezTo>
                  <a:cubicBezTo>
                    <a:pt x="49" y="1"/>
                    <a:pt x="51" y="1"/>
                    <a:pt x="52" y="1"/>
                  </a:cubicBezTo>
                  <a:cubicBezTo>
                    <a:pt x="53" y="1"/>
                    <a:pt x="54" y="1"/>
                    <a:pt x="55" y="1"/>
                  </a:cubicBezTo>
                  <a:cubicBezTo>
                    <a:pt x="57" y="0"/>
                    <a:pt x="58" y="1"/>
                    <a:pt x="5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8280194" y="5279164"/>
            <a:ext cx="1814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GLOBAL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80195" y="5956895"/>
            <a:ext cx="226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15697" y="3398177"/>
            <a:ext cx="1814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GLOBAL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15698" y="4075908"/>
            <a:ext cx="226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01493" y="1516338"/>
            <a:ext cx="1814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GLOBAL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01494" y="2194069"/>
            <a:ext cx="226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3853633" y="25162"/>
            <a:ext cx="4484734" cy="9530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pPr algn="ctr"/>
            <a:r>
              <a:rPr lang="en-US" sz="6600" b="0" spc="0" dirty="0">
                <a:solidFill>
                  <a:schemeClr val="tx2"/>
                </a:solidFill>
                <a:latin typeface="Patrick Hand SC" panose="00000500000000000000" pitchFamily="2" charset="0"/>
              </a:rPr>
              <a:t>NEW IDEA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4358640" y="925860"/>
            <a:ext cx="3474720" cy="71438"/>
            <a:chOff x="3003550" y="1076325"/>
            <a:chExt cx="6183313" cy="71438"/>
          </a:xfrm>
        </p:grpSpPr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6094413" y="1076325"/>
              <a:ext cx="1670050" cy="71438"/>
            </a:xfrm>
            <a:custGeom>
              <a:avLst/>
              <a:gdLst>
                <a:gd name="T0" fmla="*/ 674 w 840"/>
                <a:gd name="T1" fmla="*/ 31 h 36"/>
                <a:gd name="T2" fmla="*/ 503 w 840"/>
                <a:gd name="T3" fmla="*/ 32 h 36"/>
                <a:gd name="T4" fmla="*/ 387 w 840"/>
                <a:gd name="T5" fmla="*/ 31 h 36"/>
                <a:gd name="T6" fmla="*/ 302 w 840"/>
                <a:gd name="T7" fmla="*/ 29 h 36"/>
                <a:gd name="T8" fmla="*/ 116 w 840"/>
                <a:gd name="T9" fmla="*/ 24 h 36"/>
                <a:gd name="T10" fmla="*/ 0 w 840"/>
                <a:gd name="T11" fmla="*/ 21 h 36"/>
                <a:gd name="T12" fmla="*/ 1 w 840"/>
                <a:gd name="T13" fmla="*/ 7 h 36"/>
                <a:gd name="T14" fmla="*/ 91 w 840"/>
                <a:gd name="T15" fmla="*/ 7 h 36"/>
                <a:gd name="T16" fmla="*/ 274 w 840"/>
                <a:gd name="T17" fmla="*/ 4 h 36"/>
                <a:gd name="T18" fmla="*/ 439 w 840"/>
                <a:gd name="T19" fmla="*/ 7 h 36"/>
                <a:gd name="T20" fmla="*/ 565 w 840"/>
                <a:gd name="T21" fmla="*/ 10 h 36"/>
                <a:gd name="T22" fmla="*/ 711 w 840"/>
                <a:gd name="T23" fmla="*/ 12 h 36"/>
                <a:gd name="T24" fmla="*/ 766 w 840"/>
                <a:gd name="T25" fmla="*/ 10 h 36"/>
                <a:gd name="T26" fmla="*/ 839 w 840"/>
                <a:gd name="T27" fmla="*/ 7 h 36"/>
                <a:gd name="T28" fmla="*/ 839 w 840"/>
                <a:gd name="T29" fmla="*/ 22 h 36"/>
                <a:gd name="T30" fmla="*/ 674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4" y="31"/>
                  </a:moveTo>
                  <a:cubicBezTo>
                    <a:pt x="617" y="35"/>
                    <a:pt x="560" y="30"/>
                    <a:pt x="503" y="32"/>
                  </a:cubicBezTo>
                  <a:cubicBezTo>
                    <a:pt x="465" y="29"/>
                    <a:pt x="426" y="35"/>
                    <a:pt x="387" y="31"/>
                  </a:cubicBezTo>
                  <a:cubicBezTo>
                    <a:pt x="359" y="28"/>
                    <a:pt x="330" y="36"/>
                    <a:pt x="302" y="29"/>
                  </a:cubicBezTo>
                  <a:cubicBezTo>
                    <a:pt x="240" y="27"/>
                    <a:pt x="178" y="30"/>
                    <a:pt x="116" y="24"/>
                  </a:cubicBezTo>
                  <a:cubicBezTo>
                    <a:pt x="77" y="28"/>
                    <a:pt x="39" y="28"/>
                    <a:pt x="0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31" y="0"/>
                    <a:pt x="61" y="9"/>
                    <a:pt x="91" y="7"/>
                  </a:cubicBezTo>
                  <a:cubicBezTo>
                    <a:pt x="152" y="9"/>
                    <a:pt x="213" y="1"/>
                    <a:pt x="274" y="4"/>
                  </a:cubicBezTo>
                  <a:cubicBezTo>
                    <a:pt x="329" y="4"/>
                    <a:pt x="384" y="5"/>
                    <a:pt x="439" y="7"/>
                  </a:cubicBezTo>
                  <a:cubicBezTo>
                    <a:pt x="480" y="15"/>
                    <a:pt x="523" y="8"/>
                    <a:pt x="565" y="10"/>
                  </a:cubicBezTo>
                  <a:cubicBezTo>
                    <a:pt x="614" y="13"/>
                    <a:pt x="663" y="7"/>
                    <a:pt x="711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0" y="14"/>
                    <a:pt x="815" y="6"/>
                    <a:pt x="839" y="7"/>
                  </a:cubicBezTo>
                  <a:cubicBezTo>
                    <a:pt x="840" y="12"/>
                    <a:pt x="840" y="17"/>
                    <a:pt x="839" y="22"/>
                  </a:cubicBezTo>
                  <a:cubicBezTo>
                    <a:pt x="785" y="30"/>
                    <a:pt x="729" y="26"/>
                    <a:pt x="6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 23"/>
            <p:cNvSpPr>
              <a:spLocks/>
            </p:cNvSpPr>
            <p:nvPr/>
          </p:nvSpPr>
          <p:spPr bwMode="auto">
            <a:xfrm>
              <a:off x="4424363" y="1076325"/>
              <a:ext cx="1670050" cy="71438"/>
            </a:xfrm>
            <a:custGeom>
              <a:avLst/>
              <a:gdLst>
                <a:gd name="T0" fmla="*/ 675 w 840"/>
                <a:gd name="T1" fmla="*/ 31 h 36"/>
                <a:gd name="T2" fmla="*/ 504 w 840"/>
                <a:gd name="T3" fmla="*/ 32 h 36"/>
                <a:gd name="T4" fmla="*/ 388 w 840"/>
                <a:gd name="T5" fmla="*/ 31 h 36"/>
                <a:gd name="T6" fmla="*/ 303 w 840"/>
                <a:gd name="T7" fmla="*/ 29 h 36"/>
                <a:gd name="T8" fmla="*/ 116 w 840"/>
                <a:gd name="T9" fmla="*/ 24 h 36"/>
                <a:gd name="T10" fmla="*/ 1 w 840"/>
                <a:gd name="T11" fmla="*/ 21 h 36"/>
                <a:gd name="T12" fmla="*/ 1 w 840"/>
                <a:gd name="T13" fmla="*/ 7 h 36"/>
                <a:gd name="T14" fmla="*/ 92 w 840"/>
                <a:gd name="T15" fmla="*/ 7 h 36"/>
                <a:gd name="T16" fmla="*/ 275 w 840"/>
                <a:gd name="T17" fmla="*/ 4 h 36"/>
                <a:gd name="T18" fmla="*/ 440 w 840"/>
                <a:gd name="T19" fmla="*/ 7 h 36"/>
                <a:gd name="T20" fmla="*/ 566 w 840"/>
                <a:gd name="T21" fmla="*/ 10 h 36"/>
                <a:gd name="T22" fmla="*/ 712 w 840"/>
                <a:gd name="T23" fmla="*/ 12 h 36"/>
                <a:gd name="T24" fmla="*/ 766 w 840"/>
                <a:gd name="T25" fmla="*/ 10 h 36"/>
                <a:gd name="T26" fmla="*/ 840 w 840"/>
                <a:gd name="T27" fmla="*/ 7 h 36"/>
                <a:gd name="T28" fmla="*/ 840 w 840"/>
                <a:gd name="T29" fmla="*/ 22 h 36"/>
                <a:gd name="T30" fmla="*/ 675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5" y="31"/>
                  </a:moveTo>
                  <a:cubicBezTo>
                    <a:pt x="618" y="35"/>
                    <a:pt x="561" y="30"/>
                    <a:pt x="504" y="32"/>
                  </a:cubicBezTo>
                  <a:cubicBezTo>
                    <a:pt x="465" y="29"/>
                    <a:pt x="426" y="35"/>
                    <a:pt x="388" y="31"/>
                  </a:cubicBezTo>
                  <a:cubicBezTo>
                    <a:pt x="359" y="28"/>
                    <a:pt x="331" y="36"/>
                    <a:pt x="303" y="29"/>
                  </a:cubicBezTo>
                  <a:cubicBezTo>
                    <a:pt x="241" y="27"/>
                    <a:pt x="178" y="30"/>
                    <a:pt x="116" y="24"/>
                  </a:cubicBezTo>
                  <a:cubicBezTo>
                    <a:pt x="78" y="28"/>
                    <a:pt x="39" y="28"/>
                    <a:pt x="1" y="21"/>
                  </a:cubicBezTo>
                  <a:cubicBezTo>
                    <a:pt x="1" y="16"/>
                    <a:pt x="0" y="11"/>
                    <a:pt x="1" y="7"/>
                  </a:cubicBezTo>
                  <a:cubicBezTo>
                    <a:pt x="31" y="0"/>
                    <a:pt x="61" y="9"/>
                    <a:pt x="92" y="7"/>
                  </a:cubicBezTo>
                  <a:cubicBezTo>
                    <a:pt x="153" y="9"/>
                    <a:pt x="214" y="1"/>
                    <a:pt x="275" y="4"/>
                  </a:cubicBezTo>
                  <a:cubicBezTo>
                    <a:pt x="330" y="4"/>
                    <a:pt x="385" y="5"/>
                    <a:pt x="440" y="7"/>
                  </a:cubicBezTo>
                  <a:cubicBezTo>
                    <a:pt x="481" y="15"/>
                    <a:pt x="524" y="8"/>
                    <a:pt x="566" y="10"/>
                  </a:cubicBezTo>
                  <a:cubicBezTo>
                    <a:pt x="614" y="13"/>
                    <a:pt x="663" y="7"/>
                    <a:pt x="712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1" y="14"/>
                    <a:pt x="815" y="6"/>
                    <a:pt x="840" y="7"/>
                  </a:cubicBezTo>
                  <a:cubicBezTo>
                    <a:pt x="840" y="12"/>
                    <a:pt x="840" y="17"/>
                    <a:pt x="840" y="22"/>
                  </a:cubicBezTo>
                  <a:cubicBezTo>
                    <a:pt x="785" y="30"/>
                    <a:pt x="730" y="26"/>
                    <a:pt x="6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 29"/>
            <p:cNvSpPr>
              <a:spLocks/>
            </p:cNvSpPr>
            <p:nvPr/>
          </p:nvSpPr>
          <p:spPr bwMode="auto">
            <a:xfrm>
              <a:off x="7764463" y="1076325"/>
              <a:ext cx="1422400" cy="71438"/>
            </a:xfrm>
            <a:custGeom>
              <a:avLst/>
              <a:gdLst>
                <a:gd name="T0" fmla="*/ 574 w 715"/>
                <a:gd name="T1" fmla="*/ 31 h 36"/>
                <a:gd name="T2" fmla="*/ 428 w 715"/>
                <a:gd name="T3" fmla="*/ 32 h 36"/>
                <a:gd name="T4" fmla="*/ 330 w 715"/>
                <a:gd name="T5" fmla="*/ 31 h 36"/>
                <a:gd name="T6" fmla="*/ 257 w 715"/>
                <a:gd name="T7" fmla="*/ 29 h 36"/>
                <a:gd name="T8" fmla="*/ 98 w 715"/>
                <a:gd name="T9" fmla="*/ 24 h 36"/>
                <a:gd name="T10" fmla="*/ 0 w 715"/>
                <a:gd name="T11" fmla="*/ 21 h 36"/>
                <a:gd name="T12" fmla="*/ 0 w 715"/>
                <a:gd name="T13" fmla="*/ 7 h 36"/>
                <a:gd name="T14" fmla="*/ 77 w 715"/>
                <a:gd name="T15" fmla="*/ 7 h 36"/>
                <a:gd name="T16" fmla="*/ 233 w 715"/>
                <a:gd name="T17" fmla="*/ 4 h 36"/>
                <a:gd name="T18" fmla="*/ 374 w 715"/>
                <a:gd name="T19" fmla="*/ 7 h 36"/>
                <a:gd name="T20" fmla="*/ 481 w 715"/>
                <a:gd name="T21" fmla="*/ 10 h 36"/>
                <a:gd name="T22" fmla="*/ 605 w 715"/>
                <a:gd name="T23" fmla="*/ 12 h 36"/>
                <a:gd name="T24" fmla="*/ 652 w 715"/>
                <a:gd name="T25" fmla="*/ 10 h 36"/>
                <a:gd name="T26" fmla="*/ 714 w 715"/>
                <a:gd name="T27" fmla="*/ 7 h 36"/>
                <a:gd name="T28" fmla="*/ 715 w 715"/>
                <a:gd name="T29" fmla="*/ 22 h 36"/>
                <a:gd name="T30" fmla="*/ 574 w 715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5" h="36">
                  <a:moveTo>
                    <a:pt x="574" y="31"/>
                  </a:moveTo>
                  <a:cubicBezTo>
                    <a:pt x="525" y="35"/>
                    <a:pt x="477" y="30"/>
                    <a:pt x="428" y="32"/>
                  </a:cubicBezTo>
                  <a:cubicBezTo>
                    <a:pt x="395" y="29"/>
                    <a:pt x="362" y="35"/>
                    <a:pt x="330" y="31"/>
                  </a:cubicBezTo>
                  <a:cubicBezTo>
                    <a:pt x="305" y="28"/>
                    <a:pt x="281" y="36"/>
                    <a:pt x="257" y="29"/>
                  </a:cubicBezTo>
                  <a:cubicBezTo>
                    <a:pt x="204" y="27"/>
                    <a:pt x="151" y="30"/>
                    <a:pt x="98" y="24"/>
                  </a:cubicBezTo>
                  <a:cubicBezTo>
                    <a:pt x="65" y="28"/>
                    <a:pt x="32" y="28"/>
                    <a:pt x="0" y="21"/>
                  </a:cubicBezTo>
                  <a:cubicBezTo>
                    <a:pt x="0" y="16"/>
                    <a:pt x="0" y="11"/>
                    <a:pt x="0" y="7"/>
                  </a:cubicBezTo>
                  <a:cubicBezTo>
                    <a:pt x="26" y="0"/>
                    <a:pt x="51" y="9"/>
                    <a:pt x="77" y="7"/>
                  </a:cubicBezTo>
                  <a:cubicBezTo>
                    <a:pt x="129" y="9"/>
                    <a:pt x="181" y="1"/>
                    <a:pt x="233" y="4"/>
                  </a:cubicBezTo>
                  <a:cubicBezTo>
                    <a:pt x="280" y="4"/>
                    <a:pt x="327" y="5"/>
                    <a:pt x="374" y="7"/>
                  </a:cubicBezTo>
                  <a:cubicBezTo>
                    <a:pt x="409" y="15"/>
                    <a:pt x="445" y="8"/>
                    <a:pt x="481" y="10"/>
                  </a:cubicBezTo>
                  <a:cubicBezTo>
                    <a:pt x="522" y="13"/>
                    <a:pt x="564" y="7"/>
                    <a:pt x="605" y="12"/>
                  </a:cubicBezTo>
                  <a:cubicBezTo>
                    <a:pt x="621" y="14"/>
                    <a:pt x="636" y="7"/>
                    <a:pt x="652" y="10"/>
                  </a:cubicBezTo>
                  <a:cubicBezTo>
                    <a:pt x="673" y="14"/>
                    <a:pt x="694" y="6"/>
                    <a:pt x="714" y="7"/>
                  </a:cubicBezTo>
                  <a:cubicBezTo>
                    <a:pt x="715" y="12"/>
                    <a:pt x="715" y="17"/>
                    <a:pt x="715" y="22"/>
                  </a:cubicBezTo>
                  <a:cubicBezTo>
                    <a:pt x="668" y="30"/>
                    <a:pt x="621" y="26"/>
                    <a:pt x="5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 30"/>
            <p:cNvSpPr>
              <a:spLocks/>
            </p:cNvSpPr>
            <p:nvPr/>
          </p:nvSpPr>
          <p:spPr bwMode="auto">
            <a:xfrm>
              <a:off x="3003550" y="1076325"/>
              <a:ext cx="1423988" cy="71438"/>
            </a:xfrm>
            <a:custGeom>
              <a:avLst/>
              <a:gdLst>
                <a:gd name="T0" fmla="*/ 575 w 716"/>
                <a:gd name="T1" fmla="*/ 31 h 36"/>
                <a:gd name="T2" fmla="*/ 429 w 716"/>
                <a:gd name="T3" fmla="*/ 32 h 36"/>
                <a:gd name="T4" fmla="*/ 330 w 716"/>
                <a:gd name="T5" fmla="*/ 31 h 36"/>
                <a:gd name="T6" fmla="*/ 258 w 716"/>
                <a:gd name="T7" fmla="*/ 29 h 36"/>
                <a:gd name="T8" fmla="*/ 99 w 716"/>
                <a:gd name="T9" fmla="*/ 24 h 36"/>
                <a:gd name="T10" fmla="*/ 1 w 716"/>
                <a:gd name="T11" fmla="*/ 21 h 36"/>
                <a:gd name="T12" fmla="*/ 1 w 716"/>
                <a:gd name="T13" fmla="*/ 7 h 36"/>
                <a:gd name="T14" fmla="*/ 78 w 716"/>
                <a:gd name="T15" fmla="*/ 7 h 36"/>
                <a:gd name="T16" fmla="*/ 234 w 716"/>
                <a:gd name="T17" fmla="*/ 4 h 36"/>
                <a:gd name="T18" fmla="*/ 374 w 716"/>
                <a:gd name="T19" fmla="*/ 7 h 36"/>
                <a:gd name="T20" fmla="*/ 482 w 716"/>
                <a:gd name="T21" fmla="*/ 10 h 36"/>
                <a:gd name="T22" fmla="*/ 606 w 716"/>
                <a:gd name="T23" fmla="*/ 12 h 36"/>
                <a:gd name="T24" fmla="*/ 653 w 716"/>
                <a:gd name="T25" fmla="*/ 10 h 36"/>
                <a:gd name="T26" fmla="*/ 715 w 716"/>
                <a:gd name="T27" fmla="*/ 7 h 36"/>
                <a:gd name="T28" fmla="*/ 715 w 716"/>
                <a:gd name="T29" fmla="*/ 22 h 36"/>
                <a:gd name="T30" fmla="*/ 575 w 716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36">
                  <a:moveTo>
                    <a:pt x="575" y="31"/>
                  </a:moveTo>
                  <a:cubicBezTo>
                    <a:pt x="526" y="35"/>
                    <a:pt x="477" y="30"/>
                    <a:pt x="429" y="32"/>
                  </a:cubicBezTo>
                  <a:cubicBezTo>
                    <a:pt x="396" y="29"/>
                    <a:pt x="363" y="35"/>
                    <a:pt x="330" y="31"/>
                  </a:cubicBezTo>
                  <a:cubicBezTo>
                    <a:pt x="306" y="28"/>
                    <a:pt x="282" y="36"/>
                    <a:pt x="258" y="29"/>
                  </a:cubicBezTo>
                  <a:cubicBezTo>
                    <a:pt x="205" y="27"/>
                    <a:pt x="152" y="30"/>
                    <a:pt x="99" y="24"/>
                  </a:cubicBezTo>
                  <a:cubicBezTo>
                    <a:pt x="66" y="28"/>
                    <a:pt x="33" y="28"/>
                    <a:pt x="1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26" y="0"/>
                    <a:pt x="52" y="9"/>
                    <a:pt x="78" y="7"/>
                  </a:cubicBezTo>
                  <a:cubicBezTo>
                    <a:pt x="130" y="9"/>
                    <a:pt x="182" y="1"/>
                    <a:pt x="234" y="4"/>
                  </a:cubicBezTo>
                  <a:cubicBezTo>
                    <a:pt x="281" y="4"/>
                    <a:pt x="328" y="5"/>
                    <a:pt x="374" y="7"/>
                  </a:cubicBezTo>
                  <a:cubicBezTo>
                    <a:pt x="410" y="15"/>
                    <a:pt x="446" y="8"/>
                    <a:pt x="482" y="10"/>
                  </a:cubicBezTo>
                  <a:cubicBezTo>
                    <a:pt x="523" y="13"/>
                    <a:pt x="565" y="7"/>
                    <a:pt x="606" y="12"/>
                  </a:cubicBezTo>
                  <a:cubicBezTo>
                    <a:pt x="622" y="14"/>
                    <a:pt x="637" y="7"/>
                    <a:pt x="653" y="10"/>
                  </a:cubicBezTo>
                  <a:cubicBezTo>
                    <a:pt x="674" y="14"/>
                    <a:pt x="694" y="6"/>
                    <a:pt x="715" y="7"/>
                  </a:cubicBezTo>
                  <a:cubicBezTo>
                    <a:pt x="716" y="12"/>
                    <a:pt x="716" y="17"/>
                    <a:pt x="715" y="22"/>
                  </a:cubicBezTo>
                  <a:cubicBezTo>
                    <a:pt x="669" y="30"/>
                    <a:pt x="621" y="26"/>
                    <a:pt x="5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379283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5145" y="1851368"/>
            <a:ext cx="57728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TEAM 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54768" y="2959364"/>
            <a:ext cx="5108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071508" y="3482584"/>
            <a:ext cx="968826" cy="2240411"/>
            <a:chOff x="2970355" y="3482584"/>
            <a:chExt cx="968826" cy="2240411"/>
          </a:xfrm>
        </p:grpSpPr>
        <p:sp>
          <p:nvSpPr>
            <p:cNvPr id="10" name="Freeform 5"/>
            <p:cNvSpPr>
              <a:spLocks noEditPoints="1"/>
            </p:cNvSpPr>
            <p:nvPr/>
          </p:nvSpPr>
          <p:spPr bwMode="auto">
            <a:xfrm>
              <a:off x="2970355" y="3482584"/>
              <a:ext cx="968826" cy="1574343"/>
            </a:xfrm>
            <a:custGeom>
              <a:avLst/>
              <a:gdLst>
                <a:gd name="T0" fmla="*/ 145 w 148"/>
                <a:gd name="T1" fmla="*/ 221 h 244"/>
                <a:gd name="T2" fmla="*/ 101 w 148"/>
                <a:gd name="T3" fmla="*/ 137 h 244"/>
                <a:gd name="T4" fmla="*/ 101 w 148"/>
                <a:gd name="T5" fmla="*/ 136 h 244"/>
                <a:gd name="T6" fmla="*/ 134 w 148"/>
                <a:gd name="T7" fmla="*/ 72 h 244"/>
                <a:gd name="T8" fmla="*/ 87 w 148"/>
                <a:gd name="T9" fmla="*/ 18 h 244"/>
                <a:gd name="T10" fmla="*/ 17 w 148"/>
                <a:gd name="T11" fmla="*/ 72 h 244"/>
                <a:gd name="T12" fmla="*/ 53 w 148"/>
                <a:gd name="T13" fmla="*/ 141 h 244"/>
                <a:gd name="T14" fmla="*/ 1 w 148"/>
                <a:gd name="T15" fmla="*/ 234 h 244"/>
                <a:gd name="T16" fmla="*/ 9 w 148"/>
                <a:gd name="T17" fmla="*/ 244 h 244"/>
                <a:gd name="T18" fmla="*/ 138 w 148"/>
                <a:gd name="T19" fmla="*/ 234 h 244"/>
                <a:gd name="T20" fmla="*/ 145 w 148"/>
                <a:gd name="T21" fmla="*/ 221 h 244"/>
                <a:gd name="T22" fmla="*/ 82 w 148"/>
                <a:gd name="T23" fmla="*/ 28 h 244"/>
                <a:gd name="T24" fmla="*/ 91 w 148"/>
                <a:gd name="T25" fmla="*/ 32 h 244"/>
                <a:gd name="T26" fmla="*/ 116 w 148"/>
                <a:gd name="T27" fmla="*/ 62 h 244"/>
                <a:gd name="T28" fmla="*/ 116 w 148"/>
                <a:gd name="T29" fmla="*/ 95 h 244"/>
                <a:gd name="T30" fmla="*/ 62 w 148"/>
                <a:gd name="T31" fmla="*/ 127 h 244"/>
                <a:gd name="T32" fmla="*/ 82 w 148"/>
                <a:gd name="T33" fmla="*/ 28 h 244"/>
                <a:gd name="T34" fmla="*/ 72 w 148"/>
                <a:gd name="T35" fmla="*/ 144 h 244"/>
                <a:gd name="T36" fmla="*/ 85 w 148"/>
                <a:gd name="T37" fmla="*/ 142 h 244"/>
                <a:gd name="T38" fmla="*/ 86 w 148"/>
                <a:gd name="T39" fmla="*/ 145 h 244"/>
                <a:gd name="T40" fmla="*/ 125 w 148"/>
                <a:gd name="T41" fmla="*/ 218 h 244"/>
                <a:gd name="T42" fmla="*/ 22 w 148"/>
                <a:gd name="T43" fmla="*/ 226 h 244"/>
                <a:gd name="T44" fmla="*/ 64 w 148"/>
                <a:gd name="T45" fmla="*/ 144 h 244"/>
                <a:gd name="T46" fmla="*/ 72 w 148"/>
                <a:gd name="T47" fmla="*/ 1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244">
                  <a:moveTo>
                    <a:pt x="145" y="221"/>
                  </a:moveTo>
                  <a:cubicBezTo>
                    <a:pt x="131" y="193"/>
                    <a:pt x="116" y="165"/>
                    <a:pt x="101" y="137"/>
                  </a:cubicBezTo>
                  <a:cubicBezTo>
                    <a:pt x="101" y="137"/>
                    <a:pt x="101" y="136"/>
                    <a:pt x="101" y="136"/>
                  </a:cubicBezTo>
                  <a:cubicBezTo>
                    <a:pt x="123" y="124"/>
                    <a:pt x="136" y="98"/>
                    <a:pt x="134" y="72"/>
                  </a:cubicBezTo>
                  <a:cubicBezTo>
                    <a:pt x="133" y="56"/>
                    <a:pt x="107" y="0"/>
                    <a:pt x="87" y="18"/>
                  </a:cubicBezTo>
                  <a:cubicBezTo>
                    <a:pt x="56" y="14"/>
                    <a:pt x="26" y="43"/>
                    <a:pt x="17" y="72"/>
                  </a:cubicBezTo>
                  <a:cubicBezTo>
                    <a:pt x="8" y="101"/>
                    <a:pt x="26" y="132"/>
                    <a:pt x="53" y="141"/>
                  </a:cubicBezTo>
                  <a:cubicBezTo>
                    <a:pt x="30" y="169"/>
                    <a:pt x="14" y="200"/>
                    <a:pt x="1" y="234"/>
                  </a:cubicBezTo>
                  <a:cubicBezTo>
                    <a:pt x="0" y="238"/>
                    <a:pt x="4" y="244"/>
                    <a:pt x="9" y="244"/>
                  </a:cubicBezTo>
                  <a:cubicBezTo>
                    <a:pt x="52" y="241"/>
                    <a:pt x="95" y="238"/>
                    <a:pt x="138" y="234"/>
                  </a:cubicBezTo>
                  <a:cubicBezTo>
                    <a:pt x="145" y="233"/>
                    <a:pt x="148" y="227"/>
                    <a:pt x="145" y="221"/>
                  </a:cubicBezTo>
                  <a:close/>
                  <a:moveTo>
                    <a:pt x="82" y="28"/>
                  </a:moveTo>
                  <a:cubicBezTo>
                    <a:pt x="82" y="31"/>
                    <a:pt x="87" y="34"/>
                    <a:pt x="91" y="32"/>
                  </a:cubicBezTo>
                  <a:cubicBezTo>
                    <a:pt x="101" y="26"/>
                    <a:pt x="114" y="56"/>
                    <a:pt x="116" y="62"/>
                  </a:cubicBezTo>
                  <a:cubicBezTo>
                    <a:pt x="119" y="72"/>
                    <a:pt x="120" y="84"/>
                    <a:pt x="116" y="95"/>
                  </a:cubicBezTo>
                  <a:cubicBezTo>
                    <a:pt x="109" y="116"/>
                    <a:pt x="85" y="133"/>
                    <a:pt x="62" y="127"/>
                  </a:cubicBezTo>
                  <a:cubicBezTo>
                    <a:pt x="4" y="113"/>
                    <a:pt x="38" y="35"/>
                    <a:pt x="82" y="28"/>
                  </a:cubicBezTo>
                  <a:close/>
                  <a:moveTo>
                    <a:pt x="72" y="144"/>
                  </a:moveTo>
                  <a:cubicBezTo>
                    <a:pt x="77" y="144"/>
                    <a:pt x="81" y="143"/>
                    <a:pt x="85" y="142"/>
                  </a:cubicBezTo>
                  <a:cubicBezTo>
                    <a:pt x="85" y="143"/>
                    <a:pt x="86" y="144"/>
                    <a:pt x="86" y="145"/>
                  </a:cubicBezTo>
                  <a:cubicBezTo>
                    <a:pt x="99" y="170"/>
                    <a:pt x="112" y="194"/>
                    <a:pt x="125" y="218"/>
                  </a:cubicBezTo>
                  <a:cubicBezTo>
                    <a:pt x="91" y="221"/>
                    <a:pt x="56" y="224"/>
                    <a:pt x="22" y="226"/>
                  </a:cubicBezTo>
                  <a:cubicBezTo>
                    <a:pt x="34" y="198"/>
                    <a:pt x="49" y="171"/>
                    <a:pt x="64" y="144"/>
                  </a:cubicBezTo>
                  <a:cubicBezTo>
                    <a:pt x="67" y="144"/>
                    <a:pt x="69" y="144"/>
                    <a:pt x="72" y="14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3120292" y="4935824"/>
              <a:ext cx="660301" cy="787171"/>
            </a:xfrm>
            <a:custGeom>
              <a:avLst/>
              <a:gdLst>
                <a:gd name="T0" fmla="*/ 12 w 101"/>
                <a:gd name="T1" fmla="*/ 100 h 122"/>
                <a:gd name="T2" fmla="*/ 6 w 101"/>
                <a:gd name="T3" fmla="*/ 58 h 122"/>
                <a:gd name="T4" fmla="*/ 4 w 101"/>
                <a:gd name="T5" fmla="*/ 37 h 122"/>
                <a:gd name="T6" fmla="*/ 3 w 101"/>
                <a:gd name="T7" fmla="*/ 26 h 122"/>
                <a:gd name="T8" fmla="*/ 1 w 101"/>
                <a:gd name="T9" fmla="*/ 13 h 122"/>
                <a:gd name="T10" fmla="*/ 0 w 101"/>
                <a:gd name="T11" fmla="*/ 2 h 122"/>
                <a:gd name="T12" fmla="*/ 10 w 101"/>
                <a:gd name="T13" fmla="*/ 2 h 122"/>
                <a:gd name="T14" fmla="*/ 19 w 101"/>
                <a:gd name="T15" fmla="*/ 2 h 122"/>
                <a:gd name="T16" fmla="*/ 30 w 101"/>
                <a:gd name="T17" fmla="*/ 3 h 122"/>
                <a:gd name="T18" fmla="*/ 62 w 101"/>
                <a:gd name="T19" fmla="*/ 3 h 122"/>
                <a:gd name="T20" fmla="*/ 79 w 101"/>
                <a:gd name="T21" fmla="*/ 4 h 122"/>
                <a:gd name="T22" fmla="*/ 88 w 101"/>
                <a:gd name="T23" fmla="*/ 4 h 122"/>
                <a:gd name="T24" fmla="*/ 101 w 101"/>
                <a:gd name="T25" fmla="*/ 4 h 122"/>
                <a:gd name="T26" fmla="*/ 100 w 101"/>
                <a:gd name="T27" fmla="*/ 20 h 122"/>
                <a:gd name="T28" fmla="*/ 98 w 101"/>
                <a:gd name="T29" fmla="*/ 30 h 122"/>
                <a:gd name="T30" fmla="*/ 94 w 101"/>
                <a:gd name="T31" fmla="*/ 50 h 122"/>
                <a:gd name="T32" fmla="*/ 91 w 101"/>
                <a:gd name="T33" fmla="*/ 83 h 122"/>
                <a:gd name="T34" fmla="*/ 82 w 101"/>
                <a:gd name="T35" fmla="*/ 115 h 122"/>
                <a:gd name="T36" fmla="*/ 81 w 101"/>
                <a:gd name="T37" fmla="*/ 78 h 122"/>
                <a:gd name="T38" fmla="*/ 86 w 101"/>
                <a:gd name="T39" fmla="*/ 43 h 122"/>
                <a:gd name="T40" fmla="*/ 87 w 101"/>
                <a:gd name="T41" fmla="*/ 26 h 122"/>
                <a:gd name="T42" fmla="*/ 88 w 101"/>
                <a:gd name="T43" fmla="*/ 17 h 122"/>
                <a:gd name="T44" fmla="*/ 87 w 101"/>
                <a:gd name="T45" fmla="*/ 17 h 122"/>
                <a:gd name="T46" fmla="*/ 87 w 101"/>
                <a:gd name="T47" fmla="*/ 17 h 122"/>
                <a:gd name="T48" fmla="*/ 87 w 101"/>
                <a:gd name="T49" fmla="*/ 17 h 122"/>
                <a:gd name="T50" fmla="*/ 86 w 101"/>
                <a:gd name="T51" fmla="*/ 17 h 122"/>
                <a:gd name="T52" fmla="*/ 84 w 101"/>
                <a:gd name="T53" fmla="*/ 17 h 122"/>
                <a:gd name="T54" fmla="*/ 81 w 101"/>
                <a:gd name="T55" fmla="*/ 17 h 122"/>
                <a:gd name="T56" fmla="*/ 65 w 101"/>
                <a:gd name="T57" fmla="*/ 17 h 122"/>
                <a:gd name="T58" fmla="*/ 37 w 101"/>
                <a:gd name="T59" fmla="*/ 16 h 122"/>
                <a:gd name="T60" fmla="*/ 22 w 101"/>
                <a:gd name="T61" fmla="*/ 16 h 122"/>
                <a:gd name="T62" fmla="*/ 19 w 101"/>
                <a:gd name="T63" fmla="*/ 16 h 122"/>
                <a:gd name="T64" fmla="*/ 17 w 101"/>
                <a:gd name="T65" fmla="*/ 16 h 122"/>
                <a:gd name="T66" fmla="*/ 16 w 101"/>
                <a:gd name="T67" fmla="*/ 16 h 122"/>
                <a:gd name="T68" fmla="*/ 14 w 101"/>
                <a:gd name="T69" fmla="*/ 15 h 122"/>
                <a:gd name="T70" fmla="*/ 13 w 101"/>
                <a:gd name="T71" fmla="*/ 16 h 122"/>
                <a:gd name="T72" fmla="*/ 13 w 101"/>
                <a:gd name="T73" fmla="*/ 18 h 122"/>
                <a:gd name="T74" fmla="*/ 13 w 101"/>
                <a:gd name="T75" fmla="*/ 20 h 122"/>
                <a:gd name="T76" fmla="*/ 21 w 101"/>
                <a:gd name="T77" fmla="*/ 90 h 122"/>
                <a:gd name="T78" fmla="*/ 23 w 101"/>
                <a:gd name="T79" fmla="*/ 102 h 122"/>
                <a:gd name="T80" fmla="*/ 24 w 101"/>
                <a:gd name="T81" fmla="*/ 105 h 122"/>
                <a:gd name="T82" fmla="*/ 24 w 101"/>
                <a:gd name="T83" fmla="*/ 107 h 122"/>
                <a:gd name="T84" fmla="*/ 24 w 101"/>
                <a:gd name="T85" fmla="*/ 108 h 122"/>
                <a:gd name="T86" fmla="*/ 24 w 101"/>
                <a:gd name="T87" fmla="*/ 108 h 122"/>
                <a:gd name="T88" fmla="*/ 24 w 101"/>
                <a:gd name="T89" fmla="*/ 111 h 122"/>
                <a:gd name="T90" fmla="*/ 27 w 101"/>
                <a:gd name="T91" fmla="*/ 112 h 122"/>
                <a:gd name="T92" fmla="*/ 27 w 101"/>
                <a:gd name="T93" fmla="*/ 112 h 122"/>
                <a:gd name="T94" fmla="*/ 29 w 101"/>
                <a:gd name="T95" fmla="*/ 112 h 122"/>
                <a:gd name="T96" fmla="*/ 31 w 101"/>
                <a:gd name="T97" fmla="*/ 112 h 122"/>
                <a:gd name="T98" fmla="*/ 42 w 101"/>
                <a:gd name="T99" fmla="*/ 110 h 122"/>
                <a:gd name="T100" fmla="*/ 77 w 101"/>
                <a:gd name="T101" fmla="*/ 109 h 122"/>
                <a:gd name="T102" fmla="*/ 82 w 101"/>
                <a:gd name="T103" fmla="*/ 116 h 122"/>
                <a:gd name="T104" fmla="*/ 41 w 101"/>
                <a:gd name="T105" fmla="*/ 120 h 122"/>
                <a:gd name="T106" fmla="*/ 15 w 101"/>
                <a:gd name="T107" fmla="*/ 121 h 122"/>
                <a:gd name="T108" fmla="*/ 13 w 101"/>
                <a:gd name="T109" fmla="*/ 108 h 122"/>
                <a:gd name="T110" fmla="*/ 12 w 101"/>
                <a:gd name="T111" fmla="*/ 10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" h="122">
                  <a:moveTo>
                    <a:pt x="12" y="100"/>
                  </a:moveTo>
                  <a:cubicBezTo>
                    <a:pt x="10" y="86"/>
                    <a:pt x="8" y="72"/>
                    <a:pt x="6" y="5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9"/>
                    <a:pt x="0" y="6"/>
                    <a:pt x="0" y="2"/>
                  </a:cubicBezTo>
                  <a:cubicBezTo>
                    <a:pt x="3" y="2"/>
                    <a:pt x="7" y="2"/>
                    <a:pt x="10" y="2"/>
                  </a:cubicBezTo>
                  <a:cubicBezTo>
                    <a:pt x="13" y="2"/>
                    <a:pt x="16" y="2"/>
                    <a:pt x="19" y="2"/>
                  </a:cubicBezTo>
                  <a:cubicBezTo>
                    <a:pt x="22" y="2"/>
                    <a:pt x="26" y="2"/>
                    <a:pt x="30" y="3"/>
                  </a:cubicBezTo>
                  <a:cubicBezTo>
                    <a:pt x="41" y="5"/>
                    <a:pt x="52" y="0"/>
                    <a:pt x="62" y="3"/>
                  </a:cubicBezTo>
                  <a:cubicBezTo>
                    <a:pt x="68" y="4"/>
                    <a:pt x="73" y="4"/>
                    <a:pt x="79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99" y="23"/>
                    <a:pt x="99" y="27"/>
                    <a:pt x="98" y="30"/>
                  </a:cubicBezTo>
                  <a:cubicBezTo>
                    <a:pt x="97" y="37"/>
                    <a:pt x="96" y="43"/>
                    <a:pt x="94" y="50"/>
                  </a:cubicBezTo>
                  <a:cubicBezTo>
                    <a:pt x="91" y="61"/>
                    <a:pt x="95" y="72"/>
                    <a:pt x="91" y="83"/>
                  </a:cubicBezTo>
                  <a:cubicBezTo>
                    <a:pt x="87" y="94"/>
                    <a:pt x="86" y="105"/>
                    <a:pt x="82" y="115"/>
                  </a:cubicBezTo>
                  <a:cubicBezTo>
                    <a:pt x="78" y="103"/>
                    <a:pt x="78" y="90"/>
                    <a:pt x="81" y="78"/>
                  </a:cubicBezTo>
                  <a:cubicBezTo>
                    <a:pt x="84" y="66"/>
                    <a:pt x="85" y="55"/>
                    <a:pt x="86" y="43"/>
                  </a:cubicBezTo>
                  <a:cubicBezTo>
                    <a:pt x="86" y="37"/>
                    <a:pt x="87" y="32"/>
                    <a:pt x="87" y="26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76" y="17"/>
                    <a:pt x="71" y="17"/>
                    <a:pt x="65" y="17"/>
                  </a:cubicBezTo>
                  <a:cubicBezTo>
                    <a:pt x="56" y="16"/>
                    <a:pt x="46" y="16"/>
                    <a:pt x="37" y="16"/>
                  </a:cubicBezTo>
                  <a:cubicBezTo>
                    <a:pt x="32" y="16"/>
                    <a:pt x="27" y="16"/>
                    <a:pt x="2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7" y="16"/>
                    <a:pt x="16" y="16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14" y="15"/>
                    <a:pt x="14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6" y="44"/>
                    <a:pt x="19" y="67"/>
                    <a:pt x="21" y="90"/>
                  </a:cubicBezTo>
                  <a:cubicBezTo>
                    <a:pt x="23" y="94"/>
                    <a:pt x="23" y="98"/>
                    <a:pt x="23" y="102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25" y="112"/>
                    <a:pt x="26" y="112"/>
                    <a:pt x="27" y="112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5" y="112"/>
                    <a:pt x="39" y="111"/>
                    <a:pt x="42" y="110"/>
                  </a:cubicBezTo>
                  <a:cubicBezTo>
                    <a:pt x="54" y="112"/>
                    <a:pt x="66" y="110"/>
                    <a:pt x="77" y="109"/>
                  </a:cubicBezTo>
                  <a:cubicBezTo>
                    <a:pt x="81" y="108"/>
                    <a:pt x="85" y="113"/>
                    <a:pt x="82" y="116"/>
                  </a:cubicBezTo>
                  <a:cubicBezTo>
                    <a:pt x="69" y="122"/>
                    <a:pt x="54" y="119"/>
                    <a:pt x="41" y="120"/>
                  </a:cubicBezTo>
                  <a:cubicBezTo>
                    <a:pt x="33" y="120"/>
                    <a:pt x="30" y="121"/>
                    <a:pt x="15" y="121"/>
                  </a:cubicBezTo>
                  <a:cubicBezTo>
                    <a:pt x="13" y="108"/>
                    <a:pt x="13" y="108"/>
                    <a:pt x="13" y="108"/>
                  </a:cubicBezTo>
                  <a:lnTo>
                    <a:pt x="12" y="10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460535" y="5232815"/>
              <a:ext cx="14417" cy="444045"/>
            </a:xfrm>
            <a:custGeom>
              <a:avLst/>
              <a:gdLst>
                <a:gd name="T0" fmla="*/ 5 w 5"/>
                <a:gd name="T1" fmla="*/ 154 h 154"/>
                <a:gd name="T2" fmla="*/ 0 w 5"/>
                <a:gd name="T3" fmla="*/ 0 h 154"/>
                <a:gd name="T4" fmla="*/ 5 w 5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54">
                  <a:moveTo>
                    <a:pt x="5" y="154"/>
                  </a:moveTo>
                  <a:lnTo>
                    <a:pt x="0" y="0"/>
                  </a:lnTo>
                  <a:lnTo>
                    <a:pt x="5" y="1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H="1" flipV="1">
              <a:off x="3460535" y="5232815"/>
              <a:ext cx="14417" cy="444045"/>
            </a:xfrm>
            <a:prstGeom prst="line">
              <a:avLst/>
            </a:prstGeom>
            <a:solidFill>
              <a:schemeClr val="tx2"/>
            </a:solidFill>
            <a:ln w="14288" cap="flat">
              <a:solidFill>
                <a:srgbClr val="535C7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451576" y="3482584"/>
            <a:ext cx="968826" cy="2240411"/>
            <a:chOff x="2970355" y="3482584"/>
            <a:chExt cx="968826" cy="2240411"/>
          </a:xfrm>
        </p:grpSpPr>
        <p:sp>
          <p:nvSpPr>
            <p:cNvPr id="21" name="Freeform 5"/>
            <p:cNvSpPr>
              <a:spLocks noEditPoints="1"/>
            </p:cNvSpPr>
            <p:nvPr/>
          </p:nvSpPr>
          <p:spPr bwMode="auto">
            <a:xfrm>
              <a:off x="2970355" y="3482584"/>
              <a:ext cx="968826" cy="1574343"/>
            </a:xfrm>
            <a:custGeom>
              <a:avLst/>
              <a:gdLst>
                <a:gd name="T0" fmla="*/ 145 w 148"/>
                <a:gd name="T1" fmla="*/ 221 h 244"/>
                <a:gd name="T2" fmla="*/ 101 w 148"/>
                <a:gd name="T3" fmla="*/ 137 h 244"/>
                <a:gd name="T4" fmla="*/ 101 w 148"/>
                <a:gd name="T5" fmla="*/ 136 h 244"/>
                <a:gd name="T6" fmla="*/ 134 w 148"/>
                <a:gd name="T7" fmla="*/ 72 h 244"/>
                <a:gd name="T8" fmla="*/ 87 w 148"/>
                <a:gd name="T9" fmla="*/ 18 h 244"/>
                <a:gd name="T10" fmla="*/ 17 w 148"/>
                <a:gd name="T11" fmla="*/ 72 h 244"/>
                <a:gd name="T12" fmla="*/ 53 w 148"/>
                <a:gd name="T13" fmla="*/ 141 h 244"/>
                <a:gd name="T14" fmla="*/ 1 w 148"/>
                <a:gd name="T15" fmla="*/ 234 h 244"/>
                <a:gd name="T16" fmla="*/ 9 w 148"/>
                <a:gd name="T17" fmla="*/ 244 h 244"/>
                <a:gd name="T18" fmla="*/ 138 w 148"/>
                <a:gd name="T19" fmla="*/ 234 h 244"/>
                <a:gd name="T20" fmla="*/ 145 w 148"/>
                <a:gd name="T21" fmla="*/ 221 h 244"/>
                <a:gd name="T22" fmla="*/ 82 w 148"/>
                <a:gd name="T23" fmla="*/ 28 h 244"/>
                <a:gd name="T24" fmla="*/ 91 w 148"/>
                <a:gd name="T25" fmla="*/ 32 h 244"/>
                <a:gd name="T26" fmla="*/ 116 w 148"/>
                <a:gd name="T27" fmla="*/ 62 h 244"/>
                <a:gd name="T28" fmla="*/ 116 w 148"/>
                <a:gd name="T29" fmla="*/ 95 h 244"/>
                <a:gd name="T30" fmla="*/ 62 w 148"/>
                <a:gd name="T31" fmla="*/ 127 h 244"/>
                <a:gd name="T32" fmla="*/ 82 w 148"/>
                <a:gd name="T33" fmla="*/ 28 h 244"/>
                <a:gd name="T34" fmla="*/ 72 w 148"/>
                <a:gd name="T35" fmla="*/ 144 h 244"/>
                <a:gd name="T36" fmla="*/ 85 w 148"/>
                <a:gd name="T37" fmla="*/ 142 h 244"/>
                <a:gd name="T38" fmla="*/ 86 w 148"/>
                <a:gd name="T39" fmla="*/ 145 h 244"/>
                <a:gd name="T40" fmla="*/ 125 w 148"/>
                <a:gd name="T41" fmla="*/ 218 h 244"/>
                <a:gd name="T42" fmla="*/ 22 w 148"/>
                <a:gd name="T43" fmla="*/ 226 h 244"/>
                <a:gd name="T44" fmla="*/ 64 w 148"/>
                <a:gd name="T45" fmla="*/ 144 h 244"/>
                <a:gd name="T46" fmla="*/ 72 w 148"/>
                <a:gd name="T47" fmla="*/ 1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244">
                  <a:moveTo>
                    <a:pt x="145" y="221"/>
                  </a:moveTo>
                  <a:cubicBezTo>
                    <a:pt x="131" y="193"/>
                    <a:pt x="116" y="165"/>
                    <a:pt x="101" y="137"/>
                  </a:cubicBezTo>
                  <a:cubicBezTo>
                    <a:pt x="101" y="137"/>
                    <a:pt x="101" y="136"/>
                    <a:pt x="101" y="136"/>
                  </a:cubicBezTo>
                  <a:cubicBezTo>
                    <a:pt x="123" y="124"/>
                    <a:pt x="136" y="98"/>
                    <a:pt x="134" y="72"/>
                  </a:cubicBezTo>
                  <a:cubicBezTo>
                    <a:pt x="133" y="56"/>
                    <a:pt x="107" y="0"/>
                    <a:pt x="87" y="18"/>
                  </a:cubicBezTo>
                  <a:cubicBezTo>
                    <a:pt x="56" y="14"/>
                    <a:pt x="26" y="43"/>
                    <a:pt x="17" y="72"/>
                  </a:cubicBezTo>
                  <a:cubicBezTo>
                    <a:pt x="8" y="101"/>
                    <a:pt x="26" y="132"/>
                    <a:pt x="53" y="141"/>
                  </a:cubicBezTo>
                  <a:cubicBezTo>
                    <a:pt x="30" y="169"/>
                    <a:pt x="14" y="200"/>
                    <a:pt x="1" y="234"/>
                  </a:cubicBezTo>
                  <a:cubicBezTo>
                    <a:pt x="0" y="238"/>
                    <a:pt x="4" y="244"/>
                    <a:pt x="9" y="244"/>
                  </a:cubicBezTo>
                  <a:cubicBezTo>
                    <a:pt x="52" y="241"/>
                    <a:pt x="95" y="238"/>
                    <a:pt x="138" y="234"/>
                  </a:cubicBezTo>
                  <a:cubicBezTo>
                    <a:pt x="145" y="233"/>
                    <a:pt x="148" y="227"/>
                    <a:pt x="145" y="221"/>
                  </a:cubicBezTo>
                  <a:close/>
                  <a:moveTo>
                    <a:pt x="82" y="28"/>
                  </a:moveTo>
                  <a:cubicBezTo>
                    <a:pt x="82" y="31"/>
                    <a:pt x="87" y="34"/>
                    <a:pt x="91" y="32"/>
                  </a:cubicBezTo>
                  <a:cubicBezTo>
                    <a:pt x="101" y="26"/>
                    <a:pt x="114" y="56"/>
                    <a:pt x="116" y="62"/>
                  </a:cubicBezTo>
                  <a:cubicBezTo>
                    <a:pt x="119" y="72"/>
                    <a:pt x="120" y="84"/>
                    <a:pt x="116" y="95"/>
                  </a:cubicBezTo>
                  <a:cubicBezTo>
                    <a:pt x="109" y="116"/>
                    <a:pt x="85" y="133"/>
                    <a:pt x="62" y="127"/>
                  </a:cubicBezTo>
                  <a:cubicBezTo>
                    <a:pt x="4" y="113"/>
                    <a:pt x="38" y="35"/>
                    <a:pt x="82" y="28"/>
                  </a:cubicBezTo>
                  <a:close/>
                  <a:moveTo>
                    <a:pt x="72" y="144"/>
                  </a:moveTo>
                  <a:cubicBezTo>
                    <a:pt x="77" y="144"/>
                    <a:pt x="81" y="143"/>
                    <a:pt x="85" y="142"/>
                  </a:cubicBezTo>
                  <a:cubicBezTo>
                    <a:pt x="85" y="143"/>
                    <a:pt x="86" y="144"/>
                    <a:pt x="86" y="145"/>
                  </a:cubicBezTo>
                  <a:cubicBezTo>
                    <a:pt x="99" y="170"/>
                    <a:pt x="112" y="194"/>
                    <a:pt x="125" y="218"/>
                  </a:cubicBezTo>
                  <a:cubicBezTo>
                    <a:pt x="91" y="221"/>
                    <a:pt x="56" y="224"/>
                    <a:pt x="22" y="226"/>
                  </a:cubicBezTo>
                  <a:cubicBezTo>
                    <a:pt x="34" y="198"/>
                    <a:pt x="49" y="171"/>
                    <a:pt x="64" y="144"/>
                  </a:cubicBezTo>
                  <a:cubicBezTo>
                    <a:pt x="67" y="144"/>
                    <a:pt x="69" y="144"/>
                    <a:pt x="72" y="14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3120292" y="4935824"/>
              <a:ext cx="660301" cy="787171"/>
            </a:xfrm>
            <a:custGeom>
              <a:avLst/>
              <a:gdLst>
                <a:gd name="T0" fmla="*/ 12 w 101"/>
                <a:gd name="T1" fmla="*/ 100 h 122"/>
                <a:gd name="T2" fmla="*/ 6 w 101"/>
                <a:gd name="T3" fmla="*/ 58 h 122"/>
                <a:gd name="T4" fmla="*/ 4 w 101"/>
                <a:gd name="T5" fmla="*/ 37 h 122"/>
                <a:gd name="T6" fmla="*/ 3 w 101"/>
                <a:gd name="T7" fmla="*/ 26 h 122"/>
                <a:gd name="T8" fmla="*/ 1 w 101"/>
                <a:gd name="T9" fmla="*/ 13 h 122"/>
                <a:gd name="T10" fmla="*/ 0 w 101"/>
                <a:gd name="T11" fmla="*/ 2 h 122"/>
                <a:gd name="T12" fmla="*/ 10 w 101"/>
                <a:gd name="T13" fmla="*/ 2 h 122"/>
                <a:gd name="T14" fmla="*/ 19 w 101"/>
                <a:gd name="T15" fmla="*/ 2 h 122"/>
                <a:gd name="T16" fmla="*/ 30 w 101"/>
                <a:gd name="T17" fmla="*/ 3 h 122"/>
                <a:gd name="T18" fmla="*/ 62 w 101"/>
                <a:gd name="T19" fmla="*/ 3 h 122"/>
                <a:gd name="T20" fmla="*/ 79 w 101"/>
                <a:gd name="T21" fmla="*/ 4 h 122"/>
                <a:gd name="T22" fmla="*/ 88 w 101"/>
                <a:gd name="T23" fmla="*/ 4 h 122"/>
                <a:gd name="T24" fmla="*/ 101 w 101"/>
                <a:gd name="T25" fmla="*/ 4 h 122"/>
                <a:gd name="T26" fmla="*/ 100 w 101"/>
                <a:gd name="T27" fmla="*/ 20 h 122"/>
                <a:gd name="T28" fmla="*/ 98 w 101"/>
                <a:gd name="T29" fmla="*/ 30 h 122"/>
                <a:gd name="T30" fmla="*/ 94 w 101"/>
                <a:gd name="T31" fmla="*/ 50 h 122"/>
                <a:gd name="T32" fmla="*/ 91 w 101"/>
                <a:gd name="T33" fmla="*/ 83 h 122"/>
                <a:gd name="T34" fmla="*/ 82 w 101"/>
                <a:gd name="T35" fmla="*/ 115 h 122"/>
                <a:gd name="T36" fmla="*/ 81 w 101"/>
                <a:gd name="T37" fmla="*/ 78 h 122"/>
                <a:gd name="T38" fmla="*/ 86 w 101"/>
                <a:gd name="T39" fmla="*/ 43 h 122"/>
                <a:gd name="T40" fmla="*/ 87 w 101"/>
                <a:gd name="T41" fmla="*/ 26 h 122"/>
                <a:gd name="T42" fmla="*/ 88 w 101"/>
                <a:gd name="T43" fmla="*/ 17 h 122"/>
                <a:gd name="T44" fmla="*/ 87 w 101"/>
                <a:gd name="T45" fmla="*/ 17 h 122"/>
                <a:gd name="T46" fmla="*/ 87 w 101"/>
                <a:gd name="T47" fmla="*/ 17 h 122"/>
                <a:gd name="T48" fmla="*/ 87 w 101"/>
                <a:gd name="T49" fmla="*/ 17 h 122"/>
                <a:gd name="T50" fmla="*/ 86 w 101"/>
                <a:gd name="T51" fmla="*/ 17 h 122"/>
                <a:gd name="T52" fmla="*/ 84 w 101"/>
                <a:gd name="T53" fmla="*/ 17 h 122"/>
                <a:gd name="T54" fmla="*/ 81 w 101"/>
                <a:gd name="T55" fmla="*/ 17 h 122"/>
                <a:gd name="T56" fmla="*/ 65 w 101"/>
                <a:gd name="T57" fmla="*/ 17 h 122"/>
                <a:gd name="T58" fmla="*/ 37 w 101"/>
                <a:gd name="T59" fmla="*/ 16 h 122"/>
                <a:gd name="T60" fmla="*/ 22 w 101"/>
                <a:gd name="T61" fmla="*/ 16 h 122"/>
                <a:gd name="T62" fmla="*/ 19 w 101"/>
                <a:gd name="T63" fmla="*/ 16 h 122"/>
                <a:gd name="T64" fmla="*/ 17 w 101"/>
                <a:gd name="T65" fmla="*/ 16 h 122"/>
                <a:gd name="T66" fmla="*/ 16 w 101"/>
                <a:gd name="T67" fmla="*/ 16 h 122"/>
                <a:gd name="T68" fmla="*/ 14 w 101"/>
                <a:gd name="T69" fmla="*/ 15 h 122"/>
                <a:gd name="T70" fmla="*/ 13 w 101"/>
                <a:gd name="T71" fmla="*/ 16 h 122"/>
                <a:gd name="T72" fmla="*/ 13 w 101"/>
                <a:gd name="T73" fmla="*/ 18 h 122"/>
                <a:gd name="T74" fmla="*/ 13 w 101"/>
                <a:gd name="T75" fmla="*/ 20 h 122"/>
                <a:gd name="T76" fmla="*/ 21 w 101"/>
                <a:gd name="T77" fmla="*/ 90 h 122"/>
                <a:gd name="T78" fmla="*/ 23 w 101"/>
                <a:gd name="T79" fmla="*/ 102 h 122"/>
                <a:gd name="T80" fmla="*/ 24 w 101"/>
                <a:gd name="T81" fmla="*/ 105 h 122"/>
                <a:gd name="T82" fmla="*/ 24 w 101"/>
                <a:gd name="T83" fmla="*/ 107 h 122"/>
                <a:gd name="T84" fmla="*/ 24 w 101"/>
                <a:gd name="T85" fmla="*/ 108 h 122"/>
                <a:gd name="T86" fmla="*/ 24 w 101"/>
                <a:gd name="T87" fmla="*/ 108 h 122"/>
                <a:gd name="T88" fmla="*/ 24 w 101"/>
                <a:gd name="T89" fmla="*/ 111 h 122"/>
                <a:gd name="T90" fmla="*/ 27 w 101"/>
                <a:gd name="T91" fmla="*/ 112 h 122"/>
                <a:gd name="T92" fmla="*/ 27 w 101"/>
                <a:gd name="T93" fmla="*/ 112 h 122"/>
                <a:gd name="T94" fmla="*/ 29 w 101"/>
                <a:gd name="T95" fmla="*/ 112 h 122"/>
                <a:gd name="T96" fmla="*/ 31 w 101"/>
                <a:gd name="T97" fmla="*/ 112 h 122"/>
                <a:gd name="T98" fmla="*/ 42 w 101"/>
                <a:gd name="T99" fmla="*/ 110 h 122"/>
                <a:gd name="T100" fmla="*/ 77 w 101"/>
                <a:gd name="T101" fmla="*/ 109 h 122"/>
                <a:gd name="T102" fmla="*/ 82 w 101"/>
                <a:gd name="T103" fmla="*/ 116 h 122"/>
                <a:gd name="T104" fmla="*/ 41 w 101"/>
                <a:gd name="T105" fmla="*/ 120 h 122"/>
                <a:gd name="T106" fmla="*/ 15 w 101"/>
                <a:gd name="T107" fmla="*/ 121 h 122"/>
                <a:gd name="T108" fmla="*/ 13 w 101"/>
                <a:gd name="T109" fmla="*/ 108 h 122"/>
                <a:gd name="T110" fmla="*/ 12 w 101"/>
                <a:gd name="T111" fmla="*/ 10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" h="122">
                  <a:moveTo>
                    <a:pt x="12" y="100"/>
                  </a:moveTo>
                  <a:cubicBezTo>
                    <a:pt x="10" y="86"/>
                    <a:pt x="8" y="72"/>
                    <a:pt x="6" y="5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9"/>
                    <a:pt x="0" y="6"/>
                    <a:pt x="0" y="2"/>
                  </a:cubicBezTo>
                  <a:cubicBezTo>
                    <a:pt x="3" y="2"/>
                    <a:pt x="7" y="2"/>
                    <a:pt x="10" y="2"/>
                  </a:cubicBezTo>
                  <a:cubicBezTo>
                    <a:pt x="13" y="2"/>
                    <a:pt x="16" y="2"/>
                    <a:pt x="19" y="2"/>
                  </a:cubicBezTo>
                  <a:cubicBezTo>
                    <a:pt x="22" y="2"/>
                    <a:pt x="26" y="2"/>
                    <a:pt x="30" y="3"/>
                  </a:cubicBezTo>
                  <a:cubicBezTo>
                    <a:pt x="41" y="5"/>
                    <a:pt x="52" y="0"/>
                    <a:pt x="62" y="3"/>
                  </a:cubicBezTo>
                  <a:cubicBezTo>
                    <a:pt x="68" y="4"/>
                    <a:pt x="73" y="4"/>
                    <a:pt x="79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99" y="23"/>
                    <a:pt x="99" y="27"/>
                    <a:pt x="98" y="30"/>
                  </a:cubicBezTo>
                  <a:cubicBezTo>
                    <a:pt x="97" y="37"/>
                    <a:pt x="96" y="43"/>
                    <a:pt x="94" y="50"/>
                  </a:cubicBezTo>
                  <a:cubicBezTo>
                    <a:pt x="91" y="61"/>
                    <a:pt x="95" y="72"/>
                    <a:pt x="91" y="83"/>
                  </a:cubicBezTo>
                  <a:cubicBezTo>
                    <a:pt x="87" y="94"/>
                    <a:pt x="86" y="105"/>
                    <a:pt x="82" y="115"/>
                  </a:cubicBezTo>
                  <a:cubicBezTo>
                    <a:pt x="78" y="103"/>
                    <a:pt x="78" y="90"/>
                    <a:pt x="81" y="78"/>
                  </a:cubicBezTo>
                  <a:cubicBezTo>
                    <a:pt x="84" y="66"/>
                    <a:pt x="85" y="55"/>
                    <a:pt x="86" y="43"/>
                  </a:cubicBezTo>
                  <a:cubicBezTo>
                    <a:pt x="86" y="37"/>
                    <a:pt x="87" y="32"/>
                    <a:pt x="87" y="26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76" y="17"/>
                    <a:pt x="71" y="17"/>
                    <a:pt x="65" y="17"/>
                  </a:cubicBezTo>
                  <a:cubicBezTo>
                    <a:pt x="56" y="16"/>
                    <a:pt x="46" y="16"/>
                    <a:pt x="37" y="16"/>
                  </a:cubicBezTo>
                  <a:cubicBezTo>
                    <a:pt x="32" y="16"/>
                    <a:pt x="27" y="16"/>
                    <a:pt x="2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7" y="16"/>
                    <a:pt x="16" y="16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14" y="15"/>
                    <a:pt x="14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6" y="44"/>
                    <a:pt x="19" y="67"/>
                    <a:pt x="21" y="90"/>
                  </a:cubicBezTo>
                  <a:cubicBezTo>
                    <a:pt x="23" y="94"/>
                    <a:pt x="23" y="98"/>
                    <a:pt x="23" y="102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25" y="112"/>
                    <a:pt x="26" y="112"/>
                    <a:pt x="27" y="112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5" y="112"/>
                    <a:pt x="39" y="111"/>
                    <a:pt x="42" y="110"/>
                  </a:cubicBezTo>
                  <a:cubicBezTo>
                    <a:pt x="54" y="112"/>
                    <a:pt x="66" y="110"/>
                    <a:pt x="77" y="109"/>
                  </a:cubicBezTo>
                  <a:cubicBezTo>
                    <a:pt x="81" y="108"/>
                    <a:pt x="85" y="113"/>
                    <a:pt x="82" y="116"/>
                  </a:cubicBezTo>
                  <a:cubicBezTo>
                    <a:pt x="69" y="122"/>
                    <a:pt x="54" y="119"/>
                    <a:pt x="41" y="120"/>
                  </a:cubicBezTo>
                  <a:cubicBezTo>
                    <a:pt x="33" y="120"/>
                    <a:pt x="30" y="121"/>
                    <a:pt x="15" y="121"/>
                  </a:cubicBezTo>
                  <a:cubicBezTo>
                    <a:pt x="13" y="108"/>
                    <a:pt x="13" y="108"/>
                    <a:pt x="13" y="108"/>
                  </a:cubicBezTo>
                  <a:lnTo>
                    <a:pt x="12" y="10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3460535" y="5232815"/>
              <a:ext cx="14417" cy="444045"/>
            </a:xfrm>
            <a:custGeom>
              <a:avLst/>
              <a:gdLst>
                <a:gd name="T0" fmla="*/ 5 w 5"/>
                <a:gd name="T1" fmla="*/ 154 h 154"/>
                <a:gd name="T2" fmla="*/ 0 w 5"/>
                <a:gd name="T3" fmla="*/ 0 h 154"/>
                <a:gd name="T4" fmla="*/ 5 w 5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54">
                  <a:moveTo>
                    <a:pt x="5" y="154"/>
                  </a:moveTo>
                  <a:lnTo>
                    <a:pt x="0" y="0"/>
                  </a:lnTo>
                  <a:lnTo>
                    <a:pt x="5" y="1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8"/>
            <p:cNvSpPr>
              <a:spLocks noChangeShapeType="1"/>
            </p:cNvSpPr>
            <p:nvPr/>
          </p:nvSpPr>
          <p:spPr bwMode="auto">
            <a:xfrm flipH="1" flipV="1">
              <a:off x="3460535" y="5232815"/>
              <a:ext cx="14417" cy="444045"/>
            </a:xfrm>
            <a:prstGeom prst="line">
              <a:avLst/>
            </a:prstGeom>
            <a:solidFill>
              <a:schemeClr val="tx2"/>
            </a:solidFill>
            <a:ln w="14288" cap="flat">
              <a:solidFill>
                <a:srgbClr val="535C7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668406" y="3482584"/>
            <a:ext cx="968826" cy="2240411"/>
            <a:chOff x="2970355" y="3482584"/>
            <a:chExt cx="968826" cy="2240411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2970355" y="3482584"/>
              <a:ext cx="968826" cy="1574343"/>
            </a:xfrm>
            <a:custGeom>
              <a:avLst/>
              <a:gdLst>
                <a:gd name="T0" fmla="*/ 145 w 148"/>
                <a:gd name="T1" fmla="*/ 221 h 244"/>
                <a:gd name="T2" fmla="*/ 101 w 148"/>
                <a:gd name="T3" fmla="*/ 137 h 244"/>
                <a:gd name="T4" fmla="*/ 101 w 148"/>
                <a:gd name="T5" fmla="*/ 136 h 244"/>
                <a:gd name="T6" fmla="*/ 134 w 148"/>
                <a:gd name="T7" fmla="*/ 72 h 244"/>
                <a:gd name="T8" fmla="*/ 87 w 148"/>
                <a:gd name="T9" fmla="*/ 18 h 244"/>
                <a:gd name="T10" fmla="*/ 17 w 148"/>
                <a:gd name="T11" fmla="*/ 72 h 244"/>
                <a:gd name="T12" fmla="*/ 53 w 148"/>
                <a:gd name="T13" fmla="*/ 141 h 244"/>
                <a:gd name="T14" fmla="*/ 1 w 148"/>
                <a:gd name="T15" fmla="*/ 234 h 244"/>
                <a:gd name="T16" fmla="*/ 9 w 148"/>
                <a:gd name="T17" fmla="*/ 244 h 244"/>
                <a:gd name="T18" fmla="*/ 138 w 148"/>
                <a:gd name="T19" fmla="*/ 234 h 244"/>
                <a:gd name="T20" fmla="*/ 145 w 148"/>
                <a:gd name="T21" fmla="*/ 221 h 244"/>
                <a:gd name="T22" fmla="*/ 82 w 148"/>
                <a:gd name="T23" fmla="*/ 28 h 244"/>
                <a:gd name="T24" fmla="*/ 91 w 148"/>
                <a:gd name="T25" fmla="*/ 32 h 244"/>
                <a:gd name="T26" fmla="*/ 116 w 148"/>
                <a:gd name="T27" fmla="*/ 62 h 244"/>
                <a:gd name="T28" fmla="*/ 116 w 148"/>
                <a:gd name="T29" fmla="*/ 95 h 244"/>
                <a:gd name="T30" fmla="*/ 62 w 148"/>
                <a:gd name="T31" fmla="*/ 127 h 244"/>
                <a:gd name="T32" fmla="*/ 82 w 148"/>
                <a:gd name="T33" fmla="*/ 28 h 244"/>
                <a:gd name="T34" fmla="*/ 72 w 148"/>
                <a:gd name="T35" fmla="*/ 144 h 244"/>
                <a:gd name="T36" fmla="*/ 85 w 148"/>
                <a:gd name="T37" fmla="*/ 142 h 244"/>
                <a:gd name="T38" fmla="*/ 86 w 148"/>
                <a:gd name="T39" fmla="*/ 145 h 244"/>
                <a:gd name="T40" fmla="*/ 125 w 148"/>
                <a:gd name="T41" fmla="*/ 218 h 244"/>
                <a:gd name="T42" fmla="*/ 22 w 148"/>
                <a:gd name="T43" fmla="*/ 226 h 244"/>
                <a:gd name="T44" fmla="*/ 64 w 148"/>
                <a:gd name="T45" fmla="*/ 144 h 244"/>
                <a:gd name="T46" fmla="*/ 72 w 148"/>
                <a:gd name="T47" fmla="*/ 1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244">
                  <a:moveTo>
                    <a:pt x="145" y="221"/>
                  </a:moveTo>
                  <a:cubicBezTo>
                    <a:pt x="131" y="193"/>
                    <a:pt x="116" y="165"/>
                    <a:pt x="101" y="137"/>
                  </a:cubicBezTo>
                  <a:cubicBezTo>
                    <a:pt x="101" y="137"/>
                    <a:pt x="101" y="136"/>
                    <a:pt x="101" y="136"/>
                  </a:cubicBezTo>
                  <a:cubicBezTo>
                    <a:pt x="123" y="124"/>
                    <a:pt x="136" y="98"/>
                    <a:pt x="134" y="72"/>
                  </a:cubicBezTo>
                  <a:cubicBezTo>
                    <a:pt x="133" y="56"/>
                    <a:pt x="107" y="0"/>
                    <a:pt x="87" y="18"/>
                  </a:cubicBezTo>
                  <a:cubicBezTo>
                    <a:pt x="56" y="14"/>
                    <a:pt x="26" y="43"/>
                    <a:pt x="17" y="72"/>
                  </a:cubicBezTo>
                  <a:cubicBezTo>
                    <a:pt x="8" y="101"/>
                    <a:pt x="26" y="132"/>
                    <a:pt x="53" y="141"/>
                  </a:cubicBezTo>
                  <a:cubicBezTo>
                    <a:pt x="30" y="169"/>
                    <a:pt x="14" y="200"/>
                    <a:pt x="1" y="234"/>
                  </a:cubicBezTo>
                  <a:cubicBezTo>
                    <a:pt x="0" y="238"/>
                    <a:pt x="4" y="244"/>
                    <a:pt x="9" y="244"/>
                  </a:cubicBezTo>
                  <a:cubicBezTo>
                    <a:pt x="52" y="241"/>
                    <a:pt x="95" y="238"/>
                    <a:pt x="138" y="234"/>
                  </a:cubicBezTo>
                  <a:cubicBezTo>
                    <a:pt x="145" y="233"/>
                    <a:pt x="148" y="227"/>
                    <a:pt x="145" y="221"/>
                  </a:cubicBezTo>
                  <a:close/>
                  <a:moveTo>
                    <a:pt x="82" y="28"/>
                  </a:moveTo>
                  <a:cubicBezTo>
                    <a:pt x="82" y="31"/>
                    <a:pt x="87" y="34"/>
                    <a:pt x="91" y="32"/>
                  </a:cubicBezTo>
                  <a:cubicBezTo>
                    <a:pt x="101" y="26"/>
                    <a:pt x="114" y="56"/>
                    <a:pt x="116" y="62"/>
                  </a:cubicBezTo>
                  <a:cubicBezTo>
                    <a:pt x="119" y="72"/>
                    <a:pt x="120" y="84"/>
                    <a:pt x="116" y="95"/>
                  </a:cubicBezTo>
                  <a:cubicBezTo>
                    <a:pt x="109" y="116"/>
                    <a:pt x="85" y="133"/>
                    <a:pt x="62" y="127"/>
                  </a:cubicBezTo>
                  <a:cubicBezTo>
                    <a:pt x="4" y="113"/>
                    <a:pt x="38" y="35"/>
                    <a:pt x="82" y="28"/>
                  </a:cubicBezTo>
                  <a:close/>
                  <a:moveTo>
                    <a:pt x="72" y="144"/>
                  </a:moveTo>
                  <a:cubicBezTo>
                    <a:pt x="77" y="144"/>
                    <a:pt x="81" y="143"/>
                    <a:pt x="85" y="142"/>
                  </a:cubicBezTo>
                  <a:cubicBezTo>
                    <a:pt x="85" y="143"/>
                    <a:pt x="86" y="144"/>
                    <a:pt x="86" y="145"/>
                  </a:cubicBezTo>
                  <a:cubicBezTo>
                    <a:pt x="99" y="170"/>
                    <a:pt x="112" y="194"/>
                    <a:pt x="125" y="218"/>
                  </a:cubicBezTo>
                  <a:cubicBezTo>
                    <a:pt x="91" y="221"/>
                    <a:pt x="56" y="224"/>
                    <a:pt x="22" y="226"/>
                  </a:cubicBezTo>
                  <a:cubicBezTo>
                    <a:pt x="34" y="198"/>
                    <a:pt x="49" y="171"/>
                    <a:pt x="64" y="144"/>
                  </a:cubicBezTo>
                  <a:cubicBezTo>
                    <a:pt x="67" y="144"/>
                    <a:pt x="69" y="144"/>
                    <a:pt x="72" y="14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3120292" y="4935824"/>
              <a:ext cx="660301" cy="787171"/>
            </a:xfrm>
            <a:custGeom>
              <a:avLst/>
              <a:gdLst>
                <a:gd name="T0" fmla="*/ 12 w 101"/>
                <a:gd name="T1" fmla="*/ 100 h 122"/>
                <a:gd name="T2" fmla="*/ 6 w 101"/>
                <a:gd name="T3" fmla="*/ 58 h 122"/>
                <a:gd name="T4" fmla="*/ 4 w 101"/>
                <a:gd name="T5" fmla="*/ 37 h 122"/>
                <a:gd name="T6" fmla="*/ 3 w 101"/>
                <a:gd name="T7" fmla="*/ 26 h 122"/>
                <a:gd name="T8" fmla="*/ 1 w 101"/>
                <a:gd name="T9" fmla="*/ 13 h 122"/>
                <a:gd name="T10" fmla="*/ 0 w 101"/>
                <a:gd name="T11" fmla="*/ 2 h 122"/>
                <a:gd name="T12" fmla="*/ 10 w 101"/>
                <a:gd name="T13" fmla="*/ 2 h 122"/>
                <a:gd name="T14" fmla="*/ 19 w 101"/>
                <a:gd name="T15" fmla="*/ 2 h 122"/>
                <a:gd name="T16" fmla="*/ 30 w 101"/>
                <a:gd name="T17" fmla="*/ 3 h 122"/>
                <a:gd name="T18" fmla="*/ 62 w 101"/>
                <a:gd name="T19" fmla="*/ 3 h 122"/>
                <a:gd name="T20" fmla="*/ 79 w 101"/>
                <a:gd name="T21" fmla="*/ 4 h 122"/>
                <a:gd name="T22" fmla="*/ 88 w 101"/>
                <a:gd name="T23" fmla="*/ 4 h 122"/>
                <a:gd name="T24" fmla="*/ 101 w 101"/>
                <a:gd name="T25" fmla="*/ 4 h 122"/>
                <a:gd name="T26" fmla="*/ 100 w 101"/>
                <a:gd name="T27" fmla="*/ 20 h 122"/>
                <a:gd name="T28" fmla="*/ 98 w 101"/>
                <a:gd name="T29" fmla="*/ 30 h 122"/>
                <a:gd name="T30" fmla="*/ 94 w 101"/>
                <a:gd name="T31" fmla="*/ 50 h 122"/>
                <a:gd name="T32" fmla="*/ 91 w 101"/>
                <a:gd name="T33" fmla="*/ 83 h 122"/>
                <a:gd name="T34" fmla="*/ 82 w 101"/>
                <a:gd name="T35" fmla="*/ 115 h 122"/>
                <a:gd name="T36" fmla="*/ 81 w 101"/>
                <a:gd name="T37" fmla="*/ 78 h 122"/>
                <a:gd name="T38" fmla="*/ 86 w 101"/>
                <a:gd name="T39" fmla="*/ 43 h 122"/>
                <a:gd name="T40" fmla="*/ 87 w 101"/>
                <a:gd name="T41" fmla="*/ 26 h 122"/>
                <a:gd name="T42" fmla="*/ 88 w 101"/>
                <a:gd name="T43" fmla="*/ 17 h 122"/>
                <a:gd name="T44" fmla="*/ 87 w 101"/>
                <a:gd name="T45" fmla="*/ 17 h 122"/>
                <a:gd name="T46" fmla="*/ 87 w 101"/>
                <a:gd name="T47" fmla="*/ 17 h 122"/>
                <a:gd name="T48" fmla="*/ 87 w 101"/>
                <a:gd name="T49" fmla="*/ 17 h 122"/>
                <a:gd name="T50" fmla="*/ 86 w 101"/>
                <a:gd name="T51" fmla="*/ 17 h 122"/>
                <a:gd name="T52" fmla="*/ 84 w 101"/>
                <a:gd name="T53" fmla="*/ 17 h 122"/>
                <a:gd name="T54" fmla="*/ 81 w 101"/>
                <a:gd name="T55" fmla="*/ 17 h 122"/>
                <a:gd name="T56" fmla="*/ 65 w 101"/>
                <a:gd name="T57" fmla="*/ 17 h 122"/>
                <a:gd name="T58" fmla="*/ 37 w 101"/>
                <a:gd name="T59" fmla="*/ 16 h 122"/>
                <a:gd name="T60" fmla="*/ 22 w 101"/>
                <a:gd name="T61" fmla="*/ 16 h 122"/>
                <a:gd name="T62" fmla="*/ 19 w 101"/>
                <a:gd name="T63" fmla="*/ 16 h 122"/>
                <a:gd name="T64" fmla="*/ 17 w 101"/>
                <a:gd name="T65" fmla="*/ 16 h 122"/>
                <a:gd name="T66" fmla="*/ 16 w 101"/>
                <a:gd name="T67" fmla="*/ 16 h 122"/>
                <a:gd name="T68" fmla="*/ 14 w 101"/>
                <a:gd name="T69" fmla="*/ 15 h 122"/>
                <a:gd name="T70" fmla="*/ 13 w 101"/>
                <a:gd name="T71" fmla="*/ 16 h 122"/>
                <a:gd name="T72" fmla="*/ 13 w 101"/>
                <a:gd name="T73" fmla="*/ 18 h 122"/>
                <a:gd name="T74" fmla="*/ 13 w 101"/>
                <a:gd name="T75" fmla="*/ 20 h 122"/>
                <a:gd name="T76" fmla="*/ 21 w 101"/>
                <a:gd name="T77" fmla="*/ 90 h 122"/>
                <a:gd name="T78" fmla="*/ 23 w 101"/>
                <a:gd name="T79" fmla="*/ 102 h 122"/>
                <a:gd name="T80" fmla="*/ 24 w 101"/>
                <a:gd name="T81" fmla="*/ 105 h 122"/>
                <a:gd name="T82" fmla="*/ 24 w 101"/>
                <a:gd name="T83" fmla="*/ 107 h 122"/>
                <a:gd name="T84" fmla="*/ 24 w 101"/>
                <a:gd name="T85" fmla="*/ 108 h 122"/>
                <a:gd name="T86" fmla="*/ 24 w 101"/>
                <a:gd name="T87" fmla="*/ 108 h 122"/>
                <a:gd name="T88" fmla="*/ 24 w 101"/>
                <a:gd name="T89" fmla="*/ 111 h 122"/>
                <a:gd name="T90" fmla="*/ 27 w 101"/>
                <a:gd name="T91" fmla="*/ 112 h 122"/>
                <a:gd name="T92" fmla="*/ 27 w 101"/>
                <a:gd name="T93" fmla="*/ 112 h 122"/>
                <a:gd name="T94" fmla="*/ 29 w 101"/>
                <a:gd name="T95" fmla="*/ 112 h 122"/>
                <a:gd name="T96" fmla="*/ 31 w 101"/>
                <a:gd name="T97" fmla="*/ 112 h 122"/>
                <a:gd name="T98" fmla="*/ 42 w 101"/>
                <a:gd name="T99" fmla="*/ 110 h 122"/>
                <a:gd name="T100" fmla="*/ 77 w 101"/>
                <a:gd name="T101" fmla="*/ 109 h 122"/>
                <a:gd name="T102" fmla="*/ 82 w 101"/>
                <a:gd name="T103" fmla="*/ 116 h 122"/>
                <a:gd name="T104" fmla="*/ 41 w 101"/>
                <a:gd name="T105" fmla="*/ 120 h 122"/>
                <a:gd name="T106" fmla="*/ 15 w 101"/>
                <a:gd name="T107" fmla="*/ 121 h 122"/>
                <a:gd name="T108" fmla="*/ 13 w 101"/>
                <a:gd name="T109" fmla="*/ 108 h 122"/>
                <a:gd name="T110" fmla="*/ 12 w 101"/>
                <a:gd name="T111" fmla="*/ 10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" h="122">
                  <a:moveTo>
                    <a:pt x="12" y="100"/>
                  </a:moveTo>
                  <a:cubicBezTo>
                    <a:pt x="10" y="86"/>
                    <a:pt x="8" y="72"/>
                    <a:pt x="6" y="5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9"/>
                    <a:pt x="0" y="6"/>
                    <a:pt x="0" y="2"/>
                  </a:cubicBezTo>
                  <a:cubicBezTo>
                    <a:pt x="3" y="2"/>
                    <a:pt x="7" y="2"/>
                    <a:pt x="10" y="2"/>
                  </a:cubicBezTo>
                  <a:cubicBezTo>
                    <a:pt x="13" y="2"/>
                    <a:pt x="16" y="2"/>
                    <a:pt x="19" y="2"/>
                  </a:cubicBezTo>
                  <a:cubicBezTo>
                    <a:pt x="22" y="2"/>
                    <a:pt x="26" y="2"/>
                    <a:pt x="30" y="3"/>
                  </a:cubicBezTo>
                  <a:cubicBezTo>
                    <a:pt x="41" y="5"/>
                    <a:pt x="52" y="0"/>
                    <a:pt x="62" y="3"/>
                  </a:cubicBezTo>
                  <a:cubicBezTo>
                    <a:pt x="68" y="4"/>
                    <a:pt x="73" y="4"/>
                    <a:pt x="79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99" y="23"/>
                    <a:pt x="99" y="27"/>
                    <a:pt x="98" y="30"/>
                  </a:cubicBezTo>
                  <a:cubicBezTo>
                    <a:pt x="97" y="37"/>
                    <a:pt x="96" y="43"/>
                    <a:pt x="94" y="50"/>
                  </a:cubicBezTo>
                  <a:cubicBezTo>
                    <a:pt x="91" y="61"/>
                    <a:pt x="95" y="72"/>
                    <a:pt x="91" y="83"/>
                  </a:cubicBezTo>
                  <a:cubicBezTo>
                    <a:pt x="87" y="94"/>
                    <a:pt x="86" y="105"/>
                    <a:pt x="82" y="115"/>
                  </a:cubicBezTo>
                  <a:cubicBezTo>
                    <a:pt x="78" y="103"/>
                    <a:pt x="78" y="90"/>
                    <a:pt x="81" y="78"/>
                  </a:cubicBezTo>
                  <a:cubicBezTo>
                    <a:pt x="84" y="66"/>
                    <a:pt x="85" y="55"/>
                    <a:pt x="86" y="43"/>
                  </a:cubicBezTo>
                  <a:cubicBezTo>
                    <a:pt x="86" y="37"/>
                    <a:pt x="87" y="32"/>
                    <a:pt x="87" y="26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76" y="17"/>
                    <a:pt x="71" y="17"/>
                    <a:pt x="65" y="17"/>
                  </a:cubicBezTo>
                  <a:cubicBezTo>
                    <a:pt x="56" y="16"/>
                    <a:pt x="46" y="16"/>
                    <a:pt x="37" y="16"/>
                  </a:cubicBezTo>
                  <a:cubicBezTo>
                    <a:pt x="32" y="16"/>
                    <a:pt x="27" y="16"/>
                    <a:pt x="2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7" y="16"/>
                    <a:pt x="16" y="16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14" y="15"/>
                    <a:pt x="14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6" y="44"/>
                    <a:pt x="19" y="67"/>
                    <a:pt x="21" y="90"/>
                  </a:cubicBezTo>
                  <a:cubicBezTo>
                    <a:pt x="23" y="94"/>
                    <a:pt x="23" y="98"/>
                    <a:pt x="23" y="102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25" y="112"/>
                    <a:pt x="26" y="112"/>
                    <a:pt x="27" y="112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5" y="112"/>
                    <a:pt x="39" y="111"/>
                    <a:pt x="42" y="110"/>
                  </a:cubicBezTo>
                  <a:cubicBezTo>
                    <a:pt x="54" y="112"/>
                    <a:pt x="66" y="110"/>
                    <a:pt x="77" y="109"/>
                  </a:cubicBezTo>
                  <a:cubicBezTo>
                    <a:pt x="81" y="108"/>
                    <a:pt x="85" y="113"/>
                    <a:pt x="82" y="116"/>
                  </a:cubicBezTo>
                  <a:cubicBezTo>
                    <a:pt x="69" y="122"/>
                    <a:pt x="54" y="119"/>
                    <a:pt x="41" y="120"/>
                  </a:cubicBezTo>
                  <a:cubicBezTo>
                    <a:pt x="33" y="120"/>
                    <a:pt x="30" y="121"/>
                    <a:pt x="15" y="121"/>
                  </a:cubicBezTo>
                  <a:cubicBezTo>
                    <a:pt x="13" y="108"/>
                    <a:pt x="13" y="108"/>
                    <a:pt x="13" y="108"/>
                  </a:cubicBezTo>
                  <a:lnTo>
                    <a:pt x="12" y="10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3460535" y="5232815"/>
              <a:ext cx="14417" cy="444045"/>
            </a:xfrm>
            <a:custGeom>
              <a:avLst/>
              <a:gdLst>
                <a:gd name="T0" fmla="*/ 5 w 5"/>
                <a:gd name="T1" fmla="*/ 154 h 154"/>
                <a:gd name="T2" fmla="*/ 0 w 5"/>
                <a:gd name="T3" fmla="*/ 0 h 154"/>
                <a:gd name="T4" fmla="*/ 5 w 5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54">
                  <a:moveTo>
                    <a:pt x="5" y="154"/>
                  </a:moveTo>
                  <a:lnTo>
                    <a:pt x="0" y="0"/>
                  </a:lnTo>
                  <a:lnTo>
                    <a:pt x="5" y="1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8"/>
            <p:cNvSpPr>
              <a:spLocks noChangeShapeType="1"/>
            </p:cNvSpPr>
            <p:nvPr/>
          </p:nvSpPr>
          <p:spPr bwMode="auto">
            <a:xfrm flipH="1" flipV="1">
              <a:off x="3460535" y="5232815"/>
              <a:ext cx="14417" cy="444045"/>
            </a:xfrm>
            <a:prstGeom prst="line">
              <a:avLst/>
            </a:prstGeom>
            <a:solidFill>
              <a:schemeClr val="tx2"/>
            </a:solidFill>
            <a:ln w="14288" cap="flat">
              <a:solidFill>
                <a:srgbClr val="535C7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784363" y="3482584"/>
            <a:ext cx="968826" cy="2240411"/>
            <a:chOff x="2970355" y="3482584"/>
            <a:chExt cx="968826" cy="2240411"/>
          </a:xfrm>
        </p:grpSpPr>
        <p:sp>
          <p:nvSpPr>
            <p:cNvPr id="31" name="Freeform 5"/>
            <p:cNvSpPr>
              <a:spLocks noEditPoints="1"/>
            </p:cNvSpPr>
            <p:nvPr/>
          </p:nvSpPr>
          <p:spPr bwMode="auto">
            <a:xfrm>
              <a:off x="2970355" y="3482584"/>
              <a:ext cx="968826" cy="1574343"/>
            </a:xfrm>
            <a:custGeom>
              <a:avLst/>
              <a:gdLst>
                <a:gd name="T0" fmla="*/ 145 w 148"/>
                <a:gd name="T1" fmla="*/ 221 h 244"/>
                <a:gd name="T2" fmla="*/ 101 w 148"/>
                <a:gd name="T3" fmla="*/ 137 h 244"/>
                <a:gd name="T4" fmla="*/ 101 w 148"/>
                <a:gd name="T5" fmla="*/ 136 h 244"/>
                <a:gd name="T6" fmla="*/ 134 w 148"/>
                <a:gd name="T7" fmla="*/ 72 h 244"/>
                <a:gd name="T8" fmla="*/ 87 w 148"/>
                <a:gd name="T9" fmla="*/ 18 h 244"/>
                <a:gd name="T10" fmla="*/ 17 w 148"/>
                <a:gd name="T11" fmla="*/ 72 h 244"/>
                <a:gd name="T12" fmla="*/ 53 w 148"/>
                <a:gd name="T13" fmla="*/ 141 h 244"/>
                <a:gd name="T14" fmla="*/ 1 w 148"/>
                <a:gd name="T15" fmla="*/ 234 h 244"/>
                <a:gd name="T16" fmla="*/ 9 w 148"/>
                <a:gd name="T17" fmla="*/ 244 h 244"/>
                <a:gd name="T18" fmla="*/ 138 w 148"/>
                <a:gd name="T19" fmla="*/ 234 h 244"/>
                <a:gd name="T20" fmla="*/ 145 w 148"/>
                <a:gd name="T21" fmla="*/ 221 h 244"/>
                <a:gd name="T22" fmla="*/ 82 w 148"/>
                <a:gd name="T23" fmla="*/ 28 h 244"/>
                <a:gd name="T24" fmla="*/ 91 w 148"/>
                <a:gd name="T25" fmla="*/ 32 h 244"/>
                <a:gd name="T26" fmla="*/ 116 w 148"/>
                <a:gd name="T27" fmla="*/ 62 h 244"/>
                <a:gd name="T28" fmla="*/ 116 w 148"/>
                <a:gd name="T29" fmla="*/ 95 h 244"/>
                <a:gd name="T30" fmla="*/ 62 w 148"/>
                <a:gd name="T31" fmla="*/ 127 h 244"/>
                <a:gd name="T32" fmla="*/ 82 w 148"/>
                <a:gd name="T33" fmla="*/ 28 h 244"/>
                <a:gd name="T34" fmla="*/ 72 w 148"/>
                <a:gd name="T35" fmla="*/ 144 h 244"/>
                <a:gd name="T36" fmla="*/ 85 w 148"/>
                <a:gd name="T37" fmla="*/ 142 h 244"/>
                <a:gd name="T38" fmla="*/ 86 w 148"/>
                <a:gd name="T39" fmla="*/ 145 h 244"/>
                <a:gd name="T40" fmla="*/ 125 w 148"/>
                <a:gd name="T41" fmla="*/ 218 h 244"/>
                <a:gd name="T42" fmla="*/ 22 w 148"/>
                <a:gd name="T43" fmla="*/ 226 h 244"/>
                <a:gd name="T44" fmla="*/ 64 w 148"/>
                <a:gd name="T45" fmla="*/ 144 h 244"/>
                <a:gd name="T46" fmla="*/ 72 w 148"/>
                <a:gd name="T47" fmla="*/ 1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244">
                  <a:moveTo>
                    <a:pt x="145" y="221"/>
                  </a:moveTo>
                  <a:cubicBezTo>
                    <a:pt x="131" y="193"/>
                    <a:pt x="116" y="165"/>
                    <a:pt x="101" y="137"/>
                  </a:cubicBezTo>
                  <a:cubicBezTo>
                    <a:pt x="101" y="137"/>
                    <a:pt x="101" y="136"/>
                    <a:pt x="101" y="136"/>
                  </a:cubicBezTo>
                  <a:cubicBezTo>
                    <a:pt x="123" y="124"/>
                    <a:pt x="136" y="98"/>
                    <a:pt x="134" y="72"/>
                  </a:cubicBezTo>
                  <a:cubicBezTo>
                    <a:pt x="133" y="56"/>
                    <a:pt x="107" y="0"/>
                    <a:pt x="87" y="18"/>
                  </a:cubicBezTo>
                  <a:cubicBezTo>
                    <a:pt x="56" y="14"/>
                    <a:pt x="26" y="43"/>
                    <a:pt x="17" y="72"/>
                  </a:cubicBezTo>
                  <a:cubicBezTo>
                    <a:pt x="8" y="101"/>
                    <a:pt x="26" y="132"/>
                    <a:pt x="53" y="141"/>
                  </a:cubicBezTo>
                  <a:cubicBezTo>
                    <a:pt x="30" y="169"/>
                    <a:pt x="14" y="200"/>
                    <a:pt x="1" y="234"/>
                  </a:cubicBezTo>
                  <a:cubicBezTo>
                    <a:pt x="0" y="238"/>
                    <a:pt x="4" y="244"/>
                    <a:pt x="9" y="244"/>
                  </a:cubicBezTo>
                  <a:cubicBezTo>
                    <a:pt x="52" y="241"/>
                    <a:pt x="95" y="238"/>
                    <a:pt x="138" y="234"/>
                  </a:cubicBezTo>
                  <a:cubicBezTo>
                    <a:pt x="145" y="233"/>
                    <a:pt x="148" y="227"/>
                    <a:pt x="145" y="221"/>
                  </a:cubicBezTo>
                  <a:close/>
                  <a:moveTo>
                    <a:pt x="82" y="28"/>
                  </a:moveTo>
                  <a:cubicBezTo>
                    <a:pt x="82" y="31"/>
                    <a:pt x="87" y="34"/>
                    <a:pt x="91" y="32"/>
                  </a:cubicBezTo>
                  <a:cubicBezTo>
                    <a:pt x="101" y="26"/>
                    <a:pt x="114" y="56"/>
                    <a:pt x="116" y="62"/>
                  </a:cubicBezTo>
                  <a:cubicBezTo>
                    <a:pt x="119" y="72"/>
                    <a:pt x="120" y="84"/>
                    <a:pt x="116" y="95"/>
                  </a:cubicBezTo>
                  <a:cubicBezTo>
                    <a:pt x="109" y="116"/>
                    <a:pt x="85" y="133"/>
                    <a:pt x="62" y="127"/>
                  </a:cubicBezTo>
                  <a:cubicBezTo>
                    <a:pt x="4" y="113"/>
                    <a:pt x="38" y="35"/>
                    <a:pt x="82" y="28"/>
                  </a:cubicBezTo>
                  <a:close/>
                  <a:moveTo>
                    <a:pt x="72" y="144"/>
                  </a:moveTo>
                  <a:cubicBezTo>
                    <a:pt x="77" y="144"/>
                    <a:pt x="81" y="143"/>
                    <a:pt x="85" y="142"/>
                  </a:cubicBezTo>
                  <a:cubicBezTo>
                    <a:pt x="85" y="143"/>
                    <a:pt x="86" y="144"/>
                    <a:pt x="86" y="145"/>
                  </a:cubicBezTo>
                  <a:cubicBezTo>
                    <a:pt x="99" y="170"/>
                    <a:pt x="112" y="194"/>
                    <a:pt x="125" y="218"/>
                  </a:cubicBezTo>
                  <a:cubicBezTo>
                    <a:pt x="91" y="221"/>
                    <a:pt x="56" y="224"/>
                    <a:pt x="22" y="226"/>
                  </a:cubicBezTo>
                  <a:cubicBezTo>
                    <a:pt x="34" y="198"/>
                    <a:pt x="49" y="171"/>
                    <a:pt x="64" y="144"/>
                  </a:cubicBezTo>
                  <a:cubicBezTo>
                    <a:pt x="67" y="144"/>
                    <a:pt x="69" y="144"/>
                    <a:pt x="72" y="14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6"/>
            <p:cNvSpPr>
              <a:spLocks/>
            </p:cNvSpPr>
            <p:nvPr/>
          </p:nvSpPr>
          <p:spPr bwMode="auto">
            <a:xfrm>
              <a:off x="3120292" y="4935824"/>
              <a:ext cx="660301" cy="787171"/>
            </a:xfrm>
            <a:custGeom>
              <a:avLst/>
              <a:gdLst>
                <a:gd name="T0" fmla="*/ 12 w 101"/>
                <a:gd name="T1" fmla="*/ 100 h 122"/>
                <a:gd name="T2" fmla="*/ 6 w 101"/>
                <a:gd name="T3" fmla="*/ 58 h 122"/>
                <a:gd name="T4" fmla="*/ 4 w 101"/>
                <a:gd name="T5" fmla="*/ 37 h 122"/>
                <a:gd name="T6" fmla="*/ 3 w 101"/>
                <a:gd name="T7" fmla="*/ 26 h 122"/>
                <a:gd name="T8" fmla="*/ 1 w 101"/>
                <a:gd name="T9" fmla="*/ 13 h 122"/>
                <a:gd name="T10" fmla="*/ 0 w 101"/>
                <a:gd name="T11" fmla="*/ 2 h 122"/>
                <a:gd name="T12" fmla="*/ 10 w 101"/>
                <a:gd name="T13" fmla="*/ 2 h 122"/>
                <a:gd name="T14" fmla="*/ 19 w 101"/>
                <a:gd name="T15" fmla="*/ 2 h 122"/>
                <a:gd name="T16" fmla="*/ 30 w 101"/>
                <a:gd name="T17" fmla="*/ 3 h 122"/>
                <a:gd name="T18" fmla="*/ 62 w 101"/>
                <a:gd name="T19" fmla="*/ 3 h 122"/>
                <a:gd name="T20" fmla="*/ 79 w 101"/>
                <a:gd name="T21" fmla="*/ 4 h 122"/>
                <a:gd name="T22" fmla="*/ 88 w 101"/>
                <a:gd name="T23" fmla="*/ 4 h 122"/>
                <a:gd name="T24" fmla="*/ 101 w 101"/>
                <a:gd name="T25" fmla="*/ 4 h 122"/>
                <a:gd name="T26" fmla="*/ 100 w 101"/>
                <a:gd name="T27" fmla="*/ 20 h 122"/>
                <a:gd name="T28" fmla="*/ 98 w 101"/>
                <a:gd name="T29" fmla="*/ 30 h 122"/>
                <a:gd name="T30" fmla="*/ 94 w 101"/>
                <a:gd name="T31" fmla="*/ 50 h 122"/>
                <a:gd name="T32" fmla="*/ 91 w 101"/>
                <a:gd name="T33" fmla="*/ 83 h 122"/>
                <a:gd name="T34" fmla="*/ 82 w 101"/>
                <a:gd name="T35" fmla="*/ 115 h 122"/>
                <a:gd name="T36" fmla="*/ 81 w 101"/>
                <a:gd name="T37" fmla="*/ 78 h 122"/>
                <a:gd name="T38" fmla="*/ 86 w 101"/>
                <a:gd name="T39" fmla="*/ 43 h 122"/>
                <a:gd name="T40" fmla="*/ 87 w 101"/>
                <a:gd name="T41" fmla="*/ 26 h 122"/>
                <a:gd name="T42" fmla="*/ 88 w 101"/>
                <a:gd name="T43" fmla="*/ 17 h 122"/>
                <a:gd name="T44" fmla="*/ 87 w 101"/>
                <a:gd name="T45" fmla="*/ 17 h 122"/>
                <a:gd name="T46" fmla="*/ 87 w 101"/>
                <a:gd name="T47" fmla="*/ 17 h 122"/>
                <a:gd name="T48" fmla="*/ 87 w 101"/>
                <a:gd name="T49" fmla="*/ 17 h 122"/>
                <a:gd name="T50" fmla="*/ 86 w 101"/>
                <a:gd name="T51" fmla="*/ 17 h 122"/>
                <a:gd name="T52" fmla="*/ 84 w 101"/>
                <a:gd name="T53" fmla="*/ 17 h 122"/>
                <a:gd name="T54" fmla="*/ 81 w 101"/>
                <a:gd name="T55" fmla="*/ 17 h 122"/>
                <a:gd name="T56" fmla="*/ 65 w 101"/>
                <a:gd name="T57" fmla="*/ 17 h 122"/>
                <a:gd name="T58" fmla="*/ 37 w 101"/>
                <a:gd name="T59" fmla="*/ 16 h 122"/>
                <a:gd name="T60" fmla="*/ 22 w 101"/>
                <a:gd name="T61" fmla="*/ 16 h 122"/>
                <a:gd name="T62" fmla="*/ 19 w 101"/>
                <a:gd name="T63" fmla="*/ 16 h 122"/>
                <a:gd name="T64" fmla="*/ 17 w 101"/>
                <a:gd name="T65" fmla="*/ 16 h 122"/>
                <a:gd name="T66" fmla="*/ 16 w 101"/>
                <a:gd name="T67" fmla="*/ 16 h 122"/>
                <a:gd name="T68" fmla="*/ 14 w 101"/>
                <a:gd name="T69" fmla="*/ 15 h 122"/>
                <a:gd name="T70" fmla="*/ 13 w 101"/>
                <a:gd name="T71" fmla="*/ 16 h 122"/>
                <a:gd name="T72" fmla="*/ 13 w 101"/>
                <a:gd name="T73" fmla="*/ 18 h 122"/>
                <a:gd name="T74" fmla="*/ 13 w 101"/>
                <a:gd name="T75" fmla="*/ 20 h 122"/>
                <a:gd name="T76" fmla="*/ 21 w 101"/>
                <a:gd name="T77" fmla="*/ 90 h 122"/>
                <a:gd name="T78" fmla="*/ 23 w 101"/>
                <a:gd name="T79" fmla="*/ 102 h 122"/>
                <a:gd name="T80" fmla="*/ 24 w 101"/>
                <a:gd name="T81" fmla="*/ 105 h 122"/>
                <a:gd name="T82" fmla="*/ 24 w 101"/>
                <a:gd name="T83" fmla="*/ 107 h 122"/>
                <a:gd name="T84" fmla="*/ 24 w 101"/>
                <a:gd name="T85" fmla="*/ 108 h 122"/>
                <a:gd name="T86" fmla="*/ 24 w 101"/>
                <a:gd name="T87" fmla="*/ 108 h 122"/>
                <a:gd name="T88" fmla="*/ 24 w 101"/>
                <a:gd name="T89" fmla="*/ 111 h 122"/>
                <a:gd name="T90" fmla="*/ 27 w 101"/>
                <a:gd name="T91" fmla="*/ 112 h 122"/>
                <a:gd name="T92" fmla="*/ 27 w 101"/>
                <a:gd name="T93" fmla="*/ 112 h 122"/>
                <a:gd name="T94" fmla="*/ 29 w 101"/>
                <a:gd name="T95" fmla="*/ 112 h 122"/>
                <a:gd name="T96" fmla="*/ 31 w 101"/>
                <a:gd name="T97" fmla="*/ 112 h 122"/>
                <a:gd name="T98" fmla="*/ 42 w 101"/>
                <a:gd name="T99" fmla="*/ 110 h 122"/>
                <a:gd name="T100" fmla="*/ 77 w 101"/>
                <a:gd name="T101" fmla="*/ 109 h 122"/>
                <a:gd name="T102" fmla="*/ 82 w 101"/>
                <a:gd name="T103" fmla="*/ 116 h 122"/>
                <a:gd name="T104" fmla="*/ 41 w 101"/>
                <a:gd name="T105" fmla="*/ 120 h 122"/>
                <a:gd name="T106" fmla="*/ 15 w 101"/>
                <a:gd name="T107" fmla="*/ 121 h 122"/>
                <a:gd name="T108" fmla="*/ 13 w 101"/>
                <a:gd name="T109" fmla="*/ 108 h 122"/>
                <a:gd name="T110" fmla="*/ 12 w 101"/>
                <a:gd name="T111" fmla="*/ 10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" h="122">
                  <a:moveTo>
                    <a:pt x="12" y="100"/>
                  </a:moveTo>
                  <a:cubicBezTo>
                    <a:pt x="10" y="86"/>
                    <a:pt x="8" y="72"/>
                    <a:pt x="6" y="5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9"/>
                    <a:pt x="0" y="6"/>
                    <a:pt x="0" y="2"/>
                  </a:cubicBezTo>
                  <a:cubicBezTo>
                    <a:pt x="3" y="2"/>
                    <a:pt x="7" y="2"/>
                    <a:pt x="10" y="2"/>
                  </a:cubicBezTo>
                  <a:cubicBezTo>
                    <a:pt x="13" y="2"/>
                    <a:pt x="16" y="2"/>
                    <a:pt x="19" y="2"/>
                  </a:cubicBezTo>
                  <a:cubicBezTo>
                    <a:pt x="22" y="2"/>
                    <a:pt x="26" y="2"/>
                    <a:pt x="30" y="3"/>
                  </a:cubicBezTo>
                  <a:cubicBezTo>
                    <a:pt x="41" y="5"/>
                    <a:pt x="52" y="0"/>
                    <a:pt x="62" y="3"/>
                  </a:cubicBezTo>
                  <a:cubicBezTo>
                    <a:pt x="68" y="4"/>
                    <a:pt x="73" y="4"/>
                    <a:pt x="79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99" y="23"/>
                    <a:pt x="99" y="27"/>
                    <a:pt x="98" y="30"/>
                  </a:cubicBezTo>
                  <a:cubicBezTo>
                    <a:pt x="97" y="37"/>
                    <a:pt x="96" y="43"/>
                    <a:pt x="94" y="50"/>
                  </a:cubicBezTo>
                  <a:cubicBezTo>
                    <a:pt x="91" y="61"/>
                    <a:pt x="95" y="72"/>
                    <a:pt x="91" y="83"/>
                  </a:cubicBezTo>
                  <a:cubicBezTo>
                    <a:pt x="87" y="94"/>
                    <a:pt x="86" y="105"/>
                    <a:pt x="82" y="115"/>
                  </a:cubicBezTo>
                  <a:cubicBezTo>
                    <a:pt x="78" y="103"/>
                    <a:pt x="78" y="90"/>
                    <a:pt x="81" y="78"/>
                  </a:cubicBezTo>
                  <a:cubicBezTo>
                    <a:pt x="84" y="66"/>
                    <a:pt x="85" y="55"/>
                    <a:pt x="86" y="43"/>
                  </a:cubicBezTo>
                  <a:cubicBezTo>
                    <a:pt x="86" y="37"/>
                    <a:pt x="87" y="32"/>
                    <a:pt x="87" y="26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76" y="17"/>
                    <a:pt x="71" y="17"/>
                    <a:pt x="65" y="17"/>
                  </a:cubicBezTo>
                  <a:cubicBezTo>
                    <a:pt x="56" y="16"/>
                    <a:pt x="46" y="16"/>
                    <a:pt x="37" y="16"/>
                  </a:cubicBezTo>
                  <a:cubicBezTo>
                    <a:pt x="32" y="16"/>
                    <a:pt x="27" y="16"/>
                    <a:pt x="2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7" y="16"/>
                    <a:pt x="16" y="16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14" y="15"/>
                    <a:pt x="14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6" y="44"/>
                    <a:pt x="19" y="67"/>
                    <a:pt x="21" y="90"/>
                  </a:cubicBezTo>
                  <a:cubicBezTo>
                    <a:pt x="23" y="94"/>
                    <a:pt x="23" y="98"/>
                    <a:pt x="23" y="102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25" y="112"/>
                    <a:pt x="26" y="112"/>
                    <a:pt x="27" y="112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5" y="112"/>
                    <a:pt x="39" y="111"/>
                    <a:pt x="42" y="110"/>
                  </a:cubicBezTo>
                  <a:cubicBezTo>
                    <a:pt x="54" y="112"/>
                    <a:pt x="66" y="110"/>
                    <a:pt x="77" y="109"/>
                  </a:cubicBezTo>
                  <a:cubicBezTo>
                    <a:pt x="81" y="108"/>
                    <a:pt x="85" y="113"/>
                    <a:pt x="82" y="116"/>
                  </a:cubicBezTo>
                  <a:cubicBezTo>
                    <a:pt x="69" y="122"/>
                    <a:pt x="54" y="119"/>
                    <a:pt x="41" y="120"/>
                  </a:cubicBezTo>
                  <a:cubicBezTo>
                    <a:pt x="33" y="120"/>
                    <a:pt x="30" y="121"/>
                    <a:pt x="15" y="121"/>
                  </a:cubicBezTo>
                  <a:cubicBezTo>
                    <a:pt x="13" y="108"/>
                    <a:pt x="13" y="108"/>
                    <a:pt x="13" y="108"/>
                  </a:cubicBezTo>
                  <a:lnTo>
                    <a:pt x="12" y="10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7"/>
            <p:cNvSpPr>
              <a:spLocks/>
            </p:cNvSpPr>
            <p:nvPr/>
          </p:nvSpPr>
          <p:spPr bwMode="auto">
            <a:xfrm>
              <a:off x="3460535" y="5232815"/>
              <a:ext cx="14417" cy="444045"/>
            </a:xfrm>
            <a:custGeom>
              <a:avLst/>
              <a:gdLst>
                <a:gd name="T0" fmla="*/ 5 w 5"/>
                <a:gd name="T1" fmla="*/ 154 h 154"/>
                <a:gd name="T2" fmla="*/ 0 w 5"/>
                <a:gd name="T3" fmla="*/ 0 h 154"/>
                <a:gd name="T4" fmla="*/ 5 w 5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54">
                  <a:moveTo>
                    <a:pt x="5" y="154"/>
                  </a:moveTo>
                  <a:lnTo>
                    <a:pt x="0" y="0"/>
                  </a:lnTo>
                  <a:lnTo>
                    <a:pt x="5" y="1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8"/>
            <p:cNvSpPr>
              <a:spLocks noChangeShapeType="1"/>
            </p:cNvSpPr>
            <p:nvPr/>
          </p:nvSpPr>
          <p:spPr bwMode="auto">
            <a:xfrm flipH="1" flipV="1">
              <a:off x="3460535" y="5232815"/>
              <a:ext cx="14417" cy="444045"/>
            </a:xfrm>
            <a:prstGeom prst="line">
              <a:avLst/>
            </a:prstGeom>
            <a:solidFill>
              <a:schemeClr val="tx2"/>
            </a:solidFill>
            <a:ln w="14288" cap="flat">
              <a:solidFill>
                <a:srgbClr val="535C7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073837" y="3482584"/>
            <a:ext cx="968826" cy="2240411"/>
            <a:chOff x="2970355" y="3482584"/>
            <a:chExt cx="968826" cy="2240411"/>
          </a:xfrm>
        </p:grpSpPr>
        <p:sp>
          <p:nvSpPr>
            <p:cNvPr id="36" name="Freeform 5"/>
            <p:cNvSpPr>
              <a:spLocks noEditPoints="1"/>
            </p:cNvSpPr>
            <p:nvPr/>
          </p:nvSpPr>
          <p:spPr bwMode="auto">
            <a:xfrm>
              <a:off x="2970355" y="3482584"/>
              <a:ext cx="968826" cy="1574343"/>
            </a:xfrm>
            <a:custGeom>
              <a:avLst/>
              <a:gdLst>
                <a:gd name="T0" fmla="*/ 145 w 148"/>
                <a:gd name="T1" fmla="*/ 221 h 244"/>
                <a:gd name="T2" fmla="*/ 101 w 148"/>
                <a:gd name="T3" fmla="*/ 137 h 244"/>
                <a:gd name="T4" fmla="*/ 101 w 148"/>
                <a:gd name="T5" fmla="*/ 136 h 244"/>
                <a:gd name="T6" fmla="*/ 134 w 148"/>
                <a:gd name="T7" fmla="*/ 72 h 244"/>
                <a:gd name="T8" fmla="*/ 87 w 148"/>
                <a:gd name="T9" fmla="*/ 18 h 244"/>
                <a:gd name="T10" fmla="*/ 17 w 148"/>
                <a:gd name="T11" fmla="*/ 72 h 244"/>
                <a:gd name="T12" fmla="*/ 53 w 148"/>
                <a:gd name="T13" fmla="*/ 141 h 244"/>
                <a:gd name="T14" fmla="*/ 1 w 148"/>
                <a:gd name="T15" fmla="*/ 234 h 244"/>
                <a:gd name="T16" fmla="*/ 9 w 148"/>
                <a:gd name="T17" fmla="*/ 244 h 244"/>
                <a:gd name="T18" fmla="*/ 138 w 148"/>
                <a:gd name="T19" fmla="*/ 234 h 244"/>
                <a:gd name="T20" fmla="*/ 145 w 148"/>
                <a:gd name="T21" fmla="*/ 221 h 244"/>
                <a:gd name="T22" fmla="*/ 82 w 148"/>
                <a:gd name="T23" fmla="*/ 28 h 244"/>
                <a:gd name="T24" fmla="*/ 91 w 148"/>
                <a:gd name="T25" fmla="*/ 32 h 244"/>
                <a:gd name="T26" fmla="*/ 116 w 148"/>
                <a:gd name="T27" fmla="*/ 62 h 244"/>
                <a:gd name="T28" fmla="*/ 116 w 148"/>
                <a:gd name="T29" fmla="*/ 95 h 244"/>
                <a:gd name="T30" fmla="*/ 62 w 148"/>
                <a:gd name="T31" fmla="*/ 127 h 244"/>
                <a:gd name="T32" fmla="*/ 82 w 148"/>
                <a:gd name="T33" fmla="*/ 28 h 244"/>
                <a:gd name="T34" fmla="*/ 72 w 148"/>
                <a:gd name="T35" fmla="*/ 144 h 244"/>
                <a:gd name="T36" fmla="*/ 85 w 148"/>
                <a:gd name="T37" fmla="*/ 142 h 244"/>
                <a:gd name="T38" fmla="*/ 86 w 148"/>
                <a:gd name="T39" fmla="*/ 145 h 244"/>
                <a:gd name="T40" fmla="*/ 125 w 148"/>
                <a:gd name="T41" fmla="*/ 218 h 244"/>
                <a:gd name="T42" fmla="*/ 22 w 148"/>
                <a:gd name="T43" fmla="*/ 226 h 244"/>
                <a:gd name="T44" fmla="*/ 64 w 148"/>
                <a:gd name="T45" fmla="*/ 144 h 244"/>
                <a:gd name="T46" fmla="*/ 72 w 148"/>
                <a:gd name="T47" fmla="*/ 1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244">
                  <a:moveTo>
                    <a:pt x="145" y="221"/>
                  </a:moveTo>
                  <a:cubicBezTo>
                    <a:pt x="131" y="193"/>
                    <a:pt x="116" y="165"/>
                    <a:pt x="101" y="137"/>
                  </a:cubicBezTo>
                  <a:cubicBezTo>
                    <a:pt x="101" y="137"/>
                    <a:pt x="101" y="136"/>
                    <a:pt x="101" y="136"/>
                  </a:cubicBezTo>
                  <a:cubicBezTo>
                    <a:pt x="123" y="124"/>
                    <a:pt x="136" y="98"/>
                    <a:pt x="134" y="72"/>
                  </a:cubicBezTo>
                  <a:cubicBezTo>
                    <a:pt x="133" y="56"/>
                    <a:pt x="107" y="0"/>
                    <a:pt x="87" y="18"/>
                  </a:cubicBezTo>
                  <a:cubicBezTo>
                    <a:pt x="56" y="14"/>
                    <a:pt x="26" y="43"/>
                    <a:pt x="17" y="72"/>
                  </a:cubicBezTo>
                  <a:cubicBezTo>
                    <a:pt x="8" y="101"/>
                    <a:pt x="26" y="132"/>
                    <a:pt x="53" y="141"/>
                  </a:cubicBezTo>
                  <a:cubicBezTo>
                    <a:pt x="30" y="169"/>
                    <a:pt x="14" y="200"/>
                    <a:pt x="1" y="234"/>
                  </a:cubicBezTo>
                  <a:cubicBezTo>
                    <a:pt x="0" y="238"/>
                    <a:pt x="4" y="244"/>
                    <a:pt x="9" y="244"/>
                  </a:cubicBezTo>
                  <a:cubicBezTo>
                    <a:pt x="52" y="241"/>
                    <a:pt x="95" y="238"/>
                    <a:pt x="138" y="234"/>
                  </a:cubicBezTo>
                  <a:cubicBezTo>
                    <a:pt x="145" y="233"/>
                    <a:pt x="148" y="227"/>
                    <a:pt x="145" y="221"/>
                  </a:cubicBezTo>
                  <a:close/>
                  <a:moveTo>
                    <a:pt x="82" y="28"/>
                  </a:moveTo>
                  <a:cubicBezTo>
                    <a:pt x="82" y="31"/>
                    <a:pt x="87" y="34"/>
                    <a:pt x="91" y="32"/>
                  </a:cubicBezTo>
                  <a:cubicBezTo>
                    <a:pt x="101" y="26"/>
                    <a:pt x="114" y="56"/>
                    <a:pt x="116" y="62"/>
                  </a:cubicBezTo>
                  <a:cubicBezTo>
                    <a:pt x="119" y="72"/>
                    <a:pt x="120" y="84"/>
                    <a:pt x="116" y="95"/>
                  </a:cubicBezTo>
                  <a:cubicBezTo>
                    <a:pt x="109" y="116"/>
                    <a:pt x="85" y="133"/>
                    <a:pt x="62" y="127"/>
                  </a:cubicBezTo>
                  <a:cubicBezTo>
                    <a:pt x="4" y="113"/>
                    <a:pt x="38" y="35"/>
                    <a:pt x="82" y="28"/>
                  </a:cubicBezTo>
                  <a:close/>
                  <a:moveTo>
                    <a:pt x="72" y="144"/>
                  </a:moveTo>
                  <a:cubicBezTo>
                    <a:pt x="77" y="144"/>
                    <a:pt x="81" y="143"/>
                    <a:pt x="85" y="142"/>
                  </a:cubicBezTo>
                  <a:cubicBezTo>
                    <a:pt x="85" y="143"/>
                    <a:pt x="86" y="144"/>
                    <a:pt x="86" y="145"/>
                  </a:cubicBezTo>
                  <a:cubicBezTo>
                    <a:pt x="99" y="170"/>
                    <a:pt x="112" y="194"/>
                    <a:pt x="125" y="218"/>
                  </a:cubicBezTo>
                  <a:cubicBezTo>
                    <a:pt x="91" y="221"/>
                    <a:pt x="56" y="224"/>
                    <a:pt x="22" y="226"/>
                  </a:cubicBezTo>
                  <a:cubicBezTo>
                    <a:pt x="34" y="198"/>
                    <a:pt x="49" y="171"/>
                    <a:pt x="64" y="144"/>
                  </a:cubicBezTo>
                  <a:cubicBezTo>
                    <a:pt x="67" y="144"/>
                    <a:pt x="69" y="144"/>
                    <a:pt x="72" y="14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3120292" y="4935824"/>
              <a:ext cx="660301" cy="787171"/>
            </a:xfrm>
            <a:custGeom>
              <a:avLst/>
              <a:gdLst>
                <a:gd name="T0" fmla="*/ 12 w 101"/>
                <a:gd name="T1" fmla="*/ 100 h 122"/>
                <a:gd name="T2" fmla="*/ 6 w 101"/>
                <a:gd name="T3" fmla="*/ 58 h 122"/>
                <a:gd name="T4" fmla="*/ 4 w 101"/>
                <a:gd name="T5" fmla="*/ 37 h 122"/>
                <a:gd name="T6" fmla="*/ 3 w 101"/>
                <a:gd name="T7" fmla="*/ 26 h 122"/>
                <a:gd name="T8" fmla="*/ 1 w 101"/>
                <a:gd name="T9" fmla="*/ 13 h 122"/>
                <a:gd name="T10" fmla="*/ 0 w 101"/>
                <a:gd name="T11" fmla="*/ 2 h 122"/>
                <a:gd name="T12" fmla="*/ 10 w 101"/>
                <a:gd name="T13" fmla="*/ 2 h 122"/>
                <a:gd name="T14" fmla="*/ 19 w 101"/>
                <a:gd name="T15" fmla="*/ 2 h 122"/>
                <a:gd name="T16" fmla="*/ 30 w 101"/>
                <a:gd name="T17" fmla="*/ 3 h 122"/>
                <a:gd name="T18" fmla="*/ 62 w 101"/>
                <a:gd name="T19" fmla="*/ 3 h 122"/>
                <a:gd name="T20" fmla="*/ 79 w 101"/>
                <a:gd name="T21" fmla="*/ 4 h 122"/>
                <a:gd name="T22" fmla="*/ 88 w 101"/>
                <a:gd name="T23" fmla="*/ 4 h 122"/>
                <a:gd name="T24" fmla="*/ 101 w 101"/>
                <a:gd name="T25" fmla="*/ 4 h 122"/>
                <a:gd name="T26" fmla="*/ 100 w 101"/>
                <a:gd name="T27" fmla="*/ 20 h 122"/>
                <a:gd name="T28" fmla="*/ 98 w 101"/>
                <a:gd name="T29" fmla="*/ 30 h 122"/>
                <a:gd name="T30" fmla="*/ 94 w 101"/>
                <a:gd name="T31" fmla="*/ 50 h 122"/>
                <a:gd name="T32" fmla="*/ 91 w 101"/>
                <a:gd name="T33" fmla="*/ 83 h 122"/>
                <a:gd name="T34" fmla="*/ 82 w 101"/>
                <a:gd name="T35" fmla="*/ 115 h 122"/>
                <a:gd name="T36" fmla="*/ 81 w 101"/>
                <a:gd name="T37" fmla="*/ 78 h 122"/>
                <a:gd name="T38" fmla="*/ 86 w 101"/>
                <a:gd name="T39" fmla="*/ 43 h 122"/>
                <a:gd name="T40" fmla="*/ 87 w 101"/>
                <a:gd name="T41" fmla="*/ 26 h 122"/>
                <a:gd name="T42" fmla="*/ 88 w 101"/>
                <a:gd name="T43" fmla="*/ 17 h 122"/>
                <a:gd name="T44" fmla="*/ 87 w 101"/>
                <a:gd name="T45" fmla="*/ 17 h 122"/>
                <a:gd name="T46" fmla="*/ 87 w 101"/>
                <a:gd name="T47" fmla="*/ 17 h 122"/>
                <a:gd name="T48" fmla="*/ 87 w 101"/>
                <a:gd name="T49" fmla="*/ 17 h 122"/>
                <a:gd name="T50" fmla="*/ 86 w 101"/>
                <a:gd name="T51" fmla="*/ 17 h 122"/>
                <a:gd name="T52" fmla="*/ 84 w 101"/>
                <a:gd name="T53" fmla="*/ 17 h 122"/>
                <a:gd name="T54" fmla="*/ 81 w 101"/>
                <a:gd name="T55" fmla="*/ 17 h 122"/>
                <a:gd name="T56" fmla="*/ 65 w 101"/>
                <a:gd name="T57" fmla="*/ 17 h 122"/>
                <a:gd name="T58" fmla="*/ 37 w 101"/>
                <a:gd name="T59" fmla="*/ 16 h 122"/>
                <a:gd name="T60" fmla="*/ 22 w 101"/>
                <a:gd name="T61" fmla="*/ 16 h 122"/>
                <a:gd name="T62" fmla="*/ 19 w 101"/>
                <a:gd name="T63" fmla="*/ 16 h 122"/>
                <a:gd name="T64" fmla="*/ 17 w 101"/>
                <a:gd name="T65" fmla="*/ 16 h 122"/>
                <a:gd name="T66" fmla="*/ 16 w 101"/>
                <a:gd name="T67" fmla="*/ 16 h 122"/>
                <a:gd name="T68" fmla="*/ 14 w 101"/>
                <a:gd name="T69" fmla="*/ 15 h 122"/>
                <a:gd name="T70" fmla="*/ 13 w 101"/>
                <a:gd name="T71" fmla="*/ 16 h 122"/>
                <a:gd name="T72" fmla="*/ 13 w 101"/>
                <a:gd name="T73" fmla="*/ 18 h 122"/>
                <a:gd name="T74" fmla="*/ 13 w 101"/>
                <a:gd name="T75" fmla="*/ 20 h 122"/>
                <a:gd name="T76" fmla="*/ 21 w 101"/>
                <a:gd name="T77" fmla="*/ 90 h 122"/>
                <a:gd name="T78" fmla="*/ 23 w 101"/>
                <a:gd name="T79" fmla="*/ 102 h 122"/>
                <a:gd name="T80" fmla="*/ 24 w 101"/>
                <a:gd name="T81" fmla="*/ 105 h 122"/>
                <a:gd name="T82" fmla="*/ 24 w 101"/>
                <a:gd name="T83" fmla="*/ 107 h 122"/>
                <a:gd name="T84" fmla="*/ 24 w 101"/>
                <a:gd name="T85" fmla="*/ 108 h 122"/>
                <a:gd name="T86" fmla="*/ 24 w 101"/>
                <a:gd name="T87" fmla="*/ 108 h 122"/>
                <a:gd name="T88" fmla="*/ 24 w 101"/>
                <a:gd name="T89" fmla="*/ 111 h 122"/>
                <a:gd name="T90" fmla="*/ 27 w 101"/>
                <a:gd name="T91" fmla="*/ 112 h 122"/>
                <a:gd name="T92" fmla="*/ 27 w 101"/>
                <a:gd name="T93" fmla="*/ 112 h 122"/>
                <a:gd name="T94" fmla="*/ 29 w 101"/>
                <a:gd name="T95" fmla="*/ 112 h 122"/>
                <a:gd name="T96" fmla="*/ 31 w 101"/>
                <a:gd name="T97" fmla="*/ 112 h 122"/>
                <a:gd name="T98" fmla="*/ 42 w 101"/>
                <a:gd name="T99" fmla="*/ 110 h 122"/>
                <a:gd name="T100" fmla="*/ 77 w 101"/>
                <a:gd name="T101" fmla="*/ 109 h 122"/>
                <a:gd name="T102" fmla="*/ 82 w 101"/>
                <a:gd name="T103" fmla="*/ 116 h 122"/>
                <a:gd name="T104" fmla="*/ 41 w 101"/>
                <a:gd name="T105" fmla="*/ 120 h 122"/>
                <a:gd name="T106" fmla="*/ 15 w 101"/>
                <a:gd name="T107" fmla="*/ 121 h 122"/>
                <a:gd name="T108" fmla="*/ 13 w 101"/>
                <a:gd name="T109" fmla="*/ 108 h 122"/>
                <a:gd name="T110" fmla="*/ 12 w 101"/>
                <a:gd name="T111" fmla="*/ 10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" h="122">
                  <a:moveTo>
                    <a:pt x="12" y="100"/>
                  </a:moveTo>
                  <a:cubicBezTo>
                    <a:pt x="10" y="86"/>
                    <a:pt x="8" y="72"/>
                    <a:pt x="6" y="5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9"/>
                    <a:pt x="0" y="6"/>
                    <a:pt x="0" y="2"/>
                  </a:cubicBezTo>
                  <a:cubicBezTo>
                    <a:pt x="3" y="2"/>
                    <a:pt x="7" y="2"/>
                    <a:pt x="10" y="2"/>
                  </a:cubicBezTo>
                  <a:cubicBezTo>
                    <a:pt x="13" y="2"/>
                    <a:pt x="16" y="2"/>
                    <a:pt x="19" y="2"/>
                  </a:cubicBezTo>
                  <a:cubicBezTo>
                    <a:pt x="22" y="2"/>
                    <a:pt x="26" y="2"/>
                    <a:pt x="30" y="3"/>
                  </a:cubicBezTo>
                  <a:cubicBezTo>
                    <a:pt x="41" y="5"/>
                    <a:pt x="52" y="0"/>
                    <a:pt x="62" y="3"/>
                  </a:cubicBezTo>
                  <a:cubicBezTo>
                    <a:pt x="68" y="4"/>
                    <a:pt x="73" y="4"/>
                    <a:pt x="79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99" y="23"/>
                    <a:pt x="99" y="27"/>
                    <a:pt x="98" y="30"/>
                  </a:cubicBezTo>
                  <a:cubicBezTo>
                    <a:pt x="97" y="37"/>
                    <a:pt x="96" y="43"/>
                    <a:pt x="94" y="50"/>
                  </a:cubicBezTo>
                  <a:cubicBezTo>
                    <a:pt x="91" y="61"/>
                    <a:pt x="95" y="72"/>
                    <a:pt x="91" y="83"/>
                  </a:cubicBezTo>
                  <a:cubicBezTo>
                    <a:pt x="87" y="94"/>
                    <a:pt x="86" y="105"/>
                    <a:pt x="82" y="115"/>
                  </a:cubicBezTo>
                  <a:cubicBezTo>
                    <a:pt x="78" y="103"/>
                    <a:pt x="78" y="90"/>
                    <a:pt x="81" y="78"/>
                  </a:cubicBezTo>
                  <a:cubicBezTo>
                    <a:pt x="84" y="66"/>
                    <a:pt x="85" y="55"/>
                    <a:pt x="86" y="43"/>
                  </a:cubicBezTo>
                  <a:cubicBezTo>
                    <a:pt x="86" y="37"/>
                    <a:pt x="87" y="32"/>
                    <a:pt x="87" y="26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76" y="17"/>
                    <a:pt x="71" y="17"/>
                    <a:pt x="65" y="17"/>
                  </a:cubicBezTo>
                  <a:cubicBezTo>
                    <a:pt x="56" y="16"/>
                    <a:pt x="46" y="16"/>
                    <a:pt x="37" y="16"/>
                  </a:cubicBezTo>
                  <a:cubicBezTo>
                    <a:pt x="32" y="16"/>
                    <a:pt x="27" y="16"/>
                    <a:pt x="2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7" y="16"/>
                    <a:pt x="16" y="16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14" y="15"/>
                    <a:pt x="14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6" y="44"/>
                    <a:pt x="19" y="67"/>
                    <a:pt x="21" y="90"/>
                  </a:cubicBezTo>
                  <a:cubicBezTo>
                    <a:pt x="23" y="94"/>
                    <a:pt x="23" y="98"/>
                    <a:pt x="23" y="102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25" y="112"/>
                    <a:pt x="26" y="112"/>
                    <a:pt x="27" y="112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5" y="112"/>
                    <a:pt x="39" y="111"/>
                    <a:pt x="42" y="110"/>
                  </a:cubicBezTo>
                  <a:cubicBezTo>
                    <a:pt x="54" y="112"/>
                    <a:pt x="66" y="110"/>
                    <a:pt x="77" y="109"/>
                  </a:cubicBezTo>
                  <a:cubicBezTo>
                    <a:pt x="81" y="108"/>
                    <a:pt x="85" y="113"/>
                    <a:pt x="82" y="116"/>
                  </a:cubicBezTo>
                  <a:cubicBezTo>
                    <a:pt x="69" y="122"/>
                    <a:pt x="54" y="119"/>
                    <a:pt x="41" y="120"/>
                  </a:cubicBezTo>
                  <a:cubicBezTo>
                    <a:pt x="33" y="120"/>
                    <a:pt x="30" y="121"/>
                    <a:pt x="15" y="121"/>
                  </a:cubicBezTo>
                  <a:cubicBezTo>
                    <a:pt x="13" y="108"/>
                    <a:pt x="13" y="108"/>
                    <a:pt x="13" y="108"/>
                  </a:cubicBezTo>
                  <a:lnTo>
                    <a:pt x="12" y="10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7"/>
            <p:cNvSpPr>
              <a:spLocks/>
            </p:cNvSpPr>
            <p:nvPr/>
          </p:nvSpPr>
          <p:spPr bwMode="auto">
            <a:xfrm>
              <a:off x="3460535" y="5232815"/>
              <a:ext cx="14417" cy="444045"/>
            </a:xfrm>
            <a:custGeom>
              <a:avLst/>
              <a:gdLst>
                <a:gd name="T0" fmla="*/ 5 w 5"/>
                <a:gd name="T1" fmla="*/ 154 h 154"/>
                <a:gd name="T2" fmla="*/ 0 w 5"/>
                <a:gd name="T3" fmla="*/ 0 h 154"/>
                <a:gd name="T4" fmla="*/ 5 w 5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54">
                  <a:moveTo>
                    <a:pt x="5" y="154"/>
                  </a:moveTo>
                  <a:lnTo>
                    <a:pt x="0" y="0"/>
                  </a:lnTo>
                  <a:lnTo>
                    <a:pt x="5" y="1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8"/>
            <p:cNvSpPr>
              <a:spLocks noChangeShapeType="1"/>
            </p:cNvSpPr>
            <p:nvPr/>
          </p:nvSpPr>
          <p:spPr bwMode="auto">
            <a:xfrm flipH="1" flipV="1">
              <a:off x="3460535" y="5232815"/>
              <a:ext cx="14417" cy="444045"/>
            </a:xfrm>
            <a:prstGeom prst="line">
              <a:avLst/>
            </a:prstGeom>
            <a:solidFill>
              <a:schemeClr val="tx2"/>
            </a:solidFill>
            <a:ln w="14288" cap="flat">
              <a:solidFill>
                <a:srgbClr val="535C7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3" name="Freeform 12"/>
          <p:cNvSpPr>
            <a:spLocks noEditPoints="1"/>
          </p:cNvSpPr>
          <p:nvPr/>
        </p:nvSpPr>
        <p:spPr bwMode="auto">
          <a:xfrm rot="15331827">
            <a:off x="2209642" y="2572404"/>
            <a:ext cx="1720629" cy="1468583"/>
          </a:xfrm>
          <a:custGeom>
            <a:avLst/>
            <a:gdLst>
              <a:gd name="T0" fmla="*/ 305 w 309"/>
              <a:gd name="T1" fmla="*/ 244 h 255"/>
              <a:gd name="T2" fmla="*/ 297 w 309"/>
              <a:gd name="T3" fmla="*/ 238 h 255"/>
              <a:gd name="T4" fmla="*/ 294 w 309"/>
              <a:gd name="T5" fmla="*/ 172 h 255"/>
              <a:gd name="T6" fmla="*/ 287 w 309"/>
              <a:gd name="T7" fmla="*/ 168 h 255"/>
              <a:gd name="T8" fmla="*/ 257 w 309"/>
              <a:gd name="T9" fmla="*/ 196 h 255"/>
              <a:gd name="T10" fmla="*/ 4 w 309"/>
              <a:gd name="T11" fmla="*/ 8 h 255"/>
              <a:gd name="T12" fmla="*/ 5 w 309"/>
              <a:gd name="T13" fmla="*/ 13 h 255"/>
              <a:gd name="T14" fmla="*/ 250 w 309"/>
              <a:gd name="T15" fmla="*/ 203 h 255"/>
              <a:gd name="T16" fmla="*/ 226 w 309"/>
              <a:gd name="T17" fmla="*/ 227 h 255"/>
              <a:gd name="T18" fmla="*/ 229 w 309"/>
              <a:gd name="T19" fmla="*/ 235 h 255"/>
              <a:gd name="T20" fmla="*/ 289 w 309"/>
              <a:gd name="T21" fmla="*/ 248 h 255"/>
              <a:gd name="T22" fmla="*/ 289 w 309"/>
              <a:gd name="T23" fmla="*/ 249 h 255"/>
              <a:gd name="T24" fmla="*/ 298 w 309"/>
              <a:gd name="T25" fmla="*/ 252 h 255"/>
              <a:gd name="T26" fmla="*/ 300 w 309"/>
              <a:gd name="T27" fmla="*/ 253 h 255"/>
              <a:gd name="T28" fmla="*/ 305 w 309"/>
              <a:gd name="T29" fmla="*/ 244 h 255"/>
              <a:gd name="T30" fmla="*/ 284 w 309"/>
              <a:gd name="T31" fmla="*/ 183 h 255"/>
              <a:gd name="T32" fmla="*/ 286 w 309"/>
              <a:gd name="T33" fmla="*/ 228 h 255"/>
              <a:gd name="T34" fmla="*/ 263 w 309"/>
              <a:gd name="T35" fmla="*/ 203 h 255"/>
              <a:gd name="T36" fmla="*/ 284 w 309"/>
              <a:gd name="T37" fmla="*/ 183 h 255"/>
              <a:gd name="T38" fmla="*/ 279 w 309"/>
              <a:gd name="T39" fmla="*/ 234 h 255"/>
              <a:gd name="T40" fmla="*/ 240 w 309"/>
              <a:gd name="T41" fmla="*/ 226 h 255"/>
              <a:gd name="T42" fmla="*/ 256 w 309"/>
              <a:gd name="T43" fmla="*/ 210 h 255"/>
              <a:gd name="T44" fmla="*/ 279 w 309"/>
              <a:gd name="T45" fmla="*/ 23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9" h="255">
                <a:moveTo>
                  <a:pt x="305" y="244"/>
                </a:moveTo>
                <a:cubicBezTo>
                  <a:pt x="302" y="242"/>
                  <a:pt x="300" y="240"/>
                  <a:pt x="297" y="238"/>
                </a:cubicBezTo>
                <a:cubicBezTo>
                  <a:pt x="293" y="216"/>
                  <a:pt x="292" y="194"/>
                  <a:pt x="294" y="172"/>
                </a:cubicBezTo>
                <a:cubicBezTo>
                  <a:pt x="295" y="169"/>
                  <a:pt x="290" y="165"/>
                  <a:pt x="287" y="168"/>
                </a:cubicBezTo>
                <a:cubicBezTo>
                  <a:pt x="277" y="177"/>
                  <a:pt x="266" y="187"/>
                  <a:pt x="257" y="196"/>
                </a:cubicBezTo>
                <a:cubicBezTo>
                  <a:pt x="186" y="113"/>
                  <a:pt x="124" y="0"/>
                  <a:pt x="4" y="8"/>
                </a:cubicBezTo>
                <a:cubicBezTo>
                  <a:pt x="0" y="8"/>
                  <a:pt x="1" y="14"/>
                  <a:pt x="5" y="13"/>
                </a:cubicBezTo>
                <a:cubicBezTo>
                  <a:pt x="121" y="8"/>
                  <a:pt x="181" y="120"/>
                  <a:pt x="250" y="203"/>
                </a:cubicBezTo>
                <a:cubicBezTo>
                  <a:pt x="242" y="211"/>
                  <a:pt x="234" y="219"/>
                  <a:pt x="226" y="227"/>
                </a:cubicBezTo>
                <a:cubicBezTo>
                  <a:pt x="224" y="230"/>
                  <a:pt x="226" y="235"/>
                  <a:pt x="229" y="235"/>
                </a:cubicBezTo>
                <a:cubicBezTo>
                  <a:pt x="250" y="236"/>
                  <a:pt x="270" y="240"/>
                  <a:pt x="289" y="248"/>
                </a:cubicBezTo>
                <a:cubicBezTo>
                  <a:pt x="289" y="248"/>
                  <a:pt x="289" y="249"/>
                  <a:pt x="289" y="249"/>
                </a:cubicBezTo>
                <a:cubicBezTo>
                  <a:pt x="290" y="253"/>
                  <a:pt x="295" y="254"/>
                  <a:pt x="298" y="252"/>
                </a:cubicBezTo>
                <a:cubicBezTo>
                  <a:pt x="298" y="252"/>
                  <a:pt x="299" y="252"/>
                  <a:pt x="300" y="253"/>
                </a:cubicBezTo>
                <a:cubicBezTo>
                  <a:pt x="305" y="255"/>
                  <a:pt x="309" y="248"/>
                  <a:pt x="305" y="244"/>
                </a:cubicBezTo>
                <a:close/>
                <a:moveTo>
                  <a:pt x="284" y="183"/>
                </a:moveTo>
                <a:cubicBezTo>
                  <a:pt x="283" y="198"/>
                  <a:pt x="284" y="213"/>
                  <a:pt x="286" y="228"/>
                </a:cubicBezTo>
                <a:cubicBezTo>
                  <a:pt x="278" y="220"/>
                  <a:pt x="270" y="212"/>
                  <a:pt x="263" y="203"/>
                </a:cubicBezTo>
                <a:cubicBezTo>
                  <a:pt x="270" y="197"/>
                  <a:pt x="277" y="190"/>
                  <a:pt x="284" y="183"/>
                </a:cubicBezTo>
                <a:close/>
                <a:moveTo>
                  <a:pt x="279" y="234"/>
                </a:moveTo>
                <a:cubicBezTo>
                  <a:pt x="267" y="230"/>
                  <a:pt x="254" y="228"/>
                  <a:pt x="240" y="226"/>
                </a:cubicBezTo>
                <a:cubicBezTo>
                  <a:pt x="246" y="221"/>
                  <a:pt x="251" y="215"/>
                  <a:pt x="256" y="210"/>
                </a:cubicBezTo>
                <a:cubicBezTo>
                  <a:pt x="264" y="218"/>
                  <a:pt x="271" y="227"/>
                  <a:pt x="279" y="2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12"/>
          <p:cNvSpPr>
            <a:spLocks noEditPoints="1"/>
          </p:cNvSpPr>
          <p:nvPr/>
        </p:nvSpPr>
        <p:spPr bwMode="auto">
          <a:xfrm rot="6268173" flipH="1">
            <a:off x="8298074" y="2622670"/>
            <a:ext cx="1720629" cy="1468583"/>
          </a:xfrm>
          <a:custGeom>
            <a:avLst/>
            <a:gdLst>
              <a:gd name="T0" fmla="*/ 305 w 309"/>
              <a:gd name="T1" fmla="*/ 244 h 255"/>
              <a:gd name="T2" fmla="*/ 297 w 309"/>
              <a:gd name="T3" fmla="*/ 238 h 255"/>
              <a:gd name="T4" fmla="*/ 294 w 309"/>
              <a:gd name="T5" fmla="*/ 172 h 255"/>
              <a:gd name="T6" fmla="*/ 287 w 309"/>
              <a:gd name="T7" fmla="*/ 168 h 255"/>
              <a:gd name="T8" fmla="*/ 257 w 309"/>
              <a:gd name="T9" fmla="*/ 196 h 255"/>
              <a:gd name="T10" fmla="*/ 4 w 309"/>
              <a:gd name="T11" fmla="*/ 8 h 255"/>
              <a:gd name="T12" fmla="*/ 5 w 309"/>
              <a:gd name="T13" fmla="*/ 13 h 255"/>
              <a:gd name="T14" fmla="*/ 250 w 309"/>
              <a:gd name="T15" fmla="*/ 203 h 255"/>
              <a:gd name="T16" fmla="*/ 226 w 309"/>
              <a:gd name="T17" fmla="*/ 227 h 255"/>
              <a:gd name="T18" fmla="*/ 229 w 309"/>
              <a:gd name="T19" fmla="*/ 235 h 255"/>
              <a:gd name="T20" fmla="*/ 289 w 309"/>
              <a:gd name="T21" fmla="*/ 248 h 255"/>
              <a:gd name="T22" fmla="*/ 289 w 309"/>
              <a:gd name="T23" fmla="*/ 249 h 255"/>
              <a:gd name="T24" fmla="*/ 298 w 309"/>
              <a:gd name="T25" fmla="*/ 252 h 255"/>
              <a:gd name="T26" fmla="*/ 300 w 309"/>
              <a:gd name="T27" fmla="*/ 253 h 255"/>
              <a:gd name="T28" fmla="*/ 305 w 309"/>
              <a:gd name="T29" fmla="*/ 244 h 255"/>
              <a:gd name="T30" fmla="*/ 284 w 309"/>
              <a:gd name="T31" fmla="*/ 183 h 255"/>
              <a:gd name="T32" fmla="*/ 286 w 309"/>
              <a:gd name="T33" fmla="*/ 228 h 255"/>
              <a:gd name="T34" fmla="*/ 263 w 309"/>
              <a:gd name="T35" fmla="*/ 203 h 255"/>
              <a:gd name="T36" fmla="*/ 284 w 309"/>
              <a:gd name="T37" fmla="*/ 183 h 255"/>
              <a:gd name="T38" fmla="*/ 279 w 309"/>
              <a:gd name="T39" fmla="*/ 234 h 255"/>
              <a:gd name="T40" fmla="*/ 240 w 309"/>
              <a:gd name="T41" fmla="*/ 226 h 255"/>
              <a:gd name="T42" fmla="*/ 256 w 309"/>
              <a:gd name="T43" fmla="*/ 210 h 255"/>
              <a:gd name="T44" fmla="*/ 279 w 309"/>
              <a:gd name="T45" fmla="*/ 23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9" h="255">
                <a:moveTo>
                  <a:pt x="305" y="244"/>
                </a:moveTo>
                <a:cubicBezTo>
                  <a:pt x="302" y="242"/>
                  <a:pt x="300" y="240"/>
                  <a:pt x="297" y="238"/>
                </a:cubicBezTo>
                <a:cubicBezTo>
                  <a:pt x="293" y="216"/>
                  <a:pt x="292" y="194"/>
                  <a:pt x="294" y="172"/>
                </a:cubicBezTo>
                <a:cubicBezTo>
                  <a:pt x="295" y="169"/>
                  <a:pt x="290" y="165"/>
                  <a:pt x="287" y="168"/>
                </a:cubicBezTo>
                <a:cubicBezTo>
                  <a:pt x="277" y="177"/>
                  <a:pt x="266" y="187"/>
                  <a:pt x="257" y="196"/>
                </a:cubicBezTo>
                <a:cubicBezTo>
                  <a:pt x="186" y="113"/>
                  <a:pt x="124" y="0"/>
                  <a:pt x="4" y="8"/>
                </a:cubicBezTo>
                <a:cubicBezTo>
                  <a:pt x="0" y="8"/>
                  <a:pt x="1" y="14"/>
                  <a:pt x="5" y="13"/>
                </a:cubicBezTo>
                <a:cubicBezTo>
                  <a:pt x="121" y="8"/>
                  <a:pt x="181" y="120"/>
                  <a:pt x="250" y="203"/>
                </a:cubicBezTo>
                <a:cubicBezTo>
                  <a:pt x="242" y="211"/>
                  <a:pt x="234" y="219"/>
                  <a:pt x="226" y="227"/>
                </a:cubicBezTo>
                <a:cubicBezTo>
                  <a:pt x="224" y="230"/>
                  <a:pt x="226" y="235"/>
                  <a:pt x="229" y="235"/>
                </a:cubicBezTo>
                <a:cubicBezTo>
                  <a:pt x="250" y="236"/>
                  <a:pt x="270" y="240"/>
                  <a:pt x="289" y="248"/>
                </a:cubicBezTo>
                <a:cubicBezTo>
                  <a:pt x="289" y="248"/>
                  <a:pt x="289" y="249"/>
                  <a:pt x="289" y="249"/>
                </a:cubicBezTo>
                <a:cubicBezTo>
                  <a:pt x="290" y="253"/>
                  <a:pt x="295" y="254"/>
                  <a:pt x="298" y="252"/>
                </a:cubicBezTo>
                <a:cubicBezTo>
                  <a:pt x="298" y="252"/>
                  <a:pt x="299" y="252"/>
                  <a:pt x="300" y="253"/>
                </a:cubicBezTo>
                <a:cubicBezTo>
                  <a:pt x="305" y="255"/>
                  <a:pt x="309" y="248"/>
                  <a:pt x="305" y="244"/>
                </a:cubicBezTo>
                <a:close/>
                <a:moveTo>
                  <a:pt x="284" y="183"/>
                </a:moveTo>
                <a:cubicBezTo>
                  <a:pt x="283" y="198"/>
                  <a:pt x="284" y="213"/>
                  <a:pt x="286" y="228"/>
                </a:cubicBezTo>
                <a:cubicBezTo>
                  <a:pt x="278" y="220"/>
                  <a:pt x="270" y="212"/>
                  <a:pt x="263" y="203"/>
                </a:cubicBezTo>
                <a:cubicBezTo>
                  <a:pt x="270" y="197"/>
                  <a:pt x="277" y="190"/>
                  <a:pt x="284" y="183"/>
                </a:cubicBezTo>
                <a:close/>
                <a:moveTo>
                  <a:pt x="279" y="234"/>
                </a:moveTo>
                <a:cubicBezTo>
                  <a:pt x="267" y="230"/>
                  <a:pt x="254" y="228"/>
                  <a:pt x="240" y="226"/>
                </a:cubicBezTo>
                <a:cubicBezTo>
                  <a:pt x="246" y="221"/>
                  <a:pt x="251" y="215"/>
                  <a:pt x="256" y="210"/>
                </a:cubicBezTo>
                <a:cubicBezTo>
                  <a:pt x="264" y="218"/>
                  <a:pt x="271" y="227"/>
                  <a:pt x="279" y="2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67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6482" y="2788477"/>
            <a:ext cx="57728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TEAM 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6105" y="3896473"/>
            <a:ext cx="5108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537418" y="4362719"/>
            <a:ext cx="917004" cy="2120574"/>
            <a:chOff x="2970355" y="3482584"/>
            <a:chExt cx="968826" cy="2240411"/>
          </a:xfrm>
        </p:grpSpPr>
        <p:sp>
          <p:nvSpPr>
            <p:cNvPr id="10" name="Freeform 5"/>
            <p:cNvSpPr>
              <a:spLocks noEditPoints="1"/>
            </p:cNvSpPr>
            <p:nvPr/>
          </p:nvSpPr>
          <p:spPr bwMode="auto">
            <a:xfrm>
              <a:off x="2970355" y="3482584"/>
              <a:ext cx="968826" cy="1574343"/>
            </a:xfrm>
            <a:custGeom>
              <a:avLst/>
              <a:gdLst>
                <a:gd name="T0" fmla="*/ 145 w 148"/>
                <a:gd name="T1" fmla="*/ 221 h 244"/>
                <a:gd name="T2" fmla="*/ 101 w 148"/>
                <a:gd name="T3" fmla="*/ 137 h 244"/>
                <a:gd name="T4" fmla="*/ 101 w 148"/>
                <a:gd name="T5" fmla="*/ 136 h 244"/>
                <a:gd name="T6" fmla="*/ 134 w 148"/>
                <a:gd name="T7" fmla="*/ 72 h 244"/>
                <a:gd name="T8" fmla="*/ 87 w 148"/>
                <a:gd name="T9" fmla="*/ 18 h 244"/>
                <a:gd name="T10" fmla="*/ 17 w 148"/>
                <a:gd name="T11" fmla="*/ 72 h 244"/>
                <a:gd name="T12" fmla="*/ 53 w 148"/>
                <a:gd name="T13" fmla="*/ 141 h 244"/>
                <a:gd name="T14" fmla="*/ 1 w 148"/>
                <a:gd name="T15" fmla="*/ 234 h 244"/>
                <a:gd name="T16" fmla="*/ 9 w 148"/>
                <a:gd name="T17" fmla="*/ 244 h 244"/>
                <a:gd name="T18" fmla="*/ 138 w 148"/>
                <a:gd name="T19" fmla="*/ 234 h 244"/>
                <a:gd name="T20" fmla="*/ 145 w 148"/>
                <a:gd name="T21" fmla="*/ 221 h 244"/>
                <a:gd name="T22" fmla="*/ 82 w 148"/>
                <a:gd name="T23" fmla="*/ 28 h 244"/>
                <a:gd name="T24" fmla="*/ 91 w 148"/>
                <a:gd name="T25" fmla="*/ 32 h 244"/>
                <a:gd name="T26" fmla="*/ 116 w 148"/>
                <a:gd name="T27" fmla="*/ 62 h 244"/>
                <a:gd name="T28" fmla="*/ 116 w 148"/>
                <a:gd name="T29" fmla="*/ 95 h 244"/>
                <a:gd name="T30" fmla="*/ 62 w 148"/>
                <a:gd name="T31" fmla="*/ 127 h 244"/>
                <a:gd name="T32" fmla="*/ 82 w 148"/>
                <a:gd name="T33" fmla="*/ 28 h 244"/>
                <a:gd name="T34" fmla="*/ 72 w 148"/>
                <a:gd name="T35" fmla="*/ 144 h 244"/>
                <a:gd name="T36" fmla="*/ 85 w 148"/>
                <a:gd name="T37" fmla="*/ 142 h 244"/>
                <a:gd name="T38" fmla="*/ 86 w 148"/>
                <a:gd name="T39" fmla="*/ 145 h 244"/>
                <a:gd name="T40" fmla="*/ 125 w 148"/>
                <a:gd name="T41" fmla="*/ 218 h 244"/>
                <a:gd name="T42" fmla="*/ 22 w 148"/>
                <a:gd name="T43" fmla="*/ 226 h 244"/>
                <a:gd name="T44" fmla="*/ 64 w 148"/>
                <a:gd name="T45" fmla="*/ 144 h 244"/>
                <a:gd name="T46" fmla="*/ 72 w 148"/>
                <a:gd name="T47" fmla="*/ 1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244">
                  <a:moveTo>
                    <a:pt x="145" y="221"/>
                  </a:moveTo>
                  <a:cubicBezTo>
                    <a:pt x="131" y="193"/>
                    <a:pt x="116" y="165"/>
                    <a:pt x="101" y="137"/>
                  </a:cubicBezTo>
                  <a:cubicBezTo>
                    <a:pt x="101" y="137"/>
                    <a:pt x="101" y="136"/>
                    <a:pt x="101" y="136"/>
                  </a:cubicBezTo>
                  <a:cubicBezTo>
                    <a:pt x="123" y="124"/>
                    <a:pt x="136" y="98"/>
                    <a:pt x="134" y="72"/>
                  </a:cubicBezTo>
                  <a:cubicBezTo>
                    <a:pt x="133" y="56"/>
                    <a:pt x="107" y="0"/>
                    <a:pt x="87" y="18"/>
                  </a:cubicBezTo>
                  <a:cubicBezTo>
                    <a:pt x="56" y="14"/>
                    <a:pt x="26" y="43"/>
                    <a:pt x="17" y="72"/>
                  </a:cubicBezTo>
                  <a:cubicBezTo>
                    <a:pt x="8" y="101"/>
                    <a:pt x="26" y="132"/>
                    <a:pt x="53" y="141"/>
                  </a:cubicBezTo>
                  <a:cubicBezTo>
                    <a:pt x="30" y="169"/>
                    <a:pt x="14" y="200"/>
                    <a:pt x="1" y="234"/>
                  </a:cubicBezTo>
                  <a:cubicBezTo>
                    <a:pt x="0" y="238"/>
                    <a:pt x="4" y="244"/>
                    <a:pt x="9" y="244"/>
                  </a:cubicBezTo>
                  <a:cubicBezTo>
                    <a:pt x="52" y="241"/>
                    <a:pt x="95" y="238"/>
                    <a:pt x="138" y="234"/>
                  </a:cubicBezTo>
                  <a:cubicBezTo>
                    <a:pt x="145" y="233"/>
                    <a:pt x="148" y="227"/>
                    <a:pt x="145" y="221"/>
                  </a:cubicBezTo>
                  <a:close/>
                  <a:moveTo>
                    <a:pt x="82" y="28"/>
                  </a:moveTo>
                  <a:cubicBezTo>
                    <a:pt x="82" y="31"/>
                    <a:pt x="87" y="34"/>
                    <a:pt x="91" y="32"/>
                  </a:cubicBezTo>
                  <a:cubicBezTo>
                    <a:pt x="101" y="26"/>
                    <a:pt x="114" y="56"/>
                    <a:pt x="116" y="62"/>
                  </a:cubicBezTo>
                  <a:cubicBezTo>
                    <a:pt x="119" y="72"/>
                    <a:pt x="120" y="84"/>
                    <a:pt x="116" y="95"/>
                  </a:cubicBezTo>
                  <a:cubicBezTo>
                    <a:pt x="109" y="116"/>
                    <a:pt x="85" y="133"/>
                    <a:pt x="62" y="127"/>
                  </a:cubicBezTo>
                  <a:cubicBezTo>
                    <a:pt x="4" y="113"/>
                    <a:pt x="38" y="35"/>
                    <a:pt x="82" y="28"/>
                  </a:cubicBezTo>
                  <a:close/>
                  <a:moveTo>
                    <a:pt x="72" y="144"/>
                  </a:moveTo>
                  <a:cubicBezTo>
                    <a:pt x="77" y="144"/>
                    <a:pt x="81" y="143"/>
                    <a:pt x="85" y="142"/>
                  </a:cubicBezTo>
                  <a:cubicBezTo>
                    <a:pt x="85" y="143"/>
                    <a:pt x="86" y="144"/>
                    <a:pt x="86" y="145"/>
                  </a:cubicBezTo>
                  <a:cubicBezTo>
                    <a:pt x="99" y="170"/>
                    <a:pt x="112" y="194"/>
                    <a:pt x="125" y="218"/>
                  </a:cubicBezTo>
                  <a:cubicBezTo>
                    <a:pt x="91" y="221"/>
                    <a:pt x="56" y="224"/>
                    <a:pt x="22" y="226"/>
                  </a:cubicBezTo>
                  <a:cubicBezTo>
                    <a:pt x="34" y="198"/>
                    <a:pt x="49" y="171"/>
                    <a:pt x="64" y="144"/>
                  </a:cubicBezTo>
                  <a:cubicBezTo>
                    <a:pt x="67" y="144"/>
                    <a:pt x="69" y="144"/>
                    <a:pt x="72" y="14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3120292" y="4935824"/>
              <a:ext cx="660301" cy="787171"/>
            </a:xfrm>
            <a:custGeom>
              <a:avLst/>
              <a:gdLst>
                <a:gd name="T0" fmla="*/ 12 w 101"/>
                <a:gd name="T1" fmla="*/ 100 h 122"/>
                <a:gd name="T2" fmla="*/ 6 w 101"/>
                <a:gd name="T3" fmla="*/ 58 h 122"/>
                <a:gd name="T4" fmla="*/ 4 w 101"/>
                <a:gd name="T5" fmla="*/ 37 h 122"/>
                <a:gd name="T6" fmla="*/ 3 w 101"/>
                <a:gd name="T7" fmla="*/ 26 h 122"/>
                <a:gd name="T8" fmla="*/ 1 w 101"/>
                <a:gd name="T9" fmla="*/ 13 h 122"/>
                <a:gd name="T10" fmla="*/ 0 w 101"/>
                <a:gd name="T11" fmla="*/ 2 h 122"/>
                <a:gd name="T12" fmla="*/ 10 w 101"/>
                <a:gd name="T13" fmla="*/ 2 h 122"/>
                <a:gd name="T14" fmla="*/ 19 w 101"/>
                <a:gd name="T15" fmla="*/ 2 h 122"/>
                <a:gd name="T16" fmla="*/ 30 w 101"/>
                <a:gd name="T17" fmla="*/ 3 h 122"/>
                <a:gd name="T18" fmla="*/ 62 w 101"/>
                <a:gd name="T19" fmla="*/ 3 h 122"/>
                <a:gd name="T20" fmla="*/ 79 w 101"/>
                <a:gd name="T21" fmla="*/ 4 h 122"/>
                <a:gd name="T22" fmla="*/ 88 w 101"/>
                <a:gd name="T23" fmla="*/ 4 h 122"/>
                <a:gd name="T24" fmla="*/ 101 w 101"/>
                <a:gd name="T25" fmla="*/ 4 h 122"/>
                <a:gd name="T26" fmla="*/ 100 w 101"/>
                <a:gd name="T27" fmla="*/ 20 h 122"/>
                <a:gd name="T28" fmla="*/ 98 w 101"/>
                <a:gd name="T29" fmla="*/ 30 h 122"/>
                <a:gd name="T30" fmla="*/ 94 w 101"/>
                <a:gd name="T31" fmla="*/ 50 h 122"/>
                <a:gd name="T32" fmla="*/ 91 w 101"/>
                <a:gd name="T33" fmla="*/ 83 h 122"/>
                <a:gd name="T34" fmla="*/ 82 w 101"/>
                <a:gd name="T35" fmla="*/ 115 h 122"/>
                <a:gd name="T36" fmla="*/ 81 w 101"/>
                <a:gd name="T37" fmla="*/ 78 h 122"/>
                <a:gd name="T38" fmla="*/ 86 w 101"/>
                <a:gd name="T39" fmla="*/ 43 h 122"/>
                <a:gd name="T40" fmla="*/ 87 w 101"/>
                <a:gd name="T41" fmla="*/ 26 h 122"/>
                <a:gd name="T42" fmla="*/ 88 w 101"/>
                <a:gd name="T43" fmla="*/ 17 h 122"/>
                <a:gd name="T44" fmla="*/ 87 w 101"/>
                <a:gd name="T45" fmla="*/ 17 h 122"/>
                <a:gd name="T46" fmla="*/ 87 w 101"/>
                <a:gd name="T47" fmla="*/ 17 h 122"/>
                <a:gd name="T48" fmla="*/ 87 w 101"/>
                <a:gd name="T49" fmla="*/ 17 h 122"/>
                <a:gd name="T50" fmla="*/ 86 w 101"/>
                <a:gd name="T51" fmla="*/ 17 h 122"/>
                <a:gd name="T52" fmla="*/ 84 w 101"/>
                <a:gd name="T53" fmla="*/ 17 h 122"/>
                <a:gd name="T54" fmla="*/ 81 w 101"/>
                <a:gd name="T55" fmla="*/ 17 h 122"/>
                <a:gd name="T56" fmla="*/ 65 w 101"/>
                <a:gd name="T57" fmla="*/ 17 h 122"/>
                <a:gd name="T58" fmla="*/ 37 w 101"/>
                <a:gd name="T59" fmla="*/ 16 h 122"/>
                <a:gd name="T60" fmla="*/ 22 w 101"/>
                <a:gd name="T61" fmla="*/ 16 h 122"/>
                <a:gd name="T62" fmla="*/ 19 w 101"/>
                <a:gd name="T63" fmla="*/ 16 h 122"/>
                <a:gd name="T64" fmla="*/ 17 w 101"/>
                <a:gd name="T65" fmla="*/ 16 h 122"/>
                <a:gd name="T66" fmla="*/ 16 w 101"/>
                <a:gd name="T67" fmla="*/ 16 h 122"/>
                <a:gd name="T68" fmla="*/ 14 w 101"/>
                <a:gd name="T69" fmla="*/ 15 h 122"/>
                <a:gd name="T70" fmla="*/ 13 w 101"/>
                <a:gd name="T71" fmla="*/ 16 h 122"/>
                <a:gd name="T72" fmla="*/ 13 w 101"/>
                <a:gd name="T73" fmla="*/ 18 h 122"/>
                <a:gd name="T74" fmla="*/ 13 w 101"/>
                <a:gd name="T75" fmla="*/ 20 h 122"/>
                <a:gd name="T76" fmla="*/ 21 w 101"/>
                <a:gd name="T77" fmla="*/ 90 h 122"/>
                <a:gd name="T78" fmla="*/ 23 w 101"/>
                <a:gd name="T79" fmla="*/ 102 h 122"/>
                <a:gd name="T80" fmla="*/ 24 w 101"/>
                <a:gd name="T81" fmla="*/ 105 h 122"/>
                <a:gd name="T82" fmla="*/ 24 w 101"/>
                <a:gd name="T83" fmla="*/ 107 h 122"/>
                <a:gd name="T84" fmla="*/ 24 w 101"/>
                <a:gd name="T85" fmla="*/ 108 h 122"/>
                <a:gd name="T86" fmla="*/ 24 w 101"/>
                <a:gd name="T87" fmla="*/ 108 h 122"/>
                <a:gd name="T88" fmla="*/ 24 w 101"/>
                <a:gd name="T89" fmla="*/ 111 h 122"/>
                <a:gd name="T90" fmla="*/ 27 w 101"/>
                <a:gd name="T91" fmla="*/ 112 h 122"/>
                <a:gd name="T92" fmla="*/ 27 w 101"/>
                <a:gd name="T93" fmla="*/ 112 h 122"/>
                <a:gd name="T94" fmla="*/ 29 w 101"/>
                <a:gd name="T95" fmla="*/ 112 h 122"/>
                <a:gd name="T96" fmla="*/ 31 w 101"/>
                <a:gd name="T97" fmla="*/ 112 h 122"/>
                <a:gd name="T98" fmla="*/ 42 w 101"/>
                <a:gd name="T99" fmla="*/ 110 h 122"/>
                <a:gd name="T100" fmla="*/ 77 w 101"/>
                <a:gd name="T101" fmla="*/ 109 h 122"/>
                <a:gd name="T102" fmla="*/ 82 w 101"/>
                <a:gd name="T103" fmla="*/ 116 h 122"/>
                <a:gd name="T104" fmla="*/ 41 w 101"/>
                <a:gd name="T105" fmla="*/ 120 h 122"/>
                <a:gd name="T106" fmla="*/ 15 w 101"/>
                <a:gd name="T107" fmla="*/ 121 h 122"/>
                <a:gd name="T108" fmla="*/ 13 w 101"/>
                <a:gd name="T109" fmla="*/ 108 h 122"/>
                <a:gd name="T110" fmla="*/ 12 w 101"/>
                <a:gd name="T111" fmla="*/ 10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" h="122">
                  <a:moveTo>
                    <a:pt x="12" y="100"/>
                  </a:moveTo>
                  <a:cubicBezTo>
                    <a:pt x="10" y="86"/>
                    <a:pt x="8" y="72"/>
                    <a:pt x="6" y="5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9"/>
                    <a:pt x="0" y="6"/>
                    <a:pt x="0" y="2"/>
                  </a:cubicBezTo>
                  <a:cubicBezTo>
                    <a:pt x="3" y="2"/>
                    <a:pt x="7" y="2"/>
                    <a:pt x="10" y="2"/>
                  </a:cubicBezTo>
                  <a:cubicBezTo>
                    <a:pt x="13" y="2"/>
                    <a:pt x="16" y="2"/>
                    <a:pt x="19" y="2"/>
                  </a:cubicBezTo>
                  <a:cubicBezTo>
                    <a:pt x="22" y="2"/>
                    <a:pt x="26" y="2"/>
                    <a:pt x="30" y="3"/>
                  </a:cubicBezTo>
                  <a:cubicBezTo>
                    <a:pt x="41" y="5"/>
                    <a:pt x="52" y="0"/>
                    <a:pt x="62" y="3"/>
                  </a:cubicBezTo>
                  <a:cubicBezTo>
                    <a:pt x="68" y="4"/>
                    <a:pt x="73" y="4"/>
                    <a:pt x="79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99" y="23"/>
                    <a:pt x="99" y="27"/>
                    <a:pt x="98" y="30"/>
                  </a:cubicBezTo>
                  <a:cubicBezTo>
                    <a:pt x="97" y="37"/>
                    <a:pt x="96" y="43"/>
                    <a:pt x="94" y="50"/>
                  </a:cubicBezTo>
                  <a:cubicBezTo>
                    <a:pt x="91" y="61"/>
                    <a:pt x="95" y="72"/>
                    <a:pt x="91" y="83"/>
                  </a:cubicBezTo>
                  <a:cubicBezTo>
                    <a:pt x="87" y="94"/>
                    <a:pt x="86" y="105"/>
                    <a:pt x="82" y="115"/>
                  </a:cubicBezTo>
                  <a:cubicBezTo>
                    <a:pt x="78" y="103"/>
                    <a:pt x="78" y="90"/>
                    <a:pt x="81" y="78"/>
                  </a:cubicBezTo>
                  <a:cubicBezTo>
                    <a:pt x="84" y="66"/>
                    <a:pt x="85" y="55"/>
                    <a:pt x="86" y="43"/>
                  </a:cubicBezTo>
                  <a:cubicBezTo>
                    <a:pt x="86" y="37"/>
                    <a:pt x="87" y="32"/>
                    <a:pt x="87" y="26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76" y="17"/>
                    <a:pt x="71" y="17"/>
                    <a:pt x="65" y="17"/>
                  </a:cubicBezTo>
                  <a:cubicBezTo>
                    <a:pt x="56" y="16"/>
                    <a:pt x="46" y="16"/>
                    <a:pt x="37" y="16"/>
                  </a:cubicBezTo>
                  <a:cubicBezTo>
                    <a:pt x="32" y="16"/>
                    <a:pt x="27" y="16"/>
                    <a:pt x="2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7" y="16"/>
                    <a:pt x="16" y="16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14" y="15"/>
                    <a:pt x="14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6" y="44"/>
                    <a:pt x="19" y="67"/>
                    <a:pt x="21" y="90"/>
                  </a:cubicBezTo>
                  <a:cubicBezTo>
                    <a:pt x="23" y="94"/>
                    <a:pt x="23" y="98"/>
                    <a:pt x="23" y="102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25" y="112"/>
                    <a:pt x="26" y="112"/>
                    <a:pt x="27" y="112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5" y="112"/>
                    <a:pt x="39" y="111"/>
                    <a:pt x="42" y="110"/>
                  </a:cubicBezTo>
                  <a:cubicBezTo>
                    <a:pt x="54" y="112"/>
                    <a:pt x="66" y="110"/>
                    <a:pt x="77" y="109"/>
                  </a:cubicBezTo>
                  <a:cubicBezTo>
                    <a:pt x="81" y="108"/>
                    <a:pt x="85" y="113"/>
                    <a:pt x="82" y="116"/>
                  </a:cubicBezTo>
                  <a:cubicBezTo>
                    <a:pt x="69" y="122"/>
                    <a:pt x="54" y="119"/>
                    <a:pt x="41" y="120"/>
                  </a:cubicBezTo>
                  <a:cubicBezTo>
                    <a:pt x="33" y="120"/>
                    <a:pt x="30" y="121"/>
                    <a:pt x="15" y="121"/>
                  </a:cubicBezTo>
                  <a:cubicBezTo>
                    <a:pt x="13" y="108"/>
                    <a:pt x="13" y="108"/>
                    <a:pt x="13" y="108"/>
                  </a:cubicBezTo>
                  <a:lnTo>
                    <a:pt x="12" y="10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460535" y="5232815"/>
              <a:ext cx="14417" cy="444045"/>
            </a:xfrm>
            <a:custGeom>
              <a:avLst/>
              <a:gdLst>
                <a:gd name="T0" fmla="*/ 5 w 5"/>
                <a:gd name="T1" fmla="*/ 154 h 154"/>
                <a:gd name="T2" fmla="*/ 0 w 5"/>
                <a:gd name="T3" fmla="*/ 0 h 154"/>
                <a:gd name="T4" fmla="*/ 5 w 5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54">
                  <a:moveTo>
                    <a:pt x="5" y="154"/>
                  </a:moveTo>
                  <a:lnTo>
                    <a:pt x="0" y="0"/>
                  </a:lnTo>
                  <a:lnTo>
                    <a:pt x="5" y="1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H="1" flipV="1">
              <a:off x="3460535" y="5232815"/>
              <a:ext cx="14417" cy="444045"/>
            </a:xfrm>
            <a:prstGeom prst="line">
              <a:avLst/>
            </a:prstGeom>
            <a:solidFill>
              <a:schemeClr val="tx2"/>
            </a:solidFill>
            <a:ln w="14288" cap="flat">
              <a:solidFill>
                <a:srgbClr val="535C7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811328" y="493451"/>
            <a:ext cx="917004" cy="2120574"/>
            <a:chOff x="2970355" y="3482584"/>
            <a:chExt cx="968826" cy="2240411"/>
          </a:xfrm>
        </p:grpSpPr>
        <p:sp>
          <p:nvSpPr>
            <p:cNvPr id="21" name="Freeform 5"/>
            <p:cNvSpPr>
              <a:spLocks noEditPoints="1"/>
            </p:cNvSpPr>
            <p:nvPr/>
          </p:nvSpPr>
          <p:spPr bwMode="auto">
            <a:xfrm>
              <a:off x="2970355" y="3482584"/>
              <a:ext cx="968826" cy="1574343"/>
            </a:xfrm>
            <a:custGeom>
              <a:avLst/>
              <a:gdLst>
                <a:gd name="T0" fmla="*/ 145 w 148"/>
                <a:gd name="T1" fmla="*/ 221 h 244"/>
                <a:gd name="T2" fmla="*/ 101 w 148"/>
                <a:gd name="T3" fmla="*/ 137 h 244"/>
                <a:gd name="T4" fmla="*/ 101 w 148"/>
                <a:gd name="T5" fmla="*/ 136 h 244"/>
                <a:gd name="T6" fmla="*/ 134 w 148"/>
                <a:gd name="T7" fmla="*/ 72 h 244"/>
                <a:gd name="T8" fmla="*/ 87 w 148"/>
                <a:gd name="T9" fmla="*/ 18 h 244"/>
                <a:gd name="T10" fmla="*/ 17 w 148"/>
                <a:gd name="T11" fmla="*/ 72 h 244"/>
                <a:gd name="T12" fmla="*/ 53 w 148"/>
                <a:gd name="T13" fmla="*/ 141 h 244"/>
                <a:gd name="T14" fmla="*/ 1 w 148"/>
                <a:gd name="T15" fmla="*/ 234 h 244"/>
                <a:gd name="T16" fmla="*/ 9 w 148"/>
                <a:gd name="T17" fmla="*/ 244 h 244"/>
                <a:gd name="T18" fmla="*/ 138 w 148"/>
                <a:gd name="T19" fmla="*/ 234 h 244"/>
                <a:gd name="T20" fmla="*/ 145 w 148"/>
                <a:gd name="T21" fmla="*/ 221 h 244"/>
                <a:gd name="T22" fmla="*/ 82 w 148"/>
                <a:gd name="T23" fmla="*/ 28 h 244"/>
                <a:gd name="T24" fmla="*/ 91 w 148"/>
                <a:gd name="T25" fmla="*/ 32 h 244"/>
                <a:gd name="T26" fmla="*/ 116 w 148"/>
                <a:gd name="T27" fmla="*/ 62 h 244"/>
                <a:gd name="T28" fmla="*/ 116 w 148"/>
                <a:gd name="T29" fmla="*/ 95 h 244"/>
                <a:gd name="T30" fmla="*/ 62 w 148"/>
                <a:gd name="T31" fmla="*/ 127 h 244"/>
                <a:gd name="T32" fmla="*/ 82 w 148"/>
                <a:gd name="T33" fmla="*/ 28 h 244"/>
                <a:gd name="T34" fmla="*/ 72 w 148"/>
                <a:gd name="T35" fmla="*/ 144 h 244"/>
                <a:gd name="T36" fmla="*/ 85 w 148"/>
                <a:gd name="T37" fmla="*/ 142 h 244"/>
                <a:gd name="T38" fmla="*/ 86 w 148"/>
                <a:gd name="T39" fmla="*/ 145 h 244"/>
                <a:gd name="T40" fmla="*/ 125 w 148"/>
                <a:gd name="T41" fmla="*/ 218 h 244"/>
                <a:gd name="T42" fmla="*/ 22 w 148"/>
                <a:gd name="T43" fmla="*/ 226 h 244"/>
                <a:gd name="T44" fmla="*/ 64 w 148"/>
                <a:gd name="T45" fmla="*/ 144 h 244"/>
                <a:gd name="T46" fmla="*/ 72 w 148"/>
                <a:gd name="T47" fmla="*/ 1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244">
                  <a:moveTo>
                    <a:pt x="145" y="221"/>
                  </a:moveTo>
                  <a:cubicBezTo>
                    <a:pt x="131" y="193"/>
                    <a:pt x="116" y="165"/>
                    <a:pt x="101" y="137"/>
                  </a:cubicBezTo>
                  <a:cubicBezTo>
                    <a:pt x="101" y="137"/>
                    <a:pt x="101" y="136"/>
                    <a:pt x="101" y="136"/>
                  </a:cubicBezTo>
                  <a:cubicBezTo>
                    <a:pt x="123" y="124"/>
                    <a:pt x="136" y="98"/>
                    <a:pt x="134" y="72"/>
                  </a:cubicBezTo>
                  <a:cubicBezTo>
                    <a:pt x="133" y="56"/>
                    <a:pt x="107" y="0"/>
                    <a:pt x="87" y="18"/>
                  </a:cubicBezTo>
                  <a:cubicBezTo>
                    <a:pt x="56" y="14"/>
                    <a:pt x="26" y="43"/>
                    <a:pt x="17" y="72"/>
                  </a:cubicBezTo>
                  <a:cubicBezTo>
                    <a:pt x="8" y="101"/>
                    <a:pt x="26" y="132"/>
                    <a:pt x="53" y="141"/>
                  </a:cubicBezTo>
                  <a:cubicBezTo>
                    <a:pt x="30" y="169"/>
                    <a:pt x="14" y="200"/>
                    <a:pt x="1" y="234"/>
                  </a:cubicBezTo>
                  <a:cubicBezTo>
                    <a:pt x="0" y="238"/>
                    <a:pt x="4" y="244"/>
                    <a:pt x="9" y="244"/>
                  </a:cubicBezTo>
                  <a:cubicBezTo>
                    <a:pt x="52" y="241"/>
                    <a:pt x="95" y="238"/>
                    <a:pt x="138" y="234"/>
                  </a:cubicBezTo>
                  <a:cubicBezTo>
                    <a:pt x="145" y="233"/>
                    <a:pt x="148" y="227"/>
                    <a:pt x="145" y="221"/>
                  </a:cubicBezTo>
                  <a:close/>
                  <a:moveTo>
                    <a:pt x="82" y="28"/>
                  </a:moveTo>
                  <a:cubicBezTo>
                    <a:pt x="82" y="31"/>
                    <a:pt x="87" y="34"/>
                    <a:pt x="91" y="32"/>
                  </a:cubicBezTo>
                  <a:cubicBezTo>
                    <a:pt x="101" y="26"/>
                    <a:pt x="114" y="56"/>
                    <a:pt x="116" y="62"/>
                  </a:cubicBezTo>
                  <a:cubicBezTo>
                    <a:pt x="119" y="72"/>
                    <a:pt x="120" y="84"/>
                    <a:pt x="116" y="95"/>
                  </a:cubicBezTo>
                  <a:cubicBezTo>
                    <a:pt x="109" y="116"/>
                    <a:pt x="85" y="133"/>
                    <a:pt x="62" y="127"/>
                  </a:cubicBezTo>
                  <a:cubicBezTo>
                    <a:pt x="4" y="113"/>
                    <a:pt x="38" y="35"/>
                    <a:pt x="82" y="28"/>
                  </a:cubicBezTo>
                  <a:close/>
                  <a:moveTo>
                    <a:pt x="72" y="144"/>
                  </a:moveTo>
                  <a:cubicBezTo>
                    <a:pt x="77" y="144"/>
                    <a:pt x="81" y="143"/>
                    <a:pt x="85" y="142"/>
                  </a:cubicBezTo>
                  <a:cubicBezTo>
                    <a:pt x="85" y="143"/>
                    <a:pt x="86" y="144"/>
                    <a:pt x="86" y="145"/>
                  </a:cubicBezTo>
                  <a:cubicBezTo>
                    <a:pt x="99" y="170"/>
                    <a:pt x="112" y="194"/>
                    <a:pt x="125" y="218"/>
                  </a:cubicBezTo>
                  <a:cubicBezTo>
                    <a:pt x="91" y="221"/>
                    <a:pt x="56" y="224"/>
                    <a:pt x="22" y="226"/>
                  </a:cubicBezTo>
                  <a:cubicBezTo>
                    <a:pt x="34" y="198"/>
                    <a:pt x="49" y="171"/>
                    <a:pt x="64" y="144"/>
                  </a:cubicBezTo>
                  <a:cubicBezTo>
                    <a:pt x="67" y="144"/>
                    <a:pt x="69" y="144"/>
                    <a:pt x="72" y="14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3120292" y="4935824"/>
              <a:ext cx="660301" cy="787171"/>
            </a:xfrm>
            <a:custGeom>
              <a:avLst/>
              <a:gdLst>
                <a:gd name="T0" fmla="*/ 12 w 101"/>
                <a:gd name="T1" fmla="*/ 100 h 122"/>
                <a:gd name="T2" fmla="*/ 6 w 101"/>
                <a:gd name="T3" fmla="*/ 58 h 122"/>
                <a:gd name="T4" fmla="*/ 4 w 101"/>
                <a:gd name="T5" fmla="*/ 37 h 122"/>
                <a:gd name="T6" fmla="*/ 3 w 101"/>
                <a:gd name="T7" fmla="*/ 26 h 122"/>
                <a:gd name="T8" fmla="*/ 1 w 101"/>
                <a:gd name="T9" fmla="*/ 13 h 122"/>
                <a:gd name="T10" fmla="*/ 0 w 101"/>
                <a:gd name="T11" fmla="*/ 2 h 122"/>
                <a:gd name="T12" fmla="*/ 10 w 101"/>
                <a:gd name="T13" fmla="*/ 2 h 122"/>
                <a:gd name="T14" fmla="*/ 19 w 101"/>
                <a:gd name="T15" fmla="*/ 2 h 122"/>
                <a:gd name="T16" fmla="*/ 30 w 101"/>
                <a:gd name="T17" fmla="*/ 3 h 122"/>
                <a:gd name="T18" fmla="*/ 62 w 101"/>
                <a:gd name="T19" fmla="*/ 3 h 122"/>
                <a:gd name="T20" fmla="*/ 79 w 101"/>
                <a:gd name="T21" fmla="*/ 4 h 122"/>
                <a:gd name="T22" fmla="*/ 88 w 101"/>
                <a:gd name="T23" fmla="*/ 4 h 122"/>
                <a:gd name="T24" fmla="*/ 101 w 101"/>
                <a:gd name="T25" fmla="*/ 4 h 122"/>
                <a:gd name="T26" fmla="*/ 100 w 101"/>
                <a:gd name="T27" fmla="*/ 20 h 122"/>
                <a:gd name="T28" fmla="*/ 98 w 101"/>
                <a:gd name="T29" fmla="*/ 30 h 122"/>
                <a:gd name="T30" fmla="*/ 94 w 101"/>
                <a:gd name="T31" fmla="*/ 50 h 122"/>
                <a:gd name="T32" fmla="*/ 91 w 101"/>
                <a:gd name="T33" fmla="*/ 83 h 122"/>
                <a:gd name="T34" fmla="*/ 82 w 101"/>
                <a:gd name="T35" fmla="*/ 115 h 122"/>
                <a:gd name="T36" fmla="*/ 81 w 101"/>
                <a:gd name="T37" fmla="*/ 78 h 122"/>
                <a:gd name="T38" fmla="*/ 86 w 101"/>
                <a:gd name="T39" fmla="*/ 43 h 122"/>
                <a:gd name="T40" fmla="*/ 87 w 101"/>
                <a:gd name="T41" fmla="*/ 26 h 122"/>
                <a:gd name="T42" fmla="*/ 88 w 101"/>
                <a:gd name="T43" fmla="*/ 17 h 122"/>
                <a:gd name="T44" fmla="*/ 87 w 101"/>
                <a:gd name="T45" fmla="*/ 17 h 122"/>
                <a:gd name="T46" fmla="*/ 87 w 101"/>
                <a:gd name="T47" fmla="*/ 17 h 122"/>
                <a:gd name="T48" fmla="*/ 87 w 101"/>
                <a:gd name="T49" fmla="*/ 17 h 122"/>
                <a:gd name="T50" fmla="*/ 86 w 101"/>
                <a:gd name="T51" fmla="*/ 17 h 122"/>
                <a:gd name="T52" fmla="*/ 84 w 101"/>
                <a:gd name="T53" fmla="*/ 17 h 122"/>
                <a:gd name="T54" fmla="*/ 81 w 101"/>
                <a:gd name="T55" fmla="*/ 17 h 122"/>
                <a:gd name="T56" fmla="*/ 65 w 101"/>
                <a:gd name="T57" fmla="*/ 17 h 122"/>
                <a:gd name="T58" fmla="*/ 37 w 101"/>
                <a:gd name="T59" fmla="*/ 16 h 122"/>
                <a:gd name="T60" fmla="*/ 22 w 101"/>
                <a:gd name="T61" fmla="*/ 16 h 122"/>
                <a:gd name="T62" fmla="*/ 19 w 101"/>
                <a:gd name="T63" fmla="*/ 16 h 122"/>
                <a:gd name="T64" fmla="*/ 17 w 101"/>
                <a:gd name="T65" fmla="*/ 16 h 122"/>
                <a:gd name="T66" fmla="*/ 16 w 101"/>
                <a:gd name="T67" fmla="*/ 16 h 122"/>
                <a:gd name="T68" fmla="*/ 14 w 101"/>
                <a:gd name="T69" fmla="*/ 15 h 122"/>
                <a:gd name="T70" fmla="*/ 13 w 101"/>
                <a:gd name="T71" fmla="*/ 16 h 122"/>
                <a:gd name="T72" fmla="*/ 13 w 101"/>
                <a:gd name="T73" fmla="*/ 18 h 122"/>
                <a:gd name="T74" fmla="*/ 13 w 101"/>
                <a:gd name="T75" fmla="*/ 20 h 122"/>
                <a:gd name="T76" fmla="*/ 21 w 101"/>
                <a:gd name="T77" fmla="*/ 90 h 122"/>
                <a:gd name="T78" fmla="*/ 23 w 101"/>
                <a:gd name="T79" fmla="*/ 102 h 122"/>
                <a:gd name="T80" fmla="*/ 24 w 101"/>
                <a:gd name="T81" fmla="*/ 105 h 122"/>
                <a:gd name="T82" fmla="*/ 24 w 101"/>
                <a:gd name="T83" fmla="*/ 107 h 122"/>
                <a:gd name="T84" fmla="*/ 24 w 101"/>
                <a:gd name="T85" fmla="*/ 108 h 122"/>
                <a:gd name="T86" fmla="*/ 24 w 101"/>
                <a:gd name="T87" fmla="*/ 108 h 122"/>
                <a:gd name="T88" fmla="*/ 24 w 101"/>
                <a:gd name="T89" fmla="*/ 111 h 122"/>
                <a:gd name="T90" fmla="*/ 27 w 101"/>
                <a:gd name="T91" fmla="*/ 112 h 122"/>
                <a:gd name="T92" fmla="*/ 27 w 101"/>
                <a:gd name="T93" fmla="*/ 112 h 122"/>
                <a:gd name="T94" fmla="*/ 29 w 101"/>
                <a:gd name="T95" fmla="*/ 112 h 122"/>
                <a:gd name="T96" fmla="*/ 31 w 101"/>
                <a:gd name="T97" fmla="*/ 112 h 122"/>
                <a:gd name="T98" fmla="*/ 42 w 101"/>
                <a:gd name="T99" fmla="*/ 110 h 122"/>
                <a:gd name="T100" fmla="*/ 77 w 101"/>
                <a:gd name="T101" fmla="*/ 109 h 122"/>
                <a:gd name="T102" fmla="*/ 82 w 101"/>
                <a:gd name="T103" fmla="*/ 116 h 122"/>
                <a:gd name="T104" fmla="*/ 41 w 101"/>
                <a:gd name="T105" fmla="*/ 120 h 122"/>
                <a:gd name="T106" fmla="*/ 15 w 101"/>
                <a:gd name="T107" fmla="*/ 121 h 122"/>
                <a:gd name="T108" fmla="*/ 13 w 101"/>
                <a:gd name="T109" fmla="*/ 108 h 122"/>
                <a:gd name="T110" fmla="*/ 12 w 101"/>
                <a:gd name="T111" fmla="*/ 10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" h="122">
                  <a:moveTo>
                    <a:pt x="12" y="100"/>
                  </a:moveTo>
                  <a:cubicBezTo>
                    <a:pt x="10" y="86"/>
                    <a:pt x="8" y="72"/>
                    <a:pt x="6" y="5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9"/>
                    <a:pt x="0" y="6"/>
                    <a:pt x="0" y="2"/>
                  </a:cubicBezTo>
                  <a:cubicBezTo>
                    <a:pt x="3" y="2"/>
                    <a:pt x="7" y="2"/>
                    <a:pt x="10" y="2"/>
                  </a:cubicBezTo>
                  <a:cubicBezTo>
                    <a:pt x="13" y="2"/>
                    <a:pt x="16" y="2"/>
                    <a:pt x="19" y="2"/>
                  </a:cubicBezTo>
                  <a:cubicBezTo>
                    <a:pt x="22" y="2"/>
                    <a:pt x="26" y="2"/>
                    <a:pt x="30" y="3"/>
                  </a:cubicBezTo>
                  <a:cubicBezTo>
                    <a:pt x="41" y="5"/>
                    <a:pt x="52" y="0"/>
                    <a:pt x="62" y="3"/>
                  </a:cubicBezTo>
                  <a:cubicBezTo>
                    <a:pt x="68" y="4"/>
                    <a:pt x="73" y="4"/>
                    <a:pt x="79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99" y="23"/>
                    <a:pt x="99" y="27"/>
                    <a:pt x="98" y="30"/>
                  </a:cubicBezTo>
                  <a:cubicBezTo>
                    <a:pt x="97" y="37"/>
                    <a:pt x="96" y="43"/>
                    <a:pt x="94" y="50"/>
                  </a:cubicBezTo>
                  <a:cubicBezTo>
                    <a:pt x="91" y="61"/>
                    <a:pt x="95" y="72"/>
                    <a:pt x="91" y="83"/>
                  </a:cubicBezTo>
                  <a:cubicBezTo>
                    <a:pt x="87" y="94"/>
                    <a:pt x="86" y="105"/>
                    <a:pt x="82" y="115"/>
                  </a:cubicBezTo>
                  <a:cubicBezTo>
                    <a:pt x="78" y="103"/>
                    <a:pt x="78" y="90"/>
                    <a:pt x="81" y="78"/>
                  </a:cubicBezTo>
                  <a:cubicBezTo>
                    <a:pt x="84" y="66"/>
                    <a:pt x="85" y="55"/>
                    <a:pt x="86" y="43"/>
                  </a:cubicBezTo>
                  <a:cubicBezTo>
                    <a:pt x="86" y="37"/>
                    <a:pt x="87" y="32"/>
                    <a:pt x="87" y="26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76" y="17"/>
                    <a:pt x="71" y="17"/>
                    <a:pt x="65" y="17"/>
                  </a:cubicBezTo>
                  <a:cubicBezTo>
                    <a:pt x="56" y="16"/>
                    <a:pt x="46" y="16"/>
                    <a:pt x="37" y="16"/>
                  </a:cubicBezTo>
                  <a:cubicBezTo>
                    <a:pt x="32" y="16"/>
                    <a:pt x="27" y="16"/>
                    <a:pt x="2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7" y="16"/>
                    <a:pt x="16" y="16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14" y="15"/>
                    <a:pt x="14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6" y="44"/>
                    <a:pt x="19" y="67"/>
                    <a:pt x="21" y="90"/>
                  </a:cubicBezTo>
                  <a:cubicBezTo>
                    <a:pt x="23" y="94"/>
                    <a:pt x="23" y="98"/>
                    <a:pt x="23" y="102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25" y="112"/>
                    <a:pt x="26" y="112"/>
                    <a:pt x="27" y="112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5" y="112"/>
                    <a:pt x="39" y="111"/>
                    <a:pt x="42" y="110"/>
                  </a:cubicBezTo>
                  <a:cubicBezTo>
                    <a:pt x="54" y="112"/>
                    <a:pt x="66" y="110"/>
                    <a:pt x="77" y="109"/>
                  </a:cubicBezTo>
                  <a:cubicBezTo>
                    <a:pt x="81" y="108"/>
                    <a:pt x="85" y="113"/>
                    <a:pt x="82" y="116"/>
                  </a:cubicBezTo>
                  <a:cubicBezTo>
                    <a:pt x="69" y="122"/>
                    <a:pt x="54" y="119"/>
                    <a:pt x="41" y="120"/>
                  </a:cubicBezTo>
                  <a:cubicBezTo>
                    <a:pt x="33" y="120"/>
                    <a:pt x="30" y="121"/>
                    <a:pt x="15" y="121"/>
                  </a:cubicBezTo>
                  <a:cubicBezTo>
                    <a:pt x="13" y="108"/>
                    <a:pt x="13" y="108"/>
                    <a:pt x="13" y="108"/>
                  </a:cubicBezTo>
                  <a:lnTo>
                    <a:pt x="12" y="10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3460535" y="5232815"/>
              <a:ext cx="14417" cy="444045"/>
            </a:xfrm>
            <a:custGeom>
              <a:avLst/>
              <a:gdLst>
                <a:gd name="T0" fmla="*/ 5 w 5"/>
                <a:gd name="T1" fmla="*/ 154 h 154"/>
                <a:gd name="T2" fmla="*/ 0 w 5"/>
                <a:gd name="T3" fmla="*/ 0 h 154"/>
                <a:gd name="T4" fmla="*/ 5 w 5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54">
                  <a:moveTo>
                    <a:pt x="5" y="154"/>
                  </a:moveTo>
                  <a:lnTo>
                    <a:pt x="0" y="0"/>
                  </a:lnTo>
                  <a:lnTo>
                    <a:pt x="5" y="1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8"/>
            <p:cNvSpPr>
              <a:spLocks noChangeShapeType="1"/>
            </p:cNvSpPr>
            <p:nvPr/>
          </p:nvSpPr>
          <p:spPr bwMode="auto">
            <a:xfrm flipH="1" flipV="1">
              <a:off x="3460535" y="5232815"/>
              <a:ext cx="14417" cy="444045"/>
            </a:xfrm>
            <a:prstGeom prst="line">
              <a:avLst/>
            </a:prstGeom>
            <a:solidFill>
              <a:schemeClr val="tx2"/>
            </a:solidFill>
            <a:ln w="14288" cap="flat">
              <a:solidFill>
                <a:srgbClr val="535C7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728332" y="4338529"/>
            <a:ext cx="917004" cy="2120574"/>
            <a:chOff x="2970355" y="3482584"/>
            <a:chExt cx="968826" cy="2240411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2970355" y="3482584"/>
              <a:ext cx="968826" cy="1574343"/>
            </a:xfrm>
            <a:custGeom>
              <a:avLst/>
              <a:gdLst>
                <a:gd name="T0" fmla="*/ 145 w 148"/>
                <a:gd name="T1" fmla="*/ 221 h 244"/>
                <a:gd name="T2" fmla="*/ 101 w 148"/>
                <a:gd name="T3" fmla="*/ 137 h 244"/>
                <a:gd name="T4" fmla="*/ 101 w 148"/>
                <a:gd name="T5" fmla="*/ 136 h 244"/>
                <a:gd name="T6" fmla="*/ 134 w 148"/>
                <a:gd name="T7" fmla="*/ 72 h 244"/>
                <a:gd name="T8" fmla="*/ 87 w 148"/>
                <a:gd name="T9" fmla="*/ 18 h 244"/>
                <a:gd name="T10" fmla="*/ 17 w 148"/>
                <a:gd name="T11" fmla="*/ 72 h 244"/>
                <a:gd name="T12" fmla="*/ 53 w 148"/>
                <a:gd name="T13" fmla="*/ 141 h 244"/>
                <a:gd name="T14" fmla="*/ 1 w 148"/>
                <a:gd name="T15" fmla="*/ 234 h 244"/>
                <a:gd name="T16" fmla="*/ 9 w 148"/>
                <a:gd name="T17" fmla="*/ 244 h 244"/>
                <a:gd name="T18" fmla="*/ 138 w 148"/>
                <a:gd name="T19" fmla="*/ 234 h 244"/>
                <a:gd name="T20" fmla="*/ 145 w 148"/>
                <a:gd name="T21" fmla="*/ 221 h 244"/>
                <a:gd name="T22" fmla="*/ 82 w 148"/>
                <a:gd name="T23" fmla="*/ 28 h 244"/>
                <a:gd name="T24" fmla="*/ 91 w 148"/>
                <a:gd name="T25" fmla="*/ 32 h 244"/>
                <a:gd name="T26" fmla="*/ 116 w 148"/>
                <a:gd name="T27" fmla="*/ 62 h 244"/>
                <a:gd name="T28" fmla="*/ 116 w 148"/>
                <a:gd name="T29" fmla="*/ 95 h 244"/>
                <a:gd name="T30" fmla="*/ 62 w 148"/>
                <a:gd name="T31" fmla="*/ 127 h 244"/>
                <a:gd name="T32" fmla="*/ 82 w 148"/>
                <a:gd name="T33" fmla="*/ 28 h 244"/>
                <a:gd name="T34" fmla="*/ 72 w 148"/>
                <a:gd name="T35" fmla="*/ 144 h 244"/>
                <a:gd name="T36" fmla="*/ 85 w 148"/>
                <a:gd name="T37" fmla="*/ 142 h 244"/>
                <a:gd name="T38" fmla="*/ 86 w 148"/>
                <a:gd name="T39" fmla="*/ 145 h 244"/>
                <a:gd name="T40" fmla="*/ 125 w 148"/>
                <a:gd name="T41" fmla="*/ 218 h 244"/>
                <a:gd name="T42" fmla="*/ 22 w 148"/>
                <a:gd name="T43" fmla="*/ 226 h 244"/>
                <a:gd name="T44" fmla="*/ 64 w 148"/>
                <a:gd name="T45" fmla="*/ 144 h 244"/>
                <a:gd name="T46" fmla="*/ 72 w 148"/>
                <a:gd name="T47" fmla="*/ 1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244">
                  <a:moveTo>
                    <a:pt x="145" y="221"/>
                  </a:moveTo>
                  <a:cubicBezTo>
                    <a:pt x="131" y="193"/>
                    <a:pt x="116" y="165"/>
                    <a:pt x="101" y="137"/>
                  </a:cubicBezTo>
                  <a:cubicBezTo>
                    <a:pt x="101" y="137"/>
                    <a:pt x="101" y="136"/>
                    <a:pt x="101" y="136"/>
                  </a:cubicBezTo>
                  <a:cubicBezTo>
                    <a:pt x="123" y="124"/>
                    <a:pt x="136" y="98"/>
                    <a:pt x="134" y="72"/>
                  </a:cubicBezTo>
                  <a:cubicBezTo>
                    <a:pt x="133" y="56"/>
                    <a:pt x="107" y="0"/>
                    <a:pt x="87" y="18"/>
                  </a:cubicBezTo>
                  <a:cubicBezTo>
                    <a:pt x="56" y="14"/>
                    <a:pt x="26" y="43"/>
                    <a:pt x="17" y="72"/>
                  </a:cubicBezTo>
                  <a:cubicBezTo>
                    <a:pt x="8" y="101"/>
                    <a:pt x="26" y="132"/>
                    <a:pt x="53" y="141"/>
                  </a:cubicBezTo>
                  <a:cubicBezTo>
                    <a:pt x="30" y="169"/>
                    <a:pt x="14" y="200"/>
                    <a:pt x="1" y="234"/>
                  </a:cubicBezTo>
                  <a:cubicBezTo>
                    <a:pt x="0" y="238"/>
                    <a:pt x="4" y="244"/>
                    <a:pt x="9" y="244"/>
                  </a:cubicBezTo>
                  <a:cubicBezTo>
                    <a:pt x="52" y="241"/>
                    <a:pt x="95" y="238"/>
                    <a:pt x="138" y="234"/>
                  </a:cubicBezTo>
                  <a:cubicBezTo>
                    <a:pt x="145" y="233"/>
                    <a:pt x="148" y="227"/>
                    <a:pt x="145" y="221"/>
                  </a:cubicBezTo>
                  <a:close/>
                  <a:moveTo>
                    <a:pt x="82" y="28"/>
                  </a:moveTo>
                  <a:cubicBezTo>
                    <a:pt x="82" y="31"/>
                    <a:pt x="87" y="34"/>
                    <a:pt x="91" y="32"/>
                  </a:cubicBezTo>
                  <a:cubicBezTo>
                    <a:pt x="101" y="26"/>
                    <a:pt x="114" y="56"/>
                    <a:pt x="116" y="62"/>
                  </a:cubicBezTo>
                  <a:cubicBezTo>
                    <a:pt x="119" y="72"/>
                    <a:pt x="120" y="84"/>
                    <a:pt x="116" y="95"/>
                  </a:cubicBezTo>
                  <a:cubicBezTo>
                    <a:pt x="109" y="116"/>
                    <a:pt x="85" y="133"/>
                    <a:pt x="62" y="127"/>
                  </a:cubicBezTo>
                  <a:cubicBezTo>
                    <a:pt x="4" y="113"/>
                    <a:pt x="38" y="35"/>
                    <a:pt x="82" y="28"/>
                  </a:cubicBezTo>
                  <a:close/>
                  <a:moveTo>
                    <a:pt x="72" y="144"/>
                  </a:moveTo>
                  <a:cubicBezTo>
                    <a:pt x="77" y="144"/>
                    <a:pt x="81" y="143"/>
                    <a:pt x="85" y="142"/>
                  </a:cubicBezTo>
                  <a:cubicBezTo>
                    <a:pt x="85" y="143"/>
                    <a:pt x="86" y="144"/>
                    <a:pt x="86" y="145"/>
                  </a:cubicBezTo>
                  <a:cubicBezTo>
                    <a:pt x="99" y="170"/>
                    <a:pt x="112" y="194"/>
                    <a:pt x="125" y="218"/>
                  </a:cubicBezTo>
                  <a:cubicBezTo>
                    <a:pt x="91" y="221"/>
                    <a:pt x="56" y="224"/>
                    <a:pt x="22" y="226"/>
                  </a:cubicBezTo>
                  <a:cubicBezTo>
                    <a:pt x="34" y="198"/>
                    <a:pt x="49" y="171"/>
                    <a:pt x="64" y="144"/>
                  </a:cubicBezTo>
                  <a:cubicBezTo>
                    <a:pt x="67" y="144"/>
                    <a:pt x="69" y="144"/>
                    <a:pt x="72" y="14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3120292" y="4935824"/>
              <a:ext cx="660301" cy="787171"/>
            </a:xfrm>
            <a:custGeom>
              <a:avLst/>
              <a:gdLst>
                <a:gd name="T0" fmla="*/ 12 w 101"/>
                <a:gd name="T1" fmla="*/ 100 h 122"/>
                <a:gd name="T2" fmla="*/ 6 w 101"/>
                <a:gd name="T3" fmla="*/ 58 h 122"/>
                <a:gd name="T4" fmla="*/ 4 w 101"/>
                <a:gd name="T5" fmla="*/ 37 h 122"/>
                <a:gd name="T6" fmla="*/ 3 w 101"/>
                <a:gd name="T7" fmla="*/ 26 h 122"/>
                <a:gd name="T8" fmla="*/ 1 w 101"/>
                <a:gd name="T9" fmla="*/ 13 h 122"/>
                <a:gd name="T10" fmla="*/ 0 w 101"/>
                <a:gd name="T11" fmla="*/ 2 h 122"/>
                <a:gd name="T12" fmla="*/ 10 w 101"/>
                <a:gd name="T13" fmla="*/ 2 h 122"/>
                <a:gd name="T14" fmla="*/ 19 w 101"/>
                <a:gd name="T15" fmla="*/ 2 h 122"/>
                <a:gd name="T16" fmla="*/ 30 w 101"/>
                <a:gd name="T17" fmla="*/ 3 h 122"/>
                <a:gd name="T18" fmla="*/ 62 w 101"/>
                <a:gd name="T19" fmla="*/ 3 h 122"/>
                <a:gd name="T20" fmla="*/ 79 w 101"/>
                <a:gd name="T21" fmla="*/ 4 h 122"/>
                <a:gd name="T22" fmla="*/ 88 w 101"/>
                <a:gd name="T23" fmla="*/ 4 h 122"/>
                <a:gd name="T24" fmla="*/ 101 w 101"/>
                <a:gd name="T25" fmla="*/ 4 h 122"/>
                <a:gd name="T26" fmla="*/ 100 w 101"/>
                <a:gd name="T27" fmla="*/ 20 h 122"/>
                <a:gd name="T28" fmla="*/ 98 w 101"/>
                <a:gd name="T29" fmla="*/ 30 h 122"/>
                <a:gd name="T30" fmla="*/ 94 w 101"/>
                <a:gd name="T31" fmla="*/ 50 h 122"/>
                <a:gd name="T32" fmla="*/ 91 w 101"/>
                <a:gd name="T33" fmla="*/ 83 h 122"/>
                <a:gd name="T34" fmla="*/ 82 w 101"/>
                <a:gd name="T35" fmla="*/ 115 h 122"/>
                <a:gd name="T36" fmla="*/ 81 w 101"/>
                <a:gd name="T37" fmla="*/ 78 h 122"/>
                <a:gd name="T38" fmla="*/ 86 w 101"/>
                <a:gd name="T39" fmla="*/ 43 h 122"/>
                <a:gd name="T40" fmla="*/ 87 w 101"/>
                <a:gd name="T41" fmla="*/ 26 h 122"/>
                <a:gd name="T42" fmla="*/ 88 w 101"/>
                <a:gd name="T43" fmla="*/ 17 h 122"/>
                <a:gd name="T44" fmla="*/ 87 w 101"/>
                <a:gd name="T45" fmla="*/ 17 h 122"/>
                <a:gd name="T46" fmla="*/ 87 w 101"/>
                <a:gd name="T47" fmla="*/ 17 h 122"/>
                <a:gd name="T48" fmla="*/ 87 w 101"/>
                <a:gd name="T49" fmla="*/ 17 h 122"/>
                <a:gd name="T50" fmla="*/ 86 w 101"/>
                <a:gd name="T51" fmla="*/ 17 h 122"/>
                <a:gd name="T52" fmla="*/ 84 w 101"/>
                <a:gd name="T53" fmla="*/ 17 h 122"/>
                <a:gd name="T54" fmla="*/ 81 w 101"/>
                <a:gd name="T55" fmla="*/ 17 h 122"/>
                <a:gd name="T56" fmla="*/ 65 w 101"/>
                <a:gd name="T57" fmla="*/ 17 h 122"/>
                <a:gd name="T58" fmla="*/ 37 w 101"/>
                <a:gd name="T59" fmla="*/ 16 h 122"/>
                <a:gd name="T60" fmla="*/ 22 w 101"/>
                <a:gd name="T61" fmla="*/ 16 h 122"/>
                <a:gd name="T62" fmla="*/ 19 w 101"/>
                <a:gd name="T63" fmla="*/ 16 h 122"/>
                <a:gd name="T64" fmla="*/ 17 w 101"/>
                <a:gd name="T65" fmla="*/ 16 h 122"/>
                <a:gd name="T66" fmla="*/ 16 w 101"/>
                <a:gd name="T67" fmla="*/ 16 h 122"/>
                <a:gd name="T68" fmla="*/ 14 w 101"/>
                <a:gd name="T69" fmla="*/ 15 h 122"/>
                <a:gd name="T70" fmla="*/ 13 w 101"/>
                <a:gd name="T71" fmla="*/ 16 h 122"/>
                <a:gd name="T72" fmla="*/ 13 w 101"/>
                <a:gd name="T73" fmla="*/ 18 h 122"/>
                <a:gd name="T74" fmla="*/ 13 w 101"/>
                <a:gd name="T75" fmla="*/ 20 h 122"/>
                <a:gd name="T76" fmla="*/ 21 w 101"/>
                <a:gd name="T77" fmla="*/ 90 h 122"/>
                <a:gd name="T78" fmla="*/ 23 w 101"/>
                <a:gd name="T79" fmla="*/ 102 h 122"/>
                <a:gd name="T80" fmla="*/ 24 w 101"/>
                <a:gd name="T81" fmla="*/ 105 h 122"/>
                <a:gd name="T82" fmla="*/ 24 w 101"/>
                <a:gd name="T83" fmla="*/ 107 h 122"/>
                <a:gd name="T84" fmla="*/ 24 w 101"/>
                <a:gd name="T85" fmla="*/ 108 h 122"/>
                <a:gd name="T86" fmla="*/ 24 w 101"/>
                <a:gd name="T87" fmla="*/ 108 h 122"/>
                <a:gd name="T88" fmla="*/ 24 w 101"/>
                <a:gd name="T89" fmla="*/ 111 h 122"/>
                <a:gd name="T90" fmla="*/ 27 w 101"/>
                <a:gd name="T91" fmla="*/ 112 h 122"/>
                <a:gd name="T92" fmla="*/ 27 w 101"/>
                <a:gd name="T93" fmla="*/ 112 h 122"/>
                <a:gd name="T94" fmla="*/ 29 w 101"/>
                <a:gd name="T95" fmla="*/ 112 h 122"/>
                <a:gd name="T96" fmla="*/ 31 w 101"/>
                <a:gd name="T97" fmla="*/ 112 h 122"/>
                <a:gd name="T98" fmla="*/ 42 w 101"/>
                <a:gd name="T99" fmla="*/ 110 h 122"/>
                <a:gd name="T100" fmla="*/ 77 w 101"/>
                <a:gd name="T101" fmla="*/ 109 h 122"/>
                <a:gd name="T102" fmla="*/ 82 w 101"/>
                <a:gd name="T103" fmla="*/ 116 h 122"/>
                <a:gd name="T104" fmla="*/ 41 w 101"/>
                <a:gd name="T105" fmla="*/ 120 h 122"/>
                <a:gd name="T106" fmla="*/ 15 w 101"/>
                <a:gd name="T107" fmla="*/ 121 h 122"/>
                <a:gd name="T108" fmla="*/ 13 w 101"/>
                <a:gd name="T109" fmla="*/ 108 h 122"/>
                <a:gd name="T110" fmla="*/ 12 w 101"/>
                <a:gd name="T111" fmla="*/ 10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" h="122">
                  <a:moveTo>
                    <a:pt x="12" y="100"/>
                  </a:moveTo>
                  <a:cubicBezTo>
                    <a:pt x="10" y="86"/>
                    <a:pt x="8" y="72"/>
                    <a:pt x="6" y="5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9"/>
                    <a:pt x="0" y="6"/>
                    <a:pt x="0" y="2"/>
                  </a:cubicBezTo>
                  <a:cubicBezTo>
                    <a:pt x="3" y="2"/>
                    <a:pt x="7" y="2"/>
                    <a:pt x="10" y="2"/>
                  </a:cubicBezTo>
                  <a:cubicBezTo>
                    <a:pt x="13" y="2"/>
                    <a:pt x="16" y="2"/>
                    <a:pt x="19" y="2"/>
                  </a:cubicBezTo>
                  <a:cubicBezTo>
                    <a:pt x="22" y="2"/>
                    <a:pt x="26" y="2"/>
                    <a:pt x="30" y="3"/>
                  </a:cubicBezTo>
                  <a:cubicBezTo>
                    <a:pt x="41" y="5"/>
                    <a:pt x="52" y="0"/>
                    <a:pt x="62" y="3"/>
                  </a:cubicBezTo>
                  <a:cubicBezTo>
                    <a:pt x="68" y="4"/>
                    <a:pt x="73" y="4"/>
                    <a:pt x="79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99" y="23"/>
                    <a:pt x="99" y="27"/>
                    <a:pt x="98" y="30"/>
                  </a:cubicBezTo>
                  <a:cubicBezTo>
                    <a:pt x="97" y="37"/>
                    <a:pt x="96" y="43"/>
                    <a:pt x="94" y="50"/>
                  </a:cubicBezTo>
                  <a:cubicBezTo>
                    <a:pt x="91" y="61"/>
                    <a:pt x="95" y="72"/>
                    <a:pt x="91" y="83"/>
                  </a:cubicBezTo>
                  <a:cubicBezTo>
                    <a:pt x="87" y="94"/>
                    <a:pt x="86" y="105"/>
                    <a:pt x="82" y="115"/>
                  </a:cubicBezTo>
                  <a:cubicBezTo>
                    <a:pt x="78" y="103"/>
                    <a:pt x="78" y="90"/>
                    <a:pt x="81" y="78"/>
                  </a:cubicBezTo>
                  <a:cubicBezTo>
                    <a:pt x="84" y="66"/>
                    <a:pt x="85" y="55"/>
                    <a:pt x="86" y="43"/>
                  </a:cubicBezTo>
                  <a:cubicBezTo>
                    <a:pt x="86" y="37"/>
                    <a:pt x="87" y="32"/>
                    <a:pt x="87" y="26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76" y="17"/>
                    <a:pt x="71" y="17"/>
                    <a:pt x="65" y="17"/>
                  </a:cubicBezTo>
                  <a:cubicBezTo>
                    <a:pt x="56" y="16"/>
                    <a:pt x="46" y="16"/>
                    <a:pt x="37" y="16"/>
                  </a:cubicBezTo>
                  <a:cubicBezTo>
                    <a:pt x="32" y="16"/>
                    <a:pt x="27" y="16"/>
                    <a:pt x="2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7" y="16"/>
                    <a:pt x="16" y="16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14" y="15"/>
                    <a:pt x="14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6" y="44"/>
                    <a:pt x="19" y="67"/>
                    <a:pt x="21" y="90"/>
                  </a:cubicBezTo>
                  <a:cubicBezTo>
                    <a:pt x="23" y="94"/>
                    <a:pt x="23" y="98"/>
                    <a:pt x="23" y="102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25" y="112"/>
                    <a:pt x="26" y="112"/>
                    <a:pt x="27" y="112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5" y="112"/>
                    <a:pt x="39" y="111"/>
                    <a:pt x="42" y="110"/>
                  </a:cubicBezTo>
                  <a:cubicBezTo>
                    <a:pt x="54" y="112"/>
                    <a:pt x="66" y="110"/>
                    <a:pt x="77" y="109"/>
                  </a:cubicBezTo>
                  <a:cubicBezTo>
                    <a:pt x="81" y="108"/>
                    <a:pt x="85" y="113"/>
                    <a:pt x="82" y="116"/>
                  </a:cubicBezTo>
                  <a:cubicBezTo>
                    <a:pt x="69" y="122"/>
                    <a:pt x="54" y="119"/>
                    <a:pt x="41" y="120"/>
                  </a:cubicBezTo>
                  <a:cubicBezTo>
                    <a:pt x="33" y="120"/>
                    <a:pt x="30" y="121"/>
                    <a:pt x="15" y="121"/>
                  </a:cubicBezTo>
                  <a:cubicBezTo>
                    <a:pt x="13" y="108"/>
                    <a:pt x="13" y="108"/>
                    <a:pt x="13" y="108"/>
                  </a:cubicBezTo>
                  <a:lnTo>
                    <a:pt x="12" y="10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3460535" y="5232815"/>
              <a:ext cx="14417" cy="444045"/>
            </a:xfrm>
            <a:custGeom>
              <a:avLst/>
              <a:gdLst>
                <a:gd name="T0" fmla="*/ 5 w 5"/>
                <a:gd name="T1" fmla="*/ 154 h 154"/>
                <a:gd name="T2" fmla="*/ 0 w 5"/>
                <a:gd name="T3" fmla="*/ 0 h 154"/>
                <a:gd name="T4" fmla="*/ 5 w 5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54">
                  <a:moveTo>
                    <a:pt x="5" y="154"/>
                  </a:moveTo>
                  <a:lnTo>
                    <a:pt x="0" y="0"/>
                  </a:lnTo>
                  <a:lnTo>
                    <a:pt x="5" y="1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8"/>
            <p:cNvSpPr>
              <a:spLocks noChangeShapeType="1"/>
            </p:cNvSpPr>
            <p:nvPr/>
          </p:nvSpPr>
          <p:spPr bwMode="auto">
            <a:xfrm flipH="1" flipV="1">
              <a:off x="3460535" y="5232815"/>
              <a:ext cx="14417" cy="444045"/>
            </a:xfrm>
            <a:prstGeom prst="line">
              <a:avLst/>
            </a:prstGeom>
            <a:solidFill>
              <a:schemeClr val="tx2"/>
            </a:solidFill>
            <a:ln w="14288" cap="flat">
              <a:solidFill>
                <a:srgbClr val="535C7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9391438" y="2691843"/>
            <a:ext cx="917004" cy="2120574"/>
            <a:chOff x="2970355" y="3482584"/>
            <a:chExt cx="968826" cy="2240411"/>
          </a:xfrm>
        </p:grpSpPr>
        <p:sp>
          <p:nvSpPr>
            <p:cNvPr id="31" name="Freeform 5"/>
            <p:cNvSpPr>
              <a:spLocks noEditPoints="1"/>
            </p:cNvSpPr>
            <p:nvPr/>
          </p:nvSpPr>
          <p:spPr bwMode="auto">
            <a:xfrm>
              <a:off x="2970355" y="3482584"/>
              <a:ext cx="968826" cy="1574343"/>
            </a:xfrm>
            <a:custGeom>
              <a:avLst/>
              <a:gdLst>
                <a:gd name="T0" fmla="*/ 145 w 148"/>
                <a:gd name="T1" fmla="*/ 221 h 244"/>
                <a:gd name="T2" fmla="*/ 101 w 148"/>
                <a:gd name="T3" fmla="*/ 137 h 244"/>
                <a:gd name="T4" fmla="*/ 101 w 148"/>
                <a:gd name="T5" fmla="*/ 136 h 244"/>
                <a:gd name="T6" fmla="*/ 134 w 148"/>
                <a:gd name="T7" fmla="*/ 72 h 244"/>
                <a:gd name="T8" fmla="*/ 87 w 148"/>
                <a:gd name="T9" fmla="*/ 18 h 244"/>
                <a:gd name="T10" fmla="*/ 17 w 148"/>
                <a:gd name="T11" fmla="*/ 72 h 244"/>
                <a:gd name="T12" fmla="*/ 53 w 148"/>
                <a:gd name="T13" fmla="*/ 141 h 244"/>
                <a:gd name="T14" fmla="*/ 1 w 148"/>
                <a:gd name="T15" fmla="*/ 234 h 244"/>
                <a:gd name="T16" fmla="*/ 9 w 148"/>
                <a:gd name="T17" fmla="*/ 244 h 244"/>
                <a:gd name="T18" fmla="*/ 138 w 148"/>
                <a:gd name="T19" fmla="*/ 234 h 244"/>
                <a:gd name="T20" fmla="*/ 145 w 148"/>
                <a:gd name="T21" fmla="*/ 221 h 244"/>
                <a:gd name="T22" fmla="*/ 82 w 148"/>
                <a:gd name="T23" fmla="*/ 28 h 244"/>
                <a:gd name="T24" fmla="*/ 91 w 148"/>
                <a:gd name="T25" fmla="*/ 32 h 244"/>
                <a:gd name="T26" fmla="*/ 116 w 148"/>
                <a:gd name="T27" fmla="*/ 62 h 244"/>
                <a:gd name="T28" fmla="*/ 116 w 148"/>
                <a:gd name="T29" fmla="*/ 95 h 244"/>
                <a:gd name="T30" fmla="*/ 62 w 148"/>
                <a:gd name="T31" fmla="*/ 127 h 244"/>
                <a:gd name="T32" fmla="*/ 82 w 148"/>
                <a:gd name="T33" fmla="*/ 28 h 244"/>
                <a:gd name="T34" fmla="*/ 72 w 148"/>
                <a:gd name="T35" fmla="*/ 144 h 244"/>
                <a:gd name="T36" fmla="*/ 85 w 148"/>
                <a:gd name="T37" fmla="*/ 142 h 244"/>
                <a:gd name="T38" fmla="*/ 86 w 148"/>
                <a:gd name="T39" fmla="*/ 145 h 244"/>
                <a:gd name="T40" fmla="*/ 125 w 148"/>
                <a:gd name="T41" fmla="*/ 218 h 244"/>
                <a:gd name="T42" fmla="*/ 22 w 148"/>
                <a:gd name="T43" fmla="*/ 226 h 244"/>
                <a:gd name="T44" fmla="*/ 64 w 148"/>
                <a:gd name="T45" fmla="*/ 144 h 244"/>
                <a:gd name="T46" fmla="*/ 72 w 148"/>
                <a:gd name="T47" fmla="*/ 1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244">
                  <a:moveTo>
                    <a:pt x="145" y="221"/>
                  </a:moveTo>
                  <a:cubicBezTo>
                    <a:pt x="131" y="193"/>
                    <a:pt x="116" y="165"/>
                    <a:pt x="101" y="137"/>
                  </a:cubicBezTo>
                  <a:cubicBezTo>
                    <a:pt x="101" y="137"/>
                    <a:pt x="101" y="136"/>
                    <a:pt x="101" y="136"/>
                  </a:cubicBezTo>
                  <a:cubicBezTo>
                    <a:pt x="123" y="124"/>
                    <a:pt x="136" y="98"/>
                    <a:pt x="134" y="72"/>
                  </a:cubicBezTo>
                  <a:cubicBezTo>
                    <a:pt x="133" y="56"/>
                    <a:pt x="107" y="0"/>
                    <a:pt x="87" y="18"/>
                  </a:cubicBezTo>
                  <a:cubicBezTo>
                    <a:pt x="56" y="14"/>
                    <a:pt x="26" y="43"/>
                    <a:pt x="17" y="72"/>
                  </a:cubicBezTo>
                  <a:cubicBezTo>
                    <a:pt x="8" y="101"/>
                    <a:pt x="26" y="132"/>
                    <a:pt x="53" y="141"/>
                  </a:cubicBezTo>
                  <a:cubicBezTo>
                    <a:pt x="30" y="169"/>
                    <a:pt x="14" y="200"/>
                    <a:pt x="1" y="234"/>
                  </a:cubicBezTo>
                  <a:cubicBezTo>
                    <a:pt x="0" y="238"/>
                    <a:pt x="4" y="244"/>
                    <a:pt x="9" y="244"/>
                  </a:cubicBezTo>
                  <a:cubicBezTo>
                    <a:pt x="52" y="241"/>
                    <a:pt x="95" y="238"/>
                    <a:pt x="138" y="234"/>
                  </a:cubicBezTo>
                  <a:cubicBezTo>
                    <a:pt x="145" y="233"/>
                    <a:pt x="148" y="227"/>
                    <a:pt x="145" y="221"/>
                  </a:cubicBezTo>
                  <a:close/>
                  <a:moveTo>
                    <a:pt x="82" y="28"/>
                  </a:moveTo>
                  <a:cubicBezTo>
                    <a:pt x="82" y="31"/>
                    <a:pt x="87" y="34"/>
                    <a:pt x="91" y="32"/>
                  </a:cubicBezTo>
                  <a:cubicBezTo>
                    <a:pt x="101" y="26"/>
                    <a:pt x="114" y="56"/>
                    <a:pt x="116" y="62"/>
                  </a:cubicBezTo>
                  <a:cubicBezTo>
                    <a:pt x="119" y="72"/>
                    <a:pt x="120" y="84"/>
                    <a:pt x="116" y="95"/>
                  </a:cubicBezTo>
                  <a:cubicBezTo>
                    <a:pt x="109" y="116"/>
                    <a:pt x="85" y="133"/>
                    <a:pt x="62" y="127"/>
                  </a:cubicBezTo>
                  <a:cubicBezTo>
                    <a:pt x="4" y="113"/>
                    <a:pt x="38" y="35"/>
                    <a:pt x="82" y="28"/>
                  </a:cubicBezTo>
                  <a:close/>
                  <a:moveTo>
                    <a:pt x="72" y="144"/>
                  </a:moveTo>
                  <a:cubicBezTo>
                    <a:pt x="77" y="144"/>
                    <a:pt x="81" y="143"/>
                    <a:pt x="85" y="142"/>
                  </a:cubicBezTo>
                  <a:cubicBezTo>
                    <a:pt x="85" y="143"/>
                    <a:pt x="86" y="144"/>
                    <a:pt x="86" y="145"/>
                  </a:cubicBezTo>
                  <a:cubicBezTo>
                    <a:pt x="99" y="170"/>
                    <a:pt x="112" y="194"/>
                    <a:pt x="125" y="218"/>
                  </a:cubicBezTo>
                  <a:cubicBezTo>
                    <a:pt x="91" y="221"/>
                    <a:pt x="56" y="224"/>
                    <a:pt x="22" y="226"/>
                  </a:cubicBezTo>
                  <a:cubicBezTo>
                    <a:pt x="34" y="198"/>
                    <a:pt x="49" y="171"/>
                    <a:pt x="64" y="144"/>
                  </a:cubicBezTo>
                  <a:cubicBezTo>
                    <a:pt x="67" y="144"/>
                    <a:pt x="69" y="144"/>
                    <a:pt x="72" y="14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6"/>
            <p:cNvSpPr>
              <a:spLocks/>
            </p:cNvSpPr>
            <p:nvPr/>
          </p:nvSpPr>
          <p:spPr bwMode="auto">
            <a:xfrm>
              <a:off x="3120292" y="4935824"/>
              <a:ext cx="660301" cy="787171"/>
            </a:xfrm>
            <a:custGeom>
              <a:avLst/>
              <a:gdLst>
                <a:gd name="T0" fmla="*/ 12 w 101"/>
                <a:gd name="T1" fmla="*/ 100 h 122"/>
                <a:gd name="T2" fmla="*/ 6 w 101"/>
                <a:gd name="T3" fmla="*/ 58 h 122"/>
                <a:gd name="T4" fmla="*/ 4 w 101"/>
                <a:gd name="T5" fmla="*/ 37 h 122"/>
                <a:gd name="T6" fmla="*/ 3 w 101"/>
                <a:gd name="T7" fmla="*/ 26 h 122"/>
                <a:gd name="T8" fmla="*/ 1 w 101"/>
                <a:gd name="T9" fmla="*/ 13 h 122"/>
                <a:gd name="T10" fmla="*/ 0 w 101"/>
                <a:gd name="T11" fmla="*/ 2 h 122"/>
                <a:gd name="T12" fmla="*/ 10 w 101"/>
                <a:gd name="T13" fmla="*/ 2 h 122"/>
                <a:gd name="T14" fmla="*/ 19 w 101"/>
                <a:gd name="T15" fmla="*/ 2 h 122"/>
                <a:gd name="T16" fmla="*/ 30 w 101"/>
                <a:gd name="T17" fmla="*/ 3 h 122"/>
                <a:gd name="T18" fmla="*/ 62 w 101"/>
                <a:gd name="T19" fmla="*/ 3 h 122"/>
                <a:gd name="T20" fmla="*/ 79 w 101"/>
                <a:gd name="T21" fmla="*/ 4 h 122"/>
                <a:gd name="T22" fmla="*/ 88 w 101"/>
                <a:gd name="T23" fmla="*/ 4 h 122"/>
                <a:gd name="T24" fmla="*/ 101 w 101"/>
                <a:gd name="T25" fmla="*/ 4 h 122"/>
                <a:gd name="T26" fmla="*/ 100 w 101"/>
                <a:gd name="T27" fmla="*/ 20 h 122"/>
                <a:gd name="T28" fmla="*/ 98 w 101"/>
                <a:gd name="T29" fmla="*/ 30 h 122"/>
                <a:gd name="T30" fmla="*/ 94 w 101"/>
                <a:gd name="T31" fmla="*/ 50 h 122"/>
                <a:gd name="T32" fmla="*/ 91 w 101"/>
                <a:gd name="T33" fmla="*/ 83 h 122"/>
                <a:gd name="T34" fmla="*/ 82 w 101"/>
                <a:gd name="T35" fmla="*/ 115 h 122"/>
                <a:gd name="T36" fmla="*/ 81 w 101"/>
                <a:gd name="T37" fmla="*/ 78 h 122"/>
                <a:gd name="T38" fmla="*/ 86 w 101"/>
                <a:gd name="T39" fmla="*/ 43 h 122"/>
                <a:gd name="T40" fmla="*/ 87 w 101"/>
                <a:gd name="T41" fmla="*/ 26 h 122"/>
                <a:gd name="T42" fmla="*/ 88 w 101"/>
                <a:gd name="T43" fmla="*/ 17 h 122"/>
                <a:gd name="T44" fmla="*/ 87 w 101"/>
                <a:gd name="T45" fmla="*/ 17 h 122"/>
                <a:gd name="T46" fmla="*/ 87 w 101"/>
                <a:gd name="T47" fmla="*/ 17 h 122"/>
                <a:gd name="T48" fmla="*/ 87 w 101"/>
                <a:gd name="T49" fmla="*/ 17 h 122"/>
                <a:gd name="T50" fmla="*/ 86 w 101"/>
                <a:gd name="T51" fmla="*/ 17 h 122"/>
                <a:gd name="T52" fmla="*/ 84 w 101"/>
                <a:gd name="T53" fmla="*/ 17 h 122"/>
                <a:gd name="T54" fmla="*/ 81 w 101"/>
                <a:gd name="T55" fmla="*/ 17 h 122"/>
                <a:gd name="T56" fmla="*/ 65 w 101"/>
                <a:gd name="T57" fmla="*/ 17 h 122"/>
                <a:gd name="T58" fmla="*/ 37 w 101"/>
                <a:gd name="T59" fmla="*/ 16 h 122"/>
                <a:gd name="T60" fmla="*/ 22 w 101"/>
                <a:gd name="T61" fmla="*/ 16 h 122"/>
                <a:gd name="T62" fmla="*/ 19 w 101"/>
                <a:gd name="T63" fmla="*/ 16 h 122"/>
                <a:gd name="T64" fmla="*/ 17 w 101"/>
                <a:gd name="T65" fmla="*/ 16 h 122"/>
                <a:gd name="T66" fmla="*/ 16 w 101"/>
                <a:gd name="T67" fmla="*/ 16 h 122"/>
                <a:gd name="T68" fmla="*/ 14 w 101"/>
                <a:gd name="T69" fmla="*/ 15 h 122"/>
                <a:gd name="T70" fmla="*/ 13 w 101"/>
                <a:gd name="T71" fmla="*/ 16 h 122"/>
                <a:gd name="T72" fmla="*/ 13 w 101"/>
                <a:gd name="T73" fmla="*/ 18 h 122"/>
                <a:gd name="T74" fmla="*/ 13 w 101"/>
                <a:gd name="T75" fmla="*/ 20 h 122"/>
                <a:gd name="T76" fmla="*/ 21 w 101"/>
                <a:gd name="T77" fmla="*/ 90 h 122"/>
                <a:gd name="T78" fmla="*/ 23 w 101"/>
                <a:gd name="T79" fmla="*/ 102 h 122"/>
                <a:gd name="T80" fmla="*/ 24 w 101"/>
                <a:gd name="T81" fmla="*/ 105 h 122"/>
                <a:gd name="T82" fmla="*/ 24 w 101"/>
                <a:gd name="T83" fmla="*/ 107 h 122"/>
                <a:gd name="T84" fmla="*/ 24 w 101"/>
                <a:gd name="T85" fmla="*/ 108 h 122"/>
                <a:gd name="T86" fmla="*/ 24 w 101"/>
                <a:gd name="T87" fmla="*/ 108 h 122"/>
                <a:gd name="T88" fmla="*/ 24 w 101"/>
                <a:gd name="T89" fmla="*/ 111 h 122"/>
                <a:gd name="T90" fmla="*/ 27 w 101"/>
                <a:gd name="T91" fmla="*/ 112 h 122"/>
                <a:gd name="T92" fmla="*/ 27 w 101"/>
                <a:gd name="T93" fmla="*/ 112 h 122"/>
                <a:gd name="T94" fmla="*/ 29 w 101"/>
                <a:gd name="T95" fmla="*/ 112 h 122"/>
                <a:gd name="T96" fmla="*/ 31 w 101"/>
                <a:gd name="T97" fmla="*/ 112 h 122"/>
                <a:gd name="T98" fmla="*/ 42 w 101"/>
                <a:gd name="T99" fmla="*/ 110 h 122"/>
                <a:gd name="T100" fmla="*/ 77 w 101"/>
                <a:gd name="T101" fmla="*/ 109 h 122"/>
                <a:gd name="T102" fmla="*/ 82 w 101"/>
                <a:gd name="T103" fmla="*/ 116 h 122"/>
                <a:gd name="T104" fmla="*/ 41 w 101"/>
                <a:gd name="T105" fmla="*/ 120 h 122"/>
                <a:gd name="T106" fmla="*/ 15 w 101"/>
                <a:gd name="T107" fmla="*/ 121 h 122"/>
                <a:gd name="T108" fmla="*/ 13 w 101"/>
                <a:gd name="T109" fmla="*/ 108 h 122"/>
                <a:gd name="T110" fmla="*/ 12 w 101"/>
                <a:gd name="T111" fmla="*/ 10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" h="122">
                  <a:moveTo>
                    <a:pt x="12" y="100"/>
                  </a:moveTo>
                  <a:cubicBezTo>
                    <a:pt x="10" y="86"/>
                    <a:pt x="8" y="72"/>
                    <a:pt x="6" y="5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9"/>
                    <a:pt x="0" y="6"/>
                    <a:pt x="0" y="2"/>
                  </a:cubicBezTo>
                  <a:cubicBezTo>
                    <a:pt x="3" y="2"/>
                    <a:pt x="7" y="2"/>
                    <a:pt x="10" y="2"/>
                  </a:cubicBezTo>
                  <a:cubicBezTo>
                    <a:pt x="13" y="2"/>
                    <a:pt x="16" y="2"/>
                    <a:pt x="19" y="2"/>
                  </a:cubicBezTo>
                  <a:cubicBezTo>
                    <a:pt x="22" y="2"/>
                    <a:pt x="26" y="2"/>
                    <a:pt x="30" y="3"/>
                  </a:cubicBezTo>
                  <a:cubicBezTo>
                    <a:pt x="41" y="5"/>
                    <a:pt x="52" y="0"/>
                    <a:pt x="62" y="3"/>
                  </a:cubicBezTo>
                  <a:cubicBezTo>
                    <a:pt x="68" y="4"/>
                    <a:pt x="73" y="4"/>
                    <a:pt x="79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99" y="23"/>
                    <a:pt x="99" y="27"/>
                    <a:pt x="98" y="30"/>
                  </a:cubicBezTo>
                  <a:cubicBezTo>
                    <a:pt x="97" y="37"/>
                    <a:pt x="96" y="43"/>
                    <a:pt x="94" y="50"/>
                  </a:cubicBezTo>
                  <a:cubicBezTo>
                    <a:pt x="91" y="61"/>
                    <a:pt x="95" y="72"/>
                    <a:pt x="91" y="83"/>
                  </a:cubicBezTo>
                  <a:cubicBezTo>
                    <a:pt x="87" y="94"/>
                    <a:pt x="86" y="105"/>
                    <a:pt x="82" y="115"/>
                  </a:cubicBezTo>
                  <a:cubicBezTo>
                    <a:pt x="78" y="103"/>
                    <a:pt x="78" y="90"/>
                    <a:pt x="81" y="78"/>
                  </a:cubicBezTo>
                  <a:cubicBezTo>
                    <a:pt x="84" y="66"/>
                    <a:pt x="85" y="55"/>
                    <a:pt x="86" y="43"/>
                  </a:cubicBezTo>
                  <a:cubicBezTo>
                    <a:pt x="86" y="37"/>
                    <a:pt x="87" y="32"/>
                    <a:pt x="87" y="26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76" y="17"/>
                    <a:pt x="71" y="17"/>
                    <a:pt x="65" y="17"/>
                  </a:cubicBezTo>
                  <a:cubicBezTo>
                    <a:pt x="56" y="16"/>
                    <a:pt x="46" y="16"/>
                    <a:pt x="37" y="16"/>
                  </a:cubicBezTo>
                  <a:cubicBezTo>
                    <a:pt x="32" y="16"/>
                    <a:pt x="27" y="16"/>
                    <a:pt x="2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7" y="16"/>
                    <a:pt x="16" y="16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14" y="15"/>
                    <a:pt x="14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6" y="44"/>
                    <a:pt x="19" y="67"/>
                    <a:pt x="21" y="90"/>
                  </a:cubicBezTo>
                  <a:cubicBezTo>
                    <a:pt x="23" y="94"/>
                    <a:pt x="23" y="98"/>
                    <a:pt x="23" y="102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25" y="112"/>
                    <a:pt x="26" y="112"/>
                    <a:pt x="27" y="112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5" y="112"/>
                    <a:pt x="39" y="111"/>
                    <a:pt x="42" y="110"/>
                  </a:cubicBezTo>
                  <a:cubicBezTo>
                    <a:pt x="54" y="112"/>
                    <a:pt x="66" y="110"/>
                    <a:pt x="77" y="109"/>
                  </a:cubicBezTo>
                  <a:cubicBezTo>
                    <a:pt x="81" y="108"/>
                    <a:pt x="85" y="113"/>
                    <a:pt x="82" y="116"/>
                  </a:cubicBezTo>
                  <a:cubicBezTo>
                    <a:pt x="69" y="122"/>
                    <a:pt x="54" y="119"/>
                    <a:pt x="41" y="120"/>
                  </a:cubicBezTo>
                  <a:cubicBezTo>
                    <a:pt x="33" y="120"/>
                    <a:pt x="30" y="121"/>
                    <a:pt x="15" y="121"/>
                  </a:cubicBezTo>
                  <a:cubicBezTo>
                    <a:pt x="13" y="108"/>
                    <a:pt x="13" y="108"/>
                    <a:pt x="13" y="108"/>
                  </a:cubicBezTo>
                  <a:lnTo>
                    <a:pt x="12" y="10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7"/>
            <p:cNvSpPr>
              <a:spLocks/>
            </p:cNvSpPr>
            <p:nvPr/>
          </p:nvSpPr>
          <p:spPr bwMode="auto">
            <a:xfrm>
              <a:off x="3460535" y="5232815"/>
              <a:ext cx="14417" cy="444045"/>
            </a:xfrm>
            <a:custGeom>
              <a:avLst/>
              <a:gdLst>
                <a:gd name="T0" fmla="*/ 5 w 5"/>
                <a:gd name="T1" fmla="*/ 154 h 154"/>
                <a:gd name="T2" fmla="*/ 0 w 5"/>
                <a:gd name="T3" fmla="*/ 0 h 154"/>
                <a:gd name="T4" fmla="*/ 5 w 5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54">
                  <a:moveTo>
                    <a:pt x="5" y="154"/>
                  </a:moveTo>
                  <a:lnTo>
                    <a:pt x="0" y="0"/>
                  </a:lnTo>
                  <a:lnTo>
                    <a:pt x="5" y="1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8"/>
            <p:cNvSpPr>
              <a:spLocks noChangeShapeType="1"/>
            </p:cNvSpPr>
            <p:nvPr/>
          </p:nvSpPr>
          <p:spPr bwMode="auto">
            <a:xfrm flipH="1" flipV="1">
              <a:off x="3460535" y="5232815"/>
              <a:ext cx="14417" cy="444045"/>
            </a:xfrm>
            <a:prstGeom prst="line">
              <a:avLst/>
            </a:prstGeom>
            <a:solidFill>
              <a:schemeClr val="tx2"/>
            </a:solidFill>
            <a:ln w="14288" cap="flat">
              <a:solidFill>
                <a:srgbClr val="535C7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369597" y="1885370"/>
            <a:ext cx="917004" cy="2120574"/>
            <a:chOff x="2970355" y="3482584"/>
            <a:chExt cx="968826" cy="2240411"/>
          </a:xfrm>
        </p:grpSpPr>
        <p:sp>
          <p:nvSpPr>
            <p:cNvPr id="36" name="Freeform 5"/>
            <p:cNvSpPr>
              <a:spLocks noEditPoints="1"/>
            </p:cNvSpPr>
            <p:nvPr/>
          </p:nvSpPr>
          <p:spPr bwMode="auto">
            <a:xfrm>
              <a:off x="2970355" y="3482584"/>
              <a:ext cx="968826" cy="1574343"/>
            </a:xfrm>
            <a:custGeom>
              <a:avLst/>
              <a:gdLst>
                <a:gd name="T0" fmla="*/ 145 w 148"/>
                <a:gd name="T1" fmla="*/ 221 h 244"/>
                <a:gd name="T2" fmla="*/ 101 w 148"/>
                <a:gd name="T3" fmla="*/ 137 h 244"/>
                <a:gd name="T4" fmla="*/ 101 w 148"/>
                <a:gd name="T5" fmla="*/ 136 h 244"/>
                <a:gd name="T6" fmla="*/ 134 w 148"/>
                <a:gd name="T7" fmla="*/ 72 h 244"/>
                <a:gd name="T8" fmla="*/ 87 w 148"/>
                <a:gd name="T9" fmla="*/ 18 h 244"/>
                <a:gd name="T10" fmla="*/ 17 w 148"/>
                <a:gd name="T11" fmla="*/ 72 h 244"/>
                <a:gd name="T12" fmla="*/ 53 w 148"/>
                <a:gd name="T13" fmla="*/ 141 h 244"/>
                <a:gd name="T14" fmla="*/ 1 w 148"/>
                <a:gd name="T15" fmla="*/ 234 h 244"/>
                <a:gd name="T16" fmla="*/ 9 w 148"/>
                <a:gd name="T17" fmla="*/ 244 h 244"/>
                <a:gd name="T18" fmla="*/ 138 w 148"/>
                <a:gd name="T19" fmla="*/ 234 h 244"/>
                <a:gd name="T20" fmla="*/ 145 w 148"/>
                <a:gd name="T21" fmla="*/ 221 h 244"/>
                <a:gd name="T22" fmla="*/ 82 w 148"/>
                <a:gd name="T23" fmla="*/ 28 h 244"/>
                <a:gd name="T24" fmla="*/ 91 w 148"/>
                <a:gd name="T25" fmla="*/ 32 h 244"/>
                <a:gd name="T26" fmla="*/ 116 w 148"/>
                <a:gd name="T27" fmla="*/ 62 h 244"/>
                <a:gd name="T28" fmla="*/ 116 w 148"/>
                <a:gd name="T29" fmla="*/ 95 h 244"/>
                <a:gd name="T30" fmla="*/ 62 w 148"/>
                <a:gd name="T31" fmla="*/ 127 h 244"/>
                <a:gd name="T32" fmla="*/ 82 w 148"/>
                <a:gd name="T33" fmla="*/ 28 h 244"/>
                <a:gd name="T34" fmla="*/ 72 w 148"/>
                <a:gd name="T35" fmla="*/ 144 h 244"/>
                <a:gd name="T36" fmla="*/ 85 w 148"/>
                <a:gd name="T37" fmla="*/ 142 h 244"/>
                <a:gd name="T38" fmla="*/ 86 w 148"/>
                <a:gd name="T39" fmla="*/ 145 h 244"/>
                <a:gd name="T40" fmla="*/ 125 w 148"/>
                <a:gd name="T41" fmla="*/ 218 h 244"/>
                <a:gd name="T42" fmla="*/ 22 w 148"/>
                <a:gd name="T43" fmla="*/ 226 h 244"/>
                <a:gd name="T44" fmla="*/ 64 w 148"/>
                <a:gd name="T45" fmla="*/ 144 h 244"/>
                <a:gd name="T46" fmla="*/ 72 w 148"/>
                <a:gd name="T47" fmla="*/ 1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244">
                  <a:moveTo>
                    <a:pt x="145" y="221"/>
                  </a:moveTo>
                  <a:cubicBezTo>
                    <a:pt x="131" y="193"/>
                    <a:pt x="116" y="165"/>
                    <a:pt x="101" y="137"/>
                  </a:cubicBezTo>
                  <a:cubicBezTo>
                    <a:pt x="101" y="137"/>
                    <a:pt x="101" y="136"/>
                    <a:pt x="101" y="136"/>
                  </a:cubicBezTo>
                  <a:cubicBezTo>
                    <a:pt x="123" y="124"/>
                    <a:pt x="136" y="98"/>
                    <a:pt x="134" y="72"/>
                  </a:cubicBezTo>
                  <a:cubicBezTo>
                    <a:pt x="133" y="56"/>
                    <a:pt x="107" y="0"/>
                    <a:pt x="87" y="18"/>
                  </a:cubicBezTo>
                  <a:cubicBezTo>
                    <a:pt x="56" y="14"/>
                    <a:pt x="26" y="43"/>
                    <a:pt x="17" y="72"/>
                  </a:cubicBezTo>
                  <a:cubicBezTo>
                    <a:pt x="8" y="101"/>
                    <a:pt x="26" y="132"/>
                    <a:pt x="53" y="141"/>
                  </a:cubicBezTo>
                  <a:cubicBezTo>
                    <a:pt x="30" y="169"/>
                    <a:pt x="14" y="200"/>
                    <a:pt x="1" y="234"/>
                  </a:cubicBezTo>
                  <a:cubicBezTo>
                    <a:pt x="0" y="238"/>
                    <a:pt x="4" y="244"/>
                    <a:pt x="9" y="244"/>
                  </a:cubicBezTo>
                  <a:cubicBezTo>
                    <a:pt x="52" y="241"/>
                    <a:pt x="95" y="238"/>
                    <a:pt x="138" y="234"/>
                  </a:cubicBezTo>
                  <a:cubicBezTo>
                    <a:pt x="145" y="233"/>
                    <a:pt x="148" y="227"/>
                    <a:pt x="145" y="221"/>
                  </a:cubicBezTo>
                  <a:close/>
                  <a:moveTo>
                    <a:pt x="82" y="28"/>
                  </a:moveTo>
                  <a:cubicBezTo>
                    <a:pt x="82" y="31"/>
                    <a:pt x="87" y="34"/>
                    <a:pt x="91" y="32"/>
                  </a:cubicBezTo>
                  <a:cubicBezTo>
                    <a:pt x="101" y="26"/>
                    <a:pt x="114" y="56"/>
                    <a:pt x="116" y="62"/>
                  </a:cubicBezTo>
                  <a:cubicBezTo>
                    <a:pt x="119" y="72"/>
                    <a:pt x="120" y="84"/>
                    <a:pt x="116" y="95"/>
                  </a:cubicBezTo>
                  <a:cubicBezTo>
                    <a:pt x="109" y="116"/>
                    <a:pt x="85" y="133"/>
                    <a:pt x="62" y="127"/>
                  </a:cubicBezTo>
                  <a:cubicBezTo>
                    <a:pt x="4" y="113"/>
                    <a:pt x="38" y="35"/>
                    <a:pt x="82" y="28"/>
                  </a:cubicBezTo>
                  <a:close/>
                  <a:moveTo>
                    <a:pt x="72" y="144"/>
                  </a:moveTo>
                  <a:cubicBezTo>
                    <a:pt x="77" y="144"/>
                    <a:pt x="81" y="143"/>
                    <a:pt x="85" y="142"/>
                  </a:cubicBezTo>
                  <a:cubicBezTo>
                    <a:pt x="85" y="143"/>
                    <a:pt x="86" y="144"/>
                    <a:pt x="86" y="145"/>
                  </a:cubicBezTo>
                  <a:cubicBezTo>
                    <a:pt x="99" y="170"/>
                    <a:pt x="112" y="194"/>
                    <a:pt x="125" y="218"/>
                  </a:cubicBezTo>
                  <a:cubicBezTo>
                    <a:pt x="91" y="221"/>
                    <a:pt x="56" y="224"/>
                    <a:pt x="22" y="226"/>
                  </a:cubicBezTo>
                  <a:cubicBezTo>
                    <a:pt x="34" y="198"/>
                    <a:pt x="49" y="171"/>
                    <a:pt x="64" y="144"/>
                  </a:cubicBezTo>
                  <a:cubicBezTo>
                    <a:pt x="67" y="144"/>
                    <a:pt x="69" y="144"/>
                    <a:pt x="72" y="14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3120292" y="4935824"/>
              <a:ext cx="660301" cy="787171"/>
            </a:xfrm>
            <a:custGeom>
              <a:avLst/>
              <a:gdLst>
                <a:gd name="T0" fmla="*/ 12 w 101"/>
                <a:gd name="T1" fmla="*/ 100 h 122"/>
                <a:gd name="T2" fmla="*/ 6 w 101"/>
                <a:gd name="T3" fmla="*/ 58 h 122"/>
                <a:gd name="T4" fmla="*/ 4 w 101"/>
                <a:gd name="T5" fmla="*/ 37 h 122"/>
                <a:gd name="T6" fmla="*/ 3 w 101"/>
                <a:gd name="T7" fmla="*/ 26 h 122"/>
                <a:gd name="T8" fmla="*/ 1 w 101"/>
                <a:gd name="T9" fmla="*/ 13 h 122"/>
                <a:gd name="T10" fmla="*/ 0 w 101"/>
                <a:gd name="T11" fmla="*/ 2 h 122"/>
                <a:gd name="T12" fmla="*/ 10 w 101"/>
                <a:gd name="T13" fmla="*/ 2 h 122"/>
                <a:gd name="T14" fmla="*/ 19 w 101"/>
                <a:gd name="T15" fmla="*/ 2 h 122"/>
                <a:gd name="T16" fmla="*/ 30 w 101"/>
                <a:gd name="T17" fmla="*/ 3 h 122"/>
                <a:gd name="T18" fmla="*/ 62 w 101"/>
                <a:gd name="T19" fmla="*/ 3 h 122"/>
                <a:gd name="T20" fmla="*/ 79 w 101"/>
                <a:gd name="T21" fmla="*/ 4 h 122"/>
                <a:gd name="T22" fmla="*/ 88 w 101"/>
                <a:gd name="T23" fmla="*/ 4 h 122"/>
                <a:gd name="T24" fmla="*/ 101 w 101"/>
                <a:gd name="T25" fmla="*/ 4 h 122"/>
                <a:gd name="T26" fmla="*/ 100 w 101"/>
                <a:gd name="T27" fmla="*/ 20 h 122"/>
                <a:gd name="T28" fmla="*/ 98 w 101"/>
                <a:gd name="T29" fmla="*/ 30 h 122"/>
                <a:gd name="T30" fmla="*/ 94 w 101"/>
                <a:gd name="T31" fmla="*/ 50 h 122"/>
                <a:gd name="T32" fmla="*/ 91 w 101"/>
                <a:gd name="T33" fmla="*/ 83 h 122"/>
                <a:gd name="T34" fmla="*/ 82 w 101"/>
                <a:gd name="T35" fmla="*/ 115 h 122"/>
                <a:gd name="T36" fmla="*/ 81 w 101"/>
                <a:gd name="T37" fmla="*/ 78 h 122"/>
                <a:gd name="T38" fmla="*/ 86 w 101"/>
                <a:gd name="T39" fmla="*/ 43 h 122"/>
                <a:gd name="T40" fmla="*/ 87 w 101"/>
                <a:gd name="T41" fmla="*/ 26 h 122"/>
                <a:gd name="T42" fmla="*/ 88 w 101"/>
                <a:gd name="T43" fmla="*/ 17 h 122"/>
                <a:gd name="T44" fmla="*/ 87 w 101"/>
                <a:gd name="T45" fmla="*/ 17 h 122"/>
                <a:gd name="T46" fmla="*/ 87 w 101"/>
                <a:gd name="T47" fmla="*/ 17 h 122"/>
                <a:gd name="T48" fmla="*/ 87 w 101"/>
                <a:gd name="T49" fmla="*/ 17 h 122"/>
                <a:gd name="T50" fmla="*/ 86 w 101"/>
                <a:gd name="T51" fmla="*/ 17 h 122"/>
                <a:gd name="T52" fmla="*/ 84 w 101"/>
                <a:gd name="T53" fmla="*/ 17 h 122"/>
                <a:gd name="T54" fmla="*/ 81 w 101"/>
                <a:gd name="T55" fmla="*/ 17 h 122"/>
                <a:gd name="T56" fmla="*/ 65 w 101"/>
                <a:gd name="T57" fmla="*/ 17 h 122"/>
                <a:gd name="T58" fmla="*/ 37 w 101"/>
                <a:gd name="T59" fmla="*/ 16 h 122"/>
                <a:gd name="T60" fmla="*/ 22 w 101"/>
                <a:gd name="T61" fmla="*/ 16 h 122"/>
                <a:gd name="T62" fmla="*/ 19 w 101"/>
                <a:gd name="T63" fmla="*/ 16 h 122"/>
                <a:gd name="T64" fmla="*/ 17 w 101"/>
                <a:gd name="T65" fmla="*/ 16 h 122"/>
                <a:gd name="T66" fmla="*/ 16 w 101"/>
                <a:gd name="T67" fmla="*/ 16 h 122"/>
                <a:gd name="T68" fmla="*/ 14 w 101"/>
                <a:gd name="T69" fmla="*/ 15 h 122"/>
                <a:gd name="T70" fmla="*/ 13 w 101"/>
                <a:gd name="T71" fmla="*/ 16 h 122"/>
                <a:gd name="T72" fmla="*/ 13 w 101"/>
                <a:gd name="T73" fmla="*/ 18 h 122"/>
                <a:gd name="T74" fmla="*/ 13 w 101"/>
                <a:gd name="T75" fmla="*/ 20 h 122"/>
                <a:gd name="T76" fmla="*/ 21 w 101"/>
                <a:gd name="T77" fmla="*/ 90 h 122"/>
                <a:gd name="T78" fmla="*/ 23 w 101"/>
                <a:gd name="T79" fmla="*/ 102 h 122"/>
                <a:gd name="T80" fmla="*/ 24 w 101"/>
                <a:gd name="T81" fmla="*/ 105 h 122"/>
                <a:gd name="T82" fmla="*/ 24 w 101"/>
                <a:gd name="T83" fmla="*/ 107 h 122"/>
                <a:gd name="T84" fmla="*/ 24 w 101"/>
                <a:gd name="T85" fmla="*/ 108 h 122"/>
                <a:gd name="T86" fmla="*/ 24 w 101"/>
                <a:gd name="T87" fmla="*/ 108 h 122"/>
                <a:gd name="T88" fmla="*/ 24 w 101"/>
                <a:gd name="T89" fmla="*/ 111 h 122"/>
                <a:gd name="T90" fmla="*/ 27 w 101"/>
                <a:gd name="T91" fmla="*/ 112 h 122"/>
                <a:gd name="T92" fmla="*/ 27 w 101"/>
                <a:gd name="T93" fmla="*/ 112 h 122"/>
                <a:gd name="T94" fmla="*/ 29 w 101"/>
                <a:gd name="T95" fmla="*/ 112 h 122"/>
                <a:gd name="T96" fmla="*/ 31 w 101"/>
                <a:gd name="T97" fmla="*/ 112 h 122"/>
                <a:gd name="T98" fmla="*/ 42 w 101"/>
                <a:gd name="T99" fmla="*/ 110 h 122"/>
                <a:gd name="T100" fmla="*/ 77 w 101"/>
                <a:gd name="T101" fmla="*/ 109 h 122"/>
                <a:gd name="T102" fmla="*/ 82 w 101"/>
                <a:gd name="T103" fmla="*/ 116 h 122"/>
                <a:gd name="T104" fmla="*/ 41 w 101"/>
                <a:gd name="T105" fmla="*/ 120 h 122"/>
                <a:gd name="T106" fmla="*/ 15 w 101"/>
                <a:gd name="T107" fmla="*/ 121 h 122"/>
                <a:gd name="T108" fmla="*/ 13 w 101"/>
                <a:gd name="T109" fmla="*/ 108 h 122"/>
                <a:gd name="T110" fmla="*/ 12 w 101"/>
                <a:gd name="T111" fmla="*/ 10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" h="122">
                  <a:moveTo>
                    <a:pt x="12" y="100"/>
                  </a:moveTo>
                  <a:cubicBezTo>
                    <a:pt x="10" y="86"/>
                    <a:pt x="8" y="72"/>
                    <a:pt x="6" y="5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9"/>
                    <a:pt x="0" y="6"/>
                    <a:pt x="0" y="2"/>
                  </a:cubicBezTo>
                  <a:cubicBezTo>
                    <a:pt x="3" y="2"/>
                    <a:pt x="7" y="2"/>
                    <a:pt x="10" y="2"/>
                  </a:cubicBezTo>
                  <a:cubicBezTo>
                    <a:pt x="13" y="2"/>
                    <a:pt x="16" y="2"/>
                    <a:pt x="19" y="2"/>
                  </a:cubicBezTo>
                  <a:cubicBezTo>
                    <a:pt x="22" y="2"/>
                    <a:pt x="26" y="2"/>
                    <a:pt x="30" y="3"/>
                  </a:cubicBezTo>
                  <a:cubicBezTo>
                    <a:pt x="41" y="5"/>
                    <a:pt x="52" y="0"/>
                    <a:pt x="62" y="3"/>
                  </a:cubicBezTo>
                  <a:cubicBezTo>
                    <a:pt x="68" y="4"/>
                    <a:pt x="73" y="4"/>
                    <a:pt x="79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99" y="23"/>
                    <a:pt x="99" y="27"/>
                    <a:pt x="98" y="30"/>
                  </a:cubicBezTo>
                  <a:cubicBezTo>
                    <a:pt x="97" y="37"/>
                    <a:pt x="96" y="43"/>
                    <a:pt x="94" y="50"/>
                  </a:cubicBezTo>
                  <a:cubicBezTo>
                    <a:pt x="91" y="61"/>
                    <a:pt x="95" y="72"/>
                    <a:pt x="91" y="83"/>
                  </a:cubicBezTo>
                  <a:cubicBezTo>
                    <a:pt x="87" y="94"/>
                    <a:pt x="86" y="105"/>
                    <a:pt x="82" y="115"/>
                  </a:cubicBezTo>
                  <a:cubicBezTo>
                    <a:pt x="78" y="103"/>
                    <a:pt x="78" y="90"/>
                    <a:pt x="81" y="78"/>
                  </a:cubicBezTo>
                  <a:cubicBezTo>
                    <a:pt x="84" y="66"/>
                    <a:pt x="85" y="55"/>
                    <a:pt x="86" y="43"/>
                  </a:cubicBezTo>
                  <a:cubicBezTo>
                    <a:pt x="86" y="37"/>
                    <a:pt x="87" y="32"/>
                    <a:pt x="87" y="26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76" y="17"/>
                    <a:pt x="71" y="17"/>
                    <a:pt x="65" y="17"/>
                  </a:cubicBezTo>
                  <a:cubicBezTo>
                    <a:pt x="56" y="16"/>
                    <a:pt x="46" y="16"/>
                    <a:pt x="37" y="16"/>
                  </a:cubicBezTo>
                  <a:cubicBezTo>
                    <a:pt x="32" y="16"/>
                    <a:pt x="27" y="16"/>
                    <a:pt x="2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7" y="16"/>
                    <a:pt x="16" y="16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14" y="15"/>
                    <a:pt x="14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6" y="44"/>
                    <a:pt x="19" y="67"/>
                    <a:pt x="21" y="90"/>
                  </a:cubicBezTo>
                  <a:cubicBezTo>
                    <a:pt x="23" y="94"/>
                    <a:pt x="23" y="98"/>
                    <a:pt x="23" y="102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25" y="112"/>
                    <a:pt x="26" y="112"/>
                    <a:pt x="27" y="112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5" y="112"/>
                    <a:pt x="39" y="111"/>
                    <a:pt x="42" y="110"/>
                  </a:cubicBezTo>
                  <a:cubicBezTo>
                    <a:pt x="54" y="112"/>
                    <a:pt x="66" y="110"/>
                    <a:pt x="77" y="109"/>
                  </a:cubicBezTo>
                  <a:cubicBezTo>
                    <a:pt x="81" y="108"/>
                    <a:pt x="85" y="113"/>
                    <a:pt x="82" y="116"/>
                  </a:cubicBezTo>
                  <a:cubicBezTo>
                    <a:pt x="69" y="122"/>
                    <a:pt x="54" y="119"/>
                    <a:pt x="41" y="120"/>
                  </a:cubicBezTo>
                  <a:cubicBezTo>
                    <a:pt x="33" y="120"/>
                    <a:pt x="30" y="121"/>
                    <a:pt x="15" y="121"/>
                  </a:cubicBezTo>
                  <a:cubicBezTo>
                    <a:pt x="13" y="108"/>
                    <a:pt x="13" y="108"/>
                    <a:pt x="13" y="108"/>
                  </a:cubicBezTo>
                  <a:lnTo>
                    <a:pt x="12" y="10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7"/>
            <p:cNvSpPr>
              <a:spLocks/>
            </p:cNvSpPr>
            <p:nvPr/>
          </p:nvSpPr>
          <p:spPr bwMode="auto">
            <a:xfrm>
              <a:off x="3460535" y="5232815"/>
              <a:ext cx="14417" cy="444045"/>
            </a:xfrm>
            <a:custGeom>
              <a:avLst/>
              <a:gdLst>
                <a:gd name="T0" fmla="*/ 5 w 5"/>
                <a:gd name="T1" fmla="*/ 154 h 154"/>
                <a:gd name="T2" fmla="*/ 0 w 5"/>
                <a:gd name="T3" fmla="*/ 0 h 154"/>
                <a:gd name="T4" fmla="*/ 5 w 5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54">
                  <a:moveTo>
                    <a:pt x="5" y="154"/>
                  </a:moveTo>
                  <a:lnTo>
                    <a:pt x="0" y="0"/>
                  </a:lnTo>
                  <a:lnTo>
                    <a:pt x="5" y="1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8"/>
            <p:cNvSpPr>
              <a:spLocks noChangeShapeType="1"/>
            </p:cNvSpPr>
            <p:nvPr/>
          </p:nvSpPr>
          <p:spPr bwMode="auto">
            <a:xfrm flipH="1" flipV="1">
              <a:off x="3460535" y="5232815"/>
              <a:ext cx="14417" cy="444045"/>
            </a:xfrm>
            <a:prstGeom prst="line">
              <a:avLst/>
            </a:prstGeom>
            <a:solidFill>
              <a:schemeClr val="tx2"/>
            </a:solidFill>
            <a:ln w="14288" cap="flat">
              <a:solidFill>
                <a:srgbClr val="535C7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3" name="Freeform 12"/>
          <p:cNvSpPr>
            <a:spLocks noEditPoints="1"/>
          </p:cNvSpPr>
          <p:nvPr/>
        </p:nvSpPr>
        <p:spPr bwMode="auto">
          <a:xfrm rot="16978502">
            <a:off x="3465188" y="989634"/>
            <a:ext cx="1720629" cy="1468583"/>
          </a:xfrm>
          <a:custGeom>
            <a:avLst/>
            <a:gdLst>
              <a:gd name="T0" fmla="*/ 305 w 309"/>
              <a:gd name="T1" fmla="*/ 244 h 255"/>
              <a:gd name="T2" fmla="*/ 297 w 309"/>
              <a:gd name="T3" fmla="*/ 238 h 255"/>
              <a:gd name="T4" fmla="*/ 294 w 309"/>
              <a:gd name="T5" fmla="*/ 172 h 255"/>
              <a:gd name="T6" fmla="*/ 287 w 309"/>
              <a:gd name="T7" fmla="*/ 168 h 255"/>
              <a:gd name="T8" fmla="*/ 257 w 309"/>
              <a:gd name="T9" fmla="*/ 196 h 255"/>
              <a:gd name="T10" fmla="*/ 4 w 309"/>
              <a:gd name="T11" fmla="*/ 8 h 255"/>
              <a:gd name="T12" fmla="*/ 5 w 309"/>
              <a:gd name="T13" fmla="*/ 13 h 255"/>
              <a:gd name="T14" fmla="*/ 250 w 309"/>
              <a:gd name="T15" fmla="*/ 203 h 255"/>
              <a:gd name="T16" fmla="*/ 226 w 309"/>
              <a:gd name="T17" fmla="*/ 227 h 255"/>
              <a:gd name="T18" fmla="*/ 229 w 309"/>
              <a:gd name="T19" fmla="*/ 235 h 255"/>
              <a:gd name="T20" fmla="*/ 289 w 309"/>
              <a:gd name="T21" fmla="*/ 248 h 255"/>
              <a:gd name="T22" fmla="*/ 289 w 309"/>
              <a:gd name="T23" fmla="*/ 249 h 255"/>
              <a:gd name="T24" fmla="*/ 298 w 309"/>
              <a:gd name="T25" fmla="*/ 252 h 255"/>
              <a:gd name="T26" fmla="*/ 300 w 309"/>
              <a:gd name="T27" fmla="*/ 253 h 255"/>
              <a:gd name="T28" fmla="*/ 305 w 309"/>
              <a:gd name="T29" fmla="*/ 244 h 255"/>
              <a:gd name="T30" fmla="*/ 284 w 309"/>
              <a:gd name="T31" fmla="*/ 183 h 255"/>
              <a:gd name="T32" fmla="*/ 286 w 309"/>
              <a:gd name="T33" fmla="*/ 228 h 255"/>
              <a:gd name="T34" fmla="*/ 263 w 309"/>
              <a:gd name="T35" fmla="*/ 203 h 255"/>
              <a:gd name="T36" fmla="*/ 284 w 309"/>
              <a:gd name="T37" fmla="*/ 183 h 255"/>
              <a:gd name="T38" fmla="*/ 279 w 309"/>
              <a:gd name="T39" fmla="*/ 234 h 255"/>
              <a:gd name="T40" fmla="*/ 240 w 309"/>
              <a:gd name="T41" fmla="*/ 226 h 255"/>
              <a:gd name="T42" fmla="*/ 256 w 309"/>
              <a:gd name="T43" fmla="*/ 210 h 255"/>
              <a:gd name="T44" fmla="*/ 279 w 309"/>
              <a:gd name="T45" fmla="*/ 23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9" h="255">
                <a:moveTo>
                  <a:pt x="305" y="244"/>
                </a:moveTo>
                <a:cubicBezTo>
                  <a:pt x="302" y="242"/>
                  <a:pt x="300" y="240"/>
                  <a:pt x="297" y="238"/>
                </a:cubicBezTo>
                <a:cubicBezTo>
                  <a:pt x="293" y="216"/>
                  <a:pt x="292" y="194"/>
                  <a:pt x="294" y="172"/>
                </a:cubicBezTo>
                <a:cubicBezTo>
                  <a:pt x="295" y="169"/>
                  <a:pt x="290" y="165"/>
                  <a:pt x="287" y="168"/>
                </a:cubicBezTo>
                <a:cubicBezTo>
                  <a:pt x="277" y="177"/>
                  <a:pt x="266" y="187"/>
                  <a:pt x="257" y="196"/>
                </a:cubicBezTo>
                <a:cubicBezTo>
                  <a:pt x="186" y="113"/>
                  <a:pt x="124" y="0"/>
                  <a:pt x="4" y="8"/>
                </a:cubicBezTo>
                <a:cubicBezTo>
                  <a:pt x="0" y="8"/>
                  <a:pt x="1" y="14"/>
                  <a:pt x="5" y="13"/>
                </a:cubicBezTo>
                <a:cubicBezTo>
                  <a:pt x="121" y="8"/>
                  <a:pt x="181" y="120"/>
                  <a:pt x="250" y="203"/>
                </a:cubicBezTo>
                <a:cubicBezTo>
                  <a:pt x="242" y="211"/>
                  <a:pt x="234" y="219"/>
                  <a:pt x="226" y="227"/>
                </a:cubicBezTo>
                <a:cubicBezTo>
                  <a:pt x="224" y="230"/>
                  <a:pt x="226" y="235"/>
                  <a:pt x="229" y="235"/>
                </a:cubicBezTo>
                <a:cubicBezTo>
                  <a:pt x="250" y="236"/>
                  <a:pt x="270" y="240"/>
                  <a:pt x="289" y="248"/>
                </a:cubicBezTo>
                <a:cubicBezTo>
                  <a:pt x="289" y="248"/>
                  <a:pt x="289" y="249"/>
                  <a:pt x="289" y="249"/>
                </a:cubicBezTo>
                <a:cubicBezTo>
                  <a:pt x="290" y="253"/>
                  <a:pt x="295" y="254"/>
                  <a:pt x="298" y="252"/>
                </a:cubicBezTo>
                <a:cubicBezTo>
                  <a:pt x="298" y="252"/>
                  <a:pt x="299" y="252"/>
                  <a:pt x="300" y="253"/>
                </a:cubicBezTo>
                <a:cubicBezTo>
                  <a:pt x="305" y="255"/>
                  <a:pt x="309" y="248"/>
                  <a:pt x="305" y="244"/>
                </a:cubicBezTo>
                <a:close/>
                <a:moveTo>
                  <a:pt x="284" y="183"/>
                </a:moveTo>
                <a:cubicBezTo>
                  <a:pt x="283" y="198"/>
                  <a:pt x="284" y="213"/>
                  <a:pt x="286" y="228"/>
                </a:cubicBezTo>
                <a:cubicBezTo>
                  <a:pt x="278" y="220"/>
                  <a:pt x="270" y="212"/>
                  <a:pt x="263" y="203"/>
                </a:cubicBezTo>
                <a:cubicBezTo>
                  <a:pt x="270" y="197"/>
                  <a:pt x="277" y="190"/>
                  <a:pt x="284" y="183"/>
                </a:cubicBezTo>
                <a:close/>
                <a:moveTo>
                  <a:pt x="279" y="234"/>
                </a:moveTo>
                <a:cubicBezTo>
                  <a:pt x="267" y="230"/>
                  <a:pt x="254" y="228"/>
                  <a:pt x="240" y="226"/>
                </a:cubicBezTo>
                <a:cubicBezTo>
                  <a:pt x="246" y="221"/>
                  <a:pt x="251" y="215"/>
                  <a:pt x="256" y="210"/>
                </a:cubicBezTo>
                <a:cubicBezTo>
                  <a:pt x="264" y="218"/>
                  <a:pt x="271" y="227"/>
                  <a:pt x="279" y="2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12"/>
          <p:cNvSpPr>
            <a:spLocks noEditPoints="1"/>
          </p:cNvSpPr>
          <p:nvPr/>
        </p:nvSpPr>
        <p:spPr bwMode="auto">
          <a:xfrm rot="4503113" flipH="1">
            <a:off x="7469572" y="1061123"/>
            <a:ext cx="1720629" cy="1468583"/>
          </a:xfrm>
          <a:custGeom>
            <a:avLst/>
            <a:gdLst>
              <a:gd name="T0" fmla="*/ 305 w 309"/>
              <a:gd name="T1" fmla="*/ 244 h 255"/>
              <a:gd name="T2" fmla="*/ 297 w 309"/>
              <a:gd name="T3" fmla="*/ 238 h 255"/>
              <a:gd name="T4" fmla="*/ 294 w 309"/>
              <a:gd name="T5" fmla="*/ 172 h 255"/>
              <a:gd name="T6" fmla="*/ 287 w 309"/>
              <a:gd name="T7" fmla="*/ 168 h 255"/>
              <a:gd name="T8" fmla="*/ 257 w 309"/>
              <a:gd name="T9" fmla="*/ 196 h 255"/>
              <a:gd name="T10" fmla="*/ 4 w 309"/>
              <a:gd name="T11" fmla="*/ 8 h 255"/>
              <a:gd name="T12" fmla="*/ 5 w 309"/>
              <a:gd name="T13" fmla="*/ 13 h 255"/>
              <a:gd name="T14" fmla="*/ 250 w 309"/>
              <a:gd name="T15" fmla="*/ 203 h 255"/>
              <a:gd name="T16" fmla="*/ 226 w 309"/>
              <a:gd name="T17" fmla="*/ 227 h 255"/>
              <a:gd name="T18" fmla="*/ 229 w 309"/>
              <a:gd name="T19" fmla="*/ 235 h 255"/>
              <a:gd name="T20" fmla="*/ 289 w 309"/>
              <a:gd name="T21" fmla="*/ 248 h 255"/>
              <a:gd name="T22" fmla="*/ 289 w 309"/>
              <a:gd name="T23" fmla="*/ 249 h 255"/>
              <a:gd name="T24" fmla="*/ 298 w 309"/>
              <a:gd name="T25" fmla="*/ 252 h 255"/>
              <a:gd name="T26" fmla="*/ 300 w 309"/>
              <a:gd name="T27" fmla="*/ 253 h 255"/>
              <a:gd name="T28" fmla="*/ 305 w 309"/>
              <a:gd name="T29" fmla="*/ 244 h 255"/>
              <a:gd name="T30" fmla="*/ 284 w 309"/>
              <a:gd name="T31" fmla="*/ 183 h 255"/>
              <a:gd name="T32" fmla="*/ 286 w 309"/>
              <a:gd name="T33" fmla="*/ 228 h 255"/>
              <a:gd name="T34" fmla="*/ 263 w 309"/>
              <a:gd name="T35" fmla="*/ 203 h 255"/>
              <a:gd name="T36" fmla="*/ 284 w 309"/>
              <a:gd name="T37" fmla="*/ 183 h 255"/>
              <a:gd name="T38" fmla="*/ 279 w 309"/>
              <a:gd name="T39" fmla="*/ 234 h 255"/>
              <a:gd name="T40" fmla="*/ 240 w 309"/>
              <a:gd name="T41" fmla="*/ 226 h 255"/>
              <a:gd name="T42" fmla="*/ 256 w 309"/>
              <a:gd name="T43" fmla="*/ 210 h 255"/>
              <a:gd name="T44" fmla="*/ 279 w 309"/>
              <a:gd name="T45" fmla="*/ 23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9" h="255">
                <a:moveTo>
                  <a:pt x="305" y="244"/>
                </a:moveTo>
                <a:cubicBezTo>
                  <a:pt x="302" y="242"/>
                  <a:pt x="300" y="240"/>
                  <a:pt x="297" y="238"/>
                </a:cubicBezTo>
                <a:cubicBezTo>
                  <a:pt x="293" y="216"/>
                  <a:pt x="292" y="194"/>
                  <a:pt x="294" y="172"/>
                </a:cubicBezTo>
                <a:cubicBezTo>
                  <a:pt x="295" y="169"/>
                  <a:pt x="290" y="165"/>
                  <a:pt x="287" y="168"/>
                </a:cubicBezTo>
                <a:cubicBezTo>
                  <a:pt x="277" y="177"/>
                  <a:pt x="266" y="187"/>
                  <a:pt x="257" y="196"/>
                </a:cubicBezTo>
                <a:cubicBezTo>
                  <a:pt x="186" y="113"/>
                  <a:pt x="124" y="0"/>
                  <a:pt x="4" y="8"/>
                </a:cubicBezTo>
                <a:cubicBezTo>
                  <a:pt x="0" y="8"/>
                  <a:pt x="1" y="14"/>
                  <a:pt x="5" y="13"/>
                </a:cubicBezTo>
                <a:cubicBezTo>
                  <a:pt x="121" y="8"/>
                  <a:pt x="181" y="120"/>
                  <a:pt x="250" y="203"/>
                </a:cubicBezTo>
                <a:cubicBezTo>
                  <a:pt x="242" y="211"/>
                  <a:pt x="234" y="219"/>
                  <a:pt x="226" y="227"/>
                </a:cubicBezTo>
                <a:cubicBezTo>
                  <a:pt x="224" y="230"/>
                  <a:pt x="226" y="235"/>
                  <a:pt x="229" y="235"/>
                </a:cubicBezTo>
                <a:cubicBezTo>
                  <a:pt x="250" y="236"/>
                  <a:pt x="270" y="240"/>
                  <a:pt x="289" y="248"/>
                </a:cubicBezTo>
                <a:cubicBezTo>
                  <a:pt x="289" y="248"/>
                  <a:pt x="289" y="249"/>
                  <a:pt x="289" y="249"/>
                </a:cubicBezTo>
                <a:cubicBezTo>
                  <a:pt x="290" y="253"/>
                  <a:pt x="295" y="254"/>
                  <a:pt x="298" y="252"/>
                </a:cubicBezTo>
                <a:cubicBezTo>
                  <a:pt x="298" y="252"/>
                  <a:pt x="299" y="252"/>
                  <a:pt x="300" y="253"/>
                </a:cubicBezTo>
                <a:cubicBezTo>
                  <a:pt x="305" y="255"/>
                  <a:pt x="309" y="248"/>
                  <a:pt x="305" y="244"/>
                </a:cubicBezTo>
                <a:close/>
                <a:moveTo>
                  <a:pt x="284" y="183"/>
                </a:moveTo>
                <a:cubicBezTo>
                  <a:pt x="283" y="198"/>
                  <a:pt x="284" y="213"/>
                  <a:pt x="286" y="228"/>
                </a:cubicBezTo>
                <a:cubicBezTo>
                  <a:pt x="278" y="220"/>
                  <a:pt x="270" y="212"/>
                  <a:pt x="263" y="203"/>
                </a:cubicBezTo>
                <a:cubicBezTo>
                  <a:pt x="270" y="197"/>
                  <a:pt x="277" y="190"/>
                  <a:pt x="284" y="183"/>
                </a:cubicBezTo>
                <a:close/>
                <a:moveTo>
                  <a:pt x="279" y="234"/>
                </a:moveTo>
                <a:cubicBezTo>
                  <a:pt x="267" y="230"/>
                  <a:pt x="254" y="228"/>
                  <a:pt x="240" y="226"/>
                </a:cubicBezTo>
                <a:cubicBezTo>
                  <a:pt x="246" y="221"/>
                  <a:pt x="251" y="215"/>
                  <a:pt x="256" y="210"/>
                </a:cubicBezTo>
                <a:cubicBezTo>
                  <a:pt x="264" y="218"/>
                  <a:pt x="271" y="227"/>
                  <a:pt x="279" y="2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2"/>
          <p:cNvSpPr>
            <a:spLocks noEditPoints="1"/>
          </p:cNvSpPr>
          <p:nvPr/>
        </p:nvSpPr>
        <p:spPr bwMode="auto">
          <a:xfrm rot="8493220">
            <a:off x="4795706" y="5013691"/>
            <a:ext cx="1720629" cy="1468583"/>
          </a:xfrm>
          <a:custGeom>
            <a:avLst/>
            <a:gdLst>
              <a:gd name="T0" fmla="*/ 305 w 309"/>
              <a:gd name="T1" fmla="*/ 244 h 255"/>
              <a:gd name="T2" fmla="*/ 297 w 309"/>
              <a:gd name="T3" fmla="*/ 238 h 255"/>
              <a:gd name="T4" fmla="*/ 294 w 309"/>
              <a:gd name="T5" fmla="*/ 172 h 255"/>
              <a:gd name="T6" fmla="*/ 287 w 309"/>
              <a:gd name="T7" fmla="*/ 168 h 255"/>
              <a:gd name="T8" fmla="*/ 257 w 309"/>
              <a:gd name="T9" fmla="*/ 196 h 255"/>
              <a:gd name="T10" fmla="*/ 4 w 309"/>
              <a:gd name="T11" fmla="*/ 8 h 255"/>
              <a:gd name="T12" fmla="*/ 5 w 309"/>
              <a:gd name="T13" fmla="*/ 13 h 255"/>
              <a:gd name="T14" fmla="*/ 250 w 309"/>
              <a:gd name="T15" fmla="*/ 203 h 255"/>
              <a:gd name="T16" fmla="*/ 226 w 309"/>
              <a:gd name="T17" fmla="*/ 227 h 255"/>
              <a:gd name="T18" fmla="*/ 229 w 309"/>
              <a:gd name="T19" fmla="*/ 235 h 255"/>
              <a:gd name="T20" fmla="*/ 289 w 309"/>
              <a:gd name="T21" fmla="*/ 248 h 255"/>
              <a:gd name="T22" fmla="*/ 289 w 309"/>
              <a:gd name="T23" fmla="*/ 249 h 255"/>
              <a:gd name="T24" fmla="*/ 298 w 309"/>
              <a:gd name="T25" fmla="*/ 252 h 255"/>
              <a:gd name="T26" fmla="*/ 300 w 309"/>
              <a:gd name="T27" fmla="*/ 253 h 255"/>
              <a:gd name="T28" fmla="*/ 305 w 309"/>
              <a:gd name="T29" fmla="*/ 244 h 255"/>
              <a:gd name="T30" fmla="*/ 284 w 309"/>
              <a:gd name="T31" fmla="*/ 183 h 255"/>
              <a:gd name="T32" fmla="*/ 286 w 309"/>
              <a:gd name="T33" fmla="*/ 228 h 255"/>
              <a:gd name="T34" fmla="*/ 263 w 309"/>
              <a:gd name="T35" fmla="*/ 203 h 255"/>
              <a:gd name="T36" fmla="*/ 284 w 309"/>
              <a:gd name="T37" fmla="*/ 183 h 255"/>
              <a:gd name="T38" fmla="*/ 279 w 309"/>
              <a:gd name="T39" fmla="*/ 234 h 255"/>
              <a:gd name="T40" fmla="*/ 240 w 309"/>
              <a:gd name="T41" fmla="*/ 226 h 255"/>
              <a:gd name="T42" fmla="*/ 256 w 309"/>
              <a:gd name="T43" fmla="*/ 210 h 255"/>
              <a:gd name="T44" fmla="*/ 279 w 309"/>
              <a:gd name="T45" fmla="*/ 23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9" h="255">
                <a:moveTo>
                  <a:pt x="305" y="244"/>
                </a:moveTo>
                <a:cubicBezTo>
                  <a:pt x="302" y="242"/>
                  <a:pt x="300" y="240"/>
                  <a:pt x="297" y="238"/>
                </a:cubicBezTo>
                <a:cubicBezTo>
                  <a:pt x="293" y="216"/>
                  <a:pt x="292" y="194"/>
                  <a:pt x="294" y="172"/>
                </a:cubicBezTo>
                <a:cubicBezTo>
                  <a:pt x="295" y="169"/>
                  <a:pt x="290" y="165"/>
                  <a:pt x="287" y="168"/>
                </a:cubicBezTo>
                <a:cubicBezTo>
                  <a:pt x="277" y="177"/>
                  <a:pt x="266" y="187"/>
                  <a:pt x="257" y="196"/>
                </a:cubicBezTo>
                <a:cubicBezTo>
                  <a:pt x="186" y="113"/>
                  <a:pt x="124" y="0"/>
                  <a:pt x="4" y="8"/>
                </a:cubicBezTo>
                <a:cubicBezTo>
                  <a:pt x="0" y="8"/>
                  <a:pt x="1" y="14"/>
                  <a:pt x="5" y="13"/>
                </a:cubicBezTo>
                <a:cubicBezTo>
                  <a:pt x="121" y="8"/>
                  <a:pt x="181" y="120"/>
                  <a:pt x="250" y="203"/>
                </a:cubicBezTo>
                <a:cubicBezTo>
                  <a:pt x="242" y="211"/>
                  <a:pt x="234" y="219"/>
                  <a:pt x="226" y="227"/>
                </a:cubicBezTo>
                <a:cubicBezTo>
                  <a:pt x="224" y="230"/>
                  <a:pt x="226" y="235"/>
                  <a:pt x="229" y="235"/>
                </a:cubicBezTo>
                <a:cubicBezTo>
                  <a:pt x="250" y="236"/>
                  <a:pt x="270" y="240"/>
                  <a:pt x="289" y="248"/>
                </a:cubicBezTo>
                <a:cubicBezTo>
                  <a:pt x="289" y="248"/>
                  <a:pt x="289" y="249"/>
                  <a:pt x="289" y="249"/>
                </a:cubicBezTo>
                <a:cubicBezTo>
                  <a:pt x="290" y="253"/>
                  <a:pt x="295" y="254"/>
                  <a:pt x="298" y="252"/>
                </a:cubicBezTo>
                <a:cubicBezTo>
                  <a:pt x="298" y="252"/>
                  <a:pt x="299" y="252"/>
                  <a:pt x="300" y="253"/>
                </a:cubicBezTo>
                <a:cubicBezTo>
                  <a:pt x="305" y="255"/>
                  <a:pt x="309" y="248"/>
                  <a:pt x="305" y="244"/>
                </a:cubicBezTo>
                <a:close/>
                <a:moveTo>
                  <a:pt x="284" y="183"/>
                </a:moveTo>
                <a:cubicBezTo>
                  <a:pt x="283" y="198"/>
                  <a:pt x="284" y="213"/>
                  <a:pt x="286" y="228"/>
                </a:cubicBezTo>
                <a:cubicBezTo>
                  <a:pt x="278" y="220"/>
                  <a:pt x="270" y="212"/>
                  <a:pt x="263" y="203"/>
                </a:cubicBezTo>
                <a:cubicBezTo>
                  <a:pt x="270" y="197"/>
                  <a:pt x="277" y="190"/>
                  <a:pt x="284" y="183"/>
                </a:cubicBezTo>
                <a:close/>
                <a:moveTo>
                  <a:pt x="279" y="234"/>
                </a:moveTo>
                <a:cubicBezTo>
                  <a:pt x="267" y="230"/>
                  <a:pt x="254" y="228"/>
                  <a:pt x="240" y="226"/>
                </a:cubicBezTo>
                <a:cubicBezTo>
                  <a:pt x="246" y="221"/>
                  <a:pt x="251" y="215"/>
                  <a:pt x="256" y="210"/>
                </a:cubicBezTo>
                <a:cubicBezTo>
                  <a:pt x="264" y="218"/>
                  <a:pt x="271" y="227"/>
                  <a:pt x="279" y="2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12"/>
          <p:cNvSpPr>
            <a:spLocks noEditPoints="1"/>
          </p:cNvSpPr>
          <p:nvPr/>
        </p:nvSpPr>
        <p:spPr bwMode="auto">
          <a:xfrm rot="7023612">
            <a:off x="7998047" y="4722320"/>
            <a:ext cx="1720629" cy="1468583"/>
          </a:xfrm>
          <a:custGeom>
            <a:avLst/>
            <a:gdLst>
              <a:gd name="T0" fmla="*/ 305 w 309"/>
              <a:gd name="T1" fmla="*/ 244 h 255"/>
              <a:gd name="T2" fmla="*/ 297 w 309"/>
              <a:gd name="T3" fmla="*/ 238 h 255"/>
              <a:gd name="T4" fmla="*/ 294 w 309"/>
              <a:gd name="T5" fmla="*/ 172 h 255"/>
              <a:gd name="T6" fmla="*/ 287 w 309"/>
              <a:gd name="T7" fmla="*/ 168 h 255"/>
              <a:gd name="T8" fmla="*/ 257 w 309"/>
              <a:gd name="T9" fmla="*/ 196 h 255"/>
              <a:gd name="T10" fmla="*/ 4 w 309"/>
              <a:gd name="T11" fmla="*/ 8 h 255"/>
              <a:gd name="T12" fmla="*/ 5 w 309"/>
              <a:gd name="T13" fmla="*/ 13 h 255"/>
              <a:gd name="T14" fmla="*/ 250 w 309"/>
              <a:gd name="T15" fmla="*/ 203 h 255"/>
              <a:gd name="T16" fmla="*/ 226 w 309"/>
              <a:gd name="T17" fmla="*/ 227 h 255"/>
              <a:gd name="T18" fmla="*/ 229 w 309"/>
              <a:gd name="T19" fmla="*/ 235 h 255"/>
              <a:gd name="T20" fmla="*/ 289 w 309"/>
              <a:gd name="T21" fmla="*/ 248 h 255"/>
              <a:gd name="T22" fmla="*/ 289 w 309"/>
              <a:gd name="T23" fmla="*/ 249 h 255"/>
              <a:gd name="T24" fmla="*/ 298 w 309"/>
              <a:gd name="T25" fmla="*/ 252 h 255"/>
              <a:gd name="T26" fmla="*/ 300 w 309"/>
              <a:gd name="T27" fmla="*/ 253 h 255"/>
              <a:gd name="T28" fmla="*/ 305 w 309"/>
              <a:gd name="T29" fmla="*/ 244 h 255"/>
              <a:gd name="T30" fmla="*/ 284 w 309"/>
              <a:gd name="T31" fmla="*/ 183 h 255"/>
              <a:gd name="T32" fmla="*/ 286 w 309"/>
              <a:gd name="T33" fmla="*/ 228 h 255"/>
              <a:gd name="T34" fmla="*/ 263 w 309"/>
              <a:gd name="T35" fmla="*/ 203 h 255"/>
              <a:gd name="T36" fmla="*/ 284 w 309"/>
              <a:gd name="T37" fmla="*/ 183 h 255"/>
              <a:gd name="T38" fmla="*/ 279 w 309"/>
              <a:gd name="T39" fmla="*/ 234 h 255"/>
              <a:gd name="T40" fmla="*/ 240 w 309"/>
              <a:gd name="T41" fmla="*/ 226 h 255"/>
              <a:gd name="T42" fmla="*/ 256 w 309"/>
              <a:gd name="T43" fmla="*/ 210 h 255"/>
              <a:gd name="T44" fmla="*/ 279 w 309"/>
              <a:gd name="T45" fmla="*/ 23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9" h="255">
                <a:moveTo>
                  <a:pt x="305" y="244"/>
                </a:moveTo>
                <a:cubicBezTo>
                  <a:pt x="302" y="242"/>
                  <a:pt x="300" y="240"/>
                  <a:pt x="297" y="238"/>
                </a:cubicBezTo>
                <a:cubicBezTo>
                  <a:pt x="293" y="216"/>
                  <a:pt x="292" y="194"/>
                  <a:pt x="294" y="172"/>
                </a:cubicBezTo>
                <a:cubicBezTo>
                  <a:pt x="295" y="169"/>
                  <a:pt x="290" y="165"/>
                  <a:pt x="287" y="168"/>
                </a:cubicBezTo>
                <a:cubicBezTo>
                  <a:pt x="277" y="177"/>
                  <a:pt x="266" y="187"/>
                  <a:pt x="257" y="196"/>
                </a:cubicBezTo>
                <a:cubicBezTo>
                  <a:pt x="186" y="113"/>
                  <a:pt x="124" y="0"/>
                  <a:pt x="4" y="8"/>
                </a:cubicBezTo>
                <a:cubicBezTo>
                  <a:pt x="0" y="8"/>
                  <a:pt x="1" y="14"/>
                  <a:pt x="5" y="13"/>
                </a:cubicBezTo>
                <a:cubicBezTo>
                  <a:pt x="121" y="8"/>
                  <a:pt x="181" y="120"/>
                  <a:pt x="250" y="203"/>
                </a:cubicBezTo>
                <a:cubicBezTo>
                  <a:pt x="242" y="211"/>
                  <a:pt x="234" y="219"/>
                  <a:pt x="226" y="227"/>
                </a:cubicBezTo>
                <a:cubicBezTo>
                  <a:pt x="224" y="230"/>
                  <a:pt x="226" y="235"/>
                  <a:pt x="229" y="235"/>
                </a:cubicBezTo>
                <a:cubicBezTo>
                  <a:pt x="250" y="236"/>
                  <a:pt x="270" y="240"/>
                  <a:pt x="289" y="248"/>
                </a:cubicBezTo>
                <a:cubicBezTo>
                  <a:pt x="289" y="248"/>
                  <a:pt x="289" y="249"/>
                  <a:pt x="289" y="249"/>
                </a:cubicBezTo>
                <a:cubicBezTo>
                  <a:pt x="290" y="253"/>
                  <a:pt x="295" y="254"/>
                  <a:pt x="298" y="252"/>
                </a:cubicBezTo>
                <a:cubicBezTo>
                  <a:pt x="298" y="252"/>
                  <a:pt x="299" y="252"/>
                  <a:pt x="300" y="253"/>
                </a:cubicBezTo>
                <a:cubicBezTo>
                  <a:pt x="305" y="255"/>
                  <a:pt x="309" y="248"/>
                  <a:pt x="305" y="244"/>
                </a:cubicBezTo>
                <a:close/>
                <a:moveTo>
                  <a:pt x="284" y="183"/>
                </a:moveTo>
                <a:cubicBezTo>
                  <a:pt x="283" y="198"/>
                  <a:pt x="284" y="213"/>
                  <a:pt x="286" y="228"/>
                </a:cubicBezTo>
                <a:cubicBezTo>
                  <a:pt x="278" y="220"/>
                  <a:pt x="270" y="212"/>
                  <a:pt x="263" y="203"/>
                </a:cubicBezTo>
                <a:cubicBezTo>
                  <a:pt x="270" y="197"/>
                  <a:pt x="277" y="190"/>
                  <a:pt x="284" y="183"/>
                </a:cubicBezTo>
                <a:close/>
                <a:moveTo>
                  <a:pt x="279" y="234"/>
                </a:moveTo>
                <a:cubicBezTo>
                  <a:pt x="267" y="230"/>
                  <a:pt x="254" y="228"/>
                  <a:pt x="240" y="226"/>
                </a:cubicBezTo>
                <a:cubicBezTo>
                  <a:pt x="246" y="221"/>
                  <a:pt x="251" y="215"/>
                  <a:pt x="256" y="210"/>
                </a:cubicBezTo>
                <a:cubicBezTo>
                  <a:pt x="264" y="218"/>
                  <a:pt x="271" y="227"/>
                  <a:pt x="279" y="2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2"/>
          <p:cNvSpPr>
            <a:spLocks noEditPoints="1"/>
          </p:cNvSpPr>
          <p:nvPr/>
        </p:nvSpPr>
        <p:spPr bwMode="auto">
          <a:xfrm rot="13019644">
            <a:off x="2192904" y="4440620"/>
            <a:ext cx="1555687" cy="1204300"/>
          </a:xfrm>
          <a:custGeom>
            <a:avLst/>
            <a:gdLst>
              <a:gd name="T0" fmla="*/ 305 w 309"/>
              <a:gd name="T1" fmla="*/ 244 h 255"/>
              <a:gd name="T2" fmla="*/ 297 w 309"/>
              <a:gd name="T3" fmla="*/ 238 h 255"/>
              <a:gd name="T4" fmla="*/ 294 w 309"/>
              <a:gd name="T5" fmla="*/ 172 h 255"/>
              <a:gd name="T6" fmla="*/ 287 w 309"/>
              <a:gd name="T7" fmla="*/ 168 h 255"/>
              <a:gd name="T8" fmla="*/ 257 w 309"/>
              <a:gd name="T9" fmla="*/ 196 h 255"/>
              <a:gd name="T10" fmla="*/ 4 w 309"/>
              <a:gd name="T11" fmla="*/ 8 h 255"/>
              <a:gd name="T12" fmla="*/ 5 w 309"/>
              <a:gd name="T13" fmla="*/ 13 h 255"/>
              <a:gd name="T14" fmla="*/ 250 w 309"/>
              <a:gd name="T15" fmla="*/ 203 h 255"/>
              <a:gd name="T16" fmla="*/ 226 w 309"/>
              <a:gd name="T17" fmla="*/ 227 h 255"/>
              <a:gd name="T18" fmla="*/ 229 w 309"/>
              <a:gd name="T19" fmla="*/ 235 h 255"/>
              <a:gd name="T20" fmla="*/ 289 w 309"/>
              <a:gd name="T21" fmla="*/ 248 h 255"/>
              <a:gd name="T22" fmla="*/ 289 w 309"/>
              <a:gd name="T23" fmla="*/ 249 h 255"/>
              <a:gd name="T24" fmla="*/ 298 w 309"/>
              <a:gd name="T25" fmla="*/ 252 h 255"/>
              <a:gd name="T26" fmla="*/ 300 w 309"/>
              <a:gd name="T27" fmla="*/ 253 h 255"/>
              <a:gd name="T28" fmla="*/ 305 w 309"/>
              <a:gd name="T29" fmla="*/ 244 h 255"/>
              <a:gd name="T30" fmla="*/ 284 w 309"/>
              <a:gd name="T31" fmla="*/ 183 h 255"/>
              <a:gd name="T32" fmla="*/ 286 w 309"/>
              <a:gd name="T33" fmla="*/ 228 h 255"/>
              <a:gd name="T34" fmla="*/ 263 w 309"/>
              <a:gd name="T35" fmla="*/ 203 h 255"/>
              <a:gd name="T36" fmla="*/ 284 w 309"/>
              <a:gd name="T37" fmla="*/ 183 h 255"/>
              <a:gd name="T38" fmla="*/ 279 w 309"/>
              <a:gd name="T39" fmla="*/ 234 h 255"/>
              <a:gd name="T40" fmla="*/ 240 w 309"/>
              <a:gd name="T41" fmla="*/ 226 h 255"/>
              <a:gd name="T42" fmla="*/ 256 w 309"/>
              <a:gd name="T43" fmla="*/ 210 h 255"/>
              <a:gd name="T44" fmla="*/ 279 w 309"/>
              <a:gd name="T45" fmla="*/ 23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9" h="255">
                <a:moveTo>
                  <a:pt x="305" y="244"/>
                </a:moveTo>
                <a:cubicBezTo>
                  <a:pt x="302" y="242"/>
                  <a:pt x="300" y="240"/>
                  <a:pt x="297" y="238"/>
                </a:cubicBezTo>
                <a:cubicBezTo>
                  <a:pt x="293" y="216"/>
                  <a:pt x="292" y="194"/>
                  <a:pt x="294" y="172"/>
                </a:cubicBezTo>
                <a:cubicBezTo>
                  <a:pt x="295" y="169"/>
                  <a:pt x="290" y="165"/>
                  <a:pt x="287" y="168"/>
                </a:cubicBezTo>
                <a:cubicBezTo>
                  <a:pt x="277" y="177"/>
                  <a:pt x="266" y="187"/>
                  <a:pt x="257" y="196"/>
                </a:cubicBezTo>
                <a:cubicBezTo>
                  <a:pt x="186" y="113"/>
                  <a:pt x="124" y="0"/>
                  <a:pt x="4" y="8"/>
                </a:cubicBezTo>
                <a:cubicBezTo>
                  <a:pt x="0" y="8"/>
                  <a:pt x="1" y="14"/>
                  <a:pt x="5" y="13"/>
                </a:cubicBezTo>
                <a:cubicBezTo>
                  <a:pt x="121" y="8"/>
                  <a:pt x="181" y="120"/>
                  <a:pt x="250" y="203"/>
                </a:cubicBezTo>
                <a:cubicBezTo>
                  <a:pt x="242" y="211"/>
                  <a:pt x="234" y="219"/>
                  <a:pt x="226" y="227"/>
                </a:cubicBezTo>
                <a:cubicBezTo>
                  <a:pt x="224" y="230"/>
                  <a:pt x="226" y="235"/>
                  <a:pt x="229" y="235"/>
                </a:cubicBezTo>
                <a:cubicBezTo>
                  <a:pt x="250" y="236"/>
                  <a:pt x="270" y="240"/>
                  <a:pt x="289" y="248"/>
                </a:cubicBezTo>
                <a:cubicBezTo>
                  <a:pt x="289" y="248"/>
                  <a:pt x="289" y="249"/>
                  <a:pt x="289" y="249"/>
                </a:cubicBezTo>
                <a:cubicBezTo>
                  <a:pt x="290" y="253"/>
                  <a:pt x="295" y="254"/>
                  <a:pt x="298" y="252"/>
                </a:cubicBezTo>
                <a:cubicBezTo>
                  <a:pt x="298" y="252"/>
                  <a:pt x="299" y="252"/>
                  <a:pt x="300" y="253"/>
                </a:cubicBezTo>
                <a:cubicBezTo>
                  <a:pt x="305" y="255"/>
                  <a:pt x="309" y="248"/>
                  <a:pt x="305" y="244"/>
                </a:cubicBezTo>
                <a:close/>
                <a:moveTo>
                  <a:pt x="284" y="183"/>
                </a:moveTo>
                <a:cubicBezTo>
                  <a:pt x="283" y="198"/>
                  <a:pt x="284" y="213"/>
                  <a:pt x="286" y="228"/>
                </a:cubicBezTo>
                <a:cubicBezTo>
                  <a:pt x="278" y="220"/>
                  <a:pt x="270" y="212"/>
                  <a:pt x="263" y="203"/>
                </a:cubicBezTo>
                <a:cubicBezTo>
                  <a:pt x="270" y="197"/>
                  <a:pt x="277" y="190"/>
                  <a:pt x="284" y="183"/>
                </a:cubicBezTo>
                <a:close/>
                <a:moveTo>
                  <a:pt x="279" y="234"/>
                </a:moveTo>
                <a:cubicBezTo>
                  <a:pt x="267" y="230"/>
                  <a:pt x="254" y="228"/>
                  <a:pt x="240" y="226"/>
                </a:cubicBezTo>
                <a:cubicBezTo>
                  <a:pt x="246" y="221"/>
                  <a:pt x="251" y="215"/>
                  <a:pt x="256" y="210"/>
                </a:cubicBezTo>
                <a:cubicBezTo>
                  <a:pt x="264" y="218"/>
                  <a:pt x="271" y="227"/>
                  <a:pt x="279" y="2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659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5" t="3257" r="14512" b="38673"/>
          <a:stretch/>
        </p:blipFill>
        <p:spPr>
          <a:xfrm>
            <a:off x="7109505" y="1822145"/>
            <a:ext cx="3224665" cy="3105533"/>
          </a:xfrm>
          <a:prstGeom prst="flowChartConnector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2" t="7439" r="20137" b="44517"/>
          <a:stretch/>
        </p:blipFill>
        <p:spPr>
          <a:xfrm>
            <a:off x="1151390" y="1793117"/>
            <a:ext cx="3188381" cy="3233047"/>
          </a:xfrm>
          <a:prstGeom prst="flowChartConnector">
            <a:avLst/>
          </a:prstGeom>
        </p:spPr>
      </p:pic>
      <p:sp>
        <p:nvSpPr>
          <p:cNvPr id="2" name="Freeform 9"/>
          <p:cNvSpPr>
            <a:spLocks/>
          </p:cNvSpPr>
          <p:nvPr/>
        </p:nvSpPr>
        <p:spPr bwMode="auto">
          <a:xfrm>
            <a:off x="7109506" y="1720624"/>
            <a:ext cx="3383116" cy="3308576"/>
          </a:xfrm>
          <a:custGeom>
            <a:avLst/>
            <a:gdLst>
              <a:gd name="T0" fmla="*/ 654 w 784"/>
              <a:gd name="T1" fmla="*/ 651 h 765"/>
              <a:gd name="T2" fmla="*/ 499 w 784"/>
              <a:gd name="T3" fmla="*/ 745 h 765"/>
              <a:gd name="T4" fmla="*/ 318 w 784"/>
              <a:gd name="T5" fmla="*/ 759 h 765"/>
              <a:gd name="T6" fmla="*/ 76 w 784"/>
              <a:gd name="T7" fmla="*/ 608 h 765"/>
              <a:gd name="T8" fmla="*/ 2 w 784"/>
              <a:gd name="T9" fmla="*/ 419 h 765"/>
              <a:gd name="T10" fmla="*/ 37 w 784"/>
              <a:gd name="T11" fmla="*/ 218 h 765"/>
              <a:gd name="T12" fmla="*/ 251 w 784"/>
              <a:gd name="T13" fmla="*/ 22 h 765"/>
              <a:gd name="T14" fmla="*/ 350 w 784"/>
              <a:gd name="T15" fmla="*/ 2 h 765"/>
              <a:gd name="T16" fmla="*/ 370 w 784"/>
              <a:gd name="T17" fmla="*/ 1 h 765"/>
              <a:gd name="T18" fmla="*/ 385 w 784"/>
              <a:gd name="T19" fmla="*/ 2 h 765"/>
              <a:gd name="T20" fmla="*/ 393 w 784"/>
              <a:gd name="T21" fmla="*/ 6 h 765"/>
              <a:gd name="T22" fmla="*/ 401 w 784"/>
              <a:gd name="T23" fmla="*/ 33 h 765"/>
              <a:gd name="T24" fmla="*/ 379 w 784"/>
              <a:gd name="T25" fmla="*/ 22 h 765"/>
              <a:gd name="T26" fmla="*/ 377 w 784"/>
              <a:gd name="T27" fmla="*/ 22 h 765"/>
              <a:gd name="T28" fmla="*/ 376 w 784"/>
              <a:gd name="T29" fmla="*/ 22 h 765"/>
              <a:gd name="T30" fmla="*/ 343 w 784"/>
              <a:gd name="T31" fmla="*/ 25 h 765"/>
              <a:gd name="T32" fmla="*/ 160 w 784"/>
              <a:gd name="T33" fmla="*/ 100 h 765"/>
              <a:gd name="T34" fmla="*/ 29 w 784"/>
              <a:gd name="T35" fmla="*/ 325 h 765"/>
              <a:gd name="T36" fmla="*/ 31 w 784"/>
              <a:gd name="T37" fmla="*/ 433 h 765"/>
              <a:gd name="T38" fmla="*/ 60 w 784"/>
              <a:gd name="T39" fmla="*/ 536 h 765"/>
              <a:gd name="T40" fmla="*/ 139 w 784"/>
              <a:gd name="T41" fmla="*/ 646 h 765"/>
              <a:gd name="T42" fmla="*/ 206 w 784"/>
              <a:gd name="T43" fmla="*/ 693 h 765"/>
              <a:gd name="T44" fmla="*/ 505 w 784"/>
              <a:gd name="T45" fmla="*/ 719 h 765"/>
              <a:gd name="T46" fmla="*/ 650 w 784"/>
              <a:gd name="T47" fmla="*/ 614 h 765"/>
              <a:gd name="T48" fmla="*/ 699 w 784"/>
              <a:gd name="T49" fmla="*/ 539 h 765"/>
              <a:gd name="T50" fmla="*/ 743 w 784"/>
              <a:gd name="T51" fmla="*/ 382 h 765"/>
              <a:gd name="T52" fmla="*/ 704 w 784"/>
              <a:gd name="T53" fmla="*/ 239 h 765"/>
              <a:gd name="T54" fmla="*/ 555 w 784"/>
              <a:gd name="T55" fmla="*/ 83 h 765"/>
              <a:gd name="T56" fmla="*/ 350 w 784"/>
              <a:gd name="T57" fmla="*/ 67 h 765"/>
              <a:gd name="T58" fmla="*/ 401 w 784"/>
              <a:gd name="T59" fmla="*/ 31 h 765"/>
              <a:gd name="T60" fmla="*/ 412 w 784"/>
              <a:gd name="T61" fmla="*/ 29 h 765"/>
              <a:gd name="T62" fmla="*/ 432 w 784"/>
              <a:gd name="T63" fmla="*/ 28 h 765"/>
              <a:gd name="T64" fmla="*/ 462 w 784"/>
              <a:gd name="T65" fmla="*/ 30 h 765"/>
              <a:gd name="T66" fmla="*/ 575 w 784"/>
              <a:gd name="T67" fmla="*/ 72 h 765"/>
              <a:gd name="T68" fmla="*/ 759 w 784"/>
              <a:gd name="T69" fmla="*/ 315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84" h="765">
                <a:moveTo>
                  <a:pt x="759" y="315"/>
                </a:moveTo>
                <a:cubicBezTo>
                  <a:pt x="784" y="436"/>
                  <a:pt x="740" y="565"/>
                  <a:pt x="654" y="651"/>
                </a:cubicBezTo>
                <a:cubicBezTo>
                  <a:pt x="632" y="672"/>
                  <a:pt x="608" y="691"/>
                  <a:pt x="582" y="707"/>
                </a:cubicBezTo>
                <a:cubicBezTo>
                  <a:pt x="556" y="723"/>
                  <a:pt x="528" y="735"/>
                  <a:pt x="499" y="745"/>
                </a:cubicBezTo>
                <a:cubicBezTo>
                  <a:pt x="470" y="754"/>
                  <a:pt x="440" y="760"/>
                  <a:pt x="410" y="762"/>
                </a:cubicBezTo>
                <a:cubicBezTo>
                  <a:pt x="379" y="765"/>
                  <a:pt x="349" y="764"/>
                  <a:pt x="318" y="759"/>
                </a:cubicBezTo>
                <a:cubicBezTo>
                  <a:pt x="271" y="748"/>
                  <a:pt x="224" y="732"/>
                  <a:pt x="182" y="707"/>
                </a:cubicBezTo>
                <a:cubicBezTo>
                  <a:pt x="140" y="683"/>
                  <a:pt x="102" y="649"/>
                  <a:pt x="76" y="608"/>
                </a:cubicBezTo>
                <a:cubicBezTo>
                  <a:pt x="49" y="572"/>
                  <a:pt x="28" y="530"/>
                  <a:pt x="16" y="486"/>
                </a:cubicBezTo>
                <a:cubicBezTo>
                  <a:pt x="9" y="464"/>
                  <a:pt x="5" y="441"/>
                  <a:pt x="2" y="419"/>
                </a:cubicBezTo>
                <a:cubicBezTo>
                  <a:pt x="0" y="396"/>
                  <a:pt x="0" y="373"/>
                  <a:pt x="2" y="350"/>
                </a:cubicBezTo>
                <a:cubicBezTo>
                  <a:pt x="5" y="304"/>
                  <a:pt x="17" y="259"/>
                  <a:pt x="37" y="218"/>
                </a:cubicBezTo>
                <a:cubicBezTo>
                  <a:pt x="57" y="178"/>
                  <a:pt x="85" y="141"/>
                  <a:pt x="118" y="110"/>
                </a:cubicBezTo>
                <a:cubicBezTo>
                  <a:pt x="154" y="71"/>
                  <a:pt x="201" y="41"/>
                  <a:pt x="251" y="22"/>
                </a:cubicBezTo>
                <a:cubicBezTo>
                  <a:pt x="277" y="13"/>
                  <a:pt x="303" y="7"/>
                  <a:pt x="330" y="4"/>
                </a:cubicBezTo>
                <a:cubicBezTo>
                  <a:pt x="337" y="3"/>
                  <a:pt x="343" y="2"/>
                  <a:pt x="350" y="2"/>
                </a:cubicBezTo>
                <a:cubicBezTo>
                  <a:pt x="360" y="1"/>
                  <a:pt x="360" y="1"/>
                  <a:pt x="360" y="1"/>
                </a:cubicBezTo>
                <a:cubicBezTo>
                  <a:pt x="363" y="1"/>
                  <a:pt x="367" y="1"/>
                  <a:pt x="370" y="1"/>
                </a:cubicBezTo>
                <a:cubicBezTo>
                  <a:pt x="382" y="0"/>
                  <a:pt x="382" y="0"/>
                  <a:pt x="382" y="0"/>
                </a:cubicBezTo>
                <a:cubicBezTo>
                  <a:pt x="383" y="0"/>
                  <a:pt x="384" y="1"/>
                  <a:pt x="385" y="2"/>
                </a:cubicBezTo>
                <a:cubicBezTo>
                  <a:pt x="389" y="3"/>
                  <a:pt x="389" y="3"/>
                  <a:pt x="389" y="3"/>
                </a:cubicBezTo>
                <a:cubicBezTo>
                  <a:pt x="393" y="6"/>
                  <a:pt x="393" y="6"/>
                  <a:pt x="393" y="6"/>
                </a:cubicBezTo>
                <a:cubicBezTo>
                  <a:pt x="411" y="15"/>
                  <a:pt x="411" y="15"/>
                  <a:pt x="411" y="15"/>
                </a:cubicBezTo>
                <a:cubicBezTo>
                  <a:pt x="409" y="22"/>
                  <a:pt x="406" y="28"/>
                  <a:pt x="401" y="33"/>
                </a:cubicBezTo>
                <a:cubicBezTo>
                  <a:pt x="386" y="26"/>
                  <a:pt x="386" y="26"/>
                  <a:pt x="386" y="26"/>
                </a:cubicBezTo>
                <a:cubicBezTo>
                  <a:pt x="379" y="22"/>
                  <a:pt x="379" y="22"/>
                  <a:pt x="379" y="22"/>
                </a:cubicBezTo>
                <a:cubicBezTo>
                  <a:pt x="378" y="22"/>
                  <a:pt x="378" y="22"/>
                  <a:pt x="378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6" y="22"/>
                  <a:pt x="376" y="22"/>
                  <a:pt x="376" y="22"/>
                </a:cubicBezTo>
                <a:cubicBezTo>
                  <a:pt x="371" y="22"/>
                  <a:pt x="365" y="23"/>
                  <a:pt x="359" y="23"/>
                </a:cubicBezTo>
                <a:cubicBezTo>
                  <a:pt x="354" y="24"/>
                  <a:pt x="348" y="24"/>
                  <a:pt x="343" y="25"/>
                </a:cubicBezTo>
                <a:cubicBezTo>
                  <a:pt x="321" y="28"/>
                  <a:pt x="299" y="33"/>
                  <a:pt x="278" y="39"/>
                </a:cubicBezTo>
                <a:cubicBezTo>
                  <a:pt x="236" y="52"/>
                  <a:pt x="196" y="73"/>
                  <a:pt x="160" y="100"/>
                </a:cubicBezTo>
                <a:cubicBezTo>
                  <a:pt x="125" y="127"/>
                  <a:pt x="95" y="161"/>
                  <a:pt x="72" y="199"/>
                </a:cubicBezTo>
                <a:cubicBezTo>
                  <a:pt x="50" y="238"/>
                  <a:pt x="35" y="281"/>
                  <a:pt x="29" y="325"/>
                </a:cubicBezTo>
                <a:cubicBezTo>
                  <a:pt x="28" y="343"/>
                  <a:pt x="27" y="361"/>
                  <a:pt x="27" y="379"/>
                </a:cubicBezTo>
                <a:cubicBezTo>
                  <a:pt x="27" y="397"/>
                  <a:pt x="28" y="415"/>
                  <a:pt x="31" y="433"/>
                </a:cubicBezTo>
                <a:cubicBezTo>
                  <a:pt x="33" y="450"/>
                  <a:pt x="37" y="468"/>
                  <a:pt x="42" y="485"/>
                </a:cubicBezTo>
                <a:cubicBezTo>
                  <a:pt x="47" y="503"/>
                  <a:pt x="53" y="519"/>
                  <a:pt x="60" y="536"/>
                </a:cubicBezTo>
                <a:cubicBezTo>
                  <a:pt x="75" y="569"/>
                  <a:pt x="95" y="600"/>
                  <a:pt x="119" y="627"/>
                </a:cubicBezTo>
                <a:cubicBezTo>
                  <a:pt x="125" y="633"/>
                  <a:pt x="132" y="640"/>
                  <a:pt x="139" y="646"/>
                </a:cubicBezTo>
                <a:cubicBezTo>
                  <a:pt x="146" y="652"/>
                  <a:pt x="152" y="658"/>
                  <a:pt x="160" y="664"/>
                </a:cubicBezTo>
                <a:cubicBezTo>
                  <a:pt x="174" y="675"/>
                  <a:pt x="189" y="685"/>
                  <a:pt x="206" y="693"/>
                </a:cubicBezTo>
                <a:cubicBezTo>
                  <a:pt x="251" y="717"/>
                  <a:pt x="302" y="731"/>
                  <a:pt x="353" y="735"/>
                </a:cubicBezTo>
                <a:cubicBezTo>
                  <a:pt x="404" y="739"/>
                  <a:pt x="456" y="734"/>
                  <a:pt x="505" y="719"/>
                </a:cubicBezTo>
                <a:cubicBezTo>
                  <a:pt x="533" y="708"/>
                  <a:pt x="560" y="693"/>
                  <a:pt x="584" y="675"/>
                </a:cubicBezTo>
                <a:cubicBezTo>
                  <a:pt x="608" y="657"/>
                  <a:pt x="631" y="637"/>
                  <a:pt x="650" y="614"/>
                </a:cubicBezTo>
                <a:cubicBezTo>
                  <a:pt x="659" y="603"/>
                  <a:pt x="668" y="590"/>
                  <a:pt x="676" y="578"/>
                </a:cubicBezTo>
                <a:cubicBezTo>
                  <a:pt x="684" y="565"/>
                  <a:pt x="692" y="553"/>
                  <a:pt x="699" y="539"/>
                </a:cubicBezTo>
                <a:cubicBezTo>
                  <a:pt x="713" y="513"/>
                  <a:pt x="724" y="485"/>
                  <a:pt x="732" y="456"/>
                </a:cubicBezTo>
                <a:cubicBezTo>
                  <a:pt x="739" y="432"/>
                  <a:pt x="743" y="407"/>
                  <a:pt x="743" y="382"/>
                </a:cubicBezTo>
                <a:cubicBezTo>
                  <a:pt x="743" y="357"/>
                  <a:pt x="739" y="332"/>
                  <a:pt x="732" y="308"/>
                </a:cubicBezTo>
                <a:cubicBezTo>
                  <a:pt x="725" y="284"/>
                  <a:pt x="716" y="261"/>
                  <a:pt x="704" y="239"/>
                </a:cubicBezTo>
                <a:cubicBezTo>
                  <a:pt x="692" y="217"/>
                  <a:pt x="679" y="196"/>
                  <a:pt x="664" y="176"/>
                </a:cubicBezTo>
                <a:cubicBezTo>
                  <a:pt x="636" y="137"/>
                  <a:pt x="598" y="105"/>
                  <a:pt x="555" y="83"/>
                </a:cubicBezTo>
                <a:cubicBezTo>
                  <a:pt x="513" y="61"/>
                  <a:pt x="466" y="49"/>
                  <a:pt x="419" y="48"/>
                </a:cubicBezTo>
                <a:cubicBezTo>
                  <a:pt x="394" y="50"/>
                  <a:pt x="371" y="57"/>
                  <a:pt x="350" y="67"/>
                </a:cubicBezTo>
                <a:cubicBezTo>
                  <a:pt x="346" y="61"/>
                  <a:pt x="343" y="55"/>
                  <a:pt x="343" y="48"/>
                </a:cubicBezTo>
                <a:cubicBezTo>
                  <a:pt x="361" y="39"/>
                  <a:pt x="381" y="34"/>
                  <a:pt x="401" y="31"/>
                </a:cubicBezTo>
                <a:cubicBezTo>
                  <a:pt x="409" y="30"/>
                  <a:pt x="409" y="30"/>
                  <a:pt x="409" y="30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416" y="29"/>
                  <a:pt x="416" y="29"/>
                  <a:pt x="416" y="29"/>
                </a:cubicBezTo>
                <a:cubicBezTo>
                  <a:pt x="421" y="29"/>
                  <a:pt x="426" y="28"/>
                  <a:pt x="432" y="28"/>
                </a:cubicBezTo>
                <a:cubicBezTo>
                  <a:pt x="447" y="29"/>
                  <a:pt x="447" y="29"/>
                  <a:pt x="447" y="29"/>
                </a:cubicBezTo>
                <a:cubicBezTo>
                  <a:pt x="452" y="29"/>
                  <a:pt x="457" y="30"/>
                  <a:pt x="462" y="30"/>
                </a:cubicBezTo>
                <a:cubicBezTo>
                  <a:pt x="482" y="33"/>
                  <a:pt x="502" y="38"/>
                  <a:pt x="521" y="45"/>
                </a:cubicBezTo>
                <a:cubicBezTo>
                  <a:pt x="540" y="52"/>
                  <a:pt x="558" y="62"/>
                  <a:pt x="575" y="72"/>
                </a:cubicBezTo>
                <a:cubicBezTo>
                  <a:pt x="620" y="98"/>
                  <a:pt x="659" y="133"/>
                  <a:pt x="691" y="174"/>
                </a:cubicBezTo>
                <a:cubicBezTo>
                  <a:pt x="723" y="215"/>
                  <a:pt x="747" y="263"/>
                  <a:pt x="759" y="31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Freeform 9"/>
          <p:cNvSpPr>
            <a:spLocks/>
          </p:cNvSpPr>
          <p:nvPr/>
        </p:nvSpPr>
        <p:spPr bwMode="auto">
          <a:xfrm>
            <a:off x="1151391" y="1720624"/>
            <a:ext cx="3383116" cy="3308576"/>
          </a:xfrm>
          <a:custGeom>
            <a:avLst/>
            <a:gdLst>
              <a:gd name="T0" fmla="*/ 654 w 784"/>
              <a:gd name="T1" fmla="*/ 651 h 765"/>
              <a:gd name="T2" fmla="*/ 499 w 784"/>
              <a:gd name="T3" fmla="*/ 745 h 765"/>
              <a:gd name="T4" fmla="*/ 318 w 784"/>
              <a:gd name="T5" fmla="*/ 759 h 765"/>
              <a:gd name="T6" fmla="*/ 76 w 784"/>
              <a:gd name="T7" fmla="*/ 608 h 765"/>
              <a:gd name="T8" fmla="*/ 2 w 784"/>
              <a:gd name="T9" fmla="*/ 419 h 765"/>
              <a:gd name="T10" fmla="*/ 37 w 784"/>
              <a:gd name="T11" fmla="*/ 218 h 765"/>
              <a:gd name="T12" fmla="*/ 251 w 784"/>
              <a:gd name="T13" fmla="*/ 22 h 765"/>
              <a:gd name="T14" fmla="*/ 350 w 784"/>
              <a:gd name="T15" fmla="*/ 2 h 765"/>
              <a:gd name="T16" fmla="*/ 370 w 784"/>
              <a:gd name="T17" fmla="*/ 1 h 765"/>
              <a:gd name="T18" fmla="*/ 385 w 784"/>
              <a:gd name="T19" fmla="*/ 2 h 765"/>
              <a:gd name="T20" fmla="*/ 393 w 784"/>
              <a:gd name="T21" fmla="*/ 6 h 765"/>
              <a:gd name="T22" fmla="*/ 401 w 784"/>
              <a:gd name="T23" fmla="*/ 33 h 765"/>
              <a:gd name="T24" fmla="*/ 379 w 784"/>
              <a:gd name="T25" fmla="*/ 22 h 765"/>
              <a:gd name="T26" fmla="*/ 377 w 784"/>
              <a:gd name="T27" fmla="*/ 22 h 765"/>
              <a:gd name="T28" fmla="*/ 376 w 784"/>
              <a:gd name="T29" fmla="*/ 22 h 765"/>
              <a:gd name="T30" fmla="*/ 343 w 784"/>
              <a:gd name="T31" fmla="*/ 25 h 765"/>
              <a:gd name="T32" fmla="*/ 160 w 784"/>
              <a:gd name="T33" fmla="*/ 100 h 765"/>
              <a:gd name="T34" fmla="*/ 29 w 784"/>
              <a:gd name="T35" fmla="*/ 325 h 765"/>
              <a:gd name="T36" fmla="*/ 31 w 784"/>
              <a:gd name="T37" fmla="*/ 433 h 765"/>
              <a:gd name="T38" fmla="*/ 60 w 784"/>
              <a:gd name="T39" fmla="*/ 536 h 765"/>
              <a:gd name="T40" fmla="*/ 139 w 784"/>
              <a:gd name="T41" fmla="*/ 646 h 765"/>
              <a:gd name="T42" fmla="*/ 206 w 784"/>
              <a:gd name="T43" fmla="*/ 693 h 765"/>
              <a:gd name="T44" fmla="*/ 505 w 784"/>
              <a:gd name="T45" fmla="*/ 719 h 765"/>
              <a:gd name="T46" fmla="*/ 650 w 784"/>
              <a:gd name="T47" fmla="*/ 614 h 765"/>
              <a:gd name="T48" fmla="*/ 699 w 784"/>
              <a:gd name="T49" fmla="*/ 539 h 765"/>
              <a:gd name="T50" fmla="*/ 743 w 784"/>
              <a:gd name="T51" fmla="*/ 382 h 765"/>
              <a:gd name="T52" fmla="*/ 704 w 784"/>
              <a:gd name="T53" fmla="*/ 239 h 765"/>
              <a:gd name="T54" fmla="*/ 555 w 784"/>
              <a:gd name="T55" fmla="*/ 83 h 765"/>
              <a:gd name="T56" fmla="*/ 350 w 784"/>
              <a:gd name="T57" fmla="*/ 67 h 765"/>
              <a:gd name="T58" fmla="*/ 401 w 784"/>
              <a:gd name="T59" fmla="*/ 31 h 765"/>
              <a:gd name="T60" fmla="*/ 412 w 784"/>
              <a:gd name="T61" fmla="*/ 29 h 765"/>
              <a:gd name="T62" fmla="*/ 432 w 784"/>
              <a:gd name="T63" fmla="*/ 28 h 765"/>
              <a:gd name="T64" fmla="*/ 462 w 784"/>
              <a:gd name="T65" fmla="*/ 30 h 765"/>
              <a:gd name="T66" fmla="*/ 575 w 784"/>
              <a:gd name="T67" fmla="*/ 72 h 765"/>
              <a:gd name="T68" fmla="*/ 759 w 784"/>
              <a:gd name="T69" fmla="*/ 315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84" h="765">
                <a:moveTo>
                  <a:pt x="759" y="315"/>
                </a:moveTo>
                <a:cubicBezTo>
                  <a:pt x="784" y="436"/>
                  <a:pt x="740" y="565"/>
                  <a:pt x="654" y="651"/>
                </a:cubicBezTo>
                <a:cubicBezTo>
                  <a:pt x="632" y="672"/>
                  <a:pt x="608" y="691"/>
                  <a:pt x="582" y="707"/>
                </a:cubicBezTo>
                <a:cubicBezTo>
                  <a:pt x="556" y="723"/>
                  <a:pt x="528" y="735"/>
                  <a:pt x="499" y="745"/>
                </a:cubicBezTo>
                <a:cubicBezTo>
                  <a:pt x="470" y="754"/>
                  <a:pt x="440" y="760"/>
                  <a:pt x="410" y="762"/>
                </a:cubicBezTo>
                <a:cubicBezTo>
                  <a:pt x="379" y="765"/>
                  <a:pt x="349" y="764"/>
                  <a:pt x="318" y="759"/>
                </a:cubicBezTo>
                <a:cubicBezTo>
                  <a:pt x="271" y="748"/>
                  <a:pt x="224" y="732"/>
                  <a:pt x="182" y="707"/>
                </a:cubicBezTo>
                <a:cubicBezTo>
                  <a:pt x="140" y="683"/>
                  <a:pt x="102" y="649"/>
                  <a:pt x="76" y="608"/>
                </a:cubicBezTo>
                <a:cubicBezTo>
                  <a:pt x="49" y="572"/>
                  <a:pt x="28" y="530"/>
                  <a:pt x="16" y="486"/>
                </a:cubicBezTo>
                <a:cubicBezTo>
                  <a:pt x="9" y="464"/>
                  <a:pt x="5" y="441"/>
                  <a:pt x="2" y="419"/>
                </a:cubicBezTo>
                <a:cubicBezTo>
                  <a:pt x="0" y="396"/>
                  <a:pt x="0" y="373"/>
                  <a:pt x="2" y="350"/>
                </a:cubicBezTo>
                <a:cubicBezTo>
                  <a:pt x="5" y="304"/>
                  <a:pt x="17" y="259"/>
                  <a:pt x="37" y="218"/>
                </a:cubicBezTo>
                <a:cubicBezTo>
                  <a:pt x="57" y="178"/>
                  <a:pt x="85" y="141"/>
                  <a:pt x="118" y="110"/>
                </a:cubicBezTo>
                <a:cubicBezTo>
                  <a:pt x="154" y="71"/>
                  <a:pt x="201" y="41"/>
                  <a:pt x="251" y="22"/>
                </a:cubicBezTo>
                <a:cubicBezTo>
                  <a:pt x="277" y="13"/>
                  <a:pt x="303" y="7"/>
                  <a:pt x="330" y="4"/>
                </a:cubicBezTo>
                <a:cubicBezTo>
                  <a:pt x="337" y="3"/>
                  <a:pt x="343" y="2"/>
                  <a:pt x="350" y="2"/>
                </a:cubicBezTo>
                <a:cubicBezTo>
                  <a:pt x="360" y="1"/>
                  <a:pt x="360" y="1"/>
                  <a:pt x="360" y="1"/>
                </a:cubicBezTo>
                <a:cubicBezTo>
                  <a:pt x="363" y="1"/>
                  <a:pt x="367" y="1"/>
                  <a:pt x="370" y="1"/>
                </a:cubicBezTo>
                <a:cubicBezTo>
                  <a:pt x="382" y="0"/>
                  <a:pt x="382" y="0"/>
                  <a:pt x="382" y="0"/>
                </a:cubicBezTo>
                <a:cubicBezTo>
                  <a:pt x="383" y="0"/>
                  <a:pt x="384" y="1"/>
                  <a:pt x="385" y="2"/>
                </a:cubicBezTo>
                <a:cubicBezTo>
                  <a:pt x="389" y="3"/>
                  <a:pt x="389" y="3"/>
                  <a:pt x="389" y="3"/>
                </a:cubicBezTo>
                <a:cubicBezTo>
                  <a:pt x="393" y="6"/>
                  <a:pt x="393" y="6"/>
                  <a:pt x="393" y="6"/>
                </a:cubicBezTo>
                <a:cubicBezTo>
                  <a:pt x="411" y="15"/>
                  <a:pt x="411" y="15"/>
                  <a:pt x="411" y="15"/>
                </a:cubicBezTo>
                <a:cubicBezTo>
                  <a:pt x="409" y="22"/>
                  <a:pt x="406" y="28"/>
                  <a:pt x="401" y="33"/>
                </a:cubicBezTo>
                <a:cubicBezTo>
                  <a:pt x="386" y="26"/>
                  <a:pt x="386" y="26"/>
                  <a:pt x="386" y="26"/>
                </a:cubicBezTo>
                <a:cubicBezTo>
                  <a:pt x="379" y="22"/>
                  <a:pt x="379" y="22"/>
                  <a:pt x="379" y="22"/>
                </a:cubicBezTo>
                <a:cubicBezTo>
                  <a:pt x="378" y="22"/>
                  <a:pt x="378" y="22"/>
                  <a:pt x="378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6" y="22"/>
                  <a:pt x="376" y="22"/>
                  <a:pt x="376" y="22"/>
                </a:cubicBezTo>
                <a:cubicBezTo>
                  <a:pt x="371" y="22"/>
                  <a:pt x="365" y="23"/>
                  <a:pt x="359" y="23"/>
                </a:cubicBezTo>
                <a:cubicBezTo>
                  <a:pt x="354" y="24"/>
                  <a:pt x="348" y="24"/>
                  <a:pt x="343" y="25"/>
                </a:cubicBezTo>
                <a:cubicBezTo>
                  <a:pt x="321" y="28"/>
                  <a:pt x="299" y="33"/>
                  <a:pt x="278" y="39"/>
                </a:cubicBezTo>
                <a:cubicBezTo>
                  <a:pt x="236" y="52"/>
                  <a:pt x="196" y="73"/>
                  <a:pt x="160" y="100"/>
                </a:cubicBezTo>
                <a:cubicBezTo>
                  <a:pt x="125" y="127"/>
                  <a:pt x="95" y="161"/>
                  <a:pt x="72" y="199"/>
                </a:cubicBezTo>
                <a:cubicBezTo>
                  <a:pt x="50" y="238"/>
                  <a:pt x="35" y="281"/>
                  <a:pt x="29" y="325"/>
                </a:cubicBezTo>
                <a:cubicBezTo>
                  <a:pt x="28" y="343"/>
                  <a:pt x="27" y="361"/>
                  <a:pt x="27" y="379"/>
                </a:cubicBezTo>
                <a:cubicBezTo>
                  <a:pt x="27" y="397"/>
                  <a:pt x="28" y="415"/>
                  <a:pt x="31" y="433"/>
                </a:cubicBezTo>
                <a:cubicBezTo>
                  <a:pt x="33" y="450"/>
                  <a:pt x="37" y="468"/>
                  <a:pt x="42" y="485"/>
                </a:cubicBezTo>
                <a:cubicBezTo>
                  <a:pt x="47" y="503"/>
                  <a:pt x="53" y="519"/>
                  <a:pt x="60" y="536"/>
                </a:cubicBezTo>
                <a:cubicBezTo>
                  <a:pt x="75" y="569"/>
                  <a:pt x="95" y="600"/>
                  <a:pt x="119" y="627"/>
                </a:cubicBezTo>
                <a:cubicBezTo>
                  <a:pt x="125" y="633"/>
                  <a:pt x="132" y="640"/>
                  <a:pt x="139" y="646"/>
                </a:cubicBezTo>
                <a:cubicBezTo>
                  <a:pt x="146" y="652"/>
                  <a:pt x="152" y="658"/>
                  <a:pt x="160" y="664"/>
                </a:cubicBezTo>
                <a:cubicBezTo>
                  <a:pt x="174" y="675"/>
                  <a:pt x="189" y="685"/>
                  <a:pt x="206" y="693"/>
                </a:cubicBezTo>
                <a:cubicBezTo>
                  <a:pt x="251" y="717"/>
                  <a:pt x="302" y="731"/>
                  <a:pt x="353" y="735"/>
                </a:cubicBezTo>
                <a:cubicBezTo>
                  <a:pt x="404" y="739"/>
                  <a:pt x="456" y="734"/>
                  <a:pt x="505" y="719"/>
                </a:cubicBezTo>
                <a:cubicBezTo>
                  <a:pt x="533" y="708"/>
                  <a:pt x="560" y="693"/>
                  <a:pt x="584" y="675"/>
                </a:cubicBezTo>
                <a:cubicBezTo>
                  <a:pt x="608" y="657"/>
                  <a:pt x="631" y="637"/>
                  <a:pt x="650" y="614"/>
                </a:cubicBezTo>
                <a:cubicBezTo>
                  <a:pt x="659" y="603"/>
                  <a:pt x="668" y="590"/>
                  <a:pt x="676" y="578"/>
                </a:cubicBezTo>
                <a:cubicBezTo>
                  <a:pt x="684" y="565"/>
                  <a:pt x="692" y="553"/>
                  <a:pt x="699" y="539"/>
                </a:cubicBezTo>
                <a:cubicBezTo>
                  <a:pt x="713" y="513"/>
                  <a:pt x="724" y="485"/>
                  <a:pt x="732" y="456"/>
                </a:cubicBezTo>
                <a:cubicBezTo>
                  <a:pt x="739" y="432"/>
                  <a:pt x="743" y="407"/>
                  <a:pt x="743" y="382"/>
                </a:cubicBezTo>
                <a:cubicBezTo>
                  <a:pt x="743" y="357"/>
                  <a:pt x="739" y="332"/>
                  <a:pt x="732" y="308"/>
                </a:cubicBezTo>
                <a:cubicBezTo>
                  <a:pt x="725" y="284"/>
                  <a:pt x="716" y="261"/>
                  <a:pt x="704" y="239"/>
                </a:cubicBezTo>
                <a:cubicBezTo>
                  <a:pt x="692" y="217"/>
                  <a:pt x="679" y="196"/>
                  <a:pt x="664" y="176"/>
                </a:cubicBezTo>
                <a:cubicBezTo>
                  <a:pt x="636" y="137"/>
                  <a:pt x="598" y="105"/>
                  <a:pt x="555" y="83"/>
                </a:cubicBezTo>
                <a:cubicBezTo>
                  <a:pt x="513" y="61"/>
                  <a:pt x="466" y="49"/>
                  <a:pt x="419" y="48"/>
                </a:cubicBezTo>
                <a:cubicBezTo>
                  <a:pt x="394" y="50"/>
                  <a:pt x="371" y="57"/>
                  <a:pt x="350" y="67"/>
                </a:cubicBezTo>
                <a:cubicBezTo>
                  <a:pt x="346" y="61"/>
                  <a:pt x="343" y="55"/>
                  <a:pt x="343" y="48"/>
                </a:cubicBezTo>
                <a:cubicBezTo>
                  <a:pt x="361" y="39"/>
                  <a:pt x="381" y="34"/>
                  <a:pt x="401" y="31"/>
                </a:cubicBezTo>
                <a:cubicBezTo>
                  <a:pt x="409" y="30"/>
                  <a:pt x="409" y="30"/>
                  <a:pt x="409" y="30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416" y="29"/>
                  <a:pt x="416" y="29"/>
                  <a:pt x="416" y="29"/>
                </a:cubicBezTo>
                <a:cubicBezTo>
                  <a:pt x="421" y="29"/>
                  <a:pt x="426" y="28"/>
                  <a:pt x="432" y="28"/>
                </a:cubicBezTo>
                <a:cubicBezTo>
                  <a:pt x="447" y="29"/>
                  <a:pt x="447" y="29"/>
                  <a:pt x="447" y="29"/>
                </a:cubicBezTo>
                <a:cubicBezTo>
                  <a:pt x="452" y="29"/>
                  <a:pt x="457" y="30"/>
                  <a:pt x="462" y="30"/>
                </a:cubicBezTo>
                <a:cubicBezTo>
                  <a:pt x="482" y="33"/>
                  <a:pt x="502" y="38"/>
                  <a:pt x="521" y="45"/>
                </a:cubicBezTo>
                <a:cubicBezTo>
                  <a:pt x="540" y="52"/>
                  <a:pt x="558" y="62"/>
                  <a:pt x="575" y="72"/>
                </a:cubicBezTo>
                <a:cubicBezTo>
                  <a:pt x="620" y="98"/>
                  <a:pt x="659" y="133"/>
                  <a:pt x="691" y="174"/>
                </a:cubicBezTo>
                <a:cubicBezTo>
                  <a:pt x="723" y="215"/>
                  <a:pt x="747" y="263"/>
                  <a:pt x="759" y="31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60256" y="5026164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JACK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5198" y="5026164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David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24686" y="5561102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5300" y="5647252"/>
            <a:ext cx="2429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</p:spTree>
    <p:extLst>
      <p:ext uri="{BB962C8B-B14F-4D97-AF65-F5344CB8AC3E}">
        <p14:creationId xmlns:p14="http://schemas.microsoft.com/office/powerpoint/2010/main" val="14156302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/>
      <p:bldP spid="8" grpId="0"/>
      <p:bldP spid="9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830" y="2249715"/>
            <a:ext cx="2411674" cy="241167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370" y="1661900"/>
            <a:ext cx="2210778" cy="22107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53" y="573669"/>
            <a:ext cx="2329344" cy="2329344"/>
          </a:xfrm>
          <a:prstGeom prst="rect">
            <a:avLst/>
          </a:prstGeom>
        </p:spPr>
      </p:pic>
      <p:sp>
        <p:nvSpPr>
          <p:cNvPr id="10" name="AutoShape 3"/>
          <p:cNvSpPr>
            <a:spLocks noChangeAspect="1" noChangeArrowheads="1" noTextEdit="1"/>
          </p:cNvSpPr>
          <p:nvPr/>
        </p:nvSpPr>
        <p:spPr bwMode="auto">
          <a:xfrm>
            <a:off x="4850333" y="1595239"/>
            <a:ext cx="2554820" cy="1851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>
            <a:off x="495752" y="423665"/>
            <a:ext cx="2470911" cy="2600325"/>
          </a:xfrm>
          <a:custGeom>
            <a:avLst/>
            <a:gdLst>
              <a:gd name="T0" fmla="*/ 290 w 290"/>
              <a:gd name="T1" fmla="*/ 49 h 212"/>
              <a:gd name="T2" fmla="*/ 290 w 290"/>
              <a:gd name="T3" fmla="*/ 12 h 212"/>
              <a:gd name="T4" fmla="*/ 279 w 290"/>
              <a:gd name="T5" fmla="*/ 1 h 212"/>
              <a:gd name="T6" fmla="*/ 274 w 290"/>
              <a:gd name="T7" fmla="*/ 1 h 212"/>
              <a:gd name="T8" fmla="*/ 198 w 290"/>
              <a:gd name="T9" fmla="*/ 2 h 212"/>
              <a:gd name="T10" fmla="*/ 44 w 290"/>
              <a:gd name="T11" fmla="*/ 4 h 212"/>
              <a:gd name="T12" fmla="*/ 29 w 290"/>
              <a:gd name="T13" fmla="*/ 4 h 212"/>
              <a:gd name="T14" fmla="*/ 10 w 290"/>
              <a:gd name="T15" fmla="*/ 6 h 212"/>
              <a:gd name="T16" fmla="*/ 3 w 290"/>
              <a:gd name="T17" fmla="*/ 15 h 212"/>
              <a:gd name="T18" fmla="*/ 0 w 290"/>
              <a:gd name="T19" fmla="*/ 124 h 212"/>
              <a:gd name="T20" fmla="*/ 1 w 290"/>
              <a:gd name="T21" fmla="*/ 184 h 212"/>
              <a:gd name="T22" fmla="*/ 3 w 290"/>
              <a:gd name="T23" fmla="*/ 207 h 212"/>
              <a:gd name="T24" fmla="*/ 74 w 290"/>
              <a:gd name="T25" fmla="*/ 206 h 212"/>
              <a:gd name="T26" fmla="*/ 145 w 290"/>
              <a:gd name="T27" fmla="*/ 207 h 212"/>
              <a:gd name="T28" fmla="*/ 216 w 290"/>
              <a:gd name="T29" fmla="*/ 209 h 212"/>
              <a:gd name="T30" fmla="*/ 288 w 290"/>
              <a:gd name="T31" fmla="*/ 212 h 212"/>
              <a:gd name="T32" fmla="*/ 288 w 290"/>
              <a:gd name="T33" fmla="*/ 196 h 212"/>
              <a:gd name="T34" fmla="*/ 288 w 290"/>
              <a:gd name="T35" fmla="*/ 100 h 212"/>
              <a:gd name="T36" fmla="*/ 290 w 290"/>
              <a:gd name="T37" fmla="*/ 49 h 212"/>
              <a:gd name="T38" fmla="*/ 281 w 290"/>
              <a:gd name="T39" fmla="*/ 66 h 212"/>
              <a:gd name="T40" fmla="*/ 281 w 290"/>
              <a:gd name="T41" fmla="*/ 75 h 212"/>
              <a:gd name="T42" fmla="*/ 279 w 290"/>
              <a:gd name="T43" fmla="*/ 202 h 212"/>
              <a:gd name="T44" fmla="*/ 261 w 290"/>
              <a:gd name="T45" fmla="*/ 203 h 212"/>
              <a:gd name="T46" fmla="*/ 174 w 290"/>
              <a:gd name="T47" fmla="*/ 200 h 212"/>
              <a:gd name="T48" fmla="*/ 137 w 290"/>
              <a:gd name="T49" fmla="*/ 199 h 212"/>
              <a:gd name="T50" fmla="*/ 22 w 290"/>
              <a:gd name="T51" fmla="*/ 199 h 212"/>
              <a:gd name="T52" fmla="*/ 11 w 290"/>
              <a:gd name="T53" fmla="*/ 198 h 212"/>
              <a:gd name="T54" fmla="*/ 10 w 290"/>
              <a:gd name="T55" fmla="*/ 74 h 212"/>
              <a:gd name="T56" fmla="*/ 12 w 290"/>
              <a:gd name="T57" fmla="*/ 64 h 212"/>
              <a:gd name="T58" fmla="*/ 12 w 290"/>
              <a:gd name="T59" fmla="*/ 31 h 212"/>
              <a:gd name="T60" fmla="*/ 12 w 290"/>
              <a:gd name="T61" fmla="*/ 16 h 212"/>
              <a:gd name="T62" fmla="*/ 34 w 290"/>
              <a:gd name="T63" fmla="*/ 12 h 212"/>
              <a:gd name="T64" fmla="*/ 209 w 290"/>
              <a:gd name="T65" fmla="*/ 10 h 212"/>
              <a:gd name="T66" fmla="*/ 240 w 290"/>
              <a:gd name="T67" fmla="*/ 8 h 212"/>
              <a:gd name="T68" fmla="*/ 281 w 290"/>
              <a:gd name="T69" fmla="*/ 10 h 212"/>
              <a:gd name="T70" fmla="*/ 282 w 290"/>
              <a:gd name="T71" fmla="*/ 28 h 212"/>
              <a:gd name="T72" fmla="*/ 281 w 290"/>
              <a:gd name="T73" fmla="*/ 66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0" h="212">
                <a:moveTo>
                  <a:pt x="290" y="49"/>
                </a:moveTo>
                <a:cubicBezTo>
                  <a:pt x="290" y="37"/>
                  <a:pt x="290" y="25"/>
                  <a:pt x="290" y="12"/>
                </a:cubicBezTo>
                <a:cubicBezTo>
                  <a:pt x="290" y="5"/>
                  <a:pt x="287" y="1"/>
                  <a:pt x="279" y="1"/>
                </a:cubicBezTo>
                <a:cubicBezTo>
                  <a:pt x="277" y="0"/>
                  <a:pt x="275" y="1"/>
                  <a:pt x="274" y="1"/>
                </a:cubicBezTo>
                <a:cubicBezTo>
                  <a:pt x="249" y="1"/>
                  <a:pt x="223" y="2"/>
                  <a:pt x="198" y="2"/>
                </a:cubicBezTo>
                <a:cubicBezTo>
                  <a:pt x="147" y="3"/>
                  <a:pt x="96" y="3"/>
                  <a:pt x="44" y="4"/>
                </a:cubicBezTo>
                <a:cubicBezTo>
                  <a:pt x="39" y="4"/>
                  <a:pt x="34" y="4"/>
                  <a:pt x="29" y="4"/>
                </a:cubicBezTo>
                <a:cubicBezTo>
                  <a:pt x="23" y="4"/>
                  <a:pt x="16" y="4"/>
                  <a:pt x="10" y="6"/>
                </a:cubicBezTo>
                <a:cubicBezTo>
                  <a:pt x="5" y="6"/>
                  <a:pt x="3" y="9"/>
                  <a:pt x="3" y="15"/>
                </a:cubicBezTo>
                <a:cubicBezTo>
                  <a:pt x="2" y="51"/>
                  <a:pt x="1" y="88"/>
                  <a:pt x="0" y="124"/>
                </a:cubicBezTo>
                <a:cubicBezTo>
                  <a:pt x="0" y="144"/>
                  <a:pt x="1" y="164"/>
                  <a:pt x="1" y="184"/>
                </a:cubicBezTo>
                <a:cubicBezTo>
                  <a:pt x="2" y="192"/>
                  <a:pt x="3" y="199"/>
                  <a:pt x="3" y="207"/>
                </a:cubicBezTo>
                <a:cubicBezTo>
                  <a:pt x="27" y="208"/>
                  <a:pt x="50" y="205"/>
                  <a:pt x="74" y="206"/>
                </a:cubicBezTo>
                <a:cubicBezTo>
                  <a:pt x="98" y="206"/>
                  <a:pt x="121" y="207"/>
                  <a:pt x="145" y="207"/>
                </a:cubicBezTo>
                <a:cubicBezTo>
                  <a:pt x="169" y="208"/>
                  <a:pt x="192" y="208"/>
                  <a:pt x="216" y="209"/>
                </a:cubicBezTo>
                <a:cubicBezTo>
                  <a:pt x="239" y="210"/>
                  <a:pt x="263" y="211"/>
                  <a:pt x="288" y="212"/>
                </a:cubicBezTo>
                <a:cubicBezTo>
                  <a:pt x="288" y="206"/>
                  <a:pt x="288" y="201"/>
                  <a:pt x="288" y="196"/>
                </a:cubicBezTo>
                <a:cubicBezTo>
                  <a:pt x="288" y="164"/>
                  <a:pt x="287" y="132"/>
                  <a:pt x="288" y="100"/>
                </a:cubicBezTo>
                <a:cubicBezTo>
                  <a:pt x="288" y="83"/>
                  <a:pt x="289" y="66"/>
                  <a:pt x="290" y="49"/>
                </a:cubicBezTo>
                <a:close/>
                <a:moveTo>
                  <a:pt x="281" y="66"/>
                </a:moveTo>
                <a:cubicBezTo>
                  <a:pt x="281" y="66"/>
                  <a:pt x="280" y="75"/>
                  <a:pt x="281" y="75"/>
                </a:cubicBezTo>
                <a:cubicBezTo>
                  <a:pt x="280" y="118"/>
                  <a:pt x="280" y="160"/>
                  <a:pt x="279" y="202"/>
                </a:cubicBezTo>
                <a:cubicBezTo>
                  <a:pt x="272" y="202"/>
                  <a:pt x="267" y="203"/>
                  <a:pt x="261" y="203"/>
                </a:cubicBezTo>
                <a:cubicBezTo>
                  <a:pt x="232" y="202"/>
                  <a:pt x="203" y="201"/>
                  <a:pt x="174" y="200"/>
                </a:cubicBezTo>
                <a:cubicBezTo>
                  <a:pt x="162" y="199"/>
                  <a:pt x="149" y="199"/>
                  <a:pt x="137" y="199"/>
                </a:cubicBezTo>
                <a:cubicBezTo>
                  <a:pt x="98" y="199"/>
                  <a:pt x="60" y="199"/>
                  <a:pt x="22" y="199"/>
                </a:cubicBezTo>
                <a:cubicBezTo>
                  <a:pt x="19" y="199"/>
                  <a:pt x="16" y="198"/>
                  <a:pt x="11" y="198"/>
                </a:cubicBezTo>
                <a:cubicBezTo>
                  <a:pt x="10" y="156"/>
                  <a:pt x="7" y="116"/>
                  <a:pt x="10" y="74"/>
                </a:cubicBezTo>
                <a:cubicBezTo>
                  <a:pt x="11" y="74"/>
                  <a:pt x="12" y="64"/>
                  <a:pt x="12" y="64"/>
                </a:cubicBezTo>
                <a:cubicBezTo>
                  <a:pt x="11" y="62"/>
                  <a:pt x="12" y="31"/>
                  <a:pt x="12" y="31"/>
                </a:cubicBezTo>
                <a:cubicBezTo>
                  <a:pt x="12" y="26"/>
                  <a:pt x="12" y="21"/>
                  <a:pt x="12" y="16"/>
                </a:cubicBezTo>
                <a:cubicBezTo>
                  <a:pt x="19" y="12"/>
                  <a:pt x="26" y="12"/>
                  <a:pt x="34" y="12"/>
                </a:cubicBezTo>
                <a:cubicBezTo>
                  <a:pt x="92" y="11"/>
                  <a:pt x="150" y="11"/>
                  <a:pt x="209" y="10"/>
                </a:cubicBezTo>
                <a:cubicBezTo>
                  <a:pt x="219" y="10"/>
                  <a:pt x="230" y="8"/>
                  <a:pt x="240" y="8"/>
                </a:cubicBezTo>
                <a:cubicBezTo>
                  <a:pt x="253" y="8"/>
                  <a:pt x="267" y="9"/>
                  <a:pt x="281" y="10"/>
                </a:cubicBezTo>
                <a:cubicBezTo>
                  <a:pt x="281" y="16"/>
                  <a:pt x="281" y="21"/>
                  <a:pt x="282" y="28"/>
                </a:cubicBezTo>
                <a:cubicBezTo>
                  <a:pt x="281" y="28"/>
                  <a:pt x="282" y="56"/>
                  <a:pt x="281" y="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941488" y="3179948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JACK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59812" y="4231877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ELVEN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513756" y="1549101"/>
            <a:ext cx="2470911" cy="3267551"/>
            <a:chOff x="4900225" y="1512788"/>
            <a:chExt cx="2470911" cy="3267551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8781" y="1595239"/>
              <a:ext cx="2387638" cy="2435423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5362969" y="4195564"/>
              <a:ext cx="14160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C4497A"/>
                  </a:solidFill>
                  <a:ea typeface="All Things Pink" panose="02000203000000000000" pitchFamily="2" charset="0"/>
                  <a:cs typeface="Kalam" panose="02000000000000000000" pitchFamily="2" charset="0"/>
                </a:rPr>
                <a:t>SARA</a:t>
              </a:r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4900225" y="1512788"/>
              <a:ext cx="2470911" cy="2600325"/>
            </a:xfrm>
            <a:custGeom>
              <a:avLst/>
              <a:gdLst>
                <a:gd name="T0" fmla="*/ 290 w 290"/>
                <a:gd name="T1" fmla="*/ 49 h 212"/>
                <a:gd name="T2" fmla="*/ 290 w 290"/>
                <a:gd name="T3" fmla="*/ 12 h 212"/>
                <a:gd name="T4" fmla="*/ 279 w 290"/>
                <a:gd name="T5" fmla="*/ 1 h 212"/>
                <a:gd name="T6" fmla="*/ 274 w 290"/>
                <a:gd name="T7" fmla="*/ 1 h 212"/>
                <a:gd name="T8" fmla="*/ 198 w 290"/>
                <a:gd name="T9" fmla="*/ 2 h 212"/>
                <a:gd name="T10" fmla="*/ 44 w 290"/>
                <a:gd name="T11" fmla="*/ 4 h 212"/>
                <a:gd name="T12" fmla="*/ 29 w 290"/>
                <a:gd name="T13" fmla="*/ 4 h 212"/>
                <a:gd name="T14" fmla="*/ 10 w 290"/>
                <a:gd name="T15" fmla="*/ 6 h 212"/>
                <a:gd name="T16" fmla="*/ 3 w 290"/>
                <a:gd name="T17" fmla="*/ 15 h 212"/>
                <a:gd name="T18" fmla="*/ 0 w 290"/>
                <a:gd name="T19" fmla="*/ 124 h 212"/>
                <a:gd name="T20" fmla="*/ 1 w 290"/>
                <a:gd name="T21" fmla="*/ 184 h 212"/>
                <a:gd name="T22" fmla="*/ 3 w 290"/>
                <a:gd name="T23" fmla="*/ 207 h 212"/>
                <a:gd name="T24" fmla="*/ 74 w 290"/>
                <a:gd name="T25" fmla="*/ 206 h 212"/>
                <a:gd name="T26" fmla="*/ 145 w 290"/>
                <a:gd name="T27" fmla="*/ 207 h 212"/>
                <a:gd name="T28" fmla="*/ 216 w 290"/>
                <a:gd name="T29" fmla="*/ 209 h 212"/>
                <a:gd name="T30" fmla="*/ 288 w 290"/>
                <a:gd name="T31" fmla="*/ 212 h 212"/>
                <a:gd name="T32" fmla="*/ 288 w 290"/>
                <a:gd name="T33" fmla="*/ 196 h 212"/>
                <a:gd name="T34" fmla="*/ 288 w 290"/>
                <a:gd name="T35" fmla="*/ 100 h 212"/>
                <a:gd name="T36" fmla="*/ 290 w 290"/>
                <a:gd name="T37" fmla="*/ 49 h 212"/>
                <a:gd name="T38" fmla="*/ 281 w 290"/>
                <a:gd name="T39" fmla="*/ 66 h 212"/>
                <a:gd name="T40" fmla="*/ 281 w 290"/>
                <a:gd name="T41" fmla="*/ 75 h 212"/>
                <a:gd name="T42" fmla="*/ 279 w 290"/>
                <a:gd name="T43" fmla="*/ 202 h 212"/>
                <a:gd name="T44" fmla="*/ 261 w 290"/>
                <a:gd name="T45" fmla="*/ 203 h 212"/>
                <a:gd name="T46" fmla="*/ 174 w 290"/>
                <a:gd name="T47" fmla="*/ 200 h 212"/>
                <a:gd name="T48" fmla="*/ 137 w 290"/>
                <a:gd name="T49" fmla="*/ 199 h 212"/>
                <a:gd name="T50" fmla="*/ 22 w 290"/>
                <a:gd name="T51" fmla="*/ 199 h 212"/>
                <a:gd name="T52" fmla="*/ 11 w 290"/>
                <a:gd name="T53" fmla="*/ 198 h 212"/>
                <a:gd name="T54" fmla="*/ 10 w 290"/>
                <a:gd name="T55" fmla="*/ 74 h 212"/>
                <a:gd name="T56" fmla="*/ 12 w 290"/>
                <a:gd name="T57" fmla="*/ 64 h 212"/>
                <a:gd name="T58" fmla="*/ 12 w 290"/>
                <a:gd name="T59" fmla="*/ 31 h 212"/>
                <a:gd name="T60" fmla="*/ 12 w 290"/>
                <a:gd name="T61" fmla="*/ 16 h 212"/>
                <a:gd name="T62" fmla="*/ 34 w 290"/>
                <a:gd name="T63" fmla="*/ 12 h 212"/>
                <a:gd name="T64" fmla="*/ 209 w 290"/>
                <a:gd name="T65" fmla="*/ 10 h 212"/>
                <a:gd name="T66" fmla="*/ 240 w 290"/>
                <a:gd name="T67" fmla="*/ 8 h 212"/>
                <a:gd name="T68" fmla="*/ 281 w 290"/>
                <a:gd name="T69" fmla="*/ 10 h 212"/>
                <a:gd name="T70" fmla="*/ 282 w 290"/>
                <a:gd name="T71" fmla="*/ 28 h 212"/>
                <a:gd name="T72" fmla="*/ 281 w 290"/>
                <a:gd name="T73" fmla="*/ 6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0" h="212">
                  <a:moveTo>
                    <a:pt x="290" y="49"/>
                  </a:moveTo>
                  <a:cubicBezTo>
                    <a:pt x="290" y="37"/>
                    <a:pt x="290" y="25"/>
                    <a:pt x="290" y="12"/>
                  </a:cubicBezTo>
                  <a:cubicBezTo>
                    <a:pt x="290" y="5"/>
                    <a:pt x="287" y="1"/>
                    <a:pt x="279" y="1"/>
                  </a:cubicBezTo>
                  <a:cubicBezTo>
                    <a:pt x="277" y="0"/>
                    <a:pt x="275" y="1"/>
                    <a:pt x="274" y="1"/>
                  </a:cubicBezTo>
                  <a:cubicBezTo>
                    <a:pt x="249" y="1"/>
                    <a:pt x="223" y="2"/>
                    <a:pt x="198" y="2"/>
                  </a:cubicBezTo>
                  <a:cubicBezTo>
                    <a:pt x="147" y="3"/>
                    <a:pt x="96" y="3"/>
                    <a:pt x="44" y="4"/>
                  </a:cubicBezTo>
                  <a:cubicBezTo>
                    <a:pt x="39" y="4"/>
                    <a:pt x="34" y="4"/>
                    <a:pt x="29" y="4"/>
                  </a:cubicBezTo>
                  <a:cubicBezTo>
                    <a:pt x="23" y="4"/>
                    <a:pt x="16" y="4"/>
                    <a:pt x="10" y="6"/>
                  </a:cubicBezTo>
                  <a:cubicBezTo>
                    <a:pt x="5" y="6"/>
                    <a:pt x="3" y="9"/>
                    <a:pt x="3" y="15"/>
                  </a:cubicBezTo>
                  <a:cubicBezTo>
                    <a:pt x="2" y="51"/>
                    <a:pt x="1" y="88"/>
                    <a:pt x="0" y="124"/>
                  </a:cubicBezTo>
                  <a:cubicBezTo>
                    <a:pt x="0" y="144"/>
                    <a:pt x="1" y="164"/>
                    <a:pt x="1" y="184"/>
                  </a:cubicBezTo>
                  <a:cubicBezTo>
                    <a:pt x="2" y="192"/>
                    <a:pt x="3" y="199"/>
                    <a:pt x="3" y="207"/>
                  </a:cubicBezTo>
                  <a:cubicBezTo>
                    <a:pt x="27" y="208"/>
                    <a:pt x="50" y="205"/>
                    <a:pt x="74" y="206"/>
                  </a:cubicBezTo>
                  <a:cubicBezTo>
                    <a:pt x="98" y="206"/>
                    <a:pt x="121" y="207"/>
                    <a:pt x="145" y="207"/>
                  </a:cubicBezTo>
                  <a:cubicBezTo>
                    <a:pt x="169" y="208"/>
                    <a:pt x="192" y="208"/>
                    <a:pt x="216" y="209"/>
                  </a:cubicBezTo>
                  <a:cubicBezTo>
                    <a:pt x="239" y="210"/>
                    <a:pt x="263" y="211"/>
                    <a:pt x="288" y="212"/>
                  </a:cubicBezTo>
                  <a:cubicBezTo>
                    <a:pt x="288" y="206"/>
                    <a:pt x="288" y="201"/>
                    <a:pt x="288" y="196"/>
                  </a:cubicBezTo>
                  <a:cubicBezTo>
                    <a:pt x="288" y="164"/>
                    <a:pt x="287" y="132"/>
                    <a:pt x="288" y="100"/>
                  </a:cubicBezTo>
                  <a:cubicBezTo>
                    <a:pt x="288" y="83"/>
                    <a:pt x="289" y="66"/>
                    <a:pt x="290" y="49"/>
                  </a:cubicBezTo>
                  <a:close/>
                  <a:moveTo>
                    <a:pt x="281" y="66"/>
                  </a:moveTo>
                  <a:cubicBezTo>
                    <a:pt x="281" y="66"/>
                    <a:pt x="280" y="75"/>
                    <a:pt x="281" y="75"/>
                  </a:cubicBezTo>
                  <a:cubicBezTo>
                    <a:pt x="280" y="118"/>
                    <a:pt x="280" y="160"/>
                    <a:pt x="279" y="202"/>
                  </a:cubicBezTo>
                  <a:cubicBezTo>
                    <a:pt x="272" y="202"/>
                    <a:pt x="267" y="203"/>
                    <a:pt x="261" y="203"/>
                  </a:cubicBezTo>
                  <a:cubicBezTo>
                    <a:pt x="232" y="202"/>
                    <a:pt x="203" y="201"/>
                    <a:pt x="174" y="200"/>
                  </a:cubicBezTo>
                  <a:cubicBezTo>
                    <a:pt x="162" y="199"/>
                    <a:pt x="149" y="199"/>
                    <a:pt x="137" y="199"/>
                  </a:cubicBezTo>
                  <a:cubicBezTo>
                    <a:pt x="98" y="199"/>
                    <a:pt x="60" y="199"/>
                    <a:pt x="22" y="199"/>
                  </a:cubicBezTo>
                  <a:cubicBezTo>
                    <a:pt x="19" y="199"/>
                    <a:pt x="16" y="198"/>
                    <a:pt x="11" y="198"/>
                  </a:cubicBezTo>
                  <a:cubicBezTo>
                    <a:pt x="10" y="156"/>
                    <a:pt x="7" y="116"/>
                    <a:pt x="10" y="74"/>
                  </a:cubicBezTo>
                  <a:cubicBezTo>
                    <a:pt x="11" y="74"/>
                    <a:pt x="12" y="64"/>
                    <a:pt x="12" y="64"/>
                  </a:cubicBezTo>
                  <a:cubicBezTo>
                    <a:pt x="11" y="62"/>
                    <a:pt x="12" y="31"/>
                    <a:pt x="12" y="31"/>
                  </a:cubicBezTo>
                  <a:cubicBezTo>
                    <a:pt x="12" y="26"/>
                    <a:pt x="12" y="21"/>
                    <a:pt x="12" y="16"/>
                  </a:cubicBezTo>
                  <a:cubicBezTo>
                    <a:pt x="19" y="12"/>
                    <a:pt x="26" y="12"/>
                    <a:pt x="34" y="12"/>
                  </a:cubicBezTo>
                  <a:cubicBezTo>
                    <a:pt x="92" y="11"/>
                    <a:pt x="150" y="11"/>
                    <a:pt x="209" y="10"/>
                  </a:cubicBezTo>
                  <a:cubicBezTo>
                    <a:pt x="219" y="10"/>
                    <a:pt x="230" y="8"/>
                    <a:pt x="240" y="8"/>
                  </a:cubicBezTo>
                  <a:cubicBezTo>
                    <a:pt x="253" y="8"/>
                    <a:pt x="267" y="9"/>
                    <a:pt x="281" y="10"/>
                  </a:cubicBezTo>
                  <a:cubicBezTo>
                    <a:pt x="281" y="16"/>
                    <a:pt x="281" y="21"/>
                    <a:pt x="282" y="28"/>
                  </a:cubicBezTo>
                  <a:cubicBezTo>
                    <a:pt x="281" y="28"/>
                    <a:pt x="282" y="56"/>
                    <a:pt x="281" y="6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Freeform 9"/>
          <p:cNvSpPr>
            <a:spLocks noEditPoints="1"/>
          </p:cNvSpPr>
          <p:nvPr/>
        </p:nvSpPr>
        <p:spPr bwMode="auto">
          <a:xfrm>
            <a:off x="8930770" y="1466650"/>
            <a:ext cx="2470911" cy="2600325"/>
          </a:xfrm>
          <a:custGeom>
            <a:avLst/>
            <a:gdLst>
              <a:gd name="T0" fmla="*/ 290 w 290"/>
              <a:gd name="T1" fmla="*/ 49 h 212"/>
              <a:gd name="T2" fmla="*/ 290 w 290"/>
              <a:gd name="T3" fmla="*/ 12 h 212"/>
              <a:gd name="T4" fmla="*/ 279 w 290"/>
              <a:gd name="T5" fmla="*/ 1 h 212"/>
              <a:gd name="T6" fmla="*/ 274 w 290"/>
              <a:gd name="T7" fmla="*/ 1 h 212"/>
              <a:gd name="T8" fmla="*/ 198 w 290"/>
              <a:gd name="T9" fmla="*/ 2 h 212"/>
              <a:gd name="T10" fmla="*/ 44 w 290"/>
              <a:gd name="T11" fmla="*/ 4 h 212"/>
              <a:gd name="T12" fmla="*/ 29 w 290"/>
              <a:gd name="T13" fmla="*/ 4 h 212"/>
              <a:gd name="T14" fmla="*/ 10 w 290"/>
              <a:gd name="T15" fmla="*/ 6 h 212"/>
              <a:gd name="T16" fmla="*/ 3 w 290"/>
              <a:gd name="T17" fmla="*/ 15 h 212"/>
              <a:gd name="T18" fmla="*/ 0 w 290"/>
              <a:gd name="T19" fmla="*/ 124 h 212"/>
              <a:gd name="T20" fmla="*/ 1 w 290"/>
              <a:gd name="T21" fmla="*/ 184 h 212"/>
              <a:gd name="T22" fmla="*/ 3 w 290"/>
              <a:gd name="T23" fmla="*/ 207 h 212"/>
              <a:gd name="T24" fmla="*/ 74 w 290"/>
              <a:gd name="T25" fmla="*/ 206 h 212"/>
              <a:gd name="T26" fmla="*/ 145 w 290"/>
              <a:gd name="T27" fmla="*/ 207 h 212"/>
              <a:gd name="T28" fmla="*/ 216 w 290"/>
              <a:gd name="T29" fmla="*/ 209 h 212"/>
              <a:gd name="T30" fmla="*/ 288 w 290"/>
              <a:gd name="T31" fmla="*/ 212 h 212"/>
              <a:gd name="T32" fmla="*/ 288 w 290"/>
              <a:gd name="T33" fmla="*/ 196 h 212"/>
              <a:gd name="T34" fmla="*/ 288 w 290"/>
              <a:gd name="T35" fmla="*/ 100 h 212"/>
              <a:gd name="T36" fmla="*/ 290 w 290"/>
              <a:gd name="T37" fmla="*/ 49 h 212"/>
              <a:gd name="T38" fmla="*/ 281 w 290"/>
              <a:gd name="T39" fmla="*/ 66 h 212"/>
              <a:gd name="T40" fmla="*/ 281 w 290"/>
              <a:gd name="T41" fmla="*/ 75 h 212"/>
              <a:gd name="T42" fmla="*/ 279 w 290"/>
              <a:gd name="T43" fmla="*/ 202 h 212"/>
              <a:gd name="T44" fmla="*/ 261 w 290"/>
              <a:gd name="T45" fmla="*/ 203 h 212"/>
              <a:gd name="T46" fmla="*/ 174 w 290"/>
              <a:gd name="T47" fmla="*/ 200 h 212"/>
              <a:gd name="T48" fmla="*/ 137 w 290"/>
              <a:gd name="T49" fmla="*/ 199 h 212"/>
              <a:gd name="T50" fmla="*/ 22 w 290"/>
              <a:gd name="T51" fmla="*/ 199 h 212"/>
              <a:gd name="T52" fmla="*/ 11 w 290"/>
              <a:gd name="T53" fmla="*/ 198 h 212"/>
              <a:gd name="T54" fmla="*/ 10 w 290"/>
              <a:gd name="T55" fmla="*/ 74 h 212"/>
              <a:gd name="T56" fmla="*/ 12 w 290"/>
              <a:gd name="T57" fmla="*/ 64 h 212"/>
              <a:gd name="T58" fmla="*/ 12 w 290"/>
              <a:gd name="T59" fmla="*/ 31 h 212"/>
              <a:gd name="T60" fmla="*/ 12 w 290"/>
              <a:gd name="T61" fmla="*/ 16 h 212"/>
              <a:gd name="T62" fmla="*/ 34 w 290"/>
              <a:gd name="T63" fmla="*/ 12 h 212"/>
              <a:gd name="T64" fmla="*/ 209 w 290"/>
              <a:gd name="T65" fmla="*/ 10 h 212"/>
              <a:gd name="T66" fmla="*/ 240 w 290"/>
              <a:gd name="T67" fmla="*/ 8 h 212"/>
              <a:gd name="T68" fmla="*/ 281 w 290"/>
              <a:gd name="T69" fmla="*/ 10 h 212"/>
              <a:gd name="T70" fmla="*/ 282 w 290"/>
              <a:gd name="T71" fmla="*/ 28 h 212"/>
              <a:gd name="T72" fmla="*/ 281 w 290"/>
              <a:gd name="T73" fmla="*/ 66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0" h="212">
                <a:moveTo>
                  <a:pt x="290" y="49"/>
                </a:moveTo>
                <a:cubicBezTo>
                  <a:pt x="290" y="37"/>
                  <a:pt x="290" y="25"/>
                  <a:pt x="290" y="12"/>
                </a:cubicBezTo>
                <a:cubicBezTo>
                  <a:pt x="290" y="5"/>
                  <a:pt x="287" y="1"/>
                  <a:pt x="279" y="1"/>
                </a:cubicBezTo>
                <a:cubicBezTo>
                  <a:pt x="277" y="0"/>
                  <a:pt x="275" y="1"/>
                  <a:pt x="274" y="1"/>
                </a:cubicBezTo>
                <a:cubicBezTo>
                  <a:pt x="249" y="1"/>
                  <a:pt x="223" y="2"/>
                  <a:pt x="198" y="2"/>
                </a:cubicBezTo>
                <a:cubicBezTo>
                  <a:pt x="147" y="3"/>
                  <a:pt x="96" y="3"/>
                  <a:pt x="44" y="4"/>
                </a:cubicBezTo>
                <a:cubicBezTo>
                  <a:pt x="39" y="4"/>
                  <a:pt x="34" y="4"/>
                  <a:pt x="29" y="4"/>
                </a:cubicBezTo>
                <a:cubicBezTo>
                  <a:pt x="23" y="4"/>
                  <a:pt x="16" y="4"/>
                  <a:pt x="10" y="6"/>
                </a:cubicBezTo>
                <a:cubicBezTo>
                  <a:pt x="5" y="6"/>
                  <a:pt x="3" y="9"/>
                  <a:pt x="3" y="15"/>
                </a:cubicBezTo>
                <a:cubicBezTo>
                  <a:pt x="2" y="51"/>
                  <a:pt x="1" y="88"/>
                  <a:pt x="0" y="124"/>
                </a:cubicBezTo>
                <a:cubicBezTo>
                  <a:pt x="0" y="144"/>
                  <a:pt x="1" y="164"/>
                  <a:pt x="1" y="184"/>
                </a:cubicBezTo>
                <a:cubicBezTo>
                  <a:pt x="2" y="192"/>
                  <a:pt x="3" y="199"/>
                  <a:pt x="3" y="207"/>
                </a:cubicBezTo>
                <a:cubicBezTo>
                  <a:pt x="27" y="208"/>
                  <a:pt x="50" y="205"/>
                  <a:pt x="74" y="206"/>
                </a:cubicBezTo>
                <a:cubicBezTo>
                  <a:pt x="98" y="206"/>
                  <a:pt x="121" y="207"/>
                  <a:pt x="145" y="207"/>
                </a:cubicBezTo>
                <a:cubicBezTo>
                  <a:pt x="169" y="208"/>
                  <a:pt x="192" y="208"/>
                  <a:pt x="216" y="209"/>
                </a:cubicBezTo>
                <a:cubicBezTo>
                  <a:pt x="239" y="210"/>
                  <a:pt x="263" y="211"/>
                  <a:pt x="288" y="212"/>
                </a:cubicBezTo>
                <a:cubicBezTo>
                  <a:pt x="288" y="206"/>
                  <a:pt x="288" y="201"/>
                  <a:pt x="288" y="196"/>
                </a:cubicBezTo>
                <a:cubicBezTo>
                  <a:pt x="288" y="164"/>
                  <a:pt x="287" y="132"/>
                  <a:pt x="288" y="100"/>
                </a:cubicBezTo>
                <a:cubicBezTo>
                  <a:pt x="288" y="83"/>
                  <a:pt x="289" y="66"/>
                  <a:pt x="290" y="49"/>
                </a:cubicBezTo>
                <a:close/>
                <a:moveTo>
                  <a:pt x="281" y="66"/>
                </a:moveTo>
                <a:cubicBezTo>
                  <a:pt x="281" y="66"/>
                  <a:pt x="280" y="75"/>
                  <a:pt x="281" y="75"/>
                </a:cubicBezTo>
                <a:cubicBezTo>
                  <a:pt x="280" y="118"/>
                  <a:pt x="280" y="160"/>
                  <a:pt x="279" y="202"/>
                </a:cubicBezTo>
                <a:cubicBezTo>
                  <a:pt x="272" y="202"/>
                  <a:pt x="267" y="203"/>
                  <a:pt x="261" y="203"/>
                </a:cubicBezTo>
                <a:cubicBezTo>
                  <a:pt x="232" y="202"/>
                  <a:pt x="203" y="201"/>
                  <a:pt x="174" y="200"/>
                </a:cubicBezTo>
                <a:cubicBezTo>
                  <a:pt x="162" y="199"/>
                  <a:pt x="149" y="199"/>
                  <a:pt x="137" y="199"/>
                </a:cubicBezTo>
                <a:cubicBezTo>
                  <a:pt x="98" y="199"/>
                  <a:pt x="60" y="199"/>
                  <a:pt x="22" y="199"/>
                </a:cubicBezTo>
                <a:cubicBezTo>
                  <a:pt x="19" y="199"/>
                  <a:pt x="16" y="198"/>
                  <a:pt x="11" y="198"/>
                </a:cubicBezTo>
                <a:cubicBezTo>
                  <a:pt x="10" y="156"/>
                  <a:pt x="7" y="116"/>
                  <a:pt x="10" y="74"/>
                </a:cubicBezTo>
                <a:cubicBezTo>
                  <a:pt x="11" y="74"/>
                  <a:pt x="12" y="64"/>
                  <a:pt x="12" y="64"/>
                </a:cubicBezTo>
                <a:cubicBezTo>
                  <a:pt x="11" y="62"/>
                  <a:pt x="12" y="31"/>
                  <a:pt x="12" y="31"/>
                </a:cubicBezTo>
                <a:cubicBezTo>
                  <a:pt x="12" y="26"/>
                  <a:pt x="12" y="21"/>
                  <a:pt x="12" y="16"/>
                </a:cubicBezTo>
                <a:cubicBezTo>
                  <a:pt x="19" y="12"/>
                  <a:pt x="26" y="12"/>
                  <a:pt x="34" y="12"/>
                </a:cubicBezTo>
                <a:cubicBezTo>
                  <a:pt x="92" y="11"/>
                  <a:pt x="150" y="11"/>
                  <a:pt x="209" y="10"/>
                </a:cubicBezTo>
                <a:cubicBezTo>
                  <a:pt x="219" y="10"/>
                  <a:pt x="230" y="8"/>
                  <a:pt x="240" y="8"/>
                </a:cubicBezTo>
                <a:cubicBezTo>
                  <a:pt x="253" y="8"/>
                  <a:pt x="267" y="9"/>
                  <a:pt x="281" y="10"/>
                </a:cubicBezTo>
                <a:cubicBezTo>
                  <a:pt x="281" y="16"/>
                  <a:pt x="281" y="21"/>
                  <a:pt x="282" y="28"/>
                </a:cubicBezTo>
                <a:cubicBezTo>
                  <a:pt x="281" y="28"/>
                  <a:pt x="282" y="56"/>
                  <a:pt x="281" y="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9"/>
          <p:cNvSpPr>
            <a:spLocks noEditPoints="1"/>
          </p:cNvSpPr>
          <p:nvPr/>
        </p:nvSpPr>
        <p:spPr bwMode="auto">
          <a:xfrm>
            <a:off x="6222263" y="2172172"/>
            <a:ext cx="2470911" cy="2600325"/>
          </a:xfrm>
          <a:custGeom>
            <a:avLst/>
            <a:gdLst>
              <a:gd name="T0" fmla="*/ 290 w 290"/>
              <a:gd name="T1" fmla="*/ 49 h 212"/>
              <a:gd name="T2" fmla="*/ 290 w 290"/>
              <a:gd name="T3" fmla="*/ 12 h 212"/>
              <a:gd name="T4" fmla="*/ 279 w 290"/>
              <a:gd name="T5" fmla="*/ 1 h 212"/>
              <a:gd name="T6" fmla="*/ 274 w 290"/>
              <a:gd name="T7" fmla="*/ 1 h 212"/>
              <a:gd name="T8" fmla="*/ 198 w 290"/>
              <a:gd name="T9" fmla="*/ 2 h 212"/>
              <a:gd name="T10" fmla="*/ 44 w 290"/>
              <a:gd name="T11" fmla="*/ 4 h 212"/>
              <a:gd name="T12" fmla="*/ 29 w 290"/>
              <a:gd name="T13" fmla="*/ 4 h 212"/>
              <a:gd name="T14" fmla="*/ 10 w 290"/>
              <a:gd name="T15" fmla="*/ 6 h 212"/>
              <a:gd name="T16" fmla="*/ 3 w 290"/>
              <a:gd name="T17" fmla="*/ 15 h 212"/>
              <a:gd name="T18" fmla="*/ 0 w 290"/>
              <a:gd name="T19" fmla="*/ 124 h 212"/>
              <a:gd name="T20" fmla="*/ 1 w 290"/>
              <a:gd name="T21" fmla="*/ 184 h 212"/>
              <a:gd name="T22" fmla="*/ 3 w 290"/>
              <a:gd name="T23" fmla="*/ 207 h 212"/>
              <a:gd name="T24" fmla="*/ 74 w 290"/>
              <a:gd name="T25" fmla="*/ 206 h 212"/>
              <a:gd name="T26" fmla="*/ 145 w 290"/>
              <a:gd name="T27" fmla="*/ 207 h 212"/>
              <a:gd name="T28" fmla="*/ 216 w 290"/>
              <a:gd name="T29" fmla="*/ 209 h 212"/>
              <a:gd name="T30" fmla="*/ 288 w 290"/>
              <a:gd name="T31" fmla="*/ 212 h 212"/>
              <a:gd name="T32" fmla="*/ 288 w 290"/>
              <a:gd name="T33" fmla="*/ 196 h 212"/>
              <a:gd name="T34" fmla="*/ 288 w 290"/>
              <a:gd name="T35" fmla="*/ 100 h 212"/>
              <a:gd name="T36" fmla="*/ 290 w 290"/>
              <a:gd name="T37" fmla="*/ 49 h 212"/>
              <a:gd name="T38" fmla="*/ 281 w 290"/>
              <a:gd name="T39" fmla="*/ 66 h 212"/>
              <a:gd name="T40" fmla="*/ 281 w 290"/>
              <a:gd name="T41" fmla="*/ 75 h 212"/>
              <a:gd name="T42" fmla="*/ 279 w 290"/>
              <a:gd name="T43" fmla="*/ 202 h 212"/>
              <a:gd name="T44" fmla="*/ 261 w 290"/>
              <a:gd name="T45" fmla="*/ 203 h 212"/>
              <a:gd name="T46" fmla="*/ 174 w 290"/>
              <a:gd name="T47" fmla="*/ 200 h 212"/>
              <a:gd name="T48" fmla="*/ 137 w 290"/>
              <a:gd name="T49" fmla="*/ 199 h 212"/>
              <a:gd name="T50" fmla="*/ 22 w 290"/>
              <a:gd name="T51" fmla="*/ 199 h 212"/>
              <a:gd name="T52" fmla="*/ 11 w 290"/>
              <a:gd name="T53" fmla="*/ 198 h 212"/>
              <a:gd name="T54" fmla="*/ 10 w 290"/>
              <a:gd name="T55" fmla="*/ 74 h 212"/>
              <a:gd name="T56" fmla="*/ 12 w 290"/>
              <a:gd name="T57" fmla="*/ 64 h 212"/>
              <a:gd name="T58" fmla="*/ 12 w 290"/>
              <a:gd name="T59" fmla="*/ 31 h 212"/>
              <a:gd name="T60" fmla="*/ 12 w 290"/>
              <a:gd name="T61" fmla="*/ 16 h 212"/>
              <a:gd name="T62" fmla="*/ 34 w 290"/>
              <a:gd name="T63" fmla="*/ 12 h 212"/>
              <a:gd name="T64" fmla="*/ 209 w 290"/>
              <a:gd name="T65" fmla="*/ 10 h 212"/>
              <a:gd name="T66" fmla="*/ 240 w 290"/>
              <a:gd name="T67" fmla="*/ 8 h 212"/>
              <a:gd name="T68" fmla="*/ 281 w 290"/>
              <a:gd name="T69" fmla="*/ 10 h 212"/>
              <a:gd name="T70" fmla="*/ 282 w 290"/>
              <a:gd name="T71" fmla="*/ 28 h 212"/>
              <a:gd name="T72" fmla="*/ 281 w 290"/>
              <a:gd name="T73" fmla="*/ 66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0" h="212">
                <a:moveTo>
                  <a:pt x="290" y="49"/>
                </a:moveTo>
                <a:cubicBezTo>
                  <a:pt x="290" y="37"/>
                  <a:pt x="290" y="25"/>
                  <a:pt x="290" y="12"/>
                </a:cubicBezTo>
                <a:cubicBezTo>
                  <a:pt x="290" y="5"/>
                  <a:pt x="287" y="1"/>
                  <a:pt x="279" y="1"/>
                </a:cubicBezTo>
                <a:cubicBezTo>
                  <a:pt x="277" y="0"/>
                  <a:pt x="275" y="1"/>
                  <a:pt x="274" y="1"/>
                </a:cubicBezTo>
                <a:cubicBezTo>
                  <a:pt x="249" y="1"/>
                  <a:pt x="223" y="2"/>
                  <a:pt x="198" y="2"/>
                </a:cubicBezTo>
                <a:cubicBezTo>
                  <a:pt x="147" y="3"/>
                  <a:pt x="96" y="3"/>
                  <a:pt x="44" y="4"/>
                </a:cubicBezTo>
                <a:cubicBezTo>
                  <a:pt x="39" y="4"/>
                  <a:pt x="34" y="4"/>
                  <a:pt x="29" y="4"/>
                </a:cubicBezTo>
                <a:cubicBezTo>
                  <a:pt x="23" y="4"/>
                  <a:pt x="16" y="4"/>
                  <a:pt x="10" y="6"/>
                </a:cubicBezTo>
                <a:cubicBezTo>
                  <a:pt x="5" y="6"/>
                  <a:pt x="3" y="9"/>
                  <a:pt x="3" y="15"/>
                </a:cubicBezTo>
                <a:cubicBezTo>
                  <a:pt x="2" y="51"/>
                  <a:pt x="1" y="88"/>
                  <a:pt x="0" y="124"/>
                </a:cubicBezTo>
                <a:cubicBezTo>
                  <a:pt x="0" y="144"/>
                  <a:pt x="1" y="164"/>
                  <a:pt x="1" y="184"/>
                </a:cubicBezTo>
                <a:cubicBezTo>
                  <a:pt x="2" y="192"/>
                  <a:pt x="3" y="199"/>
                  <a:pt x="3" y="207"/>
                </a:cubicBezTo>
                <a:cubicBezTo>
                  <a:pt x="27" y="208"/>
                  <a:pt x="50" y="205"/>
                  <a:pt x="74" y="206"/>
                </a:cubicBezTo>
                <a:cubicBezTo>
                  <a:pt x="98" y="206"/>
                  <a:pt x="121" y="207"/>
                  <a:pt x="145" y="207"/>
                </a:cubicBezTo>
                <a:cubicBezTo>
                  <a:pt x="169" y="208"/>
                  <a:pt x="192" y="208"/>
                  <a:pt x="216" y="209"/>
                </a:cubicBezTo>
                <a:cubicBezTo>
                  <a:pt x="239" y="210"/>
                  <a:pt x="263" y="211"/>
                  <a:pt x="288" y="212"/>
                </a:cubicBezTo>
                <a:cubicBezTo>
                  <a:pt x="288" y="206"/>
                  <a:pt x="288" y="201"/>
                  <a:pt x="288" y="196"/>
                </a:cubicBezTo>
                <a:cubicBezTo>
                  <a:pt x="288" y="164"/>
                  <a:pt x="287" y="132"/>
                  <a:pt x="288" y="100"/>
                </a:cubicBezTo>
                <a:cubicBezTo>
                  <a:pt x="288" y="83"/>
                  <a:pt x="289" y="66"/>
                  <a:pt x="290" y="49"/>
                </a:cubicBezTo>
                <a:close/>
                <a:moveTo>
                  <a:pt x="281" y="66"/>
                </a:moveTo>
                <a:cubicBezTo>
                  <a:pt x="281" y="66"/>
                  <a:pt x="280" y="75"/>
                  <a:pt x="281" y="75"/>
                </a:cubicBezTo>
                <a:cubicBezTo>
                  <a:pt x="280" y="118"/>
                  <a:pt x="280" y="160"/>
                  <a:pt x="279" y="202"/>
                </a:cubicBezTo>
                <a:cubicBezTo>
                  <a:pt x="272" y="202"/>
                  <a:pt x="267" y="203"/>
                  <a:pt x="261" y="203"/>
                </a:cubicBezTo>
                <a:cubicBezTo>
                  <a:pt x="232" y="202"/>
                  <a:pt x="203" y="201"/>
                  <a:pt x="174" y="200"/>
                </a:cubicBezTo>
                <a:cubicBezTo>
                  <a:pt x="162" y="199"/>
                  <a:pt x="149" y="199"/>
                  <a:pt x="137" y="199"/>
                </a:cubicBezTo>
                <a:cubicBezTo>
                  <a:pt x="98" y="199"/>
                  <a:pt x="60" y="199"/>
                  <a:pt x="22" y="199"/>
                </a:cubicBezTo>
                <a:cubicBezTo>
                  <a:pt x="19" y="199"/>
                  <a:pt x="16" y="198"/>
                  <a:pt x="11" y="198"/>
                </a:cubicBezTo>
                <a:cubicBezTo>
                  <a:pt x="10" y="156"/>
                  <a:pt x="7" y="116"/>
                  <a:pt x="10" y="74"/>
                </a:cubicBezTo>
                <a:cubicBezTo>
                  <a:pt x="11" y="74"/>
                  <a:pt x="12" y="64"/>
                  <a:pt x="12" y="64"/>
                </a:cubicBezTo>
                <a:cubicBezTo>
                  <a:pt x="11" y="62"/>
                  <a:pt x="12" y="31"/>
                  <a:pt x="12" y="31"/>
                </a:cubicBezTo>
                <a:cubicBezTo>
                  <a:pt x="12" y="26"/>
                  <a:pt x="12" y="21"/>
                  <a:pt x="12" y="16"/>
                </a:cubicBezTo>
                <a:cubicBezTo>
                  <a:pt x="19" y="12"/>
                  <a:pt x="26" y="12"/>
                  <a:pt x="34" y="12"/>
                </a:cubicBezTo>
                <a:cubicBezTo>
                  <a:pt x="92" y="11"/>
                  <a:pt x="150" y="11"/>
                  <a:pt x="209" y="10"/>
                </a:cubicBezTo>
                <a:cubicBezTo>
                  <a:pt x="219" y="10"/>
                  <a:pt x="230" y="8"/>
                  <a:pt x="240" y="8"/>
                </a:cubicBezTo>
                <a:cubicBezTo>
                  <a:pt x="253" y="8"/>
                  <a:pt x="267" y="9"/>
                  <a:pt x="281" y="10"/>
                </a:cubicBezTo>
                <a:cubicBezTo>
                  <a:pt x="281" y="16"/>
                  <a:pt x="281" y="21"/>
                  <a:pt x="282" y="28"/>
                </a:cubicBezTo>
                <a:cubicBezTo>
                  <a:pt x="281" y="28"/>
                  <a:pt x="282" y="56"/>
                  <a:pt x="281" y="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34819" y="3663368"/>
            <a:ext cx="2429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@Jack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84342" y="4772497"/>
            <a:ext cx="2429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@Sara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02537" y="5298805"/>
            <a:ext cx="2429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@Sara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53143" y="4816652"/>
            <a:ext cx="2429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@Sara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09206" y="4764654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David</a:t>
            </a:r>
          </a:p>
        </p:txBody>
      </p:sp>
    </p:spTree>
    <p:extLst>
      <p:ext uri="{BB962C8B-B14F-4D97-AF65-F5344CB8AC3E}">
        <p14:creationId xmlns:p14="http://schemas.microsoft.com/office/powerpoint/2010/main" val="280740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28" grpId="0"/>
      <p:bldP spid="13" grpId="0" animBg="1"/>
      <p:bldP spid="15" grpId="0" animBg="1"/>
      <p:bldP spid="19" grpId="0"/>
      <p:bldP spid="20" grpId="0"/>
      <p:bldP spid="21" grpId="0"/>
      <p:bldP spid="26" grpId="0"/>
      <p:bldP spid="2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/>
          </p:cNvSpPr>
          <p:nvPr/>
        </p:nvSpPr>
        <p:spPr bwMode="auto">
          <a:xfrm>
            <a:off x="3051058" y="1280182"/>
            <a:ext cx="2205944" cy="2157340"/>
          </a:xfrm>
          <a:custGeom>
            <a:avLst/>
            <a:gdLst>
              <a:gd name="T0" fmla="*/ 654 w 784"/>
              <a:gd name="T1" fmla="*/ 651 h 765"/>
              <a:gd name="T2" fmla="*/ 499 w 784"/>
              <a:gd name="T3" fmla="*/ 745 h 765"/>
              <a:gd name="T4" fmla="*/ 318 w 784"/>
              <a:gd name="T5" fmla="*/ 759 h 765"/>
              <a:gd name="T6" fmla="*/ 76 w 784"/>
              <a:gd name="T7" fmla="*/ 608 h 765"/>
              <a:gd name="T8" fmla="*/ 2 w 784"/>
              <a:gd name="T9" fmla="*/ 419 h 765"/>
              <a:gd name="T10" fmla="*/ 37 w 784"/>
              <a:gd name="T11" fmla="*/ 218 h 765"/>
              <a:gd name="T12" fmla="*/ 251 w 784"/>
              <a:gd name="T13" fmla="*/ 22 h 765"/>
              <a:gd name="T14" fmla="*/ 350 w 784"/>
              <a:gd name="T15" fmla="*/ 2 h 765"/>
              <a:gd name="T16" fmla="*/ 370 w 784"/>
              <a:gd name="T17" fmla="*/ 1 h 765"/>
              <a:gd name="T18" fmla="*/ 385 w 784"/>
              <a:gd name="T19" fmla="*/ 2 h 765"/>
              <a:gd name="T20" fmla="*/ 393 w 784"/>
              <a:gd name="T21" fmla="*/ 6 h 765"/>
              <a:gd name="T22" fmla="*/ 401 w 784"/>
              <a:gd name="T23" fmla="*/ 33 h 765"/>
              <a:gd name="T24" fmla="*/ 379 w 784"/>
              <a:gd name="T25" fmla="*/ 22 h 765"/>
              <a:gd name="T26" fmla="*/ 377 w 784"/>
              <a:gd name="T27" fmla="*/ 22 h 765"/>
              <a:gd name="T28" fmla="*/ 376 w 784"/>
              <a:gd name="T29" fmla="*/ 22 h 765"/>
              <a:gd name="T30" fmla="*/ 343 w 784"/>
              <a:gd name="T31" fmla="*/ 25 h 765"/>
              <a:gd name="T32" fmla="*/ 160 w 784"/>
              <a:gd name="T33" fmla="*/ 100 h 765"/>
              <a:gd name="T34" fmla="*/ 29 w 784"/>
              <a:gd name="T35" fmla="*/ 325 h 765"/>
              <a:gd name="T36" fmla="*/ 31 w 784"/>
              <a:gd name="T37" fmla="*/ 433 h 765"/>
              <a:gd name="T38" fmla="*/ 60 w 784"/>
              <a:gd name="T39" fmla="*/ 536 h 765"/>
              <a:gd name="T40" fmla="*/ 139 w 784"/>
              <a:gd name="T41" fmla="*/ 646 h 765"/>
              <a:gd name="T42" fmla="*/ 206 w 784"/>
              <a:gd name="T43" fmla="*/ 693 h 765"/>
              <a:gd name="T44" fmla="*/ 505 w 784"/>
              <a:gd name="T45" fmla="*/ 719 h 765"/>
              <a:gd name="T46" fmla="*/ 650 w 784"/>
              <a:gd name="T47" fmla="*/ 614 h 765"/>
              <a:gd name="T48" fmla="*/ 699 w 784"/>
              <a:gd name="T49" fmla="*/ 539 h 765"/>
              <a:gd name="T50" fmla="*/ 743 w 784"/>
              <a:gd name="T51" fmla="*/ 382 h 765"/>
              <a:gd name="T52" fmla="*/ 704 w 784"/>
              <a:gd name="T53" fmla="*/ 239 h 765"/>
              <a:gd name="T54" fmla="*/ 555 w 784"/>
              <a:gd name="T55" fmla="*/ 83 h 765"/>
              <a:gd name="T56" fmla="*/ 350 w 784"/>
              <a:gd name="T57" fmla="*/ 67 h 765"/>
              <a:gd name="T58" fmla="*/ 401 w 784"/>
              <a:gd name="T59" fmla="*/ 31 h 765"/>
              <a:gd name="T60" fmla="*/ 412 w 784"/>
              <a:gd name="T61" fmla="*/ 29 h 765"/>
              <a:gd name="T62" fmla="*/ 432 w 784"/>
              <a:gd name="T63" fmla="*/ 28 h 765"/>
              <a:gd name="T64" fmla="*/ 462 w 784"/>
              <a:gd name="T65" fmla="*/ 30 h 765"/>
              <a:gd name="T66" fmla="*/ 575 w 784"/>
              <a:gd name="T67" fmla="*/ 72 h 765"/>
              <a:gd name="T68" fmla="*/ 759 w 784"/>
              <a:gd name="T69" fmla="*/ 315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84" h="765">
                <a:moveTo>
                  <a:pt x="759" y="315"/>
                </a:moveTo>
                <a:cubicBezTo>
                  <a:pt x="784" y="436"/>
                  <a:pt x="740" y="565"/>
                  <a:pt x="654" y="651"/>
                </a:cubicBezTo>
                <a:cubicBezTo>
                  <a:pt x="632" y="672"/>
                  <a:pt x="608" y="691"/>
                  <a:pt x="582" y="707"/>
                </a:cubicBezTo>
                <a:cubicBezTo>
                  <a:pt x="556" y="723"/>
                  <a:pt x="528" y="735"/>
                  <a:pt x="499" y="745"/>
                </a:cubicBezTo>
                <a:cubicBezTo>
                  <a:pt x="470" y="754"/>
                  <a:pt x="440" y="760"/>
                  <a:pt x="410" y="762"/>
                </a:cubicBezTo>
                <a:cubicBezTo>
                  <a:pt x="379" y="765"/>
                  <a:pt x="349" y="764"/>
                  <a:pt x="318" y="759"/>
                </a:cubicBezTo>
                <a:cubicBezTo>
                  <a:pt x="271" y="748"/>
                  <a:pt x="224" y="732"/>
                  <a:pt x="182" y="707"/>
                </a:cubicBezTo>
                <a:cubicBezTo>
                  <a:pt x="140" y="683"/>
                  <a:pt x="102" y="649"/>
                  <a:pt x="76" y="608"/>
                </a:cubicBezTo>
                <a:cubicBezTo>
                  <a:pt x="49" y="572"/>
                  <a:pt x="28" y="530"/>
                  <a:pt x="16" y="486"/>
                </a:cubicBezTo>
                <a:cubicBezTo>
                  <a:pt x="9" y="464"/>
                  <a:pt x="5" y="441"/>
                  <a:pt x="2" y="419"/>
                </a:cubicBezTo>
                <a:cubicBezTo>
                  <a:pt x="0" y="396"/>
                  <a:pt x="0" y="373"/>
                  <a:pt x="2" y="350"/>
                </a:cubicBezTo>
                <a:cubicBezTo>
                  <a:pt x="5" y="304"/>
                  <a:pt x="17" y="259"/>
                  <a:pt x="37" y="218"/>
                </a:cubicBezTo>
                <a:cubicBezTo>
                  <a:pt x="57" y="178"/>
                  <a:pt x="85" y="141"/>
                  <a:pt x="118" y="110"/>
                </a:cubicBezTo>
                <a:cubicBezTo>
                  <a:pt x="154" y="71"/>
                  <a:pt x="201" y="41"/>
                  <a:pt x="251" y="22"/>
                </a:cubicBezTo>
                <a:cubicBezTo>
                  <a:pt x="277" y="13"/>
                  <a:pt x="303" y="7"/>
                  <a:pt x="330" y="4"/>
                </a:cubicBezTo>
                <a:cubicBezTo>
                  <a:pt x="337" y="3"/>
                  <a:pt x="343" y="2"/>
                  <a:pt x="350" y="2"/>
                </a:cubicBezTo>
                <a:cubicBezTo>
                  <a:pt x="360" y="1"/>
                  <a:pt x="360" y="1"/>
                  <a:pt x="360" y="1"/>
                </a:cubicBezTo>
                <a:cubicBezTo>
                  <a:pt x="363" y="1"/>
                  <a:pt x="367" y="1"/>
                  <a:pt x="370" y="1"/>
                </a:cubicBezTo>
                <a:cubicBezTo>
                  <a:pt x="382" y="0"/>
                  <a:pt x="382" y="0"/>
                  <a:pt x="382" y="0"/>
                </a:cubicBezTo>
                <a:cubicBezTo>
                  <a:pt x="383" y="0"/>
                  <a:pt x="384" y="1"/>
                  <a:pt x="385" y="2"/>
                </a:cubicBezTo>
                <a:cubicBezTo>
                  <a:pt x="389" y="3"/>
                  <a:pt x="389" y="3"/>
                  <a:pt x="389" y="3"/>
                </a:cubicBezTo>
                <a:cubicBezTo>
                  <a:pt x="393" y="6"/>
                  <a:pt x="393" y="6"/>
                  <a:pt x="393" y="6"/>
                </a:cubicBezTo>
                <a:cubicBezTo>
                  <a:pt x="411" y="15"/>
                  <a:pt x="411" y="15"/>
                  <a:pt x="411" y="15"/>
                </a:cubicBezTo>
                <a:cubicBezTo>
                  <a:pt x="409" y="22"/>
                  <a:pt x="406" y="28"/>
                  <a:pt x="401" y="33"/>
                </a:cubicBezTo>
                <a:cubicBezTo>
                  <a:pt x="386" y="26"/>
                  <a:pt x="386" y="26"/>
                  <a:pt x="386" y="26"/>
                </a:cubicBezTo>
                <a:cubicBezTo>
                  <a:pt x="379" y="22"/>
                  <a:pt x="379" y="22"/>
                  <a:pt x="379" y="22"/>
                </a:cubicBezTo>
                <a:cubicBezTo>
                  <a:pt x="378" y="22"/>
                  <a:pt x="378" y="22"/>
                  <a:pt x="378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6" y="22"/>
                  <a:pt x="376" y="22"/>
                  <a:pt x="376" y="22"/>
                </a:cubicBezTo>
                <a:cubicBezTo>
                  <a:pt x="371" y="22"/>
                  <a:pt x="365" y="23"/>
                  <a:pt x="359" y="23"/>
                </a:cubicBezTo>
                <a:cubicBezTo>
                  <a:pt x="354" y="24"/>
                  <a:pt x="348" y="24"/>
                  <a:pt x="343" y="25"/>
                </a:cubicBezTo>
                <a:cubicBezTo>
                  <a:pt x="321" y="28"/>
                  <a:pt x="299" y="33"/>
                  <a:pt x="278" y="39"/>
                </a:cubicBezTo>
                <a:cubicBezTo>
                  <a:pt x="236" y="52"/>
                  <a:pt x="196" y="73"/>
                  <a:pt x="160" y="100"/>
                </a:cubicBezTo>
                <a:cubicBezTo>
                  <a:pt x="125" y="127"/>
                  <a:pt x="95" y="161"/>
                  <a:pt x="72" y="199"/>
                </a:cubicBezTo>
                <a:cubicBezTo>
                  <a:pt x="50" y="238"/>
                  <a:pt x="35" y="281"/>
                  <a:pt x="29" y="325"/>
                </a:cubicBezTo>
                <a:cubicBezTo>
                  <a:pt x="28" y="343"/>
                  <a:pt x="27" y="361"/>
                  <a:pt x="27" y="379"/>
                </a:cubicBezTo>
                <a:cubicBezTo>
                  <a:pt x="27" y="397"/>
                  <a:pt x="28" y="415"/>
                  <a:pt x="31" y="433"/>
                </a:cubicBezTo>
                <a:cubicBezTo>
                  <a:pt x="33" y="450"/>
                  <a:pt x="37" y="468"/>
                  <a:pt x="42" y="485"/>
                </a:cubicBezTo>
                <a:cubicBezTo>
                  <a:pt x="47" y="503"/>
                  <a:pt x="53" y="519"/>
                  <a:pt x="60" y="536"/>
                </a:cubicBezTo>
                <a:cubicBezTo>
                  <a:pt x="75" y="569"/>
                  <a:pt x="95" y="600"/>
                  <a:pt x="119" y="627"/>
                </a:cubicBezTo>
                <a:cubicBezTo>
                  <a:pt x="125" y="633"/>
                  <a:pt x="132" y="640"/>
                  <a:pt x="139" y="646"/>
                </a:cubicBezTo>
                <a:cubicBezTo>
                  <a:pt x="146" y="652"/>
                  <a:pt x="152" y="658"/>
                  <a:pt x="160" y="664"/>
                </a:cubicBezTo>
                <a:cubicBezTo>
                  <a:pt x="174" y="675"/>
                  <a:pt x="189" y="685"/>
                  <a:pt x="206" y="693"/>
                </a:cubicBezTo>
                <a:cubicBezTo>
                  <a:pt x="251" y="717"/>
                  <a:pt x="302" y="731"/>
                  <a:pt x="353" y="735"/>
                </a:cubicBezTo>
                <a:cubicBezTo>
                  <a:pt x="404" y="739"/>
                  <a:pt x="456" y="734"/>
                  <a:pt x="505" y="719"/>
                </a:cubicBezTo>
                <a:cubicBezTo>
                  <a:pt x="533" y="708"/>
                  <a:pt x="560" y="693"/>
                  <a:pt x="584" y="675"/>
                </a:cubicBezTo>
                <a:cubicBezTo>
                  <a:pt x="608" y="657"/>
                  <a:pt x="631" y="637"/>
                  <a:pt x="650" y="614"/>
                </a:cubicBezTo>
                <a:cubicBezTo>
                  <a:pt x="659" y="603"/>
                  <a:pt x="668" y="590"/>
                  <a:pt x="676" y="578"/>
                </a:cubicBezTo>
                <a:cubicBezTo>
                  <a:pt x="684" y="565"/>
                  <a:pt x="692" y="553"/>
                  <a:pt x="699" y="539"/>
                </a:cubicBezTo>
                <a:cubicBezTo>
                  <a:pt x="713" y="513"/>
                  <a:pt x="724" y="485"/>
                  <a:pt x="732" y="456"/>
                </a:cubicBezTo>
                <a:cubicBezTo>
                  <a:pt x="739" y="432"/>
                  <a:pt x="743" y="407"/>
                  <a:pt x="743" y="382"/>
                </a:cubicBezTo>
                <a:cubicBezTo>
                  <a:pt x="743" y="357"/>
                  <a:pt x="739" y="332"/>
                  <a:pt x="732" y="308"/>
                </a:cubicBezTo>
                <a:cubicBezTo>
                  <a:pt x="725" y="284"/>
                  <a:pt x="716" y="261"/>
                  <a:pt x="704" y="239"/>
                </a:cubicBezTo>
                <a:cubicBezTo>
                  <a:pt x="692" y="217"/>
                  <a:pt x="679" y="196"/>
                  <a:pt x="664" y="176"/>
                </a:cubicBezTo>
                <a:cubicBezTo>
                  <a:pt x="636" y="137"/>
                  <a:pt x="598" y="105"/>
                  <a:pt x="555" y="83"/>
                </a:cubicBezTo>
                <a:cubicBezTo>
                  <a:pt x="513" y="61"/>
                  <a:pt x="466" y="49"/>
                  <a:pt x="419" y="48"/>
                </a:cubicBezTo>
                <a:cubicBezTo>
                  <a:pt x="394" y="50"/>
                  <a:pt x="371" y="57"/>
                  <a:pt x="350" y="67"/>
                </a:cubicBezTo>
                <a:cubicBezTo>
                  <a:pt x="346" y="61"/>
                  <a:pt x="343" y="55"/>
                  <a:pt x="343" y="48"/>
                </a:cubicBezTo>
                <a:cubicBezTo>
                  <a:pt x="361" y="39"/>
                  <a:pt x="381" y="34"/>
                  <a:pt x="401" y="31"/>
                </a:cubicBezTo>
                <a:cubicBezTo>
                  <a:pt x="409" y="30"/>
                  <a:pt x="409" y="30"/>
                  <a:pt x="409" y="30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416" y="29"/>
                  <a:pt x="416" y="29"/>
                  <a:pt x="416" y="29"/>
                </a:cubicBezTo>
                <a:cubicBezTo>
                  <a:pt x="421" y="29"/>
                  <a:pt x="426" y="28"/>
                  <a:pt x="432" y="28"/>
                </a:cubicBezTo>
                <a:cubicBezTo>
                  <a:pt x="447" y="29"/>
                  <a:pt x="447" y="29"/>
                  <a:pt x="447" y="29"/>
                </a:cubicBezTo>
                <a:cubicBezTo>
                  <a:pt x="452" y="29"/>
                  <a:pt x="457" y="30"/>
                  <a:pt x="462" y="30"/>
                </a:cubicBezTo>
                <a:cubicBezTo>
                  <a:pt x="482" y="33"/>
                  <a:pt x="502" y="38"/>
                  <a:pt x="521" y="45"/>
                </a:cubicBezTo>
                <a:cubicBezTo>
                  <a:pt x="540" y="52"/>
                  <a:pt x="558" y="62"/>
                  <a:pt x="575" y="72"/>
                </a:cubicBezTo>
                <a:cubicBezTo>
                  <a:pt x="620" y="98"/>
                  <a:pt x="659" y="133"/>
                  <a:pt x="691" y="174"/>
                </a:cubicBezTo>
                <a:cubicBezTo>
                  <a:pt x="723" y="215"/>
                  <a:pt x="747" y="263"/>
                  <a:pt x="759" y="31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64519" y="1672946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JACK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59242" y="1564245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David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21205" y="2149020"/>
            <a:ext cx="16656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1427" y="2039784"/>
            <a:ext cx="16946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6115777" y="1280182"/>
            <a:ext cx="2205944" cy="2157340"/>
          </a:xfrm>
          <a:custGeom>
            <a:avLst/>
            <a:gdLst>
              <a:gd name="T0" fmla="*/ 654 w 784"/>
              <a:gd name="T1" fmla="*/ 651 h 765"/>
              <a:gd name="T2" fmla="*/ 499 w 784"/>
              <a:gd name="T3" fmla="*/ 745 h 765"/>
              <a:gd name="T4" fmla="*/ 318 w 784"/>
              <a:gd name="T5" fmla="*/ 759 h 765"/>
              <a:gd name="T6" fmla="*/ 76 w 784"/>
              <a:gd name="T7" fmla="*/ 608 h 765"/>
              <a:gd name="T8" fmla="*/ 2 w 784"/>
              <a:gd name="T9" fmla="*/ 419 h 765"/>
              <a:gd name="T10" fmla="*/ 37 w 784"/>
              <a:gd name="T11" fmla="*/ 218 h 765"/>
              <a:gd name="T12" fmla="*/ 251 w 784"/>
              <a:gd name="T13" fmla="*/ 22 h 765"/>
              <a:gd name="T14" fmla="*/ 350 w 784"/>
              <a:gd name="T15" fmla="*/ 2 h 765"/>
              <a:gd name="T16" fmla="*/ 370 w 784"/>
              <a:gd name="T17" fmla="*/ 1 h 765"/>
              <a:gd name="T18" fmla="*/ 385 w 784"/>
              <a:gd name="T19" fmla="*/ 2 h 765"/>
              <a:gd name="T20" fmla="*/ 393 w 784"/>
              <a:gd name="T21" fmla="*/ 6 h 765"/>
              <a:gd name="T22" fmla="*/ 401 w 784"/>
              <a:gd name="T23" fmla="*/ 33 h 765"/>
              <a:gd name="T24" fmla="*/ 379 w 784"/>
              <a:gd name="T25" fmla="*/ 22 h 765"/>
              <a:gd name="T26" fmla="*/ 377 w 784"/>
              <a:gd name="T27" fmla="*/ 22 h 765"/>
              <a:gd name="T28" fmla="*/ 376 w 784"/>
              <a:gd name="T29" fmla="*/ 22 h 765"/>
              <a:gd name="T30" fmla="*/ 343 w 784"/>
              <a:gd name="T31" fmla="*/ 25 h 765"/>
              <a:gd name="T32" fmla="*/ 160 w 784"/>
              <a:gd name="T33" fmla="*/ 100 h 765"/>
              <a:gd name="T34" fmla="*/ 29 w 784"/>
              <a:gd name="T35" fmla="*/ 325 h 765"/>
              <a:gd name="T36" fmla="*/ 31 w 784"/>
              <a:gd name="T37" fmla="*/ 433 h 765"/>
              <a:gd name="T38" fmla="*/ 60 w 784"/>
              <a:gd name="T39" fmla="*/ 536 h 765"/>
              <a:gd name="T40" fmla="*/ 139 w 784"/>
              <a:gd name="T41" fmla="*/ 646 h 765"/>
              <a:gd name="T42" fmla="*/ 206 w 784"/>
              <a:gd name="T43" fmla="*/ 693 h 765"/>
              <a:gd name="T44" fmla="*/ 505 w 784"/>
              <a:gd name="T45" fmla="*/ 719 h 765"/>
              <a:gd name="T46" fmla="*/ 650 w 784"/>
              <a:gd name="T47" fmla="*/ 614 h 765"/>
              <a:gd name="T48" fmla="*/ 699 w 784"/>
              <a:gd name="T49" fmla="*/ 539 h 765"/>
              <a:gd name="T50" fmla="*/ 743 w 784"/>
              <a:gd name="T51" fmla="*/ 382 h 765"/>
              <a:gd name="T52" fmla="*/ 704 w 784"/>
              <a:gd name="T53" fmla="*/ 239 h 765"/>
              <a:gd name="T54" fmla="*/ 555 w 784"/>
              <a:gd name="T55" fmla="*/ 83 h 765"/>
              <a:gd name="T56" fmla="*/ 350 w 784"/>
              <a:gd name="T57" fmla="*/ 67 h 765"/>
              <a:gd name="T58" fmla="*/ 401 w 784"/>
              <a:gd name="T59" fmla="*/ 31 h 765"/>
              <a:gd name="T60" fmla="*/ 412 w 784"/>
              <a:gd name="T61" fmla="*/ 29 h 765"/>
              <a:gd name="T62" fmla="*/ 432 w 784"/>
              <a:gd name="T63" fmla="*/ 28 h 765"/>
              <a:gd name="T64" fmla="*/ 462 w 784"/>
              <a:gd name="T65" fmla="*/ 30 h 765"/>
              <a:gd name="T66" fmla="*/ 575 w 784"/>
              <a:gd name="T67" fmla="*/ 72 h 765"/>
              <a:gd name="T68" fmla="*/ 759 w 784"/>
              <a:gd name="T69" fmla="*/ 315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84" h="765">
                <a:moveTo>
                  <a:pt x="759" y="315"/>
                </a:moveTo>
                <a:cubicBezTo>
                  <a:pt x="784" y="436"/>
                  <a:pt x="740" y="565"/>
                  <a:pt x="654" y="651"/>
                </a:cubicBezTo>
                <a:cubicBezTo>
                  <a:pt x="632" y="672"/>
                  <a:pt x="608" y="691"/>
                  <a:pt x="582" y="707"/>
                </a:cubicBezTo>
                <a:cubicBezTo>
                  <a:pt x="556" y="723"/>
                  <a:pt x="528" y="735"/>
                  <a:pt x="499" y="745"/>
                </a:cubicBezTo>
                <a:cubicBezTo>
                  <a:pt x="470" y="754"/>
                  <a:pt x="440" y="760"/>
                  <a:pt x="410" y="762"/>
                </a:cubicBezTo>
                <a:cubicBezTo>
                  <a:pt x="379" y="765"/>
                  <a:pt x="349" y="764"/>
                  <a:pt x="318" y="759"/>
                </a:cubicBezTo>
                <a:cubicBezTo>
                  <a:pt x="271" y="748"/>
                  <a:pt x="224" y="732"/>
                  <a:pt x="182" y="707"/>
                </a:cubicBezTo>
                <a:cubicBezTo>
                  <a:pt x="140" y="683"/>
                  <a:pt x="102" y="649"/>
                  <a:pt x="76" y="608"/>
                </a:cubicBezTo>
                <a:cubicBezTo>
                  <a:pt x="49" y="572"/>
                  <a:pt x="28" y="530"/>
                  <a:pt x="16" y="486"/>
                </a:cubicBezTo>
                <a:cubicBezTo>
                  <a:pt x="9" y="464"/>
                  <a:pt x="5" y="441"/>
                  <a:pt x="2" y="419"/>
                </a:cubicBezTo>
                <a:cubicBezTo>
                  <a:pt x="0" y="396"/>
                  <a:pt x="0" y="373"/>
                  <a:pt x="2" y="350"/>
                </a:cubicBezTo>
                <a:cubicBezTo>
                  <a:pt x="5" y="304"/>
                  <a:pt x="17" y="259"/>
                  <a:pt x="37" y="218"/>
                </a:cubicBezTo>
                <a:cubicBezTo>
                  <a:pt x="57" y="178"/>
                  <a:pt x="85" y="141"/>
                  <a:pt x="118" y="110"/>
                </a:cubicBezTo>
                <a:cubicBezTo>
                  <a:pt x="154" y="71"/>
                  <a:pt x="201" y="41"/>
                  <a:pt x="251" y="22"/>
                </a:cubicBezTo>
                <a:cubicBezTo>
                  <a:pt x="277" y="13"/>
                  <a:pt x="303" y="7"/>
                  <a:pt x="330" y="4"/>
                </a:cubicBezTo>
                <a:cubicBezTo>
                  <a:pt x="337" y="3"/>
                  <a:pt x="343" y="2"/>
                  <a:pt x="350" y="2"/>
                </a:cubicBezTo>
                <a:cubicBezTo>
                  <a:pt x="360" y="1"/>
                  <a:pt x="360" y="1"/>
                  <a:pt x="360" y="1"/>
                </a:cubicBezTo>
                <a:cubicBezTo>
                  <a:pt x="363" y="1"/>
                  <a:pt x="367" y="1"/>
                  <a:pt x="370" y="1"/>
                </a:cubicBezTo>
                <a:cubicBezTo>
                  <a:pt x="382" y="0"/>
                  <a:pt x="382" y="0"/>
                  <a:pt x="382" y="0"/>
                </a:cubicBezTo>
                <a:cubicBezTo>
                  <a:pt x="383" y="0"/>
                  <a:pt x="384" y="1"/>
                  <a:pt x="385" y="2"/>
                </a:cubicBezTo>
                <a:cubicBezTo>
                  <a:pt x="389" y="3"/>
                  <a:pt x="389" y="3"/>
                  <a:pt x="389" y="3"/>
                </a:cubicBezTo>
                <a:cubicBezTo>
                  <a:pt x="393" y="6"/>
                  <a:pt x="393" y="6"/>
                  <a:pt x="393" y="6"/>
                </a:cubicBezTo>
                <a:cubicBezTo>
                  <a:pt x="411" y="15"/>
                  <a:pt x="411" y="15"/>
                  <a:pt x="411" y="15"/>
                </a:cubicBezTo>
                <a:cubicBezTo>
                  <a:pt x="409" y="22"/>
                  <a:pt x="406" y="28"/>
                  <a:pt x="401" y="33"/>
                </a:cubicBezTo>
                <a:cubicBezTo>
                  <a:pt x="386" y="26"/>
                  <a:pt x="386" y="26"/>
                  <a:pt x="386" y="26"/>
                </a:cubicBezTo>
                <a:cubicBezTo>
                  <a:pt x="379" y="22"/>
                  <a:pt x="379" y="22"/>
                  <a:pt x="379" y="22"/>
                </a:cubicBezTo>
                <a:cubicBezTo>
                  <a:pt x="378" y="22"/>
                  <a:pt x="378" y="22"/>
                  <a:pt x="378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6" y="22"/>
                  <a:pt x="376" y="22"/>
                  <a:pt x="376" y="22"/>
                </a:cubicBezTo>
                <a:cubicBezTo>
                  <a:pt x="371" y="22"/>
                  <a:pt x="365" y="23"/>
                  <a:pt x="359" y="23"/>
                </a:cubicBezTo>
                <a:cubicBezTo>
                  <a:pt x="354" y="24"/>
                  <a:pt x="348" y="24"/>
                  <a:pt x="343" y="25"/>
                </a:cubicBezTo>
                <a:cubicBezTo>
                  <a:pt x="321" y="28"/>
                  <a:pt x="299" y="33"/>
                  <a:pt x="278" y="39"/>
                </a:cubicBezTo>
                <a:cubicBezTo>
                  <a:pt x="236" y="52"/>
                  <a:pt x="196" y="73"/>
                  <a:pt x="160" y="100"/>
                </a:cubicBezTo>
                <a:cubicBezTo>
                  <a:pt x="125" y="127"/>
                  <a:pt x="95" y="161"/>
                  <a:pt x="72" y="199"/>
                </a:cubicBezTo>
                <a:cubicBezTo>
                  <a:pt x="50" y="238"/>
                  <a:pt x="35" y="281"/>
                  <a:pt x="29" y="325"/>
                </a:cubicBezTo>
                <a:cubicBezTo>
                  <a:pt x="28" y="343"/>
                  <a:pt x="27" y="361"/>
                  <a:pt x="27" y="379"/>
                </a:cubicBezTo>
                <a:cubicBezTo>
                  <a:pt x="27" y="397"/>
                  <a:pt x="28" y="415"/>
                  <a:pt x="31" y="433"/>
                </a:cubicBezTo>
                <a:cubicBezTo>
                  <a:pt x="33" y="450"/>
                  <a:pt x="37" y="468"/>
                  <a:pt x="42" y="485"/>
                </a:cubicBezTo>
                <a:cubicBezTo>
                  <a:pt x="47" y="503"/>
                  <a:pt x="53" y="519"/>
                  <a:pt x="60" y="536"/>
                </a:cubicBezTo>
                <a:cubicBezTo>
                  <a:pt x="75" y="569"/>
                  <a:pt x="95" y="600"/>
                  <a:pt x="119" y="627"/>
                </a:cubicBezTo>
                <a:cubicBezTo>
                  <a:pt x="125" y="633"/>
                  <a:pt x="132" y="640"/>
                  <a:pt x="139" y="646"/>
                </a:cubicBezTo>
                <a:cubicBezTo>
                  <a:pt x="146" y="652"/>
                  <a:pt x="152" y="658"/>
                  <a:pt x="160" y="664"/>
                </a:cubicBezTo>
                <a:cubicBezTo>
                  <a:pt x="174" y="675"/>
                  <a:pt x="189" y="685"/>
                  <a:pt x="206" y="693"/>
                </a:cubicBezTo>
                <a:cubicBezTo>
                  <a:pt x="251" y="717"/>
                  <a:pt x="302" y="731"/>
                  <a:pt x="353" y="735"/>
                </a:cubicBezTo>
                <a:cubicBezTo>
                  <a:pt x="404" y="739"/>
                  <a:pt x="456" y="734"/>
                  <a:pt x="505" y="719"/>
                </a:cubicBezTo>
                <a:cubicBezTo>
                  <a:pt x="533" y="708"/>
                  <a:pt x="560" y="693"/>
                  <a:pt x="584" y="675"/>
                </a:cubicBezTo>
                <a:cubicBezTo>
                  <a:pt x="608" y="657"/>
                  <a:pt x="631" y="637"/>
                  <a:pt x="650" y="614"/>
                </a:cubicBezTo>
                <a:cubicBezTo>
                  <a:pt x="659" y="603"/>
                  <a:pt x="668" y="590"/>
                  <a:pt x="676" y="578"/>
                </a:cubicBezTo>
                <a:cubicBezTo>
                  <a:pt x="684" y="565"/>
                  <a:pt x="692" y="553"/>
                  <a:pt x="699" y="539"/>
                </a:cubicBezTo>
                <a:cubicBezTo>
                  <a:pt x="713" y="513"/>
                  <a:pt x="724" y="485"/>
                  <a:pt x="732" y="456"/>
                </a:cubicBezTo>
                <a:cubicBezTo>
                  <a:pt x="739" y="432"/>
                  <a:pt x="743" y="407"/>
                  <a:pt x="743" y="382"/>
                </a:cubicBezTo>
                <a:cubicBezTo>
                  <a:pt x="743" y="357"/>
                  <a:pt x="739" y="332"/>
                  <a:pt x="732" y="308"/>
                </a:cubicBezTo>
                <a:cubicBezTo>
                  <a:pt x="725" y="284"/>
                  <a:pt x="716" y="261"/>
                  <a:pt x="704" y="239"/>
                </a:cubicBezTo>
                <a:cubicBezTo>
                  <a:pt x="692" y="217"/>
                  <a:pt x="679" y="196"/>
                  <a:pt x="664" y="176"/>
                </a:cubicBezTo>
                <a:cubicBezTo>
                  <a:pt x="636" y="137"/>
                  <a:pt x="598" y="105"/>
                  <a:pt x="555" y="83"/>
                </a:cubicBezTo>
                <a:cubicBezTo>
                  <a:pt x="513" y="61"/>
                  <a:pt x="466" y="49"/>
                  <a:pt x="419" y="48"/>
                </a:cubicBezTo>
                <a:cubicBezTo>
                  <a:pt x="394" y="50"/>
                  <a:pt x="371" y="57"/>
                  <a:pt x="350" y="67"/>
                </a:cubicBezTo>
                <a:cubicBezTo>
                  <a:pt x="346" y="61"/>
                  <a:pt x="343" y="55"/>
                  <a:pt x="343" y="48"/>
                </a:cubicBezTo>
                <a:cubicBezTo>
                  <a:pt x="361" y="39"/>
                  <a:pt x="381" y="34"/>
                  <a:pt x="401" y="31"/>
                </a:cubicBezTo>
                <a:cubicBezTo>
                  <a:pt x="409" y="30"/>
                  <a:pt x="409" y="30"/>
                  <a:pt x="409" y="30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416" y="29"/>
                  <a:pt x="416" y="29"/>
                  <a:pt x="416" y="29"/>
                </a:cubicBezTo>
                <a:cubicBezTo>
                  <a:pt x="421" y="29"/>
                  <a:pt x="426" y="28"/>
                  <a:pt x="432" y="28"/>
                </a:cubicBezTo>
                <a:cubicBezTo>
                  <a:pt x="447" y="29"/>
                  <a:pt x="447" y="29"/>
                  <a:pt x="447" y="29"/>
                </a:cubicBezTo>
                <a:cubicBezTo>
                  <a:pt x="452" y="29"/>
                  <a:pt x="457" y="30"/>
                  <a:pt x="462" y="30"/>
                </a:cubicBezTo>
                <a:cubicBezTo>
                  <a:pt x="482" y="33"/>
                  <a:pt x="502" y="38"/>
                  <a:pt x="521" y="45"/>
                </a:cubicBezTo>
                <a:cubicBezTo>
                  <a:pt x="540" y="52"/>
                  <a:pt x="558" y="62"/>
                  <a:pt x="575" y="72"/>
                </a:cubicBezTo>
                <a:cubicBezTo>
                  <a:pt x="620" y="98"/>
                  <a:pt x="659" y="133"/>
                  <a:pt x="691" y="174"/>
                </a:cubicBezTo>
                <a:cubicBezTo>
                  <a:pt x="723" y="215"/>
                  <a:pt x="747" y="263"/>
                  <a:pt x="759" y="31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4589600" y="3584969"/>
            <a:ext cx="2205944" cy="2157340"/>
          </a:xfrm>
          <a:custGeom>
            <a:avLst/>
            <a:gdLst>
              <a:gd name="T0" fmla="*/ 654 w 784"/>
              <a:gd name="T1" fmla="*/ 651 h 765"/>
              <a:gd name="T2" fmla="*/ 499 w 784"/>
              <a:gd name="T3" fmla="*/ 745 h 765"/>
              <a:gd name="T4" fmla="*/ 318 w 784"/>
              <a:gd name="T5" fmla="*/ 759 h 765"/>
              <a:gd name="T6" fmla="*/ 76 w 784"/>
              <a:gd name="T7" fmla="*/ 608 h 765"/>
              <a:gd name="T8" fmla="*/ 2 w 784"/>
              <a:gd name="T9" fmla="*/ 419 h 765"/>
              <a:gd name="T10" fmla="*/ 37 w 784"/>
              <a:gd name="T11" fmla="*/ 218 h 765"/>
              <a:gd name="T12" fmla="*/ 251 w 784"/>
              <a:gd name="T13" fmla="*/ 22 h 765"/>
              <a:gd name="T14" fmla="*/ 350 w 784"/>
              <a:gd name="T15" fmla="*/ 2 h 765"/>
              <a:gd name="T16" fmla="*/ 370 w 784"/>
              <a:gd name="T17" fmla="*/ 1 h 765"/>
              <a:gd name="T18" fmla="*/ 385 w 784"/>
              <a:gd name="T19" fmla="*/ 2 h 765"/>
              <a:gd name="T20" fmla="*/ 393 w 784"/>
              <a:gd name="T21" fmla="*/ 6 h 765"/>
              <a:gd name="T22" fmla="*/ 401 w 784"/>
              <a:gd name="T23" fmla="*/ 33 h 765"/>
              <a:gd name="T24" fmla="*/ 379 w 784"/>
              <a:gd name="T25" fmla="*/ 22 h 765"/>
              <a:gd name="T26" fmla="*/ 377 w 784"/>
              <a:gd name="T27" fmla="*/ 22 h 765"/>
              <a:gd name="T28" fmla="*/ 376 w 784"/>
              <a:gd name="T29" fmla="*/ 22 h 765"/>
              <a:gd name="T30" fmla="*/ 343 w 784"/>
              <a:gd name="T31" fmla="*/ 25 h 765"/>
              <a:gd name="T32" fmla="*/ 160 w 784"/>
              <a:gd name="T33" fmla="*/ 100 h 765"/>
              <a:gd name="T34" fmla="*/ 29 w 784"/>
              <a:gd name="T35" fmla="*/ 325 h 765"/>
              <a:gd name="T36" fmla="*/ 31 w 784"/>
              <a:gd name="T37" fmla="*/ 433 h 765"/>
              <a:gd name="T38" fmla="*/ 60 w 784"/>
              <a:gd name="T39" fmla="*/ 536 h 765"/>
              <a:gd name="T40" fmla="*/ 139 w 784"/>
              <a:gd name="T41" fmla="*/ 646 h 765"/>
              <a:gd name="T42" fmla="*/ 206 w 784"/>
              <a:gd name="T43" fmla="*/ 693 h 765"/>
              <a:gd name="T44" fmla="*/ 505 w 784"/>
              <a:gd name="T45" fmla="*/ 719 h 765"/>
              <a:gd name="T46" fmla="*/ 650 w 784"/>
              <a:gd name="T47" fmla="*/ 614 h 765"/>
              <a:gd name="T48" fmla="*/ 699 w 784"/>
              <a:gd name="T49" fmla="*/ 539 h 765"/>
              <a:gd name="T50" fmla="*/ 743 w 784"/>
              <a:gd name="T51" fmla="*/ 382 h 765"/>
              <a:gd name="T52" fmla="*/ 704 w 784"/>
              <a:gd name="T53" fmla="*/ 239 h 765"/>
              <a:gd name="T54" fmla="*/ 555 w 784"/>
              <a:gd name="T55" fmla="*/ 83 h 765"/>
              <a:gd name="T56" fmla="*/ 350 w 784"/>
              <a:gd name="T57" fmla="*/ 67 h 765"/>
              <a:gd name="T58" fmla="*/ 401 w 784"/>
              <a:gd name="T59" fmla="*/ 31 h 765"/>
              <a:gd name="T60" fmla="*/ 412 w 784"/>
              <a:gd name="T61" fmla="*/ 29 h 765"/>
              <a:gd name="T62" fmla="*/ 432 w 784"/>
              <a:gd name="T63" fmla="*/ 28 h 765"/>
              <a:gd name="T64" fmla="*/ 462 w 784"/>
              <a:gd name="T65" fmla="*/ 30 h 765"/>
              <a:gd name="T66" fmla="*/ 575 w 784"/>
              <a:gd name="T67" fmla="*/ 72 h 765"/>
              <a:gd name="T68" fmla="*/ 759 w 784"/>
              <a:gd name="T69" fmla="*/ 315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84" h="765">
                <a:moveTo>
                  <a:pt x="759" y="315"/>
                </a:moveTo>
                <a:cubicBezTo>
                  <a:pt x="784" y="436"/>
                  <a:pt x="740" y="565"/>
                  <a:pt x="654" y="651"/>
                </a:cubicBezTo>
                <a:cubicBezTo>
                  <a:pt x="632" y="672"/>
                  <a:pt x="608" y="691"/>
                  <a:pt x="582" y="707"/>
                </a:cubicBezTo>
                <a:cubicBezTo>
                  <a:pt x="556" y="723"/>
                  <a:pt x="528" y="735"/>
                  <a:pt x="499" y="745"/>
                </a:cubicBezTo>
                <a:cubicBezTo>
                  <a:pt x="470" y="754"/>
                  <a:pt x="440" y="760"/>
                  <a:pt x="410" y="762"/>
                </a:cubicBezTo>
                <a:cubicBezTo>
                  <a:pt x="379" y="765"/>
                  <a:pt x="349" y="764"/>
                  <a:pt x="318" y="759"/>
                </a:cubicBezTo>
                <a:cubicBezTo>
                  <a:pt x="271" y="748"/>
                  <a:pt x="224" y="732"/>
                  <a:pt x="182" y="707"/>
                </a:cubicBezTo>
                <a:cubicBezTo>
                  <a:pt x="140" y="683"/>
                  <a:pt x="102" y="649"/>
                  <a:pt x="76" y="608"/>
                </a:cubicBezTo>
                <a:cubicBezTo>
                  <a:pt x="49" y="572"/>
                  <a:pt x="28" y="530"/>
                  <a:pt x="16" y="486"/>
                </a:cubicBezTo>
                <a:cubicBezTo>
                  <a:pt x="9" y="464"/>
                  <a:pt x="5" y="441"/>
                  <a:pt x="2" y="419"/>
                </a:cubicBezTo>
                <a:cubicBezTo>
                  <a:pt x="0" y="396"/>
                  <a:pt x="0" y="373"/>
                  <a:pt x="2" y="350"/>
                </a:cubicBezTo>
                <a:cubicBezTo>
                  <a:pt x="5" y="304"/>
                  <a:pt x="17" y="259"/>
                  <a:pt x="37" y="218"/>
                </a:cubicBezTo>
                <a:cubicBezTo>
                  <a:pt x="57" y="178"/>
                  <a:pt x="85" y="141"/>
                  <a:pt x="118" y="110"/>
                </a:cubicBezTo>
                <a:cubicBezTo>
                  <a:pt x="154" y="71"/>
                  <a:pt x="201" y="41"/>
                  <a:pt x="251" y="22"/>
                </a:cubicBezTo>
                <a:cubicBezTo>
                  <a:pt x="277" y="13"/>
                  <a:pt x="303" y="7"/>
                  <a:pt x="330" y="4"/>
                </a:cubicBezTo>
                <a:cubicBezTo>
                  <a:pt x="337" y="3"/>
                  <a:pt x="343" y="2"/>
                  <a:pt x="350" y="2"/>
                </a:cubicBezTo>
                <a:cubicBezTo>
                  <a:pt x="360" y="1"/>
                  <a:pt x="360" y="1"/>
                  <a:pt x="360" y="1"/>
                </a:cubicBezTo>
                <a:cubicBezTo>
                  <a:pt x="363" y="1"/>
                  <a:pt x="367" y="1"/>
                  <a:pt x="370" y="1"/>
                </a:cubicBezTo>
                <a:cubicBezTo>
                  <a:pt x="382" y="0"/>
                  <a:pt x="382" y="0"/>
                  <a:pt x="382" y="0"/>
                </a:cubicBezTo>
                <a:cubicBezTo>
                  <a:pt x="383" y="0"/>
                  <a:pt x="384" y="1"/>
                  <a:pt x="385" y="2"/>
                </a:cubicBezTo>
                <a:cubicBezTo>
                  <a:pt x="389" y="3"/>
                  <a:pt x="389" y="3"/>
                  <a:pt x="389" y="3"/>
                </a:cubicBezTo>
                <a:cubicBezTo>
                  <a:pt x="393" y="6"/>
                  <a:pt x="393" y="6"/>
                  <a:pt x="393" y="6"/>
                </a:cubicBezTo>
                <a:cubicBezTo>
                  <a:pt x="411" y="15"/>
                  <a:pt x="411" y="15"/>
                  <a:pt x="411" y="15"/>
                </a:cubicBezTo>
                <a:cubicBezTo>
                  <a:pt x="409" y="22"/>
                  <a:pt x="406" y="28"/>
                  <a:pt x="401" y="33"/>
                </a:cubicBezTo>
                <a:cubicBezTo>
                  <a:pt x="386" y="26"/>
                  <a:pt x="386" y="26"/>
                  <a:pt x="386" y="26"/>
                </a:cubicBezTo>
                <a:cubicBezTo>
                  <a:pt x="379" y="22"/>
                  <a:pt x="379" y="22"/>
                  <a:pt x="379" y="22"/>
                </a:cubicBezTo>
                <a:cubicBezTo>
                  <a:pt x="378" y="22"/>
                  <a:pt x="378" y="22"/>
                  <a:pt x="378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7" y="22"/>
                  <a:pt x="377" y="22"/>
                  <a:pt x="377" y="22"/>
                </a:cubicBezTo>
                <a:cubicBezTo>
                  <a:pt x="376" y="22"/>
                  <a:pt x="376" y="22"/>
                  <a:pt x="376" y="22"/>
                </a:cubicBezTo>
                <a:cubicBezTo>
                  <a:pt x="371" y="22"/>
                  <a:pt x="365" y="23"/>
                  <a:pt x="359" y="23"/>
                </a:cubicBezTo>
                <a:cubicBezTo>
                  <a:pt x="354" y="24"/>
                  <a:pt x="348" y="24"/>
                  <a:pt x="343" y="25"/>
                </a:cubicBezTo>
                <a:cubicBezTo>
                  <a:pt x="321" y="28"/>
                  <a:pt x="299" y="33"/>
                  <a:pt x="278" y="39"/>
                </a:cubicBezTo>
                <a:cubicBezTo>
                  <a:pt x="236" y="52"/>
                  <a:pt x="196" y="73"/>
                  <a:pt x="160" y="100"/>
                </a:cubicBezTo>
                <a:cubicBezTo>
                  <a:pt x="125" y="127"/>
                  <a:pt x="95" y="161"/>
                  <a:pt x="72" y="199"/>
                </a:cubicBezTo>
                <a:cubicBezTo>
                  <a:pt x="50" y="238"/>
                  <a:pt x="35" y="281"/>
                  <a:pt x="29" y="325"/>
                </a:cubicBezTo>
                <a:cubicBezTo>
                  <a:pt x="28" y="343"/>
                  <a:pt x="27" y="361"/>
                  <a:pt x="27" y="379"/>
                </a:cubicBezTo>
                <a:cubicBezTo>
                  <a:pt x="27" y="397"/>
                  <a:pt x="28" y="415"/>
                  <a:pt x="31" y="433"/>
                </a:cubicBezTo>
                <a:cubicBezTo>
                  <a:pt x="33" y="450"/>
                  <a:pt x="37" y="468"/>
                  <a:pt x="42" y="485"/>
                </a:cubicBezTo>
                <a:cubicBezTo>
                  <a:pt x="47" y="503"/>
                  <a:pt x="53" y="519"/>
                  <a:pt x="60" y="536"/>
                </a:cubicBezTo>
                <a:cubicBezTo>
                  <a:pt x="75" y="569"/>
                  <a:pt x="95" y="600"/>
                  <a:pt x="119" y="627"/>
                </a:cubicBezTo>
                <a:cubicBezTo>
                  <a:pt x="125" y="633"/>
                  <a:pt x="132" y="640"/>
                  <a:pt x="139" y="646"/>
                </a:cubicBezTo>
                <a:cubicBezTo>
                  <a:pt x="146" y="652"/>
                  <a:pt x="152" y="658"/>
                  <a:pt x="160" y="664"/>
                </a:cubicBezTo>
                <a:cubicBezTo>
                  <a:pt x="174" y="675"/>
                  <a:pt x="189" y="685"/>
                  <a:pt x="206" y="693"/>
                </a:cubicBezTo>
                <a:cubicBezTo>
                  <a:pt x="251" y="717"/>
                  <a:pt x="302" y="731"/>
                  <a:pt x="353" y="735"/>
                </a:cubicBezTo>
                <a:cubicBezTo>
                  <a:pt x="404" y="739"/>
                  <a:pt x="456" y="734"/>
                  <a:pt x="505" y="719"/>
                </a:cubicBezTo>
                <a:cubicBezTo>
                  <a:pt x="533" y="708"/>
                  <a:pt x="560" y="693"/>
                  <a:pt x="584" y="675"/>
                </a:cubicBezTo>
                <a:cubicBezTo>
                  <a:pt x="608" y="657"/>
                  <a:pt x="631" y="637"/>
                  <a:pt x="650" y="614"/>
                </a:cubicBezTo>
                <a:cubicBezTo>
                  <a:pt x="659" y="603"/>
                  <a:pt x="668" y="590"/>
                  <a:pt x="676" y="578"/>
                </a:cubicBezTo>
                <a:cubicBezTo>
                  <a:pt x="684" y="565"/>
                  <a:pt x="692" y="553"/>
                  <a:pt x="699" y="539"/>
                </a:cubicBezTo>
                <a:cubicBezTo>
                  <a:pt x="713" y="513"/>
                  <a:pt x="724" y="485"/>
                  <a:pt x="732" y="456"/>
                </a:cubicBezTo>
                <a:cubicBezTo>
                  <a:pt x="739" y="432"/>
                  <a:pt x="743" y="407"/>
                  <a:pt x="743" y="382"/>
                </a:cubicBezTo>
                <a:cubicBezTo>
                  <a:pt x="743" y="357"/>
                  <a:pt x="739" y="332"/>
                  <a:pt x="732" y="308"/>
                </a:cubicBezTo>
                <a:cubicBezTo>
                  <a:pt x="725" y="284"/>
                  <a:pt x="716" y="261"/>
                  <a:pt x="704" y="239"/>
                </a:cubicBezTo>
                <a:cubicBezTo>
                  <a:pt x="692" y="217"/>
                  <a:pt x="679" y="196"/>
                  <a:pt x="664" y="176"/>
                </a:cubicBezTo>
                <a:cubicBezTo>
                  <a:pt x="636" y="137"/>
                  <a:pt x="598" y="105"/>
                  <a:pt x="555" y="83"/>
                </a:cubicBezTo>
                <a:cubicBezTo>
                  <a:pt x="513" y="61"/>
                  <a:pt x="466" y="49"/>
                  <a:pt x="419" y="48"/>
                </a:cubicBezTo>
                <a:cubicBezTo>
                  <a:pt x="394" y="50"/>
                  <a:pt x="371" y="57"/>
                  <a:pt x="350" y="67"/>
                </a:cubicBezTo>
                <a:cubicBezTo>
                  <a:pt x="346" y="61"/>
                  <a:pt x="343" y="55"/>
                  <a:pt x="343" y="48"/>
                </a:cubicBezTo>
                <a:cubicBezTo>
                  <a:pt x="361" y="39"/>
                  <a:pt x="381" y="34"/>
                  <a:pt x="401" y="31"/>
                </a:cubicBezTo>
                <a:cubicBezTo>
                  <a:pt x="409" y="30"/>
                  <a:pt x="409" y="30"/>
                  <a:pt x="409" y="30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416" y="29"/>
                  <a:pt x="416" y="29"/>
                  <a:pt x="416" y="29"/>
                </a:cubicBezTo>
                <a:cubicBezTo>
                  <a:pt x="421" y="29"/>
                  <a:pt x="426" y="28"/>
                  <a:pt x="432" y="28"/>
                </a:cubicBezTo>
                <a:cubicBezTo>
                  <a:pt x="447" y="29"/>
                  <a:pt x="447" y="29"/>
                  <a:pt x="447" y="29"/>
                </a:cubicBezTo>
                <a:cubicBezTo>
                  <a:pt x="452" y="29"/>
                  <a:pt x="457" y="30"/>
                  <a:pt x="462" y="30"/>
                </a:cubicBezTo>
                <a:cubicBezTo>
                  <a:pt x="482" y="33"/>
                  <a:pt x="502" y="38"/>
                  <a:pt x="521" y="45"/>
                </a:cubicBezTo>
                <a:cubicBezTo>
                  <a:pt x="540" y="52"/>
                  <a:pt x="558" y="62"/>
                  <a:pt x="575" y="72"/>
                </a:cubicBezTo>
                <a:cubicBezTo>
                  <a:pt x="620" y="98"/>
                  <a:pt x="659" y="133"/>
                  <a:pt x="691" y="174"/>
                </a:cubicBezTo>
                <a:cubicBezTo>
                  <a:pt x="723" y="215"/>
                  <a:pt x="747" y="263"/>
                  <a:pt x="759" y="315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986855" y="3968937"/>
            <a:ext cx="141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SARA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80526" y="4428065"/>
            <a:ext cx="17268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</p:spTree>
    <p:extLst>
      <p:ext uri="{BB962C8B-B14F-4D97-AF65-F5344CB8AC3E}">
        <p14:creationId xmlns:p14="http://schemas.microsoft.com/office/powerpoint/2010/main" val="16453350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  <p:bldP spid="10" grpId="0"/>
      <p:bldP spid="11" grpId="0" animBg="1"/>
      <p:bldP spid="12" grpId="0" animBg="1"/>
      <p:bldP spid="14" grpId="0"/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694614" y="1163638"/>
            <a:ext cx="3370263" cy="4600575"/>
            <a:chOff x="4847" y="733"/>
            <a:chExt cx="2123" cy="2898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4847" y="753"/>
              <a:ext cx="2116" cy="2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4847" y="733"/>
              <a:ext cx="2123" cy="2898"/>
            </a:xfrm>
            <a:custGeom>
              <a:avLst/>
              <a:gdLst>
                <a:gd name="T0" fmla="*/ 310 w 313"/>
                <a:gd name="T1" fmla="*/ 8 h 428"/>
                <a:gd name="T2" fmla="*/ 263 w 313"/>
                <a:gd name="T3" fmla="*/ 6 h 428"/>
                <a:gd name="T4" fmla="*/ 258 w 313"/>
                <a:gd name="T5" fmla="*/ 17 h 428"/>
                <a:gd name="T6" fmla="*/ 243 w 313"/>
                <a:gd name="T7" fmla="*/ 15 h 428"/>
                <a:gd name="T8" fmla="*/ 217 w 313"/>
                <a:gd name="T9" fmla="*/ 6 h 428"/>
                <a:gd name="T10" fmla="*/ 214 w 313"/>
                <a:gd name="T11" fmla="*/ 6 h 428"/>
                <a:gd name="T12" fmla="*/ 211 w 313"/>
                <a:gd name="T13" fmla="*/ 12 h 428"/>
                <a:gd name="T14" fmla="*/ 199 w 313"/>
                <a:gd name="T15" fmla="*/ 38 h 428"/>
                <a:gd name="T16" fmla="*/ 195 w 313"/>
                <a:gd name="T17" fmla="*/ 4 h 428"/>
                <a:gd name="T18" fmla="*/ 167 w 313"/>
                <a:gd name="T19" fmla="*/ 5 h 428"/>
                <a:gd name="T20" fmla="*/ 150 w 313"/>
                <a:gd name="T21" fmla="*/ 35 h 428"/>
                <a:gd name="T22" fmla="*/ 142 w 313"/>
                <a:gd name="T23" fmla="*/ 4 h 428"/>
                <a:gd name="T24" fmla="*/ 106 w 313"/>
                <a:gd name="T25" fmla="*/ 11 h 428"/>
                <a:gd name="T26" fmla="*/ 94 w 313"/>
                <a:gd name="T27" fmla="*/ 40 h 428"/>
                <a:gd name="T28" fmla="*/ 83 w 313"/>
                <a:gd name="T29" fmla="*/ 9 h 428"/>
                <a:gd name="T30" fmla="*/ 54 w 313"/>
                <a:gd name="T31" fmla="*/ 13 h 428"/>
                <a:gd name="T32" fmla="*/ 45 w 313"/>
                <a:gd name="T33" fmla="*/ 40 h 428"/>
                <a:gd name="T34" fmla="*/ 35 w 313"/>
                <a:gd name="T35" fmla="*/ 6 h 428"/>
                <a:gd name="T36" fmla="*/ 8 w 313"/>
                <a:gd name="T37" fmla="*/ 13 h 428"/>
                <a:gd name="T38" fmla="*/ 0 w 313"/>
                <a:gd name="T39" fmla="*/ 361 h 428"/>
                <a:gd name="T40" fmla="*/ 126 w 313"/>
                <a:gd name="T41" fmla="*/ 424 h 428"/>
                <a:gd name="T42" fmla="*/ 305 w 313"/>
                <a:gd name="T43" fmla="*/ 394 h 428"/>
                <a:gd name="T44" fmla="*/ 309 w 313"/>
                <a:gd name="T45" fmla="*/ 295 h 428"/>
                <a:gd name="T46" fmla="*/ 310 w 313"/>
                <a:gd name="T47" fmla="*/ 19 h 428"/>
                <a:gd name="T48" fmla="*/ 43 w 313"/>
                <a:gd name="T49" fmla="*/ 51 h 428"/>
                <a:gd name="T50" fmla="*/ 75 w 313"/>
                <a:gd name="T51" fmla="*/ 18 h 428"/>
                <a:gd name="T52" fmla="*/ 112 w 313"/>
                <a:gd name="T53" fmla="*/ 11 h 428"/>
                <a:gd name="T54" fmla="*/ 143 w 313"/>
                <a:gd name="T55" fmla="*/ 45 h 428"/>
                <a:gd name="T56" fmla="*/ 185 w 313"/>
                <a:gd name="T57" fmla="*/ 12 h 428"/>
                <a:gd name="T58" fmla="*/ 221 w 313"/>
                <a:gd name="T59" fmla="*/ 38 h 428"/>
                <a:gd name="T60" fmla="*/ 229 w 313"/>
                <a:gd name="T61" fmla="*/ 15 h 428"/>
                <a:gd name="T62" fmla="*/ 265 w 313"/>
                <a:gd name="T63" fmla="*/ 10 h 428"/>
                <a:gd name="T64" fmla="*/ 299 w 313"/>
                <a:gd name="T65" fmla="*/ 13 h 428"/>
                <a:gd name="T66" fmla="*/ 302 w 313"/>
                <a:gd name="T67" fmla="*/ 27 h 428"/>
                <a:gd name="T68" fmla="*/ 301 w 313"/>
                <a:gd name="T69" fmla="*/ 74 h 428"/>
                <a:gd name="T70" fmla="*/ 16 w 313"/>
                <a:gd name="T71" fmla="*/ 77 h 428"/>
                <a:gd name="T72" fmla="*/ 29 w 313"/>
                <a:gd name="T73" fmla="*/ 15 h 428"/>
                <a:gd name="T74" fmla="*/ 297 w 313"/>
                <a:gd name="T75" fmla="*/ 374 h 428"/>
                <a:gd name="T76" fmla="*/ 57 w 313"/>
                <a:gd name="T77" fmla="*/ 411 h 428"/>
                <a:gd name="T78" fmla="*/ 11 w 313"/>
                <a:gd name="T79" fmla="*/ 336 h 428"/>
                <a:gd name="T80" fmla="*/ 16 w 313"/>
                <a:gd name="T81" fmla="*/ 82 h 428"/>
                <a:gd name="T82" fmla="*/ 300 w 313"/>
                <a:gd name="T83" fmla="*/ 82 h 428"/>
                <a:gd name="T84" fmla="*/ 299 w 313"/>
                <a:gd name="T85" fmla="*/ 22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3" h="428">
                  <a:moveTo>
                    <a:pt x="310" y="19"/>
                  </a:moveTo>
                  <a:cubicBezTo>
                    <a:pt x="310" y="15"/>
                    <a:pt x="310" y="12"/>
                    <a:pt x="310" y="8"/>
                  </a:cubicBezTo>
                  <a:cubicBezTo>
                    <a:pt x="309" y="5"/>
                    <a:pt x="307" y="3"/>
                    <a:pt x="304" y="3"/>
                  </a:cubicBezTo>
                  <a:cubicBezTo>
                    <a:pt x="291" y="3"/>
                    <a:pt x="275" y="0"/>
                    <a:pt x="263" y="6"/>
                  </a:cubicBezTo>
                  <a:cubicBezTo>
                    <a:pt x="262" y="6"/>
                    <a:pt x="262" y="8"/>
                    <a:pt x="263" y="8"/>
                  </a:cubicBezTo>
                  <a:cubicBezTo>
                    <a:pt x="259" y="8"/>
                    <a:pt x="255" y="13"/>
                    <a:pt x="258" y="17"/>
                  </a:cubicBezTo>
                  <a:cubicBezTo>
                    <a:pt x="267" y="26"/>
                    <a:pt x="261" y="42"/>
                    <a:pt x="248" y="40"/>
                  </a:cubicBezTo>
                  <a:cubicBezTo>
                    <a:pt x="234" y="39"/>
                    <a:pt x="232" y="22"/>
                    <a:pt x="243" y="15"/>
                  </a:cubicBezTo>
                  <a:cubicBezTo>
                    <a:pt x="246" y="12"/>
                    <a:pt x="245" y="5"/>
                    <a:pt x="240" y="6"/>
                  </a:cubicBezTo>
                  <a:cubicBezTo>
                    <a:pt x="232" y="7"/>
                    <a:pt x="225" y="6"/>
                    <a:pt x="217" y="6"/>
                  </a:cubicBezTo>
                  <a:cubicBezTo>
                    <a:pt x="216" y="5"/>
                    <a:pt x="215" y="5"/>
                    <a:pt x="214" y="6"/>
                  </a:cubicBezTo>
                  <a:cubicBezTo>
                    <a:pt x="214" y="6"/>
                    <a:pt x="214" y="6"/>
                    <a:pt x="214" y="6"/>
                  </a:cubicBezTo>
                  <a:cubicBezTo>
                    <a:pt x="212" y="5"/>
                    <a:pt x="210" y="7"/>
                    <a:pt x="211" y="9"/>
                  </a:cubicBezTo>
                  <a:cubicBezTo>
                    <a:pt x="211" y="10"/>
                    <a:pt x="211" y="11"/>
                    <a:pt x="211" y="12"/>
                  </a:cubicBezTo>
                  <a:cubicBezTo>
                    <a:pt x="214" y="18"/>
                    <a:pt x="218" y="23"/>
                    <a:pt x="215" y="29"/>
                  </a:cubicBezTo>
                  <a:cubicBezTo>
                    <a:pt x="213" y="35"/>
                    <a:pt x="205" y="40"/>
                    <a:pt x="199" y="38"/>
                  </a:cubicBezTo>
                  <a:cubicBezTo>
                    <a:pt x="188" y="35"/>
                    <a:pt x="189" y="18"/>
                    <a:pt x="197" y="13"/>
                  </a:cubicBezTo>
                  <a:cubicBezTo>
                    <a:pt x="202" y="10"/>
                    <a:pt x="200" y="5"/>
                    <a:pt x="195" y="4"/>
                  </a:cubicBezTo>
                  <a:cubicBezTo>
                    <a:pt x="186" y="3"/>
                    <a:pt x="177" y="3"/>
                    <a:pt x="167" y="5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4" y="2"/>
                    <a:pt x="160" y="5"/>
                    <a:pt x="161" y="8"/>
                  </a:cubicBezTo>
                  <a:cubicBezTo>
                    <a:pt x="162" y="19"/>
                    <a:pt x="165" y="33"/>
                    <a:pt x="150" y="35"/>
                  </a:cubicBezTo>
                  <a:cubicBezTo>
                    <a:pt x="137" y="37"/>
                    <a:pt x="129" y="19"/>
                    <a:pt x="143" y="14"/>
                  </a:cubicBezTo>
                  <a:cubicBezTo>
                    <a:pt x="148" y="12"/>
                    <a:pt x="147" y="4"/>
                    <a:pt x="142" y="4"/>
                  </a:cubicBezTo>
                  <a:cubicBezTo>
                    <a:pt x="130" y="4"/>
                    <a:pt x="119" y="3"/>
                    <a:pt x="107" y="4"/>
                  </a:cubicBezTo>
                  <a:cubicBezTo>
                    <a:pt x="103" y="4"/>
                    <a:pt x="103" y="9"/>
                    <a:pt x="106" y="11"/>
                  </a:cubicBezTo>
                  <a:cubicBezTo>
                    <a:pt x="104" y="12"/>
                    <a:pt x="103" y="15"/>
                    <a:pt x="105" y="18"/>
                  </a:cubicBezTo>
                  <a:cubicBezTo>
                    <a:pt x="113" y="28"/>
                    <a:pt x="106" y="42"/>
                    <a:pt x="94" y="40"/>
                  </a:cubicBezTo>
                  <a:cubicBezTo>
                    <a:pt x="82" y="39"/>
                    <a:pt x="78" y="25"/>
                    <a:pt x="86" y="17"/>
                  </a:cubicBezTo>
                  <a:cubicBezTo>
                    <a:pt x="89" y="14"/>
                    <a:pt x="87" y="9"/>
                    <a:pt x="83" y="9"/>
                  </a:cubicBezTo>
                  <a:cubicBezTo>
                    <a:pt x="74" y="10"/>
                    <a:pt x="66" y="9"/>
                    <a:pt x="58" y="8"/>
                  </a:cubicBezTo>
                  <a:cubicBezTo>
                    <a:pt x="54" y="7"/>
                    <a:pt x="52" y="11"/>
                    <a:pt x="54" y="13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6" y="23"/>
                    <a:pt x="58" y="40"/>
                    <a:pt x="45" y="40"/>
                  </a:cubicBezTo>
                  <a:cubicBezTo>
                    <a:pt x="30" y="40"/>
                    <a:pt x="35" y="21"/>
                    <a:pt x="39" y="13"/>
                  </a:cubicBezTo>
                  <a:cubicBezTo>
                    <a:pt x="41" y="10"/>
                    <a:pt x="39" y="6"/>
                    <a:pt x="35" y="6"/>
                  </a:cubicBezTo>
                  <a:cubicBezTo>
                    <a:pt x="27" y="7"/>
                    <a:pt x="18" y="7"/>
                    <a:pt x="9" y="7"/>
                  </a:cubicBezTo>
                  <a:cubicBezTo>
                    <a:pt x="5" y="7"/>
                    <a:pt x="5" y="12"/>
                    <a:pt x="8" y="13"/>
                  </a:cubicBezTo>
                  <a:cubicBezTo>
                    <a:pt x="1" y="90"/>
                    <a:pt x="3" y="169"/>
                    <a:pt x="2" y="246"/>
                  </a:cubicBezTo>
                  <a:cubicBezTo>
                    <a:pt x="1" y="284"/>
                    <a:pt x="0" y="323"/>
                    <a:pt x="0" y="361"/>
                  </a:cubicBezTo>
                  <a:cubicBezTo>
                    <a:pt x="0" y="384"/>
                    <a:pt x="5" y="404"/>
                    <a:pt x="27" y="414"/>
                  </a:cubicBezTo>
                  <a:cubicBezTo>
                    <a:pt x="55" y="428"/>
                    <a:pt x="95" y="423"/>
                    <a:pt x="126" y="424"/>
                  </a:cubicBezTo>
                  <a:cubicBezTo>
                    <a:pt x="165" y="424"/>
                    <a:pt x="204" y="423"/>
                    <a:pt x="244" y="420"/>
                  </a:cubicBezTo>
                  <a:cubicBezTo>
                    <a:pt x="265" y="418"/>
                    <a:pt x="296" y="418"/>
                    <a:pt x="305" y="394"/>
                  </a:cubicBezTo>
                  <a:cubicBezTo>
                    <a:pt x="309" y="383"/>
                    <a:pt x="307" y="370"/>
                    <a:pt x="308" y="358"/>
                  </a:cubicBezTo>
                  <a:cubicBezTo>
                    <a:pt x="308" y="337"/>
                    <a:pt x="309" y="316"/>
                    <a:pt x="309" y="295"/>
                  </a:cubicBezTo>
                  <a:cubicBezTo>
                    <a:pt x="311" y="204"/>
                    <a:pt x="312" y="114"/>
                    <a:pt x="313" y="24"/>
                  </a:cubicBezTo>
                  <a:cubicBezTo>
                    <a:pt x="313" y="21"/>
                    <a:pt x="312" y="20"/>
                    <a:pt x="310" y="19"/>
                  </a:cubicBezTo>
                  <a:close/>
                  <a:moveTo>
                    <a:pt x="29" y="15"/>
                  </a:moveTo>
                  <a:cubicBezTo>
                    <a:pt x="24" y="29"/>
                    <a:pt x="24" y="48"/>
                    <a:pt x="43" y="51"/>
                  </a:cubicBezTo>
                  <a:cubicBezTo>
                    <a:pt x="63" y="53"/>
                    <a:pt x="65" y="31"/>
                    <a:pt x="64" y="16"/>
                  </a:cubicBezTo>
                  <a:cubicBezTo>
                    <a:pt x="67" y="17"/>
                    <a:pt x="71" y="17"/>
                    <a:pt x="75" y="18"/>
                  </a:cubicBezTo>
                  <a:cubicBezTo>
                    <a:pt x="69" y="32"/>
                    <a:pt x="77" y="49"/>
                    <a:pt x="94" y="50"/>
                  </a:cubicBezTo>
                  <a:cubicBezTo>
                    <a:pt x="115" y="51"/>
                    <a:pt x="124" y="27"/>
                    <a:pt x="112" y="11"/>
                  </a:cubicBezTo>
                  <a:cubicBezTo>
                    <a:pt x="118" y="12"/>
                    <a:pt x="124" y="13"/>
                    <a:pt x="130" y="13"/>
                  </a:cubicBezTo>
                  <a:cubicBezTo>
                    <a:pt x="123" y="24"/>
                    <a:pt x="127" y="41"/>
                    <a:pt x="143" y="45"/>
                  </a:cubicBezTo>
                  <a:cubicBezTo>
                    <a:pt x="161" y="49"/>
                    <a:pt x="178" y="28"/>
                    <a:pt x="172" y="12"/>
                  </a:cubicBezTo>
                  <a:cubicBezTo>
                    <a:pt x="176" y="12"/>
                    <a:pt x="181" y="12"/>
                    <a:pt x="185" y="12"/>
                  </a:cubicBezTo>
                  <a:cubicBezTo>
                    <a:pt x="178" y="24"/>
                    <a:pt x="181" y="43"/>
                    <a:pt x="197" y="47"/>
                  </a:cubicBezTo>
                  <a:cubicBezTo>
                    <a:pt x="206" y="50"/>
                    <a:pt x="215" y="45"/>
                    <a:pt x="221" y="38"/>
                  </a:cubicBezTo>
                  <a:cubicBezTo>
                    <a:pt x="227" y="30"/>
                    <a:pt x="227" y="22"/>
                    <a:pt x="223" y="14"/>
                  </a:cubicBezTo>
                  <a:cubicBezTo>
                    <a:pt x="225" y="14"/>
                    <a:pt x="227" y="15"/>
                    <a:pt x="229" y="15"/>
                  </a:cubicBezTo>
                  <a:cubicBezTo>
                    <a:pt x="222" y="28"/>
                    <a:pt x="228" y="47"/>
                    <a:pt x="245" y="50"/>
                  </a:cubicBezTo>
                  <a:cubicBezTo>
                    <a:pt x="268" y="53"/>
                    <a:pt x="280" y="26"/>
                    <a:pt x="265" y="10"/>
                  </a:cubicBezTo>
                  <a:cubicBezTo>
                    <a:pt x="265" y="10"/>
                    <a:pt x="265" y="10"/>
                    <a:pt x="265" y="10"/>
                  </a:cubicBezTo>
                  <a:cubicBezTo>
                    <a:pt x="275" y="14"/>
                    <a:pt x="288" y="13"/>
                    <a:pt x="299" y="13"/>
                  </a:cubicBezTo>
                  <a:cubicBezTo>
                    <a:pt x="300" y="17"/>
                    <a:pt x="300" y="20"/>
                    <a:pt x="300" y="24"/>
                  </a:cubicBezTo>
                  <a:cubicBezTo>
                    <a:pt x="300" y="26"/>
                    <a:pt x="301" y="27"/>
                    <a:pt x="302" y="27"/>
                  </a:cubicBezTo>
                  <a:cubicBezTo>
                    <a:pt x="302" y="43"/>
                    <a:pt x="302" y="59"/>
                    <a:pt x="302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255" y="68"/>
                    <a:pt x="207" y="72"/>
                    <a:pt x="161" y="72"/>
                  </a:cubicBezTo>
                  <a:cubicBezTo>
                    <a:pt x="113" y="72"/>
                    <a:pt x="64" y="73"/>
                    <a:pt x="16" y="77"/>
                  </a:cubicBezTo>
                  <a:cubicBezTo>
                    <a:pt x="16" y="56"/>
                    <a:pt x="16" y="35"/>
                    <a:pt x="15" y="14"/>
                  </a:cubicBezTo>
                  <a:cubicBezTo>
                    <a:pt x="19" y="14"/>
                    <a:pt x="24" y="14"/>
                    <a:pt x="29" y="15"/>
                  </a:cubicBezTo>
                  <a:close/>
                  <a:moveTo>
                    <a:pt x="298" y="327"/>
                  </a:moveTo>
                  <a:cubicBezTo>
                    <a:pt x="297" y="343"/>
                    <a:pt x="298" y="359"/>
                    <a:pt x="297" y="374"/>
                  </a:cubicBezTo>
                  <a:cubicBezTo>
                    <a:pt x="295" y="400"/>
                    <a:pt x="278" y="406"/>
                    <a:pt x="255" y="409"/>
                  </a:cubicBezTo>
                  <a:cubicBezTo>
                    <a:pt x="190" y="415"/>
                    <a:pt x="122" y="417"/>
                    <a:pt x="57" y="411"/>
                  </a:cubicBezTo>
                  <a:cubicBezTo>
                    <a:pt x="38" y="409"/>
                    <a:pt x="18" y="403"/>
                    <a:pt x="12" y="383"/>
                  </a:cubicBezTo>
                  <a:cubicBezTo>
                    <a:pt x="8" y="368"/>
                    <a:pt x="10" y="351"/>
                    <a:pt x="11" y="336"/>
                  </a:cubicBezTo>
                  <a:cubicBezTo>
                    <a:pt x="11" y="303"/>
                    <a:pt x="12" y="271"/>
                    <a:pt x="12" y="238"/>
                  </a:cubicBezTo>
                  <a:cubicBezTo>
                    <a:pt x="13" y="186"/>
                    <a:pt x="16" y="134"/>
                    <a:pt x="16" y="82"/>
                  </a:cubicBezTo>
                  <a:cubicBezTo>
                    <a:pt x="63" y="83"/>
                    <a:pt x="110" y="82"/>
                    <a:pt x="157" y="82"/>
                  </a:cubicBezTo>
                  <a:cubicBezTo>
                    <a:pt x="204" y="82"/>
                    <a:pt x="253" y="87"/>
                    <a:pt x="300" y="82"/>
                  </a:cubicBezTo>
                  <a:cubicBezTo>
                    <a:pt x="300" y="82"/>
                    <a:pt x="301" y="81"/>
                    <a:pt x="302" y="81"/>
                  </a:cubicBezTo>
                  <a:cubicBezTo>
                    <a:pt x="301" y="130"/>
                    <a:pt x="300" y="178"/>
                    <a:pt x="299" y="227"/>
                  </a:cubicBezTo>
                  <a:cubicBezTo>
                    <a:pt x="299" y="260"/>
                    <a:pt x="298" y="293"/>
                    <a:pt x="298" y="327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901" y="1105"/>
              <a:ext cx="197" cy="176"/>
            </a:xfrm>
            <a:custGeom>
              <a:avLst/>
              <a:gdLst>
                <a:gd name="T0" fmla="*/ 28 w 29"/>
                <a:gd name="T1" fmla="*/ 24 h 26"/>
                <a:gd name="T2" fmla="*/ 1 w 29"/>
                <a:gd name="T3" fmla="*/ 1 h 26"/>
                <a:gd name="T4" fmla="*/ 0 w 29"/>
                <a:gd name="T5" fmla="*/ 1 h 26"/>
                <a:gd name="T6" fmla="*/ 27 w 29"/>
                <a:gd name="T7" fmla="*/ 25 h 26"/>
                <a:gd name="T8" fmla="*/ 28 w 29"/>
                <a:gd name="T9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28" y="24"/>
                  </a:moveTo>
                  <a:cubicBezTo>
                    <a:pt x="19" y="16"/>
                    <a:pt x="10" y="8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9" y="9"/>
                    <a:pt x="18" y="18"/>
                    <a:pt x="27" y="25"/>
                  </a:cubicBezTo>
                  <a:cubicBezTo>
                    <a:pt x="28" y="26"/>
                    <a:pt x="29" y="25"/>
                    <a:pt x="28" y="24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4894" y="942"/>
              <a:ext cx="306" cy="305"/>
            </a:xfrm>
            <a:custGeom>
              <a:avLst/>
              <a:gdLst>
                <a:gd name="T0" fmla="*/ 45 w 45"/>
                <a:gd name="T1" fmla="*/ 43 h 45"/>
                <a:gd name="T2" fmla="*/ 2 w 45"/>
                <a:gd name="T3" fmla="*/ 1 h 45"/>
                <a:gd name="T4" fmla="*/ 1 w 45"/>
                <a:gd name="T5" fmla="*/ 2 h 45"/>
                <a:gd name="T6" fmla="*/ 44 w 45"/>
                <a:gd name="T7" fmla="*/ 44 h 45"/>
                <a:gd name="T8" fmla="*/ 45 w 45"/>
                <a:gd name="T9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45" y="43"/>
                  </a:moveTo>
                  <a:cubicBezTo>
                    <a:pt x="30" y="29"/>
                    <a:pt x="15" y="17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3" y="17"/>
                    <a:pt x="27" y="33"/>
                    <a:pt x="44" y="44"/>
                  </a:cubicBezTo>
                  <a:cubicBezTo>
                    <a:pt x="45" y="45"/>
                    <a:pt x="45" y="44"/>
                    <a:pt x="45" y="43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4908" y="827"/>
              <a:ext cx="407" cy="413"/>
            </a:xfrm>
            <a:custGeom>
              <a:avLst/>
              <a:gdLst>
                <a:gd name="T0" fmla="*/ 59 w 60"/>
                <a:gd name="T1" fmla="*/ 59 h 61"/>
                <a:gd name="T2" fmla="*/ 1 w 60"/>
                <a:gd name="T3" fmla="*/ 0 h 61"/>
                <a:gd name="T4" fmla="*/ 0 w 60"/>
                <a:gd name="T5" fmla="*/ 0 h 61"/>
                <a:gd name="T6" fmla="*/ 58 w 60"/>
                <a:gd name="T7" fmla="*/ 60 h 61"/>
                <a:gd name="T8" fmla="*/ 59 w 60"/>
                <a:gd name="T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1">
                  <a:moveTo>
                    <a:pt x="59" y="59"/>
                  </a:moveTo>
                  <a:cubicBezTo>
                    <a:pt x="36" y="42"/>
                    <a:pt x="17" y="25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24"/>
                    <a:pt x="34" y="47"/>
                    <a:pt x="58" y="60"/>
                  </a:cubicBezTo>
                  <a:cubicBezTo>
                    <a:pt x="59" y="61"/>
                    <a:pt x="60" y="60"/>
                    <a:pt x="59" y="59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5152" y="1010"/>
              <a:ext cx="285" cy="217"/>
            </a:xfrm>
            <a:custGeom>
              <a:avLst/>
              <a:gdLst>
                <a:gd name="T0" fmla="*/ 41 w 42"/>
                <a:gd name="T1" fmla="*/ 31 h 32"/>
                <a:gd name="T2" fmla="*/ 2 w 42"/>
                <a:gd name="T3" fmla="*/ 1 h 32"/>
                <a:gd name="T4" fmla="*/ 1 w 42"/>
                <a:gd name="T5" fmla="*/ 2 h 32"/>
                <a:gd name="T6" fmla="*/ 41 w 42"/>
                <a:gd name="T7" fmla="*/ 32 h 32"/>
                <a:gd name="T8" fmla="*/ 41 w 42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2">
                  <a:moveTo>
                    <a:pt x="41" y="31"/>
                  </a:moveTo>
                  <a:cubicBezTo>
                    <a:pt x="28" y="21"/>
                    <a:pt x="14" y="12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3" y="13"/>
                    <a:pt x="26" y="25"/>
                    <a:pt x="41" y="32"/>
                  </a:cubicBezTo>
                  <a:cubicBezTo>
                    <a:pt x="41" y="32"/>
                    <a:pt x="42" y="31"/>
                    <a:pt x="41" y="31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5247" y="942"/>
              <a:ext cx="332" cy="258"/>
            </a:xfrm>
            <a:custGeom>
              <a:avLst/>
              <a:gdLst>
                <a:gd name="T0" fmla="*/ 48 w 49"/>
                <a:gd name="T1" fmla="*/ 36 h 38"/>
                <a:gd name="T2" fmla="*/ 1 w 49"/>
                <a:gd name="T3" fmla="*/ 0 h 38"/>
                <a:gd name="T4" fmla="*/ 0 w 49"/>
                <a:gd name="T5" fmla="*/ 1 h 38"/>
                <a:gd name="T6" fmla="*/ 47 w 49"/>
                <a:gd name="T7" fmla="*/ 37 h 38"/>
                <a:gd name="T8" fmla="*/ 48 w 49"/>
                <a:gd name="T9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8">
                  <a:moveTo>
                    <a:pt x="48" y="36"/>
                  </a:moveTo>
                  <a:cubicBezTo>
                    <a:pt x="33" y="23"/>
                    <a:pt x="17" y="12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16" y="13"/>
                    <a:pt x="31" y="26"/>
                    <a:pt x="47" y="37"/>
                  </a:cubicBezTo>
                  <a:cubicBezTo>
                    <a:pt x="48" y="38"/>
                    <a:pt x="49" y="37"/>
                    <a:pt x="48" y="36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5525" y="1017"/>
              <a:ext cx="298" cy="223"/>
            </a:xfrm>
            <a:custGeom>
              <a:avLst/>
              <a:gdLst>
                <a:gd name="T0" fmla="*/ 43 w 44"/>
                <a:gd name="T1" fmla="*/ 31 h 33"/>
                <a:gd name="T2" fmla="*/ 1 w 44"/>
                <a:gd name="T3" fmla="*/ 1 h 33"/>
                <a:gd name="T4" fmla="*/ 0 w 44"/>
                <a:gd name="T5" fmla="*/ 2 h 33"/>
                <a:gd name="T6" fmla="*/ 42 w 44"/>
                <a:gd name="T7" fmla="*/ 33 h 33"/>
                <a:gd name="T8" fmla="*/ 43 w 44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3">
                  <a:moveTo>
                    <a:pt x="43" y="31"/>
                  </a:moveTo>
                  <a:cubicBezTo>
                    <a:pt x="26" y="25"/>
                    <a:pt x="12" y="15"/>
                    <a:pt x="1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1" y="16"/>
                    <a:pt x="25" y="27"/>
                    <a:pt x="42" y="33"/>
                  </a:cubicBezTo>
                  <a:cubicBezTo>
                    <a:pt x="43" y="33"/>
                    <a:pt x="44" y="32"/>
                    <a:pt x="43" y="31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5606" y="942"/>
              <a:ext cx="353" cy="325"/>
            </a:xfrm>
            <a:custGeom>
              <a:avLst/>
              <a:gdLst>
                <a:gd name="T0" fmla="*/ 52 w 52"/>
                <a:gd name="T1" fmla="*/ 46 h 48"/>
                <a:gd name="T2" fmla="*/ 2 w 52"/>
                <a:gd name="T3" fmla="*/ 0 h 48"/>
                <a:gd name="T4" fmla="*/ 1 w 52"/>
                <a:gd name="T5" fmla="*/ 1 h 48"/>
                <a:gd name="T6" fmla="*/ 50 w 52"/>
                <a:gd name="T7" fmla="*/ 48 h 48"/>
                <a:gd name="T8" fmla="*/ 52 w 52"/>
                <a:gd name="T9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8">
                  <a:moveTo>
                    <a:pt x="52" y="46"/>
                  </a:moveTo>
                  <a:cubicBezTo>
                    <a:pt x="33" y="32"/>
                    <a:pt x="17" y="18"/>
                    <a:pt x="2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15" y="18"/>
                    <a:pt x="32" y="35"/>
                    <a:pt x="50" y="48"/>
                  </a:cubicBezTo>
                  <a:cubicBezTo>
                    <a:pt x="51" y="48"/>
                    <a:pt x="52" y="47"/>
                    <a:pt x="52" y="46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606" y="834"/>
              <a:ext cx="150" cy="163"/>
            </a:xfrm>
            <a:custGeom>
              <a:avLst/>
              <a:gdLst>
                <a:gd name="T0" fmla="*/ 22 w 22"/>
                <a:gd name="T1" fmla="*/ 22 h 24"/>
                <a:gd name="T2" fmla="*/ 1 w 22"/>
                <a:gd name="T3" fmla="*/ 1 h 24"/>
                <a:gd name="T4" fmla="*/ 0 w 22"/>
                <a:gd name="T5" fmla="*/ 1 h 24"/>
                <a:gd name="T6" fmla="*/ 21 w 22"/>
                <a:gd name="T7" fmla="*/ 23 h 24"/>
                <a:gd name="T8" fmla="*/ 22 w 22"/>
                <a:gd name="T9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4">
                  <a:moveTo>
                    <a:pt x="22" y="22"/>
                  </a:moveTo>
                  <a:cubicBezTo>
                    <a:pt x="15" y="15"/>
                    <a:pt x="8" y="8"/>
                    <a:pt x="1" y="1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7" y="9"/>
                    <a:pt x="14" y="16"/>
                    <a:pt x="21" y="23"/>
                  </a:cubicBezTo>
                  <a:cubicBezTo>
                    <a:pt x="22" y="24"/>
                    <a:pt x="22" y="23"/>
                    <a:pt x="22" y="22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5790" y="1051"/>
              <a:ext cx="278" cy="216"/>
            </a:xfrm>
            <a:custGeom>
              <a:avLst/>
              <a:gdLst>
                <a:gd name="T0" fmla="*/ 41 w 41"/>
                <a:gd name="T1" fmla="*/ 30 h 32"/>
                <a:gd name="T2" fmla="*/ 1 w 41"/>
                <a:gd name="T3" fmla="*/ 0 h 32"/>
                <a:gd name="T4" fmla="*/ 1 w 41"/>
                <a:gd name="T5" fmla="*/ 0 h 32"/>
                <a:gd name="T6" fmla="*/ 40 w 41"/>
                <a:gd name="T7" fmla="*/ 31 h 32"/>
                <a:gd name="T8" fmla="*/ 41 w 41"/>
                <a:gd name="T9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2">
                  <a:moveTo>
                    <a:pt x="41" y="30"/>
                  </a:moveTo>
                  <a:cubicBezTo>
                    <a:pt x="29" y="19"/>
                    <a:pt x="15" y="9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ubicBezTo>
                    <a:pt x="13" y="11"/>
                    <a:pt x="26" y="22"/>
                    <a:pt x="40" y="31"/>
                  </a:cubicBezTo>
                  <a:cubicBezTo>
                    <a:pt x="40" y="32"/>
                    <a:pt x="41" y="31"/>
                    <a:pt x="41" y="30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5905" y="983"/>
              <a:ext cx="312" cy="278"/>
            </a:xfrm>
            <a:custGeom>
              <a:avLst/>
              <a:gdLst>
                <a:gd name="T0" fmla="*/ 46 w 46"/>
                <a:gd name="T1" fmla="*/ 39 h 41"/>
                <a:gd name="T2" fmla="*/ 2 w 46"/>
                <a:gd name="T3" fmla="*/ 1 h 41"/>
                <a:gd name="T4" fmla="*/ 1 w 46"/>
                <a:gd name="T5" fmla="*/ 1 h 41"/>
                <a:gd name="T6" fmla="*/ 45 w 46"/>
                <a:gd name="T7" fmla="*/ 40 h 41"/>
                <a:gd name="T8" fmla="*/ 46 w 46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1">
                  <a:moveTo>
                    <a:pt x="46" y="39"/>
                  </a:moveTo>
                  <a:cubicBezTo>
                    <a:pt x="31" y="26"/>
                    <a:pt x="15" y="15"/>
                    <a:pt x="2" y="1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4" y="15"/>
                    <a:pt x="28" y="30"/>
                    <a:pt x="45" y="40"/>
                  </a:cubicBezTo>
                  <a:cubicBezTo>
                    <a:pt x="45" y="41"/>
                    <a:pt x="46" y="40"/>
                    <a:pt x="46" y="39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5966" y="875"/>
              <a:ext cx="339" cy="352"/>
            </a:xfrm>
            <a:custGeom>
              <a:avLst/>
              <a:gdLst>
                <a:gd name="T0" fmla="*/ 50 w 50"/>
                <a:gd name="T1" fmla="*/ 50 h 52"/>
                <a:gd name="T2" fmla="*/ 1 w 50"/>
                <a:gd name="T3" fmla="*/ 0 h 52"/>
                <a:gd name="T4" fmla="*/ 0 w 50"/>
                <a:gd name="T5" fmla="*/ 1 h 52"/>
                <a:gd name="T6" fmla="*/ 48 w 50"/>
                <a:gd name="T7" fmla="*/ 51 h 52"/>
                <a:gd name="T8" fmla="*/ 50 w 50"/>
                <a:gd name="T9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2">
                  <a:moveTo>
                    <a:pt x="50" y="50"/>
                  </a:moveTo>
                  <a:cubicBezTo>
                    <a:pt x="34" y="33"/>
                    <a:pt x="16" y="18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5" y="19"/>
                    <a:pt x="31" y="37"/>
                    <a:pt x="48" y="51"/>
                  </a:cubicBezTo>
                  <a:cubicBezTo>
                    <a:pt x="49" y="52"/>
                    <a:pt x="50" y="51"/>
                    <a:pt x="50" y="50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6244" y="1051"/>
              <a:ext cx="231" cy="210"/>
            </a:xfrm>
            <a:custGeom>
              <a:avLst/>
              <a:gdLst>
                <a:gd name="T0" fmla="*/ 33 w 34"/>
                <a:gd name="T1" fmla="*/ 29 h 31"/>
                <a:gd name="T2" fmla="*/ 0 w 34"/>
                <a:gd name="T3" fmla="*/ 0 h 31"/>
                <a:gd name="T4" fmla="*/ 0 w 34"/>
                <a:gd name="T5" fmla="*/ 1 h 31"/>
                <a:gd name="T6" fmla="*/ 32 w 34"/>
                <a:gd name="T7" fmla="*/ 31 h 31"/>
                <a:gd name="T8" fmla="*/ 33 w 34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1">
                  <a:moveTo>
                    <a:pt x="33" y="29"/>
                  </a:moveTo>
                  <a:cubicBezTo>
                    <a:pt x="23" y="19"/>
                    <a:pt x="12" y="1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0" y="11"/>
                    <a:pt x="21" y="21"/>
                    <a:pt x="32" y="31"/>
                  </a:cubicBezTo>
                  <a:cubicBezTo>
                    <a:pt x="32" y="31"/>
                    <a:pt x="34" y="30"/>
                    <a:pt x="33" y="29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6325" y="963"/>
              <a:ext cx="292" cy="264"/>
            </a:xfrm>
            <a:custGeom>
              <a:avLst/>
              <a:gdLst>
                <a:gd name="T0" fmla="*/ 42 w 43"/>
                <a:gd name="T1" fmla="*/ 37 h 39"/>
                <a:gd name="T2" fmla="*/ 2 w 43"/>
                <a:gd name="T3" fmla="*/ 0 h 39"/>
                <a:gd name="T4" fmla="*/ 1 w 43"/>
                <a:gd name="T5" fmla="*/ 1 h 39"/>
                <a:gd name="T6" fmla="*/ 41 w 43"/>
                <a:gd name="T7" fmla="*/ 38 h 39"/>
                <a:gd name="T8" fmla="*/ 42 w 43"/>
                <a:gd name="T9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9">
                  <a:moveTo>
                    <a:pt x="42" y="37"/>
                  </a:moveTo>
                  <a:cubicBezTo>
                    <a:pt x="29" y="24"/>
                    <a:pt x="15" y="12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4" y="14"/>
                    <a:pt x="27" y="27"/>
                    <a:pt x="41" y="38"/>
                  </a:cubicBezTo>
                  <a:cubicBezTo>
                    <a:pt x="42" y="39"/>
                    <a:pt x="43" y="38"/>
                    <a:pt x="42" y="37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6569" y="1064"/>
              <a:ext cx="204" cy="190"/>
            </a:xfrm>
            <a:custGeom>
              <a:avLst/>
              <a:gdLst>
                <a:gd name="T0" fmla="*/ 29 w 30"/>
                <a:gd name="T1" fmla="*/ 26 h 28"/>
                <a:gd name="T2" fmla="*/ 1 w 30"/>
                <a:gd name="T3" fmla="*/ 0 h 28"/>
                <a:gd name="T4" fmla="*/ 0 w 30"/>
                <a:gd name="T5" fmla="*/ 1 h 28"/>
                <a:gd name="T6" fmla="*/ 28 w 30"/>
                <a:gd name="T7" fmla="*/ 27 h 28"/>
                <a:gd name="T8" fmla="*/ 29 w 30"/>
                <a:gd name="T9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29" y="26"/>
                  </a:moveTo>
                  <a:cubicBezTo>
                    <a:pt x="21" y="17"/>
                    <a:pt x="11" y="9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9" y="10"/>
                    <a:pt x="18" y="19"/>
                    <a:pt x="28" y="27"/>
                  </a:cubicBezTo>
                  <a:cubicBezTo>
                    <a:pt x="29" y="28"/>
                    <a:pt x="30" y="27"/>
                    <a:pt x="29" y="26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6617" y="936"/>
              <a:ext cx="264" cy="277"/>
            </a:xfrm>
            <a:custGeom>
              <a:avLst/>
              <a:gdLst>
                <a:gd name="T0" fmla="*/ 38 w 39"/>
                <a:gd name="T1" fmla="*/ 37 h 41"/>
                <a:gd name="T2" fmla="*/ 37 w 39"/>
                <a:gd name="T3" fmla="*/ 37 h 41"/>
                <a:gd name="T4" fmla="*/ 36 w 39"/>
                <a:gd name="T5" fmla="*/ 37 h 41"/>
                <a:gd name="T6" fmla="*/ 36 w 39"/>
                <a:gd name="T7" fmla="*/ 38 h 41"/>
                <a:gd name="T8" fmla="*/ 2 w 39"/>
                <a:gd name="T9" fmla="*/ 1 h 41"/>
                <a:gd name="T10" fmla="*/ 1 w 39"/>
                <a:gd name="T11" fmla="*/ 2 h 41"/>
                <a:gd name="T12" fmla="*/ 22 w 39"/>
                <a:gd name="T13" fmla="*/ 26 h 41"/>
                <a:gd name="T14" fmla="*/ 38 w 39"/>
                <a:gd name="T15" fmla="*/ 40 h 41"/>
                <a:gd name="T16" fmla="*/ 39 w 39"/>
                <a:gd name="T17" fmla="*/ 40 h 41"/>
                <a:gd name="T18" fmla="*/ 38 w 39"/>
                <a:gd name="T19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1">
                  <a:moveTo>
                    <a:pt x="38" y="37"/>
                  </a:moveTo>
                  <a:cubicBezTo>
                    <a:pt x="37" y="37"/>
                    <a:pt x="37" y="37"/>
                    <a:pt x="37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1" y="34"/>
                    <a:pt x="5" y="4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8" y="10"/>
                    <a:pt x="15" y="18"/>
                    <a:pt x="22" y="26"/>
                  </a:cubicBezTo>
                  <a:cubicBezTo>
                    <a:pt x="26" y="30"/>
                    <a:pt x="32" y="41"/>
                    <a:pt x="38" y="40"/>
                  </a:cubicBezTo>
                  <a:cubicBezTo>
                    <a:pt x="38" y="40"/>
                    <a:pt x="38" y="40"/>
                    <a:pt x="39" y="40"/>
                  </a:cubicBezTo>
                  <a:cubicBezTo>
                    <a:pt x="39" y="39"/>
                    <a:pt x="39" y="38"/>
                    <a:pt x="38" y="37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6651" y="814"/>
              <a:ext cx="251" cy="284"/>
            </a:xfrm>
            <a:custGeom>
              <a:avLst/>
              <a:gdLst>
                <a:gd name="T0" fmla="*/ 37 w 37"/>
                <a:gd name="T1" fmla="*/ 40 h 42"/>
                <a:gd name="T2" fmla="*/ 2 w 37"/>
                <a:gd name="T3" fmla="*/ 1 h 42"/>
                <a:gd name="T4" fmla="*/ 1 w 37"/>
                <a:gd name="T5" fmla="*/ 2 h 42"/>
                <a:gd name="T6" fmla="*/ 36 w 37"/>
                <a:gd name="T7" fmla="*/ 42 h 42"/>
                <a:gd name="T8" fmla="*/ 37 w 37"/>
                <a:gd name="T9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2">
                  <a:moveTo>
                    <a:pt x="37" y="40"/>
                  </a:moveTo>
                  <a:cubicBezTo>
                    <a:pt x="26" y="27"/>
                    <a:pt x="13" y="14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2" y="15"/>
                    <a:pt x="23" y="29"/>
                    <a:pt x="36" y="42"/>
                  </a:cubicBezTo>
                  <a:cubicBezTo>
                    <a:pt x="36" y="42"/>
                    <a:pt x="37" y="41"/>
                    <a:pt x="37" y="40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6705" y="780"/>
              <a:ext cx="224" cy="223"/>
            </a:xfrm>
            <a:custGeom>
              <a:avLst/>
              <a:gdLst>
                <a:gd name="T0" fmla="*/ 32 w 33"/>
                <a:gd name="T1" fmla="*/ 32 h 33"/>
                <a:gd name="T2" fmla="*/ 2 w 33"/>
                <a:gd name="T3" fmla="*/ 1 h 33"/>
                <a:gd name="T4" fmla="*/ 1 w 33"/>
                <a:gd name="T5" fmla="*/ 2 h 33"/>
                <a:gd name="T6" fmla="*/ 31 w 33"/>
                <a:gd name="T7" fmla="*/ 33 h 33"/>
                <a:gd name="T8" fmla="*/ 32 w 33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32" y="32"/>
                  </a:moveTo>
                  <a:cubicBezTo>
                    <a:pt x="24" y="20"/>
                    <a:pt x="12" y="10"/>
                    <a:pt x="2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1" y="11"/>
                    <a:pt x="21" y="22"/>
                    <a:pt x="31" y="33"/>
                  </a:cubicBezTo>
                  <a:cubicBezTo>
                    <a:pt x="32" y="33"/>
                    <a:pt x="33" y="32"/>
                    <a:pt x="32" y="32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" name="Title 1"/>
          <p:cNvSpPr txBox="1">
            <a:spLocks/>
          </p:cNvSpPr>
          <p:nvPr/>
        </p:nvSpPr>
        <p:spPr>
          <a:xfrm>
            <a:off x="8365931" y="2866505"/>
            <a:ext cx="2062358" cy="18187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pPr algn="ctr"/>
            <a:r>
              <a:rPr lang="en-US" sz="13800" b="0" spc="0" dirty="0">
                <a:solidFill>
                  <a:srgbClr val="C4497A"/>
                </a:solidFill>
                <a:latin typeface="Patrick Hand SC" panose="00000500000000000000" pitchFamily="2" charset="0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7681" y="1572760"/>
            <a:ext cx="4624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1</a:t>
            </a:r>
            <a:r>
              <a:rPr lang="en-US" sz="3200" baseline="30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</a:t>
            </a:r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event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84793" y="2232818"/>
            <a:ext cx="526702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amet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consectetur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adipiscing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sed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eiusmod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tempor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incididunt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magna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aliqua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enim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ad minim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veniam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quis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nostrud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exercitation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ullamco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nisi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aliquip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ex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commodo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consequat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duis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aute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irure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dolor in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reprehenderit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voluptate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velit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esse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cillum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eu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fugiat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nulla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pariatur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excepteur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sint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occaecat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cupidatat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non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proident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in culpa qui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officia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deserunt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mollit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anim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id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est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laborum</a:t>
            </a:r>
            <a:endParaRPr lang="en-US" dirty="0">
              <a:solidFill>
                <a:schemeClr val="tx2"/>
              </a:solidFill>
              <a:ea typeface="All Things Pink" panose="02000203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1394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5113338" y="762453"/>
            <a:ext cx="2536825" cy="3040063"/>
            <a:chOff x="3221" y="686"/>
            <a:chExt cx="1598" cy="1915"/>
          </a:xfrm>
          <a:solidFill>
            <a:schemeClr val="tx2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3259" y="1165"/>
              <a:ext cx="1560" cy="1436"/>
            </a:xfrm>
            <a:custGeom>
              <a:avLst/>
              <a:gdLst>
                <a:gd name="T0" fmla="*/ 469 w 576"/>
                <a:gd name="T1" fmla="*/ 85 h 530"/>
                <a:gd name="T2" fmla="*/ 270 w 576"/>
                <a:gd name="T3" fmla="*/ 3 h 530"/>
                <a:gd name="T4" fmla="*/ 91 w 576"/>
                <a:gd name="T5" fmla="*/ 65 h 530"/>
                <a:gd name="T6" fmla="*/ 92 w 576"/>
                <a:gd name="T7" fmla="*/ 73 h 530"/>
                <a:gd name="T8" fmla="*/ 82 w 576"/>
                <a:gd name="T9" fmla="*/ 257 h 530"/>
                <a:gd name="T10" fmla="*/ 253 w 576"/>
                <a:gd name="T11" fmla="*/ 347 h 530"/>
                <a:gd name="T12" fmla="*/ 121 w 576"/>
                <a:gd name="T13" fmla="*/ 487 h 530"/>
                <a:gd name="T14" fmla="*/ 386 w 576"/>
                <a:gd name="T15" fmla="*/ 428 h 530"/>
                <a:gd name="T16" fmla="*/ 567 w 576"/>
                <a:gd name="T17" fmla="*/ 105 h 530"/>
                <a:gd name="T18" fmla="*/ 455 w 576"/>
                <a:gd name="T19" fmla="*/ 222 h 530"/>
                <a:gd name="T20" fmla="*/ 411 w 576"/>
                <a:gd name="T21" fmla="*/ 73 h 530"/>
                <a:gd name="T22" fmla="*/ 447 w 576"/>
                <a:gd name="T23" fmla="*/ 62 h 530"/>
                <a:gd name="T24" fmla="*/ 366 w 576"/>
                <a:gd name="T25" fmla="*/ 88 h 530"/>
                <a:gd name="T26" fmla="*/ 260 w 576"/>
                <a:gd name="T27" fmla="*/ 89 h 530"/>
                <a:gd name="T28" fmla="*/ 289 w 576"/>
                <a:gd name="T29" fmla="*/ 83 h 530"/>
                <a:gd name="T30" fmla="*/ 321 w 576"/>
                <a:gd name="T31" fmla="*/ 20 h 530"/>
                <a:gd name="T32" fmla="*/ 221 w 576"/>
                <a:gd name="T33" fmla="*/ 92 h 530"/>
                <a:gd name="T34" fmla="*/ 196 w 576"/>
                <a:gd name="T35" fmla="*/ 91 h 530"/>
                <a:gd name="T36" fmla="*/ 158 w 576"/>
                <a:gd name="T37" fmla="*/ 83 h 530"/>
                <a:gd name="T38" fmla="*/ 182 w 576"/>
                <a:gd name="T39" fmla="*/ 63 h 530"/>
                <a:gd name="T40" fmla="*/ 158 w 576"/>
                <a:gd name="T41" fmla="*/ 35 h 530"/>
                <a:gd name="T42" fmla="*/ 109 w 576"/>
                <a:gd name="T43" fmla="*/ 79 h 530"/>
                <a:gd name="T44" fmla="*/ 47 w 576"/>
                <a:gd name="T45" fmla="*/ 159 h 530"/>
                <a:gd name="T46" fmla="*/ 49 w 576"/>
                <a:gd name="T47" fmla="*/ 229 h 530"/>
                <a:gd name="T48" fmla="*/ 77 w 576"/>
                <a:gd name="T49" fmla="*/ 146 h 530"/>
                <a:gd name="T50" fmla="*/ 117 w 576"/>
                <a:gd name="T51" fmla="*/ 256 h 530"/>
                <a:gd name="T52" fmla="*/ 108 w 576"/>
                <a:gd name="T53" fmla="*/ 171 h 530"/>
                <a:gd name="T54" fmla="*/ 413 w 576"/>
                <a:gd name="T55" fmla="*/ 249 h 530"/>
                <a:gd name="T56" fmla="*/ 335 w 576"/>
                <a:gd name="T57" fmla="*/ 285 h 530"/>
                <a:gd name="T58" fmla="*/ 317 w 576"/>
                <a:gd name="T59" fmla="*/ 299 h 530"/>
                <a:gd name="T60" fmla="*/ 346 w 576"/>
                <a:gd name="T61" fmla="*/ 316 h 530"/>
                <a:gd name="T62" fmla="*/ 316 w 576"/>
                <a:gd name="T63" fmla="*/ 349 h 530"/>
                <a:gd name="T64" fmla="*/ 303 w 576"/>
                <a:gd name="T65" fmla="*/ 379 h 530"/>
                <a:gd name="T66" fmla="*/ 291 w 576"/>
                <a:gd name="T67" fmla="*/ 406 h 530"/>
                <a:gd name="T68" fmla="*/ 291 w 576"/>
                <a:gd name="T69" fmla="*/ 429 h 530"/>
                <a:gd name="T70" fmla="*/ 259 w 576"/>
                <a:gd name="T71" fmla="*/ 455 h 530"/>
                <a:gd name="T72" fmla="*/ 279 w 576"/>
                <a:gd name="T73" fmla="*/ 517 h 530"/>
                <a:gd name="T74" fmla="*/ 245 w 576"/>
                <a:gd name="T75" fmla="*/ 423 h 530"/>
                <a:gd name="T76" fmla="*/ 272 w 576"/>
                <a:gd name="T77" fmla="*/ 403 h 530"/>
                <a:gd name="T78" fmla="*/ 269 w 576"/>
                <a:gd name="T79" fmla="*/ 379 h 530"/>
                <a:gd name="T80" fmla="*/ 265 w 576"/>
                <a:gd name="T81" fmla="*/ 348 h 530"/>
                <a:gd name="T82" fmla="*/ 234 w 576"/>
                <a:gd name="T83" fmla="*/ 310 h 530"/>
                <a:gd name="T84" fmla="*/ 217 w 576"/>
                <a:gd name="T85" fmla="*/ 295 h 530"/>
                <a:gd name="T86" fmla="*/ 174 w 576"/>
                <a:gd name="T87" fmla="*/ 262 h 530"/>
                <a:gd name="T88" fmla="*/ 135 w 576"/>
                <a:gd name="T89" fmla="*/ 217 h 530"/>
                <a:gd name="T90" fmla="*/ 122 w 576"/>
                <a:gd name="T91" fmla="*/ 182 h 530"/>
                <a:gd name="T92" fmla="*/ 124 w 576"/>
                <a:gd name="T93" fmla="*/ 170 h 530"/>
                <a:gd name="T94" fmla="*/ 178 w 576"/>
                <a:gd name="T95" fmla="*/ 142 h 530"/>
                <a:gd name="T96" fmla="*/ 172 w 576"/>
                <a:gd name="T97" fmla="*/ 114 h 530"/>
                <a:gd name="T98" fmla="*/ 156 w 576"/>
                <a:gd name="T99" fmla="*/ 100 h 530"/>
                <a:gd name="T100" fmla="*/ 445 w 576"/>
                <a:gd name="T101" fmla="*/ 91 h 530"/>
                <a:gd name="T102" fmla="*/ 463 w 576"/>
                <a:gd name="T103" fmla="*/ 84 h 530"/>
                <a:gd name="T104" fmla="*/ 458 w 576"/>
                <a:gd name="T105" fmla="*/ 102 h 530"/>
                <a:gd name="T106" fmla="*/ 462 w 576"/>
                <a:gd name="T107" fmla="*/ 109 h 530"/>
                <a:gd name="T108" fmla="*/ 439 w 576"/>
                <a:gd name="T109" fmla="*/ 140 h 530"/>
                <a:gd name="T110" fmla="*/ 387 w 576"/>
                <a:gd name="T111" fmla="*/ 175 h 530"/>
                <a:gd name="T112" fmla="*/ 387 w 576"/>
                <a:gd name="T113" fmla="*/ 210 h 530"/>
                <a:gd name="T114" fmla="*/ 374 w 576"/>
                <a:gd name="T115" fmla="*/ 234 h 530"/>
                <a:gd name="T116" fmla="*/ 500 w 576"/>
                <a:gd name="T117" fmla="*/ 214 h 530"/>
                <a:gd name="T118" fmla="*/ 503 w 576"/>
                <a:gd name="T119" fmla="*/ 126 h 530"/>
                <a:gd name="T120" fmla="*/ 540 w 576"/>
                <a:gd name="T121" fmla="*/ 120 h 530"/>
                <a:gd name="T122" fmla="*/ 500 w 576"/>
                <a:gd name="T123" fmla="*/ 106 h 530"/>
                <a:gd name="T124" fmla="*/ 473 w 576"/>
                <a:gd name="T125" fmla="*/ 148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6" h="530">
                  <a:moveTo>
                    <a:pt x="567" y="105"/>
                  </a:moveTo>
                  <a:cubicBezTo>
                    <a:pt x="562" y="79"/>
                    <a:pt x="539" y="65"/>
                    <a:pt x="513" y="71"/>
                  </a:cubicBezTo>
                  <a:cubicBezTo>
                    <a:pt x="495" y="75"/>
                    <a:pt x="480" y="90"/>
                    <a:pt x="471" y="108"/>
                  </a:cubicBezTo>
                  <a:cubicBezTo>
                    <a:pt x="471" y="103"/>
                    <a:pt x="470" y="97"/>
                    <a:pt x="470" y="92"/>
                  </a:cubicBezTo>
                  <a:cubicBezTo>
                    <a:pt x="470" y="90"/>
                    <a:pt x="470" y="88"/>
                    <a:pt x="469" y="85"/>
                  </a:cubicBezTo>
                  <a:cubicBezTo>
                    <a:pt x="469" y="85"/>
                    <a:pt x="469" y="85"/>
                    <a:pt x="469" y="85"/>
                  </a:cubicBezTo>
                  <a:cubicBezTo>
                    <a:pt x="472" y="81"/>
                    <a:pt x="470" y="73"/>
                    <a:pt x="468" y="68"/>
                  </a:cubicBezTo>
                  <a:cubicBezTo>
                    <a:pt x="475" y="48"/>
                    <a:pt x="439" y="29"/>
                    <a:pt x="426" y="23"/>
                  </a:cubicBezTo>
                  <a:cubicBezTo>
                    <a:pt x="412" y="17"/>
                    <a:pt x="398" y="11"/>
                    <a:pt x="382" y="10"/>
                  </a:cubicBezTo>
                  <a:cubicBezTo>
                    <a:pt x="378" y="10"/>
                    <a:pt x="374" y="9"/>
                    <a:pt x="369" y="9"/>
                  </a:cubicBezTo>
                  <a:cubicBezTo>
                    <a:pt x="369" y="8"/>
                    <a:pt x="368" y="8"/>
                    <a:pt x="367" y="7"/>
                  </a:cubicBezTo>
                  <a:cubicBezTo>
                    <a:pt x="335" y="0"/>
                    <a:pt x="302" y="3"/>
                    <a:pt x="270" y="3"/>
                  </a:cubicBezTo>
                  <a:cubicBezTo>
                    <a:pt x="237" y="4"/>
                    <a:pt x="202" y="9"/>
                    <a:pt x="171" y="17"/>
                  </a:cubicBezTo>
                  <a:cubicBezTo>
                    <a:pt x="162" y="20"/>
                    <a:pt x="153" y="23"/>
                    <a:pt x="144" y="27"/>
                  </a:cubicBezTo>
                  <a:cubicBezTo>
                    <a:pt x="131" y="31"/>
                    <a:pt x="118" y="37"/>
                    <a:pt x="107" y="45"/>
                  </a:cubicBezTo>
                  <a:cubicBezTo>
                    <a:pt x="101" y="49"/>
                    <a:pt x="95" y="57"/>
                    <a:pt x="93" y="64"/>
                  </a:cubicBezTo>
                  <a:cubicBezTo>
                    <a:pt x="93" y="65"/>
                    <a:pt x="93" y="65"/>
                    <a:pt x="92" y="65"/>
                  </a:cubicBezTo>
                  <a:cubicBezTo>
                    <a:pt x="92" y="65"/>
                    <a:pt x="91" y="65"/>
                    <a:pt x="91" y="65"/>
                  </a:cubicBezTo>
                  <a:cubicBezTo>
                    <a:pt x="91" y="66"/>
                    <a:pt x="92" y="66"/>
                    <a:pt x="92" y="66"/>
                  </a:cubicBezTo>
                  <a:cubicBezTo>
                    <a:pt x="91" y="67"/>
                    <a:pt x="91" y="68"/>
                    <a:pt x="92" y="68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2" y="68"/>
                    <a:pt x="91" y="69"/>
                    <a:pt x="91" y="69"/>
                  </a:cubicBezTo>
                  <a:cubicBezTo>
                    <a:pt x="92" y="69"/>
                    <a:pt x="92" y="69"/>
                    <a:pt x="92" y="70"/>
                  </a:cubicBezTo>
                  <a:cubicBezTo>
                    <a:pt x="92" y="71"/>
                    <a:pt x="92" y="72"/>
                    <a:pt x="92" y="73"/>
                  </a:cubicBezTo>
                  <a:cubicBezTo>
                    <a:pt x="92" y="74"/>
                    <a:pt x="92" y="74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3" y="91"/>
                    <a:pt x="95" y="108"/>
                    <a:pt x="98" y="125"/>
                  </a:cubicBezTo>
                  <a:cubicBezTo>
                    <a:pt x="80" y="112"/>
                    <a:pt x="59" y="110"/>
                    <a:pt x="39" y="125"/>
                  </a:cubicBezTo>
                  <a:cubicBezTo>
                    <a:pt x="17" y="143"/>
                    <a:pt x="0" y="171"/>
                    <a:pt x="11" y="199"/>
                  </a:cubicBezTo>
                  <a:cubicBezTo>
                    <a:pt x="23" y="228"/>
                    <a:pt x="55" y="247"/>
                    <a:pt x="82" y="257"/>
                  </a:cubicBezTo>
                  <a:cubicBezTo>
                    <a:pt x="87" y="259"/>
                    <a:pt x="93" y="261"/>
                    <a:pt x="98" y="262"/>
                  </a:cubicBezTo>
                  <a:cubicBezTo>
                    <a:pt x="105" y="265"/>
                    <a:pt x="112" y="267"/>
                    <a:pt x="118" y="269"/>
                  </a:cubicBezTo>
                  <a:cubicBezTo>
                    <a:pt x="126" y="271"/>
                    <a:pt x="138" y="274"/>
                    <a:pt x="147" y="273"/>
                  </a:cubicBezTo>
                  <a:cubicBezTo>
                    <a:pt x="156" y="275"/>
                    <a:pt x="164" y="277"/>
                    <a:pt x="172" y="279"/>
                  </a:cubicBezTo>
                  <a:cubicBezTo>
                    <a:pt x="199" y="299"/>
                    <a:pt x="231" y="314"/>
                    <a:pt x="250" y="343"/>
                  </a:cubicBezTo>
                  <a:cubicBezTo>
                    <a:pt x="251" y="344"/>
                    <a:pt x="252" y="345"/>
                    <a:pt x="253" y="347"/>
                  </a:cubicBezTo>
                  <a:cubicBezTo>
                    <a:pt x="252" y="347"/>
                    <a:pt x="252" y="347"/>
                    <a:pt x="252" y="347"/>
                  </a:cubicBezTo>
                  <a:cubicBezTo>
                    <a:pt x="251" y="347"/>
                    <a:pt x="251" y="348"/>
                    <a:pt x="252" y="349"/>
                  </a:cubicBezTo>
                  <a:cubicBezTo>
                    <a:pt x="253" y="349"/>
                    <a:pt x="253" y="350"/>
                    <a:pt x="254" y="350"/>
                  </a:cubicBezTo>
                  <a:cubicBezTo>
                    <a:pt x="265" y="372"/>
                    <a:pt x="256" y="394"/>
                    <a:pt x="239" y="413"/>
                  </a:cubicBezTo>
                  <a:cubicBezTo>
                    <a:pt x="218" y="436"/>
                    <a:pt x="185" y="433"/>
                    <a:pt x="157" y="441"/>
                  </a:cubicBezTo>
                  <a:cubicBezTo>
                    <a:pt x="137" y="446"/>
                    <a:pt x="117" y="464"/>
                    <a:pt x="121" y="487"/>
                  </a:cubicBezTo>
                  <a:cubicBezTo>
                    <a:pt x="124" y="507"/>
                    <a:pt x="154" y="511"/>
                    <a:pt x="170" y="514"/>
                  </a:cubicBezTo>
                  <a:cubicBezTo>
                    <a:pt x="205" y="519"/>
                    <a:pt x="241" y="525"/>
                    <a:pt x="277" y="528"/>
                  </a:cubicBezTo>
                  <a:cubicBezTo>
                    <a:pt x="307" y="530"/>
                    <a:pt x="346" y="530"/>
                    <a:pt x="374" y="514"/>
                  </a:cubicBezTo>
                  <a:cubicBezTo>
                    <a:pt x="383" y="512"/>
                    <a:pt x="392" y="509"/>
                    <a:pt x="401" y="505"/>
                  </a:cubicBezTo>
                  <a:cubicBezTo>
                    <a:pt x="415" y="498"/>
                    <a:pt x="429" y="486"/>
                    <a:pt x="428" y="469"/>
                  </a:cubicBezTo>
                  <a:cubicBezTo>
                    <a:pt x="428" y="446"/>
                    <a:pt x="406" y="433"/>
                    <a:pt x="386" y="428"/>
                  </a:cubicBezTo>
                  <a:cubicBezTo>
                    <a:pt x="360" y="421"/>
                    <a:pt x="320" y="423"/>
                    <a:pt x="319" y="385"/>
                  </a:cubicBezTo>
                  <a:cubicBezTo>
                    <a:pt x="319" y="352"/>
                    <a:pt x="357" y="324"/>
                    <a:pt x="383" y="309"/>
                  </a:cubicBezTo>
                  <a:cubicBezTo>
                    <a:pt x="394" y="303"/>
                    <a:pt x="406" y="296"/>
                    <a:pt x="416" y="288"/>
                  </a:cubicBezTo>
                  <a:cubicBezTo>
                    <a:pt x="422" y="283"/>
                    <a:pt x="426" y="278"/>
                    <a:pt x="430" y="273"/>
                  </a:cubicBezTo>
                  <a:cubicBezTo>
                    <a:pt x="461" y="252"/>
                    <a:pt x="497" y="240"/>
                    <a:pt x="526" y="216"/>
                  </a:cubicBezTo>
                  <a:cubicBezTo>
                    <a:pt x="557" y="191"/>
                    <a:pt x="576" y="145"/>
                    <a:pt x="567" y="105"/>
                  </a:cubicBezTo>
                  <a:close/>
                  <a:moveTo>
                    <a:pt x="472" y="162"/>
                  </a:moveTo>
                  <a:cubicBezTo>
                    <a:pt x="473" y="160"/>
                    <a:pt x="473" y="158"/>
                    <a:pt x="473" y="156"/>
                  </a:cubicBezTo>
                  <a:cubicBezTo>
                    <a:pt x="480" y="148"/>
                    <a:pt x="490" y="141"/>
                    <a:pt x="499" y="136"/>
                  </a:cubicBezTo>
                  <a:cubicBezTo>
                    <a:pt x="512" y="129"/>
                    <a:pt x="534" y="121"/>
                    <a:pt x="530" y="145"/>
                  </a:cubicBezTo>
                  <a:cubicBezTo>
                    <a:pt x="527" y="163"/>
                    <a:pt x="508" y="178"/>
                    <a:pt x="495" y="190"/>
                  </a:cubicBezTo>
                  <a:cubicBezTo>
                    <a:pt x="482" y="202"/>
                    <a:pt x="469" y="212"/>
                    <a:pt x="455" y="222"/>
                  </a:cubicBezTo>
                  <a:cubicBezTo>
                    <a:pt x="457" y="215"/>
                    <a:pt x="459" y="209"/>
                    <a:pt x="461" y="203"/>
                  </a:cubicBezTo>
                  <a:cubicBezTo>
                    <a:pt x="465" y="190"/>
                    <a:pt x="471" y="176"/>
                    <a:pt x="472" y="162"/>
                  </a:cubicBezTo>
                  <a:close/>
                  <a:moveTo>
                    <a:pt x="390" y="31"/>
                  </a:moveTo>
                  <a:cubicBezTo>
                    <a:pt x="394" y="33"/>
                    <a:pt x="398" y="34"/>
                    <a:pt x="401" y="36"/>
                  </a:cubicBezTo>
                  <a:cubicBezTo>
                    <a:pt x="401" y="49"/>
                    <a:pt x="403" y="63"/>
                    <a:pt x="409" y="74"/>
                  </a:cubicBezTo>
                  <a:cubicBezTo>
                    <a:pt x="409" y="75"/>
                    <a:pt x="411" y="74"/>
                    <a:pt x="411" y="73"/>
                  </a:cubicBezTo>
                  <a:cubicBezTo>
                    <a:pt x="410" y="65"/>
                    <a:pt x="407" y="56"/>
                    <a:pt x="406" y="48"/>
                  </a:cubicBezTo>
                  <a:cubicBezTo>
                    <a:pt x="406" y="44"/>
                    <a:pt x="406" y="41"/>
                    <a:pt x="405" y="38"/>
                  </a:cubicBezTo>
                  <a:cubicBezTo>
                    <a:pt x="413" y="41"/>
                    <a:pt x="420" y="45"/>
                    <a:pt x="427" y="49"/>
                  </a:cubicBezTo>
                  <a:cubicBezTo>
                    <a:pt x="429" y="50"/>
                    <a:pt x="431" y="51"/>
                    <a:pt x="433" y="52"/>
                  </a:cubicBezTo>
                  <a:cubicBezTo>
                    <a:pt x="435" y="53"/>
                    <a:pt x="437" y="54"/>
                    <a:pt x="439" y="56"/>
                  </a:cubicBezTo>
                  <a:cubicBezTo>
                    <a:pt x="442" y="58"/>
                    <a:pt x="444" y="60"/>
                    <a:pt x="447" y="62"/>
                  </a:cubicBezTo>
                  <a:cubicBezTo>
                    <a:pt x="444" y="65"/>
                    <a:pt x="441" y="67"/>
                    <a:pt x="438" y="69"/>
                  </a:cubicBezTo>
                  <a:cubicBezTo>
                    <a:pt x="435" y="71"/>
                    <a:pt x="432" y="72"/>
                    <a:pt x="428" y="73"/>
                  </a:cubicBezTo>
                  <a:cubicBezTo>
                    <a:pt x="427" y="73"/>
                    <a:pt x="425" y="74"/>
                    <a:pt x="423" y="74"/>
                  </a:cubicBezTo>
                  <a:cubicBezTo>
                    <a:pt x="422" y="75"/>
                    <a:pt x="420" y="75"/>
                    <a:pt x="419" y="76"/>
                  </a:cubicBezTo>
                  <a:cubicBezTo>
                    <a:pt x="411" y="78"/>
                    <a:pt x="402" y="80"/>
                    <a:pt x="394" y="82"/>
                  </a:cubicBezTo>
                  <a:cubicBezTo>
                    <a:pt x="384" y="85"/>
                    <a:pt x="375" y="87"/>
                    <a:pt x="366" y="88"/>
                  </a:cubicBezTo>
                  <a:cubicBezTo>
                    <a:pt x="357" y="68"/>
                    <a:pt x="360" y="46"/>
                    <a:pt x="364" y="25"/>
                  </a:cubicBezTo>
                  <a:cubicBezTo>
                    <a:pt x="373" y="28"/>
                    <a:pt x="381" y="30"/>
                    <a:pt x="390" y="31"/>
                  </a:cubicBezTo>
                  <a:close/>
                  <a:moveTo>
                    <a:pt x="214" y="25"/>
                  </a:moveTo>
                  <a:cubicBezTo>
                    <a:pt x="227" y="24"/>
                    <a:pt x="241" y="24"/>
                    <a:pt x="255" y="23"/>
                  </a:cubicBezTo>
                  <a:cubicBezTo>
                    <a:pt x="251" y="44"/>
                    <a:pt x="248" y="72"/>
                    <a:pt x="258" y="90"/>
                  </a:cubicBezTo>
                  <a:cubicBezTo>
                    <a:pt x="259" y="91"/>
                    <a:pt x="260" y="90"/>
                    <a:pt x="260" y="89"/>
                  </a:cubicBezTo>
                  <a:cubicBezTo>
                    <a:pt x="258" y="77"/>
                    <a:pt x="256" y="65"/>
                    <a:pt x="256" y="52"/>
                  </a:cubicBezTo>
                  <a:cubicBezTo>
                    <a:pt x="256" y="42"/>
                    <a:pt x="257" y="33"/>
                    <a:pt x="256" y="23"/>
                  </a:cubicBezTo>
                  <a:cubicBezTo>
                    <a:pt x="263" y="23"/>
                    <a:pt x="270" y="23"/>
                    <a:pt x="277" y="23"/>
                  </a:cubicBezTo>
                  <a:cubicBezTo>
                    <a:pt x="279" y="23"/>
                    <a:pt x="281" y="23"/>
                    <a:pt x="282" y="23"/>
                  </a:cubicBezTo>
                  <a:cubicBezTo>
                    <a:pt x="280" y="42"/>
                    <a:pt x="278" y="67"/>
                    <a:pt x="286" y="84"/>
                  </a:cubicBezTo>
                  <a:cubicBezTo>
                    <a:pt x="287" y="85"/>
                    <a:pt x="290" y="85"/>
                    <a:pt x="289" y="83"/>
                  </a:cubicBezTo>
                  <a:cubicBezTo>
                    <a:pt x="288" y="72"/>
                    <a:pt x="287" y="62"/>
                    <a:pt x="286" y="51"/>
                  </a:cubicBezTo>
                  <a:cubicBezTo>
                    <a:pt x="286" y="41"/>
                    <a:pt x="287" y="32"/>
                    <a:pt x="286" y="23"/>
                  </a:cubicBezTo>
                  <a:cubicBezTo>
                    <a:pt x="297" y="22"/>
                    <a:pt x="308" y="21"/>
                    <a:pt x="319" y="20"/>
                  </a:cubicBezTo>
                  <a:cubicBezTo>
                    <a:pt x="317" y="41"/>
                    <a:pt x="312" y="64"/>
                    <a:pt x="326" y="81"/>
                  </a:cubicBezTo>
                  <a:cubicBezTo>
                    <a:pt x="326" y="82"/>
                    <a:pt x="328" y="80"/>
                    <a:pt x="327" y="79"/>
                  </a:cubicBezTo>
                  <a:cubicBezTo>
                    <a:pt x="318" y="59"/>
                    <a:pt x="321" y="41"/>
                    <a:pt x="321" y="20"/>
                  </a:cubicBezTo>
                  <a:cubicBezTo>
                    <a:pt x="326" y="20"/>
                    <a:pt x="331" y="20"/>
                    <a:pt x="336" y="20"/>
                  </a:cubicBezTo>
                  <a:cubicBezTo>
                    <a:pt x="345" y="20"/>
                    <a:pt x="353" y="22"/>
                    <a:pt x="362" y="24"/>
                  </a:cubicBezTo>
                  <a:cubicBezTo>
                    <a:pt x="355" y="42"/>
                    <a:pt x="348" y="73"/>
                    <a:pt x="362" y="89"/>
                  </a:cubicBezTo>
                  <a:cubicBezTo>
                    <a:pt x="347" y="91"/>
                    <a:pt x="332" y="93"/>
                    <a:pt x="318" y="95"/>
                  </a:cubicBezTo>
                  <a:cubicBezTo>
                    <a:pt x="288" y="97"/>
                    <a:pt x="260" y="95"/>
                    <a:pt x="231" y="93"/>
                  </a:cubicBezTo>
                  <a:cubicBezTo>
                    <a:pt x="228" y="93"/>
                    <a:pt x="224" y="93"/>
                    <a:pt x="221" y="92"/>
                  </a:cubicBezTo>
                  <a:cubicBezTo>
                    <a:pt x="220" y="70"/>
                    <a:pt x="212" y="48"/>
                    <a:pt x="214" y="25"/>
                  </a:cubicBezTo>
                  <a:close/>
                  <a:moveTo>
                    <a:pt x="186" y="29"/>
                  </a:moveTo>
                  <a:cubicBezTo>
                    <a:pt x="194" y="27"/>
                    <a:pt x="203" y="26"/>
                    <a:pt x="212" y="25"/>
                  </a:cubicBezTo>
                  <a:cubicBezTo>
                    <a:pt x="211" y="35"/>
                    <a:pt x="212" y="44"/>
                    <a:pt x="212" y="53"/>
                  </a:cubicBezTo>
                  <a:cubicBezTo>
                    <a:pt x="213" y="65"/>
                    <a:pt x="214" y="80"/>
                    <a:pt x="218" y="92"/>
                  </a:cubicBezTo>
                  <a:cubicBezTo>
                    <a:pt x="211" y="91"/>
                    <a:pt x="203" y="91"/>
                    <a:pt x="196" y="91"/>
                  </a:cubicBezTo>
                  <a:cubicBezTo>
                    <a:pt x="194" y="91"/>
                    <a:pt x="191" y="90"/>
                    <a:pt x="189" y="90"/>
                  </a:cubicBezTo>
                  <a:cubicBezTo>
                    <a:pt x="187" y="80"/>
                    <a:pt x="186" y="70"/>
                    <a:pt x="186" y="59"/>
                  </a:cubicBezTo>
                  <a:cubicBezTo>
                    <a:pt x="186" y="49"/>
                    <a:pt x="187" y="39"/>
                    <a:pt x="186" y="29"/>
                  </a:cubicBezTo>
                  <a:close/>
                  <a:moveTo>
                    <a:pt x="158" y="35"/>
                  </a:moveTo>
                  <a:cubicBezTo>
                    <a:pt x="158" y="43"/>
                    <a:pt x="158" y="51"/>
                    <a:pt x="158" y="59"/>
                  </a:cubicBezTo>
                  <a:cubicBezTo>
                    <a:pt x="158" y="67"/>
                    <a:pt x="156" y="75"/>
                    <a:pt x="158" y="83"/>
                  </a:cubicBezTo>
                  <a:cubicBezTo>
                    <a:pt x="159" y="84"/>
                    <a:pt x="160" y="84"/>
                    <a:pt x="160" y="83"/>
                  </a:cubicBezTo>
                  <a:cubicBezTo>
                    <a:pt x="162" y="75"/>
                    <a:pt x="161" y="67"/>
                    <a:pt x="161" y="59"/>
                  </a:cubicBezTo>
                  <a:cubicBezTo>
                    <a:pt x="161" y="50"/>
                    <a:pt x="161" y="42"/>
                    <a:pt x="160" y="34"/>
                  </a:cubicBezTo>
                  <a:cubicBezTo>
                    <a:pt x="165" y="33"/>
                    <a:pt x="170" y="32"/>
                    <a:pt x="175" y="31"/>
                  </a:cubicBezTo>
                  <a:cubicBezTo>
                    <a:pt x="178" y="30"/>
                    <a:pt x="181" y="30"/>
                    <a:pt x="184" y="29"/>
                  </a:cubicBezTo>
                  <a:cubicBezTo>
                    <a:pt x="182" y="40"/>
                    <a:pt x="182" y="52"/>
                    <a:pt x="182" y="63"/>
                  </a:cubicBezTo>
                  <a:cubicBezTo>
                    <a:pt x="181" y="72"/>
                    <a:pt x="181" y="82"/>
                    <a:pt x="185" y="90"/>
                  </a:cubicBezTo>
                  <a:cubicBezTo>
                    <a:pt x="170" y="89"/>
                    <a:pt x="153" y="87"/>
                    <a:pt x="138" y="85"/>
                  </a:cubicBezTo>
                  <a:cubicBezTo>
                    <a:pt x="138" y="85"/>
                    <a:pt x="138" y="85"/>
                    <a:pt x="138" y="85"/>
                  </a:cubicBezTo>
                  <a:cubicBezTo>
                    <a:pt x="139" y="79"/>
                    <a:pt x="138" y="72"/>
                    <a:pt x="138" y="65"/>
                  </a:cubicBezTo>
                  <a:cubicBezTo>
                    <a:pt x="138" y="57"/>
                    <a:pt x="138" y="49"/>
                    <a:pt x="137" y="41"/>
                  </a:cubicBezTo>
                  <a:cubicBezTo>
                    <a:pt x="144" y="38"/>
                    <a:pt x="151" y="36"/>
                    <a:pt x="158" y="35"/>
                  </a:cubicBezTo>
                  <a:close/>
                  <a:moveTo>
                    <a:pt x="111" y="57"/>
                  </a:moveTo>
                  <a:cubicBezTo>
                    <a:pt x="118" y="51"/>
                    <a:pt x="126" y="46"/>
                    <a:pt x="134" y="42"/>
                  </a:cubicBezTo>
                  <a:cubicBezTo>
                    <a:pt x="135" y="42"/>
                    <a:pt x="136" y="42"/>
                    <a:pt x="136" y="41"/>
                  </a:cubicBezTo>
                  <a:cubicBezTo>
                    <a:pt x="136" y="48"/>
                    <a:pt x="136" y="55"/>
                    <a:pt x="136" y="62"/>
                  </a:cubicBezTo>
                  <a:cubicBezTo>
                    <a:pt x="136" y="70"/>
                    <a:pt x="134" y="77"/>
                    <a:pt x="136" y="85"/>
                  </a:cubicBezTo>
                  <a:cubicBezTo>
                    <a:pt x="126" y="83"/>
                    <a:pt x="117" y="81"/>
                    <a:pt x="109" y="79"/>
                  </a:cubicBezTo>
                  <a:cubicBezTo>
                    <a:pt x="108" y="78"/>
                    <a:pt x="106" y="77"/>
                    <a:pt x="105" y="75"/>
                  </a:cubicBezTo>
                  <a:cubicBezTo>
                    <a:pt x="100" y="69"/>
                    <a:pt x="105" y="62"/>
                    <a:pt x="111" y="57"/>
                  </a:cubicBezTo>
                  <a:close/>
                  <a:moveTo>
                    <a:pt x="117" y="256"/>
                  </a:moveTo>
                  <a:cubicBezTo>
                    <a:pt x="99" y="252"/>
                    <a:pt x="82" y="247"/>
                    <a:pt x="66" y="239"/>
                  </a:cubicBezTo>
                  <a:cubicBezTo>
                    <a:pt x="59" y="233"/>
                    <a:pt x="54" y="227"/>
                    <a:pt x="49" y="221"/>
                  </a:cubicBezTo>
                  <a:cubicBezTo>
                    <a:pt x="36" y="202"/>
                    <a:pt x="36" y="178"/>
                    <a:pt x="47" y="159"/>
                  </a:cubicBezTo>
                  <a:cubicBezTo>
                    <a:pt x="52" y="150"/>
                    <a:pt x="60" y="142"/>
                    <a:pt x="70" y="139"/>
                  </a:cubicBezTo>
                  <a:cubicBezTo>
                    <a:pt x="82" y="136"/>
                    <a:pt x="92" y="143"/>
                    <a:pt x="101" y="149"/>
                  </a:cubicBezTo>
                  <a:cubicBezTo>
                    <a:pt x="102" y="149"/>
                    <a:pt x="102" y="149"/>
                    <a:pt x="102" y="149"/>
                  </a:cubicBezTo>
                  <a:cubicBezTo>
                    <a:pt x="89" y="133"/>
                    <a:pt x="68" y="131"/>
                    <a:pt x="53" y="144"/>
                  </a:cubicBezTo>
                  <a:cubicBezTo>
                    <a:pt x="36" y="158"/>
                    <a:pt x="31" y="184"/>
                    <a:pt x="36" y="204"/>
                  </a:cubicBezTo>
                  <a:cubicBezTo>
                    <a:pt x="38" y="213"/>
                    <a:pt x="43" y="222"/>
                    <a:pt x="49" y="229"/>
                  </a:cubicBezTo>
                  <a:cubicBezTo>
                    <a:pt x="48" y="228"/>
                    <a:pt x="47" y="228"/>
                    <a:pt x="46" y="227"/>
                  </a:cubicBezTo>
                  <a:cubicBezTo>
                    <a:pt x="21" y="209"/>
                    <a:pt x="7" y="184"/>
                    <a:pt x="23" y="154"/>
                  </a:cubicBezTo>
                  <a:cubicBezTo>
                    <a:pt x="31" y="140"/>
                    <a:pt x="45" y="127"/>
                    <a:pt x="61" y="122"/>
                  </a:cubicBezTo>
                  <a:cubicBezTo>
                    <a:pt x="75" y="118"/>
                    <a:pt x="88" y="124"/>
                    <a:pt x="99" y="132"/>
                  </a:cubicBezTo>
                  <a:cubicBezTo>
                    <a:pt x="101" y="139"/>
                    <a:pt x="102" y="146"/>
                    <a:pt x="104" y="153"/>
                  </a:cubicBezTo>
                  <a:cubicBezTo>
                    <a:pt x="95" y="148"/>
                    <a:pt x="85" y="146"/>
                    <a:pt x="77" y="146"/>
                  </a:cubicBezTo>
                  <a:cubicBezTo>
                    <a:pt x="62" y="146"/>
                    <a:pt x="47" y="155"/>
                    <a:pt x="43" y="170"/>
                  </a:cubicBezTo>
                  <a:cubicBezTo>
                    <a:pt x="38" y="192"/>
                    <a:pt x="56" y="210"/>
                    <a:pt x="73" y="220"/>
                  </a:cubicBezTo>
                  <a:cubicBezTo>
                    <a:pt x="92" y="231"/>
                    <a:pt x="115" y="236"/>
                    <a:pt x="135" y="246"/>
                  </a:cubicBezTo>
                  <a:cubicBezTo>
                    <a:pt x="136" y="247"/>
                    <a:pt x="136" y="247"/>
                    <a:pt x="137" y="248"/>
                  </a:cubicBezTo>
                  <a:cubicBezTo>
                    <a:pt x="141" y="253"/>
                    <a:pt x="146" y="258"/>
                    <a:pt x="150" y="262"/>
                  </a:cubicBezTo>
                  <a:cubicBezTo>
                    <a:pt x="139" y="260"/>
                    <a:pt x="128" y="258"/>
                    <a:pt x="117" y="256"/>
                  </a:cubicBezTo>
                  <a:close/>
                  <a:moveTo>
                    <a:pt x="108" y="171"/>
                  </a:moveTo>
                  <a:cubicBezTo>
                    <a:pt x="111" y="192"/>
                    <a:pt x="116" y="212"/>
                    <a:pt x="125" y="230"/>
                  </a:cubicBezTo>
                  <a:cubicBezTo>
                    <a:pt x="102" y="219"/>
                    <a:pt x="74" y="215"/>
                    <a:pt x="58" y="193"/>
                  </a:cubicBezTo>
                  <a:cubicBezTo>
                    <a:pt x="48" y="177"/>
                    <a:pt x="55" y="161"/>
                    <a:pt x="72" y="157"/>
                  </a:cubicBezTo>
                  <a:cubicBezTo>
                    <a:pt x="79" y="155"/>
                    <a:pt x="86" y="157"/>
                    <a:pt x="92" y="159"/>
                  </a:cubicBezTo>
                  <a:cubicBezTo>
                    <a:pt x="100" y="161"/>
                    <a:pt x="103" y="167"/>
                    <a:pt x="108" y="171"/>
                  </a:cubicBezTo>
                  <a:close/>
                  <a:moveTo>
                    <a:pt x="444" y="209"/>
                  </a:moveTo>
                  <a:cubicBezTo>
                    <a:pt x="444" y="209"/>
                    <a:pt x="443" y="209"/>
                    <a:pt x="443" y="209"/>
                  </a:cubicBezTo>
                  <a:cubicBezTo>
                    <a:pt x="435" y="225"/>
                    <a:pt x="427" y="236"/>
                    <a:pt x="410" y="245"/>
                  </a:cubicBezTo>
                  <a:cubicBezTo>
                    <a:pt x="395" y="253"/>
                    <a:pt x="376" y="260"/>
                    <a:pt x="358" y="261"/>
                  </a:cubicBezTo>
                  <a:cubicBezTo>
                    <a:pt x="358" y="261"/>
                    <a:pt x="358" y="262"/>
                    <a:pt x="358" y="262"/>
                  </a:cubicBezTo>
                  <a:cubicBezTo>
                    <a:pt x="377" y="262"/>
                    <a:pt x="396" y="257"/>
                    <a:pt x="413" y="249"/>
                  </a:cubicBezTo>
                  <a:cubicBezTo>
                    <a:pt x="419" y="246"/>
                    <a:pt x="427" y="241"/>
                    <a:pt x="433" y="236"/>
                  </a:cubicBezTo>
                  <a:cubicBezTo>
                    <a:pt x="430" y="242"/>
                    <a:pt x="427" y="248"/>
                    <a:pt x="424" y="253"/>
                  </a:cubicBezTo>
                  <a:cubicBezTo>
                    <a:pt x="422" y="255"/>
                    <a:pt x="419" y="257"/>
                    <a:pt x="417" y="259"/>
                  </a:cubicBezTo>
                  <a:cubicBezTo>
                    <a:pt x="408" y="265"/>
                    <a:pt x="398" y="268"/>
                    <a:pt x="388" y="270"/>
                  </a:cubicBezTo>
                  <a:cubicBezTo>
                    <a:pt x="370" y="275"/>
                    <a:pt x="352" y="277"/>
                    <a:pt x="334" y="283"/>
                  </a:cubicBezTo>
                  <a:cubicBezTo>
                    <a:pt x="333" y="283"/>
                    <a:pt x="333" y="285"/>
                    <a:pt x="335" y="285"/>
                  </a:cubicBezTo>
                  <a:cubicBezTo>
                    <a:pt x="357" y="279"/>
                    <a:pt x="380" y="279"/>
                    <a:pt x="402" y="272"/>
                  </a:cubicBezTo>
                  <a:cubicBezTo>
                    <a:pt x="405" y="271"/>
                    <a:pt x="408" y="270"/>
                    <a:pt x="411" y="269"/>
                  </a:cubicBezTo>
                  <a:cubicBezTo>
                    <a:pt x="411" y="269"/>
                    <a:pt x="411" y="269"/>
                    <a:pt x="411" y="269"/>
                  </a:cubicBezTo>
                  <a:cubicBezTo>
                    <a:pt x="409" y="272"/>
                    <a:pt x="406" y="274"/>
                    <a:pt x="403" y="277"/>
                  </a:cubicBezTo>
                  <a:cubicBezTo>
                    <a:pt x="395" y="283"/>
                    <a:pt x="385" y="286"/>
                    <a:pt x="375" y="289"/>
                  </a:cubicBezTo>
                  <a:cubicBezTo>
                    <a:pt x="356" y="295"/>
                    <a:pt x="336" y="297"/>
                    <a:pt x="317" y="299"/>
                  </a:cubicBezTo>
                  <a:cubicBezTo>
                    <a:pt x="316" y="299"/>
                    <a:pt x="316" y="300"/>
                    <a:pt x="317" y="300"/>
                  </a:cubicBezTo>
                  <a:cubicBezTo>
                    <a:pt x="336" y="303"/>
                    <a:pt x="358" y="301"/>
                    <a:pt x="377" y="296"/>
                  </a:cubicBezTo>
                  <a:cubicBezTo>
                    <a:pt x="371" y="299"/>
                    <a:pt x="365" y="303"/>
                    <a:pt x="359" y="307"/>
                  </a:cubicBezTo>
                  <a:cubicBezTo>
                    <a:pt x="336" y="316"/>
                    <a:pt x="310" y="319"/>
                    <a:pt x="285" y="318"/>
                  </a:cubicBezTo>
                  <a:cubicBezTo>
                    <a:pt x="284" y="318"/>
                    <a:pt x="284" y="319"/>
                    <a:pt x="285" y="319"/>
                  </a:cubicBezTo>
                  <a:cubicBezTo>
                    <a:pt x="303" y="322"/>
                    <a:pt x="325" y="321"/>
                    <a:pt x="346" y="316"/>
                  </a:cubicBezTo>
                  <a:cubicBezTo>
                    <a:pt x="341" y="320"/>
                    <a:pt x="336" y="324"/>
                    <a:pt x="332" y="329"/>
                  </a:cubicBezTo>
                  <a:cubicBezTo>
                    <a:pt x="318" y="336"/>
                    <a:pt x="303" y="341"/>
                    <a:pt x="288" y="344"/>
                  </a:cubicBezTo>
                  <a:cubicBezTo>
                    <a:pt x="287" y="344"/>
                    <a:pt x="287" y="345"/>
                    <a:pt x="288" y="345"/>
                  </a:cubicBezTo>
                  <a:cubicBezTo>
                    <a:pt x="300" y="346"/>
                    <a:pt x="311" y="343"/>
                    <a:pt x="323" y="339"/>
                  </a:cubicBezTo>
                  <a:cubicBezTo>
                    <a:pt x="323" y="339"/>
                    <a:pt x="323" y="339"/>
                    <a:pt x="323" y="339"/>
                  </a:cubicBezTo>
                  <a:cubicBezTo>
                    <a:pt x="320" y="342"/>
                    <a:pt x="318" y="346"/>
                    <a:pt x="316" y="349"/>
                  </a:cubicBezTo>
                  <a:cubicBezTo>
                    <a:pt x="316" y="349"/>
                    <a:pt x="315" y="349"/>
                    <a:pt x="315" y="349"/>
                  </a:cubicBezTo>
                  <a:cubicBezTo>
                    <a:pt x="310" y="352"/>
                    <a:pt x="306" y="355"/>
                    <a:pt x="300" y="357"/>
                  </a:cubicBezTo>
                  <a:cubicBezTo>
                    <a:pt x="299" y="357"/>
                    <a:pt x="300" y="359"/>
                    <a:pt x="301" y="358"/>
                  </a:cubicBezTo>
                  <a:cubicBezTo>
                    <a:pt x="306" y="357"/>
                    <a:pt x="312" y="354"/>
                    <a:pt x="315" y="350"/>
                  </a:cubicBezTo>
                  <a:cubicBezTo>
                    <a:pt x="310" y="359"/>
                    <a:pt x="306" y="368"/>
                    <a:pt x="305" y="378"/>
                  </a:cubicBezTo>
                  <a:cubicBezTo>
                    <a:pt x="304" y="378"/>
                    <a:pt x="304" y="379"/>
                    <a:pt x="303" y="379"/>
                  </a:cubicBezTo>
                  <a:cubicBezTo>
                    <a:pt x="300" y="381"/>
                    <a:pt x="295" y="382"/>
                    <a:pt x="291" y="382"/>
                  </a:cubicBezTo>
                  <a:cubicBezTo>
                    <a:pt x="290" y="382"/>
                    <a:pt x="290" y="384"/>
                    <a:pt x="291" y="384"/>
                  </a:cubicBezTo>
                  <a:cubicBezTo>
                    <a:pt x="295" y="384"/>
                    <a:pt x="300" y="383"/>
                    <a:pt x="304" y="382"/>
                  </a:cubicBezTo>
                  <a:cubicBezTo>
                    <a:pt x="303" y="388"/>
                    <a:pt x="304" y="394"/>
                    <a:pt x="306" y="399"/>
                  </a:cubicBezTo>
                  <a:cubicBezTo>
                    <a:pt x="302" y="403"/>
                    <a:pt x="297" y="405"/>
                    <a:pt x="291" y="405"/>
                  </a:cubicBezTo>
                  <a:cubicBezTo>
                    <a:pt x="290" y="405"/>
                    <a:pt x="290" y="406"/>
                    <a:pt x="291" y="406"/>
                  </a:cubicBezTo>
                  <a:cubicBezTo>
                    <a:pt x="297" y="408"/>
                    <a:pt x="303" y="406"/>
                    <a:pt x="307" y="402"/>
                  </a:cubicBezTo>
                  <a:cubicBezTo>
                    <a:pt x="309" y="406"/>
                    <a:pt x="311" y="410"/>
                    <a:pt x="313" y="414"/>
                  </a:cubicBezTo>
                  <a:cubicBezTo>
                    <a:pt x="313" y="414"/>
                    <a:pt x="313" y="414"/>
                    <a:pt x="313" y="414"/>
                  </a:cubicBezTo>
                  <a:cubicBezTo>
                    <a:pt x="309" y="416"/>
                    <a:pt x="306" y="419"/>
                    <a:pt x="302" y="421"/>
                  </a:cubicBezTo>
                  <a:cubicBezTo>
                    <a:pt x="299" y="423"/>
                    <a:pt x="294" y="425"/>
                    <a:pt x="290" y="427"/>
                  </a:cubicBezTo>
                  <a:cubicBezTo>
                    <a:pt x="290" y="428"/>
                    <a:pt x="290" y="429"/>
                    <a:pt x="291" y="429"/>
                  </a:cubicBezTo>
                  <a:cubicBezTo>
                    <a:pt x="296" y="428"/>
                    <a:pt x="300" y="426"/>
                    <a:pt x="304" y="424"/>
                  </a:cubicBezTo>
                  <a:cubicBezTo>
                    <a:pt x="308" y="422"/>
                    <a:pt x="312" y="420"/>
                    <a:pt x="314" y="416"/>
                  </a:cubicBezTo>
                  <a:cubicBezTo>
                    <a:pt x="315" y="417"/>
                    <a:pt x="316" y="418"/>
                    <a:pt x="317" y="419"/>
                  </a:cubicBezTo>
                  <a:cubicBezTo>
                    <a:pt x="322" y="427"/>
                    <a:pt x="330" y="431"/>
                    <a:pt x="338" y="434"/>
                  </a:cubicBezTo>
                  <a:cubicBezTo>
                    <a:pt x="314" y="450"/>
                    <a:pt x="288" y="452"/>
                    <a:pt x="259" y="452"/>
                  </a:cubicBezTo>
                  <a:cubicBezTo>
                    <a:pt x="257" y="452"/>
                    <a:pt x="257" y="455"/>
                    <a:pt x="259" y="455"/>
                  </a:cubicBezTo>
                  <a:cubicBezTo>
                    <a:pt x="287" y="456"/>
                    <a:pt x="321" y="457"/>
                    <a:pt x="344" y="436"/>
                  </a:cubicBezTo>
                  <a:cubicBezTo>
                    <a:pt x="358" y="440"/>
                    <a:pt x="373" y="441"/>
                    <a:pt x="385" y="444"/>
                  </a:cubicBezTo>
                  <a:cubicBezTo>
                    <a:pt x="404" y="449"/>
                    <a:pt x="423" y="469"/>
                    <a:pt x="404" y="485"/>
                  </a:cubicBezTo>
                  <a:cubicBezTo>
                    <a:pt x="389" y="498"/>
                    <a:pt x="363" y="501"/>
                    <a:pt x="344" y="504"/>
                  </a:cubicBezTo>
                  <a:cubicBezTo>
                    <a:pt x="323" y="508"/>
                    <a:pt x="302" y="508"/>
                    <a:pt x="282" y="513"/>
                  </a:cubicBezTo>
                  <a:cubicBezTo>
                    <a:pt x="280" y="514"/>
                    <a:pt x="279" y="516"/>
                    <a:pt x="279" y="517"/>
                  </a:cubicBezTo>
                  <a:cubicBezTo>
                    <a:pt x="275" y="517"/>
                    <a:pt x="271" y="517"/>
                    <a:pt x="267" y="516"/>
                  </a:cubicBezTo>
                  <a:cubicBezTo>
                    <a:pt x="233" y="513"/>
                    <a:pt x="198" y="508"/>
                    <a:pt x="164" y="502"/>
                  </a:cubicBezTo>
                  <a:cubicBezTo>
                    <a:pt x="153" y="500"/>
                    <a:pt x="140" y="497"/>
                    <a:pt x="133" y="488"/>
                  </a:cubicBezTo>
                  <a:cubicBezTo>
                    <a:pt x="123" y="475"/>
                    <a:pt x="143" y="457"/>
                    <a:pt x="154" y="453"/>
                  </a:cubicBezTo>
                  <a:cubicBezTo>
                    <a:pt x="179" y="443"/>
                    <a:pt x="208" y="446"/>
                    <a:pt x="233" y="432"/>
                  </a:cubicBezTo>
                  <a:cubicBezTo>
                    <a:pt x="237" y="430"/>
                    <a:pt x="241" y="427"/>
                    <a:pt x="245" y="423"/>
                  </a:cubicBezTo>
                  <a:cubicBezTo>
                    <a:pt x="252" y="425"/>
                    <a:pt x="259" y="426"/>
                    <a:pt x="265" y="426"/>
                  </a:cubicBezTo>
                  <a:cubicBezTo>
                    <a:pt x="267" y="426"/>
                    <a:pt x="267" y="424"/>
                    <a:pt x="265" y="423"/>
                  </a:cubicBezTo>
                  <a:cubicBezTo>
                    <a:pt x="260" y="423"/>
                    <a:pt x="256" y="422"/>
                    <a:pt x="251" y="421"/>
                  </a:cubicBezTo>
                  <a:cubicBezTo>
                    <a:pt x="250" y="420"/>
                    <a:pt x="249" y="420"/>
                    <a:pt x="248" y="420"/>
                  </a:cubicBezTo>
                  <a:cubicBezTo>
                    <a:pt x="253" y="415"/>
                    <a:pt x="256" y="410"/>
                    <a:pt x="260" y="404"/>
                  </a:cubicBezTo>
                  <a:cubicBezTo>
                    <a:pt x="264" y="404"/>
                    <a:pt x="268" y="404"/>
                    <a:pt x="272" y="403"/>
                  </a:cubicBezTo>
                  <a:cubicBezTo>
                    <a:pt x="273" y="403"/>
                    <a:pt x="273" y="402"/>
                    <a:pt x="272" y="402"/>
                  </a:cubicBezTo>
                  <a:cubicBezTo>
                    <a:pt x="268" y="401"/>
                    <a:pt x="265" y="401"/>
                    <a:pt x="261" y="401"/>
                  </a:cubicBezTo>
                  <a:cubicBezTo>
                    <a:pt x="264" y="395"/>
                    <a:pt x="267" y="389"/>
                    <a:pt x="268" y="383"/>
                  </a:cubicBezTo>
                  <a:cubicBezTo>
                    <a:pt x="273" y="384"/>
                    <a:pt x="277" y="385"/>
                    <a:pt x="281" y="384"/>
                  </a:cubicBezTo>
                  <a:cubicBezTo>
                    <a:pt x="282" y="384"/>
                    <a:pt x="282" y="383"/>
                    <a:pt x="281" y="382"/>
                  </a:cubicBezTo>
                  <a:cubicBezTo>
                    <a:pt x="277" y="382"/>
                    <a:pt x="273" y="380"/>
                    <a:pt x="269" y="379"/>
                  </a:cubicBezTo>
                  <a:cubicBezTo>
                    <a:pt x="269" y="377"/>
                    <a:pt x="270" y="375"/>
                    <a:pt x="270" y="373"/>
                  </a:cubicBezTo>
                  <a:cubicBezTo>
                    <a:pt x="270" y="366"/>
                    <a:pt x="269" y="359"/>
                    <a:pt x="267" y="352"/>
                  </a:cubicBezTo>
                  <a:cubicBezTo>
                    <a:pt x="271" y="353"/>
                    <a:pt x="276" y="354"/>
                    <a:pt x="281" y="355"/>
                  </a:cubicBezTo>
                  <a:cubicBezTo>
                    <a:pt x="282" y="355"/>
                    <a:pt x="282" y="354"/>
                    <a:pt x="282" y="354"/>
                  </a:cubicBezTo>
                  <a:cubicBezTo>
                    <a:pt x="277" y="351"/>
                    <a:pt x="273" y="350"/>
                    <a:pt x="268" y="349"/>
                  </a:cubicBezTo>
                  <a:cubicBezTo>
                    <a:pt x="267" y="349"/>
                    <a:pt x="266" y="348"/>
                    <a:pt x="265" y="348"/>
                  </a:cubicBezTo>
                  <a:cubicBezTo>
                    <a:pt x="261" y="339"/>
                    <a:pt x="254" y="330"/>
                    <a:pt x="247" y="322"/>
                  </a:cubicBezTo>
                  <a:cubicBezTo>
                    <a:pt x="260" y="325"/>
                    <a:pt x="274" y="326"/>
                    <a:pt x="285" y="326"/>
                  </a:cubicBezTo>
                  <a:cubicBezTo>
                    <a:pt x="285" y="326"/>
                    <a:pt x="285" y="325"/>
                    <a:pt x="285" y="325"/>
                  </a:cubicBezTo>
                  <a:cubicBezTo>
                    <a:pt x="275" y="321"/>
                    <a:pt x="264" y="320"/>
                    <a:pt x="253" y="318"/>
                  </a:cubicBezTo>
                  <a:cubicBezTo>
                    <a:pt x="248" y="317"/>
                    <a:pt x="243" y="316"/>
                    <a:pt x="239" y="314"/>
                  </a:cubicBezTo>
                  <a:cubicBezTo>
                    <a:pt x="237" y="312"/>
                    <a:pt x="235" y="311"/>
                    <a:pt x="234" y="310"/>
                  </a:cubicBezTo>
                  <a:cubicBezTo>
                    <a:pt x="234" y="310"/>
                    <a:pt x="234" y="310"/>
                    <a:pt x="234" y="310"/>
                  </a:cubicBezTo>
                  <a:cubicBezTo>
                    <a:pt x="235" y="310"/>
                    <a:pt x="236" y="309"/>
                    <a:pt x="235" y="309"/>
                  </a:cubicBezTo>
                  <a:cubicBezTo>
                    <a:pt x="232" y="306"/>
                    <a:pt x="229" y="304"/>
                    <a:pt x="226" y="301"/>
                  </a:cubicBezTo>
                  <a:cubicBezTo>
                    <a:pt x="232" y="302"/>
                    <a:pt x="239" y="302"/>
                    <a:pt x="246" y="301"/>
                  </a:cubicBezTo>
                  <a:cubicBezTo>
                    <a:pt x="248" y="301"/>
                    <a:pt x="248" y="298"/>
                    <a:pt x="246" y="298"/>
                  </a:cubicBezTo>
                  <a:cubicBezTo>
                    <a:pt x="236" y="298"/>
                    <a:pt x="226" y="297"/>
                    <a:pt x="217" y="295"/>
                  </a:cubicBezTo>
                  <a:cubicBezTo>
                    <a:pt x="206" y="287"/>
                    <a:pt x="196" y="280"/>
                    <a:pt x="185" y="272"/>
                  </a:cubicBezTo>
                  <a:cubicBezTo>
                    <a:pt x="187" y="272"/>
                    <a:pt x="188" y="272"/>
                    <a:pt x="190" y="272"/>
                  </a:cubicBezTo>
                  <a:cubicBezTo>
                    <a:pt x="202" y="274"/>
                    <a:pt x="216" y="274"/>
                    <a:pt x="227" y="269"/>
                  </a:cubicBezTo>
                  <a:cubicBezTo>
                    <a:pt x="229" y="268"/>
                    <a:pt x="228" y="266"/>
                    <a:pt x="226" y="266"/>
                  </a:cubicBezTo>
                  <a:cubicBezTo>
                    <a:pt x="215" y="271"/>
                    <a:pt x="202" y="270"/>
                    <a:pt x="191" y="268"/>
                  </a:cubicBezTo>
                  <a:cubicBezTo>
                    <a:pt x="185" y="267"/>
                    <a:pt x="180" y="265"/>
                    <a:pt x="174" y="262"/>
                  </a:cubicBezTo>
                  <a:cubicBezTo>
                    <a:pt x="166" y="255"/>
                    <a:pt x="158" y="247"/>
                    <a:pt x="150" y="238"/>
                  </a:cubicBezTo>
                  <a:cubicBezTo>
                    <a:pt x="167" y="243"/>
                    <a:pt x="186" y="240"/>
                    <a:pt x="201" y="236"/>
                  </a:cubicBezTo>
                  <a:cubicBezTo>
                    <a:pt x="201" y="236"/>
                    <a:pt x="201" y="235"/>
                    <a:pt x="201" y="235"/>
                  </a:cubicBezTo>
                  <a:cubicBezTo>
                    <a:pt x="191" y="236"/>
                    <a:pt x="181" y="237"/>
                    <a:pt x="171" y="236"/>
                  </a:cubicBezTo>
                  <a:cubicBezTo>
                    <a:pt x="161" y="236"/>
                    <a:pt x="152" y="233"/>
                    <a:pt x="143" y="229"/>
                  </a:cubicBezTo>
                  <a:cubicBezTo>
                    <a:pt x="140" y="225"/>
                    <a:pt x="138" y="221"/>
                    <a:pt x="135" y="217"/>
                  </a:cubicBezTo>
                  <a:cubicBezTo>
                    <a:pt x="134" y="215"/>
                    <a:pt x="133" y="212"/>
                    <a:pt x="132" y="210"/>
                  </a:cubicBezTo>
                  <a:cubicBezTo>
                    <a:pt x="146" y="215"/>
                    <a:pt x="164" y="214"/>
                    <a:pt x="176" y="207"/>
                  </a:cubicBezTo>
                  <a:cubicBezTo>
                    <a:pt x="176" y="207"/>
                    <a:pt x="176" y="206"/>
                    <a:pt x="175" y="206"/>
                  </a:cubicBezTo>
                  <a:cubicBezTo>
                    <a:pt x="160" y="212"/>
                    <a:pt x="142" y="209"/>
                    <a:pt x="128" y="201"/>
                  </a:cubicBezTo>
                  <a:cubicBezTo>
                    <a:pt x="126" y="196"/>
                    <a:pt x="124" y="191"/>
                    <a:pt x="122" y="186"/>
                  </a:cubicBezTo>
                  <a:cubicBezTo>
                    <a:pt x="122" y="185"/>
                    <a:pt x="122" y="183"/>
                    <a:pt x="122" y="182"/>
                  </a:cubicBezTo>
                  <a:cubicBezTo>
                    <a:pt x="121" y="179"/>
                    <a:pt x="121" y="177"/>
                    <a:pt x="121" y="174"/>
                  </a:cubicBezTo>
                  <a:cubicBezTo>
                    <a:pt x="126" y="177"/>
                    <a:pt x="132" y="179"/>
                    <a:pt x="136" y="180"/>
                  </a:cubicBezTo>
                  <a:cubicBezTo>
                    <a:pt x="147" y="184"/>
                    <a:pt x="162" y="185"/>
                    <a:pt x="173" y="178"/>
                  </a:cubicBezTo>
                  <a:cubicBezTo>
                    <a:pt x="173" y="178"/>
                    <a:pt x="173" y="177"/>
                    <a:pt x="172" y="177"/>
                  </a:cubicBezTo>
                  <a:cubicBezTo>
                    <a:pt x="162" y="180"/>
                    <a:pt x="150" y="179"/>
                    <a:pt x="140" y="176"/>
                  </a:cubicBezTo>
                  <a:cubicBezTo>
                    <a:pt x="134" y="175"/>
                    <a:pt x="129" y="172"/>
                    <a:pt x="124" y="170"/>
                  </a:cubicBezTo>
                  <a:cubicBezTo>
                    <a:pt x="122" y="169"/>
                    <a:pt x="121" y="168"/>
                    <a:pt x="119" y="166"/>
                  </a:cubicBezTo>
                  <a:cubicBezTo>
                    <a:pt x="118" y="157"/>
                    <a:pt x="117" y="148"/>
                    <a:pt x="115" y="139"/>
                  </a:cubicBezTo>
                  <a:cubicBezTo>
                    <a:pt x="115" y="139"/>
                    <a:pt x="115" y="139"/>
                    <a:pt x="115" y="138"/>
                  </a:cubicBezTo>
                  <a:cubicBezTo>
                    <a:pt x="120" y="141"/>
                    <a:pt x="125" y="143"/>
                    <a:pt x="129" y="145"/>
                  </a:cubicBezTo>
                  <a:cubicBezTo>
                    <a:pt x="145" y="151"/>
                    <a:pt x="164" y="152"/>
                    <a:pt x="179" y="143"/>
                  </a:cubicBezTo>
                  <a:cubicBezTo>
                    <a:pt x="179" y="142"/>
                    <a:pt x="179" y="142"/>
                    <a:pt x="178" y="142"/>
                  </a:cubicBezTo>
                  <a:cubicBezTo>
                    <a:pt x="164" y="148"/>
                    <a:pt x="148" y="146"/>
                    <a:pt x="133" y="141"/>
                  </a:cubicBezTo>
                  <a:cubicBezTo>
                    <a:pt x="125" y="139"/>
                    <a:pt x="119" y="134"/>
                    <a:pt x="113" y="130"/>
                  </a:cubicBezTo>
                  <a:cubicBezTo>
                    <a:pt x="112" y="120"/>
                    <a:pt x="109" y="111"/>
                    <a:pt x="107" y="103"/>
                  </a:cubicBezTo>
                  <a:cubicBezTo>
                    <a:pt x="106" y="101"/>
                    <a:pt x="106" y="100"/>
                    <a:pt x="106" y="99"/>
                  </a:cubicBezTo>
                  <a:cubicBezTo>
                    <a:pt x="115" y="107"/>
                    <a:pt x="129" y="114"/>
                    <a:pt x="139" y="115"/>
                  </a:cubicBezTo>
                  <a:cubicBezTo>
                    <a:pt x="147" y="116"/>
                    <a:pt x="165" y="119"/>
                    <a:pt x="172" y="114"/>
                  </a:cubicBezTo>
                  <a:cubicBezTo>
                    <a:pt x="173" y="114"/>
                    <a:pt x="173" y="113"/>
                    <a:pt x="172" y="113"/>
                  </a:cubicBezTo>
                  <a:cubicBezTo>
                    <a:pt x="170" y="114"/>
                    <a:pt x="166" y="112"/>
                    <a:pt x="164" y="112"/>
                  </a:cubicBezTo>
                  <a:cubicBezTo>
                    <a:pt x="156" y="112"/>
                    <a:pt x="148" y="112"/>
                    <a:pt x="140" y="111"/>
                  </a:cubicBezTo>
                  <a:cubicBezTo>
                    <a:pt x="125" y="108"/>
                    <a:pt x="114" y="97"/>
                    <a:pt x="102" y="88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16" y="98"/>
                    <a:pt x="140" y="99"/>
                    <a:pt x="156" y="100"/>
                  </a:cubicBezTo>
                  <a:cubicBezTo>
                    <a:pt x="179" y="102"/>
                    <a:pt x="203" y="102"/>
                    <a:pt x="226" y="105"/>
                  </a:cubicBezTo>
                  <a:cubicBezTo>
                    <a:pt x="295" y="112"/>
                    <a:pt x="368" y="119"/>
                    <a:pt x="432" y="88"/>
                  </a:cubicBezTo>
                  <a:cubicBezTo>
                    <a:pt x="440" y="84"/>
                    <a:pt x="447" y="80"/>
                    <a:pt x="453" y="74"/>
                  </a:cubicBezTo>
                  <a:cubicBezTo>
                    <a:pt x="453" y="74"/>
                    <a:pt x="453" y="73"/>
                    <a:pt x="453" y="73"/>
                  </a:cubicBezTo>
                  <a:cubicBezTo>
                    <a:pt x="455" y="75"/>
                    <a:pt x="456" y="77"/>
                    <a:pt x="458" y="77"/>
                  </a:cubicBezTo>
                  <a:cubicBezTo>
                    <a:pt x="455" y="82"/>
                    <a:pt x="450" y="87"/>
                    <a:pt x="445" y="91"/>
                  </a:cubicBezTo>
                  <a:cubicBezTo>
                    <a:pt x="437" y="97"/>
                    <a:pt x="426" y="100"/>
                    <a:pt x="416" y="103"/>
                  </a:cubicBezTo>
                  <a:cubicBezTo>
                    <a:pt x="415" y="103"/>
                    <a:pt x="415" y="105"/>
                    <a:pt x="416" y="105"/>
                  </a:cubicBezTo>
                  <a:cubicBezTo>
                    <a:pt x="428" y="106"/>
                    <a:pt x="440" y="100"/>
                    <a:pt x="450" y="94"/>
                  </a:cubicBezTo>
                  <a:cubicBezTo>
                    <a:pt x="454" y="91"/>
                    <a:pt x="459" y="86"/>
                    <a:pt x="462" y="81"/>
                  </a:cubicBezTo>
                  <a:cubicBezTo>
                    <a:pt x="463" y="82"/>
                    <a:pt x="463" y="83"/>
                    <a:pt x="463" y="83"/>
                  </a:cubicBezTo>
                  <a:cubicBezTo>
                    <a:pt x="463" y="84"/>
                    <a:pt x="463" y="84"/>
                    <a:pt x="463" y="84"/>
                  </a:cubicBezTo>
                  <a:cubicBezTo>
                    <a:pt x="462" y="86"/>
                    <a:pt x="462" y="88"/>
                    <a:pt x="461" y="89"/>
                  </a:cubicBezTo>
                  <a:cubicBezTo>
                    <a:pt x="460" y="92"/>
                    <a:pt x="457" y="95"/>
                    <a:pt x="453" y="98"/>
                  </a:cubicBezTo>
                  <a:cubicBezTo>
                    <a:pt x="442" y="106"/>
                    <a:pt x="428" y="113"/>
                    <a:pt x="414" y="116"/>
                  </a:cubicBezTo>
                  <a:cubicBezTo>
                    <a:pt x="413" y="116"/>
                    <a:pt x="413" y="118"/>
                    <a:pt x="414" y="118"/>
                  </a:cubicBezTo>
                  <a:cubicBezTo>
                    <a:pt x="430" y="116"/>
                    <a:pt x="447" y="108"/>
                    <a:pt x="460" y="98"/>
                  </a:cubicBezTo>
                  <a:cubicBezTo>
                    <a:pt x="459" y="100"/>
                    <a:pt x="459" y="101"/>
                    <a:pt x="458" y="102"/>
                  </a:cubicBezTo>
                  <a:cubicBezTo>
                    <a:pt x="454" y="109"/>
                    <a:pt x="447" y="113"/>
                    <a:pt x="440" y="117"/>
                  </a:cubicBezTo>
                  <a:cubicBezTo>
                    <a:pt x="428" y="123"/>
                    <a:pt x="415" y="128"/>
                    <a:pt x="403" y="132"/>
                  </a:cubicBezTo>
                  <a:cubicBezTo>
                    <a:pt x="402" y="132"/>
                    <a:pt x="403" y="134"/>
                    <a:pt x="403" y="133"/>
                  </a:cubicBezTo>
                  <a:cubicBezTo>
                    <a:pt x="419" y="130"/>
                    <a:pt x="435" y="126"/>
                    <a:pt x="449" y="117"/>
                  </a:cubicBezTo>
                  <a:cubicBezTo>
                    <a:pt x="453" y="115"/>
                    <a:pt x="458" y="111"/>
                    <a:pt x="462" y="106"/>
                  </a:cubicBezTo>
                  <a:cubicBezTo>
                    <a:pt x="462" y="107"/>
                    <a:pt x="462" y="108"/>
                    <a:pt x="462" y="109"/>
                  </a:cubicBezTo>
                  <a:cubicBezTo>
                    <a:pt x="461" y="109"/>
                    <a:pt x="460" y="109"/>
                    <a:pt x="460" y="109"/>
                  </a:cubicBezTo>
                  <a:cubicBezTo>
                    <a:pt x="456" y="114"/>
                    <a:pt x="455" y="119"/>
                    <a:pt x="451" y="124"/>
                  </a:cubicBezTo>
                  <a:cubicBezTo>
                    <a:pt x="446" y="130"/>
                    <a:pt x="440" y="134"/>
                    <a:pt x="433" y="137"/>
                  </a:cubicBezTo>
                  <a:cubicBezTo>
                    <a:pt x="421" y="144"/>
                    <a:pt x="405" y="148"/>
                    <a:pt x="390" y="148"/>
                  </a:cubicBezTo>
                  <a:cubicBezTo>
                    <a:pt x="390" y="148"/>
                    <a:pt x="390" y="149"/>
                    <a:pt x="390" y="149"/>
                  </a:cubicBezTo>
                  <a:cubicBezTo>
                    <a:pt x="407" y="152"/>
                    <a:pt x="424" y="148"/>
                    <a:pt x="439" y="140"/>
                  </a:cubicBezTo>
                  <a:cubicBezTo>
                    <a:pt x="446" y="137"/>
                    <a:pt x="457" y="129"/>
                    <a:pt x="461" y="120"/>
                  </a:cubicBezTo>
                  <a:cubicBezTo>
                    <a:pt x="461" y="122"/>
                    <a:pt x="461" y="123"/>
                    <a:pt x="461" y="125"/>
                  </a:cubicBezTo>
                  <a:cubicBezTo>
                    <a:pt x="461" y="127"/>
                    <a:pt x="461" y="130"/>
                    <a:pt x="461" y="133"/>
                  </a:cubicBezTo>
                  <a:cubicBezTo>
                    <a:pt x="452" y="140"/>
                    <a:pt x="445" y="149"/>
                    <a:pt x="436" y="156"/>
                  </a:cubicBezTo>
                  <a:cubicBezTo>
                    <a:pt x="422" y="167"/>
                    <a:pt x="405" y="174"/>
                    <a:pt x="387" y="174"/>
                  </a:cubicBezTo>
                  <a:cubicBezTo>
                    <a:pt x="386" y="174"/>
                    <a:pt x="386" y="175"/>
                    <a:pt x="387" y="175"/>
                  </a:cubicBezTo>
                  <a:cubicBezTo>
                    <a:pt x="403" y="178"/>
                    <a:pt x="418" y="173"/>
                    <a:pt x="432" y="165"/>
                  </a:cubicBezTo>
                  <a:cubicBezTo>
                    <a:pt x="440" y="160"/>
                    <a:pt x="452" y="153"/>
                    <a:pt x="460" y="144"/>
                  </a:cubicBezTo>
                  <a:cubicBezTo>
                    <a:pt x="460" y="148"/>
                    <a:pt x="460" y="153"/>
                    <a:pt x="459" y="157"/>
                  </a:cubicBezTo>
                  <a:cubicBezTo>
                    <a:pt x="451" y="164"/>
                    <a:pt x="444" y="174"/>
                    <a:pt x="437" y="181"/>
                  </a:cubicBezTo>
                  <a:cubicBezTo>
                    <a:pt x="423" y="194"/>
                    <a:pt x="406" y="205"/>
                    <a:pt x="387" y="210"/>
                  </a:cubicBezTo>
                  <a:cubicBezTo>
                    <a:pt x="387" y="210"/>
                    <a:pt x="387" y="210"/>
                    <a:pt x="387" y="210"/>
                  </a:cubicBezTo>
                  <a:cubicBezTo>
                    <a:pt x="405" y="209"/>
                    <a:pt x="419" y="200"/>
                    <a:pt x="433" y="190"/>
                  </a:cubicBezTo>
                  <a:cubicBezTo>
                    <a:pt x="440" y="184"/>
                    <a:pt x="450" y="177"/>
                    <a:pt x="457" y="168"/>
                  </a:cubicBezTo>
                  <a:cubicBezTo>
                    <a:pt x="456" y="175"/>
                    <a:pt x="454" y="181"/>
                    <a:pt x="451" y="187"/>
                  </a:cubicBezTo>
                  <a:cubicBezTo>
                    <a:pt x="448" y="190"/>
                    <a:pt x="446" y="194"/>
                    <a:pt x="443" y="197"/>
                  </a:cubicBezTo>
                  <a:cubicBezTo>
                    <a:pt x="437" y="203"/>
                    <a:pt x="430" y="208"/>
                    <a:pt x="424" y="214"/>
                  </a:cubicBezTo>
                  <a:cubicBezTo>
                    <a:pt x="409" y="225"/>
                    <a:pt x="392" y="231"/>
                    <a:pt x="374" y="234"/>
                  </a:cubicBezTo>
                  <a:cubicBezTo>
                    <a:pt x="372" y="234"/>
                    <a:pt x="372" y="237"/>
                    <a:pt x="374" y="237"/>
                  </a:cubicBezTo>
                  <a:cubicBezTo>
                    <a:pt x="392" y="235"/>
                    <a:pt x="408" y="230"/>
                    <a:pt x="424" y="221"/>
                  </a:cubicBezTo>
                  <a:cubicBezTo>
                    <a:pt x="430" y="217"/>
                    <a:pt x="438" y="211"/>
                    <a:pt x="445" y="205"/>
                  </a:cubicBezTo>
                  <a:cubicBezTo>
                    <a:pt x="445" y="206"/>
                    <a:pt x="444" y="207"/>
                    <a:pt x="444" y="209"/>
                  </a:cubicBezTo>
                  <a:close/>
                  <a:moveTo>
                    <a:pt x="555" y="124"/>
                  </a:moveTo>
                  <a:cubicBezTo>
                    <a:pt x="553" y="163"/>
                    <a:pt x="532" y="194"/>
                    <a:pt x="500" y="214"/>
                  </a:cubicBezTo>
                  <a:cubicBezTo>
                    <a:pt x="483" y="225"/>
                    <a:pt x="464" y="234"/>
                    <a:pt x="446" y="243"/>
                  </a:cubicBezTo>
                  <a:cubicBezTo>
                    <a:pt x="447" y="240"/>
                    <a:pt x="449" y="237"/>
                    <a:pt x="450" y="233"/>
                  </a:cubicBezTo>
                  <a:cubicBezTo>
                    <a:pt x="451" y="234"/>
                    <a:pt x="452" y="234"/>
                    <a:pt x="454" y="233"/>
                  </a:cubicBezTo>
                  <a:cubicBezTo>
                    <a:pt x="475" y="219"/>
                    <a:pt x="496" y="202"/>
                    <a:pt x="513" y="184"/>
                  </a:cubicBezTo>
                  <a:cubicBezTo>
                    <a:pt x="527" y="170"/>
                    <a:pt x="543" y="151"/>
                    <a:pt x="537" y="131"/>
                  </a:cubicBezTo>
                  <a:cubicBezTo>
                    <a:pt x="533" y="115"/>
                    <a:pt x="512" y="122"/>
                    <a:pt x="503" y="126"/>
                  </a:cubicBezTo>
                  <a:cubicBezTo>
                    <a:pt x="496" y="129"/>
                    <a:pt x="489" y="134"/>
                    <a:pt x="482" y="139"/>
                  </a:cubicBezTo>
                  <a:cubicBezTo>
                    <a:pt x="487" y="126"/>
                    <a:pt x="496" y="120"/>
                    <a:pt x="508" y="115"/>
                  </a:cubicBezTo>
                  <a:cubicBezTo>
                    <a:pt x="512" y="114"/>
                    <a:pt x="516" y="113"/>
                    <a:pt x="519" y="111"/>
                  </a:cubicBezTo>
                  <a:cubicBezTo>
                    <a:pt x="526" y="108"/>
                    <a:pt x="532" y="115"/>
                    <a:pt x="537" y="118"/>
                  </a:cubicBezTo>
                  <a:cubicBezTo>
                    <a:pt x="538" y="118"/>
                    <a:pt x="538" y="118"/>
                    <a:pt x="539" y="118"/>
                  </a:cubicBezTo>
                  <a:cubicBezTo>
                    <a:pt x="539" y="119"/>
                    <a:pt x="539" y="119"/>
                    <a:pt x="540" y="120"/>
                  </a:cubicBezTo>
                  <a:cubicBezTo>
                    <a:pt x="545" y="135"/>
                    <a:pt x="541" y="152"/>
                    <a:pt x="535" y="165"/>
                  </a:cubicBezTo>
                  <a:cubicBezTo>
                    <a:pt x="521" y="194"/>
                    <a:pt x="491" y="206"/>
                    <a:pt x="468" y="225"/>
                  </a:cubicBezTo>
                  <a:cubicBezTo>
                    <a:pt x="467" y="226"/>
                    <a:pt x="468" y="228"/>
                    <a:pt x="470" y="227"/>
                  </a:cubicBezTo>
                  <a:cubicBezTo>
                    <a:pt x="502" y="211"/>
                    <a:pt x="543" y="184"/>
                    <a:pt x="547" y="145"/>
                  </a:cubicBezTo>
                  <a:cubicBezTo>
                    <a:pt x="550" y="115"/>
                    <a:pt x="531" y="83"/>
                    <a:pt x="499" y="105"/>
                  </a:cubicBezTo>
                  <a:cubicBezTo>
                    <a:pt x="499" y="105"/>
                    <a:pt x="499" y="107"/>
                    <a:pt x="500" y="106"/>
                  </a:cubicBezTo>
                  <a:cubicBezTo>
                    <a:pt x="516" y="98"/>
                    <a:pt x="529" y="100"/>
                    <a:pt x="537" y="114"/>
                  </a:cubicBezTo>
                  <a:cubicBezTo>
                    <a:pt x="533" y="111"/>
                    <a:pt x="529" y="108"/>
                    <a:pt x="524" y="106"/>
                  </a:cubicBezTo>
                  <a:cubicBezTo>
                    <a:pt x="524" y="105"/>
                    <a:pt x="523" y="105"/>
                    <a:pt x="523" y="106"/>
                  </a:cubicBezTo>
                  <a:cubicBezTo>
                    <a:pt x="506" y="115"/>
                    <a:pt x="488" y="118"/>
                    <a:pt x="481" y="139"/>
                  </a:cubicBezTo>
                  <a:cubicBezTo>
                    <a:pt x="481" y="139"/>
                    <a:pt x="482" y="140"/>
                    <a:pt x="482" y="140"/>
                  </a:cubicBezTo>
                  <a:cubicBezTo>
                    <a:pt x="479" y="142"/>
                    <a:pt x="476" y="145"/>
                    <a:pt x="473" y="148"/>
                  </a:cubicBezTo>
                  <a:cubicBezTo>
                    <a:pt x="473" y="141"/>
                    <a:pt x="473" y="134"/>
                    <a:pt x="472" y="127"/>
                  </a:cubicBezTo>
                  <a:cubicBezTo>
                    <a:pt x="481" y="106"/>
                    <a:pt x="493" y="87"/>
                    <a:pt x="516" y="82"/>
                  </a:cubicBezTo>
                  <a:cubicBezTo>
                    <a:pt x="544" y="75"/>
                    <a:pt x="556" y="101"/>
                    <a:pt x="555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776" y="2411"/>
              <a:ext cx="439" cy="62"/>
            </a:xfrm>
            <a:custGeom>
              <a:avLst/>
              <a:gdLst>
                <a:gd name="T0" fmla="*/ 0 w 162"/>
                <a:gd name="T1" fmla="*/ 0 h 23"/>
                <a:gd name="T2" fmla="*/ 76 w 162"/>
                <a:gd name="T3" fmla="*/ 23 h 23"/>
                <a:gd name="T4" fmla="*/ 121 w 162"/>
                <a:gd name="T5" fmla="*/ 18 h 23"/>
                <a:gd name="T6" fmla="*/ 162 w 162"/>
                <a:gd name="T7" fmla="*/ 4 h 23"/>
                <a:gd name="T8" fmla="*/ 161 w 162"/>
                <a:gd name="T9" fmla="*/ 2 h 23"/>
                <a:gd name="T10" fmla="*/ 128 w 162"/>
                <a:gd name="T11" fmla="*/ 12 h 23"/>
                <a:gd name="T12" fmla="*/ 84 w 162"/>
                <a:gd name="T13" fmla="*/ 18 h 23"/>
                <a:gd name="T14" fmla="*/ 1 w 162"/>
                <a:gd name="T15" fmla="*/ 0 h 23"/>
                <a:gd name="T16" fmla="*/ 0 w 162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23">
                  <a:moveTo>
                    <a:pt x="0" y="0"/>
                  </a:moveTo>
                  <a:cubicBezTo>
                    <a:pt x="22" y="18"/>
                    <a:pt x="49" y="22"/>
                    <a:pt x="76" y="23"/>
                  </a:cubicBezTo>
                  <a:cubicBezTo>
                    <a:pt x="91" y="23"/>
                    <a:pt x="107" y="21"/>
                    <a:pt x="121" y="18"/>
                  </a:cubicBezTo>
                  <a:cubicBezTo>
                    <a:pt x="134" y="15"/>
                    <a:pt x="151" y="12"/>
                    <a:pt x="162" y="4"/>
                  </a:cubicBezTo>
                  <a:cubicBezTo>
                    <a:pt x="162" y="4"/>
                    <a:pt x="162" y="2"/>
                    <a:pt x="161" y="2"/>
                  </a:cubicBezTo>
                  <a:cubicBezTo>
                    <a:pt x="150" y="4"/>
                    <a:pt x="139" y="9"/>
                    <a:pt x="128" y="12"/>
                  </a:cubicBezTo>
                  <a:cubicBezTo>
                    <a:pt x="114" y="15"/>
                    <a:pt x="99" y="17"/>
                    <a:pt x="84" y="18"/>
                  </a:cubicBezTo>
                  <a:cubicBezTo>
                    <a:pt x="56" y="20"/>
                    <a:pt x="25" y="16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722" y="2419"/>
              <a:ext cx="569" cy="122"/>
            </a:xfrm>
            <a:custGeom>
              <a:avLst/>
              <a:gdLst>
                <a:gd name="T0" fmla="*/ 103 w 210"/>
                <a:gd name="T1" fmla="*/ 32 h 45"/>
                <a:gd name="T2" fmla="*/ 2 w 210"/>
                <a:gd name="T3" fmla="*/ 19 h 45"/>
                <a:gd name="T4" fmla="*/ 1 w 210"/>
                <a:gd name="T5" fmla="*/ 20 h 45"/>
                <a:gd name="T6" fmla="*/ 96 w 210"/>
                <a:gd name="T7" fmla="*/ 38 h 45"/>
                <a:gd name="T8" fmla="*/ 208 w 210"/>
                <a:gd name="T9" fmla="*/ 6 h 45"/>
                <a:gd name="T10" fmla="*/ 206 w 210"/>
                <a:gd name="T11" fmla="*/ 1 h 45"/>
                <a:gd name="T12" fmla="*/ 160 w 210"/>
                <a:gd name="T13" fmla="*/ 21 h 45"/>
                <a:gd name="T14" fmla="*/ 103 w 210"/>
                <a:gd name="T15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45">
                  <a:moveTo>
                    <a:pt x="103" y="32"/>
                  </a:moveTo>
                  <a:cubicBezTo>
                    <a:pt x="70" y="36"/>
                    <a:pt x="30" y="42"/>
                    <a:pt x="2" y="19"/>
                  </a:cubicBezTo>
                  <a:cubicBezTo>
                    <a:pt x="1" y="19"/>
                    <a:pt x="0" y="19"/>
                    <a:pt x="1" y="20"/>
                  </a:cubicBezTo>
                  <a:cubicBezTo>
                    <a:pt x="26" y="45"/>
                    <a:pt x="64" y="41"/>
                    <a:pt x="96" y="38"/>
                  </a:cubicBezTo>
                  <a:cubicBezTo>
                    <a:pt x="134" y="35"/>
                    <a:pt x="176" y="27"/>
                    <a:pt x="208" y="6"/>
                  </a:cubicBezTo>
                  <a:cubicBezTo>
                    <a:pt x="210" y="4"/>
                    <a:pt x="209" y="0"/>
                    <a:pt x="206" y="1"/>
                  </a:cubicBezTo>
                  <a:cubicBezTo>
                    <a:pt x="190" y="8"/>
                    <a:pt x="176" y="16"/>
                    <a:pt x="160" y="21"/>
                  </a:cubicBezTo>
                  <a:cubicBezTo>
                    <a:pt x="141" y="27"/>
                    <a:pt x="122" y="30"/>
                    <a:pt x="10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410" y="1298"/>
              <a:ext cx="24" cy="62"/>
            </a:xfrm>
            <a:custGeom>
              <a:avLst/>
              <a:gdLst>
                <a:gd name="T0" fmla="*/ 8 w 9"/>
                <a:gd name="T1" fmla="*/ 21 h 23"/>
                <a:gd name="T2" fmla="*/ 1 w 9"/>
                <a:gd name="T3" fmla="*/ 0 h 23"/>
                <a:gd name="T4" fmla="*/ 0 w 9"/>
                <a:gd name="T5" fmla="*/ 1 h 23"/>
                <a:gd name="T6" fmla="*/ 6 w 9"/>
                <a:gd name="T7" fmla="*/ 22 h 23"/>
                <a:gd name="T8" fmla="*/ 8 w 9"/>
                <a:gd name="T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3">
                  <a:moveTo>
                    <a:pt x="8" y="21"/>
                  </a:moveTo>
                  <a:cubicBezTo>
                    <a:pt x="6" y="14"/>
                    <a:pt x="3" y="7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2" y="8"/>
                    <a:pt x="2" y="15"/>
                    <a:pt x="6" y="22"/>
                  </a:cubicBezTo>
                  <a:cubicBezTo>
                    <a:pt x="7" y="23"/>
                    <a:pt x="9" y="22"/>
                    <a:pt x="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3221" y="1152"/>
              <a:ext cx="266" cy="195"/>
            </a:xfrm>
            <a:custGeom>
              <a:avLst/>
              <a:gdLst>
                <a:gd name="T0" fmla="*/ 97 w 98"/>
                <a:gd name="T1" fmla="*/ 65 h 72"/>
                <a:gd name="T2" fmla="*/ 97 w 98"/>
                <a:gd name="T3" fmla="*/ 63 h 72"/>
                <a:gd name="T4" fmla="*/ 45 w 98"/>
                <a:gd name="T5" fmla="*/ 39 h 72"/>
                <a:gd name="T6" fmla="*/ 19 w 98"/>
                <a:gd name="T7" fmla="*/ 16 h 72"/>
                <a:gd name="T8" fmla="*/ 4 w 98"/>
                <a:gd name="T9" fmla="*/ 0 h 72"/>
                <a:gd name="T10" fmla="*/ 1 w 98"/>
                <a:gd name="T11" fmla="*/ 3 h 72"/>
                <a:gd name="T12" fmla="*/ 13 w 98"/>
                <a:gd name="T13" fmla="*/ 22 h 72"/>
                <a:gd name="T14" fmla="*/ 41 w 98"/>
                <a:gd name="T15" fmla="*/ 46 h 72"/>
                <a:gd name="T16" fmla="*/ 97 w 98"/>
                <a:gd name="T17" fmla="*/ 6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72">
                  <a:moveTo>
                    <a:pt x="97" y="65"/>
                  </a:moveTo>
                  <a:cubicBezTo>
                    <a:pt x="98" y="65"/>
                    <a:pt x="98" y="63"/>
                    <a:pt x="97" y="63"/>
                  </a:cubicBezTo>
                  <a:cubicBezTo>
                    <a:pt x="77" y="58"/>
                    <a:pt x="61" y="51"/>
                    <a:pt x="45" y="39"/>
                  </a:cubicBezTo>
                  <a:cubicBezTo>
                    <a:pt x="36" y="32"/>
                    <a:pt x="27" y="24"/>
                    <a:pt x="19" y="16"/>
                  </a:cubicBezTo>
                  <a:cubicBezTo>
                    <a:pt x="14" y="11"/>
                    <a:pt x="11" y="3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10"/>
                    <a:pt x="8" y="17"/>
                    <a:pt x="13" y="22"/>
                  </a:cubicBezTo>
                  <a:cubicBezTo>
                    <a:pt x="21" y="31"/>
                    <a:pt x="31" y="39"/>
                    <a:pt x="41" y="46"/>
                  </a:cubicBezTo>
                  <a:cubicBezTo>
                    <a:pt x="55" y="56"/>
                    <a:pt x="79" y="72"/>
                    <a:pt x="97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327" y="881"/>
              <a:ext cx="219" cy="341"/>
            </a:xfrm>
            <a:custGeom>
              <a:avLst/>
              <a:gdLst>
                <a:gd name="T0" fmla="*/ 13 w 81"/>
                <a:gd name="T1" fmla="*/ 36 h 126"/>
                <a:gd name="T2" fmla="*/ 35 w 81"/>
                <a:gd name="T3" fmla="*/ 78 h 126"/>
                <a:gd name="T4" fmla="*/ 80 w 81"/>
                <a:gd name="T5" fmla="*/ 126 h 126"/>
                <a:gd name="T6" fmla="*/ 80 w 81"/>
                <a:gd name="T7" fmla="*/ 125 h 126"/>
                <a:gd name="T8" fmla="*/ 60 w 81"/>
                <a:gd name="T9" fmla="*/ 106 h 126"/>
                <a:gd name="T10" fmla="*/ 36 w 81"/>
                <a:gd name="T11" fmla="*/ 69 h 126"/>
                <a:gd name="T12" fmla="*/ 19 w 81"/>
                <a:gd name="T13" fmla="*/ 33 h 126"/>
                <a:gd name="T14" fmla="*/ 5 w 81"/>
                <a:gd name="T15" fmla="*/ 2 h 126"/>
                <a:gd name="T16" fmla="*/ 0 w 81"/>
                <a:gd name="T17" fmla="*/ 4 h 126"/>
                <a:gd name="T18" fmla="*/ 13 w 81"/>
                <a:gd name="T19" fmla="*/ 3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126">
                  <a:moveTo>
                    <a:pt x="13" y="36"/>
                  </a:moveTo>
                  <a:cubicBezTo>
                    <a:pt x="20" y="51"/>
                    <a:pt x="27" y="64"/>
                    <a:pt x="35" y="78"/>
                  </a:cubicBezTo>
                  <a:cubicBezTo>
                    <a:pt x="43" y="92"/>
                    <a:pt x="60" y="126"/>
                    <a:pt x="80" y="126"/>
                  </a:cubicBezTo>
                  <a:cubicBezTo>
                    <a:pt x="80" y="126"/>
                    <a:pt x="81" y="125"/>
                    <a:pt x="80" y="125"/>
                  </a:cubicBezTo>
                  <a:cubicBezTo>
                    <a:pt x="74" y="118"/>
                    <a:pt x="66" y="113"/>
                    <a:pt x="60" y="106"/>
                  </a:cubicBezTo>
                  <a:cubicBezTo>
                    <a:pt x="51" y="95"/>
                    <a:pt x="43" y="81"/>
                    <a:pt x="36" y="69"/>
                  </a:cubicBezTo>
                  <a:cubicBezTo>
                    <a:pt x="30" y="57"/>
                    <a:pt x="25" y="45"/>
                    <a:pt x="19" y="33"/>
                  </a:cubicBezTo>
                  <a:cubicBezTo>
                    <a:pt x="15" y="23"/>
                    <a:pt x="12" y="11"/>
                    <a:pt x="5" y="2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2" y="15"/>
                    <a:pt x="9" y="27"/>
                    <a:pt x="1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595" y="754"/>
              <a:ext cx="89" cy="371"/>
            </a:xfrm>
            <a:custGeom>
              <a:avLst/>
              <a:gdLst>
                <a:gd name="T0" fmla="*/ 14 w 33"/>
                <a:gd name="T1" fmla="*/ 74 h 137"/>
                <a:gd name="T2" fmla="*/ 25 w 33"/>
                <a:gd name="T3" fmla="*/ 117 h 137"/>
                <a:gd name="T4" fmla="*/ 32 w 33"/>
                <a:gd name="T5" fmla="*/ 137 h 137"/>
                <a:gd name="T6" fmla="*/ 32 w 33"/>
                <a:gd name="T7" fmla="*/ 137 h 137"/>
                <a:gd name="T8" fmla="*/ 30 w 33"/>
                <a:gd name="T9" fmla="*/ 120 h 137"/>
                <a:gd name="T10" fmla="*/ 21 w 33"/>
                <a:gd name="T11" fmla="*/ 78 h 137"/>
                <a:gd name="T12" fmla="*/ 12 w 33"/>
                <a:gd name="T13" fmla="*/ 34 h 137"/>
                <a:gd name="T14" fmla="*/ 8 w 33"/>
                <a:gd name="T15" fmla="*/ 2 h 137"/>
                <a:gd name="T16" fmla="*/ 5 w 33"/>
                <a:gd name="T17" fmla="*/ 2 h 137"/>
                <a:gd name="T18" fmla="*/ 5 w 33"/>
                <a:gd name="T19" fmla="*/ 28 h 137"/>
                <a:gd name="T20" fmla="*/ 14 w 33"/>
                <a:gd name="T21" fmla="*/ 7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137">
                  <a:moveTo>
                    <a:pt x="14" y="74"/>
                  </a:moveTo>
                  <a:cubicBezTo>
                    <a:pt x="17" y="88"/>
                    <a:pt x="22" y="102"/>
                    <a:pt x="25" y="117"/>
                  </a:cubicBezTo>
                  <a:cubicBezTo>
                    <a:pt x="27" y="121"/>
                    <a:pt x="33" y="133"/>
                    <a:pt x="32" y="137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3" y="131"/>
                    <a:pt x="32" y="126"/>
                    <a:pt x="30" y="120"/>
                  </a:cubicBezTo>
                  <a:cubicBezTo>
                    <a:pt x="27" y="106"/>
                    <a:pt x="24" y="92"/>
                    <a:pt x="21" y="78"/>
                  </a:cubicBezTo>
                  <a:cubicBezTo>
                    <a:pt x="18" y="63"/>
                    <a:pt x="14" y="49"/>
                    <a:pt x="12" y="34"/>
                  </a:cubicBezTo>
                  <a:cubicBezTo>
                    <a:pt x="10" y="24"/>
                    <a:pt x="11" y="11"/>
                    <a:pt x="8" y="2"/>
                  </a:cubicBezTo>
                  <a:cubicBezTo>
                    <a:pt x="8" y="0"/>
                    <a:pt x="6" y="0"/>
                    <a:pt x="5" y="2"/>
                  </a:cubicBezTo>
                  <a:cubicBezTo>
                    <a:pt x="0" y="8"/>
                    <a:pt x="4" y="21"/>
                    <a:pt x="5" y="28"/>
                  </a:cubicBezTo>
                  <a:cubicBezTo>
                    <a:pt x="7" y="43"/>
                    <a:pt x="10" y="59"/>
                    <a:pt x="14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3814" y="686"/>
              <a:ext cx="90" cy="395"/>
            </a:xfrm>
            <a:custGeom>
              <a:avLst/>
              <a:gdLst>
                <a:gd name="T0" fmla="*/ 4 w 33"/>
                <a:gd name="T1" fmla="*/ 144 h 146"/>
                <a:gd name="T2" fmla="*/ 15 w 33"/>
                <a:gd name="T3" fmla="*/ 79 h 146"/>
                <a:gd name="T4" fmla="*/ 20 w 33"/>
                <a:gd name="T5" fmla="*/ 36 h 146"/>
                <a:gd name="T6" fmla="*/ 33 w 33"/>
                <a:gd name="T7" fmla="*/ 2 h 146"/>
                <a:gd name="T8" fmla="*/ 31 w 33"/>
                <a:gd name="T9" fmla="*/ 0 h 146"/>
                <a:gd name="T10" fmla="*/ 10 w 33"/>
                <a:gd name="T11" fmla="*/ 59 h 146"/>
                <a:gd name="T12" fmla="*/ 1 w 33"/>
                <a:gd name="T13" fmla="*/ 142 h 146"/>
                <a:gd name="T14" fmla="*/ 4 w 33"/>
                <a:gd name="T15" fmla="*/ 14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146">
                  <a:moveTo>
                    <a:pt x="4" y="144"/>
                  </a:moveTo>
                  <a:cubicBezTo>
                    <a:pt x="13" y="124"/>
                    <a:pt x="13" y="100"/>
                    <a:pt x="15" y="79"/>
                  </a:cubicBezTo>
                  <a:cubicBezTo>
                    <a:pt x="16" y="64"/>
                    <a:pt x="17" y="50"/>
                    <a:pt x="20" y="36"/>
                  </a:cubicBezTo>
                  <a:cubicBezTo>
                    <a:pt x="22" y="24"/>
                    <a:pt x="30" y="14"/>
                    <a:pt x="33" y="2"/>
                  </a:cubicBezTo>
                  <a:cubicBezTo>
                    <a:pt x="33" y="1"/>
                    <a:pt x="32" y="0"/>
                    <a:pt x="31" y="0"/>
                  </a:cubicBezTo>
                  <a:cubicBezTo>
                    <a:pt x="14" y="10"/>
                    <a:pt x="12" y="41"/>
                    <a:pt x="10" y="59"/>
                  </a:cubicBezTo>
                  <a:cubicBezTo>
                    <a:pt x="7" y="87"/>
                    <a:pt x="8" y="115"/>
                    <a:pt x="1" y="142"/>
                  </a:cubicBezTo>
                  <a:cubicBezTo>
                    <a:pt x="0" y="145"/>
                    <a:pt x="3" y="146"/>
                    <a:pt x="4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053" y="743"/>
              <a:ext cx="89" cy="333"/>
            </a:xfrm>
            <a:custGeom>
              <a:avLst/>
              <a:gdLst>
                <a:gd name="T0" fmla="*/ 2 w 33"/>
                <a:gd name="T1" fmla="*/ 122 h 123"/>
                <a:gd name="T2" fmla="*/ 33 w 33"/>
                <a:gd name="T3" fmla="*/ 3 h 123"/>
                <a:gd name="T4" fmla="*/ 28 w 33"/>
                <a:gd name="T5" fmla="*/ 3 h 123"/>
                <a:gd name="T6" fmla="*/ 0 w 33"/>
                <a:gd name="T7" fmla="*/ 122 h 123"/>
                <a:gd name="T8" fmla="*/ 2 w 33"/>
                <a:gd name="T9" fmla="*/ 1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23">
                  <a:moveTo>
                    <a:pt x="2" y="122"/>
                  </a:moveTo>
                  <a:cubicBezTo>
                    <a:pt x="15" y="83"/>
                    <a:pt x="28" y="44"/>
                    <a:pt x="33" y="3"/>
                  </a:cubicBezTo>
                  <a:cubicBezTo>
                    <a:pt x="33" y="0"/>
                    <a:pt x="28" y="0"/>
                    <a:pt x="28" y="3"/>
                  </a:cubicBezTo>
                  <a:cubicBezTo>
                    <a:pt x="24" y="44"/>
                    <a:pt x="11" y="83"/>
                    <a:pt x="0" y="122"/>
                  </a:cubicBezTo>
                  <a:cubicBezTo>
                    <a:pt x="0" y="123"/>
                    <a:pt x="2" y="123"/>
                    <a:pt x="2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223" y="746"/>
              <a:ext cx="160" cy="333"/>
            </a:xfrm>
            <a:custGeom>
              <a:avLst/>
              <a:gdLst>
                <a:gd name="T0" fmla="*/ 3 w 59"/>
                <a:gd name="T1" fmla="*/ 122 h 123"/>
                <a:gd name="T2" fmla="*/ 57 w 59"/>
                <a:gd name="T3" fmla="*/ 6 h 123"/>
                <a:gd name="T4" fmla="*/ 50 w 59"/>
                <a:gd name="T5" fmla="*/ 4 h 123"/>
                <a:gd name="T6" fmla="*/ 1 w 59"/>
                <a:gd name="T7" fmla="*/ 121 h 123"/>
                <a:gd name="T8" fmla="*/ 3 w 59"/>
                <a:gd name="T9" fmla="*/ 1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23">
                  <a:moveTo>
                    <a:pt x="3" y="122"/>
                  </a:moveTo>
                  <a:cubicBezTo>
                    <a:pt x="27" y="87"/>
                    <a:pt x="44" y="46"/>
                    <a:pt x="57" y="6"/>
                  </a:cubicBezTo>
                  <a:cubicBezTo>
                    <a:pt x="59" y="2"/>
                    <a:pt x="52" y="0"/>
                    <a:pt x="50" y="4"/>
                  </a:cubicBezTo>
                  <a:cubicBezTo>
                    <a:pt x="37" y="45"/>
                    <a:pt x="17" y="81"/>
                    <a:pt x="1" y="121"/>
                  </a:cubicBezTo>
                  <a:cubicBezTo>
                    <a:pt x="0" y="122"/>
                    <a:pt x="3" y="123"/>
                    <a:pt x="3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4413" y="897"/>
              <a:ext cx="200" cy="209"/>
            </a:xfrm>
            <a:custGeom>
              <a:avLst/>
              <a:gdLst>
                <a:gd name="T0" fmla="*/ 4 w 74"/>
                <a:gd name="T1" fmla="*/ 76 h 77"/>
                <a:gd name="T2" fmla="*/ 37 w 74"/>
                <a:gd name="T3" fmla="*/ 47 h 77"/>
                <a:gd name="T4" fmla="*/ 72 w 74"/>
                <a:gd name="T5" fmla="*/ 6 h 77"/>
                <a:gd name="T6" fmla="*/ 69 w 74"/>
                <a:gd name="T7" fmla="*/ 2 h 77"/>
                <a:gd name="T8" fmla="*/ 38 w 74"/>
                <a:gd name="T9" fmla="*/ 35 h 77"/>
                <a:gd name="T10" fmla="*/ 2 w 74"/>
                <a:gd name="T11" fmla="*/ 73 h 77"/>
                <a:gd name="T12" fmla="*/ 4 w 74"/>
                <a:gd name="T1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7">
                  <a:moveTo>
                    <a:pt x="4" y="76"/>
                  </a:moveTo>
                  <a:cubicBezTo>
                    <a:pt x="17" y="69"/>
                    <a:pt x="27" y="58"/>
                    <a:pt x="37" y="47"/>
                  </a:cubicBezTo>
                  <a:cubicBezTo>
                    <a:pt x="48" y="33"/>
                    <a:pt x="61" y="20"/>
                    <a:pt x="72" y="6"/>
                  </a:cubicBezTo>
                  <a:cubicBezTo>
                    <a:pt x="74" y="4"/>
                    <a:pt x="72" y="0"/>
                    <a:pt x="69" y="2"/>
                  </a:cubicBezTo>
                  <a:cubicBezTo>
                    <a:pt x="57" y="10"/>
                    <a:pt x="47" y="24"/>
                    <a:pt x="38" y="35"/>
                  </a:cubicBezTo>
                  <a:cubicBezTo>
                    <a:pt x="27" y="49"/>
                    <a:pt x="15" y="61"/>
                    <a:pt x="2" y="73"/>
                  </a:cubicBezTo>
                  <a:cubicBezTo>
                    <a:pt x="0" y="75"/>
                    <a:pt x="2" y="77"/>
                    <a:pt x="4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451" y="1024"/>
              <a:ext cx="276" cy="122"/>
            </a:xfrm>
            <a:custGeom>
              <a:avLst/>
              <a:gdLst>
                <a:gd name="T0" fmla="*/ 1 w 102"/>
                <a:gd name="T1" fmla="*/ 43 h 45"/>
                <a:gd name="T2" fmla="*/ 2 w 102"/>
                <a:gd name="T3" fmla="*/ 45 h 45"/>
                <a:gd name="T4" fmla="*/ 50 w 102"/>
                <a:gd name="T5" fmla="*/ 31 h 45"/>
                <a:gd name="T6" fmla="*/ 101 w 102"/>
                <a:gd name="T7" fmla="*/ 3 h 45"/>
                <a:gd name="T8" fmla="*/ 99 w 102"/>
                <a:gd name="T9" fmla="*/ 1 h 45"/>
                <a:gd name="T10" fmla="*/ 55 w 102"/>
                <a:gd name="T11" fmla="*/ 22 h 45"/>
                <a:gd name="T12" fmla="*/ 1 w 102"/>
                <a:gd name="T1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45">
                  <a:moveTo>
                    <a:pt x="1" y="43"/>
                  </a:moveTo>
                  <a:cubicBezTo>
                    <a:pt x="0" y="43"/>
                    <a:pt x="1" y="45"/>
                    <a:pt x="2" y="45"/>
                  </a:cubicBezTo>
                  <a:cubicBezTo>
                    <a:pt x="19" y="45"/>
                    <a:pt x="34" y="39"/>
                    <a:pt x="50" y="31"/>
                  </a:cubicBezTo>
                  <a:cubicBezTo>
                    <a:pt x="66" y="24"/>
                    <a:pt x="87" y="15"/>
                    <a:pt x="101" y="3"/>
                  </a:cubicBezTo>
                  <a:cubicBezTo>
                    <a:pt x="102" y="2"/>
                    <a:pt x="101" y="0"/>
                    <a:pt x="99" y="1"/>
                  </a:cubicBezTo>
                  <a:cubicBezTo>
                    <a:pt x="84" y="3"/>
                    <a:pt x="69" y="15"/>
                    <a:pt x="55" y="22"/>
                  </a:cubicBezTo>
                  <a:cubicBezTo>
                    <a:pt x="38" y="32"/>
                    <a:pt x="21" y="39"/>
                    <a:pt x="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4581" y="1165"/>
              <a:ext cx="189" cy="46"/>
            </a:xfrm>
            <a:custGeom>
              <a:avLst/>
              <a:gdLst>
                <a:gd name="T0" fmla="*/ 2 w 70"/>
                <a:gd name="T1" fmla="*/ 11 h 17"/>
                <a:gd name="T2" fmla="*/ 1 w 70"/>
                <a:gd name="T3" fmla="*/ 14 h 17"/>
                <a:gd name="T4" fmla="*/ 28 w 70"/>
                <a:gd name="T5" fmla="*/ 15 h 17"/>
                <a:gd name="T6" fmla="*/ 68 w 70"/>
                <a:gd name="T7" fmla="*/ 9 h 17"/>
                <a:gd name="T8" fmla="*/ 68 w 70"/>
                <a:gd name="T9" fmla="*/ 6 h 17"/>
                <a:gd name="T10" fmla="*/ 2 w 70"/>
                <a:gd name="T1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17">
                  <a:moveTo>
                    <a:pt x="2" y="11"/>
                  </a:moveTo>
                  <a:cubicBezTo>
                    <a:pt x="0" y="11"/>
                    <a:pt x="0" y="13"/>
                    <a:pt x="1" y="14"/>
                  </a:cubicBezTo>
                  <a:cubicBezTo>
                    <a:pt x="10" y="16"/>
                    <a:pt x="19" y="17"/>
                    <a:pt x="28" y="15"/>
                  </a:cubicBezTo>
                  <a:cubicBezTo>
                    <a:pt x="41" y="13"/>
                    <a:pt x="55" y="12"/>
                    <a:pt x="68" y="9"/>
                  </a:cubicBezTo>
                  <a:cubicBezTo>
                    <a:pt x="70" y="9"/>
                    <a:pt x="70" y="7"/>
                    <a:pt x="68" y="6"/>
                  </a:cubicBezTo>
                  <a:cubicBezTo>
                    <a:pt x="47" y="0"/>
                    <a:pt x="24" y="16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4121706" y="3975554"/>
            <a:ext cx="4624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OUR AWARDS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12797" y="4560329"/>
            <a:ext cx="344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</p:spTree>
    <p:extLst>
      <p:ext uri="{BB962C8B-B14F-4D97-AF65-F5344CB8AC3E}">
        <p14:creationId xmlns:p14="http://schemas.microsoft.com/office/powerpoint/2010/main" val="5286870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11544" y="2085613"/>
            <a:ext cx="10515600" cy="284847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300">
                <a:solidFill>
                  <a:schemeClr val="tx1"/>
                </a:solidFill>
                <a:latin typeface="A little sunshine" panose="02000603000000000000" pitchFamily="2" charset="0"/>
                <a:ea typeface="A little sunshine" panose="02000603000000000000" pitchFamily="2" charset="0"/>
                <a:cs typeface="+mj-cs"/>
              </a:defRPr>
            </a:lvl1pPr>
          </a:lstStyle>
          <a:p>
            <a:pPr algn="ctr"/>
            <a:r>
              <a:rPr lang="en-US" sz="19900" b="0" spc="0" dirty="0">
                <a:solidFill>
                  <a:srgbClr val="C4497A"/>
                </a:solidFill>
                <a:latin typeface="Patrick Hand SC" panose="00000500000000000000" pitchFamily="2" charset="0"/>
              </a:rPr>
              <a:t>PORTFOLIO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77687" y="4518136"/>
            <a:ext cx="6183313" cy="71438"/>
            <a:chOff x="3003550" y="1076325"/>
            <a:chExt cx="6183313" cy="71438"/>
          </a:xfrm>
        </p:grpSpPr>
        <p:sp>
          <p:nvSpPr>
            <p:cNvPr id="4" name="Freeform 22"/>
            <p:cNvSpPr>
              <a:spLocks/>
            </p:cNvSpPr>
            <p:nvPr/>
          </p:nvSpPr>
          <p:spPr bwMode="auto">
            <a:xfrm>
              <a:off x="6094413" y="1076325"/>
              <a:ext cx="1670050" cy="71438"/>
            </a:xfrm>
            <a:custGeom>
              <a:avLst/>
              <a:gdLst>
                <a:gd name="T0" fmla="*/ 674 w 840"/>
                <a:gd name="T1" fmla="*/ 31 h 36"/>
                <a:gd name="T2" fmla="*/ 503 w 840"/>
                <a:gd name="T3" fmla="*/ 32 h 36"/>
                <a:gd name="T4" fmla="*/ 387 w 840"/>
                <a:gd name="T5" fmla="*/ 31 h 36"/>
                <a:gd name="T6" fmla="*/ 302 w 840"/>
                <a:gd name="T7" fmla="*/ 29 h 36"/>
                <a:gd name="T8" fmla="*/ 116 w 840"/>
                <a:gd name="T9" fmla="*/ 24 h 36"/>
                <a:gd name="T10" fmla="*/ 0 w 840"/>
                <a:gd name="T11" fmla="*/ 21 h 36"/>
                <a:gd name="T12" fmla="*/ 1 w 840"/>
                <a:gd name="T13" fmla="*/ 7 h 36"/>
                <a:gd name="T14" fmla="*/ 91 w 840"/>
                <a:gd name="T15" fmla="*/ 7 h 36"/>
                <a:gd name="T16" fmla="*/ 274 w 840"/>
                <a:gd name="T17" fmla="*/ 4 h 36"/>
                <a:gd name="T18" fmla="*/ 439 w 840"/>
                <a:gd name="T19" fmla="*/ 7 h 36"/>
                <a:gd name="T20" fmla="*/ 565 w 840"/>
                <a:gd name="T21" fmla="*/ 10 h 36"/>
                <a:gd name="T22" fmla="*/ 711 w 840"/>
                <a:gd name="T23" fmla="*/ 12 h 36"/>
                <a:gd name="T24" fmla="*/ 766 w 840"/>
                <a:gd name="T25" fmla="*/ 10 h 36"/>
                <a:gd name="T26" fmla="*/ 839 w 840"/>
                <a:gd name="T27" fmla="*/ 7 h 36"/>
                <a:gd name="T28" fmla="*/ 839 w 840"/>
                <a:gd name="T29" fmla="*/ 22 h 36"/>
                <a:gd name="T30" fmla="*/ 674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4" y="31"/>
                  </a:moveTo>
                  <a:cubicBezTo>
                    <a:pt x="617" y="35"/>
                    <a:pt x="560" y="30"/>
                    <a:pt x="503" y="32"/>
                  </a:cubicBezTo>
                  <a:cubicBezTo>
                    <a:pt x="465" y="29"/>
                    <a:pt x="426" y="35"/>
                    <a:pt x="387" y="31"/>
                  </a:cubicBezTo>
                  <a:cubicBezTo>
                    <a:pt x="359" y="28"/>
                    <a:pt x="330" y="36"/>
                    <a:pt x="302" y="29"/>
                  </a:cubicBezTo>
                  <a:cubicBezTo>
                    <a:pt x="240" y="27"/>
                    <a:pt x="178" y="30"/>
                    <a:pt x="116" y="24"/>
                  </a:cubicBezTo>
                  <a:cubicBezTo>
                    <a:pt x="77" y="28"/>
                    <a:pt x="39" y="28"/>
                    <a:pt x="0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31" y="0"/>
                    <a:pt x="61" y="9"/>
                    <a:pt x="91" y="7"/>
                  </a:cubicBezTo>
                  <a:cubicBezTo>
                    <a:pt x="152" y="9"/>
                    <a:pt x="213" y="1"/>
                    <a:pt x="274" y="4"/>
                  </a:cubicBezTo>
                  <a:cubicBezTo>
                    <a:pt x="329" y="4"/>
                    <a:pt x="384" y="5"/>
                    <a:pt x="439" y="7"/>
                  </a:cubicBezTo>
                  <a:cubicBezTo>
                    <a:pt x="480" y="15"/>
                    <a:pt x="523" y="8"/>
                    <a:pt x="565" y="10"/>
                  </a:cubicBezTo>
                  <a:cubicBezTo>
                    <a:pt x="614" y="13"/>
                    <a:pt x="663" y="7"/>
                    <a:pt x="711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0" y="14"/>
                    <a:pt x="815" y="6"/>
                    <a:pt x="839" y="7"/>
                  </a:cubicBezTo>
                  <a:cubicBezTo>
                    <a:pt x="840" y="12"/>
                    <a:pt x="840" y="17"/>
                    <a:pt x="839" y="22"/>
                  </a:cubicBezTo>
                  <a:cubicBezTo>
                    <a:pt x="785" y="30"/>
                    <a:pt x="729" y="26"/>
                    <a:pt x="6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23"/>
            <p:cNvSpPr>
              <a:spLocks/>
            </p:cNvSpPr>
            <p:nvPr/>
          </p:nvSpPr>
          <p:spPr bwMode="auto">
            <a:xfrm>
              <a:off x="4424363" y="1076325"/>
              <a:ext cx="1670050" cy="71438"/>
            </a:xfrm>
            <a:custGeom>
              <a:avLst/>
              <a:gdLst>
                <a:gd name="T0" fmla="*/ 675 w 840"/>
                <a:gd name="T1" fmla="*/ 31 h 36"/>
                <a:gd name="T2" fmla="*/ 504 w 840"/>
                <a:gd name="T3" fmla="*/ 32 h 36"/>
                <a:gd name="T4" fmla="*/ 388 w 840"/>
                <a:gd name="T5" fmla="*/ 31 h 36"/>
                <a:gd name="T6" fmla="*/ 303 w 840"/>
                <a:gd name="T7" fmla="*/ 29 h 36"/>
                <a:gd name="T8" fmla="*/ 116 w 840"/>
                <a:gd name="T9" fmla="*/ 24 h 36"/>
                <a:gd name="T10" fmla="*/ 1 w 840"/>
                <a:gd name="T11" fmla="*/ 21 h 36"/>
                <a:gd name="T12" fmla="*/ 1 w 840"/>
                <a:gd name="T13" fmla="*/ 7 h 36"/>
                <a:gd name="T14" fmla="*/ 92 w 840"/>
                <a:gd name="T15" fmla="*/ 7 h 36"/>
                <a:gd name="T16" fmla="*/ 275 w 840"/>
                <a:gd name="T17" fmla="*/ 4 h 36"/>
                <a:gd name="T18" fmla="*/ 440 w 840"/>
                <a:gd name="T19" fmla="*/ 7 h 36"/>
                <a:gd name="T20" fmla="*/ 566 w 840"/>
                <a:gd name="T21" fmla="*/ 10 h 36"/>
                <a:gd name="T22" fmla="*/ 712 w 840"/>
                <a:gd name="T23" fmla="*/ 12 h 36"/>
                <a:gd name="T24" fmla="*/ 766 w 840"/>
                <a:gd name="T25" fmla="*/ 10 h 36"/>
                <a:gd name="T26" fmla="*/ 840 w 840"/>
                <a:gd name="T27" fmla="*/ 7 h 36"/>
                <a:gd name="T28" fmla="*/ 840 w 840"/>
                <a:gd name="T29" fmla="*/ 22 h 36"/>
                <a:gd name="T30" fmla="*/ 675 w 840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0" h="36">
                  <a:moveTo>
                    <a:pt x="675" y="31"/>
                  </a:moveTo>
                  <a:cubicBezTo>
                    <a:pt x="618" y="35"/>
                    <a:pt x="561" y="30"/>
                    <a:pt x="504" y="32"/>
                  </a:cubicBezTo>
                  <a:cubicBezTo>
                    <a:pt x="465" y="29"/>
                    <a:pt x="426" y="35"/>
                    <a:pt x="388" y="31"/>
                  </a:cubicBezTo>
                  <a:cubicBezTo>
                    <a:pt x="359" y="28"/>
                    <a:pt x="331" y="36"/>
                    <a:pt x="303" y="29"/>
                  </a:cubicBezTo>
                  <a:cubicBezTo>
                    <a:pt x="241" y="27"/>
                    <a:pt x="178" y="30"/>
                    <a:pt x="116" y="24"/>
                  </a:cubicBezTo>
                  <a:cubicBezTo>
                    <a:pt x="78" y="28"/>
                    <a:pt x="39" y="28"/>
                    <a:pt x="1" y="21"/>
                  </a:cubicBezTo>
                  <a:cubicBezTo>
                    <a:pt x="1" y="16"/>
                    <a:pt x="0" y="11"/>
                    <a:pt x="1" y="7"/>
                  </a:cubicBezTo>
                  <a:cubicBezTo>
                    <a:pt x="31" y="0"/>
                    <a:pt x="61" y="9"/>
                    <a:pt x="92" y="7"/>
                  </a:cubicBezTo>
                  <a:cubicBezTo>
                    <a:pt x="153" y="9"/>
                    <a:pt x="214" y="1"/>
                    <a:pt x="275" y="4"/>
                  </a:cubicBezTo>
                  <a:cubicBezTo>
                    <a:pt x="330" y="4"/>
                    <a:pt x="385" y="5"/>
                    <a:pt x="440" y="7"/>
                  </a:cubicBezTo>
                  <a:cubicBezTo>
                    <a:pt x="481" y="15"/>
                    <a:pt x="524" y="8"/>
                    <a:pt x="566" y="10"/>
                  </a:cubicBezTo>
                  <a:cubicBezTo>
                    <a:pt x="614" y="13"/>
                    <a:pt x="663" y="7"/>
                    <a:pt x="712" y="12"/>
                  </a:cubicBezTo>
                  <a:cubicBezTo>
                    <a:pt x="730" y="14"/>
                    <a:pt x="748" y="7"/>
                    <a:pt x="766" y="10"/>
                  </a:cubicBezTo>
                  <a:cubicBezTo>
                    <a:pt x="791" y="14"/>
                    <a:pt x="815" y="6"/>
                    <a:pt x="840" y="7"/>
                  </a:cubicBezTo>
                  <a:cubicBezTo>
                    <a:pt x="840" y="12"/>
                    <a:pt x="840" y="17"/>
                    <a:pt x="840" y="22"/>
                  </a:cubicBezTo>
                  <a:cubicBezTo>
                    <a:pt x="785" y="30"/>
                    <a:pt x="730" y="26"/>
                    <a:pt x="6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29"/>
            <p:cNvSpPr>
              <a:spLocks/>
            </p:cNvSpPr>
            <p:nvPr/>
          </p:nvSpPr>
          <p:spPr bwMode="auto">
            <a:xfrm>
              <a:off x="7764463" y="1076325"/>
              <a:ext cx="1422400" cy="71438"/>
            </a:xfrm>
            <a:custGeom>
              <a:avLst/>
              <a:gdLst>
                <a:gd name="T0" fmla="*/ 574 w 715"/>
                <a:gd name="T1" fmla="*/ 31 h 36"/>
                <a:gd name="T2" fmla="*/ 428 w 715"/>
                <a:gd name="T3" fmla="*/ 32 h 36"/>
                <a:gd name="T4" fmla="*/ 330 w 715"/>
                <a:gd name="T5" fmla="*/ 31 h 36"/>
                <a:gd name="T6" fmla="*/ 257 w 715"/>
                <a:gd name="T7" fmla="*/ 29 h 36"/>
                <a:gd name="T8" fmla="*/ 98 w 715"/>
                <a:gd name="T9" fmla="*/ 24 h 36"/>
                <a:gd name="T10" fmla="*/ 0 w 715"/>
                <a:gd name="T11" fmla="*/ 21 h 36"/>
                <a:gd name="T12" fmla="*/ 0 w 715"/>
                <a:gd name="T13" fmla="*/ 7 h 36"/>
                <a:gd name="T14" fmla="*/ 77 w 715"/>
                <a:gd name="T15" fmla="*/ 7 h 36"/>
                <a:gd name="T16" fmla="*/ 233 w 715"/>
                <a:gd name="T17" fmla="*/ 4 h 36"/>
                <a:gd name="T18" fmla="*/ 374 w 715"/>
                <a:gd name="T19" fmla="*/ 7 h 36"/>
                <a:gd name="T20" fmla="*/ 481 w 715"/>
                <a:gd name="T21" fmla="*/ 10 h 36"/>
                <a:gd name="T22" fmla="*/ 605 w 715"/>
                <a:gd name="T23" fmla="*/ 12 h 36"/>
                <a:gd name="T24" fmla="*/ 652 w 715"/>
                <a:gd name="T25" fmla="*/ 10 h 36"/>
                <a:gd name="T26" fmla="*/ 714 w 715"/>
                <a:gd name="T27" fmla="*/ 7 h 36"/>
                <a:gd name="T28" fmla="*/ 715 w 715"/>
                <a:gd name="T29" fmla="*/ 22 h 36"/>
                <a:gd name="T30" fmla="*/ 574 w 715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5" h="36">
                  <a:moveTo>
                    <a:pt x="574" y="31"/>
                  </a:moveTo>
                  <a:cubicBezTo>
                    <a:pt x="525" y="35"/>
                    <a:pt x="477" y="30"/>
                    <a:pt x="428" y="32"/>
                  </a:cubicBezTo>
                  <a:cubicBezTo>
                    <a:pt x="395" y="29"/>
                    <a:pt x="362" y="35"/>
                    <a:pt x="330" y="31"/>
                  </a:cubicBezTo>
                  <a:cubicBezTo>
                    <a:pt x="305" y="28"/>
                    <a:pt x="281" y="36"/>
                    <a:pt x="257" y="29"/>
                  </a:cubicBezTo>
                  <a:cubicBezTo>
                    <a:pt x="204" y="27"/>
                    <a:pt x="151" y="30"/>
                    <a:pt x="98" y="24"/>
                  </a:cubicBezTo>
                  <a:cubicBezTo>
                    <a:pt x="65" y="28"/>
                    <a:pt x="32" y="28"/>
                    <a:pt x="0" y="21"/>
                  </a:cubicBezTo>
                  <a:cubicBezTo>
                    <a:pt x="0" y="16"/>
                    <a:pt x="0" y="11"/>
                    <a:pt x="0" y="7"/>
                  </a:cubicBezTo>
                  <a:cubicBezTo>
                    <a:pt x="26" y="0"/>
                    <a:pt x="51" y="9"/>
                    <a:pt x="77" y="7"/>
                  </a:cubicBezTo>
                  <a:cubicBezTo>
                    <a:pt x="129" y="9"/>
                    <a:pt x="181" y="1"/>
                    <a:pt x="233" y="4"/>
                  </a:cubicBezTo>
                  <a:cubicBezTo>
                    <a:pt x="280" y="4"/>
                    <a:pt x="327" y="5"/>
                    <a:pt x="374" y="7"/>
                  </a:cubicBezTo>
                  <a:cubicBezTo>
                    <a:pt x="409" y="15"/>
                    <a:pt x="445" y="8"/>
                    <a:pt x="481" y="10"/>
                  </a:cubicBezTo>
                  <a:cubicBezTo>
                    <a:pt x="522" y="13"/>
                    <a:pt x="564" y="7"/>
                    <a:pt x="605" y="12"/>
                  </a:cubicBezTo>
                  <a:cubicBezTo>
                    <a:pt x="621" y="14"/>
                    <a:pt x="636" y="7"/>
                    <a:pt x="652" y="10"/>
                  </a:cubicBezTo>
                  <a:cubicBezTo>
                    <a:pt x="673" y="14"/>
                    <a:pt x="694" y="6"/>
                    <a:pt x="714" y="7"/>
                  </a:cubicBezTo>
                  <a:cubicBezTo>
                    <a:pt x="715" y="12"/>
                    <a:pt x="715" y="17"/>
                    <a:pt x="715" y="22"/>
                  </a:cubicBezTo>
                  <a:cubicBezTo>
                    <a:pt x="668" y="30"/>
                    <a:pt x="621" y="26"/>
                    <a:pt x="574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30"/>
            <p:cNvSpPr>
              <a:spLocks/>
            </p:cNvSpPr>
            <p:nvPr/>
          </p:nvSpPr>
          <p:spPr bwMode="auto">
            <a:xfrm>
              <a:off x="3003550" y="1076325"/>
              <a:ext cx="1423988" cy="71438"/>
            </a:xfrm>
            <a:custGeom>
              <a:avLst/>
              <a:gdLst>
                <a:gd name="T0" fmla="*/ 575 w 716"/>
                <a:gd name="T1" fmla="*/ 31 h 36"/>
                <a:gd name="T2" fmla="*/ 429 w 716"/>
                <a:gd name="T3" fmla="*/ 32 h 36"/>
                <a:gd name="T4" fmla="*/ 330 w 716"/>
                <a:gd name="T5" fmla="*/ 31 h 36"/>
                <a:gd name="T6" fmla="*/ 258 w 716"/>
                <a:gd name="T7" fmla="*/ 29 h 36"/>
                <a:gd name="T8" fmla="*/ 99 w 716"/>
                <a:gd name="T9" fmla="*/ 24 h 36"/>
                <a:gd name="T10" fmla="*/ 1 w 716"/>
                <a:gd name="T11" fmla="*/ 21 h 36"/>
                <a:gd name="T12" fmla="*/ 1 w 716"/>
                <a:gd name="T13" fmla="*/ 7 h 36"/>
                <a:gd name="T14" fmla="*/ 78 w 716"/>
                <a:gd name="T15" fmla="*/ 7 h 36"/>
                <a:gd name="T16" fmla="*/ 234 w 716"/>
                <a:gd name="T17" fmla="*/ 4 h 36"/>
                <a:gd name="T18" fmla="*/ 374 w 716"/>
                <a:gd name="T19" fmla="*/ 7 h 36"/>
                <a:gd name="T20" fmla="*/ 482 w 716"/>
                <a:gd name="T21" fmla="*/ 10 h 36"/>
                <a:gd name="T22" fmla="*/ 606 w 716"/>
                <a:gd name="T23" fmla="*/ 12 h 36"/>
                <a:gd name="T24" fmla="*/ 653 w 716"/>
                <a:gd name="T25" fmla="*/ 10 h 36"/>
                <a:gd name="T26" fmla="*/ 715 w 716"/>
                <a:gd name="T27" fmla="*/ 7 h 36"/>
                <a:gd name="T28" fmla="*/ 715 w 716"/>
                <a:gd name="T29" fmla="*/ 22 h 36"/>
                <a:gd name="T30" fmla="*/ 575 w 716"/>
                <a:gd name="T3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36">
                  <a:moveTo>
                    <a:pt x="575" y="31"/>
                  </a:moveTo>
                  <a:cubicBezTo>
                    <a:pt x="526" y="35"/>
                    <a:pt x="477" y="30"/>
                    <a:pt x="429" y="32"/>
                  </a:cubicBezTo>
                  <a:cubicBezTo>
                    <a:pt x="396" y="29"/>
                    <a:pt x="363" y="35"/>
                    <a:pt x="330" y="31"/>
                  </a:cubicBezTo>
                  <a:cubicBezTo>
                    <a:pt x="306" y="28"/>
                    <a:pt x="282" y="36"/>
                    <a:pt x="258" y="29"/>
                  </a:cubicBezTo>
                  <a:cubicBezTo>
                    <a:pt x="205" y="27"/>
                    <a:pt x="152" y="30"/>
                    <a:pt x="99" y="24"/>
                  </a:cubicBezTo>
                  <a:cubicBezTo>
                    <a:pt x="66" y="28"/>
                    <a:pt x="33" y="28"/>
                    <a:pt x="1" y="21"/>
                  </a:cubicBezTo>
                  <a:cubicBezTo>
                    <a:pt x="0" y="16"/>
                    <a:pt x="0" y="11"/>
                    <a:pt x="1" y="7"/>
                  </a:cubicBezTo>
                  <a:cubicBezTo>
                    <a:pt x="26" y="0"/>
                    <a:pt x="52" y="9"/>
                    <a:pt x="78" y="7"/>
                  </a:cubicBezTo>
                  <a:cubicBezTo>
                    <a:pt x="130" y="9"/>
                    <a:pt x="182" y="1"/>
                    <a:pt x="234" y="4"/>
                  </a:cubicBezTo>
                  <a:cubicBezTo>
                    <a:pt x="281" y="4"/>
                    <a:pt x="328" y="5"/>
                    <a:pt x="374" y="7"/>
                  </a:cubicBezTo>
                  <a:cubicBezTo>
                    <a:pt x="410" y="15"/>
                    <a:pt x="446" y="8"/>
                    <a:pt x="482" y="10"/>
                  </a:cubicBezTo>
                  <a:cubicBezTo>
                    <a:pt x="523" y="13"/>
                    <a:pt x="565" y="7"/>
                    <a:pt x="606" y="12"/>
                  </a:cubicBezTo>
                  <a:cubicBezTo>
                    <a:pt x="622" y="14"/>
                    <a:pt x="637" y="7"/>
                    <a:pt x="653" y="10"/>
                  </a:cubicBezTo>
                  <a:cubicBezTo>
                    <a:pt x="674" y="14"/>
                    <a:pt x="694" y="6"/>
                    <a:pt x="715" y="7"/>
                  </a:cubicBezTo>
                  <a:cubicBezTo>
                    <a:pt x="716" y="12"/>
                    <a:pt x="716" y="17"/>
                    <a:pt x="715" y="22"/>
                  </a:cubicBezTo>
                  <a:cubicBezTo>
                    <a:pt x="669" y="30"/>
                    <a:pt x="621" y="26"/>
                    <a:pt x="575" y="31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105231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55" y="1146628"/>
            <a:ext cx="3135362" cy="2075544"/>
          </a:xfrm>
          <a:prstGeom prst="rect">
            <a:avLst/>
          </a:prstGeom>
        </p:spPr>
      </p:pic>
      <p:sp>
        <p:nvSpPr>
          <p:cNvPr id="3" name="Freeform 6"/>
          <p:cNvSpPr>
            <a:spLocks/>
          </p:cNvSpPr>
          <p:nvPr/>
        </p:nvSpPr>
        <p:spPr bwMode="auto">
          <a:xfrm>
            <a:off x="449591" y="905555"/>
            <a:ext cx="3657952" cy="5429250"/>
          </a:xfrm>
          <a:custGeom>
            <a:avLst/>
            <a:gdLst>
              <a:gd name="T0" fmla="*/ 1 w 385"/>
              <a:gd name="T1" fmla="*/ 576 h 648"/>
              <a:gd name="T2" fmla="*/ 1 w 385"/>
              <a:gd name="T3" fmla="*/ 108 h 648"/>
              <a:gd name="T4" fmla="*/ 0 w 385"/>
              <a:gd name="T5" fmla="*/ 58 h 648"/>
              <a:gd name="T6" fmla="*/ 0 w 385"/>
              <a:gd name="T7" fmla="*/ 34 h 648"/>
              <a:gd name="T8" fmla="*/ 0 w 385"/>
              <a:gd name="T9" fmla="*/ 1 h 648"/>
              <a:gd name="T10" fmla="*/ 20 w 385"/>
              <a:gd name="T11" fmla="*/ 1 h 648"/>
              <a:gd name="T12" fmla="*/ 33 w 385"/>
              <a:gd name="T13" fmla="*/ 2 h 648"/>
              <a:gd name="T14" fmla="*/ 57 w 385"/>
              <a:gd name="T15" fmla="*/ 2 h 648"/>
              <a:gd name="T16" fmla="*/ 238 w 385"/>
              <a:gd name="T17" fmla="*/ 3 h 648"/>
              <a:gd name="T18" fmla="*/ 306 w 385"/>
              <a:gd name="T19" fmla="*/ 4 h 648"/>
              <a:gd name="T20" fmla="*/ 379 w 385"/>
              <a:gd name="T21" fmla="*/ 4 h 648"/>
              <a:gd name="T22" fmla="*/ 378 w 385"/>
              <a:gd name="T23" fmla="*/ 144 h 648"/>
              <a:gd name="T24" fmla="*/ 377 w 385"/>
              <a:gd name="T25" fmla="*/ 278 h 648"/>
              <a:gd name="T26" fmla="*/ 378 w 385"/>
              <a:gd name="T27" fmla="*/ 463 h 648"/>
              <a:gd name="T28" fmla="*/ 372 w 385"/>
              <a:gd name="T29" fmla="*/ 641 h 648"/>
              <a:gd name="T30" fmla="*/ 367 w 385"/>
              <a:gd name="T31" fmla="*/ 437 h 648"/>
              <a:gd name="T32" fmla="*/ 367 w 385"/>
              <a:gd name="T33" fmla="*/ 223 h 648"/>
              <a:gd name="T34" fmla="*/ 366 w 385"/>
              <a:gd name="T35" fmla="*/ 17 h 648"/>
              <a:gd name="T36" fmla="*/ 314 w 385"/>
              <a:gd name="T37" fmla="*/ 17 h 648"/>
              <a:gd name="T38" fmla="*/ 255 w 385"/>
              <a:gd name="T39" fmla="*/ 16 h 648"/>
              <a:gd name="T40" fmla="*/ 131 w 385"/>
              <a:gd name="T41" fmla="*/ 16 h 648"/>
              <a:gd name="T42" fmla="*/ 70 w 385"/>
              <a:gd name="T43" fmla="*/ 16 h 648"/>
              <a:gd name="T44" fmla="*/ 39 w 385"/>
              <a:gd name="T45" fmla="*/ 16 h 648"/>
              <a:gd name="T46" fmla="*/ 23 w 385"/>
              <a:gd name="T47" fmla="*/ 15 h 648"/>
              <a:gd name="T48" fmla="*/ 16 w 385"/>
              <a:gd name="T49" fmla="*/ 15 h 648"/>
              <a:gd name="T50" fmla="*/ 14 w 385"/>
              <a:gd name="T51" fmla="*/ 15 h 648"/>
              <a:gd name="T52" fmla="*/ 13 w 385"/>
              <a:gd name="T53" fmla="*/ 75 h 648"/>
              <a:gd name="T54" fmla="*/ 12 w 385"/>
              <a:gd name="T55" fmla="*/ 141 h 648"/>
              <a:gd name="T56" fmla="*/ 12 w 385"/>
              <a:gd name="T57" fmla="*/ 530 h 648"/>
              <a:gd name="T58" fmla="*/ 12 w 385"/>
              <a:gd name="T59" fmla="*/ 585 h 648"/>
              <a:gd name="T60" fmla="*/ 12 w 385"/>
              <a:gd name="T61" fmla="*/ 613 h 648"/>
              <a:gd name="T62" fmla="*/ 12 w 385"/>
              <a:gd name="T63" fmla="*/ 627 h 648"/>
              <a:gd name="T64" fmla="*/ 12 w 385"/>
              <a:gd name="T65" fmla="*/ 637 h 648"/>
              <a:gd name="T66" fmla="*/ 26 w 385"/>
              <a:gd name="T67" fmla="*/ 637 h 648"/>
              <a:gd name="T68" fmla="*/ 43 w 385"/>
              <a:gd name="T69" fmla="*/ 638 h 648"/>
              <a:gd name="T70" fmla="*/ 79 w 385"/>
              <a:gd name="T71" fmla="*/ 638 h 648"/>
              <a:gd name="T72" fmla="*/ 149 w 385"/>
              <a:gd name="T73" fmla="*/ 636 h 648"/>
              <a:gd name="T74" fmla="*/ 342 w 385"/>
              <a:gd name="T75" fmla="*/ 635 h 648"/>
              <a:gd name="T76" fmla="*/ 366 w 385"/>
              <a:gd name="T77" fmla="*/ 642 h 648"/>
              <a:gd name="T78" fmla="*/ 140 w 385"/>
              <a:gd name="T79" fmla="*/ 646 h 648"/>
              <a:gd name="T80" fmla="*/ 74 w 385"/>
              <a:gd name="T81" fmla="*/ 647 h 648"/>
              <a:gd name="T82" fmla="*/ 2 w 385"/>
              <a:gd name="T83" fmla="*/ 647 h 648"/>
              <a:gd name="T84" fmla="*/ 1 w 385"/>
              <a:gd name="T85" fmla="*/ 576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85" h="648">
                <a:moveTo>
                  <a:pt x="1" y="576"/>
                </a:moveTo>
                <a:cubicBezTo>
                  <a:pt x="0" y="420"/>
                  <a:pt x="1" y="264"/>
                  <a:pt x="1" y="108"/>
                </a:cubicBezTo>
                <a:cubicBezTo>
                  <a:pt x="1" y="91"/>
                  <a:pt x="1" y="75"/>
                  <a:pt x="0" y="58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23"/>
                  <a:pt x="0" y="12"/>
                  <a:pt x="0" y="1"/>
                </a:cubicBezTo>
                <a:cubicBezTo>
                  <a:pt x="20" y="1"/>
                  <a:pt x="20" y="1"/>
                  <a:pt x="20" y="1"/>
                </a:cubicBezTo>
                <a:cubicBezTo>
                  <a:pt x="33" y="2"/>
                  <a:pt x="33" y="2"/>
                  <a:pt x="33" y="2"/>
                </a:cubicBezTo>
                <a:cubicBezTo>
                  <a:pt x="41" y="2"/>
                  <a:pt x="49" y="2"/>
                  <a:pt x="57" y="2"/>
                </a:cubicBezTo>
                <a:cubicBezTo>
                  <a:pt x="117" y="4"/>
                  <a:pt x="178" y="0"/>
                  <a:pt x="238" y="3"/>
                </a:cubicBezTo>
                <a:cubicBezTo>
                  <a:pt x="261" y="3"/>
                  <a:pt x="283" y="4"/>
                  <a:pt x="306" y="4"/>
                </a:cubicBezTo>
                <a:cubicBezTo>
                  <a:pt x="330" y="4"/>
                  <a:pt x="354" y="4"/>
                  <a:pt x="379" y="4"/>
                </a:cubicBezTo>
                <a:cubicBezTo>
                  <a:pt x="378" y="50"/>
                  <a:pt x="378" y="97"/>
                  <a:pt x="378" y="144"/>
                </a:cubicBezTo>
                <a:cubicBezTo>
                  <a:pt x="378" y="189"/>
                  <a:pt x="378" y="233"/>
                  <a:pt x="377" y="278"/>
                </a:cubicBezTo>
                <a:cubicBezTo>
                  <a:pt x="375" y="340"/>
                  <a:pt x="380" y="401"/>
                  <a:pt x="378" y="463"/>
                </a:cubicBezTo>
                <a:cubicBezTo>
                  <a:pt x="375" y="522"/>
                  <a:pt x="376" y="583"/>
                  <a:pt x="372" y="641"/>
                </a:cubicBezTo>
                <a:cubicBezTo>
                  <a:pt x="367" y="577"/>
                  <a:pt x="365" y="506"/>
                  <a:pt x="367" y="437"/>
                </a:cubicBezTo>
                <a:cubicBezTo>
                  <a:pt x="368" y="366"/>
                  <a:pt x="368" y="295"/>
                  <a:pt x="367" y="223"/>
                </a:cubicBezTo>
                <a:cubicBezTo>
                  <a:pt x="366" y="17"/>
                  <a:pt x="366" y="17"/>
                  <a:pt x="366" y="17"/>
                </a:cubicBezTo>
                <a:cubicBezTo>
                  <a:pt x="314" y="17"/>
                  <a:pt x="314" y="17"/>
                  <a:pt x="314" y="17"/>
                </a:cubicBezTo>
                <a:cubicBezTo>
                  <a:pt x="255" y="16"/>
                  <a:pt x="255" y="16"/>
                  <a:pt x="255" y="16"/>
                </a:cubicBezTo>
                <a:cubicBezTo>
                  <a:pt x="214" y="16"/>
                  <a:pt x="173" y="16"/>
                  <a:pt x="131" y="16"/>
                </a:cubicBezTo>
                <a:cubicBezTo>
                  <a:pt x="111" y="16"/>
                  <a:pt x="90" y="16"/>
                  <a:pt x="70" y="16"/>
                </a:cubicBezTo>
                <a:cubicBezTo>
                  <a:pt x="59" y="16"/>
                  <a:pt x="49" y="16"/>
                  <a:pt x="39" y="16"/>
                </a:cubicBezTo>
                <a:cubicBezTo>
                  <a:pt x="23" y="15"/>
                  <a:pt x="23" y="15"/>
                  <a:pt x="23" y="15"/>
                </a:cubicBezTo>
                <a:cubicBezTo>
                  <a:pt x="16" y="15"/>
                  <a:pt x="16" y="15"/>
                  <a:pt x="16" y="15"/>
                </a:cubicBezTo>
                <a:cubicBezTo>
                  <a:pt x="14" y="15"/>
                  <a:pt x="14" y="15"/>
                  <a:pt x="14" y="15"/>
                </a:cubicBezTo>
                <a:cubicBezTo>
                  <a:pt x="14" y="35"/>
                  <a:pt x="14" y="55"/>
                  <a:pt x="13" y="75"/>
                </a:cubicBezTo>
                <a:cubicBezTo>
                  <a:pt x="13" y="97"/>
                  <a:pt x="12" y="119"/>
                  <a:pt x="12" y="141"/>
                </a:cubicBezTo>
                <a:cubicBezTo>
                  <a:pt x="12" y="270"/>
                  <a:pt x="12" y="400"/>
                  <a:pt x="12" y="530"/>
                </a:cubicBezTo>
                <a:cubicBezTo>
                  <a:pt x="12" y="548"/>
                  <a:pt x="12" y="567"/>
                  <a:pt x="12" y="585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12" y="627"/>
                  <a:pt x="12" y="627"/>
                  <a:pt x="12" y="627"/>
                </a:cubicBezTo>
                <a:cubicBezTo>
                  <a:pt x="12" y="637"/>
                  <a:pt x="12" y="637"/>
                  <a:pt x="12" y="637"/>
                </a:cubicBezTo>
                <a:cubicBezTo>
                  <a:pt x="26" y="637"/>
                  <a:pt x="26" y="637"/>
                  <a:pt x="26" y="637"/>
                </a:cubicBezTo>
                <a:cubicBezTo>
                  <a:pt x="43" y="638"/>
                  <a:pt x="43" y="638"/>
                  <a:pt x="43" y="638"/>
                </a:cubicBezTo>
                <a:cubicBezTo>
                  <a:pt x="55" y="638"/>
                  <a:pt x="67" y="638"/>
                  <a:pt x="79" y="638"/>
                </a:cubicBezTo>
                <a:cubicBezTo>
                  <a:pt x="102" y="638"/>
                  <a:pt x="126" y="637"/>
                  <a:pt x="149" y="636"/>
                </a:cubicBezTo>
                <a:cubicBezTo>
                  <a:pt x="214" y="638"/>
                  <a:pt x="278" y="636"/>
                  <a:pt x="342" y="635"/>
                </a:cubicBezTo>
                <a:cubicBezTo>
                  <a:pt x="362" y="634"/>
                  <a:pt x="385" y="639"/>
                  <a:pt x="366" y="642"/>
                </a:cubicBezTo>
                <a:cubicBezTo>
                  <a:pt x="295" y="648"/>
                  <a:pt x="215" y="645"/>
                  <a:pt x="140" y="646"/>
                </a:cubicBezTo>
                <a:cubicBezTo>
                  <a:pt x="118" y="646"/>
                  <a:pt x="96" y="646"/>
                  <a:pt x="74" y="647"/>
                </a:cubicBezTo>
                <a:cubicBezTo>
                  <a:pt x="50" y="647"/>
                  <a:pt x="26" y="647"/>
                  <a:pt x="2" y="647"/>
                </a:cubicBezTo>
                <a:cubicBezTo>
                  <a:pt x="1" y="624"/>
                  <a:pt x="1" y="600"/>
                  <a:pt x="1" y="576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4339807" y="905555"/>
            <a:ext cx="3657952" cy="5429250"/>
          </a:xfrm>
          <a:custGeom>
            <a:avLst/>
            <a:gdLst>
              <a:gd name="T0" fmla="*/ 1 w 385"/>
              <a:gd name="T1" fmla="*/ 576 h 648"/>
              <a:gd name="T2" fmla="*/ 1 w 385"/>
              <a:gd name="T3" fmla="*/ 108 h 648"/>
              <a:gd name="T4" fmla="*/ 0 w 385"/>
              <a:gd name="T5" fmla="*/ 58 h 648"/>
              <a:gd name="T6" fmla="*/ 0 w 385"/>
              <a:gd name="T7" fmla="*/ 34 h 648"/>
              <a:gd name="T8" fmla="*/ 0 w 385"/>
              <a:gd name="T9" fmla="*/ 1 h 648"/>
              <a:gd name="T10" fmla="*/ 20 w 385"/>
              <a:gd name="T11" fmla="*/ 1 h 648"/>
              <a:gd name="T12" fmla="*/ 33 w 385"/>
              <a:gd name="T13" fmla="*/ 2 h 648"/>
              <a:gd name="T14" fmla="*/ 57 w 385"/>
              <a:gd name="T15" fmla="*/ 2 h 648"/>
              <a:gd name="T16" fmla="*/ 238 w 385"/>
              <a:gd name="T17" fmla="*/ 3 h 648"/>
              <a:gd name="T18" fmla="*/ 306 w 385"/>
              <a:gd name="T19" fmla="*/ 4 h 648"/>
              <a:gd name="T20" fmla="*/ 379 w 385"/>
              <a:gd name="T21" fmla="*/ 4 h 648"/>
              <a:gd name="T22" fmla="*/ 378 w 385"/>
              <a:gd name="T23" fmla="*/ 144 h 648"/>
              <a:gd name="T24" fmla="*/ 377 w 385"/>
              <a:gd name="T25" fmla="*/ 278 h 648"/>
              <a:gd name="T26" fmla="*/ 378 w 385"/>
              <a:gd name="T27" fmla="*/ 463 h 648"/>
              <a:gd name="T28" fmla="*/ 372 w 385"/>
              <a:gd name="T29" fmla="*/ 641 h 648"/>
              <a:gd name="T30" fmla="*/ 367 w 385"/>
              <a:gd name="T31" fmla="*/ 437 h 648"/>
              <a:gd name="T32" fmla="*/ 367 w 385"/>
              <a:gd name="T33" fmla="*/ 223 h 648"/>
              <a:gd name="T34" fmla="*/ 366 w 385"/>
              <a:gd name="T35" fmla="*/ 17 h 648"/>
              <a:gd name="T36" fmla="*/ 314 w 385"/>
              <a:gd name="T37" fmla="*/ 17 h 648"/>
              <a:gd name="T38" fmla="*/ 255 w 385"/>
              <a:gd name="T39" fmla="*/ 16 h 648"/>
              <a:gd name="T40" fmla="*/ 131 w 385"/>
              <a:gd name="T41" fmla="*/ 16 h 648"/>
              <a:gd name="T42" fmla="*/ 70 w 385"/>
              <a:gd name="T43" fmla="*/ 16 h 648"/>
              <a:gd name="T44" fmla="*/ 39 w 385"/>
              <a:gd name="T45" fmla="*/ 16 h 648"/>
              <a:gd name="T46" fmla="*/ 23 w 385"/>
              <a:gd name="T47" fmla="*/ 15 h 648"/>
              <a:gd name="T48" fmla="*/ 16 w 385"/>
              <a:gd name="T49" fmla="*/ 15 h 648"/>
              <a:gd name="T50" fmla="*/ 14 w 385"/>
              <a:gd name="T51" fmla="*/ 15 h 648"/>
              <a:gd name="T52" fmla="*/ 13 w 385"/>
              <a:gd name="T53" fmla="*/ 75 h 648"/>
              <a:gd name="T54" fmla="*/ 12 w 385"/>
              <a:gd name="T55" fmla="*/ 141 h 648"/>
              <a:gd name="T56" fmla="*/ 12 w 385"/>
              <a:gd name="T57" fmla="*/ 530 h 648"/>
              <a:gd name="T58" fmla="*/ 12 w 385"/>
              <a:gd name="T59" fmla="*/ 585 h 648"/>
              <a:gd name="T60" fmla="*/ 12 w 385"/>
              <a:gd name="T61" fmla="*/ 613 h 648"/>
              <a:gd name="T62" fmla="*/ 12 w 385"/>
              <a:gd name="T63" fmla="*/ 627 h 648"/>
              <a:gd name="T64" fmla="*/ 12 w 385"/>
              <a:gd name="T65" fmla="*/ 637 h 648"/>
              <a:gd name="T66" fmla="*/ 26 w 385"/>
              <a:gd name="T67" fmla="*/ 637 h 648"/>
              <a:gd name="T68" fmla="*/ 43 w 385"/>
              <a:gd name="T69" fmla="*/ 638 h 648"/>
              <a:gd name="T70" fmla="*/ 79 w 385"/>
              <a:gd name="T71" fmla="*/ 638 h 648"/>
              <a:gd name="T72" fmla="*/ 149 w 385"/>
              <a:gd name="T73" fmla="*/ 636 h 648"/>
              <a:gd name="T74" fmla="*/ 342 w 385"/>
              <a:gd name="T75" fmla="*/ 635 h 648"/>
              <a:gd name="T76" fmla="*/ 366 w 385"/>
              <a:gd name="T77" fmla="*/ 642 h 648"/>
              <a:gd name="T78" fmla="*/ 140 w 385"/>
              <a:gd name="T79" fmla="*/ 646 h 648"/>
              <a:gd name="T80" fmla="*/ 74 w 385"/>
              <a:gd name="T81" fmla="*/ 647 h 648"/>
              <a:gd name="T82" fmla="*/ 2 w 385"/>
              <a:gd name="T83" fmla="*/ 647 h 648"/>
              <a:gd name="T84" fmla="*/ 1 w 385"/>
              <a:gd name="T85" fmla="*/ 576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85" h="648">
                <a:moveTo>
                  <a:pt x="1" y="576"/>
                </a:moveTo>
                <a:cubicBezTo>
                  <a:pt x="0" y="420"/>
                  <a:pt x="1" y="264"/>
                  <a:pt x="1" y="108"/>
                </a:cubicBezTo>
                <a:cubicBezTo>
                  <a:pt x="1" y="91"/>
                  <a:pt x="1" y="75"/>
                  <a:pt x="0" y="58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23"/>
                  <a:pt x="0" y="12"/>
                  <a:pt x="0" y="1"/>
                </a:cubicBezTo>
                <a:cubicBezTo>
                  <a:pt x="20" y="1"/>
                  <a:pt x="20" y="1"/>
                  <a:pt x="20" y="1"/>
                </a:cubicBezTo>
                <a:cubicBezTo>
                  <a:pt x="33" y="2"/>
                  <a:pt x="33" y="2"/>
                  <a:pt x="33" y="2"/>
                </a:cubicBezTo>
                <a:cubicBezTo>
                  <a:pt x="41" y="2"/>
                  <a:pt x="49" y="2"/>
                  <a:pt x="57" y="2"/>
                </a:cubicBezTo>
                <a:cubicBezTo>
                  <a:pt x="117" y="4"/>
                  <a:pt x="178" y="0"/>
                  <a:pt x="238" y="3"/>
                </a:cubicBezTo>
                <a:cubicBezTo>
                  <a:pt x="261" y="3"/>
                  <a:pt x="283" y="4"/>
                  <a:pt x="306" y="4"/>
                </a:cubicBezTo>
                <a:cubicBezTo>
                  <a:pt x="330" y="4"/>
                  <a:pt x="354" y="4"/>
                  <a:pt x="379" y="4"/>
                </a:cubicBezTo>
                <a:cubicBezTo>
                  <a:pt x="378" y="50"/>
                  <a:pt x="378" y="97"/>
                  <a:pt x="378" y="144"/>
                </a:cubicBezTo>
                <a:cubicBezTo>
                  <a:pt x="378" y="189"/>
                  <a:pt x="378" y="233"/>
                  <a:pt x="377" y="278"/>
                </a:cubicBezTo>
                <a:cubicBezTo>
                  <a:pt x="375" y="340"/>
                  <a:pt x="380" y="401"/>
                  <a:pt x="378" y="463"/>
                </a:cubicBezTo>
                <a:cubicBezTo>
                  <a:pt x="375" y="522"/>
                  <a:pt x="376" y="583"/>
                  <a:pt x="372" y="641"/>
                </a:cubicBezTo>
                <a:cubicBezTo>
                  <a:pt x="367" y="577"/>
                  <a:pt x="365" y="506"/>
                  <a:pt x="367" y="437"/>
                </a:cubicBezTo>
                <a:cubicBezTo>
                  <a:pt x="368" y="366"/>
                  <a:pt x="368" y="295"/>
                  <a:pt x="367" y="223"/>
                </a:cubicBezTo>
                <a:cubicBezTo>
                  <a:pt x="366" y="17"/>
                  <a:pt x="366" y="17"/>
                  <a:pt x="366" y="17"/>
                </a:cubicBezTo>
                <a:cubicBezTo>
                  <a:pt x="314" y="17"/>
                  <a:pt x="314" y="17"/>
                  <a:pt x="314" y="17"/>
                </a:cubicBezTo>
                <a:cubicBezTo>
                  <a:pt x="255" y="16"/>
                  <a:pt x="255" y="16"/>
                  <a:pt x="255" y="16"/>
                </a:cubicBezTo>
                <a:cubicBezTo>
                  <a:pt x="214" y="16"/>
                  <a:pt x="173" y="16"/>
                  <a:pt x="131" y="16"/>
                </a:cubicBezTo>
                <a:cubicBezTo>
                  <a:pt x="111" y="16"/>
                  <a:pt x="90" y="16"/>
                  <a:pt x="70" y="16"/>
                </a:cubicBezTo>
                <a:cubicBezTo>
                  <a:pt x="59" y="16"/>
                  <a:pt x="49" y="16"/>
                  <a:pt x="39" y="16"/>
                </a:cubicBezTo>
                <a:cubicBezTo>
                  <a:pt x="23" y="15"/>
                  <a:pt x="23" y="15"/>
                  <a:pt x="23" y="15"/>
                </a:cubicBezTo>
                <a:cubicBezTo>
                  <a:pt x="16" y="15"/>
                  <a:pt x="16" y="15"/>
                  <a:pt x="16" y="15"/>
                </a:cubicBezTo>
                <a:cubicBezTo>
                  <a:pt x="14" y="15"/>
                  <a:pt x="14" y="15"/>
                  <a:pt x="14" y="15"/>
                </a:cubicBezTo>
                <a:cubicBezTo>
                  <a:pt x="14" y="35"/>
                  <a:pt x="14" y="55"/>
                  <a:pt x="13" y="75"/>
                </a:cubicBezTo>
                <a:cubicBezTo>
                  <a:pt x="13" y="97"/>
                  <a:pt x="12" y="119"/>
                  <a:pt x="12" y="141"/>
                </a:cubicBezTo>
                <a:cubicBezTo>
                  <a:pt x="12" y="270"/>
                  <a:pt x="12" y="400"/>
                  <a:pt x="12" y="530"/>
                </a:cubicBezTo>
                <a:cubicBezTo>
                  <a:pt x="12" y="548"/>
                  <a:pt x="12" y="567"/>
                  <a:pt x="12" y="585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12" y="627"/>
                  <a:pt x="12" y="627"/>
                  <a:pt x="12" y="627"/>
                </a:cubicBezTo>
                <a:cubicBezTo>
                  <a:pt x="12" y="637"/>
                  <a:pt x="12" y="637"/>
                  <a:pt x="12" y="637"/>
                </a:cubicBezTo>
                <a:cubicBezTo>
                  <a:pt x="26" y="637"/>
                  <a:pt x="26" y="637"/>
                  <a:pt x="26" y="637"/>
                </a:cubicBezTo>
                <a:cubicBezTo>
                  <a:pt x="43" y="638"/>
                  <a:pt x="43" y="638"/>
                  <a:pt x="43" y="638"/>
                </a:cubicBezTo>
                <a:cubicBezTo>
                  <a:pt x="55" y="638"/>
                  <a:pt x="67" y="638"/>
                  <a:pt x="79" y="638"/>
                </a:cubicBezTo>
                <a:cubicBezTo>
                  <a:pt x="102" y="638"/>
                  <a:pt x="126" y="637"/>
                  <a:pt x="149" y="636"/>
                </a:cubicBezTo>
                <a:cubicBezTo>
                  <a:pt x="214" y="638"/>
                  <a:pt x="278" y="636"/>
                  <a:pt x="342" y="635"/>
                </a:cubicBezTo>
                <a:cubicBezTo>
                  <a:pt x="362" y="634"/>
                  <a:pt x="385" y="639"/>
                  <a:pt x="366" y="642"/>
                </a:cubicBezTo>
                <a:cubicBezTo>
                  <a:pt x="295" y="648"/>
                  <a:pt x="215" y="645"/>
                  <a:pt x="140" y="646"/>
                </a:cubicBezTo>
                <a:cubicBezTo>
                  <a:pt x="118" y="646"/>
                  <a:pt x="96" y="646"/>
                  <a:pt x="74" y="647"/>
                </a:cubicBezTo>
                <a:cubicBezTo>
                  <a:pt x="50" y="647"/>
                  <a:pt x="26" y="647"/>
                  <a:pt x="2" y="647"/>
                </a:cubicBezTo>
                <a:cubicBezTo>
                  <a:pt x="1" y="624"/>
                  <a:pt x="1" y="600"/>
                  <a:pt x="1" y="576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8230023" y="905555"/>
            <a:ext cx="3657952" cy="5429250"/>
          </a:xfrm>
          <a:custGeom>
            <a:avLst/>
            <a:gdLst>
              <a:gd name="T0" fmla="*/ 1 w 385"/>
              <a:gd name="T1" fmla="*/ 576 h 648"/>
              <a:gd name="T2" fmla="*/ 1 w 385"/>
              <a:gd name="T3" fmla="*/ 108 h 648"/>
              <a:gd name="T4" fmla="*/ 0 w 385"/>
              <a:gd name="T5" fmla="*/ 58 h 648"/>
              <a:gd name="T6" fmla="*/ 0 w 385"/>
              <a:gd name="T7" fmla="*/ 34 h 648"/>
              <a:gd name="T8" fmla="*/ 0 w 385"/>
              <a:gd name="T9" fmla="*/ 1 h 648"/>
              <a:gd name="T10" fmla="*/ 20 w 385"/>
              <a:gd name="T11" fmla="*/ 1 h 648"/>
              <a:gd name="T12" fmla="*/ 33 w 385"/>
              <a:gd name="T13" fmla="*/ 2 h 648"/>
              <a:gd name="T14" fmla="*/ 57 w 385"/>
              <a:gd name="T15" fmla="*/ 2 h 648"/>
              <a:gd name="T16" fmla="*/ 238 w 385"/>
              <a:gd name="T17" fmla="*/ 3 h 648"/>
              <a:gd name="T18" fmla="*/ 306 w 385"/>
              <a:gd name="T19" fmla="*/ 4 h 648"/>
              <a:gd name="T20" fmla="*/ 379 w 385"/>
              <a:gd name="T21" fmla="*/ 4 h 648"/>
              <a:gd name="T22" fmla="*/ 378 w 385"/>
              <a:gd name="T23" fmla="*/ 144 h 648"/>
              <a:gd name="T24" fmla="*/ 377 w 385"/>
              <a:gd name="T25" fmla="*/ 278 h 648"/>
              <a:gd name="T26" fmla="*/ 378 w 385"/>
              <a:gd name="T27" fmla="*/ 463 h 648"/>
              <a:gd name="T28" fmla="*/ 372 w 385"/>
              <a:gd name="T29" fmla="*/ 641 h 648"/>
              <a:gd name="T30" fmla="*/ 367 w 385"/>
              <a:gd name="T31" fmla="*/ 437 h 648"/>
              <a:gd name="T32" fmla="*/ 367 w 385"/>
              <a:gd name="T33" fmla="*/ 223 h 648"/>
              <a:gd name="T34" fmla="*/ 366 w 385"/>
              <a:gd name="T35" fmla="*/ 17 h 648"/>
              <a:gd name="T36" fmla="*/ 314 w 385"/>
              <a:gd name="T37" fmla="*/ 17 h 648"/>
              <a:gd name="T38" fmla="*/ 255 w 385"/>
              <a:gd name="T39" fmla="*/ 16 h 648"/>
              <a:gd name="T40" fmla="*/ 131 w 385"/>
              <a:gd name="T41" fmla="*/ 16 h 648"/>
              <a:gd name="T42" fmla="*/ 70 w 385"/>
              <a:gd name="T43" fmla="*/ 16 h 648"/>
              <a:gd name="T44" fmla="*/ 39 w 385"/>
              <a:gd name="T45" fmla="*/ 16 h 648"/>
              <a:gd name="T46" fmla="*/ 23 w 385"/>
              <a:gd name="T47" fmla="*/ 15 h 648"/>
              <a:gd name="T48" fmla="*/ 16 w 385"/>
              <a:gd name="T49" fmla="*/ 15 h 648"/>
              <a:gd name="T50" fmla="*/ 14 w 385"/>
              <a:gd name="T51" fmla="*/ 15 h 648"/>
              <a:gd name="T52" fmla="*/ 13 w 385"/>
              <a:gd name="T53" fmla="*/ 75 h 648"/>
              <a:gd name="T54" fmla="*/ 12 w 385"/>
              <a:gd name="T55" fmla="*/ 141 h 648"/>
              <a:gd name="T56" fmla="*/ 12 w 385"/>
              <a:gd name="T57" fmla="*/ 530 h 648"/>
              <a:gd name="T58" fmla="*/ 12 w 385"/>
              <a:gd name="T59" fmla="*/ 585 h 648"/>
              <a:gd name="T60" fmla="*/ 12 w 385"/>
              <a:gd name="T61" fmla="*/ 613 h 648"/>
              <a:gd name="T62" fmla="*/ 12 w 385"/>
              <a:gd name="T63" fmla="*/ 627 h 648"/>
              <a:gd name="T64" fmla="*/ 12 w 385"/>
              <a:gd name="T65" fmla="*/ 637 h 648"/>
              <a:gd name="T66" fmla="*/ 26 w 385"/>
              <a:gd name="T67" fmla="*/ 637 h 648"/>
              <a:gd name="T68" fmla="*/ 43 w 385"/>
              <a:gd name="T69" fmla="*/ 638 h 648"/>
              <a:gd name="T70" fmla="*/ 79 w 385"/>
              <a:gd name="T71" fmla="*/ 638 h 648"/>
              <a:gd name="T72" fmla="*/ 149 w 385"/>
              <a:gd name="T73" fmla="*/ 636 h 648"/>
              <a:gd name="T74" fmla="*/ 342 w 385"/>
              <a:gd name="T75" fmla="*/ 635 h 648"/>
              <a:gd name="T76" fmla="*/ 366 w 385"/>
              <a:gd name="T77" fmla="*/ 642 h 648"/>
              <a:gd name="T78" fmla="*/ 140 w 385"/>
              <a:gd name="T79" fmla="*/ 646 h 648"/>
              <a:gd name="T80" fmla="*/ 74 w 385"/>
              <a:gd name="T81" fmla="*/ 647 h 648"/>
              <a:gd name="T82" fmla="*/ 2 w 385"/>
              <a:gd name="T83" fmla="*/ 647 h 648"/>
              <a:gd name="T84" fmla="*/ 1 w 385"/>
              <a:gd name="T85" fmla="*/ 576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85" h="648">
                <a:moveTo>
                  <a:pt x="1" y="576"/>
                </a:moveTo>
                <a:cubicBezTo>
                  <a:pt x="0" y="420"/>
                  <a:pt x="1" y="264"/>
                  <a:pt x="1" y="108"/>
                </a:cubicBezTo>
                <a:cubicBezTo>
                  <a:pt x="1" y="91"/>
                  <a:pt x="1" y="75"/>
                  <a:pt x="0" y="58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23"/>
                  <a:pt x="0" y="12"/>
                  <a:pt x="0" y="1"/>
                </a:cubicBezTo>
                <a:cubicBezTo>
                  <a:pt x="20" y="1"/>
                  <a:pt x="20" y="1"/>
                  <a:pt x="20" y="1"/>
                </a:cubicBezTo>
                <a:cubicBezTo>
                  <a:pt x="33" y="2"/>
                  <a:pt x="33" y="2"/>
                  <a:pt x="33" y="2"/>
                </a:cubicBezTo>
                <a:cubicBezTo>
                  <a:pt x="41" y="2"/>
                  <a:pt x="49" y="2"/>
                  <a:pt x="57" y="2"/>
                </a:cubicBezTo>
                <a:cubicBezTo>
                  <a:pt x="117" y="4"/>
                  <a:pt x="178" y="0"/>
                  <a:pt x="238" y="3"/>
                </a:cubicBezTo>
                <a:cubicBezTo>
                  <a:pt x="261" y="3"/>
                  <a:pt x="283" y="4"/>
                  <a:pt x="306" y="4"/>
                </a:cubicBezTo>
                <a:cubicBezTo>
                  <a:pt x="330" y="4"/>
                  <a:pt x="354" y="4"/>
                  <a:pt x="379" y="4"/>
                </a:cubicBezTo>
                <a:cubicBezTo>
                  <a:pt x="378" y="50"/>
                  <a:pt x="378" y="97"/>
                  <a:pt x="378" y="144"/>
                </a:cubicBezTo>
                <a:cubicBezTo>
                  <a:pt x="378" y="189"/>
                  <a:pt x="378" y="233"/>
                  <a:pt x="377" y="278"/>
                </a:cubicBezTo>
                <a:cubicBezTo>
                  <a:pt x="375" y="340"/>
                  <a:pt x="380" y="401"/>
                  <a:pt x="378" y="463"/>
                </a:cubicBezTo>
                <a:cubicBezTo>
                  <a:pt x="375" y="522"/>
                  <a:pt x="376" y="583"/>
                  <a:pt x="372" y="641"/>
                </a:cubicBezTo>
                <a:cubicBezTo>
                  <a:pt x="367" y="577"/>
                  <a:pt x="365" y="506"/>
                  <a:pt x="367" y="437"/>
                </a:cubicBezTo>
                <a:cubicBezTo>
                  <a:pt x="368" y="366"/>
                  <a:pt x="368" y="295"/>
                  <a:pt x="367" y="223"/>
                </a:cubicBezTo>
                <a:cubicBezTo>
                  <a:pt x="366" y="17"/>
                  <a:pt x="366" y="17"/>
                  <a:pt x="366" y="17"/>
                </a:cubicBezTo>
                <a:cubicBezTo>
                  <a:pt x="314" y="17"/>
                  <a:pt x="314" y="17"/>
                  <a:pt x="314" y="17"/>
                </a:cubicBezTo>
                <a:cubicBezTo>
                  <a:pt x="255" y="16"/>
                  <a:pt x="255" y="16"/>
                  <a:pt x="255" y="16"/>
                </a:cubicBezTo>
                <a:cubicBezTo>
                  <a:pt x="214" y="16"/>
                  <a:pt x="173" y="16"/>
                  <a:pt x="131" y="16"/>
                </a:cubicBezTo>
                <a:cubicBezTo>
                  <a:pt x="111" y="16"/>
                  <a:pt x="90" y="16"/>
                  <a:pt x="70" y="16"/>
                </a:cubicBezTo>
                <a:cubicBezTo>
                  <a:pt x="59" y="16"/>
                  <a:pt x="49" y="16"/>
                  <a:pt x="39" y="16"/>
                </a:cubicBezTo>
                <a:cubicBezTo>
                  <a:pt x="23" y="15"/>
                  <a:pt x="23" y="15"/>
                  <a:pt x="23" y="15"/>
                </a:cubicBezTo>
                <a:cubicBezTo>
                  <a:pt x="16" y="15"/>
                  <a:pt x="16" y="15"/>
                  <a:pt x="16" y="15"/>
                </a:cubicBezTo>
                <a:cubicBezTo>
                  <a:pt x="14" y="15"/>
                  <a:pt x="14" y="15"/>
                  <a:pt x="14" y="15"/>
                </a:cubicBezTo>
                <a:cubicBezTo>
                  <a:pt x="14" y="35"/>
                  <a:pt x="14" y="55"/>
                  <a:pt x="13" y="75"/>
                </a:cubicBezTo>
                <a:cubicBezTo>
                  <a:pt x="13" y="97"/>
                  <a:pt x="12" y="119"/>
                  <a:pt x="12" y="141"/>
                </a:cubicBezTo>
                <a:cubicBezTo>
                  <a:pt x="12" y="270"/>
                  <a:pt x="12" y="400"/>
                  <a:pt x="12" y="530"/>
                </a:cubicBezTo>
                <a:cubicBezTo>
                  <a:pt x="12" y="548"/>
                  <a:pt x="12" y="567"/>
                  <a:pt x="12" y="585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12" y="627"/>
                  <a:pt x="12" y="627"/>
                  <a:pt x="12" y="627"/>
                </a:cubicBezTo>
                <a:cubicBezTo>
                  <a:pt x="12" y="637"/>
                  <a:pt x="12" y="637"/>
                  <a:pt x="12" y="637"/>
                </a:cubicBezTo>
                <a:cubicBezTo>
                  <a:pt x="26" y="637"/>
                  <a:pt x="26" y="637"/>
                  <a:pt x="26" y="637"/>
                </a:cubicBezTo>
                <a:cubicBezTo>
                  <a:pt x="43" y="638"/>
                  <a:pt x="43" y="638"/>
                  <a:pt x="43" y="638"/>
                </a:cubicBezTo>
                <a:cubicBezTo>
                  <a:pt x="55" y="638"/>
                  <a:pt x="67" y="638"/>
                  <a:pt x="79" y="638"/>
                </a:cubicBezTo>
                <a:cubicBezTo>
                  <a:pt x="102" y="638"/>
                  <a:pt x="126" y="637"/>
                  <a:pt x="149" y="636"/>
                </a:cubicBezTo>
                <a:cubicBezTo>
                  <a:pt x="214" y="638"/>
                  <a:pt x="278" y="636"/>
                  <a:pt x="342" y="635"/>
                </a:cubicBezTo>
                <a:cubicBezTo>
                  <a:pt x="362" y="634"/>
                  <a:pt x="385" y="639"/>
                  <a:pt x="366" y="642"/>
                </a:cubicBezTo>
                <a:cubicBezTo>
                  <a:pt x="295" y="648"/>
                  <a:pt x="215" y="645"/>
                  <a:pt x="140" y="646"/>
                </a:cubicBezTo>
                <a:cubicBezTo>
                  <a:pt x="118" y="646"/>
                  <a:pt x="96" y="646"/>
                  <a:pt x="74" y="647"/>
                </a:cubicBezTo>
                <a:cubicBezTo>
                  <a:pt x="50" y="647"/>
                  <a:pt x="26" y="647"/>
                  <a:pt x="2" y="647"/>
                </a:cubicBezTo>
                <a:cubicBezTo>
                  <a:pt x="1" y="624"/>
                  <a:pt x="1" y="600"/>
                  <a:pt x="1" y="576"/>
                </a:cubicBezTo>
                <a:close/>
              </a:path>
            </a:pathLst>
          </a:custGeom>
          <a:solidFill>
            <a:srgbClr val="535C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71" y="1146628"/>
            <a:ext cx="3135362" cy="20918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290" y="1146628"/>
            <a:ext cx="3135362" cy="20918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14743" y="3673930"/>
            <a:ext cx="2623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Your Text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1855" y="4333988"/>
            <a:ext cx="26564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amet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consectetur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adipiscing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sed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eiusmod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tempor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incididunt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endParaRPr lang="en-US" dirty="0">
              <a:solidFill>
                <a:schemeClr val="tx2"/>
              </a:solidFill>
              <a:ea typeface="All Things Pink" panose="02000203000000000000" pitchFamily="2" charset="0"/>
              <a:cs typeface="Kalam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04959" y="3767592"/>
            <a:ext cx="2623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Your Text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71" y="4427650"/>
            <a:ext cx="26564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amet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consectetur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adipiscing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sed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eiusmod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tempor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incididunt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endParaRPr lang="en-US" dirty="0">
              <a:solidFill>
                <a:schemeClr val="tx2"/>
              </a:solidFill>
              <a:ea typeface="All Things Pink" panose="02000203000000000000" pitchFamily="2" charset="0"/>
              <a:cs typeface="Kalam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95175" y="3767592"/>
            <a:ext cx="2623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Your Text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62287" y="4427650"/>
            <a:ext cx="26564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amet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consectetur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adipiscing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sed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eiusmod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tempor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incididunt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endParaRPr lang="en-US" dirty="0">
              <a:solidFill>
                <a:schemeClr val="tx2"/>
              </a:solidFill>
              <a:ea typeface="All Things Pink" panose="02000203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2344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4686"/>
            <a:ext cx="7032171" cy="46881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851" y="1204686"/>
            <a:ext cx="4679494" cy="46881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32996" y="1529216"/>
            <a:ext cx="3207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1</a:t>
            </a:r>
            <a:r>
              <a:rPr lang="en-US" sz="3200" baseline="300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st</a:t>
            </a:r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event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00108" y="2261846"/>
            <a:ext cx="415486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amet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consectetur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adipiscing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sed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eiusmod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tempor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incididunt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et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magna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aliqua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enim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ad minim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veniam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quis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nostrud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exercitation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ullamco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nisi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aliquip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ex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commodo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consequat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duis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aute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irure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dolor in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reprehenderit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in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voluptate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velit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esse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cillum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eu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fugiat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nulla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pariatur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excepteur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sint</a:t>
            </a:r>
            <a:r>
              <a:rPr lang="en-US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occaecat</a:t>
            </a:r>
            <a:endParaRPr lang="en-US" dirty="0">
              <a:solidFill>
                <a:schemeClr val="tx2"/>
              </a:solidFill>
              <a:ea typeface="All Things Pink" panose="02000203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6844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01" y="1219200"/>
            <a:ext cx="5696540" cy="38027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057" y="1219200"/>
            <a:ext cx="5744505" cy="38027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0112" y="5283200"/>
            <a:ext cx="2566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Your Title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57" y="5818138"/>
            <a:ext cx="4307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34969" y="5283200"/>
            <a:ext cx="2566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Your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64114" y="5818138"/>
            <a:ext cx="4307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</a:t>
            </a:r>
          </a:p>
        </p:txBody>
      </p:sp>
    </p:spTree>
    <p:extLst>
      <p:ext uri="{BB962C8B-B14F-4D97-AF65-F5344CB8AC3E}">
        <p14:creationId xmlns:p14="http://schemas.microsoft.com/office/powerpoint/2010/main" val="39352587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3728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49651" y="1161659"/>
            <a:ext cx="4624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4497A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FIINDING A PLACE FOR PHOTOGRAHY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55821" y="2361988"/>
            <a:ext cx="56927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AMET, CONSECTETUR ADIPISCING ELIT, SED DO EIUSMOD TEMPOR INCIDIDUNT UT </a:t>
            </a:r>
            <a:r>
              <a:rPr lang="en-US" sz="1400" i="1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 ET DOLORE MAGNA ALIQUA.</a:t>
            </a:r>
            <a:r>
              <a:rPr lang="en-US" sz="14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UT ENIM AD MINIM VENIAM,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49651" y="3429000"/>
            <a:ext cx="58440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lorem ipsum dolor sit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amet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consectetur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adipiscing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elit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sed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eiusmod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tempor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incididunt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labore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et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magna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aliqua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enim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ad minim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veniam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quis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nostrud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exercitation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ullamco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laboris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nisi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ut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aliquip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ex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ea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commodo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consequat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duis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aute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irure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dolor in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reprehenderit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in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voluptate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velit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esse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cillum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dolore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eu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fugiat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nulla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pariatur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.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excepteur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sint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occaecat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cupidatat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non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proident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,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sunt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in culpa qui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officia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deserunt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mollit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anim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id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est</a:t>
            </a:r>
            <a:r>
              <a:rPr lang="en-US" sz="1600" dirty="0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All Things Pink" panose="02000203000000000000" pitchFamily="2" charset="0"/>
                <a:cs typeface="Kalam" panose="02000000000000000000" pitchFamily="2" charset="0"/>
              </a:rPr>
              <a:t>laborum</a:t>
            </a:r>
            <a:endParaRPr lang="en-US" sz="1600" dirty="0">
              <a:solidFill>
                <a:schemeClr val="tx2"/>
              </a:solidFill>
              <a:ea typeface="All Things Pink" panose="02000203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2655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8059738" y="1123950"/>
            <a:ext cx="3540125" cy="7265988"/>
            <a:chOff x="5077" y="708"/>
            <a:chExt cx="2230" cy="4577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5077" y="708"/>
              <a:ext cx="2224" cy="4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5083" y="713"/>
              <a:ext cx="2224" cy="4572"/>
            </a:xfrm>
            <a:custGeom>
              <a:avLst/>
              <a:gdLst>
                <a:gd name="T0" fmla="*/ 0 w 420"/>
                <a:gd name="T1" fmla="*/ 269 h 866"/>
                <a:gd name="T2" fmla="*/ 1 w 420"/>
                <a:gd name="T3" fmla="*/ 81 h 866"/>
                <a:gd name="T4" fmla="*/ 1 w 420"/>
                <a:gd name="T5" fmla="*/ 69 h 866"/>
                <a:gd name="T6" fmla="*/ 40 w 420"/>
                <a:gd name="T7" fmla="*/ 10 h 866"/>
                <a:gd name="T8" fmla="*/ 69 w 420"/>
                <a:gd name="T9" fmla="*/ 1 h 866"/>
                <a:gd name="T10" fmla="*/ 87 w 420"/>
                <a:gd name="T11" fmla="*/ 0 h 866"/>
                <a:gd name="T12" fmla="*/ 274 w 420"/>
                <a:gd name="T13" fmla="*/ 1 h 866"/>
                <a:gd name="T14" fmla="*/ 382 w 420"/>
                <a:gd name="T15" fmla="*/ 10 h 866"/>
                <a:gd name="T16" fmla="*/ 417 w 420"/>
                <a:gd name="T17" fmla="*/ 54 h 866"/>
                <a:gd name="T18" fmla="*/ 420 w 420"/>
                <a:gd name="T19" fmla="*/ 81 h 866"/>
                <a:gd name="T20" fmla="*/ 420 w 420"/>
                <a:gd name="T21" fmla="*/ 106 h 866"/>
                <a:gd name="T22" fmla="*/ 419 w 420"/>
                <a:gd name="T23" fmla="*/ 309 h 866"/>
                <a:gd name="T24" fmla="*/ 419 w 420"/>
                <a:gd name="T25" fmla="*/ 737 h 866"/>
                <a:gd name="T26" fmla="*/ 419 w 420"/>
                <a:gd name="T27" fmla="*/ 787 h 866"/>
                <a:gd name="T28" fmla="*/ 418 w 420"/>
                <a:gd name="T29" fmla="*/ 797 h 866"/>
                <a:gd name="T30" fmla="*/ 388 w 420"/>
                <a:gd name="T31" fmla="*/ 851 h 866"/>
                <a:gd name="T32" fmla="*/ 347 w 420"/>
                <a:gd name="T33" fmla="*/ 854 h 866"/>
                <a:gd name="T34" fmla="*/ 407 w 420"/>
                <a:gd name="T35" fmla="*/ 793 h 866"/>
                <a:gd name="T36" fmla="*/ 407 w 420"/>
                <a:gd name="T37" fmla="*/ 618 h 866"/>
                <a:gd name="T38" fmla="*/ 408 w 420"/>
                <a:gd name="T39" fmla="*/ 110 h 866"/>
                <a:gd name="T40" fmla="*/ 408 w 420"/>
                <a:gd name="T41" fmla="*/ 75 h 866"/>
                <a:gd name="T42" fmla="*/ 405 w 420"/>
                <a:gd name="T43" fmla="*/ 56 h 866"/>
                <a:gd name="T44" fmla="*/ 346 w 420"/>
                <a:gd name="T45" fmla="*/ 13 h 866"/>
                <a:gd name="T46" fmla="*/ 260 w 420"/>
                <a:gd name="T47" fmla="*/ 13 h 866"/>
                <a:gd name="T48" fmla="*/ 79 w 420"/>
                <a:gd name="T49" fmla="*/ 14 h 866"/>
                <a:gd name="T50" fmla="*/ 61 w 420"/>
                <a:gd name="T51" fmla="*/ 16 h 866"/>
                <a:gd name="T52" fmla="*/ 44 w 420"/>
                <a:gd name="T53" fmla="*/ 23 h 866"/>
                <a:gd name="T54" fmla="*/ 19 w 420"/>
                <a:gd name="T55" fmla="*/ 49 h 866"/>
                <a:gd name="T56" fmla="*/ 13 w 420"/>
                <a:gd name="T57" fmla="*/ 76 h 866"/>
                <a:gd name="T58" fmla="*/ 12 w 420"/>
                <a:gd name="T59" fmla="*/ 106 h 866"/>
                <a:gd name="T60" fmla="*/ 13 w 420"/>
                <a:gd name="T61" fmla="*/ 793 h 866"/>
                <a:gd name="T62" fmla="*/ 22 w 420"/>
                <a:gd name="T63" fmla="*/ 826 h 866"/>
                <a:gd name="T64" fmla="*/ 40 w 420"/>
                <a:gd name="T65" fmla="*/ 845 h 866"/>
                <a:gd name="T66" fmla="*/ 64 w 420"/>
                <a:gd name="T67" fmla="*/ 855 h 866"/>
                <a:gd name="T68" fmla="*/ 120 w 420"/>
                <a:gd name="T69" fmla="*/ 855 h 866"/>
                <a:gd name="T70" fmla="*/ 345 w 420"/>
                <a:gd name="T71" fmla="*/ 854 h 866"/>
                <a:gd name="T72" fmla="*/ 108 w 420"/>
                <a:gd name="T73" fmla="*/ 865 h 866"/>
                <a:gd name="T74" fmla="*/ 69 w 420"/>
                <a:gd name="T75" fmla="*/ 865 h 866"/>
                <a:gd name="T76" fmla="*/ 17 w 420"/>
                <a:gd name="T77" fmla="*/ 836 h 866"/>
                <a:gd name="T78" fmla="*/ 7 w 420"/>
                <a:gd name="T79" fmla="*/ 818 h 866"/>
                <a:gd name="T80" fmla="*/ 2 w 420"/>
                <a:gd name="T81" fmla="*/ 792 h 866"/>
                <a:gd name="T82" fmla="*/ 2 w 420"/>
                <a:gd name="T83" fmla="*/ 778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0" h="866">
                  <a:moveTo>
                    <a:pt x="1" y="625"/>
                  </a:moveTo>
                  <a:cubicBezTo>
                    <a:pt x="1" y="506"/>
                    <a:pt x="0" y="388"/>
                    <a:pt x="0" y="269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79"/>
                    <a:pt x="0" y="77"/>
                    <a:pt x="1" y="7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2" y="61"/>
                    <a:pt x="4" y="53"/>
                    <a:pt x="7" y="45"/>
                  </a:cubicBezTo>
                  <a:cubicBezTo>
                    <a:pt x="14" y="30"/>
                    <a:pt x="26" y="18"/>
                    <a:pt x="40" y="10"/>
                  </a:cubicBezTo>
                  <a:cubicBezTo>
                    <a:pt x="47" y="6"/>
                    <a:pt x="55" y="3"/>
                    <a:pt x="63" y="2"/>
                  </a:cubicBezTo>
                  <a:cubicBezTo>
                    <a:pt x="65" y="1"/>
                    <a:pt x="67" y="1"/>
                    <a:pt x="69" y="1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78" y="2"/>
                    <a:pt x="226" y="1"/>
                    <a:pt x="274" y="1"/>
                  </a:cubicBezTo>
                  <a:cubicBezTo>
                    <a:pt x="298" y="1"/>
                    <a:pt x="321" y="0"/>
                    <a:pt x="345" y="1"/>
                  </a:cubicBezTo>
                  <a:cubicBezTo>
                    <a:pt x="358" y="0"/>
                    <a:pt x="371" y="4"/>
                    <a:pt x="382" y="10"/>
                  </a:cubicBezTo>
                  <a:cubicBezTo>
                    <a:pt x="394" y="17"/>
                    <a:pt x="403" y="27"/>
                    <a:pt x="409" y="38"/>
                  </a:cubicBezTo>
                  <a:cubicBezTo>
                    <a:pt x="412" y="43"/>
                    <a:pt x="415" y="49"/>
                    <a:pt x="417" y="54"/>
                  </a:cubicBezTo>
                  <a:cubicBezTo>
                    <a:pt x="418" y="60"/>
                    <a:pt x="420" y="66"/>
                    <a:pt x="420" y="72"/>
                  </a:cubicBezTo>
                  <a:cubicBezTo>
                    <a:pt x="420" y="76"/>
                    <a:pt x="420" y="78"/>
                    <a:pt x="420" y="81"/>
                  </a:cubicBezTo>
                  <a:cubicBezTo>
                    <a:pt x="420" y="90"/>
                    <a:pt x="420" y="90"/>
                    <a:pt x="420" y="90"/>
                  </a:cubicBezTo>
                  <a:cubicBezTo>
                    <a:pt x="420" y="106"/>
                    <a:pt x="420" y="106"/>
                    <a:pt x="420" y="106"/>
                  </a:cubicBezTo>
                  <a:cubicBezTo>
                    <a:pt x="420" y="174"/>
                    <a:pt x="420" y="174"/>
                    <a:pt x="420" y="174"/>
                  </a:cubicBezTo>
                  <a:cubicBezTo>
                    <a:pt x="420" y="219"/>
                    <a:pt x="420" y="264"/>
                    <a:pt x="419" y="309"/>
                  </a:cubicBezTo>
                  <a:cubicBezTo>
                    <a:pt x="419" y="399"/>
                    <a:pt x="419" y="489"/>
                    <a:pt x="417" y="578"/>
                  </a:cubicBezTo>
                  <a:cubicBezTo>
                    <a:pt x="419" y="631"/>
                    <a:pt x="419" y="684"/>
                    <a:pt x="419" y="737"/>
                  </a:cubicBezTo>
                  <a:cubicBezTo>
                    <a:pt x="419" y="777"/>
                    <a:pt x="419" y="777"/>
                    <a:pt x="419" y="777"/>
                  </a:cubicBezTo>
                  <a:cubicBezTo>
                    <a:pt x="419" y="787"/>
                    <a:pt x="419" y="787"/>
                    <a:pt x="419" y="787"/>
                  </a:cubicBezTo>
                  <a:cubicBezTo>
                    <a:pt x="419" y="792"/>
                    <a:pt x="419" y="792"/>
                    <a:pt x="419" y="792"/>
                  </a:cubicBezTo>
                  <a:cubicBezTo>
                    <a:pt x="418" y="797"/>
                    <a:pt x="418" y="797"/>
                    <a:pt x="418" y="797"/>
                  </a:cubicBezTo>
                  <a:cubicBezTo>
                    <a:pt x="418" y="804"/>
                    <a:pt x="416" y="812"/>
                    <a:pt x="414" y="818"/>
                  </a:cubicBezTo>
                  <a:cubicBezTo>
                    <a:pt x="408" y="831"/>
                    <a:pt x="399" y="843"/>
                    <a:pt x="388" y="851"/>
                  </a:cubicBezTo>
                  <a:cubicBezTo>
                    <a:pt x="376" y="859"/>
                    <a:pt x="362" y="864"/>
                    <a:pt x="348" y="864"/>
                  </a:cubicBezTo>
                  <a:cubicBezTo>
                    <a:pt x="345" y="861"/>
                    <a:pt x="346" y="858"/>
                    <a:pt x="347" y="854"/>
                  </a:cubicBezTo>
                  <a:cubicBezTo>
                    <a:pt x="369" y="853"/>
                    <a:pt x="389" y="841"/>
                    <a:pt x="399" y="823"/>
                  </a:cubicBezTo>
                  <a:cubicBezTo>
                    <a:pt x="404" y="813"/>
                    <a:pt x="407" y="803"/>
                    <a:pt x="407" y="793"/>
                  </a:cubicBezTo>
                  <a:cubicBezTo>
                    <a:pt x="407" y="758"/>
                    <a:pt x="407" y="758"/>
                    <a:pt x="407" y="758"/>
                  </a:cubicBezTo>
                  <a:cubicBezTo>
                    <a:pt x="407" y="711"/>
                    <a:pt x="407" y="664"/>
                    <a:pt x="407" y="618"/>
                  </a:cubicBezTo>
                  <a:cubicBezTo>
                    <a:pt x="408" y="524"/>
                    <a:pt x="408" y="430"/>
                    <a:pt x="407" y="337"/>
                  </a:cubicBezTo>
                  <a:cubicBezTo>
                    <a:pt x="406" y="261"/>
                    <a:pt x="407" y="186"/>
                    <a:pt x="408" y="110"/>
                  </a:cubicBezTo>
                  <a:cubicBezTo>
                    <a:pt x="408" y="82"/>
                    <a:pt x="408" y="82"/>
                    <a:pt x="408" y="82"/>
                  </a:cubicBezTo>
                  <a:cubicBezTo>
                    <a:pt x="408" y="80"/>
                    <a:pt x="408" y="77"/>
                    <a:pt x="408" y="75"/>
                  </a:cubicBezTo>
                  <a:cubicBezTo>
                    <a:pt x="408" y="73"/>
                    <a:pt x="408" y="71"/>
                    <a:pt x="408" y="68"/>
                  </a:cubicBezTo>
                  <a:cubicBezTo>
                    <a:pt x="408" y="64"/>
                    <a:pt x="407" y="60"/>
                    <a:pt x="405" y="56"/>
                  </a:cubicBezTo>
                  <a:cubicBezTo>
                    <a:pt x="400" y="39"/>
                    <a:pt x="387" y="25"/>
                    <a:pt x="371" y="18"/>
                  </a:cubicBezTo>
                  <a:cubicBezTo>
                    <a:pt x="363" y="14"/>
                    <a:pt x="354" y="13"/>
                    <a:pt x="346" y="13"/>
                  </a:cubicBezTo>
                  <a:cubicBezTo>
                    <a:pt x="317" y="13"/>
                    <a:pt x="317" y="13"/>
                    <a:pt x="317" y="13"/>
                  </a:cubicBezTo>
                  <a:cubicBezTo>
                    <a:pt x="298" y="13"/>
                    <a:pt x="279" y="13"/>
                    <a:pt x="260" y="13"/>
                  </a:cubicBezTo>
                  <a:cubicBezTo>
                    <a:pt x="207" y="14"/>
                    <a:pt x="153" y="14"/>
                    <a:pt x="99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6" y="14"/>
                    <a:pt x="73" y="14"/>
                    <a:pt x="70" y="14"/>
                  </a:cubicBezTo>
                  <a:cubicBezTo>
                    <a:pt x="67" y="15"/>
                    <a:pt x="64" y="15"/>
                    <a:pt x="61" y="16"/>
                  </a:cubicBezTo>
                  <a:cubicBezTo>
                    <a:pt x="58" y="17"/>
                    <a:pt x="55" y="18"/>
                    <a:pt x="52" y="19"/>
                  </a:cubicBezTo>
                  <a:cubicBezTo>
                    <a:pt x="49" y="20"/>
                    <a:pt x="46" y="21"/>
                    <a:pt x="44" y="23"/>
                  </a:cubicBezTo>
                  <a:cubicBezTo>
                    <a:pt x="38" y="26"/>
                    <a:pt x="34" y="30"/>
                    <a:pt x="30" y="34"/>
                  </a:cubicBezTo>
                  <a:cubicBezTo>
                    <a:pt x="25" y="39"/>
                    <a:pt x="22" y="44"/>
                    <a:pt x="19" y="49"/>
                  </a:cubicBezTo>
                  <a:cubicBezTo>
                    <a:pt x="16" y="55"/>
                    <a:pt x="14" y="61"/>
                    <a:pt x="14" y="67"/>
                  </a:cubicBezTo>
                  <a:cubicBezTo>
                    <a:pt x="13" y="70"/>
                    <a:pt x="13" y="73"/>
                    <a:pt x="13" y="7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2" y="93"/>
                    <a:pt x="12" y="99"/>
                    <a:pt x="12" y="106"/>
                  </a:cubicBezTo>
                  <a:cubicBezTo>
                    <a:pt x="13" y="231"/>
                    <a:pt x="17" y="356"/>
                    <a:pt x="13" y="481"/>
                  </a:cubicBezTo>
                  <a:cubicBezTo>
                    <a:pt x="9" y="585"/>
                    <a:pt x="16" y="689"/>
                    <a:pt x="13" y="793"/>
                  </a:cubicBezTo>
                  <a:cubicBezTo>
                    <a:pt x="13" y="799"/>
                    <a:pt x="14" y="805"/>
                    <a:pt x="15" y="810"/>
                  </a:cubicBezTo>
                  <a:cubicBezTo>
                    <a:pt x="17" y="816"/>
                    <a:pt x="19" y="821"/>
                    <a:pt x="22" y="826"/>
                  </a:cubicBezTo>
                  <a:cubicBezTo>
                    <a:pt x="25" y="831"/>
                    <a:pt x="29" y="836"/>
                    <a:pt x="33" y="839"/>
                  </a:cubicBezTo>
                  <a:cubicBezTo>
                    <a:pt x="35" y="841"/>
                    <a:pt x="38" y="843"/>
                    <a:pt x="40" y="845"/>
                  </a:cubicBezTo>
                  <a:cubicBezTo>
                    <a:pt x="43" y="846"/>
                    <a:pt x="45" y="848"/>
                    <a:pt x="48" y="849"/>
                  </a:cubicBezTo>
                  <a:cubicBezTo>
                    <a:pt x="53" y="852"/>
                    <a:pt x="59" y="854"/>
                    <a:pt x="64" y="855"/>
                  </a:cubicBezTo>
                  <a:cubicBezTo>
                    <a:pt x="70" y="856"/>
                    <a:pt x="76" y="856"/>
                    <a:pt x="82" y="856"/>
                  </a:cubicBezTo>
                  <a:cubicBezTo>
                    <a:pt x="120" y="855"/>
                    <a:pt x="120" y="855"/>
                    <a:pt x="120" y="855"/>
                  </a:cubicBezTo>
                  <a:cubicBezTo>
                    <a:pt x="170" y="855"/>
                    <a:pt x="219" y="854"/>
                    <a:pt x="269" y="856"/>
                  </a:cubicBezTo>
                  <a:cubicBezTo>
                    <a:pt x="295" y="855"/>
                    <a:pt x="320" y="854"/>
                    <a:pt x="345" y="854"/>
                  </a:cubicBezTo>
                  <a:cubicBezTo>
                    <a:pt x="347" y="858"/>
                    <a:pt x="346" y="861"/>
                    <a:pt x="344" y="864"/>
                  </a:cubicBezTo>
                  <a:cubicBezTo>
                    <a:pt x="266" y="866"/>
                    <a:pt x="186" y="866"/>
                    <a:pt x="108" y="865"/>
                  </a:cubicBezTo>
                  <a:cubicBezTo>
                    <a:pt x="89" y="865"/>
                    <a:pt x="89" y="865"/>
                    <a:pt x="89" y="865"/>
                  </a:cubicBezTo>
                  <a:cubicBezTo>
                    <a:pt x="82" y="865"/>
                    <a:pt x="76" y="865"/>
                    <a:pt x="69" y="865"/>
                  </a:cubicBezTo>
                  <a:cubicBezTo>
                    <a:pt x="56" y="864"/>
                    <a:pt x="42" y="859"/>
                    <a:pt x="31" y="850"/>
                  </a:cubicBezTo>
                  <a:cubicBezTo>
                    <a:pt x="26" y="846"/>
                    <a:pt x="21" y="841"/>
                    <a:pt x="17" y="836"/>
                  </a:cubicBezTo>
                  <a:cubicBezTo>
                    <a:pt x="15" y="833"/>
                    <a:pt x="13" y="830"/>
                    <a:pt x="11" y="827"/>
                  </a:cubicBezTo>
                  <a:cubicBezTo>
                    <a:pt x="10" y="824"/>
                    <a:pt x="8" y="821"/>
                    <a:pt x="7" y="818"/>
                  </a:cubicBezTo>
                  <a:cubicBezTo>
                    <a:pt x="4" y="811"/>
                    <a:pt x="3" y="804"/>
                    <a:pt x="2" y="797"/>
                  </a:cubicBezTo>
                  <a:cubicBezTo>
                    <a:pt x="2" y="792"/>
                    <a:pt x="2" y="792"/>
                    <a:pt x="2" y="792"/>
                  </a:cubicBezTo>
                  <a:cubicBezTo>
                    <a:pt x="2" y="787"/>
                    <a:pt x="2" y="787"/>
                    <a:pt x="2" y="787"/>
                  </a:cubicBezTo>
                  <a:cubicBezTo>
                    <a:pt x="2" y="778"/>
                    <a:pt x="2" y="778"/>
                    <a:pt x="2" y="778"/>
                  </a:cubicBezTo>
                  <a:cubicBezTo>
                    <a:pt x="1" y="727"/>
                    <a:pt x="1" y="676"/>
                    <a:pt x="1" y="625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188" y="1247"/>
              <a:ext cx="2039" cy="3420"/>
            </a:xfrm>
            <a:custGeom>
              <a:avLst/>
              <a:gdLst>
                <a:gd name="T0" fmla="*/ 1 w 385"/>
                <a:gd name="T1" fmla="*/ 576 h 648"/>
                <a:gd name="T2" fmla="*/ 1 w 385"/>
                <a:gd name="T3" fmla="*/ 108 h 648"/>
                <a:gd name="T4" fmla="*/ 0 w 385"/>
                <a:gd name="T5" fmla="*/ 58 h 648"/>
                <a:gd name="T6" fmla="*/ 0 w 385"/>
                <a:gd name="T7" fmla="*/ 34 h 648"/>
                <a:gd name="T8" fmla="*/ 0 w 385"/>
                <a:gd name="T9" fmla="*/ 1 h 648"/>
                <a:gd name="T10" fmla="*/ 20 w 385"/>
                <a:gd name="T11" fmla="*/ 1 h 648"/>
                <a:gd name="T12" fmla="*/ 33 w 385"/>
                <a:gd name="T13" fmla="*/ 2 h 648"/>
                <a:gd name="T14" fmla="*/ 57 w 385"/>
                <a:gd name="T15" fmla="*/ 2 h 648"/>
                <a:gd name="T16" fmla="*/ 238 w 385"/>
                <a:gd name="T17" fmla="*/ 3 h 648"/>
                <a:gd name="T18" fmla="*/ 306 w 385"/>
                <a:gd name="T19" fmla="*/ 4 h 648"/>
                <a:gd name="T20" fmla="*/ 379 w 385"/>
                <a:gd name="T21" fmla="*/ 4 h 648"/>
                <a:gd name="T22" fmla="*/ 378 w 385"/>
                <a:gd name="T23" fmla="*/ 144 h 648"/>
                <a:gd name="T24" fmla="*/ 377 w 385"/>
                <a:gd name="T25" fmla="*/ 278 h 648"/>
                <a:gd name="T26" fmla="*/ 378 w 385"/>
                <a:gd name="T27" fmla="*/ 463 h 648"/>
                <a:gd name="T28" fmla="*/ 372 w 385"/>
                <a:gd name="T29" fmla="*/ 641 h 648"/>
                <a:gd name="T30" fmla="*/ 367 w 385"/>
                <a:gd name="T31" fmla="*/ 437 h 648"/>
                <a:gd name="T32" fmla="*/ 367 w 385"/>
                <a:gd name="T33" fmla="*/ 223 h 648"/>
                <a:gd name="T34" fmla="*/ 366 w 385"/>
                <a:gd name="T35" fmla="*/ 17 h 648"/>
                <a:gd name="T36" fmla="*/ 314 w 385"/>
                <a:gd name="T37" fmla="*/ 17 h 648"/>
                <a:gd name="T38" fmla="*/ 255 w 385"/>
                <a:gd name="T39" fmla="*/ 16 h 648"/>
                <a:gd name="T40" fmla="*/ 131 w 385"/>
                <a:gd name="T41" fmla="*/ 16 h 648"/>
                <a:gd name="T42" fmla="*/ 70 w 385"/>
                <a:gd name="T43" fmla="*/ 16 h 648"/>
                <a:gd name="T44" fmla="*/ 39 w 385"/>
                <a:gd name="T45" fmla="*/ 16 h 648"/>
                <a:gd name="T46" fmla="*/ 23 w 385"/>
                <a:gd name="T47" fmla="*/ 15 h 648"/>
                <a:gd name="T48" fmla="*/ 16 w 385"/>
                <a:gd name="T49" fmla="*/ 15 h 648"/>
                <a:gd name="T50" fmla="*/ 14 w 385"/>
                <a:gd name="T51" fmla="*/ 15 h 648"/>
                <a:gd name="T52" fmla="*/ 13 w 385"/>
                <a:gd name="T53" fmla="*/ 75 h 648"/>
                <a:gd name="T54" fmla="*/ 12 w 385"/>
                <a:gd name="T55" fmla="*/ 141 h 648"/>
                <a:gd name="T56" fmla="*/ 12 w 385"/>
                <a:gd name="T57" fmla="*/ 530 h 648"/>
                <a:gd name="T58" fmla="*/ 12 w 385"/>
                <a:gd name="T59" fmla="*/ 585 h 648"/>
                <a:gd name="T60" fmla="*/ 12 w 385"/>
                <a:gd name="T61" fmla="*/ 613 h 648"/>
                <a:gd name="T62" fmla="*/ 12 w 385"/>
                <a:gd name="T63" fmla="*/ 627 h 648"/>
                <a:gd name="T64" fmla="*/ 12 w 385"/>
                <a:gd name="T65" fmla="*/ 637 h 648"/>
                <a:gd name="T66" fmla="*/ 26 w 385"/>
                <a:gd name="T67" fmla="*/ 637 h 648"/>
                <a:gd name="T68" fmla="*/ 43 w 385"/>
                <a:gd name="T69" fmla="*/ 638 h 648"/>
                <a:gd name="T70" fmla="*/ 79 w 385"/>
                <a:gd name="T71" fmla="*/ 638 h 648"/>
                <a:gd name="T72" fmla="*/ 149 w 385"/>
                <a:gd name="T73" fmla="*/ 636 h 648"/>
                <a:gd name="T74" fmla="*/ 342 w 385"/>
                <a:gd name="T75" fmla="*/ 635 h 648"/>
                <a:gd name="T76" fmla="*/ 366 w 385"/>
                <a:gd name="T77" fmla="*/ 642 h 648"/>
                <a:gd name="T78" fmla="*/ 140 w 385"/>
                <a:gd name="T79" fmla="*/ 646 h 648"/>
                <a:gd name="T80" fmla="*/ 74 w 385"/>
                <a:gd name="T81" fmla="*/ 647 h 648"/>
                <a:gd name="T82" fmla="*/ 2 w 385"/>
                <a:gd name="T83" fmla="*/ 647 h 648"/>
                <a:gd name="T84" fmla="*/ 1 w 385"/>
                <a:gd name="T85" fmla="*/ 576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85" h="648">
                  <a:moveTo>
                    <a:pt x="1" y="576"/>
                  </a:moveTo>
                  <a:cubicBezTo>
                    <a:pt x="0" y="420"/>
                    <a:pt x="1" y="264"/>
                    <a:pt x="1" y="108"/>
                  </a:cubicBezTo>
                  <a:cubicBezTo>
                    <a:pt x="1" y="91"/>
                    <a:pt x="1" y="75"/>
                    <a:pt x="0" y="5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23"/>
                    <a:pt x="0" y="12"/>
                    <a:pt x="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41" y="2"/>
                    <a:pt x="49" y="2"/>
                    <a:pt x="57" y="2"/>
                  </a:cubicBezTo>
                  <a:cubicBezTo>
                    <a:pt x="117" y="4"/>
                    <a:pt x="178" y="0"/>
                    <a:pt x="238" y="3"/>
                  </a:cubicBezTo>
                  <a:cubicBezTo>
                    <a:pt x="261" y="3"/>
                    <a:pt x="283" y="4"/>
                    <a:pt x="306" y="4"/>
                  </a:cubicBezTo>
                  <a:cubicBezTo>
                    <a:pt x="330" y="4"/>
                    <a:pt x="354" y="4"/>
                    <a:pt x="379" y="4"/>
                  </a:cubicBezTo>
                  <a:cubicBezTo>
                    <a:pt x="378" y="50"/>
                    <a:pt x="378" y="97"/>
                    <a:pt x="378" y="144"/>
                  </a:cubicBezTo>
                  <a:cubicBezTo>
                    <a:pt x="378" y="189"/>
                    <a:pt x="378" y="233"/>
                    <a:pt x="377" y="278"/>
                  </a:cubicBezTo>
                  <a:cubicBezTo>
                    <a:pt x="375" y="340"/>
                    <a:pt x="380" y="401"/>
                    <a:pt x="378" y="463"/>
                  </a:cubicBezTo>
                  <a:cubicBezTo>
                    <a:pt x="375" y="522"/>
                    <a:pt x="376" y="583"/>
                    <a:pt x="372" y="641"/>
                  </a:cubicBezTo>
                  <a:cubicBezTo>
                    <a:pt x="367" y="577"/>
                    <a:pt x="365" y="506"/>
                    <a:pt x="367" y="437"/>
                  </a:cubicBezTo>
                  <a:cubicBezTo>
                    <a:pt x="368" y="366"/>
                    <a:pt x="368" y="295"/>
                    <a:pt x="367" y="223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14" y="17"/>
                    <a:pt x="314" y="17"/>
                    <a:pt x="314" y="17"/>
                  </a:cubicBezTo>
                  <a:cubicBezTo>
                    <a:pt x="255" y="16"/>
                    <a:pt x="255" y="16"/>
                    <a:pt x="255" y="16"/>
                  </a:cubicBezTo>
                  <a:cubicBezTo>
                    <a:pt x="214" y="16"/>
                    <a:pt x="173" y="16"/>
                    <a:pt x="131" y="16"/>
                  </a:cubicBezTo>
                  <a:cubicBezTo>
                    <a:pt x="111" y="16"/>
                    <a:pt x="90" y="16"/>
                    <a:pt x="70" y="16"/>
                  </a:cubicBezTo>
                  <a:cubicBezTo>
                    <a:pt x="59" y="16"/>
                    <a:pt x="49" y="16"/>
                    <a:pt x="39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35"/>
                    <a:pt x="14" y="55"/>
                    <a:pt x="13" y="75"/>
                  </a:cubicBezTo>
                  <a:cubicBezTo>
                    <a:pt x="13" y="97"/>
                    <a:pt x="12" y="119"/>
                    <a:pt x="12" y="141"/>
                  </a:cubicBezTo>
                  <a:cubicBezTo>
                    <a:pt x="12" y="270"/>
                    <a:pt x="12" y="400"/>
                    <a:pt x="12" y="530"/>
                  </a:cubicBezTo>
                  <a:cubicBezTo>
                    <a:pt x="12" y="548"/>
                    <a:pt x="12" y="567"/>
                    <a:pt x="12" y="585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12" y="627"/>
                    <a:pt x="12" y="627"/>
                    <a:pt x="12" y="627"/>
                  </a:cubicBezTo>
                  <a:cubicBezTo>
                    <a:pt x="12" y="637"/>
                    <a:pt x="12" y="637"/>
                    <a:pt x="12" y="637"/>
                  </a:cubicBezTo>
                  <a:cubicBezTo>
                    <a:pt x="26" y="637"/>
                    <a:pt x="26" y="637"/>
                    <a:pt x="26" y="637"/>
                  </a:cubicBezTo>
                  <a:cubicBezTo>
                    <a:pt x="43" y="638"/>
                    <a:pt x="43" y="638"/>
                    <a:pt x="43" y="638"/>
                  </a:cubicBezTo>
                  <a:cubicBezTo>
                    <a:pt x="55" y="638"/>
                    <a:pt x="67" y="638"/>
                    <a:pt x="79" y="638"/>
                  </a:cubicBezTo>
                  <a:cubicBezTo>
                    <a:pt x="102" y="638"/>
                    <a:pt x="126" y="637"/>
                    <a:pt x="149" y="636"/>
                  </a:cubicBezTo>
                  <a:cubicBezTo>
                    <a:pt x="214" y="638"/>
                    <a:pt x="278" y="636"/>
                    <a:pt x="342" y="635"/>
                  </a:cubicBezTo>
                  <a:cubicBezTo>
                    <a:pt x="362" y="634"/>
                    <a:pt x="385" y="639"/>
                    <a:pt x="366" y="642"/>
                  </a:cubicBezTo>
                  <a:cubicBezTo>
                    <a:pt x="295" y="648"/>
                    <a:pt x="215" y="645"/>
                    <a:pt x="140" y="646"/>
                  </a:cubicBezTo>
                  <a:cubicBezTo>
                    <a:pt x="118" y="646"/>
                    <a:pt x="96" y="646"/>
                    <a:pt x="74" y="647"/>
                  </a:cubicBezTo>
                  <a:cubicBezTo>
                    <a:pt x="50" y="647"/>
                    <a:pt x="26" y="647"/>
                    <a:pt x="2" y="647"/>
                  </a:cubicBezTo>
                  <a:cubicBezTo>
                    <a:pt x="1" y="624"/>
                    <a:pt x="1" y="600"/>
                    <a:pt x="1" y="576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6057" y="4789"/>
              <a:ext cx="296" cy="300"/>
            </a:xfrm>
            <a:custGeom>
              <a:avLst/>
              <a:gdLst>
                <a:gd name="T0" fmla="*/ 53 w 56"/>
                <a:gd name="T1" fmla="*/ 28 h 57"/>
                <a:gd name="T2" fmla="*/ 19 w 56"/>
                <a:gd name="T3" fmla="*/ 7 h 57"/>
                <a:gd name="T4" fmla="*/ 0 w 56"/>
                <a:gd name="T5" fmla="*/ 31 h 57"/>
                <a:gd name="T6" fmla="*/ 29 w 56"/>
                <a:gd name="T7" fmla="*/ 56 h 57"/>
                <a:gd name="T8" fmla="*/ 53 w 56"/>
                <a:gd name="T9" fmla="*/ 28 h 57"/>
                <a:gd name="T10" fmla="*/ 28 w 56"/>
                <a:gd name="T11" fmla="*/ 43 h 57"/>
                <a:gd name="T12" fmla="*/ 20 w 56"/>
                <a:gd name="T13" fmla="*/ 17 h 57"/>
                <a:gd name="T14" fmla="*/ 20 w 56"/>
                <a:gd name="T15" fmla="*/ 17 h 57"/>
                <a:gd name="T16" fmla="*/ 40 w 56"/>
                <a:gd name="T17" fmla="*/ 29 h 57"/>
                <a:gd name="T18" fmla="*/ 28 w 56"/>
                <a:gd name="T19" fmla="*/ 4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7">
                  <a:moveTo>
                    <a:pt x="53" y="28"/>
                  </a:moveTo>
                  <a:cubicBezTo>
                    <a:pt x="50" y="13"/>
                    <a:pt x="34" y="0"/>
                    <a:pt x="19" y="7"/>
                  </a:cubicBezTo>
                  <a:cubicBezTo>
                    <a:pt x="9" y="10"/>
                    <a:pt x="1" y="20"/>
                    <a:pt x="0" y="31"/>
                  </a:cubicBezTo>
                  <a:cubicBezTo>
                    <a:pt x="0" y="47"/>
                    <a:pt x="14" y="57"/>
                    <a:pt x="29" y="56"/>
                  </a:cubicBezTo>
                  <a:cubicBezTo>
                    <a:pt x="43" y="55"/>
                    <a:pt x="56" y="43"/>
                    <a:pt x="53" y="28"/>
                  </a:cubicBezTo>
                  <a:close/>
                  <a:moveTo>
                    <a:pt x="28" y="43"/>
                  </a:moveTo>
                  <a:cubicBezTo>
                    <a:pt x="10" y="44"/>
                    <a:pt x="11" y="26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9" y="16"/>
                    <a:pt x="38" y="20"/>
                    <a:pt x="40" y="29"/>
                  </a:cubicBezTo>
                  <a:cubicBezTo>
                    <a:pt x="41" y="37"/>
                    <a:pt x="35" y="42"/>
                    <a:pt x="28" y="43"/>
                  </a:cubicBezTo>
                  <a:close/>
                </a:path>
              </a:pathLst>
            </a:custGeom>
            <a:solidFill>
              <a:srgbClr val="6A72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59357539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01" y="1066799"/>
            <a:ext cx="3095172" cy="42532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2702" y="3193448"/>
            <a:ext cx="1491075" cy="306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722196"/>
      </p:ext>
    </p:extLst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409275" y="2736998"/>
            <a:ext cx="7131034" cy="4121002"/>
            <a:chOff x="663" y="1196"/>
            <a:chExt cx="3357" cy="194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663" y="1196"/>
              <a:ext cx="3357" cy="1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1008" y="1194"/>
              <a:ext cx="2661" cy="1715"/>
            </a:xfrm>
            <a:custGeom>
              <a:avLst/>
              <a:gdLst>
                <a:gd name="T0" fmla="*/ 0 w 1196"/>
                <a:gd name="T1" fmla="*/ 769 h 769"/>
                <a:gd name="T2" fmla="*/ 0 w 1196"/>
                <a:gd name="T3" fmla="*/ 165 h 769"/>
                <a:gd name="T4" fmla="*/ 0 w 1196"/>
                <a:gd name="T5" fmla="*/ 109 h 769"/>
                <a:gd name="T6" fmla="*/ 2 w 1196"/>
                <a:gd name="T7" fmla="*/ 89 h 769"/>
                <a:gd name="T8" fmla="*/ 5 w 1196"/>
                <a:gd name="T9" fmla="*/ 75 h 769"/>
                <a:gd name="T10" fmla="*/ 25 w 1196"/>
                <a:gd name="T11" fmla="*/ 39 h 769"/>
                <a:gd name="T12" fmla="*/ 40 w 1196"/>
                <a:gd name="T13" fmla="*/ 25 h 769"/>
                <a:gd name="T14" fmla="*/ 96 w 1196"/>
                <a:gd name="T15" fmla="*/ 1 h 769"/>
                <a:gd name="T16" fmla="*/ 108 w 1196"/>
                <a:gd name="T17" fmla="*/ 1 h 769"/>
                <a:gd name="T18" fmla="*/ 125 w 1196"/>
                <a:gd name="T19" fmla="*/ 1 h 769"/>
                <a:gd name="T20" fmla="*/ 209 w 1196"/>
                <a:gd name="T21" fmla="*/ 2 h 769"/>
                <a:gd name="T22" fmla="*/ 544 w 1196"/>
                <a:gd name="T23" fmla="*/ 3 h 769"/>
                <a:gd name="T24" fmla="*/ 1072 w 1196"/>
                <a:gd name="T25" fmla="*/ 4 h 769"/>
                <a:gd name="T26" fmla="*/ 1127 w 1196"/>
                <a:gd name="T27" fmla="*/ 11 h 769"/>
                <a:gd name="T28" fmla="*/ 1134 w 1196"/>
                <a:gd name="T29" fmla="*/ 14 h 769"/>
                <a:gd name="T30" fmla="*/ 1152 w 1196"/>
                <a:gd name="T31" fmla="*/ 25 h 769"/>
                <a:gd name="T32" fmla="*/ 1186 w 1196"/>
                <a:gd name="T33" fmla="*/ 69 h 769"/>
                <a:gd name="T34" fmla="*/ 1193 w 1196"/>
                <a:gd name="T35" fmla="*/ 104 h 769"/>
                <a:gd name="T36" fmla="*/ 1193 w 1196"/>
                <a:gd name="T37" fmla="*/ 124 h 769"/>
                <a:gd name="T38" fmla="*/ 1192 w 1196"/>
                <a:gd name="T39" fmla="*/ 256 h 769"/>
                <a:gd name="T40" fmla="*/ 1178 w 1196"/>
                <a:gd name="T41" fmla="*/ 756 h 769"/>
                <a:gd name="T42" fmla="*/ 1177 w 1196"/>
                <a:gd name="T43" fmla="*/ 207 h 769"/>
                <a:gd name="T44" fmla="*/ 1178 w 1196"/>
                <a:gd name="T45" fmla="*/ 125 h 769"/>
                <a:gd name="T46" fmla="*/ 1177 w 1196"/>
                <a:gd name="T47" fmla="*/ 105 h 769"/>
                <a:gd name="T48" fmla="*/ 1171 w 1196"/>
                <a:gd name="T49" fmla="*/ 75 h 769"/>
                <a:gd name="T50" fmla="*/ 1139 w 1196"/>
                <a:gd name="T51" fmla="*/ 37 h 769"/>
                <a:gd name="T52" fmla="*/ 1111 w 1196"/>
                <a:gd name="T53" fmla="*/ 24 h 769"/>
                <a:gd name="T54" fmla="*/ 1099 w 1196"/>
                <a:gd name="T55" fmla="*/ 22 h 769"/>
                <a:gd name="T56" fmla="*/ 1090 w 1196"/>
                <a:gd name="T57" fmla="*/ 22 h 769"/>
                <a:gd name="T58" fmla="*/ 1080 w 1196"/>
                <a:gd name="T59" fmla="*/ 22 h 769"/>
                <a:gd name="T60" fmla="*/ 1011 w 1196"/>
                <a:gd name="T61" fmla="*/ 23 h 769"/>
                <a:gd name="T62" fmla="*/ 174 w 1196"/>
                <a:gd name="T63" fmla="*/ 21 h 769"/>
                <a:gd name="T64" fmla="*/ 103 w 1196"/>
                <a:gd name="T65" fmla="*/ 21 h 769"/>
                <a:gd name="T66" fmla="*/ 89 w 1196"/>
                <a:gd name="T67" fmla="*/ 23 h 769"/>
                <a:gd name="T68" fmla="*/ 57 w 1196"/>
                <a:gd name="T69" fmla="*/ 38 h 769"/>
                <a:gd name="T70" fmla="*/ 22 w 1196"/>
                <a:gd name="T71" fmla="*/ 90 h 769"/>
                <a:gd name="T72" fmla="*/ 20 w 1196"/>
                <a:gd name="T73" fmla="*/ 104 h 769"/>
                <a:gd name="T74" fmla="*/ 19 w 1196"/>
                <a:gd name="T75" fmla="*/ 143 h 769"/>
                <a:gd name="T76" fmla="*/ 20 w 1196"/>
                <a:gd name="T77" fmla="*/ 513 h 769"/>
                <a:gd name="T78" fmla="*/ 21 w 1196"/>
                <a:gd name="T79" fmla="*/ 697 h 769"/>
                <a:gd name="T80" fmla="*/ 21 w 1196"/>
                <a:gd name="T81" fmla="*/ 743 h 769"/>
                <a:gd name="T82" fmla="*/ 21 w 1196"/>
                <a:gd name="T83" fmla="*/ 747 h 769"/>
                <a:gd name="T84" fmla="*/ 22 w 1196"/>
                <a:gd name="T85" fmla="*/ 748 h 769"/>
                <a:gd name="T86" fmla="*/ 22 w 1196"/>
                <a:gd name="T87" fmla="*/ 748 h 769"/>
                <a:gd name="T88" fmla="*/ 23 w 1196"/>
                <a:gd name="T89" fmla="*/ 748 h 769"/>
                <a:gd name="T90" fmla="*/ 60 w 1196"/>
                <a:gd name="T91" fmla="*/ 749 h 769"/>
                <a:gd name="T92" fmla="*/ 598 w 1196"/>
                <a:gd name="T93" fmla="*/ 750 h 769"/>
                <a:gd name="T94" fmla="*/ 1186 w 1196"/>
                <a:gd name="T95" fmla="*/ 749 h 769"/>
                <a:gd name="T96" fmla="*/ 814 w 1196"/>
                <a:gd name="T97" fmla="*/ 765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96" h="769">
                  <a:moveTo>
                    <a:pt x="334" y="769"/>
                  </a:moveTo>
                  <a:cubicBezTo>
                    <a:pt x="223" y="769"/>
                    <a:pt x="111" y="769"/>
                    <a:pt x="0" y="769"/>
                  </a:cubicBezTo>
                  <a:cubicBezTo>
                    <a:pt x="0" y="634"/>
                    <a:pt x="0" y="498"/>
                    <a:pt x="0" y="363"/>
                  </a:cubicBezTo>
                  <a:cubicBezTo>
                    <a:pt x="0" y="297"/>
                    <a:pt x="0" y="231"/>
                    <a:pt x="0" y="16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98"/>
                    <a:pt x="1" y="93"/>
                    <a:pt x="2" y="89"/>
                  </a:cubicBezTo>
                  <a:cubicBezTo>
                    <a:pt x="2" y="87"/>
                    <a:pt x="3" y="84"/>
                    <a:pt x="3" y="82"/>
                  </a:cubicBezTo>
                  <a:cubicBezTo>
                    <a:pt x="4" y="80"/>
                    <a:pt x="4" y="78"/>
                    <a:pt x="5" y="75"/>
                  </a:cubicBezTo>
                  <a:cubicBezTo>
                    <a:pt x="7" y="71"/>
                    <a:pt x="8" y="67"/>
                    <a:pt x="10" y="63"/>
                  </a:cubicBezTo>
                  <a:cubicBezTo>
                    <a:pt x="14" y="54"/>
                    <a:pt x="19" y="47"/>
                    <a:pt x="25" y="39"/>
                  </a:cubicBezTo>
                  <a:cubicBezTo>
                    <a:pt x="28" y="36"/>
                    <a:pt x="31" y="33"/>
                    <a:pt x="34" y="30"/>
                  </a:cubicBezTo>
                  <a:cubicBezTo>
                    <a:pt x="36" y="28"/>
                    <a:pt x="38" y="26"/>
                    <a:pt x="40" y="25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60" y="10"/>
                    <a:pt x="78" y="3"/>
                    <a:pt x="96" y="1"/>
                  </a:cubicBezTo>
                  <a:cubicBezTo>
                    <a:pt x="99" y="1"/>
                    <a:pt x="101" y="1"/>
                    <a:pt x="104" y="1"/>
                  </a:cubicBezTo>
                  <a:cubicBezTo>
                    <a:pt x="108" y="1"/>
                    <a:pt x="108" y="1"/>
                    <a:pt x="108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53" y="2"/>
                    <a:pt x="153" y="2"/>
                    <a:pt x="153" y="2"/>
                  </a:cubicBezTo>
                  <a:cubicBezTo>
                    <a:pt x="172" y="2"/>
                    <a:pt x="190" y="2"/>
                    <a:pt x="209" y="2"/>
                  </a:cubicBezTo>
                  <a:cubicBezTo>
                    <a:pt x="246" y="2"/>
                    <a:pt x="284" y="2"/>
                    <a:pt x="321" y="1"/>
                  </a:cubicBezTo>
                  <a:cubicBezTo>
                    <a:pt x="396" y="1"/>
                    <a:pt x="470" y="0"/>
                    <a:pt x="544" y="3"/>
                  </a:cubicBezTo>
                  <a:cubicBezTo>
                    <a:pt x="685" y="3"/>
                    <a:pt x="826" y="4"/>
                    <a:pt x="967" y="4"/>
                  </a:cubicBezTo>
                  <a:cubicBezTo>
                    <a:pt x="1002" y="4"/>
                    <a:pt x="1037" y="4"/>
                    <a:pt x="1072" y="4"/>
                  </a:cubicBezTo>
                  <a:cubicBezTo>
                    <a:pt x="1081" y="4"/>
                    <a:pt x="1090" y="4"/>
                    <a:pt x="1099" y="5"/>
                  </a:cubicBezTo>
                  <a:cubicBezTo>
                    <a:pt x="1109" y="6"/>
                    <a:pt x="1118" y="8"/>
                    <a:pt x="1127" y="11"/>
                  </a:cubicBezTo>
                  <a:cubicBezTo>
                    <a:pt x="1130" y="13"/>
                    <a:pt x="1130" y="13"/>
                    <a:pt x="1130" y="13"/>
                  </a:cubicBezTo>
                  <a:cubicBezTo>
                    <a:pt x="1131" y="13"/>
                    <a:pt x="1133" y="14"/>
                    <a:pt x="1134" y="14"/>
                  </a:cubicBezTo>
                  <a:cubicBezTo>
                    <a:pt x="1140" y="17"/>
                    <a:pt x="1140" y="17"/>
                    <a:pt x="1140" y="17"/>
                  </a:cubicBezTo>
                  <a:cubicBezTo>
                    <a:pt x="1144" y="20"/>
                    <a:pt x="1148" y="22"/>
                    <a:pt x="1152" y="25"/>
                  </a:cubicBezTo>
                  <a:cubicBezTo>
                    <a:pt x="1159" y="31"/>
                    <a:pt x="1166" y="38"/>
                    <a:pt x="1172" y="45"/>
                  </a:cubicBezTo>
                  <a:cubicBezTo>
                    <a:pt x="1178" y="52"/>
                    <a:pt x="1182" y="61"/>
                    <a:pt x="1186" y="69"/>
                  </a:cubicBezTo>
                  <a:cubicBezTo>
                    <a:pt x="1189" y="78"/>
                    <a:pt x="1192" y="87"/>
                    <a:pt x="1193" y="97"/>
                  </a:cubicBezTo>
                  <a:cubicBezTo>
                    <a:pt x="1193" y="99"/>
                    <a:pt x="1193" y="101"/>
                    <a:pt x="1193" y="104"/>
                  </a:cubicBezTo>
                  <a:cubicBezTo>
                    <a:pt x="1193" y="106"/>
                    <a:pt x="1194" y="109"/>
                    <a:pt x="1194" y="111"/>
                  </a:cubicBezTo>
                  <a:cubicBezTo>
                    <a:pt x="1193" y="124"/>
                    <a:pt x="1193" y="124"/>
                    <a:pt x="1193" y="124"/>
                  </a:cubicBezTo>
                  <a:cubicBezTo>
                    <a:pt x="1193" y="150"/>
                    <a:pt x="1193" y="150"/>
                    <a:pt x="1193" y="150"/>
                  </a:cubicBezTo>
                  <a:cubicBezTo>
                    <a:pt x="1193" y="185"/>
                    <a:pt x="1192" y="220"/>
                    <a:pt x="1192" y="256"/>
                  </a:cubicBezTo>
                  <a:cubicBezTo>
                    <a:pt x="1196" y="422"/>
                    <a:pt x="1193" y="588"/>
                    <a:pt x="1193" y="755"/>
                  </a:cubicBezTo>
                  <a:cubicBezTo>
                    <a:pt x="1188" y="759"/>
                    <a:pt x="1183" y="759"/>
                    <a:pt x="1178" y="756"/>
                  </a:cubicBezTo>
                  <a:cubicBezTo>
                    <a:pt x="1175" y="610"/>
                    <a:pt x="1176" y="464"/>
                    <a:pt x="1176" y="317"/>
                  </a:cubicBezTo>
                  <a:cubicBezTo>
                    <a:pt x="1177" y="281"/>
                    <a:pt x="1177" y="244"/>
                    <a:pt x="1177" y="207"/>
                  </a:cubicBezTo>
                  <a:cubicBezTo>
                    <a:pt x="1177" y="152"/>
                    <a:pt x="1177" y="152"/>
                    <a:pt x="1177" y="152"/>
                  </a:cubicBezTo>
                  <a:cubicBezTo>
                    <a:pt x="1178" y="125"/>
                    <a:pt x="1178" y="125"/>
                    <a:pt x="1178" y="125"/>
                  </a:cubicBezTo>
                  <a:cubicBezTo>
                    <a:pt x="1178" y="111"/>
                    <a:pt x="1178" y="111"/>
                    <a:pt x="1178" y="111"/>
                  </a:cubicBezTo>
                  <a:cubicBezTo>
                    <a:pt x="1178" y="109"/>
                    <a:pt x="1177" y="107"/>
                    <a:pt x="1177" y="105"/>
                  </a:cubicBezTo>
                  <a:cubicBezTo>
                    <a:pt x="1177" y="103"/>
                    <a:pt x="1177" y="101"/>
                    <a:pt x="1177" y="98"/>
                  </a:cubicBezTo>
                  <a:cubicBezTo>
                    <a:pt x="1176" y="90"/>
                    <a:pt x="1174" y="82"/>
                    <a:pt x="1171" y="75"/>
                  </a:cubicBezTo>
                  <a:cubicBezTo>
                    <a:pt x="1167" y="67"/>
                    <a:pt x="1163" y="60"/>
                    <a:pt x="1158" y="53"/>
                  </a:cubicBezTo>
                  <a:cubicBezTo>
                    <a:pt x="1152" y="47"/>
                    <a:pt x="1146" y="41"/>
                    <a:pt x="1139" y="37"/>
                  </a:cubicBezTo>
                  <a:cubicBezTo>
                    <a:pt x="1133" y="32"/>
                    <a:pt x="1125" y="28"/>
                    <a:pt x="1117" y="26"/>
                  </a:cubicBezTo>
                  <a:cubicBezTo>
                    <a:pt x="1115" y="25"/>
                    <a:pt x="1113" y="25"/>
                    <a:pt x="1111" y="24"/>
                  </a:cubicBezTo>
                  <a:cubicBezTo>
                    <a:pt x="1109" y="24"/>
                    <a:pt x="1107" y="23"/>
                    <a:pt x="1105" y="23"/>
                  </a:cubicBezTo>
                  <a:cubicBezTo>
                    <a:pt x="1099" y="22"/>
                    <a:pt x="1099" y="22"/>
                    <a:pt x="1099" y="22"/>
                  </a:cubicBezTo>
                  <a:cubicBezTo>
                    <a:pt x="1093" y="22"/>
                    <a:pt x="1093" y="22"/>
                    <a:pt x="1093" y="22"/>
                  </a:cubicBezTo>
                  <a:cubicBezTo>
                    <a:pt x="1090" y="22"/>
                    <a:pt x="1090" y="22"/>
                    <a:pt x="1090" y="22"/>
                  </a:cubicBezTo>
                  <a:cubicBezTo>
                    <a:pt x="1086" y="22"/>
                    <a:pt x="1086" y="22"/>
                    <a:pt x="1086" y="22"/>
                  </a:cubicBezTo>
                  <a:cubicBezTo>
                    <a:pt x="1080" y="22"/>
                    <a:pt x="1080" y="22"/>
                    <a:pt x="1080" y="22"/>
                  </a:cubicBezTo>
                  <a:cubicBezTo>
                    <a:pt x="1066" y="22"/>
                    <a:pt x="1066" y="22"/>
                    <a:pt x="1066" y="22"/>
                  </a:cubicBezTo>
                  <a:cubicBezTo>
                    <a:pt x="1011" y="23"/>
                    <a:pt x="1011" y="23"/>
                    <a:pt x="1011" y="23"/>
                  </a:cubicBezTo>
                  <a:cubicBezTo>
                    <a:pt x="773" y="27"/>
                    <a:pt x="538" y="16"/>
                    <a:pt x="300" y="19"/>
                  </a:cubicBezTo>
                  <a:cubicBezTo>
                    <a:pt x="258" y="20"/>
                    <a:pt x="216" y="20"/>
                    <a:pt x="174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08" y="21"/>
                    <a:pt x="106" y="21"/>
                    <a:pt x="103" y="21"/>
                  </a:cubicBezTo>
                  <a:cubicBezTo>
                    <a:pt x="101" y="22"/>
                    <a:pt x="99" y="22"/>
                    <a:pt x="96" y="22"/>
                  </a:cubicBezTo>
                  <a:cubicBezTo>
                    <a:pt x="94" y="23"/>
                    <a:pt x="92" y="23"/>
                    <a:pt x="89" y="23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73" y="28"/>
                    <a:pt x="65" y="32"/>
                    <a:pt x="57" y="38"/>
                  </a:cubicBezTo>
                  <a:cubicBezTo>
                    <a:pt x="41" y="49"/>
                    <a:pt x="30" y="65"/>
                    <a:pt x="24" y="83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21" y="92"/>
                    <a:pt x="21" y="95"/>
                    <a:pt x="21" y="97"/>
                  </a:cubicBezTo>
                  <a:cubicBezTo>
                    <a:pt x="20" y="100"/>
                    <a:pt x="20" y="102"/>
                    <a:pt x="20" y="104"/>
                  </a:cubicBezTo>
                  <a:cubicBezTo>
                    <a:pt x="20" y="107"/>
                    <a:pt x="20" y="109"/>
                    <a:pt x="20" y="112"/>
                  </a:cubicBezTo>
                  <a:cubicBezTo>
                    <a:pt x="20" y="122"/>
                    <a:pt x="20" y="133"/>
                    <a:pt x="19" y="143"/>
                  </a:cubicBezTo>
                  <a:cubicBezTo>
                    <a:pt x="19" y="185"/>
                    <a:pt x="18" y="227"/>
                    <a:pt x="17" y="268"/>
                  </a:cubicBezTo>
                  <a:cubicBezTo>
                    <a:pt x="18" y="350"/>
                    <a:pt x="19" y="431"/>
                    <a:pt x="20" y="513"/>
                  </a:cubicBezTo>
                  <a:cubicBezTo>
                    <a:pt x="21" y="554"/>
                    <a:pt x="21" y="595"/>
                    <a:pt x="21" y="636"/>
                  </a:cubicBezTo>
                  <a:cubicBezTo>
                    <a:pt x="21" y="697"/>
                    <a:pt x="21" y="697"/>
                    <a:pt x="21" y="697"/>
                  </a:cubicBezTo>
                  <a:cubicBezTo>
                    <a:pt x="21" y="727"/>
                    <a:pt x="21" y="727"/>
                    <a:pt x="21" y="727"/>
                  </a:cubicBezTo>
                  <a:cubicBezTo>
                    <a:pt x="21" y="743"/>
                    <a:pt x="21" y="743"/>
                    <a:pt x="21" y="743"/>
                  </a:cubicBezTo>
                  <a:cubicBezTo>
                    <a:pt x="21" y="746"/>
                    <a:pt x="21" y="746"/>
                    <a:pt x="21" y="746"/>
                  </a:cubicBezTo>
                  <a:cubicBezTo>
                    <a:pt x="21" y="747"/>
                    <a:pt x="21" y="747"/>
                    <a:pt x="21" y="747"/>
                  </a:cubicBezTo>
                  <a:cubicBezTo>
                    <a:pt x="21" y="748"/>
                    <a:pt x="21" y="748"/>
                    <a:pt x="21" y="748"/>
                  </a:cubicBezTo>
                  <a:cubicBezTo>
                    <a:pt x="22" y="748"/>
                    <a:pt x="22" y="748"/>
                    <a:pt x="22" y="748"/>
                  </a:cubicBezTo>
                  <a:cubicBezTo>
                    <a:pt x="22" y="748"/>
                    <a:pt x="22" y="748"/>
                    <a:pt x="22" y="748"/>
                  </a:cubicBezTo>
                  <a:cubicBezTo>
                    <a:pt x="22" y="748"/>
                    <a:pt x="22" y="748"/>
                    <a:pt x="22" y="748"/>
                  </a:cubicBezTo>
                  <a:cubicBezTo>
                    <a:pt x="23" y="748"/>
                    <a:pt x="23" y="748"/>
                    <a:pt x="23" y="748"/>
                  </a:cubicBezTo>
                  <a:cubicBezTo>
                    <a:pt x="23" y="748"/>
                    <a:pt x="23" y="748"/>
                    <a:pt x="23" y="748"/>
                  </a:cubicBezTo>
                  <a:cubicBezTo>
                    <a:pt x="36" y="749"/>
                    <a:pt x="36" y="749"/>
                    <a:pt x="36" y="749"/>
                  </a:cubicBezTo>
                  <a:cubicBezTo>
                    <a:pt x="60" y="749"/>
                    <a:pt x="60" y="749"/>
                    <a:pt x="60" y="749"/>
                  </a:cubicBezTo>
                  <a:cubicBezTo>
                    <a:pt x="110" y="750"/>
                    <a:pt x="110" y="750"/>
                    <a:pt x="110" y="750"/>
                  </a:cubicBezTo>
                  <a:cubicBezTo>
                    <a:pt x="272" y="756"/>
                    <a:pt x="435" y="746"/>
                    <a:pt x="598" y="750"/>
                  </a:cubicBezTo>
                  <a:cubicBezTo>
                    <a:pt x="753" y="755"/>
                    <a:pt x="911" y="748"/>
                    <a:pt x="1066" y="751"/>
                  </a:cubicBezTo>
                  <a:cubicBezTo>
                    <a:pt x="1106" y="751"/>
                    <a:pt x="1146" y="750"/>
                    <a:pt x="1186" y="749"/>
                  </a:cubicBezTo>
                  <a:cubicBezTo>
                    <a:pt x="1188" y="754"/>
                    <a:pt x="1188" y="759"/>
                    <a:pt x="1184" y="764"/>
                  </a:cubicBezTo>
                  <a:cubicBezTo>
                    <a:pt x="1061" y="766"/>
                    <a:pt x="937" y="768"/>
                    <a:pt x="814" y="765"/>
                  </a:cubicBezTo>
                  <a:cubicBezTo>
                    <a:pt x="654" y="766"/>
                    <a:pt x="494" y="768"/>
                    <a:pt x="334" y="769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153" y="1383"/>
              <a:ext cx="2429" cy="1396"/>
            </a:xfrm>
            <a:custGeom>
              <a:avLst/>
              <a:gdLst>
                <a:gd name="T0" fmla="*/ 349 w 1092"/>
                <a:gd name="T1" fmla="*/ 626 h 626"/>
                <a:gd name="T2" fmla="*/ 179 w 1092"/>
                <a:gd name="T3" fmla="*/ 626 h 626"/>
                <a:gd name="T4" fmla="*/ 1 w 1092"/>
                <a:gd name="T5" fmla="*/ 626 h 626"/>
                <a:gd name="T6" fmla="*/ 1 w 1092"/>
                <a:gd name="T7" fmla="*/ 175 h 626"/>
                <a:gd name="T8" fmla="*/ 0 w 1092"/>
                <a:gd name="T9" fmla="*/ 92 h 626"/>
                <a:gd name="T10" fmla="*/ 0 w 1092"/>
                <a:gd name="T11" fmla="*/ 1 h 626"/>
                <a:gd name="T12" fmla="*/ 50 w 1092"/>
                <a:gd name="T13" fmla="*/ 2 h 626"/>
                <a:gd name="T14" fmla="*/ 91 w 1092"/>
                <a:gd name="T15" fmla="*/ 2 h 626"/>
                <a:gd name="T16" fmla="*/ 394 w 1092"/>
                <a:gd name="T17" fmla="*/ 3 h 626"/>
                <a:gd name="T18" fmla="*/ 734 w 1092"/>
                <a:gd name="T19" fmla="*/ 4 h 626"/>
                <a:gd name="T20" fmla="*/ 903 w 1092"/>
                <a:gd name="T21" fmla="*/ 4 h 626"/>
                <a:gd name="T22" fmla="*/ 988 w 1092"/>
                <a:gd name="T23" fmla="*/ 5 h 626"/>
                <a:gd name="T24" fmla="*/ 1075 w 1092"/>
                <a:gd name="T25" fmla="*/ 6 h 626"/>
                <a:gd name="T26" fmla="*/ 1075 w 1092"/>
                <a:gd name="T27" fmla="*/ 6 h 626"/>
                <a:gd name="T28" fmla="*/ 1075 w 1092"/>
                <a:gd name="T29" fmla="*/ 48 h 626"/>
                <a:gd name="T30" fmla="*/ 1075 w 1092"/>
                <a:gd name="T31" fmla="*/ 87 h 626"/>
                <a:gd name="T32" fmla="*/ 1076 w 1092"/>
                <a:gd name="T33" fmla="*/ 165 h 626"/>
                <a:gd name="T34" fmla="*/ 1076 w 1092"/>
                <a:gd name="T35" fmla="*/ 320 h 626"/>
                <a:gd name="T36" fmla="*/ 1071 w 1092"/>
                <a:gd name="T37" fmla="*/ 619 h 626"/>
                <a:gd name="T38" fmla="*/ 1066 w 1092"/>
                <a:gd name="T39" fmla="*/ 277 h 626"/>
                <a:gd name="T40" fmla="*/ 1066 w 1092"/>
                <a:gd name="T41" fmla="*/ 143 h 626"/>
                <a:gd name="T42" fmla="*/ 1066 w 1092"/>
                <a:gd name="T43" fmla="*/ 15 h 626"/>
                <a:gd name="T44" fmla="*/ 747 w 1092"/>
                <a:gd name="T45" fmla="*/ 16 h 626"/>
                <a:gd name="T46" fmla="*/ 422 w 1092"/>
                <a:gd name="T47" fmla="*/ 16 h 626"/>
                <a:gd name="T48" fmla="*/ 14 w 1092"/>
                <a:gd name="T49" fmla="*/ 15 h 626"/>
                <a:gd name="T50" fmla="*/ 13 w 1092"/>
                <a:gd name="T51" fmla="*/ 120 h 626"/>
                <a:gd name="T52" fmla="*/ 12 w 1092"/>
                <a:gd name="T53" fmla="*/ 230 h 626"/>
                <a:gd name="T54" fmla="*/ 12 w 1092"/>
                <a:gd name="T55" fmla="*/ 615 h 626"/>
                <a:gd name="T56" fmla="*/ 272 w 1092"/>
                <a:gd name="T57" fmla="*/ 615 h 626"/>
                <a:gd name="T58" fmla="*/ 696 w 1092"/>
                <a:gd name="T59" fmla="*/ 614 h 626"/>
                <a:gd name="T60" fmla="*/ 1020 w 1092"/>
                <a:gd name="T61" fmla="*/ 613 h 626"/>
                <a:gd name="T62" fmla="*/ 1060 w 1092"/>
                <a:gd name="T63" fmla="*/ 620 h 626"/>
                <a:gd name="T64" fmla="*/ 680 w 1092"/>
                <a:gd name="T65" fmla="*/ 624 h 626"/>
                <a:gd name="T66" fmla="*/ 349 w 1092"/>
                <a:gd name="T67" fmla="*/ 626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2" h="626">
                  <a:moveTo>
                    <a:pt x="349" y="626"/>
                  </a:moveTo>
                  <a:cubicBezTo>
                    <a:pt x="293" y="626"/>
                    <a:pt x="236" y="626"/>
                    <a:pt x="179" y="626"/>
                  </a:cubicBezTo>
                  <a:cubicBezTo>
                    <a:pt x="119" y="626"/>
                    <a:pt x="60" y="626"/>
                    <a:pt x="1" y="626"/>
                  </a:cubicBezTo>
                  <a:cubicBezTo>
                    <a:pt x="1" y="476"/>
                    <a:pt x="1" y="325"/>
                    <a:pt x="1" y="175"/>
                  </a:cubicBezTo>
                  <a:cubicBezTo>
                    <a:pt x="1" y="147"/>
                    <a:pt x="1" y="120"/>
                    <a:pt x="0" y="92"/>
                  </a:cubicBezTo>
                  <a:cubicBezTo>
                    <a:pt x="0" y="62"/>
                    <a:pt x="0" y="32"/>
                    <a:pt x="0" y="1"/>
                  </a:cubicBezTo>
                  <a:cubicBezTo>
                    <a:pt x="17" y="1"/>
                    <a:pt x="33" y="2"/>
                    <a:pt x="50" y="2"/>
                  </a:cubicBezTo>
                  <a:cubicBezTo>
                    <a:pt x="63" y="2"/>
                    <a:pt x="77" y="2"/>
                    <a:pt x="91" y="2"/>
                  </a:cubicBezTo>
                  <a:cubicBezTo>
                    <a:pt x="192" y="4"/>
                    <a:pt x="294" y="0"/>
                    <a:pt x="394" y="3"/>
                  </a:cubicBezTo>
                  <a:cubicBezTo>
                    <a:pt x="507" y="4"/>
                    <a:pt x="620" y="4"/>
                    <a:pt x="734" y="4"/>
                  </a:cubicBezTo>
                  <a:cubicBezTo>
                    <a:pt x="790" y="4"/>
                    <a:pt x="847" y="4"/>
                    <a:pt x="903" y="4"/>
                  </a:cubicBezTo>
                  <a:cubicBezTo>
                    <a:pt x="931" y="4"/>
                    <a:pt x="960" y="4"/>
                    <a:pt x="988" y="5"/>
                  </a:cubicBezTo>
                  <a:cubicBezTo>
                    <a:pt x="1017" y="5"/>
                    <a:pt x="1046" y="5"/>
                    <a:pt x="1075" y="6"/>
                  </a:cubicBezTo>
                  <a:cubicBezTo>
                    <a:pt x="1075" y="6"/>
                    <a:pt x="1075" y="6"/>
                    <a:pt x="1075" y="6"/>
                  </a:cubicBezTo>
                  <a:cubicBezTo>
                    <a:pt x="1075" y="20"/>
                    <a:pt x="1075" y="34"/>
                    <a:pt x="1075" y="48"/>
                  </a:cubicBezTo>
                  <a:cubicBezTo>
                    <a:pt x="1075" y="61"/>
                    <a:pt x="1075" y="74"/>
                    <a:pt x="1075" y="87"/>
                  </a:cubicBezTo>
                  <a:cubicBezTo>
                    <a:pt x="1075" y="113"/>
                    <a:pt x="1076" y="139"/>
                    <a:pt x="1076" y="165"/>
                  </a:cubicBezTo>
                  <a:cubicBezTo>
                    <a:pt x="1077" y="216"/>
                    <a:pt x="1077" y="268"/>
                    <a:pt x="1076" y="320"/>
                  </a:cubicBezTo>
                  <a:cubicBezTo>
                    <a:pt x="1074" y="419"/>
                    <a:pt x="1074" y="522"/>
                    <a:pt x="1071" y="619"/>
                  </a:cubicBezTo>
                  <a:cubicBezTo>
                    <a:pt x="1066" y="512"/>
                    <a:pt x="1064" y="393"/>
                    <a:pt x="1066" y="277"/>
                  </a:cubicBezTo>
                  <a:cubicBezTo>
                    <a:pt x="1066" y="233"/>
                    <a:pt x="1066" y="188"/>
                    <a:pt x="1066" y="143"/>
                  </a:cubicBezTo>
                  <a:cubicBezTo>
                    <a:pt x="1066" y="15"/>
                    <a:pt x="1066" y="15"/>
                    <a:pt x="1066" y="15"/>
                  </a:cubicBezTo>
                  <a:cubicBezTo>
                    <a:pt x="960" y="15"/>
                    <a:pt x="854" y="16"/>
                    <a:pt x="747" y="16"/>
                  </a:cubicBezTo>
                  <a:cubicBezTo>
                    <a:pt x="639" y="17"/>
                    <a:pt x="531" y="17"/>
                    <a:pt x="422" y="16"/>
                  </a:cubicBezTo>
                  <a:cubicBezTo>
                    <a:pt x="287" y="16"/>
                    <a:pt x="150" y="16"/>
                    <a:pt x="14" y="15"/>
                  </a:cubicBezTo>
                  <a:cubicBezTo>
                    <a:pt x="14" y="50"/>
                    <a:pt x="14" y="85"/>
                    <a:pt x="13" y="120"/>
                  </a:cubicBezTo>
                  <a:cubicBezTo>
                    <a:pt x="13" y="157"/>
                    <a:pt x="12" y="193"/>
                    <a:pt x="12" y="230"/>
                  </a:cubicBezTo>
                  <a:cubicBezTo>
                    <a:pt x="12" y="358"/>
                    <a:pt x="12" y="487"/>
                    <a:pt x="12" y="615"/>
                  </a:cubicBezTo>
                  <a:cubicBezTo>
                    <a:pt x="99" y="615"/>
                    <a:pt x="185" y="615"/>
                    <a:pt x="272" y="615"/>
                  </a:cubicBezTo>
                  <a:cubicBezTo>
                    <a:pt x="413" y="613"/>
                    <a:pt x="555" y="618"/>
                    <a:pt x="696" y="614"/>
                  </a:cubicBezTo>
                  <a:cubicBezTo>
                    <a:pt x="804" y="616"/>
                    <a:pt x="912" y="614"/>
                    <a:pt x="1020" y="613"/>
                  </a:cubicBezTo>
                  <a:cubicBezTo>
                    <a:pt x="1054" y="612"/>
                    <a:pt x="1092" y="617"/>
                    <a:pt x="1060" y="620"/>
                  </a:cubicBezTo>
                  <a:cubicBezTo>
                    <a:pt x="940" y="626"/>
                    <a:pt x="806" y="623"/>
                    <a:pt x="680" y="624"/>
                  </a:cubicBezTo>
                  <a:cubicBezTo>
                    <a:pt x="570" y="624"/>
                    <a:pt x="460" y="625"/>
                    <a:pt x="349" y="626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661" y="2839"/>
              <a:ext cx="3364" cy="301"/>
            </a:xfrm>
            <a:custGeom>
              <a:avLst/>
              <a:gdLst>
                <a:gd name="T0" fmla="*/ 524 w 1512"/>
                <a:gd name="T1" fmla="*/ 130 h 135"/>
                <a:gd name="T2" fmla="*/ 136 w 1512"/>
                <a:gd name="T3" fmla="*/ 129 h 135"/>
                <a:gd name="T4" fmla="*/ 87 w 1512"/>
                <a:gd name="T5" fmla="*/ 128 h 135"/>
                <a:gd name="T6" fmla="*/ 38 w 1512"/>
                <a:gd name="T7" fmla="*/ 114 h 135"/>
                <a:gd name="T8" fmla="*/ 3 w 1512"/>
                <a:gd name="T9" fmla="*/ 73 h 135"/>
                <a:gd name="T10" fmla="*/ 0 w 1512"/>
                <a:gd name="T11" fmla="*/ 54 h 135"/>
                <a:gd name="T12" fmla="*/ 43 w 1512"/>
                <a:gd name="T13" fmla="*/ 12 h 135"/>
                <a:gd name="T14" fmla="*/ 150 w 1512"/>
                <a:gd name="T15" fmla="*/ 9 h 135"/>
                <a:gd name="T16" fmla="*/ 577 w 1512"/>
                <a:gd name="T17" fmla="*/ 10 h 135"/>
                <a:gd name="T18" fmla="*/ 1486 w 1512"/>
                <a:gd name="T19" fmla="*/ 13 h 135"/>
                <a:gd name="T20" fmla="*/ 1511 w 1512"/>
                <a:gd name="T21" fmla="*/ 13 h 135"/>
                <a:gd name="T22" fmla="*/ 1511 w 1512"/>
                <a:gd name="T23" fmla="*/ 38 h 135"/>
                <a:gd name="T24" fmla="*/ 1498 w 1512"/>
                <a:gd name="T25" fmla="*/ 97 h 135"/>
                <a:gd name="T26" fmla="*/ 1446 w 1512"/>
                <a:gd name="T27" fmla="*/ 114 h 135"/>
                <a:gd name="T28" fmla="*/ 1482 w 1512"/>
                <a:gd name="T29" fmla="*/ 85 h 135"/>
                <a:gd name="T30" fmla="*/ 1490 w 1512"/>
                <a:gd name="T31" fmla="*/ 59 h 135"/>
                <a:gd name="T32" fmla="*/ 1490 w 1512"/>
                <a:gd name="T33" fmla="*/ 35 h 135"/>
                <a:gd name="T34" fmla="*/ 1490 w 1512"/>
                <a:gd name="T35" fmla="*/ 34 h 135"/>
                <a:gd name="T36" fmla="*/ 1490 w 1512"/>
                <a:gd name="T37" fmla="*/ 33 h 135"/>
                <a:gd name="T38" fmla="*/ 1490 w 1512"/>
                <a:gd name="T39" fmla="*/ 33 h 135"/>
                <a:gd name="T40" fmla="*/ 1485 w 1512"/>
                <a:gd name="T41" fmla="*/ 33 h 135"/>
                <a:gd name="T42" fmla="*/ 1456 w 1512"/>
                <a:gd name="T43" fmla="*/ 33 h 135"/>
                <a:gd name="T44" fmla="*/ 1280 w 1512"/>
                <a:gd name="T45" fmla="*/ 29 h 135"/>
                <a:gd name="T46" fmla="*/ 671 w 1512"/>
                <a:gd name="T47" fmla="*/ 32 h 135"/>
                <a:gd name="T48" fmla="*/ 390 w 1512"/>
                <a:gd name="T49" fmla="*/ 29 h 135"/>
                <a:gd name="T50" fmla="*/ 48 w 1512"/>
                <a:gd name="T51" fmla="*/ 32 h 135"/>
                <a:gd name="T52" fmla="*/ 23 w 1512"/>
                <a:gd name="T53" fmla="*/ 32 h 135"/>
                <a:gd name="T54" fmla="*/ 21 w 1512"/>
                <a:gd name="T55" fmla="*/ 32 h 135"/>
                <a:gd name="T56" fmla="*/ 20 w 1512"/>
                <a:gd name="T57" fmla="*/ 33 h 135"/>
                <a:gd name="T58" fmla="*/ 21 w 1512"/>
                <a:gd name="T59" fmla="*/ 34 h 135"/>
                <a:gd name="T60" fmla="*/ 21 w 1512"/>
                <a:gd name="T61" fmla="*/ 34 h 135"/>
                <a:gd name="T62" fmla="*/ 21 w 1512"/>
                <a:gd name="T63" fmla="*/ 50 h 135"/>
                <a:gd name="T64" fmla="*/ 22 w 1512"/>
                <a:gd name="T65" fmla="*/ 63 h 135"/>
                <a:gd name="T66" fmla="*/ 25 w 1512"/>
                <a:gd name="T67" fmla="*/ 73 h 135"/>
                <a:gd name="T68" fmla="*/ 89 w 1512"/>
                <a:gd name="T69" fmla="*/ 106 h 135"/>
                <a:gd name="T70" fmla="*/ 119 w 1512"/>
                <a:gd name="T71" fmla="*/ 107 h 135"/>
                <a:gd name="T72" fmla="*/ 415 w 1512"/>
                <a:gd name="T73" fmla="*/ 106 h 135"/>
                <a:gd name="T74" fmla="*/ 1171 w 1512"/>
                <a:gd name="T75" fmla="*/ 103 h 135"/>
                <a:gd name="T76" fmla="*/ 1444 w 1512"/>
                <a:gd name="T77" fmla="*/ 12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12" h="135">
                  <a:moveTo>
                    <a:pt x="1271" y="128"/>
                  </a:moveTo>
                  <a:cubicBezTo>
                    <a:pt x="1021" y="135"/>
                    <a:pt x="772" y="117"/>
                    <a:pt x="524" y="130"/>
                  </a:cubicBezTo>
                  <a:cubicBezTo>
                    <a:pt x="438" y="132"/>
                    <a:pt x="352" y="132"/>
                    <a:pt x="265" y="131"/>
                  </a:cubicBezTo>
                  <a:cubicBezTo>
                    <a:pt x="222" y="131"/>
                    <a:pt x="179" y="130"/>
                    <a:pt x="136" y="129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99" y="128"/>
                    <a:pt x="93" y="128"/>
                    <a:pt x="87" y="128"/>
                  </a:cubicBezTo>
                  <a:cubicBezTo>
                    <a:pt x="82" y="127"/>
                    <a:pt x="76" y="126"/>
                    <a:pt x="71" y="125"/>
                  </a:cubicBezTo>
                  <a:cubicBezTo>
                    <a:pt x="59" y="123"/>
                    <a:pt x="48" y="120"/>
                    <a:pt x="38" y="114"/>
                  </a:cubicBezTo>
                  <a:cubicBezTo>
                    <a:pt x="28" y="109"/>
                    <a:pt x="18" y="101"/>
                    <a:pt x="11" y="91"/>
                  </a:cubicBezTo>
                  <a:cubicBezTo>
                    <a:pt x="8" y="86"/>
                    <a:pt x="5" y="80"/>
                    <a:pt x="3" y="73"/>
                  </a:cubicBezTo>
                  <a:cubicBezTo>
                    <a:pt x="2" y="70"/>
                    <a:pt x="1" y="67"/>
                    <a:pt x="1" y="64"/>
                  </a:cubicBezTo>
                  <a:cubicBezTo>
                    <a:pt x="1" y="61"/>
                    <a:pt x="0" y="57"/>
                    <a:pt x="0" y="5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97" y="9"/>
                    <a:pt x="245" y="8"/>
                    <a:pt x="292" y="7"/>
                  </a:cubicBezTo>
                  <a:cubicBezTo>
                    <a:pt x="387" y="6"/>
                    <a:pt x="482" y="6"/>
                    <a:pt x="577" y="10"/>
                  </a:cubicBezTo>
                  <a:cubicBezTo>
                    <a:pt x="821" y="19"/>
                    <a:pt x="1064" y="0"/>
                    <a:pt x="1310" y="9"/>
                  </a:cubicBezTo>
                  <a:cubicBezTo>
                    <a:pt x="1368" y="11"/>
                    <a:pt x="1428" y="11"/>
                    <a:pt x="1486" y="13"/>
                  </a:cubicBezTo>
                  <a:cubicBezTo>
                    <a:pt x="1490" y="13"/>
                    <a:pt x="1493" y="13"/>
                    <a:pt x="1497" y="13"/>
                  </a:cubicBezTo>
                  <a:cubicBezTo>
                    <a:pt x="1501" y="13"/>
                    <a:pt x="1506" y="13"/>
                    <a:pt x="1511" y="13"/>
                  </a:cubicBezTo>
                  <a:cubicBezTo>
                    <a:pt x="1511" y="18"/>
                    <a:pt x="1511" y="22"/>
                    <a:pt x="1511" y="27"/>
                  </a:cubicBezTo>
                  <a:cubicBezTo>
                    <a:pt x="1511" y="31"/>
                    <a:pt x="1511" y="34"/>
                    <a:pt x="1511" y="38"/>
                  </a:cubicBezTo>
                  <a:cubicBezTo>
                    <a:pt x="1511" y="45"/>
                    <a:pt x="1511" y="51"/>
                    <a:pt x="1511" y="58"/>
                  </a:cubicBezTo>
                  <a:cubicBezTo>
                    <a:pt x="1512" y="72"/>
                    <a:pt x="1507" y="87"/>
                    <a:pt x="1498" y="97"/>
                  </a:cubicBezTo>
                  <a:cubicBezTo>
                    <a:pt x="1490" y="108"/>
                    <a:pt x="1478" y="114"/>
                    <a:pt x="1469" y="116"/>
                  </a:cubicBezTo>
                  <a:cubicBezTo>
                    <a:pt x="1459" y="119"/>
                    <a:pt x="1451" y="117"/>
                    <a:pt x="1446" y="114"/>
                  </a:cubicBezTo>
                  <a:cubicBezTo>
                    <a:pt x="1452" y="110"/>
                    <a:pt x="1458" y="107"/>
                    <a:pt x="1465" y="103"/>
                  </a:cubicBezTo>
                  <a:cubicBezTo>
                    <a:pt x="1471" y="98"/>
                    <a:pt x="1477" y="92"/>
                    <a:pt x="1482" y="85"/>
                  </a:cubicBezTo>
                  <a:cubicBezTo>
                    <a:pt x="1484" y="81"/>
                    <a:pt x="1486" y="77"/>
                    <a:pt x="1488" y="73"/>
                  </a:cubicBezTo>
                  <a:cubicBezTo>
                    <a:pt x="1489" y="68"/>
                    <a:pt x="1490" y="64"/>
                    <a:pt x="1490" y="59"/>
                  </a:cubicBezTo>
                  <a:cubicBezTo>
                    <a:pt x="1490" y="53"/>
                    <a:pt x="1490" y="46"/>
                    <a:pt x="1490" y="40"/>
                  </a:cubicBezTo>
                  <a:cubicBezTo>
                    <a:pt x="1490" y="35"/>
                    <a:pt x="1490" y="35"/>
                    <a:pt x="1490" y="35"/>
                  </a:cubicBezTo>
                  <a:cubicBezTo>
                    <a:pt x="1490" y="34"/>
                    <a:pt x="1490" y="34"/>
                    <a:pt x="1490" y="34"/>
                  </a:cubicBezTo>
                  <a:cubicBezTo>
                    <a:pt x="1490" y="34"/>
                    <a:pt x="1490" y="34"/>
                    <a:pt x="1490" y="34"/>
                  </a:cubicBezTo>
                  <a:cubicBezTo>
                    <a:pt x="1490" y="34"/>
                    <a:pt x="1490" y="34"/>
                    <a:pt x="1490" y="34"/>
                  </a:cubicBezTo>
                  <a:cubicBezTo>
                    <a:pt x="1490" y="34"/>
                    <a:pt x="1490" y="34"/>
                    <a:pt x="1490" y="33"/>
                  </a:cubicBezTo>
                  <a:cubicBezTo>
                    <a:pt x="1490" y="33"/>
                    <a:pt x="1490" y="33"/>
                    <a:pt x="1490" y="33"/>
                  </a:cubicBezTo>
                  <a:cubicBezTo>
                    <a:pt x="1490" y="33"/>
                    <a:pt x="1490" y="33"/>
                    <a:pt x="1490" y="33"/>
                  </a:cubicBezTo>
                  <a:cubicBezTo>
                    <a:pt x="1489" y="33"/>
                    <a:pt x="1489" y="33"/>
                    <a:pt x="1489" y="33"/>
                  </a:cubicBezTo>
                  <a:cubicBezTo>
                    <a:pt x="1485" y="33"/>
                    <a:pt x="1485" y="33"/>
                    <a:pt x="1485" y="33"/>
                  </a:cubicBezTo>
                  <a:cubicBezTo>
                    <a:pt x="1479" y="33"/>
                    <a:pt x="1479" y="33"/>
                    <a:pt x="1479" y="33"/>
                  </a:cubicBezTo>
                  <a:cubicBezTo>
                    <a:pt x="1471" y="33"/>
                    <a:pt x="1463" y="33"/>
                    <a:pt x="1456" y="33"/>
                  </a:cubicBezTo>
                  <a:cubicBezTo>
                    <a:pt x="1440" y="32"/>
                    <a:pt x="1425" y="32"/>
                    <a:pt x="1411" y="33"/>
                  </a:cubicBezTo>
                  <a:cubicBezTo>
                    <a:pt x="1366" y="36"/>
                    <a:pt x="1324" y="29"/>
                    <a:pt x="1280" y="29"/>
                  </a:cubicBezTo>
                  <a:cubicBezTo>
                    <a:pt x="1212" y="34"/>
                    <a:pt x="1146" y="25"/>
                    <a:pt x="1081" y="33"/>
                  </a:cubicBezTo>
                  <a:cubicBezTo>
                    <a:pt x="947" y="21"/>
                    <a:pt x="808" y="37"/>
                    <a:pt x="671" y="32"/>
                  </a:cubicBezTo>
                  <a:cubicBezTo>
                    <a:pt x="604" y="38"/>
                    <a:pt x="541" y="26"/>
                    <a:pt x="475" y="31"/>
                  </a:cubicBezTo>
                  <a:cubicBezTo>
                    <a:pt x="446" y="32"/>
                    <a:pt x="418" y="30"/>
                    <a:pt x="390" y="29"/>
                  </a:cubicBezTo>
                  <a:cubicBezTo>
                    <a:pt x="292" y="35"/>
                    <a:pt x="190" y="25"/>
                    <a:pt x="88" y="30"/>
                  </a:cubicBezTo>
                  <a:cubicBezTo>
                    <a:pt x="74" y="30"/>
                    <a:pt x="61" y="31"/>
                    <a:pt x="4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9"/>
                    <a:pt x="21" y="61"/>
                    <a:pt x="22" y="63"/>
                  </a:cubicBezTo>
                  <a:cubicBezTo>
                    <a:pt x="22" y="65"/>
                    <a:pt x="22" y="67"/>
                    <a:pt x="23" y="68"/>
                  </a:cubicBezTo>
                  <a:cubicBezTo>
                    <a:pt x="23" y="70"/>
                    <a:pt x="24" y="72"/>
                    <a:pt x="25" y="73"/>
                  </a:cubicBezTo>
                  <a:cubicBezTo>
                    <a:pt x="31" y="87"/>
                    <a:pt x="46" y="96"/>
                    <a:pt x="63" y="101"/>
                  </a:cubicBezTo>
                  <a:cubicBezTo>
                    <a:pt x="71" y="104"/>
                    <a:pt x="80" y="105"/>
                    <a:pt x="89" y="106"/>
                  </a:cubicBezTo>
                  <a:cubicBezTo>
                    <a:pt x="94" y="106"/>
                    <a:pt x="99" y="106"/>
                    <a:pt x="104" y="106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38" y="107"/>
                    <a:pt x="158" y="107"/>
                    <a:pt x="178" y="108"/>
                  </a:cubicBezTo>
                  <a:cubicBezTo>
                    <a:pt x="258" y="109"/>
                    <a:pt x="337" y="110"/>
                    <a:pt x="415" y="106"/>
                  </a:cubicBezTo>
                  <a:cubicBezTo>
                    <a:pt x="597" y="117"/>
                    <a:pt x="788" y="94"/>
                    <a:pt x="971" y="107"/>
                  </a:cubicBezTo>
                  <a:cubicBezTo>
                    <a:pt x="1039" y="101"/>
                    <a:pt x="1106" y="111"/>
                    <a:pt x="1171" y="103"/>
                  </a:cubicBezTo>
                  <a:cubicBezTo>
                    <a:pt x="1260" y="109"/>
                    <a:pt x="1353" y="105"/>
                    <a:pt x="1445" y="105"/>
                  </a:cubicBezTo>
                  <a:cubicBezTo>
                    <a:pt x="1447" y="111"/>
                    <a:pt x="1447" y="117"/>
                    <a:pt x="1444" y="122"/>
                  </a:cubicBezTo>
                  <a:cubicBezTo>
                    <a:pt x="1387" y="125"/>
                    <a:pt x="1328" y="124"/>
                    <a:pt x="1271" y="128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665" y="2982"/>
              <a:ext cx="3339" cy="25"/>
            </a:xfrm>
            <a:custGeom>
              <a:avLst/>
              <a:gdLst>
                <a:gd name="T0" fmla="*/ 165 w 1501"/>
                <a:gd name="T1" fmla="*/ 2 h 11"/>
                <a:gd name="T2" fmla="*/ 877 w 1501"/>
                <a:gd name="T3" fmla="*/ 2 h 11"/>
                <a:gd name="T4" fmla="*/ 1443 w 1501"/>
                <a:gd name="T5" fmla="*/ 3 h 11"/>
                <a:gd name="T6" fmla="*/ 1501 w 1501"/>
                <a:gd name="T7" fmla="*/ 5 h 11"/>
                <a:gd name="T8" fmla="*/ 1348 w 1501"/>
                <a:gd name="T9" fmla="*/ 9 h 11"/>
                <a:gd name="T10" fmla="*/ 1227 w 1501"/>
                <a:gd name="T11" fmla="*/ 9 h 11"/>
                <a:gd name="T12" fmla="*/ 1069 w 1501"/>
                <a:gd name="T13" fmla="*/ 8 h 11"/>
                <a:gd name="T14" fmla="*/ 958 w 1501"/>
                <a:gd name="T15" fmla="*/ 8 h 11"/>
                <a:gd name="T16" fmla="*/ 858 w 1501"/>
                <a:gd name="T17" fmla="*/ 8 h 11"/>
                <a:gd name="T18" fmla="*/ 647 w 1501"/>
                <a:gd name="T19" fmla="*/ 9 h 11"/>
                <a:gd name="T20" fmla="*/ 515 w 1501"/>
                <a:gd name="T21" fmla="*/ 8 h 11"/>
                <a:gd name="T22" fmla="*/ 368 w 1501"/>
                <a:gd name="T23" fmla="*/ 8 h 11"/>
                <a:gd name="T24" fmla="*/ 303 w 1501"/>
                <a:gd name="T25" fmla="*/ 9 h 11"/>
                <a:gd name="T26" fmla="*/ 219 w 1501"/>
                <a:gd name="T27" fmla="*/ 8 h 11"/>
                <a:gd name="T28" fmla="*/ 23 w 1501"/>
                <a:gd name="T29" fmla="*/ 8 h 11"/>
                <a:gd name="T30" fmla="*/ 22 w 1501"/>
                <a:gd name="T31" fmla="*/ 4 h 11"/>
                <a:gd name="T32" fmla="*/ 165 w 1501"/>
                <a:gd name="T3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01" h="11">
                  <a:moveTo>
                    <a:pt x="165" y="2"/>
                  </a:moveTo>
                  <a:cubicBezTo>
                    <a:pt x="403" y="0"/>
                    <a:pt x="640" y="6"/>
                    <a:pt x="877" y="2"/>
                  </a:cubicBezTo>
                  <a:cubicBezTo>
                    <a:pt x="1067" y="0"/>
                    <a:pt x="1254" y="4"/>
                    <a:pt x="1443" y="3"/>
                  </a:cubicBezTo>
                  <a:cubicBezTo>
                    <a:pt x="1462" y="3"/>
                    <a:pt x="1490" y="3"/>
                    <a:pt x="1501" y="5"/>
                  </a:cubicBezTo>
                  <a:cubicBezTo>
                    <a:pt x="1461" y="11"/>
                    <a:pt x="1400" y="9"/>
                    <a:pt x="1348" y="9"/>
                  </a:cubicBezTo>
                  <a:cubicBezTo>
                    <a:pt x="1308" y="9"/>
                    <a:pt x="1267" y="10"/>
                    <a:pt x="1227" y="9"/>
                  </a:cubicBezTo>
                  <a:cubicBezTo>
                    <a:pt x="1175" y="6"/>
                    <a:pt x="1121" y="10"/>
                    <a:pt x="1069" y="8"/>
                  </a:cubicBezTo>
                  <a:cubicBezTo>
                    <a:pt x="1032" y="7"/>
                    <a:pt x="995" y="10"/>
                    <a:pt x="958" y="8"/>
                  </a:cubicBezTo>
                  <a:cubicBezTo>
                    <a:pt x="925" y="6"/>
                    <a:pt x="892" y="9"/>
                    <a:pt x="858" y="8"/>
                  </a:cubicBezTo>
                  <a:cubicBezTo>
                    <a:pt x="787" y="7"/>
                    <a:pt x="718" y="11"/>
                    <a:pt x="647" y="9"/>
                  </a:cubicBezTo>
                  <a:cubicBezTo>
                    <a:pt x="603" y="8"/>
                    <a:pt x="558" y="10"/>
                    <a:pt x="515" y="8"/>
                  </a:cubicBezTo>
                  <a:cubicBezTo>
                    <a:pt x="466" y="6"/>
                    <a:pt x="416" y="10"/>
                    <a:pt x="368" y="8"/>
                  </a:cubicBezTo>
                  <a:cubicBezTo>
                    <a:pt x="346" y="7"/>
                    <a:pt x="324" y="8"/>
                    <a:pt x="303" y="9"/>
                  </a:cubicBezTo>
                  <a:cubicBezTo>
                    <a:pt x="275" y="9"/>
                    <a:pt x="247" y="8"/>
                    <a:pt x="219" y="8"/>
                  </a:cubicBezTo>
                  <a:cubicBezTo>
                    <a:pt x="154" y="9"/>
                    <a:pt x="89" y="7"/>
                    <a:pt x="23" y="8"/>
                  </a:cubicBezTo>
                  <a:cubicBezTo>
                    <a:pt x="0" y="9"/>
                    <a:pt x="4" y="5"/>
                    <a:pt x="22" y="4"/>
                  </a:cubicBezTo>
                  <a:cubicBezTo>
                    <a:pt x="67" y="2"/>
                    <a:pt x="118" y="4"/>
                    <a:pt x="165" y="2"/>
                  </a:cubicBezTo>
                  <a:close/>
                </a:path>
              </a:pathLst>
            </a:custGeom>
            <a:solidFill>
              <a:srgbClr val="535C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41819725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520" y="750762"/>
            <a:ext cx="5699925" cy="470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7488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Custom 25">
      <a:dk1>
        <a:sysClr val="windowText" lastClr="000000"/>
      </a:dk1>
      <a:lt1>
        <a:sysClr val="window" lastClr="FFFFFF"/>
      </a:lt1>
      <a:dk2>
        <a:srgbClr val="535C7A"/>
      </a:dk2>
      <a:lt2>
        <a:srgbClr val="FFFFFF"/>
      </a:lt2>
      <a:accent1>
        <a:srgbClr val="C4497A"/>
      </a:accent1>
      <a:accent2>
        <a:srgbClr val="535C7A"/>
      </a:accent2>
      <a:accent3>
        <a:srgbClr val="A5A5A5"/>
      </a:accent3>
      <a:accent4>
        <a:srgbClr val="C00000"/>
      </a:accent4>
      <a:accent5>
        <a:srgbClr val="0563C1"/>
      </a:accent5>
      <a:accent6>
        <a:srgbClr val="70AD47"/>
      </a:accent6>
      <a:hlink>
        <a:srgbClr val="A5A5A5"/>
      </a:hlink>
      <a:folHlink>
        <a:srgbClr val="954F72"/>
      </a:folHlink>
    </a:clrScheme>
    <a:fontScheme name="Custom 18">
      <a:majorFont>
        <a:latin typeface="Patrick Hand SC"/>
        <a:ea typeface=""/>
        <a:cs typeface=""/>
      </a:majorFont>
      <a:minorFont>
        <a:latin typeface="snigle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12395</TotalTime>
  <Words>2082</Words>
  <Application>Microsoft Office PowerPoint</Application>
  <PresentationFormat>Widescreen</PresentationFormat>
  <Paragraphs>264</Paragraphs>
  <Slides>47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 little sunshine</vt:lpstr>
      <vt:lpstr>All Things Pink</vt:lpstr>
      <vt:lpstr>Arial</vt:lpstr>
      <vt:lpstr>Calibri</vt:lpstr>
      <vt:lpstr>Patrick Hand SC</vt:lpstr>
      <vt:lpstr>Sniglet</vt:lpstr>
      <vt:lpstr>Wingdings 2</vt:lpstr>
      <vt:lpstr>Office Theme</vt:lpstr>
      <vt:lpstr>Sketchbook Lesson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Muhammad Naveel</cp:lastModifiedBy>
  <cp:revision>93</cp:revision>
  <dcterms:created xsi:type="dcterms:W3CDTF">2016-12-20T15:38:22Z</dcterms:created>
  <dcterms:modified xsi:type="dcterms:W3CDTF">2025-10-18T10:48:28Z</dcterms:modified>
</cp:coreProperties>
</file>